
<file path=[Content_Types].xml><?xml version="1.0" encoding="utf-8"?>
<Types xmlns="http://schemas.openxmlformats.org/package/2006/content-types">
  <Default Extension="jpeg" ContentType="image/jpeg"/>
  <Default Extension="jpg" ContentType="image/jpeg"/>
  <Default Extension="jpg_fit=scale" ContentType="image/unknown"/>
  <Default Extension="png" ContentType="image/png"/>
  <Default Extension="rels" ContentType="application/vnd.openxmlformats-package.relationships+xml"/>
  <Default Extension="svg" ContentType="image/svg+xml"/>
  <Default Extension="wdp" ContentType="image/vnd.ms-photo"/>
  <Default Extension="webp" ContentType="image/webp"/>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72" r:id="rId2"/>
    <p:sldMasterId id="2147483684" r:id="rId3"/>
  </p:sldMasterIdLst>
  <p:notesMasterIdLst>
    <p:notesMasterId r:id="rId151"/>
  </p:notesMasterIdLst>
  <p:sldIdLst>
    <p:sldId id="256" r:id="rId4"/>
    <p:sldId id="346" r:id="rId5"/>
    <p:sldId id="778" r:id="rId6"/>
    <p:sldId id="779" r:id="rId7"/>
    <p:sldId id="780" r:id="rId8"/>
    <p:sldId id="792" r:id="rId9"/>
    <p:sldId id="781" r:id="rId10"/>
    <p:sldId id="795" r:id="rId11"/>
    <p:sldId id="782" r:id="rId12"/>
    <p:sldId id="775" r:id="rId13"/>
    <p:sldId id="776" r:id="rId14"/>
    <p:sldId id="797" r:id="rId15"/>
    <p:sldId id="799" r:id="rId16"/>
    <p:sldId id="786" r:id="rId17"/>
    <p:sldId id="773" r:id="rId18"/>
    <p:sldId id="774" r:id="rId19"/>
    <p:sldId id="789" r:id="rId20"/>
    <p:sldId id="796" r:id="rId21"/>
    <p:sldId id="805" r:id="rId22"/>
    <p:sldId id="806" r:id="rId23"/>
    <p:sldId id="801" r:id="rId24"/>
    <p:sldId id="802" r:id="rId25"/>
    <p:sldId id="803" r:id="rId26"/>
    <p:sldId id="829" r:id="rId27"/>
    <p:sldId id="813" r:id="rId28"/>
    <p:sldId id="821" r:id="rId29"/>
    <p:sldId id="830" r:id="rId30"/>
    <p:sldId id="320" r:id="rId31"/>
    <p:sldId id="831" r:id="rId32"/>
    <p:sldId id="808" r:id="rId33"/>
    <p:sldId id="811" r:id="rId34"/>
    <p:sldId id="809" r:id="rId35"/>
    <p:sldId id="810" r:id="rId36"/>
    <p:sldId id="812" r:id="rId37"/>
    <p:sldId id="838" r:id="rId38"/>
    <p:sldId id="953" r:id="rId39"/>
    <p:sldId id="972" r:id="rId40"/>
    <p:sldId id="770" r:id="rId41"/>
    <p:sldId id="771" r:id="rId42"/>
    <p:sldId id="862" r:id="rId43"/>
    <p:sldId id="865" r:id="rId44"/>
    <p:sldId id="864" r:id="rId45"/>
    <p:sldId id="871" r:id="rId46"/>
    <p:sldId id="350" r:id="rId47"/>
    <p:sldId id="832" r:id="rId48"/>
    <p:sldId id="833" r:id="rId49"/>
    <p:sldId id="820" r:id="rId50"/>
    <p:sldId id="819" r:id="rId51"/>
    <p:sldId id="842" r:id="rId52"/>
    <p:sldId id="844" r:id="rId53"/>
    <p:sldId id="978" r:id="rId54"/>
    <p:sldId id="979" r:id="rId55"/>
    <p:sldId id="836" r:id="rId56"/>
    <p:sldId id="977" r:id="rId57"/>
    <p:sldId id="976" r:id="rId58"/>
    <p:sldId id="845" r:id="rId59"/>
    <p:sldId id="974" r:id="rId60"/>
    <p:sldId id="975" r:id="rId61"/>
    <p:sldId id="852" r:id="rId62"/>
    <p:sldId id="846" r:id="rId63"/>
    <p:sldId id="991" r:id="rId64"/>
    <p:sldId id="847" r:id="rId65"/>
    <p:sldId id="894" r:id="rId66"/>
    <p:sldId id="843" r:id="rId67"/>
    <p:sldId id="992" r:id="rId68"/>
    <p:sldId id="875" r:id="rId69"/>
    <p:sldId id="986" r:id="rId70"/>
    <p:sldId id="987" r:id="rId71"/>
    <p:sldId id="989" r:id="rId72"/>
    <p:sldId id="996" r:id="rId73"/>
    <p:sldId id="872" r:id="rId74"/>
    <p:sldId id="828" r:id="rId75"/>
    <p:sldId id="823" r:id="rId76"/>
    <p:sldId id="848" r:id="rId77"/>
    <p:sldId id="849" r:id="rId78"/>
    <p:sldId id="850" r:id="rId79"/>
    <p:sldId id="851" r:id="rId80"/>
    <p:sldId id="877" r:id="rId81"/>
    <p:sldId id="983" r:id="rId82"/>
    <p:sldId id="909" r:id="rId83"/>
    <p:sldId id="876" r:id="rId84"/>
    <p:sldId id="905" r:id="rId85"/>
    <p:sldId id="908" r:id="rId86"/>
    <p:sldId id="874" r:id="rId87"/>
    <p:sldId id="993" r:id="rId88"/>
    <p:sldId id="878" r:id="rId89"/>
    <p:sldId id="873" r:id="rId90"/>
    <p:sldId id="879" r:id="rId91"/>
    <p:sldId id="880" r:id="rId92"/>
    <p:sldId id="882" r:id="rId93"/>
    <p:sldId id="815" r:id="rId94"/>
    <p:sldId id="816" r:id="rId95"/>
    <p:sldId id="911" r:id="rId96"/>
    <p:sldId id="956" r:id="rId97"/>
    <p:sldId id="940" r:id="rId98"/>
    <p:sldId id="981" r:id="rId99"/>
    <p:sldId id="941" r:id="rId100"/>
    <p:sldId id="957" r:id="rId101"/>
    <p:sldId id="958" r:id="rId102"/>
    <p:sldId id="959" r:id="rId103"/>
    <p:sldId id="960" r:id="rId104"/>
    <p:sldId id="961" r:id="rId105"/>
    <p:sldId id="942" r:id="rId106"/>
    <p:sldId id="943" r:id="rId107"/>
    <p:sldId id="944" r:id="rId108"/>
    <p:sldId id="945" r:id="rId109"/>
    <p:sldId id="946" r:id="rId110"/>
    <p:sldId id="947" r:id="rId111"/>
    <p:sldId id="948" r:id="rId112"/>
    <p:sldId id="949" r:id="rId113"/>
    <p:sldId id="950" r:id="rId114"/>
    <p:sldId id="997" r:id="rId115"/>
    <p:sldId id="951" r:id="rId116"/>
    <p:sldId id="952" r:id="rId117"/>
    <p:sldId id="817" r:id="rId118"/>
    <p:sldId id="883" r:id="rId119"/>
    <p:sldId id="814" r:id="rId120"/>
    <p:sldId id="855" r:id="rId121"/>
    <p:sldId id="955" r:id="rId122"/>
    <p:sldId id="824" r:id="rId123"/>
    <p:sldId id="856" r:id="rId124"/>
    <p:sldId id="884" r:id="rId125"/>
    <p:sldId id="885" r:id="rId126"/>
    <p:sldId id="919" r:id="rId127"/>
    <p:sldId id="886" r:id="rId128"/>
    <p:sldId id="827" r:id="rId129"/>
    <p:sldId id="822" r:id="rId130"/>
    <p:sldId id="791" r:id="rId131"/>
    <p:sldId id="788" r:id="rId132"/>
    <p:sldId id="793" r:id="rId133"/>
    <p:sldId id="807" r:id="rId134"/>
    <p:sldId id="818" r:id="rId135"/>
    <p:sldId id="825" r:id="rId136"/>
    <p:sldId id="826" r:id="rId137"/>
    <p:sldId id="887" r:id="rId138"/>
    <p:sldId id="888" r:id="rId139"/>
    <p:sldId id="889" r:id="rId140"/>
    <p:sldId id="890" r:id="rId141"/>
    <p:sldId id="891" r:id="rId142"/>
    <p:sldId id="892" r:id="rId143"/>
    <p:sldId id="893" r:id="rId144"/>
    <p:sldId id="854" r:id="rId145"/>
    <p:sldId id="840" r:id="rId146"/>
    <p:sldId id="841" r:id="rId147"/>
    <p:sldId id="834" r:id="rId148"/>
    <p:sldId id="835" r:id="rId149"/>
    <p:sldId id="382" r:id="rId150"/>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00"/>
    <a:srgbClr val="FF9900"/>
    <a:srgbClr val="D20000"/>
    <a:srgbClr val="A20000"/>
    <a:srgbClr val="CC9900"/>
    <a:srgbClr val="00FFFF"/>
    <a:srgbClr val="FFFF66"/>
    <a:srgbClr val="860000"/>
    <a:srgbClr val="580000"/>
    <a:srgbClr val="7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4977" autoAdjust="0"/>
    <p:restoredTop sz="92157" autoAdjust="0"/>
  </p:normalViewPr>
  <p:slideViewPr>
    <p:cSldViewPr snapToGrid="0">
      <p:cViewPr varScale="1">
        <p:scale>
          <a:sx n="88" d="100"/>
          <a:sy n="88" d="100"/>
        </p:scale>
        <p:origin x="888" y="84"/>
      </p:cViewPr>
      <p:guideLst>
        <p:guide orient="horz" pos="2160"/>
        <p:guide pos="2880"/>
      </p:guideLst>
    </p:cSldViewPr>
  </p:slideViewPr>
  <p:notesTextViewPr>
    <p:cViewPr>
      <p:scale>
        <a:sx n="100" d="100"/>
        <a:sy n="100" d="100"/>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38" Type="http://schemas.openxmlformats.org/officeDocument/2006/relationships/slide" Target="slides/slide135.xml"/><Relationship Id="rId154" Type="http://schemas.openxmlformats.org/officeDocument/2006/relationships/theme" Target="theme/theme1.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tableStyles" Target="tableStyles.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103" Type="http://schemas.openxmlformats.org/officeDocument/2006/relationships/slide" Target="slides/slide100.xml"/><Relationship Id="rId108" Type="http://schemas.openxmlformats.org/officeDocument/2006/relationships/slide" Target="slides/slide105.xml"/><Relationship Id="rId116" Type="http://schemas.openxmlformats.org/officeDocument/2006/relationships/slide" Target="slides/slide113.xml"/><Relationship Id="rId124" Type="http://schemas.openxmlformats.org/officeDocument/2006/relationships/slide" Target="slides/slide121.xml"/><Relationship Id="rId129" Type="http://schemas.openxmlformats.org/officeDocument/2006/relationships/slide" Target="slides/slide126.xml"/><Relationship Id="rId137" Type="http://schemas.openxmlformats.org/officeDocument/2006/relationships/slide" Target="slides/slide13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11" Type="http://schemas.openxmlformats.org/officeDocument/2006/relationships/slide" Target="slides/slide108.xml"/><Relationship Id="rId132" Type="http://schemas.openxmlformats.org/officeDocument/2006/relationships/slide" Target="slides/slide129.xml"/><Relationship Id="rId140" Type="http://schemas.openxmlformats.org/officeDocument/2006/relationships/slide" Target="slides/slide137.xml"/><Relationship Id="rId145" Type="http://schemas.openxmlformats.org/officeDocument/2006/relationships/slide" Target="slides/slide142.xml"/><Relationship Id="rId15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slide" Target="slides/slide103.xml"/><Relationship Id="rId114" Type="http://schemas.openxmlformats.org/officeDocument/2006/relationships/slide" Target="slides/slide111.xml"/><Relationship Id="rId119" Type="http://schemas.openxmlformats.org/officeDocument/2006/relationships/slide" Target="slides/slide116.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30" Type="http://schemas.openxmlformats.org/officeDocument/2006/relationships/slide" Target="slides/slide127.xml"/><Relationship Id="rId135" Type="http://schemas.openxmlformats.org/officeDocument/2006/relationships/slide" Target="slides/slide132.xml"/><Relationship Id="rId143" Type="http://schemas.openxmlformats.org/officeDocument/2006/relationships/slide" Target="slides/slide140.xml"/><Relationship Id="rId148" Type="http://schemas.openxmlformats.org/officeDocument/2006/relationships/slide" Target="slides/slide145.xml"/><Relationship Id="rId151"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presProps" Target="presProps.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1D6F23A-767E-4F67-B8E7-473060D117A6}" type="datetimeFigureOut">
              <a:rPr lang="en-US" smtClean="0"/>
              <a:t>2/6/2024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C51D9B6-958F-4022-8446-FFC7E7C9F731}" type="slidenum">
              <a:rPr lang="en-US" smtClean="0"/>
              <a:t>‹#›</a:t>
            </a:fld>
            <a:endParaRPr lang="en-US"/>
          </a:p>
        </p:txBody>
      </p:sp>
    </p:spTree>
    <p:extLst>
      <p:ext uri="{BB962C8B-B14F-4D97-AF65-F5344CB8AC3E}">
        <p14:creationId xmlns:p14="http://schemas.microsoft.com/office/powerpoint/2010/main" val="16981675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34C9568-E3D6-45BA-A626-EF0F78B9350D}" type="slidenum">
              <a:rPr lang="en-US" smtClean="0"/>
              <a:t>2</a:t>
            </a:fld>
            <a:endParaRPr lang="en-US"/>
          </a:p>
        </p:txBody>
      </p:sp>
    </p:spTree>
    <p:extLst>
      <p:ext uri="{BB962C8B-B14F-4D97-AF65-F5344CB8AC3E}">
        <p14:creationId xmlns:p14="http://schemas.microsoft.com/office/powerpoint/2010/main" val="3770189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14</a:t>
            </a:fld>
            <a:endParaRPr lang="en-US"/>
          </a:p>
        </p:txBody>
      </p:sp>
    </p:spTree>
    <p:extLst>
      <p:ext uri="{BB962C8B-B14F-4D97-AF65-F5344CB8AC3E}">
        <p14:creationId xmlns:p14="http://schemas.microsoft.com/office/powerpoint/2010/main" val="18640298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50" normalizeH="0" baseline="0" noProof="0" dirty="0">
                <a:ln w="11430"/>
                <a:gradFill>
                  <a:gsLst>
                    <a:gs pos="25000">
                      <a:srgbClr val="333399">
                        <a:satMod val="155000"/>
                      </a:srgbClr>
                    </a:gs>
                    <a:gs pos="100000">
                      <a:srgbClr val="333399">
                        <a:shade val="45000"/>
                        <a:satMod val="165000"/>
                      </a:srgbClr>
                    </a:gs>
                  </a:gsLst>
                  <a:lin ang="5400000"/>
                </a:gradFill>
                <a:effectLst>
                  <a:glow rad="50800">
                    <a:srgbClr val="FFFF00">
                      <a:alpha val="80000"/>
                    </a:srgbClr>
                  </a:glow>
                  <a:outerShdw blurRad="76200" dist="50800" dir="5400000" algn="tl" rotWithShape="0">
                    <a:srgbClr val="000000">
                      <a:alpha val="65000"/>
                    </a:srgbClr>
                  </a:outerShdw>
                </a:effectLst>
                <a:uLnTx/>
                <a:uFillTx/>
                <a:latin typeface="Calibri" panose="020F0502020204030204" pitchFamily="34" charset="0"/>
                <a:ea typeface="+mn-ea"/>
                <a:cs typeface="+mn-cs"/>
              </a:rPr>
              <a:t>God’s heart wills that we come to Him wholly</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4C9568-E3D6-45BA-A626-EF0F78B9350D}"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66366625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22</a:t>
            </a:fld>
            <a:endParaRPr lang="en-US"/>
          </a:p>
        </p:txBody>
      </p:sp>
    </p:spTree>
    <p:extLst>
      <p:ext uri="{BB962C8B-B14F-4D97-AF65-F5344CB8AC3E}">
        <p14:creationId xmlns:p14="http://schemas.microsoft.com/office/powerpoint/2010/main" val="18712839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4C9568-E3D6-45BA-A626-EF0F78B9350D}"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9932757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24</a:t>
            </a:fld>
            <a:endParaRPr lang="en-US"/>
          </a:p>
        </p:txBody>
      </p:sp>
    </p:spTree>
    <p:extLst>
      <p:ext uri="{BB962C8B-B14F-4D97-AF65-F5344CB8AC3E}">
        <p14:creationId xmlns:p14="http://schemas.microsoft.com/office/powerpoint/2010/main" val="24766635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25</a:t>
            </a:fld>
            <a:endParaRPr lang="en-US"/>
          </a:p>
        </p:txBody>
      </p:sp>
    </p:spTree>
    <p:extLst>
      <p:ext uri="{BB962C8B-B14F-4D97-AF65-F5344CB8AC3E}">
        <p14:creationId xmlns:p14="http://schemas.microsoft.com/office/powerpoint/2010/main" val="125520757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27</a:t>
            </a:fld>
            <a:endParaRPr lang="en-US"/>
          </a:p>
        </p:txBody>
      </p:sp>
    </p:spTree>
    <p:extLst>
      <p:ext uri="{BB962C8B-B14F-4D97-AF65-F5344CB8AC3E}">
        <p14:creationId xmlns:p14="http://schemas.microsoft.com/office/powerpoint/2010/main" val="296571842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Evil is and must be identified for goodness to prosper.</a:t>
            </a:r>
            <a:r>
              <a:rPr lang="en-US" baseline="0" dirty="0"/>
              <a:t> </a:t>
            </a:r>
            <a:r>
              <a:rPr lang="en-US" dirty="0"/>
              <a:t>To love is to imitate God. Trust in Him is praise due. </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1F31F2A-334A-4BDE-8C88-6F27912C045A}"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398790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30</a:t>
            </a:fld>
            <a:endParaRPr lang="en-US"/>
          </a:p>
        </p:txBody>
      </p:sp>
    </p:spTree>
    <p:extLst>
      <p:ext uri="{BB962C8B-B14F-4D97-AF65-F5344CB8AC3E}">
        <p14:creationId xmlns:p14="http://schemas.microsoft.com/office/powerpoint/2010/main" val="567742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31</a:t>
            </a:fld>
            <a:endParaRPr lang="en-US"/>
          </a:p>
        </p:txBody>
      </p:sp>
    </p:spTree>
    <p:extLst>
      <p:ext uri="{BB962C8B-B14F-4D97-AF65-F5344CB8AC3E}">
        <p14:creationId xmlns:p14="http://schemas.microsoft.com/office/powerpoint/2010/main" val="12215943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4</a:t>
            </a:fld>
            <a:endParaRPr lang="en-US"/>
          </a:p>
        </p:txBody>
      </p:sp>
    </p:spTree>
    <p:extLst>
      <p:ext uri="{BB962C8B-B14F-4D97-AF65-F5344CB8AC3E}">
        <p14:creationId xmlns:p14="http://schemas.microsoft.com/office/powerpoint/2010/main" val="351176252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32</a:t>
            </a:fld>
            <a:endParaRPr lang="en-US"/>
          </a:p>
        </p:txBody>
      </p:sp>
    </p:spTree>
    <p:extLst>
      <p:ext uri="{BB962C8B-B14F-4D97-AF65-F5344CB8AC3E}">
        <p14:creationId xmlns:p14="http://schemas.microsoft.com/office/powerpoint/2010/main" val="357832777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33</a:t>
            </a:fld>
            <a:endParaRPr lang="en-US"/>
          </a:p>
        </p:txBody>
      </p:sp>
    </p:spTree>
    <p:extLst>
      <p:ext uri="{BB962C8B-B14F-4D97-AF65-F5344CB8AC3E}">
        <p14:creationId xmlns:p14="http://schemas.microsoft.com/office/powerpoint/2010/main" val="37381907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34</a:t>
            </a:fld>
            <a:endParaRPr lang="en-US"/>
          </a:p>
        </p:txBody>
      </p:sp>
    </p:spTree>
    <p:extLst>
      <p:ext uri="{BB962C8B-B14F-4D97-AF65-F5344CB8AC3E}">
        <p14:creationId xmlns:p14="http://schemas.microsoft.com/office/powerpoint/2010/main" val="353098408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35</a:t>
            </a:fld>
            <a:endParaRPr lang="en-US"/>
          </a:p>
        </p:txBody>
      </p:sp>
    </p:spTree>
    <p:extLst>
      <p:ext uri="{BB962C8B-B14F-4D97-AF65-F5344CB8AC3E}">
        <p14:creationId xmlns:p14="http://schemas.microsoft.com/office/powerpoint/2010/main" val="36444697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C51D9B6-958F-4022-8446-FFC7E7C9F731}"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42136995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9C51D9B6-958F-4022-8446-FFC7E7C9F731}" type="slidenum">
              <a:rPr lang="en-US" smtClean="0"/>
              <a:t>39</a:t>
            </a:fld>
            <a:endParaRPr lang="en-US"/>
          </a:p>
        </p:txBody>
      </p:sp>
    </p:spTree>
    <p:extLst>
      <p:ext uri="{BB962C8B-B14F-4D97-AF65-F5344CB8AC3E}">
        <p14:creationId xmlns:p14="http://schemas.microsoft.com/office/powerpoint/2010/main" val="233078729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40</a:t>
            </a:fld>
            <a:endParaRPr lang="en-US"/>
          </a:p>
        </p:txBody>
      </p:sp>
    </p:spTree>
    <p:extLst>
      <p:ext uri="{BB962C8B-B14F-4D97-AF65-F5344CB8AC3E}">
        <p14:creationId xmlns:p14="http://schemas.microsoft.com/office/powerpoint/2010/main" val="372512932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41</a:t>
            </a:fld>
            <a:endParaRPr lang="en-US"/>
          </a:p>
        </p:txBody>
      </p:sp>
    </p:spTree>
    <p:extLst>
      <p:ext uri="{BB962C8B-B14F-4D97-AF65-F5344CB8AC3E}">
        <p14:creationId xmlns:p14="http://schemas.microsoft.com/office/powerpoint/2010/main" val="342752375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God’s Heart calls to all to come to Him</a:t>
            </a:r>
          </a:p>
        </p:txBody>
      </p:sp>
      <p:sp>
        <p:nvSpPr>
          <p:cNvPr id="4" name="Slide Number Placeholder 3"/>
          <p:cNvSpPr>
            <a:spLocks noGrp="1"/>
          </p:cNvSpPr>
          <p:nvPr>
            <p:ph type="sldNum" sz="quarter" idx="10"/>
          </p:nvPr>
        </p:nvSpPr>
        <p:spPr/>
        <p:txBody>
          <a:bodyPr/>
          <a:lstStyle/>
          <a:p>
            <a:fld id="{934C9568-E3D6-45BA-A626-EF0F78B9350D}" type="slidenum">
              <a:rPr lang="en-US" smtClean="0"/>
              <a:t>44</a:t>
            </a:fld>
            <a:endParaRPr lang="en-US"/>
          </a:p>
        </p:txBody>
      </p:sp>
    </p:spTree>
    <p:extLst>
      <p:ext uri="{BB962C8B-B14F-4D97-AF65-F5344CB8AC3E}">
        <p14:creationId xmlns:p14="http://schemas.microsoft.com/office/powerpoint/2010/main" val="46465076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C51D9B6-958F-4022-8446-FFC7E7C9F731}"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30643160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5</a:t>
            </a:fld>
            <a:endParaRPr lang="en-US"/>
          </a:p>
        </p:txBody>
      </p:sp>
    </p:spTree>
    <p:extLst>
      <p:ext uri="{BB962C8B-B14F-4D97-AF65-F5344CB8AC3E}">
        <p14:creationId xmlns:p14="http://schemas.microsoft.com/office/powerpoint/2010/main" val="332114871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4C9568-E3D6-45BA-A626-EF0F78B9350D}"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9923996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Angstrom		 4000=purple    5500=green     7000=red</a:t>
            </a:r>
          </a:p>
          <a:p>
            <a:r>
              <a:rPr lang="en-US" dirty="0"/>
              <a:t>254 million per inch</a:t>
            </a:r>
          </a:p>
          <a:p>
            <a:r>
              <a:rPr lang="en-US" dirty="0"/>
              <a:t>100 millionth of a centimeter</a:t>
            </a:r>
          </a:p>
          <a:p>
            <a:r>
              <a:rPr lang="en-US" dirty="0"/>
              <a:t>10 angstroms per nanometer</a:t>
            </a:r>
          </a:p>
          <a:p>
            <a:endParaRPr lang="en-US" dirty="0"/>
          </a:p>
          <a:p>
            <a:r>
              <a:rPr lang="en-US" dirty="0"/>
              <a:t>Astronomical unit ~ 186 million miles</a:t>
            </a:r>
          </a:p>
          <a:p>
            <a:r>
              <a:rPr lang="en-US" dirty="0"/>
              <a:t>PARSEC = ~ 19.2 TRILLION MILES, 3.25 light years, 206,265 astronomical units (AU)</a:t>
            </a:r>
          </a:p>
        </p:txBody>
      </p:sp>
      <p:sp>
        <p:nvSpPr>
          <p:cNvPr id="4" name="Slide Number Placeholder 3"/>
          <p:cNvSpPr>
            <a:spLocks noGrp="1"/>
          </p:cNvSpPr>
          <p:nvPr>
            <p:ph type="sldNum" sz="quarter" idx="5"/>
          </p:nvPr>
        </p:nvSpPr>
        <p:spPr/>
        <p:txBody>
          <a:bodyPr/>
          <a:lstStyle/>
          <a:p>
            <a:fld id="{9C51D9B6-958F-4022-8446-FFC7E7C9F731}" type="slidenum">
              <a:rPr lang="en-US" smtClean="0"/>
              <a:t>48</a:t>
            </a:fld>
            <a:endParaRPr lang="en-US"/>
          </a:p>
        </p:txBody>
      </p:sp>
    </p:spTree>
    <p:extLst>
      <p:ext uri="{BB962C8B-B14F-4D97-AF65-F5344CB8AC3E}">
        <p14:creationId xmlns:p14="http://schemas.microsoft.com/office/powerpoint/2010/main" val="52719213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Character inferences</a:t>
            </a:r>
          </a:p>
        </p:txBody>
      </p:sp>
      <p:sp>
        <p:nvSpPr>
          <p:cNvPr id="4" name="Slide Number Placeholder 3"/>
          <p:cNvSpPr>
            <a:spLocks noGrp="1"/>
          </p:cNvSpPr>
          <p:nvPr>
            <p:ph type="sldNum" sz="quarter" idx="5"/>
          </p:nvPr>
        </p:nvSpPr>
        <p:spPr/>
        <p:txBody>
          <a:bodyPr/>
          <a:lstStyle/>
          <a:p>
            <a:fld id="{9C51D9B6-958F-4022-8446-FFC7E7C9F731}" type="slidenum">
              <a:rPr lang="en-US" smtClean="0"/>
              <a:t>64</a:t>
            </a:fld>
            <a:endParaRPr lang="en-US"/>
          </a:p>
        </p:txBody>
      </p:sp>
    </p:spTree>
    <p:extLst>
      <p:ext uri="{BB962C8B-B14F-4D97-AF65-F5344CB8AC3E}">
        <p14:creationId xmlns:p14="http://schemas.microsoft.com/office/powerpoint/2010/main" val="422277144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66</a:t>
            </a:fld>
            <a:endParaRPr lang="en-US"/>
          </a:p>
        </p:txBody>
      </p:sp>
    </p:spTree>
    <p:extLst>
      <p:ext uri="{BB962C8B-B14F-4D97-AF65-F5344CB8AC3E}">
        <p14:creationId xmlns:p14="http://schemas.microsoft.com/office/powerpoint/2010/main" val="311093844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72</a:t>
            </a:fld>
            <a:endParaRPr lang="en-US"/>
          </a:p>
        </p:txBody>
      </p:sp>
    </p:spTree>
    <p:extLst>
      <p:ext uri="{BB962C8B-B14F-4D97-AF65-F5344CB8AC3E}">
        <p14:creationId xmlns:p14="http://schemas.microsoft.com/office/powerpoint/2010/main" val="207088692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73</a:t>
            </a:fld>
            <a:endParaRPr lang="en-US"/>
          </a:p>
        </p:txBody>
      </p:sp>
    </p:spTree>
    <p:extLst>
      <p:ext uri="{BB962C8B-B14F-4D97-AF65-F5344CB8AC3E}">
        <p14:creationId xmlns:p14="http://schemas.microsoft.com/office/powerpoint/2010/main" val="227644225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74</a:t>
            </a:fld>
            <a:endParaRPr lang="en-US"/>
          </a:p>
        </p:txBody>
      </p:sp>
    </p:spTree>
    <p:extLst>
      <p:ext uri="{BB962C8B-B14F-4D97-AF65-F5344CB8AC3E}">
        <p14:creationId xmlns:p14="http://schemas.microsoft.com/office/powerpoint/2010/main" val="401492697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75</a:t>
            </a:fld>
            <a:endParaRPr lang="en-US"/>
          </a:p>
        </p:txBody>
      </p:sp>
    </p:spTree>
    <p:extLst>
      <p:ext uri="{BB962C8B-B14F-4D97-AF65-F5344CB8AC3E}">
        <p14:creationId xmlns:p14="http://schemas.microsoft.com/office/powerpoint/2010/main" val="229406611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82</a:t>
            </a:fld>
            <a:endParaRPr lang="en-US"/>
          </a:p>
        </p:txBody>
      </p:sp>
    </p:spTree>
    <p:extLst>
      <p:ext uri="{BB962C8B-B14F-4D97-AF65-F5344CB8AC3E}">
        <p14:creationId xmlns:p14="http://schemas.microsoft.com/office/powerpoint/2010/main" val="113167947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84</a:t>
            </a:fld>
            <a:endParaRPr lang="en-US"/>
          </a:p>
        </p:txBody>
      </p:sp>
    </p:spTree>
    <p:extLst>
      <p:ext uri="{BB962C8B-B14F-4D97-AF65-F5344CB8AC3E}">
        <p14:creationId xmlns:p14="http://schemas.microsoft.com/office/powerpoint/2010/main" val="40370982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bottom</a:t>
            </a:r>
          </a:p>
        </p:txBody>
      </p:sp>
      <p:sp>
        <p:nvSpPr>
          <p:cNvPr id="4" name="Slide Number Placeholder 3"/>
          <p:cNvSpPr>
            <a:spLocks noGrp="1"/>
          </p:cNvSpPr>
          <p:nvPr>
            <p:ph type="sldNum" sz="quarter" idx="5"/>
          </p:nvPr>
        </p:nvSpPr>
        <p:spPr/>
        <p:txBody>
          <a:bodyPr/>
          <a:lstStyle/>
          <a:p>
            <a:fld id="{9C51D9B6-958F-4022-8446-FFC7E7C9F731}" type="slidenum">
              <a:rPr lang="en-US" smtClean="0"/>
              <a:t>6</a:t>
            </a:fld>
            <a:endParaRPr lang="en-US"/>
          </a:p>
        </p:txBody>
      </p:sp>
    </p:spTree>
    <p:extLst>
      <p:ext uri="{BB962C8B-B14F-4D97-AF65-F5344CB8AC3E}">
        <p14:creationId xmlns:p14="http://schemas.microsoft.com/office/powerpoint/2010/main" val="150915565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Earth exposes the true character of God given souls</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4C9568-E3D6-45BA-A626-EF0F78B9350D}"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51866549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89</a:t>
            </a:fld>
            <a:endParaRPr lang="en-US"/>
          </a:p>
        </p:txBody>
      </p:sp>
    </p:spTree>
    <p:extLst>
      <p:ext uri="{BB962C8B-B14F-4D97-AF65-F5344CB8AC3E}">
        <p14:creationId xmlns:p14="http://schemas.microsoft.com/office/powerpoint/2010/main" val="188245392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sea of God’s creation, His will is for our return to His ways of truth in the spirit of His love.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4C9568-E3D6-45BA-A626-EF0F78B9350D}"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12758589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cross is empty. The tomb is empty. The throne is occupied. God’s qualities of righteousness blaze across His delivered word.</a:t>
            </a:r>
          </a:p>
        </p:txBody>
      </p:sp>
      <p:sp>
        <p:nvSpPr>
          <p:cNvPr id="4" name="Slide Number Placeholder 3"/>
          <p:cNvSpPr>
            <a:spLocks noGrp="1"/>
          </p:cNvSpPr>
          <p:nvPr>
            <p:ph type="sldNum" sz="quarter" idx="5"/>
          </p:nvPr>
        </p:nvSpPr>
        <p:spPr/>
        <p:txBody>
          <a:bodyPr/>
          <a:lstStyle/>
          <a:p>
            <a:fld id="{9C51D9B6-958F-4022-8446-FFC7E7C9F731}" type="slidenum">
              <a:rPr lang="en-US" smtClean="0"/>
              <a:t>91</a:t>
            </a:fld>
            <a:endParaRPr lang="en-US"/>
          </a:p>
        </p:txBody>
      </p:sp>
    </p:spTree>
    <p:extLst>
      <p:ext uri="{BB962C8B-B14F-4D97-AF65-F5344CB8AC3E}">
        <p14:creationId xmlns:p14="http://schemas.microsoft.com/office/powerpoint/2010/main" val="382978560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say the only good Russian is a dead Russian is wicked violence. To say the only good American is a dead American is wicked violence. Chinese, African, insert any noun or adjective and the outcome is the same in the eyes of God. To say the only good democrat is a dead democrat is wicked violence. Republican or communist or capitalist, is it man that declares the judgment of death, or God? By our words God sees our hearts by which judgment will come. God’s will is unity over division which is so elusive while the arrogance and conniving of man dominates.</a:t>
            </a:r>
          </a:p>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92</a:t>
            </a:fld>
            <a:endParaRPr lang="en-US"/>
          </a:p>
        </p:txBody>
      </p:sp>
    </p:spTree>
    <p:extLst>
      <p:ext uri="{BB962C8B-B14F-4D97-AF65-F5344CB8AC3E}">
        <p14:creationId xmlns:p14="http://schemas.microsoft.com/office/powerpoint/2010/main" val="147693882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sees all under His heavens.</a:t>
            </a:r>
          </a:p>
        </p:txBody>
      </p:sp>
      <p:sp>
        <p:nvSpPr>
          <p:cNvPr id="4" name="Slide Number Placeholder 3"/>
          <p:cNvSpPr>
            <a:spLocks noGrp="1"/>
          </p:cNvSpPr>
          <p:nvPr>
            <p:ph type="sldNum" sz="quarter" idx="5"/>
          </p:nvPr>
        </p:nvSpPr>
        <p:spPr/>
        <p:txBody>
          <a:bodyPr/>
          <a:lstStyle/>
          <a:p>
            <a:fld id="{9C51D9B6-958F-4022-8446-FFC7E7C9F731}" type="slidenum">
              <a:rPr lang="en-US" smtClean="0"/>
              <a:t>93</a:t>
            </a:fld>
            <a:endParaRPr lang="en-US"/>
          </a:p>
        </p:txBody>
      </p:sp>
    </p:spTree>
    <p:extLst>
      <p:ext uri="{BB962C8B-B14F-4D97-AF65-F5344CB8AC3E}">
        <p14:creationId xmlns:p14="http://schemas.microsoft.com/office/powerpoint/2010/main" val="11306099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 place to hide from His watchfulness upon each under the test of character qualities. </a:t>
            </a:r>
          </a:p>
        </p:txBody>
      </p:sp>
      <p:sp>
        <p:nvSpPr>
          <p:cNvPr id="4" name="Slide Number Placeholder 3"/>
          <p:cNvSpPr>
            <a:spLocks noGrp="1"/>
          </p:cNvSpPr>
          <p:nvPr>
            <p:ph type="sldNum" sz="quarter" idx="5"/>
          </p:nvPr>
        </p:nvSpPr>
        <p:spPr/>
        <p:txBody>
          <a:bodyPr/>
          <a:lstStyle/>
          <a:p>
            <a:fld id="{9C51D9B6-958F-4022-8446-FFC7E7C9F731}" type="slidenum">
              <a:rPr lang="en-US" smtClean="0"/>
              <a:t>94</a:t>
            </a:fld>
            <a:endParaRPr lang="en-US"/>
          </a:p>
        </p:txBody>
      </p:sp>
    </p:spTree>
    <p:extLst>
      <p:ext uri="{BB962C8B-B14F-4D97-AF65-F5344CB8AC3E}">
        <p14:creationId xmlns:p14="http://schemas.microsoft.com/office/powerpoint/2010/main" val="210422010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Does anyone know right now how </a:t>
            </a:r>
            <a:r>
              <a:rPr lang="en-US" sz="4400" b="1" kern="12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a typeface="+mj-ea"/>
                <a:cs typeface="+mj-cs"/>
              </a:rPr>
              <a:t>many</a:t>
            </a:r>
            <a:r>
              <a:rPr lang="en-US" dirty="0"/>
              <a:t> hairs are in this room? God knows truth where none can escape from His presence.</a:t>
            </a:r>
          </a:p>
        </p:txBody>
      </p:sp>
      <p:sp>
        <p:nvSpPr>
          <p:cNvPr id="4" name="Slide Number Placeholder 3"/>
          <p:cNvSpPr>
            <a:spLocks noGrp="1"/>
          </p:cNvSpPr>
          <p:nvPr>
            <p:ph type="sldNum" sz="quarter" idx="5"/>
          </p:nvPr>
        </p:nvSpPr>
        <p:spPr/>
        <p:txBody>
          <a:bodyPr/>
          <a:lstStyle/>
          <a:p>
            <a:fld id="{9C51D9B6-958F-4022-8446-FFC7E7C9F731}" type="slidenum">
              <a:rPr lang="en-US" smtClean="0"/>
              <a:t>95</a:t>
            </a:fld>
            <a:endParaRPr lang="en-US"/>
          </a:p>
        </p:txBody>
      </p:sp>
    </p:spTree>
    <p:extLst>
      <p:ext uri="{BB962C8B-B14F-4D97-AF65-F5344CB8AC3E}">
        <p14:creationId xmlns:p14="http://schemas.microsoft.com/office/powerpoint/2010/main" val="200598681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God who knows the deepest heart of all thoughts and actions whereby final judgment will come.</a:t>
            </a:r>
          </a:p>
        </p:txBody>
      </p:sp>
      <p:sp>
        <p:nvSpPr>
          <p:cNvPr id="4" name="Slide Number Placeholder 3"/>
          <p:cNvSpPr>
            <a:spLocks noGrp="1"/>
          </p:cNvSpPr>
          <p:nvPr>
            <p:ph type="sldNum" sz="quarter" idx="5"/>
          </p:nvPr>
        </p:nvSpPr>
        <p:spPr/>
        <p:txBody>
          <a:bodyPr/>
          <a:lstStyle/>
          <a:p>
            <a:fld id="{9C51D9B6-958F-4022-8446-FFC7E7C9F731}" type="slidenum">
              <a:rPr lang="en-US" smtClean="0"/>
              <a:t>96</a:t>
            </a:fld>
            <a:endParaRPr lang="en-US"/>
          </a:p>
        </p:txBody>
      </p:sp>
    </p:spTree>
    <p:extLst>
      <p:ext uri="{BB962C8B-B14F-4D97-AF65-F5344CB8AC3E}">
        <p14:creationId xmlns:p14="http://schemas.microsoft.com/office/powerpoint/2010/main" val="57398216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Animals in general do not abandon one another. It is the animosity in man that divides and splinters unity causing hidden shame where liars run in desperation.</a:t>
            </a:r>
          </a:p>
        </p:txBody>
      </p:sp>
      <p:sp>
        <p:nvSpPr>
          <p:cNvPr id="4" name="Slide Number Placeholder 3"/>
          <p:cNvSpPr>
            <a:spLocks noGrp="1"/>
          </p:cNvSpPr>
          <p:nvPr>
            <p:ph type="sldNum" sz="quarter" idx="5"/>
          </p:nvPr>
        </p:nvSpPr>
        <p:spPr/>
        <p:txBody>
          <a:bodyPr/>
          <a:lstStyle/>
          <a:p>
            <a:fld id="{9C51D9B6-958F-4022-8446-FFC7E7C9F731}" type="slidenum">
              <a:rPr lang="en-US" smtClean="0"/>
              <a:t>97</a:t>
            </a:fld>
            <a:endParaRPr lang="en-US"/>
          </a:p>
        </p:txBody>
      </p:sp>
    </p:spTree>
    <p:extLst>
      <p:ext uri="{BB962C8B-B14F-4D97-AF65-F5344CB8AC3E}">
        <p14:creationId xmlns:p14="http://schemas.microsoft.com/office/powerpoint/2010/main" val="23683611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7</a:t>
            </a:fld>
            <a:endParaRPr lang="en-US"/>
          </a:p>
        </p:txBody>
      </p:sp>
    </p:spTree>
    <p:extLst>
      <p:ext uri="{BB962C8B-B14F-4D97-AF65-F5344CB8AC3E}">
        <p14:creationId xmlns:p14="http://schemas.microsoft.com/office/powerpoint/2010/main" val="189040736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is inexpressible as His gift is life.</a:t>
            </a:r>
          </a:p>
          <a:p>
            <a:endParaRPr lang="en-US" dirty="0"/>
          </a:p>
          <a:p>
            <a:r>
              <a:rPr lang="en-US" dirty="0"/>
              <a:t>Revelation 22:8-9 Now I, John, saw and heard these things. And when I heard and saw, I fell down to worship before the feet of the angel who showed me these things. 9 Then he said to me, "See that you do not do that. For I am your fellow servant, and of your brethren the prophets, and of those who keep the words of this book. Worship God."</a:t>
            </a:r>
          </a:p>
        </p:txBody>
      </p:sp>
      <p:sp>
        <p:nvSpPr>
          <p:cNvPr id="4" name="Slide Number Placeholder 3"/>
          <p:cNvSpPr>
            <a:spLocks noGrp="1"/>
          </p:cNvSpPr>
          <p:nvPr>
            <p:ph type="sldNum" sz="quarter" idx="5"/>
          </p:nvPr>
        </p:nvSpPr>
        <p:spPr/>
        <p:txBody>
          <a:bodyPr/>
          <a:lstStyle/>
          <a:p>
            <a:fld id="{9C51D9B6-958F-4022-8446-FFC7E7C9F731}" type="slidenum">
              <a:rPr lang="en-US" smtClean="0"/>
              <a:t>98</a:t>
            </a:fld>
            <a:endParaRPr lang="en-US"/>
          </a:p>
        </p:txBody>
      </p:sp>
    </p:spTree>
    <p:extLst>
      <p:ext uri="{BB962C8B-B14F-4D97-AF65-F5344CB8AC3E}">
        <p14:creationId xmlns:p14="http://schemas.microsoft.com/office/powerpoint/2010/main" val="227194327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am better or more deserving than you” makes one less than holy in the eyes of God. Satan was once one of God’s most holy creations. To rise as holy above others is the mistake of rising above God Himself. Arrogance is the thief of happiness.</a:t>
            </a:r>
          </a:p>
        </p:txBody>
      </p:sp>
      <p:sp>
        <p:nvSpPr>
          <p:cNvPr id="4" name="Slide Number Placeholder 3"/>
          <p:cNvSpPr>
            <a:spLocks noGrp="1"/>
          </p:cNvSpPr>
          <p:nvPr>
            <p:ph type="sldNum" sz="quarter" idx="5"/>
          </p:nvPr>
        </p:nvSpPr>
        <p:spPr/>
        <p:txBody>
          <a:bodyPr/>
          <a:lstStyle/>
          <a:p>
            <a:fld id="{9C51D9B6-958F-4022-8446-FFC7E7C9F731}" type="slidenum">
              <a:rPr lang="en-US" smtClean="0"/>
              <a:t>99</a:t>
            </a:fld>
            <a:endParaRPr lang="en-US"/>
          </a:p>
        </p:txBody>
      </p:sp>
    </p:spTree>
    <p:extLst>
      <p:ext uri="{BB962C8B-B14F-4D97-AF65-F5344CB8AC3E}">
        <p14:creationId xmlns:p14="http://schemas.microsoft.com/office/powerpoint/2010/main" val="277493957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Spirit of God Himself, or angel from beyond, God desires for us to see the higher truth where infinite value dwells and love extends endlessly. To find this is not to be lost but found.</a:t>
            </a:r>
          </a:p>
          <a:p>
            <a:endParaRPr lang="en-US" dirty="0"/>
          </a:p>
          <a:p>
            <a:endParaRPr lang="en-US" dirty="0"/>
          </a:p>
          <a:p>
            <a:r>
              <a:rPr lang="en-US" dirty="0"/>
              <a:t>Hebrews 1:1 God, who at various times and in various ways spoke in time past to the fathers by the prophets, …</a:t>
            </a:r>
          </a:p>
          <a:p>
            <a:endParaRPr lang="en-US" dirty="0"/>
          </a:p>
          <a:p>
            <a:r>
              <a:rPr lang="en-US" dirty="0"/>
              <a:t>Acts 1:9-11 Now when He had spoken these things, while they watched, He was taken up, and a cloud received Him out of their sight. 10 And while they looked steadfastly toward heaven as He went up, behold, two men stood by them in white apparel, 11 who also said, "Men of Galilee, why do you stand gazing up into heaven? This same Jesus, who was taken up from you into heaven, will so come in like manner as you saw Him go into heaven."</a:t>
            </a:r>
          </a:p>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100</a:t>
            </a:fld>
            <a:endParaRPr lang="en-US"/>
          </a:p>
        </p:txBody>
      </p:sp>
    </p:spTree>
    <p:extLst>
      <p:ext uri="{BB962C8B-B14F-4D97-AF65-F5344CB8AC3E}">
        <p14:creationId xmlns:p14="http://schemas.microsoft.com/office/powerpoint/2010/main" val="335391224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Truth is the cornerstone of His Righteousness.</a:t>
            </a:r>
          </a:p>
        </p:txBody>
      </p:sp>
      <p:sp>
        <p:nvSpPr>
          <p:cNvPr id="4" name="Slide Number Placeholder 3"/>
          <p:cNvSpPr>
            <a:spLocks noGrp="1"/>
          </p:cNvSpPr>
          <p:nvPr>
            <p:ph type="sldNum" sz="quarter" idx="5"/>
          </p:nvPr>
        </p:nvSpPr>
        <p:spPr/>
        <p:txBody>
          <a:bodyPr/>
          <a:lstStyle/>
          <a:p>
            <a:fld id="{9C51D9B6-958F-4022-8446-FFC7E7C9F731}" type="slidenum">
              <a:rPr lang="en-US" smtClean="0"/>
              <a:t>101</a:t>
            </a:fld>
            <a:endParaRPr lang="en-US"/>
          </a:p>
        </p:txBody>
      </p:sp>
    </p:spTree>
    <p:extLst>
      <p:ext uri="{BB962C8B-B14F-4D97-AF65-F5344CB8AC3E}">
        <p14:creationId xmlns:p14="http://schemas.microsoft.com/office/powerpoint/2010/main" val="187769069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Wherein the law of death resides, God desires we have that escape hatch to His love leaving the aching of mortality behind. This occurs when devotion surpasses earthly desires and the call to His salvation is of our deepest concern and hope.</a:t>
            </a:r>
          </a:p>
        </p:txBody>
      </p:sp>
      <p:sp>
        <p:nvSpPr>
          <p:cNvPr id="4" name="Slide Number Placeholder 3"/>
          <p:cNvSpPr>
            <a:spLocks noGrp="1"/>
          </p:cNvSpPr>
          <p:nvPr>
            <p:ph type="sldNum" sz="quarter" idx="5"/>
          </p:nvPr>
        </p:nvSpPr>
        <p:spPr/>
        <p:txBody>
          <a:bodyPr/>
          <a:lstStyle/>
          <a:p>
            <a:fld id="{9C51D9B6-958F-4022-8446-FFC7E7C9F731}" type="slidenum">
              <a:rPr lang="en-US" smtClean="0"/>
              <a:t>102</a:t>
            </a:fld>
            <a:endParaRPr lang="en-US"/>
          </a:p>
        </p:txBody>
      </p:sp>
    </p:spTree>
    <p:extLst>
      <p:ext uri="{BB962C8B-B14F-4D97-AF65-F5344CB8AC3E}">
        <p14:creationId xmlns:p14="http://schemas.microsoft.com/office/powerpoint/2010/main" val="57833977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By Christ came grace and truth. To change truth and accept the lie is to void grace. God’s heart is truth.</a:t>
            </a:r>
          </a:p>
          <a:p>
            <a:endParaRPr lang="en-US" dirty="0"/>
          </a:p>
          <a:p>
            <a:r>
              <a:rPr lang="en-US" dirty="0"/>
              <a:t>John 8:43-45 "Why do you not understand My speech? Because you are not able to listen to My word. 44 You are of your father the devil, and the desires of your father you want to do. He was a murderer from the beginning, and does not stand in the truth, because there is no truth in him. When he speaks a lie, he speaks from his own resources, for he is a liar and the father of it. 45 But because I tell the truth, you do not believe Me.”</a:t>
            </a:r>
          </a:p>
        </p:txBody>
      </p:sp>
      <p:sp>
        <p:nvSpPr>
          <p:cNvPr id="4" name="Slide Number Placeholder 3"/>
          <p:cNvSpPr>
            <a:spLocks noGrp="1"/>
          </p:cNvSpPr>
          <p:nvPr>
            <p:ph type="sldNum" sz="quarter" idx="5"/>
          </p:nvPr>
        </p:nvSpPr>
        <p:spPr/>
        <p:txBody>
          <a:bodyPr/>
          <a:lstStyle/>
          <a:p>
            <a:fld id="{9C51D9B6-958F-4022-8446-FFC7E7C9F731}" type="slidenum">
              <a:rPr lang="en-US" smtClean="0"/>
              <a:t>103</a:t>
            </a:fld>
            <a:endParaRPr lang="en-US"/>
          </a:p>
        </p:txBody>
      </p:sp>
    </p:spTree>
    <p:extLst>
      <p:ext uri="{BB962C8B-B14F-4D97-AF65-F5344CB8AC3E}">
        <p14:creationId xmlns:p14="http://schemas.microsoft.com/office/powerpoint/2010/main" val="144646742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Where God is, life is.</a:t>
            </a:r>
          </a:p>
        </p:txBody>
      </p:sp>
      <p:sp>
        <p:nvSpPr>
          <p:cNvPr id="4" name="Slide Number Placeholder 3"/>
          <p:cNvSpPr>
            <a:spLocks noGrp="1"/>
          </p:cNvSpPr>
          <p:nvPr>
            <p:ph type="sldNum" sz="quarter" idx="5"/>
          </p:nvPr>
        </p:nvSpPr>
        <p:spPr/>
        <p:txBody>
          <a:bodyPr/>
          <a:lstStyle/>
          <a:p>
            <a:fld id="{9C51D9B6-958F-4022-8446-FFC7E7C9F731}" type="slidenum">
              <a:rPr lang="en-US" smtClean="0"/>
              <a:t>104</a:t>
            </a:fld>
            <a:endParaRPr lang="en-US"/>
          </a:p>
        </p:txBody>
      </p:sp>
    </p:spTree>
    <p:extLst>
      <p:ext uri="{BB962C8B-B14F-4D97-AF65-F5344CB8AC3E}">
        <p14:creationId xmlns:p14="http://schemas.microsoft.com/office/powerpoint/2010/main" val="207951670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Too often male chauvinism interferes with the desire of God for all souls to be saved coming to His truth. For race or gender to be a condition of acceptance or exclusion is not the call of God. Come as you are is His will, and His truths remain eternally for all His created creatures. He calls to all mortals, as sinners, in need of repentance, godly sorrow, in pursuit of His Holy nature. To hear is His call to understand His word, and to specifically come by His word in finding His truth in not just thought, but application.</a:t>
            </a:r>
          </a:p>
          <a:p>
            <a:endParaRPr lang="en-US" i="1"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i="1" dirty="0"/>
              <a:t>1Co 7:20 Let each one remain in the same calling in which he was called.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i="1" dirty="0"/>
              <a:t>Slave or free hear the call of Christ</a:t>
            </a:r>
          </a:p>
          <a:p>
            <a:endParaRPr lang="en-US" i="1" dirty="0"/>
          </a:p>
        </p:txBody>
      </p:sp>
      <p:sp>
        <p:nvSpPr>
          <p:cNvPr id="4" name="Slide Number Placeholder 3"/>
          <p:cNvSpPr>
            <a:spLocks noGrp="1"/>
          </p:cNvSpPr>
          <p:nvPr>
            <p:ph type="sldNum" sz="quarter" idx="5"/>
          </p:nvPr>
        </p:nvSpPr>
        <p:spPr/>
        <p:txBody>
          <a:bodyPr/>
          <a:lstStyle/>
          <a:p>
            <a:fld id="{9C51D9B6-958F-4022-8446-FFC7E7C9F731}" type="slidenum">
              <a:rPr lang="en-US" smtClean="0"/>
              <a:t>105</a:t>
            </a:fld>
            <a:endParaRPr lang="en-US"/>
          </a:p>
        </p:txBody>
      </p:sp>
    </p:spTree>
    <p:extLst>
      <p:ext uri="{BB962C8B-B14F-4D97-AF65-F5344CB8AC3E}">
        <p14:creationId xmlns:p14="http://schemas.microsoft.com/office/powerpoint/2010/main" val="109563319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Mortal schemers have always defeated the nobler qualities of God, greed, envy, lying. We are told though evil appears to succeed, final judgment will reveal and condemn their evil actions. God spins upon those noblier qualities announced, hoping a soul’s denial does not descend into those darker than speakable things. Evil likes to hide as it plots.</a:t>
            </a:r>
          </a:p>
          <a:p>
            <a:endParaRPr lang="en-US" dirty="0"/>
          </a:p>
          <a:p>
            <a:endParaRPr lang="en-US" dirty="0"/>
          </a:p>
          <a:p>
            <a:r>
              <a:rPr lang="en-US" dirty="0"/>
              <a:t>Dishonesty Desperation Greed</a:t>
            </a:r>
          </a:p>
          <a:p>
            <a:r>
              <a:rPr lang="en-US" dirty="0"/>
              <a:t>Truthful Patient Loving</a:t>
            </a:r>
          </a:p>
          <a:p>
            <a:endParaRPr lang="en-US" dirty="0"/>
          </a:p>
          <a:p>
            <a:r>
              <a:rPr lang="en-US" dirty="0"/>
              <a:t>1</a:t>
            </a:r>
            <a:r>
              <a:rPr lang="en-US" baseline="30000" dirty="0"/>
              <a:t>st</a:t>
            </a:r>
            <a:r>
              <a:rPr lang="en-US" dirty="0"/>
              <a:t> Timothy 4:2 … speaking lies in hypocrisy, having their own conscience seared with a hot iron, …</a:t>
            </a:r>
          </a:p>
          <a:p>
            <a:endParaRPr lang="en-US" dirty="0"/>
          </a:p>
          <a:p>
            <a:r>
              <a:rPr lang="en-US" dirty="0"/>
              <a:t>1Pe 3:17 For it is better, if it is the will of God, to suffer for doing good than for doing evil.</a:t>
            </a:r>
          </a:p>
          <a:p>
            <a:endParaRPr lang="en-US" dirty="0"/>
          </a:p>
          <a:p>
            <a:r>
              <a:rPr lang="en-US" dirty="0"/>
              <a:t>1</a:t>
            </a:r>
            <a:r>
              <a:rPr lang="en-US" baseline="30000" dirty="0"/>
              <a:t>st</a:t>
            </a:r>
            <a:r>
              <a:rPr lang="en-US" dirty="0"/>
              <a:t> Timothy 5:24 Some men's sins are clearly evident, preceding them to judgment, but those of some men follow later.</a:t>
            </a:r>
          </a:p>
        </p:txBody>
      </p:sp>
      <p:sp>
        <p:nvSpPr>
          <p:cNvPr id="4" name="Slide Number Placeholder 3"/>
          <p:cNvSpPr>
            <a:spLocks noGrp="1"/>
          </p:cNvSpPr>
          <p:nvPr>
            <p:ph type="sldNum" sz="quarter" idx="5"/>
          </p:nvPr>
        </p:nvSpPr>
        <p:spPr/>
        <p:txBody>
          <a:bodyPr/>
          <a:lstStyle/>
          <a:p>
            <a:fld id="{9C51D9B6-958F-4022-8446-FFC7E7C9F731}" type="slidenum">
              <a:rPr lang="en-US" smtClean="0"/>
              <a:t>106</a:t>
            </a:fld>
            <a:endParaRPr lang="en-US"/>
          </a:p>
        </p:txBody>
      </p:sp>
    </p:spTree>
    <p:extLst>
      <p:ext uri="{BB962C8B-B14F-4D97-AF65-F5344CB8AC3E}">
        <p14:creationId xmlns:p14="http://schemas.microsoft.com/office/powerpoint/2010/main" val="2646963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waits patiently requesting our return, of our own free will. Discouragement can invade lonely hearts that feel abandoned to the unmerciful slicing of time. Faith’s hope is the cornerstone of spiritual strength.</a:t>
            </a:r>
          </a:p>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107</a:t>
            </a:fld>
            <a:endParaRPr lang="en-US"/>
          </a:p>
        </p:txBody>
      </p:sp>
    </p:spTree>
    <p:extLst>
      <p:ext uri="{BB962C8B-B14F-4D97-AF65-F5344CB8AC3E}">
        <p14:creationId xmlns:p14="http://schemas.microsoft.com/office/powerpoint/2010/main" val="35223714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8</a:t>
            </a:fld>
            <a:endParaRPr lang="en-US"/>
          </a:p>
        </p:txBody>
      </p:sp>
    </p:spTree>
    <p:extLst>
      <p:ext uri="{BB962C8B-B14F-4D97-AF65-F5344CB8AC3E}">
        <p14:creationId xmlns:p14="http://schemas.microsoft.com/office/powerpoint/2010/main" val="231706082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line has been drawn upon the stars in space. Stelar disintegration is notice of the temporary fading of this presence in darkness, to the promise of His third Heavenly home; light where soul’s enjoy the comfort of forever.</a:t>
            </a:r>
          </a:p>
          <a:p>
            <a:endParaRPr lang="en-US" dirty="0"/>
          </a:p>
          <a:p>
            <a:r>
              <a:rPr lang="en-US" dirty="0"/>
              <a:t>Matthew 5:37 "But let your 'Yes' be 'Yes,' and your 'No,' 'No.' For whatever is more than these is from the evil one.“</a:t>
            </a:r>
          </a:p>
          <a:p>
            <a:endParaRPr lang="en-US" dirty="0"/>
          </a:p>
          <a:p>
            <a:r>
              <a:rPr lang="en-US" dirty="0"/>
              <a:t>2</a:t>
            </a:r>
            <a:r>
              <a:rPr lang="en-US" baseline="30000" dirty="0"/>
              <a:t>nd</a:t>
            </a:r>
            <a:r>
              <a:rPr lang="en-US" dirty="0"/>
              <a:t> Corinthians 8:21 … providing honorable things, not only in the sight of the Lord, but also in the sight of men.</a:t>
            </a:r>
          </a:p>
          <a:p>
            <a:endParaRPr lang="en-US" dirty="0"/>
          </a:p>
          <a:p>
            <a:r>
              <a:rPr lang="en-US" dirty="0"/>
              <a:t>17,325 “of” in the Bible</a:t>
            </a:r>
          </a:p>
        </p:txBody>
      </p:sp>
      <p:sp>
        <p:nvSpPr>
          <p:cNvPr id="4" name="Slide Number Placeholder 3"/>
          <p:cNvSpPr>
            <a:spLocks noGrp="1"/>
          </p:cNvSpPr>
          <p:nvPr>
            <p:ph type="sldNum" sz="quarter" idx="5"/>
          </p:nvPr>
        </p:nvSpPr>
        <p:spPr/>
        <p:txBody>
          <a:bodyPr/>
          <a:lstStyle/>
          <a:p>
            <a:fld id="{9C51D9B6-958F-4022-8446-FFC7E7C9F731}" type="slidenum">
              <a:rPr lang="en-US" smtClean="0"/>
              <a:t>108</a:t>
            </a:fld>
            <a:endParaRPr lang="en-US"/>
          </a:p>
        </p:txBody>
      </p:sp>
    </p:spTree>
    <p:extLst>
      <p:ext uri="{BB962C8B-B14F-4D97-AF65-F5344CB8AC3E}">
        <p14:creationId xmlns:p14="http://schemas.microsoft.com/office/powerpoint/2010/main" val="119363663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Christ has shown us the truth of the direction in store for those faithful till death.</a:t>
            </a:r>
          </a:p>
          <a:p>
            <a:endParaRPr lang="en-US" dirty="0"/>
          </a:p>
          <a:p>
            <a:r>
              <a:rPr lang="en-US" dirty="0"/>
              <a:t>John 1:12 But as many as received Him, to them He gave the right to become children of God, to those who believe in His name:</a:t>
            </a:r>
          </a:p>
        </p:txBody>
      </p:sp>
      <p:sp>
        <p:nvSpPr>
          <p:cNvPr id="4" name="Slide Number Placeholder 3"/>
          <p:cNvSpPr>
            <a:spLocks noGrp="1"/>
          </p:cNvSpPr>
          <p:nvPr>
            <p:ph type="sldNum" sz="quarter" idx="5"/>
          </p:nvPr>
        </p:nvSpPr>
        <p:spPr/>
        <p:txBody>
          <a:bodyPr/>
          <a:lstStyle/>
          <a:p>
            <a:fld id="{9C51D9B6-958F-4022-8446-FFC7E7C9F731}" type="slidenum">
              <a:rPr lang="en-US" smtClean="0"/>
              <a:t>109</a:t>
            </a:fld>
            <a:endParaRPr lang="en-US"/>
          </a:p>
        </p:txBody>
      </p:sp>
    </p:spTree>
    <p:extLst>
      <p:ext uri="{BB962C8B-B14F-4D97-AF65-F5344CB8AC3E}">
        <p14:creationId xmlns:p14="http://schemas.microsoft.com/office/powerpoint/2010/main" val="184818776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Believer’s hearts touch the eternal presence of His love.</a:t>
            </a:r>
          </a:p>
          <a:p>
            <a:endParaRPr lang="en-US" dirty="0"/>
          </a:p>
          <a:p>
            <a:r>
              <a:rPr lang="en-US" dirty="0"/>
              <a:t>Ephesians 3:6 … that the Gentiles should be fellow heirs, of the same body, and partakers of His promise in Christ through the gospel, …</a:t>
            </a:r>
          </a:p>
        </p:txBody>
      </p:sp>
      <p:sp>
        <p:nvSpPr>
          <p:cNvPr id="4" name="Slide Number Placeholder 3"/>
          <p:cNvSpPr>
            <a:spLocks noGrp="1"/>
          </p:cNvSpPr>
          <p:nvPr>
            <p:ph type="sldNum" sz="quarter" idx="5"/>
          </p:nvPr>
        </p:nvSpPr>
        <p:spPr/>
        <p:txBody>
          <a:bodyPr/>
          <a:lstStyle/>
          <a:p>
            <a:fld id="{9C51D9B6-958F-4022-8446-FFC7E7C9F731}" type="slidenum">
              <a:rPr lang="en-US" smtClean="0"/>
              <a:t>110</a:t>
            </a:fld>
            <a:endParaRPr lang="en-US"/>
          </a:p>
        </p:txBody>
      </p:sp>
    </p:spTree>
    <p:extLst>
      <p:ext uri="{BB962C8B-B14F-4D97-AF65-F5344CB8AC3E}">
        <p14:creationId xmlns:p14="http://schemas.microsoft.com/office/powerpoint/2010/main" val="69198871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Evil is as crafty as it is despicable. As Satan has the power to deceptively transform into an angle of light, so too do men appear in their sweet sourness.</a:t>
            </a:r>
          </a:p>
          <a:p>
            <a:endParaRPr lang="en-US" dirty="0"/>
          </a:p>
          <a:p>
            <a:r>
              <a:rPr lang="en-US" dirty="0"/>
              <a:t>Romans 1:18 For the wrath of God is revealed from heaven against all ungodliness and unrighteousness of men, who suppress the truth in unrighteousness, …</a:t>
            </a:r>
          </a:p>
        </p:txBody>
      </p:sp>
      <p:sp>
        <p:nvSpPr>
          <p:cNvPr id="4" name="Slide Number Placeholder 3"/>
          <p:cNvSpPr>
            <a:spLocks noGrp="1"/>
          </p:cNvSpPr>
          <p:nvPr>
            <p:ph type="sldNum" sz="quarter" idx="5"/>
          </p:nvPr>
        </p:nvSpPr>
        <p:spPr/>
        <p:txBody>
          <a:bodyPr/>
          <a:lstStyle/>
          <a:p>
            <a:fld id="{9C51D9B6-958F-4022-8446-FFC7E7C9F731}" type="slidenum">
              <a:rPr lang="en-US" smtClean="0"/>
              <a:t>111</a:t>
            </a:fld>
            <a:endParaRPr lang="en-US"/>
          </a:p>
        </p:txBody>
      </p:sp>
    </p:spTree>
    <p:extLst>
      <p:ext uri="{BB962C8B-B14F-4D97-AF65-F5344CB8AC3E}">
        <p14:creationId xmlns:p14="http://schemas.microsoft.com/office/powerpoint/2010/main" val="93726106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Ro 16:18 For those who are such do not serve our Lord Jesus Christ, but their own belly, and by smooth words and flattering speech deceive the hearts of the simple.</a:t>
            </a:r>
          </a:p>
          <a:p>
            <a:endParaRPr lang="en-US" dirty="0"/>
          </a:p>
          <a:p>
            <a:r>
              <a:rPr lang="en-US" dirty="0"/>
              <a:t>Without confession there is no repentance</a:t>
            </a:r>
          </a:p>
          <a:p>
            <a:endParaRPr lang="en-US" dirty="0"/>
          </a:p>
          <a:p>
            <a:r>
              <a:rPr lang="en-US" dirty="0" err="1"/>
              <a:t>Php</a:t>
            </a:r>
            <a:r>
              <a:rPr lang="en-US" dirty="0"/>
              <a:t> 3:19 whose end is destruction, whose god is their belly, and whose glory is in their shame--who set their mind on earthly things.</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Romans 1:18 For the wrath of God is revealed from heaven against all ungodliness and unrighteousness of men, who suppress the truth in unrighteousness,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Without confession there is no repentance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C51D9B6-958F-4022-8446-FFC7E7C9F731}"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54274722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promises a cleansing coming for all those who fall into their own selfishness with little regard for the hopes of others.</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Proverbs 12:15 The way of a fool is right in his own eyes, But he who heeds counsel is wise.</a:t>
            </a:r>
          </a:p>
          <a:p>
            <a:endParaRPr lang="en-US" dirty="0"/>
          </a:p>
          <a:p>
            <a:r>
              <a:rPr lang="en-US" dirty="0"/>
              <a:t>Proverbs 18:2 A fool has no delight in understanding, But in expressing his own heart.</a:t>
            </a:r>
          </a:p>
          <a:p>
            <a:endParaRPr lang="en-US" dirty="0"/>
          </a:p>
          <a:p>
            <a:r>
              <a:rPr lang="en-US" dirty="0"/>
              <a:t> 	Proverbs 14:16 A wise man fears and departs from evil, But a fool rages and is self-confident.</a:t>
            </a:r>
          </a:p>
          <a:p>
            <a:endParaRPr lang="en-US" dirty="0"/>
          </a:p>
          <a:p>
            <a:r>
              <a:rPr lang="en-US" dirty="0"/>
              <a:t>Proverbs 14:24-25 The crown of the wise is their riches, But the foolishness of fools is folly. 25  A true witness delivers souls, But a deceitful witness speaks lies.</a:t>
            </a:r>
          </a:p>
          <a:p>
            <a:endParaRPr lang="en-US" dirty="0"/>
          </a:p>
          <a:p>
            <a:r>
              <a:rPr lang="en-US" dirty="0"/>
              <a:t>Proverbs10:17-19 He who keeps instruction is in the way of life, But he who refuses correction goes astray. 18  Whoever hides hatred has lying lips, And whoever spreads slander is a fool.19  In the multitude of words sin is not lacking, But he who restrains his lips is wise.</a:t>
            </a:r>
          </a:p>
          <a:p>
            <a:endParaRPr lang="en-US" dirty="0"/>
          </a:p>
          <a:p>
            <a:r>
              <a:rPr lang="en-US" dirty="0"/>
              <a:t>Matthew 5:39 "But I tell you not to resist an evil person. But whoever slaps you on your right cheek, turn the other to him also.“</a:t>
            </a:r>
          </a:p>
          <a:p>
            <a:endParaRPr lang="en-US" dirty="0"/>
          </a:p>
          <a:p>
            <a:r>
              <a:rPr lang="en-US" dirty="0"/>
              <a:t>1Pe 3:16  … having a good conscience, that when they defame you as evildoers, those who revile your good conduct in Christ may be ashamed.</a:t>
            </a:r>
          </a:p>
          <a:p>
            <a:endParaRPr lang="en-US" dirty="0"/>
          </a:p>
          <a:p>
            <a:endParaRPr lang="en-US" dirty="0"/>
          </a:p>
          <a:p>
            <a:r>
              <a:rPr lang="en-US" dirty="0"/>
              <a:t>Ecclesiastes 7:9-10 Do not hasten in your spirit to be angry, For anger rests in the bosom of fools.</a:t>
            </a:r>
          </a:p>
          <a:p>
            <a:r>
              <a:rPr lang="en-US" dirty="0"/>
              <a:t> 10 Do not say, "Why were the former days better than these?" For you do not inquire wisely concerning this.</a:t>
            </a:r>
          </a:p>
          <a:p>
            <a:endParaRPr lang="en-US" dirty="0"/>
          </a:p>
          <a:p>
            <a:r>
              <a:rPr lang="en-US" dirty="0"/>
              <a:t>Smiling Faces Sometimes – The Undisputed Truth 1971</a:t>
            </a:r>
          </a:p>
          <a:p>
            <a:r>
              <a:rPr lang="en-US" dirty="0"/>
              <a:t>Back Stabbers – </a:t>
            </a:r>
            <a:r>
              <a:rPr lang="en-US" dirty="0" err="1"/>
              <a:t>O’Jays</a:t>
            </a:r>
            <a:r>
              <a:rPr lang="en-US" dirty="0"/>
              <a:t> 1972</a:t>
            </a:r>
          </a:p>
          <a:p>
            <a:endParaRPr lang="en-US" dirty="0"/>
          </a:p>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113</a:t>
            </a:fld>
            <a:endParaRPr lang="en-US"/>
          </a:p>
        </p:txBody>
      </p:sp>
    </p:spTree>
    <p:extLst>
      <p:ext uri="{BB962C8B-B14F-4D97-AF65-F5344CB8AC3E}">
        <p14:creationId xmlns:p14="http://schemas.microsoft.com/office/powerpoint/2010/main" val="397877287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With the divide that currently engulfs humanity, God paints the road map between good and bad. To achieve a resurrection where God welcomes one home is achievement in the highest.</a:t>
            </a:r>
          </a:p>
        </p:txBody>
      </p:sp>
      <p:sp>
        <p:nvSpPr>
          <p:cNvPr id="4" name="Slide Number Placeholder 3"/>
          <p:cNvSpPr>
            <a:spLocks noGrp="1"/>
          </p:cNvSpPr>
          <p:nvPr>
            <p:ph type="sldNum" sz="quarter" idx="5"/>
          </p:nvPr>
        </p:nvSpPr>
        <p:spPr/>
        <p:txBody>
          <a:bodyPr/>
          <a:lstStyle/>
          <a:p>
            <a:fld id="{9C51D9B6-958F-4022-8446-FFC7E7C9F731}" type="slidenum">
              <a:rPr lang="en-US" smtClean="0"/>
              <a:t>114</a:t>
            </a:fld>
            <a:endParaRPr lang="en-US"/>
          </a:p>
        </p:txBody>
      </p:sp>
    </p:spTree>
    <p:extLst>
      <p:ext uri="{BB962C8B-B14F-4D97-AF65-F5344CB8AC3E}">
        <p14:creationId xmlns:p14="http://schemas.microsoft.com/office/powerpoint/2010/main" val="222526157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Without doing good and sharing abilities to benefit others, as well as self, defeats the will of God.</a:t>
            </a:r>
          </a:p>
        </p:txBody>
      </p:sp>
      <p:sp>
        <p:nvSpPr>
          <p:cNvPr id="4" name="Slide Number Placeholder 3"/>
          <p:cNvSpPr>
            <a:spLocks noGrp="1"/>
          </p:cNvSpPr>
          <p:nvPr>
            <p:ph type="sldNum" sz="quarter" idx="5"/>
          </p:nvPr>
        </p:nvSpPr>
        <p:spPr/>
        <p:txBody>
          <a:bodyPr/>
          <a:lstStyle/>
          <a:p>
            <a:fld id="{9C51D9B6-958F-4022-8446-FFC7E7C9F731}" type="slidenum">
              <a:rPr lang="en-US" smtClean="0"/>
              <a:t>115</a:t>
            </a:fld>
            <a:endParaRPr lang="en-US"/>
          </a:p>
        </p:txBody>
      </p:sp>
    </p:spTree>
    <p:extLst>
      <p:ext uri="{BB962C8B-B14F-4D97-AF65-F5344CB8AC3E}">
        <p14:creationId xmlns:p14="http://schemas.microsoft.com/office/powerpoint/2010/main" val="114186746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Even if denied or ignored, God is of the living as is the originator of life itself.</a:t>
            </a:r>
          </a:p>
        </p:txBody>
      </p:sp>
      <p:sp>
        <p:nvSpPr>
          <p:cNvPr id="4" name="Slide Number Placeholder 3"/>
          <p:cNvSpPr>
            <a:spLocks noGrp="1"/>
          </p:cNvSpPr>
          <p:nvPr>
            <p:ph type="sldNum" sz="quarter" idx="5"/>
          </p:nvPr>
        </p:nvSpPr>
        <p:spPr/>
        <p:txBody>
          <a:bodyPr/>
          <a:lstStyle/>
          <a:p>
            <a:fld id="{9C51D9B6-958F-4022-8446-FFC7E7C9F731}" type="slidenum">
              <a:rPr lang="en-US" smtClean="0"/>
              <a:t>116</a:t>
            </a:fld>
            <a:endParaRPr lang="en-US"/>
          </a:p>
        </p:txBody>
      </p:sp>
    </p:spTree>
    <p:extLst>
      <p:ext uri="{BB962C8B-B14F-4D97-AF65-F5344CB8AC3E}">
        <p14:creationId xmlns:p14="http://schemas.microsoft.com/office/powerpoint/2010/main" val="390420475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By His Word presence came to be, and it is His truth in power that endures forever. The Power of Truth is and will always be.</a:t>
            </a:r>
          </a:p>
        </p:txBody>
      </p:sp>
      <p:sp>
        <p:nvSpPr>
          <p:cNvPr id="4" name="Slide Number Placeholder 3"/>
          <p:cNvSpPr>
            <a:spLocks noGrp="1"/>
          </p:cNvSpPr>
          <p:nvPr>
            <p:ph type="sldNum" sz="quarter" idx="5"/>
          </p:nvPr>
        </p:nvSpPr>
        <p:spPr/>
        <p:txBody>
          <a:bodyPr/>
          <a:lstStyle/>
          <a:p>
            <a:fld id="{9C51D9B6-958F-4022-8446-FFC7E7C9F731}" type="slidenum">
              <a:rPr lang="en-US" smtClean="0"/>
              <a:t>117</a:t>
            </a:fld>
            <a:endParaRPr lang="en-US"/>
          </a:p>
        </p:txBody>
      </p:sp>
    </p:spTree>
    <p:extLst>
      <p:ext uri="{BB962C8B-B14F-4D97-AF65-F5344CB8AC3E}">
        <p14:creationId xmlns:p14="http://schemas.microsoft.com/office/powerpoint/2010/main" val="407012272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9</a:t>
            </a:fld>
            <a:endParaRPr lang="en-US"/>
          </a:p>
        </p:txBody>
      </p:sp>
    </p:spTree>
    <p:extLst>
      <p:ext uri="{BB962C8B-B14F-4D97-AF65-F5344CB8AC3E}">
        <p14:creationId xmlns:p14="http://schemas.microsoft.com/office/powerpoint/2010/main" val="4490508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God’s Word covers all circumstances revealing the truth of all actions committed.</a:t>
            </a:r>
          </a:p>
        </p:txBody>
      </p:sp>
      <p:sp>
        <p:nvSpPr>
          <p:cNvPr id="4" name="Slide Number Placeholder 3"/>
          <p:cNvSpPr>
            <a:spLocks noGrp="1"/>
          </p:cNvSpPr>
          <p:nvPr>
            <p:ph type="sldNum" sz="quarter" idx="5"/>
          </p:nvPr>
        </p:nvSpPr>
        <p:spPr/>
        <p:txBody>
          <a:bodyPr/>
          <a:lstStyle/>
          <a:p>
            <a:fld id="{9C51D9B6-958F-4022-8446-FFC7E7C9F731}" type="slidenum">
              <a:rPr lang="en-US" smtClean="0"/>
              <a:t>118</a:t>
            </a:fld>
            <a:endParaRPr lang="en-US"/>
          </a:p>
        </p:txBody>
      </p:sp>
    </p:spTree>
    <p:extLst>
      <p:ext uri="{BB962C8B-B14F-4D97-AF65-F5344CB8AC3E}">
        <p14:creationId xmlns:p14="http://schemas.microsoft.com/office/powerpoint/2010/main" val="209565248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Light of truth is that it is.</a:t>
            </a:r>
          </a:p>
        </p:txBody>
      </p:sp>
      <p:sp>
        <p:nvSpPr>
          <p:cNvPr id="4" name="Slide Number Placeholder 3"/>
          <p:cNvSpPr>
            <a:spLocks noGrp="1"/>
          </p:cNvSpPr>
          <p:nvPr>
            <p:ph type="sldNum" sz="quarter" idx="5"/>
          </p:nvPr>
        </p:nvSpPr>
        <p:spPr/>
        <p:txBody>
          <a:bodyPr/>
          <a:lstStyle/>
          <a:p>
            <a:fld id="{9C51D9B6-958F-4022-8446-FFC7E7C9F731}" type="slidenum">
              <a:rPr lang="en-US" smtClean="0"/>
              <a:t>119</a:t>
            </a:fld>
            <a:endParaRPr lang="en-US"/>
          </a:p>
        </p:txBody>
      </p:sp>
    </p:spTree>
    <p:extLst>
      <p:ext uri="{BB962C8B-B14F-4D97-AF65-F5344CB8AC3E}">
        <p14:creationId xmlns:p14="http://schemas.microsoft.com/office/powerpoint/2010/main" val="395287108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has told us how to return by the qualities of His character.</a:t>
            </a:r>
          </a:p>
        </p:txBody>
      </p:sp>
      <p:sp>
        <p:nvSpPr>
          <p:cNvPr id="4" name="Slide Number Placeholder 3"/>
          <p:cNvSpPr>
            <a:spLocks noGrp="1"/>
          </p:cNvSpPr>
          <p:nvPr>
            <p:ph type="sldNum" sz="quarter" idx="5"/>
          </p:nvPr>
        </p:nvSpPr>
        <p:spPr/>
        <p:txBody>
          <a:bodyPr/>
          <a:lstStyle/>
          <a:p>
            <a:fld id="{9C51D9B6-958F-4022-8446-FFC7E7C9F731}" type="slidenum">
              <a:rPr lang="en-US" smtClean="0"/>
              <a:t>120</a:t>
            </a:fld>
            <a:endParaRPr lang="en-US"/>
          </a:p>
        </p:txBody>
      </p:sp>
    </p:spTree>
    <p:extLst>
      <p:ext uri="{BB962C8B-B14F-4D97-AF65-F5344CB8AC3E}">
        <p14:creationId xmlns:p14="http://schemas.microsoft.com/office/powerpoint/2010/main" val="385657148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is the question to get on the requisite of obey or not. So many turn to those things that hold no glory. For return to occur truth is a must.</a:t>
            </a:r>
          </a:p>
        </p:txBody>
      </p:sp>
      <p:sp>
        <p:nvSpPr>
          <p:cNvPr id="4" name="Slide Number Placeholder 3"/>
          <p:cNvSpPr>
            <a:spLocks noGrp="1"/>
          </p:cNvSpPr>
          <p:nvPr>
            <p:ph type="sldNum" sz="quarter" idx="5"/>
          </p:nvPr>
        </p:nvSpPr>
        <p:spPr/>
        <p:txBody>
          <a:bodyPr/>
          <a:lstStyle/>
          <a:p>
            <a:fld id="{9C51D9B6-958F-4022-8446-FFC7E7C9F731}" type="slidenum">
              <a:rPr lang="en-US" smtClean="0"/>
              <a:t>121</a:t>
            </a:fld>
            <a:endParaRPr lang="en-US"/>
          </a:p>
        </p:txBody>
      </p:sp>
    </p:spTree>
    <p:extLst>
      <p:ext uri="{BB962C8B-B14F-4D97-AF65-F5344CB8AC3E}">
        <p14:creationId xmlns:p14="http://schemas.microsoft.com/office/powerpoint/2010/main" val="93813263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please the Lord is in that which is held in a soul’s ability to do what one can do. Avoidance is consumed in cowardice left to those courageous truths undone.</a:t>
            </a:r>
          </a:p>
        </p:txBody>
      </p:sp>
      <p:sp>
        <p:nvSpPr>
          <p:cNvPr id="4" name="Slide Number Placeholder 3"/>
          <p:cNvSpPr>
            <a:spLocks noGrp="1"/>
          </p:cNvSpPr>
          <p:nvPr>
            <p:ph type="sldNum" sz="quarter" idx="5"/>
          </p:nvPr>
        </p:nvSpPr>
        <p:spPr/>
        <p:txBody>
          <a:bodyPr/>
          <a:lstStyle/>
          <a:p>
            <a:fld id="{9C51D9B6-958F-4022-8446-FFC7E7C9F731}" type="slidenum">
              <a:rPr lang="en-US" smtClean="0"/>
              <a:t>122</a:t>
            </a:fld>
            <a:endParaRPr lang="en-US"/>
          </a:p>
        </p:txBody>
      </p:sp>
    </p:spTree>
    <p:extLst>
      <p:ext uri="{BB962C8B-B14F-4D97-AF65-F5344CB8AC3E}">
        <p14:creationId xmlns:p14="http://schemas.microsoft.com/office/powerpoint/2010/main" val="224341483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How is it that people do not support the truth? Hate is so easily dealt in the competition of domination over those of others. </a:t>
            </a:r>
            <a:r>
              <a:rPr lang="en-US" sz="1800" dirty="0">
                <a:effectLst/>
                <a:latin typeface="Calibri" panose="020F0502020204030204" pitchFamily="34" charset="0"/>
                <a:ea typeface="Calibri" panose="020F0502020204030204" pitchFamily="34" charset="0"/>
                <a:cs typeface="Times New Roman" panose="02020603050405020304" pitchFamily="18" charset="0"/>
              </a:rPr>
              <a:t>Secretive backstabbers hold no mercy in their friendliness to fool you. Yet we are told to turn the cheek and bless those who lie against us.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Calibri" panose="020F0502020204030204" pitchFamily="34" charset="0"/>
                <a:ea typeface="Calibri" panose="020F0502020204030204" pitchFamily="34" charset="0"/>
                <a:cs typeface="Times New Roman" panose="02020603050405020304" pitchFamily="18" charset="0"/>
              </a:rPr>
              <a:t>James 2:13 For judgment is without mercy to the one who has shown no mercy. Mercy triumphs over judgment.</a:t>
            </a:r>
          </a:p>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123</a:t>
            </a:fld>
            <a:endParaRPr lang="en-US"/>
          </a:p>
        </p:txBody>
      </p:sp>
    </p:spTree>
    <p:extLst>
      <p:ext uri="{BB962C8B-B14F-4D97-AF65-F5344CB8AC3E}">
        <p14:creationId xmlns:p14="http://schemas.microsoft.com/office/powerpoint/2010/main" val="113906450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fairness of God will expose the despicable and commend the honorable.</a:t>
            </a:r>
          </a:p>
        </p:txBody>
      </p:sp>
      <p:sp>
        <p:nvSpPr>
          <p:cNvPr id="4" name="Slide Number Placeholder 3"/>
          <p:cNvSpPr>
            <a:spLocks noGrp="1"/>
          </p:cNvSpPr>
          <p:nvPr>
            <p:ph type="sldNum" sz="quarter" idx="5"/>
          </p:nvPr>
        </p:nvSpPr>
        <p:spPr/>
        <p:txBody>
          <a:bodyPr/>
          <a:lstStyle/>
          <a:p>
            <a:fld id="{9C51D9B6-958F-4022-8446-FFC7E7C9F731}" type="slidenum">
              <a:rPr lang="en-US" smtClean="0"/>
              <a:t>124</a:t>
            </a:fld>
            <a:endParaRPr lang="en-US"/>
          </a:p>
        </p:txBody>
      </p:sp>
    </p:spTree>
    <p:extLst>
      <p:ext uri="{BB962C8B-B14F-4D97-AF65-F5344CB8AC3E}">
        <p14:creationId xmlns:p14="http://schemas.microsoft.com/office/powerpoint/2010/main" val="115878569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125</a:t>
            </a:fld>
            <a:endParaRPr lang="en-US"/>
          </a:p>
        </p:txBody>
      </p:sp>
    </p:spTree>
    <p:extLst>
      <p:ext uri="{BB962C8B-B14F-4D97-AF65-F5344CB8AC3E}">
        <p14:creationId xmlns:p14="http://schemas.microsoft.com/office/powerpoint/2010/main" val="350187355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129</a:t>
            </a:fld>
            <a:endParaRPr lang="en-US"/>
          </a:p>
        </p:txBody>
      </p:sp>
    </p:spTree>
    <p:extLst>
      <p:ext uri="{BB962C8B-B14F-4D97-AF65-F5344CB8AC3E}">
        <p14:creationId xmlns:p14="http://schemas.microsoft.com/office/powerpoint/2010/main" val="111182120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202124"/>
                </a:solidFill>
                <a:effectLst/>
                <a:latin typeface="Google Sans"/>
              </a:rPr>
              <a:t>bad-tempered</a:t>
            </a:r>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133</a:t>
            </a:fld>
            <a:endParaRPr lang="en-US"/>
          </a:p>
        </p:txBody>
      </p:sp>
    </p:spTree>
    <p:extLst>
      <p:ext uri="{BB962C8B-B14F-4D97-AF65-F5344CB8AC3E}">
        <p14:creationId xmlns:p14="http://schemas.microsoft.com/office/powerpoint/2010/main" val="35593657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10</a:t>
            </a:fld>
            <a:endParaRPr lang="en-US"/>
          </a:p>
        </p:txBody>
      </p:sp>
    </p:spTree>
    <p:extLst>
      <p:ext uri="{BB962C8B-B14F-4D97-AF65-F5344CB8AC3E}">
        <p14:creationId xmlns:p14="http://schemas.microsoft.com/office/powerpoint/2010/main" val="95959365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142</a:t>
            </a:fld>
            <a:endParaRPr lang="en-US"/>
          </a:p>
        </p:txBody>
      </p:sp>
    </p:spTree>
    <p:extLst>
      <p:ext uri="{BB962C8B-B14F-4D97-AF65-F5344CB8AC3E}">
        <p14:creationId xmlns:p14="http://schemas.microsoft.com/office/powerpoint/2010/main" val="246293512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144</a:t>
            </a:fld>
            <a:endParaRPr lang="en-US"/>
          </a:p>
        </p:txBody>
      </p:sp>
    </p:spTree>
    <p:extLst>
      <p:ext uri="{BB962C8B-B14F-4D97-AF65-F5344CB8AC3E}">
        <p14:creationId xmlns:p14="http://schemas.microsoft.com/office/powerpoint/2010/main" val="268070423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God’s creation is meant to embrace that which embraces Him</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4C9568-E3D6-45BA-A626-EF0F78B9350D}"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99968428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Eternity never ends.</a:t>
            </a:r>
          </a:p>
        </p:txBody>
      </p:sp>
      <p:sp>
        <p:nvSpPr>
          <p:cNvPr id="4" name="Slide Number Placeholder 3"/>
          <p:cNvSpPr>
            <a:spLocks noGrp="1"/>
          </p:cNvSpPr>
          <p:nvPr>
            <p:ph type="sldNum" sz="quarter" idx="10"/>
          </p:nvPr>
        </p:nvSpPr>
        <p:spPr/>
        <p:txBody>
          <a:bodyPr/>
          <a:lstStyle/>
          <a:p>
            <a:fld id="{934C9568-E3D6-45BA-A626-EF0F78B9350D}" type="slidenum">
              <a:rPr lang="en-US" smtClean="0"/>
              <a:t>147</a:t>
            </a:fld>
            <a:endParaRPr lang="en-US"/>
          </a:p>
        </p:txBody>
      </p:sp>
    </p:spTree>
    <p:extLst>
      <p:ext uri="{BB962C8B-B14F-4D97-AF65-F5344CB8AC3E}">
        <p14:creationId xmlns:p14="http://schemas.microsoft.com/office/powerpoint/2010/main" val="34716678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C51D9B6-958F-4022-8446-FFC7E7C9F731}" type="slidenum">
              <a:rPr lang="en-US" smtClean="0"/>
              <a:t>12</a:t>
            </a:fld>
            <a:endParaRPr lang="en-US"/>
          </a:p>
        </p:txBody>
      </p:sp>
    </p:spTree>
    <p:extLst>
      <p:ext uri="{BB962C8B-B14F-4D97-AF65-F5344CB8AC3E}">
        <p14:creationId xmlns:p14="http://schemas.microsoft.com/office/powerpoint/2010/main" val="22571897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BF6EB10A-3DD7-45BD-BBDF-FD8A0A2A8E4E}" type="slidenum">
              <a:rPr lang="en-US" altLang="en-US"/>
              <a:pPr>
                <a:defRPr/>
              </a:pPr>
              <a:t>‹#›</a:t>
            </a:fld>
            <a:endParaRPr lang="en-US" altLang="en-US"/>
          </a:p>
        </p:txBody>
      </p:sp>
    </p:spTree>
    <p:extLst>
      <p:ext uri="{BB962C8B-B14F-4D97-AF65-F5344CB8AC3E}">
        <p14:creationId xmlns:p14="http://schemas.microsoft.com/office/powerpoint/2010/main" val="133184060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F37824A2-A044-459C-8C29-9A1547F4FF42}" type="slidenum">
              <a:rPr lang="en-US" altLang="en-US"/>
              <a:pPr>
                <a:defRPr/>
              </a:pPr>
              <a:t>‹#›</a:t>
            </a:fld>
            <a:endParaRPr lang="en-US" altLang="en-US"/>
          </a:p>
        </p:txBody>
      </p:sp>
    </p:spTree>
    <p:extLst>
      <p:ext uri="{BB962C8B-B14F-4D97-AF65-F5344CB8AC3E}">
        <p14:creationId xmlns:p14="http://schemas.microsoft.com/office/powerpoint/2010/main" val="3100425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A1620BDB-6753-4138-846F-14F31A3FF789}" type="slidenum">
              <a:rPr lang="en-US" altLang="en-US"/>
              <a:pPr>
                <a:defRPr/>
              </a:pPr>
              <a:t>‹#›</a:t>
            </a:fld>
            <a:endParaRPr lang="en-US" altLang="en-US"/>
          </a:p>
        </p:txBody>
      </p:sp>
    </p:spTree>
    <p:extLst>
      <p:ext uri="{BB962C8B-B14F-4D97-AF65-F5344CB8AC3E}">
        <p14:creationId xmlns:p14="http://schemas.microsoft.com/office/powerpoint/2010/main" val="86680395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ltLang="en-US" dirty="0"/>
          </a:p>
        </p:txBody>
      </p:sp>
      <p:sp>
        <p:nvSpPr>
          <p:cNvPr id="5" name="Footer Placeholder 4"/>
          <p:cNvSpPr>
            <a:spLocks noGrp="1"/>
          </p:cNvSpPr>
          <p:nvPr>
            <p:ph type="ftr" sz="quarter" idx="11"/>
          </p:nvPr>
        </p:nvSpPr>
        <p:spPr/>
        <p:txBody>
          <a:bodyPr/>
          <a:lstStyle>
            <a:lvl1pPr>
              <a:defRPr/>
            </a:lvl1pPr>
          </a:lstStyle>
          <a:p>
            <a:endParaRPr lang="en-US" altLang="en-US" dirty="0"/>
          </a:p>
        </p:txBody>
      </p:sp>
      <p:sp>
        <p:nvSpPr>
          <p:cNvPr id="6" name="Slide Number Placeholder 5"/>
          <p:cNvSpPr>
            <a:spLocks noGrp="1"/>
          </p:cNvSpPr>
          <p:nvPr>
            <p:ph type="sldNum" sz="quarter" idx="12"/>
          </p:nvPr>
        </p:nvSpPr>
        <p:spPr/>
        <p:txBody>
          <a:bodyPr/>
          <a:lstStyle>
            <a:lvl1pPr>
              <a:defRPr/>
            </a:lvl1pPr>
          </a:lstStyle>
          <a:p>
            <a:fld id="{AD064209-6170-4C70-8C08-4D52C7D3A2CF}" type="slidenum">
              <a:rPr lang="en-US" altLang="en-US"/>
              <a:pPr/>
              <a:t>‹#›</a:t>
            </a:fld>
            <a:endParaRPr lang="en-US" altLang="en-US" dirty="0"/>
          </a:p>
        </p:txBody>
      </p:sp>
    </p:spTree>
    <p:extLst>
      <p:ext uri="{BB962C8B-B14F-4D97-AF65-F5344CB8AC3E}">
        <p14:creationId xmlns:p14="http://schemas.microsoft.com/office/powerpoint/2010/main" val="14711730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tLang="en-US" dirty="0"/>
          </a:p>
        </p:txBody>
      </p:sp>
      <p:sp>
        <p:nvSpPr>
          <p:cNvPr id="5" name="Footer Placeholder 4"/>
          <p:cNvSpPr>
            <a:spLocks noGrp="1"/>
          </p:cNvSpPr>
          <p:nvPr>
            <p:ph type="ftr" sz="quarter" idx="11"/>
          </p:nvPr>
        </p:nvSpPr>
        <p:spPr/>
        <p:txBody>
          <a:bodyPr/>
          <a:lstStyle>
            <a:lvl1pPr>
              <a:defRPr/>
            </a:lvl1pPr>
          </a:lstStyle>
          <a:p>
            <a:endParaRPr lang="en-US" altLang="en-US" dirty="0"/>
          </a:p>
        </p:txBody>
      </p:sp>
      <p:sp>
        <p:nvSpPr>
          <p:cNvPr id="6" name="Slide Number Placeholder 5"/>
          <p:cNvSpPr>
            <a:spLocks noGrp="1"/>
          </p:cNvSpPr>
          <p:nvPr>
            <p:ph type="sldNum" sz="quarter" idx="12"/>
          </p:nvPr>
        </p:nvSpPr>
        <p:spPr/>
        <p:txBody>
          <a:bodyPr/>
          <a:lstStyle>
            <a:lvl1pPr>
              <a:defRPr/>
            </a:lvl1pPr>
          </a:lstStyle>
          <a:p>
            <a:fld id="{8C5F1566-2C06-4164-AE17-E9AD6B34C40F}" type="slidenum">
              <a:rPr lang="en-US" altLang="en-US"/>
              <a:pPr/>
              <a:t>‹#›</a:t>
            </a:fld>
            <a:endParaRPr lang="en-US" altLang="en-US" dirty="0"/>
          </a:p>
        </p:txBody>
      </p:sp>
    </p:spTree>
    <p:extLst>
      <p:ext uri="{BB962C8B-B14F-4D97-AF65-F5344CB8AC3E}">
        <p14:creationId xmlns:p14="http://schemas.microsoft.com/office/powerpoint/2010/main" val="214017856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dirty="0"/>
          </a:p>
        </p:txBody>
      </p:sp>
      <p:sp>
        <p:nvSpPr>
          <p:cNvPr id="5" name="Footer Placeholder 4"/>
          <p:cNvSpPr>
            <a:spLocks noGrp="1"/>
          </p:cNvSpPr>
          <p:nvPr>
            <p:ph type="ftr" sz="quarter" idx="11"/>
          </p:nvPr>
        </p:nvSpPr>
        <p:spPr/>
        <p:txBody>
          <a:bodyPr/>
          <a:lstStyle>
            <a:lvl1pPr>
              <a:defRPr/>
            </a:lvl1pPr>
          </a:lstStyle>
          <a:p>
            <a:endParaRPr lang="en-US" altLang="en-US" dirty="0"/>
          </a:p>
        </p:txBody>
      </p:sp>
      <p:sp>
        <p:nvSpPr>
          <p:cNvPr id="6" name="Slide Number Placeholder 5"/>
          <p:cNvSpPr>
            <a:spLocks noGrp="1"/>
          </p:cNvSpPr>
          <p:nvPr>
            <p:ph type="sldNum" sz="quarter" idx="12"/>
          </p:nvPr>
        </p:nvSpPr>
        <p:spPr/>
        <p:txBody>
          <a:bodyPr/>
          <a:lstStyle>
            <a:lvl1pPr>
              <a:defRPr/>
            </a:lvl1pPr>
          </a:lstStyle>
          <a:p>
            <a:fld id="{41388B23-02CC-41D6-892B-E940B99E5A91}" type="slidenum">
              <a:rPr lang="en-US" altLang="en-US"/>
              <a:pPr/>
              <a:t>‹#›</a:t>
            </a:fld>
            <a:endParaRPr lang="en-US" altLang="en-US" dirty="0"/>
          </a:p>
        </p:txBody>
      </p:sp>
    </p:spTree>
    <p:extLst>
      <p:ext uri="{BB962C8B-B14F-4D97-AF65-F5344CB8AC3E}">
        <p14:creationId xmlns:p14="http://schemas.microsoft.com/office/powerpoint/2010/main" val="42605056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ltLang="en-US" dirty="0"/>
          </a:p>
        </p:txBody>
      </p:sp>
      <p:sp>
        <p:nvSpPr>
          <p:cNvPr id="6" name="Footer Placeholder 5"/>
          <p:cNvSpPr>
            <a:spLocks noGrp="1"/>
          </p:cNvSpPr>
          <p:nvPr>
            <p:ph type="ftr" sz="quarter" idx="11"/>
          </p:nvPr>
        </p:nvSpPr>
        <p:spPr/>
        <p:txBody>
          <a:bodyPr/>
          <a:lstStyle>
            <a:lvl1pPr>
              <a:defRPr/>
            </a:lvl1pPr>
          </a:lstStyle>
          <a:p>
            <a:endParaRPr lang="en-US" altLang="en-US" dirty="0"/>
          </a:p>
        </p:txBody>
      </p:sp>
      <p:sp>
        <p:nvSpPr>
          <p:cNvPr id="7" name="Slide Number Placeholder 6"/>
          <p:cNvSpPr>
            <a:spLocks noGrp="1"/>
          </p:cNvSpPr>
          <p:nvPr>
            <p:ph type="sldNum" sz="quarter" idx="12"/>
          </p:nvPr>
        </p:nvSpPr>
        <p:spPr/>
        <p:txBody>
          <a:bodyPr/>
          <a:lstStyle>
            <a:lvl1pPr>
              <a:defRPr/>
            </a:lvl1pPr>
          </a:lstStyle>
          <a:p>
            <a:fld id="{89B871B2-F94B-46D7-A6F4-1CAF882192FE}" type="slidenum">
              <a:rPr lang="en-US" altLang="en-US"/>
              <a:pPr/>
              <a:t>‹#›</a:t>
            </a:fld>
            <a:endParaRPr lang="en-US" altLang="en-US" dirty="0"/>
          </a:p>
        </p:txBody>
      </p:sp>
    </p:spTree>
    <p:extLst>
      <p:ext uri="{BB962C8B-B14F-4D97-AF65-F5344CB8AC3E}">
        <p14:creationId xmlns:p14="http://schemas.microsoft.com/office/powerpoint/2010/main" val="30415582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ltLang="en-US" dirty="0"/>
          </a:p>
        </p:txBody>
      </p:sp>
      <p:sp>
        <p:nvSpPr>
          <p:cNvPr id="8" name="Footer Placeholder 7"/>
          <p:cNvSpPr>
            <a:spLocks noGrp="1"/>
          </p:cNvSpPr>
          <p:nvPr>
            <p:ph type="ftr" sz="quarter" idx="11"/>
          </p:nvPr>
        </p:nvSpPr>
        <p:spPr/>
        <p:txBody>
          <a:bodyPr/>
          <a:lstStyle>
            <a:lvl1pPr>
              <a:defRPr/>
            </a:lvl1pPr>
          </a:lstStyle>
          <a:p>
            <a:endParaRPr lang="en-US" altLang="en-US" dirty="0"/>
          </a:p>
        </p:txBody>
      </p:sp>
      <p:sp>
        <p:nvSpPr>
          <p:cNvPr id="9" name="Slide Number Placeholder 8"/>
          <p:cNvSpPr>
            <a:spLocks noGrp="1"/>
          </p:cNvSpPr>
          <p:nvPr>
            <p:ph type="sldNum" sz="quarter" idx="12"/>
          </p:nvPr>
        </p:nvSpPr>
        <p:spPr/>
        <p:txBody>
          <a:bodyPr/>
          <a:lstStyle>
            <a:lvl1pPr>
              <a:defRPr/>
            </a:lvl1pPr>
          </a:lstStyle>
          <a:p>
            <a:fld id="{806D91A2-B6B4-4413-BD38-8D310B8839B6}" type="slidenum">
              <a:rPr lang="en-US" altLang="en-US"/>
              <a:pPr/>
              <a:t>‹#›</a:t>
            </a:fld>
            <a:endParaRPr lang="en-US" altLang="en-US" dirty="0"/>
          </a:p>
        </p:txBody>
      </p:sp>
    </p:spTree>
    <p:extLst>
      <p:ext uri="{BB962C8B-B14F-4D97-AF65-F5344CB8AC3E}">
        <p14:creationId xmlns:p14="http://schemas.microsoft.com/office/powerpoint/2010/main" val="31729720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ltLang="en-US" dirty="0"/>
          </a:p>
        </p:txBody>
      </p:sp>
      <p:sp>
        <p:nvSpPr>
          <p:cNvPr id="4" name="Footer Placeholder 3"/>
          <p:cNvSpPr>
            <a:spLocks noGrp="1"/>
          </p:cNvSpPr>
          <p:nvPr>
            <p:ph type="ftr" sz="quarter" idx="11"/>
          </p:nvPr>
        </p:nvSpPr>
        <p:spPr/>
        <p:txBody>
          <a:bodyPr/>
          <a:lstStyle>
            <a:lvl1pPr>
              <a:defRPr/>
            </a:lvl1pPr>
          </a:lstStyle>
          <a:p>
            <a:endParaRPr lang="en-US" altLang="en-US" dirty="0"/>
          </a:p>
        </p:txBody>
      </p:sp>
      <p:sp>
        <p:nvSpPr>
          <p:cNvPr id="5" name="Slide Number Placeholder 4"/>
          <p:cNvSpPr>
            <a:spLocks noGrp="1"/>
          </p:cNvSpPr>
          <p:nvPr>
            <p:ph type="sldNum" sz="quarter" idx="12"/>
          </p:nvPr>
        </p:nvSpPr>
        <p:spPr/>
        <p:txBody>
          <a:bodyPr/>
          <a:lstStyle>
            <a:lvl1pPr>
              <a:defRPr/>
            </a:lvl1pPr>
          </a:lstStyle>
          <a:p>
            <a:fld id="{5205E224-C7AB-4197-825C-05C15536E78F}" type="slidenum">
              <a:rPr lang="en-US" altLang="en-US"/>
              <a:pPr/>
              <a:t>‹#›</a:t>
            </a:fld>
            <a:endParaRPr lang="en-US" altLang="en-US" dirty="0"/>
          </a:p>
        </p:txBody>
      </p:sp>
    </p:spTree>
    <p:extLst>
      <p:ext uri="{BB962C8B-B14F-4D97-AF65-F5344CB8AC3E}">
        <p14:creationId xmlns:p14="http://schemas.microsoft.com/office/powerpoint/2010/main" val="37552244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dirty="0"/>
          </a:p>
        </p:txBody>
      </p:sp>
      <p:sp>
        <p:nvSpPr>
          <p:cNvPr id="3" name="Footer Placeholder 2"/>
          <p:cNvSpPr>
            <a:spLocks noGrp="1"/>
          </p:cNvSpPr>
          <p:nvPr>
            <p:ph type="ftr" sz="quarter" idx="11"/>
          </p:nvPr>
        </p:nvSpPr>
        <p:spPr/>
        <p:txBody>
          <a:bodyPr/>
          <a:lstStyle>
            <a:lvl1pPr>
              <a:defRPr/>
            </a:lvl1pPr>
          </a:lstStyle>
          <a:p>
            <a:endParaRPr lang="en-US" altLang="en-US" dirty="0"/>
          </a:p>
        </p:txBody>
      </p:sp>
      <p:sp>
        <p:nvSpPr>
          <p:cNvPr id="4" name="Slide Number Placeholder 3"/>
          <p:cNvSpPr>
            <a:spLocks noGrp="1"/>
          </p:cNvSpPr>
          <p:nvPr>
            <p:ph type="sldNum" sz="quarter" idx="12"/>
          </p:nvPr>
        </p:nvSpPr>
        <p:spPr/>
        <p:txBody>
          <a:bodyPr/>
          <a:lstStyle>
            <a:lvl1pPr>
              <a:defRPr/>
            </a:lvl1pPr>
          </a:lstStyle>
          <a:p>
            <a:fld id="{70B05662-83CB-4439-BCF9-D305DBEA13C9}" type="slidenum">
              <a:rPr lang="en-US" altLang="en-US"/>
              <a:pPr/>
              <a:t>‹#›</a:t>
            </a:fld>
            <a:endParaRPr lang="en-US" altLang="en-US" dirty="0"/>
          </a:p>
        </p:txBody>
      </p:sp>
    </p:spTree>
    <p:extLst>
      <p:ext uri="{BB962C8B-B14F-4D97-AF65-F5344CB8AC3E}">
        <p14:creationId xmlns:p14="http://schemas.microsoft.com/office/powerpoint/2010/main" val="3247203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dirty="0"/>
          </a:p>
        </p:txBody>
      </p:sp>
      <p:sp>
        <p:nvSpPr>
          <p:cNvPr id="6" name="Footer Placeholder 5"/>
          <p:cNvSpPr>
            <a:spLocks noGrp="1"/>
          </p:cNvSpPr>
          <p:nvPr>
            <p:ph type="ftr" sz="quarter" idx="11"/>
          </p:nvPr>
        </p:nvSpPr>
        <p:spPr/>
        <p:txBody>
          <a:bodyPr/>
          <a:lstStyle>
            <a:lvl1pPr>
              <a:defRPr/>
            </a:lvl1pPr>
          </a:lstStyle>
          <a:p>
            <a:endParaRPr lang="en-US" altLang="en-US" dirty="0"/>
          </a:p>
        </p:txBody>
      </p:sp>
      <p:sp>
        <p:nvSpPr>
          <p:cNvPr id="7" name="Slide Number Placeholder 6"/>
          <p:cNvSpPr>
            <a:spLocks noGrp="1"/>
          </p:cNvSpPr>
          <p:nvPr>
            <p:ph type="sldNum" sz="quarter" idx="12"/>
          </p:nvPr>
        </p:nvSpPr>
        <p:spPr/>
        <p:txBody>
          <a:bodyPr/>
          <a:lstStyle>
            <a:lvl1pPr>
              <a:defRPr/>
            </a:lvl1pPr>
          </a:lstStyle>
          <a:p>
            <a:fld id="{9CDBDA25-5362-4280-A0ED-BAF4320C6114}" type="slidenum">
              <a:rPr lang="en-US" altLang="en-US"/>
              <a:pPr/>
              <a:t>‹#›</a:t>
            </a:fld>
            <a:endParaRPr lang="en-US" altLang="en-US" dirty="0"/>
          </a:p>
        </p:txBody>
      </p:sp>
    </p:spTree>
    <p:extLst>
      <p:ext uri="{BB962C8B-B14F-4D97-AF65-F5344CB8AC3E}">
        <p14:creationId xmlns:p14="http://schemas.microsoft.com/office/powerpoint/2010/main" val="21952500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F01C34EB-C126-4C8C-B00B-02F61577C6AA}" type="slidenum">
              <a:rPr lang="en-US" altLang="en-US"/>
              <a:pPr>
                <a:defRPr/>
              </a:pPr>
              <a:t>‹#›</a:t>
            </a:fld>
            <a:endParaRPr lang="en-US" altLang="en-US"/>
          </a:p>
        </p:txBody>
      </p:sp>
    </p:spTree>
    <p:extLst>
      <p:ext uri="{BB962C8B-B14F-4D97-AF65-F5344CB8AC3E}">
        <p14:creationId xmlns:p14="http://schemas.microsoft.com/office/powerpoint/2010/main" val="86673580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dirty="0"/>
          </a:p>
        </p:txBody>
      </p:sp>
      <p:sp>
        <p:nvSpPr>
          <p:cNvPr id="6" name="Footer Placeholder 5"/>
          <p:cNvSpPr>
            <a:spLocks noGrp="1"/>
          </p:cNvSpPr>
          <p:nvPr>
            <p:ph type="ftr" sz="quarter" idx="11"/>
          </p:nvPr>
        </p:nvSpPr>
        <p:spPr/>
        <p:txBody>
          <a:bodyPr/>
          <a:lstStyle>
            <a:lvl1pPr>
              <a:defRPr/>
            </a:lvl1pPr>
          </a:lstStyle>
          <a:p>
            <a:endParaRPr lang="en-US" altLang="en-US" dirty="0"/>
          </a:p>
        </p:txBody>
      </p:sp>
      <p:sp>
        <p:nvSpPr>
          <p:cNvPr id="7" name="Slide Number Placeholder 6"/>
          <p:cNvSpPr>
            <a:spLocks noGrp="1"/>
          </p:cNvSpPr>
          <p:nvPr>
            <p:ph type="sldNum" sz="quarter" idx="12"/>
          </p:nvPr>
        </p:nvSpPr>
        <p:spPr/>
        <p:txBody>
          <a:bodyPr/>
          <a:lstStyle>
            <a:lvl1pPr>
              <a:defRPr/>
            </a:lvl1pPr>
          </a:lstStyle>
          <a:p>
            <a:fld id="{C8AD9ACB-35BE-4BAC-A47A-92684C927B24}" type="slidenum">
              <a:rPr lang="en-US" altLang="en-US"/>
              <a:pPr/>
              <a:t>‹#›</a:t>
            </a:fld>
            <a:endParaRPr lang="en-US" altLang="en-US" dirty="0"/>
          </a:p>
        </p:txBody>
      </p:sp>
    </p:spTree>
    <p:extLst>
      <p:ext uri="{BB962C8B-B14F-4D97-AF65-F5344CB8AC3E}">
        <p14:creationId xmlns:p14="http://schemas.microsoft.com/office/powerpoint/2010/main" val="6857927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tLang="en-US" dirty="0"/>
          </a:p>
        </p:txBody>
      </p:sp>
      <p:sp>
        <p:nvSpPr>
          <p:cNvPr id="5" name="Footer Placeholder 4"/>
          <p:cNvSpPr>
            <a:spLocks noGrp="1"/>
          </p:cNvSpPr>
          <p:nvPr>
            <p:ph type="ftr" sz="quarter" idx="11"/>
          </p:nvPr>
        </p:nvSpPr>
        <p:spPr/>
        <p:txBody>
          <a:bodyPr/>
          <a:lstStyle>
            <a:lvl1pPr>
              <a:defRPr/>
            </a:lvl1pPr>
          </a:lstStyle>
          <a:p>
            <a:endParaRPr lang="en-US" altLang="en-US" dirty="0"/>
          </a:p>
        </p:txBody>
      </p:sp>
      <p:sp>
        <p:nvSpPr>
          <p:cNvPr id="6" name="Slide Number Placeholder 5"/>
          <p:cNvSpPr>
            <a:spLocks noGrp="1"/>
          </p:cNvSpPr>
          <p:nvPr>
            <p:ph type="sldNum" sz="quarter" idx="12"/>
          </p:nvPr>
        </p:nvSpPr>
        <p:spPr/>
        <p:txBody>
          <a:bodyPr/>
          <a:lstStyle>
            <a:lvl1pPr>
              <a:defRPr/>
            </a:lvl1pPr>
          </a:lstStyle>
          <a:p>
            <a:fld id="{C95C0594-9DC9-4141-A329-F5471A714C4B}" type="slidenum">
              <a:rPr lang="en-US" altLang="en-US"/>
              <a:pPr/>
              <a:t>‹#›</a:t>
            </a:fld>
            <a:endParaRPr lang="en-US" altLang="en-US" dirty="0"/>
          </a:p>
        </p:txBody>
      </p:sp>
    </p:spTree>
    <p:extLst>
      <p:ext uri="{BB962C8B-B14F-4D97-AF65-F5344CB8AC3E}">
        <p14:creationId xmlns:p14="http://schemas.microsoft.com/office/powerpoint/2010/main" val="86583831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tLang="en-US" dirty="0"/>
          </a:p>
        </p:txBody>
      </p:sp>
      <p:sp>
        <p:nvSpPr>
          <p:cNvPr id="5" name="Footer Placeholder 4"/>
          <p:cNvSpPr>
            <a:spLocks noGrp="1"/>
          </p:cNvSpPr>
          <p:nvPr>
            <p:ph type="ftr" sz="quarter" idx="11"/>
          </p:nvPr>
        </p:nvSpPr>
        <p:spPr/>
        <p:txBody>
          <a:bodyPr/>
          <a:lstStyle>
            <a:lvl1pPr>
              <a:defRPr/>
            </a:lvl1pPr>
          </a:lstStyle>
          <a:p>
            <a:endParaRPr lang="en-US" altLang="en-US" dirty="0"/>
          </a:p>
        </p:txBody>
      </p:sp>
      <p:sp>
        <p:nvSpPr>
          <p:cNvPr id="6" name="Slide Number Placeholder 5"/>
          <p:cNvSpPr>
            <a:spLocks noGrp="1"/>
          </p:cNvSpPr>
          <p:nvPr>
            <p:ph type="sldNum" sz="quarter" idx="12"/>
          </p:nvPr>
        </p:nvSpPr>
        <p:spPr/>
        <p:txBody>
          <a:bodyPr/>
          <a:lstStyle>
            <a:lvl1pPr>
              <a:defRPr/>
            </a:lvl1pPr>
          </a:lstStyle>
          <a:p>
            <a:fld id="{57ED6BA6-24FA-4F8D-AAA7-4C2BCFAB1C83}" type="slidenum">
              <a:rPr lang="en-US" altLang="en-US"/>
              <a:pPr/>
              <a:t>‹#›</a:t>
            </a:fld>
            <a:endParaRPr lang="en-US" altLang="en-US" dirty="0"/>
          </a:p>
        </p:txBody>
      </p:sp>
    </p:spTree>
    <p:extLst>
      <p:ext uri="{BB962C8B-B14F-4D97-AF65-F5344CB8AC3E}">
        <p14:creationId xmlns:p14="http://schemas.microsoft.com/office/powerpoint/2010/main" val="115309524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B087C0CD-A9FA-419B-9DD8-B7E11ABF15C7}" type="slidenum">
              <a:rPr lang="en-US" altLang="en-US"/>
              <a:pPr>
                <a:defRPr/>
              </a:pPr>
              <a:t>‹#›</a:t>
            </a:fld>
            <a:endParaRPr lang="en-US" altLang="en-US"/>
          </a:p>
        </p:txBody>
      </p:sp>
    </p:spTree>
    <p:extLst>
      <p:ext uri="{BB962C8B-B14F-4D97-AF65-F5344CB8AC3E}">
        <p14:creationId xmlns:p14="http://schemas.microsoft.com/office/powerpoint/2010/main" val="342438363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C726DFAB-5DEA-48D1-9BE3-E3B4CB47B3AA}" type="slidenum">
              <a:rPr lang="en-US" altLang="en-US"/>
              <a:pPr>
                <a:defRPr/>
              </a:pPr>
              <a:t>‹#›</a:t>
            </a:fld>
            <a:endParaRPr lang="en-US" altLang="en-US"/>
          </a:p>
        </p:txBody>
      </p:sp>
    </p:spTree>
    <p:extLst>
      <p:ext uri="{BB962C8B-B14F-4D97-AF65-F5344CB8AC3E}">
        <p14:creationId xmlns:p14="http://schemas.microsoft.com/office/powerpoint/2010/main" val="137412786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BEEC9C06-0B10-4BD4-8358-77927958914F}" type="slidenum">
              <a:rPr lang="en-US" altLang="en-US"/>
              <a:pPr>
                <a:defRPr/>
              </a:pPr>
              <a:t>‹#›</a:t>
            </a:fld>
            <a:endParaRPr lang="en-US" altLang="en-US"/>
          </a:p>
        </p:txBody>
      </p:sp>
    </p:spTree>
    <p:extLst>
      <p:ext uri="{BB962C8B-B14F-4D97-AF65-F5344CB8AC3E}">
        <p14:creationId xmlns:p14="http://schemas.microsoft.com/office/powerpoint/2010/main" val="170127409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pPr>
              <a:defRPr/>
            </a:pPr>
            <a:fld id="{243E2E3A-52D0-4BF1-A96C-AC4E2488AA43}" type="slidenum">
              <a:rPr lang="en-US" altLang="en-US"/>
              <a:pPr>
                <a:defRPr/>
              </a:pPr>
              <a:t>‹#›</a:t>
            </a:fld>
            <a:endParaRPr lang="en-US" altLang="en-US"/>
          </a:p>
        </p:txBody>
      </p:sp>
    </p:spTree>
    <p:extLst>
      <p:ext uri="{BB962C8B-B14F-4D97-AF65-F5344CB8AC3E}">
        <p14:creationId xmlns:p14="http://schemas.microsoft.com/office/powerpoint/2010/main" val="421788689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a:ln/>
        </p:spPr>
        <p:txBody>
          <a:bodyPr/>
          <a:lstStyle>
            <a:lvl1pPr>
              <a:defRPr/>
            </a:lvl1pPr>
          </a:lstStyle>
          <a:p>
            <a:pPr>
              <a:defRPr/>
            </a:pPr>
            <a:fld id="{0F39CCA0-2BE8-4171-82B2-19930A5130B5}" type="slidenum">
              <a:rPr lang="en-US" altLang="en-US"/>
              <a:pPr>
                <a:defRPr/>
              </a:pPr>
              <a:t>‹#›</a:t>
            </a:fld>
            <a:endParaRPr lang="en-US" altLang="en-US"/>
          </a:p>
        </p:txBody>
      </p:sp>
    </p:spTree>
    <p:extLst>
      <p:ext uri="{BB962C8B-B14F-4D97-AF65-F5344CB8AC3E}">
        <p14:creationId xmlns:p14="http://schemas.microsoft.com/office/powerpoint/2010/main" val="43708193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p:cNvSpPr>
            <a:spLocks noGrp="1" noChangeArrowheads="1"/>
          </p:cNvSpPr>
          <p:nvPr>
            <p:ph type="sldNum" sz="quarter" idx="12"/>
          </p:nvPr>
        </p:nvSpPr>
        <p:spPr>
          <a:ln/>
        </p:spPr>
        <p:txBody>
          <a:bodyPr/>
          <a:lstStyle>
            <a:lvl1pPr>
              <a:defRPr/>
            </a:lvl1pPr>
          </a:lstStyle>
          <a:p>
            <a:pPr>
              <a:defRPr/>
            </a:pPr>
            <a:fld id="{9B65912A-1402-44AC-A59F-F6FD0B3A09EF}" type="slidenum">
              <a:rPr lang="en-US" altLang="en-US"/>
              <a:pPr>
                <a:defRPr/>
              </a:pPr>
              <a:t>‹#›</a:t>
            </a:fld>
            <a:endParaRPr lang="en-US" altLang="en-US"/>
          </a:p>
        </p:txBody>
      </p:sp>
    </p:spTree>
    <p:extLst>
      <p:ext uri="{BB962C8B-B14F-4D97-AF65-F5344CB8AC3E}">
        <p14:creationId xmlns:p14="http://schemas.microsoft.com/office/powerpoint/2010/main" val="281733935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p:cNvSpPr>
            <a:spLocks noGrp="1" noChangeArrowheads="1"/>
          </p:cNvSpPr>
          <p:nvPr>
            <p:ph type="sldNum" sz="quarter" idx="12"/>
          </p:nvPr>
        </p:nvSpPr>
        <p:spPr>
          <a:ln/>
        </p:spPr>
        <p:txBody>
          <a:bodyPr/>
          <a:lstStyle>
            <a:lvl1pPr>
              <a:defRPr/>
            </a:lvl1pPr>
          </a:lstStyle>
          <a:p>
            <a:pPr>
              <a:defRPr/>
            </a:pPr>
            <a:fld id="{1C576CE7-BC26-4E0C-9B43-7AC7D87BA3D3}" type="slidenum">
              <a:rPr lang="en-US" altLang="en-US"/>
              <a:pPr>
                <a:defRPr/>
              </a:pPr>
              <a:t>‹#›</a:t>
            </a:fld>
            <a:endParaRPr lang="en-US" altLang="en-US"/>
          </a:p>
        </p:txBody>
      </p:sp>
    </p:spTree>
    <p:extLst>
      <p:ext uri="{BB962C8B-B14F-4D97-AF65-F5344CB8AC3E}">
        <p14:creationId xmlns:p14="http://schemas.microsoft.com/office/powerpoint/2010/main" val="25598060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7849F266-2820-49AC-BF44-6545556828F3}" type="slidenum">
              <a:rPr lang="en-US" altLang="en-US"/>
              <a:pPr>
                <a:defRPr/>
              </a:pPr>
              <a:t>‹#›</a:t>
            </a:fld>
            <a:endParaRPr lang="en-US" altLang="en-US"/>
          </a:p>
        </p:txBody>
      </p:sp>
    </p:spTree>
    <p:extLst>
      <p:ext uri="{BB962C8B-B14F-4D97-AF65-F5344CB8AC3E}">
        <p14:creationId xmlns:p14="http://schemas.microsoft.com/office/powerpoint/2010/main" val="3490633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pPr>
              <a:defRPr/>
            </a:pPr>
            <a:fld id="{DCC9AC49-87AD-4590-B994-B030D7332103}" type="slidenum">
              <a:rPr lang="en-US" altLang="en-US"/>
              <a:pPr>
                <a:defRPr/>
              </a:pPr>
              <a:t>‹#›</a:t>
            </a:fld>
            <a:endParaRPr lang="en-US" altLang="en-US"/>
          </a:p>
        </p:txBody>
      </p:sp>
    </p:spTree>
    <p:extLst>
      <p:ext uri="{BB962C8B-B14F-4D97-AF65-F5344CB8AC3E}">
        <p14:creationId xmlns:p14="http://schemas.microsoft.com/office/powerpoint/2010/main" val="21636632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pPr>
              <a:defRPr/>
            </a:pPr>
            <a:fld id="{1D1F729B-532D-4D27-96FC-53862BD2E622}" type="slidenum">
              <a:rPr lang="en-US" altLang="en-US"/>
              <a:pPr>
                <a:defRPr/>
              </a:pPr>
              <a:t>‹#›</a:t>
            </a:fld>
            <a:endParaRPr lang="en-US" altLang="en-US"/>
          </a:p>
        </p:txBody>
      </p:sp>
    </p:spTree>
    <p:extLst>
      <p:ext uri="{BB962C8B-B14F-4D97-AF65-F5344CB8AC3E}">
        <p14:creationId xmlns:p14="http://schemas.microsoft.com/office/powerpoint/2010/main" val="42335857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3905324C-59C4-4355-BBDE-E49470BB17F6}" type="slidenum">
              <a:rPr lang="en-US" altLang="en-US"/>
              <a:pPr>
                <a:defRPr/>
              </a:pPr>
              <a:t>‹#›</a:t>
            </a:fld>
            <a:endParaRPr lang="en-US" altLang="en-US"/>
          </a:p>
        </p:txBody>
      </p:sp>
    </p:spTree>
    <p:extLst>
      <p:ext uri="{BB962C8B-B14F-4D97-AF65-F5344CB8AC3E}">
        <p14:creationId xmlns:p14="http://schemas.microsoft.com/office/powerpoint/2010/main" val="29211617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05665A55-3191-4370-B8F0-95DFD6B840DB}" type="slidenum">
              <a:rPr lang="en-US" altLang="en-US"/>
              <a:pPr>
                <a:defRPr/>
              </a:pPr>
              <a:t>‹#›</a:t>
            </a:fld>
            <a:endParaRPr lang="en-US" altLang="en-US"/>
          </a:p>
        </p:txBody>
      </p:sp>
    </p:spTree>
    <p:extLst>
      <p:ext uri="{BB962C8B-B14F-4D97-AF65-F5344CB8AC3E}">
        <p14:creationId xmlns:p14="http://schemas.microsoft.com/office/powerpoint/2010/main" val="258252600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a:ln/>
        </p:spPr>
        <p:txBody>
          <a:bodyPr/>
          <a:lstStyle>
            <a:lvl1pPr>
              <a:defRPr/>
            </a:lvl1pPr>
          </a:lstStyle>
          <a:p>
            <a:pPr>
              <a:defRPr/>
            </a:pPr>
            <a:fld id="{B47A80B5-9323-4885-B81C-CE822FDE0149}" type="slidenum">
              <a:rPr lang="en-US" altLang="en-US"/>
              <a:pPr>
                <a:defRPr/>
              </a:pPr>
              <a:t>‹#›</a:t>
            </a:fld>
            <a:endParaRPr lang="en-US" altLang="en-US"/>
          </a:p>
        </p:txBody>
      </p:sp>
    </p:spTree>
    <p:extLst>
      <p:ext uri="{BB962C8B-B14F-4D97-AF65-F5344CB8AC3E}">
        <p14:creationId xmlns:p14="http://schemas.microsoft.com/office/powerpoint/2010/main" val="286290953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8" name="Rectangle 6"/>
          <p:cNvSpPr>
            <a:spLocks noGrp="1" noChangeArrowheads="1"/>
          </p:cNvSpPr>
          <p:nvPr>
            <p:ph type="sldNum" sz="quarter" idx="12"/>
          </p:nvPr>
        </p:nvSpPr>
        <p:spPr>
          <a:ln/>
        </p:spPr>
        <p:txBody>
          <a:bodyPr/>
          <a:lstStyle>
            <a:lvl1pPr>
              <a:defRPr/>
            </a:lvl1pPr>
          </a:lstStyle>
          <a:p>
            <a:pPr>
              <a:defRPr/>
            </a:pPr>
            <a:fld id="{03B87E13-FBE6-4316-848B-C11CABF12BF8}" type="slidenum">
              <a:rPr lang="en-US" altLang="en-US"/>
              <a:pPr>
                <a:defRPr/>
              </a:pPr>
              <a:t>‹#›</a:t>
            </a:fld>
            <a:endParaRPr lang="en-US" altLang="en-US"/>
          </a:p>
        </p:txBody>
      </p:sp>
    </p:spTree>
    <p:extLst>
      <p:ext uri="{BB962C8B-B14F-4D97-AF65-F5344CB8AC3E}">
        <p14:creationId xmlns:p14="http://schemas.microsoft.com/office/powerpoint/2010/main" val="8073818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pPr>
              <a:defRPr/>
            </a:pPr>
            <a:fld id="{4A27E15E-9FBB-4EAA-86E1-789AD9A10AEF}" type="slidenum">
              <a:rPr lang="en-US" altLang="en-US"/>
              <a:pPr>
                <a:defRPr/>
              </a:pPr>
              <a:t>‹#›</a:t>
            </a:fld>
            <a:endParaRPr lang="en-US" altLang="en-US"/>
          </a:p>
        </p:txBody>
      </p:sp>
    </p:spTree>
    <p:extLst>
      <p:ext uri="{BB962C8B-B14F-4D97-AF65-F5344CB8AC3E}">
        <p14:creationId xmlns:p14="http://schemas.microsoft.com/office/powerpoint/2010/main" val="28807654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a:ln/>
        </p:spPr>
        <p:txBody>
          <a:bodyPr/>
          <a:lstStyle>
            <a:lvl1pPr>
              <a:defRPr/>
            </a:lvl1pPr>
          </a:lstStyle>
          <a:p>
            <a:pPr>
              <a:defRPr/>
            </a:pPr>
            <a:fld id="{3C6202E5-728F-4714-95D8-3EFAF51482D6}" type="slidenum">
              <a:rPr lang="en-US" altLang="en-US"/>
              <a:pPr>
                <a:defRPr/>
              </a:pPr>
              <a:t>‹#›</a:t>
            </a:fld>
            <a:endParaRPr lang="en-US" altLang="en-US"/>
          </a:p>
        </p:txBody>
      </p:sp>
    </p:spTree>
    <p:extLst>
      <p:ext uri="{BB962C8B-B14F-4D97-AF65-F5344CB8AC3E}">
        <p14:creationId xmlns:p14="http://schemas.microsoft.com/office/powerpoint/2010/main" val="1283679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p:cNvSpPr>
            <a:spLocks noGrp="1" noChangeArrowheads="1"/>
          </p:cNvSpPr>
          <p:nvPr>
            <p:ph type="sldNum" sz="quarter" idx="12"/>
          </p:nvPr>
        </p:nvSpPr>
        <p:spPr>
          <a:ln/>
        </p:spPr>
        <p:txBody>
          <a:bodyPr/>
          <a:lstStyle>
            <a:lvl1pPr>
              <a:defRPr/>
            </a:lvl1pPr>
          </a:lstStyle>
          <a:p>
            <a:pPr>
              <a:defRPr/>
            </a:pPr>
            <a:fld id="{EA1F44A9-3753-4A25-A2D3-2D33A457DE44}" type="slidenum">
              <a:rPr lang="en-US" altLang="en-US"/>
              <a:pPr>
                <a:defRPr/>
              </a:pPr>
              <a:t>‹#›</a:t>
            </a:fld>
            <a:endParaRPr lang="en-US" altLang="en-US"/>
          </a:p>
        </p:txBody>
      </p:sp>
    </p:spTree>
    <p:extLst>
      <p:ext uri="{BB962C8B-B14F-4D97-AF65-F5344CB8AC3E}">
        <p14:creationId xmlns:p14="http://schemas.microsoft.com/office/powerpoint/2010/main" val="10811614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p:cNvSpPr>
            <a:spLocks noGrp="1" noChangeArrowheads="1"/>
          </p:cNvSpPr>
          <p:nvPr>
            <p:ph type="sldNum" sz="quarter" idx="12"/>
          </p:nvPr>
        </p:nvSpPr>
        <p:spPr>
          <a:ln/>
        </p:spPr>
        <p:txBody>
          <a:bodyPr/>
          <a:lstStyle>
            <a:lvl1pPr>
              <a:defRPr/>
            </a:lvl1pPr>
          </a:lstStyle>
          <a:p>
            <a:pPr>
              <a:defRPr/>
            </a:pPr>
            <a:fld id="{BF95842D-6D3F-4CA2-8989-B23EB5029824}" type="slidenum">
              <a:rPr lang="en-US" altLang="en-US"/>
              <a:pPr>
                <a:defRPr/>
              </a:pPr>
              <a:t>‹#›</a:t>
            </a:fld>
            <a:endParaRPr lang="en-US" altLang="en-US"/>
          </a:p>
        </p:txBody>
      </p:sp>
    </p:spTree>
    <p:extLst>
      <p:ext uri="{BB962C8B-B14F-4D97-AF65-F5344CB8AC3E}">
        <p14:creationId xmlns:p14="http://schemas.microsoft.com/office/powerpoint/2010/main" val="30716640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pPr>
              <a:defRPr/>
            </a:pPr>
            <a:fld id="{E35A070B-7E2F-4945-A61F-4C7FB90D4C27}" type="slidenum">
              <a:rPr lang="en-US" altLang="en-US"/>
              <a:pPr>
                <a:defRPr/>
              </a:pPr>
              <a:t>‹#›</a:t>
            </a:fld>
            <a:endParaRPr lang="en-US" altLang="en-US"/>
          </a:p>
        </p:txBody>
      </p:sp>
    </p:spTree>
    <p:extLst>
      <p:ext uri="{BB962C8B-B14F-4D97-AF65-F5344CB8AC3E}">
        <p14:creationId xmlns:p14="http://schemas.microsoft.com/office/powerpoint/2010/main" val="34281904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pPr>
              <a:defRPr/>
            </a:pPr>
            <a:fld id="{22093DC5-B974-4C9F-8B24-E0B9FD137FCE}" type="slidenum">
              <a:rPr lang="en-US" altLang="en-US"/>
              <a:pPr>
                <a:defRPr/>
              </a:pPr>
              <a:t>‹#›</a:t>
            </a:fld>
            <a:endParaRPr lang="en-US" altLang="en-US"/>
          </a:p>
        </p:txBody>
      </p:sp>
    </p:spTree>
    <p:extLst>
      <p:ext uri="{BB962C8B-B14F-4D97-AF65-F5344CB8AC3E}">
        <p14:creationId xmlns:p14="http://schemas.microsoft.com/office/powerpoint/2010/main" val="14004753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lt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lt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pPr>
              <a:defRPr/>
            </a:pPr>
            <a:fld id="{A1E3BDCB-BB78-4C21-9848-55B699CC854B}"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7E23D7F5-C85B-4A96-ACA2-D9F13D5B3715}" type="slidenum">
              <a:rPr lang="en-US" altLang="en-US"/>
              <a:pPr/>
              <a:t>‹#›</a:t>
            </a:fld>
            <a:endParaRPr lang="en-US" altLang="en-US" dirty="0"/>
          </a:p>
        </p:txBody>
      </p:sp>
    </p:spTree>
    <p:extLst>
      <p:ext uri="{BB962C8B-B14F-4D97-AF65-F5344CB8AC3E}">
        <p14:creationId xmlns:p14="http://schemas.microsoft.com/office/powerpoint/2010/main" val="185429310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lt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lt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pPr>
              <a:defRPr/>
            </a:pPr>
            <a:fld id="{473DA0B2-9A61-44BC-981A-F37D48B9FA95}" type="slidenum">
              <a:rPr lang="en-US" altLang="en-US"/>
              <a:pPr>
                <a:defRPr/>
              </a:pPr>
              <a:t>‹#›</a:t>
            </a:fld>
            <a:endParaRPr lang="en-US" altLang="en-US"/>
          </a:p>
        </p:txBody>
      </p:sp>
    </p:spTree>
    <p:extLst>
      <p:ext uri="{BB962C8B-B14F-4D97-AF65-F5344CB8AC3E}">
        <p14:creationId xmlns:p14="http://schemas.microsoft.com/office/powerpoint/2010/main" val="864259193"/>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8.xml"/><Relationship Id="rId1" Type="http://schemas.openxmlformats.org/officeDocument/2006/relationships/slideLayout" Target="../slideLayouts/slideLayout24.xml"/><Relationship Id="rId4" Type="http://schemas.openxmlformats.org/officeDocument/2006/relationships/image" Target="../media/image20.png"/></Relationships>
</file>

<file path=ppt/slides/_rels/slide100.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87.png"/></Relationships>
</file>

<file path=ppt/slides/_rels/slide103.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58.xml"/><Relationship Id="rId1" Type="http://schemas.openxmlformats.org/officeDocument/2006/relationships/slideLayout" Target="../slideLayouts/slideLayout2.xml"/><Relationship Id="rId5" Type="http://schemas.openxmlformats.org/officeDocument/2006/relationships/hyperlink" Target="https://pixabay.com/en/arrows-all-directions-star-colorful-254261/" TargetMode="External"/><Relationship Id="rId4" Type="http://schemas.openxmlformats.org/officeDocument/2006/relationships/image" Target="../media/image188.png"/></Relationships>
</file>

<file path=ppt/slides/_rels/slide107.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1.jpg"/><Relationship Id="rId1" Type="http://schemas.openxmlformats.org/officeDocument/2006/relationships/slideLayout" Target="../slideLayouts/slideLayout24.xml"/></Relationships>
</file>

<file path=ppt/slides/_rels/slide110.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189.png"/></Relationships>
</file>

<file path=ppt/slides/_rels/slide111.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190.png"/></Relationships>
</file>

<file path=ppt/slides/_rels/slide114.xml.rels><?xml version="1.0" encoding="UTF-8" standalone="yes"?>
<Relationships xmlns="http://schemas.openxmlformats.org/package/2006/relationships"><Relationship Id="rId8" Type="http://schemas.openxmlformats.org/officeDocument/2006/relationships/image" Target="../media/image195.png"/><Relationship Id="rId13" Type="http://schemas.openxmlformats.org/officeDocument/2006/relationships/image" Target="../media/image200.png"/><Relationship Id="rId18" Type="http://schemas.openxmlformats.org/officeDocument/2006/relationships/image" Target="../media/image205.png"/><Relationship Id="rId3" Type="http://schemas.openxmlformats.org/officeDocument/2006/relationships/image" Target="../media/image182.jpg"/><Relationship Id="rId7" Type="http://schemas.openxmlformats.org/officeDocument/2006/relationships/image" Target="../media/image194.png"/><Relationship Id="rId12" Type="http://schemas.openxmlformats.org/officeDocument/2006/relationships/image" Target="../media/image199.png"/><Relationship Id="rId17" Type="http://schemas.openxmlformats.org/officeDocument/2006/relationships/image" Target="../media/image204.png"/><Relationship Id="rId2" Type="http://schemas.openxmlformats.org/officeDocument/2006/relationships/notesSlide" Target="../notesSlides/notesSlide66.xml"/><Relationship Id="rId16" Type="http://schemas.openxmlformats.org/officeDocument/2006/relationships/image" Target="../media/image203.png"/><Relationship Id="rId1" Type="http://schemas.openxmlformats.org/officeDocument/2006/relationships/slideLayout" Target="../slideLayouts/slideLayout2.xml"/><Relationship Id="rId6" Type="http://schemas.openxmlformats.org/officeDocument/2006/relationships/image" Target="../media/image193.png"/><Relationship Id="rId11" Type="http://schemas.openxmlformats.org/officeDocument/2006/relationships/image" Target="../media/image198.png"/><Relationship Id="rId5" Type="http://schemas.openxmlformats.org/officeDocument/2006/relationships/image" Target="../media/image192.png"/><Relationship Id="rId15" Type="http://schemas.openxmlformats.org/officeDocument/2006/relationships/image" Target="../media/image202.png"/><Relationship Id="rId10" Type="http://schemas.openxmlformats.org/officeDocument/2006/relationships/image" Target="../media/image197.png"/><Relationship Id="rId4" Type="http://schemas.openxmlformats.org/officeDocument/2006/relationships/image" Target="../media/image191.png"/><Relationship Id="rId9" Type="http://schemas.openxmlformats.org/officeDocument/2006/relationships/image" Target="../media/image196.png"/><Relationship Id="rId14" Type="http://schemas.openxmlformats.org/officeDocument/2006/relationships/image" Target="../media/image201.png"/></Relationships>
</file>

<file path=ppt/slides/_rels/slide115.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image" Target="../media/image207.jpg"/><Relationship Id="rId2" Type="http://schemas.openxmlformats.org/officeDocument/2006/relationships/notesSlide" Target="../notesSlides/notesSlide68.xml"/><Relationship Id="rId1" Type="http://schemas.openxmlformats.org/officeDocument/2006/relationships/slideLayout" Target="../slideLayouts/slideLayout2.xml"/><Relationship Id="rId5" Type="http://schemas.openxmlformats.org/officeDocument/2006/relationships/image" Target="../media/image209.jpg"/><Relationship Id="rId4" Type="http://schemas.openxmlformats.org/officeDocument/2006/relationships/image" Target="../media/image208.jpeg"/></Relationships>
</file>

<file path=ppt/slides/_rels/slide117.xml.rels><?xml version="1.0" encoding="UTF-8" standalone="yes"?>
<Relationships xmlns="http://schemas.openxmlformats.org/package/2006/relationships"><Relationship Id="rId3" Type="http://schemas.openxmlformats.org/officeDocument/2006/relationships/image" Target="../media/image207.jp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210.jpeg"/></Relationships>
</file>

<file path=ppt/slides/_rels/slide118.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70.xml"/><Relationship Id="rId1" Type="http://schemas.openxmlformats.org/officeDocument/2006/relationships/slideLayout" Target="../slideLayouts/slideLayout2.xml"/><Relationship Id="rId5" Type="http://schemas.microsoft.com/office/2007/relationships/hdphoto" Target="../media/hdphoto11.wdp"/><Relationship Id="rId4" Type="http://schemas.openxmlformats.org/officeDocument/2006/relationships/image" Target="../media/image212.png"/></Relationships>
</file>

<file path=ppt/slides/_rels/slide119.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24.png"/></Relationships>
</file>

<file path=ppt/slides/_rels/slide120.xml.rels><?xml version="1.0" encoding="UTF-8" standalone="yes"?>
<Relationships xmlns="http://schemas.openxmlformats.org/package/2006/relationships"><Relationship Id="rId3" Type="http://schemas.openxmlformats.org/officeDocument/2006/relationships/image" Target="../media/image213.webp"/><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216.jp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8" Type="http://schemas.openxmlformats.org/officeDocument/2006/relationships/image" Target="../media/image219.png"/><Relationship Id="rId3" Type="http://schemas.openxmlformats.org/officeDocument/2006/relationships/image" Target="../media/image216.jpg"/><Relationship Id="rId7" Type="http://schemas.openxmlformats.org/officeDocument/2006/relationships/image" Target="../media/image218.svg"/><Relationship Id="rId2" Type="http://schemas.openxmlformats.org/officeDocument/2006/relationships/notesSlide" Target="../notesSlides/notesSlide76.xml"/><Relationship Id="rId1" Type="http://schemas.openxmlformats.org/officeDocument/2006/relationships/slideLayout" Target="../slideLayouts/slideLayout2.xml"/><Relationship Id="rId6" Type="http://schemas.openxmlformats.org/officeDocument/2006/relationships/image" Target="../media/image217.png"/><Relationship Id="rId5" Type="http://schemas.openxmlformats.org/officeDocument/2006/relationships/image" Target="../media/image9.svg"/><Relationship Id="rId4" Type="http://schemas.openxmlformats.org/officeDocument/2006/relationships/image" Target="../media/image8.png"/><Relationship Id="rId9" Type="http://schemas.openxmlformats.org/officeDocument/2006/relationships/image" Target="../media/image220.svg"/></Relationships>
</file>

<file path=ppt/slides/_rels/slide125.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77.xml"/><Relationship Id="rId1" Type="http://schemas.openxmlformats.org/officeDocument/2006/relationships/slideLayout" Target="../slideLayouts/slideLayout2.xml"/><Relationship Id="rId5" Type="http://schemas.openxmlformats.org/officeDocument/2006/relationships/hyperlink" Target="https://www.publicdomainpictures.net/view-image.php?image=17448&amp;picture=fire-element" TargetMode="External"/><Relationship Id="rId4" Type="http://schemas.openxmlformats.org/officeDocument/2006/relationships/image" Target="../media/image222.jpg"/></Relationships>
</file>

<file path=ppt/slides/_rels/slide126.xml.rels><?xml version="1.0" encoding="UTF-8" standalone="yes"?>
<Relationships xmlns="http://schemas.openxmlformats.org/package/2006/relationships"><Relationship Id="rId2" Type="http://schemas.openxmlformats.org/officeDocument/2006/relationships/image" Target="../media/image223.jpg"/><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image" Target="../media/image225.jpe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78.xml"/><Relationship Id="rId1" Type="http://schemas.openxmlformats.org/officeDocument/2006/relationships/slideLayout" Target="../slideLayouts/slideLayout2.xml"/><Relationship Id="rId5" Type="http://schemas.microsoft.com/office/2007/relationships/hdphoto" Target="../media/hdphoto12.wdp"/><Relationship Id="rId4" Type="http://schemas.openxmlformats.org/officeDocument/2006/relationships/image" Target="../media/image227.png"/></Relationships>
</file>

<file path=ppt/slides/_rels/slide1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3.jpg"/><Relationship Id="rId1" Type="http://schemas.openxmlformats.org/officeDocument/2006/relationships/slideLayout" Target="../slideLayouts/slideLayout2.xml"/><Relationship Id="rId4" Type="http://schemas.microsoft.com/office/2007/relationships/hdphoto" Target="../media/hdphoto2.wdp"/></Relationships>
</file>

<file path=ppt/slides/_rels/slide130.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image" Target="../media/image229.jpg"/><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image" Target="../media/image233.jpg"/><Relationship Id="rId2" Type="http://schemas.openxmlformats.org/officeDocument/2006/relationships/image" Target="../media/image232.jp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image" Target="../media/image234.jpeg"/><Relationship Id="rId1" Type="http://schemas.openxmlformats.org/officeDocument/2006/relationships/slideLayout" Target="../slideLayouts/slideLayout2.xml"/><Relationship Id="rId5" Type="http://schemas.microsoft.com/office/2007/relationships/hdphoto" Target="../media/hdphoto13.wdp"/><Relationship Id="rId4" Type="http://schemas.openxmlformats.org/officeDocument/2006/relationships/image" Target="../media/image236.png"/></Relationships>
</file>

<file path=ppt/slides/_rels/slide136.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image" Target="../media/image237.jpg"/><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image" Target="../media/image239.jpg"/><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image" Target="../media/image241.jpeg"/><Relationship Id="rId1" Type="http://schemas.openxmlformats.org/officeDocument/2006/relationships/slideLayout" Target="../slideLayouts/slideLayout2.xml"/><Relationship Id="rId4" Type="http://schemas.openxmlformats.org/officeDocument/2006/relationships/image" Target="../media/image243.svg"/></Relationships>
</file>

<file path=ppt/slides/_rels/slide139.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image" Target="../media/image245.jpe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8" Type="http://schemas.openxmlformats.org/officeDocument/2006/relationships/image" Target="../media/image211.jpeg"/><Relationship Id="rId13" Type="http://schemas.openxmlformats.org/officeDocument/2006/relationships/image" Target="../media/image221.jpeg"/><Relationship Id="rId18" Type="http://schemas.openxmlformats.org/officeDocument/2006/relationships/image" Target="../media/image228.jpeg"/><Relationship Id="rId26" Type="http://schemas.openxmlformats.org/officeDocument/2006/relationships/image" Target="../media/image241.jpeg"/><Relationship Id="rId3" Type="http://schemas.openxmlformats.org/officeDocument/2006/relationships/image" Target="../media/image181.jpeg"/><Relationship Id="rId21" Type="http://schemas.openxmlformats.org/officeDocument/2006/relationships/image" Target="../media/image231.jpeg"/><Relationship Id="rId7" Type="http://schemas.openxmlformats.org/officeDocument/2006/relationships/image" Target="../media/image210.jpeg"/><Relationship Id="rId12" Type="http://schemas.openxmlformats.org/officeDocument/2006/relationships/image" Target="../media/image216.jpg"/><Relationship Id="rId17" Type="http://schemas.openxmlformats.org/officeDocument/2006/relationships/image" Target="../media/image226.jpeg"/><Relationship Id="rId25" Type="http://schemas.openxmlformats.org/officeDocument/2006/relationships/image" Target="../media/image240.jpeg"/><Relationship Id="rId2" Type="http://schemas.openxmlformats.org/officeDocument/2006/relationships/image" Target="../media/image1.jpg"/><Relationship Id="rId16" Type="http://schemas.openxmlformats.org/officeDocument/2006/relationships/image" Target="../media/image225.jpeg"/><Relationship Id="rId20" Type="http://schemas.openxmlformats.org/officeDocument/2006/relationships/image" Target="../media/image230.jpeg"/><Relationship Id="rId29" Type="http://schemas.openxmlformats.org/officeDocument/2006/relationships/image" Target="../media/image246.jpeg"/><Relationship Id="rId1" Type="http://schemas.openxmlformats.org/officeDocument/2006/relationships/slideLayout" Target="../slideLayouts/slideLayout2.xml"/><Relationship Id="rId6" Type="http://schemas.openxmlformats.org/officeDocument/2006/relationships/image" Target="../media/image208.jpeg"/><Relationship Id="rId11" Type="http://schemas.openxmlformats.org/officeDocument/2006/relationships/image" Target="../media/image215.jpeg"/><Relationship Id="rId24" Type="http://schemas.openxmlformats.org/officeDocument/2006/relationships/image" Target="../media/image238.jpeg"/><Relationship Id="rId5" Type="http://schemas.openxmlformats.org/officeDocument/2006/relationships/image" Target="../media/image206.jpeg"/><Relationship Id="rId15" Type="http://schemas.openxmlformats.org/officeDocument/2006/relationships/image" Target="../media/image224.jpeg"/><Relationship Id="rId23" Type="http://schemas.openxmlformats.org/officeDocument/2006/relationships/image" Target="../media/image234.jpeg"/><Relationship Id="rId28" Type="http://schemas.openxmlformats.org/officeDocument/2006/relationships/image" Target="../media/image245.jpeg"/><Relationship Id="rId10" Type="http://schemas.openxmlformats.org/officeDocument/2006/relationships/image" Target="../media/image214.jpeg"/><Relationship Id="rId19" Type="http://schemas.openxmlformats.org/officeDocument/2006/relationships/image" Target="../media/image229.jpg"/><Relationship Id="rId4" Type="http://schemas.openxmlformats.org/officeDocument/2006/relationships/image" Target="../media/image248.jpeg"/><Relationship Id="rId9" Type="http://schemas.openxmlformats.org/officeDocument/2006/relationships/image" Target="../media/image213.webp"/><Relationship Id="rId14" Type="http://schemas.openxmlformats.org/officeDocument/2006/relationships/image" Target="../media/image223.jpg"/><Relationship Id="rId22" Type="http://schemas.openxmlformats.org/officeDocument/2006/relationships/image" Target="../media/image233.jpg"/><Relationship Id="rId27" Type="http://schemas.openxmlformats.org/officeDocument/2006/relationships/image" Target="../media/image244.jpeg"/><Relationship Id="rId30" Type="http://schemas.openxmlformats.org/officeDocument/2006/relationships/image" Target="../media/image247.jpeg"/></Relationships>
</file>

<file path=ppt/slides/_rels/slide144.xml.rels><?xml version="1.0" encoding="UTF-8" standalone="yes"?>
<Relationships xmlns="http://schemas.openxmlformats.org/package/2006/relationships"><Relationship Id="rId8" Type="http://schemas.openxmlformats.org/officeDocument/2006/relationships/image" Target="../media/image254.jpeg"/><Relationship Id="rId13" Type="http://schemas.openxmlformats.org/officeDocument/2006/relationships/image" Target="../media/image258.jpeg"/><Relationship Id="rId18" Type="http://schemas.openxmlformats.org/officeDocument/2006/relationships/image" Target="../media/image263.jpeg"/><Relationship Id="rId26" Type="http://schemas.openxmlformats.org/officeDocument/2006/relationships/image" Target="../media/image271.jpeg"/><Relationship Id="rId3" Type="http://schemas.openxmlformats.org/officeDocument/2006/relationships/image" Target="../media/image249.jpeg"/><Relationship Id="rId21" Type="http://schemas.openxmlformats.org/officeDocument/2006/relationships/image" Target="../media/image266.jpeg"/><Relationship Id="rId7" Type="http://schemas.openxmlformats.org/officeDocument/2006/relationships/image" Target="../media/image253.jpeg"/><Relationship Id="rId12" Type="http://schemas.openxmlformats.org/officeDocument/2006/relationships/image" Target="../media/image257.jpeg"/><Relationship Id="rId17" Type="http://schemas.openxmlformats.org/officeDocument/2006/relationships/image" Target="../media/image262.jpeg"/><Relationship Id="rId25" Type="http://schemas.openxmlformats.org/officeDocument/2006/relationships/image" Target="../media/image270.jpeg"/><Relationship Id="rId2" Type="http://schemas.openxmlformats.org/officeDocument/2006/relationships/notesSlide" Target="../notesSlides/notesSlide81.xml"/><Relationship Id="rId16" Type="http://schemas.openxmlformats.org/officeDocument/2006/relationships/image" Target="../media/image261.jpeg"/><Relationship Id="rId20" Type="http://schemas.openxmlformats.org/officeDocument/2006/relationships/image" Target="../media/image265.jpeg"/><Relationship Id="rId29" Type="http://schemas.openxmlformats.org/officeDocument/2006/relationships/image" Target="../media/image274.jpeg"/><Relationship Id="rId1" Type="http://schemas.openxmlformats.org/officeDocument/2006/relationships/slideLayout" Target="../slideLayouts/slideLayout2.xml"/><Relationship Id="rId6" Type="http://schemas.openxmlformats.org/officeDocument/2006/relationships/image" Target="../media/image252.jpeg"/><Relationship Id="rId11" Type="http://schemas.openxmlformats.org/officeDocument/2006/relationships/image" Target="../media/image256.jpeg"/><Relationship Id="rId24" Type="http://schemas.openxmlformats.org/officeDocument/2006/relationships/image" Target="../media/image269.jpeg"/><Relationship Id="rId5" Type="http://schemas.openxmlformats.org/officeDocument/2006/relationships/image" Target="../media/image251.jpeg"/><Relationship Id="rId15" Type="http://schemas.openxmlformats.org/officeDocument/2006/relationships/image" Target="../media/image260.jpeg"/><Relationship Id="rId23" Type="http://schemas.openxmlformats.org/officeDocument/2006/relationships/image" Target="../media/image268.jpeg"/><Relationship Id="rId28" Type="http://schemas.openxmlformats.org/officeDocument/2006/relationships/image" Target="../media/image273.jpeg"/><Relationship Id="rId10" Type="http://schemas.openxmlformats.org/officeDocument/2006/relationships/image" Target="../media/image213.webp"/><Relationship Id="rId19" Type="http://schemas.openxmlformats.org/officeDocument/2006/relationships/image" Target="../media/image264.jpeg"/><Relationship Id="rId31" Type="http://schemas.openxmlformats.org/officeDocument/2006/relationships/image" Target="../media/image276.jpeg"/><Relationship Id="rId4" Type="http://schemas.openxmlformats.org/officeDocument/2006/relationships/image" Target="../media/image250.jpeg"/><Relationship Id="rId9" Type="http://schemas.openxmlformats.org/officeDocument/2006/relationships/image" Target="../media/image255.jpeg"/><Relationship Id="rId14" Type="http://schemas.openxmlformats.org/officeDocument/2006/relationships/image" Target="../media/image259.jpeg"/><Relationship Id="rId22" Type="http://schemas.openxmlformats.org/officeDocument/2006/relationships/image" Target="../media/image267.jpeg"/><Relationship Id="rId27" Type="http://schemas.openxmlformats.org/officeDocument/2006/relationships/image" Target="../media/image272.jpeg"/><Relationship Id="rId30" Type="http://schemas.openxmlformats.org/officeDocument/2006/relationships/image" Target="../media/image275.jpeg"/></Relationships>
</file>

<file path=ppt/slides/_rels/slide14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27.jpg"/><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31.jp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33.webp"/><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3.jpg"/><Relationship Id="rId13" Type="http://schemas.openxmlformats.org/officeDocument/2006/relationships/image" Target="../media/image26.jpg"/><Relationship Id="rId18" Type="http://schemas.openxmlformats.org/officeDocument/2006/relationships/image" Target="../media/image35.jpg"/><Relationship Id="rId3" Type="http://schemas.openxmlformats.org/officeDocument/2006/relationships/image" Target="../media/image4.jpeg"/><Relationship Id="rId7" Type="http://schemas.openxmlformats.org/officeDocument/2006/relationships/image" Target="../media/image11.webp"/><Relationship Id="rId12" Type="http://schemas.openxmlformats.org/officeDocument/2006/relationships/image" Target="../media/image23.jpg"/><Relationship Id="rId17" Type="http://schemas.openxmlformats.org/officeDocument/2006/relationships/image" Target="../media/image33.webp"/><Relationship Id="rId2" Type="http://schemas.openxmlformats.org/officeDocument/2006/relationships/image" Target="../media/image1.jpg"/><Relationship Id="rId16" Type="http://schemas.openxmlformats.org/officeDocument/2006/relationships/image" Target="../media/image32.jpg"/><Relationship Id="rId1" Type="http://schemas.openxmlformats.org/officeDocument/2006/relationships/slideLayout" Target="../slideLayouts/slideLayout24.xml"/><Relationship Id="rId6" Type="http://schemas.openxmlformats.org/officeDocument/2006/relationships/image" Target="../media/image10.jpg"/><Relationship Id="rId11" Type="http://schemas.openxmlformats.org/officeDocument/2006/relationships/image" Target="../media/image22.jpg"/><Relationship Id="rId5" Type="http://schemas.openxmlformats.org/officeDocument/2006/relationships/image" Target="../media/image7.jpg"/><Relationship Id="rId15" Type="http://schemas.openxmlformats.org/officeDocument/2006/relationships/image" Target="../media/image29.png"/><Relationship Id="rId10" Type="http://schemas.openxmlformats.org/officeDocument/2006/relationships/image" Target="../media/image34.jpg"/><Relationship Id="rId4" Type="http://schemas.openxmlformats.org/officeDocument/2006/relationships/image" Target="../media/image6.jpg"/><Relationship Id="rId9" Type="http://schemas.openxmlformats.org/officeDocument/2006/relationships/image" Target="../media/image16.jpg"/><Relationship Id="rId14" Type="http://schemas.openxmlformats.org/officeDocument/2006/relationships/image" Target="../media/image27.jpg"/></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hyperlink" Target="http://www.photos-public-domain.com/2012/04/10/blue-water-with-ripples-texture/" TargetMode="External"/><Relationship Id="rId4" Type="http://schemas.openxmlformats.org/officeDocument/2006/relationships/image" Target="../media/image2.jpg"/></Relationships>
</file>

<file path=ppt/slides/_rels/slide20.xml.rels><?xml version="1.0" encoding="UTF-8" standalone="yes"?>
<Relationships xmlns="http://schemas.openxmlformats.org/package/2006/relationships"><Relationship Id="rId8" Type="http://schemas.openxmlformats.org/officeDocument/2006/relationships/image" Target="../media/image13.jpg"/><Relationship Id="rId13" Type="http://schemas.openxmlformats.org/officeDocument/2006/relationships/image" Target="../media/image43.jpeg"/><Relationship Id="rId18" Type="http://schemas.openxmlformats.org/officeDocument/2006/relationships/image" Target="../media/image46.jpeg"/><Relationship Id="rId3" Type="http://schemas.openxmlformats.org/officeDocument/2006/relationships/image" Target="../media/image37.jpeg"/><Relationship Id="rId7" Type="http://schemas.openxmlformats.org/officeDocument/2006/relationships/image" Target="../media/image11.webp"/><Relationship Id="rId12" Type="http://schemas.openxmlformats.org/officeDocument/2006/relationships/image" Target="../media/image42.jpeg"/><Relationship Id="rId17" Type="http://schemas.openxmlformats.org/officeDocument/2006/relationships/image" Target="../media/image33.webp"/><Relationship Id="rId2" Type="http://schemas.openxmlformats.org/officeDocument/2006/relationships/image" Target="../media/image36.jpeg"/><Relationship Id="rId16" Type="http://schemas.openxmlformats.org/officeDocument/2006/relationships/image" Target="../media/image32.jpg"/><Relationship Id="rId1" Type="http://schemas.openxmlformats.org/officeDocument/2006/relationships/slideLayout" Target="../slideLayouts/slideLayout24.xml"/><Relationship Id="rId6" Type="http://schemas.openxmlformats.org/officeDocument/2006/relationships/image" Target="../media/image39.jpeg"/><Relationship Id="rId11" Type="http://schemas.openxmlformats.org/officeDocument/2006/relationships/image" Target="../media/image41.jpeg"/><Relationship Id="rId5" Type="http://schemas.openxmlformats.org/officeDocument/2006/relationships/image" Target="../media/image38.jpeg"/><Relationship Id="rId15" Type="http://schemas.openxmlformats.org/officeDocument/2006/relationships/image" Target="../media/image45.png"/><Relationship Id="rId10" Type="http://schemas.openxmlformats.org/officeDocument/2006/relationships/image" Target="../media/image40.jpeg"/><Relationship Id="rId4" Type="http://schemas.openxmlformats.org/officeDocument/2006/relationships/image" Target="../media/image6.jpg"/><Relationship Id="rId9" Type="http://schemas.openxmlformats.org/officeDocument/2006/relationships/image" Target="../media/image16.jpg"/><Relationship Id="rId14" Type="http://schemas.openxmlformats.org/officeDocument/2006/relationships/image" Target="../media/image44.jpeg"/></Relationships>
</file>

<file path=ppt/slides/_rels/slide2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3.xml"/><Relationship Id="rId1" Type="http://schemas.openxmlformats.org/officeDocument/2006/relationships/slideLayout" Target="../slideLayouts/slideLayout2.xml"/><Relationship Id="rId5" Type="http://schemas.openxmlformats.org/officeDocument/2006/relationships/hyperlink" Target="http://www.photos-public-domain.com/2012/04/10/blue-water-with-ripples-texture/" TargetMode="External"/><Relationship Id="rId4" Type="http://schemas.openxmlformats.org/officeDocument/2006/relationships/image" Target="../media/image2.jpg"/></Relationships>
</file>

<file path=ppt/slides/_rels/slide24.xml.rels><?xml version="1.0" encoding="UTF-8" standalone="yes"?>
<Relationships xmlns="http://schemas.openxmlformats.org/package/2006/relationships"><Relationship Id="rId3" Type="http://schemas.openxmlformats.org/officeDocument/2006/relationships/image" Target="../media/image47.jpg"/><Relationship Id="rId7" Type="http://schemas.openxmlformats.org/officeDocument/2006/relationships/hyperlink" Target="https://uleaguehub.wordpress.com/2012/08/22/what-it-is/" TargetMode="External"/><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50.jpg"/><Relationship Id="rId5" Type="http://schemas.openxmlformats.org/officeDocument/2006/relationships/image" Target="../media/image49.png"/><Relationship Id="rId4" Type="http://schemas.openxmlformats.org/officeDocument/2006/relationships/image" Target="../media/image48.jpg"/></Relationships>
</file>

<file path=ppt/slides/_rels/slide25.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51.jpg"/><Relationship Id="rId7" Type="http://schemas.openxmlformats.org/officeDocument/2006/relationships/image" Target="../media/image55.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jpg"/></Relationships>
</file>

<file path=ppt/slides/_rels/slide26.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58.png"/></Relationships>
</file>

<file path=ppt/slides/_rels/slide28.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image" Target="../media/image60.jp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63.png"/><Relationship Id="rId4" Type="http://schemas.openxmlformats.org/officeDocument/2006/relationships/image" Target="../media/image62.jpg"/></Relationships>
</file>

<file path=ppt/slides/_rels/slide31.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66.svg"/><Relationship Id="rId4" Type="http://schemas.openxmlformats.org/officeDocument/2006/relationships/image" Target="../media/image65.png"/></Relationships>
</file>

<file path=ppt/slides/_rels/slide32.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image" Target="../media/image69.png"/><Relationship Id="rId4" Type="http://schemas.openxmlformats.org/officeDocument/2006/relationships/image" Target="../media/image68.png"/></Relationships>
</file>

<file path=ppt/slides/_rels/slide3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71.jpg"/></Relationships>
</file>

<file path=ppt/slides/_rels/slide34.xml.rels><?xml version="1.0" encoding="UTF-8" standalone="yes"?>
<Relationships xmlns="http://schemas.openxmlformats.org/package/2006/relationships"><Relationship Id="rId3" Type="http://schemas.openxmlformats.org/officeDocument/2006/relationships/image" Target="../media/image72.jpg_fit=scale"/><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8" Type="http://schemas.openxmlformats.org/officeDocument/2006/relationships/image" Target="../media/image77.png"/><Relationship Id="rId3" Type="http://schemas.openxmlformats.org/officeDocument/2006/relationships/image" Target="../media/image73.png"/><Relationship Id="rId7" Type="http://schemas.openxmlformats.org/officeDocument/2006/relationships/image" Target="../media/image76.pn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75.png"/><Relationship Id="rId5" Type="http://schemas.microsoft.com/office/2007/relationships/hdphoto" Target="../media/hdphoto4.wdp"/><Relationship Id="rId4" Type="http://schemas.openxmlformats.org/officeDocument/2006/relationships/image" Target="../media/image74.png"/><Relationship Id="rId9" Type="http://schemas.openxmlformats.org/officeDocument/2006/relationships/image" Target="../media/image78.png"/></Relationships>
</file>

<file path=ppt/slides/_rels/slide3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3.png"/><Relationship Id="rId1" Type="http://schemas.openxmlformats.org/officeDocument/2006/relationships/slideLayout" Target="../slideLayouts/slideLayout2.xml"/><Relationship Id="rId5" Type="http://schemas.openxmlformats.org/officeDocument/2006/relationships/image" Target="../media/image81.png"/><Relationship Id="rId4" Type="http://schemas.openxmlformats.org/officeDocument/2006/relationships/image" Target="../media/image80.png"/></Relationships>
</file>

<file path=ppt/slides/_rels/slide38.xml.rels><?xml version="1.0" encoding="UTF-8" standalone="yes"?>
<Relationships xmlns="http://schemas.openxmlformats.org/package/2006/relationships"><Relationship Id="rId2" Type="http://schemas.openxmlformats.org/officeDocument/2006/relationships/image" Target="../media/image82.jp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6.jpg"/></Relationships>
</file>

<file path=ppt/slides/_rels/slide4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26.xml"/><Relationship Id="rId1" Type="http://schemas.openxmlformats.org/officeDocument/2006/relationships/slideLayout" Target="../slideLayouts/slideLayout2.xml"/><Relationship Id="rId5" Type="http://schemas.openxmlformats.org/officeDocument/2006/relationships/image" Target="../media/image86.png"/><Relationship Id="rId4" Type="http://schemas.openxmlformats.org/officeDocument/2006/relationships/image" Target="../media/image85.png"/></Relationships>
</file>

<file path=ppt/slides/_rels/slide41.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notesSlide" Target="../notesSlides/notesSlide27.xml"/><Relationship Id="rId1" Type="http://schemas.openxmlformats.org/officeDocument/2006/relationships/slideLayout" Target="../slideLayouts/slideLayout2.xml"/><Relationship Id="rId5" Type="http://schemas.microsoft.com/office/2007/relationships/hdphoto" Target="../media/hdphoto5.wdp"/><Relationship Id="rId4" Type="http://schemas.openxmlformats.org/officeDocument/2006/relationships/image" Target="../media/image88.png"/></Relationships>
</file>

<file path=ppt/slides/_rels/slide42.xml.rels><?xml version="1.0" encoding="UTF-8" standalone="yes"?>
<Relationships xmlns="http://schemas.openxmlformats.org/package/2006/relationships"><Relationship Id="rId8" Type="http://schemas.openxmlformats.org/officeDocument/2006/relationships/image" Target="../media/image60.jpg"/><Relationship Id="rId13" Type="http://schemas.openxmlformats.org/officeDocument/2006/relationships/image" Target="../media/image72.jpg_fit=scale"/><Relationship Id="rId18" Type="http://schemas.openxmlformats.org/officeDocument/2006/relationships/image" Target="../media/image87.jpg"/><Relationship Id="rId3" Type="http://schemas.openxmlformats.org/officeDocument/2006/relationships/image" Target="../media/image48.jpg"/><Relationship Id="rId21" Type="http://schemas.openxmlformats.org/officeDocument/2006/relationships/image" Target="../media/image93.png"/><Relationship Id="rId7" Type="http://schemas.openxmlformats.org/officeDocument/2006/relationships/image" Target="../media/image59.jpeg"/><Relationship Id="rId12" Type="http://schemas.openxmlformats.org/officeDocument/2006/relationships/image" Target="../media/image71.jpg"/><Relationship Id="rId17" Type="http://schemas.openxmlformats.org/officeDocument/2006/relationships/image" Target="../media/image85.png"/><Relationship Id="rId2" Type="http://schemas.openxmlformats.org/officeDocument/2006/relationships/image" Target="../media/image1.jpg"/><Relationship Id="rId16" Type="http://schemas.openxmlformats.org/officeDocument/2006/relationships/image" Target="../media/image90.jpg"/><Relationship Id="rId20" Type="http://schemas.openxmlformats.org/officeDocument/2006/relationships/image" Target="../media/image92.png"/><Relationship Id="rId1" Type="http://schemas.openxmlformats.org/officeDocument/2006/relationships/slideLayout" Target="../slideLayouts/slideLayout2.xml"/><Relationship Id="rId6" Type="http://schemas.openxmlformats.org/officeDocument/2006/relationships/image" Target="../media/image57.jpg"/><Relationship Id="rId11" Type="http://schemas.openxmlformats.org/officeDocument/2006/relationships/image" Target="../media/image67.jpg"/><Relationship Id="rId5" Type="http://schemas.openxmlformats.org/officeDocument/2006/relationships/image" Target="../media/image56.jpg"/><Relationship Id="rId15" Type="http://schemas.openxmlformats.org/officeDocument/2006/relationships/image" Target="../media/image89.jpg"/><Relationship Id="rId10" Type="http://schemas.openxmlformats.org/officeDocument/2006/relationships/image" Target="../media/image64.jpg"/><Relationship Id="rId19" Type="http://schemas.openxmlformats.org/officeDocument/2006/relationships/image" Target="../media/image91.png"/><Relationship Id="rId4" Type="http://schemas.openxmlformats.org/officeDocument/2006/relationships/image" Target="../media/image52.jpg"/><Relationship Id="rId9" Type="http://schemas.openxmlformats.org/officeDocument/2006/relationships/image" Target="../media/image62.jpg"/><Relationship Id="rId14" Type="http://schemas.openxmlformats.org/officeDocument/2006/relationships/image" Target="../media/image73.png"/></Relationships>
</file>

<file path=ppt/slides/_rels/slide43.xml.rels><?xml version="1.0" encoding="UTF-8" standalone="yes"?>
<Relationships xmlns="http://schemas.openxmlformats.org/package/2006/relationships"><Relationship Id="rId8" Type="http://schemas.openxmlformats.org/officeDocument/2006/relationships/image" Target="../media/image99.jpeg"/><Relationship Id="rId13" Type="http://schemas.openxmlformats.org/officeDocument/2006/relationships/image" Target="../media/image72.jpg_fit=scale"/><Relationship Id="rId18" Type="http://schemas.openxmlformats.org/officeDocument/2006/relationships/image" Target="../media/image105.jpeg"/><Relationship Id="rId3" Type="http://schemas.openxmlformats.org/officeDocument/2006/relationships/image" Target="../media/image95.jpeg"/><Relationship Id="rId7" Type="http://schemas.openxmlformats.org/officeDocument/2006/relationships/image" Target="../media/image98.jpeg"/><Relationship Id="rId12" Type="http://schemas.openxmlformats.org/officeDocument/2006/relationships/image" Target="../media/image101.jpeg"/><Relationship Id="rId17" Type="http://schemas.openxmlformats.org/officeDocument/2006/relationships/image" Target="../media/image104.jpeg"/><Relationship Id="rId2" Type="http://schemas.openxmlformats.org/officeDocument/2006/relationships/image" Target="../media/image94.jpeg"/><Relationship Id="rId16" Type="http://schemas.openxmlformats.org/officeDocument/2006/relationships/image" Target="../media/image90.jpg"/><Relationship Id="rId1" Type="http://schemas.openxmlformats.org/officeDocument/2006/relationships/slideLayout" Target="../slideLayouts/slideLayout2.xml"/><Relationship Id="rId6" Type="http://schemas.openxmlformats.org/officeDocument/2006/relationships/image" Target="../media/image57.jpg"/><Relationship Id="rId11" Type="http://schemas.openxmlformats.org/officeDocument/2006/relationships/image" Target="../media/image67.jpg"/><Relationship Id="rId5" Type="http://schemas.openxmlformats.org/officeDocument/2006/relationships/image" Target="../media/image97.jpeg"/><Relationship Id="rId15" Type="http://schemas.openxmlformats.org/officeDocument/2006/relationships/image" Target="../media/image103.jpeg"/><Relationship Id="rId10" Type="http://schemas.openxmlformats.org/officeDocument/2006/relationships/image" Target="../media/image64.jpg"/><Relationship Id="rId4" Type="http://schemas.openxmlformats.org/officeDocument/2006/relationships/image" Target="../media/image96.jpeg"/><Relationship Id="rId9" Type="http://schemas.openxmlformats.org/officeDocument/2006/relationships/image" Target="../media/image100.jpeg"/><Relationship Id="rId14" Type="http://schemas.openxmlformats.org/officeDocument/2006/relationships/image" Target="../media/image102.png"/></Relationships>
</file>

<file path=ppt/slides/_rels/slide4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hyperlink" Target="http://www.photos-public-domain.com/2012/04/10/blue-water-with-ripples-texture/" TargetMode="External"/><Relationship Id="rId4" Type="http://schemas.openxmlformats.org/officeDocument/2006/relationships/image" Target="../media/image2.jpg"/></Relationships>
</file>

<file path=ppt/slides/_rels/slide47.xml.rels><?xml version="1.0" encoding="UTF-8" standalone="yes"?>
<Relationships xmlns="http://schemas.openxmlformats.org/package/2006/relationships"><Relationship Id="rId3" Type="http://schemas.openxmlformats.org/officeDocument/2006/relationships/image" Target="../media/image107.jpg"/><Relationship Id="rId2" Type="http://schemas.openxmlformats.org/officeDocument/2006/relationships/image" Target="../media/image106.jp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108.jpg"/><Relationship Id="rId2" Type="http://schemas.openxmlformats.org/officeDocument/2006/relationships/notesSlide" Target="../notesSlides/notesSlide31.xml"/><Relationship Id="rId1" Type="http://schemas.openxmlformats.org/officeDocument/2006/relationships/slideLayout" Target="../slideLayouts/slideLayout2.xml"/><Relationship Id="rId4" Type="http://schemas.openxmlformats.org/officeDocument/2006/relationships/image" Target="../media/image109.jpeg"/></Relationships>
</file>

<file path=ppt/slides/_rels/slide49.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image" Target="../media/image110.jpg"/><Relationship Id="rId1" Type="http://schemas.openxmlformats.org/officeDocument/2006/relationships/slideLayout" Target="../slideLayouts/slideLayout2.xml"/><Relationship Id="rId5" Type="http://schemas.openxmlformats.org/officeDocument/2006/relationships/hyperlink" Target="https://pixabay.com/en/universe-galaxy-space-atmosphere-2250310/" TargetMode="External"/><Relationship Id="rId4" Type="http://schemas.openxmlformats.org/officeDocument/2006/relationships/image" Target="../media/image112.jpg"/></Relationships>
</file>

<file path=ppt/slides/_rels/slide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9.svg"/><Relationship Id="rId4" Type="http://schemas.openxmlformats.org/officeDocument/2006/relationships/image" Target="../media/image8.png"/></Relationships>
</file>

<file path=ppt/slides/_rels/slide50.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113.jpeg"/><Relationship Id="rId1" Type="http://schemas.openxmlformats.org/officeDocument/2006/relationships/slideLayout" Target="../slideLayouts/slideLayout2.xml"/><Relationship Id="rId4" Type="http://schemas.microsoft.com/office/2007/relationships/hdphoto" Target="../media/hdphoto6.wdp"/></Relationships>
</file>

<file path=ppt/slides/_rels/slide51.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15.webp"/><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image" Target="../media/image115.webp"/><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115.webp"/><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116.jp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116.jp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jp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118.jp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120.jpg"/><Relationship Id="rId2" Type="http://schemas.openxmlformats.org/officeDocument/2006/relationships/image" Target="../media/image119.jpg"/><Relationship Id="rId1" Type="http://schemas.openxmlformats.org/officeDocument/2006/relationships/slideLayout" Target="../slideLayouts/slideLayout2.xml"/><Relationship Id="rId4" Type="http://schemas.openxmlformats.org/officeDocument/2006/relationships/image" Target="../media/image121.png"/></Relationships>
</file>

<file path=ppt/slides/_rels/slide61.xml.rels><?xml version="1.0" encoding="UTF-8" standalone="yes"?>
<Relationships xmlns="http://schemas.openxmlformats.org/package/2006/relationships"><Relationship Id="rId8" Type="http://schemas.openxmlformats.org/officeDocument/2006/relationships/image" Target="../media/image127.jpeg"/><Relationship Id="rId3" Type="http://schemas.openxmlformats.org/officeDocument/2006/relationships/image" Target="../media/image123.jpg"/><Relationship Id="rId7" Type="http://schemas.microsoft.com/office/2007/relationships/hdphoto" Target="../media/hdphoto7.wdp"/><Relationship Id="rId2" Type="http://schemas.openxmlformats.org/officeDocument/2006/relationships/image" Target="../media/image122.jpg"/><Relationship Id="rId1" Type="http://schemas.openxmlformats.org/officeDocument/2006/relationships/slideLayout" Target="../slideLayouts/slideLayout2.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24.png"/><Relationship Id="rId9" Type="http://schemas.openxmlformats.org/officeDocument/2006/relationships/hyperlink" Target="http://commons.wikimedia.org/wiki/File:Embryonic_Stars_in_the_Rosette_Nebula.jpg" TargetMode="External"/></Relationships>
</file>

<file path=ppt/slides/_rels/slide62.xml.rels><?xml version="1.0" encoding="UTF-8" standalone="yes"?>
<Relationships xmlns="http://schemas.openxmlformats.org/package/2006/relationships"><Relationship Id="rId3" Type="http://schemas.openxmlformats.org/officeDocument/2006/relationships/image" Target="../media/image123.jpg"/><Relationship Id="rId2" Type="http://schemas.openxmlformats.org/officeDocument/2006/relationships/image" Target="../media/image122.jpg"/><Relationship Id="rId1" Type="http://schemas.openxmlformats.org/officeDocument/2006/relationships/slideLayout" Target="../slideLayouts/slideLayout2.xml"/><Relationship Id="rId6" Type="http://schemas.openxmlformats.org/officeDocument/2006/relationships/image" Target="../media/image130.jpeg"/><Relationship Id="rId5" Type="http://schemas.openxmlformats.org/officeDocument/2006/relationships/image" Target="../media/image129.png"/><Relationship Id="rId4" Type="http://schemas.openxmlformats.org/officeDocument/2006/relationships/image" Target="../media/image128.png"/></Relationships>
</file>

<file path=ppt/slides/_rels/slide63.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23.jp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132.jpg"/><Relationship Id="rId7" Type="http://schemas.microsoft.com/office/2007/relationships/hdphoto" Target="../media/hdphoto8.wdp"/><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135.png"/><Relationship Id="rId5" Type="http://schemas.openxmlformats.org/officeDocument/2006/relationships/image" Target="../media/image134.svg"/><Relationship Id="rId4" Type="http://schemas.openxmlformats.org/officeDocument/2006/relationships/image" Target="../media/image133.png"/></Relationships>
</file>

<file path=ppt/slides/_rels/slide65.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2.jpg"/><Relationship Id="rId1" Type="http://schemas.openxmlformats.org/officeDocument/2006/relationships/slideLayout" Target="../slideLayouts/slideLayout2.xml"/><Relationship Id="rId5" Type="http://schemas.openxmlformats.org/officeDocument/2006/relationships/image" Target="../media/image138.svg"/><Relationship Id="rId4" Type="http://schemas.openxmlformats.org/officeDocument/2006/relationships/image" Target="../media/image137.png"/></Relationships>
</file>

<file path=ppt/slides/_rels/slide66.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136.png"/></Relationships>
</file>

<file path=ppt/slides/_rels/slide67.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image" Target="../media/image139.jpeg"/><Relationship Id="rId1" Type="http://schemas.openxmlformats.org/officeDocument/2006/relationships/slideLayout" Target="../slideLayouts/slideLayout2.xml"/><Relationship Id="rId4" Type="http://schemas.openxmlformats.org/officeDocument/2006/relationships/image" Target="../media/image141.svg"/></Relationships>
</file>

<file path=ppt/slides/_rels/slide68.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1.webp"/><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2.png"/></Relationships>
</file>

<file path=ppt/slides/_rels/slide70.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39.jpeg"/><Relationship Id="rId1" Type="http://schemas.openxmlformats.org/officeDocument/2006/relationships/slideLayout" Target="../slideLayouts/slideLayout2.xml"/><Relationship Id="rId4" Type="http://schemas.microsoft.com/office/2007/relationships/hdphoto" Target="../media/hdphoto9.wdp"/></Relationships>
</file>

<file path=ppt/slides/_rels/slide7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43.jpg"/><Relationship Id="rId1" Type="http://schemas.openxmlformats.org/officeDocument/2006/relationships/slideLayout" Target="../slideLayouts/slideLayout2.xml"/><Relationship Id="rId4" Type="http://schemas.openxmlformats.org/officeDocument/2006/relationships/image" Target="../media/image9.svg"/></Relationships>
</file>

<file path=ppt/slides/_rels/slide72.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45.webp"/><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146.jpg"/><Relationship Id="rId2" Type="http://schemas.openxmlformats.org/officeDocument/2006/relationships/notesSlide" Target="../notesSlides/notesSlide36.xml"/><Relationship Id="rId1" Type="http://schemas.openxmlformats.org/officeDocument/2006/relationships/slideLayout" Target="../slideLayouts/slideLayout2.xml"/><Relationship Id="rId5" Type="http://schemas.openxmlformats.org/officeDocument/2006/relationships/hyperlink" Target="http://melodycphotography.deviantart.com/art/Gems-1-136844289" TargetMode="External"/><Relationship Id="rId4" Type="http://schemas.openxmlformats.org/officeDocument/2006/relationships/image" Target="../media/image147.jpeg"/></Relationships>
</file>

<file path=ppt/slides/_rels/slide75.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notesSlide" Target="../notesSlides/notesSlide37.xml"/><Relationship Id="rId1" Type="http://schemas.openxmlformats.org/officeDocument/2006/relationships/slideLayout" Target="../slideLayouts/slideLayout2.xml"/><Relationship Id="rId4" Type="http://schemas.openxmlformats.org/officeDocument/2006/relationships/image" Target="../media/image149.png"/></Relationships>
</file>

<file path=ppt/slides/_rels/slide76.xml.rels><?xml version="1.0" encoding="UTF-8" standalone="yes"?>
<Relationships xmlns="http://schemas.openxmlformats.org/package/2006/relationships"><Relationship Id="rId2" Type="http://schemas.openxmlformats.org/officeDocument/2006/relationships/image" Target="../media/image150.jp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image" Target="../media/image152.jp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152.jp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80.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image" Target="../media/image152.jpg"/><Relationship Id="rId1" Type="http://schemas.openxmlformats.org/officeDocument/2006/relationships/slideLayout" Target="../slideLayouts/slideLayout2.xml"/><Relationship Id="rId6" Type="http://schemas.openxmlformats.org/officeDocument/2006/relationships/image" Target="../media/image157.svg"/><Relationship Id="rId5" Type="http://schemas.openxmlformats.org/officeDocument/2006/relationships/image" Target="../media/image156.png"/><Relationship Id="rId4" Type="http://schemas.openxmlformats.org/officeDocument/2006/relationships/image" Target="../media/image155.svg"/></Relationships>
</file>

<file path=ppt/slides/_rels/slide81.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38.xml"/><Relationship Id="rId1" Type="http://schemas.openxmlformats.org/officeDocument/2006/relationships/slideLayout" Target="../slideLayouts/slideLayout2.xml"/><Relationship Id="rId5" Type="http://schemas.microsoft.com/office/2007/relationships/hdphoto" Target="../media/hdphoto10.wdp"/><Relationship Id="rId4" Type="http://schemas.openxmlformats.org/officeDocument/2006/relationships/image" Target="../media/image159.png"/></Relationships>
</file>

<file path=ppt/slides/_rels/slide83.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160.jpe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8" Type="http://schemas.openxmlformats.org/officeDocument/2006/relationships/image" Target="../media/image116.jpg"/><Relationship Id="rId13" Type="http://schemas.openxmlformats.org/officeDocument/2006/relationships/image" Target="../media/image139.jpeg"/><Relationship Id="rId18" Type="http://schemas.openxmlformats.org/officeDocument/2006/relationships/image" Target="../media/image148.jpg"/><Relationship Id="rId3" Type="http://schemas.openxmlformats.org/officeDocument/2006/relationships/image" Target="../media/image107.jpg"/><Relationship Id="rId21" Type="http://schemas.openxmlformats.org/officeDocument/2006/relationships/image" Target="../media/image152.jpg"/><Relationship Id="rId7" Type="http://schemas.openxmlformats.org/officeDocument/2006/relationships/image" Target="../media/image115.webp"/><Relationship Id="rId12" Type="http://schemas.openxmlformats.org/officeDocument/2006/relationships/image" Target="../media/image132.jpg"/><Relationship Id="rId17" Type="http://schemas.openxmlformats.org/officeDocument/2006/relationships/image" Target="../media/image146.jpg"/><Relationship Id="rId25" Type="http://schemas.openxmlformats.org/officeDocument/2006/relationships/image" Target="../media/image163.jpg"/><Relationship Id="rId2" Type="http://schemas.openxmlformats.org/officeDocument/2006/relationships/image" Target="../media/image1.jpg"/><Relationship Id="rId16" Type="http://schemas.openxmlformats.org/officeDocument/2006/relationships/image" Target="../media/image145.webp"/><Relationship Id="rId20" Type="http://schemas.openxmlformats.org/officeDocument/2006/relationships/image" Target="../media/image151.png"/><Relationship Id="rId1" Type="http://schemas.openxmlformats.org/officeDocument/2006/relationships/slideLayout" Target="../slideLayouts/slideLayout2.xml"/><Relationship Id="rId6" Type="http://schemas.openxmlformats.org/officeDocument/2006/relationships/image" Target="../media/image113.jpeg"/><Relationship Id="rId11" Type="http://schemas.openxmlformats.org/officeDocument/2006/relationships/image" Target="../media/image123.jpg"/><Relationship Id="rId24" Type="http://schemas.openxmlformats.org/officeDocument/2006/relationships/image" Target="../media/image162.jpg"/><Relationship Id="rId5" Type="http://schemas.openxmlformats.org/officeDocument/2006/relationships/image" Target="../media/image111.jpeg"/><Relationship Id="rId15" Type="http://schemas.openxmlformats.org/officeDocument/2006/relationships/image" Target="../media/image144.jpeg"/><Relationship Id="rId23" Type="http://schemas.openxmlformats.org/officeDocument/2006/relationships/image" Target="../media/image160.jpeg"/><Relationship Id="rId10" Type="http://schemas.openxmlformats.org/officeDocument/2006/relationships/image" Target="../media/image120.jpg"/><Relationship Id="rId19" Type="http://schemas.openxmlformats.org/officeDocument/2006/relationships/image" Target="../media/image150.jpg"/><Relationship Id="rId4" Type="http://schemas.openxmlformats.org/officeDocument/2006/relationships/image" Target="../media/image109.jpeg"/><Relationship Id="rId9" Type="http://schemas.openxmlformats.org/officeDocument/2006/relationships/image" Target="../media/image118.jpg"/><Relationship Id="rId14" Type="http://schemas.openxmlformats.org/officeDocument/2006/relationships/image" Target="../media/image143.jpg"/><Relationship Id="rId22" Type="http://schemas.openxmlformats.org/officeDocument/2006/relationships/image" Target="../media/image158.jpeg"/></Relationships>
</file>

<file path=ppt/slides/_rels/slide87.xml.rels><?xml version="1.0" encoding="UTF-8" standalone="yes"?>
<Relationships xmlns="http://schemas.openxmlformats.org/package/2006/relationships"><Relationship Id="rId8" Type="http://schemas.openxmlformats.org/officeDocument/2006/relationships/image" Target="../media/image167.jpeg"/><Relationship Id="rId13" Type="http://schemas.openxmlformats.org/officeDocument/2006/relationships/image" Target="../media/image172.jpeg"/><Relationship Id="rId18" Type="http://schemas.openxmlformats.org/officeDocument/2006/relationships/image" Target="../media/image148.jpg"/><Relationship Id="rId3" Type="http://schemas.openxmlformats.org/officeDocument/2006/relationships/image" Target="../media/image107.jpg"/><Relationship Id="rId21" Type="http://schemas.openxmlformats.org/officeDocument/2006/relationships/image" Target="../media/image152.jpg"/><Relationship Id="rId7" Type="http://schemas.openxmlformats.org/officeDocument/2006/relationships/image" Target="../media/image115.webp"/><Relationship Id="rId12" Type="http://schemas.openxmlformats.org/officeDocument/2006/relationships/image" Target="../media/image171.jpeg"/><Relationship Id="rId17" Type="http://schemas.openxmlformats.org/officeDocument/2006/relationships/image" Target="../media/image174.jpeg"/><Relationship Id="rId25" Type="http://schemas.openxmlformats.org/officeDocument/2006/relationships/image" Target="../media/image180.jpeg"/><Relationship Id="rId2" Type="http://schemas.openxmlformats.org/officeDocument/2006/relationships/image" Target="../media/image164.jpeg"/><Relationship Id="rId16" Type="http://schemas.openxmlformats.org/officeDocument/2006/relationships/image" Target="../media/image145.webp"/><Relationship Id="rId20" Type="http://schemas.openxmlformats.org/officeDocument/2006/relationships/image" Target="../media/image176.jpeg"/><Relationship Id="rId1" Type="http://schemas.openxmlformats.org/officeDocument/2006/relationships/slideLayout" Target="../slideLayouts/slideLayout2.xml"/><Relationship Id="rId6" Type="http://schemas.openxmlformats.org/officeDocument/2006/relationships/image" Target="../media/image113.jpeg"/><Relationship Id="rId11" Type="http://schemas.openxmlformats.org/officeDocument/2006/relationships/image" Target="../media/image170.jpeg"/><Relationship Id="rId24" Type="http://schemas.openxmlformats.org/officeDocument/2006/relationships/image" Target="../media/image179.jpeg"/><Relationship Id="rId5" Type="http://schemas.openxmlformats.org/officeDocument/2006/relationships/image" Target="../media/image166.jpeg"/><Relationship Id="rId15" Type="http://schemas.openxmlformats.org/officeDocument/2006/relationships/image" Target="../media/image144.jpeg"/><Relationship Id="rId23" Type="http://schemas.openxmlformats.org/officeDocument/2006/relationships/image" Target="../media/image178.jpeg"/><Relationship Id="rId10" Type="http://schemas.openxmlformats.org/officeDocument/2006/relationships/image" Target="../media/image169.jpeg"/><Relationship Id="rId19" Type="http://schemas.openxmlformats.org/officeDocument/2006/relationships/image" Target="../media/image175.jpeg"/><Relationship Id="rId4" Type="http://schemas.openxmlformats.org/officeDocument/2006/relationships/image" Target="../media/image165.jpeg"/><Relationship Id="rId9" Type="http://schemas.openxmlformats.org/officeDocument/2006/relationships/image" Target="../media/image168.jpeg"/><Relationship Id="rId14" Type="http://schemas.openxmlformats.org/officeDocument/2006/relationships/image" Target="../media/image173.jpeg"/><Relationship Id="rId22" Type="http://schemas.openxmlformats.org/officeDocument/2006/relationships/image" Target="../media/image177.jpeg"/></Relationships>
</file>

<file path=ppt/slides/_rels/slide8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jpg"/></Relationships>
</file>

<file path=ppt/slides/_rels/slide9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42.xml"/><Relationship Id="rId1" Type="http://schemas.openxmlformats.org/officeDocument/2006/relationships/slideLayout" Target="../slideLayouts/slideLayout2.xml"/><Relationship Id="rId5" Type="http://schemas.openxmlformats.org/officeDocument/2006/relationships/hyperlink" Target="http://www.photos-public-domain.com/2012/04/10/blue-water-with-ripples-texture/" TargetMode="External"/><Relationship Id="rId4" Type="http://schemas.openxmlformats.org/officeDocument/2006/relationships/image" Target="../media/image2.jpg"/></Relationships>
</file>

<file path=ppt/slides/_rels/slide91.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183.png"/></Relationships>
</file>

<file path=ppt/slides/_rels/slide93.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185.png"/></Relationships>
</file>

<file path=ppt/slides/_rels/slide96.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50.xml"/><Relationship Id="rId1" Type="http://schemas.openxmlformats.org/officeDocument/2006/relationships/slideLayout" Target="../slideLayouts/slideLayout2.xml"/><Relationship Id="rId5" Type="http://schemas.openxmlformats.org/officeDocument/2006/relationships/hyperlink" Target="https://www.publicdomainpictures.net/view-image.php?image=8865&amp;picture=halo" TargetMode="External"/><Relationship Id="rId4" Type="http://schemas.openxmlformats.org/officeDocument/2006/relationships/image" Target="../media/image186.jpg"/></Relationships>
</file>

<file path=ppt/slides/_rels/slide99.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useBgFill="1">
        <p:nvSpPr>
          <p:cNvPr id="4" name="Rectangle 3">
            <a:extLst>
              <a:ext uri="{FF2B5EF4-FFF2-40B4-BE49-F238E27FC236}">
                <a16:creationId xmlns:a16="http://schemas.microsoft.com/office/drawing/2014/main" id="{04772508-131A-C4F9-692C-E865A36913FD}"/>
              </a:ext>
            </a:extLst>
          </p:cNvPr>
          <p:cNvSpPr/>
          <p:nvPr/>
        </p:nvSpPr>
        <p:spPr bwMode="white">
          <a:xfrm>
            <a:off x="1" y="1"/>
            <a:ext cx="4572000" cy="3429000"/>
          </a:xfrm>
          <a:custGeom>
            <a:avLst/>
            <a:gdLst>
              <a:gd name="connsiteX0" fmla="*/ 0 w 4572000"/>
              <a:gd name="connsiteY0" fmla="*/ 0 h 3429000"/>
              <a:gd name="connsiteX1" fmla="*/ 4572000 w 4572000"/>
              <a:gd name="connsiteY1" fmla="*/ 0 h 3429000"/>
              <a:gd name="connsiteX2" fmla="*/ 4572000 w 4572000"/>
              <a:gd name="connsiteY2" fmla="*/ 3429000 h 3429000"/>
              <a:gd name="connsiteX3" fmla="*/ 0 w 4572000"/>
              <a:gd name="connsiteY3" fmla="*/ 3429000 h 3429000"/>
              <a:gd name="connsiteX4" fmla="*/ 0 w 4572000"/>
              <a:gd name="connsiteY4" fmla="*/ 0 h 3429000"/>
              <a:gd name="connsiteX0" fmla="*/ 0 w 4572000"/>
              <a:gd name="connsiteY0" fmla="*/ 0 h 3429000"/>
              <a:gd name="connsiteX1" fmla="*/ 4572000 w 4572000"/>
              <a:gd name="connsiteY1" fmla="*/ 0 h 3429000"/>
              <a:gd name="connsiteX2" fmla="*/ 0 w 4572000"/>
              <a:gd name="connsiteY2" fmla="*/ 3429000 h 3429000"/>
              <a:gd name="connsiteX3" fmla="*/ 0 w 4572000"/>
              <a:gd name="connsiteY3" fmla="*/ 0 h 3429000"/>
            </a:gdLst>
            <a:ahLst/>
            <a:cxnLst>
              <a:cxn ang="0">
                <a:pos x="connsiteX0" y="connsiteY0"/>
              </a:cxn>
              <a:cxn ang="0">
                <a:pos x="connsiteX1" y="connsiteY1"/>
              </a:cxn>
              <a:cxn ang="0">
                <a:pos x="connsiteX2" y="connsiteY2"/>
              </a:cxn>
              <a:cxn ang="0">
                <a:pos x="connsiteX3" y="connsiteY3"/>
              </a:cxn>
            </a:cxnLst>
            <a:rect l="l" t="t" r="r" b="b"/>
            <a:pathLst>
              <a:path w="4572000" h="3429000">
                <a:moveTo>
                  <a:pt x="0" y="0"/>
                </a:moveTo>
                <a:lnTo>
                  <a:pt x="4572000" y="0"/>
                </a:lnTo>
                <a:lnTo>
                  <a:pt x="0" y="342900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5" name="Rectangle 4">
            <a:extLst>
              <a:ext uri="{FF2B5EF4-FFF2-40B4-BE49-F238E27FC236}">
                <a16:creationId xmlns:a16="http://schemas.microsoft.com/office/drawing/2014/main" id="{9E3176EE-64BE-AC3F-7ED4-E9ECE424BF45}"/>
              </a:ext>
            </a:extLst>
          </p:cNvPr>
          <p:cNvSpPr/>
          <p:nvPr/>
        </p:nvSpPr>
        <p:spPr bwMode="white">
          <a:xfrm>
            <a:off x="0" y="3429000"/>
            <a:ext cx="4572000" cy="3429000"/>
          </a:xfrm>
          <a:custGeom>
            <a:avLst/>
            <a:gdLst>
              <a:gd name="connsiteX0" fmla="*/ 0 w 4572000"/>
              <a:gd name="connsiteY0" fmla="*/ 0 h 3429000"/>
              <a:gd name="connsiteX1" fmla="*/ 4572000 w 4572000"/>
              <a:gd name="connsiteY1" fmla="*/ 0 h 3429000"/>
              <a:gd name="connsiteX2" fmla="*/ 4572000 w 4572000"/>
              <a:gd name="connsiteY2" fmla="*/ 3429000 h 3429000"/>
              <a:gd name="connsiteX3" fmla="*/ 0 w 4572000"/>
              <a:gd name="connsiteY3" fmla="*/ 3429000 h 3429000"/>
              <a:gd name="connsiteX4" fmla="*/ 0 w 4572000"/>
              <a:gd name="connsiteY4" fmla="*/ 0 h 3429000"/>
              <a:gd name="connsiteX0" fmla="*/ 0 w 4572000"/>
              <a:gd name="connsiteY0" fmla="*/ 0 h 3429000"/>
              <a:gd name="connsiteX1" fmla="*/ 4572000 w 4572000"/>
              <a:gd name="connsiteY1" fmla="*/ 3429000 h 3429000"/>
              <a:gd name="connsiteX2" fmla="*/ 0 w 4572000"/>
              <a:gd name="connsiteY2" fmla="*/ 3429000 h 3429000"/>
              <a:gd name="connsiteX3" fmla="*/ 0 w 4572000"/>
              <a:gd name="connsiteY3" fmla="*/ 0 h 3429000"/>
            </a:gdLst>
            <a:ahLst/>
            <a:cxnLst>
              <a:cxn ang="0">
                <a:pos x="connsiteX0" y="connsiteY0"/>
              </a:cxn>
              <a:cxn ang="0">
                <a:pos x="connsiteX1" y="connsiteY1"/>
              </a:cxn>
              <a:cxn ang="0">
                <a:pos x="connsiteX2" y="connsiteY2"/>
              </a:cxn>
              <a:cxn ang="0">
                <a:pos x="connsiteX3" y="connsiteY3"/>
              </a:cxn>
            </a:cxnLst>
            <a:rect l="l" t="t" r="r" b="b"/>
            <a:pathLst>
              <a:path w="4572000" h="3429000">
                <a:moveTo>
                  <a:pt x="0" y="0"/>
                </a:moveTo>
                <a:lnTo>
                  <a:pt x="4572000" y="3429000"/>
                </a:lnTo>
                <a:lnTo>
                  <a:pt x="0" y="342900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6" name="Rectangle 5">
            <a:extLst>
              <a:ext uri="{FF2B5EF4-FFF2-40B4-BE49-F238E27FC236}">
                <a16:creationId xmlns:a16="http://schemas.microsoft.com/office/drawing/2014/main" id="{F04A2E45-8E41-A196-B582-AD65723C890C}"/>
              </a:ext>
            </a:extLst>
          </p:cNvPr>
          <p:cNvSpPr/>
          <p:nvPr/>
        </p:nvSpPr>
        <p:spPr bwMode="white">
          <a:xfrm>
            <a:off x="4572000" y="3429000"/>
            <a:ext cx="4572000" cy="3429000"/>
          </a:xfrm>
          <a:custGeom>
            <a:avLst/>
            <a:gdLst>
              <a:gd name="connsiteX0" fmla="*/ 0 w 4572000"/>
              <a:gd name="connsiteY0" fmla="*/ 0 h 3429000"/>
              <a:gd name="connsiteX1" fmla="*/ 4572000 w 4572000"/>
              <a:gd name="connsiteY1" fmla="*/ 0 h 3429000"/>
              <a:gd name="connsiteX2" fmla="*/ 4572000 w 4572000"/>
              <a:gd name="connsiteY2" fmla="*/ 3429000 h 3429000"/>
              <a:gd name="connsiteX3" fmla="*/ 0 w 4572000"/>
              <a:gd name="connsiteY3" fmla="*/ 3429000 h 3429000"/>
              <a:gd name="connsiteX4" fmla="*/ 0 w 4572000"/>
              <a:gd name="connsiteY4" fmla="*/ 0 h 3429000"/>
              <a:gd name="connsiteX0" fmla="*/ 0 w 4572000"/>
              <a:gd name="connsiteY0" fmla="*/ 3429000 h 3429000"/>
              <a:gd name="connsiteX1" fmla="*/ 4572000 w 4572000"/>
              <a:gd name="connsiteY1" fmla="*/ 0 h 3429000"/>
              <a:gd name="connsiteX2" fmla="*/ 4572000 w 4572000"/>
              <a:gd name="connsiteY2" fmla="*/ 3429000 h 3429000"/>
              <a:gd name="connsiteX3" fmla="*/ 0 w 4572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4572000" h="3429000">
                <a:moveTo>
                  <a:pt x="0" y="3429000"/>
                </a:moveTo>
                <a:lnTo>
                  <a:pt x="4572000" y="0"/>
                </a:lnTo>
                <a:lnTo>
                  <a:pt x="4572000" y="3429000"/>
                </a:lnTo>
                <a:lnTo>
                  <a:pt x="0" y="3429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7" name="Rectangle 6">
            <a:extLst>
              <a:ext uri="{FF2B5EF4-FFF2-40B4-BE49-F238E27FC236}">
                <a16:creationId xmlns:a16="http://schemas.microsoft.com/office/drawing/2014/main" id="{379F3127-B954-D97C-6F9C-B2739CFED721}"/>
              </a:ext>
            </a:extLst>
          </p:cNvPr>
          <p:cNvSpPr/>
          <p:nvPr/>
        </p:nvSpPr>
        <p:spPr bwMode="white">
          <a:xfrm>
            <a:off x="4572000" y="0"/>
            <a:ext cx="4572000" cy="3429000"/>
          </a:xfrm>
          <a:custGeom>
            <a:avLst/>
            <a:gdLst>
              <a:gd name="connsiteX0" fmla="*/ 0 w 4572000"/>
              <a:gd name="connsiteY0" fmla="*/ 0 h 3429000"/>
              <a:gd name="connsiteX1" fmla="*/ 4572000 w 4572000"/>
              <a:gd name="connsiteY1" fmla="*/ 0 h 3429000"/>
              <a:gd name="connsiteX2" fmla="*/ 4572000 w 4572000"/>
              <a:gd name="connsiteY2" fmla="*/ 3429000 h 3429000"/>
              <a:gd name="connsiteX3" fmla="*/ 0 w 4572000"/>
              <a:gd name="connsiteY3" fmla="*/ 3429000 h 3429000"/>
              <a:gd name="connsiteX4" fmla="*/ 0 w 4572000"/>
              <a:gd name="connsiteY4" fmla="*/ 0 h 3429000"/>
              <a:gd name="connsiteX0" fmla="*/ 0 w 4572000"/>
              <a:gd name="connsiteY0" fmla="*/ 0 h 3429000"/>
              <a:gd name="connsiteX1" fmla="*/ 4572000 w 4572000"/>
              <a:gd name="connsiteY1" fmla="*/ 0 h 3429000"/>
              <a:gd name="connsiteX2" fmla="*/ 4572000 w 4572000"/>
              <a:gd name="connsiteY2" fmla="*/ 3429000 h 3429000"/>
              <a:gd name="connsiteX3" fmla="*/ 0 w 4572000"/>
              <a:gd name="connsiteY3" fmla="*/ 0 h 3429000"/>
            </a:gdLst>
            <a:ahLst/>
            <a:cxnLst>
              <a:cxn ang="0">
                <a:pos x="connsiteX0" y="connsiteY0"/>
              </a:cxn>
              <a:cxn ang="0">
                <a:pos x="connsiteX1" y="connsiteY1"/>
              </a:cxn>
              <a:cxn ang="0">
                <a:pos x="connsiteX2" y="connsiteY2"/>
              </a:cxn>
              <a:cxn ang="0">
                <a:pos x="connsiteX3" y="connsiteY3"/>
              </a:cxn>
            </a:cxnLst>
            <a:rect l="l" t="t" r="r" b="b"/>
            <a:pathLst>
              <a:path w="4572000" h="3429000">
                <a:moveTo>
                  <a:pt x="0" y="0"/>
                </a:moveTo>
                <a:lnTo>
                  <a:pt x="4572000" y="0"/>
                </a:lnTo>
                <a:lnTo>
                  <a:pt x="4572000" y="342900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3" name="Isosceles Triangle 2">
            <a:extLst>
              <a:ext uri="{FF2B5EF4-FFF2-40B4-BE49-F238E27FC236}">
                <a16:creationId xmlns:a16="http://schemas.microsoft.com/office/drawing/2014/main" id="{937C3542-96BF-4A1C-B158-4C90FCD24554}"/>
              </a:ext>
            </a:extLst>
          </p:cNvPr>
          <p:cNvSpPr/>
          <p:nvPr/>
        </p:nvSpPr>
        <p:spPr>
          <a:xfrm rot="16200000">
            <a:off x="-1143000" y="1143000"/>
            <a:ext cx="6858000" cy="4572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8" name="Isosceles Triangle 7">
            <a:extLst>
              <a:ext uri="{FF2B5EF4-FFF2-40B4-BE49-F238E27FC236}">
                <a16:creationId xmlns:a16="http://schemas.microsoft.com/office/drawing/2014/main" id="{BE7EA978-A7C1-6942-01D5-941EC9724044}"/>
              </a:ext>
            </a:extLst>
          </p:cNvPr>
          <p:cNvSpPr/>
          <p:nvPr/>
        </p:nvSpPr>
        <p:spPr>
          <a:xfrm rot="5400000">
            <a:off x="3429000" y="1143000"/>
            <a:ext cx="6858000" cy="4572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1" name="Final">
            <a:extLst>
              <a:ext uri="{FF2B5EF4-FFF2-40B4-BE49-F238E27FC236}">
                <a16:creationId xmlns:a16="http://schemas.microsoft.com/office/drawing/2014/main" id="{3845C4D7-AB35-0DF6-226E-CB2B00336DB0}"/>
              </a:ext>
            </a:extLst>
          </p:cNvPr>
          <p:cNvSpPr txBox="1">
            <a:spLocks noChangeArrowheads="1"/>
          </p:cNvSpPr>
          <p:nvPr/>
        </p:nvSpPr>
        <p:spPr bwMode="auto">
          <a:xfrm>
            <a:off x="457200" y="404684"/>
            <a:ext cx="8229600" cy="6048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latin typeface="Calibri" panose="020F0502020204030204" pitchFamily="34" charset="0"/>
              </a:rPr>
              <a:t>O Lord</a:t>
            </a:r>
            <a:br>
              <a:rPr lang="en-US" altLang="en-US" b="1" kern="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latin typeface="Calibri" panose="020F0502020204030204" pitchFamily="34" charset="0"/>
              </a:rPr>
              <a:t>		You are worthy</a:t>
            </a: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br>
              <a:rPr lang="en-US" altLang="en-US" sz="20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CC99FF"/>
                </a:solidFill>
                <a:effectLst>
                  <a:glow rad="101600">
                    <a:srgbClr val="000000"/>
                  </a:glow>
                  <a:outerShdw blurRad="50800" algn="tl" rotWithShape="0">
                    <a:srgbClr val="000000"/>
                  </a:outerShdw>
                </a:effectLst>
                <a:latin typeface="Calibri" panose="020F0502020204030204" pitchFamily="34" charset="0"/>
              </a:rPr>
              <a:t>To receive:     </a:t>
            </a:r>
            <a:r>
              <a:rPr lang="en-US" altLang="en-US" b="1" kern="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latin typeface="Calibri" panose="020F0502020204030204" pitchFamily="34" charset="0"/>
              </a:rPr>
              <a:t>●</a:t>
            </a:r>
            <a:r>
              <a:rPr lang="en-US" altLang="en-US" b="1" kern="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glory</a:t>
            </a:r>
            <a:r>
              <a:rPr lang="en-US" altLang="en-US" b="1" kern="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a:t>
            </a:r>
            <a:r>
              <a:rPr lang="en-US" altLang="en-US" sz="24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latin typeface="Calibri" panose="020F0502020204030204" pitchFamily="34" charset="0"/>
              </a:rPr>
              <a:t>●</a:t>
            </a:r>
            <a:r>
              <a:rPr lang="en-US" altLang="en-US" b="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t> honor </a:t>
            </a: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a:t>
            </a:r>
            <a:r>
              <a:rPr lang="en-US" altLang="en-US" sz="24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latin typeface="Calibri" panose="020F0502020204030204" pitchFamily="34" charset="0"/>
              </a:rPr>
              <a:t>●</a:t>
            </a:r>
            <a: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power</a:t>
            </a: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br>
              <a:rPr lang="en-US" altLang="en-US" sz="20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sz="20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t>For You created all things</a:t>
            </a:r>
            <a:br>
              <a:rPr lang="en-US" altLang="en-US"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t>		 by Your will they exist </a:t>
            </a:r>
            <a:br>
              <a:rPr lang="en-US" altLang="en-US"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t>					 were created</a:t>
            </a:r>
            <a:endParaRPr lang="en-US" altLang="en-US" sz="3200" b="1" i="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endParaRPr>
          </a:p>
        </p:txBody>
      </p:sp>
      <p:sp>
        <p:nvSpPr>
          <p:cNvPr id="12" name="Main">
            <a:extLst>
              <a:ext uri="{FF2B5EF4-FFF2-40B4-BE49-F238E27FC236}">
                <a16:creationId xmlns:a16="http://schemas.microsoft.com/office/drawing/2014/main" id="{2697536C-7331-6CA9-DF1D-3802D29C1C84}"/>
              </a:ext>
            </a:extLst>
          </p:cNvPr>
          <p:cNvSpPr txBox="1">
            <a:spLocks noChangeArrowheads="1"/>
          </p:cNvSpPr>
          <p:nvPr/>
        </p:nvSpPr>
        <p:spPr bwMode="auto">
          <a:xfrm>
            <a:off x="457200" y="1378110"/>
            <a:ext cx="8229600" cy="36695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 are worthy, O Lord, To receive glory and honor and power; For You created all things, And by Your will they exist and were created." </a:t>
            </a:r>
            <a:r>
              <a:rPr kumimoji="0" lang="en-US" altLang="en-US" sz="3200" b="1" i="0"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200" b="1" i="1"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Revelation 4:11 </a:t>
            </a:r>
            <a:endParaRPr kumimoji="0" lang="en-US" altLang="en-US" sz="3200" b="1" i="1"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pic>
        <p:nvPicPr>
          <p:cNvPr id="10" name="!!Morph">
            <a:extLst>
              <a:ext uri="{FF2B5EF4-FFF2-40B4-BE49-F238E27FC236}">
                <a16:creationId xmlns:a16="http://schemas.microsoft.com/office/drawing/2014/main" id="{FD42A693-397B-5C43-012C-E9D8881E0D80}"/>
              </a:ext>
            </a:extLst>
          </p:cNvPr>
          <p:cNvPicPr>
            <a:picLocks noChangeAspect="1"/>
          </p:cNvPicPr>
          <p:nvPr/>
        </p:nvPicPr>
        <p:blipFill>
          <a:blip r:embed="rId4"/>
          <a:stretch>
            <a:fillRect/>
          </a:stretch>
        </p:blipFill>
        <p:spPr>
          <a:xfrm>
            <a:off x="456843" y="1383876"/>
            <a:ext cx="8230313" cy="3670110"/>
          </a:xfrm>
          <a:prstGeom prst="rect">
            <a:avLst/>
          </a:prstGeom>
        </p:spPr>
      </p:pic>
      <p:sp>
        <p:nvSpPr>
          <p:cNvPr id="13" name="Rectangle 2">
            <a:extLst>
              <a:ext uri="{FF2B5EF4-FFF2-40B4-BE49-F238E27FC236}">
                <a16:creationId xmlns:a16="http://schemas.microsoft.com/office/drawing/2014/main" id="{05333BF1-DAB7-B29C-712E-12650438C44A}"/>
              </a:ext>
            </a:extLst>
          </p:cNvPr>
          <p:cNvSpPr txBox="1">
            <a:spLocks noChangeArrowheads="1"/>
          </p:cNvSpPr>
          <p:nvPr/>
        </p:nvSpPr>
        <p:spPr bwMode="auto">
          <a:xfrm>
            <a:off x="5150643" y="1480307"/>
            <a:ext cx="208934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O Lord</a:t>
            </a:r>
          </a:p>
        </p:txBody>
      </p:sp>
      <p:sp>
        <p:nvSpPr>
          <p:cNvPr id="14" name="Rectangle 2">
            <a:extLst>
              <a:ext uri="{FF2B5EF4-FFF2-40B4-BE49-F238E27FC236}">
                <a16:creationId xmlns:a16="http://schemas.microsoft.com/office/drawing/2014/main" id="{AB95E0B4-3E58-8EA5-E6DA-F844DD172333}"/>
              </a:ext>
            </a:extLst>
          </p:cNvPr>
          <p:cNvSpPr txBox="1">
            <a:spLocks noChangeArrowheads="1"/>
          </p:cNvSpPr>
          <p:nvPr/>
        </p:nvSpPr>
        <p:spPr bwMode="auto">
          <a:xfrm>
            <a:off x="1231860" y="1477926"/>
            <a:ext cx="426644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You are worthy</a:t>
            </a:r>
          </a:p>
        </p:txBody>
      </p:sp>
      <p:sp>
        <p:nvSpPr>
          <p:cNvPr id="15" name="Rectangle 2">
            <a:extLst>
              <a:ext uri="{FF2B5EF4-FFF2-40B4-BE49-F238E27FC236}">
                <a16:creationId xmlns:a16="http://schemas.microsoft.com/office/drawing/2014/main" id="{24CBF5CD-1BD0-E144-6809-8C4F0D05D1B5}"/>
              </a:ext>
            </a:extLst>
          </p:cNvPr>
          <p:cNvSpPr txBox="1">
            <a:spLocks noChangeArrowheads="1"/>
          </p:cNvSpPr>
          <p:nvPr/>
        </p:nvSpPr>
        <p:spPr bwMode="auto">
          <a:xfrm>
            <a:off x="7043351" y="1490663"/>
            <a:ext cx="960029" cy="7537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To</a:t>
            </a:r>
          </a:p>
        </p:txBody>
      </p:sp>
      <p:sp>
        <p:nvSpPr>
          <p:cNvPr id="16" name="Rectangle 2">
            <a:extLst>
              <a:ext uri="{FF2B5EF4-FFF2-40B4-BE49-F238E27FC236}">
                <a16:creationId xmlns:a16="http://schemas.microsoft.com/office/drawing/2014/main" id="{ADBEF7A7-A114-1281-DB99-D504BFB5CBF2}"/>
              </a:ext>
            </a:extLst>
          </p:cNvPr>
          <p:cNvSpPr txBox="1">
            <a:spLocks noChangeArrowheads="1"/>
          </p:cNvSpPr>
          <p:nvPr/>
        </p:nvSpPr>
        <p:spPr bwMode="auto">
          <a:xfrm>
            <a:off x="1099752" y="2157548"/>
            <a:ext cx="2117318" cy="759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receive</a:t>
            </a:r>
          </a:p>
        </p:txBody>
      </p:sp>
      <p:sp>
        <p:nvSpPr>
          <p:cNvPr id="17" name="Rectangle 2">
            <a:extLst>
              <a:ext uri="{FF2B5EF4-FFF2-40B4-BE49-F238E27FC236}">
                <a16:creationId xmlns:a16="http://schemas.microsoft.com/office/drawing/2014/main" id="{F5E27C16-3321-7DB0-FC95-093D143CFB3A}"/>
              </a:ext>
            </a:extLst>
          </p:cNvPr>
          <p:cNvSpPr txBox="1">
            <a:spLocks noChangeArrowheads="1"/>
          </p:cNvSpPr>
          <p:nvPr/>
        </p:nvSpPr>
        <p:spPr bwMode="auto">
          <a:xfrm>
            <a:off x="1940011" y="2824813"/>
            <a:ext cx="600784" cy="775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a:t>
            </a:r>
          </a:p>
        </p:txBody>
      </p:sp>
      <p:sp>
        <p:nvSpPr>
          <p:cNvPr id="18" name="Rectangle 2">
            <a:extLst>
              <a:ext uri="{FF2B5EF4-FFF2-40B4-BE49-F238E27FC236}">
                <a16:creationId xmlns:a16="http://schemas.microsoft.com/office/drawing/2014/main" id="{B4E8B5DA-D194-5471-D19A-3C5F3D4C2DE2}"/>
              </a:ext>
            </a:extLst>
          </p:cNvPr>
          <p:cNvSpPr txBox="1">
            <a:spLocks noChangeArrowheads="1"/>
          </p:cNvSpPr>
          <p:nvPr/>
        </p:nvSpPr>
        <p:spPr bwMode="auto">
          <a:xfrm>
            <a:off x="2916195" y="2157414"/>
            <a:ext cx="1581986" cy="7596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glory</a:t>
            </a:r>
          </a:p>
        </p:txBody>
      </p:sp>
      <p:sp>
        <p:nvSpPr>
          <p:cNvPr id="19" name="Rectangle 2">
            <a:extLst>
              <a:ext uri="{FF2B5EF4-FFF2-40B4-BE49-F238E27FC236}">
                <a16:creationId xmlns:a16="http://schemas.microsoft.com/office/drawing/2014/main" id="{F72FC43B-8AE2-46E9-6BDC-A5A26F59C4E2}"/>
              </a:ext>
            </a:extLst>
          </p:cNvPr>
          <p:cNvSpPr txBox="1">
            <a:spLocks noChangeArrowheads="1"/>
          </p:cNvSpPr>
          <p:nvPr/>
        </p:nvSpPr>
        <p:spPr bwMode="auto">
          <a:xfrm>
            <a:off x="5229225" y="2140745"/>
            <a:ext cx="1788343" cy="7929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honor</a:t>
            </a:r>
          </a:p>
        </p:txBody>
      </p:sp>
      <p:sp>
        <p:nvSpPr>
          <p:cNvPr id="20" name="Rectangle 2">
            <a:extLst>
              <a:ext uri="{FF2B5EF4-FFF2-40B4-BE49-F238E27FC236}">
                <a16:creationId xmlns:a16="http://schemas.microsoft.com/office/drawing/2014/main" id="{F2E6BC59-0F6B-4906-AE3C-6C51F86DE743}"/>
              </a:ext>
            </a:extLst>
          </p:cNvPr>
          <p:cNvSpPr txBox="1">
            <a:spLocks noChangeArrowheads="1"/>
          </p:cNvSpPr>
          <p:nvPr/>
        </p:nvSpPr>
        <p:spPr bwMode="auto">
          <a:xfrm>
            <a:off x="407772" y="2805113"/>
            <a:ext cx="2011577" cy="8109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power</a:t>
            </a:r>
          </a:p>
        </p:txBody>
      </p:sp>
      <p:sp>
        <p:nvSpPr>
          <p:cNvPr id="21" name="Rectangle 2">
            <a:extLst>
              <a:ext uri="{FF2B5EF4-FFF2-40B4-BE49-F238E27FC236}">
                <a16:creationId xmlns:a16="http://schemas.microsoft.com/office/drawing/2014/main" id="{0499AC78-9395-B7B5-A0E3-EF8912AAEA91}"/>
              </a:ext>
            </a:extLst>
          </p:cNvPr>
          <p:cNvSpPr txBox="1">
            <a:spLocks noChangeArrowheads="1"/>
          </p:cNvSpPr>
          <p:nvPr/>
        </p:nvSpPr>
        <p:spPr bwMode="auto">
          <a:xfrm>
            <a:off x="2131220" y="2837170"/>
            <a:ext cx="6512720" cy="7466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For You created all things</a:t>
            </a:r>
          </a:p>
        </p:txBody>
      </p:sp>
      <p:sp>
        <p:nvSpPr>
          <p:cNvPr id="22" name="Rectangle 2">
            <a:extLst>
              <a:ext uri="{FF2B5EF4-FFF2-40B4-BE49-F238E27FC236}">
                <a16:creationId xmlns:a16="http://schemas.microsoft.com/office/drawing/2014/main" id="{06EF4C84-4D97-975F-F413-EE5537BC84C4}"/>
              </a:ext>
            </a:extLst>
          </p:cNvPr>
          <p:cNvSpPr txBox="1">
            <a:spLocks noChangeArrowheads="1"/>
          </p:cNvSpPr>
          <p:nvPr/>
        </p:nvSpPr>
        <p:spPr bwMode="auto">
          <a:xfrm>
            <a:off x="1555516" y="3504435"/>
            <a:ext cx="5964471" cy="750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 by Your will they exist</a:t>
            </a:r>
          </a:p>
        </p:txBody>
      </p:sp>
      <p:sp>
        <p:nvSpPr>
          <p:cNvPr id="23" name="Rectangle 2">
            <a:extLst>
              <a:ext uri="{FF2B5EF4-FFF2-40B4-BE49-F238E27FC236}">
                <a16:creationId xmlns:a16="http://schemas.microsoft.com/office/drawing/2014/main" id="{8DE49A7E-E67D-C1AE-F90C-A8B1DBE792F3}"/>
              </a:ext>
            </a:extLst>
          </p:cNvPr>
          <p:cNvSpPr txBox="1">
            <a:spLocks noChangeArrowheads="1"/>
          </p:cNvSpPr>
          <p:nvPr/>
        </p:nvSpPr>
        <p:spPr bwMode="auto">
          <a:xfrm>
            <a:off x="939114" y="4171700"/>
            <a:ext cx="3647174" cy="7670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were created</a:t>
            </a:r>
          </a:p>
        </p:txBody>
      </p:sp>
      <p:sp>
        <p:nvSpPr>
          <p:cNvPr id="24" name="Arrow: Bent-Up 9">
            <a:extLst>
              <a:ext uri="{FF2B5EF4-FFF2-40B4-BE49-F238E27FC236}">
                <a16:creationId xmlns:a16="http://schemas.microsoft.com/office/drawing/2014/main" id="{7FAD560E-AF21-F466-C3F6-C00088F98C34}"/>
              </a:ext>
            </a:extLst>
          </p:cNvPr>
          <p:cNvSpPr/>
          <p:nvPr/>
        </p:nvSpPr>
        <p:spPr>
          <a:xfrm rot="5400000">
            <a:off x="1934871" y="5219116"/>
            <a:ext cx="349096" cy="352845"/>
          </a:xfrm>
          <a:prstGeom prst="bentUpArrow">
            <a:avLst>
              <a:gd name="adj1" fmla="val 26365"/>
              <a:gd name="adj2" fmla="val 32031"/>
              <a:gd name="adj3" fmla="val 35156"/>
            </a:avLst>
          </a:prstGeom>
          <a:solidFill>
            <a:srgbClr val="66FF33"/>
          </a:solidFill>
          <a:ln w="9525" cap="flat" cmpd="sng" algn="ctr">
            <a:solidFill>
              <a:srgbClr val="FFFFFF"/>
            </a:solidFill>
            <a:prstDash val="solid"/>
          </a:ln>
          <a:effectLst>
            <a:glow rad="76200">
              <a:srgbClr val="000000"/>
            </a:glow>
          </a:effectLst>
          <a:scene3d>
            <a:camera prst="orthographicFron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5" name="Arrow: Bent-Up 9">
            <a:extLst>
              <a:ext uri="{FF2B5EF4-FFF2-40B4-BE49-F238E27FC236}">
                <a16:creationId xmlns:a16="http://schemas.microsoft.com/office/drawing/2014/main" id="{5CA53185-72B9-B7E6-1A09-1F02D41C38A2}"/>
              </a:ext>
            </a:extLst>
          </p:cNvPr>
          <p:cNvSpPr/>
          <p:nvPr/>
        </p:nvSpPr>
        <p:spPr>
          <a:xfrm rot="5400000">
            <a:off x="4702784" y="5923451"/>
            <a:ext cx="349096" cy="352845"/>
          </a:xfrm>
          <a:prstGeom prst="bentUpArrow">
            <a:avLst>
              <a:gd name="adj1" fmla="val 26365"/>
              <a:gd name="adj2" fmla="val 32031"/>
              <a:gd name="adj3" fmla="val 35156"/>
            </a:avLst>
          </a:prstGeom>
          <a:solidFill>
            <a:srgbClr val="66FF33"/>
          </a:solidFill>
          <a:ln w="9525" cap="flat" cmpd="sng" algn="ctr">
            <a:solidFill>
              <a:srgbClr val="FFFFFF"/>
            </a:solidFill>
            <a:prstDash val="solid"/>
          </a:ln>
          <a:effectLst>
            <a:glow rad="76200">
              <a:srgbClr val="000000"/>
            </a:glow>
          </a:effectLst>
          <a:scene3d>
            <a:camera prst="orthographicFron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9693895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42" presetClass="path" presetSubtype="0" accel="50000" decel="50000" fill="hold" nodeType="withEffect">
                                  <p:stCondLst>
                                    <p:cond delay="0"/>
                                  </p:stCondLst>
                                  <p:childTnLst>
                                    <p:animMotion origin="layout" path="M 0 -4.44444E-6 L 0.14705 0.21459 " pathEditMode="relative" rAng="0" ptsTypes="AA">
                                      <p:cBhvr>
                                        <p:cTn id="9" dur="1250" fill="hold"/>
                                        <p:tgtEl>
                                          <p:spTgt spid="10"/>
                                        </p:tgtEl>
                                        <p:attrNameLst>
                                          <p:attrName>ppt_x</p:attrName>
                                          <p:attrName>ppt_y</p:attrName>
                                        </p:attrNameLst>
                                      </p:cBhvr>
                                      <p:rCtr x="7344" y="10718"/>
                                    </p:animMotion>
                                  </p:childTnLst>
                                </p:cTn>
                              </p:par>
                              <p:par>
                                <p:cTn id="10" presetID="23" presetClass="exit" presetSubtype="32" fill="hold" nodeType="withEffect">
                                  <p:stCondLst>
                                    <p:cond delay="0"/>
                                  </p:stCondLst>
                                  <p:childTnLst>
                                    <p:anim calcmode="lin" valueType="num">
                                      <p:cBhvr>
                                        <p:cTn id="11" dur="1250"/>
                                        <p:tgtEl>
                                          <p:spTgt spid="10"/>
                                        </p:tgtEl>
                                        <p:attrNameLst>
                                          <p:attrName>ppt_w</p:attrName>
                                        </p:attrNameLst>
                                      </p:cBhvr>
                                      <p:tavLst>
                                        <p:tav tm="0">
                                          <p:val>
                                            <p:strVal val="ppt_w"/>
                                          </p:val>
                                        </p:tav>
                                        <p:tav tm="100000">
                                          <p:val>
                                            <p:fltVal val="0"/>
                                          </p:val>
                                        </p:tav>
                                      </p:tavLst>
                                    </p:anim>
                                    <p:anim calcmode="lin" valueType="num">
                                      <p:cBhvr>
                                        <p:cTn id="12" dur="1250"/>
                                        <p:tgtEl>
                                          <p:spTgt spid="10"/>
                                        </p:tgtEl>
                                        <p:attrNameLst>
                                          <p:attrName>ppt_h</p:attrName>
                                        </p:attrNameLst>
                                      </p:cBhvr>
                                      <p:tavLst>
                                        <p:tav tm="0">
                                          <p:val>
                                            <p:strVal val="ppt_h"/>
                                          </p:val>
                                        </p:tav>
                                        <p:tav tm="100000">
                                          <p:val>
                                            <p:fltVal val="0"/>
                                          </p:val>
                                        </p:tav>
                                      </p:tavLst>
                                    </p:anim>
                                    <p:set>
                                      <p:cBhvr>
                                        <p:cTn id="13" dur="1" fill="hold">
                                          <p:stCondLst>
                                            <p:cond delay="1249"/>
                                          </p:stCondLst>
                                        </p:cTn>
                                        <p:tgtEl>
                                          <p:spTgt spid="10"/>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250"/>
                                        <p:tgtEl>
                                          <p:spTgt spid="1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250"/>
                                        <p:tgtEl>
                                          <p:spTgt spid="1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250"/>
                                        <p:tgtEl>
                                          <p:spTgt spid="1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250"/>
                                        <p:tgtEl>
                                          <p:spTgt spid="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250"/>
                                        <p:tgtEl>
                                          <p:spTgt spid="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250"/>
                                        <p:tgtEl>
                                          <p:spTgt spid="1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250"/>
                                        <p:tgtEl>
                                          <p:spTgt spid="1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250"/>
                                        <p:tgtEl>
                                          <p:spTgt spid="2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250"/>
                                        <p:tgtEl>
                                          <p:spTgt spid="2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250"/>
                                        <p:tgtEl>
                                          <p:spTgt spid="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250"/>
                                        <p:tgtEl>
                                          <p:spTgt spid="23"/>
                                        </p:tgtEl>
                                      </p:cBhvr>
                                    </p:animEffect>
                                  </p:childTnLst>
                                </p:cTn>
                              </p:par>
                              <p:par>
                                <p:cTn id="49" presetID="42" presetClass="path" presetSubtype="0" accel="50000" decel="50000" fill="hold" grpId="2" nodeType="withEffect">
                                  <p:stCondLst>
                                    <p:cond delay="0"/>
                                  </p:stCondLst>
                                  <p:childTnLst>
                                    <p:animMotion origin="layout" path="M -5.55556E-7 -3.7037E-6 L -0.20573 -0.15902 " pathEditMode="relative" rAng="0" ptsTypes="AA">
                                      <p:cBhvr>
                                        <p:cTn id="50" dur="2000" fill="hold"/>
                                        <p:tgtEl>
                                          <p:spTgt spid="13"/>
                                        </p:tgtEl>
                                        <p:attrNameLst>
                                          <p:attrName>ppt_x</p:attrName>
                                          <p:attrName>ppt_y</p:attrName>
                                        </p:attrNameLst>
                                      </p:cBhvr>
                                      <p:rCtr x="-10295" y="-7963"/>
                                    </p:animMotion>
                                  </p:childTnLst>
                                </p:cTn>
                              </p:par>
                              <p:par>
                                <p:cTn id="51" presetID="42" presetClass="path" presetSubtype="0" accel="50000" decel="50000" fill="hold" grpId="2" nodeType="withEffect">
                                  <p:stCondLst>
                                    <p:cond delay="0"/>
                                  </p:stCondLst>
                                  <p:childTnLst>
                                    <p:animMotion origin="layout" path="M -1.94444E-6 -2.22222E-6 L 0.08715 -0.06111 " pathEditMode="relative" rAng="0" ptsTypes="AA">
                                      <p:cBhvr>
                                        <p:cTn id="52" dur="2000" fill="hold"/>
                                        <p:tgtEl>
                                          <p:spTgt spid="14"/>
                                        </p:tgtEl>
                                        <p:attrNameLst>
                                          <p:attrName>ppt_x</p:attrName>
                                          <p:attrName>ppt_y</p:attrName>
                                        </p:attrNameLst>
                                      </p:cBhvr>
                                      <p:rCtr x="4358" y="-3056"/>
                                    </p:animMotion>
                                  </p:childTnLst>
                                </p:cTn>
                              </p:par>
                              <p:par>
                                <p:cTn id="53" presetID="42" presetClass="path" presetSubtype="0" accel="50000" decel="50000" fill="hold" grpId="2" nodeType="withEffect">
                                  <p:stCondLst>
                                    <p:cond delay="0"/>
                                  </p:stCondLst>
                                  <p:childTnLst>
                                    <p:animMotion origin="layout" path="M -3.05556E-6 -2.22222E-6 L -0.63159 0.08079 " pathEditMode="relative" rAng="0" ptsTypes="AA">
                                      <p:cBhvr>
                                        <p:cTn id="54" dur="2000" fill="hold"/>
                                        <p:tgtEl>
                                          <p:spTgt spid="15"/>
                                        </p:tgtEl>
                                        <p:attrNameLst>
                                          <p:attrName>ppt_x</p:attrName>
                                          <p:attrName>ppt_y</p:attrName>
                                        </p:attrNameLst>
                                      </p:cBhvr>
                                      <p:rCtr x="-31580" y="4028"/>
                                    </p:animMotion>
                                  </p:childTnLst>
                                </p:cTn>
                              </p:par>
                              <p:par>
                                <p:cTn id="55" presetID="42" presetClass="path" presetSubtype="0" accel="50000" decel="50000" fill="hold" grpId="2" nodeType="withEffect">
                                  <p:stCondLst>
                                    <p:cond delay="0"/>
                                  </p:stCondLst>
                                  <p:childTnLst>
                                    <p:animMotion origin="layout" path="M -1.11111E-6 2.59259E-6 L 0.09236 -0.0169 " pathEditMode="relative" rAng="0" ptsTypes="AA">
                                      <p:cBhvr>
                                        <p:cTn id="56" dur="2000" fill="hold"/>
                                        <p:tgtEl>
                                          <p:spTgt spid="16"/>
                                        </p:tgtEl>
                                        <p:attrNameLst>
                                          <p:attrName>ppt_x</p:attrName>
                                          <p:attrName>ppt_y</p:attrName>
                                        </p:attrNameLst>
                                      </p:cBhvr>
                                      <p:rCtr x="4618" y="-856"/>
                                    </p:animMotion>
                                  </p:childTnLst>
                                </p:cTn>
                              </p:par>
                              <p:par>
                                <p:cTn id="57" presetID="42" presetClass="path" presetSubtype="0" accel="50000" decel="50000" fill="hold" grpId="2" nodeType="withEffect">
                                  <p:stCondLst>
                                    <p:cond delay="0"/>
                                  </p:stCondLst>
                                  <p:childTnLst>
                                    <p:animMotion origin="layout" path="M 4.72222E-6 2.96296E-6 L 0.18333 -0.11528 " pathEditMode="relative" rAng="0" ptsTypes="AA">
                                      <p:cBhvr>
                                        <p:cTn id="58" dur="2000" fill="hold"/>
                                        <p:tgtEl>
                                          <p:spTgt spid="17"/>
                                        </p:tgtEl>
                                        <p:attrNameLst>
                                          <p:attrName>ppt_x</p:attrName>
                                          <p:attrName>ppt_y</p:attrName>
                                        </p:attrNameLst>
                                      </p:cBhvr>
                                      <p:rCtr x="9167" y="-5764"/>
                                    </p:animMotion>
                                  </p:childTnLst>
                                </p:cTn>
                              </p:par>
                              <p:par>
                                <p:cTn id="59" presetID="42" presetClass="path" presetSubtype="0" accel="50000" decel="50000" fill="hold" grpId="2" nodeType="withEffect">
                                  <p:stCondLst>
                                    <p:cond delay="0"/>
                                  </p:stCondLst>
                                  <p:childTnLst>
                                    <p:animMotion origin="layout" path="M -1.94444E-6 2.59259E-6 L 0.21597 -0.01644 " pathEditMode="relative" rAng="0" ptsTypes="AA">
                                      <p:cBhvr>
                                        <p:cTn id="60" dur="2000" fill="hold"/>
                                        <p:tgtEl>
                                          <p:spTgt spid="18"/>
                                        </p:tgtEl>
                                        <p:attrNameLst>
                                          <p:attrName>ppt_x</p:attrName>
                                          <p:attrName>ppt_y</p:attrName>
                                        </p:attrNameLst>
                                      </p:cBhvr>
                                      <p:rCtr x="10799" y="-833"/>
                                    </p:animMotion>
                                  </p:childTnLst>
                                </p:cTn>
                              </p:par>
                              <p:par>
                                <p:cTn id="61" presetID="42" presetClass="path" presetSubtype="0" accel="50000" decel="50000" fill="hold" grpId="2" nodeType="withEffect">
                                  <p:stCondLst>
                                    <p:cond delay="0"/>
                                  </p:stCondLst>
                                  <p:childTnLst>
                                    <p:animMotion origin="layout" path="M 1.94444E-6 2.59259E-6 L -0.03299 0.08102 " pathEditMode="relative" rAng="0" ptsTypes="AA">
                                      <p:cBhvr>
                                        <p:cTn id="62" dur="2000" fill="hold"/>
                                        <p:tgtEl>
                                          <p:spTgt spid="19"/>
                                        </p:tgtEl>
                                        <p:attrNameLst>
                                          <p:attrName>ppt_x</p:attrName>
                                          <p:attrName>ppt_y</p:attrName>
                                        </p:attrNameLst>
                                      </p:cBhvr>
                                      <p:rCtr x="-1649" y="4051"/>
                                    </p:animMotion>
                                  </p:childTnLst>
                                </p:cTn>
                              </p:par>
                              <p:par>
                                <p:cTn id="63" presetID="42" presetClass="path" presetSubtype="0" accel="50000" decel="50000" fill="hold" grpId="2" nodeType="withEffect">
                                  <p:stCondLst>
                                    <p:cond delay="0"/>
                                  </p:stCondLst>
                                  <p:childTnLst>
                                    <p:animMotion origin="layout" path="M -3.88889E-6 4.44444E-6 L 0.48716 0.08078 " pathEditMode="relative" rAng="0" ptsTypes="AA">
                                      <p:cBhvr>
                                        <p:cTn id="64" dur="2000" fill="hold"/>
                                        <p:tgtEl>
                                          <p:spTgt spid="20"/>
                                        </p:tgtEl>
                                        <p:attrNameLst>
                                          <p:attrName>ppt_x</p:attrName>
                                          <p:attrName>ppt_y</p:attrName>
                                        </p:attrNameLst>
                                      </p:cBhvr>
                                      <p:rCtr x="24358" y="4028"/>
                                    </p:animMotion>
                                  </p:childTnLst>
                                </p:cTn>
                              </p:par>
                              <p:par>
                                <p:cTn id="65" presetID="42" presetClass="path" presetSubtype="0" accel="50000" decel="50000" fill="hold" grpId="2" nodeType="withEffect">
                                  <p:stCondLst>
                                    <p:cond delay="0"/>
                                  </p:stCondLst>
                                  <p:childTnLst>
                                    <p:animMotion origin="layout" path="M 3.88889E-6 4.44444E-6 L -0.18282 0.22291 " pathEditMode="relative" rAng="0" ptsTypes="AA">
                                      <p:cBhvr>
                                        <p:cTn id="66" dur="2000" fill="hold"/>
                                        <p:tgtEl>
                                          <p:spTgt spid="21"/>
                                        </p:tgtEl>
                                        <p:attrNameLst>
                                          <p:attrName>ppt_x</p:attrName>
                                          <p:attrName>ppt_y</p:attrName>
                                        </p:attrNameLst>
                                      </p:cBhvr>
                                      <p:rCtr x="-9149" y="11134"/>
                                    </p:animMotion>
                                  </p:childTnLst>
                                </p:cTn>
                              </p:par>
                              <p:par>
                                <p:cTn id="67" presetID="42" presetClass="path" presetSubtype="0" accel="50000" decel="50000" fill="hold" grpId="2" nodeType="withEffect">
                                  <p:stCondLst>
                                    <p:cond delay="0"/>
                                  </p:stCondLst>
                                  <p:childTnLst>
                                    <p:animMotion origin="layout" path="M -5.55556E-7 -7.40741E-7 L 0.05087 0.22338 " pathEditMode="relative" rAng="0" ptsTypes="AA">
                                      <p:cBhvr>
                                        <p:cTn id="68" dur="2000" fill="hold"/>
                                        <p:tgtEl>
                                          <p:spTgt spid="22"/>
                                        </p:tgtEl>
                                        <p:attrNameLst>
                                          <p:attrName>ppt_x</p:attrName>
                                          <p:attrName>ppt_y</p:attrName>
                                        </p:attrNameLst>
                                      </p:cBhvr>
                                      <p:rCtr x="2535" y="11157"/>
                                    </p:animMotion>
                                  </p:childTnLst>
                                </p:cTn>
                              </p:par>
                              <p:par>
                                <p:cTn id="69" presetID="42" presetClass="path" presetSubtype="0" accel="50000" decel="50000" fill="hold" grpId="2" nodeType="withEffect">
                                  <p:stCondLst>
                                    <p:cond delay="0"/>
                                  </p:stCondLst>
                                  <p:childTnLst>
                                    <p:animMotion origin="layout" path="M -3.33333E-6 -3.7037E-7 L 0.43976 0.22222 " pathEditMode="relative" rAng="0" ptsTypes="AA">
                                      <p:cBhvr>
                                        <p:cTn id="70" dur="2000" fill="hold"/>
                                        <p:tgtEl>
                                          <p:spTgt spid="23"/>
                                        </p:tgtEl>
                                        <p:attrNameLst>
                                          <p:attrName>ppt_x</p:attrName>
                                          <p:attrName>ppt_y</p:attrName>
                                        </p:attrNameLst>
                                      </p:cBhvr>
                                      <p:rCtr x="21979" y="11111"/>
                                    </p:animMotion>
                                  </p:childTnLst>
                                </p:cTn>
                              </p:par>
                              <p:par>
                                <p:cTn id="71" presetID="10" presetClass="exit" presetSubtype="0" fill="hold" grpId="1" nodeType="withEffect">
                                  <p:stCondLst>
                                    <p:cond delay="0"/>
                                  </p:stCondLst>
                                  <p:childTnLst>
                                    <p:animEffect transition="out" filter="fade">
                                      <p:cBhvr>
                                        <p:cTn id="72" dur="1250"/>
                                        <p:tgtEl>
                                          <p:spTgt spid="12"/>
                                        </p:tgtEl>
                                      </p:cBhvr>
                                    </p:animEffect>
                                    <p:set>
                                      <p:cBhvr>
                                        <p:cTn id="73" dur="1" fill="hold">
                                          <p:stCondLst>
                                            <p:cond delay="1249"/>
                                          </p:stCondLst>
                                        </p:cTn>
                                        <p:tgtEl>
                                          <p:spTgt spid="12"/>
                                        </p:tgtEl>
                                        <p:attrNameLst>
                                          <p:attrName>style.visibility</p:attrName>
                                        </p:attrNameLst>
                                      </p:cBhvr>
                                      <p:to>
                                        <p:strVal val="hidden"/>
                                      </p:to>
                                    </p:set>
                                  </p:childTnLst>
                                </p:cTn>
                              </p:par>
                            </p:childTnLst>
                          </p:cTn>
                        </p:par>
                        <p:par>
                          <p:cTn id="74" fill="hold">
                            <p:stCondLst>
                              <p:cond delay="2000"/>
                            </p:stCondLst>
                            <p:childTnLst>
                              <p:par>
                                <p:cTn id="75" presetID="10" presetClass="entr" presetSubtype="0"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animEffect transition="in" filter="fade">
                                      <p:cBhvr>
                                        <p:cTn id="77" dur="250"/>
                                        <p:tgtEl>
                                          <p:spTgt spid="11"/>
                                        </p:tgtEl>
                                      </p:cBhvr>
                                    </p:animEffect>
                                  </p:childTnLst>
                                </p:cTn>
                              </p:par>
                              <p:par>
                                <p:cTn id="78" presetID="10" presetClass="exit" presetSubtype="0" fill="hold" grpId="1" nodeType="withEffect">
                                  <p:stCondLst>
                                    <p:cond delay="0"/>
                                  </p:stCondLst>
                                  <p:childTnLst>
                                    <p:animEffect transition="out" filter="fade">
                                      <p:cBhvr>
                                        <p:cTn id="79" dur="500"/>
                                        <p:tgtEl>
                                          <p:spTgt spid="13"/>
                                        </p:tgtEl>
                                      </p:cBhvr>
                                    </p:animEffect>
                                    <p:set>
                                      <p:cBhvr>
                                        <p:cTn id="80" dur="1" fill="hold">
                                          <p:stCondLst>
                                            <p:cond delay="499"/>
                                          </p:stCondLst>
                                        </p:cTn>
                                        <p:tgtEl>
                                          <p:spTgt spid="13"/>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500"/>
                                        <p:tgtEl>
                                          <p:spTgt spid="14"/>
                                        </p:tgtEl>
                                      </p:cBhvr>
                                    </p:animEffect>
                                    <p:set>
                                      <p:cBhvr>
                                        <p:cTn id="83" dur="1" fill="hold">
                                          <p:stCondLst>
                                            <p:cond delay="499"/>
                                          </p:stCondLst>
                                        </p:cTn>
                                        <p:tgtEl>
                                          <p:spTgt spid="14"/>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15"/>
                                        </p:tgtEl>
                                      </p:cBhvr>
                                    </p:animEffect>
                                    <p:set>
                                      <p:cBhvr>
                                        <p:cTn id="86" dur="1" fill="hold">
                                          <p:stCondLst>
                                            <p:cond delay="499"/>
                                          </p:stCondLst>
                                        </p:cTn>
                                        <p:tgtEl>
                                          <p:spTgt spid="15"/>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500"/>
                                        <p:tgtEl>
                                          <p:spTgt spid="16"/>
                                        </p:tgtEl>
                                      </p:cBhvr>
                                    </p:animEffect>
                                    <p:set>
                                      <p:cBhvr>
                                        <p:cTn id="89" dur="1" fill="hold">
                                          <p:stCondLst>
                                            <p:cond delay="499"/>
                                          </p:stCondLst>
                                        </p:cTn>
                                        <p:tgtEl>
                                          <p:spTgt spid="16"/>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500"/>
                                        <p:tgtEl>
                                          <p:spTgt spid="17"/>
                                        </p:tgtEl>
                                      </p:cBhvr>
                                    </p:animEffect>
                                    <p:set>
                                      <p:cBhvr>
                                        <p:cTn id="92" dur="1" fill="hold">
                                          <p:stCondLst>
                                            <p:cond delay="499"/>
                                          </p:stCondLst>
                                        </p:cTn>
                                        <p:tgtEl>
                                          <p:spTgt spid="17"/>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500"/>
                                        <p:tgtEl>
                                          <p:spTgt spid="18"/>
                                        </p:tgtEl>
                                      </p:cBhvr>
                                    </p:animEffect>
                                    <p:set>
                                      <p:cBhvr>
                                        <p:cTn id="95" dur="1" fill="hold">
                                          <p:stCondLst>
                                            <p:cond delay="499"/>
                                          </p:stCondLst>
                                        </p:cTn>
                                        <p:tgtEl>
                                          <p:spTgt spid="18"/>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500"/>
                                        <p:tgtEl>
                                          <p:spTgt spid="19"/>
                                        </p:tgtEl>
                                      </p:cBhvr>
                                    </p:animEffect>
                                    <p:set>
                                      <p:cBhvr>
                                        <p:cTn id="98" dur="1" fill="hold">
                                          <p:stCondLst>
                                            <p:cond delay="499"/>
                                          </p:stCondLst>
                                        </p:cTn>
                                        <p:tgtEl>
                                          <p:spTgt spid="19"/>
                                        </p:tgtEl>
                                        <p:attrNameLst>
                                          <p:attrName>style.visibility</p:attrName>
                                        </p:attrNameLst>
                                      </p:cBhvr>
                                      <p:to>
                                        <p:strVal val="hidden"/>
                                      </p:to>
                                    </p:set>
                                  </p:childTnLst>
                                </p:cTn>
                              </p:par>
                              <p:par>
                                <p:cTn id="99" presetID="10" presetClass="exit" presetSubtype="0" fill="hold" grpId="1" nodeType="withEffect">
                                  <p:stCondLst>
                                    <p:cond delay="0"/>
                                  </p:stCondLst>
                                  <p:childTnLst>
                                    <p:animEffect transition="out" filter="fade">
                                      <p:cBhvr>
                                        <p:cTn id="100" dur="500"/>
                                        <p:tgtEl>
                                          <p:spTgt spid="20"/>
                                        </p:tgtEl>
                                      </p:cBhvr>
                                    </p:animEffect>
                                    <p:set>
                                      <p:cBhvr>
                                        <p:cTn id="101" dur="1" fill="hold">
                                          <p:stCondLst>
                                            <p:cond delay="499"/>
                                          </p:stCondLst>
                                        </p:cTn>
                                        <p:tgtEl>
                                          <p:spTgt spid="20"/>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500"/>
                                        <p:tgtEl>
                                          <p:spTgt spid="21"/>
                                        </p:tgtEl>
                                      </p:cBhvr>
                                    </p:animEffect>
                                    <p:set>
                                      <p:cBhvr>
                                        <p:cTn id="104" dur="1" fill="hold">
                                          <p:stCondLst>
                                            <p:cond delay="499"/>
                                          </p:stCondLst>
                                        </p:cTn>
                                        <p:tgtEl>
                                          <p:spTgt spid="21"/>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500"/>
                                        <p:tgtEl>
                                          <p:spTgt spid="22"/>
                                        </p:tgtEl>
                                      </p:cBhvr>
                                    </p:animEffect>
                                    <p:set>
                                      <p:cBhvr>
                                        <p:cTn id="107" dur="1" fill="hold">
                                          <p:stCondLst>
                                            <p:cond delay="499"/>
                                          </p:stCondLst>
                                        </p:cTn>
                                        <p:tgtEl>
                                          <p:spTgt spid="22"/>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500"/>
                                        <p:tgtEl>
                                          <p:spTgt spid="23"/>
                                        </p:tgtEl>
                                      </p:cBhvr>
                                    </p:animEffect>
                                    <p:set>
                                      <p:cBhvr>
                                        <p:cTn id="110" dur="1" fill="hold">
                                          <p:stCondLst>
                                            <p:cond delay="499"/>
                                          </p:stCondLst>
                                        </p:cTn>
                                        <p:tgtEl>
                                          <p:spTgt spid="23"/>
                                        </p:tgtEl>
                                        <p:attrNameLst>
                                          <p:attrName>style.visibility</p:attrName>
                                        </p:attrNameLst>
                                      </p:cBhvr>
                                      <p:to>
                                        <p:strVal val="hidden"/>
                                      </p:to>
                                    </p:set>
                                  </p:childTnLst>
                                </p:cTn>
                              </p:par>
                            </p:childTnLst>
                          </p:cTn>
                        </p:par>
                        <p:par>
                          <p:cTn id="111" fill="hold">
                            <p:stCondLst>
                              <p:cond delay="2500"/>
                            </p:stCondLst>
                            <p:childTnLst>
                              <p:par>
                                <p:cTn id="112" presetID="22" presetClass="entr" presetSubtype="8" fill="hold" grpId="0" nodeType="afterEffect">
                                  <p:stCondLst>
                                    <p:cond delay="0"/>
                                  </p:stCondLst>
                                  <p:childTnLst>
                                    <p:set>
                                      <p:cBhvr>
                                        <p:cTn id="113" dur="1" fill="hold">
                                          <p:stCondLst>
                                            <p:cond delay="0"/>
                                          </p:stCondLst>
                                        </p:cTn>
                                        <p:tgtEl>
                                          <p:spTgt spid="24"/>
                                        </p:tgtEl>
                                        <p:attrNameLst>
                                          <p:attrName>style.visibility</p:attrName>
                                        </p:attrNameLst>
                                      </p:cBhvr>
                                      <p:to>
                                        <p:strVal val="visible"/>
                                      </p:to>
                                    </p:set>
                                    <p:animEffect transition="in" filter="wipe(left)">
                                      <p:cBhvr>
                                        <p:cTn id="114" dur="500"/>
                                        <p:tgtEl>
                                          <p:spTgt spid="24"/>
                                        </p:tgtEl>
                                      </p:cBhvr>
                                    </p:animEffect>
                                  </p:childTnLst>
                                </p:cTn>
                              </p:par>
                              <p:par>
                                <p:cTn id="115" presetID="22" presetClass="entr" presetSubtype="8" fill="hold" grpId="0" nodeType="withEffect">
                                  <p:stCondLst>
                                    <p:cond delay="400"/>
                                  </p:stCondLst>
                                  <p:childTnLst>
                                    <p:set>
                                      <p:cBhvr>
                                        <p:cTn id="116" dur="1" fill="hold">
                                          <p:stCondLst>
                                            <p:cond delay="0"/>
                                          </p:stCondLst>
                                        </p:cTn>
                                        <p:tgtEl>
                                          <p:spTgt spid="25"/>
                                        </p:tgtEl>
                                        <p:attrNameLst>
                                          <p:attrName>style.visibility</p:attrName>
                                        </p:attrNameLst>
                                      </p:cBhvr>
                                      <p:to>
                                        <p:strVal val="visible"/>
                                      </p:to>
                                    </p:set>
                                    <p:animEffect transition="in" filter="wipe(left)">
                                      <p:cBhvr>
                                        <p:cTn id="11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2" grpId="1"/>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1" grpId="0"/>
      <p:bldP spid="21" grpId="1"/>
      <p:bldP spid="21" grpId="2"/>
      <p:bldP spid="22" grpId="0"/>
      <p:bldP spid="22" grpId="1"/>
      <p:bldP spid="22" grpId="2"/>
      <p:bldP spid="23" grpId="0"/>
      <p:bldP spid="23" grpId="1"/>
      <p:bldP spid="23" grpId="2"/>
      <p:bldP spid="24" grpId="0" animBg="1"/>
      <p:bldP spid="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4" name="Main">
            <a:extLst>
              <a:ext uri="{FF2B5EF4-FFF2-40B4-BE49-F238E27FC236}">
                <a16:creationId xmlns:a16="http://schemas.microsoft.com/office/drawing/2014/main" id="{EEA44AB0-5DEC-3F09-3505-E8ED65FCFBEF}"/>
              </a:ext>
            </a:extLst>
          </p:cNvPr>
          <p:cNvSpPr>
            <a:spLocks noGrp="1" noChangeArrowheads="1"/>
          </p:cNvSpPr>
          <p:nvPr>
            <p:ph type="title"/>
          </p:nvPr>
        </p:nvSpPr>
        <p:spPr>
          <a:xfrm>
            <a:off x="524608" y="1005840"/>
            <a:ext cx="8094784" cy="4846320"/>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 was watching in the night visions, And behold, One like    the Son of Man, Coming with   the clouds of heaven! He came   to the Ancient of Days, And they brought Him near before Him.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Daniel 7:13</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D0EE449A-FA71-69A0-DD73-3FD2BE01E96A}"/>
              </a:ext>
            </a:extLst>
          </p:cNvPr>
          <p:cNvSpPr txBox="1">
            <a:spLocks noChangeArrowheads="1"/>
          </p:cNvSpPr>
          <p:nvPr/>
        </p:nvSpPr>
        <p:spPr bwMode="auto">
          <a:xfrm>
            <a:off x="1724025" y="2391507"/>
            <a:ext cx="3399797" cy="7922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Son of Man</a:t>
            </a:r>
            <a:endParaRPr lang="en-US" altLang="en-US" sz="40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10" name="Final">
            <a:extLst>
              <a:ext uri="{FF2B5EF4-FFF2-40B4-BE49-F238E27FC236}">
                <a16:creationId xmlns:a16="http://schemas.microsoft.com/office/drawing/2014/main" id="{865156F8-1E8B-9106-708E-FFC7D85643F9}"/>
              </a:ext>
            </a:extLst>
          </p:cNvPr>
          <p:cNvSpPr txBox="1">
            <a:spLocks noChangeArrowheads="1"/>
          </p:cNvSpPr>
          <p:nvPr/>
        </p:nvSpPr>
        <p:spPr bwMode="auto">
          <a:xfrm>
            <a:off x="375410" y="1443625"/>
            <a:ext cx="8393181" cy="39707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watching in the night visions</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behold, One like the Son of Man</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Coming with the clouds of heaven!</a:t>
            </a:r>
            <a:endParaRPr lang="en-US" altLang="en-US" sz="4000" b="1" i="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3" name="Rectangle 2">
            <a:extLst>
              <a:ext uri="{FF2B5EF4-FFF2-40B4-BE49-F238E27FC236}">
                <a16:creationId xmlns:a16="http://schemas.microsoft.com/office/drawing/2014/main" id="{B6FE3E74-FB3A-5529-040C-09B65D9F8EF7}"/>
              </a:ext>
            </a:extLst>
          </p:cNvPr>
          <p:cNvSpPr txBox="1">
            <a:spLocks noChangeArrowheads="1"/>
          </p:cNvSpPr>
          <p:nvPr/>
        </p:nvSpPr>
        <p:spPr bwMode="auto">
          <a:xfrm>
            <a:off x="2560901" y="1069590"/>
            <a:ext cx="5582973" cy="7520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watching in the night</a:t>
            </a:r>
          </a:p>
        </p:txBody>
      </p:sp>
      <p:sp>
        <p:nvSpPr>
          <p:cNvPr id="5" name="Rectangle 2">
            <a:extLst>
              <a:ext uri="{FF2B5EF4-FFF2-40B4-BE49-F238E27FC236}">
                <a16:creationId xmlns:a16="http://schemas.microsoft.com/office/drawing/2014/main" id="{2B479301-7240-92E7-D09E-4D31FDF1F91D}"/>
              </a:ext>
            </a:extLst>
          </p:cNvPr>
          <p:cNvSpPr txBox="1">
            <a:spLocks noChangeArrowheads="1"/>
          </p:cNvSpPr>
          <p:nvPr/>
        </p:nvSpPr>
        <p:spPr bwMode="auto">
          <a:xfrm>
            <a:off x="997743" y="1734710"/>
            <a:ext cx="2014537" cy="763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visions</a:t>
            </a:r>
          </a:p>
        </p:txBody>
      </p:sp>
      <p:sp>
        <p:nvSpPr>
          <p:cNvPr id="6" name="Rectangle 2">
            <a:extLst>
              <a:ext uri="{FF2B5EF4-FFF2-40B4-BE49-F238E27FC236}">
                <a16:creationId xmlns:a16="http://schemas.microsoft.com/office/drawing/2014/main" id="{CCA2CDB9-E349-EFCA-5E0D-0FDD5634EE23}"/>
              </a:ext>
            </a:extLst>
          </p:cNvPr>
          <p:cNvSpPr txBox="1">
            <a:spLocks noChangeArrowheads="1"/>
          </p:cNvSpPr>
          <p:nvPr/>
        </p:nvSpPr>
        <p:spPr bwMode="auto">
          <a:xfrm>
            <a:off x="3945730" y="1709658"/>
            <a:ext cx="4174139" cy="8144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behold, One like</a:t>
            </a:r>
          </a:p>
        </p:txBody>
      </p:sp>
      <p:sp>
        <p:nvSpPr>
          <p:cNvPr id="7" name="Rectangle 2">
            <a:extLst>
              <a:ext uri="{FF2B5EF4-FFF2-40B4-BE49-F238E27FC236}">
                <a16:creationId xmlns:a16="http://schemas.microsoft.com/office/drawing/2014/main" id="{B3DD47F8-DBFC-FCEF-5E61-457FF9D9F50D}"/>
              </a:ext>
            </a:extLst>
          </p:cNvPr>
          <p:cNvSpPr txBox="1">
            <a:spLocks noChangeArrowheads="1"/>
          </p:cNvSpPr>
          <p:nvPr/>
        </p:nvSpPr>
        <p:spPr bwMode="auto">
          <a:xfrm>
            <a:off x="876300" y="2398589"/>
            <a:ext cx="4197364" cy="777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Son of Man</a:t>
            </a:r>
          </a:p>
        </p:txBody>
      </p:sp>
      <p:sp>
        <p:nvSpPr>
          <p:cNvPr id="8" name="Rectangle 2">
            <a:extLst>
              <a:ext uri="{FF2B5EF4-FFF2-40B4-BE49-F238E27FC236}">
                <a16:creationId xmlns:a16="http://schemas.microsoft.com/office/drawing/2014/main" id="{65E72F10-9C50-EA78-02F3-CDBF06950848}"/>
              </a:ext>
            </a:extLst>
          </p:cNvPr>
          <p:cNvSpPr txBox="1">
            <a:spLocks noChangeArrowheads="1"/>
          </p:cNvSpPr>
          <p:nvPr/>
        </p:nvSpPr>
        <p:spPr bwMode="auto">
          <a:xfrm>
            <a:off x="4783931" y="2398590"/>
            <a:ext cx="3407570" cy="7732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Coming with</a:t>
            </a:r>
          </a:p>
        </p:txBody>
      </p:sp>
      <p:sp>
        <p:nvSpPr>
          <p:cNvPr id="9" name="Rectangle 2">
            <a:extLst>
              <a:ext uri="{FF2B5EF4-FFF2-40B4-BE49-F238E27FC236}">
                <a16:creationId xmlns:a16="http://schemas.microsoft.com/office/drawing/2014/main" id="{4AE5DCDC-4E60-2E6F-1A59-01AF72588B1C}"/>
              </a:ext>
            </a:extLst>
          </p:cNvPr>
          <p:cNvSpPr txBox="1">
            <a:spLocks noChangeArrowheads="1"/>
          </p:cNvSpPr>
          <p:nvPr/>
        </p:nvSpPr>
        <p:spPr bwMode="auto">
          <a:xfrm>
            <a:off x="604839" y="3062468"/>
            <a:ext cx="5800724" cy="7903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clouds of heaven!</a:t>
            </a:r>
          </a:p>
        </p:txBody>
      </p:sp>
      <p:sp>
        <p:nvSpPr>
          <p:cNvPr id="11" name="Rectangle 2">
            <a:extLst>
              <a:ext uri="{FF2B5EF4-FFF2-40B4-BE49-F238E27FC236}">
                <a16:creationId xmlns:a16="http://schemas.microsoft.com/office/drawing/2014/main" id="{649D268B-83EA-2AFB-E9EE-F4DB14A76CC8}"/>
              </a:ext>
            </a:extLst>
          </p:cNvPr>
          <p:cNvSpPr txBox="1">
            <a:spLocks noChangeArrowheads="1"/>
          </p:cNvSpPr>
          <p:nvPr/>
        </p:nvSpPr>
        <p:spPr bwMode="auto">
          <a:xfrm rot="20733505">
            <a:off x="1442864" y="237123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12" name="Rectangle 2">
            <a:extLst>
              <a:ext uri="{FF2B5EF4-FFF2-40B4-BE49-F238E27FC236}">
                <a16:creationId xmlns:a16="http://schemas.microsoft.com/office/drawing/2014/main" id="{BCFF3881-50E5-85EF-B669-BA31004C47E6}"/>
              </a:ext>
            </a:extLst>
          </p:cNvPr>
          <p:cNvSpPr txBox="1">
            <a:spLocks noChangeArrowheads="1"/>
          </p:cNvSpPr>
          <p:nvPr/>
        </p:nvSpPr>
        <p:spPr bwMode="auto">
          <a:xfrm>
            <a:off x="1254974" y="369899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4" name="Rectangle: Rounded Corners 13">
            <a:extLst>
              <a:ext uri="{FF2B5EF4-FFF2-40B4-BE49-F238E27FC236}">
                <a16:creationId xmlns:a16="http://schemas.microsoft.com/office/drawing/2014/main" id="{C2A206EE-3BD4-8A02-573D-764A70B05408}"/>
              </a:ext>
            </a:extLst>
          </p:cNvPr>
          <p:cNvSpPr/>
          <p:nvPr/>
        </p:nvSpPr>
        <p:spPr>
          <a:xfrm>
            <a:off x="3700131" y="3094074"/>
            <a:ext cx="1010092" cy="669852"/>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13" name="Thought Bubble: Cloud 12">
            <a:extLst>
              <a:ext uri="{FF2B5EF4-FFF2-40B4-BE49-F238E27FC236}">
                <a16:creationId xmlns:a16="http://schemas.microsoft.com/office/drawing/2014/main" id="{61784069-0BA9-13BE-9AD7-30D4AA5DC75C}"/>
              </a:ext>
            </a:extLst>
          </p:cNvPr>
          <p:cNvSpPr/>
          <p:nvPr/>
        </p:nvSpPr>
        <p:spPr>
          <a:xfrm>
            <a:off x="2152357" y="379825"/>
            <a:ext cx="6358597" cy="2785402"/>
          </a:xfrm>
          <a:prstGeom prst="cloudCallout">
            <a:avLst>
              <a:gd name="adj1" fmla="val -88"/>
              <a:gd name="adj2" fmla="val 98585"/>
            </a:avLst>
          </a:prstGeom>
          <a:scene3d>
            <a:camera prst="orthographicFront"/>
            <a:lightRig rig="threePt" dir="t"/>
          </a:scene3d>
          <a:sp3d>
            <a:bevelT w="127000" h="127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23">
            <a:extLst>
              <a:ext uri="{FF2B5EF4-FFF2-40B4-BE49-F238E27FC236}">
                <a16:creationId xmlns:a16="http://schemas.microsoft.com/office/drawing/2014/main" id="{56ABB37C-60B9-FC76-17D0-CA29E8D8AF1C}"/>
              </a:ext>
            </a:extLst>
          </p:cNvPr>
          <p:cNvSpPr/>
          <p:nvPr/>
        </p:nvSpPr>
        <p:spPr>
          <a:xfrm>
            <a:off x="2805097" y="801855"/>
            <a:ext cx="5022166" cy="1913206"/>
          </a:xfrm>
          <a:prstGeom prst="roundRect">
            <a:avLst/>
          </a:prstGeom>
          <a:noFill/>
          <a:ln>
            <a:noFill/>
          </a:ln>
          <a:scene3d>
            <a:camera prst="orthographicFront"/>
            <a:lightRig rig="threePt"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3d extrusionH="57150">
              <a:bevelT w="38100" h="38100"/>
            </a:sp3d>
          </a:bodyPr>
          <a:lstStyle/>
          <a:p>
            <a:pPr lvl="0" algn="ctr">
              <a:defRPr/>
            </a:pPr>
            <a:r>
              <a:rPr lang="en-US" sz="29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God, who at various times and in various ways spoke in time past to the fathers by the prophets, … </a:t>
            </a:r>
            <a:r>
              <a:rPr kumimoji="0" lang="en-US" sz="28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Hebrews 1:1</a:t>
            </a:r>
            <a:endParaRPr lang="en-US" sz="2800" i="1" dirty="0">
              <a:solidFill>
                <a:srgbClr val="00CCFF"/>
              </a:solidFill>
            </a:endParaRPr>
          </a:p>
        </p:txBody>
      </p:sp>
      <p:sp>
        <p:nvSpPr>
          <p:cNvPr id="16" name="Thought Bubble: Cloud 15">
            <a:extLst>
              <a:ext uri="{FF2B5EF4-FFF2-40B4-BE49-F238E27FC236}">
                <a16:creationId xmlns:a16="http://schemas.microsoft.com/office/drawing/2014/main" id="{1A185292-B34C-9E0F-216C-5189FA219F4A}"/>
              </a:ext>
            </a:extLst>
          </p:cNvPr>
          <p:cNvSpPr/>
          <p:nvPr/>
        </p:nvSpPr>
        <p:spPr>
          <a:xfrm>
            <a:off x="437322" y="0"/>
            <a:ext cx="7885044" cy="3803374"/>
          </a:xfrm>
          <a:prstGeom prst="cloudCallout">
            <a:avLst>
              <a:gd name="adj1" fmla="val 12190"/>
              <a:gd name="adj2" fmla="val 69615"/>
            </a:avLst>
          </a:prstGeom>
          <a:scene3d>
            <a:camera prst="orthographicFront"/>
            <a:lightRig rig="threePt" dir="t"/>
          </a:scene3d>
          <a:sp3d>
            <a:bevelT w="127000" h="127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ed Rectangle 23">
            <a:extLst>
              <a:ext uri="{FF2B5EF4-FFF2-40B4-BE49-F238E27FC236}">
                <a16:creationId xmlns:a16="http://schemas.microsoft.com/office/drawing/2014/main" id="{8823CCC4-EBC8-2180-51AB-68B1A616A105}"/>
              </a:ext>
            </a:extLst>
          </p:cNvPr>
          <p:cNvSpPr/>
          <p:nvPr/>
        </p:nvSpPr>
        <p:spPr>
          <a:xfrm>
            <a:off x="1097953" y="582554"/>
            <a:ext cx="6601561" cy="2759735"/>
          </a:xfrm>
          <a:prstGeom prst="roundRect">
            <a:avLst/>
          </a:prstGeom>
          <a:noFill/>
          <a:ln>
            <a:noFill/>
          </a:ln>
          <a:scene3d>
            <a:camera prst="orthographicFront"/>
            <a:lightRig rig="threePt"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3d extrusionH="57150">
              <a:bevelT w="38100" h="38100"/>
            </a:sp3d>
          </a:bodyPr>
          <a:lstStyle/>
          <a:p>
            <a:pPr lvl="0" algn="ctr">
              <a:defRPr/>
            </a:pPr>
            <a:r>
              <a:rPr lang="en-US" sz="20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Now when He had spoken these things, while they watched, He was taken up, and a cloud received Him out    of their sight. And while they looked steadfastly toward heaven as He went up, behold, two men stood by them in white apparel,  who also said, "Men of Galilee, why do you stand gazing up into heaven? This same Jesus, who was taken up from you into heaven, will so come in like    manner as you saw Him go into heaven." </a:t>
            </a:r>
          </a:p>
          <a:p>
            <a:pPr lvl="0" algn="ctr">
              <a:defRPr/>
            </a:pPr>
            <a:r>
              <a:rPr kumimoji="0" lang="en-US" sz="20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a:t>
            </a:r>
            <a:r>
              <a:rPr lang="en-US" sz="2000" b="1" i="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Acts 1:9-11</a:t>
            </a:r>
            <a:endParaRPr lang="en-US" sz="2000" i="1" dirty="0">
              <a:solidFill>
                <a:srgbClr val="00CCFF"/>
              </a:solidFill>
            </a:endParaRPr>
          </a:p>
        </p:txBody>
      </p:sp>
    </p:spTree>
    <p:extLst>
      <p:ext uri="{BB962C8B-B14F-4D97-AF65-F5344CB8AC3E}">
        <p14:creationId xmlns:p14="http://schemas.microsoft.com/office/powerpoint/2010/main" val="27908667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0-#ppt_h/2"/>
                                          </p:val>
                                        </p:tav>
                                        <p:tav tm="100000">
                                          <p:val>
                                            <p:strVal val="#ppt_y"/>
                                          </p:val>
                                        </p:tav>
                                      </p:tavLst>
                                    </p:anim>
                                  </p:childTnLst>
                                </p:cTn>
                              </p:par>
                              <p:par>
                                <p:cTn id="9" presetID="6" presetClass="entr" presetSubtype="16" fill="hold" grpId="1" nodeType="with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circle(in)">
                                      <p:cBhvr>
                                        <p:cTn id="11" dur="75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250"/>
                                        <p:tgtEl>
                                          <p:spTgt spid="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50"/>
                                        <p:tgtEl>
                                          <p:spTgt spid="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250"/>
                                        <p:tgtEl>
                                          <p:spTgt spid="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250"/>
                                        <p:tgtEl>
                                          <p:spTgt spid="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250"/>
                                        <p:tgtEl>
                                          <p:spTgt spid="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50"/>
                                        <p:tgtEl>
                                          <p:spTgt spid="9"/>
                                        </p:tgtEl>
                                      </p:cBhvr>
                                    </p:animEffect>
                                  </p:childTnLst>
                                </p:cTn>
                              </p:par>
                              <p:par>
                                <p:cTn id="32" presetID="42" presetClass="path" presetSubtype="0" accel="50000" decel="50000" fill="hold" grpId="2" nodeType="withEffect">
                                  <p:stCondLst>
                                    <p:cond delay="0"/>
                                  </p:stCondLst>
                                  <p:childTnLst>
                                    <p:animMotion origin="layout" path="M -3.05556E-6 1.85185E-6 L -0.17882 0.09352 " pathEditMode="relative" rAng="0" ptsTypes="AA">
                                      <p:cBhvr>
                                        <p:cTn id="33" dur="2000" fill="hold"/>
                                        <p:tgtEl>
                                          <p:spTgt spid="3"/>
                                        </p:tgtEl>
                                        <p:attrNameLst>
                                          <p:attrName>ppt_x</p:attrName>
                                          <p:attrName>ppt_y</p:attrName>
                                        </p:attrNameLst>
                                      </p:cBhvr>
                                      <p:rCtr x="-8941" y="4676"/>
                                    </p:animMotion>
                                  </p:childTnLst>
                                </p:cTn>
                              </p:par>
                              <p:par>
                                <p:cTn id="34" presetID="42" presetClass="path" presetSubtype="0" accel="50000" decel="50000" fill="hold" grpId="2" nodeType="withEffect">
                                  <p:stCondLst>
                                    <p:cond delay="0"/>
                                  </p:stCondLst>
                                  <p:childTnLst>
                                    <p:animMotion origin="layout" path="M 2.77778E-6 -4.81481E-6 L 0.55764 -0.00532 " pathEditMode="relative" rAng="0" ptsTypes="AA">
                                      <p:cBhvr>
                                        <p:cTn id="35" dur="2000" fill="hold"/>
                                        <p:tgtEl>
                                          <p:spTgt spid="5"/>
                                        </p:tgtEl>
                                        <p:attrNameLst>
                                          <p:attrName>ppt_x</p:attrName>
                                          <p:attrName>ppt_y</p:attrName>
                                        </p:attrNameLst>
                                      </p:cBhvr>
                                      <p:rCtr x="27882" y="-278"/>
                                    </p:animMotion>
                                  </p:childTnLst>
                                </p:cTn>
                              </p:par>
                              <p:par>
                                <p:cTn id="36" presetID="42" presetClass="path" presetSubtype="0" accel="50000" decel="50000" fill="hold" grpId="2" nodeType="withEffect">
                                  <p:stCondLst>
                                    <p:cond delay="0"/>
                                  </p:stCondLst>
                                  <p:childTnLst>
                                    <p:animMotion origin="layout" path="M -2.22222E-6 -4.81481E-6 L -0.36128 0.19144 " pathEditMode="relative" rAng="0" ptsTypes="AA">
                                      <p:cBhvr>
                                        <p:cTn id="37" dur="2000" fill="hold"/>
                                        <p:tgtEl>
                                          <p:spTgt spid="6"/>
                                        </p:tgtEl>
                                        <p:attrNameLst>
                                          <p:attrName>ppt_x</p:attrName>
                                          <p:attrName>ppt_y</p:attrName>
                                        </p:attrNameLst>
                                      </p:cBhvr>
                                      <p:rCtr x="-18073" y="9560"/>
                                    </p:animMotion>
                                  </p:childTnLst>
                                </p:cTn>
                              </p:par>
                              <p:par>
                                <p:cTn id="38" presetID="42" presetClass="path" presetSubtype="0" accel="50000" decel="50000" fill="hold" grpId="2" nodeType="withEffect">
                                  <p:stCondLst>
                                    <p:cond delay="0"/>
                                  </p:stCondLst>
                                  <p:childTnLst>
                                    <p:animMotion origin="layout" path="M 2.77778E-6 -1.48148E-6 L 0.38906 0.09329 " pathEditMode="relative" rAng="0" ptsTypes="AA">
                                      <p:cBhvr>
                                        <p:cTn id="39" dur="2000" fill="hold"/>
                                        <p:tgtEl>
                                          <p:spTgt spid="7"/>
                                        </p:tgtEl>
                                        <p:attrNameLst>
                                          <p:attrName>ppt_x</p:attrName>
                                          <p:attrName>ppt_y</p:attrName>
                                        </p:attrNameLst>
                                      </p:cBhvr>
                                      <p:rCtr x="19444" y="4653"/>
                                    </p:animMotion>
                                  </p:childTnLst>
                                </p:cTn>
                              </p:par>
                              <p:par>
                                <p:cTn id="40" presetID="42" presetClass="path" presetSubtype="0" accel="50000" decel="50000" fill="hold" grpId="2" nodeType="withEffect">
                                  <p:stCondLst>
                                    <p:cond delay="0"/>
                                  </p:stCondLst>
                                  <p:childTnLst>
                                    <p:animMotion origin="layout" path="M 5E-6 1.48148E-6 L -0.48351 0.28912 " pathEditMode="relative" rAng="0" ptsTypes="AA">
                                      <p:cBhvr>
                                        <p:cTn id="41" dur="2000" fill="hold"/>
                                        <p:tgtEl>
                                          <p:spTgt spid="8"/>
                                        </p:tgtEl>
                                        <p:attrNameLst>
                                          <p:attrName>ppt_x</p:attrName>
                                          <p:attrName>ppt_y</p:attrName>
                                        </p:attrNameLst>
                                      </p:cBhvr>
                                      <p:rCtr x="-24184" y="14444"/>
                                    </p:animMotion>
                                  </p:childTnLst>
                                </p:cTn>
                              </p:par>
                              <p:par>
                                <p:cTn id="42" presetID="42" presetClass="path" presetSubtype="0" accel="50000" decel="50000" fill="hold" grpId="2" nodeType="withEffect">
                                  <p:stCondLst>
                                    <p:cond delay="0"/>
                                  </p:stCondLst>
                                  <p:childTnLst>
                                    <p:animMotion origin="layout" path="M -3.33333E-6 3.33333E-6 L 0.28993 0.19166 " pathEditMode="relative" rAng="0" ptsTypes="AA">
                                      <p:cBhvr>
                                        <p:cTn id="43" dur="2000" fill="hold"/>
                                        <p:tgtEl>
                                          <p:spTgt spid="9"/>
                                        </p:tgtEl>
                                        <p:attrNameLst>
                                          <p:attrName>ppt_x</p:attrName>
                                          <p:attrName>ppt_y</p:attrName>
                                        </p:attrNameLst>
                                      </p:cBhvr>
                                      <p:rCtr x="14497" y="9583"/>
                                    </p:animMotion>
                                  </p:childTnLst>
                                </p:cTn>
                              </p:par>
                              <p:par>
                                <p:cTn id="44" presetID="42" presetClass="path" presetSubtype="0" accel="50000" decel="50000" fill="hold" grpId="0" nodeType="withEffect">
                                  <p:stCondLst>
                                    <p:cond delay="0"/>
                                  </p:stCondLst>
                                  <p:childTnLst>
                                    <p:animMotion origin="layout" path="M 8.33333E-7 0 L 0.38958 0.09352 " pathEditMode="relative" rAng="0" ptsTypes="AA">
                                      <p:cBhvr>
                                        <p:cTn id="45" dur="2000" fill="hold"/>
                                        <p:tgtEl>
                                          <p:spTgt spid="2"/>
                                        </p:tgtEl>
                                        <p:attrNameLst>
                                          <p:attrName>ppt_x</p:attrName>
                                          <p:attrName>ppt_y</p:attrName>
                                        </p:attrNameLst>
                                      </p:cBhvr>
                                      <p:rCtr x="19479" y="4676"/>
                                    </p:animMotion>
                                  </p:childTnLst>
                                </p:cTn>
                              </p:par>
                              <p:par>
                                <p:cTn id="46" presetID="10" presetClass="exit" presetSubtype="0" fill="hold" grpId="2" nodeType="withEffect">
                                  <p:stCondLst>
                                    <p:cond delay="0"/>
                                  </p:stCondLst>
                                  <p:childTnLst>
                                    <p:animEffect transition="out" filter="fade">
                                      <p:cBhvr>
                                        <p:cTn id="47" dur="1250"/>
                                        <p:tgtEl>
                                          <p:spTgt spid="4"/>
                                        </p:tgtEl>
                                      </p:cBhvr>
                                    </p:animEffect>
                                    <p:set>
                                      <p:cBhvr>
                                        <p:cTn id="48" dur="1" fill="hold">
                                          <p:stCondLst>
                                            <p:cond delay="1249"/>
                                          </p:stCondLst>
                                        </p:cTn>
                                        <p:tgtEl>
                                          <p:spTgt spid="4"/>
                                        </p:tgtEl>
                                        <p:attrNameLst>
                                          <p:attrName>style.visibility</p:attrName>
                                        </p:attrNameLst>
                                      </p:cBhvr>
                                      <p:to>
                                        <p:strVal val="hidden"/>
                                      </p:to>
                                    </p:set>
                                  </p:childTnLst>
                                </p:cTn>
                              </p:par>
                            </p:childTnLst>
                          </p:cTn>
                        </p:par>
                        <p:par>
                          <p:cTn id="49" fill="hold">
                            <p:stCondLst>
                              <p:cond delay="2000"/>
                            </p:stCondLst>
                            <p:childTnLst>
                              <p:par>
                                <p:cTn id="50" presetID="10" presetClass="entr" presetSubtype="0" fill="hold" grpId="0" nodeType="after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250"/>
                                        <p:tgtEl>
                                          <p:spTgt spid="10"/>
                                        </p:tgtEl>
                                      </p:cBhvr>
                                    </p:animEffect>
                                  </p:childTnLst>
                                </p:cTn>
                              </p:par>
                              <p:par>
                                <p:cTn id="53" presetID="10" presetClass="exit" presetSubtype="0" fill="hold" grpId="1" nodeType="withEffect">
                                  <p:stCondLst>
                                    <p:cond delay="0"/>
                                  </p:stCondLst>
                                  <p:childTnLst>
                                    <p:animEffect transition="out" filter="fade">
                                      <p:cBhvr>
                                        <p:cTn id="54" dur="500"/>
                                        <p:tgtEl>
                                          <p:spTgt spid="3"/>
                                        </p:tgtEl>
                                      </p:cBhvr>
                                    </p:animEffect>
                                    <p:set>
                                      <p:cBhvr>
                                        <p:cTn id="55" dur="1" fill="hold">
                                          <p:stCondLst>
                                            <p:cond delay="499"/>
                                          </p:stCondLst>
                                        </p:cTn>
                                        <p:tgtEl>
                                          <p:spTgt spid="3"/>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5"/>
                                        </p:tgtEl>
                                      </p:cBhvr>
                                    </p:animEffect>
                                    <p:set>
                                      <p:cBhvr>
                                        <p:cTn id="58" dur="1" fill="hold">
                                          <p:stCondLst>
                                            <p:cond delay="499"/>
                                          </p:stCondLst>
                                        </p:cTn>
                                        <p:tgtEl>
                                          <p:spTgt spid="5"/>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500"/>
                                        <p:tgtEl>
                                          <p:spTgt spid="6"/>
                                        </p:tgtEl>
                                      </p:cBhvr>
                                    </p:animEffect>
                                    <p:set>
                                      <p:cBhvr>
                                        <p:cTn id="61" dur="1" fill="hold">
                                          <p:stCondLst>
                                            <p:cond delay="499"/>
                                          </p:stCondLst>
                                        </p:cTn>
                                        <p:tgtEl>
                                          <p:spTgt spid="6"/>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500"/>
                                        <p:tgtEl>
                                          <p:spTgt spid="7"/>
                                        </p:tgtEl>
                                      </p:cBhvr>
                                    </p:animEffect>
                                    <p:set>
                                      <p:cBhvr>
                                        <p:cTn id="64" dur="1" fill="hold">
                                          <p:stCondLst>
                                            <p:cond delay="499"/>
                                          </p:stCondLst>
                                        </p:cTn>
                                        <p:tgtEl>
                                          <p:spTgt spid="7"/>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500"/>
                                        <p:tgtEl>
                                          <p:spTgt spid="8"/>
                                        </p:tgtEl>
                                      </p:cBhvr>
                                    </p:animEffect>
                                    <p:set>
                                      <p:cBhvr>
                                        <p:cTn id="67" dur="1" fill="hold">
                                          <p:stCondLst>
                                            <p:cond delay="499"/>
                                          </p:stCondLst>
                                        </p:cTn>
                                        <p:tgtEl>
                                          <p:spTgt spid="8"/>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500"/>
                                        <p:tgtEl>
                                          <p:spTgt spid="9"/>
                                        </p:tgtEl>
                                      </p:cBhvr>
                                    </p:animEffect>
                                    <p:set>
                                      <p:cBhvr>
                                        <p:cTn id="70" dur="1" fill="hold">
                                          <p:stCondLst>
                                            <p:cond delay="499"/>
                                          </p:stCondLst>
                                        </p:cTn>
                                        <p:tgtEl>
                                          <p:spTgt spid="9"/>
                                        </p:tgtEl>
                                        <p:attrNameLst>
                                          <p:attrName>style.visibility</p:attrName>
                                        </p:attrNameLst>
                                      </p:cBhvr>
                                      <p:to>
                                        <p:strVal val="hidden"/>
                                      </p:to>
                                    </p:set>
                                  </p:childTnLst>
                                </p:cTn>
                              </p:par>
                            </p:childTnLst>
                          </p:cTn>
                        </p:par>
                        <p:par>
                          <p:cTn id="71" fill="hold">
                            <p:stCondLst>
                              <p:cond delay="2500"/>
                            </p:stCondLst>
                            <p:childTnLst>
                              <p:par>
                                <p:cTn id="72" presetID="18" presetClass="entr" presetSubtype="12" fill="hold" grpId="0" nodeType="after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strips(downLeft)">
                                      <p:cBhvr>
                                        <p:cTn id="74" dur="500"/>
                                        <p:tgtEl>
                                          <p:spTgt spid="11"/>
                                        </p:tgtEl>
                                      </p:cBhvr>
                                    </p:animEffect>
                                  </p:childTnLst>
                                </p:cTn>
                              </p:par>
                            </p:childTnLst>
                          </p:cTn>
                        </p:par>
                        <p:par>
                          <p:cTn id="75" fill="hold">
                            <p:stCondLst>
                              <p:cond delay="3000"/>
                            </p:stCondLst>
                            <p:childTnLst>
                              <p:par>
                                <p:cTn id="76" presetID="22" presetClass="entr" presetSubtype="1"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Effect transition="in" filter="wipe(up)">
                                      <p:cBhvr>
                                        <p:cTn id="78" dur="500"/>
                                        <p:tgtEl>
                                          <p:spTgt spid="12"/>
                                        </p:tgtEl>
                                      </p:cBhvr>
                                    </p:animEffect>
                                  </p:childTnLst>
                                </p:cTn>
                              </p:par>
                            </p:childTnLst>
                          </p:cTn>
                        </p:par>
                      </p:childTnLst>
                    </p:cTn>
                  </p:par>
                  <p:par>
                    <p:cTn id="79" fill="hold">
                      <p:stCondLst>
                        <p:cond delay="indefinite"/>
                      </p:stCondLst>
                      <p:childTnLst>
                        <p:par>
                          <p:cTn id="80" fill="hold">
                            <p:stCondLst>
                              <p:cond delay="0"/>
                            </p:stCondLst>
                            <p:childTnLst>
                              <p:par>
                                <p:cTn id="81" presetID="0" presetClass="entr" presetSubtype="0" fill="hold" grpId="0" nodeType="click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dissolve">
                                      <p:cBhvr>
                                        <p:cTn id="83" dur="500">
                                          <p:stCondLst>
                                            <p:cond delay="0"/>
                                          </p:stCondLst>
                                        </p:cTn>
                                        <p:tgtEl>
                                          <p:spTgt spid="14"/>
                                        </p:tgtEl>
                                      </p:cBhvr>
                                    </p:animEffect>
                                    <p:anim to="" calcmode="lin" valueType="num">
                                      <p:cBhvr>
                                        <p:cTn id="84" dur="500" fill="hold">
                                          <p:stCondLst>
                                            <p:cond delay="0"/>
                                          </p:stCondLst>
                                        </p:cTn>
                                        <p:tgtEl>
                                          <p:spTgt spid="14"/>
                                        </p:tgtEl>
                                        <p:attrNameLst>
                                          <p:attrName>ppt_w</p:attrName>
                                        </p:attrNameLst>
                                      </p:cBhvr>
                                      <p:tavLst>
                                        <p:tav tm="0">
                                          <p:val>
                                            <p:strVal val="#ppt_w*4"/>
                                          </p:val>
                                        </p:tav>
                                        <p:tav tm="100000">
                                          <p:val>
                                            <p:strVal val="#ppt_w"/>
                                          </p:val>
                                        </p:tav>
                                      </p:tavLst>
                                    </p:anim>
                                    <p:anim to="" calcmode="lin" valueType="num">
                                      <p:cBhvr>
                                        <p:cTn id="85" dur="500" fill="hold">
                                          <p:stCondLst>
                                            <p:cond delay="0"/>
                                          </p:stCondLst>
                                        </p:cTn>
                                        <p:tgtEl>
                                          <p:spTgt spid="14"/>
                                        </p:tgtEl>
                                        <p:attrNameLst>
                                          <p:attrName>ppt_h</p:attrName>
                                        </p:attrNameLst>
                                      </p:cBhvr>
                                      <p:tavLst>
                                        <p:tav tm="0">
                                          <p:val>
                                            <p:strVal val="#ppt_h*4"/>
                                          </p:val>
                                        </p:tav>
                                        <p:tav tm="100000">
                                          <p:val>
                                            <p:strVal val="#ppt_h"/>
                                          </p:val>
                                        </p:tav>
                                      </p:tavLst>
                                    </p:anim>
                                  </p:childTnLst>
                                </p:cTn>
                              </p:par>
                            </p:childTnLst>
                          </p:cTn>
                        </p:par>
                      </p:childTnLst>
                    </p:cTn>
                  </p:par>
                  <p:par>
                    <p:cTn id="86" fill="hold">
                      <p:stCondLst>
                        <p:cond delay="indefinite"/>
                      </p:stCondLst>
                      <p:childTnLst>
                        <p:par>
                          <p:cTn id="87" fill="hold">
                            <p:stCondLst>
                              <p:cond delay="0"/>
                            </p:stCondLst>
                            <p:childTnLst>
                              <p:par>
                                <p:cTn id="88" presetID="42" presetClass="entr" presetSubtype="0" fill="hold" grpId="0" nodeType="clickEffect">
                                  <p:stCondLst>
                                    <p:cond delay="0"/>
                                  </p:stCondLst>
                                  <p:childTnLst>
                                    <p:set>
                                      <p:cBhvr>
                                        <p:cTn id="89" dur="1" fill="hold">
                                          <p:stCondLst>
                                            <p:cond delay="0"/>
                                          </p:stCondLst>
                                        </p:cTn>
                                        <p:tgtEl>
                                          <p:spTgt spid="13"/>
                                        </p:tgtEl>
                                        <p:attrNameLst>
                                          <p:attrName>style.visibility</p:attrName>
                                        </p:attrNameLst>
                                      </p:cBhvr>
                                      <p:to>
                                        <p:strVal val="visible"/>
                                      </p:to>
                                    </p:set>
                                    <p:animEffect transition="in" filter="fade">
                                      <p:cBhvr>
                                        <p:cTn id="90" dur="1000"/>
                                        <p:tgtEl>
                                          <p:spTgt spid="13"/>
                                        </p:tgtEl>
                                      </p:cBhvr>
                                    </p:animEffect>
                                    <p:anim calcmode="lin" valueType="num">
                                      <p:cBhvr>
                                        <p:cTn id="91" dur="1000" fill="hold"/>
                                        <p:tgtEl>
                                          <p:spTgt spid="13"/>
                                        </p:tgtEl>
                                        <p:attrNameLst>
                                          <p:attrName>ppt_x</p:attrName>
                                        </p:attrNameLst>
                                      </p:cBhvr>
                                      <p:tavLst>
                                        <p:tav tm="0">
                                          <p:val>
                                            <p:strVal val="#ppt_x"/>
                                          </p:val>
                                        </p:tav>
                                        <p:tav tm="100000">
                                          <p:val>
                                            <p:strVal val="#ppt_x"/>
                                          </p:val>
                                        </p:tav>
                                      </p:tavLst>
                                    </p:anim>
                                    <p:anim calcmode="lin" valueType="num">
                                      <p:cBhvr>
                                        <p:cTn id="92" dur="1000" fill="hold"/>
                                        <p:tgtEl>
                                          <p:spTgt spid="13"/>
                                        </p:tgtEl>
                                        <p:attrNameLst>
                                          <p:attrName>ppt_y</p:attrName>
                                        </p:attrNameLst>
                                      </p:cBhvr>
                                      <p:tavLst>
                                        <p:tav tm="0">
                                          <p:val>
                                            <p:strVal val="#ppt_y+.1"/>
                                          </p:val>
                                        </p:tav>
                                        <p:tav tm="100000">
                                          <p:val>
                                            <p:strVal val="#ppt_y"/>
                                          </p:val>
                                        </p:tav>
                                      </p:tavLst>
                                    </p:anim>
                                  </p:childTnLst>
                                </p:cTn>
                              </p:par>
                              <p:par>
                                <p:cTn id="93" presetID="17" presetClass="entr" presetSubtype="10" fill="hold" grpId="1" nodeType="withEffect">
                                  <p:stCondLst>
                                    <p:cond delay="0"/>
                                  </p:stCondLst>
                                  <p:childTnLst>
                                    <p:set>
                                      <p:cBhvr>
                                        <p:cTn id="94" dur="1" fill="hold">
                                          <p:stCondLst>
                                            <p:cond delay="0"/>
                                          </p:stCondLst>
                                        </p:cTn>
                                        <p:tgtEl>
                                          <p:spTgt spid="13"/>
                                        </p:tgtEl>
                                        <p:attrNameLst>
                                          <p:attrName>style.visibility</p:attrName>
                                        </p:attrNameLst>
                                      </p:cBhvr>
                                      <p:to>
                                        <p:strVal val="visible"/>
                                      </p:to>
                                    </p:set>
                                    <p:anim calcmode="lin" valueType="num">
                                      <p:cBhvr>
                                        <p:cTn id="95" dur="1000" fill="hold"/>
                                        <p:tgtEl>
                                          <p:spTgt spid="13"/>
                                        </p:tgtEl>
                                        <p:attrNameLst>
                                          <p:attrName>ppt_w</p:attrName>
                                        </p:attrNameLst>
                                      </p:cBhvr>
                                      <p:tavLst>
                                        <p:tav tm="0">
                                          <p:val>
                                            <p:fltVal val="0"/>
                                          </p:val>
                                        </p:tav>
                                        <p:tav tm="100000">
                                          <p:val>
                                            <p:strVal val="#ppt_w"/>
                                          </p:val>
                                        </p:tav>
                                      </p:tavLst>
                                    </p:anim>
                                    <p:anim calcmode="lin" valueType="num">
                                      <p:cBhvr>
                                        <p:cTn id="96" dur="1000" fill="hold"/>
                                        <p:tgtEl>
                                          <p:spTgt spid="13"/>
                                        </p:tgtEl>
                                        <p:attrNameLst>
                                          <p:attrName>ppt_h</p:attrName>
                                        </p:attrNameLst>
                                      </p:cBhvr>
                                      <p:tavLst>
                                        <p:tav tm="0">
                                          <p:val>
                                            <p:strVal val="#ppt_h"/>
                                          </p:val>
                                        </p:tav>
                                        <p:tav tm="100000">
                                          <p:val>
                                            <p:strVal val="#ppt_h"/>
                                          </p:val>
                                        </p:tav>
                                      </p:tavLst>
                                    </p:anim>
                                  </p:childTnLst>
                                </p:cTn>
                              </p:par>
                              <p:par>
                                <p:cTn id="97" presetID="17" presetClass="entr" presetSubtype="10" fill="hold" grpId="0" nodeType="withEffect">
                                  <p:stCondLst>
                                    <p:cond delay="750"/>
                                  </p:stCondLst>
                                  <p:childTnLst>
                                    <p:set>
                                      <p:cBhvr>
                                        <p:cTn id="98" dur="1" fill="hold">
                                          <p:stCondLst>
                                            <p:cond delay="0"/>
                                          </p:stCondLst>
                                        </p:cTn>
                                        <p:tgtEl>
                                          <p:spTgt spid="15"/>
                                        </p:tgtEl>
                                        <p:attrNameLst>
                                          <p:attrName>style.visibility</p:attrName>
                                        </p:attrNameLst>
                                      </p:cBhvr>
                                      <p:to>
                                        <p:strVal val="visible"/>
                                      </p:to>
                                    </p:set>
                                    <p:anim calcmode="lin" valueType="num">
                                      <p:cBhvr>
                                        <p:cTn id="99" dur="500" fill="hold"/>
                                        <p:tgtEl>
                                          <p:spTgt spid="15"/>
                                        </p:tgtEl>
                                        <p:attrNameLst>
                                          <p:attrName>ppt_w</p:attrName>
                                        </p:attrNameLst>
                                      </p:cBhvr>
                                      <p:tavLst>
                                        <p:tav tm="0">
                                          <p:val>
                                            <p:fltVal val="0"/>
                                          </p:val>
                                        </p:tav>
                                        <p:tav tm="100000">
                                          <p:val>
                                            <p:strVal val="#ppt_w"/>
                                          </p:val>
                                        </p:tav>
                                      </p:tavLst>
                                    </p:anim>
                                    <p:anim calcmode="lin" valueType="num">
                                      <p:cBhvr>
                                        <p:cTn id="100" dur="500" fill="hold"/>
                                        <p:tgtEl>
                                          <p:spTgt spid="15"/>
                                        </p:tgtEl>
                                        <p:attrNameLst>
                                          <p:attrName>ppt_h</p:attrName>
                                        </p:attrNameLst>
                                      </p:cBhvr>
                                      <p:tavLst>
                                        <p:tav tm="0">
                                          <p:val>
                                            <p:strVal val="#ppt_h"/>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47" presetClass="exit" presetSubtype="0" fill="hold" grpId="2" nodeType="clickEffect">
                                  <p:stCondLst>
                                    <p:cond delay="0"/>
                                  </p:stCondLst>
                                  <p:childTnLst>
                                    <p:animEffect transition="out" filter="fade">
                                      <p:cBhvr>
                                        <p:cTn id="104" dur="1000"/>
                                        <p:tgtEl>
                                          <p:spTgt spid="13"/>
                                        </p:tgtEl>
                                      </p:cBhvr>
                                    </p:animEffect>
                                    <p:anim calcmode="lin" valueType="num">
                                      <p:cBhvr>
                                        <p:cTn id="105" dur="1000"/>
                                        <p:tgtEl>
                                          <p:spTgt spid="13"/>
                                        </p:tgtEl>
                                        <p:attrNameLst>
                                          <p:attrName>ppt_x</p:attrName>
                                        </p:attrNameLst>
                                      </p:cBhvr>
                                      <p:tavLst>
                                        <p:tav tm="0">
                                          <p:val>
                                            <p:strVal val="ppt_x"/>
                                          </p:val>
                                        </p:tav>
                                        <p:tav tm="100000">
                                          <p:val>
                                            <p:strVal val="ppt_x"/>
                                          </p:val>
                                        </p:tav>
                                      </p:tavLst>
                                    </p:anim>
                                    <p:anim calcmode="lin" valueType="num">
                                      <p:cBhvr>
                                        <p:cTn id="106" dur="1000"/>
                                        <p:tgtEl>
                                          <p:spTgt spid="13"/>
                                        </p:tgtEl>
                                        <p:attrNameLst>
                                          <p:attrName>ppt_y</p:attrName>
                                        </p:attrNameLst>
                                      </p:cBhvr>
                                      <p:tavLst>
                                        <p:tav tm="0">
                                          <p:val>
                                            <p:strVal val="ppt_y"/>
                                          </p:val>
                                        </p:tav>
                                        <p:tav tm="100000">
                                          <p:val>
                                            <p:strVal val="ppt_y-.1"/>
                                          </p:val>
                                        </p:tav>
                                      </p:tavLst>
                                    </p:anim>
                                    <p:set>
                                      <p:cBhvr>
                                        <p:cTn id="107" dur="1" fill="hold">
                                          <p:stCondLst>
                                            <p:cond delay="999"/>
                                          </p:stCondLst>
                                        </p:cTn>
                                        <p:tgtEl>
                                          <p:spTgt spid="13"/>
                                        </p:tgtEl>
                                        <p:attrNameLst>
                                          <p:attrName>style.visibility</p:attrName>
                                        </p:attrNameLst>
                                      </p:cBhvr>
                                      <p:to>
                                        <p:strVal val="hidden"/>
                                      </p:to>
                                    </p:set>
                                  </p:childTnLst>
                                </p:cTn>
                              </p:par>
                              <p:par>
                                <p:cTn id="108" presetID="47" presetClass="exit" presetSubtype="0" fill="hold" grpId="1" nodeType="withEffect">
                                  <p:stCondLst>
                                    <p:cond delay="0"/>
                                  </p:stCondLst>
                                  <p:childTnLst>
                                    <p:animEffect transition="out" filter="fade">
                                      <p:cBhvr>
                                        <p:cTn id="109" dur="1000"/>
                                        <p:tgtEl>
                                          <p:spTgt spid="15"/>
                                        </p:tgtEl>
                                      </p:cBhvr>
                                    </p:animEffect>
                                    <p:anim calcmode="lin" valueType="num">
                                      <p:cBhvr>
                                        <p:cTn id="110" dur="1000"/>
                                        <p:tgtEl>
                                          <p:spTgt spid="15"/>
                                        </p:tgtEl>
                                        <p:attrNameLst>
                                          <p:attrName>ppt_x</p:attrName>
                                        </p:attrNameLst>
                                      </p:cBhvr>
                                      <p:tavLst>
                                        <p:tav tm="0">
                                          <p:val>
                                            <p:strVal val="ppt_x"/>
                                          </p:val>
                                        </p:tav>
                                        <p:tav tm="100000">
                                          <p:val>
                                            <p:strVal val="ppt_x"/>
                                          </p:val>
                                        </p:tav>
                                      </p:tavLst>
                                    </p:anim>
                                    <p:anim calcmode="lin" valueType="num">
                                      <p:cBhvr>
                                        <p:cTn id="111" dur="1000"/>
                                        <p:tgtEl>
                                          <p:spTgt spid="15"/>
                                        </p:tgtEl>
                                        <p:attrNameLst>
                                          <p:attrName>ppt_y</p:attrName>
                                        </p:attrNameLst>
                                      </p:cBhvr>
                                      <p:tavLst>
                                        <p:tav tm="0">
                                          <p:val>
                                            <p:strVal val="ppt_y"/>
                                          </p:val>
                                        </p:tav>
                                        <p:tav tm="100000">
                                          <p:val>
                                            <p:strVal val="ppt_y-.1"/>
                                          </p:val>
                                        </p:tav>
                                      </p:tavLst>
                                    </p:anim>
                                    <p:set>
                                      <p:cBhvr>
                                        <p:cTn id="112" dur="1" fill="hold">
                                          <p:stCondLst>
                                            <p:cond delay="999"/>
                                          </p:stCondLst>
                                        </p:cTn>
                                        <p:tgtEl>
                                          <p:spTgt spid="15"/>
                                        </p:tgtEl>
                                        <p:attrNameLst>
                                          <p:attrName>style.visibility</p:attrName>
                                        </p:attrNameLst>
                                      </p:cBhvr>
                                      <p:to>
                                        <p:strVal val="hidden"/>
                                      </p:to>
                                    </p:set>
                                  </p:childTnLst>
                                </p:cTn>
                              </p:par>
                              <p:par>
                                <p:cTn id="113" presetID="18" presetClass="entr" presetSubtype="6" fill="hold" grpId="0" nodeType="withEffect">
                                  <p:stCondLst>
                                    <p:cond delay="500"/>
                                  </p:stCondLst>
                                  <p:childTnLst>
                                    <p:set>
                                      <p:cBhvr>
                                        <p:cTn id="114" dur="1" fill="hold">
                                          <p:stCondLst>
                                            <p:cond delay="0"/>
                                          </p:stCondLst>
                                        </p:cTn>
                                        <p:tgtEl>
                                          <p:spTgt spid="16"/>
                                        </p:tgtEl>
                                        <p:attrNameLst>
                                          <p:attrName>style.visibility</p:attrName>
                                        </p:attrNameLst>
                                      </p:cBhvr>
                                      <p:to>
                                        <p:strVal val="visible"/>
                                      </p:to>
                                    </p:set>
                                    <p:animEffect transition="in" filter="strips(downRight)">
                                      <p:cBhvr>
                                        <p:cTn id="115" dur="1000"/>
                                        <p:tgtEl>
                                          <p:spTgt spid="16"/>
                                        </p:tgtEl>
                                      </p:cBhvr>
                                    </p:animEffect>
                                  </p:childTnLst>
                                </p:cTn>
                              </p:par>
                              <p:par>
                                <p:cTn id="116" presetID="47" presetClass="entr" presetSubtype="0" fill="hold" grpId="1" nodeType="withEffect">
                                  <p:stCondLst>
                                    <p:cond delay="500"/>
                                  </p:stCondLst>
                                  <p:childTnLst>
                                    <p:set>
                                      <p:cBhvr>
                                        <p:cTn id="117" dur="1" fill="hold">
                                          <p:stCondLst>
                                            <p:cond delay="0"/>
                                          </p:stCondLst>
                                        </p:cTn>
                                        <p:tgtEl>
                                          <p:spTgt spid="16"/>
                                        </p:tgtEl>
                                        <p:attrNameLst>
                                          <p:attrName>style.visibility</p:attrName>
                                        </p:attrNameLst>
                                      </p:cBhvr>
                                      <p:to>
                                        <p:strVal val="visible"/>
                                      </p:to>
                                    </p:set>
                                    <p:animEffect transition="in" filter="fade">
                                      <p:cBhvr>
                                        <p:cTn id="118" dur="1000"/>
                                        <p:tgtEl>
                                          <p:spTgt spid="16"/>
                                        </p:tgtEl>
                                      </p:cBhvr>
                                    </p:animEffect>
                                    <p:anim calcmode="lin" valueType="num">
                                      <p:cBhvr>
                                        <p:cTn id="119" dur="1000" fill="hold"/>
                                        <p:tgtEl>
                                          <p:spTgt spid="16"/>
                                        </p:tgtEl>
                                        <p:attrNameLst>
                                          <p:attrName>ppt_x</p:attrName>
                                        </p:attrNameLst>
                                      </p:cBhvr>
                                      <p:tavLst>
                                        <p:tav tm="0">
                                          <p:val>
                                            <p:strVal val="#ppt_x"/>
                                          </p:val>
                                        </p:tav>
                                        <p:tav tm="100000">
                                          <p:val>
                                            <p:strVal val="#ppt_x"/>
                                          </p:val>
                                        </p:tav>
                                      </p:tavLst>
                                    </p:anim>
                                    <p:anim calcmode="lin" valueType="num">
                                      <p:cBhvr>
                                        <p:cTn id="120" dur="1000" fill="hold"/>
                                        <p:tgtEl>
                                          <p:spTgt spid="16"/>
                                        </p:tgtEl>
                                        <p:attrNameLst>
                                          <p:attrName>ppt_y</p:attrName>
                                        </p:attrNameLst>
                                      </p:cBhvr>
                                      <p:tavLst>
                                        <p:tav tm="0">
                                          <p:val>
                                            <p:strVal val="#ppt_y-.1"/>
                                          </p:val>
                                        </p:tav>
                                        <p:tav tm="100000">
                                          <p:val>
                                            <p:strVal val="#ppt_y"/>
                                          </p:val>
                                        </p:tav>
                                      </p:tavLst>
                                    </p:anim>
                                  </p:childTnLst>
                                </p:cTn>
                              </p:par>
                              <p:par>
                                <p:cTn id="121" presetID="17" presetClass="entr" presetSubtype="10" fill="hold" grpId="0" nodeType="withEffect">
                                  <p:stCondLst>
                                    <p:cond delay="1250"/>
                                  </p:stCondLst>
                                  <p:childTnLst>
                                    <p:set>
                                      <p:cBhvr>
                                        <p:cTn id="122" dur="1" fill="hold">
                                          <p:stCondLst>
                                            <p:cond delay="0"/>
                                          </p:stCondLst>
                                        </p:cTn>
                                        <p:tgtEl>
                                          <p:spTgt spid="17"/>
                                        </p:tgtEl>
                                        <p:attrNameLst>
                                          <p:attrName>style.visibility</p:attrName>
                                        </p:attrNameLst>
                                      </p:cBhvr>
                                      <p:to>
                                        <p:strVal val="visible"/>
                                      </p:to>
                                    </p:set>
                                    <p:anim calcmode="lin" valueType="num">
                                      <p:cBhvr>
                                        <p:cTn id="123" dur="500" fill="hold"/>
                                        <p:tgtEl>
                                          <p:spTgt spid="17"/>
                                        </p:tgtEl>
                                        <p:attrNameLst>
                                          <p:attrName>ppt_w</p:attrName>
                                        </p:attrNameLst>
                                      </p:cBhvr>
                                      <p:tavLst>
                                        <p:tav tm="0">
                                          <p:val>
                                            <p:fltVal val="0"/>
                                          </p:val>
                                        </p:tav>
                                        <p:tav tm="100000">
                                          <p:val>
                                            <p:strVal val="#ppt_w"/>
                                          </p:val>
                                        </p:tav>
                                      </p:tavLst>
                                    </p:anim>
                                    <p:anim calcmode="lin" valueType="num">
                                      <p:cBhvr>
                                        <p:cTn id="124" dur="5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4" grpId="2"/>
      <p:bldP spid="2" grpId="0"/>
      <p:bldP spid="10" grpId="0"/>
      <p:bldP spid="3" grpId="0"/>
      <p:bldP spid="3" grpId="1"/>
      <p:bldP spid="3"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1" grpId="0"/>
      <p:bldP spid="12" grpId="0"/>
      <p:bldP spid="14" grpId="0" animBg="1"/>
      <p:bldP spid="13" grpId="0" animBg="1"/>
      <p:bldP spid="13" grpId="1" animBg="1"/>
      <p:bldP spid="13" grpId="2" animBg="1"/>
      <p:bldP spid="15" grpId="0"/>
      <p:bldP spid="15" grpId="1"/>
      <p:bldP spid="16" grpId="0" animBg="1"/>
      <p:bldP spid="16" grpId="1" animBg="1"/>
      <p:bldP spid="1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8" name="Final">
            <a:extLst>
              <a:ext uri="{FF2B5EF4-FFF2-40B4-BE49-F238E27FC236}">
                <a16:creationId xmlns:a16="http://schemas.microsoft.com/office/drawing/2014/main" id="{39FA2644-425A-9FDF-7E98-F4A93E4B5552}"/>
              </a:ext>
            </a:extLst>
          </p:cNvPr>
          <p:cNvSpPr txBox="1">
            <a:spLocks noChangeArrowheads="1"/>
          </p:cNvSpPr>
          <p:nvPr/>
        </p:nvSpPr>
        <p:spPr bwMode="auto">
          <a:xfrm>
            <a:off x="914400" y="2498500"/>
            <a:ext cx="3400023" cy="1883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led by the</a:t>
            </a:r>
            <a:br>
              <a:rPr lang="en-US" altLang="en-US"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Spirit of God</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4" name="Main">
            <a:extLst>
              <a:ext uri="{FF2B5EF4-FFF2-40B4-BE49-F238E27FC236}">
                <a16:creationId xmlns:a16="http://schemas.microsoft.com/office/drawing/2014/main" id="{EEA44AB0-5DEC-3F09-3505-E8ED65FCFBEF}"/>
              </a:ext>
            </a:extLst>
          </p:cNvPr>
          <p:cNvSpPr>
            <a:spLocks noGrp="1" noChangeArrowheads="1"/>
          </p:cNvSpPr>
          <p:nvPr>
            <p:ph type="title"/>
          </p:nvPr>
        </p:nvSpPr>
        <p:spPr>
          <a:xfrm>
            <a:off x="1583788" y="1973580"/>
            <a:ext cx="5976424" cy="2910840"/>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as many as are led by the Spirit of God, these are sons of God.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Romans 8:14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endPar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2" name="!!Morph">
            <a:extLst>
              <a:ext uri="{FF2B5EF4-FFF2-40B4-BE49-F238E27FC236}">
                <a16:creationId xmlns:a16="http://schemas.microsoft.com/office/drawing/2014/main" id="{4D96DEE7-09E7-065E-C3EC-71E4858B3DF0}"/>
              </a:ext>
            </a:extLst>
          </p:cNvPr>
          <p:cNvSpPr txBox="1">
            <a:spLocks noChangeArrowheads="1"/>
          </p:cNvSpPr>
          <p:nvPr/>
        </p:nvSpPr>
        <p:spPr bwMode="auto">
          <a:xfrm>
            <a:off x="4006911" y="3406391"/>
            <a:ext cx="3274925" cy="7798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sons of God</a:t>
            </a:r>
            <a:endParaRPr lang="en-US" altLang="en-US" sz="40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11" name="are">
            <a:extLst>
              <a:ext uri="{FF2B5EF4-FFF2-40B4-BE49-F238E27FC236}">
                <a16:creationId xmlns:a16="http://schemas.microsoft.com/office/drawing/2014/main" id="{CFC65FAD-F56F-EF18-A102-19B85527EBE7}"/>
              </a:ext>
            </a:extLst>
          </p:cNvPr>
          <p:cNvSpPr txBox="1">
            <a:spLocks/>
          </p:cNvSpPr>
          <p:nvPr/>
        </p:nvSpPr>
        <p:spPr>
          <a:xfrm>
            <a:off x="4098630" y="3099744"/>
            <a:ext cx="1137393"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are</a:t>
            </a:r>
          </a:p>
        </p:txBody>
      </p:sp>
      <p:sp>
        <p:nvSpPr>
          <p:cNvPr id="9" name="Final 2">
            <a:extLst>
              <a:ext uri="{FF2B5EF4-FFF2-40B4-BE49-F238E27FC236}">
                <a16:creationId xmlns:a16="http://schemas.microsoft.com/office/drawing/2014/main" id="{5525A64E-52E6-0713-E28A-B256EBDF740E}"/>
              </a:ext>
            </a:extLst>
          </p:cNvPr>
          <p:cNvSpPr txBox="1">
            <a:spLocks noChangeArrowheads="1"/>
          </p:cNvSpPr>
          <p:nvPr/>
        </p:nvSpPr>
        <p:spPr bwMode="auto">
          <a:xfrm>
            <a:off x="4006034" y="2911591"/>
            <a:ext cx="4188466" cy="1003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are sons of God</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3" name="Rectangle 2">
            <a:extLst>
              <a:ext uri="{FF2B5EF4-FFF2-40B4-BE49-F238E27FC236}">
                <a16:creationId xmlns:a16="http://schemas.microsoft.com/office/drawing/2014/main" id="{AC71FCEA-E67C-69D6-7BB2-126BC998031B}"/>
              </a:ext>
            </a:extLst>
          </p:cNvPr>
          <p:cNvSpPr txBox="1">
            <a:spLocks noChangeArrowheads="1"/>
          </p:cNvSpPr>
          <p:nvPr/>
        </p:nvSpPr>
        <p:spPr bwMode="auto">
          <a:xfrm>
            <a:off x="6161208" y="2069306"/>
            <a:ext cx="1265911" cy="7694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led</a:t>
            </a:r>
          </a:p>
        </p:txBody>
      </p:sp>
      <p:sp>
        <p:nvSpPr>
          <p:cNvPr id="5" name="Rectangle 2">
            <a:extLst>
              <a:ext uri="{FF2B5EF4-FFF2-40B4-BE49-F238E27FC236}">
                <a16:creationId xmlns:a16="http://schemas.microsoft.com/office/drawing/2014/main" id="{CD03CF23-E3D1-708A-493F-AE1E2248ACC2}"/>
              </a:ext>
            </a:extLst>
          </p:cNvPr>
          <p:cNvSpPr txBox="1">
            <a:spLocks noChangeArrowheads="1"/>
          </p:cNvSpPr>
          <p:nvPr/>
        </p:nvSpPr>
        <p:spPr bwMode="auto">
          <a:xfrm>
            <a:off x="1966914" y="2728946"/>
            <a:ext cx="2024062" cy="7905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by the</a:t>
            </a:r>
          </a:p>
        </p:txBody>
      </p:sp>
      <p:sp>
        <p:nvSpPr>
          <p:cNvPr id="6" name="Rectangle 2">
            <a:extLst>
              <a:ext uri="{FF2B5EF4-FFF2-40B4-BE49-F238E27FC236}">
                <a16:creationId xmlns:a16="http://schemas.microsoft.com/office/drawing/2014/main" id="{9EEBDD5C-12EA-56DD-21AF-6183B85C2532}"/>
              </a:ext>
            </a:extLst>
          </p:cNvPr>
          <p:cNvSpPr txBox="1">
            <a:spLocks noChangeArrowheads="1"/>
          </p:cNvSpPr>
          <p:nvPr/>
        </p:nvSpPr>
        <p:spPr bwMode="auto">
          <a:xfrm>
            <a:off x="3539614" y="2728946"/>
            <a:ext cx="3513650" cy="788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Spirit of God</a:t>
            </a:r>
          </a:p>
        </p:txBody>
      </p:sp>
      <p:sp>
        <p:nvSpPr>
          <p:cNvPr id="7" name="Rectangle 2">
            <a:extLst>
              <a:ext uri="{FF2B5EF4-FFF2-40B4-BE49-F238E27FC236}">
                <a16:creationId xmlns:a16="http://schemas.microsoft.com/office/drawing/2014/main" id="{C61E0E75-F43E-C9AD-CC16-7738E57E9E9F}"/>
              </a:ext>
            </a:extLst>
          </p:cNvPr>
          <p:cNvSpPr txBox="1">
            <a:spLocks noChangeArrowheads="1"/>
          </p:cNvSpPr>
          <p:nvPr/>
        </p:nvSpPr>
        <p:spPr bwMode="auto">
          <a:xfrm>
            <a:off x="3104534" y="3392137"/>
            <a:ext cx="4198759" cy="8060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are sons of God</a:t>
            </a:r>
          </a:p>
        </p:txBody>
      </p:sp>
      <p:sp>
        <p:nvSpPr>
          <p:cNvPr id="10" name="=">
            <a:extLst>
              <a:ext uri="{FF2B5EF4-FFF2-40B4-BE49-F238E27FC236}">
                <a16:creationId xmlns:a16="http://schemas.microsoft.com/office/drawing/2014/main" id="{0635F3F1-213D-3E54-F9E7-A56B230D846C}"/>
              </a:ext>
            </a:extLst>
          </p:cNvPr>
          <p:cNvSpPr>
            <a:spLocks noChangeArrowheads="1"/>
          </p:cNvSpPr>
          <p:nvPr/>
        </p:nvSpPr>
        <p:spPr bwMode="auto">
          <a:xfrm>
            <a:off x="4124917" y="2958457"/>
            <a:ext cx="1111199" cy="8500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2" name="Truth">
            <a:extLst>
              <a:ext uri="{FF2B5EF4-FFF2-40B4-BE49-F238E27FC236}">
                <a16:creationId xmlns:a16="http://schemas.microsoft.com/office/drawing/2014/main" id="{E9212BFE-2D5E-4FD8-756C-6FFB16C406E4}"/>
              </a:ext>
            </a:extLst>
          </p:cNvPr>
          <p:cNvSpPr txBox="1">
            <a:spLocks noChangeArrowheads="1"/>
          </p:cNvSpPr>
          <p:nvPr/>
        </p:nvSpPr>
        <p:spPr bwMode="auto">
          <a:xfrm>
            <a:off x="1715301" y="4143611"/>
            <a:ext cx="1894168" cy="9596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TriangleInverted">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gradFill>
                  <a:gsLst>
                    <a:gs pos="0">
                      <a:srgbClr val="7030A0"/>
                    </a:gs>
                    <a:gs pos="24000">
                      <a:srgbClr val="00B0F0"/>
                    </a:gs>
                    <a:gs pos="78000">
                      <a:srgbClr val="FF9900"/>
                    </a:gs>
                    <a:gs pos="63000">
                      <a:srgbClr val="FFFF00"/>
                    </a:gs>
                    <a:gs pos="45000">
                      <a:srgbClr val="92D050"/>
                    </a:gs>
                    <a:gs pos="100000">
                      <a:srgbClr val="FF0000"/>
                    </a:gs>
                  </a:gsLst>
                  <a:lin ang="5400000" scaled="1"/>
                </a:gradFill>
                <a:effectLst>
                  <a:glow rad="101600">
                    <a:schemeClr val="tx1"/>
                  </a:glow>
                  <a:outerShdw blurRad="50800" algn="tl" rotWithShape="0">
                    <a:srgbClr val="000000"/>
                  </a:outerShdw>
                </a:effectLst>
                <a:latin typeface="Calibri" panose="020F0502020204030204" pitchFamily="34" charset="0"/>
              </a:rPr>
              <a:t>Truth</a:t>
            </a:r>
          </a:p>
        </p:txBody>
      </p:sp>
    </p:spTree>
    <p:extLst>
      <p:ext uri="{BB962C8B-B14F-4D97-AF65-F5344CB8AC3E}">
        <p14:creationId xmlns:p14="http://schemas.microsoft.com/office/powerpoint/2010/main" val="16242617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25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25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250"/>
                                        <p:tgtEl>
                                          <p:spTgt spid="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250"/>
                                        <p:tgtEl>
                                          <p:spTgt spid="7"/>
                                        </p:tgtEl>
                                      </p:cBhvr>
                                    </p:animEffect>
                                  </p:childTnLst>
                                </p:cTn>
                              </p:par>
                              <p:par>
                                <p:cTn id="25" presetID="42" presetClass="path" presetSubtype="0" accel="50000" decel="50000" fill="hold" grpId="2" nodeType="withEffect">
                                  <p:stCondLst>
                                    <p:cond delay="0"/>
                                  </p:stCondLst>
                                  <p:childTnLst>
                                    <p:animMotion origin="layout" path="M 4.44444E-6 1.11111E-6 L -0.5441 0.09467 " pathEditMode="relative" rAng="0" ptsTypes="AA">
                                      <p:cBhvr>
                                        <p:cTn id="26" dur="2000" fill="hold"/>
                                        <p:tgtEl>
                                          <p:spTgt spid="3"/>
                                        </p:tgtEl>
                                        <p:attrNameLst>
                                          <p:attrName>ppt_x</p:attrName>
                                          <p:attrName>ppt_y</p:attrName>
                                        </p:attrNameLst>
                                      </p:cBhvr>
                                      <p:rCtr x="-27205" y="4722"/>
                                    </p:animMotion>
                                  </p:childTnLst>
                                </p:cTn>
                              </p:par>
                              <p:par>
                                <p:cTn id="27" presetID="42" presetClass="path" presetSubtype="0" accel="50000" decel="50000" fill="hold" grpId="2" nodeType="withEffect">
                                  <p:stCondLst>
                                    <p:cond delay="0"/>
                                  </p:stCondLst>
                                  <p:childTnLst>
                                    <p:animMotion origin="layout" path="M -4.44444E-6 4.44444E-6 L 0.0066 -0.00301 " pathEditMode="relative" rAng="0" ptsTypes="AA">
                                      <p:cBhvr>
                                        <p:cTn id="28" dur="2000" fill="hold"/>
                                        <p:tgtEl>
                                          <p:spTgt spid="5"/>
                                        </p:tgtEl>
                                        <p:attrNameLst>
                                          <p:attrName>ppt_x</p:attrName>
                                          <p:attrName>ppt_y</p:attrName>
                                        </p:attrNameLst>
                                      </p:cBhvr>
                                      <p:rCtr x="330" y="-162"/>
                                    </p:animMotion>
                                  </p:childTnLst>
                                </p:cTn>
                              </p:par>
                              <p:par>
                                <p:cTn id="29" presetID="42" presetClass="path" presetSubtype="0" accel="50000" decel="50000" fill="hold" grpId="2" nodeType="withEffect">
                                  <p:stCondLst>
                                    <p:cond delay="0"/>
                                  </p:stCondLst>
                                  <p:childTnLst>
                                    <p:animMotion origin="layout" path="M 3.33333E-6 -4.07407E-6 L -0.29341 0.09537 " pathEditMode="relative" rAng="0" ptsTypes="AA">
                                      <p:cBhvr>
                                        <p:cTn id="30" dur="2000" fill="hold"/>
                                        <p:tgtEl>
                                          <p:spTgt spid="6"/>
                                        </p:tgtEl>
                                        <p:attrNameLst>
                                          <p:attrName>ppt_x</p:attrName>
                                          <p:attrName>ppt_y</p:attrName>
                                        </p:attrNameLst>
                                      </p:cBhvr>
                                      <p:rCtr x="-14670" y="4769"/>
                                    </p:animMotion>
                                  </p:childTnLst>
                                </p:cTn>
                              </p:par>
                              <p:par>
                                <p:cTn id="31" presetID="42" presetClass="path" presetSubtype="0" accel="50000" decel="50000" fill="hold" grpId="2" nodeType="withEffect">
                                  <p:stCondLst>
                                    <p:cond delay="0"/>
                                  </p:stCondLst>
                                  <p:childTnLst>
                                    <p:animMotion origin="layout" path="M 2.77778E-6 -2.22222E-6 L 0.09843 -0.05578 " pathEditMode="relative" rAng="0" ptsTypes="AA">
                                      <p:cBhvr>
                                        <p:cTn id="32" dur="2000" fill="hold"/>
                                        <p:tgtEl>
                                          <p:spTgt spid="7"/>
                                        </p:tgtEl>
                                        <p:attrNameLst>
                                          <p:attrName>ppt_x</p:attrName>
                                          <p:attrName>ppt_y</p:attrName>
                                        </p:attrNameLst>
                                      </p:cBhvr>
                                      <p:rCtr x="4913" y="-2801"/>
                                    </p:animMotion>
                                  </p:childTnLst>
                                </p:cTn>
                              </p:par>
                              <p:par>
                                <p:cTn id="33" presetID="42" presetClass="path" presetSubtype="0" accel="50000" decel="50000" fill="hold" grpId="0" nodeType="withEffect">
                                  <p:stCondLst>
                                    <p:cond delay="0"/>
                                  </p:stCondLst>
                                  <p:childTnLst>
                                    <p:animMotion origin="layout" path="M 2.5E-6 -2.22222E-6 L 0.09844 -0.05555 " pathEditMode="relative" rAng="0" ptsTypes="AA">
                                      <p:cBhvr>
                                        <p:cTn id="34" dur="2000" fill="hold"/>
                                        <p:tgtEl>
                                          <p:spTgt spid="2"/>
                                        </p:tgtEl>
                                        <p:attrNameLst>
                                          <p:attrName>ppt_x</p:attrName>
                                          <p:attrName>ppt_y</p:attrName>
                                        </p:attrNameLst>
                                      </p:cBhvr>
                                      <p:rCtr x="4913" y="-2778"/>
                                    </p:animMotion>
                                  </p:childTnLst>
                                </p:cTn>
                              </p:par>
                              <p:par>
                                <p:cTn id="35" presetID="3" presetClass="emph" presetSubtype="2" fill="hold" grpId="1" nodeType="withEffect">
                                  <p:stCondLst>
                                    <p:cond delay="0"/>
                                  </p:stCondLst>
                                  <p:childTnLst>
                                    <p:animClr clrSpc="rgb" dir="cw">
                                      <p:cBhvr override="childStyle">
                                        <p:cTn id="36" dur="2000" fill="hold"/>
                                        <p:tgtEl>
                                          <p:spTgt spid="2"/>
                                        </p:tgtEl>
                                        <p:attrNameLst>
                                          <p:attrName>style.color</p:attrName>
                                        </p:attrNameLst>
                                      </p:cBhvr>
                                      <p:to>
                                        <a:schemeClr val="bg1"/>
                                      </p:to>
                                    </p:animClr>
                                  </p:childTnLst>
                                </p:cTn>
                              </p:par>
                              <p:par>
                                <p:cTn id="37" presetID="10" presetClass="exit" presetSubtype="0" fill="hold" grpId="1" nodeType="withEffect">
                                  <p:stCondLst>
                                    <p:cond delay="0"/>
                                  </p:stCondLst>
                                  <p:childTnLst>
                                    <p:animEffect transition="out" filter="fade">
                                      <p:cBhvr>
                                        <p:cTn id="38" dur="1250"/>
                                        <p:tgtEl>
                                          <p:spTgt spid="4"/>
                                        </p:tgtEl>
                                      </p:cBhvr>
                                    </p:animEffect>
                                    <p:set>
                                      <p:cBhvr>
                                        <p:cTn id="39" dur="1" fill="hold">
                                          <p:stCondLst>
                                            <p:cond delay="1249"/>
                                          </p:stCondLst>
                                        </p:cTn>
                                        <p:tgtEl>
                                          <p:spTgt spid="4"/>
                                        </p:tgtEl>
                                        <p:attrNameLst>
                                          <p:attrName>style.visibility</p:attrName>
                                        </p:attrNameLst>
                                      </p:cBhvr>
                                      <p:to>
                                        <p:strVal val="hidden"/>
                                      </p:to>
                                    </p:set>
                                  </p:childTnLst>
                                </p:cTn>
                              </p:par>
                            </p:childTnLst>
                          </p:cTn>
                        </p:par>
                        <p:par>
                          <p:cTn id="40" fill="hold">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250"/>
                                        <p:tgtEl>
                                          <p:spTgt spid="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250"/>
                                        <p:tgtEl>
                                          <p:spTgt spid="9"/>
                                        </p:tgtEl>
                                      </p:cBhvr>
                                    </p:animEffect>
                                  </p:childTnLst>
                                </p:cTn>
                              </p:par>
                              <p:par>
                                <p:cTn id="47" presetID="10" presetClass="exit" presetSubtype="0" fill="hold" grpId="1" nodeType="withEffect">
                                  <p:stCondLst>
                                    <p:cond delay="0"/>
                                  </p:stCondLst>
                                  <p:childTnLst>
                                    <p:animEffect transition="out" filter="fade">
                                      <p:cBhvr>
                                        <p:cTn id="48" dur="500"/>
                                        <p:tgtEl>
                                          <p:spTgt spid="3"/>
                                        </p:tgtEl>
                                      </p:cBhvr>
                                    </p:animEffect>
                                    <p:set>
                                      <p:cBhvr>
                                        <p:cTn id="49" dur="1" fill="hold">
                                          <p:stCondLst>
                                            <p:cond delay="499"/>
                                          </p:stCondLst>
                                        </p:cTn>
                                        <p:tgtEl>
                                          <p:spTgt spid="3"/>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5"/>
                                        </p:tgtEl>
                                      </p:cBhvr>
                                    </p:animEffect>
                                    <p:set>
                                      <p:cBhvr>
                                        <p:cTn id="52" dur="1" fill="hold">
                                          <p:stCondLst>
                                            <p:cond delay="499"/>
                                          </p:stCondLst>
                                        </p:cTn>
                                        <p:tgtEl>
                                          <p:spTgt spid="5"/>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500"/>
                                        <p:tgtEl>
                                          <p:spTgt spid="6"/>
                                        </p:tgtEl>
                                      </p:cBhvr>
                                    </p:animEffect>
                                    <p:set>
                                      <p:cBhvr>
                                        <p:cTn id="55" dur="1" fill="hold">
                                          <p:stCondLst>
                                            <p:cond delay="499"/>
                                          </p:stCondLst>
                                        </p:cTn>
                                        <p:tgtEl>
                                          <p:spTgt spid="6"/>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7"/>
                                        </p:tgtEl>
                                      </p:cBhvr>
                                    </p:animEffect>
                                    <p:set>
                                      <p:cBhvr>
                                        <p:cTn id="58" dur="1" fill="hold">
                                          <p:stCondLst>
                                            <p:cond delay="499"/>
                                          </p:stCondLst>
                                        </p:cTn>
                                        <p:tgtEl>
                                          <p:spTgt spid="7"/>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0" presetClass="entr" presetSubtype="0" fill="hold" grpId="0" nodeType="clickEffect">
                                  <p:stCondLst>
                                    <p:cond delay="750"/>
                                  </p:stCondLst>
                                  <p:childTnLst>
                                    <p:set>
                                      <p:cBhvr>
                                        <p:cTn id="62" dur="1" fill="hold">
                                          <p:stCondLst>
                                            <p:cond delay="0"/>
                                          </p:stCondLst>
                                        </p:cTn>
                                        <p:tgtEl>
                                          <p:spTgt spid="10"/>
                                        </p:tgtEl>
                                        <p:attrNameLst>
                                          <p:attrName>style.visibility</p:attrName>
                                        </p:attrNameLst>
                                      </p:cBhvr>
                                      <p:to>
                                        <p:strVal val="visible"/>
                                      </p:to>
                                    </p:set>
                                    <p:animEffect transition="in" filter="dissolve">
                                      <p:cBhvr>
                                        <p:cTn id="63" dur="500">
                                          <p:stCondLst>
                                            <p:cond delay="0"/>
                                          </p:stCondLst>
                                        </p:cTn>
                                        <p:tgtEl>
                                          <p:spTgt spid="10"/>
                                        </p:tgtEl>
                                      </p:cBhvr>
                                    </p:animEffect>
                                    <p:anim to="" calcmode="lin" valueType="num">
                                      <p:cBhvr>
                                        <p:cTn id="64"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65" dur="500" fill="hold">
                                          <p:stCondLst>
                                            <p:cond delay="0"/>
                                          </p:stCondLst>
                                        </p:cTn>
                                        <p:tgtEl>
                                          <p:spTgt spid="10"/>
                                        </p:tgtEl>
                                        <p:attrNameLst>
                                          <p:attrName>ppt_h</p:attrName>
                                        </p:attrNameLst>
                                      </p:cBhvr>
                                      <p:tavLst>
                                        <p:tav tm="0">
                                          <p:val>
                                            <p:strVal val="#ppt_h*4"/>
                                          </p:val>
                                        </p:tav>
                                        <p:tav tm="100000">
                                          <p:val>
                                            <p:strVal val="#ppt_h"/>
                                          </p:val>
                                        </p:tav>
                                      </p:tavLst>
                                    </p:anim>
                                  </p:childTnLst>
                                </p:cTn>
                              </p:par>
                              <p:par>
                                <p:cTn id="66" presetID="10" presetClass="exit" presetSubtype="0" fill="hold" grpId="1" nodeType="withEffect">
                                  <p:stCondLst>
                                    <p:cond delay="750"/>
                                  </p:stCondLst>
                                  <p:childTnLst>
                                    <p:animEffect transition="out" filter="fade">
                                      <p:cBhvr>
                                        <p:cTn id="67" dur="500"/>
                                        <p:tgtEl>
                                          <p:spTgt spid="9"/>
                                        </p:tgtEl>
                                      </p:cBhvr>
                                    </p:animEffect>
                                    <p:set>
                                      <p:cBhvr>
                                        <p:cTn id="68" dur="1" fill="hold">
                                          <p:stCondLst>
                                            <p:cond delay="499"/>
                                          </p:stCondLst>
                                        </p:cTn>
                                        <p:tgtEl>
                                          <p:spTgt spid="9"/>
                                        </p:tgtEl>
                                        <p:attrNameLst>
                                          <p:attrName>style.visibility</p:attrName>
                                        </p:attrNameLst>
                                      </p:cBhvr>
                                      <p:to>
                                        <p:strVal val="hidden"/>
                                      </p:to>
                                    </p:set>
                                  </p:childTnLst>
                                </p:cTn>
                              </p:par>
                              <p:par>
                                <p:cTn id="69" presetID="22" presetClass="entr" presetSubtype="8" fill="hold" grpId="0" nodeType="with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wipe(left)">
                                      <p:cBhvr>
                                        <p:cTn id="71" dur="500"/>
                                        <p:tgtEl>
                                          <p:spTgt spid="11"/>
                                        </p:tgtEl>
                                      </p:cBhvr>
                                    </p:animEffect>
                                  </p:childTnLst>
                                </p:cTn>
                              </p:par>
                              <p:par>
                                <p:cTn id="72" presetID="18" presetClass="emph" presetSubtype="0" fill="hold" grpId="1" nodeType="withEffect">
                                  <p:stCondLst>
                                    <p:cond delay="0"/>
                                  </p:stCondLst>
                                  <p:childTnLst>
                                    <p:set>
                                      <p:cBhvr override="childStyle">
                                        <p:cTn id="73" dur="500" fill="hold"/>
                                        <p:tgtEl>
                                          <p:spTgt spid="11"/>
                                        </p:tgtEl>
                                        <p:attrNameLst>
                                          <p:attrName>style.textDecorationUnderline</p:attrName>
                                        </p:attrNameLst>
                                      </p:cBhvr>
                                      <p:to>
                                        <p:strVal val="true"/>
                                      </p:to>
                                    </p:set>
                                  </p:childTnLst>
                                </p:cTn>
                              </p:par>
                              <p:par>
                                <p:cTn id="74" presetID="16" presetClass="exit" presetSubtype="21" fill="hold" grpId="2" nodeType="withEffect">
                                  <p:stCondLst>
                                    <p:cond delay="400"/>
                                  </p:stCondLst>
                                  <p:childTnLst>
                                    <p:animEffect transition="out" filter="barn(inVertical)">
                                      <p:cBhvr>
                                        <p:cTn id="75" dur="500"/>
                                        <p:tgtEl>
                                          <p:spTgt spid="11"/>
                                        </p:tgtEl>
                                      </p:cBhvr>
                                    </p:animEffect>
                                    <p:set>
                                      <p:cBhvr>
                                        <p:cTn id="76" dur="1" fill="hold">
                                          <p:stCondLst>
                                            <p:cond delay="499"/>
                                          </p:stCondLst>
                                        </p:cTn>
                                        <p:tgtEl>
                                          <p:spTgt spid="11"/>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2" presetClass="entr" presetSubtype="1" fill="hold" grpId="0" nodeType="click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additive="base">
                                        <p:cTn id="81" dur="500"/>
                                        <p:tgtEl>
                                          <p:spTgt spid="12"/>
                                        </p:tgtEl>
                                        <p:attrNameLst>
                                          <p:attrName>ppt_y</p:attrName>
                                        </p:attrNameLst>
                                      </p:cBhvr>
                                      <p:tavLst>
                                        <p:tav tm="0">
                                          <p:val>
                                            <p:strVal val="#ppt_y-#ppt_h*1.125000"/>
                                          </p:val>
                                        </p:tav>
                                        <p:tav tm="100000">
                                          <p:val>
                                            <p:strVal val="#ppt_y"/>
                                          </p:val>
                                        </p:tav>
                                      </p:tavLst>
                                    </p:anim>
                                    <p:animEffect transition="in" filter="wipe(down)">
                                      <p:cBhvr>
                                        <p:cTn id="8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4" grpId="0"/>
      <p:bldP spid="4" grpId="1"/>
      <p:bldP spid="2" grpId="0"/>
      <p:bldP spid="2" grpId="1"/>
      <p:bldP spid="11" grpId="0"/>
      <p:bldP spid="11" grpId="1"/>
      <p:bldP spid="11" grpId="2"/>
      <p:bldP spid="9" grpId="0"/>
      <p:bldP spid="9" grpId="1"/>
      <p:bldP spid="3" grpId="0"/>
      <p:bldP spid="3" grpId="1"/>
      <p:bldP spid="3" grpId="2"/>
      <p:bldP spid="5" grpId="0"/>
      <p:bldP spid="5" grpId="1"/>
      <p:bldP spid="5" grpId="2"/>
      <p:bldP spid="6" grpId="0"/>
      <p:bldP spid="6" grpId="1"/>
      <p:bldP spid="6" grpId="2"/>
      <p:bldP spid="7" grpId="0"/>
      <p:bldP spid="7" grpId="1"/>
      <p:bldP spid="7" grpId="2"/>
      <p:bldP spid="10" grpId="0"/>
      <p:bldP spid="12"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4" name="Main">
            <a:extLst>
              <a:ext uri="{FF2B5EF4-FFF2-40B4-BE49-F238E27FC236}">
                <a16:creationId xmlns:a16="http://schemas.microsoft.com/office/drawing/2014/main" id="{EEA44AB0-5DEC-3F09-3505-E8ED65FCFBEF}"/>
              </a:ext>
            </a:extLst>
          </p:cNvPr>
          <p:cNvSpPr>
            <a:spLocks noGrp="1" noChangeArrowheads="1"/>
          </p:cNvSpPr>
          <p:nvPr>
            <p:ph type="title"/>
          </p:nvPr>
        </p:nvSpPr>
        <p:spPr>
          <a:xfrm>
            <a:off x="304800" y="457200"/>
            <a:ext cx="8336782" cy="5943600"/>
          </a:xfrm>
        </p:spPr>
        <p:txBody>
          <a:bodyPr>
            <a:scene3d>
              <a:camera prst="orthographicFront"/>
              <a:lightRig rig="flat" dir="t"/>
            </a:scene3d>
            <a:sp3d extrusionH="57150" prstMaterial="plastic">
              <a:bevelT w="38100" h="38100"/>
            </a:sp3d>
          </a:bodyPr>
          <a:lstStyle/>
          <a:p>
            <a:pPr eaLnBrk="1" hangingPunct="1"/>
            <a:r>
              <a:rPr lang="en-US" altLang="en-US" sz="41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But when the fullness of the time had come, God sent forth His Son, born of a woman, born under the law, to redeem those who were under the law, that we might receive the adoption as sons. And because you are sons, God has sent forth the Spirit of His Son into your hearts, crying out, "Abba, Father!"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Gal. 4:4-6 </a:t>
            </a:r>
            <a:endPar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2" name="!!Morph">
            <a:extLst>
              <a:ext uri="{FF2B5EF4-FFF2-40B4-BE49-F238E27FC236}">
                <a16:creationId xmlns:a16="http://schemas.microsoft.com/office/drawing/2014/main" id="{E0C32170-9AA3-83C3-B1F8-1C04EA87A8F0}"/>
              </a:ext>
            </a:extLst>
          </p:cNvPr>
          <p:cNvSpPr txBox="1">
            <a:spLocks noChangeArrowheads="1"/>
          </p:cNvSpPr>
          <p:nvPr/>
        </p:nvSpPr>
        <p:spPr bwMode="auto">
          <a:xfrm>
            <a:off x="545306" y="4913643"/>
            <a:ext cx="4136387" cy="77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1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Spirit of His Son</a:t>
            </a:r>
            <a:endParaRPr lang="en-US" altLang="en-US" sz="41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30" name="Title 1">
            <a:extLst>
              <a:ext uri="{FF2B5EF4-FFF2-40B4-BE49-F238E27FC236}">
                <a16:creationId xmlns:a16="http://schemas.microsoft.com/office/drawing/2014/main" id="{BC8FC96C-7AB0-E1B7-4310-27A4072ACB41}"/>
              </a:ext>
            </a:extLst>
          </p:cNvPr>
          <p:cNvSpPr txBox="1">
            <a:spLocks/>
          </p:cNvSpPr>
          <p:nvPr/>
        </p:nvSpPr>
        <p:spPr>
          <a:xfrm>
            <a:off x="5206107" y="3430050"/>
            <a:ext cx="3499483"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2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2" name="Title 1">
            <a:extLst>
              <a:ext uri="{FF2B5EF4-FFF2-40B4-BE49-F238E27FC236}">
                <a16:creationId xmlns:a16="http://schemas.microsoft.com/office/drawing/2014/main" id="{A1CDFADF-8E53-BF34-24DA-50970D5EA896}"/>
              </a:ext>
            </a:extLst>
          </p:cNvPr>
          <p:cNvSpPr txBox="1">
            <a:spLocks/>
          </p:cNvSpPr>
          <p:nvPr/>
        </p:nvSpPr>
        <p:spPr>
          <a:xfrm>
            <a:off x="5368945" y="2182423"/>
            <a:ext cx="3499483"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2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8" name="Final">
            <a:extLst>
              <a:ext uri="{FF2B5EF4-FFF2-40B4-BE49-F238E27FC236}">
                <a16:creationId xmlns:a16="http://schemas.microsoft.com/office/drawing/2014/main" id="{5371C473-EC1C-7B85-9683-BDA7A8F65DD7}"/>
              </a:ext>
            </a:extLst>
          </p:cNvPr>
          <p:cNvSpPr txBox="1">
            <a:spLocks noChangeArrowheads="1"/>
          </p:cNvSpPr>
          <p:nvPr/>
        </p:nvSpPr>
        <p:spPr bwMode="auto">
          <a:xfrm>
            <a:off x="225381" y="318752"/>
            <a:ext cx="8693239" cy="6220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1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when the time had come </a:t>
            </a:r>
            <a:br>
              <a:rPr lang="en-US" altLang="en-US" sz="41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41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1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 sent forth His Son</a:t>
            </a:r>
            <a:br>
              <a:rPr lang="en-US" altLang="en-US" sz="41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1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born of a woman, born under the law</a:t>
            </a:r>
            <a:br>
              <a:rPr lang="en-US" altLang="en-US" sz="41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41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100"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t> to redeem who were under the law</a:t>
            </a:r>
            <a:br>
              <a:rPr lang="en-US" altLang="en-US" sz="41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41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100"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that we might receive adoption as sons</a:t>
            </a:r>
            <a:br>
              <a:rPr lang="en-US" altLang="en-US" sz="41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41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1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 has sent forth the Spirit of His Son</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3" name="Rectangle 2">
            <a:extLst>
              <a:ext uri="{FF2B5EF4-FFF2-40B4-BE49-F238E27FC236}">
                <a16:creationId xmlns:a16="http://schemas.microsoft.com/office/drawing/2014/main" id="{962812E5-7127-DD12-FA61-67EF912EDDDB}"/>
              </a:ext>
            </a:extLst>
          </p:cNvPr>
          <p:cNvSpPr txBox="1">
            <a:spLocks noChangeArrowheads="1"/>
          </p:cNvSpPr>
          <p:nvPr/>
        </p:nvSpPr>
        <p:spPr bwMode="auto">
          <a:xfrm>
            <a:off x="925033" y="531628"/>
            <a:ext cx="270420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when the</a:t>
            </a:r>
          </a:p>
        </p:txBody>
      </p:sp>
      <p:sp>
        <p:nvSpPr>
          <p:cNvPr id="5" name="Rectangle 2">
            <a:extLst>
              <a:ext uri="{FF2B5EF4-FFF2-40B4-BE49-F238E27FC236}">
                <a16:creationId xmlns:a16="http://schemas.microsoft.com/office/drawing/2014/main" id="{52FAE9A3-D3A8-62B6-247A-8472D89FBF5B}"/>
              </a:ext>
            </a:extLst>
          </p:cNvPr>
          <p:cNvSpPr txBox="1">
            <a:spLocks noChangeArrowheads="1"/>
          </p:cNvSpPr>
          <p:nvPr/>
        </p:nvSpPr>
        <p:spPr bwMode="auto">
          <a:xfrm>
            <a:off x="6432697" y="547688"/>
            <a:ext cx="2301728" cy="762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time had</a:t>
            </a:r>
          </a:p>
        </p:txBody>
      </p:sp>
      <p:sp>
        <p:nvSpPr>
          <p:cNvPr id="6" name="Rectangle 2">
            <a:extLst>
              <a:ext uri="{FF2B5EF4-FFF2-40B4-BE49-F238E27FC236}">
                <a16:creationId xmlns:a16="http://schemas.microsoft.com/office/drawing/2014/main" id="{30669C6A-3950-DCDA-F531-38E73C9B650A}"/>
              </a:ext>
            </a:extLst>
          </p:cNvPr>
          <p:cNvSpPr txBox="1">
            <a:spLocks noChangeArrowheads="1"/>
          </p:cNvSpPr>
          <p:nvPr/>
        </p:nvSpPr>
        <p:spPr bwMode="auto">
          <a:xfrm>
            <a:off x="223284" y="1204913"/>
            <a:ext cx="1562654" cy="690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come</a:t>
            </a:r>
          </a:p>
        </p:txBody>
      </p:sp>
      <p:sp>
        <p:nvSpPr>
          <p:cNvPr id="7" name="Rectangle 2">
            <a:extLst>
              <a:ext uri="{FF2B5EF4-FFF2-40B4-BE49-F238E27FC236}">
                <a16:creationId xmlns:a16="http://schemas.microsoft.com/office/drawing/2014/main" id="{9BF5B880-88FE-B65F-9347-A3ED424CA5DF}"/>
              </a:ext>
            </a:extLst>
          </p:cNvPr>
          <p:cNvSpPr txBox="1">
            <a:spLocks noChangeArrowheads="1"/>
          </p:cNvSpPr>
          <p:nvPr/>
        </p:nvSpPr>
        <p:spPr bwMode="auto">
          <a:xfrm>
            <a:off x="1664494" y="1161330"/>
            <a:ext cx="5219699" cy="779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sent forth His Son</a:t>
            </a:r>
          </a:p>
        </p:txBody>
      </p:sp>
      <p:sp>
        <p:nvSpPr>
          <p:cNvPr id="8" name="Rectangle 2">
            <a:extLst>
              <a:ext uri="{FF2B5EF4-FFF2-40B4-BE49-F238E27FC236}">
                <a16:creationId xmlns:a16="http://schemas.microsoft.com/office/drawing/2014/main" id="{130F9CA8-3867-809F-3E5E-66B7C1464ECD}"/>
              </a:ext>
            </a:extLst>
          </p:cNvPr>
          <p:cNvSpPr txBox="1">
            <a:spLocks noChangeArrowheads="1"/>
          </p:cNvSpPr>
          <p:nvPr/>
        </p:nvSpPr>
        <p:spPr bwMode="auto">
          <a:xfrm>
            <a:off x="6730409" y="1176338"/>
            <a:ext cx="2030210" cy="750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born of</a:t>
            </a:r>
          </a:p>
        </p:txBody>
      </p:sp>
      <p:sp>
        <p:nvSpPr>
          <p:cNvPr id="9" name="Rectangle 2">
            <a:extLst>
              <a:ext uri="{FF2B5EF4-FFF2-40B4-BE49-F238E27FC236}">
                <a16:creationId xmlns:a16="http://schemas.microsoft.com/office/drawing/2014/main" id="{FF963A5A-2343-B86B-CFF6-38724D753CCD}"/>
              </a:ext>
            </a:extLst>
          </p:cNvPr>
          <p:cNvSpPr txBox="1">
            <a:spLocks noChangeArrowheads="1"/>
          </p:cNvSpPr>
          <p:nvPr/>
        </p:nvSpPr>
        <p:spPr bwMode="auto">
          <a:xfrm>
            <a:off x="518627" y="1775637"/>
            <a:ext cx="720138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woman, born under the law</a:t>
            </a:r>
          </a:p>
        </p:txBody>
      </p:sp>
      <p:sp>
        <p:nvSpPr>
          <p:cNvPr id="10" name="Rectangle 2">
            <a:extLst>
              <a:ext uri="{FF2B5EF4-FFF2-40B4-BE49-F238E27FC236}">
                <a16:creationId xmlns:a16="http://schemas.microsoft.com/office/drawing/2014/main" id="{6F8D49F9-6F4D-D92E-F994-610EB46E90AE}"/>
              </a:ext>
            </a:extLst>
          </p:cNvPr>
          <p:cNvSpPr txBox="1">
            <a:spLocks noChangeArrowheads="1"/>
          </p:cNvSpPr>
          <p:nvPr/>
        </p:nvSpPr>
        <p:spPr bwMode="auto">
          <a:xfrm>
            <a:off x="7453422" y="1786270"/>
            <a:ext cx="76908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a:t>
            </a:r>
          </a:p>
        </p:txBody>
      </p:sp>
      <p:sp>
        <p:nvSpPr>
          <p:cNvPr id="11" name="Rectangle 2">
            <a:extLst>
              <a:ext uri="{FF2B5EF4-FFF2-40B4-BE49-F238E27FC236}">
                <a16:creationId xmlns:a16="http://schemas.microsoft.com/office/drawing/2014/main" id="{37EF8780-FDEA-50CC-D8AB-ABF563CBCD29}"/>
              </a:ext>
            </a:extLst>
          </p:cNvPr>
          <p:cNvSpPr txBox="1">
            <a:spLocks noChangeArrowheads="1"/>
          </p:cNvSpPr>
          <p:nvPr/>
        </p:nvSpPr>
        <p:spPr bwMode="auto">
          <a:xfrm>
            <a:off x="473869" y="2402959"/>
            <a:ext cx="2145277" cy="799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redeem</a:t>
            </a:r>
          </a:p>
        </p:txBody>
      </p:sp>
      <p:sp>
        <p:nvSpPr>
          <p:cNvPr id="12" name="Rectangle 2">
            <a:extLst>
              <a:ext uri="{FF2B5EF4-FFF2-40B4-BE49-F238E27FC236}">
                <a16:creationId xmlns:a16="http://schemas.microsoft.com/office/drawing/2014/main" id="{F6600739-0F3D-1B35-39F6-3E98C14CA74D}"/>
              </a:ext>
            </a:extLst>
          </p:cNvPr>
          <p:cNvSpPr txBox="1">
            <a:spLocks noChangeArrowheads="1"/>
          </p:cNvSpPr>
          <p:nvPr/>
        </p:nvSpPr>
        <p:spPr bwMode="auto">
          <a:xfrm>
            <a:off x="3559970" y="2421731"/>
            <a:ext cx="4941094" cy="7600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were under the</a:t>
            </a:r>
          </a:p>
        </p:txBody>
      </p:sp>
      <p:sp>
        <p:nvSpPr>
          <p:cNvPr id="13" name="Rectangle 2">
            <a:extLst>
              <a:ext uri="{FF2B5EF4-FFF2-40B4-BE49-F238E27FC236}">
                <a16:creationId xmlns:a16="http://schemas.microsoft.com/office/drawing/2014/main" id="{6D243683-42FD-D152-02BA-82353E47B160}"/>
              </a:ext>
            </a:extLst>
          </p:cNvPr>
          <p:cNvSpPr txBox="1">
            <a:spLocks noChangeArrowheads="1"/>
          </p:cNvSpPr>
          <p:nvPr/>
        </p:nvSpPr>
        <p:spPr bwMode="auto">
          <a:xfrm>
            <a:off x="988828" y="3030280"/>
            <a:ext cx="113059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law</a:t>
            </a:r>
          </a:p>
        </p:txBody>
      </p:sp>
      <p:sp>
        <p:nvSpPr>
          <p:cNvPr id="14" name="Rectangle 2">
            <a:extLst>
              <a:ext uri="{FF2B5EF4-FFF2-40B4-BE49-F238E27FC236}">
                <a16:creationId xmlns:a16="http://schemas.microsoft.com/office/drawing/2014/main" id="{8A1FF5F0-7F2A-DC9A-921C-5AA03628B705}"/>
              </a:ext>
            </a:extLst>
          </p:cNvPr>
          <p:cNvSpPr txBox="1">
            <a:spLocks noChangeArrowheads="1"/>
          </p:cNvSpPr>
          <p:nvPr/>
        </p:nvSpPr>
        <p:spPr bwMode="auto">
          <a:xfrm>
            <a:off x="1949591" y="3037424"/>
            <a:ext cx="5239403" cy="777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we might receive</a:t>
            </a:r>
          </a:p>
        </p:txBody>
      </p:sp>
      <p:sp>
        <p:nvSpPr>
          <p:cNvPr id="15" name="Rectangle 2">
            <a:extLst>
              <a:ext uri="{FF2B5EF4-FFF2-40B4-BE49-F238E27FC236}">
                <a16:creationId xmlns:a16="http://schemas.microsoft.com/office/drawing/2014/main" id="{E342E8A1-7862-FD1C-8D14-5689AB4F7EDA}"/>
              </a:ext>
            </a:extLst>
          </p:cNvPr>
          <p:cNvSpPr txBox="1">
            <a:spLocks noChangeArrowheads="1"/>
          </p:cNvSpPr>
          <p:nvPr/>
        </p:nvSpPr>
        <p:spPr bwMode="auto">
          <a:xfrm>
            <a:off x="414337" y="3657600"/>
            <a:ext cx="4171833" cy="79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adoption as sons</a:t>
            </a:r>
          </a:p>
        </p:txBody>
      </p:sp>
      <p:sp>
        <p:nvSpPr>
          <p:cNvPr id="16" name="Rectangle 2">
            <a:extLst>
              <a:ext uri="{FF2B5EF4-FFF2-40B4-BE49-F238E27FC236}">
                <a16:creationId xmlns:a16="http://schemas.microsoft.com/office/drawing/2014/main" id="{A9BE3925-8DA9-54E5-D44B-4A90D7295FE4}"/>
              </a:ext>
            </a:extLst>
          </p:cNvPr>
          <p:cNvSpPr txBox="1">
            <a:spLocks noChangeArrowheads="1"/>
          </p:cNvSpPr>
          <p:nvPr/>
        </p:nvSpPr>
        <p:spPr bwMode="auto">
          <a:xfrm>
            <a:off x="2893219" y="4266037"/>
            <a:ext cx="5214937" cy="820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has sent forth the</a:t>
            </a:r>
          </a:p>
        </p:txBody>
      </p:sp>
      <p:sp>
        <p:nvSpPr>
          <p:cNvPr id="23" name="Rectangle 2">
            <a:extLst>
              <a:ext uri="{FF2B5EF4-FFF2-40B4-BE49-F238E27FC236}">
                <a16:creationId xmlns:a16="http://schemas.microsoft.com/office/drawing/2014/main" id="{B201DD99-D8E4-97BF-EE52-C25C2649C265}"/>
              </a:ext>
            </a:extLst>
          </p:cNvPr>
          <p:cNvSpPr txBox="1">
            <a:spLocks noChangeArrowheads="1"/>
          </p:cNvSpPr>
          <p:nvPr/>
        </p:nvSpPr>
        <p:spPr bwMode="auto">
          <a:xfrm>
            <a:off x="2315510" y="529815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24" name="Rectangle 2">
            <a:extLst>
              <a:ext uri="{FF2B5EF4-FFF2-40B4-BE49-F238E27FC236}">
                <a16:creationId xmlns:a16="http://schemas.microsoft.com/office/drawing/2014/main" id="{3416D446-C9D6-29E6-D57D-FE0E10225145}"/>
              </a:ext>
            </a:extLst>
          </p:cNvPr>
          <p:cNvSpPr txBox="1">
            <a:spLocks noChangeArrowheads="1"/>
          </p:cNvSpPr>
          <p:nvPr/>
        </p:nvSpPr>
        <p:spPr bwMode="auto">
          <a:xfrm>
            <a:off x="4108820" y="80339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25" name="Rectangle 2">
            <a:extLst>
              <a:ext uri="{FF2B5EF4-FFF2-40B4-BE49-F238E27FC236}">
                <a16:creationId xmlns:a16="http://schemas.microsoft.com/office/drawing/2014/main" id="{36BE3811-95EC-05DD-8921-CDF748939F89}"/>
              </a:ext>
            </a:extLst>
          </p:cNvPr>
          <p:cNvSpPr txBox="1">
            <a:spLocks noChangeArrowheads="1"/>
          </p:cNvSpPr>
          <p:nvPr/>
        </p:nvSpPr>
        <p:spPr bwMode="auto">
          <a:xfrm>
            <a:off x="1856223" y="272196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6" name="Rectangle 2">
            <a:extLst>
              <a:ext uri="{FF2B5EF4-FFF2-40B4-BE49-F238E27FC236}">
                <a16:creationId xmlns:a16="http://schemas.microsoft.com/office/drawing/2014/main" id="{BF7B499B-2BAE-FFAA-2B54-FDB9A2B65F17}"/>
              </a:ext>
            </a:extLst>
          </p:cNvPr>
          <p:cNvSpPr txBox="1">
            <a:spLocks noChangeArrowheads="1"/>
          </p:cNvSpPr>
          <p:nvPr/>
        </p:nvSpPr>
        <p:spPr bwMode="auto">
          <a:xfrm rot="1195537">
            <a:off x="2119269" y="394951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B0F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B0F0"/>
              </a:solidFill>
              <a:effectLst>
                <a:glow rad="63500">
                  <a:srgbClr val="000000"/>
                </a:glow>
                <a:outerShdw blurRad="50800" algn="tl" rotWithShape="0">
                  <a:srgbClr val="000000"/>
                </a:outerShdw>
              </a:effectLst>
              <a:latin typeface="Calibri" panose="020F0502020204030204" pitchFamily="34" charset="0"/>
            </a:endParaRPr>
          </a:p>
        </p:txBody>
      </p:sp>
      <p:sp>
        <p:nvSpPr>
          <p:cNvPr id="27" name="Rectangle 12">
            <a:extLst>
              <a:ext uri="{FF2B5EF4-FFF2-40B4-BE49-F238E27FC236}">
                <a16:creationId xmlns:a16="http://schemas.microsoft.com/office/drawing/2014/main" id="{A66F3167-B5A1-E34B-F707-0F3FD784A4A7}"/>
              </a:ext>
            </a:extLst>
          </p:cNvPr>
          <p:cNvSpPr>
            <a:spLocks noChangeArrowheads="1"/>
          </p:cNvSpPr>
          <p:nvPr/>
        </p:nvSpPr>
        <p:spPr bwMode="auto">
          <a:xfrm>
            <a:off x="6575370" y="2753197"/>
            <a:ext cx="2087695" cy="7830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1" u="none" strike="noStrike" kern="1200" cap="none" spc="0" normalizeH="0" baseline="0" noProof="0" dirty="0">
                <a:ln>
                  <a:solidFill>
                    <a:schemeClr val="bg1"/>
                  </a:solidFill>
                </a:ln>
                <a:solidFill>
                  <a:srgbClr val="FF0000"/>
                </a:solidFill>
                <a:effectLst>
                  <a:glow rad="127000">
                    <a:srgbClr val="000000"/>
                  </a:glow>
                </a:effectLst>
                <a:uLnTx/>
                <a:uFillTx/>
                <a:latin typeface="Calibri" panose="020F0502020204030204" pitchFamily="34" charset="0"/>
                <a:ea typeface="+mn-ea"/>
                <a:cs typeface="+mn-cs"/>
              </a:rPr>
              <a:t>Broken</a:t>
            </a:r>
          </a:p>
        </p:txBody>
      </p:sp>
      <p:sp>
        <p:nvSpPr>
          <p:cNvPr id="28" name="Arrow: Bent-Up 9">
            <a:extLst>
              <a:ext uri="{FF2B5EF4-FFF2-40B4-BE49-F238E27FC236}">
                <a16:creationId xmlns:a16="http://schemas.microsoft.com/office/drawing/2014/main" id="{1F34E34A-E646-CF10-FC69-9E3C9F7B0F94}"/>
              </a:ext>
            </a:extLst>
          </p:cNvPr>
          <p:cNvSpPr/>
          <p:nvPr/>
        </p:nvSpPr>
        <p:spPr>
          <a:xfrm rot="5400000">
            <a:off x="6071566" y="2567596"/>
            <a:ext cx="297317" cy="887176"/>
          </a:xfrm>
          <a:prstGeom prst="bentUpArrow">
            <a:avLst>
              <a:gd name="adj1" fmla="val 27581"/>
              <a:gd name="adj2" fmla="val 30838"/>
              <a:gd name="adj3" fmla="val 35156"/>
            </a:avLst>
          </a:prstGeom>
          <a:solidFill>
            <a:srgbClr val="00FF00"/>
          </a:solidFill>
          <a:ln w="9525">
            <a:solidFill>
              <a:srgbClr val="FFFF00"/>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FF00"/>
              </a:solidFill>
              <a:effectLst/>
              <a:uLnTx/>
              <a:uFillTx/>
              <a:latin typeface="Arial"/>
              <a:ea typeface="+mn-ea"/>
              <a:cs typeface="+mn-cs"/>
            </a:endParaRPr>
          </a:p>
        </p:txBody>
      </p:sp>
      <p:sp>
        <p:nvSpPr>
          <p:cNvPr id="29" name="Arrow: Bent-Up 9">
            <a:extLst>
              <a:ext uri="{FF2B5EF4-FFF2-40B4-BE49-F238E27FC236}">
                <a16:creationId xmlns:a16="http://schemas.microsoft.com/office/drawing/2014/main" id="{16BAC584-00AD-07F5-4EFB-6DDC5B8AB5F6}"/>
              </a:ext>
            </a:extLst>
          </p:cNvPr>
          <p:cNvSpPr/>
          <p:nvPr/>
        </p:nvSpPr>
        <p:spPr>
          <a:xfrm rot="16200000" flipV="1">
            <a:off x="6061413" y="2916322"/>
            <a:ext cx="315266" cy="899360"/>
          </a:xfrm>
          <a:prstGeom prst="bentUpArrow">
            <a:avLst>
              <a:gd name="adj1" fmla="val 25366"/>
              <a:gd name="adj2" fmla="val 25166"/>
              <a:gd name="adj3" fmla="val 38304"/>
            </a:avLst>
          </a:prstGeom>
          <a:solidFill>
            <a:srgbClr val="00FF00"/>
          </a:solidFill>
          <a:ln w="9525">
            <a:solidFill>
              <a:srgbClr val="FFFF00"/>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FF00"/>
              </a:solidFill>
              <a:effectLst/>
              <a:uLnTx/>
              <a:uFillTx/>
              <a:latin typeface="Arial"/>
              <a:ea typeface="+mn-ea"/>
              <a:cs typeface="+mn-cs"/>
            </a:endParaRPr>
          </a:p>
        </p:txBody>
      </p:sp>
      <p:sp>
        <p:nvSpPr>
          <p:cNvPr id="31" name="Rectangle 2">
            <a:extLst>
              <a:ext uri="{FF2B5EF4-FFF2-40B4-BE49-F238E27FC236}">
                <a16:creationId xmlns:a16="http://schemas.microsoft.com/office/drawing/2014/main" id="{E22DC68E-42EA-95E4-9DC3-91F4BDBC0910}"/>
              </a:ext>
            </a:extLst>
          </p:cNvPr>
          <p:cNvSpPr txBox="1">
            <a:spLocks noChangeArrowheads="1"/>
          </p:cNvSpPr>
          <p:nvPr/>
        </p:nvSpPr>
        <p:spPr bwMode="auto">
          <a:xfrm>
            <a:off x="5176520" y="3344684"/>
            <a:ext cx="3552443" cy="7878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3175" cmpd="sng">
                  <a:solidFill>
                    <a:srgbClr val="FFFF00"/>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under the law</a:t>
            </a:r>
            <a:endParaRPr kumimoji="0" lang="en-US" altLang="en-US" sz="4100" b="1" i="1" u="none" strike="noStrike" kern="0" cap="none" spc="0" normalizeH="0" baseline="0" noProof="0" dirty="0">
              <a:ln w="3175" cmpd="sng">
                <a:solidFill>
                  <a:srgbClr val="FFFF00"/>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3" name="Rectangle 2">
            <a:extLst>
              <a:ext uri="{FF2B5EF4-FFF2-40B4-BE49-F238E27FC236}">
                <a16:creationId xmlns:a16="http://schemas.microsoft.com/office/drawing/2014/main" id="{9D1BAD50-4493-1C0F-9887-C70AF65F3F11}"/>
              </a:ext>
            </a:extLst>
          </p:cNvPr>
          <p:cNvSpPr txBox="1">
            <a:spLocks noChangeArrowheads="1"/>
          </p:cNvSpPr>
          <p:nvPr/>
        </p:nvSpPr>
        <p:spPr bwMode="auto">
          <a:xfrm>
            <a:off x="5369560" y="2115820"/>
            <a:ext cx="3509262" cy="749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i="0" u="none" strike="noStrike" kern="0" cap="none" spc="0" normalizeH="0" baseline="0" noProof="0" dirty="0">
                <a:ln w="3175" cmpd="sng">
                  <a:solidFill>
                    <a:srgbClr val="FFFF00"/>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under the law</a:t>
            </a:r>
            <a:endParaRPr kumimoji="0" lang="en-US" altLang="en-US" sz="4100" b="1" i="1" u="none" strike="noStrike" kern="0" cap="none" spc="0" normalizeH="0" baseline="0" noProof="0" dirty="0">
              <a:ln w="3175" cmpd="sng">
                <a:solidFill>
                  <a:srgbClr val="FFFF00"/>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4" name="Rectangle 6">
            <a:extLst>
              <a:ext uri="{FF2B5EF4-FFF2-40B4-BE49-F238E27FC236}">
                <a16:creationId xmlns:a16="http://schemas.microsoft.com/office/drawing/2014/main" id="{D740D517-CA27-BB71-B0F5-0C7FF5030AE9}"/>
              </a:ext>
            </a:extLst>
          </p:cNvPr>
          <p:cNvSpPr>
            <a:spLocks noChangeArrowheads="1"/>
          </p:cNvSpPr>
          <p:nvPr/>
        </p:nvSpPr>
        <p:spPr bwMode="auto">
          <a:xfrm>
            <a:off x="1854558" y="4615912"/>
            <a:ext cx="1782945" cy="741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u="none" strike="noStrike" kern="1200" cap="none" spc="0" normalizeH="0" baseline="0" noProof="0" dirty="0">
                <a:ln>
                  <a:solidFill>
                    <a:schemeClr val="bg1"/>
                  </a:solidFill>
                </a:ln>
                <a:solidFill>
                  <a:srgbClr val="FFFF00"/>
                </a:solidFill>
                <a:effectLst>
                  <a:glow rad="127000">
                    <a:srgbClr val="000000"/>
                  </a:glow>
                </a:effectLst>
                <a:uLnTx/>
                <a:uFillTx/>
                <a:latin typeface="Calibri" panose="020F0502020204030204" pitchFamily="34" charset="0"/>
                <a:ea typeface="+mn-ea"/>
                <a:cs typeface="+mn-cs"/>
              </a:rPr>
              <a:t>might</a:t>
            </a:r>
          </a:p>
        </p:txBody>
      </p:sp>
      <p:sp>
        <p:nvSpPr>
          <p:cNvPr id="21" name="Rounded Rectangle 20">
            <a:extLst>
              <a:ext uri="{FF2B5EF4-FFF2-40B4-BE49-F238E27FC236}">
                <a16:creationId xmlns:a16="http://schemas.microsoft.com/office/drawing/2014/main" id="{BFB06201-B4F0-3A10-C255-A352A62F0D85}"/>
              </a:ext>
            </a:extLst>
          </p:cNvPr>
          <p:cNvSpPr>
            <a:spLocks noChangeAspect="1"/>
          </p:cNvSpPr>
          <p:nvPr/>
        </p:nvSpPr>
        <p:spPr>
          <a:xfrm>
            <a:off x="7234246" y="4721290"/>
            <a:ext cx="1599978" cy="548640"/>
          </a:xfrm>
          <a:prstGeom prst="roundRect">
            <a:avLst/>
          </a:prstGeom>
          <a:blipFill>
            <a:blip r:embed="rId4"/>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Hidden" hidden="1">
            <a:extLst>
              <a:ext uri="{FF2B5EF4-FFF2-40B4-BE49-F238E27FC236}">
                <a16:creationId xmlns:a16="http://schemas.microsoft.com/office/drawing/2014/main" id="{98EC752D-E7A2-6571-EF79-2D57D08C9669}"/>
              </a:ext>
            </a:extLst>
          </p:cNvPr>
          <p:cNvSpPr>
            <a:spLocks noChangeArrowheads="1"/>
          </p:cNvSpPr>
          <p:nvPr/>
        </p:nvSpPr>
        <p:spPr bwMode="auto">
          <a:xfrm>
            <a:off x="7608242" y="4621167"/>
            <a:ext cx="1439238" cy="741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100" b="1" u="none" strike="noStrike" kern="1200" cap="none" spc="0" normalizeH="0" baseline="0" noProof="0" dirty="0">
                <a:ln>
                  <a:solidFill>
                    <a:schemeClr val="bg1"/>
                  </a:solidFill>
                </a:ln>
                <a:solidFill>
                  <a:schemeClr val="bg1"/>
                </a:solidFill>
                <a:effectLst>
                  <a:glow rad="127000">
                    <a:srgbClr val="000000"/>
                  </a:glow>
                </a:effectLst>
                <a:uLnTx/>
                <a:uFillTx/>
                <a:latin typeface="Calibri" panose="020F0502020204030204" pitchFamily="34" charset="0"/>
                <a:ea typeface="+mn-ea"/>
                <a:cs typeface="+mn-cs"/>
              </a:rPr>
              <a:t>sons</a:t>
            </a:r>
          </a:p>
        </p:txBody>
      </p:sp>
    </p:spTree>
    <p:extLst>
      <p:ext uri="{BB962C8B-B14F-4D97-AF65-F5344CB8AC3E}">
        <p14:creationId xmlns:p14="http://schemas.microsoft.com/office/powerpoint/2010/main" val="42103111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strVal val="(6*min(max(#ppt_w*#ppt_h,.3),1)-7.4)/-.7*#ppt_w"/>
                                          </p:val>
                                        </p:tav>
                                        <p:tav tm="100000">
                                          <p:val>
                                            <p:strVal val="#ppt_w"/>
                                          </p:val>
                                        </p:tav>
                                      </p:tavLst>
                                    </p:anim>
                                    <p:anim calcmode="lin" valueType="num">
                                      <p:cBhvr>
                                        <p:cTn id="8" dur="750" fill="hold"/>
                                        <p:tgtEl>
                                          <p:spTgt spid="4"/>
                                        </p:tgtEl>
                                        <p:attrNameLst>
                                          <p:attrName>ppt_h</p:attrName>
                                        </p:attrNameLst>
                                      </p:cBhvr>
                                      <p:tavLst>
                                        <p:tav tm="0">
                                          <p:val>
                                            <p:strVal val="(6*min(max(#ppt_w*#ppt_h,.3),1)-7.4)/-.7*#ppt_h"/>
                                          </p:val>
                                        </p:tav>
                                        <p:tav tm="100000">
                                          <p:val>
                                            <p:strVal val="#ppt_h"/>
                                          </p:val>
                                        </p:tav>
                                      </p:tavLst>
                                    </p:anim>
                                    <p:anim calcmode="lin" valueType="num">
                                      <p:cBhvr>
                                        <p:cTn id="9" dur="750" fill="hold"/>
                                        <p:tgtEl>
                                          <p:spTgt spid="4"/>
                                        </p:tgtEl>
                                        <p:attrNameLst>
                                          <p:attrName>ppt_x</p:attrName>
                                        </p:attrNameLst>
                                      </p:cBhvr>
                                      <p:tavLst>
                                        <p:tav tm="0">
                                          <p:val>
                                            <p:fltVal val="0.5"/>
                                          </p:val>
                                        </p:tav>
                                        <p:tav tm="100000">
                                          <p:val>
                                            <p:strVal val="#ppt_x"/>
                                          </p:val>
                                        </p:tav>
                                      </p:tavLst>
                                    </p:anim>
                                    <p:anim calcmode="lin" valueType="num">
                                      <p:cBhvr>
                                        <p:cTn id="10" dur="750" fill="hold"/>
                                        <p:tgtEl>
                                          <p:spTgt spid="4"/>
                                        </p:tgtEl>
                                        <p:attrNameLst>
                                          <p:attrName>ppt_y</p:attrName>
                                        </p:attrNameLst>
                                      </p:cBhvr>
                                      <p:tavLst>
                                        <p:tav tm="0">
                                          <p:val>
                                            <p:strVal val="1+(6*min(max(#ppt_w*#ppt_h,.3),1)-7.4)/-.7*#ppt_h/2"/>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25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25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250"/>
                                        <p:tgtEl>
                                          <p:spTgt spid="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250"/>
                                        <p:tgtEl>
                                          <p:spTgt spid="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25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250"/>
                                        <p:tgtEl>
                                          <p:spTgt spid="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250"/>
                                        <p:tgtEl>
                                          <p:spTgt spid="1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50"/>
                                        <p:tgtEl>
                                          <p:spTgt spid="1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50"/>
                                        <p:tgtEl>
                                          <p:spTgt spid="1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250"/>
                                        <p:tgtEl>
                                          <p:spTgt spid="1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250"/>
                                        <p:tgtEl>
                                          <p:spTgt spid="1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25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250"/>
                                        <p:tgtEl>
                                          <p:spTgt spid="16"/>
                                        </p:tgtEl>
                                      </p:cBhvr>
                                    </p:animEffect>
                                  </p:childTnLst>
                                </p:cTn>
                              </p:par>
                              <p:par>
                                <p:cTn id="52" presetID="42" presetClass="path" presetSubtype="0" accel="50000" decel="50000" fill="hold" grpId="2" nodeType="withEffect">
                                  <p:stCondLst>
                                    <p:cond delay="0"/>
                                  </p:stCondLst>
                                  <p:childTnLst>
                                    <p:animMotion origin="layout" path="M 1.66667E-6 7.40741E-7 L 0.06788 -0.04445 " pathEditMode="relative" rAng="0" ptsTypes="AA">
                                      <p:cBhvr>
                                        <p:cTn id="53" dur="2000" fill="hold"/>
                                        <p:tgtEl>
                                          <p:spTgt spid="3"/>
                                        </p:tgtEl>
                                        <p:attrNameLst>
                                          <p:attrName>ppt_x</p:attrName>
                                          <p:attrName>ppt_y</p:attrName>
                                        </p:attrNameLst>
                                      </p:cBhvr>
                                      <p:rCtr x="3385" y="-2222"/>
                                    </p:animMotion>
                                  </p:childTnLst>
                                </p:cTn>
                              </p:par>
                              <p:par>
                                <p:cTn id="54" presetID="42" presetClass="path" presetSubtype="0" accel="50000" decel="50000" fill="hold" grpId="2" nodeType="withEffect">
                                  <p:stCondLst>
                                    <p:cond delay="0"/>
                                  </p:stCondLst>
                                  <p:childTnLst>
                                    <p:animMotion origin="layout" path="M -2.77778E-7 3.33333E-6 L -0.28142 -0.04584 " pathEditMode="relative" rAng="0" ptsTypes="AA">
                                      <p:cBhvr>
                                        <p:cTn id="55" dur="2000" fill="hold"/>
                                        <p:tgtEl>
                                          <p:spTgt spid="5"/>
                                        </p:tgtEl>
                                        <p:attrNameLst>
                                          <p:attrName>ppt_x</p:attrName>
                                          <p:attrName>ppt_y</p:attrName>
                                        </p:attrNameLst>
                                      </p:cBhvr>
                                      <p:rCtr x="-14080" y="-2292"/>
                                    </p:animMotion>
                                  </p:childTnLst>
                                </p:cTn>
                              </p:par>
                              <p:par>
                                <p:cTn id="56" presetID="42" presetClass="path" presetSubtype="0" accel="50000" decel="50000" fill="hold" grpId="2" nodeType="withEffect">
                                  <p:stCondLst>
                                    <p:cond delay="0"/>
                                  </p:stCondLst>
                                  <p:childTnLst>
                                    <p:animMotion origin="layout" path="M 4.16667E-6 4.07407E-6 L 0.62083 -0.13612 " pathEditMode="relative" rAng="0" ptsTypes="AA">
                                      <p:cBhvr>
                                        <p:cTn id="57" dur="2000" fill="hold"/>
                                        <p:tgtEl>
                                          <p:spTgt spid="6"/>
                                        </p:tgtEl>
                                        <p:attrNameLst>
                                          <p:attrName>ppt_x</p:attrName>
                                          <p:attrName>ppt_y</p:attrName>
                                        </p:attrNameLst>
                                      </p:cBhvr>
                                      <p:rCtr x="31042" y="-6806"/>
                                    </p:animMotion>
                                  </p:childTnLst>
                                </p:cTn>
                              </p:par>
                              <p:par>
                                <p:cTn id="58" presetID="42" presetClass="path" presetSubtype="0" accel="50000" decel="50000" fill="hold" grpId="2" nodeType="withEffect">
                                  <p:stCondLst>
                                    <p:cond delay="0"/>
                                  </p:stCondLst>
                                  <p:childTnLst>
                                    <p:animMotion origin="layout" path="M -1.11111E-6 2.59259E-6 L 0.03299 0.04583 " pathEditMode="relative" rAng="0" ptsTypes="AA">
                                      <p:cBhvr>
                                        <p:cTn id="59" dur="2000" fill="hold"/>
                                        <p:tgtEl>
                                          <p:spTgt spid="7"/>
                                        </p:tgtEl>
                                        <p:attrNameLst>
                                          <p:attrName>ppt_x</p:attrName>
                                          <p:attrName>ppt_y</p:attrName>
                                        </p:attrNameLst>
                                      </p:cBhvr>
                                      <p:rCtr x="1649" y="2292"/>
                                    </p:animMotion>
                                  </p:childTnLst>
                                </p:cTn>
                              </p:par>
                              <p:par>
                                <p:cTn id="60" presetID="42" presetClass="path" presetSubtype="0" accel="50000" decel="50000" fill="hold" grpId="2" nodeType="withEffect">
                                  <p:stCondLst>
                                    <p:cond delay="0"/>
                                  </p:stCondLst>
                                  <p:childTnLst>
                                    <p:animMotion origin="layout" path="M 1.38889E-6 2.59259E-6 L -0.70452 0.13727 " pathEditMode="relative" rAng="0" ptsTypes="AA">
                                      <p:cBhvr>
                                        <p:cTn id="61" dur="2000" fill="hold"/>
                                        <p:tgtEl>
                                          <p:spTgt spid="8"/>
                                        </p:tgtEl>
                                        <p:attrNameLst>
                                          <p:attrName>ppt_x</p:attrName>
                                          <p:attrName>ppt_y</p:attrName>
                                        </p:attrNameLst>
                                      </p:cBhvr>
                                      <p:rCtr x="-35226" y="6852"/>
                                    </p:animMotion>
                                  </p:childTnLst>
                                </p:cTn>
                              </p:par>
                              <p:par>
                                <p:cTn id="62" presetID="42" presetClass="path" presetSubtype="0" accel="50000" decel="50000" fill="hold" grpId="2" nodeType="withEffect">
                                  <p:stCondLst>
                                    <p:cond delay="0"/>
                                  </p:stCondLst>
                                  <p:childTnLst>
                                    <p:animMotion origin="layout" path="M -8.33333E-7 -7.40741E-7 L 0.14254 0.04745 " pathEditMode="relative" rAng="0" ptsTypes="AA">
                                      <p:cBhvr>
                                        <p:cTn id="63" dur="2000" fill="hold"/>
                                        <p:tgtEl>
                                          <p:spTgt spid="9"/>
                                        </p:tgtEl>
                                        <p:attrNameLst>
                                          <p:attrName>ppt_x</p:attrName>
                                          <p:attrName>ppt_y</p:attrName>
                                        </p:attrNameLst>
                                      </p:cBhvr>
                                      <p:rCtr x="7118" y="2361"/>
                                    </p:animMotion>
                                  </p:childTnLst>
                                </p:cTn>
                              </p:par>
                              <p:par>
                                <p:cTn id="64" presetID="42" presetClass="path" presetSubtype="0" accel="50000" decel="50000" fill="hold" grpId="2" nodeType="withEffect">
                                  <p:stCondLst>
                                    <p:cond delay="0"/>
                                  </p:stCondLst>
                                  <p:childTnLst>
                                    <p:animMotion origin="layout" path="M 1.94444E-6 3.7037E-7 L -0.74462 0.2287 " pathEditMode="relative" rAng="0" ptsTypes="AA">
                                      <p:cBhvr>
                                        <p:cTn id="65" dur="2000" fill="hold"/>
                                        <p:tgtEl>
                                          <p:spTgt spid="10"/>
                                        </p:tgtEl>
                                        <p:attrNameLst>
                                          <p:attrName>ppt_x</p:attrName>
                                          <p:attrName>ppt_y</p:attrName>
                                        </p:attrNameLst>
                                      </p:cBhvr>
                                      <p:rCtr x="-37240" y="11435"/>
                                    </p:animMotion>
                                  </p:childTnLst>
                                </p:cTn>
                              </p:par>
                              <p:par>
                                <p:cTn id="66" presetID="42" presetClass="path" presetSubtype="0" accel="50000" decel="50000" fill="hold" grpId="2" nodeType="withEffect">
                                  <p:stCondLst>
                                    <p:cond delay="0"/>
                                  </p:stCondLst>
                                  <p:childTnLst>
                                    <p:animMotion origin="layout" path="M 2.77778E-6 -4.81481E-6 L 0.07291 0.13727 " pathEditMode="relative" rAng="0" ptsTypes="AA">
                                      <p:cBhvr>
                                        <p:cTn id="67" dur="2000" fill="hold"/>
                                        <p:tgtEl>
                                          <p:spTgt spid="11"/>
                                        </p:tgtEl>
                                        <p:attrNameLst>
                                          <p:attrName>ppt_x</p:attrName>
                                          <p:attrName>ppt_y</p:attrName>
                                        </p:attrNameLst>
                                      </p:cBhvr>
                                      <p:rCtr x="3646" y="6852"/>
                                    </p:animMotion>
                                  </p:childTnLst>
                                </p:cTn>
                              </p:par>
                              <p:par>
                                <p:cTn id="68" presetID="42" presetClass="path" presetSubtype="0" accel="50000" decel="50000" fill="hold" grpId="2" nodeType="withEffect">
                                  <p:stCondLst>
                                    <p:cond delay="0"/>
                                  </p:stCondLst>
                                  <p:childTnLst>
                                    <p:animMotion origin="layout" path="M 1.38889E-6 -3.33333E-6 L -0.07188 0.13704 " pathEditMode="relative" rAng="0" ptsTypes="AA">
                                      <p:cBhvr>
                                        <p:cTn id="69" dur="2000" fill="hold"/>
                                        <p:tgtEl>
                                          <p:spTgt spid="12"/>
                                        </p:tgtEl>
                                        <p:attrNameLst>
                                          <p:attrName>ppt_x</p:attrName>
                                          <p:attrName>ppt_y</p:attrName>
                                        </p:attrNameLst>
                                      </p:cBhvr>
                                      <p:rCtr x="-3594" y="6852"/>
                                    </p:animMotion>
                                  </p:childTnLst>
                                </p:cTn>
                              </p:par>
                              <p:par>
                                <p:cTn id="70" presetID="42" presetClass="path" presetSubtype="0" accel="50000" decel="50000" fill="hold" grpId="2" nodeType="withEffect">
                                  <p:stCondLst>
                                    <p:cond delay="0"/>
                                  </p:stCondLst>
                                  <p:childTnLst>
                                    <p:animMotion origin="layout" path="M 4.72222E-6 -1.11111E-6 L 0.71354 0.04676 " pathEditMode="relative" rAng="0" ptsTypes="AA">
                                      <p:cBhvr>
                                        <p:cTn id="71" dur="2000" fill="hold"/>
                                        <p:tgtEl>
                                          <p:spTgt spid="13"/>
                                        </p:tgtEl>
                                        <p:attrNameLst>
                                          <p:attrName>ppt_x</p:attrName>
                                          <p:attrName>ppt_y</p:attrName>
                                        </p:attrNameLst>
                                      </p:cBhvr>
                                      <p:rCtr x="35677" y="2338"/>
                                    </p:animMotion>
                                  </p:childTnLst>
                                </p:cTn>
                              </p:par>
                              <p:par>
                                <p:cTn id="72" presetID="42" presetClass="path" presetSubtype="0" accel="50000" decel="50000" fill="hold" grpId="2" nodeType="withEffect">
                                  <p:stCondLst>
                                    <p:cond delay="0"/>
                                  </p:stCondLst>
                                  <p:childTnLst>
                                    <p:animMotion origin="layout" path="M -2.77778E-6 2.96296E-6 L -0.20468 0.22847 " pathEditMode="relative" rAng="0" ptsTypes="AA">
                                      <p:cBhvr>
                                        <p:cTn id="73" dur="2000" fill="hold"/>
                                        <p:tgtEl>
                                          <p:spTgt spid="14"/>
                                        </p:tgtEl>
                                        <p:attrNameLst>
                                          <p:attrName>ppt_x</p:attrName>
                                          <p:attrName>ppt_y</p:attrName>
                                        </p:attrNameLst>
                                      </p:cBhvr>
                                      <p:rCtr x="-10243" y="11412"/>
                                    </p:animMotion>
                                  </p:childTnLst>
                                </p:cTn>
                              </p:par>
                              <p:par>
                                <p:cTn id="74" presetID="42" presetClass="path" presetSubtype="0" accel="50000" decel="50000" fill="hold" grpId="2" nodeType="withEffect">
                                  <p:stCondLst>
                                    <p:cond delay="0"/>
                                  </p:stCondLst>
                                  <p:childTnLst>
                                    <p:animMotion origin="layout" path="M 2.5E-6 -2.22222E-6 L 0.49132 0.13727 " pathEditMode="relative" rAng="0" ptsTypes="AA">
                                      <p:cBhvr>
                                        <p:cTn id="75" dur="2000" fill="hold"/>
                                        <p:tgtEl>
                                          <p:spTgt spid="15"/>
                                        </p:tgtEl>
                                        <p:attrNameLst>
                                          <p:attrName>ppt_x</p:attrName>
                                          <p:attrName>ppt_y</p:attrName>
                                        </p:attrNameLst>
                                      </p:cBhvr>
                                      <p:rCtr x="24566" y="6852"/>
                                    </p:animMotion>
                                  </p:childTnLst>
                                </p:cTn>
                              </p:par>
                              <p:par>
                                <p:cTn id="76" presetID="42" presetClass="path" presetSubtype="0" accel="50000" decel="50000" fill="hold" grpId="2" nodeType="withEffect">
                                  <p:stCondLst>
                                    <p:cond delay="0"/>
                                  </p:stCondLst>
                                  <p:childTnLst>
                                    <p:animMotion origin="layout" path="M -2.5E-6 -2.96296E-6 L -0.29479 0.22848 " pathEditMode="relative" rAng="0" ptsTypes="AA">
                                      <p:cBhvr>
                                        <p:cTn id="77" dur="2000" fill="hold"/>
                                        <p:tgtEl>
                                          <p:spTgt spid="16"/>
                                        </p:tgtEl>
                                        <p:attrNameLst>
                                          <p:attrName>ppt_x</p:attrName>
                                          <p:attrName>ppt_y</p:attrName>
                                        </p:attrNameLst>
                                      </p:cBhvr>
                                      <p:rCtr x="-14740" y="11412"/>
                                    </p:animMotion>
                                  </p:childTnLst>
                                </p:cTn>
                              </p:par>
                              <p:par>
                                <p:cTn id="78" presetID="42" presetClass="path" presetSubtype="0" accel="50000" decel="50000" fill="hold" grpId="0" nodeType="withEffect">
                                  <p:stCondLst>
                                    <p:cond delay="0"/>
                                  </p:stCondLst>
                                  <p:childTnLst>
                                    <p:animMotion origin="layout" path="M -3.88889E-6 1.85185E-6 L 0.48612 0.13657 " pathEditMode="relative" rAng="0" ptsTypes="AA">
                                      <p:cBhvr>
                                        <p:cTn id="79" dur="2000" fill="hold"/>
                                        <p:tgtEl>
                                          <p:spTgt spid="2"/>
                                        </p:tgtEl>
                                        <p:attrNameLst>
                                          <p:attrName>ppt_x</p:attrName>
                                          <p:attrName>ppt_y</p:attrName>
                                        </p:attrNameLst>
                                      </p:cBhvr>
                                      <p:rCtr x="24306" y="6829"/>
                                    </p:animMotion>
                                  </p:childTnLst>
                                </p:cTn>
                              </p:par>
                              <p:par>
                                <p:cTn id="80" presetID="10" presetClass="exit" presetSubtype="0" fill="hold" grpId="1" nodeType="withEffect">
                                  <p:stCondLst>
                                    <p:cond delay="0"/>
                                  </p:stCondLst>
                                  <p:childTnLst>
                                    <p:animEffect transition="out" filter="fade">
                                      <p:cBhvr>
                                        <p:cTn id="81" dur="1250"/>
                                        <p:tgtEl>
                                          <p:spTgt spid="4"/>
                                        </p:tgtEl>
                                      </p:cBhvr>
                                    </p:animEffect>
                                    <p:set>
                                      <p:cBhvr>
                                        <p:cTn id="82" dur="1" fill="hold">
                                          <p:stCondLst>
                                            <p:cond delay="1249"/>
                                          </p:stCondLst>
                                        </p:cTn>
                                        <p:tgtEl>
                                          <p:spTgt spid="4"/>
                                        </p:tgtEl>
                                        <p:attrNameLst>
                                          <p:attrName>style.visibility</p:attrName>
                                        </p:attrNameLst>
                                      </p:cBhvr>
                                      <p:to>
                                        <p:strVal val="hidden"/>
                                      </p:to>
                                    </p:set>
                                  </p:childTnLst>
                                </p:cTn>
                              </p:par>
                            </p:childTnLst>
                          </p:cTn>
                        </p:par>
                        <p:par>
                          <p:cTn id="83" fill="hold">
                            <p:stCondLst>
                              <p:cond delay="2000"/>
                            </p:stCondLst>
                            <p:childTnLst>
                              <p:par>
                                <p:cTn id="84" presetID="10" presetClass="entr" presetSubtype="0" fill="hold" grpId="0"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fade">
                                      <p:cBhvr>
                                        <p:cTn id="86" dur="250"/>
                                        <p:tgtEl>
                                          <p:spTgt spid="18"/>
                                        </p:tgtEl>
                                      </p:cBhvr>
                                    </p:animEffect>
                                  </p:childTnLst>
                                </p:cTn>
                              </p:par>
                              <p:par>
                                <p:cTn id="87" presetID="3" presetClass="emph" presetSubtype="2" fill="hold" grpId="1" nodeType="withEffect">
                                  <p:stCondLst>
                                    <p:cond delay="500"/>
                                  </p:stCondLst>
                                  <p:childTnLst>
                                    <p:animClr clrSpc="rgb" dir="cw">
                                      <p:cBhvr override="childStyle">
                                        <p:cTn id="88" dur="250" fill="hold"/>
                                        <p:tgtEl>
                                          <p:spTgt spid="2"/>
                                        </p:tgtEl>
                                        <p:attrNameLst>
                                          <p:attrName>style.color</p:attrName>
                                        </p:attrNameLst>
                                      </p:cBhvr>
                                      <p:to>
                                        <a:schemeClr val="bg1"/>
                                      </p:to>
                                    </p:animClr>
                                  </p:childTnLst>
                                </p:cTn>
                              </p:par>
                              <p:par>
                                <p:cTn id="89" presetID="10" presetClass="exit" presetSubtype="0" fill="hold" grpId="1" nodeType="withEffect">
                                  <p:stCondLst>
                                    <p:cond delay="0"/>
                                  </p:stCondLst>
                                  <p:childTnLst>
                                    <p:animEffect transition="out" filter="fade">
                                      <p:cBhvr>
                                        <p:cTn id="90" dur="500"/>
                                        <p:tgtEl>
                                          <p:spTgt spid="3"/>
                                        </p:tgtEl>
                                      </p:cBhvr>
                                    </p:animEffect>
                                    <p:set>
                                      <p:cBhvr>
                                        <p:cTn id="91" dur="1" fill="hold">
                                          <p:stCondLst>
                                            <p:cond delay="499"/>
                                          </p:stCondLst>
                                        </p:cTn>
                                        <p:tgtEl>
                                          <p:spTgt spid="3"/>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5"/>
                                        </p:tgtEl>
                                      </p:cBhvr>
                                    </p:animEffect>
                                    <p:set>
                                      <p:cBhvr>
                                        <p:cTn id="94" dur="1" fill="hold">
                                          <p:stCondLst>
                                            <p:cond delay="499"/>
                                          </p:stCondLst>
                                        </p:cTn>
                                        <p:tgtEl>
                                          <p:spTgt spid="5"/>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6"/>
                                        </p:tgtEl>
                                      </p:cBhvr>
                                    </p:animEffect>
                                    <p:set>
                                      <p:cBhvr>
                                        <p:cTn id="97" dur="1" fill="hold">
                                          <p:stCondLst>
                                            <p:cond delay="499"/>
                                          </p:stCondLst>
                                        </p:cTn>
                                        <p:tgtEl>
                                          <p:spTgt spid="6"/>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7"/>
                                        </p:tgtEl>
                                      </p:cBhvr>
                                    </p:animEffect>
                                    <p:set>
                                      <p:cBhvr>
                                        <p:cTn id="100" dur="1" fill="hold">
                                          <p:stCondLst>
                                            <p:cond delay="499"/>
                                          </p:stCondLst>
                                        </p:cTn>
                                        <p:tgtEl>
                                          <p:spTgt spid="7"/>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8"/>
                                        </p:tgtEl>
                                      </p:cBhvr>
                                    </p:animEffect>
                                    <p:set>
                                      <p:cBhvr>
                                        <p:cTn id="103" dur="1" fill="hold">
                                          <p:stCondLst>
                                            <p:cond delay="499"/>
                                          </p:stCondLst>
                                        </p:cTn>
                                        <p:tgtEl>
                                          <p:spTgt spid="8"/>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9"/>
                                        </p:tgtEl>
                                      </p:cBhvr>
                                    </p:animEffect>
                                    <p:set>
                                      <p:cBhvr>
                                        <p:cTn id="106" dur="1" fill="hold">
                                          <p:stCondLst>
                                            <p:cond delay="499"/>
                                          </p:stCondLst>
                                        </p:cTn>
                                        <p:tgtEl>
                                          <p:spTgt spid="9"/>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10"/>
                                        </p:tgtEl>
                                      </p:cBhvr>
                                    </p:animEffect>
                                    <p:set>
                                      <p:cBhvr>
                                        <p:cTn id="109" dur="1" fill="hold">
                                          <p:stCondLst>
                                            <p:cond delay="499"/>
                                          </p:stCondLst>
                                        </p:cTn>
                                        <p:tgtEl>
                                          <p:spTgt spid="10"/>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11"/>
                                        </p:tgtEl>
                                      </p:cBhvr>
                                    </p:animEffect>
                                    <p:set>
                                      <p:cBhvr>
                                        <p:cTn id="112" dur="1" fill="hold">
                                          <p:stCondLst>
                                            <p:cond delay="499"/>
                                          </p:stCondLst>
                                        </p:cTn>
                                        <p:tgtEl>
                                          <p:spTgt spid="11"/>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12"/>
                                        </p:tgtEl>
                                      </p:cBhvr>
                                    </p:animEffect>
                                    <p:set>
                                      <p:cBhvr>
                                        <p:cTn id="115" dur="1" fill="hold">
                                          <p:stCondLst>
                                            <p:cond delay="499"/>
                                          </p:stCondLst>
                                        </p:cTn>
                                        <p:tgtEl>
                                          <p:spTgt spid="12"/>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13"/>
                                        </p:tgtEl>
                                      </p:cBhvr>
                                    </p:animEffect>
                                    <p:set>
                                      <p:cBhvr>
                                        <p:cTn id="118" dur="1" fill="hold">
                                          <p:stCondLst>
                                            <p:cond delay="499"/>
                                          </p:stCondLst>
                                        </p:cTn>
                                        <p:tgtEl>
                                          <p:spTgt spid="13"/>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14"/>
                                        </p:tgtEl>
                                      </p:cBhvr>
                                    </p:animEffect>
                                    <p:set>
                                      <p:cBhvr>
                                        <p:cTn id="121" dur="1" fill="hold">
                                          <p:stCondLst>
                                            <p:cond delay="499"/>
                                          </p:stCondLst>
                                        </p:cTn>
                                        <p:tgtEl>
                                          <p:spTgt spid="14"/>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15"/>
                                        </p:tgtEl>
                                      </p:cBhvr>
                                    </p:animEffect>
                                    <p:set>
                                      <p:cBhvr>
                                        <p:cTn id="124" dur="1" fill="hold">
                                          <p:stCondLst>
                                            <p:cond delay="499"/>
                                          </p:stCondLst>
                                        </p:cTn>
                                        <p:tgtEl>
                                          <p:spTgt spid="15"/>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16"/>
                                        </p:tgtEl>
                                      </p:cBhvr>
                                    </p:animEffect>
                                    <p:set>
                                      <p:cBhvr>
                                        <p:cTn id="127" dur="1" fill="hold">
                                          <p:stCondLst>
                                            <p:cond delay="499"/>
                                          </p:stCondLst>
                                        </p:cTn>
                                        <p:tgtEl>
                                          <p:spTgt spid="16"/>
                                        </p:tgtEl>
                                        <p:attrNameLst>
                                          <p:attrName>style.visibility</p:attrName>
                                        </p:attrNameLst>
                                      </p:cBhvr>
                                      <p:to>
                                        <p:strVal val="hidden"/>
                                      </p:to>
                                    </p:set>
                                  </p:childTnLst>
                                </p:cTn>
                              </p:par>
                            </p:childTnLst>
                          </p:cTn>
                        </p:par>
                      </p:childTnLst>
                    </p:cTn>
                  </p:par>
                  <p:par>
                    <p:cTn id="128" fill="hold">
                      <p:stCondLst>
                        <p:cond delay="indefinite"/>
                      </p:stCondLst>
                      <p:childTnLst>
                        <p:par>
                          <p:cTn id="129" fill="hold">
                            <p:stCondLst>
                              <p:cond delay="0"/>
                            </p:stCondLst>
                            <p:childTnLst>
                              <p:par>
                                <p:cTn id="130" presetID="22" presetClass="entr" presetSubtype="1" fill="hold" grpId="0" nodeType="clickEffect">
                                  <p:stCondLst>
                                    <p:cond delay="0"/>
                                  </p:stCondLst>
                                  <p:childTnLst>
                                    <p:set>
                                      <p:cBhvr>
                                        <p:cTn id="131" dur="1" fill="hold">
                                          <p:stCondLst>
                                            <p:cond delay="0"/>
                                          </p:stCondLst>
                                        </p:cTn>
                                        <p:tgtEl>
                                          <p:spTgt spid="24"/>
                                        </p:tgtEl>
                                        <p:attrNameLst>
                                          <p:attrName>style.visibility</p:attrName>
                                        </p:attrNameLst>
                                      </p:cBhvr>
                                      <p:to>
                                        <p:strVal val="visible"/>
                                      </p:to>
                                    </p:set>
                                    <p:animEffect transition="in" filter="wipe(up)">
                                      <p:cBhvr>
                                        <p:cTn id="132" dur="500"/>
                                        <p:tgtEl>
                                          <p:spTgt spid="24"/>
                                        </p:tgtEl>
                                      </p:cBhvr>
                                    </p:animEffect>
                                  </p:childTnLst>
                                </p:cTn>
                              </p:par>
                            </p:childTnLst>
                          </p:cTn>
                        </p:par>
                      </p:childTnLst>
                    </p:cTn>
                  </p:par>
                  <p:par>
                    <p:cTn id="133" fill="hold">
                      <p:stCondLst>
                        <p:cond delay="indefinite"/>
                      </p:stCondLst>
                      <p:childTnLst>
                        <p:par>
                          <p:cTn id="134" fill="hold">
                            <p:stCondLst>
                              <p:cond delay="0"/>
                            </p:stCondLst>
                            <p:childTnLst>
                              <p:par>
                                <p:cTn id="135" presetID="22" presetClass="entr" presetSubtype="1" fill="hold" grpId="0" nodeType="clickEffect">
                                  <p:stCondLst>
                                    <p:cond delay="0"/>
                                  </p:stCondLst>
                                  <p:childTnLst>
                                    <p:set>
                                      <p:cBhvr>
                                        <p:cTn id="136" dur="1" fill="hold">
                                          <p:stCondLst>
                                            <p:cond delay="0"/>
                                          </p:stCondLst>
                                        </p:cTn>
                                        <p:tgtEl>
                                          <p:spTgt spid="25"/>
                                        </p:tgtEl>
                                        <p:attrNameLst>
                                          <p:attrName>style.visibility</p:attrName>
                                        </p:attrNameLst>
                                      </p:cBhvr>
                                      <p:to>
                                        <p:strVal val="visible"/>
                                      </p:to>
                                    </p:set>
                                    <p:animEffect transition="in" filter="wipe(up)">
                                      <p:cBhvr>
                                        <p:cTn id="137" dur="500"/>
                                        <p:tgtEl>
                                          <p:spTgt spid="25"/>
                                        </p:tgtEl>
                                      </p:cBhvr>
                                    </p:animEffect>
                                  </p:childTnLst>
                                </p:cTn>
                              </p:par>
                            </p:childTnLst>
                          </p:cTn>
                        </p:par>
                      </p:childTnLst>
                    </p:cTn>
                  </p:par>
                  <p:par>
                    <p:cTn id="138" fill="hold">
                      <p:stCondLst>
                        <p:cond delay="indefinite"/>
                      </p:stCondLst>
                      <p:childTnLst>
                        <p:par>
                          <p:cTn id="139" fill="hold">
                            <p:stCondLst>
                              <p:cond delay="0"/>
                            </p:stCondLst>
                            <p:childTnLst>
                              <p:par>
                                <p:cTn id="140" presetID="22" presetClass="entr" presetSubtype="8" fill="hold" grpId="0" nodeType="clickEffect">
                                  <p:stCondLst>
                                    <p:cond delay="0"/>
                                  </p:stCondLst>
                                  <p:childTnLst>
                                    <p:set>
                                      <p:cBhvr>
                                        <p:cTn id="141" dur="1" fill="hold">
                                          <p:stCondLst>
                                            <p:cond delay="0"/>
                                          </p:stCondLst>
                                        </p:cTn>
                                        <p:tgtEl>
                                          <p:spTgt spid="32"/>
                                        </p:tgtEl>
                                        <p:attrNameLst>
                                          <p:attrName>style.visibility</p:attrName>
                                        </p:attrNameLst>
                                      </p:cBhvr>
                                      <p:to>
                                        <p:strVal val="visible"/>
                                      </p:to>
                                    </p:set>
                                    <p:animEffect transition="in" filter="wipe(left)">
                                      <p:cBhvr>
                                        <p:cTn id="142" dur="500"/>
                                        <p:tgtEl>
                                          <p:spTgt spid="32"/>
                                        </p:tgtEl>
                                      </p:cBhvr>
                                    </p:animEffect>
                                  </p:childTnLst>
                                </p:cTn>
                              </p:par>
                              <p:par>
                                <p:cTn id="143" presetID="18" presetClass="emph" presetSubtype="0" fill="hold" grpId="1" nodeType="withEffect">
                                  <p:stCondLst>
                                    <p:cond delay="0"/>
                                  </p:stCondLst>
                                  <p:childTnLst>
                                    <p:set>
                                      <p:cBhvr override="childStyle">
                                        <p:cTn id="144" dur="500" fill="hold"/>
                                        <p:tgtEl>
                                          <p:spTgt spid="32"/>
                                        </p:tgtEl>
                                        <p:attrNameLst>
                                          <p:attrName>style.textDecorationUnderline</p:attrName>
                                        </p:attrNameLst>
                                      </p:cBhvr>
                                      <p:to>
                                        <p:strVal val="true"/>
                                      </p:to>
                                    </p:set>
                                  </p:childTnLst>
                                </p:cTn>
                              </p:par>
                              <p:par>
                                <p:cTn id="145" presetID="22" presetClass="entr" presetSubtype="8" fill="hold" grpId="0" nodeType="withEffect">
                                  <p:stCondLst>
                                    <p:cond delay="0"/>
                                  </p:stCondLst>
                                  <p:childTnLst>
                                    <p:set>
                                      <p:cBhvr>
                                        <p:cTn id="146" dur="1" fill="hold">
                                          <p:stCondLst>
                                            <p:cond delay="0"/>
                                          </p:stCondLst>
                                        </p:cTn>
                                        <p:tgtEl>
                                          <p:spTgt spid="33"/>
                                        </p:tgtEl>
                                        <p:attrNameLst>
                                          <p:attrName>style.visibility</p:attrName>
                                        </p:attrNameLst>
                                      </p:cBhvr>
                                      <p:to>
                                        <p:strVal val="visible"/>
                                      </p:to>
                                    </p:set>
                                    <p:animEffect transition="in" filter="wipe(left)">
                                      <p:cBhvr>
                                        <p:cTn id="147" dur="500"/>
                                        <p:tgtEl>
                                          <p:spTgt spid="33"/>
                                        </p:tgtEl>
                                      </p:cBhvr>
                                    </p:animEffect>
                                  </p:childTnLst>
                                </p:cTn>
                              </p:par>
                              <p:par>
                                <p:cTn id="148" presetID="22" presetClass="entr" presetSubtype="8" fill="hold" grpId="0" nodeType="withEffect">
                                  <p:stCondLst>
                                    <p:cond delay="0"/>
                                  </p:stCondLst>
                                  <p:childTnLst>
                                    <p:set>
                                      <p:cBhvr>
                                        <p:cTn id="149" dur="1" fill="hold">
                                          <p:stCondLst>
                                            <p:cond delay="0"/>
                                          </p:stCondLst>
                                        </p:cTn>
                                        <p:tgtEl>
                                          <p:spTgt spid="30"/>
                                        </p:tgtEl>
                                        <p:attrNameLst>
                                          <p:attrName>style.visibility</p:attrName>
                                        </p:attrNameLst>
                                      </p:cBhvr>
                                      <p:to>
                                        <p:strVal val="visible"/>
                                      </p:to>
                                    </p:set>
                                    <p:animEffect transition="in" filter="wipe(left)">
                                      <p:cBhvr>
                                        <p:cTn id="150" dur="500"/>
                                        <p:tgtEl>
                                          <p:spTgt spid="30"/>
                                        </p:tgtEl>
                                      </p:cBhvr>
                                    </p:animEffect>
                                  </p:childTnLst>
                                </p:cTn>
                              </p:par>
                              <p:par>
                                <p:cTn id="151" presetID="18" presetClass="emph" presetSubtype="0" fill="hold" grpId="1" nodeType="withEffect">
                                  <p:stCondLst>
                                    <p:cond delay="0"/>
                                  </p:stCondLst>
                                  <p:childTnLst>
                                    <p:set>
                                      <p:cBhvr override="childStyle">
                                        <p:cTn id="152" dur="500" fill="hold"/>
                                        <p:tgtEl>
                                          <p:spTgt spid="30"/>
                                        </p:tgtEl>
                                        <p:attrNameLst>
                                          <p:attrName>style.textDecorationUnderline</p:attrName>
                                        </p:attrNameLst>
                                      </p:cBhvr>
                                      <p:to>
                                        <p:strVal val="true"/>
                                      </p:to>
                                    </p:set>
                                  </p:childTnLst>
                                </p:cTn>
                              </p:par>
                              <p:par>
                                <p:cTn id="153" presetID="22" presetClass="entr" presetSubtype="8" fill="hold" grpId="0" nodeType="withEffect">
                                  <p:stCondLst>
                                    <p:cond delay="0"/>
                                  </p:stCondLst>
                                  <p:childTnLst>
                                    <p:set>
                                      <p:cBhvr>
                                        <p:cTn id="154" dur="1" fill="hold">
                                          <p:stCondLst>
                                            <p:cond delay="0"/>
                                          </p:stCondLst>
                                        </p:cTn>
                                        <p:tgtEl>
                                          <p:spTgt spid="31"/>
                                        </p:tgtEl>
                                        <p:attrNameLst>
                                          <p:attrName>style.visibility</p:attrName>
                                        </p:attrNameLst>
                                      </p:cBhvr>
                                      <p:to>
                                        <p:strVal val="visible"/>
                                      </p:to>
                                    </p:set>
                                    <p:animEffect transition="in" filter="wipe(left)">
                                      <p:cBhvr>
                                        <p:cTn id="155" dur="500"/>
                                        <p:tgtEl>
                                          <p:spTgt spid="31"/>
                                        </p:tgtEl>
                                      </p:cBhvr>
                                    </p:animEffect>
                                  </p:childTnLst>
                                </p:cTn>
                              </p:par>
                              <p:par>
                                <p:cTn id="156" presetID="22" presetClass="entr" presetSubtype="8" fill="hold" grpId="0" nodeType="withEffect">
                                  <p:stCondLst>
                                    <p:cond delay="400"/>
                                  </p:stCondLst>
                                  <p:childTnLst>
                                    <p:set>
                                      <p:cBhvr>
                                        <p:cTn id="157" dur="1" fill="hold">
                                          <p:stCondLst>
                                            <p:cond delay="0"/>
                                          </p:stCondLst>
                                        </p:cTn>
                                        <p:tgtEl>
                                          <p:spTgt spid="28"/>
                                        </p:tgtEl>
                                        <p:attrNameLst>
                                          <p:attrName>style.visibility</p:attrName>
                                        </p:attrNameLst>
                                      </p:cBhvr>
                                      <p:to>
                                        <p:strVal val="visible"/>
                                      </p:to>
                                    </p:set>
                                    <p:animEffect transition="in" filter="wipe(left)">
                                      <p:cBhvr>
                                        <p:cTn id="158" dur="750"/>
                                        <p:tgtEl>
                                          <p:spTgt spid="28"/>
                                        </p:tgtEl>
                                      </p:cBhvr>
                                    </p:animEffect>
                                  </p:childTnLst>
                                </p:cTn>
                              </p:par>
                              <p:par>
                                <p:cTn id="159" presetID="22" presetClass="entr" presetSubtype="8" fill="hold" grpId="0" nodeType="withEffect">
                                  <p:stCondLst>
                                    <p:cond delay="400"/>
                                  </p:stCondLst>
                                  <p:childTnLst>
                                    <p:set>
                                      <p:cBhvr>
                                        <p:cTn id="160" dur="1" fill="hold">
                                          <p:stCondLst>
                                            <p:cond delay="0"/>
                                          </p:stCondLst>
                                        </p:cTn>
                                        <p:tgtEl>
                                          <p:spTgt spid="29"/>
                                        </p:tgtEl>
                                        <p:attrNameLst>
                                          <p:attrName>style.visibility</p:attrName>
                                        </p:attrNameLst>
                                      </p:cBhvr>
                                      <p:to>
                                        <p:strVal val="visible"/>
                                      </p:to>
                                    </p:set>
                                    <p:animEffect transition="in" filter="wipe(left)">
                                      <p:cBhvr>
                                        <p:cTn id="161" dur="750"/>
                                        <p:tgtEl>
                                          <p:spTgt spid="29"/>
                                        </p:tgtEl>
                                      </p:cBhvr>
                                    </p:animEffect>
                                  </p:childTnLst>
                                </p:cTn>
                              </p:par>
                              <p:par>
                                <p:cTn id="162" presetID="39" presetClass="entr" presetSubtype="0" accel="100000" fill="hold" grpId="0" nodeType="withEffect">
                                  <p:stCondLst>
                                    <p:cond delay="500"/>
                                  </p:stCondLst>
                                  <p:childTnLst>
                                    <p:set>
                                      <p:cBhvr>
                                        <p:cTn id="163" dur="1" fill="hold">
                                          <p:stCondLst>
                                            <p:cond delay="0"/>
                                          </p:stCondLst>
                                        </p:cTn>
                                        <p:tgtEl>
                                          <p:spTgt spid="27"/>
                                        </p:tgtEl>
                                        <p:attrNameLst>
                                          <p:attrName>style.visibility</p:attrName>
                                        </p:attrNameLst>
                                      </p:cBhvr>
                                      <p:to>
                                        <p:strVal val="visible"/>
                                      </p:to>
                                    </p:set>
                                    <p:anim calcmode="lin" valueType="num">
                                      <p:cBhvr>
                                        <p:cTn id="164" dur="1000" fill="hold"/>
                                        <p:tgtEl>
                                          <p:spTgt spid="27"/>
                                        </p:tgtEl>
                                        <p:attrNameLst>
                                          <p:attrName>ppt_h</p:attrName>
                                        </p:attrNameLst>
                                      </p:cBhvr>
                                      <p:tavLst>
                                        <p:tav tm="0">
                                          <p:val>
                                            <p:strVal val="#ppt_h/20"/>
                                          </p:val>
                                        </p:tav>
                                        <p:tav tm="50000">
                                          <p:val>
                                            <p:strVal val="#ppt_h/20"/>
                                          </p:val>
                                        </p:tav>
                                        <p:tav tm="100000">
                                          <p:val>
                                            <p:strVal val="#ppt_h"/>
                                          </p:val>
                                        </p:tav>
                                      </p:tavLst>
                                    </p:anim>
                                    <p:anim calcmode="lin" valueType="num">
                                      <p:cBhvr>
                                        <p:cTn id="165" dur="1000" fill="hold"/>
                                        <p:tgtEl>
                                          <p:spTgt spid="27"/>
                                        </p:tgtEl>
                                        <p:attrNameLst>
                                          <p:attrName>ppt_w</p:attrName>
                                        </p:attrNameLst>
                                      </p:cBhvr>
                                      <p:tavLst>
                                        <p:tav tm="0">
                                          <p:val>
                                            <p:strVal val="#ppt_w+.3"/>
                                          </p:val>
                                        </p:tav>
                                        <p:tav tm="50000">
                                          <p:val>
                                            <p:strVal val="#ppt_w+.3"/>
                                          </p:val>
                                        </p:tav>
                                        <p:tav tm="100000">
                                          <p:val>
                                            <p:strVal val="#ppt_w"/>
                                          </p:val>
                                        </p:tav>
                                      </p:tavLst>
                                    </p:anim>
                                    <p:anim calcmode="lin" valueType="num">
                                      <p:cBhvr>
                                        <p:cTn id="166" dur="1000" fill="hold"/>
                                        <p:tgtEl>
                                          <p:spTgt spid="27"/>
                                        </p:tgtEl>
                                        <p:attrNameLst>
                                          <p:attrName>ppt_x</p:attrName>
                                        </p:attrNameLst>
                                      </p:cBhvr>
                                      <p:tavLst>
                                        <p:tav tm="0">
                                          <p:val>
                                            <p:strVal val="#ppt_x-.3"/>
                                          </p:val>
                                        </p:tav>
                                        <p:tav tm="50000">
                                          <p:val>
                                            <p:strVal val="#ppt_x"/>
                                          </p:val>
                                        </p:tav>
                                        <p:tav tm="100000">
                                          <p:val>
                                            <p:strVal val="#ppt_x"/>
                                          </p:val>
                                        </p:tav>
                                      </p:tavLst>
                                    </p:anim>
                                    <p:anim calcmode="lin" valueType="num">
                                      <p:cBhvr>
                                        <p:cTn id="167" dur="10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168" fill="hold">
                      <p:stCondLst>
                        <p:cond delay="indefinite"/>
                      </p:stCondLst>
                      <p:childTnLst>
                        <p:par>
                          <p:cTn id="169" fill="hold">
                            <p:stCondLst>
                              <p:cond delay="0"/>
                            </p:stCondLst>
                            <p:childTnLst>
                              <p:par>
                                <p:cTn id="170" presetID="18" presetClass="entr" presetSubtype="6" fill="hold" grpId="0" nodeType="clickEffect">
                                  <p:stCondLst>
                                    <p:cond delay="0"/>
                                  </p:stCondLst>
                                  <p:childTnLst>
                                    <p:set>
                                      <p:cBhvr>
                                        <p:cTn id="171" dur="1" fill="hold">
                                          <p:stCondLst>
                                            <p:cond delay="0"/>
                                          </p:stCondLst>
                                        </p:cTn>
                                        <p:tgtEl>
                                          <p:spTgt spid="26"/>
                                        </p:tgtEl>
                                        <p:attrNameLst>
                                          <p:attrName>style.visibility</p:attrName>
                                        </p:attrNameLst>
                                      </p:cBhvr>
                                      <p:to>
                                        <p:strVal val="visible"/>
                                      </p:to>
                                    </p:set>
                                    <p:animEffect transition="in" filter="strips(downRight)">
                                      <p:cBhvr>
                                        <p:cTn id="172" dur="500"/>
                                        <p:tgtEl>
                                          <p:spTgt spid="26"/>
                                        </p:tgtEl>
                                      </p:cBhvr>
                                    </p:animEffect>
                                  </p:childTnLst>
                                </p:cTn>
                              </p:par>
                              <p:par>
                                <p:cTn id="173" presetID="21" presetClass="entr" presetSubtype="8" fill="hold" grpId="0" nodeType="withEffect">
                                  <p:stCondLst>
                                    <p:cond delay="0"/>
                                  </p:stCondLst>
                                  <p:childTnLst>
                                    <p:set>
                                      <p:cBhvr>
                                        <p:cTn id="174" dur="1" fill="hold">
                                          <p:stCondLst>
                                            <p:cond delay="0"/>
                                          </p:stCondLst>
                                        </p:cTn>
                                        <p:tgtEl>
                                          <p:spTgt spid="34"/>
                                        </p:tgtEl>
                                        <p:attrNameLst>
                                          <p:attrName>style.visibility</p:attrName>
                                        </p:attrNameLst>
                                      </p:cBhvr>
                                      <p:to>
                                        <p:strVal val="visible"/>
                                      </p:to>
                                    </p:set>
                                    <p:animEffect transition="in" filter="wheel(8)">
                                      <p:cBhvr>
                                        <p:cTn id="175" dur="2000"/>
                                        <p:tgtEl>
                                          <p:spTgt spid="34"/>
                                        </p:tgtEl>
                                      </p:cBhvr>
                                    </p:animEffect>
                                  </p:childTnLst>
                                </p:cTn>
                              </p:par>
                              <p:par>
                                <p:cTn id="176" presetID="6" presetClass="entr" presetSubtype="32" fill="hold" grpId="0" nodeType="withEffect">
                                  <p:stCondLst>
                                    <p:cond delay="1500"/>
                                  </p:stCondLst>
                                  <p:childTnLst>
                                    <p:set>
                                      <p:cBhvr>
                                        <p:cTn id="177" dur="1" fill="hold">
                                          <p:stCondLst>
                                            <p:cond delay="0"/>
                                          </p:stCondLst>
                                        </p:cTn>
                                        <p:tgtEl>
                                          <p:spTgt spid="21"/>
                                        </p:tgtEl>
                                        <p:attrNameLst>
                                          <p:attrName>style.visibility</p:attrName>
                                        </p:attrNameLst>
                                      </p:cBhvr>
                                      <p:to>
                                        <p:strVal val="visible"/>
                                      </p:to>
                                    </p:set>
                                    <p:animEffect transition="in" filter="circle(out)">
                                      <p:cBhvr>
                                        <p:cTn id="178" dur="1000"/>
                                        <p:tgtEl>
                                          <p:spTgt spid="21"/>
                                        </p:tgtEl>
                                      </p:cBhvr>
                                    </p:animEffect>
                                  </p:childTnLst>
                                </p:cTn>
                              </p:par>
                            </p:childTnLst>
                          </p:cTn>
                        </p:par>
                      </p:childTnLst>
                    </p:cTn>
                  </p:par>
                  <p:par>
                    <p:cTn id="179" fill="hold">
                      <p:stCondLst>
                        <p:cond delay="indefinite"/>
                      </p:stCondLst>
                      <p:childTnLst>
                        <p:par>
                          <p:cTn id="180" fill="hold">
                            <p:stCondLst>
                              <p:cond delay="0"/>
                            </p:stCondLst>
                            <p:childTnLst>
                              <p:par>
                                <p:cTn id="181" presetID="22" presetClass="entr" presetSubtype="4" fill="hold" grpId="0" nodeType="clickEffect">
                                  <p:stCondLst>
                                    <p:cond delay="0"/>
                                  </p:stCondLst>
                                  <p:childTnLst>
                                    <p:set>
                                      <p:cBhvr>
                                        <p:cTn id="182" dur="1" fill="hold">
                                          <p:stCondLst>
                                            <p:cond delay="0"/>
                                          </p:stCondLst>
                                        </p:cTn>
                                        <p:tgtEl>
                                          <p:spTgt spid="23"/>
                                        </p:tgtEl>
                                        <p:attrNameLst>
                                          <p:attrName>style.visibility</p:attrName>
                                        </p:attrNameLst>
                                      </p:cBhvr>
                                      <p:to>
                                        <p:strVal val="visible"/>
                                      </p:to>
                                    </p:set>
                                    <p:animEffect transition="in" filter="wipe(down)">
                                      <p:cBhvr>
                                        <p:cTn id="18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2" grpId="0"/>
      <p:bldP spid="2" grpId="1"/>
      <p:bldP spid="30" grpId="0"/>
      <p:bldP spid="30" grpId="1"/>
      <p:bldP spid="32" grpId="0"/>
      <p:bldP spid="32" grpId="1"/>
      <p:bldP spid="18" grpId="0"/>
      <p:bldP spid="3" grpId="0"/>
      <p:bldP spid="3" grpId="1"/>
      <p:bldP spid="3"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23" grpId="0"/>
      <p:bldP spid="24" grpId="0"/>
      <p:bldP spid="25" grpId="0"/>
      <p:bldP spid="26" grpId="0"/>
      <p:bldP spid="27" grpId="0"/>
      <p:bldP spid="28" grpId="0" animBg="1"/>
      <p:bldP spid="29" grpId="0" animBg="1"/>
      <p:bldP spid="31" grpId="0"/>
      <p:bldP spid="33" grpId="0"/>
      <p:bldP spid="34" grpId="0"/>
      <p:bldP spid="21"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13" name="are">
            <a:extLst>
              <a:ext uri="{FF2B5EF4-FFF2-40B4-BE49-F238E27FC236}">
                <a16:creationId xmlns:a16="http://schemas.microsoft.com/office/drawing/2014/main" id="{17DA45B4-236D-54EE-0C0B-C0AF0A47875C}"/>
              </a:ext>
            </a:extLst>
          </p:cNvPr>
          <p:cNvSpPr txBox="1">
            <a:spLocks/>
          </p:cNvSpPr>
          <p:nvPr/>
        </p:nvSpPr>
        <p:spPr>
          <a:xfrm>
            <a:off x="3009805" y="3439608"/>
            <a:ext cx="1008755"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are</a:t>
            </a:r>
          </a:p>
        </p:txBody>
      </p:sp>
      <p:sp>
        <p:nvSpPr>
          <p:cNvPr id="15" name="are">
            <a:extLst>
              <a:ext uri="{FF2B5EF4-FFF2-40B4-BE49-F238E27FC236}">
                <a16:creationId xmlns:a16="http://schemas.microsoft.com/office/drawing/2014/main" id="{B008CABF-DA1B-2CDA-CAA9-D8DC08C741D9}"/>
              </a:ext>
            </a:extLst>
          </p:cNvPr>
          <p:cNvSpPr txBox="1">
            <a:spLocks/>
          </p:cNvSpPr>
          <p:nvPr/>
        </p:nvSpPr>
        <p:spPr>
          <a:xfrm>
            <a:off x="1990465" y="4838602"/>
            <a:ext cx="1008755" cy="55982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are</a:t>
            </a:r>
          </a:p>
        </p:txBody>
      </p:sp>
      <p:sp>
        <p:nvSpPr>
          <p:cNvPr id="11" name="is">
            <a:extLst>
              <a:ext uri="{FF2B5EF4-FFF2-40B4-BE49-F238E27FC236}">
                <a16:creationId xmlns:a16="http://schemas.microsoft.com/office/drawing/2014/main" id="{0FBD9355-B650-B937-09CC-D0325180EEF4}"/>
              </a:ext>
            </a:extLst>
          </p:cNvPr>
          <p:cNvSpPr txBox="1">
            <a:spLocks/>
          </p:cNvSpPr>
          <p:nvPr/>
        </p:nvSpPr>
        <p:spPr>
          <a:xfrm>
            <a:off x="5177075" y="1430614"/>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0" name="Final">
            <a:extLst>
              <a:ext uri="{FF2B5EF4-FFF2-40B4-BE49-F238E27FC236}">
                <a16:creationId xmlns:a16="http://schemas.microsoft.com/office/drawing/2014/main" id="{99BE125A-4B9F-588C-4F0C-C1251B6C6B14}"/>
              </a:ext>
            </a:extLst>
          </p:cNvPr>
          <p:cNvSpPr txBox="1">
            <a:spLocks noChangeArrowheads="1"/>
          </p:cNvSpPr>
          <p:nvPr/>
        </p:nvSpPr>
        <p:spPr bwMode="auto">
          <a:xfrm>
            <a:off x="275492" y="1353176"/>
            <a:ext cx="8593016" cy="41516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sows the good seed is Son of Man</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good seeds are sons of the kingdom</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tares are sons of the wicked one</a:t>
            </a:r>
            <a:endParaRPr lang="en-US" altLang="en-US" sz="4000" b="1" i="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063442"/>
            <a:ext cx="8229600" cy="4731116"/>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 answered and said to them: "He who sows the good seed is the Son of Man. The field is the world, the good seeds are the sons of the kingdom, but the tares are the sons of the wicked one."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Matthew 13:37-38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863E0085-221E-B40D-7944-491E08259505}"/>
              </a:ext>
            </a:extLst>
          </p:cNvPr>
          <p:cNvSpPr txBox="1">
            <a:spLocks noChangeArrowheads="1"/>
          </p:cNvSpPr>
          <p:nvPr/>
        </p:nvSpPr>
        <p:spPr bwMode="auto">
          <a:xfrm>
            <a:off x="1582515" y="2380603"/>
            <a:ext cx="3196470" cy="8158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 of Man</a:t>
            </a:r>
          </a:p>
        </p:txBody>
      </p:sp>
      <p:sp>
        <p:nvSpPr>
          <p:cNvPr id="3" name="Rectangle 2">
            <a:extLst>
              <a:ext uri="{FF2B5EF4-FFF2-40B4-BE49-F238E27FC236}">
                <a16:creationId xmlns:a16="http://schemas.microsoft.com/office/drawing/2014/main" id="{9FD503BC-329B-28CA-8DF7-AA7EA4B8BC1F}"/>
              </a:ext>
            </a:extLst>
          </p:cNvPr>
          <p:cNvSpPr txBox="1">
            <a:spLocks noChangeArrowheads="1"/>
          </p:cNvSpPr>
          <p:nvPr/>
        </p:nvSpPr>
        <p:spPr bwMode="auto">
          <a:xfrm>
            <a:off x="2908264" y="1712387"/>
            <a:ext cx="5473299" cy="808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sows the good seed is</a:t>
            </a:r>
          </a:p>
        </p:txBody>
      </p:sp>
      <p:sp>
        <p:nvSpPr>
          <p:cNvPr id="4" name="Rectangle 2">
            <a:extLst>
              <a:ext uri="{FF2B5EF4-FFF2-40B4-BE49-F238E27FC236}">
                <a16:creationId xmlns:a16="http://schemas.microsoft.com/office/drawing/2014/main" id="{A699A8F0-D709-B609-621B-10E622BB255D}"/>
              </a:ext>
            </a:extLst>
          </p:cNvPr>
          <p:cNvSpPr txBox="1">
            <a:spLocks noChangeArrowheads="1"/>
          </p:cNvSpPr>
          <p:nvPr/>
        </p:nvSpPr>
        <p:spPr bwMode="auto">
          <a:xfrm>
            <a:off x="3377254" y="3060541"/>
            <a:ext cx="4019168" cy="793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good seeds are</a:t>
            </a:r>
          </a:p>
        </p:txBody>
      </p:sp>
      <p:sp>
        <p:nvSpPr>
          <p:cNvPr id="5" name="Rectangle 2">
            <a:extLst>
              <a:ext uri="{FF2B5EF4-FFF2-40B4-BE49-F238E27FC236}">
                <a16:creationId xmlns:a16="http://schemas.microsoft.com/office/drawing/2014/main" id="{E666E047-B61B-1BFC-83D1-6E84B84D93BE}"/>
              </a:ext>
            </a:extLst>
          </p:cNvPr>
          <p:cNvSpPr txBox="1">
            <a:spLocks noChangeArrowheads="1"/>
          </p:cNvSpPr>
          <p:nvPr/>
        </p:nvSpPr>
        <p:spPr bwMode="auto">
          <a:xfrm>
            <a:off x="324747" y="3728756"/>
            <a:ext cx="5235015" cy="798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the kingdom</a:t>
            </a:r>
          </a:p>
        </p:txBody>
      </p:sp>
      <p:sp>
        <p:nvSpPr>
          <p:cNvPr id="6" name="Rectangle 2">
            <a:extLst>
              <a:ext uri="{FF2B5EF4-FFF2-40B4-BE49-F238E27FC236}">
                <a16:creationId xmlns:a16="http://schemas.microsoft.com/office/drawing/2014/main" id="{66E818AC-3715-A1FE-9604-0DA1405052E6}"/>
              </a:ext>
            </a:extLst>
          </p:cNvPr>
          <p:cNvSpPr txBox="1">
            <a:spLocks noChangeArrowheads="1"/>
          </p:cNvSpPr>
          <p:nvPr/>
        </p:nvSpPr>
        <p:spPr bwMode="auto">
          <a:xfrm>
            <a:off x="7260179" y="3728756"/>
            <a:ext cx="1419215" cy="8013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tares</a:t>
            </a:r>
          </a:p>
        </p:txBody>
      </p:sp>
      <p:sp>
        <p:nvSpPr>
          <p:cNvPr id="7" name="Rectangle 2">
            <a:extLst>
              <a:ext uri="{FF2B5EF4-FFF2-40B4-BE49-F238E27FC236}">
                <a16:creationId xmlns:a16="http://schemas.microsoft.com/office/drawing/2014/main" id="{70A78E4B-717C-ABC1-F36B-2D528E4C5A40}"/>
              </a:ext>
            </a:extLst>
          </p:cNvPr>
          <p:cNvSpPr txBox="1">
            <a:spLocks noChangeArrowheads="1"/>
          </p:cNvSpPr>
          <p:nvPr/>
        </p:nvSpPr>
        <p:spPr bwMode="auto">
          <a:xfrm>
            <a:off x="621322" y="4408695"/>
            <a:ext cx="115769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are</a:t>
            </a:r>
          </a:p>
        </p:txBody>
      </p:sp>
      <p:sp>
        <p:nvSpPr>
          <p:cNvPr id="8" name="Rectangle 2">
            <a:extLst>
              <a:ext uri="{FF2B5EF4-FFF2-40B4-BE49-F238E27FC236}">
                <a16:creationId xmlns:a16="http://schemas.microsoft.com/office/drawing/2014/main" id="{DFAF51FB-005C-5F7A-44D6-62698A68EF8D}"/>
              </a:ext>
            </a:extLst>
          </p:cNvPr>
          <p:cNvSpPr txBox="1">
            <a:spLocks noChangeArrowheads="1"/>
          </p:cNvSpPr>
          <p:nvPr/>
        </p:nvSpPr>
        <p:spPr bwMode="auto">
          <a:xfrm>
            <a:off x="2317671" y="4408695"/>
            <a:ext cx="5900206" cy="7816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the wicked one</a:t>
            </a:r>
          </a:p>
        </p:txBody>
      </p:sp>
      <p:sp>
        <p:nvSpPr>
          <p:cNvPr id="12" name="=">
            <a:extLst>
              <a:ext uri="{FF2B5EF4-FFF2-40B4-BE49-F238E27FC236}">
                <a16:creationId xmlns:a16="http://schemas.microsoft.com/office/drawing/2014/main" id="{4AAAF71C-9E89-14DC-6C0A-4041892E64B9}"/>
              </a:ext>
            </a:extLst>
          </p:cNvPr>
          <p:cNvSpPr>
            <a:spLocks noChangeArrowheads="1"/>
          </p:cNvSpPr>
          <p:nvPr/>
        </p:nvSpPr>
        <p:spPr bwMode="auto">
          <a:xfrm>
            <a:off x="5130837" y="1370076"/>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4" name="=">
            <a:extLst>
              <a:ext uri="{FF2B5EF4-FFF2-40B4-BE49-F238E27FC236}">
                <a16:creationId xmlns:a16="http://schemas.microsoft.com/office/drawing/2014/main" id="{D96C7294-D01A-B770-EE9B-2C09E3CF6E29}"/>
              </a:ext>
            </a:extLst>
          </p:cNvPr>
          <p:cNvSpPr>
            <a:spLocks noChangeArrowheads="1"/>
          </p:cNvSpPr>
          <p:nvPr/>
        </p:nvSpPr>
        <p:spPr bwMode="auto">
          <a:xfrm>
            <a:off x="3090046" y="3401100"/>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8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6" name="=">
            <a:extLst>
              <a:ext uri="{FF2B5EF4-FFF2-40B4-BE49-F238E27FC236}">
                <a16:creationId xmlns:a16="http://schemas.microsoft.com/office/drawing/2014/main" id="{FEB94446-9A65-C76D-9B7F-F47653FDD1E8}"/>
              </a:ext>
            </a:extLst>
          </p:cNvPr>
          <p:cNvSpPr>
            <a:spLocks noChangeArrowheads="1"/>
          </p:cNvSpPr>
          <p:nvPr/>
        </p:nvSpPr>
        <p:spPr bwMode="auto">
          <a:xfrm>
            <a:off x="2058415" y="4735577"/>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8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9" name="Truth">
            <a:extLst>
              <a:ext uri="{FF2B5EF4-FFF2-40B4-BE49-F238E27FC236}">
                <a16:creationId xmlns:a16="http://schemas.microsoft.com/office/drawing/2014/main" id="{A74D6C43-D947-9C35-F9A7-E75D25B11E3C}"/>
              </a:ext>
            </a:extLst>
          </p:cNvPr>
          <p:cNvSpPr txBox="1">
            <a:spLocks noChangeArrowheads="1"/>
          </p:cNvSpPr>
          <p:nvPr/>
        </p:nvSpPr>
        <p:spPr bwMode="auto">
          <a:xfrm>
            <a:off x="3034801" y="464990"/>
            <a:ext cx="1894168" cy="9596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Triangl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gradFill>
                  <a:gsLst>
                    <a:gs pos="0">
                      <a:srgbClr val="7030A0"/>
                    </a:gs>
                    <a:gs pos="24000">
                      <a:srgbClr val="00B0F0"/>
                    </a:gs>
                    <a:gs pos="78000">
                      <a:srgbClr val="FF9900"/>
                    </a:gs>
                    <a:gs pos="63000">
                      <a:srgbClr val="FFFF00"/>
                    </a:gs>
                    <a:gs pos="45000">
                      <a:srgbClr val="92D050"/>
                    </a:gs>
                    <a:gs pos="100000">
                      <a:srgbClr val="FF0000"/>
                    </a:gs>
                  </a:gsLst>
                  <a:lin ang="5400000" scaled="1"/>
                </a:gradFill>
                <a:effectLst>
                  <a:glow rad="101600">
                    <a:schemeClr val="tx1"/>
                  </a:glow>
                  <a:outerShdw blurRad="50800" algn="tl" rotWithShape="0">
                    <a:srgbClr val="000000"/>
                  </a:outerShdw>
                </a:effectLst>
                <a:latin typeface="Calibri" panose="020F0502020204030204" pitchFamily="34" charset="0"/>
              </a:rPr>
              <a:t>Truth</a:t>
            </a:r>
          </a:p>
        </p:txBody>
      </p:sp>
      <p:sp>
        <p:nvSpPr>
          <p:cNvPr id="17" name="honor truth">
            <a:extLst>
              <a:ext uri="{FF2B5EF4-FFF2-40B4-BE49-F238E27FC236}">
                <a16:creationId xmlns:a16="http://schemas.microsoft.com/office/drawing/2014/main" id="{E253348D-4995-7268-AB4C-E92693AC40A7}"/>
              </a:ext>
            </a:extLst>
          </p:cNvPr>
          <p:cNvSpPr txBox="1">
            <a:spLocks noChangeArrowheads="1"/>
          </p:cNvSpPr>
          <p:nvPr/>
        </p:nvSpPr>
        <p:spPr bwMode="auto">
          <a:xfrm>
            <a:off x="108570" y="2706698"/>
            <a:ext cx="3235522" cy="9596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gradFill>
                  <a:gsLst>
                    <a:gs pos="0">
                      <a:srgbClr val="7030A0"/>
                    </a:gs>
                    <a:gs pos="24000">
                      <a:srgbClr val="00B0F0"/>
                    </a:gs>
                    <a:gs pos="78000">
                      <a:srgbClr val="FF9900"/>
                    </a:gs>
                    <a:gs pos="63000">
                      <a:srgbClr val="FFFF00"/>
                    </a:gs>
                    <a:gs pos="45000">
                      <a:srgbClr val="92D050"/>
                    </a:gs>
                    <a:gs pos="100000">
                      <a:srgbClr val="FF0000"/>
                    </a:gs>
                  </a:gsLst>
                  <a:lin ang="5400000" scaled="1"/>
                </a:gradFill>
                <a:effectLst>
                  <a:glow rad="101600">
                    <a:schemeClr val="tx1"/>
                  </a:glow>
                  <a:outerShdw blurRad="50800" algn="tl" rotWithShape="0">
                    <a:srgbClr val="000000"/>
                  </a:outerShdw>
                </a:effectLst>
                <a:latin typeface="Calibri" panose="020F0502020204030204" pitchFamily="34" charset="0"/>
              </a:rPr>
              <a:t>honor Truth</a:t>
            </a:r>
          </a:p>
        </p:txBody>
      </p:sp>
      <p:sp>
        <p:nvSpPr>
          <p:cNvPr id="18" name="deceivers">
            <a:extLst>
              <a:ext uri="{FF2B5EF4-FFF2-40B4-BE49-F238E27FC236}">
                <a16:creationId xmlns:a16="http://schemas.microsoft.com/office/drawing/2014/main" id="{758B9356-2E46-C0A8-4A10-CCAF7749E0CE}"/>
              </a:ext>
            </a:extLst>
          </p:cNvPr>
          <p:cNvSpPr txBox="1">
            <a:spLocks noChangeArrowheads="1"/>
          </p:cNvSpPr>
          <p:nvPr/>
        </p:nvSpPr>
        <p:spPr bwMode="auto">
          <a:xfrm>
            <a:off x="147760" y="5316583"/>
            <a:ext cx="2490938" cy="727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gradFill>
                  <a:gsLst>
                    <a:gs pos="0">
                      <a:srgbClr val="7030A0"/>
                    </a:gs>
                    <a:gs pos="24000">
                      <a:srgbClr val="00B0F0"/>
                    </a:gs>
                    <a:gs pos="78000">
                      <a:srgbClr val="FF9900"/>
                    </a:gs>
                    <a:gs pos="63000">
                      <a:srgbClr val="FFFF00"/>
                    </a:gs>
                    <a:gs pos="45000">
                      <a:srgbClr val="92D050"/>
                    </a:gs>
                    <a:gs pos="100000">
                      <a:srgbClr val="FF0000"/>
                    </a:gs>
                  </a:gsLst>
                  <a:lin ang="5400000" scaled="1"/>
                </a:gradFill>
                <a:effectLst>
                  <a:glow rad="101600">
                    <a:schemeClr val="tx1"/>
                  </a:glow>
                  <a:outerShdw blurRad="50800" algn="tl" rotWithShape="0">
                    <a:srgbClr val="000000"/>
                  </a:outerShdw>
                </a:effectLst>
                <a:latin typeface="Calibri" panose="020F0502020204030204" pitchFamily="34" charset="0"/>
              </a:rPr>
              <a:t>deceivers</a:t>
            </a:r>
          </a:p>
        </p:txBody>
      </p:sp>
      <p:sp>
        <p:nvSpPr>
          <p:cNvPr id="20" name="Speech Bubble: Rectangle with Corners Rounded 19">
            <a:extLst>
              <a:ext uri="{FF2B5EF4-FFF2-40B4-BE49-F238E27FC236}">
                <a16:creationId xmlns:a16="http://schemas.microsoft.com/office/drawing/2014/main" id="{0269D917-1CB8-B535-FFDF-8B9E54E6AE50}"/>
              </a:ext>
            </a:extLst>
          </p:cNvPr>
          <p:cNvSpPr/>
          <p:nvPr/>
        </p:nvSpPr>
        <p:spPr>
          <a:xfrm>
            <a:off x="248194" y="209006"/>
            <a:ext cx="8595360" cy="4793558"/>
          </a:xfrm>
          <a:custGeom>
            <a:avLst/>
            <a:gdLst>
              <a:gd name="connsiteX0" fmla="*/ 0 w 8595360"/>
              <a:gd name="connsiteY0" fmla="*/ 727180 h 4362994"/>
              <a:gd name="connsiteX1" fmla="*/ 727180 w 8595360"/>
              <a:gd name="connsiteY1" fmla="*/ 0 h 4362994"/>
              <a:gd name="connsiteX2" fmla="*/ 5013960 w 8595360"/>
              <a:gd name="connsiteY2" fmla="*/ 0 h 4362994"/>
              <a:gd name="connsiteX3" fmla="*/ 5013960 w 8595360"/>
              <a:gd name="connsiteY3" fmla="*/ 0 h 4362994"/>
              <a:gd name="connsiteX4" fmla="*/ 7162800 w 8595360"/>
              <a:gd name="connsiteY4" fmla="*/ 0 h 4362994"/>
              <a:gd name="connsiteX5" fmla="*/ 7868180 w 8595360"/>
              <a:gd name="connsiteY5" fmla="*/ 0 h 4362994"/>
              <a:gd name="connsiteX6" fmla="*/ 8595360 w 8595360"/>
              <a:gd name="connsiteY6" fmla="*/ 727180 h 4362994"/>
              <a:gd name="connsiteX7" fmla="*/ 8595360 w 8595360"/>
              <a:gd name="connsiteY7" fmla="*/ 2545080 h 4362994"/>
              <a:gd name="connsiteX8" fmla="*/ 8595360 w 8595360"/>
              <a:gd name="connsiteY8" fmla="*/ 2545080 h 4362994"/>
              <a:gd name="connsiteX9" fmla="*/ 8595360 w 8595360"/>
              <a:gd name="connsiteY9" fmla="*/ 3635828 h 4362994"/>
              <a:gd name="connsiteX10" fmla="*/ 8595360 w 8595360"/>
              <a:gd name="connsiteY10" fmla="*/ 3635814 h 4362994"/>
              <a:gd name="connsiteX11" fmla="*/ 7868180 w 8595360"/>
              <a:gd name="connsiteY11" fmla="*/ 4362994 h 4362994"/>
              <a:gd name="connsiteX12" fmla="*/ 7162800 w 8595360"/>
              <a:gd name="connsiteY12" fmla="*/ 4362994 h 4362994"/>
              <a:gd name="connsiteX13" fmla="*/ 6177657 w 8595360"/>
              <a:gd name="connsiteY13" fmla="*/ 4894014 h 4362994"/>
              <a:gd name="connsiteX14" fmla="*/ 5013960 w 8595360"/>
              <a:gd name="connsiteY14" fmla="*/ 4362994 h 4362994"/>
              <a:gd name="connsiteX15" fmla="*/ 727180 w 8595360"/>
              <a:gd name="connsiteY15" fmla="*/ 4362994 h 4362994"/>
              <a:gd name="connsiteX16" fmla="*/ 0 w 8595360"/>
              <a:gd name="connsiteY16" fmla="*/ 3635814 h 4362994"/>
              <a:gd name="connsiteX17" fmla="*/ 0 w 8595360"/>
              <a:gd name="connsiteY17" fmla="*/ 3635828 h 4362994"/>
              <a:gd name="connsiteX18" fmla="*/ 0 w 8595360"/>
              <a:gd name="connsiteY18" fmla="*/ 2545080 h 4362994"/>
              <a:gd name="connsiteX19" fmla="*/ 0 w 8595360"/>
              <a:gd name="connsiteY19" fmla="*/ 2545080 h 4362994"/>
              <a:gd name="connsiteX20" fmla="*/ 0 w 8595360"/>
              <a:gd name="connsiteY20" fmla="*/ 727180 h 4362994"/>
              <a:gd name="connsiteX0" fmla="*/ 0 w 8595360"/>
              <a:gd name="connsiteY0" fmla="*/ 727180 h 4894014"/>
              <a:gd name="connsiteX1" fmla="*/ 727180 w 8595360"/>
              <a:gd name="connsiteY1" fmla="*/ 0 h 4894014"/>
              <a:gd name="connsiteX2" fmla="*/ 5013960 w 8595360"/>
              <a:gd name="connsiteY2" fmla="*/ 0 h 4894014"/>
              <a:gd name="connsiteX3" fmla="*/ 5013960 w 8595360"/>
              <a:gd name="connsiteY3" fmla="*/ 0 h 4894014"/>
              <a:gd name="connsiteX4" fmla="*/ 7162800 w 8595360"/>
              <a:gd name="connsiteY4" fmla="*/ 0 h 4894014"/>
              <a:gd name="connsiteX5" fmla="*/ 7868180 w 8595360"/>
              <a:gd name="connsiteY5" fmla="*/ 0 h 4894014"/>
              <a:gd name="connsiteX6" fmla="*/ 8595360 w 8595360"/>
              <a:gd name="connsiteY6" fmla="*/ 727180 h 4894014"/>
              <a:gd name="connsiteX7" fmla="*/ 8595360 w 8595360"/>
              <a:gd name="connsiteY7" fmla="*/ 2545080 h 4894014"/>
              <a:gd name="connsiteX8" fmla="*/ 8595360 w 8595360"/>
              <a:gd name="connsiteY8" fmla="*/ 2545080 h 4894014"/>
              <a:gd name="connsiteX9" fmla="*/ 8595360 w 8595360"/>
              <a:gd name="connsiteY9" fmla="*/ 3635828 h 4894014"/>
              <a:gd name="connsiteX10" fmla="*/ 8595360 w 8595360"/>
              <a:gd name="connsiteY10" fmla="*/ 3635814 h 4894014"/>
              <a:gd name="connsiteX11" fmla="*/ 7868180 w 8595360"/>
              <a:gd name="connsiteY11" fmla="*/ 4362994 h 4894014"/>
              <a:gd name="connsiteX12" fmla="*/ 6459613 w 8595360"/>
              <a:gd name="connsiteY12" fmla="*/ 4360419 h 4894014"/>
              <a:gd name="connsiteX13" fmla="*/ 6177657 w 8595360"/>
              <a:gd name="connsiteY13" fmla="*/ 4894014 h 4894014"/>
              <a:gd name="connsiteX14" fmla="*/ 5013960 w 8595360"/>
              <a:gd name="connsiteY14" fmla="*/ 4362994 h 4894014"/>
              <a:gd name="connsiteX15" fmla="*/ 727180 w 8595360"/>
              <a:gd name="connsiteY15" fmla="*/ 4362994 h 4894014"/>
              <a:gd name="connsiteX16" fmla="*/ 0 w 8595360"/>
              <a:gd name="connsiteY16" fmla="*/ 3635814 h 4894014"/>
              <a:gd name="connsiteX17" fmla="*/ 0 w 8595360"/>
              <a:gd name="connsiteY17" fmla="*/ 3635828 h 4894014"/>
              <a:gd name="connsiteX18" fmla="*/ 0 w 8595360"/>
              <a:gd name="connsiteY18" fmla="*/ 2545080 h 4894014"/>
              <a:gd name="connsiteX19" fmla="*/ 0 w 8595360"/>
              <a:gd name="connsiteY19" fmla="*/ 2545080 h 4894014"/>
              <a:gd name="connsiteX20" fmla="*/ 0 w 8595360"/>
              <a:gd name="connsiteY20" fmla="*/ 727180 h 4894014"/>
              <a:gd name="connsiteX0" fmla="*/ 0 w 8595360"/>
              <a:gd name="connsiteY0" fmla="*/ 727180 h 4793558"/>
              <a:gd name="connsiteX1" fmla="*/ 727180 w 8595360"/>
              <a:gd name="connsiteY1" fmla="*/ 0 h 4793558"/>
              <a:gd name="connsiteX2" fmla="*/ 5013960 w 8595360"/>
              <a:gd name="connsiteY2" fmla="*/ 0 h 4793558"/>
              <a:gd name="connsiteX3" fmla="*/ 5013960 w 8595360"/>
              <a:gd name="connsiteY3" fmla="*/ 0 h 4793558"/>
              <a:gd name="connsiteX4" fmla="*/ 7162800 w 8595360"/>
              <a:gd name="connsiteY4" fmla="*/ 0 h 4793558"/>
              <a:gd name="connsiteX5" fmla="*/ 7868180 w 8595360"/>
              <a:gd name="connsiteY5" fmla="*/ 0 h 4793558"/>
              <a:gd name="connsiteX6" fmla="*/ 8595360 w 8595360"/>
              <a:gd name="connsiteY6" fmla="*/ 727180 h 4793558"/>
              <a:gd name="connsiteX7" fmla="*/ 8595360 w 8595360"/>
              <a:gd name="connsiteY7" fmla="*/ 2545080 h 4793558"/>
              <a:gd name="connsiteX8" fmla="*/ 8595360 w 8595360"/>
              <a:gd name="connsiteY8" fmla="*/ 2545080 h 4793558"/>
              <a:gd name="connsiteX9" fmla="*/ 8595360 w 8595360"/>
              <a:gd name="connsiteY9" fmla="*/ 3635828 h 4793558"/>
              <a:gd name="connsiteX10" fmla="*/ 8595360 w 8595360"/>
              <a:gd name="connsiteY10" fmla="*/ 3635814 h 4793558"/>
              <a:gd name="connsiteX11" fmla="*/ 7868180 w 8595360"/>
              <a:gd name="connsiteY11" fmla="*/ 4362994 h 4793558"/>
              <a:gd name="connsiteX12" fmla="*/ 6459613 w 8595360"/>
              <a:gd name="connsiteY12" fmla="*/ 4360419 h 4793558"/>
              <a:gd name="connsiteX13" fmla="*/ 5920079 w 8595360"/>
              <a:gd name="connsiteY13" fmla="*/ 4793558 h 4793558"/>
              <a:gd name="connsiteX14" fmla="*/ 5013960 w 8595360"/>
              <a:gd name="connsiteY14" fmla="*/ 4362994 h 4793558"/>
              <a:gd name="connsiteX15" fmla="*/ 727180 w 8595360"/>
              <a:gd name="connsiteY15" fmla="*/ 4362994 h 4793558"/>
              <a:gd name="connsiteX16" fmla="*/ 0 w 8595360"/>
              <a:gd name="connsiteY16" fmla="*/ 3635814 h 4793558"/>
              <a:gd name="connsiteX17" fmla="*/ 0 w 8595360"/>
              <a:gd name="connsiteY17" fmla="*/ 3635828 h 4793558"/>
              <a:gd name="connsiteX18" fmla="*/ 0 w 8595360"/>
              <a:gd name="connsiteY18" fmla="*/ 2545080 h 4793558"/>
              <a:gd name="connsiteX19" fmla="*/ 0 w 8595360"/>
              <a:gd name="connsiteY19" fmla="*/ 2545080 h 4793558"/>
              <a:gd name="connsiteX20" fmla="*/ 0 w 8595360"/>
              <a:gd name="connsiteY20" fmla="*/ 727180 h 4793558"/>
              <a:gd name="connsiteX0" fmla="*/ 0 w 8595360"/>
              <a:gd name="connsiteY0" fmla="*/ 727180 h 4793558"/>
              <a:gd name="connsiteX1" fmla="*/ 727180 w 8595360"/>
              <a:gd name="connsiteY1" fmla="*/ 0 h 4793558"/>
              <a:gd name="connsiteX2" fmla="*/ 5013960 w 8595360"/>
              <a:gd name="connsiteY2" fmla="*/ 0 h 4793558"/>
              <a:gd name="connsiteX3" fmla="*/ 5013960 w 8595360"/>
              <a:gd name="connsiteY3" fmla="*/ 0 h 4793558"/>
              <a:gd name="connsiteX4" fmla="*/ 7162800 w 8595360"/>
              <a:gd name="connsiteY4" fmla="*/ 0 h 4793558"/>
              <a:gd name="connsiteX5" fmla="*/ 7868180 w 8595360"/>
              <a:gd name="connsiteY5" fmla="*/ 0 h 4793558"/>
              <a:gd name="connsiteX6" fmla="*/ 8595360 w 8595360"/>
              <a:gd name="connsiteY6" fmla="*/ 727180 h 4793558"/>
              <a:gd name="connsiteX7" fmla="*/ 8595360 w 8595360"/>
              <a:gd name="connsiteY7" fmla="*/ 2545080 h 4793558"/>
              <a:gd name="connsiteX8" fmla="*/ 8595360 w 8595360"/>
              <a:gd name="connsiteY8" fmla="*/ 2545080 h 4793558"/>
              <a:gd name="connsiteX9" fmla="*/ 8595360 w 8595360"/>
              <a:gd name="connsiteY9" fmla="*/ 3635828 h 4793558"/>
              <a:gd name="connsiteX10" fmla="*/ 8595360 w 8595360"/>
              <a:gd name="connsiteY10" fmla="*/ 3635814 h 4793558"/>
              <a:gd name="connsiteX11" fmla="*/ 7868180 w 8595360"/>
              <a:gd name="connsiteY11" fmla="*/ 4362994 h 4793558"/>
              <a:gd name="connsiteX12" fmla="*/ 6459613 w 8595360"/>
              <a:gd name="connsiteY12" fmla="*/ 4360419 h 4793558"/>
              <a:gd name="connsiteX13" fmla="*/ 5920079 w 8595360"/>
              <a:gd name="connsiteY13" fmla="*/ 4793558 h 4793558"/>
              <a:gd name="connsiteX14" fmla="*/ 5719722 w 8595360"/>
              <a:gd name="connsiteY14" fmla="*/ 4362994 h 4793558"/>
              <a:gd name="connsiteX15" fmla="*/ 727180 w 8595360"/>
              <a:gd name="connsiteY15" fmla="*/ 4362994 h 4793558"/>
              <a:gd name="connsiteX16" fmla="*/ 0 w 8595360"/>
              <a:gd name="connsiteY16" fmla="*/ 3635814 h 4793558"/>
              <a:gd name="connsiteX17" fmla="*/ 0 w 8595360"/>
              <a:gd name="connsiteY17" fmla="*/ 3635828 h 4793558"/>
              <a:gd name="connsiteX18" fmla="*/ 0 w 8595360"/>
              <a:gd name="connsiteY18" fmla="*/ 2545080 h 4793558"/>
              <a:gd name="connsiteX19" fmla="*/ 0 w 8595360"/>
              <a:gd name="connsiteY19" fmla="*/ 2545080 h 4793558"/>
              <a:gd name="connsiteX20" fmla="*/ 0 w 8595360"/>
              <a:gd name="connsiteY20" fmla="*/ 727180 h 4793558"/>
              <a:gd name="connsiteX0" fmla="*/ 0 w 8595360"/>
              <a:gd name="connsiteY0" fmla="*/ 727180 h 4793558"/>
              <a:gd name="connsiteX1" fmla="*/ 727180 w 8595360"/>
              <a:gd name="connsiteY1" fmla="*/ 0 h 4793558"/>
              <a:gd name="connsiteX2" fmla="*/ 5013960 w 8595360"/>
              <a:gd name="connsiteY2" fmla="*/ 0 h 4793558"/>
              <a:gd name="connsiteX3" fmla="*/ 5013960 w 8595360"/>
              <a:gd name="connsiteY3" fmla="*/ 0 h 4793558"/>
              <a:gd name="connsiteX4" fmla="*/ 7162800 w 8595360"/>
              <a:gd name="connsiteY4" fmla="*/ 0 h 4793558"/>
              <a:gd name="connsiteX5" fmla="*/ 7868180 w 8595360"/>
              <a:gd name="connsiteY5" fmla="*/ 0 h 4793558"/>
              <a:gd name="connsiteX6" fmla="*/ 8595360 w 8595360"/>
              <a:gd name="connsiteY6" fmla="*/ 727180 h 4793558"/>
              <a:gd name="connsiteX7" fmla="*/ 8595360 w 8595360"/>
              <a:gd name="connsiteY7" fmla="*/ 2545080 h 4793558"/>
              <a:gd name="connsiteX8" fmla="*/ 8595360 w 8595360"/>
              <a:gd name="connsiteY8" fmla="*/ 2545080 h 4793558"/>
              <a:gd name="connsiteX9" fmla="*/ 8595360 w 8595360"/>
              <a:gd name="connsiteY9" fmla="*/ 3635828 h 4793558"/>
              <a:gd name="connsiteX10" fmla="*/ 8595360 w 8595360"/>
              <a:gd name="connsiteY10" fmla="*/ 3635814 h 4793558"/>
              <a:gd name="connsiteX11" fmla="*/ 7868180 w 8595360"/>
              <a:gd name="connsiteY11" fmla="*/ 4362994 h 4793558"/>
              <a:gd name="connsiteX12" fmla="*/ 6147944 w 8595360"/>
              <a:gd name="connsiteY12" fmla="*/ 4365571 h 4793558"/>
              <a:gd name="connsiteX13" fmla="*/ 5920079 w 8595360"/>
              <a:gd name="connsiteY13" fmla="*/ 4793558 h 4793558"/>
              <a:gd name="connsiteX14" fmla="*/ 5719722 w 8595360"/>
              <a:gd name="connsiteY14" fmla="*/ 4362994 h 4793558"/>
              <a:gd name="connsiteX15" fmla="*/ 727180 w 8595360"/>
              <a:gd name="connsiteY15" fmla="*/ 4362994 h 4793558"/>
              <a:gd name="connsiteX16" fmla="*/ 0 w 8595360"/>
              <a:gd name="connsiteY16" fmla="*/ 3635814 h 4793558"/>
              <a:gd name="connsiteX17" fmla="*/ 0 w 8595360"/>
              <a:gd name="connsiteY17" fmla="*/ 3635828 h 4793558"/>
              <a:gd name="connsiteX18" fmla="*/ 0 w 8595360"/>
              <a:gd name="connsiteY18" fmla="*/ 2545080 h 4793558"/>
              <a:gd name="connsiteX19" fmla="*/ 0 w 8595360"/>
              <a:gd name="connsiteY19" fmla="*/ 2545080 h 4793558"/>
              <a:gd name="connsiteX20" fmla="*/ 0 w 8595360"/>
              <a:gd name="connsiteY20" fmla="*/ 727180 h 4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595360" h="4793558">
                <a:moveTo>
                  <a:pt x="0" y="727180"/>
                </a:moveTo>
                <a:cubicBezTo>
                  <a:pt x="0" y="325570"/>
                  <a:pt x="325570" y="0"/>
                  <a:pt x="727180" y="0"/>
                </a:cubicBezTo>
                <a:lnTo>
                  <a:pt x="5013960" y="0"/>
                </a:lnTo>
                <a:lnTo>
                  <a:pt x="5013960" y="0"/>
                </a:lnTo>
                <a:lnTo>
                  <a:pt x="7162800" y="0"/>
                </a:lnTo>
                <a:lnTo>
                  <a:pt x="7868180" y="0"/>
                </a:lnTo>
                <a:cubicBezTo>
                  <a:pt x="8269790" y="0"/>
                  <a:pt x="8595360" y="325570"/>
                  <a:pt x="8595360" y="727180"/>
                </a:cubicBezTo>
                <a:lnTo>
                  <a:pt x="8595360" y="2545080"/>
                </a:lnTo>
                <a:lnTo>
                  <a:pt x="8595360" y="2545080"/>
                </a:lnTo>
                <a:lnTo>
                  <a:pt x="8595360" y="3635828"/>
                </a:lnTo>
                <a:lnTo>
                  <a:pt x="8595360" y="3635814"/>
                </a:lnTo>
                <a:cubicBezTo>
                  <a:pt x="8595360" y="4037424"/>
                  <a:pt x="8269790" y="4362994"/>
                  <a:pt x="7868180" y="4362994"/>
                </a:cubicBezTo>
                <a:lnTo>
                  <a:pt x="6147944" y="4365571"/>
                </a:lnTo>
                <a:lnTo>
                  <a:pt x="5920079" y="4793558"/>
                </a:lnTo>
                <a:lnTo>
                  <a:pt x="5719722" y="4362994"/>
                </a:lnTo>
                <a:lnTo>
                  <a:pt x="727180" y="4362994"/>
                </a:lnTo>
                <a:cubicBezTo>
                  <a:pt x="325570" y="4362994"/>
                  <a:pt x="0" y="4037424"/>
                  <a:pt x="0" y="3635814"/>
                </a:cubicBezTo>
                <a:lnTo>
                  <a:pt x="0" y="3635828"/>
                </a:lnTo>
                <a:lnTo>
                  <a:pt x="0" y="2545080"/>
                </a:lnTo>
                <a:lnTo>
                  <a:pt x="0" y="2545080"/>
                </a:lnTo>
                <a:lnTo>
                  <a:pt x="0" y="727180"/>
                </a:lnTo>
                <a:close/>
              </a:path>
            </a:pathLst>
          </a:custGeom>
          <a:scene3d>
            <a:camera prst="orthographicFront"/>
            <a:lightRig rig="threePt"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ed Rectangle 23">
            <a:extLst>
              <a:ext uri="{FF2B5EF4-FFF2-40B4-BE49-F238E27FC236}">
                <a16:creationId xmlns:a16="http://schemas.microsoft.com/office/drawing/2014/main" id="{01AD5BED-A6A0-B85E-8E65-0B317F8EC9B9}"/>
              </a:ext>
            </a:extLst>
          </p:cNvPr>
          <p:cNvSpPr/>
          <p:nvPr/>
        </p:nvSpPr>
        <p:spPr>
          <a:xfrm>
            <a:off x="152354" y="222072"/>
            <a:ext cx="8834891" cy="4284616"/>
          </a:xfrm>
          <a:prstGeom prst="roundRect">
            <a:avLst/>
          </a:prstGeom>
          <a:noFill/>
          <a:ln>
            <a:noFill/>
          </a:ln>
          <a:scene3d>
            <a:camera prst="orthographicFront"/>
            <a:lightRig rig="threePt"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3d extrusionH="57150">
              <a:bevelT w="38100" h="38100"/>
            </a:sp3d>
          </a:bodyPr>
          <a:lstStyle/>
          <a:p>
            <a:pPr lvl="0" algn="ctr">
              <a:defRPr/>
            </a:pPr>
            <a:r>
              <a:rPr lang="en-US" sz="30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"Why do you not understand My speech?        Because you are not able to listen to My word.        You are of your father the devil, and the desires          of your father you want to do. He was a murderer from the beginning, and does not stand in the truth, because there is no truth in him. When he speaks a lie, he speaks from his own resources, for he is a liar and the father of it. But because I tell the truth,       you do not believe Me." </a:t>
            </a:r>
            <a:r>
              <a:rPr kumimoji="0" lang="en-US" sz="30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John 8:43-45</a:t>
            </a:r>
            <a:endParaRPr lang="en-US" sz="3000" i="1" dirty="0">
              <a:solidFill>
                <a:srgbClr val="00CCFF"/>
              </a:solidFill>
            </a:endParaRPr>
          </a:p>
        </p:txBody>
      </p:sp>
      <p:sp>
        <p:nvSpPr>
          <p:cNvPr id="19" name="Is Truth">
            <a:extLst>
              <a:ext uri="{FF2B5EF4-FFF2-40B4-BE49-F238E27FC236}">
                <a16:creationId xmlns:a16="http://schemas.microsoft.com/office/drawing/2014/main" id="{E38BEF9C-E6DD-BC6C-F3FB-A7B42584D340}"/>
              </a:ext>
            </a:extLst>
          </p:cNvPr>
          <p:cNvSpPr txBox="1">
            <a:spLocks noChangeArrowheads="1"/>
          </p:cNvSpPr>
          <p:nvPr/>
        </p:nvSpPr>
        <p:spPr bwMode="auto">
          <a:xfrm>
            <a:off x="1645782" y="1711234"/>
            <a:ext cx="6113553" cy="12766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Inflat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gradFill flip="none" rotWithShape="1">
                  <a:gsLst>
                    <a:gs pos="100000">
                      <a:srgbClr val="7030A0"/>
                    </a:gs>
                    <a:gs pos="87000">
                      <a:srgbClr val="00B0F0"/>
                    </a:gs>
                    <a:gs pos="35000">
                      <a:srgbClr val="FF9900"/>
                    </a:gs>
                    <a:gs pos="55000">
                      <a:srgbClr val="FFFF00"/>
                    </a:gs>
                    <a:gs pos="70000">
                      <a:srgbClr val="92D050"/>
                    </a:gs>
                    <a:gs pos="21000">
                      <a:srgbClr val="FF0000"/>
                    </a:gs>
                  </a:gsLst>
                  <a:path path="circle">
                    <a:fillToRect l="50000" t="50000" r="50000" b="50000"/>
                  </a:path>
                  <a:tileRect/>
                </a:gradFill>
                <a:effectLst>
                  <a:glow rad="101600">
                    <a:schemeClr val="tx1"/>
                  </a:glow>
                  <a:outerShdw blurRad="50800" algn="tl" rotWithShape="0">
                    <a:srgbClr val="000000"/>
                  </a:outerShdw>
                </a:effectLst>
                <a:latin typeface="Calibri" panose="020F0502020204030204" pitchFamily="34" charset="0"/>
              </a:rPr>
              <a:t>God’s heart is truth</a:t>
            </a:r>
          </a:p>
        </p:txBody>
      </p:sp>
      <p:sp>
        <p:nvSpPr>
          <p:cNvPr id="22" name="Rectangle 6">
            <a:extLst>
              <a:ext uri="{FF2B5EF4-FFF2-40B4-BE49-F238E27FC236}">
                <a16:creationId xmlns:a16="http://schemas.microsoft.com/office/drawing/2014/main" id="{8C7A50C3-441F-5792-CA26-824617547F9C}"/>
              </a:ext>
            </a:extLst>
          </p:cNvPr>
          <p:cNvSpPr>
            <a:spLocks noChangeArrowheads="1"/>
          </p:cNvSpPr>
          <p:nvPr/>
        </p:nvSpPr>
        <p:spPr bwMode="auto">
          <a:xfrm>
            <a:off x="4204200" y="3413157"/>
            <a:ext cx="4450816" cy="650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because I tell the truth</a:t>
            </a:r>
          </a:p>
        </p:txBody>
      </p:sp>
      <p:sp>
        <p:nvSpPr>
          <p:cNvPr id="23" name="Rectangle 6">
            <a:extLst>
              <a:ext uri="{FF2B5EF4-FFF2-40B4-BE49-F238E27FC236}">
                <a16:creationId xmlns:a16="http://schemas.microsoft.com/office/drawing/2014/main" id="{ABF0B9FD-252E-35F1-7497-AA726D6A3173}"/>
              </a:ext>
            </a:extLst>
          </p:cNvPr>
          <p:cNvSpPr>
            <a:spLocks noChangeArrowheads="1"/>
          </p:cNvSpPr>
          <p:nvPr/>
        </p:nvSpPr>
        <p:spPr bwMode="auto">
          <a:xfrm>
            <a:off x="1213212" y="3858083"/>
            <a:ext cx="4080039" cy="6756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you do not believe Me</a:t>
            </a:r>
          </a:p>
        </p:txBody>
      </p:sp>
    </p:spTree>
    <p:extLst>
      <p:ext uri="{BB962C8B-B14F-4D97-AF65-F5344CB8AC3E}">
        <p14:creationId xmlns:p14="http://schemas.microsoft.com/office/powerpoint/2010/main" val="22800656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250"/>
                                        <p:tgtEl>
                                          <p:spTgt spid="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250"/>
                                        <p:tgtEl>
                                          <p:spTgt spid="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50"/>
                                        <p:tgtEl>
                                          <p:spTgt spid="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250"/>
                                        <p:tgtEl>
                                          <p:spTgt spid="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250"/>
                                        <p:tgtEl>
                                          <p:spTgt spid="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250"/>
                                        <p:tgtEl>
                                          <p:spTgt spid="8"/>
                                        </p:tgtEl>
                                      </p:cBhvr>
                                    </p:animEffect>
                                  </p:childTnLst>
                                </p:cTn>
                              </p:par>
                              <p:par>
                                <p:cTn id="29" presetID="42" presetClass="path" presetSubtype="0" accel="50000" decel="50000" fill="hold" grpId="2" nodeType="withEffect">
                                  <p:stCondLst>
                                    <p:cond delay="0"/>
                                  </p:stCondLst>
                                  <p:childTnLst>
                                    <p:animMotion origin="layout" path="M -3.05556E-6 -2.96296E-6 L 0.43577 -0.15162 " pathEditMode="relative" rAng="0" ptsTypes="AA">
                                      <p:cBhvr>
                                        <p:cTn id="30" dur="2000" fill="hold"/>
                                        <p:tgtEl>
                                          <p:spTgt spid="2"/>
                                        </p:tgtEl>
                                        <p:attrNameLst>
                                          <p:attrName>ppt_x</p:attrName>
                                          <p:attrName>ppt_y</p:attrName>
                                        </p:attrNameLst>
                                      </p:cBhvr>
                                      <p:rCtr x="21788" y="-7593"/>
                                    </p:animMotion>
                                  </p:childTnLst>
                                </p:cTn>
                              </p:par>
                              <p:par>
                                <p:cTn id="31" presetID="3" presetClass="emph" presetSubtype="2" fill="hold" grpId="3" nodeType="withEffect">
                                  <p:stCondLst>
                                    <p:cond delay="1750"/>
                                  </p:stCondLst>
                                  <p:childTnLst>
                                    <p:animClr clrSpc="rgb" dir="cw">
                                      <p:cBhvr override="childStyle">
                                        <p:cTn id="32" dur="250" fill="hold"/>
                                        <p:tgtEl>
                                          <p:spTgt spid="2"/>
                                        </p:tgtEl>
                                        <p:attrNameLst>
                                          <p:attrName>style.color</p:attrName>
                                        </p:attrNameLst>
                                      </p:cBhvr>
                                      <p:to>
                                        <a:schemeClr val="bg1"/>
                                      </p:to>
                                    </p:animClr>
                                  </p:childTnLst>
                                </p:cTn>
                              </p:par>
                              <p:par>
                                <p:cTn id="33" presetID="42" presetClass="path" presetSubtype="0" accel="50000" decel="50000" fill="hold" grpId="2" nodeType="withEffect">
                                  <p:stCondLst>
                                    <p:cond delay="0"/>
                                  </p:stCondLst>
                                  <p:childTnLst>
                                    <p:animMotion origin="layout" path="M -1.11111E-6 -4.81481E-6 L -0.26944 -0.05347 " pathEditMode="relative" rAng="0" ptsTypes="AA">
                                      <p:cBhvr>
                                        <p:cTn id="34" dur="2000" fill="hold"/>
                                        <p:tgtEl>
                                          <p:spTgt spid="3"/>
                                        </p:tgtEl>
                                        <p:attrNameLst>
                                          <p:attrName>ppt_x</p:attrName>
                                          <p:attrName>ppt_y</p:attrName>
                                        </p:attrNameLst>
                                      </p:cBhvr>
                                      <p:rCtr x="-13472" y="-2685"/>
                                    </p:animMotion>
                                  </p:childTnLst>
                                </p:cTn>
                              </p:par>
                              <p:par>
                                <p:cTn id="35" presetID="42" presetClass="path" presetSubtype="0" accel="50000" decel="50000" fill="hold" grpId="2" nodeType="withEffect">
                                  <p:stCondLst>
                                    <p:cond delay="0"/>
                                  </p:stCondLst>
                                  <p:childTnLst>
                                    <p:animMotion origin="layout" path="M -2.5E-6 3.33333E-6 L -0.35295 0.04444 " pathEditMode="relative" rAng="0" ptsTypes="AA">
                                      <p:cBhvr>
                                        <p:cTn id="36" dur="2000" fill="hold"/>
                                        <p:tgtEl>
                                          <p:spTgt spid="4"/>
                                        </p:tgtEl>
                                        <p:attrNameLst>
                                          <p:attrName>ppt_x</p:attrName>
                                          <p:attrName>ppt_y</p:attrName>
                                        </p:attrNameLst>
                                      </p:cBhvr>
                                      <p:rCtr x="-17656" y="2222"/>
                                    </p:animMotion>
                                  </p:childTnLst>
                                </p:cTn>
                              </p:par>
                              <p:par>
                                <p:cTn id="37" presetID="42" presetClass="path" presetSubtype="0" accel="50000" decel="50000" fill="hold" grpId="2" nodeType="withEffect">
                                  <p:stCondLst>
                                    <p:cond delay="0"/>
                                  </p:stCondLst>
                                  <p:childTnLst>
                                    <p:animMotion origin="layout" path="M -1.38889E-6 -1.85185E-6 L 0.37604 -0.05324 " pathEditMode="relative" rAng="0" ptsTypes="AA">
                                      <p:cBhvr>
                                        <p:cTn id="38" dur="2000" fill="hold"/>
                                        <p:tgtEl>
                                          <p:spTgt spid="5"/>
                                        </p:tgtEl>
                                        <p:attrNameLst>
                                          <p:attrName>ppt_x</p:attrName>
                                          <p:attrName>ppt_y</p:attrName>
                                        </p:attrNameLst>
                                      </p:cBhvr>
                                      <p:rCtr x="18802" y="-2662"/>
                                    </p:animMotion>
                                  </p:childTnLst>
                                </p:cTn>
                              </p:par>
                              <p:par>
                                <p:cTn id="39" presetID="42" presetClass="path" presetSubtype="0" accel="50000" decel="50000" fill="hold" grpId="2" nodeType="withEffect">
                                  <p:stCondLst>
                                    <p:cond delay="0"/>
                                  </p:stCondLst>
                                  <p:childTnLst>
                                    <p:animMotion origin="layout" path="M 2.22222E-6 -3.33333E-6 L -0.71771 0.14236 " pathEditMode="relative" rAng="0" ptsTypes="AA">
                                      <p:cBhvr>
                                        <p:cTn id="40" dur="2000" fill="hold"/>
                                        <p:tgtEl>
                                          <p:spTgt spid="6"/>
                                        </p:tgtEl>
                                        <p:attrNameLst>
                                          <p:attrName>ppt_x</p:attrName>
                                          <p:attrName>ppt_y</p:attrName>
                                        </p:attrNameLst>
                                      </p:cBhvr>
                                      <p:rCtr x="-35885" y="7106"/>
                                    </p:animMotion>
                                  </p:childTnLst>
                                </p:cTn>
                              </p:par>
                              <p:par>
                                <p:cTn id="41" presetID="42" presetClass="path" presetSubtype="0" accel="50000" decel="50000" fill="hold" grpId="2" nodeType="withEffect">
                                  <p:stCondLst>
                                    <p:cond delay="0"/>
                                  </p:stCondLst>
                                  <p:childTnLst>
                                    <p:animMotion origin="layout" path="M 0 2.96296E-6 L 0.14167 0.0449 " pathEditMode="relative" rAng="0" ptsTypes="AA">
                                      <p:cBhvr>
                                        <p:cTn id="42" dur="2000" fill="hold"/>
                                        <p:tgtEl>
                                          <p:spTgt spid="7"/>
                                        </p:tgtEl>
                                        <p:attrNameLst>
                                          <p:attrName>ppt_x</p:attrName>
                                          <p:attrName>ppt_y</p:attrName>
                                        </p:attrNameLst>
                                      </p:cBhvr>
                                      <p:rCtr x="7083" y="2245"/>
                                    </p:animMotion>
                                  </p:childTnLst>
                                </p:cTn>
                              </p:par>
                              <p:par>
                                <p:cTn id="43" presetID="42" presetClass="path" presetSubtype="0" accel="50000" decel="50000" fill="hold" grpId="2" nodeType="withEffect">
                                  <p:stCondLst>
                                    <p:cond delay="0"/>
                                  </p:stCondLst>
                                  <p:childTnLst>
                                    <p:animMotion origin="layout" path="M -1.66667E-6 1.48148E-6 L 0.04288 0.04421 " pathEditMode="relative" rAng="0" ptsTypes="AA">
                                      <p:cBhvr>
                                        <p:cTn id="44" dur="2000" fill="hold"/>
                                        <p:tgtEl>
                                          <p:spTgt spid="8"/>
                                        </p:tgtEl>
                                        <p:attrNameLst>
                                          <p:attrName>ppt_x</p:attrName>
                                          <p:attrName>ppt_y</p:attrName>
                                        </p:attrNameLst>
                                      </p:cBhvr>
                                      <p:rCtr x="2135" y="2199"/>
                                    </p:animMotion>
                                  </p:childTnLst>
                                </p:cTn>
                              </p:par>
                              <p:par>
                                <p:cTn id="45" presetID="10" presetClass="exit" presetSubtype="0" fill="hold" grpId="1" nodeType="withEffect">
                                  <p:stCondLst>
                                    <p:cond delay="0"/>
                                  </p:stCondLst>
                                  <p:childTnLst>
                                    <p:animEffect transition="out" filter="fade">
                                      <p:cBhvr>
                                        <p:cTn id="46" dur="1250"/>
                                        <p:tgtEl>
                                          <p:spTgt spid="3074"/>
                                        </p:tgtEl>
                                      </p:cBhvr>
                                    </p:animEffect>
                                    <p:set>
                                      <p:cBhvr>
                                        <p:cTn id="47" dur="1" fill="hold">
                                          <p:stCondLst>
                                            <p:cond delay="1249"/>
                                          </p:stCondLst>
                                        </p:cTn>
                                        <p:tgtEl>
                                          <p:spTgt spid="3074"/>
                                        </p:tgtEl>
                                        <p:attrNameLst>
                                          <p:attrName>style.visibility</p:attrName>
                                        </p:attrNameLst>
                                      </p:cBhvr>
                                      <p:to>
                                        <p:strVal val="hidden"/>
                                      </p:to>
                                    </p:se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250"/>
                                        <p:tgtEl>
                                          <p:spTgt spid="10"/>
                                        </p:tgtEl>
                                      </p:cBhvr>
                                    </p:animEffect>
                                  </p:childTnLst>
                                </p:cTn>
                              </p:par>
                              <p:par>
                                <p:cTn id="52" presetID="10" presetClass="exit" presetSubtype="0" fill="hold" grpId="1" nodeType="withEffect">
                                  <p:stCondLst>
                                    <p:cond delay="0"/>
                                  </p:stCondLst>
                                  <p:childTnLst>
                                    <p:animEffect transition="out" filter="fade">
                                      <p:cBhvr>
                                        <p:cTn id="53" dur="500"/>
                                        <p:tgtEl>
                                          <p:spTgt spid="4"/>
                                        </p:tgtEl>
                                      </p:cBhvr>
                                    </p:animEffect>
                                    <p:set>
                                      <p:cBhvr>
                                        <p:cTn id="54" dur="1" fill="hold">
                                          <p:stCondLst>
                                            <p:cond delay="499"/>
                                          </p:stCondLst>
                                        </p:cTn>
                                        <p:tgtEl>
                                          <p:spTgt spid="4"/>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500"/>
                                        <p:tgtEl>
                                          <p:spTgt spid="3"/>
                                        </p:tgtEl>
                                      </p:cBhvr>
                                    </p:animEffect>
                                    <p:set>
                                      <p:cBhvr>
                                        <p:cTn id="57" dur="1" fill="hold">
                                          <p:stCondLst>
                                            <p:cond delay="499"/>
                                          </p:stCondLst>
                                        </p:cTn>
                                        <p:tgtEl>
                                          <p:spTgt spid="3"/>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500"/>
                                        <p:tgtEl>
                                          <p:spTgt spid="5"/>
                                        </p:tgtEl>
                                      </p:cBhvr>
                                    </p:animEffect>
                                    <p:set>
                                      <p:cBhvr>
                                        <p:cTn id="60" dur="1" fill="hold">
                                          <p:stCondLst>
                                            <p:cond delay="499"/>
                                          </p:stCondLst>
                                        </p:cTn>
                                        <p:tgtEl>
                                          <p:spTgt spid="5"/>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6"/>
                                        </p:tgtEl>
                                      </p:cBhvr>
                                    </p:animEffect>
                                    <p:set>
                                      <p:cBhvr>
                                        <p:cTn id="63" dur="1" fill="hold">
                                          <p:stCondLst>
                                            <p:cond delay="499"/>
                                          </p:stCondLst>
                                        </p:cTn>
                                        <p:tgtEl>
                                          <p:spTgt spid="6"/>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500"/>
                                        <p:tgtEl>
                                          <p:spTgt spid="7"/>
                                        </p:tgtEl>
                                      </p:cBhvr>
                                    </p:animEffect>
                                    <p:set>
                                      <p:cBhvr>
                                        <p:cTn id="66" dur="1" fill="hold">
                                          <p:stCondLst>
                                            <p:cond delay="499"/>
                                          </p:stCondLst>
                                        </p:cTn>
                                        <p:tgtEl>
                                          <p:spTgt spid="7"/>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500"/>
                                        <p:tgtEl>
                                          <p:spTgt spid="8"/>
                                        </p:tgtEl>
                                      </p:cBhvr>
                                    </p:animEffect>
                                    <p:set>
                                      <p:cBhvr>
                                        <p:cTn id="69" dur="1" fill="hold">
                                          <p:stCondLst>
                                            <p:cond delay="499"/>
                                          </p:stCondLst>
                                        </p:cTn>
                                        <p:tgtEl>
                                          <p:spTgt spid="8"/>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grpId="0" nodeType="click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wipe(left)">
                                      <p:cBhvr>
                                        <p:cTn id="74" dur="500"/>
                                        <p:tgtEl>
                                          <p:spTgt spid="11"/>
                                        </p:tgtEl>
                                      </p:cBhvr>
                                    </p:animEffect>
                                  </p:childTnLst>
                                </p:cTn>
                              </p:par>
                              <p:par>
                                <p:cTn id="75" presetID="18" presetClass="emph" presetSubtype="0" fill="hold" grpId="1" nodeType="withEffect">
                                  <p:stCondLst>
                                    <p:cond delay="0"/>
                                  </p:stCondLst>
                                  <p:childTnLst>
                                    <p:set>
                                      <p:cBhvr override="childStyle">
                                        <p:cTn id="76" dur="500" fill="hold"/>
                                        <p:tgtEl>
                                          <p:spTgt spid="11"/>
                                        </p:tgtEl>
                                        <p:attrNameLst>
                                          <p:attrName>style.textDecorationUnderline</p:attrName>
                                        </p:attrNameLst>
                                      </p:cBhvr>
                                      <p:to>
                                        <p:strVal val="true"/>
                                      </p:to>
                                    </p:set>
                                  </p:childTnLst>
                                </p:cTn>
                              </p:par>
                              <p:par>
                                <p:cTn id="77" presetID="16" presetClass="exit" presetSubtype="21" fill="hold" grpId="2" nodeType="withEffect">
                                  <p:stCondLst>
                                    <p:cond delay="650"/>
                                  </p:stCondLst>
                                  <p:childTnLst>
                                    <p:animEffect transition="out" filter="barn(inVertical)">
                                      <p:cBhvr>
                                        <p:cTn id="78" dur="500"/>
                                        <p:tgtEl>
                                          <p:spTgt spid="11"/>
                                        </p:tgtEl>
                                      </p:cBhvr>
                                    </p:animEffect>
                                    <p:set>
                                      <p:cBhvr>
                                        <p:cTn id="79" dur="1" fill="hold">
                                          <p:stCondLst>
                                            <p:cond delay="499"/>
                                          </p:stCondLst>
                                        </p:cTn>
                                        <p:tgtEl>
                                          <p:spTgt spid="11"/>
                                        </p:tgtEl>
                                        <p:attrNameLst>
                                          <p:attrName>style.visibility</p:attrName>
                                        </p:attrNameLst>
                                      </p:cBhvr>
                                      <p:to>
                                        <p:strVal val="hidden"/>
                                      </p:to>
                                    </p:set>
                                  </p:childTnLst>
                                </p:cTn>
                              </p:par>
                              <p:par>
                                <p:cTn id="80" presetID="0" presetClass="entr" presetSubtype="0" fill="hold" grpId="0" nodeType="withEffect">
                                  <p:stCondLst>
                                    <p:cond delay="400"/>
                                  </p:stCondLst>
                                  <p:childTnLst>
                                    <p:set>
                                      <p:cBhvr>
                                        <p:cTn id="81" dur="1" fill="hold">
                                          <p:stCondLst>
                                            <p:cond delay="0"/>
                                          </p:stCondLst>
                                        </p:cTn>
                                        <p:tgtEl>
                                          <p:spTgt spid="12"/>
                                        </p:tgtEl>
                                        <p:attrNameLst>
                                          <p:attrName>style.visibility</p:attrName>
                                        </p:attrNameLst>
                                      </p:cBhvr>
                                      <p:to>
                                        <p:strVal val="visible"/>
                                      </p:to>
                                    </p:set>
                                    <p:animEffect transition="in" filter="dissolve">
                                      <p:cBhvr>
                                        <p:cTn id="82" dur="500">
                                          <p:stCondLst>
                                            <p:cond delay="0"/>
                                          </p:stCondLst>
                                        </p:cTn>
                                        <p:tgtEl>
                                          <p:spTgt spid="12"/>
                                        </p:tgtEl>
                                      </p:cBhvr>
                                    </p:animEffect>
                                    <p:anim to="" calcmode="lin" valueType="num">
                                      <p:cBhvr>
                                        <p:cTn id="83" dur="500" fill="hold">
                                          <p:stCondLst>
                                            <p:cond delay="0"/>
                                          </p:stCondLst>
                                        </p:cTn>
                                        <p:tgtEl>
                                          <p:spTgt spid="12"/>
                                        </p:tgtEl>
                                        <p:attrNameLst>
                                          <p:attrName>ppt_w</p:attrName>
                                        </p:attrNameLst>
                                      </p:cBhvr>
                                      <p:tavLst>
                                        <p:tav tm="0">
                                          <p:val>
                                            <p:strVal val="#ppt_w*4"/>
                                          </p:val>
                                        </p:tav>
                                        <p:tav tm="100000">
                                          <p:val>
                                            <p:strVal val="#ppt_w"/>
                                          </p:val>
                                        </p:tav>
                                      </p:tavLst>
                                    </p:anim>
                                    <p:anim to="" calcmode="lin" valueType="num">
                                      <p:cBhvr>
                                        <p:cTn id="84" dur="500" fill="hold">
                                          <p:stCondLst>
                                            <p:cond delay="0"/>
                                          </p:stCondLst>
                                        </p:cTn>
                                        <p:tgtEl>
                                          <p:spTgt spid="12"/>
                                        </p:tgtEl>
                                        <p:attrNameLst>
                                          <p:attrName>ppt_h</p:attrName>
                                        </p:attrNameLst>
                                      </p:cBhvr>
                                      <p:tavLst>
                                        <p:tav tm="0">
                                          <p:val>
                                            <p:strVal val="#ppt_h*4"/>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12" presetClass="entr" presetSubtype="4" fill="hold" grpId="0" nodeType="click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additive="base">
                                        <p:cTn id="89" dur="500"/>
                                        <p:tgtEl>
                                          <p:spTgt spid="9"/>
                                        </p:tgtEl>
                                        <p:attrNameLst>
                                          <p:attrName>ppt_y</p:attrName>
                                        </p:attrNameLst>
                                      </p:cBhvr>
                                      <p:tavLst>
                                        <p:tav tm="0">
                                          <p:val>
                                            <p:strVal val="#ppt_y+#ppt_h*1.125000"/>
                                          </p:val>
                                        </p:tav>
                                        <p:tav tm="100000">
                                          <p:val>
                                            <p:strVal val="#ppt_y"/>
                                          </p:val>
                                        </p:tav>
                                      </p:tavLst>
                                    </p:anim>
                                    <p:animEffect transition="in" filter="wipe(up)">
                                      <p:cBhvr>
                                        <p:cTn id="90" dur="500"/>
                                        <p:tgtEl>
                                          <p:spTgt spid="9"/>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13"/>
                                        </p:tgtEl>
                                        <p:attrNameLst>
                                          <p:attrName>style.visibility</p:attrName>
                                        </p:attrNameLst>
                                      </p:cBhvr>
                                      <p:to>
                                        <p:strVal val="visible"/>
                                      </p:to>
                                    </p:set>
                                    <p:animEffect transition="in" filter="wipe(left)">
                                      <p:cBhvr>
                                        <p:cTn id="95" dur="500"/>
                                        <p:tgtEl>
                                          <p:spTgt spid="13"/>
                                        </p:tgtEl>
                                      </p:cBhvr>
                                    </p:animEffect>
                                  </p:childTnLst>
                                </p:cTn>
                              </p:par>
                              <p:par>
                                <p:cTn id="96" presetID="18" presetClass="emph" presetSubtype="0" fill="hold" grpId="1" nodeType="withEffect">
                                  <p:stCondLst>
                                    <p:cond delay="0"/>
                                  </p:stCondLst>
                                  <p:childTnLst>
                                    <p:set>
                                      <p:cBhvr override="childStyle">
                                        <p:cTn id="97" dur="500" fill="hold"/>
                                        <p:tgtEl>
                                          <p:spTgt spid="13"/>
                                        </p:tgtEl>
                                        <p:attrNameLst>
                                          <p:attrName>style.textDecorationUnderline</p:attrName>
                                        </p:attrNameLst>
                                      </p:cBhvr>
                                      <p:to>
                                        <p:strVal val="true"/>
                                      </p:to>
                                    </p:set>
                                  </p:childTnLst>
                                </p:cTn>
                              </p:par>
                              <p:par>
                                <p:cTn id="98" presetID="16" presetClass="exit" presetSubtype="21" fill="hold" grpId="2" nodeType="withEffect">
                                  <p:stCondLst>
                                    <p:cond delay="650"/>
                                  </p:stCondLst>
                                  <p:childTnLst>
                                    <p:animEffect transition="out" filter="barn(inVertical)">
                                      <p:cBhvr>
                                        <p:cTn id="99" dur="500"/>
                                        <p:tgtEl>
                                          <p:spTgt spid="13"/>
                                        </p:tgtEl>
                                      </p:cBhvr>
                                    </p:animEffect>
                                    <p:set>
                                      <p:cBhvr>
                                        <p:cTn id="100" dur="1" fill="hold">
                                          <p:stCondLst>
                                            <p:cond delay="499"/>
                                          </p:stCondLst>
                                        </p:cTn>
                                        <p:tgtEl>
                                          <p:spTgt spid="13"/>
                                        </p:tgtEl>
                                        <p:attrNameLst>
                                          <p:attrName>style.visibility</p:attrName>
                                        </p:attrNameLst>
                                      </p:cBhvr>
                                      <p:to>
                                        <p:strVal val="hidden"/>
                                      </p:to>
                                    </p:set>
                                  </p:childTnLst>
                                </p:cTn>
                              </p:par>
                              <p:par>
                                <p:cTn id="101" presetID="0" presetClass="entr" presetSubtype="0" fill="hold" grpId="0" nodeType="withEffect">
                                  <p:stCondLst>
                                    <p:cond delay="400"/>
                                  </p:stCondLst>
                                  <p:childTnLst>
                                    <p:set>
                                      <p:cBhvr>
                                        <p:cTn id="102" dur="1" fill="hold">
                                          <p:stCondLst>
                                            <p:cond delay="0"/>
                                          </p:stCondLst>
                                        </p:cTn>
                                        <p:tgtEl>
                                          <p:spTgt spid="14"/>
                                        </p:tgtEl>
                                        <p:attrNameLst>
                                          <p:attrName>style.visibility</p:attrName>
                                        </p:attrNameLst>
                                      </p:cBhvr>
                                      <p:to>
                                        <p:strVal val="visible"/>
                                      </p:to>
                                    </p:set>
                                    <p:animEffect transition="in" filter="dissolve">
                                      <p:cBhvr>
                                        <p:cTn id="103" dur="500">
                                          <p:stCondLst>
                                            <p:cond delay="0"/>
                                          </p:stCondLst>
                                        </p:cTn>
                                        <p:tgtEl>
                                          <p:spTgt spid="14"/>
                                        </p:tgtEl>
                                      </p:cBhvr>
                                    </p:animEffect>
                                    <p:anim to="" calcmode="lin" valueType="num">
                                      <p:cBhvr>
                                        <p:cTn id="104" dur="500" fill="hold">
                                          <p:stCondLst>
                                            <p:cond delay="0"/>
                                          </p:stCondLst>
                                        </p:cTn>
                                        <p:tgtEl>
                                          <p:spTgt spid="14"/>
                                        </p:tgtEl>
                                        <p:attrNameLst>
                                          <p:attrName>ppt_w</p:attrName>
                                        </p:attrNameLst>
                                      </p:cBhvr>
                                      <p:tavLst>
                                        <p:tav tm="0">
                                          <p:val>
                                            <p:strVal val="#ppt_w*4"/>
                                          </p:val>
                                        </p:tav>
                                        <p:tav tm="100000">
                                          <p:val>
                                            <p:strVal val="#ppt_w"/>
                                          </p:val>
                                        </p:tav>
                                      </p:tavLst>
                                    </p:anim>
                                    <p:anim to="" calcmode="lin" valueType="num">
                                      <p:cBhvr>
                                        <p:cTn id="105" dur="500" fill="hold">
                                          <p:stCondLst>
                                            <p:cond delay="0"/>
                                          </p:stCondLst>
                                        </p:cTn>
                                        <p:tgtEl>
                                          <p:spTgt spid="14"/>
                                        </p:tgtEl>
                                        <p:attrNameLst>
                                          <p:attrName>ppt_h</p:attrName>
                                        </p:attrNameLst>
                                      </p:cBhvr>
                                      <p:tavLst>
                                        <p:tav tm="0">
                                          <p:val>
                                            <p:strVal val="#ppt_h*4"/>
                                          </p:val>
                                        </p:tav>
                                        <p:tav tm="100000">
                                          <p:val>
                                            <p:strVal val="#ppt_h"/>
                                          </p:val>
                                        </p:tav>
                                      </p:tavLst>
                                    </p:anim>
                                  </p:childTnLst>
                                </p:cTn>
                              </p:par>
                            </p:childTnLst>
                          </p:cTn>
                        </p:par>
                      </p:childTnLst>
                    </p:cTn>
                  </p:par>
                  <p:par>
                    <p:cTn id="106" fill="hold">
                      <p:stCondLst>
                        <p:cond delay="indefinite"/>
                      </p:stCondLst>
                      <p:childTnLst>
                        <p:par>
                          <p:cTn id="107" fill="hold">
                            <p:stCondLst>
                              <p:cond delay="0"/>
                            </p:stCondLst>
                            <p:childTnLst>
                              <p:par>
                                <p:cTn id="108" presetID="12" presetClass="entr" presetSubtype="4" fill="hold" grpId="0" nodeType="clickEffect">
                                  <p:stCondLst>
                                    <p:cond delay="0"/>
                                  </p:stCondLst>
                                  <p:childTnLst>
                                    <p:set>
                                      <p:cBhvr>
                                        <p:cTn id="109" dur="1" fill="hold">
                                          <p:stCondLst>
                                            <p:cond delay="0"/>
                                          </p:stCondLst>
                                        </p:cTn>
                                        <p:tgtEl>
                                          <p:spTgt spid="17"/>
                                        </p:tgtEl>
                                        <p:attrNameLst>
                                          <p:attrName>style.visibility</p:attrName>
                                        </p:attrNameLst>
                                      </p:cBhvr>
                                      <p:to>
                                        <p:strVal val="visible"/>
                                      </p:to>
                                    </p:set>
                                    <p:anim calcmode="lin" valueType="num">
                                      <p:cBhvr additive="base">
                                        <p:cTn id="110" dur="500"/>
                                        <p:tgtEl>
                                          <p:spTgt spid="17"/>
                                        </p:tgtEl>
                                        <p:attrNameLst>
                                          <p:attrName>ppt_y</p:attrName>
                                        </p:attrNameLst>
                                      </p:cBhvr>
                                      <p:tavLst>
                                        <p:tav tm="0">
                                          <p:val>
                                            <p:strVal val="#ppt_y+#ppt_h*1.125000"/>
                                          </p:val>
                                        </p:tav>
                                        <p:tav tm="100000">
                                          <p:val>
                                            <p:strVal val="#ppt_y"/>
                                          </p:val>
                                        </p:tav>
                                      </p:tavLst>
                                    </p:anim>
                                    <p:animEffect transition="in" filter="wipe(up)">
                                      <p:cBhvr>
                                        <p:cTn id="111" dur="500"/>
                                        <p:tgtEl>
                                          <p:spTgt spid="17"/>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8" fill="hold" grpId="0" nodeType="clickEffect">
                                  <p:stCondLst>
                                    <p:cond delay="0"/>
                                  </p:stCondLst>
                                  <p:childTnLst>
                                    <p:set>
                                      <p:cBhvr>
                                        <p:cTn id="115" dur="1" fill="hold">
                                          <p:stCondLst>
                                            <p:cond delay="0"/>
                                          </p:stCondLst>
                                        </p:cTn>
                                        <p:tgtEl>
                                          <p:spTgt spid="15"/>
                                        </p:tgtEl>
                                        <p:attrNameLst>
                                          <p:attrName>style.visibility</p:attrName>
                                        </p:attrNameLst>
                                      </p:cBhvr>
                                      <p:to>
                                        <p:strVal val="visible"/>
                                      </p:to>
                                    </p:set>
                                    <p:animEffect transition="in" filter="wipe(left)">
                                      <p:cBhvr>
                                        <p:cTn id="116" dur="500"/>
                                        <p:tgtEl>
                                          <p:spTgt spid="15"/>
                                        </p:tgtEl>
                                      </p:cBhvr>
                                    </p:animEffect>
                                  </p:childTnLst>
                                </p:cTn>
                              </p:par>
                              <p:par>
                                <p:cTn id="117" presetID="18" presetClass="emph" presetSubtype="0" fill="hold" grpId="1" nodeType="withEffect">
                                  <p:stCondLst>
                                    <p:cond delay="500"/>
                                  </p:stCondLst>
                                  <p:childTnLst>
                                    <p:set>
                                      <p:cBhvr override="childStyle">
                                        <p:cTn id="118" dur="500" fill="hold"/>
                                        <p:tgtEl>
                                          <p:spTgt spid="15"/>
                                        </p:tgtEl>
                                        <p:attrNameLst>
                                          <p:attrName>style.textDecorationUnderline</p:attrName>
                                        </p:attrNameLst>
                                      </p:cBhvr>
                                      <p:to>
                                        <p:strVal val="true"/>
                                      </p:to>
                                    </p:set>
                                  </p:childTnLst>
                                </p:cTn>
                              </p:par>
                              <p:par>
                                <p:cTn id="119" presetID="16" presetClass="exit" presetSubtype="21" fill="hold" grpId="2" nodeType="withEffect">
                                  <p:stCondLst>
                                    <p:cond delay="1150"/>
                                  </p:stCondLst>
                                  <p:childTnLst>
                                    <p:animEffect transition="out" filter="barn(inVertical)">
                                      <p:cBhvr>
                                        <p:cTn id="120" dur="500"/>
                                        <p:tgtEl>
                                          <p:spTgt spid="15"/>
                                        </p:tgtEl>
                                      </p:cBhvr>
                                    </p:animEffect>
                                    <p:set>
                                      <p:cBhvr>
                                        <p:cTn id="121" dur="1" fill="hold">
                                          <p:stCondLst>
                                            <p:cond delay="499"/>
                                          </p:stCondLst>
                                        </p:cTn>
                                        <p:tgtEl>
                                          <p:spTgt spid="15"/>
                                        </p:tgtEl>
                                        <p:attrNameLst>
                                          <p:attrName>style.visibility</p:attrName>
                                        </p:attrNameLst>
                                      </p:cBhvr>
                                      <p:to>
                                        <p:strVal val="hidden"/>
                                      </p:to>
                                    </p:set>
                                  </p:childTnLst>
                                </p:cTn>
                              </p:par>
                              <p:par>
                                <p:cTn id="122" presetID="0" presetClass="entr" presetSubtype="0" fill="hold" grpId="0" nodeType="withEffect">
                                  <p:stCondLst>
                                    <p:cond delay="900"/>
                                  </p:stCondLst>
                                  <p:childTnLst>
                                    <p:set>
                                      <p:cBhvr>
                                        <p:cTn id="123" dur="1" fill="hold">
                                          <p:stCondLst>
                                            <p:cond delay="0"/>
                                          </p:stCondLst>
                                        </p:cTn>
                                        <p:tgtEl>
                                          <p:spTgt spid="16"/>
                                        </p:tgtEl>
                                        <p:attrNameLst>
                                          <p:attrName>style.visibility</p:attrName>
                                        </p:attrNameLst>
                                      </p:cBhvr>
                                      <p:to>
                                        <p:strVal val="visible"/>
                                      </p:to>
                                    </p:set>
                                    <p:animEffect transition="in" filter="dissolve">
                                      <p:cBhvr>
                                        <p:cTn id="124" dur="500">
                                          <p:stCondLst>
                                            <p:cond delay="0"/>
                                          </p:stCondLst>
                                        </p:cTn>
                                        <p:tgtEl>
                                          <p:spTgt spid="16"/>
                                        </p:tgtEl>
                                      </p:cBhvr>
                                    </p:animEffect>
                                    <p:anim to="" calcmode="lin" valueType="num">
                                      <p:cBhvr>
                                        <p:cTn id="125" dur="500" fill="hold">
                                          <p:stCondLst>
                                            <p:cond delay="0"/>
                                          </p:stCondLst>
                                        </p:cTn>
                                        <p:tgtEl>
                                          <p:spTgt spid="16"/>
                                        </p:tgtEl>
                                        <p:attrNameLst>
                                          <p:attrName>ppt_w</p:attrName>
                                        </p:attrNameLst>
                                      </p:cBhvr>
                                      <p:tavLst>
                                        <p:tav tm="0">
                                          <p:val>
                                            <p:strVal val="#ppt_w*4"/>
                                          </p:val>
                                        </p:tav>
                                        <p:tav tm="100000">
                                          <p:val>
                                            <p:strVal val="#ppt_w"/>
                                          </p:val>
                                        </p:tav>
                                      </p:tavLst>
                                    </p:anim>
                                    <p:anim to="" calcmode="lin" valueType="num">
                                      <p:cBhvr>
                                        <p:cTn id="126" dur="500" fill="hold">
                                          <p:stCondLst>
                                            <p:cond delay="0"/>
                                          </p:stCondLst>
                                        </p:cTn>
                                        <p:tgtEl>
                                          <p:spTgt spid="16"/>
                                        </p:tgtEl>
                                        <p:attrNameLst>
                                          <p:attrName>ppt_h</p:attrName>
                                        </p:attrNameLst>
                                      </p:cBhvr>
                                      <p:tavLst>
                                        <p:tav tm="0">
                                          <p:val>
                                            <p:strVal val="#ppt_h*4"/>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12" presetClass="entr" presetSubtype="1" fill="hold" grpId="0" nodeType="clickEffect">
                                  <p:stCondLst>
                                    <p:cond delay="0"/>
                                  </p:stCondLst>
                                  <p:childTnLst>
                                    <p:set>
                                      <p:cBhvr>
                                        <p:cTn id="130" dur="1" fill="hold">
                                          <p:stCondLst>
                                            <p:cond delay="0"/>
                                          </p:stCondLst>
                                        </p:cTn>
                                        <p:tgtEl>
                                          <p:spTgt spid="18"/>
                                        </p:tgtEl>
                                        <p:attrNameLst>
                                          <p:attrName>style.visibility</p:attrName>
                                        </p:attrNameLst>
                                      </p:cBhvr>
                                      <p:to>
                                        <p:strVal val="visible"/>
                                      </p:to>
                                    </p:set>
                                    <p:anim calcmode="lin" valueType="num">
                                      <p:cBhvr additive="base">
                                        <p:cTn id="131" dur="500"/>
                                        <p:tgtEl>
                                          <p:spTgt spid="18"/>
                                        </p:tgtEl>
                                        <p:attrNameLst>
                                          <p:attrName>ppt_y</p:attrName>
                                        </p:attrNameLst>
                                      </p:cBhvr>
                                      <p:tavLst>
                                        <p:tav tm="0">
                                          <p:val>
                                            <p:strVal val="#ppt_y-#ppt_h*1.125000"/>
                                          </p:val>
                                        </p:tav>
                                        <p:tav tm="100000">
                                          <p:val>
                                            <p:strVal val="#ppt_y"/>
                                          </p:val>
                                        </p:tav>
                                      </p:tavLst>
                                    </p:anim>
                                    <p:animEffect transition="in" filter="wipe(down)">
                                      <p:cBhvr>
                                        <p:cTn id="132" dur="500"/>
                                        <p:tgtEl>
                                          <p:spTgt spid="18"/>
                                        </p:tgtEl>
                                      </p:cBhvr>
                                    </p:animEffect>
                                  </p:childTnLst>
                                </p:cTn>
                              </p:par>
                            </p:childTnLst>
                          </p:cTn>
                        </p:par>
                      </p:childTnLst>
                    </p:cTn>
                  </p:par>
                  <p:par>
                    <p:cTn id="133" fill="hold">
                      <p:stCondLst>
                        <p:cond delay="indefinite"/>
                      </p:stCondLst>
                      <p:childTnLst>
                        <p:par>
                          <p:cTn id="134" fill="hold">
                            <p:stCondLst>
                              <p:cond delay="0"/>
                            </p:stCondLst>
                            <p:childTnLst>
                              <p:par>
                                <p:cTn id="135" presetID="17" presetClass="entr" presetSubtype="4" fill="hold" grpId="0" nodeType="clickEffect">
                                  <p:stCondLst>
                                    <p:cond delay="0"/>
                                  </p:stCondLst>
                                  <p:childTnLst>
                                    <p:set>
                                      <p:cBhvr>
                                        <p:cTn id="136" dur="1" fill="hold">
                                          <p:stCondLst>
                                            <p:cond delay="0"/>
                                          </p:stCondLst>
                                        </p:cTn>
                                        <p:tgtEl>
                                          <p:spTgt spid="20"/>
                                        </p:tgtEl>
                                        <p:attrNameLst>
                                          <p:attrName>style.visibility</p:attrName>
                                        </p:attrNameLst>
                                      </p:cBhvr>
                                      <p:to>
                                        <p:strVal val="visible"/>
                                      </p:to>
                                    </p:set>
                                    <p:anim calcmode="lin" valueType="num">
                                      <p:cBhvr>
                                        <p:cTn id="137" dur="500" fill="hold"/>
                                        <p:tgtEl>
                                          <p:spTgt spid="20"/>
                                        </p:tgtEl>
                                        <p:attrNameLst>
                                          <p:attrName>ppt_x</p:attrName>
                                        </p:attrNameLst>
                                      </p:cBhvr>
                                      <p:tavLst>
                                        <p:tav tm="0">
                                          <p:val>
                                            <p:strVal val="#ppt_x"/>
                                          </p:val>
                                        </p:tav>
                                        <p:tav tm="100000">
                                          <p:val>
                                            <p:strVal val="#ppt_x"/>
                                          </p:val>
                                        </p:tav>
                                      </p:tavLst>
                                    </p:anim>
                                    <p:anim calcmode="lin" valueType="num">
                                      <p:cBhvr>
                                        <p:cTn id="138" dur="500" fill="hold"/>
                                        <p:tgtEl>
                                          <p:spTgt spid="20"/>
                                        </p:tgtEl>
                                        <p:attrNameLst>
                                          <p:attrName>ppt_y</p:attrName>
                                        </p:attrNameLst>
                                      </p:cBhvr>
                                      <p:tavLst>
                                        <p:tav tm="0">
                                          <p:val>
                                            <p:strVal val="#ppt_y+#ppt_h/2"/>
                                          </p:val>
                                        </p:tav>
                                        <p:tav tm="100000">
                                          <p:val>
                                            <p:strVal val="#ppt_y"/>
                                          </p:val>
                                        </p:tav>
                                      </p:tavLst>
                                    </p:anim>
                                    <p:anim calcmode="lin" valueType="num">
                                      <p:cBhvr>
                                        <p:cTn id="139" dur="500" fill="hold"/>
                                        <p:tgtEl>
                                          <p:spTgt spid="20"/>
                                        </p:tgtEl>
                                        <p:attrNameLst>
                                          <p:attrName>ppt_w</p:attrName>
                                        </p:attrNameLst>
                                      </p:cBhvr>
                                      <p:tavLst>
                                        <p:tav tm="0">
                                          <p:val>
                                            <p:strVal val="#ppt_w"/>
                                          </p:val>
                                        </p:tav>
                                        <p:tav tm="100000">
                                          <p:val>
                                            <p:strVal val="#ppt_w"/>
                                          </p:val>
                                        </p:tav>
                                      </p:tavLst>
                                    </p:anim>
                                    <p:anim calcmode="lin" valueType="num">
                                      <p:cBhvr>
                                        <p:cTn id="140" dur="500" fill="hold"/>
                                        <p:tgtEl>
                                          <p:spTgt spid="20"/>
                                        </p:tgtEl>
                                        <p:attrNameLst>
                                          <p:attrName>ppt_h</p:attrName>
                                        </p:attrNameLst>
                                      </p:cBhvr>
                                      <p:tavLst>
                                        <p:tav tm="0">
                                          <p:val>
                                            <p:fltVal val="0"/>
                                          </p:val>
                                        </p:tav>
                                        <p:tav tm="100000">
                                          <p:val>
                                            <p:strVal val="#ppt_h"/>
                                          </p:val>
                                        </p:tav>
                                      </p:tavLst>
                                    </p:anim>
                                  </p:childTnLst>
                                </p:cTn>
                              </p:par>
                              <p:par>
                                <p:cTn id="141" presetID="17" presetClass="entr" presetSubtype="10" fill="hold" grpId="0" nodeType="withEffect">
                                  <p:stCondLst>
                                    <p:cond delay="400"/>
                                  </p:stCondLst>
                                  <p:childTnLst>
                                    <p:set>
                                      <p:cBhvr>
                                        <p:cTn id="142" dur="1" fill="hold">
                                          <p:stCondLst>
                                            <p:cond delay="0"/>
                                          </p:stCondLst>
                                        </p:cTn>
                                        <p:tgtEl>
                                          <p:spTgt spid="21"/>
                                        </p:tgtEl>
                                        <p:attrNameLst>
                                          <p:attrName>style.visibility</p:attrName>
                                        </p:attrNameLst>
                                      </p:cBhvr>
                                      <p:to>
                                        <p:strVal val="visible"/>
                                      </p:to>
                                    </p:set>
                                    <p:anim calcmode="lin" valueType="num">
                                      <p:cBhvr>
                                        <p:cTn id="143" dur="500" fill="hold"/>
                                        <p:tgtEl>
                                          <p:spTgt spid="21"/>
                                        </p:tgtEl>
                                        <p:attrNameLst>
                                          <p:attrName>ppt_w</p:attrName>
                                        </p:attrNameLst>
                                      </p:cBhvr>
                                      <p:tavLst>
                                        <p:tav tm="0">
                                          <p:val>
                                            <p:fltVal val="0"/>
                                          </p:val>
                                        </p:tav>
                                        <p:tav tm="100000">
                                          <p:val>
                                            <p:strVal val="#ppt_w"/>
                                          </p:val>
                                        </p:tav>
                                      </p:tavLst>
                                    </p:anim>
                                    <p:anim calcmode="lin" valueType="num">
                                      <p:cBhvr>
                                        <p:cTn id="144" dur="500" fill="hold"/>
                                        <p:tgtEl>
                                          <p:spTgt spid="21"/>
                                        </p:tgtEl>
                                        <p:attrNameLst>
                                          <p:attrName>ppt_h</p:attrName>
                                        </p:attrNameLst>
                                      </p:cBhvr>
                                      <p:tavLst>
                                        <p:tav tm="0">
                                          <p:val>
                                            <p:strVal val="#ppt_h"/>
                                          </p:val>
                                        </p:tav>
                                        <p:tav tm="100000">
                                          <p:val>
                                            <p:strVal val="#ppt_h"/>
                                          </p:val>
                                        </p:tav>
                                      </p:tavLst>
                                    </p:anim>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grpId="0" nodeType="clickEffect">
                                  <p:stCondLst>
                                    <p:cond delay="0"/>
                                  </p:stCondLst>
                                  <p:childTnLst>
                                    <p:set>
                                      <p:cBhvr>
                                        <p:cTn id="148" dur="1" fill="hold">
                                          <p:stCondLst>
                                            <p:cond delay="0"/>
                                          </p:stCondLst>
                                        </p:cTn>
                                        <p:tgtEl>
                                          <p:spTgt spid="22"/>
                                        </p:tgtEl>
                                        <p:attrNameLst>
                                          <p:attrName>style.visibility</p:attrName>
                                        </p:attrNameLst>
                                      </p:cBhvr>
                                      <p:to>
                                        <p:strVal val="visible"/>
                                      </p:to>
                                    </p:set>
                                    <p:animEffect transition="in" filter="wipe(left)">
                                      <p:cBhvr>
                                        <p:cTn id="149" dur="500"/>
                                        <p:tgtEl>
                                          <p:spTgt spid="22"/>
                                        </p:tgtEl>
                                      </p:cBhvr>
                                    </p:animEffect>
                                  </p:childTnLst>
                                </p:cTn>
                              </p:par>
                            </p:childTnLst>
                          </p:cTn>
                        </p:par>
                        <p:par>
                          <p:cTn id="150" fill="hold">
                            <p:stCondLst>
                              <p:cond delay="500"/>
                            </p:stCondLst>
                            <p:childTnLst>
                              <p:par>
                                <p:cTn id="151" presetID="22" presetClass="entr" presetSubtype="8" fill="hold" grpId="0" nodeType="afterEffect">
                                  <p:stCondLst>
                                    <p:cond delay="0"/>
                                  </p:stCondLst>
                                  <p:childTnLst>
                                    <p:set>
                                      <p:cBhvr>
                                        <p:cTn id="152" dur="1" fill="hold">
                                          <p:stCondLst>
                                            <p:cond delay="0"/>
                                          </p:stCondLst>
                                        </p:cTn>
                                        <p:tgtEl>
                                          <p:spTgt spid="23"/>
                                        </p:tgtEl>
                                        <p:attrNameLst>
                                          <p:attrName>style.visibility</p:attrName>
                                        </p:attrNameLst>
                                      </p:cBhvr>
                                      <p:to>
                                        <p:strVal val="visible"/>
                                      </p:to>
                                    </p:set>
                                    <p:animEffect transition="in" filter="wipe(left)">
                                      <p:cBhvr>
                                        <p:cTn id="153" dur="500"/>
                                        <p:tgtEl>
                                          <p:spTgt spid="23"/>
                                        </p:tgtEl>
                                      </p:cBhvr>
                                    </p:animEffect>
                                  </p:childTnLst>
                                </p:cTn>
                              </p:par>
                            </p:childTnLst>
                          </p:cTn>
                        </p:par>
                      </p:childTnLst>
                    </p:cTn>
                  </p:par>
                  <p:par>
                    <p:cTn id="154" fill="hold">
                      <p:stCondLst>
                        <p:cond delay="indefinite"/>
                      </p:stCondLst>
                      <p:childTnLst>
                        <p:par>
                          <p:cTn id="155" fill="hold">
                            <p:stCondLst>
                              <p:cond delay="0"/>
                            </p:stCondLst>
                            <p:childTnLst>
                              <p:par>
                                <p:cTn id="156" presetID="16" presetClass="entr" presetSubtype="21" fill="hold" grpId="0" nodeType="clickEffect">
                                  <p:stCondLst>
                                    <p:cond delay="0"/>
                                  </p:stCondLst>
                                  <p:childTnLst>
                                    <p:set>
                                      <p:cBhvr>
                                        <p:cTn id="157" dur="1" fill="hold">
                                          <p:stCondLst>
                                            <p:cond delay="0"/>
                                          </p:stCondLst>
                                        </p:cTn>
                                        <p:tgtEl>
                                          <p:spTgt spid="19"/>
                                        </p:tgtEl>
                                        <p:attrNameLst>
                                          <p:attrName>style.visibility</p:attrName>
                                        </p:attrNameLst>
                                      </p:cBhvr>
                                      <p:to>
                                        <p:strVal val="visible"/>
                                      </p:to>
                                    </p:set>
                                    <p:animEffect transition="in" filter="barn(inVertical)">
                                      <p:cBhvr>
                                        <p:cTn id="158" dur="500"/>
                                        <p:tgtEl>
                                          <p:spTgt spid="19"/>
                                        </p:tgtEl>
                                      </p:cBhvr>
                                    </p:animEffect>
                                  </p:childTnLst>
                                </p:cTn>
                              </p:par>
                              <p:par>
                                <p:cTn id="159" presetID="9" presetClass="emph" presetSubtype="0" grpId="4" nodeType="withEffect">
                                  <p:stCondLst>
                                    <p:cond delay="0"/>
                                  </p:stCondLst>
                                  <p:endCondLst>
                                    <p:cond evt="onNext" delay="0">
                                      <p:tgtEl>
                                        <p:sldTgt/>
                                      </p:tgtEl>
                                    </p:cond>
                                  </p:endCondLst>
                                  <p:childTnLst>
                                    <p:set>
                                      <p:cBhvr>
                                        <p:cTn id="160" dur="indefinite"/>
                                        <p:tgtEl>
                                          <p:spTgt spid="21"/>
                                        </p:tgtEl>
                                        <p:attrNameLst>
                                          <p:attrName>style.opacity</p:attrName>
                                        </p:attrNameLst>
                                      </p:cBhvr>
                                      <p:to>
                                        <p:strVal val="0.5"/>
                                      </p:to>
                                    </p:set>
                                    <p:animEffect filter="image" prLst="opacity: 0.5">
                                      <p:cBhvr rctx="IE">
                                        <p:cTn id="161" dur="indefinite"/>
                                        <p:tgtEl>
                                          <p:spTgt spid="21"/>
                                        </p:tgtEl>
                                      </p:cBhvr>
                                    </p:animEffect>
                                  </p:childTnLst>
                                </p:cTn>
                              </p:par>
                            </p:childTnLst>
                          </p:cTn>
                        </p:par>
                      </p:childTnLst>
                    </p:cTn>
                  </p:par>
                  <p:par>
                    <p:cTn id="162" fill="hold">
                      <p:stCondLst>
                        <p:cond delay="indefinite"/>
                      </p:stCondLst>
                      <p:childTnLst>
                        <p:par>
                          <p:cTn id="163" fill="hold">
                            <p:stCondLst>
                              <p:cond delay="0"/>
                            </p:stCondLst>
                            <p:childTnLst>
                              <p:par>
                                <p:cTn id="164" presetID="23" presetClass="exit" presetSubtype="32" fill="hold" grpId="1" nodeType="clickEffect">
                                  <p:stCondLst>
                                    <p:cond delay="0"/>
                                  </p:stCondLst>
                                  <p:childTnLst>
                                    <p:anim calcmode="lin" valueType="num">
                                      <p:cBhvr>
                                        <p:cTn id="165" dur="750"/>
                                        <p:tgtEl>
                                          <p:spTgt spid="21"/>
                                        </p:tgtEl>
                                        <p:attrNameLst>
                                          <p:attrName>ppt_w</p:attrName>
                                        </p:attrNameLst>
                                      </p:cBhvr>
                                      <p:tavLst>
                                        <p:tav tm="0">
                                          <p:val>
                                            <p:strVal val="ppt_w"/>
                                          </p:val>
                                        </p:tav>
                                        <p:tav tm="100000">
                                          <p:val>
                                            <p:fltVal val="0"/>
                                          </p:val>
                                        </p:tav>
                                      </p:tavLst>
                                    </p:anim>
                                    <p:anim calcmode="lin" valueType="num">
                                      <p:cBhvr>
                                        <p:cTn id="166" dur="750"/>
                                        <p:tgtEl>
                                          <p:spTgt spid="21"/>
                                        </p:tgtEl>
                                        <p:attrNameLst>
                                          <p:attrName>ppt_h</p:attrName>
                                        </p:attrNameLst>
                                      </p:cBhvr>
                                      <p:tavLst>
                                        <p:tav tm="0">
                                          <p:val>
                                            <p:strVal val="ppt_h"/>
                                          </p:val>
                                        </p:tav>
                                        <p:tav tm="100000">
                                          <p:val>
                                            <p:fltVal val="0"/>
                                          </p:val>
                                        </p:tav>
                                      </p:tavLst>
                                    </p:anim>
                                    <p:set>
                                      <p:cBhvr>
                                        <p:cTn id="167" dur="1" fill="hold">
                                          <p:stCondLst>
                                            <p:cond delay="749"/>
                                          </p:stCondLst>
                                        </p:cTn>
                                        <p:tgtEl>
                                          <p:spTgt spid="21"/>
                                        </p:tgtEl>
                                        <p:attrNameLst>
                                          <p:attrName>style.visibility</p:attrName>
                                        </p:attrNameLst>
                                      </p:cBhvr>
                                      <p:to>
                                        <p:strVal val="hidden"/>
                                      </p:to>
                                    </p:set>
                                  </p:childTnLst>
                                </p:cTn>
                              </p:par>
                              <p:par>
                                <p:cTn id="168" presetID="23" presetClass="exit" presetSubtype="32" fill="hold" grpId="1" nodeType="withEffect">
                                  <p:stCondLst>
                                    <p:cond delay="0"/>
                                  </p:stCondLst>
                                  <p:childTnLst>
                                    <p:anim calcmode="lin" valueType="num">
                                      <p:cBhvr>
                                        <p:cTn id="169" dur="750"/>
                                        <p:tgtEl>
                                          <p:spTgt spid="22"/>
                                        </p:tgtEl>
                                        <p:attrNameLst>
                                          <p:attrName>ppt_w</p:attrName>
                                        </p:attrNameLst>
                                      </p:cBhvr>
                                      <p:tavLst>
                                        <p:tav tm="0">
                                          <p:val>
                                            <p:strVal val="ppt_w"/>
                                          </p:val>
                                        </p:tav>
                                        <p:tav tm="100000">
                                          <p:val>
                                            <p:fltVal val="0"/>
                                          </p:val>
                                        </p:tav>
                                      </p:tavLst>
                                    </p:anim>
                                    <p:anim calcmode="lin" valueType="num">
                                      <p:cBhvr>
                                        <p:cTn id="170" dur="750"/>
                                        <p:tgtEl>
                                          <p:spTgt spid="22"/>
                                        </p:tgtEl>
                                        <p:attrNameLst>
                                          <p:attrName>ppt_h</p:attrName>
                                        </p:attrNameLst>
                                      </p:cBhvr>
                                      <p:tavLst>
                                        <p:tav tm="0">
                                          <p:val>
                                            <p:strVal val="ppt_h"/>
                                          </p:val>
                                        </p:tav>
                                        <p:tav tm="100000">
                                          <p:val>
                                            <p:fltVal val="0"/>
                                          </p:val>
                                        </p:tav>
                                      </p:tavLst>
                                    </p:anim>
                                    <p:set>
                                      <p:cBhvr>
                                        <p:cTn id="171" dur="1" fill="hold">
                                          <p:stCondLst>
                                            <p:cond delay="749"/>
                                          </p:stCondLst>
                                        </p:cTn>
                                        <p:tgtEl>
                                          <p:spTgt spid="22"/>
                                        </p:tgtEl>
                                        <p:attrNameLst>
                                          <p:attrName>style.visibility</p:attrName>
                                        </p:attrNameLst>
                                      </p:cBhvr>
                                      <p:to>
                                        <p:strVal val="hidden"/>
                                      </p:to>
                                    </p:set>
                                  </p:childTnLst>
                                </p:cTn>
                              </p:par>
                              <p:par>
                                <p:cTn id="172" presetID="23" presetClass="exit" presetSubtype="32" fill="hold" grpId="1" nodeType="withEffect">
                                  <p:stCondLst>
                                    <p:cond delay="0"/>
                                  </p:stCondLst>
                                  <p:childTnLst>
                                    <p:anim calcmode="lin" valueType="num">
                                      <p:cBhvr>
                                        <p:cTn id="173" dur="750"/>
                                        <p:tgtEl>
                                          <p:spTgt spid="23"/>
                                        </p:tgtEl>
                                        <p:attrNameLst>
                                          <p:attrName>ppt_w</p:attrName>
                                        </p:attrNameLst>
                                      </p:cBhvr>
                                      <p:tavLst>
                                        <p:tav tm="0">
                                          <p:val>
                                            <p:strVal val="ppt_w"/>
                                          </p:val>
                                        </p:tav>
                                        <p:tav tm="100000">
                                          <p:val>
                                            <p:fltVal val="0"/>
                                          </p:val>
                                        </p:tav>
                                      </p:tavLst>
                                    </p:anim>
                                    <p:anim calcmode="lin" valueType="num">
                                      <p:cBhvr>
                                        <p:cTn id="174" dur="750"/>
                                        <p:tgtEl>
                                          <p:spTgt spid="23"/>
                                        </p:tgtEl>
                                        <p:attrNameLst>
                                          <p:attrName>ppt_h</p:attrName>
                                        </p:attrNameLst>
                                      </p:cBhvr>
                                      <p:tavLst>
                                        <p:tav tm="0">
                                          <p:val>
                                            <p:strVal val="ppt_h"/>
                                          </p:val>
                                        </p:tav>
                                        <p:tav tm="100000">
                                          <p:val>
                                            <p:fltVal val="0"/>
                                          </p:val>
                                        </p:tav>
                                      </p:tavLst>
                                    </p:anim>
                                    <p:set>
                                      <p:cBhvr>
                                        <p:cTn id="175" dur="1" fill="hold">
                                          <p:stCondLst>
                                            <p:cond delay="749"/>
                                          </p:stCondLst>
                                        </p:cTn>
                                        <p:tgtEl>
                                          <p:spTgt spid="23"/>
                                        </p:tgtEl>
                                        <p:attrNameLst>
                                          <p:attrName>style.visibility</p:attrName>
                                        </p:attrNameLst>
                                      </p:cBhvr>
                                      <p:to>
                                        <p:strVal val="hidden"/>
                                      </p:to>
                                    </p:set>
                                  </p:childTnLst>
                                </p:cTn>
                              </p:par>
                              <p:par>
                                <p:cTn id="176" presetID="23" presetClass="exit" presetSubtype="32" fill="hold" grpId="2" nodeType="withEffect">
                                  <p:stCondLst>
                                    <p:cond delay="0"/>
                                  </p:stCondLst>
                                  <p:childTnLst>
                                    <p:anim calcmode="lin" valueType="num">
                                      <p:cBhvr>
                                        <p:cTn id="177" dur="500"/>
                                        <p:tgtEl>
                                          <p:spTgt spid="20"/>
                                        </p:tgtEl>
                                        <p:attrNameLst>
                                          <p:attrName>ppt_w</p:attrName>
                                        </p:attrNameLst>
                                      </p:cBhvr>
                                      <p:tavLst>
                                        <p:tav tm="0">
                                          <p:val>
                                            <p:strVal val="ppt_w"/>
                                          </p:val>
                                        </p:tav>
                                        <p:tav tm="100000">
                                          <p:val>
                                            <p:fltVal val="0"/>
                                          </p:val>
                                        </p:tav>
                                      </p:tavLst>
                                    </p:anim>
                                    <p:anim calcmode="lin" valueType="num">
                                      <p:cBhvr>
                                        <p:cTn id="178" dur="500"/>
                                        <p:tgtEl>
                                          <p:spTgt spid="20"/>
                                        </p:tgtEl>
                                        <p:attrNameLst>
                                          <p:attrName>ppt_h</p:attrName>
                                        </p:attrNameLst>
                                      </p:cBhvr>
                                      <p:tavLst>
                                        <p:tav tm="0">
                                          <p:val>
                                            <p:strVal val="ppt_h"/>
                                          </p:val>
                                        </p:tav>
                                        <p:tav tm="100000">
                                          <p:val>
                                            <p:fltVal val="0"/>
                                          </p:val>
                                        </p:tav>
                                      </p:tavLst>
                                    </p:anim>
                                    <p:set>
                                      <p:cBhvr>
                                        <p:cTn id="179" dur="1" fill="hold">
                                          <p:stCondLst>
                                            <p:cond delay="499"/>
                                          </p:stCondLst>
                                        </p:cTn>
                                        <p:tgtEl>
                                          <p:spTgt spid="20"/>
                                        </p:tgtEl>
                                        <p:attrNameLst>
                                          <p:attrName>style.visibility</p:attrName>
                                        </p:attrNameLst>
                                      </p:cBhvr>
                                      <p:to>
                                        <p:strVal val="hidden"/>
                                      </p:to>
                                    </p:set>
                                  </p:childTnLst>
                                </p:cTn>
                              </p:par>
                              <p:par>
                                <p:cTn id="180" presetID="42" presetClass="path" presetSubtype="0" fill="hold" grpId="1" nodeType="withEffect">
                                  <p:stCondLst>
                                    <p:cond delay="0"/>
                                  </p:stCondLst>
                                  <p:childTnLst>
                                    <p:animMotion origin="layout" path="M 1.38889E-6 -1.11111E-6 L 0.17864 0.34213 " pathEditMode="relative" rAng="0" ptsTypes="AA">
                                      <p:cBhvr>
                                        <p:cTn id="181" dur="750" fill="hold"/>
                                        <p:tgtEl>
                                          <p:spTgt spid="20"/>
                                        </p:tgtEl>
                                        <p:attrNameLst>
                                          <p:attrName>ppt_x</p:attrName>
                                          <p:attrName>ppt_y</p:attrName>
                                        </p:attrNameLst>
                                      </p:cBhvr>
                                      <p:rCtr x="8924" y="17106"/>
                                    </p:animMotion>
                                  </p:childTnLst>
                                </p:cTn>
                              </p:par>
                              <p:par>
                                <p:cTn id="182" presetID="42" presetClass="path" presetSubtype="0" fill="hold" grpId="3" nodeType="withEffect">
                                  <p:stCondLst>
                                    <p:cond delay="0"/>
                                  </p:stCondLst>
                                  <p:childTnLst>
                                    <p:animMotion origin="layout" path="M -2.77778E-6 4.07407E-6 L 0.17604 0.37523 " pathEditMode="relative" rAng="0" ptsTypes="AA">
                                      <p:cBhvr>
                                        <p:cTn id="183" dur="750" fill="hold"/>
                                        <p:tgtEl>
                                          <p:spTgt spid="21"/>
                                        </p:tgtEl>
                                        <p:attrNameLst>
                                          <p:attrName>ppt_x</p:attrName>
                                          <p:attrName>ppt_y</p:attrName>
                                        </p:attrNameLst>
                                      </p:cBhvr>
                                      <p:rCtr x="8802" y="18750"/>
                                    </p:animMotion>
                                  </p:childTnLst>
                                </p:cTn>
                              </p:par>
                              <p:par>
                                <p:cTn id="184" presetID="42" presetClass="path" presetSubtype="0" fill="hold" grpId="2" nodeType="withEffect">
                                  <p:stCondLst>
                                    <p:cond delay="0"/>
                                  </p:stCondLst>
                                  <p:childTnLst>
                                    <p:animMotion origin="layout" path="M 5E-6 1.11111E-6 L -0.02743 0.18055 " pathEditMode="relative" rAng="0" ptsTypes="AA">
                                      <p:cBhvr>
                                        <p:cTn id="185" dur="750" fill="hold"/>
                                        <p:tgtEl>
                                          <p:spTgt spid="22"/>
                                        </p:tgtEl>
                                        <p:attrNameLst>
                                          <p:attrName>ppt_x</p:attrName>
                                          <p:attrName>ppt_y</p:attrName>
                                        </p:attrNameLst>
                                      </p:cBhvr>
                                      <p:rCtr x="-1372" y="9028"/>
                                    </p:animMotion>
                                  </p:childTnLst>
                                </p:cTn>
                              </p:par>
                              <p:par>
                                <p:cTn id="186" presetID="42" presetClass="path" presetSubtype="0" fill="hold" grpId="2" nodeType="withEffect">
                                  <p:stCondLst>
                                    <p:cond delay="0"/>
                                  </p:stCondLst>
                                  <p:childTnLst>
                                    <p:animMotion origin="layout" path="M 8.33333E-7 4.44444E-6 L 0.31996 0.11203 " pathEditMode="relative" rAng="0" ptsTypes="AA">
                                      <p:cBhvr>
                                        <p:cTn id="187" dur="750" fill="hold"/>
                                        <p:tgtEl>
                                          <p:spTgt spid="23"/>
                                        </p:tgtEl>
                                        <p:attrNameLst>
                                          <p:attrName>ppt_x</p:attrName>
                                          <p:attrName>ppt_y</p:attrName>
                                        </p:attrNameLst>
                                      </p:cBhvr>
                                      <p:rCtr x="15990" y="5602"/>
                                    </p:animMotion>
                                  </p:childTnLst>
                                </p:cTn>
                              </p:par>
                              <p:par>
                                <p:cTn id="188" presetID="6" presetClass="emph" presetSubtype="0" fill="hold" grpId="3" nodeType="withEffect">
                                  <p:stCondLst>
                                    <p:cond delay="0"/>
                                  </p:stCondLst>
                                  <p:childTnLst>
                                    <p:animScale>
                                      <p:cBhvr>
                                        <p:cTn id="189" dur="750" fill="hold"/>
                                        <p:tgtEl>
                                          <p:spTgt spid="19"/>
                                        </p:tgtEl>
                                      </p:cBhvr>
                                      <p:by x="130000" y="130000"/>
                                    </p:animScale>
                                  </p:childTnLst>
                                </p:cTn>
                              </p:par>
                            </p:childTnLst>
                          </p:cTn>
                        </p:par>
                        <p:par>
                          <p:cTn id="190" fill="hold">
                            <p:stCondLst>
                              <p:cond delay="750"/>
                            </p:stCondLst>
                            <p:childTnLst>
                              <p:par>
                                <p:cTn id="191" presetID="23" presetClass="exit" presetSubtype="32" fill="hold" grpId="1" nodeType="afterEffect">
                                  <p:stCondLst>
                                    <p:cond delay="0"/>
                                  </p:stCondLst>
                                  <p:childTnLst>
                                    <p:anim calcmode="lin" valueType="num">
                                      <p:cBhvr>
                                        <p:cTn id="192" dur="750"/>
                                        <p:tgtEl>
                                          <p:spTgt spid="19"/>
                                        </p:tgtEl>
                                        <p:attrNameLst>
                                          <p:attrName>ppt_w</p:attrName>
                                        </p:attrNameLst>
                                      </p:cBhvr>
                                      <p:tavLst>
                                        <p:tav tm="0">
                                          <p:val>
                                            <p:strVal val="ppt_w"/>
                                          </p:val>
                                        </p:tav>
                                        <p:tav tm="100000">
                                          <p:val>
                                            <p:fltVal val="0"/>
                                          </p:val>
                                        </p:tav>
                                      </p:tavLst>
                                    </p:anim>
                                    <p:anim calcmode="lin" valueType="num">
                                      <p:cBhvr>
                                        <p:cTn id="193" dur="750"/>
                                        <p:tgtEl>
                                          <p:spTgt spid="19"/>
                                        </p:tgtEl>
                                        <p:attrNameLst>
                                          <p:attrName>ppt_h</p:attrName>
                                        </p:attrNameLst>
                                      </p:cBhvr>
                                      <p:tavLst>
                                        <p:tav tm="0">
                                          <p:val>
                                            <p:strVal val="ppt_h"/>
                                          </p:val>
                                        </p:tav>
                                        <p:tav tm="100000">
                                          <p:val>
                                            <p:fltVal val="0"/>
                                          </p:val>
                                        </p:tav>
                                      </p:tavLst>
                                    </p:anim>
                                    <p:set>
                                      <p:cBhvr>
                                        <p:cTn id="194" dur="1" fill="hold">
                                          <p:stCondLst>
                                            <p:cond delay="749"/>
                                          </p:stCondLst>
                                        </p:cTn>
                                        <p:tgtEl>
                                          <p:spTgt spid="19"/>
                                        </p:tgtEl>
                                        <p:attrNameLst>
                                          <p:attrName>style.visibility</p:attrName>
                                        </p:attrNameLst>
                                      </p:cBhvr>
                                      <p:to>
                                        <p:strVal val="hidden"/>
                                      </p:to>
                                    </p:set>
                                  </p:childTnLst>
                                </p:cTn>
                              </p:par>
                              <p:par>
                                <p:cTn id="195" presetID="42" presetClass="path" presetSubtype="0" fill="hold" grpId="2" nodeType="withEffect">
                                  <p:stCondLst>
                                    <p:cond delay="0"/>
                                  </p:stCondLst>
                                  <p:childTnLst>
                                    <p:animMotion origin="layout" path="M 3.88889E-6 -2.59259E-6 L -0.08299 -0.18842 " pathEditMode="relative" rAng="0" ptsTypes="AA">
                                      <p:cBhvr>
                                        <p:cTn id="196" dur="750" fill="hold"/>
                                        <p:tgtEl>
                                          <p:spTgt spid="19"/>
                                        </p:tgtEl>
                                        <p:attrNameLst>
                                          <p:attrName>ppt_x</p:attrName>
                                          <p:attrName>ppt_y</p:attrName>
                                        </p:attrNameLst>
                                      </p:cBhvr>
                                      <p:rCtr x="-4149" y="-9421"/>
                                    </p:animMotion>
                                  </p:childTnLst>
                                </p:cTn>
                              </p:par>
                            </p:childTnLst>
                          </p:cTn>
                        </p:par>
                        <p:par>
                          <p:cTn id="197" fill="hold">
                            <p:stCondLst>
                              <p:cond delay="1500"/>
                            </p:stCondLst>
                            <p:childTnLst>
                              <p:par>
                                <p:cTn id="198" presetID="26" presetClass="emph" presetSubtype="0" fill="hold" grpId="1" nodeType="afterEffect">
                                  <p:stCondLst>
                                    <p:cond delay="0"/>
                                  </p:stCondLst>
                                  <p:childTnLst>
                                    <p:animEffect transition="out" filter="fade">
                                      <p:cBhvr>
                                        <p:cTn id="199" dur="500" tmFilter="0, 0; .2, .5; .8, .5; 1, 0"/>
                                        <p:tgtEl>
                                          <p:spTgt spid="9"/>
                                        </p:tgtEl>
                                      </p:cBhvr>
                                    </p:animEffect>
                                    <p:animScale>
                                      <p:cBhvr>
                                        <p:cTn id="200" dur="250" autoRev="1" fill="hold"/>
                                        <p:tgtEl>
                                          <p:spTgt spid="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3" grpId="2"/>
      <p:bldP spid="15" grpId="0"/>
      <p:bldP spid="15" grpId="1"/>
      <p:bldP spid="15" grpId="2"/>
      <p:bldP spid="11" grpId="0"/>
      <p:bldP spid="11" grpId="1"/>
      <p:bldP spid="11" grpId="2"/>
      <p:bldP spid="10" grpId="0"/>
      <p:bldP spid="3074" grpId="0"/>
      <p:bldP spid="3074" grpId="1"/>
      <p:bldP spid="2" grpId="2"/>
      <p:bldP spid="2" grpId="3"/>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12" grpId="0"/>
      <p:bldP spid="14" grpId="0"/>
      <p:bldP spid="16" grpId="0"/>
      <p:bldP spid="9" grpId="0"/>
      <p:bldP spid="9" grpId="1"/>
      <p:bldP spid="17" grpId="0"/>
      <p:bldP spid="18" grpId="0"/>
      <p:bldP spid="20" grpId="0" animBg="1"/>
      <p:bldP spid="20" grpId="1" animBg="1"/>
      <p:bldP spid="20" grpId="2" animBg="1"/>
      <p:bldP spid="21" grpId="0"/>
      <p:bldP spid="21" grpId="1"/>
      <p:bldP spid="21" grpId="3"/>
      <p:bldP spid="21" grpId="4"/>
      <p:bldP spid="19" grpId="0"/>
      <p:bldP spid="19" grpId="1"/>
      <p:bldP spid="19" grpId="2"/>
      <p:bldP spid="19" grpId="3"/>
      <p:bldP spid="22" grpId="0"/>
      <p:bldP spid="22" grpId="1"/>
      <p:bldP spid="22" grpId="2"/>
      <p:bldP spid="23" grpId="0"/>
      <p:bldP spid="23" grpId="1"/>
      <p:bldP spid="23" grpId="2"/>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8A9BE8BC-E97B-6E82-B9FB-99E873B3BC45}"/>
              </a:ext>
            </a:extLst>
          </p:cNvPr>
          <p:cNvSpPr/>
          <p:nvPr/>
        </p:nvSpPr>
        <p:spPr>
          <a:xfrm>
            <a:off x="2388580" y="4119840"/>
            <a:ext cx="4863120" cy="45719"/>
          </a:xfrm>
          <a:prstGeom prst="roundRect">
            <a:avLst/>
          </a:prstGeom>
          <a:solidFill>
            <a:srgbClr val="FF0000"/>
          </a:solidFill>
          <a:ln w="9525">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4" name="Rectangle 2"/>
          <p:cNvSpPr>
            <a:spLocks noGrp="1" noChangeArrowheads="1"/>
          </p:cNvSpPr>
          <p:nvPr>
            <p:ph type="title"/>
          </p:nvPr>
        </p:nvSpPr>
        <p:spPr>
          <a:xfrm>
            <a:off x="457200" y="2071627"/>
            <a:ext cx="8229600" cy="2714747"/>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"Also we have come to believe and know that You are the Christ, the Son of the living God."                     </a:t>
            </a:r>
            <a:r>
              <a:rPr lang="en-US" altLang="en-US" sz="32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John 6:69 </a:t>
            </a:r>
            <a:r>
              <a:rPr lang="en-US" altLang="en-US" sz="4000" b="1" i="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D588A5E7-DC16-D1FC-7A0F-14AB6A495076}"/>
              </a:ext>
            </a:extLst>
          </p:cNvPr>
          <p:cNvSpPr txBox="1">
            <a:spLocks noChangeArrowheads="1"/>
          </p:cNvSpPr>
          <p:nvPr/>
        </p:nvSpPr>
        <p:spPr bwMode="auto">
          <a:xfrm>
            <a:off x="2080259" y="3412233"/>
            <a:ext cx="5491481" cy="760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 of the living God</a:t>
            </a:r>
          </a:p>
        </p:txBody>
      </p:sp>
      <p:sp>
        <p:nvSpPr>
          <p:cNvPr id="3" name="Rectangle 9">
            <a:extLst>
              <a:ext uri="{FF2B5EF4-FFF2-40B4-BE49-F238E27FC236}">
                <a16:creationId xmlns:a16="http://schemas.microsoft.com/office/drawing/2014/main" id="{E3E24A94-60D0-75BF-D8BD-F067411297BD}"/>
              </a:ext>
            </a:extLst>
          </p:cNvPr>
          <p:cNvSpPr>
            <a:spLocks noChangeArrowheads="1"/>
          </p:cNvSpPr>
          <p:nvPr/>
        </p:nvSpPr>
        <p:spPr bwMode="auto">
          <a:xfrm>
            <a:off x="6767264" y="2760690"/>
            <a:ext cx="1774631" cy="733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Christ</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292811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stCondLst>
                                            <p:cond delay="0"/>
                                          </p:stCondLst>
                                        </p:cTn>
                                        <p:tgtEl>
                                          <p:spTgt spid="3"/>
                                        </p:tgtEl>
                                      </p:cBhvr>
                                    </p:animEffect>
                                    <p:anim to="" calcmode="lin" valueType="num">
                                      <p:cBhvr>
                                        <p:cTn id="13" dur="500" fill="hold">
                                          <p:stCondLst>
                                            <p:cond delay="0"/>
                                          </p:stCondLst>
                                        </p:cTn>
                                        <p:tgtEl>
                                          <p:spTgt spid="3"/>
                                        </p:tgtEl>
                                        <p:attrNameLst>
                                          <p:attrName>ppt_w</p:attrName>
                                        </p:attrNameLst>
                                      </p:cBhvr>
                                      <p:tavLst>
                                        <p:tav tm="0">
                                          <p:val>
                                            <p:strVal val="#ppt_w*4"/>
                                          </p:val>
                                        </p:tav>
                                        <p:tav tm="100000">
                                          <p:val>
                                            <p:strVal val="#ppt_w"/>
                                          </p:val>
                                        </p:tav>
                                      </p:tavLst>
                                    </p:anim>
                                    <p:anim to="" calcmode="lin" valueType="num">
                                      <p:cBhvr>
                                        <p:cTn id="14" dur="500" fill="hold">
                                          <p:stCondLst>
                                            <p:cond delay="0"/>
                                          </p:stCondLst>
                                        </p:cTn>
                                        <p:tgtEl>
                                          <p:spTgt spid="3"/>
                                        </p:tgtEl>
                                        <p:attrNameLst>
                                          <p:attrName>ppt_h</p:attrName>
                                        </p:attrNameLst>
                                      </p:cBhvr>
                                      <p:tavLst>
                                        <p:tav tm="0">
                                          <p:val>
                                            <p:strVal val="#ppt_h*4"/>
                                          </p:val>
                                        </p:tav>
                                        <p:tav tm="100000">
                                          <p:val>
                                            <p:strVal val="#ppt_h"/>
                                          </p:val>
                                        </p:tav>
                                      </p:tavLst>
                                    </p:anim>
                                  </p:childTnLst>
                                </p:cTn>
                              </p:par>
                              <p:par>
                                <p:cTn id="15" presetID="26" presetClass="emph" presetSubtype="0" fill="hold" grpId="1" nodeType="withEffect">
                                  <p:stCondLst>
                                    <p:cond delay="500"/>
                                  </p:stCondLst>
                                  <p:childTnLst>
                                    <p:animEffect transition="out" filter="fade">
                                      <p:cBhvr>
                                        <p:cTn id="16" dur="750" tmFilter="0, 0; .2, .5; .8, .5; 1, 0"/>
                                        <p:tgtEl>
                                          <p:spTgt spid="3"/>
                                        </p:tgtEl>
                                      </p:cBhvr>
                                    </p:animEffect>
                                    <p:animScale>
                                      <p:cBhvr>
                                        <p:cTn id="17" dur="375" autoRev="1" fill="hold"/>
                                        <p:tgtEl>
                                          <p:spTgt spid="3"/>
                                        </p:tgtEl>
                                      </p:cBhvr>
                                      <p:by x="105000" y="105000"/>
                                    </p:animScale>
                                  </p:childTnLst>
                                </p:cTn>
                              </p:par>
                            </p:childTnLst>
                          </p:cTn>
                        </p:par>
                        <p:par>
                          <p:cTn id="18" fill="hold">
                            <p:stCondLst>
                              <p:cond delay="1750"/>
                            </p:stCondLst>
                            <p:childTnLst>
                              <p:par>
                                <p:cTn id="19" presetID="3" presetClass="emph" presetSubtype="2" fill="hold" nodeType="afterEffect">
                                  <p:stCondLst>
                                    <p:cond delay="0"/>
                                  </p:stCondLst>
                                  <p:childTnLst>
                                    <p:animClr clrSpc="rgb" dir="cw">
                                      <p:cBhvr override="childStyle">
                                        <p:cTn id="20" dur="1250" fill="hold"/>
                                        <p:tgtEl>
                                          <p:spTgt spid="2">
                                            <p:txEl>
                                              <p:pRg st="0" end="0"/>
                                            </p:txEl>
                                          </p:spTgt>
                                        </p:tgtEl>
                                        <p:attrNameLst>
                                          <p:attrName>style.color</p:attrName>
                                        </p:attrNameLst>
                                      </p:cBhvr>
                                      <p:to>
                                        <a:srgbClr val="0066FF"/>
                                      </p:to>
                                    </p:animClr>
                                  </p:childTnLst>
                                </p:cTn>
                              </p:par>
                            </p:childTnLst>
                          </p:cTn>
                        </p:par>
                        <p:par>
                          <p:cTn id="21" fill="hold">
                            <p:stCondLst>
                              <p:cond delay="3000"/>
                            </p:stCondLst>
                            <p:childTnLst>
                              <p:par>
                                <p:cTn id="22" presetID="16" presetClass="entr" presetSubtype="21"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barn(inVertical)">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074" grpId="0"/>
      <p:bldP spid="3" grpId="0"/>
      <p:bldP spid="3" grpId="1"/>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19" name="are">
            <a:extLst>
              <a:ext uri="{FF2B5EF4-FFF2-40B4-BE49-F238E27FC236}">
                <a16:creationId xmlns:a16="http://schemas.microsoft.com/office/drawing/2014/main" id="{EF999279-F6AD-F676-9C97-19181A3F68E1}"/>
              </a:ext>
            </a:extLst>
          </p:cNvPr>
          <p:cNvSpPr txBox="1">
            <a:spLocks/>
          </p:cNvSpPr>
          <p:nvPr/>
        </p:nvSpPr>
        <p:spPr>
          <a:xfrm>
            <a:off x="2886361" y="5300366"/>
            <a:ext cx="1008755" cy="55982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are</a:t>
            </a:r>
          </a:p>
        </p:txBody>
      </p:sp>
      <p:sp>
        <p:nvSpPr>
          <p:cNvPr id="20" name="are">
            <a:extLst>
              <a:ext uri="{FF2B5EF4-FFF2-40B4-BE49-F238E27FC236}">
                <a16:creationId xmlns:a16="http://schemas.microsoft.com/office/drawing/2014/main" id="{C5883D5A-AB5A-1B60-4947-B51EAB3BCADB}"/>
              </a:ext>
            </a:extLst>
          </p:cNvPr>
          <p:cNvSpPr txBox="1">
            <a:spLocks/>
          </p:cNvSpPr>
          <p:nvPr/>
        </p:nvSpPr>
        <p:spPr>
          <a:xfrm>
            <a:off x="2762245" y="4689650"/>
            <a:ext cx="1008755" cy="55982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are</a:t>
            </a:r>
          </a:p>
        </p:txBody>
      </p:sp>
      <p:sp>
        <p:nvSpPr>
          <p:cNvPr id="3" name="Title 1">
            <a:extLst>
              <a:ext uri="{FF2B5EF4-FFF2-40B4-BE49-F238E27FC236}">
                <a16:creationId xmlns:a16="http://schemas.microsoft.com/office/drawing/2014/main" id="{EA694547-8232-8370-40CF-C01790D26F21}"/>
              </a:ext>
            </a:extLst>
          </p:cNvPr>
          <p:cNvSpPr txBox="1">
            <a:spLocks/>
          </p:cNvSpPr>
          <p:nvPr/>
        </p:nvSpPr>
        <p:spPr>
          <a:xfrm>
            <a:off x="2449287" y="5851253"/>
            <a:ext cx="5523978"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chemeClr val="bg1"/>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000" b="1" i="0" u="none" strike="noStrike" kern="1200" cap="none" spc="0" normalizeH="0" baseline="0" noProof="0" dirty="0">
                <a:ln w="3175" cmpd="sng">
                  <a:solidFill>
                    <a:schemeClr val="bg1"/>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600" b="1" i="0" u="none" strike="noStrike" kern="1200" cap="none" spc="0" normalizeH="0" baseline="0" noProof="0" dirty="0">
                <a:ln w="3175" cmpd="sng">
                  <a:solidFill>
                    <a:schemeClr val="bg1"/>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000" b="1" i="0" u="none" strike="noStrike" kern="1200" cap="none" spc="0" normalizeH="0" baseline="0" noProof="0" dirty="0">
                <a:ln w="3175" cmpd="sng">
                  <a:solidFill>
                    <a:schemeClr val="bg1"/>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chemeClr val="bg1"/>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29" name="Rounded Rectangle 3">
            <a:extLst>
              <a:ext uri="{FF2B5EF4-FFF2-40B4-BE49-F238E27FC236}">
                <a16:creationId xmlns:a16="http://schemas.microsoft.com/office/drawing/2014/main" id="{CB3A44F2-5C18-87D1-A920-5AB89644A75F}"/>
              </a:ext>
            </a:extLst>
          </p:cNvPr>
          <p:cNvSpPr/>
          <p:nvPr/>
        </p:nvSpPr>
        <p:spPr>
          <a:xfrm>
            <a:off x="1500305" y="2173474"/>
            <a:ext cx="3332952" cy="45719"/>
          </a:xfrm>
          <a:prstGeom prst="roundRect">
            <a:avLst/>
          </a:prstGeom>
          <a:solidFill>
            <a:srgbClr val="FF0000"/>
          </a:solidFill>
          <a:ln w="9525">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3" name="are">
            <a:extLst>
              <a:ext uri="{FF2B5EF4-FFF2-40B4-BE49-F238E27FC236}">
                <a16:creationId xmlns:a16="http://schemas.microsoft.com/office/drawing/2014/main" id="{50C413B9-ADA0-02A5-398C-C158F32E171E}"/>
              </a:ext>
            </a:extLst>
          </p:cNvPr>
          <p:cNvSpPr txBox="1">
            <a:spLocks/>
          </p:cNvSpPr>
          <p:nvPr/>
        </p:nvSpPr>
        <p:spPr>
          <a:xfrm>
            <a:off x="3889419" y="446723"/>
            <a:ext cx="956815" cy="55982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are</a:t>
            </a:r>
          </a:p>
        </p:txBody>
      </p:sp>
      <p:sp>
        <p:nvSpPr>
          <p:cNvPr id="18" name="Final">
            <a:extLst>
              <a:ext uri="{FF2B5EF4-FFF2-40B4-BE49-F238E27FC236}">
                <a16:creationId xmlns:a16="http://schemas.microsoft.com/office/drawing/2014/main" id="{C1E0585B-9699-6245-9F1F-E686DA2193BB}"/>
              </a:ext>
            </a:extLst>
          </p:cNvPr>
          <p:cNvSpPr txBox="1">
            <a:spLocks noChangeArrowheads="1"/>
          </p:cNvSpPr>
          <p:nvPr/>
        </p:nvSpPr>
        <p:spPr bwMode="auto">
          <a:xfrm>
            <a:off x="224076" y="289719"/>
            <a:ext cx="8695849" cy="6278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sons of this age are given in marriage</a:t>
            </a:r>
            <a:br>
              <a:rPr lang="en-US" altLang="en-US" sz="4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4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who counted worthy to attain that age</a:t>
            </a:r>
            <a:br>
              <a:rPr lang="en-US" altLang="en-US" sz="40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the resurrection from the dead, neither marry nor are given in marriage; </a:t>
            </a:r>
            <a:br>
              <a:rPr lang="en-US" altLang="en-US" sz="40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nor can they die anymore</a:t>
            </a:r>
            <a:br>
              <a:rPr lang="en-US" altLang="en-US" sz="40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sz="4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are sons of God</a:t>
            </a:r>
            <a:br>
              <a:rPr lang="en-US" altLang="en-US" sz="40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for they are equal to the angels </a:t>
            </a:r>
            <a:br>
              <a:rPr lang="en-US" altLang="en-US" sz="40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being sons of the resurrection</a:t>
            </a:r>
            <a:endParaRPr lang="en-US" altLang="en-US" sz="3200" b="1" i="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381000" y="289719"/>
            <a:ext cx="8382000" cy="6278562"/>
          </a:xfrm>
        </p:spPr>
        <p:txBody>
          <a:bodyPr>
            <a:scene3d>
              <a:camera prst="orthographicFront"/>
              <a:lightRig rig="flat" dir="t"/>
            </a:scene3d>
            <a:sp3d extrusionH="57150" prstMaterial="plastic">
              <a:bevelT w="38100" h="38100"/>
            </a:sp3d>
          </a:bodyPr>
          <a:lstStyle/>
          <a:p>
            <a:pPr eaLnBrk="1" hangingPunct="1"/>
            <a:r>
              <a:rPr lang="en-US" altLang="en-US" sz="40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Jesus answered and said to them, "The sons of this age marry and are given in marriage. "But those who are counted worthy to attain that age, and the resurrection from the dead, neither marry nor are given in marriage; nor can they die anymore, for they are equal to the angels and are sons of God, being sons of the resurrection."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Luke 20:34-36 </a:t>
            </a:r>
          </a:p>
        </p:txBody>
      </p:sp>
      <p:sp>
        <p:nvSpPr>
          <p:cNvPr id="2" name="!!Morph">
            <a:extLst>
              <a:ext uri="{FF2B5EF4-FFF2-40B4-BE49-F238E27FC236}">
                <a16:creationId xmlns:a16="http://schemas.microsoft.com/office/drawing/2014/main" id="{1B32D94F-0D07-A347-1406-B2DF8A3753A3}"/>
              </a:ext>
            </a:extLst>
          </p:cNvPr>
          <p:cNvSpPr txBox="1">
            <a:spLocks noChangeArrowheads="1"/>
          </p:cNvSpPr>
          <p:nvPr/>
        </p:nvSpPr>
        <p:spPr bwMode="auto">
          <a:xfrm>
            <a:off x="1554956" y="5160473"/>
            <a:ext cx="2990850" cy="808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God</a:t>
            </a:r>
          </a:p>
        </p:txBody>
      </p:sp>
      <p:sp>
        <p:nvSpPr>
          <p:cNvPr id="4" name="Rectangle 2">
            <a:extLst>
              <a:ext uri="{FF2B5EF4-FFF2-40B4-BE49-F238E27FC236}">
                <a16:creationId xmlns:a16="http://schemas.microsoft.com/office/drawing/2014/main" id="{149EEDA0-7AFD-D1DE-9059-106B4F3E0C26}"/>
              </a:ext>
            </a:extLst>
          </p:cNvPr>
          <p:cNvSpPr txBox="1">
            <a:spLocks noChangeArrowheads="1"/>
          </p:cNvSpPr>
          <p:nvPr/>
        </p:nvSpPr>
        <p:spPr bwMode="auto">
          <a:xfrm>
            <a:off x="1490662" y="899484"/>
            <a:ext cx="4184449" cy="791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this age</a:t>
            </a:r>
          </a:p>
        </p:txBody>
      </p:sp>
      <p:sp>
        <p:nvSpPr>
          <p:cNvPr id="5" name="Rectangle 2">
            <a:extLst>
              <a:ext uri="{FF2B5EF4-FFF2-40B4-BE49-F238E27FC236}">
                <a16:creationId xmlns:a16="http://schemas.microsoft.com/office/drawing/2014/main" id="{531B1086-71D8-96E7-49D8-708C2BD7299F}"/>
              </a:ext>
            </a:extLst>
          </p:cNvPr>
          <p:cNvSpPr txBox="1">
            <a:spLocks noChangeArrowheads="1"/>
          </p:cNvSpPr>
          <p:nvPr/>
        </p:nvSpPr>
        <p:spPr bwMode="auto">
          <a:xfrm>
            <a:off x="7410450" y="900112"/>
            <a:ext cx="1104901" cy="788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are</a:t>
            </a:r>
          </a:p>
        </p:txBody>
      </p:sp>
      <p:sp>
        <p:nvSpPr>
          <p:cNvPr id="6" name="Rectangle 2">
            <a:extLst>
              <a:ext uri="{FF2B5EF4-FFF2-40B4-BE49-F238E27FC236}">
                <a16:creationId xmlns:a16="http://schemas.microsoft.com/office/drawing/2014/main" id="{4903C20A-F014-FF53-1433-35CA3CDE6C1B}"/>
              </a:ext>
            </a:extLst>
          </p:cNvPr>
          <p:cNvSpPr txBox="1">
            <a:spLocks noChangeArrowheads="1"/>
          </p:cNvSpPr>
          <p:nvPr/>
        </p:nvSpPr>
        <p:spPr bwMode="auto">
          <a:xfrm>
            <a:off x="292893" y="1515601"/>
            <a:ext cx="421719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given in marriage</a:t>
            </a:r>
          </a:p>
        </p:txBody>
      </p:sp>
      <p:sp>
        <p:nvSpPr>
          <p:cNvPr id="7" name="Rectangle 2">
            <a:extLst>
              <a:ext uri="{FF2B5EF4-FFF2-40B4-BE49-F238E27FC236}">
                <a16:creationId xmlns:a16="http://schemas.microsoft.com/office/drawing/2014/main" id="{4B2CD68D-9011-8331-4BD6-BF59E54A86F0}"/>
              </a:ext>
            </a:extLst>
          </p:cNvPr>
          <p:cNvSpPr txBox="1">
            <a:spLocks noChangeArrowheads="1"/>
          </p:cNvSpPr>
          <p:nvPr/>
        </p:nvSpPr>
        <p:spPr bwMode="auto">
          <a:xfrm>
            <a:off x="6598444" y="1513095"/>
            <a:ext cx="1421606" cy="7800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a:t>
            </a:r>
          </a:p>
        </p:txBody>
      </p:sp>
      <p:sp>
        <p:nvSpPr>
          <p:cNvPr id="8" name="Rectangle 2">
            <a:extLst>
              <a:ext uri="{FF2B5EF4-FFF2-40B4-BE49-F238E27FC236}">
                <a16:creationId xmlns:a16="http://schemas.microsoft.com/office/drawing/2014/main" id="{777E0565-DD82-0E94-2E12-7E467BAB9BDD}"/>
              </a:ext>
            </a:extLst>
          </p:cNvPr>
          <p:cNvSpPr txBox="1">
            <a:spLocks noChangeArrowheads="1"/>
          </p:cNvSpPr>
          <p:nvPr/>
        </p:nvSpPr>
        <p:spPr bwMode="auto">
          <a:xfrm>
            <a:off x="707230" y="2126707"/>
            <a:ext cx="7594559" cy="776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counted worthy to attain that age</a:t>
            </a:r>
          </a:p>
        </p:txBody>
      </p:sp>
      <p:sp>
        <p:nvSpPr>
          <p:cNvPr id="9" name="Rectangle 2">
            <a:extLst>
              <a:ext uri="{FF2B5EF4-FFF2-40B4-BE49-F238E27FC236}">
                <a16:creationId xmlns:a16="http://schemas.microsoft.com/office/drawing/2014/main" id="{C450D783-EED7-36B1-2888-C7C50FDDEAB8}"/>
              </a:ext>
            </a:extLst>
          </p:cNvPr>
          <p:cNvSpPr txBox="1">
            <a:spLocks noChangeArrowheads="1"/>
          </p:cNvSpPr>
          <p:nvPr/>
        </p:nvSpPr>
        <p:spPr bwMode="auto">
          <a:xfrm>
            <a:off x="1347788" y="2728284"/>
            <a:ext cx="7360443" cy="791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resurrection</a:t>
            </a:r>
            <a:r>
              <a:rPr kumimoji="0" lang="en-US" altLang="en-US" sz="40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from the dead,</a:t>
            </a:r>
            <a:endPar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0" name="Rectangle 2">
            <a:extLst>
              <a:ext uri="{FF2B5EF4-FFF2-40B4-BE49-F238E27FC236}">
                <a16:creationId xmlns:a16="http://schemas.microsoft.com/office/drawing/2014/main" id="{245DB4A2-E5B4-5CBC-AFDA-88068563D61E}"/>
              </a:ext>
            </a:extLst>
          </p:cNvPr>
          <p:cNvSpPr txBox="1">
            <a:spLocks noChangeArrowheads="1"/>
          </p:cNvSpPr>
          <p:nvPr/>
        </p:nvSpPr>
        <p:spPr bwMode="auto">
          <a:xfrm>
            <a:off x="1243013" y="3329863"/>
            <a:ext cx="1869373" cy="806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neither</a:t>
            </a:r>
          </a:p>
        </p:txBody>
      </p:sp>
      <p:sp>
        <p:nvSpPr>
          <p:cNvPr id="11" name="Rectangle 2">
            <a:extLst>
              <a:ext uri="{FF2B5EF4-FFF2-40B4-BE49-F238E27FC236}">
                <a16:creationId xmlns:a16="http://schemas.microsoft.com/office/drawing/2014/main" id="{E194F2DA-7ED1-9A32-D645-C4A14DC40574}"/>
              </a:ext>
            </a:extLst>
          </p:cNvPr>
          <p:cNvSpPr txBox="1">
            <a:spLocks noChangeArrowheads="1"/>
          </p:cNvSpPr>
          <p:nvPr/>
        </p:nvSpPr>
        <p:spPr bwMode="auto">
          <a:xfrm>
            <a:off x="2794217" y="3344276"/>
            <a:ext cx="5209164" cy="7800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marry nor are given in</a:t>
            </a:r>
          </a:p>
        </p:txBody>
      </p:sp>
      <p:sp>
        <p:nvSpPr>
          <p:cNvPr id="12" name="Rectangle 2">
            <a:extLst>
              <a:ext uri="{FF2B5EF4-FFF2-40B4-BE49-F238E27FC236}">
                <a16:creationId xmlns:a16="http://schemas.microsoft.com/office/drawing/2014/main" id="{3D43A23C-608F-473A-FAB0-C32C84476004}"/>
              </a:ext>
            </a:extLst>
          </p:cNvPr>
          <p:cNvSpPr txBox="1">
            <a:spLocks noChangeArrowheads="1"/>
          </p:cNvSpPr>
          <p:nvPr/>
        </p:nvSpPr>
        <p:spPr bwMode="auto">
          <a:xfrm>
            <a:off x="392907" y="3955505"/>
            <a:ext cx="269541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marriage;</a:t>
            </a:r>
          </a:p>
        </p:txBody>
      </p:sp>
      <p:sp>
        <p:nvSpPr>
          <p:cNvPr id="13" name="Rectangle 2">
            <a:extLst>
              <a:ext uri="{FF2B5EF4-FFF2-40B4-BE49-F238E27FC236}">
                <a16:creationId xmlns:a16="http://schemas.microsoft.com/office/drawing/2014/main" id="{ECAE046A-ECBF-2ACC-6963-43D9D38FC8BE}"/>
              </a:ext>
            </a:extLst>
          </p:cNvPr>
          <p:cNvSpPr txBox="1">
            <a:spLocks noChangeArrowheads="1"/>
          </p:cNvSpPr>
          <p:nvPr/>
        </p:nvSpPr>
        <p:spPr bwMode="auto">
          <a:xfrm>
            <a:off x="2574758" y="3953124"/>
            <a:ext cx="6023936" cy="780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nor can they die anymore</a:t>
            </a:r>
          </a:p>
        </p:txBody>
      </p:sp>
      <p:sp>
        <p:nvSpPr>
          <p:cNvPr id="14" name="Rectangle 2">
            <a:extLst>
              <a:ext uri="{FF2B5EF4-FFF2-40B4-BE49-F238E27FC236}">
                <a16:creationId xmlns:a16="http://schemas.microsoft.com/office/drawing/2014/main" id="{5AC83CE8-F452-6BAA-0EA8-B69AEB6703CE}"/>
              </a:ext>
            </a:extLst>
          </p:cNvPr>
          <p:cNvSpPr txBox="1">
            <a:spLocks noChangeArrowheads="1"/>
          </p:cNvSpPr>
          <p:nvPr/>
        </p:nvSpPr>
        <p:spPr bwMode="auto">
          <a:xfrm>
            <a:off x="676148" y="5170694"/>
            <a:ext cx="3941096" cy="7824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are sons of God</a:t>
            </a:r>
          </a:p>
        </p:txBody>
      </p:sp>
      <p:sp>
        <p:nvSpPr>
          <p:cNvPr id="15" name="Rectangle 2">
            <a:extLst>
              <a:ext uri="{FF2B5EF4-FFF2-40B4-BE49-F238E27FC236}">
                <a16:creationId xmlns:a16="http://schemas.microsoft.com/office/drawing/2014/main" id="{38493BA5-137D-42D6-4071-F276EE4B3E1B}"/>
              </a:ext>
            </a:extLst>
          </p:cNvPr>
          <p:cNvSpPr txBox="1">
            <a:spLocks noChangeArrowheads="1"/>
          </p:cNvSpPr>
          <p:nvPr/>
        </p:nvSpPr>
        <p:spPr bwMode="auto">
          <a:xfrm>
            <a:off x="500062" y="4569116"/>
            <a:ext cx="7236619" cy="7672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they are equal to</a:t>
            </a:r>
            <a:r>
              <a:rPr kumimoji="0" lang="en-US" altLang="en-US" sz="40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the angels</a:t>
            </a:r>
            <a:endPar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6" name="Rectangle 2">
            <a:extLst>
              <a:ext uri="{FF2B5EF4-FFF2-40B4-BE49-F238E27FC236}">
                <a16:creationId xmlns:a16="http://schemas.microsoft.com/office/drawing/2014/main" id="{A95B0785-BF36-EA9E-3702-5061837F9B4F}"/>
              </a:ext>
            </a:extLst>
          </p:cNvPr>
          <p:cNvSpPr txBox="1">
            <a:spLocks noChangeArrowheads="1"/>
          </p:cNvSpPr>
          <p:nvPr/>
        </p:nvSpPr>
        <p:spPr bwMode="auto">
          <a:xfrm>
            <a:off x="4213943" y="5158663"/>
            <a:ext cx="4249019" cy="811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being sons of the</a:t>
            </a:r>
          </a:p>
        </p:txBody>
      </p:sp>
      <p:sp>
        <p:nvSpPr>
          <p:cNvPr id="17" name="Rectangle 2">
            <a:extLst>
              <a:ext uri="{FF2B5EF4-FFF2-40B4-BE49-F238E27FC236}">
                <a16:creationId xmlns:a16="http://schemas.microsoft.com/office/drawing/2014/main" id="{9D2D838A-D245-732B-AEA2-91B8542BF9AA}"/>
              </a:ext>
            </a:extLst>
          </p:cNvPr>
          <p:cNvSpPr txBox="1">
            <a:spLocks noChangeArrowheads="1"/>
          </p:cNvSpPr>
          <p:nvPr/>
        </p:nvSpPr>
        <p:spPr bwMode="auto">
          <a:xfrm>
            <a:off x="1359569" y="5772274"/>
            <a:ext cx="3148137" cy="802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resurrection</a:t>
            </a:r>
          </a:p>
        </p:txBody>
      </p:sp>
      <p:sp>
        <p:nvSpPr>
          <p:cNvPr id="21" name="Rectangle 2">
            <a:extLst>
              <a:ext uri="{FF2B5EF4-FFF2-40B4-BE49-F238E27FC236}">
                <a16:creationId xmlns:a16="http://schemas.microsoft.com/office/drawing/2014/main" id="{AA9F0C4F-104C-9D68-D5C3-2C9645DB35A5}"/>
              </a:ext>
            </a:extLst>
          </p:cNvPr>
          <p:cNvSpPr txBox="1">
            <a:spLocks noChangeArrowheads="1"/>
          </p:cNvSpPr>
          <p:nvPr/>
        </p:nvSpPr>
        <p:spPr bwMode="auto">
          <a:xfrm>
            <a:off x="479819" y="5155869"/>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2" name="=">
            <a:extLst>
              <a:ext uri="{FF2B5EF4-FFF2-40B4-BE49-F238E27FC236}">
                <a16:creationId xmlns:a16="http://schemas.microsoft.com/office/drawing/2014/main" id="{D52E7BCB-43BE-42E8-7687-9E4AA0123756}"/>
              </a:ext>
            </a:extLst>
          </p:cNvPr>
          <p:cNvSpPr>
            <a:spLocks noChangeArrowheads="1"/>
          </p:cNvSpPr>
          <p:nvPr/>
        </p:nvSpPr>
        <p:spPr bwMode="auto">
          <a:xfrm>
            <a:off x="2879030" y="4594900"/>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6" name="Rectangle 2">
            <a:extLst>
              <a:ext uri="{FF2B5EF4-FFF2-40B4-BE49-F238E27FC236}">
                <a16:creationId xmlns:a16="http://schemas.microsoft.com/office/drawing/2014/main" id="{3BDB5CB5-0C44-556E-02C2-E27019F07A46}"/>
              </a:ext>
            </a:extLst>
          </p:cNvPr>
          <p:cNvSpPr txBox="1">
            <a:spLocks noChangeArrowheads="1"/>
          </p:cNvSpPr>
          <p:nvPr/>
        </p:nvSpPr>
        <p:spPr bwMode="auto">
          <a:xfrm>
            <a:off x="1391478" y="916370"/>
            <a:ext cx="3640902" cy="791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counted worthy</a:t>
            </a:r>
          </a:p>
        </p:txBody>
      </p:sp>
      <p:sp>
        <p:nvSpPr>
          <p:cNvPr id="23" name="Speech Bubble: Rectangle with Corners Rounded 22">
            <a:extLst>
              <a:ext uri="{FF2B5EF4-FFF2-40B4-BE49-F238E27FC236}">
                <a16:creationId xmlns:a16="http://schemas.microsoft.com/office/drawing/2014/main" id="{F4C366AF-16D2-63B5-A097-27CD331AEAD8}"/>
              </a:ext>
            </a:extLst>
          </p:cNvPr>
          <p:cNvSpPr/>
          <p:nvPr/>
        </p:nvSpPr>
        <p:spPr>
          <a:xfrm>
            <a:off x="1330877" y="1711235"/>
            <a:ext cx="6766560" cy="4336751"/>
          </a:xfrm>
          <a:custGeom>
            <a:avLst/>
            <a:gdLst>
              <a:gd name="connsiteX0" fmla="*/ 0 w 6766560"/>
              <a:gd name="connsiteY0" fmla="*/ 489867 h 2939143"/>
              <a:gd name="connsiteX1" fmla="*/ 489867 w 6766560"/>
              <a:gd name="connsiteY1" fmla="*/ 0 h 2939143"/>
              <a:gd name="connsiteX2" fmla="*/ 1127760 w 6766560"/>
              <a:gd name="connsiteY2" fmla="*/ 0 h 2939143"/>
              <a:gd name="connsiteX3" fmla="*/ 1127760 w 6766560"/>
              <a:gd name="connsiteY3" fmla="*/ 0 h 2939143"/>
              <a:gd name="connsiteX4" fmla="*/ 2819400 w 6766560"/>
              <a:gd name="connsiteY4" fmla="*/ 0 h 2939143"/>
              <a:gd name="connsiteX5" fmla="*/ 6276693 w 6766560"/>
              <a:gd name="connsiteY5" fmla="*/ 0 h 2939143"/>
              <a:gd name="connsiteX6" fmla="*/ 6766560 w 6766560"/>
              <a:gd name="connsiteY6" fmla="*/ 489867 h 2939143"/>
              <a:gd name="connsiteX7" fmla="*/ 6766560 w 6766560"/>
              <a:gd name="connsiteY7" fmla="*/ 1714500 h 2939143"/>
              <a:gd name="connsiteX8" fmla="*/ 6766560 w 6766560"/>
              <a:gd name="connsiteY8" fmla="*/ 1714500 h 2939143"/>
              <a:gd name="connsiteX9" fmla="*/ 6766560 w 6766560"/>
              <a:gd name="connsiteY9" fmla="*/ 2449286 h 2939143"/>
              <a:gd name="connsiteX10" fmla="*/ 6766560 w 6766560"/>
              <a:gd name="connsiteY10" fmla="*/ 2449276 h 2939143"/>
              <a:gd name="connsiteX11" fmla="*/ 6276693 w 6766560"/>
              <a:gd name="connsiteY11" fmla="*/ 2939143 h 2939143"/>
              <a:gd name="connsiteX12" fmla="*/ 2819400 w 6766560"/>
              <a:gd name="connsiteY12" fmla="*/ 2939143 h 2939143"/>
              <a:gd name="connsiteX13" fmla="*/ 2211447 w 6766560"/>
              <a:gd name="connsiteY13" fmla="*/ 4299290 h 2939143"/>
              <a:gd name="connsiteX14" fmla="*/ 1127760 w 6766560"/>
              <a:gd name="connsiteY14" fmla="*/ 2939143 h 2939143"/>
              <a:gd name="connsiteX15" fmla="*/ 489867 w 6766560"/>
              <a:gd name="connsiteY15" fmla="*/ 2939143 h 2939143"/>
              <a:gd name="connsiteX16" fmla="*/ 0 w 6766560"/>
              <a:gd name="connsiteY16" fmla="*/ 2449276 h 2939143"/>
              <a:gd name="connsiteX17" fmla="*/ 0 w 6766560"/>
              <a:gd name="connsiteY17" fmla="*/ 2449286 h 2939143"/>
              <a:gd name="connsiteX18" fmla="*/ 0 w 6766560"/>
              <a:gd name="connsiteY18" fmla="*/ 1714500 h 2939143"/>
              <a:gd name="connsiteX19" fmla="*/ 0 w 6766560"/>
              <a:gd name="connsiteY19" fmla="*/ 1714500 h 2939143"/>
              <a:gd name="connsiteX20" fmla="*/ 0 w 6766560"/>
              <a:gd name="connsiteY20" fmla="*/ 489867 h 2939143"/>
              <a:gd name="connsiteX0" fmla="*/ 0 w 6766560"/>
              <a:gd name="connsiteY0" fmla="*/ 489867 h 4299290"/>
              <a:gd name="connsiteX1" fmla="*/ 489867 w 6766560"/>
              <a:gd name="connsiteY1" fmla="*/ 0 h 4299290"/>
              <a:gd name="connsiteX2" fmla="*/ 1127760 w 6766560"/>
              <a:gd name="connsiteY2" fmla="*/ 0 h 4299290"/>
              <a:gd name="connsiteX3" fmla="*/ 1127760 w 6766560"/>
              <a:gd name="connsiteY3" fmla="*/ 0 h 4299290"/>
              <a:gd name="connsiteX4" fmla="*/ 2819400 w 6766560"/>
              <a:gd name="connsiteY4" fmla="*/ 0 h 4299290"/>
              <a:gd name="connsiteX5" fmla="*/ 6276693 w 6766560"/>
              <a:gd name="connsiteY5" fmla="*/ 0 h 4299290"/>
              <a:gd name="connsiteX6" fmla="*/ 6766560 w 6766560"/>
              <a:gd name="connsiteY6" fmla="*/ 489867 h 4299290"/>
              <a:gd name="connsiteX7" fmla="*/ 6766560 w 6766560"/>
              <a:gd name="connsiteY7" fmla="*/ 1714500 h 4299290"/>
              <a:gd name="connsiteX8" fmla="*/ 6766560 w 6766560"/>
              <a:gd name="connsiteY8" fmla="*/ 1714500 h 4299290"/>
              <a:gd name="connsiteX9" fmla="*/ 6766560 w 6766560"/>
              <a:gd name="connsiteY9" fmla="*/ 2449286 h 4299290"/>
              <a:gd name="connsiteX10" fmla="*/ 6766560 w 6766560"/>
              <a:gd name="connsiteY10" fmla="*/ 2449276 h 4299290"/>
              <a:gd name="connsiteX11" fmla="*/ 6276693 w 6766560"/>
              <a:gd name="connsiteY11" fmla="*/ 2939143 h 4299290"/>
              <a:gd name="connsiteX12" fmla="*/ 2819400 w 6766560"/>
              <a:gd name="connsiteY12" fmla="*/ 2939143 h 4299290"/>
              <a:gd name="connsiteX13" fmla="*/ 2211447 w 6766560"/>
              <a:gd name="connsiteY13" fmla="*/ 4299290 h 4299290"/>
              <a:gd name="connsiteX14" fmla="*/ 1127760 w 6766560"/>
              <a:gd name="connsiteY14" fmla="*/ 2939143 h 4299290"/>
              <a:gd name="connsiteX15" fmla="*/ 489867 w 6766560"/>
              <a:gd name="connsiteY15" fmla="*/ 2939143 h 4299290"/>
              <a:gd name="connsiteX16" fmla="*/ 0 w 6766560"/>
              <a:gd name="connsiteY16" fmla="*/ 2449276 h 4299290"/>
              <a:gd name="connsiteX17" fmla="*/ 0 w 6766560"/>
              <a:gd name="connsiteY17" fmla="*/ 2449286 h 4299290"/>
              <a:gd name="connsiteX18" fmla="*/ 0 w 6766560"/>
              <a:gd name="connsiteY18" fmla="*/ 1714500 h 4299290"/>
              <a:gd name="connsiteX19" fmla="*/ 0 w 6766560"/>
              <a:gd name="connsiteY19" fmla="*/ 1714500 h 4299290"/>
              <a:gd name="connsiteX20" fmla="*/ 0 w 6766560"/>
              <a:gd name="connsiteY20" fmla="*/ 489867 h 4299290"/>
              <a:gd name="connsiteX0" fmla="*/ 0 w 6766560"/>
              <a:gd name="connsiteY0" fmla="*/ 489867 h 4299290"/>
              <a:gd name="connsiteX1" fmla="*/ 489867 w 6766560"/>
              <a:gd name="connsiteY1" fmla="*/ 0 h 4299290"/>
              <a:gd name="connsiteX2" fmla="*/ 1127760 w 6766560"/>
              <a:gd name="connsiteY2" fmla="*/ 0 h 4299290"/>
              <a:gd name="connsiteX3" fmla="*/ 1127760 w 6766560"/>
              <a:gd name="connsiteY3" fmla="*/ 0 h 4299290"/>
              <a:gd name="connsiteX4" fmla="*/ 2819400 w 6766560"/>
              <a:gd name="connsiteY4" fmla="*/ 0 h 4299290"/>
              <a:gd name="connsiteX5" fmla="*/ 6276693 w 6766560"/>
              <a:gd name="connsiteY5" fmla="*/ 0 h 4299290"/>
              <a:gd name="connsiteX6" fmla="*/ 6766560 w 6766560"/>
              <a:gd name="connsiteY6" fmla="*/ 489867 h 4299290"/>
              <a:gd name="connsiteX7" fmla="*/ 6766560 w 6766560"/>
              <a:gd name="connsiteY7" fmla="*/ 1714500 h 4299290"/>
              <a:gd name="connsiteX8" fmla="*/ 6766560 w 6766560"/>
              <a:gd name="connsiteY8" fmla="*/ 1714500 h 4299290"/>
              <a:gd name="connsiteX9" fmla="*/ 6766560 w 6766560"/>
              <a:gd name="connsiteY9" fmla="*/ 2449286 h 4299290"/>
              <a:gd name="connsiteX10" fmla="*/ 6766560 w 6766560"/>
              <a:gd name="connsiteY10" fmla="*/ 2449276 h 4299290"/>
              <a:gd name="connsiteX11" fmla="*/ 6276693 w 6766560"/>
              <a:gd name="connsiteY11" fmla="*/ 2939143 h 4299290"/>
              <a:gd name="connsiteX12" fmla="*/ 2819400 w 6766560"/>
              <a:gd name="connsiteY12" fmla="*/ 2939143 h 4299290"/>
              <a:gd name="connsiteX13" fmla="*/ 2211447 w 6766560"/>
              <a:gd name="connsiteY13" fmla="*/ 4299290 h 4299290"/>
              <a:gd name="connsiteX14" fmla="*/ 1127760 w 6766560"/>
              <a:gd name="connsiteY14" fmla="*/ 2939143 h 4299290"/>
              <a:gd name="connsiteX15" fmla="*/ 489867 w 6766560"/>
              <a:gd name="connsiteY15" fmla="*/ 2939143 h 4299290"/>
              <a:gd name="connsiteX16" fmla="*/ 0 w 6766560"/>
              <a:gd name="connsiteY16" fmla="*/ 2449276 h 4299290"/>
              <a:gd name="connsiteX17" fmla="*/ 0 w 6766560"/>
              <a:gd name="connsiteY17" fmla="*/ 2449286 h 4299290"/>
              <a:gd name="connsiteX18" fmla="*/ 0 w 6766560"/>
              <a:gd name="connsiteY18" fmla="*/ 1714500 h 4299290"/>
              <a:gd name="connsiteX19" fmla="*/ 0 w 6766560"/>
              <a:gd name="connsiteY19" fmla="*/ 1714500 h 4299290"/>
              <a:gd name="connsiteX20" fmla="*/ 0 w 6766560"/>
              <a:gd name="connsiteY20" fmla="*/ 489867 h 4299290"/>
              <a:gd name="connsiteX0" fmla="*/ 0 w 6766560"/>
              <a:gd name="connsiteY0" fmla="*/ 489867 h 4299290"/>
              <a:gd name="connsiteX1" fmla="*/ 489867 w 6766560"/>
              <a:gd name="connsiteY1" fmla="*/ 0 h 4299290"/>
              <a:gd name="connsiteX2" fmla="*/ 1127760 w 6766560"/>
              <a:gd name="connsiteY2" fmla="*/ 0 h 4299290"/>
              <a:gd name="connsiteX3" fmla="*/ 1127760 w 6766560"/>
              <a:gd name="connsiteY3" fmla="*/ 0 h 4299290"/>
              <a:gd name="connsiteX4" fmla="*/ 2819400 w 6766560"/>
              <a:gd name="connsiteY4" fmla="*/ 0 h 4299290"/>
              <a:gd name="connsiteX5" fmla="*/ 6276693 w 6766560"/>
              <a:gd name="connsiteY5" fmla="*/ 0 h 4299290"/>
              <a:gd name="connsiteX6" fmla="*/ 6766560 w 6766560"/>
              <a:gd name="connsiteY6" fmla="*/ 489867 h 4299290"/>
              <a:gd name="connsiteX7" fmla="*/ 6766560 w 6766560"/>
              <a:gd name="connsiteY7" fmla="*/ 1714500 h 4299290"/>
              <a:gd name="connsiteX8" fmla="*/ 6766560 w 6766560"/>
              <a:gd name="connsiteY8" fmla="*/ 1714500 h 4299290"/>
              <a:gd name="connsiteX9" fmla="*/ 6766560 w 6766560"/>
              <a:gd name="connsiteY9" fmla="*/ 2449286 h 4299290"/>
              <a:gd name="connsiteX10" fmla="*/ 6766560 w 6766560"/>
              <a:gd name="connsiteY10" fmla="*/ 2449276 h 4299290"/>
              <a:gd name="connsiteX11" fmla="*/ 6276693 w 6766560"/>
              <a:gd name="connsiteY11" fmla="*/ 2939143 h 4299290"/>
              <a:gd name="connsiteX12" fmla="*/ 2819400 w 6766560"/>
              <a:gd name="connsiteY12" fmla="*/ 2939143 h 4299290"/>
              <a:gd name="connsiteX13" fmla="*/ 2211447 w 6766560"/>
              <a:gd name="connsiteY13" fmla="*/ 4299290 h 4299290"/>
              <a:gd name="connsiteX14" fmla="*/ 1127760 w 6766560"/>
              <a:gd name="connsiteY14" fmla="*/ 2939143 h 4299290"/>
              <a:gd name="connsiteX15" fmla="*/ 489867 w 6766560"/>
              <a:gd name="connsiteY15" fmla="*/ 2939143 h 4299290"/>
              <a:gd name="connsiteX16" fmla="*/ 0 w 6766560"/>
              <a:gd name="connsiteY16" fmla="*/ 2449276 h 4299290"/>
              <a:gd name="connsiteX17" fmla="*/ 0 w 6766560"/>
              <a:gd name="connsiteY17" fmla="*/ 2449286 h 4299290"/>
              <a:gd name="connsiteX18" fmla="*/ 0 w 6766560"/>
              <a:gd name="connsiteY18" fmla="*/ 1714500 h 4299290"/>
              <a:gd name="connsiteX19" fmla="*/ 0 w 6766560"/>
              <a:gd name="connsiteY19" fmla="*/ 1714500 h 4299290"/>
              <a:gd name="connsiteX20" fmla="*/ 0 w 6766560"/>
              <a:gd name="connsiteY20" fmla="*/ 489867 h 4299290"/>
              <a:gd name="connsiteX0" fmla="*/ 0 w 6766560"/>
              <a:gd name="connsiteY0" fmla="*/ 489867 h 4299290"/>
              <a:gd name="connsiteX1" fmla="*/ 489867 w 6766560"/>
              <a:gd name="connsiteY1" fmla="*/ 0 h 4299290"/>
              <a:gd name="connsiteX2" fmla="*/ 1127760 w 6766560"/>
              <a:gd name="connsiteY2" fmla="*/ 0 h 4299290"/>
              <a:gd name="connsiteX3" fmla="*/ 1127760 w 6766560"/>
              <a:gd name="connsiteY3" fmla="*/ 0 h 4299290"/>
              <a:gd name="connsiteX4" fmla="*/ 2819400 w 6766560"/>
              <a:gd name="connsiteY4" fmla="*/ 0 h 4299290"/>
              <a:gd name="connsiteX5" fmla="*/ 6276693 w 6766560"/>
              <a:gd name="connsiteY5" fmla="*/ 0 h 4299290"/>
              <a:gd name="connsiteX6" fmla="*/ 6766560 w 6766560"/>
              <a:gd name="connsiteY6" fmla="*/ 489867 h 4299290"/>
              <a:gd name="connsiteX7" fmla="*/ 6766560 w 6766560"/>
              <a:gd name="connsiteY7" fmla="*/ 1714500 h 4299290"/>
              <a:gd name="connsiteX8" fmla="*/ 6766560 w 6766560"/>
              <a:gd name="connsiteY8" fmla="*/ 1714500 h 4299290"/>
              <a:gd name="connsiteX9" fmla="*/ 6766560 w 6766560"/>
              <a:gd name="connsiteY9" fmla="*/ 2449286 h 4299290"/>
              <a:gd name="connsiteX10" fmla="*/ 6766560 w 6766560"/>
              <a:gd name="connsiteY10" fmla="*/ 2449276 h 4299290"/>
              <a:gd name="connsiteX11" fmla="*/ 6276693 w 6766560"/>
              <a:gd name="connsiteY11" fmla="*/ 2939143 h 4299290"/>
              <a:gd name="connsiteX12" fmla="*/ 2819400 w 6766560"/>
              <a:gd name="connsiteY12" fmla="*/ 2939143 h 4299290"/>
              <a:gd name="connsiteX13" fmla="*/ 2211447 w 6766560"/>
              <a:gd name="connsiteY13" fmla="*/ 4299290 h 4299290"/>
              <a:gd name="connsiteX14" fmla="*/ 1127760 w 6766560"/>
              <a:gd name="connsiteY14" fmla="*/ 2939143 h 4299290"/>
              <a:gd name="connsiteX15" fmla="*/ 489867 w 6766560"/>
              <a:gd name="connsiteY15" fmla="*/ 2939143 h 4299290"/>
              <a:gd name="connsiteX16" fmla="*/ 0 w 6766560"/>
              <a:gd name="connsiteY16" fmla="*/ 2449276 h 4299290"/>
              <a:gd name="connsiteX17" fmla="*/ 0 w 6766560"/>
              <a:gd name="connsiteY17" fmla="*/ 2449286 h 4299290"/>
              <a:gd name="connsiteX18" fmla="*/ 0 w 6766560"/>
              <a:gd name="connsiteY18" fmla="*/ 1714500 h 4299290"/>
              <a:gd name="connsiteX19" fmla="*/ 0 w 6766560"/>
              <a:gd name="connsiteY19" fmla="*/ 1714500 h 4299290"/>
              <a:gd name="connsiteX20" fmla="*/ 0 w 6766560"/>
              <a:gd name="connsiteY20" fmla="*/ 489867 h 4299290"/>
              <a:gd name="connsiteX0" fmla="*/ 0 w 6766560"/>
              <a:gd name="connsiteY0" fmla="*/ 489867 h 4299290"/>
              <a:gd name="connsiteX1" fmla="*/ 489867 w 6766560"/>
              <a:gd name="connsiteY1" fmla="*/ 0 h 4299290"/>
              <a:gd name="connsiteX2" fmla="*/ 1127760 w 6766560"/>
              <a:gd name="connsiteY2" fmla="*/ 0 h 4299290"/>
              <a:gd name="connsiteX3" fmla="*/ 1127760 w 6766560"/>
              <a:gd name="connsiteY3" fmla="*/ 0 h 4299290"/>
              <a:gd name="connsiteX4" fmla="*/ 2819400 w 6766560"/>
              <a:gd name="connsiteY4" fmla="*/ 0 h 4299290"/>
              <a:gd name="connsiteX5" fmla="*/ 6276693 w 6766560"/>
              <a:gd name="connsiteY5" fmla="*/ 0 h 4299290"/>
              <a:gd name="connsiteX6" fmla="*/ 6766560 w 6766560"/>
              <a:gd name="connsiteY6" fmla="*/ 489867 h 4299290"/>
              <a:gd name="connsiteX7" fmla="*/ 6766560 w 6766560"/>
              <a:gd name="connsiteY7" fmla="*/ 1714500 h 4299290"/>
              <a:gd name="connsiteX8" fmla="*/ 6766560 w 6766560"/>
              <a:gd name="connsiteY8" fmla="*/ 1714500 h 4299290"/>
              <a:gd name="connsiteX9" fmla="*/ 6766560 w 6766560"/>
              <a:gd name="connsiteY9" fmla="*/ 2449286 h 4299290"/>
              <a:gd name="connsiteX10" fmla="*/ 6766560 w 6766560"/>
              <a:gd name="connsiteY10" fmla="*/ 2449276 h 4299290"/>
              <a:gd name="connsiteX11" fmla="*/ 6276693 w 6766560"/>
              <a:gd name="connsiteY11" fmla="*/ 2939143 h 4299290"/>
              <a:gd name="connsiteX12" fmla="*/ 2819400 w 6766560"/>
              <a:gd name="connsiteY12" fmla="*/ 2939143 h 4299290"/>
              <a:gd name="connsiteX13" fmla="*/ 2211447 w 6766560"/>
              <a:gd name="connsiteY13" fmla="*/ 4299290 h 4299290"/>
              <a:gd name="connsiteX14" fmla="*/ 1127760 w 6766560"/>
              <a:gd name="connsiteY14" fmla="*/ 2939143 h 4299290"/>
              <a:gd name="connsiteX15" fmla="*/ 489867 w 6766560"/>
              <a:gd name="connsiteY15" fmla="*/ 2939143 h 4299290"/>
              <a:gd name="connsiteX16" fmla="*/ 0 w 6766560"/>
              <a:gd name="connsiteY16" fmla="*/ 2449276 h 4299290"/>
              <a:gd name="connsiteX17" fmla="*/ 0 w 6766560"/>
              <a:gd name="connsiteY17" fmla="*/ 2449286 h 4299290"/>
              <a:gd name="connsiteX18" fmla="*/ 0 w 6766560"/>
              <a:gd name="connsiteY18" fmla="*/ 1714500 h 4299290"/>
              <a:gd name="connsiteX19" fmla="*/ 0 w 6766560"/>
              <a:gd name="connsiteY19" fmla="*/ 1714500 h 4299290"/>
              <a:gd name="connsiteX20" fmla="*/ 0 w 6766560"/>
              <a:gd name="connsiteY20" fmla="*/ 489867 h 4299290"/>
              <a:gd name="connsiteX0" fmla="*/ 0 w 6766560"/>
              <a:gd name="connsiteY0" fmla="*/ 489867 h 4299290"/>
              <a:gd name="connsiteX1" fmla="*/ 489867 w 6766560"/>
              <a:gd name="connsiteY1" fmla="*/ 0 h 4299290"/>
              <a:gd name="connsiteX2" fmla="*/ 1127760 w 6766560"/>
              <a:gd name="connsiteY2" fmla="*/ 0 h 4299290"/>
              <a:gd name="connsiteX3" fmla="*/ 1127760 w 6766560"/>
              <a:gd name="connsiteY3" fmla="*/ 0 h 4299290"/>
              <a:gd name="connsiteX4" fmla="*/ 2819400 w 6766560"/>
              <a:gd name="connsiteY4" fmla="*/ 0 h 4299290"/>
              <a:gd name="connsiteX5" fmla="*/ 6276693 w 6766560"/>
              <a:gd name="connsiteY5" fmla="*/ 0 h 4299290"/>
              <a:gd name="connsiteX6" fmla="*/ 6766560 w 6766560"/>
              <a:gd name="connsiteY6" fmla="*/ 489867 h 4299290"/>
              <a:gd name="connsiteX7" fmla="*/ 6766560 w 6766560"/>
              <a:gd name="connsiteY7" fmla="*/ 1714500 h 4299290"/>
              <a:gd name="connsiteX8" fmla="*/ 6766560 w 6766560"/>
              <a:gd name="connsiteY8" fmla="*/ 1714500 h 4299290"/>
              <a:gd name="connsiteX9" fmla="*/ 6766560 w 6766560"/>
              <a:gd name="connsiteY9" fmla="*/ 2449286 h 4299290"/>
              <a:gd name="connsiteX10" fmla="*/ 6766560 w 6766560"/>
              <a:gd name="connsiteY10" fmla="*/ 2449276 h 4299290"/>
              <a:gd name="connsiteX11" fmla="*/ 6276693 w 6766560"/>
              <a:gd name="connsiteY11" fmla="*/ 2939143 h 4299290"/>
              <a:gd name="connsiteX12" fmla="*/ 2819400 w 6766560"/>
              <a:gd name="connsiteY12" fmla="*/ 2939143 h 4299290"/>
              <a:gd name="connsiteX13" fmla="*/ 2211447 w 6766560"/>
              <a:gd name="connsiteY13" fmla="*/ 4299290 h 4299290"/>
              <a:gd name="connsiteX14" fmla="*/ 1127760 w 6766560"/>
              <a:gd name="connsiteY14" fmla="*/ 2939143 h 4299290"/>
              <a:gd name="connsiteX15" fmla="*/ 489867 w 6766560"/>
              <a:gd name="connsiteY15" fmla="*/ 2939143 h 4299290"/>
              <a:gd name="connsiteX16" fmla="*/ 0 w 6766560"/>
              <a:gd name="connsiteY16" fmla="*/ 2449276 h 4299290"/>
              <a:gd name="connsiteX17" fmla="*/ 0 w 6766560"/>
              <a:gd name="connsiteY17" fmla="*/ 2449286 h 4299290"/>
              <a:gd name="connsiteX18" fmla="*/ 0 w 6766560"/>
              <a:gd name="connsiteY18" fmla="*/ 1714500 h 4299290"/>
              <a:gd name="connsiteX19" fmla="*/ 0 w 6766560"/>
              <a:gd name="connsiteY19" fmla="*/ 1714500 h 4299290"/>
              <a:gd name="connsiteX20" fmla="*/ 0 w 6766560"/>
              <a:gd name="connsiteY20" fmla="*/ 489867 h 4299290"/>
              <a:gd name="connsiteX0" fmla="*/ 0 w 6766560"/>
              <a:gd name="connsiteY0" fmla="*/ 489867 h 4299290"/>
              <a:gd name="connsiteX1" fmla="*/ 489867 w 6766560"/>
              <a:gd name="connsiteY1" fmla="*/ 0 h 4299290"/>
              <a:gd name="connsiteX2" fmla="*/ 1127760 w 6766560"/>
              <a:gd name="connsiteY2" fmla="*/ 0 h 4299290"/>
              <a:gd name="connsiteX3" fmla="*/ 1127760 w 6766560"/>
              <a:gd name="connsiteY3" fmla="*/ 0 h 4299290"/>
              <a:gd name="connsiteX4" fmla="*/ 2819400 w 6766560"/>
              <a:gd name="connsiteY4" fmla="*/ 0 h 4299290"/>
              <a:gd name="connsiteX5" fmla="*/ 6276693 w 6766560"/>
              <a:gd name="connsiteY5" fmla="*/ 0 h 4299290"/>
              <a:gd name="connsiteX6" fmla="*/ 6766560 w 6766560"/>
              <a:gd name="connsiteY6" fmla="*/ 489867 h 4299290"/>
              <a:gd name="connsiteX7" fmla="*/ 6766560 w 6766560"/>
              <a:gd name="connsiteY7" fmla="*/ 1714500 h 4299290"/>
              <a:gd name="connsiteX8" fmla="*/ 6766560 w 6766560"/>
              <a:gd name="connsiteY8" fmla="*/ 1714500 h 4299290"/>
              <a:gd name="connsiteX9" fmla="*/ 6766560 w 6766560"/>
              <a:gd name="connsiteY9" fmla="*/ 2449286 h 4299290"/>
              <a:gd name="connsiteX10" fmla="*/ 6766560 w 6766560"/>
              <a:gd name="connsiteY10" fmla="*/ 2449276 h 4299290"/>
              <a:gd name="connsiteX11" fmla="*/ 6276693 w 6766560"/>
              <a:gd name="connsiteY11" fmla="*/ 2939143 h 4299290"/>
              <a:gd name="connsiteX12" fmla="*/ 2842260 w 6766560"/>
              <a:gd name="connsiteY12" fmla="*/ 2965269 h 4299290"/>
              <a:gd name="connsiteX13" fmla="*/ 2211447 w 6766560"/>
              <a:gd name="connsiteY13" fmla="*/ 4299290 h 4299290"/>
              <a:gd name="connsiteX14" fmla="*/ 1127760 w 6766560"/>
              <a:gd name="connsiteY14" fmla="*/ 2939143 h 4299290"/>
              <a:gd name="connsiteX15" fmla="*/ 489867 w 6766560"/>
              <a:gd name="connsiteY15" fmla="*/ 2939143 h 4299290"/>
              <a:gd name="connsiteX16" fmla="*/ 0 w 6766560"/>
              <a:gd name="connsiteY16" fmla="*/ 2449276 h 4299290"/>
              <a:gd name="connsiteX17" fmla="*/ 0 w 6766560"/>
              <a:gd name="connsiteY17" fmla="*/ 2449286 h 4299290"/>
              <a:gd name="connsiteX18" fmla="*/ 0 w 6766560"/>
              <a:gd name="connsiteY18" fmla="*/ 1714500 h 4299290"/>
              <a:gd name="connsiteX19" fmla="*/ 0 w 6766560"/>
              <a:gd name="connsiteY19" fmla="*/ 1714500 h 4299290"/>
              <a:gd name="connsiteX20" fmla="*/ 0 w 6766560"/>
              <a:gd name="connsiteY20" fmla="*/ 489867 h 4299290"/>
              <a:gd name="connsiteX0" fmla="*/ 0 w 6766560"/>
              <a:gd name="connsiteY0" fmla="*/ 489867 h 4299290"/>
              <a:gd name="connsiteX1" fmla="*/ 489867 w 6766560"/>
              <a:gd name="connsiteY1" fmla="*/ 0 h 4299290"/>
              <a:gd name="connsiteX2" fmla="*/ 1127760 w 6766560"/>
              <a:gd name="connsiteY2" fmla="*/ 0 h 4299290"/>
              <a:gd name="connsiteX3" fmla="*/ 1127760 w 6766560"/>
              <a:gd name="connsiteY3" fmla="*/ 0 h 4299290"/>
              <a:gd name="connsiteX4" fmla="*/ 2819400 w 6766560"/>
              <a:gd name="connsiteY4" fmla="*/ 0 h 4299290"/>
              <a:gd name="connsiteX5" fmla="*/ 6276693 w 6766560"/>
              <a:gd name="connsiteY5" fmla="*/ 0 h 4299290"/>
              <a:gd name="connsiteX6" fmla="*/ 6766560 w 6766560"/>
              <a:gd name="connsiteY6" fmla="*/ 489867 h 4299290"/>
              <a:gd name="connsiteX7" fmla="*/ 6766560 w 6766560"/>
              <a:gd name="connsiteY7" fmla="*/ 1714500 h 4299290"/>
              <a:gd name="connsiteX8" fmla="*/ 6766560 w 6766560"/>
              <a:gd name="connsiteY8" fmla="*/ 1714500 h 4299290"/>
              <a:gd name="connsiteX9" fmla="*/ 6766560 w 6766560"/>
              <a:gd name="connsiteY9" fmla="*/ 2449286 h 4299290"/>
              <a:gd name="connsiteX10" fmla="*/ 6766560 w 6766560"/>
              <a:gd name="connsiteY10" fmla="*/ 2449276 h 4299290"/>
              <a:gd name="connsiteX11" fmla="*/ 6276693 w 6766560"/>
              <a:gd name="connsiteY11" fmla="*/ 2939143 h 4299290"/>
              <a:gd name="connsiteX12" fmla="*/ 2842260 w 6766560"/>
              <a:gd name="connsiteY12" fmla="*/ 2965269 h 4299290"/>
              <a:gd name="connsiteX13" fmla="*/ 2211447 w 6766560"/>
              <a:gd name="connsiteY13" fmla="*/ 4299290 h 4299290"/>
              <a:gd name="connsiteX14" fmla="*/ 1127760 w 6766560"/>
              <a:gd name="connsiteY14" fmla="*/ 2939143 h 4299290"/>
              <a:gd name="connsiteX15" fmla="*/ 489867 w 6766560"/>
              <a:gd name="connsiteY15" fmla="*/ 2939143 h 4299290"/>
              <a:gd name="connsiteX16" fmla="*/ 0 w 6766560"/>
              <a:gd name="connsiteY16" fmla="*/ 2449276 h 4299290"/>
              <a:gd name="connsiteX17" fmla="*/ 0 w 6766560"/>
              <a:gd name="connsiteY17" fmla="*/ 2449286 h 4299290"/>
              <a:gd name="connsiteX18" fmla="*/ 0 w 6766560"/>
              <a:gd name="connsiteY18" fmla="*/ 1714500 h 4299290"/>
              <a:gd name="connsiteX19" fmla="*/ 0 w 6766560"/>
              <a:gd name="connsiteY19" fmla="*/ 1714500 h 4299290"/>
              <a:gd name="connsiteX20" fmla="*/ 0 w 6766560"/>
              <a:gd name="connsiteY20" fmla="*/ 489867 h 4299290"/>
              <a:gd name="connsiteX0" fmla="*/ 0 w 6766560"/>
              <a:gd name="connsiteY0" fmla="*/ 489867 h 4299290"/>
              <a:gd name="connsiteX1" fmla="*/ 489867 w 6766560"/>
              <a:gd name="connsiteY1" fmla="*/ 0 h 4299290"/>
              <a:gd name="connsiteX2" fmla="*/ 1127760 w 6766560"/>
              <a:gd name="connsiteY2" fmla="*/ 0 h 4299290"/>
              <a:gd name="connsiteX3" fmla="*/ 1127760 w 6766560"/>
              <a:gd name="connsiteY3" fmla="*/ 0 h 4299290"/>
              <a:gd name="connsiteX4" fmla="*/ 2819400 w 6766560"/>
              <a:gd name="connsiteY4" fmla="*/ 0 h 4299290"/>
              <a:gd name="connsiteX5" fmla="*/ 6276693 w 6766560"/>
              <a:gd name="connsiteY5" fmla="*/ 0 h 4299290"/>
              <a:gd name="connsiteX6" fmla="*/ 6766560 w 6766560"/>
              <a:gd name="connsiteY6" fmla="*/ 489867 h 4299290"/>
              <a:gd name="connsiteX7" fmla="*/ 6766560 w 6766560"/>
              <a:gd name="connsiteY7" fmla="*/ 1714500 h 4299290"/>
              <a:gd name="connsiteX8" fmla="*/ 6766560 w 6766560"/>
              <a:gd name="connsiteY8" fmla="*/ 1714500 h 4299290"/>
              <a:gd name="connsiteX9" fmla="*/ 6766560 w 6766560"/>
              <a:gd name="connsiteY9" fmla="*/ 2449286 h 4299290"/>
              <a:gd name="connsiteX10" fmla="*/ 6766560 w 6766560"/>
              <a:gd name="connsiteY10" fmla="*/ 2449276 h 4299290"/>
              <a:gd name="connsiteX11" fmla="*/ 6276693 w 6766560"/>
              <a:gd name="connsiteY11" fmla="*/ 2939143 h 4299290"/>
              <a:gd name="connsiteX12" fmla="*/ 2842260 w 6766560"/>
              <a:gd name="connsiteY12" fmla="*/ 2965269 h 4299290"/>
              <a:gd name="connsiteX13" fmla="*/ 2211447 w 6766560"/>
              <a:gd name="connsiteY13" fmla="*/ 4299290 h 4299290"/>
              <a:gd name="connsiteX14" fmla="*/ 1127760 w 6766560"/>
              <a:gd name="connsiteY14" fmla="*/ 2939143 h 4299290"/>
              <a:gd name="connsiteX15" fmla="*/ 489867 w 6766560"/>
              <a:gd name="connsiteY15" fmla="*/ 2939143 h 4299290"/>
              <a:gd name="connsiteX16" fmla="*/ 0 w 6766560"/>
              <a:gd name="connsiteY16" fmla="*/ 2449276 h 4299290"/>
              <a:gd name="connsiteX17" fmla="*/ 0 w 6766560"/>
              <a:gd name="connsiteY17" fmla="*/ 2449286 h 4299290"/>
              <a:gd name="connsiteX18" fmla="*/ 0 w 6766560"/>
              <a:gd name="connsiteY18" fmla="*/ 1714500 h 4299290"/>
              <a:gd name="connsiteX19" fmla="*/ 0 w 6766560"/>
              <a:gd name="connsiteY19" fmla="*/ 1714500 h 4299290"/>
              <a:gd name="connsiteX20" fmla="*/ 0 w 6766560"/>
              <a:gd name="connsiteY20" fmla="*/ 489867 h 4299290"/>
              <a:gd name="connsiteX0" fmla="*/ 0 w 6766560"/>
              <a:gd name="connsiteY0" fmla="*/ 489867 h 4346637"/>
              <a:gd name="connsiteX1" fmla="*/ 489867 w 6766560"/>
              <a:gd name="connsiteY1" fmla="*/ 0 h 4346637"/>
              <a:gd name="connsiteX2" fmla="*/ 1127760 w 6766560"/>
              <a:gd name="connsiteY2" fmla="*/ 0 h 4346637"/>
              <a:gd name="connsiteX3" fmla="*/ 1127760 w 6766560"/>
              <a:gd name="connsiteY3" fmla="*/ 0 h 4346637"/>
              <a:gd name="connsiteX4" fmla="*/ 2819400 w 6766560"/>
              <a:gd name="connsiteY4" fmla="*/ 0 h 4346637"/>
              <a:gd name="connsiteX5" fmla="*/ 6276693 w 6766560"/>
              <a:gd name="connsiteY5" fmla="*/ 0 h 4346637"/>
              <a:gd name="connsiteX6" fmla="*/ 6766560 w 6766560"/>
              <a:gd name="connsiteY6" fmla="*/ 489867 h 4346637"/>
              <a:gd name="connsiteX7" fmla="*/ 6766560 w 6766560"/>
              <a:gd name="connsiteY7" fmla="*/ 1714500 h 4346637"/>
              <a:gd name="connsiteX8" fmla="*/ 6766560 w 6766560"/>
              <a:gd name="connsiteY8" fmla="*/ 1714500 h 4346637"/>
              <a:gd name="connsiteX9" fmla="*/ 6766560 w 6766560"/>
              <a:gd name="connsiteY9" fmla="*/ 2449286 h 4346637"/>
              <a:gd name="connsiteX10" fmla="*/ 6766560 w 6766560"/>
              <a:gd name="connsiteY10" fmla="*/ 2449276 h 4346637"/>
              <a:gd name="connsiteX11" fmla="*/ 6276693 w 6766560"/>
              <a:gd name="connsiteY11" fmla="*/ 2939143 h 4346637"/>
              <a:gd name="connsiteX12" fmla="*/ 2842260 w 6766560"/>
              <a:gd name="connsiteY12" fmla="*/ 2965269 h 4346637"/>
              <a:gd name="connsiteX13" fmla="*/ 2072364 w 6766560"/>
              <a:gd name="connsiteY13" fmla="*/ 4346637 h 4346637"/>
              <a:gd name="connsiteX14" fmla="*/ 1127760 w 6766560"/>
              <a:gd name="connsiteY14" fmla="*/ 2939143 h 4346637"/>
              <a:gd name="connsiteX15" fmla="*/ 489867 w 6766560"/>
              <a:gd name="connsiteY15" fmla="*/ 2939143 h 4346637"/>
              <a:gd name="connsiteX16" fmla="*/ 0 w 6766560"/>
              <a:gd name="connsiteY16" fmla="*/ 2449276 h 4346637"/>
              <a:gd name="connsiteX17" fmla="*/ 0 w 6766560"/>
              <a:gd name="connsiteY17" fmla="*/ 2449286 h 4346637"/>
              <a:gd name="connsiteX18" fmla="*/ 0 w 6766560"/>
              <a:gd name="connsiteY18" fmla="*/ 1714500 h 4346637"/>
              <a:gd name="connsiteX19" fmla="*/ 0 w 6766560"/>
              <a:gd name="connsiteY19" fmla="*/ 1714500 h 4346637"/>
              <a:gd name="connsiteX20" fmla="*/ 0 w 6766560"/>
              <a:gd name="connsiteY20" fmla="*/ 489867 h 4346637"/>
              <a:gd name="connsiteX0" fmla="*/ 0 w 6766560"/>
              <a:gd name="connsiteY0" fmla="*/ 489867 h 4346637"/>
              <a:gd name="connsiteX1" fmla="*/ 489867 w 6766560"/>
              <a:gd name="connsiteY1" fmla="*/ 0 h 4346637"/>
              <a:gd name="connsiteX2" fmla="*/ 1127760 w 6766560"/>
              <a:gd name="connsiteY2" fmla="*/ 0 h 4346637"/>
              <a:gd name="connsiteX3" fmla="*/ 1127760 w 6766560"/>
              <a:gd name="connsiteY3" fmla="*/ 0 h 4346637"/>
              <a:gd name="connsiteX4" fmla="*/ 2819400 w 6766560"/>
              <a:gd name="connsiteY4" fmla="*/ 0 h 4346637"/>
              <a:gd name="connsiteX5" fmla="*/ 6276693 w 6766560"/>
              <a:gd name="connsiteY5" fmla="*/ 0 h 4346637"/>
              <a:gd name="connsiteX6" fmla="*/ 6766560 w 6766560"/>
              <a:gd name="connsiteY6" fmla="*/ 489867 h 4346637"/>
              <a:gd name="connsiteX7" fmla="*/ 6766560 w 6766560"/>
              <a:gd name="connsiteY7" fmla="*/ 1714500 h 4346637"/>
              <a:gd name="connsiteX8" fmla="*/ 6766560 w 6766560"/>
              <a:gd name="connsiteY8" fmla="*/ 1714500 h 4346637"/>
              <a:gd name="connsiteX9" fmla="*/ 6766560 w 6766560"/>
              <a:gd name="connsiteY9" fmla="*/ 2449286 h 4346637"/>
              <a:gd name="connsiteX10" fmla="*/ 6766560 w 6766560"/>
              <a:gd name="connsiteY10" fmla="*/ 2449276 h 4346637"/>
              <a:gd name="connsiteX11" fmla="*/ 6276693 w 6766560"/>
              <a:gd name="connsiteY11" fmla="*/ 2939143 h 4346637"/>
              <a:gd name="connsiteX12" fmla="*/ 2842260 w 6766560"/>
              <a:gd name="connsiteY12" fmla="*/ 2965269 h 4346637"/>
              <a:gd name="connsiteX13" fmla="*/ 2072364 w 6766560"/>
              <a:gd name="connsiteY13" fmla="*/ 4346637 h 4346637"/>
              <a:gd name="connsiteX14" fmla="*/ 1127760 w 6766560"/>
              <a:gd name="connsiteY14" fmla="*/ 2939143 h 4346637"/>
              <a:gd name="connsiteX15" fmla="*/ 489867 w 6766560"/>
              <a:gd name="connsiteY15" fmla="*/ 2939143 h 4346637"/>
              <a:gd name="connsiteX16" fmla="*/ 0 w 6766560"/>
              <a:gd name="connsiteY16" fmla="*/ 2449276 h 4346637"/>
              <a:gd name="connsiteX17" fmla="*/ 0 w 6766560"/>
              <a:gd name="connsiteY17" fmla="*/ 2449286 h 4346637"/>
              <a:gd name="connsiteX18" fmla="*/ 0 w 6766560"/>
              <a:gd name="connsiteY18" fmla="*/ 1714500 h 4346637"/>
              <a:gd name="connsiteX19" fmla="*/ 0 w 6766560"/>
              <a:gd name="connsiteY19" fmla="*/ 1714500 h 4346637"/>
              <a:gd name="connsiteX20" fmla="*/ 0 w 6766560"/>
              <a:gd name="connsiteY20" fmla="*/ 489867 h 4346637"/>
              <a:gd name="connsiteX0" fmla="*/ 0 w 6766560"/>
              <a:gd name="connsiteY0" fmla="*/ 489867 h 4331647"/>
              <a:gd name="connsiteX1" fmla="*/ 489867 w 6766560"/>
              <a:gd name="connsiteY1" fmla="*/ 0 h 4331647"/>
              <a:gd name="connsiteX2" fmla="*/ 1127760 w 6766560"/>
              <a:gd name="connsiteY2" fmla="*/ 0 h 4331647"/>
              <a:gd name="connsiteX3" fmla="*/ 1127760 w 6766560"/>
              <a:gd name="connsiteY3" fmla="*/ 0 h 4331647"/>
              <a:gd name="connsiteX4" fmla="*/ 2819400 w 6766560"/>
              <a:gd name="connsiteY4" fmla="*/ 0 h 4331647"/>
              <a:gd name="connsiteX5" fmla="*/ 6276693 w 6766560"/>
              <a:gd name="connsiteY5" fmla="*/ 0 h 4331647"/>
              <a:gd name="connsiteX6" fmla="*/ 6766560 w 6766560"/>
              <a:gd name="connsiteY6" fmla="*/ 489867 h 4331647"/>
              <a:gd name="connsiteX7" fmla="*/ 6766560 w 6766560"/>
              <a:gd name="connsiteY7" fmla="*/ 1714500 h 4331647"/>
              <a:gd name="connsiteX8" fmla="*/ 6766560 w 6766560"/>
              <a:gd name="connsiteY8" fmla="*/ 1714500 h 4331647"/>
              <a:gd name="connsiteX9" fmla="*/ 6766560 w 6766560"/>
              <a:gd name="connsiteY9" fmla="*/ 2449286 h 4331647"/>
              <a:gd name="connsiteX10" fmla="*/ 6766560 w 6766560"/>
              <a:gd name="connsiteY10" fmla="*/ 2449276 h 4331647"/>
              <a:gd name="connsiteX11" fmla="*/ 6276693 w 6766560"/>
              <a:gd name="connsiteY11" fmla="*/ 2939143 h 4331647"/>
              <a:gd name="connsiteX12" fmla="*/ 2842260 w 6766560"/>
              <a:gd name="connsiteY12" fmla="*/ 2965269 h 4331647"/>
              <a:gd name="connsiteX13" fmla="*/ 2254745 w 6766560"/>
              <a:gd name="connsiteY13" fmla="*/ 4331647 h 4331647"/>
              <a:gd name="connsiteX14" fmla="*/ 1127760 w 6766560"/>
              <a:gd name="connsiteY14" fmla="*/ 2939143 h 4331647"/>
              <a:gd name="connsiteX15" fmla="*/ 489867 w 6766560"/>
              <a:gd name="connsiteY15" fmla="*/ 2939143 h 4331647"/>
              <a:gd name="connsiteX16" fmla="*/ 0 w 6766560"/>
              <a:gd name="connsiteY16" fmla="*/ 2449276 h 4331647"/>
              <a:gd name="connsiteX17" fmla="*/ 0 w 6766560"/>
              <a:gd name="connsiteY17" fmla="*/ 2449286 h 4331647"/>
              <a:gd name="connsiteX18" fmla="*/ 0 w 6766560"/>
              <a:gd name="connsiteY18" fmla="*/ 1714500 h 4331647"/>
              <a:gd name="connsiteX19" fmla="*/ 0 w 6766560"/>
              <a:gd name="connsiteY19" fmla="*/ 1714500 h 4331647"/>
              <a:gd name="connsiteX20" fmla="*/ 0 w 6766560"/>
              <a:gd name="connsiteY20" fmla="*/ 489867 h 4331647"/>
              <a:gd name="connsiteX0" fmla="*/ 0 w 6766560"/>
              <a:gd name="connsiteY0" fmla="*/ 489867 h 4331647"/>
              <a:gd name="connsiteX1" fmla="*/ 489867 w 6766560"/>
              <a:gd name="connsiteY1" fmla="*/ 0 h 4331647"/>
              <a:gd name="connsiteX2" fmla="*/ 1127760 w 6766560"/>
              <a:gd name="connsiteY2" fmla="*/ 0 h 4331647"/>
              <a:gd name="connsiteX3" fmla="*/ 1127760 w 6766560"/>
              <a:gd name="connsiteY3" fmla="*/ 0 h 4331647"/>
              <a:gd name="connsiteX4" fmla="*/ 2819400 w 6766560"/>
              <a:gd name="connsiteY4" fmla="*/ 0 h 4331647"/>
              <a:gd name="connsiteX5" fmla="*/ 6276693 w 6766560"/>
              <a:gd name="connsiteY5" fmla="*/ 0 h 4331647"/>
              <a:gd name="connsiteX6" fmla="*/ 6766560 w 6766560"/>
              <a:gd name="connsiteY6" fmla="*/ 489867 h 4331647"/>
              <a:gd name="connsiteX7" fmla="*/ 6766560 w 6766560"/>
              <a:gd name="connsiteY7" fmla="*/ 1714500 h 4331647"/>
              <a:gd name="connsiteX8" fmla="*/ 6766560 w 6766560"/>
              <a:gd name="connsiteY8" fmla="*/ 1714500 h 4331647"/>
              <a:gd name="connsiteX9" fmla="*/ 6766560 w 6766560"/>
              <a:gd name="connsiteY9" fmla="*/ 2449286 h 4331647"/>
              <a:gd name="connsiteX10" fmla="*/ 6766560 w 6766560"/>
              <a:gd name="connsiteY10" fmla="*/ 2449276 h 4331647"/>
              <a:gd name="connsiteX11" fmla="*/ 6276693 w 6766560"/>
              <a:gd name="connsiteY11" fmla="*/ 2939143 h 4331647"/>
              <a:gd name="connsiteX12" fmla="*/ 2842260 w 6766560"/>
              <a:gd name="connsiteY12" fmla="*/ 2965269 h 4331647"/>
              <a:gd name="connsiteX13" fmla="*/ 2254745 w 6766560"/>
              <a:gd name="connsiteY13" fmla="*/ 4331647 h 4331647"/>
              <a:gd name="connsiteX14" fmla="*/ 1127760 w 6766560"/>
              <a:gd name="connsiteY14" fmla="*/ 2939143 h 4331647"/>
              <a:gd name="connsiteX15" fmla="*/ 489867 w 6766560"/>
              <a:gd name="connsiteY15" fmla="*/ 2939143 h 4331647"/>
              <a:gd name="connsiteX16" fmla="*/ 0 w 6766560"/>
              <a:gd name="connsiteY16" fmla="*/ 2449276 h 4331647"/>
              <a:gd name="connsiteX17" fmla="*/ 0 w 6766560"/>
              <a:gd name="connsiteY17" fmla="*/ 2449286 h 4331647"/>
              <a:gd name="connsiteX18" fmla="*/ 0 w 6766560"/>
              <a:gd name="connsiteY18" fmla="*/ 1714500 h 4331647"/>
              <a:gd name="connsiteX19" fmla="*/ 0 w 6766560"/>
              <a:gd name="connsiteY19" fmla="*/ 1714500 h 4331647"/>
              <a:gd name="connsiteX20" fmla="*/ 0 w 6766560"/>
              <a:gd name="connsiteY20" fmla="*/ 489867 h 4331647"/>
              <a:gd name="connsiteX0" fmla="*/ 0 w 6766560"/>
              <a:gd name="connsiteY0" fmla="*/ 489867 h 4331647"/>
              <a:gd name="connsiteX1" fmla="*/ 489867 w 6766560"/>
              <a:gd name="connsiteY1" fmla="*/ 0 h 4331647"/>
              <a:gd name="connsiteX2" fmla="*/ 1127760 w 6766560"/>
              <a:gd name="connsiteY2" fmla="*/ 0 h 4331647"/>
              <a:gd name="connsiteX3" fmla="*/ 1127760 w 6766560"/>
              <a:gd name="connsiteY3" fmla="*/ 0 h 4331647"/>
              <a:gd name="connsiteX4" fmla="*/ 2819400 w 6766560"/>
              <a:gd name="connsiteY4" fmla="*/ 0 h 4331647"/>
              <a:gd name="connsiteX5" fmla="*/ 6276693 w 6766560"/>
              <a:gd name="connsiteY5" fmla="*/ 0 h 4331647"/>
              <a:gd name="connsiteX6" fmla="*/ 6766560 w 6766560"/>
              <a:gd name="connsiteY6" fmla="*/ 489867 h 4331647"/>
              <a:gd name="connsiteX7" fmla="*/ 6766560 w 6766560"/>
              <a:gd name="connsiteY7" fmla="*/ 1714500 h 4331647"/>
              <a:gd name="connsiteX8" fmla="*/ 6766560 w 6766560"/>
              <a:gd name="connsiteY8" fmla="*/ 1714500 h 4331647"/>
              <a:gd name="connsiteX9" fmla="*/ 6766560 w 6766560"/>
              <a:gd name="connsiteY9" fmla="*/ 2449286 h 4331647"/>
              <a:gd name="connsiteX10" fmla="*/ 6766560 w 6766560"/>
              <a:gd name="connsiteY10" fmla="*/ 2449276 h 4331647"/>
              <a:gd name="connsiteX11" fmla="*/ 6276693 w 6766560"/>
              <a:gd name="connsiteY11" fmla="*/ 2939143 h 4331647"/>
              <a:gd name="connsiteX12" fmla="*/ 2842260 w 6766560"/>
              <a:gd name="connsiteY12" fmla="*/ 2965269 h 4331647"/>
              <a:gd name="connsiteX13" fmla="*/ 2254745 w 6766560"/>
              <a:gd name="connsiteY13" fmla="*/ 4331647 h 4331647"/>
              <a:gd name="connsiteX14" fmla="*/ 1127760 w 6766560"/>
              <a:gd name="connsiteY14" fmla="*/ 2939143 h 4331647"/>
              <a:gd name="connsiteX15" fmla="*/ 489867 w 6766560"/>
              <a:gd name="connsiteY15" fmla="*/ 2939143 h 4331647"/>
              <a:gd name="connsiteX16" fmla="*/ 0 w 6766560"/>
              <a:gd name="connsiteY16" fmla="*/ 2449276 h 4331647"/>
              <a:gd name="connsiteX17" fmla="*/ 0 w 6766560"/>
              <a:gd name="connsiteY17" fmla="*/ 2449286 h 4331647"/>
              <a:gd name="connsiteX18" fmla="*/ 0 w 6766560"/>
              <a:gd name="connsiteY18" fmla="*/ 1714500 h 4331647"/>
              <a:gd name="connsiteX19" fmla="*/ 0 w 6766560"/>
              <a:gd name="connsiteY19" fmla="*/ 1714500 h 4331647"/>
              <a:gd name="connsiteX20" fmla="*/ 0 w 6766560"/>
              <a:gd name="connsiteY20" fmla="*/ 489867 h 4331647"/>
              <a:gd name="connsiteX0" fmla="*/ 0 w 6766560"/>
              <a:gd name="connsiteY0" fmla="*/ 489867 h 4331647"/>
              <a:gd name="connsiteX1" fmla="*/ 489867 w 6766560"/>
              <a:gd name="connsiteY1" fmla="*/ 0 h 4331647"/>
              <a:gd name="connsiteX2" fmla="*/ 1127760 w 6766560"/>
              <a:gd name="connsiteY2" fmla="*/ 0 h 4331647"/>
              <a:gd name="connsiteX3" fmla="*/ 1127760 w 6766560"/>
              <a:gd name="connsiteY3" fmla="*/ 0 h 4331647"/>
              <a:gd name="connsiteX4" fmla="*/ 2819400 w 6766560"/>
              <a:gd name="connsiteY4" fmla="*/ 0 h 4331647"/>
              <a:gd name="connsiteX5" fmla="*/ 6276693 w 6766560"/>
              <a:gd name="connsiteY5" fmla="*/ 0 h 4331647"/>
              <a:gd name="connsiteX6" fmla="*/ 6766560 w 6766560"/>
              <a:gd name="connsiteY6" fmla="*/ 489867 h 4331647"/>
              <a:gd name="connsiteX7" fmla="*/ 6766560 w 6766560"/>
              <a:gd name="connsiteY7" fmla="*/ 1714500 h 4331647"/>
              <a:gd name="connsiteX8" fmla="*/ 6766560 w 6766560"/>
              <a:gd name="connsiteY8" fmla="*/ 1714500 h 4331647"/>
              <a:gd name="connsiteX9" fmla="*/ 6766560 w 6766560"/>
              <a:gd name="connsiteY9" fmla="*/ 2449286 h 4331647"/>
              <a:gd name="connsiteX10" fmla="*/ 6766560 w 6766560"/>
              <a:gd name="connsiteY10" fmla="*/ 2449276 h 4331647"/>
              <a:gd name="connsiteX11" fmla="*/ 6276693 w 6766560"/>
              <a:gd name="connsiteY11" fmla="*/ 2939143 h 4331647"/>
              <a:gd name="connsiteX12" fmla="*/ 2842260 w 6766560"/>
              <a:gd name="connsiteY12" fmla="*/ 2965269 h 4331647"/>
              <a:gd name="connsiteX13" fmla="*/ 2254745 w 6766560"/>
              <a:gd name="connsiteY13" fmla="*/ 4331647 h 4331647"/>
              <a:gd name="connsiteX14" fmla="*/ 1127760 w 6766560"/>
              <a:gd name="connsiteY14" fmla="*/ 2939143 h 4331647"/>
              <a:gd name="connsiteX15" fmla="*/ 489867 w 6766560"/>
              <a:gd name="connsiteY15" fmla="*/ 2939143 h 4331647"/>
              <a:gd name="connsiteX16" fmla="*/ 0 w 6766560"/>
              <a:gd name="connsiteY16" fmla="*/ 2449276 h 4331647"/>
              <a:gd name="connsiteX17" fmla="*/ 0 w 6766560"/>
              <a:gd name="connsiteY17" fmla="*/ 2449286 h 4331647"/>
              <a:gd name="connsiteX18" fmla="*/ 0 w 6766560"/>
              <a:gd name="connsiteY18" fmla="*/ 1714500 h 4331647"/>
              <a:gd name="connsiteX19" fmla="*/ 0 w 6766560"/>
              <a:gd name="connsiteY19" fmla="*/ 1714500 h 4331647"/>
              <a:gd name="connsiteX20" fmla="*/ 0 w 6766560"/>
              <a:gd name="connsiteY20" fmla="*/ 489867 h 4331647"/>
              <a:gd name="connsiteX0" fmla="*/ 0 w 6766560"/>
              <a:gd name="connsiteY0" fmla="*/ 489867 h 4331647"/>
              <a:gd name="connsiteX1" fmla="*/ 489867 w 6766560"/>
              <a:gd name="connsiteY1" fmla="*/ 0 h 4331647"/>
              <a:gd name="connsiteX2" fmla="*/ 1127760 w 6766560"/>
              <a:gd name="connsiteY2" fmla="*/ 0 h 4331647"/>
              <a:gd name="connsiteX3" fmla="*/ 1127760 w 6766560"/>
              <a:gd name="connsiteY3" fmla="*/ 0 h 4331647"/>
              <a:gd name="connsiteX4" fmla="*/ 2819400 w 6766560"/>
              <a:gd name="connsiteY4" fmla="*/ 0 h 4331647"/>
              <a:gd name="connsiteX5" fmla="*/ 6276693 w 6766560"/>
              <a:gd name="connsiteY5" fmla="*/ 0 h 4331647"/>
              <a:gd name="connsiteX6" fmla="*/ 6766560 w 6766560"/>
              <a:gd name="connsiteY6" fmla="*/ 489867 h 4331647"/>
              <a:gd name="connsiteX7" fmla="*/ 6766560 w 6766560"/>
              <a:gd name="connsiteY7" fmla="*/ 1714500 h 4331647"/>
              <a:gd name="connsiteX8" fmla="*/ 6766560 w 6766560"/>
              <a:gd name="connsiteY8" fmla="*/ 1714500 h 4331647"/>
              <a:gd name="connsiteX9" fmla="*/ 6766560 w 6766560"/>
              <a:gd name="connsiteY9" fmla="*/ 2449286 h 4331647"/>
              <a:gd name="connsiteX10" fmla="*/ 6766560 w 6766560"/>
              <a:gd name="connsiteY10" fmla="*/ 2449276 h 4331647"/>
              <a:gd name="connsiteX11" fmla="*/ 6276693 w 6766560"/>
              <a:gd name="connsiteY11" fmla="*/ 2939143 h 4331647"/>
              <a:gd name="connsiteX12" fmla="*/ 2842260 w 6766560"/>
              <a:gd name="connsiteY12" fmla="*/ 2965269 h 4331647"/>
              <a:gd name="connsiteX13" fmla="*/ 2254745 w 6766560"/>
              <a:gd name="connsiteY13" fmla="*/ 4331647 h 4331647"/>
              <a:gd name="connsiteX14" fmla="*/ 1127760 w 6766560"/>
              <a:gd name="connsiteY14" fmla="*/ 2939143 h 4331647"/>
              <a:gd name="connsiteX15" fmla="*/ 489867 w 6766560"/>
              <a:gd name="connsiteY15" fmla="*/ 2939143 h 4331647"/>
              <a:gd name="connsiteX16" fmla="*/ 0 w 6766560"/>
              <a:gd name="connsiteY16" fmla="*/ 2449276 h 4331647"/>
              <a:gd name="connsiteX17" fmla="*/ 0 w 6766560"/>
              <a:gd name="connsiteY17" fmla="*/ 2449286 h 4331647"/>
              <a:gd name="connsiteX18" fmla="*/ 0 w 6766560"/>
              <a:gd name="connsiteY18" fmla="*/ 1714500 h 4331647"/>
              <a:gd name="connsiteX19" fmla="*/ 0 w 6766560"/>
              <a:gd name="connsiteY19" fmla="*/ 1714500 h 4331647"/>
              <a:gd name="connsiteX20" fmla="*/ 0 w 6766560"/>
              <a:gd name="connsiteY20" fmla="*/ 489867 h 4331647"/>
              <a:gd name="connsiteX0" fmla="*/ 0 w 6766560"/>
              <a:gd name="connsiteY0" fmla="*/ 489867 h 4331647"/>
              <a:gd name="connsiteX1" fmla="*/ 489867 w 6766560"/>
              <a:gd name="connsiteY1" fmla="*/ 0 h 4331647"/>
              <a:gd name="connsiteX2" fmla="*/ 1127760 w 6766560"/>
              <a:gd name="connsiteY2" fmla="*/ 0 h 4331647"/>
              <a:gd name="connsiteX3" fmla="*/ 1127760 w 6766560"/>
              <a:gd name="connsiteY3" fmla="*/ 0 h 4331647"/>
              <a:gd name="connsiteX4" fmla="*/ 2819400 w 6766560"/>
              <a:gd name="connsiteY4" fmla="*/ 0 h 4331647"/>
              <a:gd name="connsiteX5" fmla="*/ 6276693 w 6766560"/>
              <a:gd name="connsiteY5" fmla="*/ 0 h 4331647"/>
              <a:gd name="connsiteX6" fmla="*/ 6766560 w 6766560"/>
              <a:gd name="connsiteY6" fmla="*/ 489867 h 4331647"/>
              <a:gd name="connsiteX7" fmla="*/ 6766560 w 6766560"/>
              <a:gd name="connsiteY7" fmla="*/ 1714500 h 4331647"/>
              <a:gd name="connsiteX8" fmla="*/ 6766560 w 6766560"/>
              <a:gd name="connsiteY8" fmla="*/ 1714500 h 4331647"/>
              <a:gd name="connsiteX9" fmla="*/ 6766560 w 6766560"/>
              <a:gd name="connsiteY9" fmla="*/ 2449286 h 4331647"/>
              <a:gd name="connsiteX10" fmla="*/ 6766560 w 6766560"/>
              <a:gd name="connsiteY10" fmla="*/ 2449276 h 4331647"/>
              <a:gd name="connsiteX11" fmla="*/ 6276693 w 6766560"/>
              <a:gd name="connsiteY11" fmla="*/ 2939143 h 4331647"/>
              <a:gd name="connsiteX12" fmla="*/ 2842260 w 6766560"/>
              <a:gd name="connsiteY12" fmla="*/ 2965269 h 4331647"/>
              <a:gd name="connsiteX13" fmla="*/ 2254745 w 6766560"/>
              <a:gd name="connsiteY13" fmla="*/ 4331647 h 4331647"/>
              <a:gd name="connsiteX14" fmla="*/ 1127760 w 6766560"/>
              <a:gd name="connsiteY14" fmla="*/ 2939143 h 4331647"/>
              <a:gd name="connsiteX15" fmla="*/ 489867 w 6766560"/>
              <a:gd name="connsiteY15" fmla="*/ 2939143 h 4331647"/>
              <a:gd name="connsiteX16" fmla="*/ 0 w 6766560"/>
              <a:gd name="connsiteY16" fmla="*/ 2449276 h 4331647"/>
              <a:gd name="connsiteX17" fmla="*/ 0 w 6766560"/>
              <a:gd name="connsiteY17" fmla="*/ 2449286 h 4331647"/>
              <a:gd name="connsiteX18" fmla="*/ 0 w 6766560"/>
              <a:gd name="connsiteY18" fmla="*/ 1714500 h 4331647"/>
              <a:gd name="connsiteX19" fmla="*/ 0 w 6766560"/>
              <a:gd name="connsiteY19" fmla="*/ 1714500 h 4331647"/>
              <a:gd name="connsiteX20" fmla="*/ 0 w 6766560"/>
              <a:gd name="connsiteY20" fmla="*/ 489867 h 4331647"/>
              <a:gd name="connsiteX0" fmla="*/ 0 w 6766560"/>
              <a:gd name="connsiteY0" fmla="*/ 489867 h 4331647"/>
              <a:gd name="connsiteX1" fmla="*/ 489867 w 6766560"/>
              <a:gd name="connsiteY1" fmla="*/ 0 h 4331647"/>
              <a:gd name="connsiteX2" fmla="*/ 1127760 w 6766560"/>
              <a:gd name="connsiteY2" fmla="*/ 0 h 4331647"/>
              <a:gd name="connsiteX3" fmla="*/ 1127760 w 6766560"/>
              <a:gd name="connsiteY3" fmla="*/ 0 h 4331647"/>
              <a:gd name="connsiteX4" fmla="*/ 2819400 w 6766560"/>
              <a:gd name="connsiteY4" fmla="*/ 0 h 4331647"/>
              <a:gd name="connsiteX5" fmla="*/ 6276693 w 6766560"/>
              <a:gd name="connsiteY5" fmla="*/ 0 h 4331647"/>
              <a:gd name="connsiteX6" fmla="*/ 6766560 w 6766560"/>
              <a:gd name="connsiteY6" fmla="*/ 489867 h 4331647"/>
              <a:gd name="connsiteX7" fmla="*/ 6766560 w 6766560"/>
              <a:gd name="connsiteY7" fmla="*/ 1714500 h 4331647"/>
              <a:gd name="connsiteX8" fmla="*/ 6766560 w 6766560"/>
              <a:gd name="connsiteY8" fmla="*/ 1714500 h 4331647"/>
              <a:gd name="connsiteX9" fmla="*/ 6766560 w 6766560"/>
              <a:gd name="connsiteY9" fmla="*/ 2449286 h 4331647"/>
              <a:gd name="connsiteX10" fmla="*/ 6766560 w 6766560"/>
              <a:gd name="connsiteY10" fmla="*/ 2449276 h 4331647"/>
              <a:gd name="connsiteX11" fmla="*/ 6276693 w 6766560"/>
              <a:gd name="connsiteY11" fmla="*/ 2939143 h 4331647"/>
              <a:gd name="connsiteX12" fmla="*/ 2842260 w 6766560"/>
              <a:gd name="connsiteY12" fmla="*/ 2965269 h 4331647"/>
              <a:gd name="connsiteX13" fmla="*/ 2254745 w 6766560"/>
              <a:gd name="connsiteY13" fmla="*/ 4331647 h 4331647"/>
              <a:gd name="connsiteX14" fmla="*/ 1127760 w 6766560"/>
              <a:gd name="connsiteY14" fmla="*/ 2939143 h 4331647"/>
              <a:gd name="connsiteX15" fmla="*/ 489867 w 6766560"/>
              <a:gd name="connsiteY15" fmla="*/ 2939143 h 4331647"/>
              <a:gd name="connsiteX16" fmla="*/ 0 w 6766560"/>
              <a:gd name="connsiteY16" fmla="*/ 2449276 h 4331647"/>
              <a:gd name="connsiteX17" fmla="*/ 0 w 6766560"/>
              <a:gd name="connsiteY17" fmla="*/ 2449286 h 4331647"/>
              <a:gd name="connsiteX18" fmla="*/ 0 w 6766560"/>
              <a:gd name="connsiteY18" fmla="*/ 1714500 h 4331647"/>
              <a:gd name="connsiteX19" fmla="*/ 0 w 6766560"/>
              <a:gd name="connsiteY19" fmla="*/ 1714500 h 4331647"/>
              <a:gd name="connsiteX20" fmla="*/ 0 w 6766560"/>
              <a:gd name="connsiteY20" fmla="*/ 489867 h 4331647"/>
              <a:gd name="connsiteX0" fmla="*/ 0 w 6766560"/>
              <a:gd name="connsiteY0" fmla="*/ 489867 h 4331647"/>
              <a:gd name="connsiteX1" fmla="*/ 489867 w 6766560"/>
              <a:gd name="connsiteY1" fmla="*/ 0 h 4331647"/>
              <a:gd name="connsiteX2" fmla="*/ 1127760 w 6766560"/>
              <a:gd name="connsiteY2" fmla="*/ 0 h 4331647"/>
              <a:gd name="connsiteX3" fmla="*/ 1127760 w 6766560"/>
              <a:gd name="connsiteY3" fmla="*/ 0 h 4331647"/>
              <a:gd name="connsiteX4" fmla="*/ 2819400 w 6766560"/>
              <a:gd name="connsiteY4" fmla="*/ 0 h 4331647"/>
              <a:gd name="connsiteX5" fmla="*/ 6276693 w 6766560"/>
              <a:gd name="connsiteY5" fmla="*/ 0 h 4331647"/>
              <a:gd name="connsiteX6" fmla="*/ 6766560 w 6766560"/>
              <a:gd name="connsiteY6" fmla="*/ 489867 h 4331647"/>
              <a:gd name="connsiteX7" fmla="*/ 6766560 w 6766560"/>
              <a:gd name="connsiteY7" fmla="*/ 1714500 h 4331647"/>
              <a:gd name="connsiteX8" fmla="*/ 6766560 w 6766560"/>
              <a:gd name="connsiteY8" fmla="*/ 1714500 h 4331647"/>
              <a:gd name="connsiteX9" fmla="*/ 6766560 w 6766560"/>
              <a:gd name="connsiteY9" fmla="*/ 2449286 h 4331647"/>
              <a:gd name="connsiteX10" fmla="*/ 6766560 w 6766560"/>
              <a:gd name="connsiteY10" fmla="*/ 2449276 h 4331647"/>
              <a:gd name="connsiteX11" fmla="*/ 6276693 w 6766560"/>
              <a:gd name="connsiteY11" fmla="*/ 2939143 h 4331647"/>
              <a:gd name="connsiteX12" fmla="*/ 2842260 w 6766560"/>
              <a:gd name="connsiteY12" fmla="*/ 2965269 h 4331647"/>
              <a:gd name="connsiteX13" fmla="*/ 2058802 w 6766560"/>
              <a:gd name="connsiteY13" fmla="*/ 4331647 h 4331647"/>
              <a:gd name="connsiteX14" fmla="*/ 1127760 w 6766560"/>
              <a:gd name="connsiteY14" fmla="*/ 2939143 h 4331647"/>
              <a:gd name="connsiteX15" fmla="*/ 489867 w 6766560"/>
              <a:gd name="connsiteY15" fmla="*/ 2939143 h 4331647"/>
              <a:gd name="connsiteX16" fmla="*/ 0 w 6766560"/>
              <a:gd name="connsiteY16" fmla="*/ 2449276 h 4331647"/>
              <a:gd name="connsiteX17" fmla="*/ 0 w 6766560"/>
              <a:gd name="connsiteY17" fmla="*/ 2449286 h 4331647"/>
              <a:gd name="connsiteX18" fmla="*/ 0 w 6766560"/>
              <a:gd name="connsiteY18" fmla="*/ 1714500 h 4331647"/>
              <a:gd name="connsiteX19" fmla="*/ 0 w 6766560"/>
              <a:gd name="connsiteY19" fmla="*/ 1714500 h 4331647"/>
              <a:gd name="connsiteX20" fmla="*/ 0 w 6766560"/>
              <a:gd name="connsiteY20" fmla="*/ 489867 h 4331647"/>
              <a:gd name="connsiteX0" fmla="*/ 0 w 6766560"/>
              <a:gd name="connsiteY0" fmla="*/ 489867 h 4331647"/>
              <a:gd name="connsiteX1" fmla="*/ 489867 w 6766560"/>
              <a:gd name="connsiteY1" fmla="*/ 0 h 4331647"/>
              <a:gd name="connsiteX2" fmla="*/ 1127760 w 6766560"/>
              <a:gd name="connsiteY2" fmla="*/ 0 h 4331647"/>
              <a:gd name="connsiteX3" fmla="*/ 1127760 w 6766560"/>
              <a:gd name="connsiteY3" fmla="*/ 0 h 4331647"/>
              <a:gd name="connsiteX4" fmla="*/ 2819400 w 6766560"/>
              <a:gd name="connsiteY4" fmla="*/ 0 h 4331647"/>
              <a:gd name="connsiteX5" fmla="*/ 6276693 w 6766560"/>
              <a:gd name="connsiteY5" fmla="*/ 0 h 4331647"/>
              <a:gd name="connsiteX6" fmla="*/ 6766560 w 6766560"/>
              <a:gd name="connsiteY6" fmla="*/ 489867 h 4331647"/>
              <a:gd name="connsiteX7" fmla="*/ 6766560 w 6766560"/>
              <a:gd name="connsiteY7" fmla="*/ 1714500 h 4331647"/>
              <a:gd name="connsiteX8" fmla="*/ 6766560 w 6766560"/>
              <a:gd name="connsiteY8" fmla="*/ 1714500 h 4331647"/>
              <a:gd name="connsiteX9" fmla="*/ 6766560 w 6766560"/>
              <a:gd name="connsiteY9" fmla="*/ 2449286 h 4331647"/>
              <a:gd name="connsiteX10" fmla="*/ 6766560 w 6766560"/>
              <a:gd name="connsiteY10" fmla="*/ 2449276 h 4331647"/>
              <a:gd name="connsiteX11" fmla="*/ 6276693 w 6766560"/>
              <a:gd name="connsiteY11" fmla="*/ 2939143 h 4331647"/>
              <a:gd name="connsiteX12" fmla="*/ 2842260 w 6766560"/>
              <a:gd name="connsiteY12" fmla="*/ 2965269 h 4331647"/>
              <a:gd name="connsiteX13" fmla="*/ 2058802 w 6766560"/>
              <a:gd name="connsiteY13" fmla="*/ 4331647 h 4331647"/>
              <a:gd name="connsiteX14" fmla="*/ 1127760 w 6766560"/>
              <a:gd name="connsiteY14" fmla="*/ 2939143 h 4331647"/>
              <a:gd name="connsiteX15" fmla="*/ 489867 w 6766560"/>
              <a:gd name="connsiteY15" fmla="*/ 2939143 h 4331647"/>
              <a:gd name="connsiteX16" fmla="*/ 0 w 6766560"/>
              <a:gd name="connsiteY16" fmla="*/ 2449276 h 4331647"/>
              <a:gd name="connsiteX17" fmla="*/ 0 w 6766560"/>
              <a:gd name="connsiteY17" fmla="*/ 2449286 h 4331647"/>
              <a:gd name="connsiteX18" fmla="*/ 0 w 6766560"/>
              <a:gd name="connsiteY18" fmla="*/ 1714500 h 4331647"/>
              <a:gd name="connsiteX19" fmla="*/ 0 w 6766560"/>
              <a:gd name="connsiteY19" fmla="*/ 1714500 h 4331647"/>
              <a:gd name="connsiteX20" fmla="*/ 0 w 6766560"/>
              <a:gd name="connsiteY20" fmla="*/ 489867 h 4331647"/>
              <a:gd name="connsiteX0" fmla="*/ 0 w 6766560"/>
              <a:gd name="connsiteY0" fmla="*/ 489867 h 4331647"/>
              <a:gd name="connsiteX1" fmla="*/ 489867 w 6766560"/>
              <a:gd name="connsiteY1" fmla="*/ 0 h 4331647"/>
              <a:gd name="connsiteX2" fmla="*/ 1127760 w 6766560"/>
              <a:gd name="connsiteY2" fmla="*/ 0 h 4331647"/>
              <a:gd name="connsiteX3" fmla="*/ 1127760 w 6766560"/>
              <a:gd name="connsiteY3" fmla="*/ 0 h 4331647"/>
              <a:gd name="connsiteX4" fmla="*/ 2819400 w 6766560"/>
              <a:gd name="connsiteY4" fmla="*/ 0 h 4331647"/>
              <a:gd name="connsiteX5" fmla="*/ 6276693 w 6766560"/>
              <a:gd name="connsiteY5" fmla="*/ 0 h 4331647"/>
              <a:gd name="connsiteX6" fmla="*/ 6766560 w 6766560"/>
              <a:gd name="connsiteY6" fmla="*/ 489867 h 4331647"/>
              <a:gd name="connsiteX7" fmla="*/ 6766560 w 6766560"/>
              <a:gd name="connsiteY7" fmla="*/ 1714500 h 4331647"/>
              <a:gd name="connsiteX8" fmla="*/ 6766560 w 6766560"/>
              <a:gd name="connsiteY8" fmla="*/ 1714500 h 4331647"/>
              <a:gd name="connsiteX9" fmla="*/ 6766560 w 6766560"/>
              <a:gd name="connsiteY9" fmla="*/ 2449286 h 4331647"/>
              <a:gd name="connsiteX10" fmla="*/ 6766560 w 6766560"/>
              <a:gd name="connsiteY10" fmla="*/ 2449276 h 4331647"/>
              <a:gd name="connsiteX11" fmla="*/ 6276693 w 6766560"/>
              <a:gd name="connsiteY11" fmla="*/ 2939143 h 4331647"/>
              <a:gd name="connsiteX12" fmla="*/ 2842260 w 6766560"/>
              <a:gd name="connsiteY12" fmla="*/ 2965269 h 4331647"/>
              <a:gd name="connsiteX13" fmla="*/ 2058802 w 6766560"/>
              <a:gd name="connsiteY13" fmla="*/ 4331647 h 4331647"/>
              <a:gd name="connsiteX14" fmla="*/ 1127760 w 6766560"/>
              <a:gd name="connsiteY14" fmla="*/ 2939143 h 4331647"/>
              <a:gd name="connsiteX15" fmla="*/ 489867 w 6766560"/>
              <a:gd name="connsiteY15" fmla="*/ 2939143 h 4331647"/>
              <a:gd name="connsiteX16" fmla="*/ 0 w 6766560"/>
              <a:gd name="connsiteY16" fmla="*/ 2449276 h 4331647"/>
              <a:gd name="connsiteX17" fmla="*/ 0 w 6766560"/>
              <a:gd name="connsiteY17" fmla="*/ 2449286 h 4331647"/>
              <a:gd name="connsiteX18" fmla="*/ 0 w 6766560"/>
              <a:gd name="connsiteY18" fmla="*/ 1714500 h 4331647"/>
              <a:gd name="connsiteX19" fmla="*/ 0 w 6766560"/>
              <a:gd name="connsiteY19" fmla="*/ 1714500 h 4331647"/>
              <a:gd name="connsiteX20" fmla="*/ 0 w 6766560"/>
              <a:gd name="connsiteY20" fmla="*/ 489867 h 4331647"/>
              <a:gd name="connsiteX0" fmla="*/ 0 w 6766560"/>
              <a:gd name="connsiteY0" fmla="*/ 489867 h 4344436"/>
              <a:gd name="connsiteX1" fmla="*/ 489867 w 6766560"/>
              <a:gd name="connsiteY1" fmla="*/ 0 h 4344436"/>
              <a:gd name="connsiteX2" fmla="*/ 1127760 w 6766560"/>
              <a:gd name="connsiteY2" fmla="*/ 0 h 4344436"/>
              <a:gd name="connsiteX3" fmla="*/ 1127760 w 6766560"/>
              <a:gd name="connsiteY3" fmla="*/ 0 h 4344436"/>
              <a:gd name="connsiteX4" fmla="*/ 2819400 w 6766560"/>
              <a:gd name="connsiteY4" fmla="*/ 0 h 4344436"/>
              <a:gd name="connsiteX5" fmla="*/ 6276693 w 6766560"/>
              <a:gd name="connsiteY5" fmla="*/ 0 h 4344436"/>
              <a:gd name="connsiteX6" fmla="*/ 6766560 w 6766560"/>
              <a:gd name="connsiteY6" fmla="*/ 489867 h 4344436"/>
              <a:gd name="connsiteX7" fmla="*/ 6766560 w 6766560"/>
              <a:gd name="connsiteY7" fmla="*/ 1714500 h 4344436"/>
              <a:gd name="connsiteX8" fmla="*/ 6766560 w 6766560"/>
              <a:gd name="connsiteY8" fmla="*/ 1714500 h 4344436"/>
              <a:gd name="connsiteX9" fmla="*/ 6766560 w 6766560"/>
              <a:gd name="connsiteY9" fmla="*/ 2449286 h 4344436"/>
              <a:gd name="connsiteX10" fmla="*/ 6766560 w 6766560"/>
              <a:gd name="connsiteY10" fmla="*/ 2449276 h 4344436"/>
              <a:gd name="connsiteX11" fmla="*/ 6276693 w 6766560"/>
              <a:gd name="connsiteY11" fmla="*/ 2939143 h 4344436"/>
              <a:gd name="connsiteX12" fmla="*/ 2842260 w 6766560"/>
              <a:gd name="connsiteY12" fmla="*/ 2965269 h 4344436"/>
              <a:gd name="connsiteX13" fmla="*/ 1879759 w 6766560"/>
              <a:gd name="connsiteY13" fmla="*/ 4344436 h 4344436"/>
              <a:gd name="connsiteX14" fmla="*/ 1127760 w 6766560"/>
              <a:gd name="connsiteY14" fmla="*/ 2939143 h 4344436"/>
              <a:gd name="connsiteX15" fmla="*/ 489867 w 6766560"/>
              <a:gd name="connsiteY15" fmla="*/ 2939143 h 4344436"/>
              <a:gd name="connsiteX16" fmla="*/ 0 w 6766560"/>
              <a:gd name="connsiteY16" fmla="*/ 2449276 h 4344436"/>
              <a:gd name="connsiteX17" fmla="*/ 0 w 6766560"/>
              <a:gd name="connsiteY17" fmla="*/ 2449286 h 4344436"/>
              <a:gd name="connsiteX18" fmla="*/ 0 w 6766560"/>
              <a:gd name="connsiteY18" fmla="*/ 1714500 h 4344436"/>
              <a:gd name="connsiteX19" fmla="*/ 0 w 6766560"/>
              <a:gd name="connsiteY19" fmla="*/ 1714500 h 4344436"/>
              <a:gd name="connsiteX20" fmla="*/ 0 w 6766560"/>
              <a:gd name="connsiteY20" fmla="*/ 489867 h 4344436"/>
              <a:gd name="connsiteX0" fmla="*/ 0 w 6766560"/>
              <a:gd name="connsiteY0" fmla="*/ 489867 h 4344436"/>
              <a:gd name="connsiteX1" fmla="*/ 489867 w 6766560"/>
              <a:gd name="connsiteY1" fmla="*/ 0 h 4344436"/>
              <a:gd name="connsiteX2" fmla="*/ 1127760 w 6766560"/>
              <a:gd name="connsiteY2" fmla="*/ 0 h 4344436"/>
              <a:gd name="connsiteX3" fmla="*/ 1127760 w 6766560"/>
              <a:gd name="connsiteY3" fmla="*/ 0 h 4344436"/>
              <a:gd name="connsiteX4" fmla="*/ 2819400 w 6766560"/>
              <a:gd name="connsiteY4" fmla="*/ 0 h 4344436"/>
              <a:gd name="connsiteX5" fmla="*/ 6276693 w 6766560"/>
              <a:gd name="connsiteY5" fmla="*/ 0 h 4344436"/>
              <a:gd name="connsiteX6" fmla="*/ 6766560 w 6766560"/>
              <a:gd name="connsiteY6" fmla="*/ 489867 h 4344436"/>
              <a:gd name="connsiteX7" fmla="*/ 6766560 w 6766560"/>
              <a:gd name="connsiteY7" fmla="*/ 1714500 h 4344436"/>
              <a:gd name="connsiteX8" fmla="*/ 6766560 w 6766560"/>
              <a:gd name="connsiteY8" fmla="*/ 1714500 h 4344436"/>
              <a:gd name="connsiteX9" fmla="*/ 6766560 w 6766560"/>
              <a:gd name="connsiteY9" fmla="*/ 2449286 h 4344436"/>
              <a:gd name="connsiteX10" fmla="*/ 6766560 w 6766560"/>
              <a:gd name="connsiteY10" fmla="*/ 2449276 h 4344436"/>
              <a:gd name="connsiteX11" fmla="*/ 6276693 w 6766560"/>
              <a:gd name="connsiteY11" fmla="*/ 2939143 h 4344436"/>
              <a:gd name="connsiteX12" fmla="*/ 2842260 w 6766560"/>
              <a:gd name="connsiteY12" fmla="*/ 2965269 h 4344436"/>
              <a:gd name="connsiteX13" fmla="*/ 1879759 w 6766560"/>
              <a:gd name="connsiteY13" fmla="*/ 4344436 h 4344436"/>
              <a:gd name="connsiteX14" fmla="*/ 1127760 w 6766560"/>
              <a:gd name="connsiteY14" fmla="*/ 2939143 h 4344436"/>
              <a:gd name="connsiteX15" fmla="*/ 489867 w 6766560"/>
              <a:gd name="connsiteY15" fmla="*/ 2939143 h 4344436"/>
              <a:gd name="connsiteX16" fmla="*/ 0 w 6766560"/>
              <a:gd name="connsiteY16" fmla="*/ 2449276 h 4344436"/>
              <a:gd name="connsiteX17" fmla="*/ 0 w 6766560"/>
              <a:gd name="connsiteY17" fmla="*/ 2449286 h 4344436"/>
              <a:gd name="connsiteX18" fmla="*/ 0 w 6766560"/>
              <a:gd name="connsiteY18" fmla="*/ 1714500 h 4344436"/>
              <a:gd name="connsiteX19" fmla="*/ 0 w 6766560"/>
              <a:gd name="connsiteY19" fmla="*/ 1714500 h 4344436"/>
              <a:gd name="connsiteX20" fmla="*/ 0 w 6766560"/>
              <a:gd name="connsiteY20" fmla="*/ 489867 h 4344436"/>
              <a:gd name="connsiteX0" fmla="*/ 0 w 6766560"/>
              <a:gd name="connsiteY0" fmla="*/ 489867 h 4344436"/>
              <a:gd name="connsiteX1" fmla="*/ 489867 w 6766560"/>
              <a:gd name="connsiteY1" fmla="*/ 0 h 4344436"/>
              <a:gd name="connsiteX2" fmla="*/ 1127760 w 6766560"/>
              <a:gd name="connsiteY2" fmla="*/ 0 h 4344436"/>
              <a:gd name="connsiteX3" fmla="*/ 1127760 w 6766560"/>
              <a:gd name="connsiteY3" fmla="*/ 0 h 4344436"/>
              <a:gd name="connsiteX4" fmla="*/ 2819400 w 6766560"/>
              <a:gd name="connsiteY4" fmla="*/ 0 h 4344436"/>
              <a:gd name="connsiteX5" fmla="*/ 6276693 w 6766560"/>
              <a:gd name="connsiteY5" fmla="*/ 0 h 4344436"/>
              <a:gd name="connsiteX6" fmla="*/ 6766560 w 6766560"/>
              <a:gd name="connsiteY6" fmla="*/ 489867 h 4344436"/>
              <a:gd name="connsiteX7" fmla="*/ 6766560 w 6766560"/>
              <a:gd name="connsiteY7" fmla="*/ 1714500 h 4344436"/>
              <a:gd name="connsiteX8" fmla="*/ 6766560 w 6766560"/>
              <a:gd name="connsiteY8" fmla="*/ 1714500 h 4344436"/>
              <a:gd name="connsiteX9" fmla="*/ 6766560 w 6766560"/>
              <a:gd name="connsiteY9" fmla="*/ 2449286 h 4344436"/>
              <a:gd name="connsiteX10" fmla="*/ 6766560 w 6766560"/>
              <a:gd name="connsiteY10" fmla="*/ 2449276 h 4344436"/>
              <a:gd name="connsiteX11" fmla="*/ 6276693 w 6766560"/>
              <a:gd name="connsiteY11" fmla="*/ 2939143 h 4344436"/>
              <a:gd name="connsiteX12" fmla="*/ 2842260 w 6766560"/>
              <a:gd name="connsiteY12" fmla="*/ 2965269 h 4344436"/>
              <a:gd name="connsiteX13" fmla="*/ 1879759 w 6766560"/>
              <a:gd name="connsiteY13" fmla="*/ 4344436 h 4344436"/>
              <a:gd name="connsiteX14" fmla="*/ 1127760 w 6766560"/>
              <a:gd name="connsiteY14" fmla="*/ 2939143 h 4344436"/>
              <a:gd name="connsiteX15" fmla="*/ 489867 w 6766560"/>
              <a:gd name="connsiteY15" fmla="*/ 2939143 h 4344436"/>
              <a:gd name="connsiteX16" fmla="*/ 0 w 6766560"/>
              <a:gd name="connsiteY16" fmla="*/ 2449276 h 4344436"/>
              <a:gd name="connsiteX17" fmla="*/ 0 w 6766560"/>
              <a:gd name="connsiteY17" fmla="*/ 2449286 h 4344436"/>
              <a:gd name="connsiteX18" fmla="*/ 0 w 6766560"/>
              <a:gd name="connsiteY18" fmla="*/ 1714500 h 4344436"/>
              <a:gd name="connsiteX19" fmla="*/ 0 w 6766560"/>
              <a:gd name="connsiteY19" fmla="*/ 1714500 h 4344436"/>
              <a:gd name="connsiteX20" fmla="*/ 0 w 6766560"/>
              <a:gd name="connsiteY20" fmla="*/ 489867 h 4344436"/>
              <a:gd name="connsiteX0" fmla="*/ 0 w 6766560"/>
              <a:gd name="connsiteY0" fmla="*/ 489867 h 4336751"/>
              <a:gd name="connsiteX1" fmla="*/ 489867 w 6766560"/>
              <a:gd name="connsiteY1" fmla="*/ 0 h 4336751"/>
              <a:gd name="connsiteX2" fmla="*/ 1127760 w 6766560"/>
              <a:gd name="connsiteY2" fmla="*/ 0 h 4336751"/>
              <a:gd name="connsiteX3" fmla="*/ 1127760 w 6766560"/>
              <a:gd name="connsiteY3" fmla="*/ 0 h 4336751"/>
              <a:gd name="connsiteX4" fmla="*/ 2819400 w 6766560"/>
              <a:gd name="connsiteY4" fmla="*/ 0 h 4336751"/>
              <a:gd name="connsiteX5" fmla="*/ 6276693 w 6766560"/>
              <a:gd name="connsiteY5" fmla="*/ 0 h 4336751"/>
              <a:gd name="connsiteX6" fmla="*/ 6766560 w 6766560"/>
              <a:gd name="connsiteY6" fmla="*/ 489867 h 4336751"/>
              <a:gd name="connsiteX7" fmla="*/ 6766560 w 6766560"/>
              <a:gd name="connsiteY7" fmla="*/ 1714500 h 4336751"/>
              <a:gd name="connsiteX8" fmla="*/ 6766560 w 6766560"/>
              <a:gd name="connsiteY8" fmla="*/ 1714500 h 4336751"/>
              <a:gd name="connsiteX9" fmla="*/ 6766560 w 6766560"/>
              <a:gd name="connsiteY9" fmla="*/ 2449286 h 4336751"/>
              <a:gd name="connsiteX10" fmla="*/ 6766560 w 6766560"/>
              <a:gd name="connsiteY10" fmla="*/ 2449276 h 4336751"/>
              <a:gd name="connsiteX11" fmla="*/ 6276693 w 6766560"/>
              <a:gd name="connsiteY11" fmla="*/ 2939143 h 4336751"/>
              <a:gd name="connsiteX12" fmla="*/ 2842260 w 6766560"/>
              <a:gd name="connsiteY12" fmla="*/ 2965269 h 4336751"/>
              <a:gd name="connsiteX13" fmla="*/ 1933547 w 6766560"/>
              <a:gd name="connsiteY13" fmla="*/ 4336751 h 4336751"/>
              <a:gd name="connsiteX14" fmla="*/ 1127760 w 6766560"/>
              <a:gd name="connsiteY14" fmla="*/ 2939143 h 4336751"/>
              <a:gd name="connsiteX15" fmla="*/ 489867 w 6766560"/>
              <a:gd name="connsiteY15" fmla="*/ 2939143 h 4336751"/>
              <a:gd name="connsiteX16" fmla="*/ 0 w 6766560"/>
              <a:gd name="connsiteY16" fmla="*/ 2449276 h 4336751"/>
              <a:gd name="connsiteX17" fmla="*/ 0 w 6766560"/>
              <a:gd name="connsiteY17" fmla="*/ 2449286 h 4336751"/>
              <a:gd name="connsiteX18" fmla="*/ 0 w 6766560"/>
              <a:gd name="connsiteY18" fmla="*/ 1714500 h 4336751"/>
              <a:gd name="connsiteX19" fmla="*/ 0 w 6766560"/>
              <a:gd name="connsiteY19" fmla="*/ 1714500 h 4336751"/>
              <a:gd name="connsiteX20" fmla="*/ 0 w 6766560"/>
              <a:gd name="connsiteY20" fmla="*/ 489867 h 4336751"/>
              <a:gd name="connsiteX0" fmla="*/ 0 w 6766560"/>
              <a:gd name="connsiteY0" fmla="*/ 489867 h 4336751"/>
              <a:gd name="connsiteX1" fmla="*/ 489867 w 6766560"/>
              <a:gd name="connsiteY1" fmla="*/ 0 h 4336751"/>
              <a:gd name="connsiteX2" fmla="*/ 1127760 w 6766560"/>
              <a:gd name="connsiteY2" fmla="*/ 0 h 4336751"/>
              <a:gd name="connsiteX3" fmla="*/ 1127760 w 6766560"/>
              <a:gd name="connsiteY3" fmla="*/ 0 h 4336751"/>
              <a:gd name="connsiteX4" fmla="*/ 2819400 w 6766560"/>
              <a:gd name="connsiteY4" fmla="*/ 0 h 4336751"/>
              <a:gd name="connsiteX5" fmla="*/ 6276693 w 6766560"/>
              <a:gd name="connsiteY5" fmla="*/ 0 h 4336751"/>
              <a:gd name="connsiteX6" fmla="*/ 6766560 w 6766560"/>
              <a:gd name="connsiteY6" fmla="*/ 489867 h 4336751"/>
              <a:gd name="connsiteX7" fmla="*/ 6766560 w 6766560"/>
              <a:gd name="connsiteY7" fmla="*/ 1714500 h 4336751"/>
              <a:gd name="connsiteX8" fmla="*/ 6766560 w 6766560"/>
              <a:gd name="connsiteY8" fmla="*/ 1714500 h 4336751"/>
              <a:gd name="connsiteX9" fmla="*/ 6766560 w 6766560"/>
              <a:gd name="connsiteY9" fmla="*/ 2449286 h 4336751"/>
              <a:gd name="connsiteX10" fmla="*/ 6766560 w 6766560"/>
              <a:gd name="connsiteY10" fmla="*/ 2449276 h 4336751"/>
              <a:gd name="connsiteX11" fmla="*/ 6276693 w 6766560"/>
              <a:gd name="connsiteY11" fmla="*/ 2939143 h 4336751"/>
              <a:gd name="connsiteX12" fmla="*/ 2842260 w 6766560"/>
              <a:gd name="connsiteY12" fmla="*/ 2965269 h 4336751"/>
              <a:gd name="connsiteX13" fmla="*/ 1933547 w 6766560"/>
              <a:gd name="connsiteY13" fmla="*/ 4336751 h 4336751"/>
              <a:gd name="connsiteX14" fmla="*/ 1127760 w 6766560"/>
              <a:gd name="connsiteY14" fmla="*/ 2939143 h 4336751"/>
              <a:gd name="connsiteX15" fmla="*/ 489867 w 6766560"/>
              <a:gd name="connsiteY15" fmla="*/ 2939143 h 4336751"/>
              <a:gd name="connsiteX16" fmla="*/ 0 w 6766560"/>
              <a:gd name="connsiteY16" fmla="*/ 2449276 h 4336751"/>
              <a:gd name="connsiteX17" fmla="*/ 0 w 6766560"/>
              <a:gd name="connsiteY17" fmla="*/ 2449286 h 4336751"/>
              <a:gd name="connsiteX18" fmla="*/ 0 w 6766560"/>
              <a:gd name="connsiteY18" fmla="*/ 1714500 h 4336751"/>
              <a:gd name="connsiteX19" fmla="*/ 0 w 6766560"/>
              <a:gd name="connsiteY19" fmla="*/ 1714500 h 4336751"/>
              <a:gd name="connsiteX20" fmla="*/ 0 w 6766560"/>
              <a:gd name="connsiteY20" fmla="*/ 489867 h 4336751"/>
              <a:gd name="connsiteX0" fmla="*/ 0 w 6766560"/>
              <a:gd name="connsiteY0" fmla="*/ 489867 h 4336751"/>
              <a:gd name="connsiteX1" fmla="*/ 489867 w 6766560"/>
              <a:gd name="connsiteY1" fmla="*/ 0 h 4336751"/>
              <a:gd name="connsiteX2" fmla="*/ 1127760 w 6766560"/>
              <a:gd name="connsiteY2" fmla="*/ 0 h 4336751"/>
              <a:gd name="connsiteX3" fmla="*/ 1127760 w 6766560"/>
              <a:gd name="connsiteY3" fmla="*/ 0 h 4336751"/>
              <a:gd name="connsiteX4" fmla="*/ 2819400 w 6766560"/>
              <a:gd name="connsiteY4" fmla="*/ 0 h 4336751"/>
              <a:gd name="connsiteX5" fmla="*/ 6276693 w 6766560"/>
              <a:gd name="connsiteY5" fmla="*/ 0 h 4336751"/>
              <a:gd name="connsiteX6" fmla="*/ 6766560 w 6766560"/>
              <a:gd name="connsiteY6" fmla="*/ 489867 h 4336751"/>
              <a:gd name="connsiteX7" fmla="*/ 6766560 w 6766560"/>
              <a:gd name="connsiteY7" fmla="*/ 1714500 h 4336751"/>
              <a:gd name="connsiteX8" fmla="*/ 6766560 w 6766560"/>
              <a:gd name="connsiteY8" fmla="*/ 1714500 h 4336751"/>
              <a:gd name="connsiteX9" fmla="*/ 6766560 w 6766560"/>
              <a:gd name="connsiteY9" fmla="*/ 2449286 h 4336751"/>
              <a:gd name="connsiteX10" fmla="*/ 6766560 w 6766560"/>
              <a:gd name="connsiteY10" fmla="*/ 2449276 h 4336751"/>
              <a:gd name="connsiteX11" fmla="*/ 6276693 w 6766560"/>
              <a:gd name="connsiteY11" fmla="*/ 2939143 h 4336751"/>
              <a:gd name="connsiteX12" fmla="*/ 2842260 w 6766560"/>
              <a:gd name="connsiteY12" fmla="*/ 2965269 h 4336751"/>
              <a:gd name="connsiteX13" fmla="*/ 1933547 w 6766560"/>
              <a:gd name="connsiteY13" fmla="*/ 4336751 h 4336751"/>
              <a:gd name="connsiteX14" fmla="*/ 1127760 w 6766560"/>
              <a:gd name="connsiteY14" fmla="*/ 2939143 h 4336751"/>
              <a:gd name="connsiteX15" fmla="*/ 489867 w 6766560"/>
              <a:gd name="connsiteY15" fmla="*/ 2939143 h 4336751"/>
              <a:gd name="connsiteX16" fmla="*/ 0 w 6766560"/>
              <a:gd name="connsiteY16" fmla="*/ 2449276 h 4336751"/>
              <a:gd name="connsiteX17" fmla="*/ 0 w 6766560"/>
              <a:gd name="connsiteY17" fmla="*/ 2449286 h 4336751"/>
              <a:gd name="connsiteX18" fmla="*/ 0 w 6766560"/>
              <a:gd name="connsiteY18" fmla="*/ 1714500 h 4336751"/>
              <a:gd name="connsiteX19" fmla="*/ 0 w 6766560"/>
              <a:gd name="connsiteY19" fmla="*/ 1714500 h 4336751"/>
              <a:gd name="connsiteX20" fmla="*/ 0 w 6766560"/>
              <a:gd name="connsiteY20" fmla="*/ 489867 h 4336751"/>
              <a:gd name="connsiteX0" fmla="*/ 0 w 6766560"/>
              <a:gd name="connsiteY0" fmla="*/ 489867 h 4336751"/>
              <a:gd name="connsiteX1" fmla="*/ 489867 w 6766560"/>
              <a:gd name="connsiteY1" fmla="*/ 0 h 4336751"/>
              <a:gd name="connsiteX2" fmla="*/ 1127760 w 6766560"/>
              <a:gd name="connsiteY2" fmla="*/ 0 h 4336751"/>
              <a:gd name="connsiteX3" fmla="*/ 1127760 w 6766560"/>
              <a:gd name="connsiteY3" fmla="*/ 0 h 4336751"/>
              <a:gd name="connsiteX4" fmla="*/ 2819400 w 6766560"/>
              <a:gd name="connsiteY4" fmla="*/ 0 h 4336751"/>
              <a:gd name="connsiteX5" fmla="*/ 6276693 w 6766560"/>
              <a:gd name="connsiteY5" fmla="*/ 0 h 4336751"/>
              <a:gd name="connsiteX6" fmla="*/ 6766560 w 6766560"/>
              <a:gd name="connsiteY6" fmla="*/ 489867 h 4336751"/>
              <a:gd name="connsiteX7" fmla="*/ 6766560 w 6766560"/>
              <a:gd name="connsiteY7" fmla="*/ 1714500 h 4336751"/>
              <a:gd name="connsiteX8" fmla="*/ 6766560 w 6766560"/>
              <a:gd name="connsiteY8" fmla="*/ 1714500 h 4336751"/>
              <a:gd name="connsiteX9" fmla="*/ 6766560 w 6766560"/>
              <a:gd name="connsiteY9" fmla="*/ 2449286 h 4336751"/>
              <a:gd name="connsiteX10" fmla="*/ 6766560 w 6766560"/>
              <a:gd name="connsiteY10" fmla="*/ 2449276 h 4336751"/>
              <a:gd name="connsiteX11" fmla="*/ 6276693 w 6766560"/>
              <a:gd name="connsiteY11" fmla="*/ 2939143 h 4336751"/>
              <a:gd name="connsiteX12" fmla="*/ 2842260 w 6766560"/>
              <a:gd name="connsiteY12" fmla="*/ 2965269 h 4336751"/>
              <a:gd name="connsiteX13" fmla="*/ 1933547 w 6766560"/>
              <a:gd name="connsiteY13" fmla="*/ 4336751 h 4336751"/>
              <a:gd name="connsiteX14" fmla="*/ 1127760 w 6766560"/>
              <a:gd name="connsiteY14" fmla="*/ 2939143 h 4336751"/>
              <a:gd name="connsiteX15" fmla="*/ 489867 w 6766560"/>
              <a:gd name="connsiteY15" fmla="*/ 2939143 h 4336751"/>
              <a:gd name="connsiteX16" fmla="*/ 0 w 6766560"/>
              <a:gd name="connsiteY16" fmla="*/ 2449276 h 4336751"/>
              <a:gd name="connsiteX17" fmla="*/ 0 w 6766560"/>
              <a:gd name="connsiteY17" fmla="*/ 2449286 h 4336751"/>
              <a:gd name="connsiteX18" fmla="*/ 0 w 6766560"/>
              <a:gd name="connsiteY18" fmla="*/ 1714500 h 4336751"/>
              <a:gd name="connsiteX19" fmla="*/ 0 w 6766560"/>
              <a:gd name="connsiteY19" fmla="*/ 1714500 h 4336751"/>
              <a:gd name="connsiteX20" fmla="*/ 0 w 6766560"/>
              <a:gd name="connsiteY20" fmla="*/ 489867 h 4336751"/>
              <a:gd name="connsiteX0" fmla="*/ 0 w 6766560"/>
              <a:gd name="connsiteY0" fmla="*/ 489867 h 4336751"/>
              <a:gd name="connsiteX1" fmla="*/ 489867 w 6766560"/>
              <a:gd name="connsiteY1" fmla="*/ 0 h 4336751"/>
              <a:gd name="connsiteX2" fmla="*/ 1127760 w 6766560"/>
              <a:gd name="connsiteY2" fmla="*/ 0 h 4336751"/>
              <a:gd name="connsiteX3" fmla="*/ 1127760 w 6766560"/>
              <a:gd name="connsiteY3" fmla="*/ 0 h 4336751"/>
              <a:gd name="connsiteX4" fmla="*/ 2819400 w 6766560"/>
              <a:gd name="connsiteY4" fmla="*/ 0 h 4336751"/>
              <a:gd name="connsiteX5" fmla="*/ 6276693 w 6766560"/>
              <a:gd name="connsiteY5" fmla="*/ 0 h 4336751"/>
              <a:gd name="connsiteX6" fmla="*/ 6766560 w 6766560"/>
              <a:gd name="connsiteY6" fmla="*/ 489867 h 4336751"/>
              <a:gd name="connsiteX7" fmla="*/ 6766560 w 6766560"/>
              <a:gd name="connsiteY7" fmla="*/ 1714500 h 4336751"/>
              <a:gd name="connsiteX8" fmla="*/ 6766560 w 6766560"/>
              <a:gd name="connsiteY8" fmla="*/ 1714500 h 4336751"/>
              <a:gd name="connsiteX9" fmla="*/ 6766560 w 6766560"/>
              <a:gd name="connsiteY9" fmla="*/ 2449286 h 4336751"/>
              <a:gd name="connsiteX10" fmla="*/ 6766560 w 6766560"/>
              <a:gd name="connsiteY10" fmla="*/ 2449276 h 4336751"/>
              <a:gd name="connsiteX11" fmla="*/ 6276693 w 6766560"/>
              <a:gd name="connsiteY11" fmla="*/ 2939143 h 4336751"/>
              <a:gd name="connsiteX12" fmla="*/ 2842260 w 6766560"/>
              <a:gd name="connsiteY12" fmla="*/ 2965269 h 4336751"/>
              <a:gd name="connsiteX13" fmla="*/ 1933547 w 6766560"/>
              <a:gd name="connsiteY13" fmla="*/ 4336751 h 4336751"/>
              <a:gd name="connsiteX14" fmla="*/ 1127760 w 6766560"/>
              <a:gd name="connsiteY14" fmla="*/ 2939143 h 4336751"/>
              <a:gd name="connsiteX15" fmla="*/ 489867 w 6766560"/>
              <a:gd name="connsiteY15" fmla="*/ 2939143 h 4336751"/>
              <a:gd name="connsiteX16" fmla="*/ 0 w 6766560"/>
              <a:gd name="connsiteY16" fmla="*/ 2449276 h 4336751"/>
              <a:gd name="connsiteX17" fmla="*/ 0 w 6766560"/>
              <a:gd name="connsiteY17" fmla="*/ 2449286 h 4336751"/>
              <a:gd name="connsiteX18" fmla="*/ 0 w 6766560"/>
              <a:gd name="connsiteY18" fmla="*/ 1714500 h 4336751"/>
              <a:gd name="connsiteX19" fmla="*/ 0 w 6766560"/>
              <a:gd name="connsiteY19" fmla="*/ 1714500 h 4336751"/>
              <a:gd name="connsiteX20" fmla="*/ 0 w 6766560"/>
              <a:gd name="connsiteY20" fmla="*/ 489867 h 4336751"/>
              <a:gd name="connsiteX0" fmla="*/ 0 w 6766560"/>
              <a:gd name="connsiteY0" fmla="*/ 489867 h 4336751"/>
              <a:gd name="connsiteX1" fmla="*/ 489867 w 6766560"/>
              <a:gd name="connsiteY1" fmla="*/ 0 h 4336751"/>
              <a:gd name="connsiteX2" fmla="*/ 1127760 w 6766560"/>
              <a:gd name="connsiteY2" fmla="*/ 0 h 4336751"/>
              <a:gd name="connsiteX3" fmla="*/ 1127760 w 6766560"/>
              <a:gd name="connsiteY3" fmla="*/ 0 h 4336751"/>
              <a:gd name="connsiteX4" fmla="*/ 2819400 w 6766560"/>
              <a:gd name="connsiteY4" fmla="*/ 0 h 4336751"/>
              <a:gd name="connsiteX5" fmla="*/ 6276693 w 6766560"/>
              <a:gd name="connsiteY5" fmla="*/ 0 h 4336751"/>
              <a:gd name="connsiteX6" fmla="*/ 6766560 w 6766560"/>
              <a:gd name="connsiteY6" fmla="*/ 489867 h 4336751"/>
              <a:gd name="connsiteX7" fmla="*/ 6766560 w 6766560"/>
              <a:gd name="connsiteY7" fmla="*/ 1714500 h 4336751"/>
              <a:gd name="connsiteX8" fmla="*/ 6766560 w 6766560"/>
              <a:gd name="connsiteY8" fmla="*/ 1714500 h 4336751"/>
              <a:gd name="connsiteX9" fmla="*/ 6766560 w 6766560"/>
              <a:gd name="connsiteY9" fmla="*/ 2449286 h 4336751"/>
              <a:gd name="connsiteX10" fmla="*/ 6766560 w 6766560"/>
              <a:gd name="connsiteY10" fmla="*/ 2449276 h 4336751"/>
              <a:gd name="connsiteX11" fmla="*/ 6276693 w 6766560"/>
              <a:gd name="connsiteY11" fmla="*/ 2939143 h 4336751"/>
              <a:gd name="connsiteX12" fmla="*/ 2842260 w 6766560"/>
              <a:gd name="connsiteY12" fmla="*/ 2965269 h 4336751"/>
              <a:gd name="connsiteX13" fmla="*/ 1933547 w 6766560"/>
              <a:gd name="connsiteY13" fmla="*/ 4336751 h 4336751"/>
              <a:gd name="connsiteX14" fmla="*/ 1127760 w 6766560"/>
              <a:gd name="connsiteY14" fmla="*/ 2939143 h 4336751"/>
              <a:gd name="connsiteX15" fmla="*/ 489867 w 6766560"/>
              <a:gd name="connsiteY15" fmla="*/ 2939143 h 4336751"/>
              <a:gd name="connsiteX16" fmla="*/ 0 w 6766560"/>
              <a:gd name="connsiteY16" fmla="*/ 2449276 h 4336751"/>
              <a:gd name="connsiteX17" fmla="*/ 0 w 6766560"/>
              <a:gd name="connsiteY17" fmla="*/ 2449286 h 4336751"/>
              <a:gd name="connsiteX18" fmla="*/ 0 w 6766560"/>
              <a:gd name="connsiteY18" fmla="*/ 1714500 h 4336751"/>
              <a:gd name="connsiteX19" fmla="*/ 0 w 6766560"/>
              <a:gd name="connsiteY19" fmla="*/ 1714500 h 4336751"/>
              <a:gd name="connsiteX20" fmla="*/ 0 w 6766560"/>
              <a:gd name="connsiteY20" fmla="*/ 489867 h 4336751"/>
              <a:gd name="connsiteX0" fmla="*/ 0 w 6766560"/>
              <a:gd name="connsiteY0" fmla="*/ 489867 h 4336751"/>
              <a:gd name="connsiteX1" fmla="*/ 489867 w 6766560"/>
              <a:gd name="connsiteY1" fmla="*/ 0 h 4336751"/>
              <a:gd name="connsiteX2" fmla="*/ 1127760 w 6766560"/>
              <a:gd name="connsiteY2" fmla="*/ 0 h 4336751"/>
              <a:gd name="connsiteX3" fmla="*/ 1127760 w 6766560"/>
              <a:gd name="connsiteY3" fmla="*/ 0 h 4336751"/>
              <a:gd name="connsiteX4" fmla="*/ 2819400 w 6766560"/>
              <a:gd name="connsiteY4" fmla="*/ 0 h 4336751"/>
              <a:gd name="connsiteX5" fmla="*/ 6276693 w 6766560"/>
              <a:gd name="connsiteY5" fmla="*/ 0 h 4336751"/>
              <a:gd name="connsiteX6" fmla="*/ 6766560 w 6766560"/>
              <a:gd name="connsiteY6" fmla="*/ 489867 h 4336751"/>
              <a:gd name="connsiteX7" fmla="*/ 6766560 w 6766560"/>
              <a:gd name="connsiteY7" fmla="*/ 1714500 h 4336751"/>
              <a:gd name="connsiteX8" fmla="*/ 6766560 w 6766560"/>
              <a:gd name="connsiteY8" fmla="*/ 1714500 h 4336751"/>
              <a:gd name="connsiteX9" fmla="*/ 6766560 w 6766560"/>
              <a:gd name="connsiteY9" fmla="*/ 2449286 h 4336751"/>
              <a:gd name="connsiteX10" fmla="*/ 6766560 w 6766560"/>
              <a:gd name="connsiteY10" fmla="*/ 2449276 h 4336751"/>
              <a:gd name="connsiteX11" fmla="*/ 6276693 w 6766560"/>
              <a:gd name="connsiteY11" fmla="*/ 2939143 h 4336751"/>
              <a:gd name="connsiteX12" fmla="*/ 2842260 w 6766560"/>
              <a:gd name="connsiteY12" fmla="*/ 2965269 h 4336751"/>
              <a:gd name="connsiteX13" fmla="*/ 1933547 w 6766560"/>
              <a:gd name="connsiteY13" fmla="*/ 4336751 h 4336751"/>
              <a:gd name="connsiteX14" fmla="*/ 1127760 w 6766560"/>
              <a:gd name="connsiteY14" fmla="*/ 2939143 h 4336751"/>
              <a:gd name="connsiteX15" fmla="*/ 489867 w 6766560"/>
              <a:gd name="connsiteY15" fmla="*/ 2939143 h 4336751"/>
              <a:gd name="connsiteX16" fmla="*/ 0 w 6766560"/>
              <a:gd name="connsiteY16" fmla="*/ 2449276 h 4336751"/>
              <a:gd name="connsiteX17" fmla="*/ 0 w 6766560"/>
              <a:gd name="connsiteY17" fmla="*/ 2449286 h 4336751"/>
              <a:gd name="connsiteX18" fmla="*/ 0 w 6766560"/>
              <a:gd name="connsiteY18" fmla="*/ 1714500 h 4336751"/>
              <a:gd name="connsiteX19" fmla="*/ 0 w 6766560"/>
              <a:gd name="connsiteY19" fmla="*/ 1714500 h 4336751"/>
              <a:gd name="connsiteX20" fmla="*/ 0 w 6766560"/>
              <a:gd name="connsiteY20" fmla="*/ 489867 h 4336751"/>
              <a:gd name="connsiteX0" fmla="*/ 0 w 6766560"/>
              <a:gd name="connsiteY0" fmla="*/ 489867 h 4336751"/>
              <a:gd name="connsiteX1" fmla="*/ 489867 w 6766560"/>
              <a:gd name="connsiteY1" fmla="*/ 0 h 4336751"/>
              <a:gd name="connsiteX2" fmla="*/ 1127760 w 6766560"/>
              <a:gd name="connsiteY2" fmla="*/ 0 h 4336751"/>
              <a:gd name="connsiteX3" fmla="*/ 1127760 w 6766560"/>
              <a:gd name="connsiteY3" fmla="*/ 0 h 4336751"/>
              <a:gd name="connsiteX4" fmla="*/ 2819400 w 6766560"/>
              <a:gd name="connsiteY4" fmla="*/ 0 h 4336751"/>
              <a:gd name="connsiteX5" fmla="*/ 6276693 w 6766560"/>
              <a:gd name="connsiteY5" fmla="*/ 0 h 4336751"/>
              <a:gd name="connsiteX6" fmla="*/ 6766560 w 6766560"/>
              <a:gd name="connsiteY6" fmla="*/ 489867 h 4336751"/>
              <a:gd name="connsiteX7" fmla="*/ 6766560 w 6766560"/>
              <a:gd name="connsiteY7" fmla="*/ 1714500 h 4336751"/>
              <a:gd name="connsiteX8" fmla="*/ 6766560 w 6766560"/>
              <a:gd name="connsiteY8" fmla="*/ 1714500 h 4336751"/>
              <a:gd name="connsiteX9" fmla="*/ 6766560 w 6766560"/>
              <a:gd name="connsiteY9" fmla="*/ 2449286 h 4336751"/>
              <a:gd name="connsiteX10" fmla="*/ 6766560 w 6766560"/>
              <a:gd name="connsiteY10" fmla="*/ 2449276 h 4336751"/>
              <a:gd name="connsiteX11" fmla="*/ 6276693 w 6766560"/>
              <a:gd name="connsiteY11" fmla="*/ 2939143 h 4336751"/>
              <a:gd name="connsiteX12" fmla="*/ 2803840 w 6766560"/>
              <a:gd name="connsiteY12" fmla="*/ 3003690 h 4336751"/>
              <a:gd name="connsiteX13" fmla="*/ 1933547 w 6766560"/>
              <a:gd name="connsiteY13" fmla="*/ 4336751 h 4336751"/>
              <a:gd name="connsiteX14" fmla="*/ 1127760 w 6766560"/>
              <a:gd name="connsiteY14" fmla="*/ 2939143 h 4336751"/>
              <a:gd name="connsiteX15" fmla="*/ 489867 w 6766560"/>
              <a:gd name="connsiteY15" fmla="*/ 2939143 h 4336751"/>
              <a:gd name="connsiteX16" fmla="*/ 0 w 6766560"/>
              <a:gd name="connsiteY16" fmla="*/ 2449276 h 4336751"/>
              <a:gd name="connsiteX17" fmla="*/ 0 w 6766560"/>
              <a:gd name="connsiteY17" fmla="*/ 2449286 h 4336751"/>
              <a:gd name="connsiteX18" fmla="*/ 0 w 6766560"/>
              <a:gd name="connsiteY18" fmla="*/ 1714500 h 4336751"/>
              <a:gd name="connsiteX19" fmla="*/ 0 w 6766560"/>
              <a:gd name="connsiteY19" fmla="*/ 1714500 h 4336751"/>
              <a:gd name="connsiteX20" fmla="*/ 0 w 6766560"/>
              <a:gd name="connsiteY20" fmla="*/ 489867 h 4336751"/>
              <a:gd name="connsiteX0" fmla="*/ 0 w 6766560"/>
              <a:gd name="connsiteY0" fmla="*/ 489867 h 4336751"/>
              <a:gd name="connsiteX1" fmla="*/ 489867 w 6766560"/>
              <a:gd name="connsiteY1" fmla="*/ 0 h 4336751"/>
              <a:gd name="connsiteX2" fmla="*/ 1127760 w 6766560"/>
              <a:gd name="connsiteY2" fmla="*/ 0 h 4336751"/>
              <a:gd name="connsiteX3" fmla="*/ 1127760 w 6766560"/>
              <a:gd name="connsiteY3" fmla="*/ 0 h 4336751"/>
              <a:gd name="connsiteX4" fmla="*/ 2819400 w 6766560"/>
              <a:gd name="connsiteY4" fmla="*/ 0 h 4336751"/>
              <a:gd name="connsiteX5" fmla="*/ 6276693 w 6766560"/>
              <a:gd name="connsiteY5" fmla="*/ 0 h 4336751"/>
              <a:gd name="connsiteX6" fmla="*/ 6766560 w 6766560"/>
              <a:gd name="connsiteY6" fmla="*/ 489867 h 4336751"/>
              <a:gd name="connsiteX7" fmla="*/ 6766560 w 6766560"/>
              <a:gd name="connsiteY7" fmla="*/ 1714500 h 4336751"/>
              <a:gd name="connsiteX8" fmla="*/ 6766560 w 6766560"/>
              <a:gd name="connsiteY8" fmla="*/ 1714500 h 4336751"/>
              <a:gd name="connsiteX9" fmla="*/ 6766560 w 6766560"/>
              <a:gd name="connsiteY9" fmla="*/ 2449286 h 4336751"/>
              <a:gd name="connsiteX10" fmla="*/ 6766560 w 6766560"/>
              <a:gd name="connsiteY10" fmla="*/ 2449276 h 4336751"/>
              <a:gd name="connsiteX11" fmla="*/ 6276693 w 6766560"/>
              <a:gd name="connsiteY11" fmla="*/ 2939143 h 4336751"/>
              <a:gd name="connsiteX12" fmla="*/ 2803840 w 6766560"/>
              <a:gd name="connsiteY12" fmla="*/ 3003690 h 4336751"/>
              <a:gd name="connsiteX13" fmla="*/ 1933547 w 6766560"/>
              <a:gd name="connsiteY13" fmla="*/ 4336751 h 4336751"/>
              <a:gd name="connsiteX14" fmla="*/ 1127760 w 6766560"/>
              <a:gd name="connsiteY14" fmla="*/ 2939143 h 4336751"/>
              <a:gd name="connsiteX15" fmla="*/ 489867 w 6766560"/>
              <a:gd name="connsiteY15" fmla="*/ 2939143 h 4336751"/>
              <a:gd name="connsiteX16" fmla="*/ 0 w 6766560"/>
              <a:gd name="connsiteY16" fmla="*/ 2449276 h 4336751"/>
              <a:gd name="connsiteX17" fmla="*/ 0 w 6766560"/>
              <a:gd name="connsiteY17" fmla="*/ 2449286 h 4336751"/>
              <a:gd name="connsiteX18" fmla="*/ 0 w 6766560"/>
              <a:gd name="connsiteY18" fmla="*/ 1714500 h 4336751"/>
              <a:gd name="connsiteX19" fmla="*/ 0 w 6766560"/>
              <a:gd name="connsiteY19" fmla="*/ 1714500 h 4336751"/>
              <a:gd name="connsiteX20" fmla="*/ 0 w 6766560"/>
              <a:gd name="connsiteY20" fmla="*/ 489867 h 433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66560" h="4336751">
                <a:moveTo>
                  <a:pt x="0" y="489867"/>
                </a:moveTo>
                <a:cubicBezTo>
                  <a:pt x="0" y="219321"/>
                  <a:pt x="219321" y="0"/>
                  <a:pt x="489867" y="0"/>
                </a:cubicBezTo>
                <a:lnTo>
                  <a:pt x="1127760" y="0"/>
                </a:lnTo>
                <a:lnTo>
                  <a:pt x="1127760" y="0"/>
                </a:lnTo>
                <a:lnTo>
                  <a:pt x="2819400" y="0"/>
                </a:lnTo>
                <a:lnTo>
                  <a:pt x="6276693" y="0"/>
                </a:lnTo>
                <a:cubicBezTo>
                  <a:pt x="6547239" y="0"/>
                  <a:pt x="6766560" y="219321"/>
                  <a:pt x="6766560" y="489867"/>
                </a:cubicBezTo>
                <a:lnTo>
                  <a:pt x="6766560" y="1714500"/>
                </a:lnTo>
                <a:lnTo>
                  <a:pt x="6766560" y="1714500"/>
                </a:lnTo>
                <a:lnTo>
                  <a:pt x="6766560" y="2449286"/>
                </a:lnTo>
                <a:lnTo>
                  <a:pt x="6766560" y="2449276"/>
                </a:lnTo>
                <a:cubicBezTo>
                  <a:pt x="6766560" y="2719822"/>
                  <a:pt x="6547239" y="2939143"/>
                  <a:pt x="6276693" y="2939143"/>
                </a:cubicBezTo>
                <a:cubicBezTo>
                  <a:pt x="5131882" y="2947852"/>
                  <a:pt x="3077983" y="2887668"/>
                  <a:pt x="2803840" y="3003690"/>
                </a:cubicBezTo>
                <a:cubicBezTo>
                  <a:pt x="2529697" y="3119712"/>
                  <a:pt x="2159583" y="3855599"/>
                  <a:pt x="1933547" y="4336751"/>
                </a:cubicBezTo>
                <a:cubicBezTo>
                  <a:pt x="1839970" y="3638646"/>
                  <a:pt x="2338075" y="3065954"/>
                  <a:pt x="1127760" y="2939143"/>
                </a:cubicBezTo>
                <a:lnTo>
                  <a:pt x="489867" y="2939143"/>
                </a:lnTo>
                <a:cubicBezTo>
                  <a:pt x="219321" y="2939143"/>
                  <a:pt x="0" y="2719822"/>
                  <a:pt x="0" y="2449276"/>
                </a:cubicBezTo>
                <a:lnTo>
                  <a:pt x="0" y="2449286"/>
                </a:lnTo>
                <a:lnTo>
                  <a:pt x="0" y="1714500"/>
                </a:lnTo>
                <a:lnTo>
                  <a:pt x="0" y="1714500"/>
                </a:lnTo>
                <a:lnTo>
                  <a:pt x="0" y="489867"/>
                </a:lnTo>
                <a:close/>
              </a:path>
            </a:pathLst>
          </a:custGeom>
          <a:ln>
            <a:noFill/>
          </a:ln>
          <a:scene3d>
            <a:camera prst="orthographicFront"/>
            <a:lightRig rig="threePt" dir="t"/>
          </a:scene3d>
          <a:sp3d>
            <a:bevelT w="254000" h="1016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3600"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a typeface="+mj-ea"/>
              <a:cs typeface="+mj-cs"/>
            </a:endParaRPr>
          </a:p>
        </p:txBody>
      </p:sp>
      <p:sp>
        <p:nvSpPr>
          <p:cNvPr id="24" name="Rectangle: Rounded Corners 23">
            <a:extLst>
              <a:ext uri="{FF2B5EF4-FFF2-40B4-BE49-F238E27FC236}">
                <a16:creationId xmlns:a16="http://schemas.microsoft.com/office/drawing/2014/main" id="{FF6315FB-670B-EE39-3A95-5DF1EC4E194E}"/>
              </a:ext>
            </a:extLst>
          </p:cNvPr>
          <p:cNvSpPr/>
          <p:nvPr/>
        </p:nvSpPr>
        <p:spPr>
          <a:xfrm>
            <a:off x="1317813" y="1802673"/>
            <a:ext cx="6557554" cy="2717075"/>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scene3d>
              <a:camera prst="orthographicFront"/>
              <a:lightRig rig="threePt" dir="t"/>
            </a:scene3d>
            <a:sp3d extrusionH="57150">
              <a:bevelT w="38100" h="38100"/>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ea typeface="+mn-ea"/>
                <a:cs typeface="+mn-cs"/>
              </a:rPr>
              <a:t>There is neither Jew nor Greek, there is neither slave nor free, there is neither male nor female; for you are all one in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ea typeface="+mn-ea"/>
                <a:cs typeface="+mn-cs"/>
              </a:rPr>
              <a:t> Christ Jesus. </a:t>
            </a:r>
            <a:r>
              <a:rPr kumimoji="0" lang="en-US" sz="32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Galatians 3:28</a:t>
            </a:r>
            <a:endParaRPr lang="en-US" i="1" dirty="0">
              <a:solidFill>
                <a:srgbClr val="00CCFF"/>
              </a:solidFill>
            </a:endParaRPr>
          </a:p>
        </p:txBody>
      </p:sp>
      <p:sp>
        <p:nvSpPr>
          <p:cNvPr id="25" name="Rectangle 6">
            <a:extLst>
              <a:ext uri="{FF2B5EF4-FFF2-40B4-BE49-F238E27FC236}">
                <a16:creationId xmlns:a16="http://schemas.microsoft.com/office/drawing/2014/main" id="{68FDDE46-2680-436E-50F6-1B45F848AEA9}"/>
              </a:ext>
            </a:extLst>
          </p:cNvPr>
          <p:cNvSpPr>
            <a:spLocks noChangeArrowheads="1"/>
          </p:cNvSpPr>
          <p:nvPr/>
        </p:nvSpPr>
        <p:spPr bwMode="auto">
          <a:xfrm>
            <a:off x="6085755" y="3345043"/>
            <a:ext cx="569676"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27" name="Rectangle 6">
            <a:extLst>
              <a:ext uri="{FF2B5EF4-FFF2-40B4-BE49-F238E27FC236}">
                <a16:creationId xmlns:a16="http://schemas.microsoft.com/office/drawing/2014/main" id="{0802DF65-BEE4-3AEA-A2AF-0E8050B13321}"/>
              </a:ext>
            </a:extLst>
          </p:cNvPr>
          <p:cNvSpPr>
            <a:spLocks noChangeArrowheads="1"/>
          </p:cNvSpPr>
          <p:nvPr/>
        </p:nvSpPr>
        <p:spPr bwMode="auto">
          <a:xfrm>
            <a:off x="5975892" y="325681"/>
            <a:ext cx="603265"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28" name="Rectangle 2">
            <a:extLst>
              <a:ext uri="{FF2B5EF4-FFF2-40B4-BE49-F238E27FC236}">
                <a16:creationId xmlns:a16="http://schemas.microsoft.com/office/drawing/2014/main" id="{3C552398-0F83-5230-3B00-DE9D4628F6E3}"/>
              </a:ext>
            </a:extLst>
          </p:cNvPr>
          <p:cNvSpPr txBox="1">
            <a:spLocks noChangeArrowheads="1"/>
          </p:cNvSpPr>
          <p:nvPr/>
        </p:nvSpPr>
        <p:spPr bwMode="auto">
          <a:xfrm>
            <a:off x="-39189" y="279069"/>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30" name="Multiply 42">
            <a:extLst>
              <a:ext uri="{FF2B5EF4-FFF2-40B4-BE49-F238E27FC236}">
                <a16:creationId xmlns:a16="http://schemas.microsoft.com/office/drawing/2014/main" id="{98297F46-ED2D-6A19-87F1-5C147167F429}"/>
              </a:ext>
            </a:extLst>
          </p:cNvPr>
          <p:cNvSpPr/>
          <p:nvPr/>
        </p:nvSpPr>
        <p:spPr>
          <a:xfrm>
            <a:off x="1064462" y="2882942"/>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1" name="Multiply 42">
            <a:extLst>
              <a:ext uri="{FF2B5EF4-FFF2-40B4-BE49-F238E27FC236}">
                <a16:creationId xmlns:a16="http://schemas.microsoft.com/office/drawing/2014/main" id="{83C56729-7D16-6B04-2540-A3C4562D3725}"/>
              </a:ext>
            </a:extLst>
          </p:cNvPr>
          <p:cNvSpPr/>
          <p:nvPr/>
        </p:nvSpPr>
        <p:spPr>
          <a:xfrm>
            <a:off x="4225674" y="3483833"/>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072" name="Rectangle 12">
            <a:extLst>
              <a:ext uri="{FF2B5EF4-FFF2-40B4-BE49-F238E27FC236}">
                <a16:creationId xmlns:a16="http://schemas.microsoft.com/office/drawing/2014/main" id="{D2F53562-5BF6-EBC0-B2D1-E8155A3EC9BF}"/>
              </a:ext>
            </a:extLst>
          </p:cNvPr>
          <p:cNvSpPr>
            <a:spLocks noChangeArrowheads="1"/>
          </p:cNvSpPr>
          <p:nvPr/>
        </p:nvSpPr>
        <p:spPr bwMode="auto">
          <a:xfrm>
            <a:off x="274321" y="248194"/>
            <a:ext cx="4053310" cy="823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CC99"/>
                </a:solidFill>
                <a:effectLst>
                  <a:glow rad="127000">
                    <a:srgbClr val="000000"/>
                  </a:glow>
                </a:effectLst>
                <a:uLnTx/>
                <a:uFillTx/>
                <a:latin typeface="Calibri" panose="020F0502020204030204" pitchFamily="34" charset="0"/>
                <a:ea typeface="+mn-ea"/>
                <a:cs typeface="+mn-cs"/>
              </a:rPr>
              <a:t>Human beings</a:t>
            </a:r>
            <a:endParaRPr kumimoji="0" lang="en-US" altLang="en-US" sz="4400" b="1" i="1" u="none" strike="noStrike" kern="1200" cap="none" spc="0" normalizeH="0" baseline="0" noProof="0" dirty="0">
              <a:ln>
                <a:noFill/>
              </a:ln>
              <a:solidFill>
                <a:srgbClr val="FFCC99"/>
              </a:solidFill>
              <a:effectLst>
                <a:glow rad="127000">
                  <a:srgbClr val="000000"/>
                </a:glow>
              </a:effectLst>
              <a:uLnTx/>
              <a:uFillTx/>
              <a:latin typeface="Calibri" panose="020F0502020204030204" pitchFamily="34" charset="0"/>
              <a:ea typeface="+mn-ea"/>
              <a:cs typeface="+mn-cs"/>
            </a:endParaRPr>
          </a:p>
        </p:txBody>
      </p:sp>
      <p:sp>
        <p:nvSpPr>
          <p:cNvPr id="3075" name="=">
            <a:extLst>
              <a:ext uri="{FF2B5EF4-FFF2-40B4-BE49-F238E27FC236}">
                <a16:creationId xmlns:a16="http://schemas.microsoft.com/office/drawing/2014/main" id="{5CCDF680-B819-91FB-EDC9-536A16F6BA76}"/>
              </a:ext>
            </a:extLst>
          </p:cNvPr>
          <p:cNvSpPr>
            <a:spLocks noChangeArrowheads="1"/>
          </p:cNvSpPr>
          <p:nvPr/>
        </p:nvSpPr>
        <p:spPr bwMode="auto">
          <a:xfrm>
            <a:off x="3905428" y="304509"/>
            <a:ext cx="921573"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8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3077" name="is">
            <a:extLst>
              <a:ext uri="{FF2B5EF4-FFF2-40B4-BE49-F238E27FC236}">
                <a16:creationId xmlns:a16="http://schemas.microsoft.com/office/drawing/2014/main" id="{03ECFC27-B480-C40F-F6F5-C4FF18CC3FC1}"/>
              </a:ext>
            </a:extLst>
          </p:cNvPr>
          <p:cNvSpPr txBox="1">
            <a:spLocks/>
          </p:cNvSpPr>
          <p:nvPr/>
        </p:nvSpPr>
        <p:spPr>
          <a:xfrm>
            <a:off x="2990171" y="2174594"/>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078" name="Neither">
            <a:extLst>
              <a:ext uri="{FF2B5EF4-FFF2-40B4-BE49-F238E27FC236}">
                <a16:creationId xmlns:a16="http://schemas.microsoft.com/office/drawing/2014/main" id="{C0627905-F0EB-0A3C-A720-3AFD2AEA12D0}"/>
              </a:ext>
            </a:extLst>
          </p:cNvPr>
          <p:cNvSpPr/>
          <p:nvPr/>
        </p:nvSpPr>
        <p:spPr>
          <a:xfrm>
            <a:off x="1846155" y="2099421"/>
            <a:ext cx="1798890" cy="1356604"/>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scene3d>
              <a:camera prst="orthographicFront"/>
              <a:lightRig rig="threePt" dir="t"/>
            </a:scene3d>
            <a:sp3d extrusionH="57150">
              <a:bevelT w="38100" h="38100"/>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ea typeface="+mn-ea"/>
                <a:cs typeface="+mn-cs"/>
              </a:rPr>
              <a:t>There is</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36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neither</a:t>
            </a:r>
            <a:endParaRPr lang="en-US" i="1" dirty="0">
              <a:solidFill>
                <a:srgbClr val="00CCFF"/>
              </a:solidFill>
            </a:endParaRPr>
          </a:p>
        </p:txBody>
      </p:sp>
      <p:sp>
        <p:nvSpPr>
          <p:cNvPr id="3079" name="Bullets">
            <a:extLst>
              <a:ext uri="{FF2B5EF4-FFF2-40B4-BE49-F238E27FC236}">
                <a16:creationId xmlns:a16="http://schemas.microsoft.com/office/drawing/2014/main" id="{B17E99BD-A7B2-7594-92D0-ED44A321D34D}"/>
              </a:ext>
            </a:extLst>
          </p:cNvPr>
          <p:cNvSpPr/>
          <p:nvPr/>
        </p:nvSpPr>
        <p:spPr>
          <a:xfrm>
            <a:off x="3887686" y="1849026"/>
            <a:ext cx="3899011" cy="1801948"/>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scene3d>
              <a:camera prst="orthographicFront"/>
              <a:lightRig rig="threePt" dir="t"/>
            </a:scene3d>
            <a:sp3d extrusionH="57150">
              <a:bevelT w="38100" h="38100"/>
            </a:sp3d>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en-US" sz="3600" b="1"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rPr>
              <a:t>●</a:t>
            </a:r>
            <a:r>
              <a:rPr kumimoji="0" lang="en-US" sz="3600" b="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Jew nor Greek</a:t>
            </a:r>
          </a:p>
          <a:p>
            <a:pPr lvl="0">
              <a:defRPr/>
            </a:pPr>
            <a:r>
              <a:rPr lang="en-US" sz="3600" b="1" kern="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latin typeface="Calibri" panose="020F0502020204030204" pitchFamily="34" charset="0"/>
              </a:rPr>
              <a:t>●</a:t>
            </a:r>
            <a:r>
              <a:rPr lang="en-US" sz="36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  slave nor free</a:t>
            </a:r>
          </a:p>
          <a:p>
            <a:pPr lvl="0">
              <a:defRPr/>
            </a:pPr>
            <a:r>
              <a:rPr lang="en-US" sz="3600" b="1" kern="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latin typeface="Calibri" panose="020F0502020204030204" pitchFamily="34" charset="0"/>
              </a:rPr>
              <a:t>●</a:t>
            </a:r>
            <a:r>
              <a:rPr lang="en-US" sz="36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  male nor female</a:t>
            </a:r>
            <a:endParaRPr lang="en-US" dirty="0">
              <a:solidFill>
                <a:srgbClr val="00CCFF"/>
              </a:solidFill>
            </a:endParaRPr>
          </a:p>
        </p:txBody>
      </p:sp>
      <p:sp>
        <p:nvSpPr>
          <p:cNvPr id="3080" name="All One">
            <a:extLst>
              <a:ext uri="{FF2B5EF4-FFF2-40B4-BE49-F238E27FC236}">
                <a16:creationId xmlns:a16="http://schemas.microsoft.com/office/drawing/2014/main" id="{7F545A5B-9D53-0A53-E7CA-2B252A16DD34}"/>
              </a:ext>
            </a:extLst>
          </p:cNvPr>
          <p:cNvSpPr/>
          <p:nvPr/>
        </p:nvSpPr>
        <p:spPr>
          <a:xfrm>
            <a:off x="2382869" y="3669805"/>
            <a:ext cx="4534766" cy="782926"/>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scene3d>
              <a:camera prst="orthographicFront"/>
              <a:lightRig rig="threePt" dir="t"/>
            </a:scene3d>
            <a:sp3d extrusionH="57150">
              <a:bevelT w="38100" h="38100"/>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ea typeface="+mn-ea"/>
                <a:cs typeface="+mn-cs"/>
              </a:rPr>
              <a:t>all one in Christ Jesus</a:t>
            </a:r>
            <a:endParaRPr lang="en-US" i="1" dirty="0">
              <a:solidFill>
                <a:srgbClr val="00CCFF"/>
              </a:solidFill>
            </a:endParaRPr>
          </a:p>
        </p:txBody>
      </p:sp>
      <p:sp>
        <p:nvSpPr>
          <p:cNvPr id="3081" name="Rounded Rectangle 23">
            <a:extLst>
              <a:ext uri="{FF2B5EF4-FFF2-40B4-BE49-F238E27FC236}">
                <a16:creationId xmlns:a16="http://schemas.microsoft.com/office/drawing/2014/main" id="{8FBB64C3-4C3D-BA19-7981-BAE538AF53C3}"/>
              </a:ext>
            </a:extLst>
          </p:cNvPr>
          <p:cNvSpPr/>
          <p:nvPr/>
        </p:nvSpPr>
        <p:spPr>
          <a:xfrm>
            <a:off x="1442028" y="1750784"/>
            <a:ext cx="1881809" cy="611416"/>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scene3d>
              <a:camera prst="orthographicFront"/>
              <a:lightRig rig="threePt" dir="t"/>
            </a:scene3d>
            <a:sp3d extrusionH="57150">
              <a:bevelT w="38100" h="38100"/>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ea typeface="+mn-ea"/>
                <a:cs typeface="+mn-cs"/>
              </a:rPr>
              <a:t>There is</a:t>
            </a:r>
            <a:endParaRPr lang="en-US" i="1" dirty="0">
              <a:solidFill>
                <a:srgbClr val="00CCFF"/>
              </a:solidFill>
            </a:endParaRPr>
          </a:p>
        </p:txBody>
      </p:sp>
      <p:sp>
        <p:nvSpPr>
          <p:cNvPr id="3082" name="Rounded Rectangle 23">
            <a:extLst>
              <a:ext uri="{FF2B5EF4-FFF2-40B4-BE49-F238E27FC236}">
                <a16:creationId xmlns:a16="http://schemas.microsoft.com/office/drawing/2014/main" id="{A645E511-EEC3-5CC6-978E-B5EF749D060D}"/>
              </a:ext>
            </a:extLst>
          </p:cNvPr>
          <p:cNvSpPr/>
          <p:nvPr/>
        </p:nvSpPr>
        <p:spPr>
          <a:xfrm>
            <a:off x="2987403" y="1751532"/>
            <a:ext cx="1882023" cy="60821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scene3d>
              <a:camera prst="orthographicFront"/>
              <a:lightRig rig="threePt" dir="t"/>
            </a:scene3d>
            <a:sp3d extrusionH="57150">
              <a:bevelT w="38100" h="38100"/>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ea typeface="+mn-ea"/>
                <a:cs typeface="+mn-cs"/>
              </a:rPr>
              <a:t>neither</a:t>
            </a:r>
            <a:endParaRPr lang="en-US" i="1" dirty="0">
              <a:solidFill>
                <a:srgbClr val="00CCFF"/>
              </a:solidFill>
            </a:endParaRPr>
          </a:p>
        </p:txBody>
      </p:sp>
      <p:sp>
        <p:nvSpPr>
          <p:cNvPr id="3083" name="Rounded Rectangle 23">
            <a:extLst>
              <a:ext uri="{FF2B5EF4-FFF2-40B4-BE49-F238E27FC236}">
                <a16:creationId xmlns:a16="http://schemas.microsoft.com/office/drawing/2014/main" id="{38147F7E-8EFE-A079-7E18-D2D418167040}"/>
              </a:ext>
            </a:extLst>
          </p:cNvPr>
          <p:cNvSpPr/>
          <p:nvPr/>
        </p:nvSpPr>
        <p:spPr>
          <a:xfrm>
            <a:off x="4552120" y="1753989"/>
            <a:ext cx="3060505" cy="596348"/>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scene3d>
              <a:camera prst="orthographicFront"/>
              <a:lightRig rig="threePt" dir="t"/>
            </a:scene3d>
            <a:sp3d extrusionH="57150">
              <a:bevelT w="38100" h="38100"/>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ea typeface="+mn-ea"/>
                <a:cs typeface="+mn-cs"/>
              </a:rPr>
              <a:t>Jew nor Greek</a:t>
            </a:r>
            <a:endParaRPr lang="en-US" i="1" dirty="0">
              <a:solidFill>
                <a:srgbClr val="00CCFF"/>
              </a:solidFill>
            </a:endParaRPr>
          </a:p>
        </p:txBody>
      </p:sp>
      <p:sp>
        <p:nvSpPr>
          <p:cNvPr id="3084" name="Rounded Rectangle 23">
            <a:extLst>
              <a:ext uri="{FF2B5EF4-FFF2-40B4-BE49-F238E27FC236}">
                <a16:creationId xmlns:a16="http://schemas.microsoft.com/office/drawing/2014/main" id="{67338F95-BFEE-4E26-FABE-EB90E228D04C}"/>
              </a:ext>
            </a:extLst>
          </p:cNvPr>
          <p:cNvSpPr/>
          <p:nvPr/>
        </p:nvSpPr>
        <p:spPr>
          <a:xfrm>
            <a:off x="4552121" y="2297329"/>
            <a:ext cx="2994137" cy="615478"/>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scene3d>
              <a:camera prst="orthographicFront"/>
              <a:lightRig rig="threePt" dir="t"/>
            </a:scene3d>
            <a:sp3d extrusionH="57150">
              <a:bevelT w="38100" h="38100"/>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ea typeface="+mn-ea"/>
                <a:cs typeface="+mn-cs"/>
              </a:rPr>
              <a:t>slave nor free</a:t>
            </a:r>
            <a:endParaRPr lang="en-US" i="1" dirty="0">
              <a:solidFill>
                <a:srgbClr val="00CCFF"/>
              </a:solidFill>
            </a:endParaRPr>
          </a:p>
        </p:txBody>
      </p:sp>
      <p:sp>
        <p:nvSpPr>
          <p:cNvPr id="3085" name="Rounded Rectangle 23">
            <a:extLst>
              <a:ext uri="{FF2B5EF4-FFF2-40B4-BE49-F238E27FC236}">
                <a16:creationId xmlns:a16="http://schemas.microsoft.com/office/drawing/2014/main" id="{6769BFA0-324C-2AE0-6D91-2249010213A2}"/>
              </a:ext>
            </a:extLst>
          </p:cNvPr>
          <p:cNvSpPr/>
          <p:nvPr/>
        </p:nvSpPr>
        <p:spPr>
          <a:xfrm>
            <a:off x="4278742" y="2863644"/>
            <a:ext cx="3531705" cy="581707"/>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scene3d>
              <a:camera prst="orthographicFront"/>
              <a:lightRig rig="threePt" dir="t"/>
            </a:scene3d>
            <a:sp3d extrusionH="57150">
              <a:bevelT w="38100" h="38100"/>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ea typeface="+mn-ea"/>
                <a:cs typeface="+mn-cs"/>
              </a:rPr>
              <a:t>male nor female</a:t>
            </a:r>
            <a:endParaRPr lang="en-US" i="1" dirty="0">
              <a:solidFill>
                <a:srgbClr val="00CCFF"/>
              </a:solidFill>
            </a:endParaRPr>
          </a:p>
        </p:txBody>
      </p:sp>
      <p:sp>
        <p:nvSpPr>
          <p:cNvPr id="3086" name="Rounded Rectangle 23">
            <a:extLst>
              <a:ext uri="{FF2B5EF4-FFF2-40B4-BE49-F238E27FC236}">
                <a16:creationId xmlns:a16="http://schemas.microsoft.com/office/drawing/2014/main" id="{2650DFB0-520D-100D-8D05-BE45D99506CC}"/>
              </a:ext>
            </a:extLst>
          </p:cNvPr>
          <p:cNvSpPr/>
          <p:nvPr/>
        </p:nvSpPr>
        <p:spPr>
          <a:xfrm>
            <a:off x="4556289" y="3388388"/>
            <a:ext cx="2267298" cy="62809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scene3d>
              <a:camera prst="orthographicFront"/>
              <a:lightRig rig="threePt" dir="t"/>
            </a:scene3d>
            <a:sp3d extrusionH="57150">
              <a:bevelT w="38100" h="38100"/>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ea typeface="+mn-ea"/>
                <a:cs typeface="+mn-cs"/>
              </a:rPr>
              <a:t>all one in</a:t>
            </a:r>
            <a:endParaRPr lang="en-US" i="1" dirty="0">
              <a:solidFill>
                <a:srgbClr val="00CCFF"/>
              </a:solidFill>
            </a:endParaRPr>
          </a:p>
        </p:txBody>
      </p:sp>
      <p:sp>
        <p:nvSpPr>
          <p:cNvPr id="3087" name="Christ Jesus">
            <a:extLst>
              <a:ext uri="{FF2B5EF4-FFF2-40B4-BE49-F238E27FC236}">
                <a16:creationId xmlns:a16="http://schemas.microsoft.com/office/drawing/2014/main" id="{CCD62496-88AC-658A-C527-E086422A5A5D}"/>
              </a:ext>
            </a:extLst>
          </p:cNvPr>
          <p:cNvSpPr>
            <a:spLocks noChangeArrowheads="1"/>
          </p:cNvSpPr>
          <p:nvPr/>
        </p:nvSpPr>
        <p:spPr bwMode="auto">
          <a:xfrm>
            <a:off x="1908299" y="3897539"/>
            <a:ext cx="2573383"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CC9900"/>
                </a:solidFill>
                <a:effectLst>
                  <a:glow rad="114300">
                    <a:schemeClr val="tx1"/>
                  </a:glow>
                </a:effectLst>
                <a:uLnTx/>
                <a:uFillTx/>
                <a:latin typeface="Calibri" panose="020F0502020204030204" pitchFamily="34" charset="0"/>
                <a:ea typeface="+mn-ea"/>
                <a:cs typeface="Calibri" panose="020F0502020204030204" pitchFamily="34" charset="0"/>
              </a:rPr>
              <a:t>Christ Jesus</a:t>
            </a:r>
            <a:endParaRPr kumimoji="0" lang="en-US" sz="3600" b="1" i="1" u="none" strike="noStrike" kern="1200" cap="none" spc="0" normalizeH="0" baseline="0" noProof="0" dirty="0">
              <a:ln>
                <a:noFill/>
              </a:ln>
              <a:solidFill>
                <a:srgbClr val="CC9900"/>
              </a:solidFill>
              <a:effectLst>
                <a:glow rad="114300">
                  <a:schemeClr val="tx1"/>
                </a:glow>
              </a:effectLst>
              <a:uLnTx/>
              <a:uFillTx/>
              <a:latin typeface="Calibri" panose="020F0502020204030204" pitchFamily="34" charset="0"/>
              <a:ea typeface="+mn-ea"/>
              <a:cs typeface="Calibri" panose="020F0502020204030204" pitchFamily="34" charset="0"/>
            </a:endParaRPr>
          </a:p>
        </p:txBody>
      </p:sp>
      <p:sp>
        <p:nvSpPr>
          <p:cNvPr id="3088" name="=">
            <a:extLst>
              <a:ext uri="{FF2B5EF4-FFF2-40B4-BE49-F238E27FC236}">
                <a16:creationId xmlns:a16="http://schemas.microsoft.com/office/drawing/2014/main" id="{D2ADFA3F-8324-E191-6519-A071971409F3}"/>
              </a:ext>
            </a:extLst>
          </p:cNvPr>
          <p:cNvSpPr>
            <a:spLocks noChangeArrowheads="1"/>
          </p:cNvSpPr>
          <p:nvPr/>
        </p:nvSpPr>
        <p:spPr bwMode="auto">
          <a:xfrm>
            <a:off x="2953765" y="2141094"/>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3089" name="Rectangle 6">
            <a:extLst>
              <a:ext uri="{FF2B5EF4-FFF2-40B4-BE49-F238E27FC236}">
                <a16:creationId xmlns:a16="http://schemas.microsoft.com/office/drawing/2014/main" id="{6690151D-6294-8B40-CFF2-4D149895793F}"/>
              </a:ext>
            </a:extLst>
          </p:cNvPr>
          <p:cNvSpPr>
            <a:spLocks noChangeArrowheads="1"/>
          </p:cNvSpPr>
          <p:nvPr/>
        </p:nvSpPr>
        <p:spPr bwMode="auto">
          <a:xfrm>
            <a:off x="3899146" y="3716104"/>
            <a:ext cx="569676" cy="698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3090" name="Rectangle 12">
            <a:extLst>
              <a:ext uri="{FF2B5EF4-FFF2-40B4-BE49-F238E27FC236}">
                <a16:creationId xmlns:a16="http://schemas.microsoft.com/office/drawing/2014/main" id="{F0047E77-D824-4A40-1314-5E2A65CAF254}"/>
              </a:ext>
            </a:extLst>
          </p:cNvPr>
          <p:cNvSpPr>
            <a:spLocks noChangeArrowheads="1"/>
          </p:cNvSpPr>
          <p:nvPr/>
        </p:nvSpPr>
        <p:spPr bwMode="auto">
          <a:xfrm>
            <a:off x="2428567" y="3719594"/>
            <a:ext cx="852261" cy="689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rPr>
              <a:t>all</a:t>
            </a:r>
            <a:endParaRPr kumimoji="0" lang="en-US" altLang="en-US" sz="3600" b="1" i="1"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endParaRPr>
          </a:p>
        </p:txBody>
      </p:sp>
      <p:sp>
        <p:nvSpPr>
          <p:cNvPr id="3076" name="Souls">
            <a:extLst>
              <a:ext uri="{FF2B5EF4-FFF2-40B4-BE49-F238E27FC236}">
                <a16:creationId xmlns:a16="http://schemas.microsoft.com/office/drawing/2014/main" id="{9D57A3D4-99AB-C0F0-623C-AD713F36CD92}"/>
              </a:ext>
            </a:extLst>
          </p:cNvPr>
          <p:cNvSpPr txBox="1">
            <a:spLocks noChangeArrowheads="1"/>
          </p:cNvSpPr>
          <p:nvPr/>
        </p:nvSpPr>
        <p:spPr bwMode="auto">
          <a:xfrm>
            <a:off x="2715352" y="2268638"/>
            <a:ext cx="3713296" cy="12500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Inflat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gradFill flip="none" rotWithShape="1">
                  <a:gsLst>
                    <a:gs pos="100000">
                      <a:srgbClr val="7030A0"/>
                    </a:gs>
                    <a:gs pos="87000">
                      <a:srgbClr val="00B0F0"/>
                    </a:gs>
                    <a:gs pos="35000">
                      <a:srgbClr val="FF9900"/>
                    </a:gs>
                    <a:gs pos="55000">
                      <a:srgbClr val="FFFF00"/>
                    </a:gs>
                    <a:gs pos="70000">
                      <a:srgbClr val="92D050"/>
                    </a:gs>
                    <a:gs pos="21000">
                      <a:srgbClr val="FF0000"/>
                    </a:gs>
                  </a:gsLst>
                  <a:path path="circle">
                    <a:fillToRect l="50000" t="50000" r="50000" b="50000"/>
                  </a:path>
                  <a:tileRect/>
                </a:gradFill>
                <a:effectLst>
                  <a:glow rad="101600">
                    <a:schemeClr val="tx1"/>
                  </a:glow>
                  <a:outerShdw blurRad="50800" algn="tl" rotWithShape="0">
                    <a:srgbClr val="000000"/>
                  </a:outerShdw>
                </a:effectLst>
                <a:latin typeface="Calibri" panose="020F0502020204030204" pitchFamily="34" charset="0"/>
              </a:rPr>
              <a:t>SOULS</a:t>
            </a:r>
          </a:p>
        </p:txBody>
      </p:sp>
      <p:sp>
        <p:nvSpPr>
          <p:cNvPr id="3091" name="Arrow: Bent-Up 9">
            <a:extLst>
              <a:ext uri="{FF2B5EF4-FFF2-40B4-BE49-F238E27FC236}">
                <a16:creationId xmlns:a16="http://schemas.microsoft.com/office/drawing/2014/main" id="{82C574BA-6453-062C-8697-F0133D88253C}"/>
              </a:ext>
            </a:extLst>
          </p:cNvPr>
          <p:cNvSpPr/>
          <p:nvPr/>
        </p:nvSpPr>
        <p:spPr>
          <a:xfrm rot="16200000">
            <a:off x="6544835" y="4637515"/>
            <a:ext cx="548639" cy="859570"/>
          </a:xfrm>
          <a:prstGeom prst="bentUpArrow">
            <a:avLst>
              <a:gd name="adj1" fmla="val 28772"/>
              <a:gd name="adj2" fmla="val 32031"/>
              <a:gd name="adj3" fmla="val 43489"/>
            </a:avLst>
          </a:prstGeom>
          <a:solidFill>
            <a:srgbClr val="2FA6FF"/>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092" name="Rectangle 2">
            <a:extLst>
              <a:ext uri="{FF2B5EF4-FFF2-40B4-BE49-F238E27FC236}">
                <a16:creationId xmlns:a16="http://schemas.microsoft.com/office/drawing/2014/main" id="{B8CEC1A4-7C3A-AE75-20F3-F05FA149135E}"/>
              </a:ext>
            </a:extLst>
          </p:cNvPr>
          <p:cNvSpPr txBox="1">
            <a:spLocks noChangeArrowheads="1"/>
          </p:cNvSpPr>
          <p:nvPr/>
        </p:nvSpPr>
        <p:spPr bwMode="auto">
          <a:xfrm>
            <a:off x="4839102" y="5772382"/>
            <a:ext cx="3188957" cy="8112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resurrection</a:t>
            </a:r>
          </a:p>
        </p:txBody>
      </p:sp>
    </p:spTree>
    <p:extLst>
      <p:ext uri="{BB962C8B-B14F-4D97-AF65-F5344CB8AC3E}">
        <p14:creationId xmlns:p14="http://schemas.microsoft.com/office/powerpoint/2010/main" val="32759388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childTnLst>
                                </p:cTn>
                              </p:par>
                              <p:par>
                                <p:cTn id="9" presetID="10" presetClass="exit" presetSubtype="0" fill="hold" grpId="1" nodeType="withEffect">
                                  <p:stCondLst>
                                    <p:cond delay="500"/>
                                  </p:stCondLst>
                                  <p:childTnLst>
                                    <p:animEffect transition="out" filter="fade">
                                      <p:cBhvr>
                                        <p:cTn id="10" dur="250"/>
                                        <p:tgtEl>
                                          <p:spTgt spid="2"/>
                                        </p:tgtEl>
                                      </p:cBhvr>
                                    </p:animEffect>
                                    <p:set>
                                      <p:cBhvr>
                                        <p:cTn id="11" dur="1" fill="hold">
                                          <p:stCondLst>
                                            <p:cond delay="249"/>
                                          </p:stCondLst>
                                        </p:cTn>
                                        <p:tgtEl>
                                          <p:spTgt spid="2"/>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50"/>
                                        <p:tgtEl>
                                          <p:spTgt spid="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25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25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250"/>
                                        <p:tgtEl>
                                          <p:spTgt spid="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250"/>
                                        <p:tgtEl>
                                          <p:spTgt spid="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250"/>
                                        <p:tgtEl>
                                          <p:spTgt spid="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250"/>
                                        <p:tgtEl>
                                          <p:spTgt spid="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25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250"/>
                                        <p:tgtEl>
                                          <p:spTgt spid="1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50"/>
                                        <p:tgtEl>
                                          <p:spTgt spid="1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250"/>
                                        <p:tgtEl>
                                          <p:spTgt spid="1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250"/>
                                        <p:tgtEl>
                                          <p:spTgt spid="1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250"/>
                                        <p:tgtEl>
                                          <p:spTgt spid="1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50"/>
                                        <p:tgtEl>
                                          <p:spTgt spid="1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fade">
                                      <p:cBhvr>
                                        <p:cTn id="58" dur="250"/>
                                        <p:tgtEl>
                                          <p:spTgt spid="17"/>
                                        </p:tgtEl>
                                      </p:cBhvr>
                                    </p:animEffect>
                                  </p:childTnLst>
                                </p:cTn>
                              </p:par>
                              <p:par>
                                <p:cTn id="59" presetID="42" presetClass="path" presetSubtype="0" accel="50000" decel="50000" fill="hold" grpId="2" nodeType="withEffect">
                                  <p:stCondLst>
                                    <p:cond delay="0"/>
                                  </p:stCondLst>
                                  <p:childTnLst>
                                    <p:animMotion origin="layout" path="M -2.77778E-7 1.11111E-6 L -0.14184 -0.08935 " pathEditMode="relative" rAng="0" ptsTypes="AA">
                                      <p:cBhvr>
                                        <p:cTn id="60" dur="2000" fill="hold"/>
                                        <p:tgtEl>
                                          <p:spTgt spid="4"/>
                                        </p:tgtEl>
                                        <p:attrNameLst>
                                          <p:attrName>ppt_x</p:attrName>
                                          <p:attrName>ppt_y</p:attrName>
                                        </p:attrNameLst>
                                      </p:cBhvr>
                                      <p:rCtr x="-7101" y="-4468"/>
                                    </p:animMotion>
                                  </p:childTnLst>
                                </p:cTn>
                              </p:par>
                              <p:par>
                                <p:cTn id="61" presetID="42" presetClass="path" presetSubtype="0" accel="50000" decel="50000" fill="hold" grpId="2" nodeType="withEffect">
                                  <p:stCondLst>
                                    <p:cond delay="0"/>
                                  </p:stCondLst>
                                  <p:childTnLst>
                                    <p:animMotion origin="layout" path="M 3.05556E-6 -2.59259E-6 L 0.21059 -0.08912 " pathEditMode="relative" rAng="0" ptsTypes="AA">
                                      <p:cBhvr>
                                        <p:cTn id="62" dur="2000" fill="hold"/>
                                        <p:tgtEl>
                                          <p:spTgt spid="2"/>
                                        </p:tgtEl>
                                        <p:attrNameLst>
                                          <p:attrName>ppt_x</p:attrName>
                                          <p:attrName>ppt_y</p:attrName>
                                        </p:attrNameLst>
                                      </p:cBhvr>
                                      <p:rCtr x="10521" y="-4468"/>
                                    </p:animMotion>
                                  </p:childTnLst>
                                </p:cTn>
                              </p:par>
                              <p:par>
                                <p:cTn id="63" presetID="3" presetClass="emph" presetSubtype="2" fill="hold" grpId="3" nodeType="withEffect">
                                  <p:stCondLst>
                                    <p:cond delay="0"/>
                                  </p:stCondLst>
                                  <p:childTnLst>
                                    <p:animClr clrSpc="rgb" dir="cw">
                                      <p:cBhvr override="childStyle">
                                        <p:cTn id="64" dur="2000" fill="hold"/>
                                        <p:tgtEl>
                                          <p:spTgt spid="2"/>
                                        </p:tgtEl>
                                        <p:attrNameLst>
                                          <p:attrName>style.color</p:attrName>
                                        </p:attrNameLst>
                                      </p:cBhvr>
                                      <p:to>
                                        <a:schemeClr val="bg1"/>
                                      </p:to>
                                    </p:animClr>
                                  </p:childTnLst>
                                </p:cTn>
                              </p:par>
                              <p:par>
                                <p:cTn id="65" presetID="42" presetClass="path" presetSubtype="0" accel="50000" decel="50000" fill="hold" grpId="2" nodeType="withEffect">
                                  <p:stCondLst>
                                    <p:cond delay="0"/>
                                  </p:stCondLst>
                                  <p:childTnLst>
                                    <p:animMotion origin="layout" path="M -3.33333E-6 2.59259E-6 L -0.39288 -0.08866 " pathEditMode="relative" rAng="0" ptsTypes="AA">
                                      <p:cBhvr>
                                        <p:cTn id="66" dur="2000" fill="hold"/>
                                        <p:tgtEl>
                                          <p:spTgt spid="5"/>
                                        </p:tgtEl>
                                        <p:attrNameLst>
                                          <p:attrName>ppt_x</p:attrName>
                                          <p:attrName>ppt_y</p:attrName>
                                        </p:attrNameLst>
                                      </p:cBhvr>
                                      <p:rCtr x="-19653" y="-4444"/>
                                    </p:animMotion>
                                  </p:childTnLst>
                                </p:cTn>
                              </p:par>
                              <p:par>
                                <p:cTn id="67" presetID="42" presetClass="path" presetSubtype="0" accel="50000" decel="50000" fill="hold" grpId="2" nodeType="withEffect">
                                  <p:stCondLst>
                                    <p:cond delay="0"/>
                                  </p:stCondLst>
                                  <p:childTnLst>
                                    <p:animMotion origin="layout" path="M 0 2.22222E-6 L 0.46545 -0.17778 " pathEditMode="relative" rAng="0" ptsTypes="AA">
                                      <p:cBhvr>
                                        <p:cTn id="68" dur="2000" fill="hold"/>
                                        <p:tgtEl>
                                          <p:spTgt spid="6"/>
                                        </p:tgtEl>
                                        <p:attrNameLst>
                                          <p:attrName>ppt_x</p:attrName>
                                          <p:attrName>ppt_y</p:attrName>
                                        </p:attrNameLst>
                                      </p:cBhvr>
                                      <p:rCtr x="23264" y="-8889"/>
                                    </p:animMotion>
                                  </p:childTnLst>
                                </p:cTn>
                              </p:par>
                              <p:par>
                                <p:cTn id="69" presetID="42" presetClass="path" presetSubtype="0" accel="50000" decel="50000" fill="hold" grpId="2" nodeType="withEffect">
                                  <p:stCondLst>
                                    <p:cond delay="0"/>
                                  </p:stCondLst>
                                  <p:childTnLst>
                                    <p:animMotion origin="layout" path="M 4.44444E-6 3.7037E-6 L -0.69705 0.00023 " pathEditMode="relative" rAng="0" ptsTypes="AA">
                                      <p:cBhvr>
                                        <p:cTn id="70" dur="2000" fill="hold"/>
                                        <p:tgtEl>
                                          <p:spTgt spid="7"/>
                                        </p:tgtEl>
                                        <p:attrNameLst>
                                          <p:attrName>ppt_x</p:attrName>
                                          <p:attrName>ppt_y</p:attrName>
                                        </p:attrNameLst>
                                      </p:cBhvr>
                                      <p:rCtr x="-34861" y="0"/>
                                    </p:animMotion>
                                  </p:childTnLst>
                                </p:cTn>
                              </p:par>
                              <p:par>
                                <p:cTn id="71" presetID="42" presetClass="path" presetSubtype="0" accel="50000" decel="50000" fill="hold" grpId="2" nodeType="withEffect">
                                  <p:stCondLst>
                                    <p:cond delay="0"/>
                                  </p:stCondLst>
                                  <p:childTnLst>
                                    <p:animMotion origin="layout" path="M -4.72222E-6 3.33333E-6 L 0.06459 -0.08889 " pathEditMode="relative" rAng="0" ptsTypes="AA">
                                      <p:cBhvr>
                                        <p:cTn id="72" dur="2000" fill="hold"/>
                                        <p:tgtEl>
                                          <p:spTgt spid="8"/>
                                        </p:tgtEl>
                                        <p:attrNameLst>
                                          <p:attrName>ppt_x</p:attrName>
                                          <p:attrName>ppt_y</p:attrName>
                                        </p:attrNameLst>
                                      </p:cBhvr>
                                      <p:rCtr x="3229" y="-4444"/>
                                    </p:animMotion>
                                  </p:childTnLst>
                                </p:cTn>
                              </p:par>
                              <p:par>
                                <p:cTn id="73" presetID="42" presetClass="path" presetSubtype="0" accel="50000" decel="50000" fill="hold" grpId="2" nodeType="withEffect">
                                  <p:stCondLst>
                                    <p:cond delay="0"/>
                                  </p:stCondLst>
                                  <p:childTnLst>
                                    <p:animMotion origin="layout" path="M 3.61111E-6 4.44444E-6 L -0.13403 -0.08889 " pathEditMode="relative" rAng="0" ptsTypes="AA">
                                      <p:cBhvr>
                                        <p:cTn id="74" dur="2000" fill="hold"/>
                                        <p:tgtEl>
                                          <p:spTgt spid="9"/>
                                        </p:tgtEl>
                                        <p:attrNameLst>
                                          <p:attrName>ppt_x</p:attrName>
                                          <p:attrName>ppt_y</p:attrName>
                                        </p:attrNameLst>
                                      </p:cBhvr>
                                      <p:rCtr x="-6701" y="-4444"/>
                                    </p:animMotion>
                                  </p:childTnLst>
                                </p:cTn>
                              </p:par>
                              <p:par>
                                <p:cTn id="75" presetID="42" presetClass="path" presetSubtype="0" accel="50000" decel="50000" fill="hold" grpId="2" nodeType="withEffect">
                                  <p:stCondLst>
                                    <p:cond delay="0"/>
                                  </p:stCondLst>
                                  <p:childTnLst>
                                    <p:animMotion origin="layout" path="M -4.44444E-6 -2.96296E-6 L 0.63924 -0.17777 " pathEditMode="relative" rAng="0" ptsTypes="AA">
                                      <p:cBhvr>
                                        <p:cTn id="76" dur="2000" fill="hold"/>
                                        <p:tgtEl>
                                          <p:spTgt spid="10"/>
                                        </p:tgtEl>
                                        <p:attrNameLst>
                                          <p:attrName>ppt_x</p:attrName>
                                          <p:attrName>ppt_y</p:attrName>
                                        </p:attrNameLst>
                                      </p:cBhvr>
                                      <p:rCtr x="31962" y="-8889"/>
                                    </p:animMotion>
                                  </p:childTnLst>
                                </p:cTn>
                              </p:par>
                              <p:par>
                                <p:cTn id="77" presetID="42" presetClass="path" presetSubtype="0" accel="50000" decel="50000" fill="hold" grpId="2" nodeType="withEffect">
                                  <p:stCondLst>
                                    <p:cond delay="0"/>
                                  </p:stCondLst>
                                  <p:childTnLst>
                                    <p:animMotion origin="layout" path="M 2.22222E-6 -4.44444E-6 L -0.20781 -0.08888 " pathEditMode="relative" rAng="0" ptsTypes="AA">
                                      <p:cBhvr>
                                        <p:cTn id="78" dur="2000" fill="hold"/>
                                        <p:tgtEl>
                                          <p:spTgt spid="11"/>
                                        </p:tgtEl>
                                        <p:attrNameLst>
                                          <p:attrName>ppt_x</p:attrName>
                                          <p:attrName>ppt_y</p:attrName>
                                        </p:attrNameLst>
                                      </p:cBhvr>
                                      <p:rCtr x="-10399" y="-4444"/>
                                    </p:animMotion>
                                  </p:childTnLst>
                                </p:cTn>
                              </p:par>
                              <p:par>
                                <p:cTn id="79" presetID="42" presetClass="path" presetSubtype="0" accel="50000" decel="50000" fill="hold" grpId="2" nodeType="withEffect">
                                  <p:stCondLst>
                                    <p:cond delay="0"/>
                                  </p:stCondLst>
                                  <p:childTnLst>
                                    <p:animMotion origin="layout" path="M 2.22222E-6 -4.81481E-6 L 0.57135 -0.178 " pathEditMode="relative" rAng="0" ptsTypes="AA">
                                      <p:cBhvr>
                                        <p:cTn id="80" dur="2000" fill="hold"/>
                                        <p:tgtEl>
                                          <p:spTgt spid="12"/>
                                        </p:tgtEl>
                                        <p:attrNameLst>
                                          <p:attrName>ppt_x</p:attrName>
                                          <p:attrName>ppt_y</p:attrName>
                                        </p:attrNameLst>
                                      </p:cBhvr>
                                      <p:rCtr x="28559" y="-8912"/>
                                    </p:animMotion>
                                  </p:childTnLst>
                                </p:cTn>
                              </p:par>
                              <p:par>
                                <p:cTn id="81" presetID="42" presetClass="path" presetSubtype="0" accel="50000" decel="50000" fill="hold" grpId="2" nodeType="withEffect">
                                  <p:stCondLst>
                                    <p:cond delay="0"/>
                                  </p:stCondLst>
                                  <p:childTnLst>
                                    <p:animMotion origin="layout" path="M 2.5E-6 -3.33333E-6 L -0.11111 -0.08889 " pathEditMode="relative" rAng="0" ptsTypes="AA">
                                      <p:cBhvr>
                                        <p:cTn id="82" dur="2000" fill="hold"/>
                                        <p:tgtEl>
                                          <p:spTgt spid="13"/>
                                        </p:tgtEl>
                                        <p:attrNameLst>
                                          <p:attrName>ppt_x</p:attrName>
                                          <p:attrName>ppt_y</p:attrName>
                                        </p:attrNameLst>
                                      </p:cBhvr>
                                      <p:rCtr x="-5556" y="-4444"/>
                                    </p:animMotion>
                                  </p:childTnLst>
                                </p:cTn>
                              </p:par>
                              <p:par>
                                <p:cTn id="83" presetID="42" presetClass="path" presetSubtype="0" accel="50000" decel="50000" fill="hold" grpId="2" nodeType="withEffect">
                                  <p:stCondLst>
                                    <p:cond delay="0"/>
                                  </p:stCondLst>
                                  <p:childTnLst>
                                    <p:animMotion origin="layout" path="M 2.77778E-7 3.7037E-7 L 0.21059 -0.08866 " pathEditMode="relative" rAng="0" ptsTypes="AA">
                                      <p:cBhvr>
                                        <p:cTn id="84" dur="2000" fill="hold"/>
                                        <p:tgtEl>
                                          <p:spTgt spid="14"/>
                                        </p:tgtEl>
                                        <p:attrNameLst>
                                          <p:attrName>ppt_x</p:attrName>
                                          <p:attrName>ppt_y</p:attrName>
                                        </p:attrNameLst>
                                      </p:cBhvr>
                                      <p:rCtr x="10521" y="-4444"/>
                                    </p:animMotion>
                                  </p:childTnLst>
                                </p:cTn>
                              </p:par>
                              <p:par>
                                <p:cTn id="85" presetID="42" presetClass="path" presetSubtype="0" accel="50000" decel="50000" fill="hold" grpId="2" nodeType="withEffect">
                                  <p:stCondLst>
                                    <p:cond delay="0"/>
                                  </p:stCondLst>
                                  <p:childTnLst>
                                    <p:animMotion origin="layout" path="M 2.77778E-6 -2.22222E-6 L 0.04982 0.08912 " pathEditMode="relative" rAng="0" ptsTypes="AA">
                                      <p:cBhvr>
                                        <p:cTn id="86" dur="2000" fill="hold"/>
                                        <p:tgtEl>
                                          <p:spTgt spid="15"/>
                                        </p:tgtEl>
                                        <p:attrNameLst>
                                          <p:attrName>ppt_x</p:attrName>
                                          <p:attrName>ppt_y</p:attrName>
                                        </p:attrNameLst>
                                      </p:cBhvr>
                                      <p:rCtr x="2483" y="4444"/>
                                    </p:animMotion>
                                  </p:childTnLst>
                                </p:cTn>
                              </p:par>
                              <p:par>
                                <p:cTn id="87" presetID="42" presetClass="path" presetSubtype="0" accel="50000" decel="50000" fill="hold" grpId="2" nodeType="withEffect">
                                  <p:stCondLst>
                                    <p:cond delay="0"/>
                                  </p:stCondLst>
                                  <p:childTnLst>
                                    <p:animMotion origin="layout" path="M 4.44444E-6 -2.59259E-6 L -0.34098 0.08889 " pathEditMode="relative" rAng="0" ptsTypes="AA">
                                      <p:cBhvr>
                                        <p:cTn id="88" dur="2000" fill="hold"/>
                                        <p:tgtEl>
                                          <p:spTgt spid="16"/>
                                        </p:tgtEl>
                                        <p:attrNameLst>
                                          <p:attrName>ppt_x</p:attrName>
                                          <p:attrName>ppt_y</p:attrName>
                                        </p:attrNameLst>
                                      </p:cBhvr>
                                      <p:rCtr x="-17049" y="4444"/>
                                    </p:animMotion>
                                  </p:childTnLst>
                                </p:cTn>
                              </p:par>
                              <p:par>
                                <p:cTn id="89" presetID="42" presetClass="path" presetSubtype="0" accel="50000" decel="50000" fill="hold" grpId="2" nodeType="withEffect">
                                  <p:stCondLst>
                                    <p:cond delay="0"/>
                                  </p:stCondLst>
                                  <p:childTnLst>
                                    <p:animMotion origin="layout" path="M 2.77778E-7 0 L 0.38229 0 " pathEditMode="relative" rAng="0" ptsTypes="AA">
                                      <p:cBhvr>
                                        <p:cTn id="90" dur="2000" fill="hold"/>
                                        <p:tgtEl>
                                          <p:spTgt spid="17"/>
                                        </p:tgtEl>
                                        <p:attrNameLst>
                                          <p:attrName>ppt_x</p:attrName>
                                          <p:attrName>ppt_y</p:attrName>
                                        </p:attrNameLst>
                                      </p:cBhvr>
                                      <p:rCtr x="19115" y="0"/>
                                    </p:animMotion>
                                  </p:childTnLst>
                                </p:cTn>
                              </p:par>
                              <p:par>
                                <p:cTn id="91" presetID="10" presetClass="exit" presetSubtype="0" fill="hold" grpId="1" nodeType="withEffect">
                                  <p:stCondLst>
                                    <p:cond delay="0"/>
                                  </p:stCondLst>
                                  <p:childTnLst>
                                    <p:animEffect transition="out" filter="fade">
                                      <p:cBhvr>
                                        <p:cTn id="92" dur="1250"/>
                                        <p:tgtEl>
                                          <p:spTgt spid="3074"/>
                                        </p:tgtEl>
                                      </p:cBhvr>
                                    </p:animEffect>
                                    <p:set>
                                      <p:cBhvr>
                                        <p:cTn id="93" dur="1" fill="hold">
                                          <p:stCondLst>
                                            <p:cond delay="1249"/>
                                          </p:stCondLst>
                                        </p:cTn>
                                        <p:tgtEl>
                                          <p:spTgt spid="3074"/>
                                        </p:tgtEl>
                                        <p:attrNameLst>
                                          <p:attrName>style.visibility</p:attrName>
                                        </p:attrNameLst>
                                      </p:cBhvr>
                                      <p:to>
                                        <p:strVal val="hidden"/>
                                      </p:to>
                                    </p:set>
                                  </p:childTnLst>
                                </p:cTn>
                              </p:par>
                            </p:childTnLst>
                          </p:cTn>
                        </p:par>
                        <p:par>
                          <p:cTn id="94" fill="hold">
                            <p:stCondLst>
                              <p:cond delay="2000"/>
                            </p:stCondLst>
                            <p:childTnLst>
                              <p:par>
                                <p:cTn id="95" presetID="10" presetClass="entr" presetSubtype="0" fill="hold" grpId="0" nodeType="afterEffect">
                                  <p:stCondLst>
                                    <p:cond delay="0"/>
                                  </p:stCondLst>
                                  <p:childTnLst>
                                    <p:set>
                                      <p:cBhvr>
                                        <p:cTn id="96" dur="1" fill="hold">
                                          <p:stCondLst>
                                            <p:cond delay="0"/>
                                          </p:stCondLst>
                                        </p:cTn>
                                        <p:tgtEl>
                                          <p:spTgt spid="18"/>
                                        </p:tgtEl>
                                        <p:attrNameLst>
                                          <p:attrName>style.visibility</p:attrName>
                                        </p:attrNameLst>
                                      </p:cBhvr>
                                      <p:to>
                                        <p:strVal val="visible"/>
                                      </p:to>
                                    </p:set>
                                    <p:animEffect transition="in" filter="fade">
                                      <p:cBhvr>
                                        <p:cTn id="97" dur="250"/>
                                        <p:tgtEl>
                                          <p:spTgt spid="18"/>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3092"/>
                                        </p:tgtEl>
                                        <p:attrNameLst>
                                          <p:attrName>style.visibility</p:attrName>
                                        </p:attrNameLst>
                                      </p:cBhvr>
                                      <p:to>
                                        <p:strVal val="visible"/>
                                      </p:to>
                                    </p:set>
                                    <p:animEffect transition="in" filter="fade">
                                      <p:cBhvr>
                                        <p:cTn id="100" dur="250"/>
                                        <p:tgtEl>
                                          <p:spTgt spid="3092"/>
                                        </p:tgtEl>
                                      </p:cBhvr>
                                    </p:animEffect>
                                  </p:childTnLst>
                                </p:cTn>
                              </p:par>
                              <p:par>
                                <p:cTn id="101" presetID="10" presetClass="exit" presetSubtype="0" fill="hold" grpId="1" nodeType="withEffect">
                                  <p:stCondLst>
                                    <p:cond delay="0"/>
                                  </p:stCondLst>
                                  <p:childTnLst>
                                    <p:animEffect transition="out" filter="fade">
                                      <p:cBhvr>
                                        <p:cTn id="102" dur="500"/>
                                        <p:tgtEl>
                                          <p:spTgt spid="4"/>
                                        </p:tgtEl>
                                      </p:cBhvr>
                                    </p:animEffect>
                                    <p:set>
                                      <p:cBhvr>
                                        <p:cTn id="103" dur="1" fill="hold">
                                          <p:stCondLst>
                                            <p:cond delay="499"/>
                                          </p:stCondLst>
                                        </p:cTn>
                                        <p:tgtEl>
                                          <p:spTgt spid="4"/>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5"/>
                                        </p:tgtEl>
                                      </p:cBhvr>
                                    </p:animEffect>
                                    <p:set>
                                      <p:cBhvr>
                                        <p:cTn id="106" dur="1" fill="hold">
                                          <p:stCondLst>
                                            <p:cond delay="499"/>
                                          </p:stCondLst>
                                        </p:cTn>
                                        <p:tgtEl>
                                          <p:spTgt spid="5"/>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6"/>
                                        </p:tgtEl>
                                      </p:cBhvr>
                                    </p:animEffect>
                                    <p:set>
                                      <p:cBhvr>
                                        <p:cTn id="109" dur="1" fill="hold">
                                          <p:stCondLst>
                                            <p:cond delay="499"/>
                                          </p:stCondLst>
                                        </p:cTn>
                                        <p:tgtEl>
                                          <p:spTgt spid="6"/>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7"/>
                                        </p:tgtEl>
                                      </p:cBhvr>
                                    </p:animEffect>
                                    <p:set>
                                      <p:cBhvr>
                                        <p:cTn id="112" dur="1" fill="hold">
                                          <p:stCondLst>
                                            <p:cond delay="499"/>
                                          </p:stCondLst>
                                        </p:cTn>
                                        <p:tgtEl>
                                          <p:spTgt spid="7"/>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8"/>
                                        </p:tgtEl>
                                      </p:cBhvr>
                                    </p:animEffect>
                                    <p:set>
                                      <p:cBhvr>
                                        <p:cTn id="115" dur="1" fill="hold">
                                          <p:stCondLst>
                                            <p:cond delay="499"/>
                                          </p:stCondLst>
                                        </p:cTn>
                                        <p:tgtEl>
                                          <p:spTgt spid="8"/>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9"/>
                                        </p:tgtEl>
                                      </p:cBhvr>
                                    </p:animEffect>
                                    <p:set>
                                      <p:cBhvr>
                                        <p:cTn id="118" dur="1" fill="hold">
                                          <p:stCondLst>
                                            <p:cond delay="499"/>
                                          </p:stCondLst>
                                        </p:cTn>
                                        <p:tgtEl>
                                          <p:spTgt spid="9"/>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10"/>
                                        </p:tgtEl>
                                      </p:cBhvr>
                                    </p:animEffect>
                                    <p:set>
                                      <p:cBhvr>
                                        <p:cTn id="121" dur="1" fill="hold">
                                          <p:stCondLst>
                                            <p:cond delay="499"/>
                                          </p:stCondLst>
                                        </p:cTn>
                                        <p:tgtEl>
                                          <p:spTgt spid="10"/>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11"/>
                                        </p:tgtEl>
                                      </p:cBhvr>
                                    </p:animEffect>
                                    <p:set>
                                      <p:cBhvr>
                                        <p:cTn id="124" dur="1" fill="hold">
                                          <p:stCondLst>
                                            <p:cond delay="499"/>
                                          </p:stCondLst>
                                        </p:cTn>
                                        <p:tgtEl>
                                          <p:spTgt spid="11"/>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12"/>
                                        </p:tgtEl>
                                      </p:cBhvr>
                                    </p:animEffect>
                                    <p:set>
                                      <p:cBhvr>
                                        <p:cTn id="127" dur="1" fill="hold">
                                          <p:stCondLst>
                                            <p:cond delay="499"/>
                                          </p:stCondLst>
                                        </p:cTn>
                                        <p:tgtEl>
                                          <p:spTgt spid="12"/>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13"/>
                                        </p:tgtEl>
                                      </p:cBhvr>
                                    </p:animEffect>
                                    <p:set>
                                      <p:cBhvr>
                                        <p:cTn id="130" dur="1" fill="hold">
                                          <p:stCondLst>
                                            <p:cond delay="499"/>
                                          </p:stCondLst>
                                        </p:cTn>
                                        <p:tgtEl>
                                          <p:spTgt spid="13"/>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500"/>
                                        <p:tgtEl>
                                          <p:spTgt spid="14"/>
                                        </p:tgtEl>
                                      </p:cBhvr>
                                    </p:animEffect>
                                    <p:set>
                                      <p:cBhvr>
                                        <p:cTn id="133" dur="1" fill="hold">
                                          <p:stCondLst>
                                            <p:cond delay="499"/>
                                          </p:stCondLst>
                                        </p:cTn>
                                        <p:tgtEl>
                                          <p:spTgt spid="14"/>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15"/>
                                        </p:tgtEl>
                                      </p:cBhvr>
                                    </p:animEffect>
                                    <p:set>
                                      <p:cBhvr>
                                        <p:cTn id="136" dur="1" fill="hold">
                                          <p:stCondLst>
                                            <p:cond delay="499"/>
                                          </p:stCondLst>
                                        </p:cTn>
                                        <p:tgtEl>
                                          <p:spTgt spid="15"/>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500"/>
                                        <p:tgtEl>
                                          <p:spTgt spid="16"/>
                                        </p:tgtEl>
                                      </p:cBhvr>
                                    </p:animEffect>
                                    <p:set>
                                      <p:cBhvr>
                                        <p:cTn id="139" dur="1" fill="hold">
                                          <p:stCondLst>
                                            <p:cond delay="499"/>
                                          </p:stCondLst>
                                        </p:cTn>
                                        <p:tgtEl>
                                          <p:spTgt spid="16"/>
                                        </p:tgtEl>
                                        <p:attrNameLst>
                                          <p:attrName>style.visibility</p:attrName>
                                        </p:attrNameLst>
                                      </p:cBhvr>
                                      <p:to>
                                        <p:strVal val="hidden"/>
                                      </p:to>
                                    </p:set>
                                  </p:childTnLst>
                                </p:cTn>
                              </p:par>
                              <p:par>
                                <p:cTn id="140" presetID="10" presetClass="exit" presetSubtype="0" fill="hold" grpId="1" nodeType="withEffect">
                                  <p:stCondLst>
                                    <p:cond delay="0"/>
                                  </p:stCondLst>
                                  <p:childTnLst>
                                    <p:animEffect transition="out" filter="fade">
                                      <p:cBhvr>
                                        <p:cTn id="141" dur="500"/>
                                        <p:tgtEl>
                                          <p:spTgt spid="17"/>
                                        </p:tgtEl>
                                      </p:cBhvr>
                                    </p:animEffect>
                                    <p:set>
                                      <p:cBhvr>
                                        <p:cTn id="142" dur="1" fill="hold">
                                          <p:stCondLst>
                                            <p:cond delay="499"/>
                                          </p:stCondLst>
                                        </p:cTn>
                                        <p:tgtEl>
                                          <p:spTgt spid="17"/>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grpId="0" nodeType="clickEffect">
                                  <p:stCondLst>
                                    <p:cond delay="0"/>
                                  </p:stCondLst>
                                  <p:childTnLst>
                                    <p:set>
                                      <p:cBhvr>
                                        <p:cTn id="146" dur="1" fill="hold">
                                          <p:stCondLst>
                                            <p:cond delay="0"/>
                                          </p:stCondLst>
                                        </p:cTn>
                                        <p:tgtEl>
                                          <p:spTgt spid="28"/>
                                        </p:tgtEl>
                                        <p:attrNameLst>
                                          <p:attrName>style.visibility</p:attrName>
                                        </p:attrNameLst>
                                      </p:cBhvr>
                                      <p:to>
                                        <p:strVal val="visible"/>
                                      </p:to>
                                    </p:set>
                                    <p:anim calcmode="lin" valueType="num">
                                      <p:cBhvr additive="base">
                                        <p:cTn id="147" dur="500" fill="hold"/>
                                        <p:tgtEl>
                                          <p:spTgt spid="28"/>
                                        </p:tgtEl>
                                        <p:attrNameLst>
                                          <p:attrName>ppt_x</p:attrName>
                                        </p:attrNameLst>
                                      </p:cBhvr>
                                      <p:tavLst>
                                        <p:tav tm="0">
                                          <p:val>
                                            <p:strVal val="0-#ppt_w/2"/>
                                          </p:val>
                                        </p:tav>
                                        <p:tav tm="100000">
                                          <p:val>
                                            <p:strVal val="#ppt_x"/>
                                          </p:val>
                                        </p:tav>
                                      </p:tavLst>
                                    </p:anim>
                                    <p:anim calcmode="lin" valueType="num">
                                      <p:cBhvr additive="base">
                                        <p:cTn id="148" dur="500" fill="hold"/>
                                        <p:tgtEl>
                                          <p:spTgt spid="28"/>
                                        </p:tgtEl>
                                        <p:attrNameLst>
                                          <p:attrName>ppt_y</p:attrName>
                                        </p:attrNameLst>
                                      </p:cBhvr>
                                      <p:tavLst>
                                        <p:tav tm="0">
                                          <p:val>
                                            <p:strVal val="#ppt_y"/>
                                          </p:val>
                                        </p:tav>
                                        <p:tav tm="100000">
                                          <p:val>
                                            <p:strVal val="#ppt_y"/>
                                          </p:val>
                                        </p:tav>
                                      </p:tavLst>
                                    </p:anim>
                                  </p:childTnLst>
                                </p:cTn>
                              </p:par>
                            </p:childTnLst>
                          </p:cTn>
                        </p:par>
                        <p:par>
                          <p:cTn id="149" fill="hold">
                            <p:stCondLst>
                              <p:cond delay="500"/>
                            </p:stCondLst>
                            <p:childTnLst>
                              <p:par>
                                <p:cTn id="150" presetID="0" presetClass="entr" presetSubtype="0"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dissolve">
                                      <p:cBhvr>
                                        <p:cTn id="152" dur="500">
                                          <p:stCondLst>
                                            <p:cond delay="0"/>
                                          </p:stCondLst>
                                        </p:cTn>
                                        <p:tgtEl>
                                          <p:spTgt spid="27"/>
                                        </p:tgtEl>
                                      </p:cBhvr>
                                    </p:animEffect>
                                    <p:anim to="" calcmode="lin" valueType="num">
                                      <p:cBhvr>
                                        <p:cTn id="153" dur="500" fill="hold">
                                          <p:stCondLst>
                                            <p:cond delay="0"/>
                                          </p:stCondLst>
                                        </p:cTn>
                                        <p:tgtEl>
                                          <p:spTgt spid="27"/>
                                        </p:tgtEl>
                                        <p:attrNameLst>
                                          <p:attrName>ppt_w</p:attrName>
                                        </p:attrNameLst>
                                      </p:cBhvr>
                                      <p:tavLst>
                                        <p:tav tm="0">
                                          <p:val>
                                            <p:strVal val="#ppt_w*4"/>
                                          </p:val>
                                        </p:tav>
                                        <p:tav tm="100000">
                                          <p:val>
                                            <p:strVal val="#ppt_w"/>
                                          </p:val>
                                        </p:tav>
                                      </p:tavLst>
                                    </p:anim>
                                    <p:anim to="" calcmode="lin" valueType="num">
                                      <p:cBhvr>
                                        <p:cTn id="154" dur="500" fill="hold">
                                          <p:stCondLst>
                                            <p:cond delay="0"/>
                                          </p:stCondLst>
                                        </p:cTn>
                                        <p:tgtEl>
                                          <p:spTgt spid="27"/>
                                        </p:tgtEl>
                                        <p:attrNameLst>
                                          <p:attrName>ppt_h</p:attrName>
                                        </p:attrNameLst>
                                      </p:cBhvr>
                                      <p:tavLst>
                                        <p:tav tm="0">
                                          <p:val>
                                            <p:strVal val="#ppt_h*4"/>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39" presetClass="entr" presetSubtype="0" accel="100000" fill="hold" grpId="0" nodeType="clickEffect">
                                  <p:stCondLst>
                                    <p:cond delay="0"/>
                                  </p:stCondLst>
                                  <p:childTnLst>
                                    <p:set>
                                      <p:cBhvr>
                                        <p:cTn id="158" dur="1" fill="hold">
                                          <p:stCondLst>
                                            <p:cond delay="0"/>
                                          </p:stCondLst>
                                        </p:cTn>
                                        <p:tgtEl>
                                          <p:spTgt spid="3072"/>
                                        </p:tgtEl>
                                        <p:attrNameLst>
                                          <p:attrName>style.visibility</p:attrName>
                                        </p:attrNameLst>
                                      </p:cBhvr>
                                      <p:to>
                                        <p:strVal val="visible"/>
                                      </p:to>
                                    </p:set>
                                    <p:anim calcmode="lin" valueType="num">
                                      <p:cBhvr>
                                        <p:cTn id="159" dur="1000" fill="hold"/>
                                        <p:tgtEl>
                                          <p:spTgt spid="3072"/>
                                        </p:tgtEl>
                                        <p:attrNameLst>
                                          <p:attrName>ppt_h</p:attrName>
                                        </p:attrNameLst>
                                      </p:cBhvr>
                                      <p:tavLst>
                                        <p:tav tm="0">
                                          <p:val>
                                            <p:strVal val="#ppt_h/20"/>
                                          </p:val>
                                        </p:tav>
                                        <p:tav tm="50000">
                                          <p:val>
                                            <p:strVal val="#ppt_h/20"/>
                                          </p:val>
                                        </p:tav>
                                        <p:tav tm="100000">
                                          <p:val>
                                            <p:strVal val="#ppt_h"/>
                                          </p:val>
                                        </p:tav>
                                      </p:tavLst>
                                    </p:anim>
                                    <p:anim calcmode="lin" valueType="num">
                                      <p:cBhvr>
                                        <p:cTn id="160" dur="1000" fill="hold"/>
                                        <p:tgtEl>
                                          <p:spTgt spid="3072"/>
                                        </p:tgtEl>
                                        <p:attrNameLst>
                                          <p:attrName>ppt_w</p:attrName>
                                        </p:attrNameLst>
                                      </p:cBhvr>
                                      <p:tavLst>
                                        <p:tav tm="0">
                                          <p:val>
                                            <p:strVal val="#ppt_w+.3"/>
                                          </p:val>
                                        </p:tav>
                                        <p:tav tm="50000">
                                          <p:val>
                                            <p:strVal val="#ppt_w+.3"/>
                                          </p:val>
                                        </p:tav>
                                        <p:tav tm="100000">
                                          <p:val>
                                            <p:strVal val="#ppt_w"/>
                                          </p:val>
                                        </p:tav>
                                      </p:tavLst>
                                    </p:anim>
                                    <p:anim calcmode="lin" valueType="num">
                                      <p:cBhvr>
                                        <p:cTn id="161" dur="1000" fill="hold"/>
                                        <p:tgtEl>
                                          <p:spTgt spid="3072"/>
                                        </p:tgtEl>
                                        <p:attrNameLst>
                                          <p:attrName>ppt_x</p:attrName>
                                        </p:attrNameLst>
                                      </p:cBhvr>
                                      <p:tavLst>
                                        <p:tav tm="0">
                                          <p:val>
                                            <p:strVal val="#ppt_x-.3"/>
                                          </p:val>
                                        </p:tav>
                                        <p:tav tm="50000">
                                          <p:val>
                                            <p:strVal val="#ppt_x"/>
                                          </p:val>
                                        </p:tav>
                                        <p:tav tm="100000">
                                          <p:val>
                                            <p:strVal val="#ppt_x"/>
                                          </p:val>
                                        </p:tav>
                                      </p:tavLst>
                                    </p:anim>
                                    <p:anim calcmode="lin" valueType="num">
                                      <p:cBhvr>
                                        <p:cTn id="162" dur="1000" fill="hold"/>
                                        <p:tgtEl>
                                          <p:spTgt spid="3072"/>
                                        </p:tgtEl>
                                        <p:attrNameLst>
                                          <p:attrName>ppt_y</p:attrName>
                                        </p:attrNameLst>
                                      </p:cBhvr>
                                      <p:tavLst>
                                        <p:tav tm="0">
                                          <p:val>
                                            <p:strVal val="#ppt_y"/>
                                          </p:val>
                                        </p:tav>
                                        <p:tav tm="100000">
                                          <p:val>
                                            <p:strVal val="#ppt_y"/>
                                          </p:val>
                                        </p:tav>
                                      </p:tavLst>
                                    </p:anim>
                                  </p:childTnLst>
                                </p:cTn>
                              </p:par>
                            </p:childTnLst>
                          </p:cTn>
                        </p:par>
                        <p:par>
                          <p:cTn id="163" fill="hold">
                            <p:stCondLst>
                              <p:cond delay="1000"/>
                            </p:stCondLst>
                            <p:childTnLst>
                              <p:par>
                                <p:cTn id="164" presetID="22" presetClass="entr" presetSubtype="8" fill="hold" grpId="0" nodeType="afterEffect">
                                  <p:stCondLst>
                                    <p:cond delay="0"/>
                                  </p:stCondLst>
                                  <p:childTnLst>
                                    <p:set>
                                      <p:cBhvr>
                                        <p:cTn id="165" dur="1" fill="hold">
                                          <p:stCondLst>
                                            <p:cond delay="0"/>
                                          </p:stCondLst>
                                        </p:cTn>
                                        <p:tgtEl>
                                          <p:spTgt spid="3073"/>
                                        </p:tgtEl>
                                        <p:attrNameLst>
                                          <p:attrName>style.visibility</p:attrName>
                                        </p:attrNameLst>
                                      </p:cBhvr>
                                      <p:to>
                                        <p:strVal val="visible"/>
                                      </p:to>
                                    </p:set>
                                    <p:animEffect transition="in" filter="wipe(left)">
                                      <p:cBhvr>
                                        <p:cTn id="166" dur="500"/>
                                        <p:tgtEl>
                                          <p:spTgt spid="3073"/>
                                        </p:tgtEl>
                                      </p:cBhvr>
                                    </p:animEffect>
                                  </p:childTnLst>
                                </p:cTn>
                              </p:par>
                              <p:par>
                                <p:cTn id="167" presetID="18" presetClass="emph" presetSubtype="0" fill="hold" grpId="1" nodeType="withEffect">
                                  <p:stCondLst>
                                    <p:cond delay="500"/>
                                  </p:stCondLst>
                                  <p:childTnLst>
                                    <p:set>
                                      <p:cBhvr override="childStyle">
                                        <p:cTn id="168" dur="500" fill="hold"/>
                                        <p:tgtEl>
                                          <p:spTgt spid="3073"/>
                                        </p:tgtEl>
                                        <p:attrNameLst>
                                          <p:attrName>style.textDecorationUnderline</p:attrName>
                                        </p:attrNameLst>
                                      </p:cBhvr>
                                      <p:to>
                                        <p:strVal val="true"/>
                                      </p:to>
                                    </p:set>
                                  </p:childTnLst>
                                </p:cTn>
                              </p:par>
                              <p:par>
                                <p:cTn id="169" presetID="0" presetClass="entr" presetSubtype="0" fill="hold" grpId="0" nodeType="withEffect">
                                  <p:stCondLst>
                                    <p:cond delay="1000"/>
                                  </p:stCondLst>
                                  <p:childTnLst>
                                    <p:set>
                                      <p:cBhvr>
                                        <p:cTn id="170" dur="1" fill="hold">
                                          <p:stCondLst>
                                            <p:cond delay="0"/>
                                          </p:stCondLst>
                                        </p:cTn>
                                        <p:tgtEl>
                                          <p:spTgt spid="3075"/>
                                        </p:tgtEl>
                                        <p:attrNameLst>
                                          <p:attrName>style.visibility</p:attrName>
                                        </p:attrNameLst>
                                      </p:cBhvr>
                                      <p:to>
                                        <p:strVal val="visible"/>
                                      </p:to>
                                    </p:set>
                                    <p:animEffect transition="in" filter="dissolve">
                                      <p:cBhvr>
                                        <p:cTn id="171" dur="500">
                                          <p:stCondLst>
                                            <p:cond delay="0"/>
                                          </p:stCondLst>
                                        </p:cTn>
                                        <p:tgtEl>
                                          <p:spTgt spid="3075"/>
                                        </p:tgtEl>
                                      </p:cBhvr>
                                    </p:animEffect>
                                    <p:anim to="" calcmode="lin" valueType="num">
                                      <p:cBhvr>
                                        <p:cTn id="172" dur="500" fill="hold">
                                          <p:stCondLst>
                                            <p:cond delay="0"/>
                                          </p:stCondLst>
                                        </p:cTn>
                                        <p:tgtEl>
                                          <p:spTgt spid="3075"/>
                                        </p:tgtEl>
                                        <p:attrNameLst>
                                          <p:attrName>ppt_w</p:attrName>
                                        </p:attrNameLst>
                                      </p:cBhvr>
                                      <p:tavLst>
                                        <p:tav tm="0">
                                          <p:val>
                                            <p:strVal val="#ppt_w*4"/>
                                          </p:val>
                                        </p:tav>
                                        <p:tav tm="100000">
                                          <p:val>
                                            <p:strVal val="#ppt_w"/>
                                          </p:val>
                                        </p:tav>
                                      </p:tavLst>
                                    </p:anim>
                                    <p:anim to="" calcmode="lin" valueType="num">
                                      <p:cBhvr>
                                        <p:cTn id="173" dur="500" fill="hold">
                                          <p:stCondLst>
                                            <p:cond delay="0"/>
                                          </p:stCondLst>
                                        </p:cTn>
                                        <p:tgtEl>
                                          <p:spTgt spid="3075"/>
                                        </p:tgtEl>
                                        <p:attrNameLst>
                                          <p:attrName>ppt_h</p:attrName>
                                        </p:attrNameLst>
                                      </p:cBhvr>
                                      <p:tavLst>
                                        <p:tav tm="0">
                                          <p:val>
                                            <p:strVal val="#ppt_h*4"/>
                                          </p:val>
                                        </p:tav>
                                        <p:tav tm="100000">
                                          <p:val>
                                            <p:strVal val="#ppt_h"/>
                                          </p:val>
                                        </p:tav>
                                      </p:tavLst>
                                    </p:anim>
                                  </p:childTnLst>
                                </p:cTn>
                              </p:par>
                              <p:par>
                                <p:cTn id="174" presetID="16" presetClass="exit" presetSubtype="21" fill="hold" grpId="2" nodeType="withEffect">
                                  <p:stCondLst>
                                    <p:cond delay="1150"/>
                                  </p:stCondLst>
                                  <p:childTnLst>
                                    <p:animEffect transition="out" filter="barn(inVertical)">
                                      <p:cBhvr>
                                        <p:cTn id="175" dur="500"/>
                                        <p:tgtEl>
                                          <p:spTgt spid="3073"/>
                                        </p:tgtEl>
                                      </p:cBhvr>
                                    </p:animEffect>
                                    <p:set>
                                      <p:cBhvr>
                                        <p:cTn id="176" dur="1" fill="hold">
                                          <p:stCondLst>
                                            <p:cond delay="499"/>
                                          </p:stCondLst>
                                        </p:cTn>
                                        <p:tgtEl>
                                          <p:spTgt spid="3073"/>
                                        </p:tgtEl>
                                        <p:attrNameLst>
                                          <p:attrName>style.visibility</p:attrName>
                                        </p:attrNameLst>
                                      </p:cBhvr>
                                      <p:to>
                                        <p:strVal val="hidden"/>
                                      </p:to>
                                    </p:set>
                                  </p:childTnLst>
                                </p:cTn>
                              </p:par>
                            </p:childTnLst>
                          </p:cTn>
                        </p:par>
                      </p:childTnLst>
                    </p:cTn>
                  </p:par>
                  <p:par>
                    <p:cTn id="177" fill="hold">
                      <p:stCondLst>
                        <p:cond delay="indefinite"/>
                      </p:stCondLst>
                      <p:childTnLst>
                        <p:par>
                          <p:cTn id="178" fill="hold">
                            <p:stCondLst>
                              <p:cond delay="0"/>
                            </p:stCondLst>
                            <p:childTnLst>
                              <p:par>
                                <p:cTn id="179" presetID="51" presetClass="path" presetSubtype="0" accel="50000" decel="50000" fill="hold" grpId="1" nodeType="clickEffect">
                                  <p:stCondLst>
                                    <p:cond delay="0"/>
                                  </p:stCondLst>
                                  <p:childTnLst>
                                    <p:animMotion origin="layout" path="M -0.00052 -2.96296E-6 C -0.01337 0.02454 -0.02101 0.04213 -0.02448 0.05533 C -0.02795 0.06875 -0.02847 0.10278 -0.02674 0.12037 C -0.02379 0.1463 -0.01806 0.16135 -0.01077 0.18195 " pathEditMode="relative" rAng="0" ptsTypes="AAAA">
                                      <p:cBhvr>
                                        <p:cTn id="180" dur="1000" fill="hold"/>
                                        <p:tgtEl>
                                          <p:spTgt spid="28"/>
                                        </p:tgtEl>
                                        <p:attrNameLst>
                                          <p:attrName>ppt_x</p:attrName>
                                          <p:attrName>ppt_y</p:attrName>
                                        </p:attrNameLst>
                                      </p:cBhvr>
                                      <p:rCtr x="-1354" y="9097"/>
                                    </p:animMotion>
                                  </p:childTnLst>
                                </p:cTn>
                              </p:par>
                              <p:par>
                                <p:cTn id="181" presetID="16" presetClass="entr" presetSubtype="21" fill="hold" grpId="0" nodeType="withEffect">
                                  <p:stCondLst>
                                    <p:cond delay="500"/>
                                  </p:stCondLst>
                                  <p:childTnLst>
                                    <p:set>
                                      <p:cBhvr>
                                        <p:cTn id="182" dur="1" fill="hold">
                                          <p:stCondLst>
                                            <p:cond delay="0"/>
                                          </p:stCondLst>
                                        </p:cTn>
                                        <p:tgtEl>
                                          <p:spTgt spid="29"/>
                                        </p:tgtEl>
                                        <p:attrNameLst>
                                          <p:attrName>style.visibility</p:attrName>
                                        </p:attrNameLst>
                                      </p:cBhvr>
                                      <p:to>
                                        <p:strVal val="visible"/>
                                      </p:to>
                                    </p:set>
                                    <p:animEffect transition="in" filter="barn(inVertical)">
                                      <p:cBhvr>
                                        <p:cTn id="183" dur="500"/>
                                        <p:tgtEl>
                                          <p:spTgt spid="29"/>
                                        </p:tgtEl>
                                      </p:cBhvr>
                                    </p:animEffect>
                                  </p:childTnLst>
                                </p:cTn>
                              </p:par>
                              <p:par>
                                <p:cTn id="184" presetID="10" presetClass="exit" presetSubtype="0" fill="hold" grpId="1" nodeType="withEffect">
                                  <p:stCondLst>
                                    <p:cond delay="500"/>
                                  </p:stCondLst>
                                  <p:childTnLst>
                                    <p:animEffect transition="out" filter="fade">
                                      <p:cBhvr>
                                        <p:cTn id="185" dur="500"/>
                                        <p:tgtEl>
                                          <p:spTgt spid="27"/>
                                        </p:tgtEl>
                                      </p:cBhvr>
                                    </p:animEffect>
                                    <p:set>
                                      <p:cBhvr>
                                        <p:cTn id="186" dur="1" fill="hold">
                                          <p:stCondLst>
                                            <p:cond delay="499"/>
                                          </p:stCondLst>
                                        </p:cTn>
                                        <p:tgtEl>
                                          <p:spTgt spid="27"/>
                                        </p:tgtEl>
                                        <p:attrNameLst>
                                          <p:attrName>style.visibility</p:attrName>
                                        </p:attrNameLst>
                                      </p:cBhvr>
                                      <p:to>
                                        <p:strVal val="hidden"/>
                                      </p:to>
                                    </p:set>
                                  </p:childTnLst>
                                </p:cTn>
                              </p:par>
                              <p:par>
                                <p:cTn id="187" presetID="10" presetClass="exit" presetSubtype="0" fill="hold" grpId="1" nodeType="withEffect">
                                  <p:stCondLst>
                                    <p:cond delay="500"/>
                                  </p:stCondLst>
                                  <p:childTnLst>
                                    <p:animEffect transition="out" filter="fade">
                                      <p:cBhvr>
                                        <p:cTn id="188" dur="500"/>
                                        <p:tgtEl>
                                          <p:spTgt spid="3072"/>
                                        </p:tgtEl>
                                      </p:cBhvr>
                                    </p:animEffect>
                                    <p:set>
                                      <p:cBhvr>
                                        <p:cTn id="189" dur="1" fill="hold">
                                          <p:stCondLst>
                                            <p:cond delay="499"/>
                                          </p:stCondLst>
                                        </p:cTn>
                                        <p:tgtEl>
                                          <p:spTgt spid="3072"/>
                                        </p:tgtEl>
                                        <p:attrNameLst>
                                          <p:attrName>style.visibility</p:attrName>
                                        </p:attrNameLst>
                                      </p:cBhvr>
                                      <p:to>
                                        <p:strVal val="hidden"/>
                                      </p:to>
                                    </p:set>
                                  </p:childTnLst>
                                </p:cTn>
                              </p:par>
                              <p:par>
                                <p:cTn id="190" presetID="10" presetClass="exit" presetSubtype="0" fill="hold" grpId="1" nodeType="withEffect">
                                  <p:stCondLst>
                                    <p:cond delay="500"/>
                                  </p:stCondLst>
                                  <p:childTnLst>
                                    <p:animEffect transition="out" filter="fade">
                                      <p:cBhvr>
                                        <p:cTn id="191" dur="500"/>
                                        <p:tgtEl>
                                          <p:spTgt spid="3075"/>
                                        </p:tgtEl>
                                      </p:cBhvr>
                                    </p:animEffect>
                                    <p:set>
                                      <p:cBhvr>
                                        <p:cTn id="192" dur="1" fill="hold">
                                          <p:stCondLst>
                                            <p:cond delay="499"/>
                                          </p:stCondLst>
                                        </p:cTn>
                                        <p:tgtEl>
                                          <p:spTgt spid="3075"/>
                                        </p:tgtEl>
                                        <p:attrNameLst>
                                          <p:attrName>style.visibility</p:attrName>
                                        </p:attrNameLst>
                                      </p:cBhvr>
                                      <p:to>
                                        <p:strVal val="hidden"/>
                                      </p:to>
                                    </p:set>
                                  </p:childTnLst>
                                </p:cTn>
                              </p:par>
                              <p:par>
                                <p:cTn id="193" presetID="0" presetClass="entr" presetSubtype="0" fill="hold" grpId="0" nodeType="withEffect">
                                  <p:stCondLst>
                                    <p:cond delay="1000"/>
                                  </p:stCondLst>
                                  <p:childTnLst>
                                    <p:set>
                                      <p:cBhvr>
                                        <p:cTn id="194" dur="1" fill="hold">
                                          <p:stCondLst>
                                            <p:cond delay="0"/>
                                          </p:stCondLst>
                                        </p:cTn>
                                        <p:tgtEl>
                                          <p:spTgt spid="30"/>
                                        </p:tgtEl>
                                        <p:attrNameLst>
                                          <p:attrName>style.visibility</p:attrName>
                                        </p:attrNameLst>
                                      </p:cBhvr>
                                      <p:to>
                                        <p:strVal val="visible"/>
                                      </p:to>
                                    </p:set>
                                    <p:animEffect transition="in" filter="dissolve">
                                      <p:cBhvr>
                                        <p:cTn id="195" dur="500">
                                          <p:stCondLst>
                                            <p:cond delay="0"/>
                                          </p:stCondLst>
                                        </p:cTn>
                                        <p:tgtEl>
                                          <p:spTgt spid="30"/>
                                        </p:tgtEl>
                                      </p:cBhvr>
                                    </p:animEffect>
                                    <p:anim to="" calcmode="lin" valueType="num">
                                      <p:cBhvr>
                                        <p:cTn id="196" dur="500" fill="hold">
                                          <p:stCondLst>
                                            <p:cond delay="0"/>
                                          </p:stCondLst>
                                        </p:cTn>
                                        <p:tgtEl>
                                          <p:spTgt spid="30"/>
                                        </p:tgtEl>
                                        <p:attrNameLst>
                                          <p:attrName>ppt_w</p:attrName>
                                        </p:attrNameLst>
                                      </p:cBhvr>
                                      <p:tavLst>
                                        <p:tav tm="0">
                                          <p:val>
                                            <p:strVal val="#ppt_w*4"/>
                                          </p:val>
                                        </p:tav>
                                        <p:tav tm="100000">
                                          <p:val>
                                            <p:strVal val="#ppt_w"/>
                                          </p:val>
                                        </p:tav>
                                      </p:tavLst>
                                    </p:anim>
                                    <p:anim to="" calcmode="lin" valueType="num">
                                      <p:cBhvr>
                                        <p:cTn id="197" dur="500" fill="hold">
                                          <p:stCondLst>
                                            <p:cond delay="0"/>
                                          </p:stCondLst>
                                        </p:cTn>
                                        <p:tgtEl>
                                          <p:spTgt spid="30"/>
                                        </p:tgtEl>
                                        <p:attrNameLst>
                                          <p:attrName>ppt_h</p:attrName>
                                        </p:attrNameLst>
                                      </p:cBhvr>
                                      <p:tavLst>
                                        <p:tav tm="0">
                                          <p:val>
                                            <p:strVal val="#ppt_h*4"/>
                                          </p:val>
                                        </p:tav>
                                        <p:tav tm="100000">
                                          <p:val>
                                            <p:strVal val="#ppt_h"/>
                                          </p:val>
                                        </p:tav>
                                      </p:tavLst>
                                    </p:anim>
                                  </p:childTnLst>
                                </p:cTn>
                              </p:par>
                              <p:par>
                                <p:cTn id="198" presetID="0" presetClass="entr" presetSubtype="0" fill="hold" grpId="0" nodeType="withEffect">
                                  <p:stCondLst>
                                    <p:cond delay="1250"/>
                                  </p:stCondLst>
                                  <p:childTnLst>
                                    <p:set>
                                      <p:cBhvr>
                                        <p:cTn id="199" dur="1" fill="hold">
                                          <p:stCondLst>
                                            <p:cond delay="0"/>
                                          </p:stCondLst>
                                        </p:cTn>
                                        <p:tgtEl>
                                          <p:spTgt spid="31"/>
                                        </p:tgtEl>
                                        <p:attrNameLst>
                                          <p:attrName>style.visibility</p:attrName>
                                        </p:attrNameLst>
                                      </p:cBhvr>
                                      <p:to>
                                        <p:strVal val="visible"/>
                                      </p:to>
                                    </p:set>
                                    <p:animEffect transition="in" filter="dissolve">
                                      <p:cBhvr>
                                        <p:cTn id="200" dur="500">
                                          <p:stCondLst>
                                            <p:cond delay="0"/>
                                          </p:stCondLst>
                                        </p:cTn>
                                        <p:tgtEl>
                                          <p:spTgt spid="31"/>
                                        </p:tgtEl>
                                      </p:cBhvr>
                                    </p:animEffect>
                                    <p:anim to="" calcmode="lin" valueType="num">
                                      <p:cBhvr>
                                        <p:cTn id="201" dur="500" fill="hold">
                                          <p:stCondLst>
                                            <p:cond delay="0"/>
                                          </p:stCondLst>
                                        </p:cTn>
                                        <p:tgtEl>
                                          <p:spTgt spid="31"/>
                                        </p:tgtEl>
                                        <p:attrNameLst>
                                          <p:attrName>ppt_w</p:attrName>
                                        </p:attrNameLst>
                                      </p:cBhvr>
                                      <p:tavLst>
                                        <p:tav tm="0">
                                          <p:val>
                                            <p:strVal val="#ppt_w*4"/>
                                          </p:val>
                                        </p:tav>
                                        <p:tav tm="100000">
                                          <p:val>
                                            <p:strVal val="#ppt_w"/>
                                          </p:val>
                                        </p:tav>
                                      </p:tavLst>
                                    </p:anim>
                                    <p:anim to="" calcmode="lin" valueType="num">
                                      <p:cBhvr>
                                        <p:cTn id="202" dur="500" fill="hold">
                                          <p:stCondLst>
                                            <p:cond delay="0"/>
                                          </p:stCondLst>
                                        </p:cTn>
                                        <p:tgtEl>
                                          <p:spTgt spid="31"/>
                                        </p:tgtEl>
                                        <p:attrNameLst>
                                          <p:attrName>ppt_h</p:attrName>
                                        </p:attrNameLst>
                                      </p:cBhvr>
                                      <p:tavLst>
                                        <p:tav tm="0">
                                          <p:val>
                                            <p:strVal val="#ppt_h*4"/>
                                          </p:val>
                                        </p:tav>
                                        <p:tav tm="100000">
                                          <p:val>
                                            <p:strVal val="#ppt_h"/>
                                          </p:val>
                                        </p:tav>
                                      </p:tavLst>
                                    </p:anim>
                                  </p:childTnLst>
                                </p:cTn>
                              </p:par>
                            </p:childTnLst>
                          </p:cTn>
                        </p:par>
                      </p:childTnLst>
                    </p:cTn>
                  </p:par>
                  <p:par>
                    <p:cTn id="203" fill="hold">
                      <p:stCondLst>
                        <p:cond delay="indefinite"/>
                      </p:stCondLst>
                      <p:childTnLst>
                        <p:par>
                          <p:cTn id="204" fill="hold">
                            <p:stCondLst>
                              <p:cond delay="0"/>
                            </p:stCondLst>
                            <p:childTnLst>
                              <p:par>
                                <p:cTn id="205" presetID="10" presetClass="exit" presetSubtype="0" fill="hold" grpId="1" nodeType="clickEffect">
                                  <p:stCondLst>
                                    <p:cond delay="0"/>
                                  </p:stCondLst>
                                  <p:childTnLst>
                                    <p:animEffect transition="out" filter="fade">
                                      <p:cBhvr>
                                        <p:cTn id="206" dur="500"/>
                                        <p:tgtEl>
                                          <p:spTgt spid="30"/>
                                        </p:tgtEl>
                                      </p:cBhvr>
                                    </p:animEffect>
                                    <p:set>
                                      <p:cBhvr>
                                        <p:cTn id="207" dur="1" fill="hold">
                                          <p:stCondLst>
                                            <p:cond delay="499"/>
                                          </p:stCondLst>
                                        </p:cTn>
                                        <p:tgtEl>
                                          <p:spTgt spid="30"/>
                                        </p:tgtEl>
                                        <p:attrNameLst>
                                          <p:attrName>style.visibility</p:attrName>
                                        </p:attrNameLst>
                                      </p:cBhvr>
                                      <p:to>
                                        <p:strVal val="hidden"/>
                                      </p:to>
                                    </p:set>
                                  </p:childTnLst>
                                </p:cTn>
                              </p:par>
                              <p:par>
                                <p:cTn id="208" presetID="10" presetClass="exit" presetSubtype="0" fill="hold" grpId="1" nodeType="withEffect">
                                  <p:stCondLst>
                                    <p:cond delay="0"/>
                                  </p:stCondLst>
                                  <p:childTnLst>
                                    <p:animEffect transition="out" filter="fade">
                                      <p:cBhvr>
                                        <p:cTn id="209" dur="500"/>
                                        <p:tgtEl>
                                          <p:spTgt spid="31"/>
                                        </p:tgtEl>
                                      </p:cBhvr>
                                    </p:animEffect>
                                    <p:set>
                                      <p:cBhvr>
                                        <p:cTn id="210" dur="1" fill="hold">
                                          <p:stCondLst>
                                            <p:cond delay="499"/>
                                          </p:stCondLst>
                                        </p:cTn>
                                        <p:tgtEl>
                                          <p:spTgt spid="31"/>
                                        </p:tgtEl>
                                        <p:attrNameLst>
                                          <p:attrName>style.visibility</p:attrName>
                                        </p:attrNameLst>
                                      </p:cBhvr>
                                      <p:to>
                                        <p:strVal val="hidden"/>
                                      </p:to>
                                    </p:set>
                                  </p:childTnLst>
                                </p:cTn>
                              </p:par>
                              <p:par>
                                <p:cTn id="211" presetID="22" presetClass="entr" presetSubtype="8" fill="hold" grpId="0" nodeType="withEffect">
                                  <p:stCondLst>
                                    <p:cond delay="250"/>
                                  </p:stCondLst>
                                  <p:childTnLst>
                                    <p:set>
                                      <p:cBhvr>
                                        <p:cTn id="212" dur="1" fill="hold">
                                          <p:stCondLst>
                                            <p:cond delay="0"/>
                                          </p:stCondLst>
                                        </p:cTn>
                                        <p:tgtEl>
                                          <p:spTgt spid="20"/>
                                        </p:tgtEl>
                                        <p:attrNameLst>
                                          <p:attrName>style.visibility</p:attrName>
                                        </p:attrNameLst>
                                      </p:cBhvr>
                                      <p:to>
                                        <p:strVal val="visible"/>
                                      </p:to>
                                    </p:set>
                                    <p:animEffect transition="in" filter="wipe(left)">
                                      <p:cBhvr>
                                        <p:cTn id="213" dur="500"/>
                                        <p:tgtEl>
                                          <p:spTgt spid="20"/>
                                        </p:tgtEl>
                                      </p:cBhvr>
                                    </p:animEffect>
                                  </p:childTnLst>
                                </p:cTn>
                              </p:par>
                              <p:par>
                                <p:cTn id="214" presetID="18" presetClass="emph" presetSubtype="0" fill="hold" grpId="1" nodeType="withEffect">
                                  <p:stCondLst>
                                    <p:cond delay="250"/>
                                  </p:stCondLst>
                                  <p:childTnLst>
                                    <p:set>
                                      <p:cBhvr override="childStyle">
                                        <p:cTn id="215" dur="500" fill="hold"/>
                                        <p:tgtEl>
                                          <p:spTgt spid="20"/>
                                        </p:tgtEl>
                                        <p:attrNameLst>
                                          <p:attrName>style.textDecorationUnderline</p:attrName>
                                        </p:attrNameLst>
                                      </p:cBhvr>
                                      <p:to>
                                        <p:strVal val="true"/>
                                      </p:to>
                                    </p:set>
                                  </p:childTnLst>
                                </p:cTn>
                              </p:par>
                              <p:par>
                                <p:cTn id="216" presetID="16" presetClass="exit" presetSubtype="21" fill="hold" grpId="2" nodeType="withEffect">
                                  <p:stCondLst>
                                    <p:cond delay="900"/>
                                  </p:stCondLst>
                                  <p:childTnLst>
                                    <p:animEffect transition="out" filter="barn(inVertical)">
                                      <p:cBhvr>
                                        <p:cTn id="217" dur="500"/>
                                        <p:tgtEl>
                                          <p:spTgt spid="20"/>
                                        </p:tgtEl>
                                      </p:cBhvr>
                                    </p:animEffect>
                                    <p:set>
                                      <p:cBhvr>
                                        <p:cTn id="218" dur="1" fill="hold">
                                          <p:stCondLst>
                                            <p:cond delay="499"/>
                                          </p:stCondLst>
                                        </p:cTn>
                                        <p:tgtEl>
                                          <p:spTgt spid="20"/>
                                        </p:tgtEl>
                                        <p:attrNameLst>
                                          <p:attrName>style.visibility</p:attrName>
                                        </p:attrNameLst>
                                      </p:cBhvr>
                                      <p:to>
                                        <p:strVal val="hidden"/>
                                      </p:to>
                                    </p:set>
                                  </p:childTnLst>
                                </p:cTn>
                              </p:par>
                              <p:par>
                                <p:cTn id="219" presetID="0" presetClass="entr" presetSubtype="0" fill="hold" grpId="0" nodeType="withEffect">
                                  <p:stCondLst>
                                    <p:cond delay="750"/>
                                  </p:stCondLst>
                                  <p:childTnLst>
                                    <p:set>
                                      <p:cBhvr>
                                        <p:cTn id="220" dur="1" fill="hold">
                                          <p:stCondLst>
                                            <p:cond delay="0"/>
                                          </p:stCondLst>
                                        </p:cTn>
                                        <p:tgtEl>
                                          <p:spTgt spid="22"/>
                                        </p:tgtEl>
                                        <p:attrNameLst>
                                          <p:attrName>style.visibility</p:attrName>
                                        </p:attrNameLst>
                                      </p:cBhvr>
                                      <p:to>
                                        <p:strVal val="visible"/>
                                      </p:to>
                                    </p:set>
                                    <p:animEffect transition="in" filter="dissolve">
                                      <p:cBhvr>
                                        <p:cTn id="221" dur="500">
                                          <p:stCondLst>
                                            <p:cond delay="0"/>
                                          </p:stCondLst>
                                        </p:cTn>
                                        <p:tgtEl>
                                          <p:spTgt spid="22"/>
                                        </p:tgtEl>
                                      </p:cBhvr>
                                    </p:animEffect>
                                    <p:anim to="" calcmode="lin" valueType="num">
                                      <p:cBhvr>
                                        <p:cTn id="222" dur="500" fill="hold">
                                          <p:stCondLst>
                                            <p:cond delay="0"/>
                                          </p:stCondLst>
                                        </p:cTn>
                                        <p:tgtEl>
                                          <p:spTgt spid="22"/>
                                        </p:tgtEl>
                                        <p:attrNameLst>
                                          <p:attrName>ppt_w</p:attrName>
                                        </p:attrNameLst>
                                      </p:cBhvr>
                                      <p:tavLst>
                                        <p:tav tm="0">
                                          <p:val>
                                            <p:strVal val="#ppt_w*4"/>
                                          </p:val>
                                        </p:tav>
                                        <p:tav tm="100000">
                                          <p:val>
                                            <p:strVal val="#ppt_w"/>
                                          </p:val>
                                        </p:tav>
                                      </p:tavLst>
                                    </p:anim>
                                    <p:anim to="" calcmode="lin" valueType="num">
                                      <p:cBhvr>
                                        <p:cTn id="223" dur="500" fill="hold">
                                          <p:stCondLst>
                                            <p:cond delay="0"/>
                                          </p:stCondLst>
                                        </p:cTn>
                                        <p:tgtEl>
                                          <p:spTgt spid="22"/>
                                        </p:tgtEl>
                                        <p:attrNameLst>
                                          <p:attrName>ppt_h</p:attrName>
                                        </p:attrNameLst>
                                      </p:cBhvr>
                                      <p:tavLst>
                                        <p:tav tm="0">
                                          <p:val>
                                            <p:strVal val="#ppt_h*4"/>
                                          </p:val>
                                        </p:tav>
                                        <p:tav tm="100000">
                                          <p:val>
                                            <p:strVal val="#ppt_h"/>
                                          </p:val>
                                        </p:tav>
                                      </p:tavLst>
                                    </p:anim>
                                  </p:childTnLst>
                                </p:cTn>
                              </p:par>
                              <p:par>
                                <p:cTn id="224" presetID="2" presetClass="entr" presetSubtype="8" fill="hold" grpId="0" nodeType="withEffect">
                                  <p:stCondLst>
                                    <p:cond delay="1100"/>
                                  </p:stCondLst>
                                  <p:childTnLst>
                                    <p:set>
                                      <p:cBhvr>
                                        <p:cTn id="225" dur="1" fill="hold">
                                          <p:stCondLst>
                                            <p:cond delay="0"/>
                                          </p:stCondLst>
                                        </p:cTn>
                                        <p:tgtEl>
                                          <p:spTgt spid="21"/>
                                        </p:tgtEl>
                                        <p:attrNameLst>
                                          <p:attrName>style.visibility</p:attrName>
                                        </p:attrNameLst>
                                      </p:cBhvr>
                                      <p:to>
                                        <p:strVal val="visible"/>
                                      </p:to>
                                    </p:set>
                                    <p:anim calcmode="lin" valueType="num">
                                      <p:cBhvr additive="base">
                                        <p:cTn id="226" dur="500" fill="hold"/>
                                        <p:tgtEl>
                                          <p:spTgt spid="21"/>
                                        </p:tgtEl>
                                        <p:attrNameLst>
                                          <p:attrName>ppt_x</p:attrName>
                                        </p:attrNameLst>
                                      </p:cBhvr>
                                      <p:tavLst>
                                        <p:tav tm="0">
                                          <p:val>
                                            <p:strVal val="0-#ppt_w/2"/>
                                          </p:val>
                                        </p:tav>
                                        <p:tav tm="100000">
                                          <p:val>
                                            <p:strVal val="#ppt_x"/>
                                          </p:val>
                                        </p:tav>
                                      </p:tavLst>
                                    </p:anim>
                                    <p:anim calcmode="lin" valueType="num">
                                      <p:cBhvr additive="base">
                                        <p:cTn id="227" dur="500" fill="hold"/>
                                        <p:tgtEl>
                                          <p:spTgt spid="21"/>
                                        </p:tgtEl>
                                        <p:attrNameLst>
                                          <p:attrName>ppt_y</p:attrName>
                                        </p:attrNameLst>
                                      </p:cBhvr>
                                      <p:tavLst>
                                        <p:tav tm="0">
                                          <p:val>
                                            <p:strVal val="#ppt_y"/>
                                          </p:val>
                                        </p:tav>
                                        <p:tav tm="100000">
                                          <p:val>
                                            <p:strVal val="#ppt_y"/>
                                          </p:val>
                                        </p:tav>
                                      </p:tavLst>
                                    </p:anim>
                                  </p:childTnLst>
                                </p:cTn>
                              </p:par>
                              <p:par>
                                <p:cTn id="228" presetID="22" presetClass="entr" presetSubtype="8" fill="hold" grpId="0" nodeType="withEffect">
                                  <p:stCondLst>
                                    <p:cond delay="1250"/>
                                  </p:stCondLst>
                                  <p:childTnLst>
                                    <p:set>
                                      <p:cBhvr>
                                        <p:cTn id="229" dur="1" fill="hold">
                                          <p:stCondLst>
                                            <p:cond delay="0"/>
                                          </p:stCondLst>
                                        </p:cTn>
                                        <p:tgtEl>
                                          <p:spTgt spid="19"/>
                                        </p:tgtEl>
                                        <p:attrNameLst>
                                          <p:attrName>style.visibility</p:attrName>
                                        </p:attrNameLst>
                                      </p:cBhvr>
                                      <p:to>
                                        <p:strVal val="visible"/>
                                      </p:to>
                                    </p:set>
                                    <p:animEffect transition="in" filter="wipe(left)">
                                      <p:cBhvr>
                                        <p:cTn id="230" dur="500"/>
                                        <p:tgtEl>
                                          <p:spTgt spid="19"/>
                                        </p:tgtEl>
                                      </p:cBhvr>
                                    </p:animEffect>
                                  </p:childTnLst>
                                </p:cTn>
                              </p:par>
                              <p:par>
                                <p:cTn id="231" presetID="18" presetClass="emph" presetSubtype="0" fill="hold" grpId="1" nodeType="withEffect">
                                  <p:stCondLst>
                                    <p:cond delay="1250"/>
                                  </p:stCondLst>
                                  <p:childTnLst>
                                    <p:set>
                                      <p:cBhvr override="childStyle">
                                        <p:cTn id="232" dur="500" fill="hold"/>
                                        <p:tgtEl>
                                          <p:spTgt spid="19"/>
                                        </p:tgtEl>
                                        <p:attrNameLst>
                                          <p:attrName>style.textDecorationUnderline</p:attrName>
                                        </p:attrNameLst>
                                      </p:cBhvr>
                                      <p:to>
                                        <p:strVal val="true"/>
                                      </p:to>
                                    </p:set>
                                  </p:childTnLst>
                                </p:cTn>
                              </p:par>
                              <p:par>
                                <p:cTn id="233" presetID="16" presetClass="exit" presetSubtype="21" fill="hold" grpId="2" nodeType="withEffect">
                                  <p:stCondLst>
                                    <p:cond delay="2250"/>
                                  </p:stCondLst>
                                  <p:childTnLst>
                                    <p:animEffect transition="out" filter="barn(inVertical)">
                                      <p:cBhvr>
                                        <p:cTn id="234" dur="500"/>
                                        <p:tgtEl>
                                          <p:spTgt spid="19"/>
                                        </p:tgtEl>
                                      </p:cBhvr>
                                    </p:animEffect>
                                    <p:set>
                                      <p:cBhvr>
                                        <p:cTn id="235" dur="1" fill="hold">
                                          <p:stCondLst>
                                            <p:cond delay="499"/>
                                          </p:stCondLst>
                                        </p:cTn>
                                        <p:tgtEl>
                                          <p:spTgt spid="19"/>
                                        </p:tgtEl>
                                        <p:attrNameLst>
                                          <p:attrName>style.visibility</p:attrName>
                                        </p:attrNameLst>
                                      </p:cBhvr>
                                      <p:to>
                                        <p:strVal val="hidden"/>
                                      </p:to>
                                    </p:set>
                                  </p:childTnLst>
                                </p:cTn>
                              </p:par>
                              <p:par>
                                <p:cTn id="236" presetID="42" presetClass="path" presetSubtype="0" accel="50000" decel="50000" fill="hold" grpId="1" nodeType="withEffect">
                                  <p:stCondLst>
                                    <p:cond delay="1500"/>
                                  </p:stCondLst>
                                  <p:childTnLst>
                                    <p:animMotion origin="layout" path="M -5.55556E-7 -3.7037E-6 L 0.0092 0.08449 " pathEditMode="relative" rAng="0" ptsTypes="AA">
                                      <p:cBhvr>
                                        <p:cTn id="237" dur="1000" fill="hold"/>
                                        <p:tgtEl>
                                          <p:spTgt spid="22"/>
                                        </p:tgtEl>
                                        <p:attrNameLst>
                                          <p:attrName>ppt_x</p:attrName>
                                          <p:attrName>ppt_y</p:attrName>
                                        </p:attrNameLst>
                                      </p:cBhvr>
                                      <p:rCtr x="451" y="4213"/>
                                    </p:animMotion>
                                  </p:childTnLst>
                                </p:cTn>
                              </p:par>
                            </p:childTnLst>
                          </p:cTn>
                        </p:par>
                      </p:childTnLst>
                    </p:cTn>
                  </p:par>
                  <p:par>
                    <p:cTn id="238" fill="hold">
                      <p:stCondLst>
                        <p:cond delay="indefinite"/>
                      </p:stCondLst>
                      <p:childTnLst>
                        <p:par>
                          <p:cTn id="239" fill="hold">
                            <p:stCondLst>
                              <p:cond delay="0"/>
                            </p:stCondLst>
                            <p:childTnLst>
                              <p:par>
                                <p:cTn id="240" presetID="22" presetClass="entr" presetSubtype="8" fill="hold" grpId="0" nodeType="clickEffect">
                                  <p:stCondLst>
                                    <p:cond delay="0"/>
                                  </p:stCondLst>
                                  <p:childTnLst>
                                    <p:set>
                                      <p:cBhvr>
                                        <p:cTn id="241" dur="1" fill="hold">
                                          <p:stCondLst>
                                            <p:cond delay="0"/>
                                          </p:stCondLst>
                                        </p:cTn>
                                        <p:tgtEl>
                                          <p:spTgt spid="3"/>
                                        </p:tgtEl>
                                        <p:attrNameLst>
                                          <p:attrName>style.visibility</p:attrName>
                                        </p:attrNameLst>
                                      </p:cBhvr>
                                      <p:to>
                                        <p:strVal val="visible"/>
                                      </p:to>
                                    </p:set>
                                    <p:animEffect transition="in" filter="wipe(left)">
                                      <p:cBhvr>
                                        <p:cTn id="242" dur="500"/>
                                        <p:tgtEl>
                                          <p:spTgt spid="3"/>
                                        </p:tgtEl>
                                      </p:cBhvr>
                                    </p:animEffect>
                                  </p:childTnLst>
                                </p:cTn>
                              </p:par>
                              <p:par>
                                <p:cTn id="243" presetID="18" presetClass="emph" presetSubtype="0" fill="hold" grpId="1" nodeType="withEffect">
                                  <p:stCondLst>
                                    <p:cond delay="0"/>
                                  </p:stCondLst>
                                  <p:childTnLst>
                                    <p:set>
                                      <p:cBhvr override="childStyle">
                                        <p:cTn id="244" dur="500" fill="hold"/>
                                        <p:tgtEl>
                                          <p:spTgt spid="3"/>
                                        </p:tgtEl>
                                        <p:attrNameLst>
                                          <p:attrName>style.textDecorationUnderline</p:attrName>
                                        </p:attrNameLst>
                                      </p:cBhvr>
                                      <p:to>
                                        <p:strVal val="true"/>
                                      </p:to>
                                    </p:set>
                                  </p:childTnLst>
                                </p:cTn>
                              </p:par>
                            </p:childTnLst>
                          </p:cTn>
                        </p:par>
                      </p:childTnLst>
                    </p:cTn>
                  </p:par>
                  <p:par>
                    <p:cTn id="245" fill="hold">
                      <p:stCondLst>
                        <p:cond delay="indefinite"/>
                      </p:stCondLst>
                      <p:childTnLst>
                        <p:par>
                          <p:cTn id="246" fill="hold">
                            <p:stCondLst>
                              <p:cond delay="0"/>
                            </p:stCondLst>
                            <p:childTnLst>
                              <p:par>
                                <p:cTn id="247" presetID="17" presetClass="entr" presetSubtype="4" fill="hold" grpId="0" nodeType="clickEffect">
                                  <p:stCondLst>
                                    <p:cond delay="0"/>
                                  </p:stCondLst>
                                  <p:childTnLst>
                                    <p:set>
                                      <p:cBhvr>
                                        <p:cTn id="248" dur="1" fill="hold">
                                          <p:stCondLst>
                                            <p:cond delay="0"/>
                                          </p:stCondLst>
                                        </p:cTn>
                                        <p:tgtEl>
                                          <p:spTgt spid="23"/>
                                        </p:tgtEl>
                                        <p:attrNameLst>
                                          <p:attrName>style.visibility</p:attrName>
                                        </p:attrNameLst>
                                      </p:cBhvr>
                                      <p:to>
                                        <p:strVal val="visible"/>
                                      </p:to>
                                    </p:set>
                                    <p:anim calcmode="lin" valueType="num">
                                      <p:cBhvr>
                                        <p:cTn id="249" dur="500" fill="hold"/>
                                        <p:tgtEl>
                                          <p:spTgt spid="23"/>
                                        </p:tgtEl>
                                        <p:attrNameLst>
                                          <p:attrName>ppt_x</p:attrName>
                                        </p:attrNameLst>
                                      </p:cBhvr>
                                      <p:tavLst>
                                        <p:tav tm="0">
                                          <p:val>
                                            <p:strVal val="#ppt_x"/>
                                          </p:val>
                                        </p:tav>
                                        <p:tav tm="100000">
                                          <p:val>
                                            <p:strVal val="#ppt_x"/>
                                          </p:val>
                                        </p:tav>
                                      </p:tavLst>
                                    </p:anim>
                                    <p:anim calcmode="lin" valueType="num">
                                      <p:cBhvr>
                                        <p:cTn id="250" dur="500" fill="hold"/>
                                        <p:tgtEl>
                                          <p:spTgt spid="23"/>
                                        </p:tgtEl>
                                        <p:attrNameLst>
                                          <p:attrName>ppt_y</p:attrName>
                                        </p:attrNameLst>
                                      </p:cBhvr>
                                      <p:tavLst>
                                        <p:tav tm="0">
                                          <p:val>
                                            <p:strVal val="#ppt_y+#ppt_h/2"/>
                                          </p:val>
                                        </p:tav>
                                        <p:tav tm="100000">
                                          <p:val>
                                            <p:strVal val="#ppt_y"/>
                                          </p:val>
                                        </p:tav>
                                      </p:tavLst>
                                    </p:anim>
                                    <p:anim calcmode="lin" valueType="num">
                                      <p:cBhvr>
                                        <p:cTn id="251" dur="500" fill="hold"/>
                                        <p:tgtEl>
                                          <p:spTgt spid="23"/>
                                        </p:tgtEl>
                                        <p:attrNameLst>
                                          <p:attrName>ppt_w</p:attrName>
                                        </p:attrNameLst>
                                      </p:cBhvr>
                                      <p:tavLst>
                                        <p:tav tm="0">
                                          <p:val>
                                            <p:strVal val="#ppt_w"/>
                                          </p:val>
                                        </p:tav>
                                        <p:tav tm="100000">
                                          <p:val>
                                            <p:strVal val="#ppt_w"/>
                                          </p:val>
                                        </p:tav>
                                      </p:tavLst>
                                    </p:anim>
                                    <p:anim calcmode="lin" valueType="num">
                                      <p:cBhvr>
                                        <p:cTn id="252" dur="500" fill="hold"/>
                                        <p:tgtEl>
                                          <p:spTgt spid="23"/>
                                        </p:tgtEl>
                                        <p:attrNameLst>
                                          <p:attrName>ppt_h</p:attrName>
                                        </p:attrNameLst>
                                      </p:cBhvr>
                                      <p:tavLst>
                                        <p:tav tm="0">
                                          <p:val>
                                            <p:fltVal val="0"/>
                                          </p:val>
                                        </p:tav>
                                        <p:tav tm="100000">
                                          <p:val>
                                            <p:strVal val="#ppt_h"/>
                                          </p:val>
                                        </p:tav>
                                      </p:tavLst>
                                    </p:anim>
                                  </p:childTnLst>
                                </p:cTn>
                              </p:par>
                              <p:par>
                                <p:cTn id="253" presetID="17" presetClass="entr" presetSubtype="10" fill="hold" grpId="0" nodeType="withEffect">
                                  <p:stCondLst>
                                    <p:cond delay="500"/>
                                  </p:stCondLst>
                                  <p:childTnLst>
                                    <p:set>
                                      <p:cBhvr>
                                        <p:cTn id="254" dur="1" fill="hold">
                                          <p:stCondLst>
                                            <p:cond delay="0"/>
                                          </p:stCondLst>
                                        </p:cTn>
                                        <p:tgtEl>
                                          <p:spTgt spid="24"/>
                                        </p:tgtEl>
                                        <p:attrNameLst>
                                          <p:attrName>style.visibility</p:attrName>
                                        </p:attrNameLst>
                                      </p:cBhvr>
                                      <p:to>
                                        <p:strVal val="visible"/>
                                      </p:to>
                                    </p:set>
                                    <p:anim calcmode="lin" valueType="num">
                                      <p:cBhvr>
                                        <p:cTn id="255" dur="500" fill="hold"/>
                                        <p:tgtEl>
                                          <p:spTgt spid="24"/>
                                        </p:tgtEl>
                                        <p:attrNameLst>
                                          <p:attrName>ppt_w</p:attrName>
                                        </p:attrNameLst>
                                      </p:cBhvr>
                                      <p:tavLst>
                                        <p:tav tm="0">
                                          <p:val>
                                            <p:fltVal val="0"/>
                                          </p:val>
                                        </p:tav>
                                        <p:tav tm="100000">
                                          <p:val>
                                            <p:strVal val="#ppt_w"/>
                                          </p:val>
                                        </p:tav>
                                      </p:tavLst>
                                    </p:anim>
                                    <p:anim calcmode="lin" valueType="num">
                                      <p:cBhvr>
                                        <p:cTn id="256" dur="500" fill="hold"/>
                                        <p:tgtEl>
                                          <p:spTgt spid="24"/>
                                        </p:tgtEl>
                                        <p:attrNameLst>
                                          <p:attrName>ppt_h</p:attrName>
                                        </p:attrNameLst>
                                      </p:cBhvr>
                                      <p:tavLst>
                                        <p:tav tm="0">
                                          <p:val>
                                            <p:strVal val="#ppt_h"/>
                                          </p:val>
                                        </p:tav>
                                        <p:tav tm="100000">
                                          <p:val>
                                            <p:strVal val="#ppt_h"/>
                                          </p:val>
                                        </p:tav>
                                      </p:tavLst>
                                    </p:anim>
                                  </p:childTnLst>
                                </p:cTn>
                              </p:par>
                              <p:par>
                                <p:cTn id="257" presetID="0" presetClass="entr" presetSubtype="0" fill="hold" grpId="0" nodeType="withEffect">
                                  <p:stCondLst>
                                    <p:cond delay="900"/>
                                  </p:stCondLst>
                                  <p:iterate type="lt">
                                    <p:tmPct val="10000"/>
                                  </p:iterate>
                                  <p:childTnLst>
                                    <p:set>
                                      <p:cBhvr>
                                        <p:cTn id="258" dur="1" fill="hold">
                                          <p:stCondLst>
                                            <p:cond delay="0"/>
                                          </p:stCondLst>
                                        </p:cTn>
                                        <p:tgtEl>
                                          <p:spTgt spid="3087"/>
                                        </p:tgtEl>
                                        <p:attrNameLst>
                                          <p:attrName>style.visibility</p:attrName>
                                        </p:attrNameLst>
                                      </p:cBhvr>
                                      <p:to>
                                        <p:strVal val="visible"/>
                                      </p:to>
                                    </p:set>
                                    <p:animEffect transition="in" filter="dissolve">
                                      <p:cBhvr>
                                        <p:cTn id="259" dur="500">
                                          <p:stCondLst>
                                            <p:cond delay="0"/>
                                          </p:stCondLst>
                                        </p:cTn>
                                        <p:tgtEl>
                                          <p:spTgt spid="3087"/>
                                        </p:tgtEl>
                                      </p:cBhvr>
                                    </p:animEffect>
                                    <p:anim to="" calcmode="lin" valueType="num">
                                      <p:cBhvr>
                                        <p:cTn id="260" dur="500" fill="hold">
                                          <p:stCondLst>
                                            <p:cond delay="0"/>
                                          </p:stCondLst>
                                        </p:cTn>
                                        <p:tgtEl>
                                          <p:spTgt spid="3087"/>
                                        </p:tgtEl>
                                        <p:attrNameLst>
                                          <p:attrName>ppt_w</p:attrName>
                                        </p:attrNameLst>
                                      </p:cBhvr>
                                      <p:tavLst>
                                        <p:tav tm="0">
                                          <p:val>
                                            <p:strVal val="#ppt_w*4"/>
                                          </p:val>
                                        </p:tav>
                                        <p:tav tm="100000">
                                          <p:val>
                                            <p:strVal val="#ppt_w"/>
                                          </p:val>
                                        </p:tav>
                                      </p:tavLst>
                                    </p:anim>
                                    <p:anim to="" calcmode="lin" valueType="num">
                                      <p:cBhvr>
                                        <p:cTn id="261" dur="500" fill="hold">
                                          <p:stCondLst>
                                            <p:cond delay="0"/>
                                          </p:stCondLst>
                                        </p:cTn>
                                        <p:tgtEl>
                                          <p:spTgt spid="3087"/>
                                        </p:tgtEl>
                                        <p:attrNameLst>
                                          <p:attrName>ppt_h</p:attrName>
                                        </p:attrNameLst>
                                      </p:cBhvr>
                                      <p:tavLst>
                                        <p:tav tm="0">
                                          <p:val>
                                            <p:strVal val="#ppt_h*4"/>
                                          </p:val>
                                        </p:tav>
                                        <p:tav tm="100000">
                                          <p:val>
                                            <p:strVal val="#ppt_h"/>
                                          </p:val>
                                        </p:tav>
                                      </p:tavLst>
                                    </p:anim>
                                  </p:childTnLst>
                                </p:cTn>
                              </p:par>
                            </p:childTnLst>
                          </p:cTn>
                        </p:par>
                        <p:par>
                          <p:cTn id="262" fill="hold">
                            <p:stCondLst>
                              <p:cond delay="1900"/>
                            </p:stCondLst>
                            <p:childTnLst>
                              <p:par>
                                <p:cTn id="263" presetID="26" presetClass="emph" presetSubtype="0" fill="hold" grpId="1" nodeType="afterEffect">
                                  <p:stCondLst>
                                    <p:cond delay="0"/>
                                  </p:stCondLst>
                                  <p:iterate type="lt">
                                    <p:tmPct val="0"/>
                                  </p:iterate>
                                  <p:childTnLst>
                                    <p:animEffect transition="out" filter="fade">
                                      <p:cBhvr>
                                        <p:cTn id="264" dur="500" tmFilter="0, 0; .2, .5; .8, .5; 1, 0"/>
                                        <p:tgtEl>
                                          <p:spTgt spid="3087"/>
                                        </p:tgtEl>
                                      </p:cBhvr>
                                    </p:animEffect>
                                    <p:animScale>
                                      <p:cBhvr>
                                        <p:cTn id="265" dur="250" autoRev="1" fill="hold"/>
                                        <p:tgtEl>
                                          <p:spTgt spid="3087"/>
                                        </p:tgtEl>
                                      </p:cBhvr>
                                      <p:by x="105000" y="105000"/>
                                    </p:animScale>
                                  </p:childTnLst>
                                </p:cTn>
                              </p:par>
                              <p:par>
                                <p:cTn id="266" presetID="0" presetClass="entr" presetSubtype="0" fill="hold" grpId="0" nodeType="withEffect">
                                  <p:stCondLst>
                                    <p:cond delay="0"/>
                                  </p:stCondLst>
                                  <p:childTnLst>
                                    <p:set>
                                      <p:cBhvr>
                                        <p:cTn id="267" dur="1" fill="hold">
                                          <p:stCondLst>
                                            <p:cond delay="0"/>
                                          </p:stCondLst>
                                        </p:cTn>
                                        <p:tgtEl>
                                          <p:spTgt spid="25"/>
                                        </p:tgtEl>
                                        <p:attrNameLst>
                                          <p:attrName>style.visibility</p:attrName>
                                        </p:attrNameLst>
                                      </p:cBhvr>
                                      <p:to>
                                        <p:strVal val="visible"/>
                                      </p:to>
                                    </p:set>
                                    <p:animEffect transition="in" filter="dissolve">
                                      <p:cBhvr>
                                        <p:cTn id="268" dur="500">
                                          <p:stCondLst>
                                            <p:cond delay="0"/>
                                          </p:stCondLst>
                                        </p:cTn>
                                        <p:tgtEl>
                                          <p:spTgt spid="25"/>
                                        </p:tgtEl>
                                      </p:cBhvr>
                                    </p:animEffect>
                                    <p:anim to="" calcmode="lin" valueType="num">
                                      <p:cBhvr>
                                        <p:cTn id="269" dur="500" fill="hold">
                                          <p:stCondLst>
                                            <p:cond delay="0"/>
                                          </p:stCondLst>
                                        </p:cTn>
                                        <p:tgtEl>
                                          <p:spTgt spid="25"/>
                                        </p:tgtEl>
                                        <p:attrNameLst>
                                          <p:attrName>ppt_w</p:attrName>
                                        </p:attrNameLst>
                                      </p:cBhvr>
                                      <p:tavLst>
                                        <p:tav tm="0">
                                          <p:val>
                                            <p:strVal val="#ppt_w*4"/>
                                          </p:val>
                                        </p:tav>
                                        <p:tav tm="100000">
                                          <p:val>
                                            <p:strVal val="#ppt_w"/>
                                          </p:val>
                                        </p:tav>
                                      </p:tavLst>
                                    </p:anim>
                                    <p:anim to="" calcmode="lin" valueType="num">
                                      <p:cBhvr>
                                        <p:cTn id="270" dur="500" fill="hold">
                                          <p:stCondLst>
                                            <p:cond delay="0"/>
                                          </p:stCondLst>
                                        </p:cTn>
                                        <p:tgtEl>
                                          <p:spTgt spid="25"/>
                                        </p:tgtEl>
                                        <p:attrNameLst>
                                          <p:attrName>ppt_h</p:attrName>
                                        </p:attrNameLst>
                                      </p:cBhvr>
                                      <p:tavLst>
                                        <p:tav tm="0">
                                          <p:val>
                                            <p:strVal val="#ppt_h*4"/>
                                          </p:val>
                                        </p:tav>
                                        <p:tav tm="100000">
                                          <p:val>
                                            <p:strVal val="#ppt_h"/>
                                          </p:val>
                                        </p:tav>
                                      </p:tavLst>
                                    </p:anim>
                                  </p:childTnLst>
                                </p:cTn>
                              </p:par>
                            </p:childTnLst>
                          </p:cTn>
                        </p:par>
                      </p:childTnLst>
                    </p:cTn>
                  </p:par>
                  <p:par>
                    <p:cTn id="271" fill="hold">
                      <p:stCondLst>
                        <p:cond delay="indefinite"/>
                      </p:stCondLst>
                      <p:childTnLst>
                        <p:par>
                          <p:cTn id="272" fill="hold">
                            <p:stCondLst>
                              <p:cond delay="0"/>
                            </p:stCondLst>
                            <p:childTnLst>
                              <p:par>
                                <p:cTn id="273" presetID="10" presetClass="entr" presetSubtype="0" fill="hold" grpId="0" nodeType="clickEffect">
                                  <p:stCondLst>
                                    <p:cond delay="0"/>
                                  </p:stCondLst>
                                  <p:childTnLst>
                                    <p:set>
                                      <p:cBhvr>
                                        <p:cTn id="274" dur="1" fill="hold">
                                          <p:stCondLst>
                                            <p:cond delay="0"/>
                                          </p:stCondLst>
                                        </p:cTn>
                                        <p:tgtEl>
                                          <p:spTgt spid="3081"/>
                                        </p:tgtEl>
                                        <p:attrNameLst>
                                          <p:attrName>style.visibility</p:attrName>
                                        </p:attrNameLst>
                                      </p:cBhvr>
                                      <p:to>
                                        <p:strVal val="visible"/>
                                      </p:to>
                                    </p:set>
                                    <p:animEffect transition="in" filter="fade">
                                      <p:cBhvr>
                                        <p:cTn id="275" dur="250"/>
                                        <p:tgtEl>
                                          <p:spTgt spid="3081"/>
                                        </p:tgtEl>
                                      </p:cBhvr>
                                    </p:animEffect>
                                  </p:childTnLst>
                                </p:cTn>
                              </p:par>
                              <p:par>
                                <p:cTn id="276" presetID="10" presetClass="entr" presetSubtype="0" fill="hold" grpId="0" nodeType="withEffect">
                                  <p:stCondLst>
                                    <p:cond delay="0"/>
                                  </p:stCondLst>
                                  <p:childTnLst>
                                    <p:set>
                                      <p:cBhvr>
                                        <p:cTn id="277" dur="1" fill="hold">
                                          <p:stCondLst>
                                            <p:cond delay="0"/>
                                          </p:stCondLst>
                                        </p:cTn>
                                        <p:tgtEl>
                                          <p:spTgt spid="3082"/>
                                        </p:tgtEl>
                                        <p:attrNameLst>
                                          <p:attrName>style.visibility</p:attrName>
                                        </p:attrNameLst>
                                      </p:cBhvr>
                                      <p:to>
                                        <p:strVal val="visible"/>
                                      </p:to>
                                    </p:set>
                                    <p:animEffect transition="in" filter="fade">
                                      <p:cBhvr>
                                        <p:cTn id="278" dur="250"/>
                                        <p:tgtEl>
                                          <p:spTgt spid="3082"/>
                                        </p:tgtEl>
                                      </p:cBhvr>
                                    </p:animEffect>
                                  </p:childTnLst>
                                </p:cTn>
                              </p:par>
                              <p:par>
                                <p:cTn id="279" presetID="10" presetClass="entr" presetSubtype="0" fill="hold" grpId="0" nodeType="withEffect">
                                  <p:stCondLst>
                                    <p:cond delay="0"/>
                                  </p:stCondLst>
                                  <p:childTnLst>
                                    <p:set>
                                      <p:cBhvr>
                                        <p:cTn id="280" dur="1" fill="hold">
                                          <p:stCondLst>
                                            <p:cond delay="0"/>
                                          </p:stCondLst>
                                        </p:cTn>
                                        <p:tgtEl>
                                          <p:spTgt spid="3083"/>
                                        </p:tgtEl>
                                        <p:attrNameLst>
                                          <p:attrName>style.visibility</p:attrName>
                                        </p:attrNameLst>
                                      </p:cBhvr>
                                      <p:to>
                                        <p:strVal val="visible"/>
                                      </p:to>
                                    </p:set>
                                    <p:animEffect transition="in" filter="fade">
                                      <p:cBhvr>
                                        <p:cTn id="281" dur="250"/>
                                        <p:tgtEl>
                                          <p:spTgt spid="3083"/>
                                        </p:tgtEl>
                                      </p:cBhvr>
                                    </p:animEffect>
                                  </p:childTnLst>
                                </p:cTn>
                              </p:par>
                              <p:par>
                                <p:cTn id="282" presetID="10" presetClass="entr" presetSubtype="0" fill="hold" grpId="0" nodeType="withEffect">
                                  <p:stCondLst>
                                    <p:cond delay="0"/>
                                  </p:stCondLst>
                                  <p:childTnLst>
                                    <p:set>
                                      <p:cBhvr>
                                        <p:cTn id="283" dur="1" fill="hold">
                                          <p:stCondLst>
                                            <p:cond delay="0"/>
                                          </p:stCondLst>
                                        </p:cTn>
                                        <p:tgtEl>
                                          <p:spTgt spid="3084"/>
                                        </p:tgtEl>
                                        <p:attrNameLst>
                                          <p:attrName>style.visibility</p:attrName>
                                        </p:attrNameLst>
                                      </p:cBhvr>
                                      <p:to>
                                        <p:strVal val="visible"/>
                                      </p:to>
                                    </p:set>
                                    <p:animEffect transition="in" filter="fade">
                                      <p:cBhvr>
                                        <p:cTn id="284" dur="250"/>
                                        <p:tgtEl>
                                          <p:spTgt spid="3084"/>
                                        </p:tgtEl>
                                      </p:cBhvr>
                                    </p:animEffect>
                                  </p:childTnLst>
                                </p:cTn>
                              </p:par>
                              <p:par>
                                <p:cTn id="285" presetID="10" presetClass="entr" presetSubtype="0" fill="hold" grpId="0" nodeType="withEffect">
                                  <p:stCondLst>
                                    <p:cond delay="0"/>
                                  </p:stCondLst>
                                  <p:childTnLst>
                                    <p:set>
                                      <p:cBhvr>
                                        <p:cTn id="286" dur="1" fill="hold">
                                          <p:stCondLst>
                                            <p:cond delay="0"/>
                                          </p:stCondLst>
                                        </p:cTn>
                                        <p:tgtEl>
                                          <p:spTgt spid="3085"/>
                                        </p:tgtEl>
                                        <p:attrNameLst>
                                          <p:attrName>style.visibility</p:attrName>
                                        </p:attrNameLst>
                                      </p:cBhvr>
                                      <p:to>
                                        <p:strVal val="visible"/>
                                      </p:to>
                                    </p:set>
                                    <p:animEffect transition="in" filter="fade">
                                      <p:cBhvr>
                                        <p:cTn id="287" dur="250"/>
                                        <p:tgtEl>
                                          <p:spTgt spid="3085"/>
                                        </p:tgtEl>
                                      </p:cBhvr>
                                    </p:animEffect>
                                  </p:childTnLst>
                                </p:cTn>
                              </p:par>
                              <p:par>
                                <p:cTn id="288" presetID="10" presetClass="entr" presetSubtype="0" fill="hold" grpId="0" nodeType="withEffect">
                                  <p:stCondLst>
                                    <p:cond delay="0"/>
                                  </p:stCondLst>
                                  <p:childTnLst>
                                    <p:set>
                                      <p:cBhvr>
                                        <p:cTn id="289" dur="1" fill="hold">
                                          <p:stCondLst>
                                            <p:cond delay="0"/>
                                          </p:stCondLst>
                                        </p:cTn>
                                        <p:tgtEl>
                                          <p:spTgt spid="3086"/>
                                        </p:tgtEl>
                                        <p:attrNameLst>
                                          <p:attrName>style.visibility</p:attrName>
                                        </p:attrNameLst>
                                      </p:cBhvr>
                                      <p:to>
                                        <p:strVal val="visible"/>
                                      </p:to>
                                    </p:set>
                                    <p:animEffect transition="in" filter="fade">
                                      <p:cBhvr>
                                        <p:cTn id="290" dur="250"/>
                                        <p:tgtEl>
                                          <p:spTgt spid="3086"/>
                                        </p:tgtEl>
                                      </p:cBhvr>
                                    </p:animEffect>
                                  </p:childTnLst>
                                </p:cTn>
                              </p:par>
                              <p:par>
                                <p:cTn id="291" presetID="42" presetClass="path" presetSubtype="0" fill="hold" grpId="3" nodeType="withEffect">
                                  <p:stCondLst>
                                    <p:cond delay="0"/>
                                  </p:stCondLst>
                                  <p:childTnLst>
                                    <p:animMotion origin="layout" path="M -2.77778E-7 1.48148E-6 L 0.03993 0.06481 " pathEditMode="relative" rAng="0" ptsTypes="AA">
                                      <p:cBhvr>
                                        <p:cTn id="292" dur="1000" fill="hold"/>
                                        <p:tgtEl>
                                          <p:spTgt spid="3081"/>
                                        </p:tgtEl>
                                        <p:attrNameLst>
                                          <p:attrName>ppt_x</p:attrName>
                                          <p:attrName>ppt_y</p:attrName>
                                        </p:attrNameLst>
                                      </p:cBhvr>
                                      <p:rCtr x="1997" y="3241"/>
                                    </p:animMotion>
                                  </p:childTnLst>
                                </p:cTn>
                              </p:par>
                              <p:par>
                                <p:cTn id="293" presetID="42" presetClass="path" presetSubtype="0" fill="hold" grpId="3" nodeType="withEffect">
                                  <p:stCondLst>
                                    <p:cond delay="0"/>
                                  </p:stCondLst>
                                  <p:childTnLst>
                                    <p:animMotion origin="layout" path="M -3.88889E-6 2.96296E-6 L -0.12934 0.1456 " pathEditMode="relative" rAng="0" ptsTypes="AA">
                                      <p:cBhvr>
                                        <p:cTn id="294" dur="1000" fill="hold"/>
                                        <p:tgtEl>
                                          <p:spTgt spid="3082"/>
                                        </p:tgtEl>
                                        <p:attrNameLst>
                                          <p:attrName>ppt_x</p:attrName>
                                          <p:attrName>ppt_y</p:attrName>
                                        </p:attrNameLst>
                                      </p:cBhvr>
                                      <p:rCtr x="-6476" y="7269"/>
                                    </p:animMotion>
                                  </p:childTnLst>
                                </p:cTn>
                              </p:par>
                              <p:par>
                                <p:cTn id="295" presetID="42" presetClass="path" presetSubtype="0" fill="hold" grpId="3" nodeType="withEffect">
                                  <p:stCondLst>
                                    <p:cond delay="0"/>
                                  </p:stCondLst>
                                  <p:childTnLst>
                                    <p:animMotion origin="layout" path="M -4.16667E-6 4.44444E-6 L -0.02899 0.02129 " pathEditMode="relative" rAng="0" ptsTypes="AA">
                                      <p:cBhvr>
                                        <p:cTn id="296" dur="1000" fill="hold"/>
                                        <p:tgtEl>
                                          <p:spTgt spid="3083"/>
                                        </p:tgtEl>
                                        <p:attrNameLst>
                                          <p:attrName>ppt_x</p:attrName>
                                          <p:attrName>ppt_y</p:attrName>
                                        </p:attrNameLst>
                                      </p:cBhvr>
                                      <p:rCtr x="-1458" y="1065"/>
                                    </p:animMotion>
                                  </p:childTnLst>
                                </p:cTn>
                              </p:par>
                              <p:par>
                                <p:cTn id="297" presetID="42" presetClass="path" presetSubtype="0" fill="hold" grpId="3" nodeType="withEffect">
                                  <p:stCondLst>
                                    <p:cond delay="0"/>
                                  </p:stCondLst>
                                  <p:childTnLst>
                                    <p:animMotion origin="layout" path="M 1.66667E-6 -1.11111E-6 L -0.03212 0.02083 " pathEditMode="relative" rAng="0" ptsTypes="AA">
                                      <p:cBhvr>
                                        <p:cTn id="298" dur="1000" fill="hold"/>
                                        <p:tgtEl>
                                          <p:spTgt spid="3084"/>
                                        </p:tgtEl>
                                        <p:attrNameLst>
                                          <p:attrName>ppt_x</p:attrName>
                                          <p:attrName>ppt_y</p:attrName>
                                        </p:attrNameLst>
                                      </p:cBhvr>
                                      <p:rCtr x="-1615" y="1042"/>
                                    </p:animMotion>
                                  </p:childTnLst>
                                </p:cTn>
                              </p:par>
                              <p:par>
                                <p:cTn id="299" presetID="42" presetClass="path" presetSubtype="0" fill="hold" grpId="3" nodeType="withEffect">
                                  <p:stCondLst>
                                    <p:cond delay="0"/>
                                  </p:stCondLst>
                                  <p:childTnLst>
                                    <p:animMotion origin="layout" path="M 2.5E-6 -3.7037E-6 L -0.00347 0.02153 " pathEditMode="relative" rAng="0" ptsTypes="AA">
                                      <p:cBhvr>
                                        <p:cTn id="300" dur="1000" fill="hold"/>
                                        <p:tgtEl>
                                          <p:spTgt spid="3085"/>
                                        </p:tgtEl>
                                        <p:attrNameLst>
                                          <p:attrName>ppt_x</p:attrName>
                                          <p:attrName>ppt_y</p:attrName>
                                        </p:attrNameLst>
                                      </p:cBhvr>
                                      <p:rCtr x="-174" y="1065"/>
                                    </p:animMotion>
                                  </p:childTnLst>
                                </p:cTn>
                              </p:par>
                              <p:par>
                                <p:cTn id="301" presetID="42" presetClass="path" presetSubtype="0" fill="hold" grpId="3" nodeType="withEffect">
                                  <p:stCondLst>
                                    <p:cond delay="0"/>
                                  </p:stCondLst>
                                  <p:childTnLst>
                                    <p:animMotion origin="layout" path="M -2.22222E-6 -4.81481E-6 L -0.23941 0.05209 " pathEditMode="relative" rAng="0" ptsTypes="AA">
                                      <p:cBhvr>
                                        <p:cTn id="302" dur="1000" fill="hold"/>
                                        <p:tgtEl>
                                          <p:spTgt spid="3086"/>
                                        </p:tgtEl>
                                        <p:attrNameLst>
                                          <p:attrName>ppt_x</p:attrName>
                                          <p:attrName>ppt_y</p:attrName>
                                        </p:attrNameLst>
                                      </p:cBhvr>
                                      <p:rCtr x="-11979" y="2593"/>
                                    </p:animMotion>
                                  </p:childTnLst>
                                </p:cTn>
                              </p:par>
                              <p:par>
                                <p:cTn id="303" presetID="42" presetClass="path" presetSubtype="0" fill="hold" grpId="3" nodeType="withEffect">
                                  <p:stCondLst>
                                    <p:cond delay="0"/>
                                  </p:stCondLst>
                                  <p:iterate type="lt">
                                    <p:tmPct val="0"/>
                                  </p:iterate>
                                  <p:childTnLst>
                                    <p:animMotion origin="layout" path="M 4.44444E-6 -3.7037E-7 L 0.25954 -0.02801 " pathEditMode="relative" rAng="0" ptsTypes="AA">
                                      <p:cBhvr>
                                        <p:cTn id="304" dur="1000" fill="hold"/>
                                        <p:tgtEl>
                                          <p:spTgt spid="3087"/>
                                        </p:tgtEl>
                                        <p:attrNameLst>
                                          <p:attrName>ppt_x</p:attrName>
                                          <p:attrName>ppt_y</p:attrName>
                                        </p:attrNameLst>
                                      </p:cBhvr>
                                      <p:rCtr x="12969" y="-1412"/>
                                    </p:animMotion>
                                  </p:childTnLst>
                                </p:cTn>
                              </p:par>
                              <p:par>
                                <p:cTn id="305" presetID="10" presetClass="exit" presetSubtype="0" fill="hold" grpId="1" nodeType="withEffect">
                                  <p:stCondLst>
                                    <p:cond delay="0"/>
                                  </p:stCondLst>
                                  <p:childTnLst>
                                    <p:animEffect transition="out" filter="fade">
                                      <p:cBhvr>
                                        <p:cTn id="306" dur="500"/>
                                        <p:tgtEl>
                                          <p:spTgt spid="24"/>
                                        </p:tgtEl>
                                      </p:cBhvr>
                                    </p:animEffect>
                                    <p:set>
                                      <p:cBhvr>
                                        <p:cTn id="307" dur="1" fill="hold">
                                          <p:stCondLst>
                                            <p:cond delay="499"/>
                                          </p:stCondLst>
                                        </p:cTn>
                                        <p:tgtEl>
                                          <p:spTgt spid="24"/>
                                        </p:tgtEl>
                                        <p:attrNameLst>
                                          <p:attrName>style.visibility</p:attrName>
                                        </p:attrNameLst>
                                      </p:cBhvr>
                                      <p:to>
                                        <p:strVal val="hidden"/>
                                      </p:to>
                                    </p:set>
                                  </p:childTnLst>
                                </p:cTn>
                              </p:par>
                              <p:par>
                                <p:cTn id="308" presetID="10" presetClass="exit" presetSubtype="0" fill="hold" grpId="1" nodeType="withEffect">
                                  <p:stCondLst>
                                    <p:cond delay="0"/>
                                  </p:stCondLst>
                                  <p:childTnLst>
                                    <p:animEffect transition="out" filter="fade">
                                      <p:cBhvr>
                                        <p:cTn id="309" dur="500"/>
                                        <p:tgtEl>
                                          <p:spTgt spid="25"/>
                                        </p:tgtEl>
                                      </p:cBhvr>
                                    </p:animEffect>
                                    <p:set>
                                      <p:cBhvr>
                                        <p:cTn id="310" dur="1" fill="hold">
                                          <p:stCondLst>
                                            <p:cond delay="499"/>
                                          </p:stCondLst>
                                        </p:cTn>
                                        <p:tgtEl>
                                          <p:spTgt spid="25"/>
                                        </p:tgtEl>
                                        <p:attrNameLst>
                                          <p:attrName>style.visibility</p:attrName>
                                        </p:attrNameLst>
                                      </p:cBhvr>
                                      <p:to>
                                        <p:strVal val="hidden"/>
                                      </p:to>
                                    </p:set>
                                  </p:childTnLst>
                                </p:cTn>
                              </p:par>
                            </p:childTnLst>
                          </p:cTn>
                        </p:par>
                        <p:par>
                          <p:cTn id="311" fill="hold">
                            <p:stCondLst>
                              <p:cond delay="1000"/>
                            </p:stCondLst>
                            <p:childTnLst>
                              <p:par>
                                <p:cTn id="312" presetID="10" presetClass="entr" presetSubtype="0" fill="hold" grpId="0" nodeType="afterEffect">
                                  <p:stCondLst>
                                    <p:cond delay="0"/>
                                  </p:stCondLst>
                                  <p:childTnLst>
                                    <p:set>
                                      <p:cBhvr>
                                        <p:cTn id="313" dur="1" fill="hold">
                                          <p:stCondLst>
                                            <p:cond delay="0"/>
                                          </p:stCondLst>
                                        </p:cTn>
                                        <p:tgtEl>
                                          <p:spTgt spid="3078"/>
                                        </p:tgtEl>
                                        <p:attrNameLst>
                                          <p:attrName>style.visibility</p:attrName>
                                        </p:attrNameLst>
                                      </p:cBhvr>
                                      <p:to>
                                        <p:strVal val="visible"/>
                                      </p:to>
                                    </p:set>
                                    <p:animEffect transition="in" filter="fade">
                                      <p:cBhvr>
                                        <p:cTn id="314" dur="250"/>
                                        <p:tgtEl>
                                          <p:spTgt spid="3078"/>
                                        </p:tgtEl>
                                      </p:cBhvr>
                                    </p:animEffect>
                                  </p:childTnLst>
                                </p:cTn>
                              </p:par>
                              <p:par>
                                <p:cTn id="315" presetID="10" presetClass="entr" presetSubtype="0" fill="hold" grpId="0" nodeType="withEffect">
                                  <p:stCondLst>
                                    <p:cond delay="0"/>
                                  </p:stCondLst>
                                  <p:childTnLst>
                                    <p:set>
                                      <p:cBhvr>
                                        <p:cTn id="316" dur="1" fill="hold">
                                          <p:stCondLst>
                                            <p:cond delay="0"/>
                                          </p:stCondLst>
                                        </p:cTn>
                                        <p:tgtEl>
                                          <p:spTgt spid="3080"/>
                                        </p:tgtEl>
                                        <p:attrNameLst>
                                          <p:attrName>style.visibility</p:attrName>
                                        </p:attrNameLst>
                                      </p:cBhvr>
                                      <p:to>
                                        <p:strVal val="visible"/>
                                      </p:to>
                                    </p:set>
                                    <p:animEffect transition="in" filter="fade">
                                      <p:cBhvr>
                                        <p:cTn id="317" dur="250"/>
                                        <p:tgtEl>
                                          <p:spTgt spid="3080"/>
                                        </p:tgtEl>
                                      </p:cBhvr>
                                    </p:animEffect>
                                  </p:childTnLst>
                                </p:cTn>
                              </p:par>
                              <p:par>
                                <p:cTn id="318" presetID="10" presetClass="entr" presetSubtype="0" fill="hold" grpId="0" nodeType="withEffect">
                                  <p:stCondLst>
                                    <p:cond delay="0"/>
                                  </p:stCondLst>
                                  <p:childTnLst>
                                    <p:set>
                                      <p:cBhvr>
                                        <p:cTn id="319" dur="1" fill="hold">
                                          <p:stCondLst>
                                            <p:cond delay="0"/>
                                          </p:stCondLst>
                                        </p:cTn>
                                        <p:tgtEl>
                                          <p:spTgt spid="3079"/>
                                        </p:tgtEl>
                                        <p:attrNameLst>
                                          <p:attrName>style.visibility</p:attrName>
                                        </p:attrNameLst>
                                      </p:cBhvr>
                                      <p:to>
                                        <p:strVal val="visible"/>
                                      </p:to>
                                    </p:set>
                                    <p:animEffect transition="in" filter="fade">
                                      <p:cBhvr>
                                        <p:cTn id="320" dur="250"/>
                                        <p:tgtEl>
                                          <p:spTgt spid="3079"/>
                                        </p:tgtEl>
                                      </p:cBhvr>
                                    </p:animEffect>
                                  </p:childTnLst>
                                </p:cTn>
                              </p:par>
                              <p:par>
                                <p:cTn id="321" presetID="10" presetClass="exit" presetSubtype="0" fill="hold" grpId="1" nodeType="withEffect">
                                  <p:stCondLst>
                                    <p:cond delay="0"/>
                                  </p:stCondLst>
                                  <p:childTnLst>
                                    <p:animEffect transition="out" filter="fade">
                                      <p:cBhvr>
                                        <p:cTn id="322" dur="500"/>
                                        <p:tgtEl>
                                          <p:spTgt spid="3081"/>
                                        </p:tgtEl>
                                      </p:cBhvr>
                                    </p:animEffect>
                                    <p:set>
                                      <p:cBhvr>
                                        <p:cTn id="323" dur="1" fill="hold">
                                          <p:stCondLst>
                                            <p:cond delay="499"/>
                                          </p:stCondLst>
                                        </p:cTn>
                                        <p:tgtEl>
                                          <p:spTgt spid="3081"/>
                                        </p:tgtEl>
                                        <p:attrNameLst>
                                          <p:attrName>style.visibility</p:attrName>
                                        </p:attrNameLst>
                                      </p:cBhvr>
                                      <p:to>
                                        <p:strVal val="hidden"/>
                                      </p:to>
                                    </p:set>
                                  </p:childTnLst>
                                </p:cTn>
                              </p:par>
                              <p:par>
                                <p:cTn id="324" presetID="10" presetClass="exit" presetSubtype="0" fill="hold" grpId="1" nodeType="withEffect">
                                  <p:stCondLst>
                                    <p:cond delay="0"/>
                                  </p:stCondLst>
                                  <p:childTnLst>
                                    <p:animEffect transition="out" filter="fade">
                                      <p:cBhvr>
                                        <p:cTn id="325" dur="500"/>
                                        <p:tgtEl>
                                          <p:spTgt spid="3082"/>
                                        </p:tgtEl>
                                      </p:cBhvr>
                                    </p:animEffect>
                                    <p:set>
                                      <p:cBhvr>
                                        <p:cTn id="326" dur="1" fill="hold">
                                          <p:stCondLst>
                                            <p:cond delay="499"/>
                                          </p:stCondLst>
                                        </p:cTn>
                                        <p:tgtEl>
                                          <p:spTgt spid="3082"/>
                                        </p:tgtEl>
                                        <p:attrNameLst>
                                          <p:attrName>style.visibility</p:attrName>
                                        </p:attrNameLst>
                                      </p:cBhvr>
                                      <p:to>
                                        <p:strVal val="hidden"/>
                                      </p:to>
                                    </p:set>
                                  </p:childTnLst>
                                </p:cTn>
                              </p:par>
                              <p:par>
                                <p:cTn id="327" presetID="10" presetClass="exit" presetSubtype="0" fill="hold" grpId="1" nodeType="withEffect">
                                  <p:stCondLst>
                                    <p:cond delay="0"/>
                                  </p:stCondLst>
                                  <p:childTnLst>
                                    <p:animEffect transition="out" filter="fade">
                                      <p:cBhvr>
                                        <p:cTn id="328" dur="500"/>
                                        <p:tgtEl>
                                          <p:spTgt spid="3083"/>
                                        </p:tgtEl>
                                      </p:cBhvr>
                                    </p:animEffect>
                                    <p:set>
                                      <p:cBhvr>
                                        <p:cTn id="329" dur="1" fill="hold">
                                          <p:stCondLst>
                                            <p:cond delay="499"/>
                                          </p:stCondLst>
                                        </p:cTn>
                                        <p:tgtEl>
                                          <p:spTgt spid="3083"/>
                                        </p:tgtEl>
                                        <p:attrNameLst>
                                          <p:attrName>style.visibility</p:attrName>
                                        </p:attrNameLst>
                                      </p:cBhvr>
                                      <p:to>
                                        <p:strVal val="hidden"/>
                                      </p:to>
                                    </p:set>
                                  </p:childTnLst>
                                </p:cTn>
                              </p:par>
                              <p:par>
                                <p:cTn id="330" presetID="10" presetClass="exit" presetSubtype="0" fill="hold" grpId="1" nodeType="withEffect">
                                  <p:stCondLst>
                                    <p:cond delay="0"/>
                                  </p:stCondLst>
                                  <p:childTnLst>
                                    <p:animEffect transition="out" filter="fade">
                                      <p:cBhvr>
                                        <p:cTn id="331" dur="500"/>
                                        <p:tgtEl>
                                          <p:spTgt spid="3084"/>
                                        </p:tgtEl>
                                      </p:cBhvr>
                                    </p:animEffect>
                                    <p:set>
                                      <p:cBhvr>
                                        <p:cTn id="332" dur="1" fill="hold">
                                          <p:stCondLst>
                                            <p:cond delay="499"/>
                                          </p:stCondLst>
                                        </p:cTn>
                                        <p:tgtEl>
                                          <p:spTgt spid="3084"/>
                                        </p:tgtEl>
                                        <p:attrNameLst>
                                          <p:attrName>style.visibility</p:attrName>
                                        </p:attrNameLst>
                                      </p:cBhvr>
                                      <p:to>
                                        <p:strVal val="hidden"/>
                                      </p:to>
                                    </p:set>
                                  </p:childTnLst>
                                </p:cTn>
                              </p:par>
                              <p:par>
                                <p:cTn id="333" presetID="10" presetClass="exit" presetSubtype="0" fill="hold" grpId="1" nodeType="withEffect">
                                  <p:stCondLst>
                                    <p:cond delay="0"/>
                                  </p:stCondLst>
                                  <p:childTnLst>
                                    <p:animEffect transition="out" filter="fade">
                                      <p:cBhvr>
                                        <p:cTn id="334" dur="500"/>
                                        <p:tgtEl>
                                          <p:spTgt spid="3085"/>
                                        </p:tgtEl>
                                      </p:cBhvr>
                                    </p:animEffect>
                                    <p:set>
                                      <p:cBhvr>
                                        <p:cTn id="335" dur="1" fill="hold">
                                          <p:stCondLst>
                                            <p:cond delay="499"/>
                                          </p:stCondLst>
                                        </p:cTn>
                                        <p:tgtEl>
                                          <p:spTgt spid="3085"/>
                                        </p:tgtEl>
                                        <p:attrNameLst>
                                          <p:attrName>style.visibility</p:attrName>
                                        </p:attrNameLst>
                                      </p:cBhvr>
                                      <p:to>
                                        <p:strVal val="hidden"/>
                                      </p:to>
                                    </p:set>
                                  </p:childTnLst>
                                </p:cTn>
                              </p:par>
                              <p:par>
                                <p:cTn id="336" presetID="10" presetClass="exit" presetSubtype="0" fill="hold" grpId="1" nodeType="withEffect">
                                  <p:stCondLst>
                                    <p:cond delay="0"/>
                                  </p:stCondLst>
                                  <p:childTnLst>
                                    <p:animEffect transition="out" filter="fade">
                                      <p:cBhvr>
                                        <p:cTn id="337" dur="500"/>
                                        <p:tgtEl>
                                          <p:spTgt spid="3086"/>
                                        </p:tgtEl>
                                      </p:cBhvr>
                                    </p:animEffect>
                                    <p:set>
                                      <p:cBhvr>
                                        <p:cTn id="338" dur="1" fill="hold">
                                          <p:stCondLst>
                                            <p:cond delay="499"/>
                                          </p:stCondLst>
                                        </p:cTn>
                                        <p:tgtEl>
                                          <p:spTgt spid="3086"/>
                                        </p:tgtEl>
                                        <p:attrNameLst>
                                          <p:attrName>style.visibility</p:attrName>
                                        </p:attrNameLst>
                                      </p:cBhvr>
                                      <p:to>
                                        <p:strVal val="hidden"/>
                                      </p:to>
                                    </p:set>
                                  </p:childTnLst>
                                </p:cTn>
                              </p:par>
                              <p:par>
                                <p:cTn id="339" presetID="39" presetClass="entr" presetSubtype="0" accel="100000" fill="hold" grpId="0" nodeType="withEffect">
                                  <p:stCondLst>
                                    <p:cond delay="0"/>
                                  </p:stCondLst>
                                  <p:childTnLst>
                                    <p:set>
                                      <p:cBhvr>
                                        <p:cTn id="340" dur="1" fill="hold">
                                          <p:stCondLst>
                                            <p:cond delay="0"/>
                                          </p:stCondLst>
                                        </p:cTn>
                                        <p:tgtEl>
                                          <p:spTgt spid="3090"/>
                                        </p:tgtEl>
                                        <p:attrNameLst>
                                          <p:attrName>style.visibility</p:attrName>
                                        </p:attrNameLst>
                                      </p:cBhvr>
                                      <p:to>
                                        <p:strVal val="visible"/>
                                      </p:to>
                                    </p:set>
                                    <p:anim calcmode="lin" valueType="num">
                                      <p:cBhvr>
                                        <p:cTn id="341" dur="1000" fill="hold"/>
                                        <p:tgtEl>
                                          <p:spTgt spid="3090"/>
                                        </p:tgtEl>
                                        <p:attrNameLst>
                                          <p:attrName>ppt_h</p:attrName>
                                        </p:attrNameLst>
                                      </p:cBhvr>
                                      <p:tavLst>
                                        <p:tav tm="0">
                                          <p:val>
                                            <p:strVal val="#ppt_h/20"/>
                                          </p:val>
                                        </p:tav>
                                        <p:tav tm="50000">
                                          <p:val>
                                            <p:strVal val="#ppt_h/20"/>
                                          </p:val>
                                        </p:tav>
                                        <p:tav tm="100000">
                                          <p:val>
                                            <p:strVal val="#ppt_h"/>
                                          </p:val>
                                        </p:tav>
                                      </p:tavLst>
                                    </p:anim>
                                    <p:anim calcmode="lin" valueType="num">
                                      <p:cBhvr>
                                        <p:cTn id="342" dur="1000" fill="hold"/>
                                        <p:tgtEl>
                                          <p:spTgt spid="3090"/>
                                        </p:tgtEl>
                                        <p:attrNameLst>
                                          <p:attrName>ppt_w</p:attrName>
                                        </p:attrNameLst>
                                      </p:cBhvr>
                                      <p:tavLst>
                                        <p:tav tm="0">
                                          <p:val>
                                            <p:strVal val="#ppt_w+.3"/>
                                          </p:val>
                                        </p:tav>
                                        <p:tav tm="50000">
                                          <p:val>
                                            <p:strVal val="#ppt_w+.3"/>
                                          </p:val>
                                        </p:tav>
                                        <p:tav tm="100000">
                                          <p:val>
                                            <p:strVal val="#ppt_w"/>
                                          </p:val>
                                        </p:tav>
                                      </p:tavLst>
                                    </p:anim>
                                    <p:anim calcmode="lin" valueType="num">
                                      <p:cBhvr>
                                        <p:cTn id="343" dur="1000" fill="hold"/>
                                        <p:tgtEl>
                                          <p:spTgt spid="3090"/>
                                        </p:tgtEl>
                                        <p:attrNameLst>
                                          <p:attrName>ppt_x</p:attrName>
                                        </p:attrNameLst>
                                      </p:cBhvr>
                                      <p:tavLst>
                                        <p:tav tm="0">
                                          <p:val>
                                            <p:strVal val="#ppt_x-.3"/>
                                          </p:val>
                                        </p:tav>
                                        <p:tav tm="50000">
                                          <p:val>
                                            <p:strVal val="#ppt_x"/>
                                          </p:val>
                                        </p:tav>
                                        <p:tav tm="100000">
                                          <p:val>
                                            <p:strVal val="#ppt_x"/>
                                          </p:val>
                                        </p:tav>
                                      </p:tavLst>
                                    </p:anim>
                                    <p:anim calcmode="lin" valueType="num">
                                      <p:cBhvr>
                                        <p:cTn id="344" dur="1000" fill="hold"/>
                                        <p:tgtEl>
                                          <p:spTgt spid="3090"/>
                                        </p:tgtEl>
                                        <p:attrNameLst>
                                          <p:attrName>ppt_y</p:attrName>
                                        </p:attrNameLst>
                                      </p:cBhvr>
                                      <p:tavLst>
                                        <p:tav tm="0">
                                          <p:val>
                                            <p:strVal val="#ppt_y"/>
                                          </p:val>
                                        </p:tav>
                                        <p:tav tm="100000">
                                          <p:val>
                                            <p:strVal val="#ppt_y"/>
                                          </p:val>
                                        </p:tav>
                                      </p:tavLst>
                                    </p:anim>
                                  </p:childTnLst>
                                </p:cTn>
                              </p:par>
                            </p:childTnLst>
                          </p:cTn>
                        </p:par>
                        <p:par>
                          <p:cTn id="345" fill="hold">
                            <p:stCondLst>
                              <p:cond delay="2000"/>
                            </p:stCondLst>
                            <p:childTnLst>
                              <p:par>
                                <p:cTn id="346" presetID="22" presetClass="entr" presetSubtype="8" fill="hold" grpId="0" nodeType="afterEffect">
                                  <p:stCondLst>
                                    <p:cond delay="0"/>
                                  </p:stCondLst>
                                  <p:childTnLst>
                                    <p:set>
                                      <p:cBhvr>
                                        <p:cTn id="347" dur="1" fill="hold">
                                          <p:stCondLst>
                                            <p:cond delay="0"/>
                                          </p:stCondLst>
                                        </p:cTn>
                                        <p:tgtEl>
                                          <p:spTgt spid="3077"/>
                                        </p:tgtEl>
                                        <p:attrNameLst>
                                          <p:attrName>style.visibility</p:attrName>
                                        </p:attrNameLst>
                                      </p:cBhvr>
                                      <p:to>
                                        <p:strVal val="visible"/>
                                      </p:to>
                                    </p:set>
                                    <p:animEffect transition="in" filter="wipe(left)">
                                      <p:cBhvr>
                                        <p:cTn id="348" dur="500"/>
                                        <p:tgtEl>
                                          <p:spTgt spid="3077"/>
                                        </p:tgtEl>
                                      </p:cBhvr>
                                    </p:animEffect>
                                  </p:childTnLst>
                                </p:cTn>
                              </p:par>
                              <p:par>
                                <p:cTn id="349" presetID="18" presetClass="emph" presetSubtype="0" fill="hold" grpId="1" nodeType="withEffect">
                                  <p:stCondLst>
                                    <p:cond delay="0"/>
                                  </p:stCondLst>
                                  <p:childTnLst>
                                    <p:set>
                                      <p:cBhvr override="childStyle">
                                        <p:cTn id="350" dur="500" fill="hold"/>
                                        <p:tgtEl>
                                          <p:spTgt spid="3077"/>
                                        </p:tgtEl>
                                        <p:attrNameLst>
                                          <p:attrName>style.textDecorationUnderline</p:attrName>
                                        </p:attrNameLst>
                                      </p:cBhvr>
                                      <p:to>
                                        <p:strVal val="true"/>
                                      </p:to>
                                    </p:set>
                                  </p:childTnLst>
                                </p:cTn>
                              </p:par>
                              <p:par>
                                <p:cTn id="351" presetID="16" presetClass="exit" presetSubtype="21" fill="hold" grpId="2" nodeType="withEffect">
                                  <p:stCondLst>
                                    <p:cond delay="650"/>
                                  </p:stCondLst>
                                  <p:childTnLst>
                                    <p:animEffect transition="out" filter="barn(inVertical)">
                                      <p:cBhvr>
                                        <p:cTn id="352" dur="500"/>
                                        <p:tgtEl>
                                          <p:spTgt spid="3077"/>
                                        </p:tgtEl>
                                      </p:cBhvr>
                                    </p:animEffect>
                                    <p:set>
                                      <p:cBhvr>
                                        <p:cTn id="353" dur="1" fill="hold">
                                          <p:stCondLst>
                                            <p:cond delay="499"/>
                                          </p:stCondLst>
                                        </p:cTn>
                                        <p:tgtEl>
                                          <p:spTgt spid="3077"/>
                                        </p:tgtEl>
                                        <p:attrNameLst>
                                          <p:attrName>style.visibility</p:attrName>
                                        </p:attrNameLst>
                                      </p:cBhvr>
                                      <p:to>
                                        <p:strVal val="hidden"/>
                                      </p:to>
                                    </p:set>
                                  </p:childTnLst>
                                </p:cTn>
                              </p:par>
                              <p:par>
                                <p:cTn id="354" presetID="0" presetClass="entr" presetSubtype="0" fill="hold" grpId="0" nodeType="withEffect">
                                  <p:stCondLst>
                                    <p:cond delay="400"/>
                                  </p:stCondLst>
                                  <p:childTnLst>
                                    <p:set>
                                      <p:cBhvr>
                                        <p:cTn id="355" dur="1" fill="hold">
                                          <p:stCondLst>
                                            <p:cond delay="0"/>
                                          </p:stCondLst>
                                        </p:cTn>
                                        <p:tgtEl>
                                          <p:spTgt spid="3088"/>
                                        </p:tgtEl>
                                        <p:attrNameLst>
                                          <p:attrName>style.visibility</p:attrName>
                                        </p:attrNameLst>
                                      </p:cBhvr>
                                      <p:to>
                                        <p:strVal val="visible"/>
                                      </p:to>
                                    </p:set>
                                    <p:animEffect transition="in" filter="dissolve">
                                      <p:cBhvr>
                                        <p:cTn id="356" dur="500">
                                          <p:stCondLst>
                                            <p:cond delay="0"/>
                                          </p:stCondLst>
                                        </p:cTn>
                                        <p:tgtEl>
                                          <p:spTgt spid="3088"/>
                                        </p:tgtEl>
                                      </p:cBhvr>
                                    </p:animEffect>
                                    <p:anim to="" calcmode="lin" valueType="num">
                                      <p:cBhvr>
                                        <p:cTn id="357" dur="500" fill="hold">
                                          <p:stCondLst>
                                            <p:cond delay="0"/>
                                          </p:stCondLst>
                                        </p:cTn>
                                        <p:tgtEl>
                                          <p:spTgt spid="3088"/>
                                        </p:tgtEl>
                                        <p:attrNameLst>
                                          <p:attrName>ppt_w</p:attrName>
                                        </p:attrNameLst>
                                      </p:cBhvr>
                                      <p:tavLst>
                                        <p:tav tm="0">
                                          <p:val>
                                            <p:strVal val="#ppt_w*4"/>
                                          </p:val>
                                        </p:tav>
                                        <p:tav tm="100000">
                                          <p:val>
                                            <p:strVal val="#ppt_w"/>
                                          </p:val>
                                        </p:tav>
                                      </p:tavLst>
                                    </p:anim>
                                    <p:anim to="" calcmode="lin" valueType="num">
                                      <p:cBhvr>
                                        <p:cTn id="358" dur="500" fill="hold">
                                          <p:stCondLst>
                                            <p:cond delay="0"/>
                                          </p:stCondLst>
                                        </p:cTn>
                                        <p:tgtEl>
                                          <p:spTgt spid="3088"/>
                                        </p:tgtEl>
                                        <p:attrNameLst>
                                          <p:attrName>ppt_h</p:attrName>
                                        </p:attrNameLst>
                                      </p:cBhvr>
                                      <p:tavLst>
                                        <p:tav tm="0">
                                          <p:val>
                                            <p:strVal val="#ppt_h*4"/>
                                          </p:val>
                                        </p:tav>
                                        <p:tav tm="100000">
                                          <p:val>
                                            <p:strVal val="#ppt_h"/>
                                          </p:val>
                                        </p:tav>
                                      </p:tavLst>
                                    </p:anim>
                                  </p:childTnLst>
                                </p:cTn>
                              </p:par>
                            </p:childTnLst>
                          </p:cTn>
                        </p:par>
                        <p:par>
                          <p:cTn id="359" fill="hold">
                            <p:stCondLst>
                              <p:cond delay="3150"/>
                            </p:stCondLst>
                            <p:childTnLst>
                              <p:par>
                                <p:cTn id="360" presetID="0" presetClass="entr" presetSubtype="0" fill="hold" grpId="0" nodeType="afterEffect">
                                  <p:stCondLst>
                                    <p:cond delay="0"/>
                                  </p:stCondLst>
                                  <p:childTnLst>
                                    <p:set>
                                      <p:cBhvr>
                                        <p:cTn id="361" dur="1" fill="hold">
                                          <p:stCondLst>
                                            <p:cond delay="0"/>
                                          </p:stCondLst>
                                        </p:cTn>
                                        <p:tgtEl>
                                          <p:spTgt spid="3089"/>
                                        </p:tgtEl>
                                        <p:attrNameLst>
                                          <p:attrName>style.visibility</p:attrName>
                                        </p:attrNameLst>
                                      </p:cBhvr>
                                      <p:to>
                                        <p:strVal val="visible"/>
                                      </p:to>
                                    </p:set>
                                    <p:animEffect transition="in" filter="dissolve">
                                      <p:cBhvr>
                                        <p:cTn id="362" dur="500">
                                          <p:stCondLst>
                                            <p:cond delay="0"/>
                                          </p:stCondLst>
                                        </p:cTn>
                                        <p:tgtEl>
                                          <p:spTgt spid="3089"/>
                                        </p:tgtEl>
                                      </p:cBhvr>
                                    </p:animEffect>
                                    <p:anim to="" calcmode="lin" valueType="num">
                                      <p:cBhvr>
                                        <p:cTn id="363" dur="500" fill="hold">
                                          <p:stCondLst>
                                            <p:cond delay="0"/>
                                          </p:stCondLst>
                                        </p:cTn>
                                        <p:tgtEl>
                                          <p:spTgt spid="3089"/>
                                        </p:tgtEl>
                                        <p:attrNameLst>
                                          <p:attrName>ppt_w</p:attrName>
                                        </p:attrNameLst>
                                      </p:cBhvr>
                                      <p:tavLst>
                                        <p:tav tm="0">
                                          <p:val>
                                            <p:strVal val="#ppt_w*4"/>
                                          </p:val>
                                        </p:tav>
                                        <p:tav tm="100000">
                                          <p:val>
                                            <p:strVal val="#ppt_w"/>
                                          </p:val>
                                        </p:tav>
                                      </p:tavLst>
                                    </p:anim>
                                    <p:anim to="" calcmode="lin" valueType="num">
                                      <p:cBhvr>
                                        <p:cTn id="364" dur="500" fill="hold">
                                          <p:stCondLst>
                                            <p:cond delay="0"/>
                                          </p:stCondLst>
                                        </p:cTn>
                                        <p:tgtEl>
                                          <p:spTgt spid="3089"/>
                                        </p:tgtEl>
                                        <p:attrNameLst>
                                          <p:attrName>ppt_h</p:attrName>
                                        </p:attrNameLst>
                                      </p:cBhvr>
                                      <p:tavLst>
                                        <p:tav tm="0">
                                          <p:val>
                                            <p:strVal val="#ppt_h*4"/>
                                          </p:val>
                                        </p:tav>
                                        <p:tav tm="100000">
                                          <p:val>
                                            <p:strVal val="#ppt_h"/>
                                          </p:val>
                                        </p:tav>
                                      </p:tavLst>
                                    </p:anim>
                                  </p:childTnLst>
                                </p:cTn>
                              </p:par>
                              <p:par>
                                <p:cTn id="365" presetID="12" presetClass="entr" presetSubtype="4" fill="hold" grpId="0" nodeType="withEffect">
                                  <p:stCondLst>
                                    <p:cond delay="0"/>
                                  </p:stCondLst>
                                  <p:childTnLst>
                                    <p:set>
                                      <p:cBhvr>
                                        <p:cTn id="366" dur="1" fill="hold">
                                          <p:stCondLst>
                                            <p:cond delay="0"/>
                                          </p:stCondLst>
                                        </p:cTn>
                                        <p:tgtEl>
                                          <p:spTgt spid="26"/>
                                        </p:tgtEl>
                                        <p:attrNameLst>
                                          <p:attrName>style.visibility</p:attrName>
                                        </p:attrNameLst>
                                      </p:cBhvr>
                                      <p:to>
                                        <p:strVal val="visible"/>
                                      </p:to>
                                    </p:set>
                                    <p:anim calcmode="lin" valueType="num">
                                      <p:cBhvr additive="base">
                                        <p:cTn id="367" dur="500"/>
                                        <p:tgtEl>
                                          <p:spTgt spid="26"/>
                                        </p:tgtEl>
                                        <p:attrNameLst>
                                          <p:attrName>ppt_y</p:attrName>
                                        </p:attrNameLst>
                                      </p:cBhvr>
                                      <p:tavLst>
                                        <p:tav tm="0">
                                          <p:val>
                                            <p:strVal val="#ppt_y+#ppt_h*1.125000"/>
                                          </p:val>
                                        </p:tav>
                                        <p:tav tm="100000">
                                          <p:val>
                                            <p:strVal val="#ppt_y"/>
                                          </p:val>
                                        </p:tav>
                                      </p:tavLst>
                                    </p:anim>
                                    <p:animEffect transition="in" filter="wipe(up)">
                                      <p:cBhvr>
                                        <p:cTn id="368" dur="500"/>
                                        <p:tgtEl>
                                          <p:spTgt spid="26"/>
                                        </p:tgtEl>
                                      </p:cBhvr>
                                    </p:animEffect>
                                  </p:childTnLst>
                                </p:cTn>
                              </p:par>
                            </p:childTnLst>
                          </p:cTn>
                        </p:par>
                      </p:childTnLst>
                    </p:cTn>
                  </p:par>
                  <p:par>
                    <p:cTn id="369" fill="hold">
                      <p:stCondLst>
                        <p:cond delay="indefinite"/>
                      </p:stCondLst>
                      <p:childTnLst>
                        <p:par>
                          <p:cTn id="370" fill="hold">
                            <p:stCondLst>
                              <p:cond delay="0"/>
                            </p:stCondLst>
                            <p:childTnLst>
                              <p:par>
                                <p:cTn id="371" presetID="16" presetClass="entr" presetSubtype="21" fill="hold" grpId="0" nodeType="clickEffect">
                                  <p:stCondLst>
                                    <p:cond delay="0"/>
                                  </p:stCondLst>
                                  <p:childTnLst>
                                    <p:set>
                                      <p:cBhvr>
                                        <p:cTn id="372" dur="1" fill="hold">
                                          <p:stCondLst>
                                            <p:cond delay="0"/>
                                          </p:stCondLst>
                                        </p:cTn>
                                        <p:tgtEl>
                                          <p:spTgt spid="3076"/>
                                        </p:tgtEl>
                                        <p:attrNameLst>
                                          <p:attrName>style.visibility</p:attrName>
                                        </p:attrNameLst>
                                      </p:cBhvr>
                                      <p:to>
                                        <p:strVal val="visible"/>
                                      </p:to>
                                    </p:set>
                                    <p:animEffect transition="in" filter="barn(inVertical)">
                                      <p:cBhvr>
                                        <p:cTn id="373" dur="500"/>
                                        <p:tgtEl>
                                          <p:spTgt spid="3076"/>
                                        </p:tgtEl>
                                      </p:cBhvr>
                                    </p:animEffect>
                                  </p:childTnLst>
                                </p:cTn>
                              </p:par>
                              <p:par>
                                <p:cTn id="374" presetID="6" presetClass="emph" presetSubtype="0" fill="hold" grpId="3" nodeType="withEffect">
                                  <p:stCondLst>
                                    <p:cond delay="500"/>
                                  </p:stCondLst>
                                  <p:childTnLst>
                                    <p:animScale>
                                      <p:cBhvr>
                                        <p:cTn id="375" dur="750" fill="hold"/>
                                        <p:tgtEl>
                                          <p:spTgt spid="3076"/>
                                        </p:tgtEl>
                                      </p:cBhvr>
                                      <p:by x="130000" y="130000"/>
                                    </p:animScale>
                                  </p:childTnLst>
                                </p:cTn>
                              </p:par>
                              <p:par>
                                <p:cTn id="376" presetID="9" presetClass="emph" presetSubtype="0" grpId="2" nodeType="withEffect">
                                  <p:stCondLst>
                                    <p:cond delay="0"/>
                                  </p:stCondLst>
                                  <p:endCondLst>
                                    <p:cond evt="onNext" delay="0">
                                      <p:tgtEl>
                                        <p:sldTgt/>
                                      </p:tgtEl>
                                    </p:cond>
                                  </p:endCondLst>
                                  <p:childTnLst>
                                    <p:set>
                                      <p:cBhvr>
                                        <p:cTn id="377" dur="indefinite"/>
                                        <p:tgtEl>
                                          <p:spTgt spid="3081"/>
                                        </p:tgtEl>
                                        <p:attrNameLst>
                                          <p:attrName>style.opacity</p:attrName>
                                        </p:attrNameLst>
                                      </p:cBhvr>
                                      <p:to>
                                        <p:strVal val="0.5"/>
                                      </p:to>
                                    </p:set>
                                    <p:animEffect filter="image" prLst="opacity: 0.5">
                                      <p:cBhvr rctx="IE">
                                        <p:cTn id="378" dur="indefinite"/>
                                        <p:tgtEl>
                                          <p:spTgt spid="3081"/>
                                        </p:tgtEl>
                                      </p:cBhvr>
                                    </p:animEffect>
                                  </p:childTnLst>
                                </p:cTn>
                              </p:par>
                              <p:par>
                                <p:cTn id="379" presetID="9" presetClass="emph" presetSubtype="0" grpId="2" nodeType="withEffect">
                                  <p:stCondLst>
                                    <p:cond delay="0"/>
                                  </p:stCondLst>
                                  <p:endCondLst>
                                    <p:cond evt="onNext" delay="0">
                                      <p:tgtEl>
                                        <p:sldTgt/>
                                      </p:tgtEl>
                                    </p:cond>
                                  </p:endCondLst>
                                  <p:childTnLst>
                                    <p:set>
                                      <p:cBhvr>
                                        <p:cTn id="380" dur="indefinite"/>
                                        <p:tgtEl>
                                          <p:spTgt spid="3078"/>
                                        </p:tgtEl>
                                        <p:attrNameLst>
                                          <p:attrName>style.opacity</p:attrName>
                                        </p:attrNameLst>
                                      </p:cBhvr>
                                      <p:to>
                                        <p:strVal val="0.5"/>
                                      </p:to>
                                    </p:set>
                                    <p:animEffect filter="image" prLst="opacity: 0.5">
                                      <p:cBhvr rctx="IE">
                                        <p:cTn id="381" dur="indefinite"/>
                                        <p:tgtEl>
                                          <p:spTgt spid="3078"/>
                                        </p:tgtEl>
                                      </p:cBhvr>
                                    </p:animEffect>
                                  </p:childTnLst>
                                </p:cTn>
                              </p:par>
                              <p:par>
                                <p:cTn id="382" presetID="9" presetClass="emph" presetSubtype="0" grpId="2" nodeType="withEffect">
                                  <p:stCondLst>
                                    <p:cond delay="0"/>
                                  </p:stCondLst>
                                  <p:endCondLst>
                                    <p:cond evt="onNext" delay="0">
                                      <p:tgtEl>
                                        <p:sldTgt/>
                                      </p:tgtEl>
                                    </p:cond>
                                  </p:endCondLst>
                                  <p:childTnLst>
                                    <p:set>
                                      <p:cBhvr>
                                        <p:cTn id="383" dur="indefinite"/>
                                        <p:tgtEl>
                                          <p:spTgt spid="3080"/>
                                        </p:tgtEl>
                                        <p:attrNameLst>
                                          <p:attrName>style.opacity</p:attrName>
                                        </p:attrNameLst>
                                      </p:cBhvr>
                                      <p:to>
                                        <p:strVal val="0.5"/>
                                      </p:to>
                                    </p:set>
                                    <p:animEffect filter="image" prLst="opacity: 0.5">
                                      <p:cBhvr rctx="IE">
                                        <p:cTn id="384" dur="indefinite"/>
                                        <p:tgtEl>
                                          <p:spTgt spid="3080"/>
                                        </p:tgtEl>
                                      </p:cBhvr>
                                    </p:animEffect>
                                  </p:childTnLst>
                                </p:cTn>
                              </p:par>
                              <p:par>
                                <p:cTn id="385" presetID="9" presetClass="emph" presetSubtype="0" grpId="2" nodeType="withEffect">
                                  <p:stCondLst>
                                    <p:cond delay="0"/>
                                  </p:stCondLst>
                                  <p:endCondLst>
                                    <p:cond evt="onNext" delay="0">
                                      <p:tgtEl>
                                        <p:sldTgt/>
                                      </p:tgtEl>
                                    </p:cond>
                                  </p:endCondLst>
                                  <p:childTnLst>
                                    <p:set>
                                      <p:cBhvr>
                                        <p:cTn id="386" dur="indefinite"/>
                                        <p:tgtEl>
                                          <p:spTgt spid="3079"/>
                                        </p:tgtEl>
                                        <p:attrNameLst>
                                          <p:attrName>style.opacity</p:attrName>
                                        </p:attrNameLst>
                                      </p:cBhvr>
                                      <p:to>
                                        <p:strVal val="0.5"/>
                                      </p:to>
                                    </p:set>
                                    <p:animEffect filter="image" prLst="opacity: 0.5">
                                      <p:cBhvr rctx="IE">
                                        <p:cTn id="387" dur="indefinite"/>
                                        <p:tgtEl>
                                          <p:spTgt spid="3079"/>
                                        </p:tgtEl>
                                      </p:cBhvr>
                                    </p:animEffect>
                                  </p:childTnLst>
                                </p:cTn>
                              </p:par>
                              <p:par>
                                <p:cTn id="388" presetID="9" presetClass="emph" presetSubtype="0" grpId="2" nodeType="withEffect">
                                  <p:stCondLst>
                                    <p:cond delay="0"/>
                                  </p:stCondLst>
                                  <p:endCondLst>
                                    <p:cond evt="onNext" delay="0">
                                      <p:tgtEl>
                                        <p:sldTgt/>
                                      </p:tgtEl>
                                    </p:cond>
                                  </p:endCondLst>
                                  <p:childTnLst>
                                    <p:set>
                                      <p:cBhvr>
                                        <p:cTn id="389" dur="indefinite"/>
                                        <p:tgtEl>
                                          <p:spTgt spid="3082"/>
                                        </p:tgtEl>
                                        <p:attrNameLst>
                                          <p:attrName>style.opacity</p:attrName>
                                        </p:attrNameLst>
                                      </p:cBhvr>
                                      <p:to>
                                        <p:strVal val="0.5"/>
                                      </p:to>
                                    </p:set>
                                    <p:animEffect filter="image" prLst="opacity: 0.5">
                                      <p:cBhvr rctx="IE">
                                        <p:cTn id="390" dur="indefinite"/>
                                        <p:tgtEl>
                                          <p:spTgt spid="3082"/>
                                        </p:tgtEl>
                                      </p:cBhvr>
                                    </p:animEffect>
                                  </p:childTnLst>
                                </p:cTn>
                              </p:par>
                              <p:par>
                                <p:cTn id="391" presetID="9" presetClass="emph" presetSubtype="0" grpId="2" nodeType="withEffect">
                                  <p:stCondLst>
                                    <p:cond delay="0"/>
                                  </p:stCondLst>
                                  <p:endCondLst>
                                    <p:cond evt="onNext" delay="0">
                                      <p:tgtEl>
                                        <p:sldTgt/>
                                      </p:tgtEl>
                                    </p:cond>
                                  </p:endCondLst>
                                  <p:childTnLst>
                                    <p:set>
                                      <p:cBhvr>
                                        <p:cTn id="392" dur="indefinite"/>
                                        <p:tgtEl>
                                          <p:spTgt spid="3083"/>
                                        </p:tgtEl>
                                        <p:attrNameLst>
                                          <p:attrName>style.opacity</p:attrName>
                                        </p:attrNameLst>
                                      </p:cBhvr>
                                      <p:to>
                                        <p:strVal val="0.5"/>
                                      </p:to>
                                    </p:set>
                                    <p:animEffect filter="image" prLst="opacity: 0.5">
                                      <p:cBhvr rctx="IE">
                                        <p:cTn id="393" dur="indefinite"/>
                                        <p:tgtEl>
                                          <p:spTgt spid="3083"/>
                                        </p:tgtEl>
                                      </p:cBhvr>
                                    </p:animEffect>
                                  </p:childTnLst>
                                </p:cTn>
                              </p:par>
                              <p:par>
                                <p:cTn id="394" presetID="9" presetClass="emph" presetSubtype="0" grpId="2" nodeType="withEffect">
                                  <p:stCondLst>
                                    <p:cond delay="0"/>
                                  </p:stCondLst>
                                  <p:endCondLst>
                                    <p:cond evt="onNext" delay="0">
                                      <p:tgtEl>
                                        <p:sldTgt/>
                                      </p:tgtEl>
                                    </p:cond>
                                  </p:endCondLst>
                                  <p:childTnLst>
                                    <p:set>
                                      <p:cBhvr>
                                        <p:cTn id="395" dur="indefinite"/>
                                        <p:tgtEl>
                                          <p:spTgt spid="3084"/>
                                        </p:tgtEl>
                                        <p:attrNameLst>
                                          <p:attrName>style.opacity</p:attrName>
                                        </p:attrNameLst>
                                      </p:cBhvr>
                                      <p:to>
                                        <p:strVal val="0.5"/>
                                      </p:to>
                                    </p:set>
                                    <p:animEffect filter="image" prLst="opacity: 0.5">
                                      <p:cBhvr rctx="IE">
                                        <p:cTn id="396" dur="indefinite"/>
                                        <p:tgtEl>
                                          <p:spTgt spid="3084"/>
                                        </p:tgtEl>
                                      </p:cBhvr>
                                    </p:animEffect>
                                  </p:childTnLst>
                                </p:cTn>
                              </p:par>
                              <p:par>
                                <p:cTn id="397" presetID="9" presetClass="emph" presetSubtype="0" grpId="2" nodeType="withEffect">
                                  <p:stCondLst>
                                    <p:cond delay="0"/>
                                  </p:stCondLst>
                                  <p:endCondLst>
                                    <p:cond evt="onNext" delay="0">
                                      <p:tgtEl>
                                        <p:sldTgt/>
                                      </p:tgtEl>
                                    </p:cond>
                                  </p:endCondLst>
                                  <p:childTnLst>
                                    <p:set>
                                      <p:cBhvr>
                                        <p:cTn id="398" dur="indefinite"/>
                                        <p:tgtEl>
                                          <p:spTgt spid="3085"/>
                                        </p:tgtEl>
                                        <p:attrNameLst>
                                          <p:attrName>style.opacity</p:attrName>
                                        </p:attrNameLst>
                                      </p:cBhvr>
                                      <p:to>
                                        <p:strVal val="0.5"/>
                                      </p:to>
                                    </p:set>
                                    <p:animEffect filter="image" prLst="opacity: 0.5">
                                      <p:cBhvr rctx="IE">
                                        <p:cTn id="399" dur="indefinite"/>
                                        <p:tgtEl>
                                          <p:spTgt spid="3085"/>
                                        </p:tgtEl>
                                      </p:cBhvr>
                                    </p:animEffect>
                                  </p:childTnLst>
                                </p:cTn>
                              </p:par>
                              <p:par>
                                <p:cTn id="400" presetID="9" presetClass="emph" presetSubtype="0" grpId="2" nodeType="withEffect">
                                  <p:stCondLst>
                                    <p:cond delay="0"/>
                                  </p:stCondLst>
                                  <p:endCondLst>
                                    <p:cond evt="onNext" delay="0">
                                      <p:tgtEl>
                                        <p:sldTgt/>
                                      </p:tgtEl>
                                    </p:cond>
                                  </p:endCondLst>
                                  <p:childTnLst>
                                    <p:set>
                                      <p:cBhvr>
                                        <p:cTn id="401" dur="indefinite"/>
                                        <p:tgtEl>
                                          <p:spTgt spid="3086"/>
                                        </p:tgtEl>
                                        <p:attrNameLst>
                                          <p:attrName>style.opacity</p:attrName>
                                        </p:attrNameLst>
                                      </p:cBhvr>
                                      <p:to>
                                        <p:strVal val="0.5"/>
                                      </p:to>
                                    </p:set>
                                    <p:animEffect filter="image" prLst="opacity: 0.5">
                                      <p:cBhvr rctx="IE">
                                        <p:cTn id="402" dur="indefinite"/>
                                        <p:tgtEl>
                                          <p:spTgt spid="3086"/>
                                        </p:tgtEl>
                                      </p:cBhvr>
                                    </p:animEffect>
                                  </p:childTnLst>
                                </p:cTn>
                              </p:par>
                              <p:par>
                                <p:cTn id="403" presetID="9" presetClass="emph" presetSubtype="0" grpId="2" nodeType="withEffect">
                                  <p:stCondLst>
                                    <p:cond delay="0"/>
                                  </p:stCondLst>
                                  <p:endCondLst>
                                    <p:cond evt="onNext" delay="0">
                                      <p:tgtEl>
                                        <p:sldTgt/>
                                      </p:tgtEl>
                                    </p:cond>
                                  </p:endCondLst>
                                  <p:childTnLst>
                                    <p:set>
                                      <p:cBhvr>
                                        <p:cTn id="404" dur="indefinite"/>
                                        <p:tgtEl>
                                          <p:spTgt spid="3090"/>
                                        </p:tgtEl>
                                        <p:attrNameLst>
                                          <p:attrName>style.opacity</p:attrName>
                                        </p:attrNameLst>
                                      </p:cBhvr>
                                      <p:to>
                                        <p:strVal val="0.5"/>
                                      </p:to>
                                    </p:set>
                                    <p:animEffect filter="image" prLst="opacity: 0.5">
                                      <p:cBhvr rctx="IE">
                                        <p:cTn id="405" dur="indefinite"/>
                                        <p:tgtEl>
                                          <p:spTgt spid="3090"/>
                                        </p:tgtEl>
                                      </p:cBhvr>
                                    </p:animEffect>
                                  </p:childTnLst>
                                </p:cTn>
                              </p:par>
                              <p:par>
                                <p:cTn id="406" presetID="9" presetClass="emph" presetSubtype="0" grpId="2" nodeType="withEffect">
                                  <p:stCondLst>
                                    <p:cond delay="0"/>
                                  </p:stCondLst>
                                  <p:endCondLst>
                                    <p:cond evt="onNext" delay="0">
                                      <p:tgtEl>
                                        <p:sldTgt/>
                                      </p:tgtEl>
                                    </p:cond>
                                  </p:endCondLst>
                                  <p:childTnLst>
                                    <p:set>
                                      <p:cBhvr>
                                        <p:cTn id="407" dur="indefinite"/>
                                        <p:tgtEl>
                                          <p:spTgt spid="24"/>
                                        </p:tgtEl>
                                        <p:attrNameLst>
                                          <p:attrName>style.opacity</p:attrName>
                                        </p:attrNameLst>
                                      </p:cBhvr>
                                      <p:to>
                                        <p:strVal val="0.5"/>
                                      </p:to>
                                    </p:set>
                                    <p:animEffect filter="image" prLst="opacity: 0.5">
                                      <p:cBhvr rctx="IE">
                                        <p:cTn id="408" dur="indefinite"/>
                                        <p:tgtEl>
                                          <p:spTgt spid="24"/>
                                        </p:tgtEl>
                                      </p:cBhvr>
                                    </p:animEffect>
                                  </p:childTnLst>
                                </p:cTn>
                              </p:par>
                            </p:childTnLst>
                          </p:cTn>
                        </p:par>
                        <p:par>
                          <p:cTn id="409" fill="hold">
                            <p:stCondLst>
                              <p:cond delay="1250"/>
                            </p:stCondLst>
                            <p:childTnLst>
                              <p:par>
                                <p:cTn id="410" presetID="26" presetClass="emph" presetSubtype="0" fill="hold" grpId="2" nodeType="afterEffect">
                                  <p:stCondLst>
                                    <p:cond delay="0"/>
                                  </p:stCondLst>
                                  <p:childTnLst>
                                    <p:animEffect transition="out" filter="fade">
                                      <p:cBhvr>
                                        <p:cTn id="411" dur="500" tmFilter="0, 0; .2, .5; .8, .5; 1, 0"/>
                                        <p:tgtEl>
                                          <p:spTgt spid="3089"/>
                                        </p:tgtEl>
                                      </p:cBhvr>
                                    </p:animEffect>
                                    <p:animScale>
                                      <p:cBhvr>
                                        <p:cTn id="412" dur="250" autoRev="1" fill="hold"/>
                                        <p:tgtEl>
                                          <p:spTgt spid="3089"/>
                                        </p:tgtEl>
                                      </p:cBhvr>
                                      <p:by x="105000" y="105000"/>
                                    </p:animScale>
                                  </p:childTnLst>
                                </p:cTn>
                              </p:par>
                            </p:childTnLst>
                          </p:cTn>
                        </p:par>
                        <p:par>
                          <p:cTn id="413" fill="hold">
                            <p:stCondLst>
                              <p:cond delay="1750"/>
                            </p:stCondLst>
                            <p:childTnLst>
                              <p:par>
                                <p:cTn id="414" presetID="26" presetClass="emph" presetSubtype="0" fill="hold" grpId="4" nodeType="afterEffect">
                                  <p:stCondLst>
                                    <p:cond delay="0"/>
                                  </p:stCondLst>
                                  <p:iterate type="lt">
                                    <p:tmPct val="0"/>
                                  </p:iterate>
                                  <p:childTnLst>
                                    <p:animEffect transition="out" filter="fade">
                                      <p:cBhvr>
                                        <p:cTn id="415" dur="500" tmFilter="0, 0; .2, .5; .8, .5; 1, 0"/>
                                        <p:tgtEl>
                                          <p:spTgt spid="3087"/>
                                        </p:tgtEl>
                                      </p:cBhvr>
                                    </p:animEffect>
                                    <p:animScale>
                                      <p:cBhvr>
                                        <p:cTn id="416" dur="250" autoRev="1" fill="hold"/>
                                        <p:tgtEl>
                                          <p:spTgt spid="3087"/>
                                        </p:tgtEl>
                                      </p:cBhvr>
                                      <p:by x="105000" y="105000"/>
                                    </p:animScale>
                                  </p:childTnLst>
                                </p:cTn>
                              </p:par>
                            </p:childTnLst>
                          </p:cTn>
                        </p:par>
                      </p:childTnLst>
                    </p:cTn>
                  </p:par>
                  <p:par>
                    <p:cTn id="417" fill="hold">
                      <p:stCondLst>
                        <p:cond delay="indefinite"/>
                      </p:stCondLst>
                      <p:childTnLst>
                        <p:par>
                          <p:cTn id="418" fill="hold">
                            <p:stCondLst>
                              <p:cond delay="0"/>
                            </p:stCondLst>
                            <p:childTnLst>
                              <p:par>
                                <p:cTn id="419" presetID="10" presetClass="exit" presetSubtype="0" fill="hold" grpId="2" nodeType="clickEffect">
                                  <p:stCondLst>
                                    <p:cond delay="0"/>
                                  </p:stCondLst>
                                  <p:iterate type="lt">
                                    <p:tmPct val="0"/>
                                  </p:iterate>
                                  <p:childTnLst>
                                    <p:animEffect transition="out" filter="fade">
                                      <p:cBhvr>
                                        <p:cTn id="420" dur="500"/>
                                        <p:tgtEl>
                                          <p:spTgt spid="3087"/>
                                        </p:tgtEl>
                                      </p:cBhvr>
                                    </p:animEffect>
                                    <p:set>
                                      <p:cBhvr>
                                        <p:cTn id="421" dur="1" fill="hold">
                                          <p:stCondLst>
                                            <p:cond delay="499"/>
                                          </p:stCondLst>
                                        </p:cTn>
                                        <p:tgtEl>
                                          <p:spTgt spid="3087"/>
                                        </p:tgtEl>
                                        <p:attrNameLst>
                                          <p:attrName>style.visibility</p:attrName>
                                        </p:attrNameLst>
                                      </p:cBhvr>
                                      <p:to>
                                        <p:strVal val="hidden"/>
                                      </p:to>
                                    </p:set>
                                  </p:childTnLst>
                                </p:cTn>
                              </p:par>
                              <p:par>
                                <p:cTn id="422" presetID="9" presetClass="exit" presetSubtype="0" fill="hold" grpId="1" nodeType="withEffect">
                                  <p:stCondLst>
                                    <p:cond delay="0"/>
                                  </p:stCondLst>
                                  <p:childTnLst>
                                    <p:animEffect transition="out" filter="dissolve">
                                      <p:cBhvr>
                                        <p:cTn id="423" dur="500"/>
                                        <p:tgtEl>
                                          <p:spTgt spid="3078"/>
                                        </p:tgtEl>
                                      </p:cBhvr>
                                    </p:animEffect>
                                    <p:set>
                                      <p:cBhvr>
                                        <p:cTn id="424" dur="1" fill="hold">
                                          <p:stCondLst>
                                            <p:cond delay="499"/>
                                          </p:stCondLst>
                                        </p:cTn>
                                        <p:tgtEl>
                                          <p:spTgt spid="3078"/>
                                        </p:tgtEl>
                                        <p:attrNameLst>
                                          <p:attrName>style.visibility</p:attrName>
                                        </p:attrNameLst>
                                      </p:cBhvr>
                                      <p:to>
                                        <p:strVal val="hidden"/>
                                      </p:to>
                                    </p:set>
                                  </p:childTnLst>
                                </p:cTn>
                              </p:par>
                              <p:par>
                                <p:cTn id="425" presetID="9" presetClass="exit" presetSubtype="0" fill="hold" grpId="1" nodeType="withEffect">
                                  <p:stCondLst>
                                    <p:cond delay="0"/>
                                  </p:stCondLst>
                                  <p:childTnLst>
                                    <p:animEffect transition="out" filter="dissolve">
                                      <p:cBhvr>
                                        <p:cTn id="426" dur="500"/>
                                        <p:tgtEl>
                                          <p:spTgt spid="3079"/>
                                        </p:tgtEl>
                                      </p:cBhvr>
                                    </p:animEffect>
                                    <p:set>
                                      <p:cBhvr>
                                        <p:cTn id="427" dur="1" fill="hold">
                                          <p:stCondLst>
                                            <p:cond delay="499"/>
                                          </p:stCondLst>
                                        </p:cTn>
                                        <p:tgtEl>
                                          <p:spTgt spid="3079"/>
                                        </p:tgtEl>
                                        <p:attrNameLst>
                                          <p:attrName>style.visibility</p:attrName>
                                        </p:attrNameLst>
                                      </p:cBhvr>
                                      <p:to>
                                        <p:strVal val="hidden"/>
                                      </p:to>
                                    </p:set>
                                  </p:childTnLst>
                                </p:cTn>
                              </p:par>
                              <p:par>
                                <p:cTn id="428" presetID="9" presetClass="exit" presetSubtype="0" fill="hold" grpId="1" nodeType="withEffect">
                                  <p:stCondLst>
                                    <p:cond delay="0"/>
                                  </p:stCondLst>
                                  <p:childTnLst>
                                    <p:animEffect transition="out" filter="dissolve">
                                      <p:cBhvr>
                                        <p:cTn id="429" dur="500"/>
                                        <p:tgtEl>
                                          <p:spTgt spid="3080"/>
                                        </p:tgtEl>
                                      </p:cBhvr>
                                    </p:animEffect>
                                    <p:set>
                                      <p:cBhvr>
                                        <p:cTn id="430" dur="1" fill="hold">
                                          <p:stCondLst>
                                            <p:cond delay="499"/>
                                          </p:stCondLst>
                                        </p:cTn>
                                        <p:tgtEl>
                                          <p:spTgt spid="3080"/>
                                        </p:tgtEl>
                                        <p:attrNameLst>
                                          <p:attrName>style.visibility</p:attrName>
                                        </p:attrNameLst>
                                      </p:cBhvr>
                                      <p:to>
                                        <p:strVal val="hidden"/>
                                      </p:to>
                                    </p:set>
                                  </p:childTnLst>
                                </p:cTn>
                              </p:par>
                              <p:par>
                                <p:cTn id="431" presetID="10" presetClass="exit" presetSubtype="0" fill="hold" grpId="1" nodeType="withEffect">
                                  <p:stCondLst>
                                    <p:cond delay="0"/>
                                  </p:stCondLst>
                                  <p:childTnLst>
                                    <p:animEffect transition="out" filter="fade">
                                      <p:cBhvr>
                                        <p:cTn id="432" dur="500"/>
                                        <p:tgtEl>
                                          <p:spTgt spid="3088"/>
                                        </p:tgtEl>
                                      </p:cBhvr>
                                    </p:animEffect>
                                    <p:set>
                                      <p:cBhvr>
                                        <p:cTn id="433" dur="1" fill="hold">
                                          <p:stCondLst>
                                            <p:cond delay="499"/>
                                          </p:stCondLst>
                                        </p:cTn>
                                        <p:tgtEl>
                                          <p:spTgt spid="3088"/>
                                        </p:tgtEl>
                                        <p:attrNameLst>
                                          <p:attrName>style.visibility</p:attrName>
                                        </p:attrNameLst>
                                      </p:cBhvr>
                                      <p:to>
                                        <p:strVal val="hidden"/>
                                      </p:to>
                                    </p:set>
                                  </p:childTnLst>
                                </p:cTn>
                              </p:par>
                              <p:par>
                                <p:cTn id="434" presetID="10" presetClass="exit" presetSubtype="0" fill="hold" grpId="1" nodeType="withEffect">
                                  <p:stCondLst>
                                    <p:cond delay="0"/>
                                  </p:stCondLst>
                                  <p:childTnLst>
                                    <p:animEffect transition="out" filter="fade">
                                      <p:cBhvr>
                                        <p:cTn id="435" dur="500"/>
                                        <p:tgtEl>
                                          <p:spTgt spid="3089"/>
                                        </p:tgtEl>
                                      </p:cBhvr>
                                    </p:animEffect>
                                    <p:set>
                                      <p:cBhvr>
                                        <p:cTn id="436" dur="1" fill="hold">
                                          <p:stCondLst>
                                            <p:cond delay="499"/>
                                          </p:stCondLst>
                                        </p:cTn>
                                        <p:tgtEl>
                                          <p:spTgt spid="3089"/>
                                        </p:tgtEl>
                                        <p:attrNameLst>
                                          <p:attrName>style.visibility</p:attrName>
                                        </p:attrNameLst>
                                      </p:cBhvr>
                                      <p:to>
                                        <p:strVal val="hidden"/>
                                      </p:to>
                                    </p:set>
                                  </p:childTnLst>
                                </p:cTn>
                              </p:par>
                              <p:par>
                                <p:cTn id="437" presetID="10" presetClass="exit" presetSubtype="0" fill="hold" grpId="1" nodeType="withEffect">
                                  <p:stCondLst>
                                    <p:cond delay="0"/>
                                  </p:stCondLst>
                                  <p:childTnLst>
                                    <p:animEffect transition="out" filter="fade">
                                      <p:cBhvr>
                                        <p:cTn id="438" dur="500"/>
                                        <p:tgtEl>
                                          <p:spTgt spid="3090"/>
                                        </p:tgtEl>
                                      </p:cBhvr>
                                    </p:animEffect>
                                    <p:set>
                                      <p:cBhvr>
                                        <p:cTn id="439" dur="1" fill="hold">
                                          <p:stCondLst>
                                            <p:cond delay="499"/>
                                          </p:stCondLst>
                                        </p:cTn>
                                        <p:tgtEl>
                                          <p:spTgt spid="3090"/>
                                        </p:tgtEl>
                                        <p:attrNameLst>
                                          <p:attrName>style.visibility</p:attrName>
                                        </p:attrNameLst>
                                      </p:cBhvr>
                                      <p:to>
                                        <p:strVal val="hidden"/>
                                      </p:to>
                                    </p:set>
                                  </p:childTnLst>
                                </p:cTn>
                              </p:par>
                              <p:par>
                                <p:cTn id="440" presetID="9" presetClass="exit" presetSubtype="0" fill="hold" grpId="1" nodeType="withEffect">
                                  <p:stCondLst>
                                    <p:cond delay="0"/>
                                  </p:stCondLst>
                                  <p:childTnLst>
                                    <p:animEffect transition="out" filter="dissolve">
                                      <p:cBhvr>
                                        <p:cTn id="441" dur="500"/>
                                        <p:tgtEl>
                                          <p:spTgt spid="23"/>
                                        </p:tgtEl>
                                      </p:cBhvr>
                                    </p:animEffect>
                                    <p:set>
                                      <p:cBhvr>
                                        <p:cTn id="442" dur="1" fill="hold">
                                          <p:stCondLst>
                                            <p:cond delay="499"/>
                                          </p:stCondLst>
                                        </p:cTn>
                                        <p:tgtEl>
                                          <p:spTgt spid="23"/>
                                        </p:tgtEl>
                                        <p:attrNameLst>
                                          <p:attrName>style.visibility</p:attrName>
                                        </p:attrNameLst>
                                      </p:cBhvr>
                                      <p:to>
                                        <p:strVal val="hidden"/>
                                      </p:to>
                                    </p:set>
                                  </p:childTnLst>
                                </p:cTn>
                              </p:par>
                              <p:par>
                                <p:cTn id="443" presetID="9" presetClass="exit" presetSubtype="0" fill="hold" grpId="1" nodeType="withEffect">
                                  <p:stCondLst>
                                    <p:cond delay="0"/>
                                  </p:stCondLst>
                                  <p:childTnLst>
                                    <p:animEffect transition="out" filter="dissolve">
                                      <p:cBhvr>
                                        <p:cTn id="444" dur="500"/>
                                        <p:tgtEl>
                                          <p:spTgt spid="26"/>
                                        </p:tgtEl>
                                      </p:cBhvr>
                                    </p:animEffect>
                                    <p:set>
                                      <p:cBhvr>
                                        <p:cTn id="445" dur="1" fill="hold">
                                          <p:stCondLst>
                                            <p:cond delay="499"/>
                                          </p:stCondLst>
                                        </p:cTn>
                                        <p:tgtEl>
                                          <p:spTgt spid="26"/>
                                        </p:tgtEl>
                                        <p:attrNameLst>
                                          <p:attrName>style.visibility</p:attrName>
                                        </p:attrNameLst>
                                      </p:cBhvr>
                                      <p:to>
                                        <p:strVal val="hidden"/>
                                      </p:to>
                                    </p:set>
                                  </p:childTnLst>
                                </p:cTn>
                              </p:par>
                              <p:par>
                                <p:cTn id="446" presetID="23" presetClass="exit" presetSubtype="32" fill="hold" grpId="1" nodeType="withEffect">
                                  <p:stCondLst>
                                    <p:cond delay="500"/>
                                  </p:stCondLst>
                                  <p:childTnLst>
                                    <p:anim calcmode="lin" valueType="num">
                                      <p:cBhvr>
                                        <p:cTn id="447" dur="750"/>
                                        <p:tgtEl>
                                          <p:spTgt spid="3076"/>
                                        </p:tgtEl>
                                        <p:attrNameLst>
                                          <p:attrName>ppt_w</p:attrName>
                                        </p:attrNameLst>
                                      </p:cBhvr>
                                      <p:tavLst>
                                        <p:tav tm="0">
                                          <p:val>
                                            <p:strVal val="ppt_w"/>
                                          </p:val>
                                        </p:tav>
                                        <p:tav tm="100000">
                                          <p:val>
                                            <p:fltVal val="0"/>
                                          </p:val>
                                        </p:tav>
                                      </p:tavLst>
                                    </p:anim>
                                    <p:anim calcmode="lin" valueType="num">
                                      <p:cBhvr>
                                        <p:cTn id="448" dur="750"/>
                                        <p:tgtEl>
                                          <p:spTgt spid="3076"/>
                                        </p:tgtEl>
                                        <p:attrNameLst>
                                          <p:attrName>ppt_h</p:attrName>
                                        </p:attrNameLst>
                                      </p:cBhvr>
                                      <p:tavLst>
                                        <p:tav tm="0">
                                          <p:val>
                                            <p:strVal val="ppt_h"/>
                                          </p:val>
                                        </p:tav>
                                        <p:tav tm="100000">
                                          <p:val>
                                            <p:fltVal val="0"/>
                                          </p:val>
                                        </p:tav>
                                      </p:tavLst>
                                    </p:anim>
                                    <p:set>
                                      <p:cBhvr>
                                        <p:cTn id="449" dur="1" fill="hold">
                                          <p:stCondLst>
                                            <p:cond delay="749"/>
                                          </p:stCondLst>
                                        </p:cTn>
                                        <p:tgtEl>
                                          <p:spTgt spid="3076"/>
                                        </p:tgtEl>
                                        <p:attrNameLst>
                                          <p:attrName>style.visibility</p:attrName>
                                        </p:attrNameLst>
                                      </p:cBhvr>
                                      <p:to>
                                        <p:strVal val="hidden"/>
                                      </p:to>
                                    </p:set>
                                  </p:childTnLst>
                                </p:cTn>
                              </p:par>
                              <p:par>
                                <p:cTn id="450" presetID="42" presetClass="path" presetSubtype="0" fill="hold" grpId="2" nodeType="withEffect">
                                  <p:stCondLst>
                                    <p:cond delay="500"/>
                                  </p:stCondLst>
                                  <p:childTnLst>
                                    <p:animMotion origin="layout" path="M 0 -7.40741E-7 L -0.14358 0.45857 " pathEditMode="relative" rAng="0" ptsTypes="AA">
                                      <p:cBhvr>
                                        <p:cTn id="451" dur="750" fill="hold"/>
                                        <p:tgtEl>
                                          <p:spTgt spid="3076"/>
                                        </p:tgtEl>
                                        <p:attrNameLst>
                                          <p:attrName>ppt_x</p:attrName>
                                          <p:attrName>ppt_y</p:attrName>
                                        </p:attrNameLst>
                                      </p:cBhvr>
                                      <p:rCtr x="-7187" y="22917"/>
                                    </p:animMotion>
                                  </p:childTnLst>
                                </p:cTn>
                              </p:par>
                              <p:par>
                                <p:cTn id="452" presetID="47" presetClass="exit" presetSubtype="0" fill="hold" grpId="1" nodeType="withEffect">
                                  <p:stCondLst>
                                    <p:cond delay="750"/>
                                  </p:stCondLst>
                                  <p:childTnLst>
                                    <p:animEffect transition="out" filter="fade">
                                      <p:cBhvr>
                                        <p:cTn id="453" dur="1750"/>
                                        <p:tgtEl>
                                          <p:spTgt spid="3092"/>
                                        </p:tgtEl>
                                      </p:cBhvr>
                                    </p:animEffect>
                                    <p:anim calcmode="lin" valueType="num">
                                      <p:cBhvr>
                                        <p:cTn id="454" dur="1750"/>
                                        <p:tgtEl>
                                          <p:spTgt spid="3092"/>
                                        </p:tgtEl>
                                        <p:attrNameLst>
                                          <p:attrName>ppt_x</p:attrName>
                                        </p:attrNameLst>
                                      </p:cBhvr>
                                      <p:tavLst>
                                        <p:tav tm="0">
                                          <p:val>
                                            <p:strVal val="ppt_x"/>
                                          </p:val>
                                        </p:tav>
                                        <p:tav tm="100000">
                                          <p:val>
                                            <p:strVal val="ppt_x"/>
                                          </p:val>
                                        </p:tav>
                                      </p:tavLst>
                                    </p:anim>
                                    <p:anim calcmode="lin" valueType="num">
                                      <p:cBhvr>
                                        <p:cTn id="455" dur="1750"/>
                                        <p:tgtEl>
                                          <p:spTgt spid="3092"/>
                                        </p:tgtEl>
                                        <p:attrNameLst>
                                          <p:attrName>ppt_y</p:attrName>
                                        </p:attrNameLst>
                                      </p:cBhvr>
                                      <p:tavLst>
                                        <p:tav tm="0">
                                          <p:val>
                                            <p:strVal val="ppt_y"/>
                                          </p:val>
                                        </p:tav>
                                        <p:tav tm="100000">
                                          <p:val>
                                            <p:strVal val="ppt_y-.1"/>
                                          </p:val>
                                        </p:tav>
                                      </p:tavLst>
                                    </p:anim>
                                    <p:set>
                                      <p:cBhvr>
                                        <p:cTn id="456" dur="1" fill="hold">
                                          <p:stCondLst>
                                            <p:cond delay="1749"/>
                                          </p:stCondLst>
                                        </p:cTn>
                                        <p:tgtEl>
                                          <p:spTgt spid="3092"/>
                                        </p:tgtEl>
                                        <p:attrNameLst>
                                          <p:attrName>style.visibility</p:attrName>
                                        </p:attrNameLst>
                                      </p:cBhvr>
                                      <p:to>
                                        <p:strVal val="hidden"/>
                                      </p:to>
                                    </p:set>
                                  </p:childTnLst>
                                </p:cTn>
                              </p:par>
                              <p:par>
                                <p:cTn id="457" presetID="42" presetClass="path" presetSubtype="0" accel="50000" decel="50000" fill="hold" grpId="2" nodeType="withEffect">
                                  <p:stCondLst>
                                    <p:cond delay="750"/>
                                  </p:stCondLst>
                                  <p:childTnLst>
                                    <p:animMotion origin="layout" path="M -2.22222E-6 -4.44444E-6 L -2.22222E-6 -0.18819 " pathEditMode="relative" rAng="0" ptsTypes="AA">
                                      <p:cBhvr>
                                        <p:cTn id="458" dur="1750" fill="hold"/>
                                        <p:tgtEl>
                                          <p:spTgt spid="3092"/>
                                        </p:tgtEl>
                                        <p:attrNameLst>
                                          <p:attrName>ppt_x</p:attrName>
                                          <p:attrName>ppt_y</p:attrName>
                                        </p:attrNameLst>
                                      </p:cBhvr>
                                      <p:rCtr x="0" y="-9421"/>
                                    </p:animMotion>
                                  </p:childTnLst>
                                </p:cTn>
                              </p:par>
                              <p:par>
                                <p:cTn id="459" presetID="22" presetClass="entr" presetSubtype="2" fill="hold" grpId="0" nodeType="withEffect">
                                  <p:stCondLst>
                                    <p:cond delay="1750"/>
                                  </p:stCondLst>
                                  <p:childTnLst>
                                    <p:set>
                                      <p:cBhvr>
                                        <p:cTn id="460" dur="1" fill="hold">
                                          <p:stCondLst>
                                            <p:cond delay="0"/>
                                          </p:stCondLst>
                                        </p:cTn>
                                        <p:tgtEl>
                                          <p:spTgt spid="3091"/>
                                        </p:tgtEl>
                                        <p:attrNameLst>
                                          <p:attrName>style.visibility</p:attrName>
                                        </p:attrNameLst>
                                      </p:cBhvr>
                                      <p:to>
                                        <p:strVal val="visible"/>
                                      </p:to>
                                    </p:set>
                                    <p:animEffect transition="in" filter="wipe(right)">
                                      <p:cBhvr>
                                        <p:cTn id="461" dur="500"/>
                                        <p:tgtEl>
                                          <p:spTgt spid="3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9" grpId="1"/>
      <p:bldP spid="19" grpId="2"/>
      <p:bldP spid="20" grpId="0"/>
      <p:bldP spid="20" grpId="1"/>
      <p:bldP spid="20" grpId="2"/>
      <p:bldP spid="3" grpId="0"/>
      <p:bldP spid="3" grpId="1"/>
      <p:bldP spid="29" grpId="0" animBg="1"/>
      <p:bldP spid="3073" grpId="0"/>
      <p:bldP spid="3073" grpId="1"/>
      <p:bldP spid="3073" grpId="2"/>
      <p:bldP spid="18" grpId="0"/>
      <p:bldP spid="3074" grpId="0"/>
      <p:bldP spid="3074" grpId="1"/>
      <p:bldP spid="2" grpId="0"/>
      <p:bldP spid="2" grpId="1"/>
      <p:bldP spid="2" grpId="2"/>
      <p:bldP spid="2" grpId="3"/>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21" grpId="0"/>
      <p:bldP spid="22" grpId="0"/>
      <p:bldP spid="22" grpId="1"/>
      <p:bldP spid="26" grpId="0"/>
      <p:bldP spid="26" grpId="1"/>
      <p:bldP spid="23" grpId="0" animBg="1"/>
      <p:bldP spid="23" grpId="1" animBg="1"/>
      <p:bldP spid="24" grpId="0"/>
      <p:bldP spid="24" grpId="1"/>
      <p:bldP spid="24" grpId="2"/>
      <p:bldP spid="25" grpId="0"/>
      <p:bldP spid="25" grpId="1"/>
      <p:bldP spid="27" grpId="0"/>
      <p:bldP spid="27" grpId="1"/>
      <p:bldP spid="28" grpId="0"/>
      <p:bldP spid="28" grpId="1"/>
      <p:bldP spid="30" grpId="0" animBg="1"/>
      <p:bldP spid="30" grpId="1" animBg="1"/>
      <p:bldP spid="31" grpId="0" animBg="1"/>
      <p:bldP spid="31" grpId="1" animBg="1"/>
      <p:bldP spid="3072" grpId="0"/>
      <p:bldP spid="3072" grpId="1"/>
      <p:bldP spid="3075" grpId="0"/>
      <p:bldP spid="3075" grpId="1"/>
      <p:bldP spid="3077" grpId="0"/>
      <p:bldP spid="3077" grpId="1"/>
      <p:bldP spid="3077" grpId="2"/>
      <p:bldP spid="3078" grpId="0"/>
      <p:bldP spid="3078" grpId="1"/>
      <p:bldP spid="3078" grpId="2"/>
      <p:bldP spid="3079" grpId="0"/>
      <p:bldP spid="3079" grpId="1"/>
      <p:bldP spid="3079" grpId="2"/>
      <p:bldP spid="3080" grpId="0"/>
      <p:bldP spid="3080" grpId="1"/>
      <p:bldP spid="3080" grpId="2"/>
      <p:bldP spid="3081" grpId="0"/>
      <p:bldP spid="3081" grpId="1"/>
      <p:bldP spid="3081" grpId="2"/>
      <p:bldP spid="3081" grpId="3"/>
      <p:bldP spid="3082" grpId="0"/>
      <p:bldP spid="3082" grpId="1"/>
      <p:bldP spid="3082" grpId="2"/>
      <p:bldP spid="3082" grpId="3"/>
      <p:bldP spid="3083" grpId="0"/>
      <p:bldP spid="3083" grpId="1"/>
      <p:bldP spid="3083" grpId="2"/>
      <p:bldP spid="3083" grpId="3"/>
      <p:bldP spid="3084" grpId="0"/>
      <p:bldP spid="3084" grpId="1"/>
      <p:bldP spid="3084" grpId="2"/>
      <p:bldP spid="3084" grpId="3"/>
      <p:bldP spid="3085" grpId="0"/>
      <p:bldP spid="3085" grpId="1"/>
      <p:bldP spid="3085" grpId="2"/>
      <p:bldP spid="3085" grpId="3"/>
      <p:bldP spid="3086" grpId="0"/>
      <p:bldP spid="3086" grpId="1"/>
      <p:bldP spid="3086" grpId="2"/>
      <p:bldP spid="3086" grpId="3"/>
      <p:bldP spid="3087" grpId="0"/>
      <p:bldP spid="3087" grpId="1"/>
      <p:bldP spid="3087" grpId="2"/>
      <p:bldP spid="3087" grpId="3"/>
      <p:bldP spid="3087" grpId="4"/>
      <p:bldP spid="3088" grpId="0"/>
      <p:bldP spid="3088" grpId="1"/>
      <p:bldP spid="3089" grpId="0"/>
      <p:bldP spid="3089" grpId="1"/>
      <p:bldP spid="3089" grpId="2"/>
      <p:bldP spid="3090" grpId="0"/>
      <p:bldP spid="3090" grpId="1"/>
      <p:bldP spid="3090" grpId="2"/>
      <p:bldP spid="3076" grpId="0"/>
      <p:bldP spid="3076" grpId="1"/>
      <p:bldP spid="3076" grpId="2"/>
      <p:bldP spid="3076" grpId="3"/>
      <p:bldP spid="3091" grpId="0" animBg="1"/>
      <p:bldP spid="3092" grpId="0"/>
      <p:bldP spid="3092" grpId="1"/>
      <p:bldP spid="3092" grpId="2"/>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13" name="are">
            <a:extLst>
              <a:ext uri="{FF2B5EF4-FFF2-40B4-BE49-F238E27FC236}">
                <a16:creationId xmlns:a16="http://schemas.microsoft.com/office/drawing/2014/main" id="{60B333B8-624A-7096-9992-D4122757389D}"/>
              </a:ext>
            </a:extLst>
          </p:cNvPr>
          <p:cNvSpPr txBox="1">
            <a:spLocks/>
          </p:cNvSpPr>
          <p:nvPr/>
        </p:nvSpPr>
        <p:spPr>
          <a:xfrm>
            <a:off x="4585612" y="1823881"/>
            <a:ext cx="1008755" cy="55982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are</a:t>
            </a:r>
          </a:p>
        </p:txBody>
      </p:sp>
      <p:sp>
        <p:nvSpPr>
          <p:cNvPr id="17" name="Title 1">
            <a:extLst>
              <a:ext uri="{FF2B5EF4-FFF2-40B4-BE49-F238E27FC236}">
                <a16:creationId xmlns:a16="http://schemas.microsoft.com/office/drawing/2014/main" id="{566B9037-E2F9-E2D3-F7C1-A536DA0ABD60}"/>
              </a:ext>
            </a:extLst>
          </p:cNvPr>
          <p:cNvSpPr txBox="1">
            <a:spLocks/>
          </p:cNvSpPr>
          <p:nvPr/>
        </p:nvSpPr>
        <p:spPr>
          <a:xfrm>
            <a:off x="6768564" y="1767918"/>
            <a:ext cx="208336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shrewd</a:t>
            </a:r>
          </a:p>
        </p:txBody>
      </p:sp>
      <p:sp>
        <p:nvSpPr>
          <p:cNvPr id="15" name="Title 1">
            <a:extLst>
              <a:ext uri="{FF2B5EF4-FFF2-40B4-BE49-F238E27FC236}">
                <a16:creationId xmlns:a16="http://schemas.microsoft.com/office/drawing/2014/main" id="{811386D6-7DA6-1E1C-A31D-44F04D50D151}"/>
              </a:ext>
            </a:extLst>
          </p:cNvPr>
          <p:cNvSpPr txBox="1">
            <a:spLocks/>
          </p:cNvSpPr>
          <p:nvPr/>
        </p:nvSpPr>
        <p:spPr>
          <a:xfrm>
            <a:off x="296857" y="1777165"/>
            <a:ext cx="4454769"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2" name="Bottom">
            <a:extLst>
              <a:ext uri="{FF2B5EF4-FFF2-40B4-BE49-F238E27FC236}">
                <a16:creationId xmlns:a16="http://schemas.microsoft.com/office/drawing/2014/main" id="{5B1A1003-93DC-BB3A-02A1-A250A45C0945}"/>
              </a:ext>
            </a:extLst>
          </p:cNvPr>
          <p:cNvSpPr txBox="1">
            <a:spLocks noChangeArrowheads="1"/>
          </p:cNvSpPr>
          <p:nvPr/>
        </p:nvSpPr>
        <p:spPr bwMode="auto">
          <a:xfrm>
            <a:off x="530952" y="5265280"/>
            <a:ext cx="8082096" cy="14352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6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For it is better, if it is the will of God, to suffer for doing good than for doing evil. </a:t>
            </a:r>
            <a:r>
              <a:rPr lang="en-US" altLang="en-US" sz="2800" b="1" i="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 1</a:t>
            </a:r>
            <a:r>
              <a:rPr lang="en-US" altLang="en-US" sz="2800" b="1" i="1" kern="0" baseline="3000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st</a:t>
            </a:r>
            <a:r>
              <a:rPr lang="en-US" altLang="en-US" sz="2800" b="1" i="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 Peter 3:17 </a:t>
            </a:r>
            <a:endParaRPr lang="en-US" altLang="en-US" sz="3200" b="1" i="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endParaRPr>
          </a:p>
        </p:txBody>
      </p:sp>
      <p:sp>
        <p:nvSpPr>
          <p:cNvPr id="9" name="Final">
            <a:extLst>
              <a:ext uri="{FF2B5EF4-FFF2-40B4-BE49-F238E27FC236}">
                <a16:creationId xmlns:a16="http://schemas.microsoft.com/office/drawing/2014/main" id="{FC5F5B5C-F211-5260-02C8-43075888FF57}"/>
              </a:ext>
            </a:extLst>
          </p:cNvPr>
          <p:cNvSpPr txBox="1">
            <a:spLocks noChangeArrowheads="1"/>
          </p:cNvSpPr>
          <p:nvPr/>
        </p:nvSpPr>
        <p:spPr bwMode="auto">
          <a:xfrm>
            <a:off x="335756" y="1667738"/>
            <a:ext cx="8472488" cy="3522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sons of this world are more shrewd in their generation </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endPar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a:p>
            <a:pPr eaLnBrk="1" hangingPunct="1"/>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than the sons of light</a:t>
            </a:r>
            <a:endPar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671513" y="1266611"/>
            <a:ext cx="7800975" cy="4324778"/>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"So the master commended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unjust steward because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 had dealt shrewdly.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the sons of this world are more shrewd in their generation than the sons of light."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Luke 16:8 </a:t>
            </a:r>
          </a:p>
        </p:txBody>
      </p:sp>
      <p:sp>
        <p:nvSpPr>
          <p:cNvPr id="4" name="!!Morph">
            <a:extLst>
              <a:ext uri="{FF2B5EF4-FFF2-40B4-BE49-F238E27FC236}">
                <a16:creationId xmlns:a16="http://schemas.microsoft.com/office/drawing/2014/main" id="{626C7B75-6A43-455C-168D-0DFBC909DB42}"/>
              </a:ext>
            </a:extLst>
          </p:cNvPr>
          <p:cNvSpPr txBox="1">
            <a:spLocks noChangeArrowheads="1"/>
          </p:cNvSpPr>
          <p:nvPr/>
        </p:nvSpPr>
        <p:spPr bwMode="auto">
          <a:xfrm>
            <a:off x="2670362" y="4713495"/>
            <a:ext cx="3315710" cy="780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light</a:t>
            </a:r>
          </a:p>
        </p:txBody>
      </p:sp>
      <p:sp>
        <p:nvSpPr>
          <p:cNvPr id="5" name="Rectangle 2">
            <a:extLst>
              <a:ext uri="{FF2B5EF4-FFF2-40B4-BE49-F238E27FC236}">
                <a16:creationId xmlns:a16="http://schemas.microsoft.com/office/drawing/2014/main" id="{3FFDC493-D6FB-6CA6-E492-9A96E77B78D4}"/>
              </a:ext>
            </a:extLst>
          </p:cNvPr>
          <p:cNvSpPr txBox="1">
            <a:spLocks noChangeArrowheads="1"/>
          </p:cNvSpPr>
          <p:nvPr/>
        </p:nvSpPr>
        <p:spPr bwMode="auto">
          <a:xfrm>
            <a:off x="2640806" y="3362325"/>
            <a:ext cx="5647408" cy="797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this world are</a:t>
            </a:r>
          </a:p>
        </p:txBody>
      </p:sp>
      <p:sp>
        <p:nvSpPr>
          <p:cNvPr id="6" name="Rectangle 2">
            <a:extLst>
              <a:ext uri="{FF2B5EF4-FFF2-40B4-BE49-F238E27FC236}">
                <a16:creationId xmlns:a16="http://schemas.microsoft.com/office/drawing/2014/main" id="{AA773593-8975-D400-5296-607C91B41943}"/>
              </a:ext>
            </a:extLst>
          </p:cNvPr>
          <p:cNvSpPr txBox="1">
            <a:spLocks noChangeArrowheads="1"/>
          </p:cNvSpPr>
          <p:nvPr/>
        </p:nvSpPr>
        <p:spPr bwMode="auto">
          <a:xfrm>
            <a:off x="586154" y="4033556"/>
            <a:ext cx="3509596" cy="79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more shrewd</a:t>
            </a:r>
          </a:p>
        </p:txBody>
      </p:sp>
      <p:sp>
        <p:nvSpPr>
          <p:cNvPr id="7" name="Rectangle 2">
            <a:extLst>
              <a:ext uri="{FF2B5EF4-FFF2-40B4-BE49-F238E27FC236}">
                <a16:creationId xmlns:a16="http://schemas.microsoft.com/office/drawing/2014/main" id="{2A433CE0-2266-549D-0639-CCC9C2E8B093}"/>
              </a:ext>
            </a:extLst>
          </p:cNvPr>
          <p:cNvSpPr txBox="1">
            <a:spLocks noChangeArrowheads="1"/>
          </p:cNvSpPr>
          <p:nvPr/>
        </p:nvSpPr>
        <p:spPr bwMode="auto">
          <a:xfrm>
            <a:off x="3757613" y="4031457"/>
            <a:ext cx="4835401" cy="800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their generation</a:t>
            </a:r>
          </a:p>
        </p:txBody>
      </p:sp>
      <p:sp>
        <p:nvSpPr>
          <p:cNvPr id="8" name="Rectangle 2">
            <a:extLst>
              <a:ext uri="{FF2B5EF4-FFF2-40B4-BE49-F238E27FC236}">
                <a16:creationId xmlns:a16="http://schemas.microsoft.com/office/drawing/2014/main" id="{4FE9C969-DBB1-181F-F108-A0002381B2EC}"/>
              </a:ext>
            </a:extLst>
          </p:cNvPr>
          <p:cNvSpPr txBox="1">
            <a:spLocks noChangeArrowheads="1"/>
          </p:cNvSpPr>
          <p:nvPr/>
        </p:nvSpPr>
        <p:spPr bwMode="auto">
          <a:xfrm>
            <a:off x="527539" y="4715876"/>
            <a:ext cx="550178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than the sons of light</a:t>
            </a:r>
          </a:p>
        </p:txBody>
      </p:sp>
      <p:sp>
        <p:nvSpPr>
          <p:cNvPr id="11" name="Arrow: Bent-Up 9">
            <a:extLst>
              <a:ext uri="{FF2B5EF4-FFF2-40B4-BE49-F238E27FC236}">
                <a16:creationId xmlns:a16="http://schemas.microsoft.com/office/drawing/2014/main" id="{A753C4DF-12AC-1402-89F8-FFFE79F5FE5C}"/>
              </a:ext>
            </a:extLst>
          </p:cNvPr>
          <p:cNvSpPr/>
          <p:nvPr/>
        </p:nvSpPr>
        <p:spPr>
          <a:xfrm rot="5400000">
            <a:off x="1908890" y="2566215"/>
            <a:ext cx="349096" cy="352845"/>
          </a:xfrm>
          <a:prstGeom prst="bentUpArrow">
            <a:avLst>
              <a:gd name="adj1" fmla="val 26365"/>
              <a:gd name="adj2" fmla="val 32031"/>
              <a:gd name="adj3" fmla="val 35156"/>
            </a:avLst>
          </a:prstGeom>
          <a:solidFill>
            <a:srgbClr val="2FA6FF"/>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2" name="Arrow: Bent-Up 9">
            <a:extLst>
              <a:ext uri="{FF2B5EF4-FFF2-40B4-BE49-F238E27FC236}">
                <a16:creationId xmlns:a16="http://schemas.microsoft.com/office/drawing/2014/main" id="{B24ABE90-0F88-8B26-F377-AAFAEDED374C}"/>
              </a:ext>
            </a:extLst>
          </p:cNvPr>
          <p:cNvSpPr/>
          <p:nvPr/>
        </p:nvSpPr>
        <p:spPr>
          <a:xfrm>
            <a:off x="6907468" y="2484609"/>
            <a:ext cx="1036881" cy="378148"/>
          </a:xfrm>
          <a:prstGeom prst="bentUpArrow">
            <a:avLst>
              <a:gd name="adj1" fmla="val 28398"/>
              <a:gd name="adj2" fmla="val 32031"/>
              <a:gd name="adj3" fmla="val 35156"/>
            </a:avLst>
          </a:prstGeom>
          <a:solidFill>
            <a:srgbClr val="2FA6FF"/>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0" name="in">
            <a:extLst>
              <a:ext uri="{FF2B5EF4-FFF2-40B4-BE49-F238E27FC236}">
                <a16:creationId xmlns:a16="http://schemas.microsoft.com/office/drawing/2014/main" id="{CE36E687-E45C-A9D1-62B4-B073744D4B2A}"/>
              </a:ext>
            </a:extLst>
          </p:cNvPr>
          <p:cNvSpPr>
            <a:spLocks noChangeArrowheads="1"/>
          </p:cNvSpPr>
          <p:nvPr/>
        </p:nvSpPr>
        <p:spPr bwMode="auto">
          <a:xfrm>
            <a:off x="2220687" y="2406580"/>
            <a:ext cx="796332" cy="695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4" name="=">
            <a:extLst>
              <a:ext uri="{FF2B5EF4-FFF2-40B4-BE49-F238E27FC236}">
                <a16:creationId xmlns:a16="http://schemas.microsoft.com/office/drawing/2014/main" id="{14F50569-830D-F6D0-52E4-7C2049EF8B61}"/>
              </a:ext>
            </a:extLst>
          </p:cNvPr>
          <p:cNvSpPr>
            <a:spLocks noChangeArrowheads="1"/>
          </p:cNvSpPr>
          <p:nvPr/>
        </p:nvSpPr>
        <p:spPr bwMode="auto">
          <a:xfrm>
            <a:off x="4712180" y="1702135"/>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800" b="1" i="0" u="none" strike="noStrike" kern="1200" cap="none" spc="0" normalizeH="0" baseline="0" noProof="0" dirty="0">
                <a:ln w="11430"/>
                <a:solidFill>
                  <a:schemeClr val="bg1"/>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6" name="Rectangle 2">
            <a:extLst>
              <a:ext uri="{FF2B5EF4-FFF2-40B4-BE49-F238E27FC236}">
                <a16:creationId xmlns:a16="http://schemas.microsoft.com/office/drawing/2014/main" id="{94EA6D29-D3D9-F546-316C-FA26F1768E3D}"/>
              </a:ext>
            </a:extLst>
          </p:cNvPr>
          <p:cNvSpPr txBox="1">
            <a:spLocks noChangeArrowheads="1"/>
          </p:cNvSpPr>
          <p:nvPr/>
        </p:nvSpPr>
        <p:spPr bwMode="auto">
          <a:xfrm>
            <a:off x="198140" y="1705163"/>
            <a:ext cx="4663096" cy="76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this world</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8" name="Rectangle 2">
            <a:extLst>
              <a:ext uri="{FF2B5EF4-FFF2-40B4-BE49-F238E27FC236}">
                <a16:creationId xmlns:a16="http://schemas.microsoft.com/office/drawing/2014/main" id="{2889877F-30B9-A606-9611-B29B6F09922F}"/>
              </a:ext>
            </a:extLst>
          </p:cNvPr>
          <p:cNvSpPr txBox="1">
            <a:spLocks noChangeArrowheads="1"/>
          </p:cNvSpPr>
          <p:nvPr/>
        </p:nvSpPr>
        <p:spPr bwMode="auto">
          <a:xfrm>
            <a:off x="6753248" y="1703439"/>
            <a:ext cx="2115449" cy="768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shrewd</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pic>
        <p:nvPicPr>
          <p:cNvPr id="3" name="Picture 2">
            <a:extLst>
              <a:ext uri="{FF2B5EF4-FFF2-40B4-BE49-F238E27FC236}">
                <a16:creationId xmlns:a16="http://schemas.microsoft.com/office/drawing/2014/main" id="{02D102B0-199C-71B7-4ED0-3EB36BA4BF58}"/>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3965394" y="3161213"/>
            <a:ext cx="1222139" cy="1345474"/>
          </a:xfrm>
          <a:prstGeom prst="rect">
            <a:avLst/>
          </a:prstGeom>
        </p:spPr>
      </p:pic>
      <p:sp>
        <p:nvSpPr>
          <p:cNvPr id="19" name="Top">
            <a:extLst>
              <a:ext uri="{FF2B5EF4-FFF2-40B4-BE49-F238E27FC236}">
                <a16:creationId xmlns:a16="http://schemas.microsoft.com/office/drawing/2014/main" id="{368DF442-513F-3019-313C-715D6940097A}"/>
              </a:ext>
            </a:extLst>
          </p:cNvPr>
          <p:cNvSpPr txBox="1">
            <a:spLocks noChangeArrowheads="1"/>
          </p:cNvSpPr>
          <p:nvPr/>
        </p:nvSpPr>
        <p:spPr bwMode="auto">
          <a:xfrm>
            <a:off x="530952" y="60035"/>
            <a:ext cx="8082096" cy="1768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28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Righteous are You, O LORD, when I plead with You; Yet let me talk with You about Your judgments. Why does the way of the wicked prosper? Why are those happy who deal so treacherously? </a:t>
            </a:r>
            <a:r>
              <a:rPr lang="en-US" altLang="en-US" sz="2800" b="1" i="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 Jeremiah 12:1</a:t>
            </a:r>
          </a:p>
        </p:txBody>
      </p:sp>
      <p:sp>
        <p:nvSpPr>
          <p:cNvPr id="20" name="Rectangle 12">
            <a:extLst>
              <a:ext uri="{FF2B5EF4-FFF2-40B4-BE49-F238E27FC236}">
                <a16:creationId xmlns:a16="http://schemas.microsoft.com/office/drawing/2014/main" id="{26031991-3067-F711-19E1-2846E30B1D06}"/>
              </a:ext>
            </a:extLst>
          </p:cNvPr>
          <p:cNvSpPr>
            <a:spLocks noChangeArrowheads="1"/>
          </p:cNvSpPr>
          <p:nvPr/>
        </p:nvSpPr>
        <p:spPr bwMode="auto">
          <a:xfrm>
            <a:off x="3387813" y="2618502"/>
            <a:ext cx="4286202"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solidFill>
                    <a:schemeClr val="bg1"/>
                  </a:solidFill>
                </a:ln>
                <a:effectLst>
                  <a:glow rad="127000">
                    <a:srgbClr val="C00000"/>
                  </a:glow>
                </a:effectLst>
                <a:uLnTx/>
                <a:uFillTx/>
                <a:latin typeface="Calibri" panose="020F0502020204030204" pitchFamily="34" charset="0"/>
                <a:ea typeface="+mn-ea"/>
                <a:cs typeface="+mn-cs"/>
              </a:rPr>
              <a:t>Fixing the books</a:t>
            </a:r>
            <a:endParaRPr kumimoji="0" lang="en-US" altLang="en-US" sz="4400" b="1" i="1" u="none" strike="noStrike" kern="1200" cap="none" spc="0" normalizeH="0" baseline="0" noProof="0" dirty="0">
              <a:ln>
                <a:solidFill>
                  <a:schemeClr val="bg1"/>
                </a:solidFill>
              </a:ln>
              <a:effectLst>
                <a:glow rad="127000">
                  <a:srgbClr val="C00000"/>
                </a:glow>
              </a:effectLst>
              <a:uLnTx/>
              <a:uFillTx/>
              <a:latin typeface="Calibri" panose="020F0502020204030204" pitchFamily="34" charset="0"/>
              <a:ea typeface="+mn-ea"/>
              <a:cs typeface="+mn-cs"/>
            </a:endParaRPr>
          </a:p>
        </p:txBody>
      </p:sp>
      <p:sp>
        <p:nvSpPr>
          <p:cNvPr id="21" name="Rectangle 2">
            <a:extLst>
              <a:ext uri="{FF2B5EF4-FFF2-40B4-BE49-F238E27FC236}">
                <a16:creationId xmlns:a16="http://schemas.microsoft.com/office/drawing/2014/main" id="{7ACEDF88-18FD-DD77-3D8A-C213D2EA82C9}"/>
              </a:ext>
            </a:extLst>
          </p:cNvPr>
          <p:cNvSpPr txBox="1">
            <a:spLocks noChangeArrowheads="1"/>
          </p:cNvSpPr>
          <p:nvPr/>
        </p:nvSpPr>
        <p:spPr bwMode="auto">
          <a:xfrm>
            <a:off x="2240452" y="731129"/>
            <a:ext cx="4663096" cy="76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tx1"/>
                </a:solidFill>
                <a:effectLst>
                  <a:glow rad="101600">
                    <a:srgbClr val="C00000"/>
                  </a:glow>
                  <a:outerShdw blurRad="50800" algn="tl" rotWithShape="0">
                    <a:srgbClr val="000000"/>
                  </a:outerShdw>
                </a:effectLst>
                <a:uLnTx/>
                <a:uFillTx/>
                <a:latin typeface="Calibri" panose="020F0502020204030204" pitchFamily="34" charset="0"/>
                <a:ea typeface="+mj-ea"/>
                <a:cs typeface="+mj-cs"/>
              </a:rPr>
              <a:t>sons of this world</a:t>
            </a:r>
            <a:endParaRPr kumimoji="0" lang="en-US" altLang="en-US" sz="4400" b="1" i="1" u="none" strike="noStrike" kern="0" cap="none" spc="0" normalizeH="0" baseline="0" noProof="0" dirty="0">
              <a:ln w="3175" cmpd="sng">
                <a:solidFill>
                  <a:srgbClr val="FFFFFF"/>
                </a:solidFill>
                <a:prstDash val="solid"/>
                <a:miter lim="800000"/>
              </a:ln>
              <a:solidFill>
                <a:schemeClr val="tx1"/>
              </a:solidFill>
              <a:effectLst>
                <a:glow rad="101600">
                  <a:srgbClr val="C00000"/>
                </a:glow>
                <a:outerShdw blurRad="50800" algn="tl" rotWithShape="0">
                  <a:srgbClr val="000000"/>
                </a:outerShdw>
              </a:effectLst>
              <a:uLnTx/>
              <a:uFillTx/>
              <a:latin typeface="Calibri" panose="020F0502020204030204" pitchFamily="34" charset="0"/>
              <a:ea typeface="+mj-ea"/>
              <a:cs typeface="+mj-cs"/>
            </a:endParaRPr>
          </a:p>
        </p:txBody>
      </p:sp>
      <p:sp>
        <p:nvSpPr>
          <p:cNvPr id="22" name="Rectangle 2">
            <a:extLst>
              <a:ext uri="{FF2B5EF4-FFF2-40B4-BE49-F238E27FC236}">
                <a16:creationId xmlns:a16="http://schemas.microsoft.com/office/drawing/2014/main" id="{0EECC9CD-6177-8EB2-2D3B-B935FB17565E}"/>
              </a:ext>
            </a:extLst>
          </p:cNvPr>
          <p:cNvSpPr txBox="1">
            <a:spLocks noChangeArrowheads="1"/>
          </p:cNvSpPr>
          <p:nvPr/>
        </p:nvSpPr>
        <p:spPr bwMode="auto">
          <a:xfrm>
            <a:off x="2949765" y="5309755"/>
            <a:ext cx="3244471" cy="76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chemeClr val="tx1"/>
                  </a:solidFill>
                  <a:prstDash val="solid"/>
                  <a:miter lim="800000"/>
                </a:ln>
                <a:solidFill>
                  <a:schemeClr val="bg1"/>
                </a:solidFill>
                <a:effectLst>
                  <a:glow rad="101600">
                    <a:srgbClr val="FF9900"/>
                  </a:glow>
                  <a:outerShdw blurRad="50800" algn="tl" rotWithShape="0">
                    <a:srgbClr val="000000"/>
                  </a:outerShdw>
                </a:effectLst>
                <a:uLnTx/>
                <a:uFillTx/>
                <a:latin typeface="Calibri" panose="020F0502020204030204" pitchFamily="34" charset="0"/>
                <a:ea typeface="+mj-ea"/>
                <a:cs typeface="+mj-cs"/>
              </a:rPr>
              <a:t>sons of light</a:t>
            </a:r>
            <a:endParaRPr kumimoji="0" lang="en-US" altLang="en-US" sz="4400" b="1" i="1" u="none" strike="noStrike" kern="0" cap="none" spc="0" normalizeH="0" baseline="0" noProof="0" dirty="0">
              <a:ln w="3175" cmpd="sng">
                <a:solidFill>
                  <a:schemeClr val="tx1"/>
                </a:solidFill>
                <a:prstDash val="solid"/>
                <a:miter lim="800000"/>
              </a:ln>
              <a:solidFill>
                <a:schemeClr val="bg1"/>
              </a:solidFill>
              <a:effectLst>
                <a:glow rad="101600">
                  <a:srgbClr val="FF9900"/>
                </a:glow>
                <a:outerShdw blurRad="50800" algn="tl" rotWithShape="0">
                  <a:srgbClr val="000000"/>
                </a:outerShdw>
              </a:effectLst>
              <a:uLnTx/>
              <a:uFillTx/>
              <a:latin typeface="Calibri" panose="020F0502020204030204" pitchFamily="34" charset="0"/>
              <a:ea typeface="+mj-ea"/>
              <a:cs typeface="+mj-cs"/>
            </a:endParaRPr>
          </a:p>
        </p:txBody>
      </p:sp>
      <p:sp>
        <p:nvSpPr>
          <p:cNvPr id="23" name="Rectangle 2">
            <a:extLst>
              <a:ext uri="{FF2B5EF4-FFF2-40B4-BE49-F238E27FC236}">
                <a16:creationId xmlns:a16="http://schemas.microsoft.com/office/drawing/2014/main" id="{1A34A9A9-F06F-7703-A3FE-FC00E5E6078E}"/>
              </a:ext>
            </a:extLst>
          </p:cNvPr>
          <p:cNvSpPr txBox="1">
            <a:spLocks noChangeArrowheads="1"/>
          </p:cNvSpPr>
          <p:nvPr/>
        </p:nvSpPr>
        <p:spPr bwMode="auto">
          <a:xfrm>
            <a:off x="3273288" y="2334433"/>
            <a:ext cx="2597425" cy="76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6000" b="1" i="0" u="none" strike="noStrike" kern="0" cap="none" spc="0" normalizeH="0" baseline="0" noProof="0" dirty="0">
                <a:ln w="3175" cmpd="sng">
                  <a:solidFill>
                    <a:srgbClr val="FFFFFF"/>
                  </a:solidFill>
                  <a:prstDash val="solid"/>
                  <a:miter lim="800000"/>
                </a:ln>
                <a:solidFill>
                  <a:schemeClr val="bg1"/>
                </a:solidFill>
                <a:effectLst>
                  <a:glow rad="101600">
                    <a:srgbClr val="C00000"/>
                  </a:glow>
                  <a:outerShdw blurRad="50800" algn="tl" rotWithShape="0">
                    <a:srgbClr val="000000"/>
                  </a:outerShdw>
                </a:effectLst>
                <a:uLnTx/>
                <a:uFillTx/>
                <a:latin typeface="Calibri" panose="020F0502020204030204" pitchFamily="34" charset="0"/>
                <a:ea typeface="+mj-ea"/>
                <a:cs typeface="+mj-cs"/>
              </a:rPr>
              <a:t>Answer</a:t>
            </a:r>
            <a:endParaRPr kumimoji="0" lang="en-US" altLang="en-US" sz="6000" b="1" i="1" u="none" strike="noStrike" kern="0" cap="none" spc="0" normalizeH="0" baseline="0" noProof="0" dirty="0">
              <a:ln w="3175" cmpd="sng">
                <a:solidFill>
                  <a:srgbClr val="FFFFFF"/>
                </a:solidFill>
                <a:prstDash val="solid"/>
                <a:miter lim="800000"/>
              </a:ln>
              <a:solidFill>
                <a:schemeClr val="bg1"/>
              </a:solidFill>
              <a:effectLst>
                <a:glow rad="101600">
                  <a:srgbClr val="C00000"/>
                </a:glow>
                <a:outerShdw blurRad="50800" algn="tl" rotWithShape="0">
                  <a:srgbClr val="000000"/>
                </a:outerShdw>
              </a:effectLst>
              <a:uLnTx/>
              <a:uFillTx/>
              <a:latin typeface="Calibri" panose="020F0502020204030204" pitchFamily="34" charset="0"/>
              <a:ea typeface="+mj-ea"/>
              <a:cs typeface="+mj-cs"/>
            </a:endParaRPr>
          </a:p>
        </p:txBody>
      </p:sp>
      <p:sp>
        <p:nvSpPr>
          <p:cNvPr id="24" name="Rectangle 2">
            <a:extLst>
              <a:ext uri="{FF2B5EF4-FFF2-40B4-BE49-F238E27FC236}">
                <a16:creationId xmlns:a16="http://schemas.microsoft.com/office/drawing/2014/main" id="{B312A984-D96A-1385-28C3-4D83A1C251D6}"/>
              </a:ext>
            </a:extLst>
          </p:cNvPr>
          <p:cNvSpPr txBox="1">
            <a:spLocks noChangeArrowheads="1"/>
          </p:cNvSpPr>
          <p:nvPr/>
        </p:nvSpPr>
        <p:spPr bwMode="auto">
          <a:xfrm>
            <a:off x="2882347" y="6091425"/>
            <a:ext cx="3253410" cy="76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baseline="0" noProof="0" dirty="0">
                <a:ln w="3175" cmpd="sng">
                  <a:solidFill>
                    <a:srgbClr val="FFFFFF"/>
                  </a:solidFill>
                  <a:prstDash val="solid"/>
                  <a:miter lim="800000"/>
                </a:ln>
                <a:solidFill>
                  <a:schemeClr val="bg1"/>
                </a:solidFill>
                <a:effectLst>
                  <a:glow rad="101600">
                    <a:srgbClr val="C00000"/>
                  </a:glow>
                  <a:outerShdw blurRad="50800" algn="tl" rotWithShape="0">
                    <a:srgbClr val="000000"/>
                  </a:outerShdw>
                </a:effectLst>
                <a:uLnTx/>
                <a:uFillTx/>
                <a:latin typeface="Calibri" panose="020F0502020204030204" pitchFamily="34" charset="0"/>
                <a:ea typeface="+mj-ea"/>
                <a:cs typeface="+mj-cs"/>
              </a:rPr>
              <a:t>Consolation</a:t>
            </a:r>
            <a:endParaRPr kumimoji="0" lang="en-US" altLang="en-US" sz="4800" b="1" i="1" u="none" strike="noStrike" kern="0" cap="none" spc="0" normalizeH="0" baseline="0" noProof="0" dirty="0">
              <a:ln w="3175" cmpd="sng">
                <a:solidFill>
                  <a:srgbClr val="FFFFFF"/>
                </a:solidFill>
                <a:prstDash val="solid"/>
                <a:miter lim="800000"/>
              </a:ln>
              <a:solidFill>
                <a:schemeClr val="bg1"/>
              </a:solidFill>
              <a:effectLst>
                <a:glow rad="101600">
                  <a:srgbClr val="C00000"/>
                </a:glow>
                <a:outerShdw blurRad="50800" algn="tl" rotWithShape="0">
                  <a:srgbClr val="000000"/>
                </a:outerShdw>
              </a:effectLst>
              <a:uLnTx/>
              <a:uFillTx/>
              <a:latin typeface="Calibri" panose="020F0502020204030204" pitchFamily="34" charset="0"/>
              <a:ea typeface="+mj-ea"/>
              <a:cs typeface="+mj-cs"/>
            </a:endParaRPr>
          </a:p>
        </p:txBody>
      </p:sp>
      <p:sp>
        <p:nvSpPr>
          <p:cNvPr id="25" name="Why">
            <a:extLst>
              <a:ext uri="{FF2B5EF4-FFF2-40B4-BE49-F238E27FC236}">
                <a16:creationId xmlns:a16="http://schemas.microsoft.com/office/drawing/2014/main" id="{4541042D-14A0-EB57-7458-38747B69A41C}"/>
              </a:ext>
            </a:extLst>
          </p:cNvPr>
          <p:cNvSpPr txBox="1">
            <a:spLocks noChangeArrowheads="1"/>
          </p:cNvSpPr>
          <p:nvPr/>
        </p:nvSpPr>
        <p:spPr bwMode="auto">
          <a:xfrm>
            <a:off x="7642661" y="418003"/>
            <a:ext cx="951232" cy="6284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28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Why</a:t>
            </a:r>
            <a:endParaRPr lang="en-US" altLang="en-US" sz="2800" b="1" i="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endParaRPr>
          </a:p>
        </p:txBody>
      </p:sp>
      <p:sp>
        <p:nvSpPr>
          <p:cNvPr id="26" name="Why">
            <a:extLst>
              <a:ext uri="{FF2B5EF4-FFF2-40B4-BE49-F238E27FC236}">
                <a16:creationId xmlns:a16="http://schemas.microsoft.com/office/drawing/2014/main" id="{D68DEA39-4C03-683F-C485-D061AB96673B}"/>
              </a:ext>
            </a:extLst>
          </p:cNvPr>
          <p:cNvSpPr txBox="1">
            <a:spLocks noChangeArrowheads="1"/>
          </p:cNvSpPr>
          <p:nvPr/>
        </p:nvSpPr>
        <p:spPr bwMode="auto">
          <a:xfrm>
            <a:off x="6145236" y="871731"/>
            <a:ext cx="913247" cy="573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28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Why</a:t>
            </a:r>
            <a:endParaRPr lang="en-US" altLang="en-US" sz="2800" b="1" i="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endParaRPr>
          </a:p>
        </p:txBody>
      </p:sp>
      <p:sp>
        <p:nvSpPr>
          <p:cNvPr id="29" name="Title 1">
            <a:extLst>
              <a:ext uri="{FF2B5EF4-FFF2-40B4-BE49-F238E27FC236}">
                <a16:creationId xmlns:a16="http://schemas.microsoft.com/office/drawing/2014/main" id="{771CFD13-F615-3AD3-CF21-48463AFDF9C0}"/>
              </a:ext>
            </a:extLst>
          </p:cNvPr>
          <p:cNvSpPr txBox="1">
            <a:spLocks/>
          </p:cNvSpPr>
          <p:nvPr/>
        </p:nvSpPr>
        <p:spPr>
          <a:xfrm>
            <a:off x="2162175" y="3017141"/>
            <a:ext cx="13887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2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27" name="Rectangle 12">
            <a:extLst>
              <a:ext uri="{FF2B5EF4-FFF2-40B4-BE49-F238E27FC236}">
                <a16:creationId xmlns:a16="http://schemas.microsoft.com/office/drawing/2014/main" id="{7555088F-6455-870C-7999-56BBE5E8572B}"/>
              </a:ext>
            </a:extLst>
          </p:cNvPr>
          <p:cNvSpPr>
            <a:spLocks noChangeArrowheads="1"/>
          </p:cNvSpPr>
          <p:nvPr/>
        </p:nvSpPr>
        <p:spPr bwMode="auto">
          <a:xfrm>
            <a:off x="109179" y="2811435"/>
            <a:ext cx="3534771" cy="20198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lvl="0" algn="ctr" eaLnBrk="1" hangingPunct="1">
              <a:defRPr/>
            </a:pPr>
            <a:r>
              <a:rPr lang="en-US" altLang="en-US" sz="3200" b="1" dirty="0">
                <a:solidFill>
                  <a:srgbClr val="FFFFFF"/>
                </a:solidFill>
                <a:effectLst>
                  <a:glow rad="127000">
                    <a:srgbClr val="000000"/>
                  </a:glow>
                </a:effectLst>
                <a:latin typeface="Calibri" panose="020F0502020204030204" pitchFamily="34" charset="0"/>
              </a:rPr>
              <a:t>… speaking lies in hypocrisy, having their own </a:t>
            </a:r>
            <a:endParaRPr kumimoji="0" lang="en-US" altLang="en-US" sz="32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ndParaRPr>
          </a:p>
        </p:txBody>
      </p:sp>
      <p:sp>
        <p:nvSpPr>
          <p:cNvPr id="28" name="Rectangle 12">
            <a:extLst>
              <a:ext uri="{FF2B5EF4-FFF2-40B4-BE49-F238E27FC236}">
                <a16:creationId xmlns:a16="http://schemas.microsoft.com/office/drawing/2014/main" id="{6F66D2D8-CC4D-71E1-3DDD-9566410AA25A}"/>
              </a:ext>
            </a:extLst>
          </p:cNvPr>
          <p:cNvSpPr>
            <a:spLocks noChangeArrowheads="1"/>
          </p:cNvSpPr>
          <p:nvPr/>
        </p:nvSpPr>
        <p:spPr bwMode="auto">
          <a:xfrm>
            <a:off x="5281680" y="2811435"/>
            <a:ext cx="3712191" cy="17916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lvl="0" algn="ctr" eaLnBrk="1" hangingPunct="1">
              <a:defRPr/>
            </a:pPr>
            <a:r>
              <a:rPr lang="en-US" altLang="en-US" sz="3200" b="1" dirty="0">
                <a:solidFill>
                  <a:srgbClr val="FFFFFF"/>
                </a:solidFill>
                <a:effectLst>
                  <a:glow rad="127000">
                    <a:srgbClr val="000000"/>
                  </a:glow>
                </a:effectLst>
                <a:latin typeface="Calibri" panose="020F0502020204030204" pitchFamily="34" charset="0"/>
              </a:rPr>
              <a:t>conscience seared with a hot iron, …      </a:t>
            </a:r>
            <a:r>
              <a:rPr lang="en-US" altLang="en-US" sz="2800" b="1" i="1" dirty="0">
                <a:solidFill>
                  <a:srgbClr val="FFFFFF"/>
                </a:solidFill>
                <a:effectLst>
                  <a:glow rad="127000">
                    <a:srgbClr val="000000"/>
                  </a:glow>
                </a:effectLst>
                <a:latin typeface="Calibri" panose="020F0502020204030204" pitchFamily="34" charset="0"/>
              </a:rPr>
              <a:t>- 1</a:t>
            </a:r>
            <a:r>
              <a:rPr lang="en-US" altLang="en-US" sz="2800" b="1" i="1" baseline="30000" dirty="0">
                <a:solidFill>
                  <a:srgbClr val="FFFFFF"/>
                </a:solidFill>
                <a:effectLst>
                  <a:glow rad="127000">
                    <a:srgbClr val="000000"/>
                  </a:glow>
                </a:effectLst>
                <a:latin typeface="Calibri" panose="020F0502020204030204" pitchFamily="34" charset="0"/>
              </a:rPr>
              <a:t>st</a:t>
            </a:r>
            <a:r>
              <a:rPr lang="en-US" altLang="en-US" sz="2800" b="1" i="1" dirty="0">
                <a:solidFill>
                  <a:srgbClr val="FFFFFF"/>
                </a:solidFill>
                <a:effectLst>
                  <a:glow rad="127000">
                    <a:srgbClr val="000000"/>
                  </a:glow>
                </a:effectLst>
                <a:latin typeface="Calibri" panose="020F0502020204030204" pitchFamily="34" charset="0"/>
              </a:rPr>
              <a:t> Timothy 4:2</a:t>
            </a:r>
          </a:p>
        </p:txBody>
      </p:sp>
      <p:sp>
        <p:nvSpPr>
          <p:cNvPr id="30" name="Rectangle 2">
            <a:extLst>
              <a:ext uri="{FF2B5EF4-FFF2-40B4-BE49-F238E27FC236}">
                <a16:creationId xmlns:a16="http://schemas.microsoft.com/office/drawing/2014/main" id="{63C685BB-BA6E-4313-2C5B-43FC9DE78CB4}"/>
              </a:ext>
            </a:extLst>
          </p:cNvPr>
          <p:cNvSpPr txBox="1">
            <a:spLocks noChangeArrowheads="1"/>
          </p:cNvSpPr>
          <p:nvPr/>
        </p:nvSpPr>
        <p:spPr bwMode="auto">
          <a:xfrm>
            <a:off x="2183606" y="2947988"/>
            <a:ext cx="1347178" cy="77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chemeClr val="bg1"/>
                  </a:solidFill>
                  <a:prstDash val="solid"/>
                  <a:miter lim="800000"/>
                </a:ln>
                <a:solidFill>
                  <a:schemeClr val="tx1"/>
                </a:solidFill>
                <a:effectLst>
                  <a:glow rad="101600">
                    <a:srgbClr val="FF0000"/>
                  </a:glow>
                  <a:outerShdw blurRad="50800" algn="tl" rotWithShape="0">
                    <a:srgbClr val="000000"/>
                  </a:outerShdw>
                </a:effectLst>
                <a:uLnTx/>
                <a:uFillTx/>
                <a:latin typeface="Calibri" panose="020F0502020204030204" pitchFamily="34" charset="0"/>
                <a:ea typeface="+mj-ea"/>
                <a:cs typeface="+mj-cs"/>
              </a:rPr>
              <a:t>lies in</a:t>
            </a:r>
            <a:endParaRPr kumimoji="0" lang="en-US" altLang="en-US" sz="3200" b="1" i="1" u="none" strike="noStrike" kern="0" cap="none" spc="0" normalizeH="0" baseline="0" noProof="0" dirty="0">
              <a:ln w="3175" cmpd="sng">
                <a:solidFill>
                  <a:schemeClr val="bg1"/>
                </a:solidFill>
                <a:prstDash val="solid"/>
                <a:miter lim="800000"/>
              </a:ln>
              <a:solidFill>
                <a:schemeClr val="tx1"/>
              </a:solidFill>
              <a:effectLst>
                <a:glow rad="101600">
                  <a:srgbClr val="FF0000"/>
                </a:glow>
                <a:outerShdw blurRad="50800" algn="tl" rotWithShape="0">
                  <a:srgbClr val="000000"/>
                </a:outerShdw>
              </a:effectLst>
              <a:uLnTx/>
              <a:uFillTx/>
              <a:latin typeface="Calibri" panose="020F0502020204030204" pitchFamily="34" charset="0"/>
              <a:ea typeface="+mj-ea"/>
              <a:cs typeface="+mj-cs"/>
            </a:endParaRPr>
          </a:p>
        </p:txBody>
      </p:sp>
      <p:sp>
        <p:nvSpPr>
          <p:cNvPr id="31" name="&quot;No&quot; Symbol 39">
            <a:extLst>
              <a:ext uri="{FF2B5EF4-FFF2-40B4-BE49-F238E27FC236}">
                <a16:creationId xmlns:a16="http://schemas.microsoft.com/office/drawing/2014/main" id="{A88B790B-9FDC-5209-0AE2-F57A2AA0D7BF}"/>
              </a:ext>
            </a:extLst>
          </p:cNvPr>
          <p:cNvSpPr/>
          <p:nvPr/>
        </p:nvSpPr>
        <p:spPr>
          <a:xfrm>
            <a:off x="5809533" y="3293703"/>
            <a:ext cx="457200" cy="457200"/>
          </a:xfrm>
          <a:prstGeom prst="noSmoking">
            <a:avLst>
              <a:gd name="adj" fmla="val 8256"/>
            </a:avLst>
          </a:prstGeom>
          <a:solidFill>
            <a:srgbClr val="FF0000"/>
          </a:solidFill>
          <a:ln>
            <a:solidFill>
              <a:srgbClr val="FF0000"/>
            </a:solidFill>
          </a:ln>
          <a:effectLst>
            <a:glow rad="381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3072" name="Rectangle 2">
            <a:extLst>
              <a:ext uri="{FF2B5EF4-FFF2-40B4-BE49-F238E27FC236}">
                <a16:creationId xmlns:a16="http://schemas.microsoft.com/office/drawing/2014/main" id="{67F4708E-01F6-0793-AAC9-9AFC17A6184D}"/>
              </a:ext>
            </a:extLst>
          </p:cNvPr>
          <p:cNvSpPr txBox="1">
            <a:spLocks noChangeArrowheads="1"/>
          </p:cNvSpPr>
          <p:nvPr/>
        </p:nvSpPr>
        <p:spPr bwMode="auto">
          <a:xfrm>
            <a:off x="675861" y="1294138"/>
            <a:ext cx="7772399" cy="76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chemeClr val="tx1"/>
                </a:solidFill>
                <a:effectLst>
                  <a:glow rad="101600">
                    <a:srgbClr val="C00000"/>
                  </a:glow>
                  <a:outerShdw blurRad="50800" algn="tl" rotWithShape="0">
                    <a:srgbClr val="000000"/>
                  </a:outerShdw>
                </a:effectLst>
                <a:uLnTx/>
                <a:uFillTx/>
                <a:latin typeface="Calibri" panose="020F0502020204030204" pitchFamily="34" charset="0"/>
                <a:ea typeface="+mj-ea"/>
                <a:cs typeface="+mj-cs"/>
              </a:rPr>
              <a:t>Dishonesty – Desperation - Greed</a:t>
            </a:r>
            <a:endParaRPr kumimoji="0" lang="en-US" altLang="en-US" sz="4000" b="1" i="1" u="none" strike="noStrike" kern="0" cap="none" spc="0" normalizeH="0" baseline="0" noProof="0" dirty="0">
              <a:ln w="3175" cmpd="sng">
                <a:solidFill>
                  <a:srgbClr val="FFFFFF"/>
                </a:solidFill>
                <a:prstDash val="solid"/>
                <a:miter lim="800000"/>
              </a:ln>
              <a:solidFill>
                <a:schemeClr val="tx1"/>
              </a:solidFill>
              <a:effectLst>
                <a:glow rad="101600">
                  <a:srgbClr val="C00000"/>
                </a:glow>
                <a:outerShdw blurRad="50800" algn="tl" rotWithShape="0">
                  <a:srgbClr val="000000"/>
                </a:outerShdw>
              </a:effectLst>
              <a:uLnTx/>
              <a:uFillTx/>
              <a:latin typeface="Calibri" panose="020F0502020204030204" pitchFamily="34" charset="0"/>
              <a:ea typeface="+mj-ea"/>
              <a:cs typeface="+mj-cs"/>
            </a:endParaRPr>
          </a:p>
        </p:txBody>
      </p:sp>
      <p:sp>
        <p:nvSpPr>
          <p:cNvPr id="3073" name="Rectangle 2">
            <a:extLst>
              <a:ext uri="{FF2B5EF4-FFF2-40B4-BE49-F238E27FC236}">
                <a16:creationId xmlns:a16="http://schemas.microsoft.com/office/drawing/2014/main" id="{12E39D0A-09BF-F3FC-A789-7A1D1B35A20D}"/>
              </a:ext>
            </a:extLst>
          </p:cNvPr>
          <p:cNvSpPr txBox="1">
            <a:spLocks noChangeArrowheads="1"/>
          </p:cNvSpPr>
          <p:nvPr/>
        </p:nvSpPr>
        <p:spPr bwMode="auto">
          <a:xfrm>
            <a:off x="1633330" y="5879390"/>
            <a:ext cx="5857460" cy="76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3175" cmpd="sng">
                  <a:solidFill>
                    <a:srgbClr val="FFFFFF"/>
                  </a:solidFill>
                  <a:prstDash val="solid"/>
                  <a:miter lim="800000"/>
                </a:ln>
                <a:solidFill>
                  <a:schemeClr val="bg1"/>
                </a:solidFill>
                <a:effectLst>
                  <a:glow rad="101600">
                    <a:srgbClr val="FFC000">
                      <a:alpha val="60000"/>
                    </a:srgbClr>
                  </a:glow>
                  <a:outerShdw blurRad="50800" algn="tl" rotWithShape="0">
                    <a:srgbClr val="000000"/>
                  </a:outerShdw>
                </a:effectLst>
                <a:latin typeface="Calibri" panose="020F0502020204030204" pitchFamily="34" charset="0"/>
              </a:rPr>
              <a:t>Truthful - Patient - Loving</a:t>
            </a:r>
          </a:p>
        </p:txBody>
      </p:sp>
      <p:sp>
        <p:nvSpPr>
          <p:cNvPr id="3076" name="Rounded Rectangle 6">
            <a:extLst>
              <a:ext uri="{FF2B5EF4-FFF2-40B4-BE49-F238E27FC236}">
                <a16:creationId xmlns:a16="http://schemas.microsoft.com/office/drawing/2014/main" id="{29A0233F-0360-5A85-DF8B-8FACA56D740A}"/>
              </a:ext>
            </a:extLst>
          </p:cNvPr>
          <p:cNvSpPr/>
          <p:nvPr/>
        </p:nvSpPr>
        <p:spPr>
          <a:xfrm>
            <a:off x="7643375" y="482444"/>
            <a:ext cx="956474" cy="535738"/>
          </a:xfrm>
          <a:prstGeom prst="roundRect">
            <a:avLst>
              <a:gd name="adj" fmla="val 21379"/>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3077" name="Rounded Rectangle 6">
            <a:extLst>
              <a:ext uri="{FF2B5EF4-FFF2-40B4-BE49-F238E27FC236}">
                <a16:creationId xmlns:a16="http://schemas.microsoft.com/office/drawing/2014/main" id="{7C421220-66E2-9BE5-6B96-3415A47CA4A9}"/>
              </a:ext>
            </a:extLst>
          </p:cNvPr>
          <p:cNvSpPr/>
          <p:nvPr/>
        </p:nvSpPr>
        <p:spPr>
          <a:xfrm>
            <a:off x="6115636" y="901310"/>
            <a:ext cx="956474" cy="535738"/>
          </a:xfrm>
          <a:prstGeom prst="roundRect">
            <a:avLst>
              <a:gd name="adj" fmla="val 21379"/>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3075" name="Top">
            <a:extLst>
              <a:ext uri="{FF2B5EF4-FFF2-40B4-BE49-F238E27FC236}">
                <a16:creationId xmlns:a16="http://schemas.microsoft.com/office/drawing/2014/main" id="{45BF6EF7-98E8-0EF2-A12D-03092ADE8F31}"/>
              </a:ext>
            </a:extLst>
          </p:cNvPr>
          <p:cNvSpPr txBox="1">
            <a:spLocks noChangeArrowheads="1"/>
          </p:cNvSpPr>
          <p:nvPr/>
        </p:nvSpPr>
        <p:spPr bwMode="auto">
          <a:xfrm>
            <a:off x="530952" y="0"/>
            <a:ext cx="8082096" cy="1768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6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Some men's sins are clearly evident, preceding them to judgment, but those of some men follow later</a:t>
            </a:r>
            <a:r>
              <a:rPr lang="en-US" altLang="en-US" sz="28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 </a:t>
            </a:r>
            <a:r>
              <a:rPr lang="en-US" altLang="en-US" sz="2800" b="1" i="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 1</a:t>
            </a:r>
            <a:r>
              <a:rPr lang="en-US" altLang="en-US" sz="2800" b="1" i="1" kern="0" baseline="3000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st</a:t>
            </a:r>
            <a:r>
              <a:rPr lang="en-US" altLang="en-US" sz="2800" b="1" i="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 Timothy 5:24</a:t>
            </a:r>
          </a:p>
        </p:txBody>
      </p:sp>
      <p:sp>
        <p:nvSpPr>
          <p:cNvPr id="3078" name="Rectangle 12">
            <a:extLst>
              <a:ext uri="{FF2B5EF4-FFF2-40B4-BE49-F238E27FC236}">
                <a16:creationId xmlns:a16="http://schemas.microsoft.com/office/drawing/2014/main" id="{D53F487F-DC1A-4896-FA5C-813DC726D98A}"/>
              </a:ext>
            </a:extLst>
          </p:cNvPr>
          <p:cNvSpPr>
            <a:spLocks noChangeArrowheads="1"/>
          </p:cNvSpPr>
          <p:nvPr/>
        </p:nvSpPr>
        <p:spPr bwMode="auto">
          <a:xfrm>
            <a:off x="3174090" y="1105319"/>
            <a:ext cx="1847616" cy="653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solidFill>
                    <a:srgbClr val="FFFF00"/>
                  </a:solidFill>
                </a:ln>
                <a:solidFill>
                  <a:srgbClr val="92D050"/>
                </a:solidFill>
                <a:effectLst>
                  <a:glow rad="88900">
                    <a:schemeClr val="bg1"/>
                  </a:glow>
                </a:effectLst>
                <a:uLnTx/>
                <a:uFillTx/>
                <a:latin typeface="Calibri" panose="020F0502020204030204" pitchFamily="34" charset="0"/>
                <a:ea typeface="+mn-ea"/>
                <a:cs typeface="+mn-cs"/>
              </a:rPr>
              <a:t>follow?</a:t>
            </a:r>
            <a:endParaRPr kumimoji="0" lang="en-US" altLang="en-US" sz="4000" b="1" i="1" u="none" strike="noStrike" kern="1200" cap="none" spc="0" normalizeH="0" baseline="0" noProof="0" dirty="0">
              <a:ln>
                <a:solidFill>
                  <a:srgbClr val="FFFF00"/>
                </a:solidFill>
              </a:ln>
              <a:solidFill>
                <a:srgbClr val="92D050"/>
              </a:solidFill>
              <a:effectLst>
                <a:glow rad="88900">
                  <a:schemeClr val="bg1"/>
                </a:glow>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0638858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39" presetClass="entr" presetSubtype="0" accel="10000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p:cTn id="13" dur="1000" fill="hold"/>
                                        <p:tgtEl>
                                          <p:spTgt spid="20"/>
                                        </p:tgtEl>
                                        <p:attrNameLst>
                                          <p:attrName>ppt_h</p:attrName>
                                        </p:attrNameLst>
                                      </p:cBhvr>
                                      <p:tavLst>
                                        <p:tav tm="0">
                                          <p:val>
                                            <p:strVal val="#ppt_h/20"/>
                                          </p:val>
                                        </p:tav>
                                        <p:tav tm="50000">
                                          <p:val>
                                            <p:strVal val="#ppt_h/20"/>
                                          </p:val>
                                        </p:tav>
                                        <p:tav tm="100000">
                                          <p:val>
                                            <p:strVal val="#ppt_h"/>
                                          </p:val>
                                        </p:tav>
                                      </p:tavLst>
                                    </p:anim>
                                    <p:anim calcmode="lin" valueType="num">
                                      <p:cBhvr>
                                        <p:cTn id="14" dur="1000" fill="hold"/>
                                        <p:tgtEl>
                                          <p:spTgt spid="20"/>
                                        </p:tgtEl>
                                        <p:attrNameLst>
                                          <p:attrName>ppt_w</p:attrName>
                                        </p:attrNameLst>
                                      </p:cBhvr>
                                      <p:tavLst>
                                        <p:tav tm="0">
                                          <p:val>
                                            <p:strVal val="#ppt_w+.3"/>
                                          </p:val>
                                        </p:tav>
                                        <p:tav tm="50000">
                                          <p:val>
                                            <p:strVal val="#ppt_w+.3"/>
                                          </p:val>
                                        </p:tav>
                                        <p:tav tm="100000">
                                          <p:val>
                                            <p:strVal val="#ppt_w"/>
                                          </p:val>
                                        </p:tav>
                                      </p:tavLst>
                                    </p:anim>
                                    <p:anim calcmode="lin" valueType="num">
                                      <p:cBhvr>
                                        <p:cTn id="15" dur="1000" fill="hold"/>
                                        <p:tgtEl>
                                          <p:spTgt spid="20"/>
                                        </p:tgtEl>
                                        <p:attrNameLst>
                                          <p:attrName>ppt_x</p:attrName>
                                        </p:attrNameLst>
                                      </p:cBhvr>
                                      <p:tavLst>
                                        <p:tav tm="0">
                                          <p:val>
                                            <p:strVal val="#ppt_x-.3"/>
                                          </p:val>
                                        </p:tav>
                                        <p:tav tm="5000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42" presetClass="path" presetSubtype="0" accel="50000" decel="50000" fill="hold" grpId="2" nodeType="withEffect">
                                  <p:stCondLst>
                                    <p:cond delay="0"/>
                                  </p:stCondLst>
                                  <p:childTnLst>
                                    <p:animMotion origin="layout" path="M -3.88889E-6 -2.96296E-6 L 0.1415 -0.04884 " pathEditMode="relative" rAng="0" ptsTypes="AA">
                                      <p:cBhvr>
                                        <p:cTn id="32" dur="2000" fill="hold"/>
                                        <p:tgtEl>
                                          <p:spTgt spid="4"/>
                                        </p:tgtEl>
                                        <p:attrNameLst>
                                          <p:attrName>ppt_x</p:attrName>
                                          <p:attrName>ppt_y</p:attrName>
                                        </p:attrNameLst>
                                      </p:cBhvr>
                                      <p:rCtr x="7066" y="-2454"/>
                                    </p:animMotion>
                                  </p:childTnLst>
                                </p:cTn>
                              </p:par>
                              <p:par>
                                <p:cTn id="33" presetID="42" presetClass="path" presetSubtype="0" accel="50000" decel="50000" fill="hold" grpId="2" nodeType="withEffect">
                                  <p:stCondLst>
                                    <p:cond delay="0"/>
                                  </p:stCondLst>
                                  <p:childTnLst>
                                    <p:animMotion origin="layout" path="M 5.55556E-7 3.7037E-7 L -0.27257 -0.24421 " pathEditMode="relative" rAng="0" ptsTypes="AA">
                                      <p:cBhvr>
                                        <p:cTn id="34" dur="2000" fill="hold"/>
                                        <p:tgtEl>
                                          <p:spTgt spid="5"/>
                                        </p:tgtEl>
                                        <p:attrNameLst>
                                          <p:attrName>ppt_x</p:attrName>
                                          <p:attrName>ppt_y</p:attrName>
                                        </p:attrNameLst>
                                      </p:cBhvr>
                                      <p:rCtr x="-13628" y="-12222"/>
                                    </p:animMotion>
                                  </p:childTnLst>
                                </p:cTn>
                              </p:par>
                              <p:par>
                                <p:cTn id="35" presetID="42" presetClass="path" presetSubtype="0" accel="50000" decel="50000" fill="hold" grpId="2" nodeType="withEffect">
                                  <p:stCondLst>
                                    <p:cond delay="0"/>
                                  </p:stCondLst>
                                  <p:childTnLst>
                                    <p:animMotion origin="layout" path="M -2.77778E-6 3.7037E-6 L 0.52413 -0.34236 " pathEditMode="relative" rAng="0" ptsTypes="AA">
                                      <p:cBhvr>
                                        <p:cTn id="36" dur="2000" fill="hold"/>
                                        <p:tgtEl>
                                          <p:spTgt spid="6"/>
                                        </p:tgtEl>
                                        <p:attrNameLst>
                                          <p:attrName>ppt_x</p:attrName>
                                          <p:attrName>ppt_y</p:attrName>
                                        </p:attrNameLst>
                                      </p:cBhvr>
                                      <p:rCtr x="26198" y="-17130"/>
                                    </p:animMotion>
                                  </p:childTnLst>
                                </p:cTn>
                              </p:par>
                              <p:par>
                                <p:cTn id="37" presetID="42" presetClass="path" presetSubtype="0" accel="50000" decel="50000" fill="hold" grpId="2" nodeType="withEffect">
                                  <p:stCondLst>
                                    <p:cond delay="0"/>
                                  </p:stCondLst>
                                  <p:childTnLst>
                                    <p:animMotion origin="layout" path="M 2.77778E-6 3.7037E-6 L -0.17518 -0.24468 " pathEditMode="relative" rAng="0" ptsTypes="AA">
                                      <p:cBhvr>
                                        <p:cTn id="38" dur="2000" fill="hold"/>
                                        <p:tgtEl>
                                          <p:spTgt spid="7"/>
                                        </p:tgtEl>
                                        <p:attrNameLst>
                                          <p:attrName>ppt_x</p:attrName>
                                          <p:attrName>ppt_y</p:attrName>
                                        </p:attrNameLst>
                                      </p:cBhvr>
                                      <p:rCtr x="-8767" y="-12245"/>
                                    </p:animMotion>
                                  </p:childTnLst>
                                </p:cTn>
                              </p:par>
                              <p:par>
                                <p:cTn id="39" presetID="42" presetClass="path" presetSubtype="0" accel="50000" decel="50000" fill="hold" grpId="2" nodeType="withEffect">
                                  <p:stCondLst>
                                    <p:cond delay="0"/>
                                  </p:stCondLst>
                                  <p:childTnLst>
                                    <p:animMotion origin="layout" path="M 3.05556E-6 -4.44444E-6 L 0.14166 -0.04861 " pathEditMode="relative" rAng="0" ptsTypes="AA">
                                      <p:cBhvr>
                                        <p:cTn id="40" dur="2000" fill="hold"/>
                                        <p:tgtEl>
                                          <p:spTgt spid="8"/>
                                        </p:tgtEl>
                                        <p:attrNameLst>
                                          <p:attrName>ppt_x</p:attrName>
                                          <p:attrName>ppt_y</p:attrName>
                                        </p:attrNameLst>
                                      </p:cBhvr>
                                      <p:rCtr x="7083" y="-2431"/>
                                    </p:animMotion>
                                  </p:childTnLst>
                                </p:cTn>
                              </p:par>
                              <p:par>
                                <p:cTn id="41" presetID="10" presetClass="exit" presetSubtype="0" fill="hold" grpId="1" nodeType="withEffect">
                                  <p:stCondLst>
                                    <p:cond delay="0"/>
                                  </p:stCondLst>
                                  <p:childTnLst>
                                    <p:animEffect transition="out" filter="fade">
                                      <p:cBhvr>
                                        <p:cTn id="42" dur="1250"/>
                                        <p:tgtEl>
                                          <p:spTgt spid="3074"/>
                                        </p:tgtEl>
                                      </p:cBhvr>
                                    </p:animEffect>
                                    <p:set>
                                      <p:cBhvr>
                                        <p:cTn id="43" dur="1" fill="hold">
                                          <p:stCondLst>
                                            <p:cond delay="1249"/>
                                          </p:stCondLst>
                                        </p:cTn>
                                        <p:tgtEl>
                                          <p:spTgt spid="3074"/>
                                        </p:tgtEl>
                                        <p:attrNameLst>
                                          <p:attrName>style.visibility</p:attrName>
                                        </p:attrNameLst>
                                      </p:cBhvr>
                                      <p:to>
                                        <p:strVal val="hidden"/>
                                      </p:to>
                                    </p:set>
                                  </p:childTnLst>
                                </p:cTn>
                              </p:par>
                              <p:par>
                                <p:cTn id="44" presetID="10" presetClass="exit" presetSubtype="0" fill="hold" grpId="1" nodeType="withEffect">
                                  <p:stCondLst>
                                    <p:cond delay="0"/>
                                  </p:stCondLst>
                                  <p:childTnLst>
                                    <p:animEffect transition="out" filter="fade">
                                      <p:cBhvr>
                                        <p:cTn id="45" dur="500"/>
                                        <p:tgtEl>
                                          <p:spTgt spid="20"/>
                                        </p:tgtEl>
                                      </p:cBhvr>
                                    </p:animEffect>
                                    <p:set>
                                      <p:cBhvr>
                                        <p:cTn id="46" dur="1" fill="hold">
                                          <p:stCondLst>
                                            <p:cond delay="499"/>
                                          </p:stCondLst>
                                        </p:cTn>
                                        <p:tgtEl>
                                          <p:spTgt spid="20"/>
                                        </p:tgtEl>
                                        <p:attrNameLst>
                                          <p:attrName>style.visibility</p:attrName>
                                        </p:attrNameLst>
                                      </p:cBhvr>
                                      <p:to>
                                        <p:strVal val="hidden"/>
                                      </p:to>
                                    </p:set>
                                  </p:childTnLst>
                                </p:cTn>
                              </p:par>
                            </p:childTnLst>
                          </p:cTn>
                        </p:par>
                        <p:par>
                          <p:cTn id="47" fill="hold">
                            <p:stCondLst>
                              <p:cond delay="2000"/>
                            </p:stCondLst>
                            <p:childTnLst>
                              <p:par>
                                <p:cTn id="48" presetID="10" presetClass="entr" presetSubtype="0"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250"/>
                                        <p:tgtEl>
                                          <p:spTgt spid="9"/>
                                        </p:tgtEl>
                                      </p:cBhvr>
                                    </p:animEffect>
                                  </p:childTnLst>
                                </p:cTn>
                              </p:par>
                              <p:par>
                                <p:cTn id="51" presetID="10" presetClass="exit" presetSubtype="0" fill="hold" grpId="1" nodeType="withEffect">
                                  <p:stCondLst>
                                    <p:cond delay="0"/>
                                  </p:stCondLst>
                                  <p:childTnLst>
                                    <p:animEffect transition="out" filter="fade">
                                      <p:cBhvr>
                                        <p:cTn id="52" dur="500"/>
                                        <p:tgtEl>
                                          <p:spTgt spid="5"/>
                                        </p:tgtEl>
                                      </p:cBhvr>
                                    </p:animEffect>
                                    <p:set>
                                      <p:cBhvr>
                                        <p:cTn id="53" dur="1" fill="hold">
                                          <p:stCondLst>
                                            <p:cond delay="499"/>
                                          </p:stCondLst>
                                        </p:cTn>
                                        <p:tgtEl>
                                          <p:spTgt spid="5"/>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500"/>
                                        <p:tgtEl>
                                          <p:spTgt spid="6"/>
                                        </p:tgtEl>
                                      </p:cBhvr>
                                    </p:animEffect>
                                    <p:set>
                                      <p:cBhvr>
                                        <p:cTn id="56" dur="1" fill="hold">
                                          <p:stCondLst>
                                            <p:cond delay="499"/>
                                          </p:stCondLst>
                                        </p:cTn>
                                        <p:tgtEl>
                                          <p:spTgt spid="6"/>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500"/>
                                        <p:tgtEl>
                                          <p:spTgt spid="7"/>
                                        </p:tgtEl>
                                      </p:cBhvr>
                                    </p:animEffect>
                                    <p:set>
                                      <p:cBhvr>
                                        <p:cTn id="59" dur="1" fill="hold">
                                          <p:stCondLst>
                                            <p:cond delay="499"/>
                                          </p:stCondLst>
                                        </p:cTn>
                                        <p:tgtEl>
                                          <p:spTgt spid="7"/>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8"/>
                                        </p:tgtEl>
                                      </p:cBhvr>
                                    </p:animEffect>
                                    <p:set>
                                      <p:cBhvr>
                                        <p:cTn id="62" dur="1" fill="hold">
                                          <p:stCondLst>
                                            <p:cond delay="499"/>
                                          </p:stCondLst>
                                        </p:cTn>
                                        <p:tgtEl>
                                          <p:spTgt spid="8"/>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5"/>
                                        </p:tgtEl>
                                        <p:attrNameLst>
                                          <p:attrName>style.visibility</p:attrName>
                                        </p:attrNameLst>
                                      </p:cBhvr>
                                      <p:to>
                                        <p:strVal val="visible"/>
                                      </p:to>
                                    </p:set>
                                    <p:animEffect transition="in" filter="wipe(left)">
                                      <p:cBhvr>
                                        <p:cTn id="67" dur="500"/>
                                        <p:tgtEl>
                                          <p:spTgt spid="15"/>
                                        </p:tgtEl>
                                      </p:cBhvr>
                                    </p:animEffect>
                                  </p:childTnLst>
                                </p:cTn>
                              </p:par>
                              <p:par>
                                <p:cTn id="68" presetID="18" presetClass="emph" presetSubtype="0" fill="hold" grpId="1" nodeType="withEffect">
                                  <p:stCondLst>
                                    <p:cond delay="0"/>
                                  </p:stCondLst>
                                  <p:childTnLst>
                                    <p:set>
                                      <p:cBhvr override="childStyle">
                                        <p:cTn id="69" dur="500" fill="hold"/>
                                        <p:tgtEl>
                                          <p:spTgt spid="15"/>
                                        </p:tgtEl>
                                        <p:attrNameLst>
                                          <p:attrName>style.textDecorationUnderline</p:attrName>
                                        </p:attrNameLst>
                                      </p:cBhvr>
                                      <p:to>
                                        <p:strVal val="true"/>
                                      </p:to>
                                    </p:set>
                                  </p:childTnLst>
                                </p:cTn>
                              </p:par>
                              <p:par>
                                <p:cTn id="70" presetID="22" presetClass="entr" presetSubtype="8" fill="hold" grpId="0" nodeType="with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500"/>
                                        <p:tgtEl>
                                          <p:spTgt spid="16"/>
                                        </p:tgtEl>
                                      </p:cBhvr>
                                    </p:animEffect>
                                  </p:childTnLst>
                                </p:cTn>
                              </p:par>
                              <p:par>
                                <p:cTn id="73" presetID="22" presetClass="entr" presetSubtype="8" fill="hold" grpId="0" nodeType="withEffect">
                                  <p:stCondLst>
                                    <p:cond delay="400"/>
                                  </p:stCondLst>
                                  <p:childTnLst>
                                    <p:set>
                                      <p:cBhvr>
                                        <p:cTn id="74" dur="1" fill="hold">
                                          <p:stCondLst>
                                            <p:cond delay="0"/>
                                          </p:stCondLst>
                                        </p:cTn>
                                        <p:tgtEl>
                                          <p:spTgt spid="11"/>
                                        </p:tgtEl>
                                        <p:attrNameLst>
                                          <p:attrName>style.visibility</p:attrName>
                                        </p:attrNameLst>
                                      </p:cBhvr>
                                      <p:to>
                                        <p:strVal val="visible"/>
                                      </p:to>
                                    </p:set>
                                    <p:animEffect transition="in" filter="wipe(left)">
                                      <p:cBhvr>
                                        <p:cTn id="75" dur="500"/>
                                        <p:tgtEl>
                                          <p:spTgt spid="11"/>
                                        </p:tgtEl>
                                      </p:cBhvr>
                                    </p:animEffect>
                                  </p:childTnLst>
                                </p:cTn>
                              </p:par>
                              <p:par>
                                <p:cTn id="76" presetID="0" presetClass="entr" presetSubtype="0" fill="hold" grpId="0" nodeType="withEffect">
                                  <p:stCondLst>
                                    <p:cond delay="1000"/>
                                  </p:stCondLst>
                                  <p:childTnLst>
                                    <p:set>
                                      <p:cBhvr>
                                        <p:cTn id="77" dur="1" fill="hold">
                                          <p:stCondLst>
                                            <p:cond delay="0"/>
                                          </p:stCondLst>
                                        </p:cTn>
                                        <p:tgtEl>
                                          <p:spTgt spid="10"/>
                                        </p:tgtEl>
                                        <p:attrNameLst>
                                          <p:attrName>style.visibility</p:attrName>
                                        </p:attrNameLst>
                                      </p:cBhvr>
                                      <p:to>
                                        <p:strVal val="visible"/>
                                      </p:to>
                                    </p:set>
                                    <p:animEffect transition="in" filter="dissolve">
                                      <p:cBhvr>
                                        <p:cTn id="78" dur="500">
                                          <p:stCondLst>
                                            <p:cond delay="0"/>
                                          </p:stCondLst>
                                        </p:cTn>
                                        <p:tgtEl>
                                          <p:spTgt spid="10"/>
                                        </p:tgtEl>
                                      </p:cBhvr>
                                    </p:animEffect>
                                    <p:anim to="" calcmode="lin" valueType="num">
                                      <p:cBhvr>
                                        <p:cTn id="79"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80" dur="500" fill="hold">
                                          <p:stCondLst>
                                            <p:cond delay="0"/>
                                          </p:stCondLst>
                                        </p:cTn>
                                        <p:tgtEl>
                                          <p:spTgt spid="10"/>
                                        </p:tgtEl>
                                        <p:attrNameLst>
                                          <p:attrName>ppt_h</p:attrName>
                                        </p:attrNameLst>
                                      </p:cBhvr>
                                      <p:tavLst>
                                        <p:tav tm="0">
                                          <p:val>
                                            <p:strVal val="#ppt_h*4"/>
                                          </p:val>
                                        </p:tav>
                                        <p:tav tm="100000">
                                          <p:val>
                                            <p:strVal val="#ppt_h"/>
                                          </p:val>
                                        </p:tav>
                                      </p:tavLst>
                                    </p:anim>
                                  </p:childTnLst>
                                </p:cTn>
                              </p:par>
                              <p:par>
                                <p:cTn id="81" presetID="22" presetClass="entr" presetSubtype="8" fill="hold" grpId="0" nodeType="withEffect">
                                  <p:stCondLst>
                                    <p:cond delay="1250"/>
                                  </p:stCondLst>
                                  <p:childTnLst>
                                    <p:set>
                                      <p:cBhvr>
                                        <p:cTn id="82" dur="1" fill="hold">
                                          <p:stCondLst>
                                            <p:cond delay="0"/>
                                          </p:stCondLst>
                                        </p:cTn>
                                        <p:tgtEl>
                                          <p:spTgt spid="13"/>
                                        </p:tgtEl>
                                        <p:attrNameLst>
                                          <p:attrName>style.visibility</p:attrName>
                                        </p:attrNameLst>
                                      </p:cBhvr>
                                      <p:to>
                                        <p:strVal val="visible"/>
                                      </p:to>
                                    </p:set>
                                    <p:animEffect transition="in" filter="wipe(left)">
                                      <p:cBhvr>
                                        <p:cTn id="83" dur="500"/>
                                        <p:tgtEl>
                                          <p:spTgt spid="13"/>
                                        </p:tgtEl>
                                      </p:cBhvr>
                                    </p:animEffect>
                                  </p:childTnLst>
                                </p:cTn>
                              </p:par>
                              <p:par>
                                <p:cTn id="84" presetID="18" presetClass="emph" presetSubtype="0" fill="hold" grpId="1" nodeType="withEffect">
                                  <p:stCondLst>
                                    <p:cond delay="1250"/>
                                  </p:stCondLst>
                                  <p:childTnLst>
                                    <p:set>
                                      <p:cBhvr override="childStyle">
                                        <p:cTn id="85" dur="500" fill="hold"/>
                                        <p:tgtEl>
                                          <p:spTgt spid="13"/>
                                        </p:tgtEl>
                                        <p:attrNameLst>
                                          <p:attrName>style.textDecorationUnderline</p:attrName>
                                        </p:attrNameLst>
                                      </p:cBhvr>
                                      <p:to>
                                        <p:strVal val="true"/>
                                      </p:to>
                                    </p:set>
                                  </p:childTnLst>
                                </p:cTn>
                              </p:par>
                              <p:par>
                                <p:cTn id="86" presetID="16" presetClass="exit" presetSubtype="21" fill="hold" grpId="2" nodeType="withEffect">
                                  <p:stCondLst>
                                    <p:cond delay="2000"/>
                                  </p:stCondLst>
                                  <p:childTnLst>
                                    <p:animEffect transition="out" filter="barn(inVertical)">
                                      <p:cBhvr>
                                        <p:cTn id="87" dur="500"/>
                                        <p:tgtEl>
                                          <p:spTgt spid="13"/>
                                        </p:tgtEl>
                                      </p:cBhvr>
                                    </p:animEffect>
                                    <p:set>
                                      <p:cBhvr>
                                        <p:cTn id="88" dur="1" fill="hold">
                                          <p:stCondLst>
                                            <p:cond delay="499"/>
                                          </p:stCondLst>
                                        </p:cTn>
                                        <p:tgtEl>
                                          <p:spTgt spid="13"/>
                                        </p:tgtEl>
                                        <p:attrNameLst>
                                          <p:attrName>style.visibility</p:attrName>
                                        </p:attrNameLst>
                                      </p:cBhvr>
                                      <p:to>
                                        <p:strVal val="hidden"/>
                                      </p:to>
                                    </p:set>
                                  </p:childTnLst>
                                </p:cTn>
                              </p:par>
                              <p:par>
                                <p:cTn id="89" presetID="0" presetClass="entr" presetSubtype="0" fill="hold" grpId="0" nodeType="withEffect">
                                  <p:stCondLst>
                                    <p:cond delay="1750"/>
                                  </p:stCondLst>
                                  <p:childTnLst>
                                    <p:set>
                                      <p:cBhvr>
                                        <p:cTn id="90" dur="1" fill="hold">
                                          <p:stCondLst>
                                            <p:cond delay="0"/>
                                          </p:stCondLst>
                                        </p:cTn>
                                        <p:tgtEl>
                                          <p:spTgt spid="14"/>
                                        </p:tgtEl>
                                        <p:attrNameLst>
                                          <p:attrName>style.visibility</p:attrName>
                                        </p:attrNameLst>
                                      </p:cBhvr>
                                      <p:to>
                                        <p:strVal val="visible"/>
                                      </p:to>
                                    </p:set>
                                    <p:animEffect transition="in" filter="dissolve">
                                      <p:cBhvr>
                                        <p:cTn id="91" dur="500">
                                          <p:stCondLst>
                                            <p:cond delay="0"/>
                                          </p:stCondLst>
                                        </p:cTn>
                                        <p:tgtEl>
                                          <p:spTgt spid="14"/>
                                        </p:tgtEl>
                                      </p:cBhvr>
                                    </p:animEffect>
                                    <p:anim to="" calcmode="lin" valueType="num">
                                      <p:cBhvr>
                                        <p:cTn id="92" dur="500" fill="hold">
                                          <p:stCondLst>
                                            <p:cond delay="0"/>
                                          </p:stCondLst>
                                        </p:cTn>
                                        <p:tgtEl>
                                          <p:spTgt spid="14"/>
                                        </p:tgtEl>
                                        <p:attrNameLst>
                                          <p:attrName>ppt_w</p:attrName>
                                        </p:attrNameLst>
                                      </p:cBhvr>
                                      <p:tavLst>
                                        <p:tav tm="0">
                                          <p:val>
                                            <p:strVal val="#ppt_w*4"/>
                                          </p:val>
                                        </p:tav>
                                        <p:tav tm="100000">
                                          <p:val>
                                            <p:strVal val="#ppt_w"/>
                                          </p:val>
                                        </p:tav>
                                      </p:tavLst>
                                    </p:anim>
                                    <p:anim to="" calcmode="lin" valueType="num">
                                      <p:cBhvr>
                                        <p:cTn id="93" dur="500" fill="hold">
                                          <p:stCondLst>
                                            <p:cond delay="0"/>
                                          </p:stCondLst>
                                        </p:cTn>
                                        <p:tgtEl>
                                          <p:spTgt spid="14"/>
                                        </p:tgtEl>
                                        <p:attrNameLst>
                                          <p:attrName>ppt_h</p:attrName>
                                        </p:attrNameLst>
                                      </p:cBhvr>
                                      <p:tavLst>
                                        <p:tav tm="0">
                                          <p:val>
                                            <p:strVal val="#ppt_h*4"/>
                                          </p:val>
                                        </p:tav>
                                        <p:tav tm="100000">
                                          <p:val>
                                            <p:strVal val="#ppt_h"/>
                                          </p:val>
                                        </p:tav>
                                      </p:tavLst>
                                    </p:anim>
                                  </p:childTnLst>
                                </p:cTn>
                              </p:par>
                              <p:par>
                                <p:cTn id="94" presetID="22" presetClass="entr" presetSubtype="8" fill="hold" grpId="0" nodeType="withEffect">
                                  <p:stCondLst>
                                    <p:cond delay="2500"/>
                                  </p:stCondLst>
                                  <p:childTnLst>
                                    <p:set>
                                      <p:cBhvr>
                                        <p:cTn id="95" dur="1" fill="hold">
                                          <p:stCondLst>
                                            <p:cond delay="0"/>
                                          </p:stCondLst>
                                        </p:cTn>
                                        <p:tgtEl>
                                          <p:spTgt spid="12"/>
                                        </p:tgtEl>
                                        <p:attrNameLst>
                                          <p:attrName>style.visibility</p:attrName>
                                        </p:attrNameLst>
                                      </p:cBhvr>
                                      <p:to>
                                        <p:strVal val="visible"/>
                                      </p:to>
                                    </p:set>
                                    <p:animEffect transition="in" filter="wipe(left)">
                                      <p:cBhvr>
                                        <p:cTn id="96" dur="500"/>
                                        <p:tgtEl>
                                          <p:spTgt spid="12"/>
                                        </p:tgtEl>
                                      </p:cBhvr>
                                    </p:animEffect>
                                  </p:childTnLst>
                                </p:cTn>
                              </p:par>
                              <p:par>
                                <p:cTn id="97" presetID="22" presetClass="entr" presetSubtype="8" fill="hold" grpId="0" nodeType="withEffect">
                                  <p:stCondLst>
                                    <p:cond delay="2750"/>
                                  </p:stCondLst>
                                  <p:childTnLst>
                                    <p:set>
                                      <p:cBhvr>
                                        <p:cTn id="98" dur="1" fill="hold">
                                          <p:stCondLst>
                                            <p:cond delay="0"/>
                                          </p:stCondLst>
                                        </p:cTn>
                                        <p:tgtEl>
                                          <p:spTgt spid="17"/>
                                        </p:tgtEl>
                                        <p:attrNameLst>
                                          <p:attrName>style.visibility</p:attrName>
                                        </p:attrNameLst>
                                      </p:cBhvr>
                                      <p:to>
                                        <p:strVal val="visible"/>
                                      </p:to>
                                    </p:set>
                                    <p:animEffect transition="in" filter="wipe(left)">
                                      <p:cBhvr>
                                        <p:cTn id="99" dur="500"/>
                                        <p:tgtEl>
                                          <p:spTgt spid="17"/>
                                        </p:tgtEl>
                                      </p:cBhvr>
                                    </p:animEffect>
                                  </p:childTnLst>
                                </p:cTn>
                              </p:par>
                              <p:par>
                                <p:cTn id="100" presetID="18" presetClass="emph" presetSubtype="0" fill="hold" grpId="1" nodeType="withEffect">
                                  <p:stCondLst>
                                    <p:cond delay="2750"/>
                                  </p:stCondLst>
                                  <p:childTnLst>
                                    <p:set>
                                      <p:cBhvr override="childStyle">
                                        <p:cTn id="101" dur="500" fill="hold"/>
                                        <p:tgtEl>
                                          <p:spTgt spid="17"/>
                                        </p:tgtEl>
                                        <p:attrNameLst>
                                          <p:attrName>style.textDecorationUnderline</p:attrName>
                                        </p:attrNameLst>
                                      </p:cBhvr>
                                      <p:to>
                                        <p:strVal val="true"/>
                                      </p:to>
                                    </p:set>
                                  </p:childTnLst>
                                </p:cTn>
                              </p:par>
                              <p:par>
                                <p:cTn id="102" presetID="22" presetClass="entr" presetSubtype="8" fill="hold" grpId="0" nodeType="withEffect">
                                  <p:stCondLst>
                                    <p:cond delay="2750"/>
                                  </p:stCondLst>
                                  <p:childTnLst>
                                    <p:set>
                                      <p:cBhvr>
                                        <p:cTn id="103" dur="1" fill="hold">
                                          <p:stCondLst>
                                            <p:cond delay="0"/>
                                          </p:stCondLst>
                                        </p:cTn>
                                        <p:tgtEl>
                                          <p:spTgt spid="18"/>
                                        </p:tgtEl>
                                        <p:attrNameLst>
                                          <p:attrName>style.visibility</p:attrName>
                                        </p:attrNameLst>
                                      </p:cBhvr>
                                      <p:to>
                                        <p:strVal val="visible"/>
                                      </p:to>
                                    </p:set>
                                    <p:animEffect transition="in" filter="wipe(left)">
                                      <p:cBhvr>
                                        <p:cTn id="104" dur="500"/>
                                        <p:tgtEl>
                                          <p:spTgt spid="18"/>
                                        </p:tgtEl>
                                      </p:cBhvr>
                                    </p:animEffect>
                                  </p:childTnLst>
                                </p:cTn>
                              </p:par>
                            </p:childTnLst>
                          </p:cTn>
                        </p:par>
                      </p:childTnLst>
                    </p:cTn>
                  </p:par>
                  <p:par>
                    <p:cTn id="105" fill="hold">
                      <p:stCondLst>
                        <p:cond delay="indefinite"/>
                      </p:stCondLst>
                      <p:childTnLst>
                        <p:par>
                          <p:cTn id="106" fill="hold">
                            <p:stCondLst>
                              <p:cond delay="0"/>
                            </p:stCondLst>
                            <p:childTnLst>
                              <p:par>
                                <p:cTn id="107" presetID="21" presetClass="entr" presetSubtype="8" fill="hold" nodeType="clickEffect">
                                  <p:stCondLst>
                                    <p:cond delay="0"/>
                                  </p:stCondLst>
                                  <p:childTnLst>
                                    <p:set>
                                      <p:cBhvr>
                                        <p:cTn id="108" dur="1" fill="hold">
                                          <p:stCondLst>
                                            <p:cond delay="0"/>
                                          </p:stCondLst>
                                        </p:cTn>
                                        <p:tgtEl>
                                          <p:spTgt spid="3"/>
                                        </p:tgtEl>
                                        <p:attrNameLst>
                                          <p:attrName>style.visibility</p:attrName>
                                        </p:attrNameLst>
                                      </p:cBhvr>
                                      <p:to>
                                        <p:strVal val="visible"/>
                                      </p:to>
                                    </p:set>
                                    <p:animEffect transition="in" filter="wheel(8)">
                                      <p:cBhvr>
                                        <p:cTn id="109" dur="750"/>
                                        <p:tgtEl>
                                          <p:spTgt spid="3"/>
                                        </p:tgtEl>
                                      </p:cBhvr>
                                    </p:animEffect>
                                  </p:childTnLst>
                                </p:cTn>
                              </p:par>
                              <p:par>
                                <p:cTn id="110" presetID="8" presetClass="emph" presetSubtype="0" fill="hold" nodeType="withEffect">
                                  <p:stCondLst>
                                    <p:cond delay="0"/>
                                  </p:stCondLst>
                                  <p:childTnLst>
                                    <p:animRot by="-21600000">
                                      <p:cBhvr>
                                        <p:cTn id="111" dur="750" fill="hold"/>
                                        <p:tgtEl>
                                          <p:spTgt spid="3"/>
                                        </p:tgtEl>
                                        <p:attrNameLst>
                                          <p:attrName>r</p:attrName>
                                        </p:attrNameLst>
                                      </p:cBhvr>
                                    </p:animRot>
                                  </p:childTnLst>
                                </p:cTn>
                              </p:par>
                              <p:par>
                                <p:cTn id="112" presetID="10" presetClass="entr" presetSubtype="0" fill="hold" grpId="0" nodeType="withEffect">
                                  <p:stCondLst>
                                    <p:cond delay="500"/>
                                  </p:stCondLst>
                                  <p:childTnLst>
                                    <p:set>
                                      <p:cBhvr>
                                        <p:cTn id="113" dur="1" fill="hold">
                                          <p:stCondLst>
                                            <p:cond delay="0"/>
                                          </p:stCondLst>
                                        </p:cTn>
                                        <p:tgtEl>
                                          <p:spTgt spid="21"/>
                                        </p:tgtEl>
                                        <p:attrNameLst>
                                          <p:attrName>style.visibility</p:attrName>
                                        </p:attrNameLst>
                                      </p:cBhvr>
                                      <p:to>
                                        <p:strVal val="visible"/>
                                      </p:to>
                                    </p:set>
                                    <p:animEffect transition="in" filter="fade">
                                      <p:cBhvr>
                                        <p:cTn id="114" dur="250"/>
                                        <p:tgtEl>
                                          <p:spTgt spid="21"/>
                                        </p:tgtEl>
                                      </p:cBhvr>
                                    </p:animEffect>
                                  </p:childTnLst>
                                </p:cTn>
                              </p:par>
                              <p:par>
                                <p:cTn id="115" presetID="10" presetClass="entr" presetSubtype="0" fill="hold" grpId="0" nodeType="withEffect">
                                  <p:stCondLst>
                                    <p:cond delay="500"/>
                                  </p:stCondLst>
                                  <p:childTnLst>
                                    <p:set>
                                      <p:cBhvr>
                                        <p:cTn id="116" dur="1" fill="hold">
                                          <p:stCondLst>
                                            <p:cond delay="0"/>
                                          </p:stCondLst>
                                        </p:cTn>
                                        <p:tgtEl>
                                          <p:spTgt spid="22"/>
                                        </p:tgtEl>
                                        <p:attrNameLst>
                                          <p:attrName>style.visibility</p:attrName>
                                        </p:attrNameLst>
                                      </p:cBhvr>
                                      <p:to>
                                        <p:strVal val="visible"/>
                                      </p:to>
                                    </p:set>
                                    <p:animEffect transition="in" filter="fade">
                                      <p:cBhvr>
                                        <p:cTn id="117" dur="250"/>
                                        <p:tgtEl>
                                          <p:spTgt spid="22"/>
                                        </p:tgtEl>
                                      </p:cBhvr>
                                    </p:animEffect>
                                  </p:childTnLst>
                                </p:cTn>
                              </p:par>
                              <p:par>
                                <p:cTn id="118" presetID="42" presetClass="path" presetSubtype="0" accel="50000" decel="50000" fill="hold" grpId="1" nodeType="withEffect">
                                  <p:stCondLst>
                                    <p:cond delay="500"/>
                                  </p:stCondLst>
                                  <p:childTnLst>
                                    <p:animMotion origin="layout" path="M 0 2.77556E-17 L -0.22326 0.14236 " pathEditMode="relative" rAng="0" ptsTypes="AA">
                                      <p:cBhvr>
                                        <p:cTn id="119" dur="2000" spd="-100000" fill="hold"/>
                                        <p:tgtEl>
                                          <p:spTgt spid="21"/>
                                        </p:tgtEl>
                                        <p:attrNameLst>
                                          <p:attrName>ppt_x</p:attrName>
                                          <p:attrName>ppt_y</p:attrName>
                                        </p:attrNameLst>
                                      </p:cBhvr>
                                      <p:rCtr x="-11163" y="7106"/>
                                    </p:animMotion>
                                  </p:childTnLst>
                                </p:cTn>
                              </p:par>
                              <p:par>
                                <p:cTn id="120" presetID="42" presetClass="path" presetSubtype="0" accel="50000" decel="50000" fill="hold" grpId="1" nodeType="withEffect">
                                  <p:stCondLst>
                                    <p:cond delay="500"/>
                                  </p:stCondLst>
                                  <p:childTnLst>
                                    <p:animMotion origin="layout" path="M 0 -2.59259E-6 L 0.11458 -0.13426 " pathEditMode="relative" rAng="0" ptsTypes="AA">
                                      <p:cBhvr>
                                        <p:cTn id="121" dur="2000" spd="-100000" fill="hold"/>
                                        <p:tgtEl>
                                          <p:spTgt spid="22"/>
                                        </p:tgtEl>
                                        <p:attrNameLst>
                                          <p:attrName>ppt_x</p:attrName>
                                          <p:attrName>ppt_y</p:attrName>
                                        </p:attrNameLst>
                                      </p:cBhvr>
                                      <p:rCtr x="5729" y="-6713"/>
                                    </p:animMotion>
                                  </p:childTnLst>
                                </p:cTn>
                              </p:par>
                              <p:par>
                                <p:cTn id="122" presetID="6" presetClass="emph" presetSubtype="0" fill="hold" grpId="2" nodeType="withEffect">
                                  <p:stCondLst>
                                    <p:cond delay="500"/>
                                  </p:stCondLst>
                                  <p:childTnLst>
                                    <p:animScale>
                                      <p:cBhvr>
                                        <p:cTn id="123" dur="2000" fill="hold"/>
                                        <p:tgtEl>
                                          <p:spTgt spid="22"/>
                                        </p:tgtEl>
                                      </p:cBhvr>
                                      <p:by x="50000" y="50000"/>
                                    </p:animScale>
                                  </p:childTnLst>
                                </p:cTn>
                              </p:par>
                              <p:par>
                                <p:cTn id="124" presetID="6" presetClass="emph" presetSubtype="0" fill="hold" grpId="2" nodeType="withEffect">
                                  <p:stCondLst>
                                    <p:cond delay="500"/>
                                  </p:stCondLst>
                                  <p:childTnLst>
                                    <p:animScale>
                                      <p:cBhvr>
                                        <p:cTn id="125" dur="2000" fill="hold"/>
                                        <p:tgtEl>
                                          <p:spTgt spid="21"/>
                                        </p:tgtEl>
                                      </p:cBhvr>
                                      <p:by x="150000" y="150000"/>
                                    </p:animScale>
                                  </p:childTnLst>
                                </p:cTn>
                              </p:par>
                            </p:childTnLst>
                          </p:cTn>
                        </p:par>
                      </p:childTnLst>
                    </p:cTn>
                  </p:par>
                  <p:par>
                    <p:cTn id="126" fill="hold">
                      <p:stCondLst>
                        <p:cond delay="indefinite"/>
                      </p:stCondLst>
                      <p:childTnLst>
                        <p:par>
                          <p:cTn id="127" fill="hold">
                            <p:stCondLst>
                              <p:cond delay="0"/>
                            </p:stCondLst>
                            <p:childTnLst>
                              <p:par>
                                <p:cTn id="128" presetID="16" presetClass="entr" presetSubtype="37" fill="hold" grpId="0" nodeType="clickEffect">
                                  <p:stCondLst>
                                    <p:cond delay="0"/>
                                  </p:stCondLst>
                                  <p:childTnLst>
                                    <p:set>
                                      <p:cBhvr>
                                        <p:cTn id="129" dur="1" fill="hold">
                                          <p:stCondLst>
                                            <p:cond delay="0"/>
                                          </p:stCondLst>
                                        </p:cTn>
                                        <p:tgtEl>
                                          <p:spTgt spid="3072"/>
                                        </p:tgtEl>
                                        <p:attrNameLst>
                                          <p:attrName>style.visibility</p:attrName>
                                        </p:attrNameLst>
                                      </p:cBhvr>
                                      <p:to>
                                        <p:strVal val="visible"/>
                                      </p:to>
                                    </p:set>
                                    <p:animEffect transition="in" filter="barn(outVertical)">
                                      <p:cBhvr>
                                        <p:cTn id="130" dur="500"/>
                                        <p:tgtEl>
                                          <p:spTgt spid="3072"/>
                                        </p:tgtEl>
                                      </p:cBhvr>
                                    </p:animEffect>
                                  </p:childTnLst>
                                </p:cTn>
                              </p:par>
                            </p:childTnLst>
                          </p:cTn>
                        </p:par>
                      </p:childTnLst>
                    </p:cTn>
                  </p:par>
                  <p:par>
                    <p:cTn id="131" fill="hold">
                      <p:stCondLst>
                        <p:cond delay="indefinite"/>
                      </p:stCondLst>
                      <p:childTnLst>
                        <p:par>
                          <p:cTn id="132" fill="hold">
                            <p:stCondLst>
                              <p:cond delay="0"/>
                            </p:stCondLst>
                            <p:childTnLst>
                              <p:par>
                                <p:cTn id="133" presetID="16" presetClass="entr" presetSubtype="37" fill="hold" grpId="0" nodeType="clickEffect">
                                  <p:stCondLst>
                                    <p:cond delay="0"/>
                                  </p:stCondLst>
                                  <p:childTnLst>
                                    <p:set>
                                      <p:cBhvr>
                                        <p:cTn id="134" dur="1" fill="hold">
                                          <p:stCondLst>
                                            <p:cond delay="0"/>
                                          </p:stCondLst>
                                        </p:cTn>
                                        <p:tgtEl>
                                          <p:spTgt spid="3073"/>
                                        </p:tgtEl>
                                        <p:attrNameLst>
                                          <p:attrName>style.visibility</p:attrName>
                                        </p:attrNameLst>
                                      </p:cBhvr>
                                      <p:to>
                                        <p:strVal val="visible"/>
                                      </p:to>
                                    </p:set>
                                    <p:animEffect transition="in" filter="barn(outVertical)">
                                      <p:cBhvr>
                                        <p:cTn id="135" dur="500"/>
                                        <p:tgtEl>
                                          <p:spTgt spid="3073"/>
                                        </p:tgtEl>
                                      </p:cBhvr>
                                    </p:animEffect>
                                  </p:childTnLst>
                                </p:cTn>
                              </p:par>
                            </p:childTnLst>
                          </p:cTn>
                        </p:par>
                      </p:childTnLst>
                    </p:cTn>
                  </p:par>
                  <p:par>
                    <p:cTn id="136" fill="hold">
                      <p:stCondLst>
                        <p:cond delay="indefinite"/>
                      </p:stCondLst>
                      <p:childTnLst>
                        <p:par>
                          <p:cTn id="137" fill="hold">
                            <p:stCondLst>
                              <p:cond delay="0"/>
                            </p:stCondLst>
                            <p:childTnLst>
                              <p:par>
                                <p:cTn id="138" presetID="42" presetClass="entr" presetSubtype="0" fill="hold" grpId="1" nodeType="clickEffect">
                                  <p:stCondLst>
                                    <p:cond delay="0"/>
                                  </p:stCondLst>
                                  <p:childTnLst>
                                    <p:set>
                                      <p:cBhvr>
                                        <p:cTn id="139" dur="1" fill="hold">
                                          <p:stCondLst>
                                            <p:cond delay="0"/>
                                          </p:stCondLst>
                                        </p:cTn>
                                        <p:tgtEl>
                                          <p:spTgt spid="19"/>
                                        </p:tgtEl>
                                        <p:attrNameLst>
                                          <p:attrName>style.visibility</p:attrName>
                                        </p:attrNameLst>
                                      </p:cBhvr>
                                      <p:to>
                                        <p:strVal val="visible"/>
                                      </p:to>
                                    </p:set>
                                    <p:animEffect transition="in" filter="fade">
                                      <p:cBhvr>
                                        <p:cTn id="140" dur="1000"/>
                                        <p:tgtEl>
                                          <p:spTgt spid="19"/>
                                        </p:tgtEl>
                                      </p:cBhvr>
                                    </p:animEffect>
                                    <p:anim calcmode="lin" valueType="num">
                                      <p:cBhvr>
                                        <p:cTn id="141" dur="1000" fill="hold"/>
                                        <p:tgtEl>
                                          <p:spTgt spid="19"/>
                                        </p:tgtEl>
                                        <p:attrNameLst>
                                          <p:attrName>ppt_x</p:attrName>
                                        </p:attrNameLst>
                                      </p:cBhvr>
                                      <p:tavLst>
                                        <p:tav tm="0">
                                          <p:val>
                                            <p:strVal val="#ppt_x"/>
                                          </p:val>
                                        </p:tav>
                                        <p:tav tm="100000">
                                          <p:val>
                                            <p:strVal val="#ppt_x"/>
                                          </p:val>
                                        </p:tav>
                                      </p:tavLst>
                                    </p:anim>
                                    <p:anim calcmode="lin" valueType="num">
                                      <p:cBhvr>
                                        <p:cTn id="142" dur="1000" fill="hold"/>
                                        <p:tgtEl>
                                          <p:spTgt spid="19"/>
                                        </p:tgtEl>
                                        <p:attrNameLst>
                                          <p:attrName>ppt_y</p:attrName>
                                        </p:attrNameLst>
                                      </p:cBhvr>
                                      <p:tavLst>
                                        <p:tav tm="0">
                                          <p:val>
                                            <p:strVal val="#ppt_y+.1"/>
                                          </p:val>
                                        </p:tav>
                                        <p:tav tm="100000">
                                          <p:val>
                                            <p:strVal val="#ppt_y"/>
                                          </p:val>
                                        </p:tav>
                                      </p:tavLst>
                                    </p:anim>
                                  </p:childTnLst>
                                </p:cTn>
                              </p:par>
                              <p:par>
                                <p:cTn id="143" presetID="17" presetClass="entr" presetSubtype="10" fill="hold" grpId="0" nodeType="withEffect">
                                  <p:stCondLst>
                                    <p:cond delay="0"/>
                                  </p:stCondLst>
                                  <p:childTnLst>
                                    <p:set>
                                      <p:cBhvr>
                                        <p:cTn id="144" dur="1" fill="hold">
                                          <p:stCondLst>
                                            <p:cond delay="0"/>
                                          </p:stCondLst>
                                        </p:cTn>
                                        <p:tgtEl>
                                          <p:spTgt spid="19"/>
                                        </p:tgtEl>
                                        <p:attrNameLst>
                                          <p:attrName>style.visibility</p:attrName>
                                        </p:attrNameLst>
                                      </p:cBhvr>
                                      <p:to>
                                        <p:strVal val="visible"/>
                                      </p:to>
                                    </p:set>
                                    <p:anim calcmode="lin" valueType="num">
                                      <p:cBhvr>
                                        <p:cTn id="145" dur="1000" fill="hold"/>
                                        <p:tgtEl>
                                          <p:spTgt spid="19"/>
                                        </p:tgtEl>
                                        <p:attrNameLst>
                                          <p:attrName>ppt_w</p:attrName>
                                        </p:attrNameLst>
                                      </p:cBhvr>
                                      <p:tavLst>
                                        <p:tav tm="0">
                                          <p:val>
                                            <p:fltVal val="0"/>
                                          </p:val>
                                        </p:tav>
                                        <p:tav tm="100000">
                                          <p:val>
                                            <p:strVal val="#ppt_w"/>
                                          </p:val>
                                        </p:tav>
                                      </p:tavLst>
                                    </p:anim>
                                    <p:anim calcmode="lin" valueType="num">
                                      <p:cBhvr>
                                        <p:cTn id="146" dur="1000" fill="hold"/>
                                        <p:tgtEl>
                                          <p:spTgt spid="19"/>
                                        </p:tgtEl>
                                        <p:attrNameLst>
                                          <p:attrName>ppt_h</p:attrName>
                                        </p:attrNameLst>
                                      </p:cBhvr>
                                      <p:tavLst>
                                        <p:tav tm="0">
                                          <p:val>
                                            <p:strVal val="#ppt_h"/>
                                          </p:val>
                                        </p:tav>
                                        <p:tav tm="100000">
                                          <p:val>
                                            <p:strVal val="#ppt_h"/>
                                          </p:val>
                                        </p:tav>
                                      </p:tavLst>
                                    </p:anim>
                                  </p:childTnLst>
                                </p:cTn>
                              </p:par>
                              <p:par>
                                <p:cTn id="147" presetID="42" presetClass="path" presetSubtype="0" accel="50000" decel="50000" fill="hold" grpId="2" nodeType="withEffect">
                                  <p:stCondLst>
                                    <p:cond delay="0"/>
                                  </p:stCondLst>
                                  <p:childTnLst>
                                    <p:animMotion origin="layout" path="M 0 -1.48148E-6 L 0.32813 0.15463 " pathEditMode="relative" rAng="0" ptsTypes="AA">
                                      <p:cBhvr>
                                        <p:cTn id="148" dur="1000" spd="-100000" fill="hold"/>
                                        <p:tgtEl>
                                          <p:spTgt spid="19"/>
                                        </p:tgtEl>
                                        <p:attrNameLst>
                                          <p:attrName>ppt_x</p:attrName>
                                          <p:attrName>ppt_y</p:attrName>
                                        </p:attrNameLst>
                                      </p:cBhvr>
                                      <p:rCtr x="16406" y="7731"/>
                                    </p:animMotion>
                                  </p:childTnLst>
                                </p:cTn>
                              </p:par>
                              <p:par>
                                <p:cTn id="149" presetID="22" presetClass="exit" presetSubtype="2" fill="hold" grpId="1" nodeType="withEffect">
                                  <p:stCondLst>
                                    <p:cond delay="0"/>
                                  </p:stCondLst>
                                  <p:childTnLst>
                                    <p:animEffect transition="out" filter="wipe(right)">
                                      <p:cBhvr>
                                        <p:cTn id="150" dur="500"/>
                                        <p:tgtEl>
                                          <p:spTgt spid="3072"/>
                                        </p:tgtEl>
                                      </p:cBhvr>
                                    </p:animEffect>
                                    <p:set>
                                      <p:cBhvr>
                                        <p:cTn id="151" dur="1" fill="hold">
                                          <p:stCondLst>
                                            <p:cond delay="499"/>
                                          </p:stCondLst>
                                        </p:cTn>
                                        <p:tgtEl>
                                          <p:spTgt spid="3072"/>
                                        </p:tgtEl>
                                        <p:attrNameLst>
                                          <p:attrName>style.visibility</p:attrName>
                                        </p:attrNameLst>
                                      </p:cBhvr>
                                      <p:to>
                                        <p:strVal val="hidden"/>
                                      </p:to>
                                    </p:set>
                                  </p:childTnLst>
                                </p:cTn>
                              </p:par>
                              <p:par>
                                <p:cTn id="152" presetID="10" presetClass="exit" presetSubtype="0" fill="hold" grpId="3" nodeType="withEffect">
                                  <p:stCondLst>
                                    <p:cond delay="0"/>
                                  </p:stCondLst>
                                  <p:childTnLst>
                                    <p:animEffect transition="out" filter="fade">
                                      <p:cBhvr>
                                        <p:cTn id="153" dur="500"/>
                                        <p:tgtEl>
                                          <p:spTgt spid="21"/>
                                        </p:tgtEl>
                                      </p:cBhvr>
                                    </p:animEffect>
                                    <p:set>
                                      <p:cBhvr>
                                        <p:cTn id="154" dur="1" fill="hold">
                                          <p:stCondLst>
                                            <p:cond delay="499"/>
                                          </p:stCondLst>
                                        </p:cTn>
                                        <p:tgtEl>
                                          <p:spTgt spid="21"/>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grpId="1" nodeType="clickEffect">
                                  <p:stCondLst>
                                    <p:cond delay="0"/>
                                  </p:stCondLst>
                                  <p:childTnLst>
                                    <p:set>
                                      <p:cBhvr>
                                        <p:cTn id="158" dur="1" fill="hold">
                                          <p:stCondLst>
                                            <p:cond delay="0"/>
                                          </p:stCondLst>
                                        </p:cTn>
                                        <p:tgtEl>
                                          <p:spTgt spid="25"/>
                                        </p:tgtEl>
                                        <p:attrNameLst>
                                          <p:attrName>style.visibility</p:attrName>
                                        </p:attrNameLst>
                                      </p:cBhvr>
                                      <p:to>
                                        <p:strVal val="visible"/>
                                      </p:to>
                                    </p:set>
                                  </p:childTnLst>
                                </p:cTn>
                              </p:par>
                              <p:par>
                                <p:cTn id="159" presetID="26" presetClass="emph" presetSubtype="0" fill="hold" grpId="2" nodeType="withEffect">
                                  <p:stCondLst>
                                    <p:cond delay="0"/>
                                  </p:stCondLst>
                                  <p:childTnLst>
                                    <p:animEffect transition="out" filter="fade">
                                      <p:cBhvr>
                                        <p:cTn id="160" dur="500" tmFilter="0, 0; .2, .5; .8, .5; 1, 0"/>
                                        <p:tgtEl>
                                          <p:spTgt spid="25"/>
                                        </p:tgtEl>
                                      </p:cBhvr>
                                    </p:animEffect>
                                    <p:animScale>
                                      <p:cBhvr>
                                        <p:cTn id="161" dur="250" autoRev="1" fill="hold"/>
                                        <p:tgtEl>
                                          <p:spTgt spid="25"/>
                                        </p:tgtEl>
                                      </p:cBhvr>
                                      <p:by x="105000" y="105000"/>
                                    </p:animScale>
                                  </p:childTnLst>
                                </p:cTn>
                              </p:par>
                              <p:par>
                                <p:cTn id="162" presetID="1" presetClass="entr" presetSubtype="0" fill="hold" grpId="0" nodeType="withEffect">
                                  <p:stCondLst>
                                    <p:cond delay="250"/>
                                  </p:stCondLst>
                                  <p:childTnLst>
                                    <p:set>
                                      <p:cBhvr>
                                        <p:cTn id="163" dur="1" fill="hold">
                                          <p:stCondLst>
                                            <p:cond delay="0"/>
                                          </p:stCondLst>
                                        </p:cTn>
                                        <p:tgtEl>
                                          <p:spTgt spid="26"/>
                                        </p:tgtEl>
                                        <p:attrNameLst>
                                          <p:attrName>style.visibility</p:attrName>
                                        </p:attrNameLst>
                                      </p:cBhvr>
                                      <p:to>
                                        <p:strVal val="visible"/>
                                      </p:to>
                                    </p:set>
                                  </p:childTnLst>
                                </p:cTn>
                              </p:par>
                              <p:par>
                                <p:cTn id="164" presetID="26" presetClass="emph" presetSubtype="0" fill="hold" grpId="1" nodeType="withEffect">
                                  <p:stCondLst>
                                    <p:cond delay="250"/>
                                  </p:stCondLst>
                                  <p:childTnLst>
                                    <p:animEffect transition="out" filter="fade">
                                      <p:cBhvr>
                                        <p:cTn id="165" dur="500" tmFilter="0, 0; .2, .5; .8, .5; 1, 0"/>
                                        <p:tgtEl>
                                          <p:spTgt spid="26"/>
                                        </p:tgtEl>
                                      </p:cBhvr>
                                    </p:animEffect>
                                    <p:animScale>
                                      <p:cBhvr>
                                        <p:cTn id="166" dur="250" autoRev="1" fill="hold"/>
                                        <p:tgtEl>
                                          <p:spTgt spid="26"/>
                                        </p:tgtEl>
                                      </p:cBhvr>
                                      <p:by x="105000" y="105000"/>
                                    </p:animScale>
                                  </p:childTnLst>
                                </p:cTn>
                              </p:par>
                              <p:par>
                                <p:cTn id="167" presetID="3" presetClass="emph" presetSubtype="2" fill="hold" grpId="4" nodeType="withEffect">
                                  <p:stCondLst>
                                    <p:cond delay="750"/>
                                  </p:stCondLst>
                                  <p:childTnLst>
                                    <p:animClr clrSpc="rgb" dir="cw">
                                      <p:cBhvr override="childStyle">
                                        <p:cTn id="168" dur="1000" fill="hold"/>
                                        <p:tgtEl>
                                          <p:spTgt spid="25"/>
                                        </p:tgtEl>
                                        <p:attrNameLst>
                                          <p:attrName>style.color</p:attrName>
                                        </p:attrNameLst>
                                      </p:cBhvr>
                                      <p:to>
                                        <a:srgbClr val="FF0000"/>
                                      </p:to>
                                    </p:animClr>
                                  </p:childTnLst>
                                </p:cTn>
                              </p:par>
                              <p:par>
                                <p:cTn id="169" presetID="3" presetClass="emph" presetSubtype="2" fill="hold" grpId="3" nodeType="withEffect">
                                  <p:stCondLst>
                                    <p:cond delay="750"/>
                                  </p:stCondLst>
                                  <p:childTnLst>
                                    <p:animClr clrSpc="rgb" dir="cw">
                                      <p:cBhvr override="childStyle">
                                        <p:cTn id="170" dur="1000" fill="hold"/>
                                        <p:tgtEl>
                                          <p:spTgt spid="26"/>
                                        </p:tgtEl>
                                        <p:attrNameLst>
                                          <p:attrName>style.color</p:attrName>
                                        </p:attrNameLst>
                                      </p:cBhvr>
                                      <p:to>
                                        <a:srgbClr val="FF0000"/>
                                      </p:to>
                                    </p:animClr>
                                  </p:childTnLst>
                                </p:cTn>
                              </p:par>
                              <p:par>
                                <p:cTn id="171" presetID="6" presetClass="emph" presetSubtype="0" fill="hold" grpId="5" nodeType="withEffect">
                                  <p:stCondLst>
                                    <p:cond delay="750"/>
                                  </p:stCondLst>
                                  <p:childTnLst>
                                    <p:animScale>
                                      <p:cBhvr>
                                        <p:cTn id="172" dur="1000" fill="hold"/>
                                        <p:tgtEl>
                                          <p:spTgt spid="25"/>
                                        </p:tgtEl>
                                      </p:cBhvr>
                                      <p:by x="120000" y="120000"/>
                                    </p:animScale>
                                  </p:childTnLst>
                                </p:cTn>
                              </p:par>
                              <p:par>
                                <p:cTn id="173" presetID="6" presetClass="emph" presetSubtype="0" fill="hold" grpId="4" nodeType="withEffect">
                                  <p:stCondLst>
                                    <p:cond delay="750"/>
                                  </p:stCondLst>
                                  <p:childTnLst>
                                    <p:animScale>
                                      <p:cBhvr>
                                        <p:cTn id="174" dur="1000" fill="hold"/>
                                        <p:tgtEl>
                                          <p:spTgt spid="26"/>
                                        </p:tgtEl>
                                      </p:cBhvr>
                                      <p:by x="120000" y="120000"/>
                                    </p:animScale>
                                  </p:childTnLst>
                                </p:cTn>
                              </p:par>
                            </p:childTnLst>
                          </p:cTn>
                        </p:par>
                        <p:par>
                          <p:cTn id="175" fill="hold">
                            <p:stCondLst>
                              <p:cond delay="1750"/>
                            </p:stCondLst>
                            <p:childTnLst>
                              <p:par>
                                <p:cTn id="176" presetID="47" presetClass="entr" presetSubtype="0" fill="hold" grpId="0" nodeType="afterEffect">
                                  <p:stCondLst>
                                    <p:cond delay="0"/>
                                  </p:stCondLst>
                                  <p:childTnLst>
                                    <p:set>
                                      <p:cBhvr>
                                        <p:cTn id="177" dur="1" fill="hold">
                                          <p:stCondLst>
                                            <p:cond delay="0"/>
                                          </p:stCondLst>
                                        </p:cTn>
                                        <p:tgtEl>
                                          <p:spTgt spid="23"/>
                                        </p:tgtEl>
                                        <p:attrNameLst>
                                          <p:attrName>style.visibility</p:attrName>
                                        </p:attrNameLst>
                                      </p:cBhvr>
                                      <p:to>
                                        <p:strVal val="visible"/>
                                      </p:to>
                                    </p:set>
                                    <p:animEffect transition="in" filter="fade">
                                      <p:cBhvr>
                                        <p:cTn id="178" dur="1000"/>
                                        <p:tgtEl>
                                          <p:spTgt spid="23"/>
                                        </p:tgtEl>
                                      </p:cBhvr>
                                    </p:animEffect>
                                    <p:anim calcmode="lin" valueType="num">
                                      <p:cBhvr>
                                        <p:cTn id="179" dur="1000" fill="hold"/>
                                        <p:tgtEl>
                                          <p:spTgt spid="23"/>
                                        </p:tgtEl>
                                        <p:attrNameLst>
                                          <p:attrName>ppt_x</p:attrName>
                                        </p:attrNameLst>
                                      </p:cBhvr>
                                      <p:tavLst>
                                        <p:tav tm="0">
                                          <p:val>
                                            <p:strVal val="#ppt_x"/>
                                          </p:val>
                                        </p:tav>
                                        <p:tav tm="100000">
                                          <p:val>
                                            <p:strVal val="#ppt_x"/>
                                          </p:val>
                                        </p:tav>
                                      </p:tavLst>
                                    </p:anim>
                                    <p:anim calcmode="lin" valueType="num">
                                      <p:cBhvr>
                                        <p:cTn id="180" dur="1000" fill="hold"/>
                                        <p:tgtEl>
                                          <p:spTgt spid="23"/>
                                        </p:tgtEl>
                                        <p:attrNameLst>
                                          <p:attrName>ppt_y</p:attrName>
                                        </p:attrNameLst>
                                      </p:cBhvr>
                                      <p:tavLst>
                                        <p:tav tm="0">
                                          <p:val>
                                            <p:strVal val="#ppt_y-.1"/>
                                          </p:val>
                                        </p:tav>
                                        <p:tav tm="100000">
                                          <p:val>
                                            <p:strVal val="#ppt_y"/>
                                          </p:val>
                                        </p:tav>
                                      </p:tavLst>
                                    </p:anim>
                                  </p:childTnLst>
                                </p:cTn>
                              </p:par>
                              <p:par>
                                <p:cTn id="181" presetID="0" presetClass="entr" presetSubtype="0" fill="hold" grpId="0" nodeType="withEffect">
                                  <p:stCondLst>
                                    <p:cond delay="0"/>
                                  </p:stCondLst>
                                  <p:childTnLst>
                                    <p:set>
                                      <p:cBhvr>
                                        <p:cTn id="182" dur="1" fill="hold">
                                          <p:stCondLst>
                                            <p:cond delay="0"/>
                                          </p:stCondLst>
                                        </p:cTn>
                                        <p:tgtEl>
                                          <p:spTgt spid="3077"/>
                                        </p:tgtEl>
                                        <p:attrNameLst>
                                          <p:attrName>style.visibility</p:attrName>
                                        </p:attrNameLst>
                                      </p:cBhvr>
                                      <p:to>
                                        <p:strVal val="visible"/>
                                      </p:to>
                                    </p:set>
                                    <p:animEffect transition="in" filter="dissolve">
                                      <p:cBhvr>
                                        <p:cTn id="183" dur="500">
                                          <p:stCondLst>
                                            <p:cond delay="0"/>
                                          </p:stCondLst>
                                        </p:cTn>
                                        <p:tgtEl>
                                          <p:spTgt spid="3077"/>
                                        </p:tgtEl>
                                      </p:cBhvr>
                                    </p:animEffect>
                                    <p:anim to="" calcmode="lin" valueType="num">
                                      <p:cBhvr>
                                        <p:cTn id="184" dur="500" fill="hold">
                                          <p:stCondLst>
                                            <p:cond delay="0"/>
                                          </p:stCondLst>
                                        </p:cTn>
                                        <p:tgtEl>
                                          <p:spTgt spid="3077"/>
                                        </p:tgtEl>
                                        <p:attrNameLst>
                                          <p:attrName>ppt_w</p:attrName>
                                        </p:attrNameLst>
                                      </p:cBhvr>
                                      <p:tavLst>
                                        <p:tav tm="0">
                                          <p:val>
                                            <p:strVal val="#ppt_w*4"/>
                                          </p:val>
                                        </p:tav>
                                        <p:tav tm="100000">
                                          <p:val>
                                            <p:strVal val="#ppt_w"/>
                                          </p:val>
                                        </p:tav>
                                      </p:tavLst>
                                    </p:anim>
                                    <p:anim to="" calcmode="lin" valueType="num">
                                      <p:cBhvr>
                                        <p:cTn id="185" dur="500" fill="hold">
                                          <p:stCondLst>
                                            <p:cond delay="0"/>
                                          </p:stCondLst>
                                        </p:cTn>
                                        <p:tgtEl>
                                          <p:spTgt spid="3077"/>
                                        </p:tgtEl>
                                        <p:attrNameLst>
                                          <p:attrName>ppt_h</p:attrName>
                                        </p:attrNameLst>
                                      </p:cBhvr>
                                      <p:tavLst>
                                        <p:tav tm="0">
                                          <p:val>
                                            <p:strVal val="#ppt_h*4"/>
                                          </p:val>
                                        </p:tav>
                                        <p:tav tm="100000">
                                          <p:val>
                                            <p:strVal val="#ppt_h"/>
                                          </p:val>
                                        </p:tav>
                                      </p:tavLst>
                                    </p:anim>
                                  </p:childTnLst>
                                </p:cTn>
                              </p:par>
                              <p:par>
                                <p:cTn id="186" presetID="0" presetClass="entr" presetSubtype="0" fill="hold" grpId="0" nodeType="withEffect">
                                  <p:stCondLst>
                                    <p:cond delay="0"/>
                                  </p:stCondLst>
                                  <p:childTnLst>
                                    <p:set>
                                      <p:cBhvr>
                                        <p:cTn id="187" dur="1" fill="hold">
                                          <p:stCondLst>
                                            <p:cond delay="0"/>
                                          </p:stCondLst>
                                        </p:cTn>
                                        <p:tgtEl>
                                          <p:spTgt spid="3076"/>
                                        </p:tgtEl>
                                        <p:attrNameLst>
                                          <p:attrName>style.visibility</p:attrName>
                                        </p:attrNameLst>
                                      </p:cBhvr>
                                      <p:to>
                                        <p:strVal val="visible"/>
                                      </p:to>
                                    </p:set>
                                    <p:animEffect transition="in" filter="dissolve">
                                      <p:cBhvr>
                                        <p:cTn id="188" dur="500">
                                          <p:stCondLst>
                                            <p:cond delay="0"/>
                                          </p:stCondLst>
                                        </p:cTn>
                                        <p:tgtEl>
                                          <p:spTgt spid="3076"/>
                                        </p:tgtEl>
                                      </p:cBhvr>
                                    </p:animEffect>
                                    <p:anim to="" calcmode="lin" valueType="num">
                                      <p:cBhvr>
                                        <p:cTn id="189" dur="500" fill="hold">
                                          <p:stCondLst>
                                            <p:cond delay="0"/>
                                          </p:stCondLst>
                                        </p:cTn>
                                        <p:tgtEl>
                                          <p:spTgt spid="3076"/>
                                        </p:tgtEl>
                                        <p:attrNameLst>
                                          <p:attrName>ppt_w</p:attrName>
                                        </p:attrNameLst>
                                      </p:cBhvr>
                                      <p:tavLst>
                                        <p:tav tm="0">
                                          <p:val>
                                            <p:strVal val="#ppt_w*4"/>
                                          </p:val>
                                        </p:tav>
                                        <p:tav tm="100000">
                                          <p:val>
                                            <p:strVal val="#ppt_w"/>
                                          </p:val>
                                        </p:tav>
                                      </p:tavLst>
                                    </p:anim>
                                    <p:anim to="" calcmode="lin" valueType="num">
                                      <p:cBhvr>
                                        <p:cTn id="190" dur="500" fill="hold">
                                          <p:stCondLst>
                                            <p:cond delay="0"/>
                                          </p:stCondLst>
                                        </p:cTn>
                                        <p:tgtEl>
                                          <p:spTgt spid="3076"/>
                                        </p:tgtEl>
                                        <p:attrNameLst>
                                          <p:attrName>ppt_h</p:attrName>
                                        </p:attrNameLst>
                                      </p:cBhvr>
                                      <p:tavLst>
                                        <p:tav tm="0">
                                          <p:val>
                                            <p:strVal val="#ppt_h*4"/>
                                          </p:val>
                                        </p:tav>
                                        <p:tav tm="100000">
                                          <p:val>
                                            <p:strVal val="#ppt_h"/>
                                          </p:val>
                                        </p:tav>
                                      </p:tavLst>
                                    </p:anim>
                                  </p:childTnLst>
                                </p:cTn>
                              </p:par>
                            </p:childTnLst>
                          </p:cTn>
                        </p:par>
                        <p:par>
                          <p:cTn id="191" fill="hold">
                            <p:stCondLst>
                              <p:cond delay="2750"/>
                            </p:stCondLst>
                            <p:childTnLst>
                              <p:par>
                                <p:cTn id="192" presetID="39" presetClass="entr" presetSubtype="0" accel="100000" fill="hold" grpId="0" nodeType="afterEffect">
                                  <p:stCondLst>
                                    <p:cond delay="0"/>
                                  </p:stCondLst>
                                  <p:childTnLst>
                                    <p:set>
                                      <p:cBhvr>
                                        <p:cTn id="193" dur="1" fill="hold">
                                          <p:stCondLst>
                                            <p:cond delay="0"/>
                                          </p:stCondLst>
                                        </p:cTn>
                                        <p:tgtEl>
                                          <p:spTgt spid="27"/>
                                        </p:tgtEl>
                                        <p:attrNameLst>
                                          <p:attrName>style.visibility</p:attrName>
                                        </p:attrNameLst>
                                      </p:cBhvr>
                                      <p:to>
                                        <p:strVal val="visible"/>
                                      </p:to>
                                    </p:set>
                                    <p:anim calcmode="lin" valueType="num">
                                      <p:cBhvr>
                                        <p:cTn id="194" dur="1000" fill="hold"/>
                                        <p:tgtEl>
                                          <p:spTgt spid="27"/>
                                        </p:tgtEl>
                                        <p:attrNameLst>
                                          <p:attrName>ppt_h</p:attrName>
                                        </p:attrNameLst>
                                      </p:cBhvr>
                                      <p:tavLst>
                                        <p:tav tm="0">
                                          <p:val>
                                            <p:strVal val="#ppt_h/20"/>
                                          </p:val>
                                        </p:tav>
                                        <p:tav tm="50000">
                                          <p:val>
                                            <p:strVal val="#ppt_h/20"/>
                                          </p:val>
                                        </p:tav>
                                        <p:tav tm="100000">
                                          <p:val>
                                            <p:strVal val="#ppt_h"/>
                                          </p:val>
                                        </p:tav>
                                      </p:tavLst>
                                    </p:anim>
                                    <p:anim calcmode="lin" valueType="num">
                                      <p:cBhvr>
                                        <p:cTn id="195" dur="1000" fill="hold"/>
                                        <p:tgtEl>
                                          <p:spTgt spid="27"/>
                                        </p:tgtEl>
                                        <p:attrNameLst>
                                          <p:attrName>ppt_w</p:attrName>
                                        </p:attrNameLst>
                                      </p:cBhvr>
                                      <p:tavLst>
                                        <p:tav tm="0">
                                          <p:val>
                                            <p:strVal val="#ppt_w+.3"/>
                                          </p:val>
                                        </p:tav>
                                        <p:tav tm="50000">
                                          <p:val>
                                            <p:strVal val="#ppt_w+.3"/>
                                          </p:val>
                                        </p:tav>
                                        <p:tav tm="100000">
                                          <p:val>
                                            <p:strVal val="#ppt_w"/>
                                          </p:val>
                                        </p:tav>
                                      </p:tavLst>
                                    </p:anim>
                                    <p:anim calcmode="lin" valueType="num">
                                      <p:cBhvr>
                                        <p:cTn id="196" dur="1000" fill="hold"/>
                                        <p:tgtEl>
                                          <p:spTgt spid="27"/>
                                        </p:tgtEl>
                                        <p:attrNameLst>
                                          <p:attrName>ppt_x</p:attrName>
                                        </p:attrNameLst>
                                      </p:cBhvr>
                                      <p:tavLst>
                                        <p:tav tm="0">
                                          <p:val>
                                            <p:strVal val="#ppt_x-.3"/>
                                          </p:val>
                                        </p:tav>
                                        <p:tav tm="50000">
                                          <p:val>
                                            <p:strVal val="#ppt_x"/>
                                          </p:val>
                                        </p:tav>
                                        <p:tav tm="100000">
                                          <p:val>
                                            <p:strVal val="#ppt_x"/>
                                          </p:val>
                                        </p:tav>
                                      </p:tavLst>
                                    </p:anim>
                                    <p:anim calcmode="lin" valueType="num">
                                      <p:cBhvr>
                                        <p:cTn id="197" dur="1000" fill="hold"/>
                                        <p:tgtEl>
                                          <p:spTgt spid="27"/>
                                        </p:tgtEl>
                                        <p:attrNameLst>
                                          <p:attrName>ppt_y</p:attrName>
                                        </p:attrNameLst>
                                      </p:cBhvr>
                                      <p:tavLst>
                                        <p:tav tm="0">
                                          <p:val>
                                            <p:strVal val="#ppt_y"/>
                                          </p:val>
                                        </p:tav>
                                        <p:tav tm="100000">
                                          <p:val>
                                            <p:strVal val="#ppt_y"/>
                                          </p:val>
                                        </p:tav>
                                      </p:tavLst>
                                    </p:anim>
                                  </p:childTnLst>
                                </p:cTn>
                              </p:par>
                              <p:par>
                                <p:cTn id="198" presetID="39" presetClass="entr" presetSubtype="0" accel="100000" fill="hold" grpId="0" nodeType="withEffect">
                                  <p:stCondLst>
                                    <p:cond delay="500"/>
                                  </p:stCondLst>
                                  <p:childTnLst>
                                    <p:set>
                                      <p:cBhvr>
                                        <p:cTn id="199" dur="1" fill="hold">
                                          <p:stCondLst>
                                            <p:cond delay="0"/>
                                          </p:stCondLst>
                                        </p:cTn>
                                        <p:tgtEl>
                                          <p:spTgt spid="28"/>
                                        </p:tgtEl>
                                        <p:attrNameLst>
                                          <p:attrName>style.visibility</p:attrName>
                                        </p:attrNameLst>
                                      </p:cBhvr>
                                      <p:to>
                                        <p:strVal val="visible"/>
                                      </p:to>
                                    </p:set>
                                    <p:anim calcmode="lin" valueType="num">
                                      <p:cBhvr>
                                        <p:cTn id="200" dur="1000" fill="hold"/>
                                        <p:tgtEl>
                                          <p:spTgt spid="28"/>
                                        </p:tgtEl>
                                        <p:attrNameLst>
                                          <p:attrName>ppt_h</p:attrName>
                                        </p:attrNameLst>
                                      </p:cBhvr>
                                      <p:tavLst>
                                        <p:tav tm="0">
                                          <p:val>
                                            <p:strVal val="#ppt_h/20"/>
                                          </p:val>
                                        </p:tav>
                                        <p:tav tm="50000">
                                          <p:val>
                                            <p:strVal val="#ppt_h/20"/>
                                          </p:val>
                                        </p:tav>
                                        <p:tav tm="100000">
                                          <p:val>
                                            <p:strVal val="#ppt_h"/>
                                          </p:val>
                                        </p:tav>
                                      </p:tavLst>
                                    </p:anim>
                                    <p:anim calcmode="lin" valueType="num">
                                      <p:cBhvr>
                                        <p:cTn id="201" dur="1000" fill="hold"/>
                                        <p:tgtEl>
                                          <p:spTgt spid="28"/>
                                        </p:tgtEl>
                                        <p:attrNameLst>
                                          <p:attrName>ppt_w</p:attrName>
                                        </p:attrNameLst>
                                      </p:cBhvr>
                                      <p:tavLst>
                                        <p:tav tm="0">
                                          <p:val>
                                            <p:strVal val="#ppt_w+.3"/>
                                          </p:val>
                                        </p:tav>
                                        <p:tav tm="50000">
                                          <p:val>
                                            <p:strVal val="#ppt_w+.3"/>
                                          </p:val>
                                        </p:tav>
                                        <p:tav tm="100000">
                                          <p:val>
                                            <p:strVal val="#ppt_w"/>
                                          </p:val>
                                        </p:tav>
                                      </p:tavLst>
                                    </p:anim>
                                    <p:anim calcmode="lin" valueType="num">
                                      <p:cBhvr>
                                        <p:cTn id="202" dur="1000" fill="hold"/>
                                        <p:tgtEl>
                                          <p:spTgt spid="28"/>
                                        </p:tgtEl>
                                        <p:attrNameLst>
                                          <p:attrName>ppt_x</p:attrName>
                                        </p:attrNameLst>
                                      </p:cBhvr>
                                      <p:tavLst>
                                        <p:tav tm="0">
                                          <p:val>
                                            <p:strVal val="#ppt_x-.3"/>
                                          </p:val>
                                        </p:tav>
                                        <p:tav tm="50000">
                                          <p:val>
                                            <p:strVal val="#ppt_x"/>
                                          </p:val>
                                        </p:tav>
                                        <p:tav tm="100000">
                                          <p:val>
                                            <p:strVal val="#ppt_x"/>
                                          </p:val>
                                        </p:tav>
                                      </p:tavLst>
                                    </p:anim>
                                    <p:anim calcmode="lin" valueType="num">
                                      <p:cBhvr>
                                        <p:cTn id="203" dur="10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204" fill="hold">
                      <p:stCondLst>
                        <p:cond delay="indefinite"/>
                      </p:stCondLst>
                      <p:childTnLst>
                        <p:par>
                          <p:cTn id="205" fill="hold">
                            <p:stCondLst>
                              <p:cond delay="0"/>
                            </p:stCondLst>
                            <p:childTnLst>
                              <p:par>
                                <p:cTn id="206" presetID="22" presetClass="entr" presetSubtype="8" fill="hold" grpId="0" nodeType="clickEffect">
                                  <p:stCondLst>
                                    <p:cond delay="0"/>
                                  </p:stCondLst>
                                  <p:childTnLst>
                                    <p:set>
                                      <p:cBhvr>
                                        <p:cTn id="207" dur="1" fill="hold">
                                          <p:stCondLst>
                                            <p:cond delay="0"/>
                                          </p:stCondLst>
                                        </p:cTn>
                                        <p:tgtEl>
                                          <p:spTgt spid="29"/>
                                        </p:tgtEl>
                                        <p:attrNameLst>
                                          <p:attrName>style.visibility</p:attrName>
                                        </p:attrNameLst>
                                      </p:cBhvr>
                                      <p:to>
                                        <p:strVal val="visible"/>
                                      </p:to>
                                    </p:set>
                                    <p:animEffect transition="in" filter="wipe(left)">
                                      <p:cBhvr>
                                        <p:cTn id="208" dur="500"/>
                                        <p:tgtEl>
                                          <p:spTgt spid="29"/>
                                        </p:tgtEl>
                                      </p:cBhvr>
                                    </p:animEffect>
                                  </p:childTnLst>
                                </p:cTn>
                              </p:par>
                              <p:par>
                                <p:cTn id="209" presetID="18" presetClass="emph" presetSubtype="0" fill="hold" grpId="1" nodeType="withEffect">
                                  <p:stCondLst>
                                    <p:cond delay="0"/>
                                  </p:stCondLst>
                                  <p:childTnLst>
                                    <p:set>
                                      <p:cBhvr override="childStyle">
                                        <p:cTn id="210" dur="500" fill="hold"/>
                                        <p:tgtEl>
                                          <p:spTgt spid="29"/>
                                        </p:tgtEl>
                                        <p:attrNameLst>
                                          <p:attrName>style.textDecorationUnderline</p:attrName>
                                        </p:attrNameLst>
                                      </p:cBhvr>
                                      <p:to>
                                        <p:strVal val="true"/>
                                      </p:to>
                                    </p:set>
                                  </p:childTnLst>
                                </p:cTn>
                              </p:par>
                              <p:par>
                                <p:cTn id="211" presetID="22" presetClass="entr" presetSubtype="8" fill="hold" grpId="0" nodeType="withEffect">
                                  <p:stCondLst>
                                    <p:cond delay="0"/>
                                  </p:stCondLst>
                                  <p:childTnLst>
                                    <p:set>
                                      <p:cBhvr>
                                        <p:cTn id="212" dur="1" fill="hold">
                                          <p:stCondLst>
                                            <p:cond delay="0"/>
                                          </p:stCondLst>
                                        </p:cTn>
                                        <p:tgtEl>
                                          <p:spTgt spid="30"/>
                                        </p:tgtEl>
                                        <p:attrNameLst>
                                          <p:attrName>style.visibility</p:attrName>
                                        </p:attrNameLst>
                                      </p:cBhvr>
                                      <p:to>
                                        <p:strVal val="visible"/>
                                      </p:to>
                                    </p:set>
                                    <p:animEffect transition="in" filter="wipe(left)">
                                      <p:cBhvr>
                                        <p:cTn id="213" dur="500"/>
                                        <p:tgtEl>
                                          <p:spTgt spid="30"/>
                                        </p:tgtEl>
                                      </p:cBhvr>
                                    </p:animEffect>
                                  </p:childTnLst>
                                </p:cTn>
                              </p:par>
                            </p:childTnLst>
                          </p:cTn>
                        </p:par>
                        <p:par>
                          <p:cTn id="214" fill="hold">
                            <p:stCondLst>
                              <p:cond delay="500"/>
                            </p:stCondLst>
                            <p:childTnLst>
                              <p:par>
                                <p:cTn id="215" presetID="0" presetClass="entr" presetSubtype="0" fill="hold" grpId="0" nodeType="afterEffect">
                                  <p:stCondLst>
                                    <p:cond delay="0"/>
                                  </p:stCondLst>
                                  <p:childTnLst>
                                    <p:set>
                                      <p:cBhvr>
                                        <p:cTn id="216" dur="1" fill="hold">
                                          <p:stCondLst>
                                            <p:cond delay="0"/>
                                          </p:stCondLst>
                                        </p:cTn>
                                        <p:tgtEl>
                                          <p:spTgt spid="31"/>
                                        </p:tgtEl>
                                        <p:attrNameLst>
                                          <p:attrName>style.visibility</p:attrName>
                                        </p:attrNameLst>
                                      </p:cBhvr>
                                      <p:to>
                                        <p:strVal val="visible"/>
                                      </p:to>
                                    </p:set>
                                    <p:animEffect transition="in" filter="dissolve">
                                      <p:cBhvr>
                                        <p:cTn id="217" dur="500">
                                          <p:stCondLst>
                                            <p:cond delay="0"/>
                                          </p:stCondLst>
                                        </p:cTn>
                                        <p:tgtEl>
                                          <p:spTgt spid="31"/>
                                        </p:tgtEl>
                                      </p:cBhvr>
                                    </p:animEffect>
                                    <p:anim to="" calcmode="lin" valueType="num">
                                      <p:cBhvr>
                                        <p:cTn id="218" dur="500" fill="hold">
                                          <p:stCondLst>
                                            <p:cond delay="0"/>
                                          </p:stCondLst>
                                        </p:cTn>
                                        <p:tgtEl>
                                          <p:spTgt spid="31"/>
                                        </p:tgtEl>
                                        <p:attrNameLst>
                                          <p:attrName>ppt_w</p:attrName>
                                        </p:attrNameLst>
                                      </p:cBhvr>
                                      <p:tavLst>
                                        <p:tav tm="0">
                                          <p:val>
                                            <p:strVal val="#ppt_w*4"/>
                                          </p:val>
                                        </p:tav>
                                        <p:tav tm="100000">
                                          <p:val>
                                            <p:strVal val="#ppt_w"/>
                                          </p:val>
                                        </p:tav>
                                      </p:tavLst>
                                    </p:anim>
                                    <p:anim to="" calcmode="lin" valueType="num">
                                      <p:cBhvr>
                                        <p:cTn id="219" dur="500" fill="hold">
                                          <p:stCondLst>
                                            <p:cond delay="0"/>
                                          </p:stCondLst>
                                        </p:cTn>
                                        <p:tgtEl>
                                          <p:spTgt spid="31"/>
                                        </p:tgtEl>
                                        <p:attrNameLst>
                                          <p:attrName>ppt_h</p:attrName>
                                        </p:attrNameLst>
                                      </p:cBhvr>
                                      <p:tavLst>
                                        <p:tav tm="0">
                                          <p:val>
                                            <p:strVal val="#ppt_h*4"/>
                                          </p:val>
                                        </p:tav>
                                        <p:tav tm="100000">
                                          <p:val>
                                            <p:strVal val="#ppt_h"/>
                                          </p:val>
                                        </p:tav>
                                      </p:tavLst>
                                    </p:anim>
                                  </p:childTnLst>
                                </p:cTn>
                              </p:par>
                            </p:childTnLst>
                          </p:cTn>
                        </p:par>
                      </p:childTnLst>
                    </p:cTn>
                  </p:par>
                  <p:par>
                    <p:cTn id="220" fill="hold">
                      <p:stCondLst>
                        <p:cond delay="indefinite"/>
                      </p:stCondLst>
                      <p:childTnLst>
                        <p:par>
                          <p:cTn id="221" fill="hold">
                            <p:stCondLst>
                              <p:cond delay="0"/>
                            </p:stCondLst>
                            <p:childTnLst>
                              <p:par>
                                <p:cTn id="222" presetID="17" presetClass="entr" presetSubtype="10" fill="hold" grpId="1" nodeType="clickEffect">
                                  <p:stCondLst>
                                    <p:cond delay="750"/>
                                  </p:stCondLst>
                                  <p:childTnLst>
                                    <p:set>
                                      <p:cBhvr>
                                        <p:cTn id="223" dur="1" fill="hold">
                                          <p:stCondLst>
                                            <p:cond delay="0"/>
                                          </p:stCondLst>
                                        </p:cTn>
                                        <p:tgtEl>
                                          <p:spTgt spid="3075"/>
                                        </p:tgtEl>
                                        <p:attrNameLst>
                                          <p:attrName>style.visibility</p:attrName>
                                        </p:attrNameLst>
                                      </p:cBhvr>
                                      <p:to>
                                        <p:strVal val="visible"/>
                                      </p:to>
                                    </p:set>
                                    <p:anim calcmode="lin" valueType="num">
                                      <p:cBhvr>
                                        <p:cTn id="224" dur="500" fill="hold"/>
                                        <p:tgtEl>
                                          <p:spTgt spid="3075"/>
                                        </p:tgtEl>
                                        <p:attrNameLst>
                                          <p:attrName>ppt_w</p:attrName>
                                        </p:attrNameLst>
                                      </p:cBhvr>
                                      <p:tavLst>
                                        <p:tav tm="0">
                                          <p:val>
                                            <p:fltVal val="0"/>
                                          </p:val>
                                        </p:tav>
                                        <p:tav tm="100000">
                                          <p:val>
                                            <p:strVal val="#ppt_w"/>
                                          </p:val>
                                        </p:tav>
                                      </p:tavLst>
                                    </p:anim>
                                    <p:anim calcmode="lin" valueType="num">
                                      <p:cBhvr>
                                        <p:cTn id="225" dur="500" fill="hold"/>
                                        <p:tgtEl>
                                          <p:spTgt spid="3075"/>
                                        </p:tgtEl>
                                        <p:attrNameLst>
                                          <p:attrName>ppt_h</p:attrName>
                                        </p:attrNameLst>
                                      </p:cBhvr>
                                      <p:tavLst>
                                        <p:tav tm="0">
                                          <p:val>
                                            <p:strVal val="#ppt_h"/>
                                          </p:val>
                                        </p:tav>
                                        <p:tav tm="100000">
                                          <p:val>
                                            <p:strVal val="#ppt_h"/>
                                          </p:val>
                                        </p:tav>
                                      </p:tavLst>
                                    </p:anim>
                                  </p:childTnLst>
                                </p:cTn>
                              </p:par>
                              <p:par>
                                <p:cTn id="226" presetID="50" presetClass="exit" presetSubtype="0" accel="100000" fill="hold" grpId="3" nodeType="withEffect">
                                  <p:stCondLst>
                                    <p:cond delay="0"/>
                                  </p:stCondLst>
                                  <p:childTnLst>
                                    <p:anim calcmode="lin" valueType="num">
                                      <p:cBhvr>
                                        <p:cTn id="227" dur="1000"/>
                                        <p:tgtEl>
                                          <p:spTgt spid="19"/>
                                        </p:tgtEl>
                                        <p:attrNameLst>
                                          <p:attrName>ppt_w</p:attrName>
                                        </p:attrNameLst>
                                      </p:cBhvr>
                                      <p:tavLst>
                                        <p:tav tm="0">
                                          <p:val>
                                            <p:strVal val="ppt_w"/>
                                          </p:val>
                                        </p:tav>
                                        <p:tav tm="100000">
                                          <p:val>
                                            <p:strVal val="ppt_w+.3"/>
                                          </p:val>
                                        </p:tav>
                                      </p:tavLst>
                                    </p:anim>
                                    <p:anim calcmode="lin" valueType="num">
                                      <p:cBhvr>
                                        <p:cTn id="228" dur="1000"/>
                                        <p:tgtEl>
                                          <p:spTgt spid="19"/>
                                        </p:tgtEl>
                                        <p:attrNameLst>
                                          <p:attrName>ppt_h</p:attrName>
                                        </p:attrNameLst>
                                      </p:cBhvr>
                                      <p:tavLst>
                                        <p:tav tm="0">
                                          <p:val>
                                            <p:strVal val="ppt_h"/>
                                          </p:val>
                                        </p:tav>
                                        <p:tav tm="100000">
                                          <p:val>
                                            <p:strVal val="ppt_h"/>
                                          </p:val>
                                        </p:tav>
                                      </p:tavLst>
                                    </p:anim>
                                    <p:animEffect transition="out" filter="fade">
                                      <p:cBhvr>
                                        <p:cTn id="229" dur="1000"/>
                                        <p:tgtEl>
                                          <p:spTgt spid="19"/>
                                        </p:tgtEl>
                                      </p:cBhvr>
                                    </p:animEffect>
                                    <p:set>
                                      <p:cBhvr>
                                        <p:cTn id="230" dur="1" fill="hold">
                                          <p:stCondLst>
                                            <p:cond delay="999"/>
                                          </p:stCondLst>
                                        </p:cTn>
                                        <p:tgtEl>
                                          <p:spTgt spid="19"/>
                                        </p:tgtEl>
                                        <p:attrNameLst>
                                          <p:attrName>style.visibility</p:attrName>
                                        </p:attrNameLst>
                                      </p:cBhvr>
                                      <p:to>
                                        <p:strVal val="hidden"/>
                                      </p:to>
                                    </p:set>
                                  </p:childTnLst>
                                </p:cTn>
                              </p:par>
                              <p:par>
                                <p:cTn id="231" presetID="50" presetClass="exit" presetSubtype="0" accel="100000" fill="hold" grpId="6" nodeType="withEffect">
                                  <p:stCondLst>
                                    <p:cond delay="0"/>
                                  </p:stCondLst>
                                  <p:childTnLst>
                                    <p:anim calcmode="lin" valueType="num">
                                      <p:cBhvr>
                                        <p:cTn id="232" dur="1000"/>
                                        <p:tgtEl>
                                          <p:spTgt spid="25"/>
                                        </p:tgtEl>
                                        <p:attrNameLst>
                                          <p:attrName>ppt_w</p:attrName>
                                        </p:attrNameLst>
                                      </p:cBhvr>
                                      <p:tavLst>
                                        <p:tav tm="0">
                                          <p:val>
                                            <p:strVal val="ppt_w"/>
                                          </p:val>
                                        </p:tav>
                                        <p:tav tm="100000">
                                          <p:val>
                                            <p:strVal val="ppt_w+.3"/>
                                          </p:val>
                                        </p:tav>
                                      </p:tavLst>
                                    </p:anim>
                                    <p:anim calcmode="lin" valueType="num">
                                      <p:cBhvr>
                                        <p:cTn id="233" dur="1000"/>
                                        <p:tgtEl>
                                          <p:spTgt spid="25"/>
                                        </p:tgtEl>
                                        <p:attrNameLst>
                                          <p:attrName>ppt_h</p:attrName>
                                        </p:attrNameLst>
                                      </p:cBhvr>
                                      <p:tavLst>
                                        <p:tav tm="0">
                                          <p:val>
                                            <p:strVal val="ppt_h"/>
                                          </p:val>
                                        </p:tav>
                                        <p:tav tm="100000">
                                          <p:val>
                                            <p:strVal val="ppt_h"/>
                                          </p:val>
                                        </p:tav>
                                      </p:tavLst>
                                    </p:anim>
                                    <p:animEffect transition="out" filter="fade">
                                      <p:cBhvr>
                                        <p:cTn id="234" dur="1000"/>
                                        <p:tgtEl>
                                          <p:spTgt spid="25"/>
                                        </p:tgtEl>
                                      </p:cBhvr>
                                    </p:animEffect>
                                    <p:set>
                                      <p:cBhvr>
                                        <p:cTn id="235" dur="1" fill="hold">
                                          <p:stCondLst>
                                            <p:cond delay="999"/>
                                          </p:stCondLst>
                                        </p:cTn>
                                        <p:tgtEl>
                                          <p:spTgt spid="25"/>
                                        </p:tgtEl>
                                        <p:attrNameLst>
                                          <p:attrName>style.visibility</p:attrName>
                                        </p:attrNameLst>
                                      </p:cBhvr>
                                      <p:to>
                                        <p:strVal val="hidden"/>
                                      </p:to>
                                    </p:set>
                                  </p:childTnLst>
                                </p:cTn>
                              </p:par>
                              <p:par>
                                <p:cTn id="236" presetID="50" presetClass="exit" presetSubtype="0" accel="100000" fill="hold" grpId="5" nodeType="withEffect">
                                  <p:stCondLst>
                                    <p:cond delay="0"/>
                                  </p:stCondLst>
                                  <p:childTnLst>
                                    <p:anim calcmode="lin" valueType="num">
                                      <p:cBhvr>
                                        <p:cTn id="237" dur="1000"/>
                                        <p:tgtEl>
                                          <p:spTgt spid="26"/>
                                        </p:tgtEl>
                                        <p:attrNameLst>
                                          <p:attrName>ppt_w</p:attrName>
                                        </p:attrNameLst>
                                      </p:cBhvr>
                                      <p:tavLst>
                                        <p:tav tm="0">
                                          <p:val>
                                            <p:strVal val="ppt_w"/>
                                          </p:val>
                                        </p:tav>
                                        <p:tav tm="100000">
                                          <p:val>
                                            <p:strVal val="ppt_w+.3"/>
                                          </p:val>
                                        </p:tav>
                                      </p:tavLst>
                                    </p:anim>
                                    <p:anim calcmode="lin" valueType="num">
                                      <p:cBhvr>
                                        <p:cTn id="238" dur="1000"/>
                                        <p:tgtEl>
                                          <p:spTgt spid="26"/>
                                        </p:tgtEl>
                                        <p:attrNameLst>
                                          <p:attrName>ppt_h</p:attrName>
                                        </p:attrNameLst>
                                      </p:cBhvr>
                                      <p:tavLst>
                                        <p:tav tm="0">
                                          <p:val>
                                            <p:strVal val="ppt_h"/>
                                          </p:val>
                                        </p:tav>
                                        <p:tav tm="100000">
                                          <p:val>
                                            <p:strVal val="ppt_h"/>
                                          </p:val>
                                        </p:tav>
                                      </p:tavLst>
                                    </p:anim>
                                    <p:animEffect transition="out" filter="fade">
                                      <p:cBhvr>
                                        <p:cTn id="239" dur="1000"/>
                                        <p:tgtEl>
                                          <p:spTgt spid="26"/>
                                        </p:tgtEl>
                                      </p:cBhvr>
                                    </p:animEffect>
                                    <p:set>
                                      <p:cBhvr>
                                        <p:cTn id="240" dur="1" fill="hold">
                                          <p:stCondLst>
                                            <p:cond delay="999"/>
                                          </p:stCondLst>
                                        </p:cTn>
                                        <p:tgtEl>
                                          <p:spTgt spid="26"/>
                                        </p:tgtEl>
                                        <p:attrNameLst>
                                          <p:attrName>style.visibility</p:attrName>
                                        </p:attrNameLst>
                                      </p:cBhvr>
                                      <p:to>
                                        <p:strVal val="hidden"/>
                                      </p:to>
                                    </p:set>
                                  </p:childTnLst>
                                </p:cTn>
                              </p:par>
                              <p:par>
                                <p:cTn id="241" presetID="50" presetClass="exit" presetSubtype="0" accel="100000" fill="hold" grpId="1" nodeType="withEffect">
                                  <p:stCondLst>
                                    <p:cond delay="0"/>
                                  </p:stCondLst>
                                  <p:childTnLst>
                                    <p:anim calcmode="lin" valueType="num">
                                      <p:cBhvr>
                                        <p:cTn id="242" dur="1000"/>
                                        <p:tgtEl>
                                          <p:spTgt spid="3077"/>
                                        </p:tgtEl>
                                        <p:attrNameLst>
                                          <p:attrName>ppt_w</p:attrName>
                                        </p:attrNameLst>
                                      </p:cBhvr>
                                      <p:tavLst>
                                        <p:tav tm="0">
                                          <p:val>
                                            <p:strVal val="ppt_w"/>
                                          </p:val>
                                        </p:tav>
                                        <p:tav tm="100000">
                                          <p:val>
                                            <p:strVal val="ppt_w+.3"/>
                                          </p:val>
                                        </p:tav>
                                      </p:tavLst>
                                    </p:anim>
                                    <p:anim calcmode="lin" valueType="num">
                                      <p:cBhvr>
                                        <p:cTn id="243" dur="1000"/>
                                        <p:tgtEl>
                                          <p:spTgt spid="3077"/>
                                        </p:tgtEl>
                                        <p:attrNameLst>
                                          <p:attrName>ppt_h</p:attrName>
                                        </p:attrNameLst>
                                      </p:cBhvr>
                                      <p:tavLst>
                                        <p:tav tm="0">
                                          <p:val>
                                            <p:strVal val="ppt_h"/>
                                          </p:val>
                                        </p:tav>
                                        <p:tav tm="100000">
                                          <p:val>
                                            <p:strVal val="ppt_h"/>
                                          </p:val>
                                        </p:tav>
                                      </p:tavLst>
                                    </p:anim>
                                    <p:animEffect transition="out" filter="fade">
                                      <p:cBhvr>
                                        <p:cTn id="244" dur="1000"/>
                                        <p:tgtEl>
                                          <p:spTgt spid="3077"/>
                                        </p:tgtEl>
                                      </p:cBhvr>
                                    </p:animEffect>
                                    <p:set>
                                      <p:cBhvr>
                                        <p:cTn id="245" dur="1" fill="hold">
                                          <p:stCondLst>
                                            <p:cond delay="999"/>
                                          </p:stCondLst>
                                        </p:cTn>
                                        <p:tgtEl>
                                          <p:spTgt spid="3077"/>
                                        </p:tgtEl>
                                        <p:attrNameLst>
                                          <p:attrName>style.visibility</p:attrName>
                                        </p:attrNameLst>
                                      </p:cBhvr>
                                      <p:to>
                                        <p:strVal val="hidden"/>
                                      </p:to>
                                    </p:set>
                                  </p:childTnLst>
                                </p:cTn>
                              </p:par>
                              <p:par>
                                <p:cTn id="246" presetID="50" presetClass="exit" presetSubtype="0" accel="100000" fill="hold" grpId="1" nodeType="withEffect">
                                  <p:stCondLst>
                                    <p:cond delay="0"/>
                                  </p:stCondLst>
                                  <p:childTnLst>
                                    <p:anim calcmode="lin" valueType="num">
                                      <p:cBhvr>
                                        <p:cTn id="247" dur="1000"/>
                                        <p:tgtEl>
                                          <p:spTgt spid="3076"/>
                                        </p:tgtEl>
                                        <p:attrNameLst>
                                          <p:attrName>ppt_w</p:attrName>
                                        </p:attrNameLst>
                                      </p:cBhvr>
                                      <p:tavLst>
                                        <p:tav tm="0">
                                          <p:val>
                                            <p:strVal val="ppt_w"/>
                                          </p:val>
                                        </p:tav>
                                        <p:tav tm="100000">
                                          <p:val>
                                            <p:strVal val="ppt_w+.3"/>
                                          </p:val>
                                        </p:tav>
                                      </p:tavLst>
                                    </p:anim>
                                    <p:anim calcmode="lin" valueType="num">
                                      <p:cBhvr>
                                        <p:cTn id="248" dur="1000"/>
                                        <p:tgtEl>
                                          <p:spTgt spid="3076"/>
                                        </p:tgtEl>
                                        <p:attrNameLst>
                                          <p:attrName>ppt_h</p:attrName>
                                        </p:attrNameLst>
                                      </p:cBhvr>
                                      <p:tavLst>
                                        <p:tav tm="0">
                                          <p:val>
                                            <p:strVal val="ppt_h"/>
                                          </p:val>
                                        </p:tav>
                                        <p:tav tm="100000">
                                          <p:val>
                                            <p:strVal val="ppt_h"/>
                                          </p:val>
                                        </p:tav>
                                      </p:tavLst>
                                    </p:anim>
                                    <p:animEffect transition="out" filter="fade">
                                      <p:cBhvr>
                                        <p:cTn id="249" dur="1000"/>
                                        <p:tgtEl>
                                          <p:spTgt spid="3076"/>
                                        </p:tgtEl>
                                      </p:cBhvr>
                                    </p:animEffect>
                                    <p:set>
                                      <p:cBhvr>
                                        <p:cTn id="250" dur="1" fill="hold">
                                          <p:stCondLst>
                                            <p:cond delay="999"/>
                                          </p:stCondLst>
                                        </p:cTn>
                                        <p:tgtEl>
                                          <p:spTgt spid="3076"/>
                                        </p:tgtEl>
                                        <p:attrNameLst>
                                          <p:attrName>style.visibility</p:attrName>
                                        </p:attrNameLst>
                                      </p:cBhvr>
                                      <p:to>
                                        <p:strVal val="hidden"/>
                                      </p:to>
                                    </p:set>
                                  </p:childTnLst>
                                </p:cTn>
                              </p:par>
                            </p:childTnLst>
                          </p:cTn>
                        </p:par>
                      </p:childTnLst>
                    </p:cTn>
                  </p:par>
                  <p:par>
                    <p:cTn id="251" fill="hold">
                      <p:stCondLst>
                        <p:cond delay="indefinite"/>
                      </p:stCondLst>
                      <p:childTnLst>
                        <p:par>
                          <p:cTn id="252" fill="hold">
                            <p:stCondLst>
                              <p:cond delay="0"/>
                            </p:stCondLst>
                            <p:childTnLst>
                              <p:par>
                                <p:cTn id="253" presetID="22" presetClass="entr" presetSubtype="8" fill="hold" grpId="0" nodeType="clickEffect">
                                  <p:stCondLst>
                                    <p:cond delay="0"/>
                                  </p:stCondLst>
                                  <p:childTnLst>
                                    <p:set>
                                      <p:cBhvr>
                                        <p:cTn id="254" dur="1" fill="hold">
                                          <p:stCondLst>
                                            <p:cond delay="0"/>
                                          </p:stCondLst>
                                        </p:cTn>
                                        <p:tgtEl>
                                          <p:spTgt spid="3078"/>
                                        </p:tgtEl>
                                        <p:attrNameLst>
                                          <p:attrName>style.visibility</p:attrName>
                                        </p:attrNameLst>
                                      </p:cBhvr>
                                      <p:to>
                                        <p:strVal val="visible"/>
                                      </p:to>
                                    </p:set>
                                    <p:animEffect transition="in" filter="wipe(left)">
                                      <p:cBhvr>
                                        <p:cTn id="255" dur="500"/>
                                        <p:tgtEl>
                                          <p:spTgt spid="3078"/>
                                        </p:tgtEl>
                                      </p:cBhvr>
                                    </p:animEffect>
                                  </p:childTnLst>
                                </p:cTn>
                              </p:par>
                            </p:childTnLst>
                          </p:cTn>
                        </p:par>
                      </p:childTnLst>
                    </p:cTn>
                  </p:par>
                  <p:par>
                    <p:cTn id="256" fill="hold">
                      <p:stCondLst>
                        <p:cond delay="indefinite"/>
                      </p:stCondLst>
                      <p:childTnLst>
                        <p:par>
                          <p:cTn id="257" fill="hold">
                            <p:stCondLst>
                              <p:cond delay="0"/>
                            </p:stCondLst>
                            <p:childTnLst>
                              <p:par>
                                <p:cTn id="258" presetID="47" presetClass="entr" presetSubtype="0" fill="hold" grpId="2" nodeType="clickEffect">
                                  <p:stCondLst>
                                    <p:cond delay="0"/>
                                  </p:stCondLst>
                                  <p:childTnLst>
                                    <p:set>
                                      <p:cBhvr>
                                        <p:cTn id="259" dur="1" fill="hold">
                                          <p:stCondLst>
                                            <p:cond delay="0"/>
                                          </p:stCondLst>
                                        </p:cTn>
                                        <p:tgtEl>
                                          <p:spTgt spid="2"/>
                                        </p:tgtEl>
                                        <p:attrNameLst>
                                          <p:attrName>style.visibility</p:attrName>
                                        </p:attrNameLst>
                                      </p:cBhvr>
                                      <p:to>
                                        <p:strVal val="visible"/>
                                      </p:to>
                                    </p:set>
                                    <p:animEffect transition="in" filter="fade">
                                      <p:cBhvr>
                                        <p:cTn id="260" dur="750"/>
                                        <p:tgtEl>
                                          <p:spTgt spid="2"/>
                                        </p:tgtEl>
                                      </p:cBhvr>
                                    </p:animEffect>
                                    <p:anim calcmode="lin" valueType="num">
                                      <p:cBhvr>
                                        <p:cTn id="261" dur="750" fill="hold"/>
                                        <p:tgtEl>
                                          <p:spTgt spid="2"/>
                                        </p:tgtEl>
                                        <p:attrNameLst>
                                          <p:attrName>ppt_x</p:attrName>
                                        </p:attrNameLst>
                                      </p:cBhvr>
                                      <p:tavLst>
                                        <p:tav tm="0">
                                          <p:val>
                                            <p:strVal val="#ppt_x"/>
                                          </p:val>
                                        </p:tav>
                                        <p:tav tm="100000">
                                          <p:val>
                                            <p:strVal val="#ppt_x"/>
                                          </p:val>
                                        </p:tav>
                                      </p:tavLst>
                                    </p:anim>
                                    <p:anim calcmode="lin" valueType="num">
                                      <p:cBhvr>
                                        <p:cTn id="262" dur="750" fill="hold"/>
                                        <p:tgtEl>
                                          <p:spTgt spid="2"/>
                                        </p:tgtEl>
                                        <p:attrNameLst>
                                          <p:attrName>ppt_y</p:attrName>
                                        </p:attrNameLst>
                                      </p:cBhvr>
                                      <p:tavLst>
                                        <p:tav tm="0">
                                          <p:val>
                                            <p:strVal val="#ppt_y-.1"/>
                                          </p:val>
                                        </p:tav>
                                        <p:tav tm="100000">
                                          <p:val>
                                            <p:strVal val="#ppt_y"/>
                                          </p:val>
                                        </p:tav>
                                      </p:tavLst>
                                    </p:anim>
                                  </p:childTnLst>
                                </p:cTn>
                              </p:par>
                              <p:par>
                                <p:cTn id="263" presetID="17" presetClass="entr" presetSubtype="10" fill="hold" grpId="0" nodeType="withEffect">
                                  <p:stCondLst>
                                    <p:cond delay="0"/>
                                  </p:stCondLst>
                                  <p:childTnLst>
                                    <p:set>
                                      <p:cBhvr>
                                        <p:cTn id="264" dur="1" fill="hold">
                                          <p:stCondLst>
                                            <p:cond delay="0"/>
                                          </p:stCondLst>
                                        </p:cTn>
                                        <p:tgtEl>
                                          <p:spTgt spid="2"/>
                                        </p:tgtEl>
                                        <p:attrNameLst>
                                          <p:attrName>style.visibility</p:attrName>
                                        </p:attrNameLst>
                                      </p:cBhvr>
                                      <p:to>
                                        <p:strVal val="visible"/>
                                      </p:to>
                                    </p:set>
                                    <p:anim calcmode="lin" valueType="num">
                                      <p:cBhvr>
                                        <p:cTn id="265" dur="750" fill="hold"/>
                                        <p:tgtEl>
                                          <p:spTgt spid="2"/>
                                        </p:tgtEl>
                                        <p:attrNameLst>
                                          <p:attrName>ppt_w</p:attrName>
                                        </p:attrNameLst>
                                      </p:cBhvr>
                                      <p:tavLst>
                                        <p:tav tm="0">
                                          <p:val>
                                            <p:fltVal val="0"/>
                                          </p:val>
                                        </p:tav>
                                        <p:tav tm="100000">
                                          <p:val>
                                            <p:strVal val="#ppt_w"/>
                                          </p:val>
                                        </p:tav>
                                      </p:tavLst>
                                    </p:anim>
                                    <p:anim calcmode="lin" valueType="num">
                                      <p:cBhvr>
                                        <p:cTn id="266" dur="750" fill="hold"/>
                                        <p:tgtEl>
                                          <p:spTgt spid="2"/>
                                        </p:tgtEl>
                                        <p:attrNameLst>
                                          <p:attrName>ppt_h</p:attrName>
                                        </p:attrNameLst>
                                      </p:cBhvr>
                                      <p:tavLst>
                                        <p:tav tm="0">
                                          <p:val>
                                            <p:strVal val="#ppt_h"/>
                                          </p:val>
                                        </p:tav>
                                        <p:tav tm="100000">
                                          <p:val>
                                            <p:strVal val="#ppt_h"/>
                                          </p:val>
                                        </p:tav>
                                      </p:tavLst>
                                    </p:anim>
                                  </p:childTnLst>
                                </p:cTn>
                              </p:par>
                              <p:par>
                                <p:cTn id="267" presetID="23" presetClass="exit" presetSubtype="32" fill="hold" grpId="3" nodeType="withEffect">
                                  <p:stCondLst>
                                    <p:cond delay="0"/>
                                  </p:stCondLst>
                                  <p:childTnLst>
                                    <p:anim calcmode="lin" valueType="num">
                                      <p:cBhvr>
                                        <p:cTn id="268" dur="500"/>
                                        <p:tgtEl>
                                          <p:spTgt spid="22"/>
                                        </p:tgtEl>
                                        <p:attrNameLst>
                                          <p:attrName>ppt_w</p:attrName>
                                        </p:attrNameLst>
                                      </p:cBhvr>
                                      <p:tavLst>
                                        <p:tav tm="0">
                                          <p:val>
                                            <p:strVal val="ppt_w"/>
                                          </p:val>
                                        </p:tav>
                                        <p:tav tm="100000">
                                          <p:val>
                                            <p:fltVal val="0"/>
                                          </p:val>
                                        </p:tav>
                                      </p:tavLst>
                                    </p:anim>
                                    <p:anim calcmode="lin" valueType="num">
                                      <p:cBhvr>
                                        <p:cTn id="269" dur="500"/>
                                        <p:tgtEl>
                                          <p:spTgt spid="22"/>
                                        </p:tgtEl>
                                        <p:attrNameLst>
                                          <p:attrName>ppt_h</p:attrName>
                                        </p:attrNameLst>
                                      </p:cBhvr>
                                      <p:tavLst>
                                        <p:tav tm="0">
                                          <p:val>
                                            <p:strVal val="ppt_h"/>
                                          </p:val>
                                        </p:tav>
                                        <p:tav tm="100000">
                                          <p:val>
                                            <p:fltVal val="0"/>
                                          </p:val>
                                        </p:tav>
                                      </p:tavLst>
                                    </p:anim>
                                    <p:set>
                                      <p:cBhvr>
                                        <p:cTn id="270" dur="1" fill="hold">
                                          <p:stCondLst>
                                            <p:cond delay="499"/>
                                          </p:stCondLst>
                                        </p:cTn>
                                        <p:tgtEl>
                                          <p:spTgt spid="22"/>
                                        </p:tgtEl>
                                        <p:attrNameLst>
                                          <p:attrName>style.visibility</p:attrName>
                                        </p:attrNameLst>
                                      </p:cBhvr>
                                      <p:to>
                                        <p:strVal val="hidden"/>
                                      </p:to>
                                    </p:set>
                                  </p:childTnLst>
                                </p:cTn>
                              </p:par>
                              <p:par>
                                <p:cTn id="271" presetID="16" presetClass="exit" presetSubtype="21" fill="hold" grpId="1" nodeType="withEffect">
                                  <p:stCondLst>
                                    <p:cond delay="0"/>
                                  </p:stCondLst>
                                  <p:childTnLst>
                                    <p:animEffect transition="out" filter="barn(inVertical)">
                                      <p:cBhvr>
                                        <p:cTn id="272" dur="500"/>
                                        <p:tgtEl>
                                          <p:spTgt spid="3073"/>
                                        </p:tgtEl>
                                      </p:cBhvr>
                                    </p:animEffect>
                                    <p:set>
                                      <p:cBhvr>
                                        <p:cTn id="273" dur="1" fill="hold">
                                          <p:stCondLst>
                                            <p:cond delay="499"/>
                                          </p:stCondLst>
                                        </p:cTn>
                                        <p:tgtEl>
                                          <p:spTgt spid="3073"/>
                                        </p:tgtEl>
                                        <p:attrNameLst>
                                          <p:attrName>style.visibility</p:attrName>
                                        </p:attrNameLst>
                                      </p:cBhvr>
                                      <p:to>
                                        <p:strVal val="hidden"/>
                                      </p:to>
                                    </p:set>
                                  </p:childTnLst>
                                </p:cTn>
                              </p:par>
                            </p:childTnLst>
                          </p:cTn>
                        </p:par>
                      </p:childTnLst>
                    </p:cTn>
                  </p:par>
                  <p:par>
                    <p:cTn id="274" fill="hold">
                      <p:stCondLst>
                        <p:cond delay="indefinite"/>
                      </p:stCondLst>
                      <p:childTnLst>
                        <p:par>
                          <p:cTn id="275" fill="hold">
                            <p:stCondLst>
                              <p:cond delay="0"/>
                            </p:stCondLst>
                            <p:childTnLst>
                              <p:par>
                                <p:cTn id="276" presetID="42" presetClass="entr" presetSubtype="0" fill="hold" grpId="0" nodeType="clickEffect">
                                  <p:stCondLst>
                                    <p:cond delay="0"/>
                                  </p:stCondLst>
                                  <p:childTnLst>
                                    <p:set>
                                      <p:cBhvr>
                                        <p:cTn id="277" dur="1" fill="hold">
                                          <p:stCondLst>
                                            <p:cond delay="0"/>
                                          </p:stCondLst>
                                        </p:cTn>
                                        <p:tgtEl>
                                          <p:spTgt spid="24"/>
                                        </p:tgtEl>
                                        <p:attrNameLst>
                                          <p:attrName>style.visibility</p:attrName>
                                        </p:attrNameLst>
                                      </p:cBhvr>
                                      <p:to>
                                        <p:strVal val="visible"/>
                                      </p:to>
                                    </p:set>
                                    <p:animEffect transition="in" filter="fade">
                                      <p:cBhvr>
                                        <p:cTn id="278" dur="1000"/>
                                        <p:tgtEl>
                                          <p:spTgt spid="24"/>
                                        </p:tgtEl>
                                      </p:cBhvr>
                                    </p:animEffect>
                                    <p:anim calcmode="lin" valueType="num">
                                      <p:cBhvr>
                                        <p:cTn id="279" dur="1000" fill="hold"/>
                                        <p:tgtEl>
                                          <p:spTgt spid="24"/>
                                        </p:tgtEl>
                                        <p:attrNameLst>
                                          <p:attrName>ppt_x</p:attrName>
                                        </p:attrNameLst>
                                      </p:cBhvr>
                                      <p:tavLst>
                                        <p:tav tm="0">
                                          <p:val>
                                            <p:strVal val="#ppt_x"/>
                                          </p:val>
                                        </p:tav>
                                        <p:tav tm="100000">
                                          <p:val>
                                            <p:strVal val="#ppt_x"/>
                                          </p:val>
                                        </p:tav>
                                      </p:tavLst>
                                    </p:anim>
                                    <p:anim calcmode="lin" valueType="num">
                                      <p:cBhvr>
                                        <p:cTn id="280"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3" grpId="2"/>
      <p:bldP spid="17" grpId="0"/>
      <p:bldP spid="17" grpId="1"/>
      <p:bldP spid="15" grpId="0"/>
      <p:bldP spid="15" grpId="1"/>
      <p:bldP spid="2" grpId="0"/>
      <p:bldP spid="2" grpId="2"/>
      <p:bldP spid="9" grpId="0"/>
      <p:bldP spid="3074" grpId="0"/>
      <p:bldP spid="3074" grpId="1"/>
      <p:bldP spid="4" grpId="2"/>
      <p:bldP spid="5" grpId="0"/>
      <p:bldP spid="5" grpId="1"/>
      <p:bldP spid="5" grpId="2"/>
      <p:bldP spid="6" grpId="0"/>
      <p:bldP spid="6" grpId="1"/>
      <p:bldP spid="6" grpId="2"/>
      <p:bldP spid="7" grpId="0"/>
      <p:bldP spid="7" grpId="1"/>
      <p:bldP spid="7" grpId="2"/>
      <p:bldP spid="8" grpId="0"/>
      <p:bldP spid="8" grpId="1"/>
      <p:bldP spid="8" grpId="2"/>
      <p:bldP spid="11" grpId="0" animBg="1"/>
      <p:bldP spid="12" grpId="0" animBg="1"/>
      <p:bldP spid="10" grpId="0"/>
      <p:bldP spid="14" grpId="0"/>
      <p:bldP spid="16" grpId="0"/>
      <p:bldP spid="18" grpId="0"/>
      <p:bldP spid="19" grpId="0"/>
      <p:bldP spid="19" grpId="1"/>
      <p:bldP spid="19" grpId="2"/>
      <p:bldP spid="19" grpId="3"/>
      <p:bldP spid="20" grpId="0"/>
      <p:bldP spid="20" grpId="1"/>
      <p:bldP spid="21" grpId="0"/>
      <p:bldP spid="21" grpId="1"/>
      <p:bldP spid="21" grpId="2"/>
      <p:bldP spid="21" grpId="3"/>
      <p:bldP spid="22" grpId="0"/>
      <p:bldP spid="22" grpId="1"/>
      <p:bldP spid="22" grpId="2"/>
      <p:bldP spid="22" grpId="3"/>
      <p:bldP spid="23" grpId="0"/>
      <p:bldP spid="24" grpId="0"/>
      <p:bldP spid="25" grpId="1"/>
      <p:bldP spid="25" grpId="2"/>
      <p:bldP spid="25" grpId="4"/>
      <p:bldP spid="25" grpId="5"/>
      <p:bldP spid="25" grpId="6"/>
      <p:bldP spid="26" grpId="0"/>
      <p:bldP spid="26" grpId="1"/>
      <p:bldP spid="26" grpId="3"/>
      <p:bldP spid="26" grpId="4"/>
      <p:bldP spid="26" grpId="5"/>
      <p:bldP spid="29" grpId="0"/>
      <p:bldP spid="29" grpId="1"/>
      <p:bldP spid="27" grpId="0"/>
      <p:bldP spid="28" grpId="0"/>
      <p:bldP spid="30" grpId="0"/>
      <p:bldP spid="31" grpId="0" animBg="1"/>
      <p:bldP spid="3072" grpId="0"/>
      <p:bldP spid="3072" grpId="1"/>
      <p:bldP spid="3073" grpId="0"/>
      <p:bldP spid="3073" grpId="1"/>
      <p:bldP spid="3076" grpId="0" animBg="1"/>
      <p:bldP spid="3076" grpId="1" animBg="1"/>
      <p:bldP spid="3077" grpId="0" animBg="1"/>
      <p:bldP spid="3077" grpId="1" animBg="1"/>
      <p:bldP spid="3075" grpId="1"/>
      <p:bldP spid="3078" grpId="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27A4F394-910A-AC63-1A9F-E3E1D2870763}"/>
              </a:ext>
            </a:extLst>
          </p:cNvPr>
          <p:cNvSpPr txBox="1">
            <a:spLocks/>
          </p:cNvSpPr>
          <p:nvPr/>
        </p:nvSpPr>
        <p:spPr>
          <a:xfrm>
            <a:off x="464314" y="2444126"/>
            <a:ext cx="2882691"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2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4" name="Title 1">
            <a:extLst>
              <a:ext uri="{FF2B5EF4-FFF2-40B4-BE49-F238E27FC236}">
                <a16:creationId xmlns:a16="http://schemas.microsoft.com/office/drawing/2014/main" id="{CFCBE338-0A4A-8D34-472A-98E8809BAE80}"/>
              </a:ext>
            </a:extLst>
          </p:cNvPr>
          <p:cNvSpPr txBox="1">
            <a:spLocks/>
          </p:cNvSpPr>
          <p:nvPr/>
        </p:nvSpPr>
        <p:spPr>
          <a:xfrm>
            <a:off x="6538036" y="1769867"/>
            <a:ext cx="2232986"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believe</a:t>
            </a:r>
          </a:p>
        </p:txBody>
      </p:sp>
      <p:sp>
        <p:nvSpPr>
          <p:cNvPr id="3074" name="Main"/>
          <p:cNvSpPr>
            <a:spLocks noGrp="1" noChangeArrowheads="1"/>
          </p:cNvSpPr>
          <p:nvPr>
            <p:ph type="title"/>
          </p:nvPr>
        </p:nvSpPr>
        <p:spPr>
          <a:xfrm>
            <a:off x="457200" y="1666082"/>
            <a:ext cx="8229600" cy="3525837"/>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"While you have the light, believe in the light, that you may become sons of light." These things Jesus spoke, and departed, and was hidden from them.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John 12:36 </a:t>
            </a:r>
          </a:p>
        </p:txBody>
      </p:sp>
      <p:sp>
        <p:nvSpPr>
          <p:cNvPr id="2" name="!!Morph">
            <a:extLst>
              <a:ext uri="{FF2B5EF4-FFF2-40B4-BE49-F238E27FC236}">
                <a16:creationId xmlns:a16="http://schemas.microsoft.com/office/drawing/2014/main" id="{30011599-E121-CEF1-90AF-197B8D003752}"/>
              </a:ext>
            </a:extLst>
          </p:cNvPr>
          <p:cNvSpPr txBox="1">
            <a:spLocks noChangeArrowheads="1"/>
          </p:cNvSpPr>
          <p:nvPr/>
        </p:nvSpPr>
        <p:spPr bwMode="auto">
          <a:xfrm>
            <a:off x="550984" y="3025372"/>
            <a:ext cx="323557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light</a:t>
            </a:r>
          </a:p>
        </p:txBody>
      </p:sp>
      <p:sp>
        <p:nvSpPr>
          <p:cNvPr id="5" name="Rectangle 2">
            <a:extLst>
              <a:ext uri="{FF2B5EF4-FFF2-40B4-BE49-F238E27FC236}">
                <a16:creationId xmlns:a16="http://schemas.microsoft.com/office/drawing/2014/main" id="{91026E93-F1CE-B8D1-6379-D532C2710DEB}"/>
              </a:ext>
            </a:extLst>
          </p:cNvPr>
          <p:cNvSpPr txBox="1">
            <a:spLocks noChangeArrowheads="1"/>
          </p:cNvSpPr>
          <p:nvPr/>
        </p:nvSpPr>
        <p:spPr bwMode="auto">
          <a:xfrm>
            <a:off x="6593681" y="1707356"/>
            <a:ext cx="2138255" cy="7579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believe</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7" name="Rectangle 2">
            <a:extLst>
              <a:ext uri="{FF2B5EF4-FFF2-40B4-BE49-F238E27FC236}">
                <a16:creationId xmlns:a16="http://schemas.microsoft.com/office/drawing/2014/main" id="{688B607A-5F9B-421D-C98F-1B5F76E9637C}"/>
              </a:ext>
            </a:extLst>
          </p:cNvPr>
          <p:cNvSpPr txBox="1">
            <a:spLocks noChangeArrowheads="1"/>
          </p:cNvSpPr>
          <p:nvPr/>
        </p:nvSpPr>
        <p:spPr bwMode="auto">
          <a:xfrm>
            <a:off x="333375" y="2376758"/>
            <a:ext cx="3148426"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the light</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8" name="Rectangle 6">
            <a:extLst>
              <a:ext uri="{FF2B5EF4-FFF2-40B4-BE49-F238E27FC236}">
                <a16:creationId xmlns:a16="http://schemas.microsoft.com/office/drawing/2014/main" id="{95A1E9C3-26A4-2903-DB5E-F5DF37510BAF}"/>
              </a:ext>
            </a:extLst>
          </p:cNvPr>
          <p:cNvSpPr>
            <a:spLocks noChangeArrowheads="1"/>
          </p:cNvSpPr>
          <p:nvPr/>
        </p:nvSpPr>
        <p:spPr bwMode="auto">
          <a:xfrm>
            <a:off x="480481" y="2391098"/>
            <a:ext cx="79825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9" name="Rounded Rectangle 6">
            <a:extLst>
              <a:ext uri="{FF2B5EF4-FFF2-40B4-BE49-F238E27FC236}">
                <a16:creationId xmlns:a16="http://schemas.microsoft.com/office/drawing/2014/main" id="{D75640D9-2194-A25E-2B52-A8317F542AD1}"/>
              </a:ext>
            </a:extLst>
          </p:cNvPr>
          <p:cNvSpPr/>
          <p:nvPr/>
        </p:nvSpPr>
        <p:spPr>
          <a:xfrm>
            <a:off x="5416061" y="2450123"/>
            <a:ext cx="3212124" cy="691662"/>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10" name="Rectangle 2">
            <a:extLst>
              <a:ext uri="{FF2B5EF4-FFF2-40B4-BE49-F238E27FC236}">
                <a16:creationId xmlns:a16="http://schemas.microsoft.com/office/drawing/2014/main" id="{EBBAB212-8405-64B5-66F0-8D47D1234269}"/>
              </a:ext>
            </a:extLst>
          </p:cNvPr>
          <p:cNvSpPr txBox="1">
            <a:spLocks noChangeArrowheads="1"/>
          </p:cNvSpPr>
          <p:nvPr/>
        </p:nvSpPr>
        <p:spPr bwMode="auto">
          <a:xfrm>
            <a:off x="5392614" y="2368248"/>
            <a:ext cx="3214357" cy="7743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may become</a:t>
            </a:r>
          </a:p>
        </p:txBody>
      </p:sp>
      <p:sp>
        <p:nvSpPr>
          <p:cNvPr id="11" name="Rectangle 9">
            <a:extLst>
              <a:ext uri="{FF2B5EF4-FFF2-40B4-BE49-F238E27FC236}">
                <a16:creationId xmlns:a16="http://schemas.microsoft.com/office/drawing/2014/main" id="{13524FC7-77C8-FAC5-7F7B-AC831C58B994}"/>
              </a:ext>
            </a:extLst>
          </p:cNvPr>
          <p:cNvSpPr>
            <a:spLocks noChangeArrowheads="1"/>
          </p:cNvSpPr>
          <p:nvPr/>
        </p:nvSpPr>
        <p:spPr bwMode="auto">
          <a:xfrm>
            <a:off x="6945363" y="3076552"/>
            <a:ext cx="1621862"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Jesus</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2" name="Down Arrow 14">
            <a:extLst>
              <a:ext uri="{FF2B5EF4-FFF2-40B4-BE49-F238E27FC236}">
                <a16:creationId xmlns:a16="http://schemas.microsoft.com/office/drawing/2014/main" id="{AFB219C3-FFC3-A6D0-57A7-06908E1920E1}"/>
              </a:ext>
            </a:extLst>
          </p:cNvPr>
          <p:cNvSpPr/>
          <p:nvPr/>
        </p:nvSpPr>
        <p:spPr>
          <a:xfrm rot="10800000">
            <a:off x="7211295" y="410138"/>
            <a:ext cx="765086" cy="1193579"/>
          </a:xfrm>
          <a:prstGeom prst="upArrow">
            <a:avLst>
              <a:gd name="adj1" fmla="val 40661"/>
              <a:gd name="adj2" fmla="val 76382"/>
            </a:avLst>
          </a:prstGeom>
          <a:solidFill>
            <a:srgbClr val="9966FF"/>
          </a:solidFill>
          <a:ln w="25400" cap="flat" cmpd="sng" algn="ctr">
            <a:solidFill>
              <a:schemeClr val="tx1"/>
            </a:solidFill>
            <a:prstDash val="solid"/>
          </a:ln>
          <a:effectLst>
            <a:glow rad="50800">
              <a:srgbClr val="FFFFFF"/>
            </a:glow>
          </a:effectLst>
          <a:scene3d>
            <a:camera prst="orthographicFront"/>
            <a:lightRig rig="threePt" dir="t"/>
          </a:scene3d>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3" name="Rectangle 6">
            <a:extLst>
              <a:ext uri="{FF2B5EF4-FFF2-40B4-BE49-F238E27FC236}">
                <a16:creationId xmlns:a16="http://schemas.microsoft.com/office/drawing/2014/main" id="{A4EE6C53-4720-CF51-6C06-84A8FB3694D7}"/>
              </a:ext>
            </a:extLst>
          </p:cNvPr>
          <p:cNvSpPr>
            <a:spLocks noChangeArrowheads="1"/>
          </p:cNvSpPr>
          <p:nvPr/>
        </p:nvSpPr>
        <p:spPr bwMode="auto">
          <a:xfrm>
            <a:off x="5939399" y="3068154"/>
            <a:ext cx="743341"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Tree>
    <p:extLst>
      <p:ext uri="{BB962C8B-B14F-4D97-AF65-F5344CB8AC3E}">
        <p14:creationId xmlns:p14="http://schemas.microsoft.com/office/powerpoint/2010/main" val="24184194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fltVal val="0"/>
                                          </p:val>
                                        </p:tav>
                                        <p:tav tm="100000">
                                          <p:val>
                                            <p:strVal val="#ppt_w"/>
                                          </p:val>
                                        </p:tav>
                                      </p:tavLst>
                                    </p:anim>
                                    <p:anim calcmode="lin" valueType="num">
                                      <p:cBhvr>
                                        <p:cTn id="8" dur="1000" fill="hold"/>
                                        <p:tgtEl>
                                          <p:spTgt spid="3074"/>
                                        </p:tgtEl>
                                        <p:attrNameLst>
                                          <p:attrName>ppt_h</p:attrName>
                                        </p:attrNameLst>
                                      </p:cBhvr>
                                      <p:tavLst>
                                        <p:tav tm="0">
                                          <p:val>
                                            <p:fltVal val="0"/>
                                          </p:val>
                                        </p:tav>
                                        <p:tav tm="100000">
                                          <p:val>
                                            <p:strVal val="#ppt_h"/>
                                          </p:val>
                                        </p:tav>
                                      </p:tavLst>
                                    </p:anim>
                                    <p:anim calcmode="lin" valueType="num">
                                      <p:cBhvr>
                                        <p:cTn id="9" dur="1000" fill="hold"/>
                                        <p:tgtEl>
                                          <p:spTgt spid="30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0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par>
                                <p:cTn id="16" presetID="18" presetClass="emph" presetSubtype="0" fill="hold" grpId="1" nodeType="withEffect">
                                  <p:stCondLst>
                                    <p:cond delay="0"/>
                                  </p:stCondLst>
                                  <p:childTnLst>
                                    <p:set>
                                      <p:cBhvr override="childStyle">
                                        <p:cTn id="17" dur="500" fill="hold"/>
                                        <p:tgtEl>
                                          <p:spTgt spid="4"/>
                                        </p:tgtEl>
                                        <p:attrNameLst>
                                          <p:attrName>style.textDecorationUnderline</p:attrName>
                                        </p:attrNameLst>
                                      </p:cBhvr>
                                      <p:to>
                                        <p:strVal val="true"/>
                                      </p:to>
                                    </p:set>
                                  </p:childTnLst>
                                </p:cTn>
                              </p:par>
                              <p:par>
                                <p:cTn id="18" presetID="22" presetClass="entr" presetSubtype="8"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left)">
                                      <p:cBhvr>
                                        <p:cTn id="20" dur="500"/>
                                        <p:tgtEl>
                                          <p:spTgt spid="5"/>
                                        </p:tgtEl>
                                      </p:cBhvr>
                                    </p:animEffect>
                                  </p:childTnLst>
                                </p:cTn>
                              </p:par>
                              <p:par>
                                <p:cTn id="21" presetID="22" presetClass="entr" presetSubtype="8" fill="hold" grpId="0" nodeType="withEffect">
                                  <p:stCondLst>
                                    <p:cond delay="40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par>
                                <p:cTn id="24" presetID="18" presetClass="emph" presetSubtype="0" fill="hold" grpId="1" nodeType="withEffect">
                                  <p:stCondLst>
                                    <p:cond delay="400"/>
                                  </p:stCondLst>
                                  <p:childTnLst>
                                    <p:set>
                                      <p:cBhvr override="childStyle">
                                        <p:cTn id="25" dur="500" fill="hold"/>
                                        <p:tgtEl>
                                          <p:spTgt spid="6"/>
                                        </p:tgtEl>
                                        <p:attrNameLst>
                                          <p:attrName>style.textDecorationUnderline</p:attrName>
                                        </p:attrNameLst>
                                      </p:cBhvr>
                                      <p:to>
                                        <p:strVal val="true"/>
                                      </p:to>
                                    </p:set>
                                  </p:childTnLst>
                                </p:cTn>
                              </p:par>
                              <p:par>
                                <p:cTn id="26" presetID="22" presetClass="entr" presetSubtype="8" fill="hold" grpId="0" nodeType="withEffect">
                                  <p:stCondLst>
                                    <p:cond delay="400"/>
                                  </p:stCondLst>
                                  <p:childTnLst>
                                    <p:set>
                                      <p:cBhvr>
                                        <p:cTn id="27" dur="1" fill="hold">
                                          <p:stCondLst>
                                            <p:cond delay="0"/>
                                          </p:stCondLst>
                                        </p:cTn>
                                        <p:tgtEl>
                                          <p:spTgt spid="7"/>
                                        </p:tgtEl>
                                        <p:attrNameLst>
                                          <p:attrName>style.visibility</p:attrName>
                                        </p:attrNameLst>
                                      </p:cBhvr>
                                      <p:to>
                                        <p:strVal val="visible"/>
                                      </p:to>
                                    </p:set>
                                    <p:animEffect transition="in" filter="wipe(left)">
                                      <p:cBhvr>
                                        <p:cTn id="28" dur="500"/>
                                        <p:tgtEl>
                                          <p:spTgt spid="7"/>
                                        </p:tgtEl>
                                      </p:cBhvr>
                                    </p:animEffect>
                                  </p:childTnLst>
                                </p:cTn>
                              </p:par>
                              <p:par>
                                <p:cTn id="29" presetID="0" presetClass="entr" presetSubtype="0" fill="hold" grpId="0" nodeType="withEffect">
                                  <p:stCondLst>
                                    <p:cond delay="800"/>
                                  </p:stCondLst>
                                  <p:childTnLst>
                                    <p:set>
                                      <p:cBhvr>
                                        <p:cTn id="30" dur="1" fill="hold">
                                          <p:stCondLst>
                                            <p:cond delay="0"/>
                                          </p:stCondLst>
                                        </p:cTn>
                                        <p:tgtEl>
                                          <p:spTgt spid="8"/>
                                        </p:tgtEl>
                                        <p:attrNameLst>
                                          <p:attrName>style.visibility</p:attrName>
                                        </p:attrNameLst>
                                      </p:cBhvr>
                                      <p:to>
                                        <p:strVal val="visible"/>
                                      </p:to>
                                    </p:set>
                                    <p:animEffect transition="in" filter="dissolve">
                                      <p:cBhvr>
                                        <p:cTn id="31" dur="500">
                                          <p:stCondLst>
                                            <p:cond delay="0"/>
                                          </p:stCondLst>
                                        </p:cTn>
                                        <p:tgtEl>
                                          <p:spTgt spid="8"/>
                                        </p:tgtEl>
                                      </p:cBhvr>
                                    </p:animEffect>
                                    <p:anim to="" calcmode="lin" valueType="num">
                                      <p:cBhvr>
                                        <p:cTn id="32" dur="500" fill="hold">
                                          <p:stCondLst>
                                            <p:cond delay="0"/>
                                          </p:stCondLst>
                                        </p:cTn>
                                        <p:tgtEl>
                                          <p:spTgt spid="8"/>
                                        </p:tgtEl>
                                        <p:attrNameLst>
                                          <p:attrName>ppt_w</p:attrName>
                                        </p:attrNameLst>
                                      </p:cBhvr>
                                      <p:tavLst>
                                        <p:tav tm="0">
                                          <p:val>
                                            <p:strVal val="#ppt_w*4"/>
                                          </p:val>
                                        </p:tav>
                                        <p:tav tm="100000">
                                          <p:val>
                                            <p:strVal val="#ppt_w"/>
                                          </p:val>
                                        </p:tav>
                                      </p:tavLst>
                                    </p:anim>
                                    <p:anim to="" calcmode="lin" valueType="num">
                                      <p:cBhvr>
                                        <p:cTn id="33" dur="500" fill="hold">
                                          <p:stCondLst>
                                            <p:cond delay="0"/>
                                          </p:stCondLst>
                                        </p:cTn>
                                        <p:tgtEl>
                                          <p:spTgt spid="8"/>
                                        </p:tgtEl>
                                        <p:attrNameLst>
                                          <p:attrName>ppt_h</p:attrName>
                                        </p:attrNameLst>
                                      </p:cBhvr>
                                      <p:tavLst>
                                        <p:tav tm="0">
                                          <p:val>
                                            <p:strVal val="#ppt_h*4"/>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0"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dissolve">
                                      <p:cBhvr>
                                        <p:cTn id="38" dur="500">
                                          <p:stCondLst>
                                            <p:cond delay="0"/>
                                          </p:stCondLst>
                                        </p:cTn>
                                        <p:tgtEl>
                                          <p:spTgt spid="9"/>
                                        </p:tgtEl>
                                      </p:cBhvr>
                                    </p:animEffect>
                                    <p:anim to="" calcmode="lin" valueType="num">
                                      <p:cBhvr>
                                        <p:cTn id="39" dur="500" fill="hold">
                                          <p:stCondLst>
                                            <p:cond delay="0"/>
                                          </p:stCondLst>
                                        </p:cTn>
                                        <p:tgtEl>
                                          <p:spTgt spid="9"/>
                                        </p:tgtEl>
                                        <p:attrNameLst>
                                          <p:attrName>ppt_w</p:attrName>
                                        </p:attrNameLst>
                                      </p:cBhvr>
                                      <p:tavLst>
                                        <p:tav tm="0">
                                          <p:val>
                                            <p:strVal val="#ppt_w*4"/>
                                          </p:val>
                                        </p:tav>
                                        <p:tav tm="100000">
                                          <p:val>
                                            <p:strVal val="#ppt_w"/>
                                          </p:val>
                                        </p:tav>
                                      </p:tavLst>
                                    </p:anim>
                                    <p:anim to="" calcmode="lin" valueType="num">
                                      <p:cBhvr>
                                        <p:cTn id="40" dur="500" fill="hold">
                                          <p:stCondLst>
                                            <p:cond delay="0"/>
                                          </p:stCondLst>
                                        </p:cTn>
                                        <p:tgtEl>
                                          <p:spTgt spid="9"/>
                                        </p:tgtEl>
                                        <p:attrNameLst>
                                          <p:attrName>ppt_h</p:attrName>
                                        </p:attrNameLst>
                                      </p:cBhvr>
                                      <p:tavLst>
                                        <p:tav tm="0">
                                          <p:val>
                                            <p:strVal val="#ppt_h*4"/>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childTnLst>
                                </p:cTn>
                              </p:par>
                            </p:childTnLst>
                          </p:cTn>
                        </p:par>
                        <p:par>
                          <p:cTn id="45" fill="hold">
                            <p:stCondLst>
                              <p:cond delay="500"/>
                            </p:stCondLst>
                            <p:childTnLst>
                              <p:par>
                                <p:cTn id="46" presetID="3" presetClass="emph" presetSubtype="2" fill="hold" grpId="0" nodeType="afterEffect">
                                  <p:stCondLst>
                                    <p:cond delay="0"/>
                                  </p:stCondLst>
                                  <p:childTnLst>
                                    <p:animClr clrSpc="rgb" dir="cw">
                                      <p:cBhvr override="childStyle">
                                        <p:cTn id="47" dur="1000" fill="hold"/>
                                        <p:tgtEl>
                                          <p:spTgt spid="2"/>
                                        </p:tgtEl>
                                        <p:attrNameLst>
                                          <p:attrName>style.color</p:attrName>
                                        </p:attrNameLst>
                                      </p:cBhvr>
                                      <p:to>
                                        <a:schemeClr val="bg1"/>
                                      </p:to>
                                    </p:animClr>
                                  </p:childTnLst>
                                </p:cTn>
                              </p:par>
                              <p:par>
                                <p:cTn id="48" presetID="0" presetClass="entr" presetSubtype="0" fill="hold" grpId="0" nodeType="withEffect">
                                  <p:stCondLst>
                                    <p:cond delay="500"/>
                                  </p:stCondLst>
                                  <p:childTnLst>
                                    <p:set>
                                      <p:cBhvr>
                                        <p:cTn id="49" dur="1" fill="hold">
                                          <p:stCondLst>
                                            <p:cond delay="0"/>
                                          </p:stCondLst>
                                        </p:cTn>
                                        <p:tgtEl>
                                          <p:spTgt spid="3"/>
                                        </p:tgtEl>
                                        <p:attrNameLst>
                                          <p:attrName>style.visibility</p:attrName>
                                        </p:attrNameLst>
                                      </p:cBhvr>
                                      <p:to>
                                        <p:strVal val="visible"/>
                                      </p:to>
                                    </p:set>
                                    <p:animEffect transition="in" filter="dissolve">
                                      <p:cBhvr>
                                        <p:cTn id="50" dur="500">
                                          <p:stCondLst>
                                            <p:cond delay="0"/>
                                          </p:stCondLst>
                                        </p:cTn>
                                        <p:tgtEl>
                                          <p:spTgt spid="3"/>
                                        </p:tgtEl>
                                      </p:cBhvr>
                                    </p:animEffect>
                                    <p:anim to="" calcmode="lin" valueType="num">
                                      <p:cBhvr>
                                        <p:cTn id="51" dur="500" fill="hold">
                                          <p:stCondLst>
                                            <p:cond delay="0"/>
                                          </p:stCondLst>
                                        </p:cTn>
                                        <p:tgtEl>
                                          <p:spTgt spid="3"/>
                                        </p:tgtEl>
                                        <p:attrNameLst>
                                          <p:attrName>ppt_w</p:attrName>
                                        </p:attrNameLst>
                                      </p:cBhvr>
                                      <p:tavLst>
                                        <p:tav tm="0">
                                          <p:val>
                                            <p:strVal val="#ppt_w*4"/>
                                          </p:val>
                                        </p:tav>
                                        <p:tav tm="100000">
                                          <p:val>
                                            <p:strVal val="#ppt_w"/>
                                          </p:val>
                                        </p:tav>
                                      </p:tavLst>
                                    </p:anim>
                                    <p:anim to="" calcmode="lin" valueType="num">
                                      <p:cBhvr>
                                        <p:cTn id="52" dur="500" fill="hold">
                                          <p:stCondLst>
                                            <p:cond delay="0"/>
                                          </p:stCondLst>
                                        </p:cTn>
                                        <p:tgtEl>
                                          <p:spTgt spid="3"/>
                                        </p:tgtEl>
                                        <p:attrNameLst>
                                          <p:attrName>ppt_h</p:attrName>
                                        </p:attrNameLst>
                                      </p:cBhvr>
                                      <p:tavLst>
                                        <p:tav tm="0">
                                          <p:val>
                                            <p:strVal val="#ppt_h*4"/>
                                          </p:val>
                                        </p:tav>
                                        <p:tav tm="100000">
                                          <p:val>
                                            <p:strVal val="#ppt_h"/>
                                          </p:val>
                                        </p:tav>
                                      </p:tavLst>
                                    </p:anim>
                                  </p:childTnLst>
                                </p:cTn>
                              </p:par>
                            </p:childTnLst>
                          </p:cTn>
                        </p:par>
                        <p:par>
                          <p:cTn id="53" fill="hold">
                            <p:stCondLst>
                              <p:cond delay="1500"/>
                            </p:stCondLst>
                            <p:childTnLst>
                              <p:par>
                                <p:cTn id="54" presetID="0" presetClass="entr" presetSubtype="0" fill="hold" grpId="0" nodeType="afterEffect">
                                  <p:stCondLst>
                                    <p:cond delay="0"/>
                                  </p:stCondLst>
                                  <p:iterate type="lt">
                                    <p:tmPct val="10000"/>
                                  </p:iterate>
                                  <p:childTnLst>
                                    <p:set>
                                      <p:cBhvr>
                                        <p:cTn id="55" dur="1" fill="hold">
                                          <p:stCondLst>
                                            <p:cond delay="0"/>
                                          </p:stCondLst>
                                        </p:cTn>
                                        <p:tgtEl>
                                          <p:spTgt spid="11"/>
                                        </p:tgtEl>
                                        <p:attrNameLst>
                                          <p:attrName>style.visibility</p:attrName>
                                        </p:attrNameLst>
                                      </p:cBhvr>
                                      <p:to>
                                        <p:strVal val="visible"/>
                                      </p:to>
                                    </p:set>
                                    <p:animEffect transition="in" filter="dissolve">
                                      <p:cBhvr>
                                        <p:cTn id="56" dur="500">
                                          <p:stCondLst>
                                            <p:cond delay="0"/>
                                          </p:stCondLst>
                                        </p:cTn>
                                        <p:tgtEl>
                                          <p:spTgt spid="11"/>
                                        </p:tgtEl>
                                      </p:cBhvr>
                                    </p:animEffect>
                                    <p:anim to="" calcmode="lin" valueType="num">
                                      <p:cBhvr>
                                        <p:cTn id="57" dur="500" fill="hold">
                                          <p:stCondLst>
                                            <p:cond delay="0"/>
                                          </p:stCondLst>
                                        </p:cTn>
                                        <p:tgtEl>
                                          <p:spTgt spid="11"/>
                                        </p:tgtEl>
                                        <p:attrNameLst>
                                          <p:attrName>ppt_w</p:attrName>
                                        </p:attrNameLst>
                                      </p:cBhvr>
                                      <p:tavLst>
                                        <p:tav tm="0">
                                          <p:val>
                                            <p:strVal val="#ppt_w*4"/>
                                          </p:val>
                                        </p:tav>
                                        <p:tav tm="100000">
                                          <p:val>
                                            <p:strVal val="#ppt_w"/>
                                          </p:val>
                                        </p:tav>
                                      </p:tavLst>
                                    </p:anim>
                                    <p:anim to="" calcmode="lin" valueType="num">
                                      <p:cBhvr>
                                        <p:cTn id="58" dur="500" fill="hold">
                                          <p:stCondLst>
                                            <p:cond delay="0"/>
                                          </p:stCondLst>
                                        </p:cTn>
                                        <p:tgtEl>
                                          <p:spTgt spid="11"/>
                                        </p:tgtEl>
                                        <p:attrNameLst>
                                          <p:attrName>ppt_h</p:attrName>
                                        </p:attrNameLst>
                                      </p:cBhvr>
                                      <p:tavLst>
                                        <p:tav tm="0">
                                          <p:val>
                                            <p:strVal val="#ppt_h*4"/>
                                          </p:val>
                                        </p:tav>
                                        <p:tav tm="100000">
                                          <p:val>
                                            <p:strVal val="#ppt_h"/>
                                          </p:val>
                                        </p:tav>
                                      </p:tavLst>
                                    </p:anim>
                                  </p:childTnLst>
                                </p:cTn>
                              </p:par>
                            </p:childTnLst>
                          </p:cTn>
                        </p:par>
                        <p:par>
                          <p:cTn id="59" fill="hold">
                            <p:stCondLst>
                              <p:cond delay="2200"/>
                            </p:stCondLst>
                            <p:childTnLst>
                              <p:par>
                                <p:cTn id="60" presetID="26" presetClass="emph" presetSubtype="0" fill="hold" grpId="1" nodeType="afterEffect">
                                  <p:stCondLst>
                                    <p:cond delay="0"/>
                                  </p:stCondLst>
                                  <p:iterate type="lt">
                                    <p:tmPct val="0"/>
                                  </p:iterate>
                                  <p:childTnLst>
                                    <p:animEffect transition="out" filter="fade">
                                      <p:cBhvr>
                                        <p:cTn id="61" dur="500" tmFilter="0, 0; .2, .5; .8, .5; 1, 0"/>
                                        <p:tgtEl>
                                          <p:spTgt spid="11"/>
                                        </p:tgtEl>
                                      </p:cBhvr>
                                    </p:animEffect>
                                    <p:animScale>
                                      <p:cBhvr>
                                        <p:cTn id="62" dur="250" autoRev="1" fill="hold"/>
                                        <p:tgtEl>
                                          <p:spTgt spid="11"/>
                                        </p:tgtEl>
                                      </p:cBhvr>
                                      <p:by x="105000" y="105000"/>
                                    </p:animScale>
                                  </p:childTnLst>
                                </p:cTn>
                              </p:par>
                              <p:par>
                                <p:cTn id="63" presetID="22" presetClass="entr" presetSubtype="1" fill="hold" grpId="0" nodeType="withEffect">
                                  <p:stCondLst>
                                    <p:cond delay="500"/>
                                  </p:stCondLst>
                                  <p:childTnLst>
                                    <p:set>
                                      <p:cBhvr>
                                        <p:cTn id="64" dur="1" fill="hold">
                                          <p:stCondLst>
                                            <p:cond delay="0"/>
                                          </p:stCondLst>
                                        </p:cTn>
                                        <p:tgtEl>
                                          <p:spTgt spid="12"/>
                                        </p:tgtEl>
                                        <p:attrNameLst>
                                          <p:attrName>style.visibility</p:attrName>
                                        </p:attrNameLst>
                                      </p:cBhvr>
                                      <p:to>
                                        <p:strVal val="visible"/>
                                      </p:to>
                                    </p:set>
                                    <p:animEffect transition="in" filter="wipe(up)">
                                      <p:cBhvr>
                                        <p:cTn id="6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4" grpId="0"/>
      <p:bldP spid="4" grpId="1"/>
      <p:bldP spid="3074" grpId="0"/>
      <p:bldP spid="2" grpId="0"/>
      <p:bldP spid="5" grpId="0"/>
      <p:bldP spid="7" grpId="0"/>
      <p:bldP spid="8" grpId="0"/>
      <p:bldP spid="9" grpId="0" animBg="1"/>
      <p:bldP spid="10" grpId="0"/>
      <p:bldP spid="11" grpId="0"/>
      <p:bldP spid="11" grpId="1"/>
      <p:bldP spid="12" grpId="0" animBg="1"/>
      <p:bldP spid="3"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074" name="Main"/>
          <p:cNvSpPr>
            <a:spLocks noGrp="1" noChangeArrowheads="1"/>
          </p:cNvSpPr>
          <p:nvPr>
            <p:ph type="title"/>
          </p:nvPr>
        </p:nvSpPr>
        <p:spPr>
          <a:xfrm>
            <a:off x="1482969" y="1731780"/>
            <a:ext cx="6178062" cy="3394441"/>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 are all sons of light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sons of the day.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We are not of the night</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nor of darkness.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Thessalonians 5:5 </a:t>
            </a:r>
          </a:p>
        </p:txBody>
      </p:sp>
      <p:sp>
        <p:nvSpPr>
          <p:cNvPr id="2" name="!!Morph">
            <a:extLst>
              <a:ext uri="{FF2B5EF4-FFF2-40B4-BE49-F238E27FC236}">
                <a16:creationId xmlns:a16="http://schemas.microsoft.com/office/drawing/2014/main" id="{2B2F17F4-234B-C159-CF0C-57C69CA2424E}"/>
              </a:ext>
            </a:extLst>
          </p:cNvPr>
          <p:cNvSpPr txBox="1">
            <a:spLocks noChangeArrowheads="1"/>
          </p:cNvSpPr>
          <p:nvPr/>
        </p:nvSpPr>
        <p:spPr bwMode="auto">
          <a:xfrm>
            <a:off x="4220307" y="1759279"/>
            <a:ext cx="3282853" cy="8340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light</a:t>
            </a:r>
          </a:p>
        </p:txBody>
      </p:sp>
      <p:sp>
        <p:nvSpPr>
          <p:cNvPr id="4" name="&quot;No&quot; Symbol 39">
            <a:extLst>
              <a:ext uri="{FF2B5EF4-FFF2-40B4-BE49-F238E27FC236}">
                <a16:creationId xmlns:a16="http://schemas.microsoft.com/office/drawing/2014/main" id="{DB7DFF70-DFFA-D696-EE10-DDB2040EBEB7}"/>
              </a:ext>
            </a:extLst>
          </p:cNvPr>
          <p:cNvSpPr/>
          <p:nvPr/>
        </p:nvSpPr>
        <p:spPr>
          <a:xfrm>
            <a:off x="3786553" y="3259016"/>
            <a:ext cx="563723" cy="569572"/>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5" name="Multiply 42">
            <a:extLst>
              <a:ext uri="{FF2B5EF4-FFF2-40B4-BE49-F238E27FC236}">
                <a16:creationId xmlns:a16="http://schemas.microsoft.com/office/drawing/2014/main" id="{6EFB14D5-C357-C31E-5B10-5499DD2B3F9C}"/>
              </a:ext>
            </a:extLst>
          </p:cNvPr>
          <p:cNvSpPr/>
          <p:nvPr/>
        </p:nvSpPr>
        <p:spPr>
          <a:xfrm>
            <a:off x="4516407" y="3931321"/>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 name="Rectangle 2">
            <a:extLst>
              <a:ext uri="{FF2B5EF4-FFF2-40B4-BE49-F238E27FC236}">
                <a16:creationId xmlns:a16="http://schemas.microsoft.com/office/drawing/2014/main" id="{24A49131-8062-65A3-02A0-776B858091B0}"/>
              </a:ext>
            </a:extLst>
          </p:cNvPr>
          <p:cNvSpPr txBox="1">
            <a:spLocks noChangeArrowheads="1"/>
          </p:cNvSpPr>
          <p:nvPr/>
        </p:nvSpPr>
        <p:spPr bwMode="auto">
          <a:xfrm>
            <a:off x="5862181" y="93800"/>
            <a:ext cx="214257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honest</a:t>
            </a:r>
          </a:p>
        </p:txBody>
      </p:sp>
      <p:sp>
        <p:nvSpPr>
          <p:cNvPr id="10" name="Rectangle 2">
            <a:extLst>
              <a:ext uri="{FF2B5EF4-FFF2-40B4-BE49-F238E27FC236}">
                <a16:creationId xmlns:a16="http://schemas.microsoft.com/office/drawing/2014/main" id="{6A4BC85D-161B-A637-2AE2-96D428134F71}"/>
              </a:ext>
            </a:extLst>
          </p:cNvPr>
          <p:cNvSpPr txBox="1">
            <a:spLocks noChangeArrowheads="1"/>
          </p:cNvSpPr>
          <p:nvPr/>
        </p:nvSpPr>
        <p:spPr bwMode="auto">
          <a:xfrm>
            <a:off x="1991639" y="281691"/>
            <a:ext cx="200478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caring</a:t>
            </a:r>
          </a:p>
        </p:txBody>
      </p:sp>
      <p:sp>
        <p:nvSpPr>
          <p:cNvPr id="11" name="Rectangle 2">
            <a:extLst>
              <a:ext uri="{FF2B5EF4-FFF2-40B4-BE49-F238E27FC236}">
                <a16:creationId xmlns:a16="http://schemas.microsoft.com/office/drawing/2014/main" id="{753EFFF9-5A40-B1D5-1F13-5C888A3D9C76}"/>
              </a:ext>
            </a:extLst>
          </p:cNvPr>
          <p:cNvSpPr txBox="1">
            <a:spLocks noChangeArrowheads="1"/>
          </p:cNvSpPr>
          <p:nvPr/>
        </p:nvSpPr>
        <p:spPr bwMode="auto">
          <a:xfrm>
            <a:off x="6237961" y="5079160"/>
            <a:ext cx="244319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deceivers</a:t>
            </a:r>
          </a:p>
        </p:txBody>
      </p:sp>
      <p:sp>
        <p:nvSpPr>
          <p:cNvPr id="12" name="Rectangle 2">
            <a:extLst>
              <a:ext uri="{FF2B5EF4-FFF2-40B4-BE49-F238E27FC236}">
                <a16:creationId xmlns:a16="http://schemas.microsoft.com/office/drawing/2014/main" id="{F391E6CB-0CBE-75DA-1FA2-6996663EF2D2}"/>
              </a:ext>
            </a:extLst>
          </p:cNvPr>
          <p:cNvSpPr txBox="1">
            <a:spLocks noChangeArrowheads="1"/>
          </p:cNvSpPr>
          <p:nvPr/>
        </p:nvSpPr>
        <p:spPr bwMode="auto">
          <a:xfrm>
            <a:off x="1152394" y="5267049"/>
            <a:ext cx="250582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schemers</a:t>
            </a:r>
          </a:p>
        </p:txBody>
      </p:sp>
      <p:sp>
        <p:nvSpPr>
          <p:cNvPr id="13" name="Rectangle 2">
            <a:extLst>
              <a:ext uri="{FF2B5EF4-FFF2-40B4-BE49-F238E27FC236}">
                <a16:creationId xmlns:a16="http://schemas.microsoft.com/office/drawing/2014/main" id="{8C1F5B3A-6D69-73F8-3FF3-80704465F827}"/>
              </a:ext>
            </a:extLst>
          </p:cNvPr>
          <p:cNvSpPr txBox="1">
            <a:spLocks noChangeArrowheads="1"/>
          </p:cNvSpPr>
          <p:nvPr/>
        </p:nvSpPr>
        <p:spPr bwMode="auto">
          <a:xfrm>
            <a:off x="3770333" y="5667882"/>
            <a:ext cx="259351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shallow</a:t>
            </a:r>
          </a:p>
        </p:txBody>
      </p:sp>
      <p:sp>
        <p:nvSpPr>
          <p:cNvPr id="14" name="Rectangle 2">
            <a:extLst>
              <a:ext uri="{FF2B5EF4-FFF2-40B4-BE49-F238E27FC236}">
                <a16:creationId xmlns:a16="http://schemas.microsoft.com/office/drawing/2014/main" id="{D8F11F10-635B-9FE2-0B8A-8FC2F8083ACB}"/>
              </a:ext>
            </a:extLst>
          </p:cNvPr>
          <p:cNvSpPr txBox="1">
            <a:spLocks noChangeArrowheads="1"/>
          </p:cNvSpPr>
          <p:nvPr/>
        </p:nvSpPr>
        <p:spPr bwMode="auto">
          <a:xfrm>
            <a:off x="3888564" y="807784"/>
            <a:ext cx="249971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sincere</a:t>
            </a:r>
          </a:p>
        </p:txBody>
      </p:sp>
      <p:sp>
        <p:nvSpPr>
          <p:cNvPr id="8" name="Oval 44">
            <a:extLst>
              <a:ext uri="{FF2B5EF4-FFF2-40B4-BE49-F238E27FC236}">
                <a16:creationId xmlns:a16="http://schemas.microsoft.com/office/drawing/2014/main" id="{4E7511EF-8EA2-B79F-2C84-80F5C27334D6}"/>
              </a:ext>
            </a:extLst>
          </p:cNvPr>
          <p:cNvSpPr/>
          <p:nvPr/>
        </p:nvSpPr>
        <p:spPr>
          <a:xfrm>
            <a:off x="4487309" y="3167943"/>
            <a:ext cx="731520" cy="733475"/>
          </a:xfrm>
          <a:prstGeom prst="ellipse">
            <a:avLst/>
          </a:prstGeom>
          <a:noFill/>
          <a:ln w="76200" cap="flat" cmpd="sng" algn="ctr">
            <a:solidFill>
              <a:schemeClr val="tx1"/>
            </a:solidFill>
            <a:prstDash val="solid"/>
          </a:ln>
          <a:effectLst>
            <a:glow rad="38100">
              <a:schemeClr val="bg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7" name="Oval 44">
            <a:extLst>
              <a:ext uri="{FF2B5EF4-FFF2-40B4-BE49-F238E27FC236}">
                <a16:creationId xmlns:a16="http://schemas.microsoft.com/office/drawing/2014/main" id="{BEA78796-DEC2-5AE2-F0E3-146E45101750}"/>
              </a:ext>
            </a:extLst>
          </p:cNvPr>
          <p:cNvSpPr/>
          <p:nvPr/>
        </p:nvSpPr>
        <p:spPr>
          <a:xfrm>
            <a:off x="4311090" y="2480747"/>
            <a:ext cx="731520" cy="733475"/>
          </a:xfrm>
          <a:prstGeom prst="ellipse">
            <a:avLst/>
          </a:prstGeom>
          <a:noFill/>
          <a:ln w="76200" cap="flat" cmpd="sng" algn="ctr">
            <a:solidFill>
              <a:schemeClr val="bg1"/>
            </a:solidFill>
            <a:prstDash val="solid"/>
          </a:ln>
          <a:effectLst>
            <a:glow rad="38100">
              <a:schemeClr val="tx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9" name="Oval 44">
            <a:extLst>
              <a:ext uri="{FF2B5EF4-FFF2-40B4-BE49-F238E27FC236}">
                <a16:creationId xmlns:a16="http://schemas.microsoft.com/office/drawing/2014/main" id="{47B62853-F800-D3D3-B836-EB734BD11531}"/>
              </a:ext>
            </a:extLst>
          </p:cNvPr>
          <p:cNvSpPr/>
          <p:nvPr/>
        </p:nvSpPr>
        <p:spPr>
          <a:xfrm>
            <a:off x="3584259" y="3821643"/>
            <a:ext cx="731520" cy="733475"/>
          </a:xfrm>
          <a:prstGeom prst="ellipse">
            <a:avLst/>
          </a:prstGeom>
          <a:noFill/>
          <a:ln w="76200" cap="flat" cmpd="sng" algn="ctr">
            <a:solidFill>
              <a:schemeClr val="tx1"/>
            </a:solidFill>
            <a:prstDash val="solid"/>
          </a:ln>
          <a:effectLst>
            <a:glow rad="38100">
              <a:schemeClr val="bg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15" name="Rectangle 12">
            <a:extLst>
              <a:ext uri="{FF2B5EF4-FFF2-40B4-BE49-F238E27FC236}">
                <a16:creationId xmlns:a16="http://schemas.microsoft.com/office/drawing/2014/main" id="{0E9DAF8D-4972-C6D8-858D-278220658238}"/>
              </a:ext>
            </a:extLst>
          </p:cNvPr>
          <p:cNvSpPr>
            <a:spLocks noChangeArrowheads="1"/>
          </p:cNvSpPr>
          <p:nvPr/>
        </p:nvSpPr>
        <p:spPr bwMode="auto">
          <a:xfrm>
            <a:off x="5795347" y="2453833"/>
            <a:ext cx="3082435" cy="758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glow rad="88900">
                    <a:srgbClr val="C00000"/>
                  </a:glow>
                </a:effectLst>
                <a:uLnTx/>
                <a:uFillTx/>
                <a:latin typeface="Calibri" panose="020F0502020204030204" pitchFamily="34" charset="0"/>
                <a:ea typeface="+mn-ea"/>
                <a:cs typeface="+mn-cs"/>
              </a:rPr>
              <a:t>transparent</a:t>
            </a:r>
            <a:endParaRPr kumimoji="0" lang="en-US" altLang="en-US" sz="4400" b="1" i="1" u="none" strike="noStrike" kern="1200" cap="none" spc="0" normalizeH="0" baseline="0" noProof="0" dirty="0">
              <a:ln>
                <a:noFill/>
              </a:ln>
              <a:solidFill>
                <a:srgbClr val="FFFFFF"/>
              </a:solidFill>
              <a:effectLst>
                <a:glow rad="88900">
                  <a:srgbClr val="C00000"/>
                </a:glow>
              </a:effectLst>
              <a:uLnTx/>
              <a:uFillTx/>
              <a:latin typeface="Calibri" panose="020F0502020204030204" pitchFamily="34" charset="0"/>
              <a:ea typeface="+mn-ea"/>
              <a:cs typeface="+mn-cs"/>
            </a:endParaRPr>
          </a:p>
        </p:txBody>
      </p:sp>
      <p:sp>
        <p:nvSpPr>
          <p:cNvPr id="16" name="Rectangle 12">
            <a:extLst>
              <a:ext uri="{FF2B5EF4-FFF2-40B4-BE49-F238E27FC236}">
                <a16:creationId xmlns:a16="http://schemas.microsoft.com/office/drawing/2014/main" id="{50A5B3F6-658B-41CF-E2DD-FD01DF41EE8D}"/>
              </a:ext>
            </a:extLst>
          </p:cNvPr>
          <p:cNvSpPr>
            <a:spLocks noChangeArrowheads="1"/>
          </p:cNvSpPr>
          <p:nvPr/>
        </p:nvSpPr>
        <p:spPr bwMode="auto">
          <a:xfrm>
            <a:off x="6328858" y="3618782"/>
            <a:ext cx="2095017" cy="700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400" b="1" kern="0" dirty="0">
                <a:ln w="17780" cmpd="sng">
                  <a:solidFill>
                    <a:srgbClr val="FFFFFF"/>
                  </a:solidFill>
                  <a:prstDash val="solid"/>
                  <a:miter lim="800000"/>
                </a:ln>
                <a:effectLst>
                  <a:glow rad="88900">
                    <a:srgbClr val="C00000"/>
                  </a:glow>
                  <a:outerShdw blurRad="50800" algn="tl" rotWithShape="0">
                    <a:srgbClr val="000000"/>
                  </a:outerShdw>
                </a:effectLst>
                <a:latin typeface="Calibri" panose="020F0502020204030204" pitchFamily="34" charset="0"/>
                <a:ea typeface="+mj-ea"/>
                <a:cs typeface="+mj-cs"/>
              </a:rPr>
              <a:t>hidden</a:t>
            </a:r>
          </a:p>
        </p:txBody>
      </p:sp>
      <p:sp>
        <p:nvSpPr>
          <p:cNvPr id="17" name="Rectangle 2">
            <a:extLst>
              <a:ext uri="{FF2B5EF4-FFF2-40B4-BE49-F238E27FC236}">
                <a16:creationId xmlns:a16="http://schemas.microsoft.com/office/drawing/2014/main" id="{807D2407-EF00-EBB2-BB22-A2C0183A1E42}"/>
              </a:ext>
            </a:extLst>
          </p:cNvPr>
          <p:cNvSpPr txBox="1">
            <a:spLocks noChangeArrowheads="1"/>
          </p:cNvSpPr>
          <p:nvPr/>
        </p:nvSpPr>
        <p:spPr bwMode="auto">
          <a:xfrm>
            <a:off x="9331" y="4765167"/>
            <a:ext cx="9125339" cy="209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kern="0" dirty="0">
                <a:ln w="17780" cmpd="sng">
                  <a:solidFill>
                    <a:srgbClr val="FFFFFF"/>
                  </a:solidFill>
                  <a:prstDash val="solid"/>
                  <a:miter lim="800000"/>
                </a:ln>
                <a:solidFill>
                  <a:schemeClr val="tx1"/>
                </a:solidFill>
                <a:effectLst>
                  <a:glow rad="88900">
                    <a:srgbClr val="C00000"/>
                  </a:glow>
                  <a:outerShdw blurRad="50800" algn="tl" rotWithShape="0">
                    <a:srgbClr val="000000"/>
                  </a:outerShdw>
                </a:effectLst>
                <a:latin typeface="Calibri" panose="020F0502020204030204" pitchFamily="34" charset="0"/>
              </a:rPr>
              <a:t>"But let your 'Yes' be 'Yes,' and your 'No,' 'No.' For whatever is more than these is                from the evil one." </a:t>
            </a:r>
            <a:r>
              <a:rPr lang="en-US" altLang="en-US" sz="3200" b="1" i="1" kern="0" dirty="0">
                <a:ln w="17780" cmpd="sng">
                  <a:solidFill>
                    <a:srgbClr val="FFFFFF"/>
                  </a:solidFill>
                  <a:prstDash val="solid"/>
                  <a:miter lim="800000"/>
                </a:ln>
                <a:solidFill>
                  <a:schemeClr val="tx1"/>
                </a:solidFill>
                <a:effectLst>
                  <a:glow rad="88900">
                    <a:srgbClr val="C00000"/>
                  </a:glow>
                  <a:outerShdw blurRad="50800" algn="tl" rotWithShape="0">
                    <a:srgbClr val="000000"/>
                  </a:outerShdw>
                </a:effectLst>
                <a:latin typeface="Calibri" panose="020F0502020204030204" pitchFamily="34" charset="0"/>
              </a:rPr>
              <a:t>— Matthew 5:37 </a:t>
            </a:r>
          </a:p>
        </p:txBody>
      </p:sp>
      <p:sp>
        <p:nvSpPr>
          <p:cNvPr id="18" name="Rectangle 2">
            <a:extLst>
              <a:ext uri="{FF2B5EF4-FFF2-40B4-BE49-F238E27FC236}">
                <a16:creationId xmlns:a16="http://schemas.microsoft.com/office/drawing/2014/main" id="{779A9ADD-0264-2B53-6B76-BABF09D88ACC}"/>
              </a:ext>
            </a:extLst>
          </p:cNvPr>
          <p:cNvSpPr txBox="1">
            <a:spLocks noChangeArrowheads="1"/>
          </p:cNvSpPr>
          <p:nvPr/>
        </p:nvSpPr>
        <p:spPr bwMode="auto">
          <a:xfrm>
            <a:off x="318019" y="0"/>
            <a:ext cx="8507963" cy="209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600" b="1" dirty="0">
                <a:solidFill>
                  <a:srgbClr val="FFFFFF"/>
                </a:solidFill>
                <a:effectLst>
                  <a:glow rad="88900">
                    <a:srgbClr val="C00000"/>
                  </a:glow>
                </a:effectLst>
                <a:latin typeface="Calibri" panose="020F0502020204030204" pitchFamily="34" charset="0"/>
                <a:ea typeface="+mn-ea"/>
                <a:cs typeface="+mn-cs"/>
              </a:rPr>
              <a:t>… providing honorable things, not only       in the sight of the Lord, but also in the sight of men. </a:t>
            </a:r>
            <a:r>
              <a:rPr lang="en-US" altLang="en-US" sz="3200" b="1" i="1" dirty="0">
                <a:solidFill>
                  <a:srgbClr val="FFFFFF"/>
                </a:solidFill>
                <a:effectLst>
                  <a:glow rad="88900">
                    <a:srgbClr val="C00000"/>
                  </a:glow>
                </a:effectLst>
                <a:latin typeface="Calibri" panose="020F0502020204030204" pitchFamily="34" charset="0"/>
                <a:ea typeface="+mn-ea"/>
                <a:cs typeface="+mn-cs"/>
              </a:rPr>
              <a:t>— 2</a:t>
            </a:r>
            <a:r>
              <a:rPr lang="en-US" altLang="en-US" sz="3200" b="1" i="1" baseline="30000" dirty="0">
                <a:solidFill>
                  <a:srgbClr val="FFFFFF"/>
                </a:solidFill>
                <a:effectLst>
                  <a:glow rad="88900">
                    <a:srgbClr val="C00000"/>
                  </a:glow>
                </a:effectLst>
                <a:latin typeface="Calibri" panose="020F0502020204030204" pitchFamily="34" charset="0"/>
                <a:ea typeface="+mn-ea"/>
                <a:cs typeface="+mn-cs"/>
              </a:rPr>
              <a:t>nd</a:t>
            </a:r>
            <a:r>
              <a:rPr lang="en-US" altLang="en-US" sz="3200" b="1" i="1" dirty="0">
                <a:solidFill>
                  <a:srgbClr val="FFFFFF"/>
                </a:solidFill>
                <a:effectLst>
                  <a:glow rad="88900">
                    <a:srgbClr val="C00000"/>
                  </a:glow>
                </a:effectLst>
                <a:latin typeface="Calibri" panose="020F0502020204030204" pitchFamily="34" charset="0"/>
                <a:ea typeface="+mn-ea"/>
                <a:cs typeface="+mn-cs"/>
              </a:rPr>
              <a:t> Corinthians 8:21 </a:t>
            </a:r>
          </a:p>
        </p:txBody>
      </p:sp>
      <p:sp>
        <p:nvSpPr>
          <p:cNvPr id="6" name="Oval 44">
            <a:extLst>
              <a:ext uri="{FF2B5EF4-FFF2-40B4-BE49-F238E27FC236}">
                <a16:creationId xmlns:a16="http://schemas.microsoft.com/office/drawing/2014/main" id="{992F3719-DD15-B54A-C0B3-68557297386E}"/>
              </a:ext>
            </a:extLst>
          </p:cNvPr>
          <p:cNvSpPr/>
          <p:nvPr/>
        </p:nvSpPr>
        <p:spPr>
          <a:xfrm>
            <a:off x="5516148" y="1819789"/>
            <a:ext cx="731520" cy="733475"/>
          </a:xfrm>
          <a:prstGeom prst="ellipse">
            <a:avLst/>
          </a:prstGeom>
          <a:noFill/>
          <a:ln w="76200" cap="flat" cmpd="sng" algn="ctr">
            <a:solidFill>
              <a:schemeClr val="bg1"/>
            </a:solidFill>
            <a:prstDash val="solid"/>
          </a:ln>
          <a:effectLst>
            <a:glow rad="38100">
              <a:schemeClr val="tx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19" name="Rectangle 12">
            <a:extLst>
              <a:ext uri="{FF2B5EF4-FFF2-40B4-BE49-F238E27FC236}">
                <a16:creationId xmlns:a16="http://schemas.microsoft.com/office/drawing/2014/main" id="{3827F3E2-F6FA-9DA4-6BA5-8C625D698D70}"/>
              </a:ext>
            </a:extLst>
          </p:cNvPr>
          <p:cNvSpPr>
            <a:spLocks noChangeArrowheads="1"/>
          </p:cNvSpPr>
          <p:nvPr/>
        </p:nvSpPr>
        <p:spPr bwMode="auto">
          <a:xfrm>
            <a:off x="3024187" y="129229"/>
            <a:ext cx="3619207" cy="7304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solidFill>
                  <a:srgbClr val="92D050"/>
                </a:solidFill>
                <a:effectLst>
                  <a:glow rad="88900">
                    <a:schemeClr val="bg1"/>
                  </a:glow>
                </a:effectLst>
                <a:uLnTx/>
                <a:uFillTx/>
                <a:latin typeface="Calibri" panose="020F0502020204030204" pitchFamily="34" charset="0"/>
                <a:ea typeface="+mn-ea"/>
                <a:cs typeface="+mn-cs"/>
              </a:rPr>
              <a:t>honorable things</a:t>
            </a:r>
            <a:endParaRPr kumimoji="0" lang="en-US" altLang="en-US" sz="3600" b="1" i="1" u="none" strike="noStrike" kern="1200" cap="none" spc="0" normalizeH="0" baseline="0" noProof="0" dirty="0">
              <a:solidFill>
                <a:srgbClr val="92D050"/>
              </a:solidFill>
              <a:effectLst>
                <a:glow rad="88900">
                  <a:schemeClr val="bg1"/>
                </a:glow>
              </a:effectLst>
              <a:uLnTx/>
              <a:uFillTx/>
              <a:latin typeface="Calibri" panose="020F0502020204030204" pitchFamily="34" charset="0"/>
              <a:ea typeface="+mn-ea"/>
              <a:cs typeface="+mn-cs"/>
            </a:endParaRPr>
          </a:p>
        </p:txBody>
      </p:sp>
      <p:sp>
        <p:nvSpPr>
          <p:cNvPr id="20" name="Rectangle 12">
            <a:extLst>
              <a:ext uri="{FF2B5EF4-FFF2-40B4-BE49-F238E27FC236}">
                <a16:creationId xmlns:a16="http://schemas.microsoft.com/office/drawing/2014/main" id="{B9E98AAF-2FFD-B329-281F-4C452A1F968C}"/>
              </a:ext>
            </a:extLst>
          </p:cNvPr>
          <p:cNvSpPr>
            <a:spLocks noChangeArrowheads="1"/>
          </p:cNvSpPr>
          <p:nvPr/>
        </p:nvSpPr>
        <p:spPr bwMode="auto">
          <a:xfrm>
            <a:off x="1098084" y="5991964"/>
            <a:ext cx="3682298" cy="729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w="3175">
                  <a:solidFill>
                    <a:schemeClr val="bg1"/>
                  </a:solidFill>
                </a:ln>
                <a:effectLst>
                  <a:glow rad="127000">
                    <a:schemeClr val="bg1">
                      <a:lumMod val="50000"/>
                    </a:schemeClr>
                  </a:glow>
                </a:effectLst>
                <a:uLnTx/>
                <a:uFillTx/>
                <a:latin typeface="Calibri" panose="020F0502020204030204" pitchFamily="34" charset="0"/>
                <a:ea typeface="+mn-ea"/>
                <a:cs typeface="+mn-cs"/>
              </a:rPr>
              <a:t>from the evil one</a:t>
            </a:r>
            <a:endParaRPr kumimoji="0" lang="en-US" altLang="en-US" sz="3600" b="1" i="1" u="none" strike="noStrike" kern="1200" cap="none" spc="0" normalizeH="0" baseline="0" noProof="0" dirty="0">
              <a:ln w="3175">
                <a:solidFill>
                  <a:schemeClr val="bg1"/>
                </a:solidFill>
              </a:ln>
              <a:effectLst>
                <a:glow rad="127000">
                  <a:schemeClr val="bg1">
                    <a:lumMod val="50000"/>
                  </a:schemeClr>
                </a:glow>
              </a:effectLst>
              <a:uLnTx/>
              <a:uFillTx/>
              <a:latin typeface="Calibri" panose="020F0502020204030204" pitchFamily="34" charset="0"/>
              <a:ea typeface="+mn-ea"/>
              <a:cs typeface="+mn-cs"/>
            </a:endParaRPr>
          </a:p>
        </p:txBody>
      </p:sp>
      <p:sp>
        <p:nvSpPr>
          <p:cNvPr id="21" name="Rectangle 9">
            <a:extLst>
              <a:ext uri="{FF2B5EF4-FFF2-40B4-BE49-F238E27FC236}">
                <a16:creationId xmlns:a16="http://schemas.microsoft.com/office/drawing/2014/main" id="{19FC9F78-AE0B-CA2A-AFD5-F687B8F0E25A}"/>
              </a:ext>
            </a:extLst>
          </p:cNvPr>
          <p:cNvSpPr>
            <a:spLocks noChangeArrowheads="1"/>
          </p:cNvSpPr>
          <p:nvPr/>
        </p:nvSpPr>
        <p:spPr bwMode="auto">
          <a:xfrm>
            <a:off x="198131" y="688033"/>
            <a:ext cx="4792969"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in the sight of the Lord</a:t>
            </a:r>
            <a:endParaRPr kumimoji="0" lang="en-US" sz="36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2" name="Rectangle 6">
            <a:extLst>
              <a:ext uri="{FF2B5EF4-FFF2-40B4-BE49-F238E27FC236}">
                <a16:creationId xmlns:a16="http://schemas.microsoft.com/office/drawing/2014/main" id="{339B526D-6F01-2EB1-C8BE-2FD5C8ED4EEE}"/>
              </a:ext>
            </a:extLst>
          </p:cNvPr>
          <p:cNvSpPr>
            <a:spLocks noChangeArrowheads="1"/>
          </p:cNvSpPr>
          <p:nvPr/>
        </p:nvSpPr>
        <p:spPr bwMode="auto">
          <a:xfrm>
            <a:off x="223535" y="678354"/>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23" name="Arrow: Down 22">
            <a:extLst>
              <a:ext uri="{FF2B5EF4-FFF2-40B4-BE49-F238E27FC236}">
                <a16:creationId xmlns:a16="http://schemas.microsoft.com/office/drawing/2014/main" id="{A74099A6-4925-D406-925F-607EAAD96B0A}"/>
              </a:ext>
            </a:extLst>
          </p:cNvPr>
          <p:cNvSpPr/>
          <p:nvPr/>
        </p:nvSpPr>
        <p:spPr>
          <a:xfrm rot="1639433">
            <a:off x="7677736" y="1255577"/>
            <a:ext cx="288261" cy="1393464"/>
          </a:xfrm>
          <a:custGeom>
            <a:avLst/>
            <a:gdLst>
              <a:gd name="connsiteX0" fmla="*/ 0 w 288261"/>
              <a:gd name="connsiteY0" fmla="*/ 985637 h 1268963"/>
              <a:gd name="connsiteX1" fmla="*/ 90466 w 288261"/>
              <a:gd name="connsiteY1" fmla="*/ 985637 h 1268963"/>
              <a:gd name="connsiteX2" fmla="*/ 90466 w 288261"/>
              <a:gd name="connsiteY2" fmla="*/ 0 h 1268963"/>
              <a:gd name="connsiteX3" fmla="*/ 197795 w 288261"/>
              <a:gd name="connsiteY3" fmla="*/ 0 h 1268963"/>
              <a:gd name="connsiteX4" fmla="*/ 197795 w 288261"/>
              <a:gd name="connsiteY4" fmla="*/ 985637 h 1268963"/>
              <a:gd name="connsiteX5" fmla="*/ 288261 w 288261"/>
              <a:gd name="connsiteY5" fmla="*/ 985637 h 1268963"/>
              <a:gd name="connsiteX6" fmla="*/ 144131 w 288261"/>
              <a:gd name="connsiteY6" fmla="*/ 1268963 h 1268963"/>
              <a:gd name="connsiteX7" fmla="*/ 0 w 288261"/>
              <a:gd name="connsiteY7" fmla="*/ 985637 h 1268963"/>
              <a:gd name="connsiteX0" fmla="*/ 0 w 288261"/>
              <a:gd name="connsiteY0" fmla="*/ 1035104 h 1318430"/>
              <a:gd name="connsiteX1" fmla="*/ 90466 w 288261"/>
              <a:gd name="connsiteY1" fmla="*/ 1035104 h 1318430"/>
              <a:gd name="connsiteX2" fmla="*/ 90466 w 288261"/>
              <a:gd name="connsiteY2" fmla="*/ 49467 h 1318430"/>
              <a:gd name="connsiteX3" fmla="*/ 192531 w 288261"/>
              <a:gd name="connsiteY3" fmla="*/ 0 h 1318430"/>
              <a:gd name="connsiteX4" fmla="*/ 197795 w 288261"/>
              <a:gd name="connsiteY4" fmla="*/ 1035104 h 1318430"/>
              <a:gd name="connsiteX5" fmla="*/ 288261 w 288261"/>
              <a:gd name="connsiteY5" fmla="*/ 1035104 h 1318430"/>
              <a:gd name="connsiteX6" fmla="*/ 144131 w 288261"/>
              <a:gd name="connsiteY6" fmla="*/ 1318430 h 1318430"/>
              <a:gd name="connsiteX7" fmla="*/ 0 w 288261"/>
              <a:gd name="connsiteY7" fmla="*/ 1035104 h 131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261" h="1318430">
                <a:moveTo>
                  <a:pt x="0" y="1035104"/>
                </a:moveTo>
                <a:lnTo>
                  <a:pt x="90466" y="1035104"/>
                </a:lnTo>
                <a:lnTo>
                  <a:pt x="90466" y="49467"/>
                </a:lnTo>
                <a:lnTo>
                  <a:pt x="192531" y="0"/>
                </a:lnTo>
                <a:cubicBezTo>
                  <a:pt x="194286" y="345035"/>
                  <a:pt x="196040" y="690069"/>
                  <a:pt x="197795" y="1035104"/>
                </a:cubicBezTo>
                <a:lnTo>
                  <a:pt x="288261" y="1035104"/>
                </a:lnTo>
                <a:lnTo>
                  <a:pt x="144131" y="1318430"/>
                </a:lnTo>
                <a:lnTo>
                  <a:pt x="0" y="1035104"/>
                </a:lnTo>
                <a:close/>
              </a:path>
            </a:pathLst>
          </a:cu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Arrow: Right 24">
            <a:extLst>
              <a:ext uri="{FF2B5EF4-FFF2-40B4-BE49-F238E27FC236}">
                <a16:creationId xmlns:a16="http://schemas.microsoft.com/office/drawing/2014/main" id="{BCC6D185-3C19-633D-6D18-B51D7B57CAD3}"/>
              </a:ext>
            </a:extLst>
          </p:cNvPr>
          <p:cNvSpPr/>
          <p:nvPr/>
        </p:nvSpPr>
        <p:spPr>
          <a:xfrm rot="19440765">
            <a:off x="3943918" y="5094925"/>
            <a:ext cx="3254173" cy="292806"/>
          </a:xfrm>
          <a:custGeom>
            <a:avLst/>
            <a:gdLst>
              <a:gd name="connsiteX0" fmla="*/ 0 w 3066653"/>
              <a:gd name="connsiteY0" fmla="*/ 81236 h 292806"/>
              <a:gd name="connsiteX1" fmla="*/ 2740034 w 3066653"/>
              <a:gd name="connsiteY1" fmla="*/ 81236 h 292806"/>
              <a:gd name="connsiteX2" fmla="*/ 2740034 w 3066653"/>
              <a:gd name="connsiteY2" fmla="*/ 0 h 292806"/>
              <a:gd name="connsiteX3" fmla="*/ 3066653 w 3066653"/>
              <a:gd name="connsiteY3" fmla="*/ 146403 h 292806"/>
              <a:gd name="connsiteX4" fmla="*/ 2740034 w 3066653"/>
              <a:gd name="connsiteY4" fmla="*/ 292806 h 292806"/>
              <a:gd name="connsiteX5" fmla="*/ 2740034 w 3066653"/>
              <a:gd name="connsiteY5" fmla="*/ 211570 h 292806"/>
              <a:gd name="connsiteX6" fmla="*/ 0 w 3066653"/>
              <a:gd name="connsiteY6" fmla="*/ 211570 h 292806"/>
              <a:gd name="connsiteX7" fmla="*/ 0 w 3066653"/>
              <a:gd name="connsiteY7" fmla="*/ 81236 h 292806"/>
              <a:gd name="connsiteX0" fmla="*/ 0 w 3254173"/>
              <a:gd name="connsiteY0" fmla="*/ 78244 h 292806"/>
              <a:gd name="connsiteX1" fmla="*/ 2927554 w 3254173"/>
              <a:gd name="connsiteY1" fmla="*/ 81236 h 292806"/>
              <a:gd name="connsiteX2" fmla="*/ 2927554 w 3254173"/>
              <a:gd name="connsiteY2" fmla="*/ 0 h 292806"/>
              <a:gd name="connsiteX3" fmla="*/ 3254173 w 3254173"/>
              <a:gd name="connsiteY3" fmla="*/ 146403 h 292806"/>
              <a:gd name="connsiteX4" fmla="*/ 2927554 w 3254173"/>
              <a:gd name="connsiteY4" fmla="*/ 292806 h 292806"/>
              <a:gd name="connsiteX5" fmla="*/ 2927554 w 3254173"/>
              <a:gd name="connsiteY5" fmla="*/ 211570 h 292806"/>
              <a:gd name="connsiteX6" fmla="*/ 187520 w 3254173"/>
              <a:gd name="connsiteY6" fmla="*/ 211570 h 292806"/>
              <a:gd name="connsiteX7" fmla="*/ 0 w 3254173"/>
              <a:gd name="connsiteY7" fmla="*/ 78244 h 29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4173" h="292806">
                <a:moveTo>
                  <a:pt x="0" y="78244"/>
                </a:moveTo>
                <a:lnTo>
                  <a:pt x="2927554" y="81236"/>
                </a:lnTo>
                <a:lnTo>
                  <a:pt x="2927554" y="0"/>
                </a:lnTo>
                <a:lnTo>
                  <a:pt x="3254173" y="146403"/>
                </a:lnTo>
                <a:lnTo>
                  <a:pt x="2927554" y="292806"/>
                </a:lnTo>
                <a:lnTo>
                  <a:pt x="2927554" y="211570"/>
                </a:lnTo>
                <a:lnTo>
                  <a:pt x="187520" y="211570"/>
                </a:lnTo>
                <a:lnTo>
                  <a:pt x="0" y="78244"/>
                </a:lnTo>
                <a:close/>
              </a:path>
            </a:pathLst>
          </a:custGeom>
          <a:solidFill>
            <a:schemeClr val="tx1"/>
          </a:solidFill>
          <a:effectLst>
            <a:glow rad="50800">
              <a:srgbClr val="C00000"/>
            </a:glow>
          </a:effectLst>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12">
            <a:extLst>
              <a:ext uri="{FF2B5EF4-FFF2-40B4-BE49-F238E27FC236}">
                <a16:creationId xmlns:a16="http://schemas.microsoft.com/office/drawing/2014/main" id="{AAB861FD-5010-6DE3-59E1-1960EF39AE36}"/>
              </a:ext>
            </a:extLst>
          </p:cNvPr>
          <p:cNvSpPr>
            <a:spLocks noChangeArrowheads="1"/>
          </p:cNvSpPr>
          <p:nvPr/>
        </p:nvSpPr>
        <p:spPr bwMode="auto">
          <a:xfrm>
            <a:off x="7779224" y="5448969"/>
            <a:ext cx="1152352" cy="729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w="3175">
                  <a:solidFill>
                    <a:schemeClr val="bg1"/>
                  </a:solidFill>
                </a:ln>
                <a:effectLst>
                  <a:glow rad="127000">
                    <a:schemeClr val="bg1">
                      <a:lumMod val="50000"/>
                    </a:schemeClr>
                  </a:glow>
                </a:effectLst>
                <a:uLnTx/>
                <a:uFillTx/>
                <a:latin typeface="Calibri" panose="020F0502020204030204" pitchFamily="34" charset="0"/>
                <a:ea typeface="+mn-ea"/>
                <a:cs typeface="+mn-cs"/>
              </a:rPr>
              <a:t>lies</a:t>
            </a:r>
            <a:endParaRPr kumimoji="0" lang="en-US" altLang="en-US" sz="3600" b="1" i="1" u="none" strike="noStrike" kern="1200" cap="none" spc="0" normalizeH="0" baseline="0" noProof="0" dirty="0">
              <a:ln w="3175">
                <a:solidFill>
                  <a:schemeClr val="bg1"/>
                </a:solidFill>
              </a:ln>
              <a:effectLst>
                <a:glow rad="127000">
                  <a:schemeClr val="bg1">
                    <a:lumMod val="50000"/>
                  </a:schemeClr>
                </a:glow>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4469537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0"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dissolve">
                                      <p:cBhvr>
                                        <p:cTn id="13" dur="500">
                                          <p:stCondLst>
                                            <p:cond delay="0"/>
                                          </p:stCondLst>
                                        </p:cTn>
                                        <p:tgtEl>
                                          <p:spTgt spid="4"/>
                                        </p:tgtEl>
                                      </p:cBhvr>
                                    </p:animEffect>
                                    <p:anim to="" calcmode="lin" valueType="num">
                                      <p:cBhvr>
                                        <p:cTn id="14" dur="500" fill="hold">
                                          <p:stCondLst>
                                            <p:cond delay="0"/>
                                          </p:stCondLst>
                                        </p:cTn>
                                        <p:tgtEl>
                                          <p:spTgt spid="4"/>
                                        </p:tgtEl>
                                        <p:attrNameLst>
                                          <p:attrName>ppt_w</p:attrName>
                                        </p:attrNameLst>
                                      </p:cBhvr>
                                      <p:tavLst>
                                        <p:tav tm="0">
                                          <p:val>
                                            <p:strVal val="#ppt_w*4"/>
                                          </p:val>
                                        </p:tav>
                                        <p:tav tm="100000">
                                          <p:val>
                                            <p:strVal val="#ppt_w"/>
                                          </p:val>
                                        </p:tav>
                                      </p:tavLst>
                                    </p:anim>
                                    <p:anim to="" calcmode="lin" valueType="num">
                                      <p:cBhvr>
                                        <p:cTn id="15" dur="500" fill="hold">
                                          <p:stCondLst>
                                            <p:cond delay="0"/>
                                          </p:stCondLst>
                                        </p:cTn>
                                        <p:tgtEl>
                                          <p:spTgt spid="4"/>
                                        </p:tgtEl>
                                        <p:attrNameLst>
                                          <p:attrName>ppt_h</p:attrName>
                                        </p:attrNameLst>
                                      </p:cBhvr>
                                      <p:tavLst>
                                        <p:tav tm="0">
                                          <p:val>
                                            <p:strVal val="#ppt_h*4"/>
                                          </p:val>
                                        </p:tav>
                                        <p:tav tm="100000">
                                          <p:val>
                                            <p:strVal val="#ppt_h"/>
                                          </p:val>
                                        </p:tav>
                                      </p:tavLst>
                                    </p:anim>
                                  </p:childTnLst>
                                </p:cTn>
                              </p:par>
                              <p:par>
                                <p:cTn id="16" presetID="0" presetClass="entr" presetSubtype="0" fill="hold" grpId="0" nodeType="withEffect">
                                  <p:stCondLst>
                                    <p:cond delay="250"/>
                                  </p:stCondLst>
                                  <p:childTnLst>
                                    <p:set>
                                      <p:cBhvr>
                                        <p:cTn id="17" dur="1" fill="hold">
                                          <p:stCondLst>
                                            <p:cond delay="0"/>
                                          </p:stCondLst>
                                        </p:cTn>
                                        <p:tgtEl>
                                          <p:spTgt spid="5"/>
                                        </p:tgtEl>
                                        <p:attrNameLst>
                                          <p:attrName>style.visibility</p:attrName>
                                        </p:attrNameLst>
                                      </p:cBhvr>
                                      <p:to>
                                        <p:strVal val="visible"/>
                                      </p:to>
                                    </p:set>
                                    <p:animEffect transition="in" filter="dissolve">
                                      <p:cBhvr>
                                        <p:cTn id="18" dur="500">
                                          <p:stCondLst>
                                            <p:cond delay="0"/>
                                          </p:stCondLst>
                                        </p:cTn>
                                        <p:tgtEl>
                                          <p:spTgt spid="5"/>
                                        </p:tgtEl>
                                      </p:cBhvr>
                                    </p:animEffect>
                                    <p:anim to="" calcmode="lin" valueType="num">
                                      <p:cBhvr>
                                        <p:cTn id="19" dur="50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20" dur="500" fill="hold">
                                          <p:stCondLst>
                                            <p:cond delay="0"/>
                                          </p:stCondLst>
                                        </p:cTn>
                                        <p:tgtEl>
                                          <p:spTgt spid="5"/>
                                        </p:tgtEl>
                                        <p:attrNameLst>
                                          <p:attrName>ppt_h</p:attrName>
                                        </p:attrNameLst>
                                      </p:cBhvr>
                                      <p:tavLst>
                                        <p:tav tm="0">
                                          <p:val>
                                            <p:strVal val="#ppt_h*4"/>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grpId="1" nodeType="clickEffect">
                                  <p:stCondLst>
                                    <p:cond delay="0"/>
                                  </p:stCondLst>
                                  <p:childTnLst>
                                    <p:animEffect transition="out" filter="fad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par>
                                <p:cTn id="29" presetID="0"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dissolve">
                                      <p:cBhvr>
                                        <p:cTn id="31" dur="500">
                                          <p:stCondLst>
                                            <p:cond delay="0"/>
                                          </p:stCondLst>
                                        </p:cTn>
                                        <p:tgtEl>
                                          <p:spTgt spid="6"/>
                                        </p:tgtEl>
                                      </p:cBhvr>
                                    </p:animEffect>
                                    <p:anim to="" calcmode="lin" valueType="num">
                                      <p:cBhvr>
                                        <p:cTn id="32" dur="500" fill="hold">
                                          <p:stCondLst>
                                            <p:cond delay="0"/>
                                          </p:stCondLst>
                                        </p:cTn>
                                        <p:tgtEl>
                                          <p:spTgt spid="6"/>
                                        </p:tgtEl>
                                        <p:attrNameLst>
                                          <p:attrName>ppt_w</p:attrName>
                                        </p:attrNameLst>
                                      </p:cBhvr>
                                      <p:tavLst>
                                        <p:tav tm="0">
                                          <p:val>
                                            <p:strVal val="#ppt_w*4"/>
                                          </p:val>
                                        </p:tav>
                                        <p:tav tm="100000">
                                          <p:val>
                                            <p:strVal val="#ppt_w"/>
                                          </p:val>
                                        </p:tav>
                                      </p:tavLst>
                                    </p:anim>
                                    <p:anim to="" calcmode="lin" valueType="num">
                                      <p:cBhvr>
                                        <p:cTn id="33" dur="500" fill="hold">
                                          <p:stCondLst>
                                            <p:cond delay="0"/>
                                          </p:stCondLst>
                                        </p:cTn>
                                        <p:tgtEl>
                                          <p:spTgt spid="6"/>
                                        </p:tgtEl>
                                        <p:attrNameLst>
                                          <p:attrName>ppt_h</p:attrName>
                                        </p:attrNameLst>
                                      </p:cBhvr>
                                      <p:tavLst>
                                        <p:tav tm="0">
                                          <p:val>
                                            <p:strVal val="#ppt_h*4"/>
                                          </p:val>
                                        </p:tav>
                                        <p:tav tm="100000">
                                          <p:val>
                                            <p:strVal val="#ppt_h"/>
                                          </p:val>
                                        </p:tav>
                                      </p:tavLst>
                                    </p:anim>
                                  </p:childTnLst>
                                </p:cTn>
                              </p:par>
                              <p:par>
                                <p:cTn id="34" presetID="0" presetClass="entr" presetSubtype="0" fill="hold" grpId="0" nodeType="withEffect">
                                  <p:stCondLst>
                                    <p:cond delay="250"/>
                                  </p:stCondLst>
                                  <p:childTnLst>
                                    <p:set>
                                      <p:cBhvr>
                                        <p:cTn id="35" dur="1" fill="hold">
                                          <p:stCondLst>
                                            <p:cond delay="0"/>
                                          </p:stCondLst>
                                        </p:cTn>
                                        <p:tgtEl>
                                          <p:spTgt spid="7"/>
                                        </p:tgtEl>
                                        <p:attrNameLst>
                                          <p:attrName>style.visibility</p:attrName>
                                        </p:attrNameLst>
                                      </p:cBhvr>
                                      <p:to>
                                        <p:strVal val="visible"/>
                                      </p:to>
                                    </p:set>
                                    <p:animEffect transition="in" filter="dissolve">
                                      <p:cBhvr>
                                        <p:cTn id="36" dur="500">
                                          <p:stCondLst>
                                            <p:cond delay="0"/>
                                          </p:stCondLst>
                                        </p:cTn>
                                        <p:tgtEl>
                                          <p:spTgt spid="7"/>
                                        </p:tgtEl>
                                      </p:cBhvr>
                                    </p:animEffect>
                                    <p:anim to="" calcmode="lin" valueType="num">
                                      <p:cBhvr>
                                        <p:cTn id="37" dur="500" fill="hold">
                                          <p:stCondLst>
                                            <p:cond delay="0"/>
                                          </p:stCondLst>
                                        </p:cTn>
                                        <p:tgtEl>
                                          <p:spTgt spid="7"/>
                                        </p:tgtEl>
                                        <p:attrNameLst>
                                          <p:attrName>ppt_w</p:attrName>
                                        </p:attrNameLst>
                                      </p:cBhvr>
                                      <p:tavLst>
                                        <p:tav tm="0">
                                          <p:val>
                                            <p:strVal val="#ppt_w*4"/>
                                          </p:val>
                                        </p:tav>
                                        <p:tav tm="100000">
                                          <p:val>
                                            <p:strVal val="#ppt_w"/>
                                          </p:val>
                                        </p:tav>
                                      </p:tavLst>
                                    </p:anim>
                                    <p:anim to="" calcmode="lin" valueType="num">
                                      <p:cBhvr>
                                        <p:cTn id="38" dur="500" fill="hold">
                                          <p:stCondLst>
                                            <p:cond delay="0"/>
                                          </p:stCondLst>
                                        </p:cTn>
                                        <p:tgtEl>
                                          <p:spTgt spid="7"/>
                                        </p:tgtEl>
                                        <p:attrNameLst>
                                          <p:attrName>ppt_h</p:attrName>
                                        </p:attrNameLst>
                                      </p:cBhvr>
                                      <p:tavLst>
                                        <p:tav tm="0">
                                          <p:val>
                                            <p:strVal val="#ppt_h*4"/>
                                          </p:val>
                                        </p:tav>
                                        <p:tav tm="100000">
                                          <p:val>
                                            <p:strVal val="#ppt_h"/>
                                          </p:val>
                                        </p:tav>
                                      </p:tavLst>
                                    </p:anim>
                                  </p:childTnLst>
                                </p:cTn>
                              </p:par>
                              <p:par>
                                <p:cTn id="39" presetID="0" presetClass="entr" presetSubtype="0" fill="hold" grpId="0" nodeType="withEffect">
                                  <p:stCondLst>
                                    <p:cond delay="500"/>
                                  </p:stCondLst>
                                  <p:childTnLst>
                                    <p:set>
                                      <p:cBhvr>
                                        <p:cTn id="40" dur="1" fill="hold">
                                          <p:stCondLst>
                                            <p:cond delay="0"/>
                                          </p:stCondLst>
                                        </p:cTn>
                                        <p:tgtEl>
                                          <p:spTgt spid="8"/>
                                        </p:tgtEl>
                                        <p:attrNameLst>
                                          <p:attrName>style.visibility</p:attrName>
                                        </p:attrNameLst>
                                      </p:cBhvr>
                                      <p:to>
                                        <p:strVal val="visible"/>
                                      </p:to>
                                    </p:set>
                                    <p:animEffect transition="in" filter="dissolve">
                                      <p:cBhvr>
                                        <p:cTn id="41" dur="500">
                                          <p:stCondLst>
                                            <p:cond delay="0"/>
                                          </p:stCondLst>
                                        </p:cTn>
                                        <p:tgtEl>
                                          <p:spTgt spid="8"/>
                                        </p:tgtEl>
                                      </p:cBhvr>
                                    </p:animEffect>
                                    <p:anim to="" calcmode="lin" valueType="num">
                                      <p:cBhvr>
                                        <p:cTn id="42" dur="500" fill="hold">
                                          <p:stCondLst>
                                            <p:cond delay="0"/>
                                          </p:stCondLst>
                                        </p:cTn>
                                        <p:tgtEl>
                                          <p:spTgt spid="8"/>
                                        </p:tgtEl>
                                        <p:attrNameLst>
                                          <p:attrName>ppt_w</p:attrName>
                                        </p:attrNameLst>
                                      </p:cBhvr>
                                      <p:tavLst>
                                        <p:tav tm="0">
                                          <p:val>
                                            <p:strVal val="#ppt_w*4"/>
                                          </p:val>
                                        </p:tav>
                                        <p:tav tm="100000">
                                          <p:val>
                                            <p:strVal val="#ppt_w"/>
                                          </p:val>
                                        </p:tav>
                                      </p:tavLst>
                                    </p:anim>
                                    <p:anim to="" calcmode="lin" valueType="num">
                                      <p:cBhvr>
                                        <p:cTn id="43" dur="500" fill="hold">
                                          <p:stCondLst>
                                            <p:cond delay="0"/>
                                          </p:stCondLst>
                                        </p:cTn>
                                        <p:tgtEl>
                                          <p:spTgt spid="8"/>
                                        </p:tgtEl>
                                        <p:attrNameLst>
                                          <p:attrName>ppt_h</p:attrName>
                                        </p:attrNameLst>
                                      </p:cBhvr>
                                      <p:tavLst>
                                        <p:tav tm="0">
                                          <p:val>
                                            <p:strVal val="#ppt_h*4"/>
                                          </p:val>
                                        </p:tav>
                                        <p:tav tm="100000">
                                          <p:val>
                                            <p:strVal val="#ppt_h"/>
                                          </p:val>
                                        </p:tav>
                                      </p:tavLst>
                                    </p:anim>
                                  </p:childTnLst>
                                </p:cTn>
                              </p:par>
                              <p:par>
                                <p:cTn id="44" presetID="0" presetClass="entr" presetSubtype="0" fill="hold" grpId="0" nodeType="withEffect">
                                  <p:stCondLst>
                                    <p:cond delay="750"/>
                                  </p:stCondLst>
                                  <p:childTnLst>
                                    <p:set>
                                      <p:cBhvr>
                                        <p:cTn id="45" dur="1" fill="hold">
                                          <p:stCondLst>
                                            <p:cond delay="0"/>
                                          </p:stCondLst>
                                        </p:cTn>
                                        <p:tgtEl>
                                          <p:spTgt spid="9"/>
                                        </p:tgtEl>
                                        <p:attrNameLst>
                                          <p:attrName>style.visibility</p:attrName>
                                        </p:attrNameLst>
                                      </p:cBhvr>
                                      <p:to>
                                        <p:strVal val="visible"/>
                                      </p:to>
                                    </p:set>
                                    <p:animEffect transition="in" filter="dissolve">
                                      <p:cBhvr>
                                        <p:cTn id="46" dur="500">
                                          <p:stCondLst>
                                            <p:cond delay="0"/>
                                          </p:stCondLst>
                                        </p:cTn>
                                        <p:tgtEl>
                                          <p:spTgt spid="9"/>
                                        </p:tgtEl>
                                      </p:cBhvr>
                                    </p:animEffect>
                                    <p:anim to="" calcmode="lin" valueType="num">
                                      <p:cBhvr>
                                        <p:cTn id="47" dur="500" fill="hold">
                                          <p:stCondLst>
                                            <p:cond delay="0"/>
                                          </p:stCondLst>
                                        </p:cTn>
                                        <p:tgtEl>
                                          <p:spTgt spid="9"/>
                                        </p:tgtEl>
                                        <p:attrNameLst>
                                          <p:attrName>ppt_w</p:attrName>
                                        </p:attrNameLst>
                                      </p:cBhvr>
                                      <p:tavLst>
                                        <p:tav tm="0">
                                          <p:val>
                                            <p:strVal val="#ppt_w*4"/>
                                          </p:val>
                                        </p:tav>
                                        <p:tav tm="100000">
                                          <p:val>
                                            <p:strVal val="#ppt_w"/>
                                          </p:val>
                                        </p:tav>
                                      </p:tavLst>
                                    </p:anim>
                                    <p:anim to="" calcmode="lin" valueType="num">
                                      <p:cBhvr>
                                        <p:cTn id="48" dur="500" fill="hold">
                                          <p:stCondLst>
                                            <p:cond delay="0"/>
                                          </p:stCondLst>
                                        </p:cTn>
                                        <p:tgtEl>
                                          <p:spTgt spid="9"/>
                                        </p:tgtEl>
                                        <p:attrNameLst>
                                          <p:attrName>ppt_h</p:attrName>
                                        </p:attrNameLst>
                                      </p:cBhvr>
                                      <p:tavLst>
                                        <p:tav tm="0">
                                          <p:val>
                                            <p:strVal val="#ppt_h*4"/>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childTnLst>
                                </p:cTn>
                              </p:par>
                              <p:par>
                                <p:cTn id="55" presetID="23" presetClass="entr" presetSubtype="16"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1000" fill="hold"/>
                                        <p:tgtEl>
                                          <p:spTgt spid="10"/>
                                        </p:tgtEl>
                                        <p:attrNameLst>
                                          <p:attrName>ppt_w</p:attrName>
                                        </p:attrNameLst>
                                      </p:cBhvr>
                                      <p:tavLst>
                                        <p:tav tm="0">
                                          <p:val>
                                            <p:fltVal val="0"/>
                                          </p:val>
                                        </p:tav>
                                        <p:tav tm="100000">
                                          <p:val>
                                            <p:strVal val="#ppt_w"/>
                                          </p:val>
                                        </p:tav>
                                      </p:tavLst>
                                    </p:anim>
                                    <p:anim calcmode="lin" valueType="num">
                                      <p:cBhvr>
                                        <p:cTn id="58" dur="1000" fill="hold"/>
                                        <p:tgtEl>
                                          <p:spTgt spid="10"/>
                                        </p:tgtEl>
                                        <p:attrNameLst>
                                          <p:attrName>ppt_h</p:attrName>
                                        </p:attrNameLst>
                                      </p:cBhvr>
                                      <p:tavLst>
                                        <p:tav tm="0">
                                          <p:val>
                                            <p:fltVal val="0"/>
                                          </p:val>
                                        </p:tav>
                                        <p:tav tm="100000">
                                          <p:val>
                                            <p:strVal val="#ppt_h"/>
                                          </p:val>
                                        </p:tav>
                                      </p:tavLst>
                                    </p:anim>
                                  </p:childTnLst>
                                </p:cTn>
                              </p:par>
                              <p:par>
                                <p:cTn id="59" presetID="23" presetClass="entr" presetSubtype="16" fill="hold" grpId="0" nodeType="with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p:cTn id="61" dur="1000" fill="hold"/>
                                        <p:tgtEl>
                                          <p:spTgt spid="11"/>
                                        </p:tgtEl>
                                        <p:attrNameLst>
                                          <p:attrName>ppt_w</p:attrName>
                                        </p:attrNameLst>
                                      </p:cBhvr>
                                      <p:tavLst>
                                        <p:tav tm="0">
                                          <p:val>
                                            <p:fltVal val="0"/>
                                          </p:val>
                                        </p:tav>
                                        <p:tav tm="100000">
                                          <p:val>
                                            <p:strVal val="#ppt_w"/>
                                          </p:val>
                                        </p:tav>
                                      </p:tavLst>
                                    </p:anim>
                                    <p:anim calcmode="lin" valueType="num">
                                      <p:cBhvr>
                                        <p:cTn id="62" dur="1000" fill="hold"/>
                                        <p:tgtEl>
                                          <p:spTgt spid="11"/>
                                        </p:tgtEl>
                                        <p:attrNameLst>
                                          <p:attrName>ppt_h</p:attrName>
                                        </p:attrNameLst>
                                      </p:cBhvr>
                                      <p:tavLst>
                                        <p:tav tm="0">
                                          <p:val>
                                            <p:fltVal val="0"/>
                                          </p:val>
                                        </p:tav>
                                        <p:tav tm="100000">
                                          <p:val>
                                            <p:strVal val="#ppt_h"/>
                                          </p:val>
                                        </p:tav>
                                      </p:tavLst>
                                    </p:anim>
                                  </p:childTnLst>
                                </p:cTn>
                              </p:par>
                              <p:par>
                                <p:cTn id="63" presetID="23" presetClass="entr" presetSubtype="16" fill="hold" grpId="0" nodeType="withEffect">
                                  <p:stCondLst>
                                    <p:cond delay="0"/>
                                  </p:stCondLst>
                                  <p:childTnLst>
                                    <p:set>
                                      <p:cBhvr>
                                        <p:cTn id="64" dur="1" fill="hold">
                                          <p:stCondLst>
                                            <p:cond delay="0"/>
                                          </p:stCondLst>
                                        </p:cTn>
                                        <p:tgtEl>
                                          <p:spTgt spid="12"/>
                                        </p:tgtEl>
                                        <p:attrNameLst>
                                          <p:attrName>style.visibility</p:attrName>
                                        </p:attrNameLst>
                                      </p:cBhvr>
                                      <p:to>
                                        <p:strVal val="visible"/>
                                      </p:to>
                                    </p:set>
                                    <p:anim calcmode="lin" valueType="num">
                                      <p:cBhvr>
                                        <p:cTn id="65" dur="1000" fill="hold"/>
                                        <p:tgtEl>
                                          <p:spTgt spid="12"/>
                                        </p:tgtEl>
                                        <p:attrNameLst>
                                          <p:attrName>ppt_w</p:attrName>
                                        </p:attrNameLst>
                                      </p:cBhvr>
                                      <p:tavLst>
                                        <p:tav tm="0">
                                          <p:val>
                                            <p:fltVal val="0"/>
                                          </p:val>
                                        </p:tav>
                                        <p:tav tm="100000">
                                          <p:val>
                                            <p:strVal val="#ppt_w"/>
                                          </p:val>
                                        </p:tav>
                                      </p:tavLst>
                                    </p:anim>
                                    <p:anim calcmode="lin" valueType="num">
                                      <p:cBhvr>
                                        <p:cTn id="66" dur="1000" fill="hold"/>
                                        <p:tgtEl>
                                          <p:spTgt spid="12"/>
                                        </p:tgtEl>
                                        <p:attrNameLst>
                                          <p:attrName>ppt_h</p:attrName>
                                        </p:attrNameLst>
                                      </p:cBhvr>
                                      <p:tavLst>
                                        <p:tav tm="0">
                                          <p:val>
                                            <p:fltVal val="0"/>
                                          </p:val>
                                        </p:tav>
                                        <p:tav tm="100000">
                                          <p:val>
                                            <p:strVal val="#ppt_h"/>
                                          </p:val>
                                        </p:tav>
                                      </p:tavLst>
                                    </p:anim>
                                  </p:childTnLst>
                                </p:cTn>
                              </p:par>
                              <p:par>
                                <p:cTn id="67" presetID="23" presetClass="entr" presetSubtype="16" fill="hold" grpId="0" nodeType="with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childTnLst>
                                </p:cTn>
                              </p:par>
                              <p:par>
                                <p:cTn id="71" presetID="23" presetClass="entr" presetSubtype="16" fill="hold" grpId="0" nodeType="withEffect">
                                  <p:stCondLst>
                                    <p:cond delay="0"/>
                                  </p:stCondLst>
                                  <p:childTnLst>
                                    <p:set>
                                      <p:cBhvr>
                                        <p:cTn id="72" dur="1" fill="hold">
                                          <p:stCondLst>
                                            <p:cond delay="0"/>
                                          </p:stCondLst>
                                        </p:cTn>
                                        <p:tgtEl>
                                          <p:spTgt spid="14"/>
                                        </p:tgtEl>
                                        <p:attrNameLst>
                                          <p:attrName>style.visibility</p:attrName>
                                        </p:attrNameLst>
                                      </p:cBhvr>
                                      <p:to>
                                        <p:strVal val="visible"/>
                                      </p:to>
                                    </p:set>
                                    <p:anim calcmode="lin" valueType="num">
                                      <p:cBhvr>
                                        <p:cTn id="73" dur="1000" fill="hold"/>
                                        <p:tgtEl>
                                          <p:spTgt spid="14"/>
                                        </p:tgtEl>
                                        <p:attrNameLst>
                                          <p:attrName>ppt_w</p:attrName>
                                        </p:attrNameLst>
                                      </p:cBhvr>
                                      <p:tavLst>
                                        <p:tav tm="0">
                                          <p:val>
                                            <p:fltVal val="0"/>
                                          </p:val>
                                        </p:tav>
                                        <p:tav tm="100000">
                                          <p:val>
                                            <p:strVal val="#ppt_w"/>
                                          </p:val>
                                        </p:tav>
                                      </p:tavLst>
                                    </p:anim>
                                    <p:anim calcmode="lin" valueType="num">
                                      <p:cBhvr>
                                        <p:cTn id="74" dur="1000" fill="hold"/>
                                        <p:tgtEl>
                                          <p:spTgt spid="14"/>
                                        </p:tgtEl>
                                        <p:attrNameLst>
                                          <p:attrName>ppt_h</p:attrName>
                                        </p:attrNameLst>
                                      </p:cBhvr>
                                      <p:tavLst>
                                        <p:tav tm="0">
                                          <p:val>
                                            <p:fltVal val="0"/>
                                          </p:val>
                                        </p:tav>
                                        <p:tav tm="100000">
                                          <p:val>
                                            <p:strVal val="#ppt_h"/>
                                          </p:val>
                                        </p:tav>
                                      </p:tavLst>
                                    </p:anim>
                                  </p:childTnLst>
                                </p:cTn>
                              </p:par>
                              <p:par>
                                <p:cTn id="75" presetID="42" presetClass="path" presetSubtype="0" accel="50000" decel="50000" fill="hold" grpId="2" nodeType="withEffect">
                                  <p:stCondLst>
                                    <p:cond delay="0"/>
                                  </p:stCondLst>
                                  <p:childTnLst>
                                    <p:animMotion origin="layout" path="M 2.77778E-7 -3.7037E-7 L -0.11302 0.25116 " pathEditMode="relative" rAng="0" ptsTypes="AA">
                                      <p:cBhvr>
                                        <p:cTn id="76" dur="1000" spd="-100000" fill="hold"/>
                                        <p:tgtEl>
                                          <p:spTgt spid="3"/>
                                        </p:tgtEl>
                                        <p:attrNameLst>
                                          <p:attrName>ppt_x</p:attrName>
                                          <p:attrName>ppt_y</p:attrName>
                                        </p:attrNameLst>
                                      </p:cBhvr>
                                      <p:rCtr x="-5660" y="12546"/>
                                    </p:animMotion>
                                  </p:childTnLst>
                                </p:cTn>
                              </p:par>
                              <p:par>
                                <p:cTn id="77" presetID="42" presetClass="path" presetSubtype="0" accel="50000" decel="50000" fill="hold" grpId="2" nodeType="withEffect">
                                  <p:stCondLst>
                                    <p:cond delay="0"/>
                                  </p:stCondLst>
                                  <p:childTnLst>
                                    <p:animMotion origin="layout" path="M -5.55556E-7 4.81481E-6 L 0.1849 0.31875 " pathEditMode="relative" rAng="0" ptsTypes="AA">
                                      <p:cBhvr>
                                        <p:cTn id="78" dur="1000" spd="-100000" fill="hold"/>
                                        <p:tgtEl>
                                          <p:spTgt spid="10"/>
                                        </p:tgtEl>
                                        <p:attrNameLst>
                                          <p:attrName>ppt_x</p:attrName>
                                          <p:attrName>ppt_y</p:attrName>
                                        </p:attrNameLst>
                                      </p:cBhvr>
                                      <p:rCtr x="9236" y="15926"/>
                                    </p:animMotion>
                                  </p:childTnLst>
                                </p:cTn>
                              </p:par>
                              <p:par>
                                <p:cTn id="79" presetID="42" presetClass="path" presetSubtype="0" accel="50000" decel="50000" fill="hold" grpId="2" nodeType="withEffect">
                                  <p:stCondLst>
                                    <p:cond delay="0"/>
                                  </p:stCondLst>
                                  <p:childTnLst>
                                    <p:animMotion origin="layout" path="M 5E-6 -2.22222E-6 L -0.28282 -0.28403 " pathEditMode="relative" rAng="0" ptsTypes="AA">
                                      <p:cBhvr>
                                        <p:cTn id="80" dur="1000" spd="-100000" fill="hold"/>
                                        <p:tgtEl>
                                          <p:spTgt spid="11"/>
                                        </p:tgtEl>
                                        <p:attrNameLst>
                                          <p:attrName>ppt_x</p:attrName>
                                          <p:attrName>ppt_y</p:attrName>
                                        </p:attrNameLst>
                                      </p:cBhvr>
                                      <p:rCtr x="-14149" y="-14213"/>
                                    </p:animMotion>
                                  </p:childTnLst>
                                </p:cTn>
                              </p:par>
                              <p:par>
                                <p:cTn id="81" presetID="42" presetClass="path" presetSubtype="0" accel="50000" decel="50000" fill="hold" grpId="2" nodeType="withEffect">
                                  <p:stCondLst>
                                    <p:cond delay="0"/>
                                  </p:stCondLst>
                                  <p:childTnLst>
                                    <p:animMotion origin="layout" path="M -8.33333E-7 1.48148E-6 L 0.17257 -0.21111 " pathEditMode="relative" rAng="0" ptsTypes="AA">
                                      <p:cBhvr>
                                        <p:cTn id="82" dur="1000" spd="-100000" fill="hold"/>
                                        <p:tgtEl>
                                          <p:spTgt spid="12"/>
                                        </p:tgtEl>
                                        <p:attrNameLst>
                                          <p:attrName>ppt_x</p:attrName>
                                          <p:attrName>ppt_y</p:attrName>
                                        </p:attrNameLst>
                                      </p:cBhvr>
                                      <p:rCtr x="8628" y="-10556"/>
                                    </p:animMotion>
                                  </p:childTnLst>
                                </p:cTn>
                              </p:par>
                              <p:par>
                                <p:cTn id="83" presetID="42" presetClass="path" presetSubtype="0" accel="50000" decel="50000" fill="hold" grpId="2" nodeType="withEffect">
                                  <p:stCondLst>
                                    <p:cond delay="0"/>
                                  </p:stCondLst>
                                  <p:childTnLst>
                                    <p:animMotion origin="layout" path="M 3.33333E-6 -1.85185E-6 L -0.12136 -0.27315 " pathEditMode="relative" rAng="0" ptsTypes="AA">
                                      <p:cBhvr>
                                        <p:cTn id="84" dur="1000" spd="-100000" fill="hold"/>
                                        <p:tgtEl>
                                          <p:spTgt spid="13"/>
                                        </p:tgtEl>
                                        <p:attrNameLst>
                                          <p:attrName>ppt_x</p:attrName>
                                          <p:attrName>ppt_y</p:attrName>
                                        </p:attrNameLst>
                                      </p:cBhvr>
                                      <p:rCtr x="-6076" y="-13657"/>
                                    </p:animMotion>
                                  </p:childTnLst>
                                </p:cTn>
                              </p:par>
                              <p:par>
                                <p:cTn id="85" presetID="42" presetClass="path" presetSubtype="0" accel="50000" decel="50000" fill="hold" grpId="2" nodeType="withEffect">
                                  <p:stCondLst>
                                    <p:cond delay="0"/>
                                  </p:stCondLst>
                                  <p:childTnLst>
                                    <p:animMotion origin="layout" path="M 4.44444E-6 2.96296E-6 L 0.07934 0.14328 " pathEditMode="relative" rAng="0" ptsTypes="AA">
                                      <p:cBhvr>
                                        <p:cTn id="86" dur="1000" spd="-100000" fill="hold"/>
                                        <p:tgtEl>
                                          <p:spTgt spid="14"/>
                                        </p:tgtEl>
                                        <p:attrNameLst>
                                          <p:attrName>ppt_x</p:attrName>
                                          <p:attrName>ppt_y</p:attrName>
                                        </p:attrNameLst>
                                      </p:cBhvr>
                                      <p:rCtr x="3958" y="7153"/>
                                    </p:animMotion>
                                  </p:childTnLst>
                                </p:cTn>
                              </p:par>
                            </p:childTnLst>
                          </p:cTn>
                        </p:par>
                      </p:childTnLst>
                    </p:cTn>
                  </p:par>
                  <p:par>
                    <p:cTn id="87" fill="hold">
                      <p:stCondLst>
                        <p:cond delay="indefinite"/>
                      </p:stCondLst>
                      <p:childTnLst>
                        <p:par>
                          <p:cTn id="88" fill="hold">
                            <p:stCondLst>
                              <p:cond delay="0"/>
                            </p:stCondLst>
                            <p:childTnLst>
                              <p:par>
                                <p:cTn id="89" presetID="39" presetClass="entr" presetSubtype="0" accel="100000" fill="hold" grpId="0" nodeType="clickEffect">
                                  <p:stCondLst>
                                    <p:cond delay="0"/>
                                  </p:stCondLst>
                                  <p:childTnLst>
                                    <p:set>
                                      <p:cBhvr>
                                        <p:cTn id="90" dur="1" fill="hold">
                                          <p:stCondLst>
                                            <p:cond delay="0"/>
                                          </p:stCondLst>
                                        </p:cTn>
                                        <p:tgtEl>
                                          <p:spTgt spid="15"/>
                                        </p:tgtEl>
                                        <p:attrNameLst>
                                          <p:attrName>style.visibility</p:attrName>
                                        </p:attrNameLst>
                                      </p:cBhvr>
                                      <p:to>
                                        <p:strVal val="visible"/>
                                      </p:to>
                                    </p:set>
                                    <p:anim calcmode="lin" valueType="num">
                                      <p:cBhvr>
                                        <p:cTn id="91" dur="1000" fill="hold"/>
                                        <p:tgtEl>
                                          <p:spTgt spid="15"/>
                                        </p:tgtEl>
                                        <p:attrNameLst>
                                          <p:attrName>ppt_h</p:attrName>
                                        </p:attrNameLst>
                                      </p:cBhvr>
                                      <p:tavLst>
                                        <p:tav tm="0">
                                          <p:val>
                                            <p:strVal val="#ppt_h/20"/>
                                          </p:val>
                                        </p:tav>
                                        <p:tav tm="50000">
                                          <p:val>
                                            <p:strVal val="#ppt_h/20"/>
                                          </p:val>
                                        </p:tav>
                                        <p:tav tm="100000">
                                          <p:val>
                                            <p:strVal val="#ppt_h"/>
                                          </p:val>
                                        </p:tav>
                                      </p:tavLst>
                                    </p:anim>
                                    <p:anim calcmode="lin" valueType="num">
                                      <p:cBhvr>
                                        <p:cTn id="92" dur="1000" fill="hold"/>
                                        <p:tgtEl>
                                          <p:spTgt spid="15"/>
                                        </p:tgtEl>
                                        <p:attrNameLst>
                                          <p:attrName>ppt_w</p:attrName>
                                        </p:attrNameLst>
                                      </p:cBhvr>
                                      <p:tavLst>
                                        <p:tav tm="0">
                                          <p:val>
                                            <p:strVal val="#ppt_w+.3"/>
                                          </p:val>
                                        </p:tav>
                                        <p:tav tm="50000">
                                          <p:val>
                                            <p:strVal val="#ppt_w+.3"/>
                                          </p:val>
                                        </p:tav>
                                        <p:tav tm="100000">
                                          <p:val>
                                            <p:strVal val="#ppt_w"/>
                                          </p:val>
                                        </p:tav>
                                      </p:tavLst>
                                    </p:anim>
                                    <p:anim calcmode="lin" valueType="num">
                                      <p:cBhvr>
                                        <p:cTn id="93" dur="1000" fill="hold"/>
                                        <p:tgtEl>
                                          <p:spTgt spid="15"/>
                                        </p:tgtEl>
                                        <p:attrNameLst>
                                          <p:attrName>ppt_x</p:attrName>
                                        </p:attrNameLst>
                                      </p:cBhvr>
                                      <p:tavLst>
                                        <p:tav tm="0">
                                          <p:val>
                                            <p:strVal val="#ppt_x-.3"/>
                                          </p:val>
                                        </p:tav>
                                        <p:tav tm="50000">
                                          <p:val>
                                            <p:strVal val="#ppt_x"/>
                                          </p:val>
                                        </p:tav>
                                        <p:tav tm="100000">
                                          <p:val>
                                            <p:strVal val="#ppt_x"/>
                                          </p:val>
                                        </p:tav>
                                      </p:tavLst>
                                    </p:anim>
                                    <p:anim calcmode="lin" valueType="num">
                                      <p:cBhvr>
                                        <p:cTn id="94" dur="1000" fill="hold"/>
                                        <p:tgtEl>
                                          <p:spTgt spid="15"/>
                                        </p:tgtEl>
                                        <p:attrNameLst>
                                          <p:attrName>ppt_y</p:attrName>
                                        </p:attrNameLst>
                                      </p:cBhvr>
                                      <p:tavLst>
                                        <p:tav tm="0">
                                          <p:val>
                                            <p:strVal val="#ppt_y"/>
                                          </p:val>
                                        </p:tav>
                                        <p:tav tm="100000">
                                          <p:val>
                                            <p:strVal val="#ppt_y"/>
                                          </p:val>
                                        </p:tav>
                                      </p:tavLst>
                                    </p:anim>
                                  </p:childTnLst>
                                </p:cTn>
                              </p:par>
                              <p:par>
                                <p:cTn id="95" presetID="39" presetClass="entr" presetSubtype="0" accel="100000" fill="hold" grpId="0" nodeType="withEffect">
                                  <p:stCondLst>
                                    <p:cond delay="500"/>
                                  </p:stCondLst>
                                  <p:childTnLst>
                                    <p:set>
                                      <p:cBhvr>
                                        <p:cTn id="96" dur="1" fill="hold">
                                          <p:stCondLst>
                                            <p:cond delay="0"/>
                                          </p:stCondLst>
                                        </p:cTn>
                                        <p:tgtEl>
                                          <p:spTgt spid="16"/>
                                        </p:tgtEl>
                                        <p:attrNameLst>
                                          <p:attrName>style.visibility</p:attrName>
                                        </p:attrNameLst>
                                      </p:cBhvr>
                                      <p:to>
                                        <p:strVal val="visible"/>
                                      </p:to>
                                    </p:set>
                                    <p:anim calcmode="lin" valueType="num">
                                      <p:cBhvr>
                                        <p:cTn id="97" dur="1000" fill="hold"/>
                                        <p:tgtEl>
                                          <p:spTgt spid="16"/>
                                        </p:tgtEl>
                                        <p:attrNameLst>
                                          <p:attrName>ppt_h</p:attrName>
                                        </p:attrNameLst>
                                      </p:cBhvr>
                                      <p:tavLst>
                                        <p:tav tm="0">
                                          <p:val>
                                            <p:strVal val="#ppt_h/20"/>
                                          </p:val>
                                        </p:tav>
                                        <p:tav tm="50000">
                                          <p:val>
                                            <p:strVal val="#ppt_h/20"/>
                                          </p:val>
                                        </p:tav>
                                        <p:tav tm="100000">
                                          <p:val>
                                            <p:strVal val="#ppt_h"/>
                                          </p:val>
                                        </p:tav>
                                      </p:tavLst>
                                    </p:anim>
                                    <p:anim calcmode="lin" valueType="num">
                                      <p:cBhvr>
                                        <p:cTn id="98" dur="1000" fill="hold"/>
                                        <p:tgtEl>
                                          <p:spTgt spid="16"/>
                                        </p:tgtEl>
                                        <p:attrNameLst>
                                          <p:attrName>ppt_w</p:attrName>
                                        </p:attrNameLst>
                                      </p:cBhvr>
                                      <p:tavLst>
                                        <p:tav tm="0">
                                          <p:val>
                                            <p:strVal val="#ppt_w+.3"/>
                                          </p:val>
                                        </p:tav>
                                        <p:tav tm="50000">
                                          <p:val>
                                            <p:strVal val="#ppt_w+.3"/>
                                          </p:val>
                                        </p:tav>
                                        <p:tav tm="100000">
                                          <p:val>
                                            <p:strVal val="#ppt_w"/>
                                          </p:val>
                                        </p:tav>
                                      </p:tavLst>
                                    </p:anim>
                                    <p:anim calcmode="lin" valueType="num">
                                      <p:cBhvr>
                                        <p:cTn id="99" dur="1000" fill="hold"/>
                                        <p:tgtEl>
                                          <p:spTgt spid="16"/>
                                        </p:tgtEl>
                                        <p:attrNameLst>
                                          <p:attrName>ppt_x</p:attrName>
                                        </p:attrNameLst>
                                      </p:cBhvr>
                                      <p:tavLst>
                                        <p:tav tm="0">
                                          <p:val>
                                            <p:strVal val="#ppt_x-.3"/>
                                          </p:val>
                                        </p:tav>
                                        <p:tav tm="50000">
                                          <p:val>
                                            <p:strVal val="#ppt_x"/>
                                          </p:val>
                                        </p:tav>
                                        <p:tav tm="100000">
                                          <p:val>
                                            <p:strVal val="#ppt_x"/>
                                          </p:val>
                                        </p:tav>
                                      </p:tavLst>
                                    </p:anim>
                                    <p:anim calcmode="lin" valueType="num">
                                      <p:cBhvr>
                                        <p:cTn id="100" dur="10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3" presetClass="exit" presetSubtype="544" fill="hold" grpId="3" nodeType="clickEffect">
                                  <p:stCondLst>
                                    <p:cond delay="0"/>
                                  </p:stCondLst>
                                  <p:childTnLst>
                                    <p:anim calcmode="lin" valueType="num">
                                      <p:cBhvr>
                                        <p:cTn id="104" dur="500"/>
                                        <p:tgtEl>
                                          <p:spTgt spid="3"/>
                                        </p:tgtEl>
                                        <p:attrNameLst>
                                          <p:attrName>ppt_w</p:attrName>
                                        </p:attrNameLst>
                                      </p:cBhvr>
                                      <p:tavLst>
                                        <p:tav tm="0">
                                          <p:val>
                                            <p:strVal val="ppt_w"/>
                                          </p:val>
                                        </p:tav>
                                        <p:tav tm="100000">
                                          <p:val>
                                            <p:fltVal val="0"/>
                                          </p:val>
                                        </p:tav>
                                      </p:tavLst>
                                    </p:anim>
                                    <p:anim calcmode="lin" valueType="num">
                                      <p:cBhvr>
                                        <p:cTn id="105" dur="500"/>
                                        <p:tgtEl>
                                          <p:spTgt spid="3"/>
                                        </p:tgtEl>
                                        <p:attrNameLst>
                                          <p:attrName>ppt_h</p:attrName>
                                        </p:attrNameLst>
                                      </p:cBhvr>
                                      <p:tavLst>
                                        <p:tav tm="0">
                                          <p:val>
                                            <p:strVal val="ppt_h"/>
                                          </p:val>
                                        </p:tav>
                                        <p:tav tm="100000">
                                          <p:val>
                                            <p:fltVal val="0"/>
                                          </p:val>
                                        </p:tav>
                                      </p:tavLst>
                                    </p:anim>
                                    <p:anim calcmode="lin" valueType="num">
                                      <p:cBhvr>
                                        <p:cTn id="106" dur="500"/>
                                        <p:tgtEl>
                                          <p:spTgt spid="3"/>
                                        </p:tgtEl>
                                        <p:attrNameLst>
                                          <p:attrName>ppt_x</p:attrName>
                                        </p:attrNameLst>
                                      </p:cBhvr>
                                      <p:tavLst>
                                        <p:tav tm="0">
                                          <p:val>
                                            <p:strVal val="ppt_x"/>
                                          </p:val>
                                        </p:tav>
                                        <p:tav tm="100000">
                                          <p:val>
                                            <p:fltVal val="0.5"/>
                                          </p:val>
                                        </p:tav>
                                      </p:tavLst>
                                    </p:anim>
                                    <p:anim calcmode="lin" valueType="num">
                                      <p:cBhvr>
                                        <p:cTn id="107" dur="500"/>
                                        <p:tgtEl>
                                          <p:spTgt spid="3"/>
                                        </p:tgtEl>
                                        <p:attrNameLst>
                                          <p:attrName>ppt_y</p:attrName>
                                        </p:attrNameLst>
                                      </p:cBhvr>
                                      <p:tavLst>
                                        <p:tav tm="0">
                                          <p:val>
                                            <p:strVal val="ppt_y"/>
                                          </p:val>
                                        </p:tav>
                                        <p:tav tm="100000">
                                          <p:val>
                                            <p:fltVal val="0.5"/>
                                          </p:val>
                                        </p:tav>
                                      </p:tavLst>
                                    </p:anim>
                                    <p:set>
                                      <p:cBhvr>
                                        <p:cTn id="108" dur="1" fill="hold">
                                          <p:stCondLst>
                                            <p:cond delay="499"/>
                                          </p:stCondLst>
                                        </p:cTn>
                                        <p:tgtEl>
                                          <p:spTgt spid="3"/>
                                        </p:tgtEl>
                                        <p:attrNameLst>
                                          <p:attrName>style.visibility</p:attrName>
                                        </p:attrNameLst>
                                      </p:cBhvr>
                                      <p:to>
                                        <p:strVal val="hidden"/>
                                      </p:to>
                                    </p:set>
                                  </p:childTnLst>
                                </p:cTn>
                              </p:par>
                              <p:par>
                                <p:cTn id="109" presetID="23" presetClass="exit" presetSubtype="544" fill="hold" grpId="3" nodeType="withEffect">
                                  <p:stCondLst>
                                    <p:cond delay="0"/>
                                  </p:stCondLst>
                                  <p:childTnLst>
                                    <p:anim calcmode="lin" valueType="num">
                                      <p:cBhvr>
                                        <p:cTn id="110" dur="500"/>
                                        <p:tgtEl>
                                          <p:spTgt spid="10"/>
                                        </p:tgtEl>
                                        <p:attrNameLst>
                                          <p:attrName>ppt_w</p:attrName>
                                        </p:attrNameLst>
                                      </p:cBhvr>
                                      <p:tavLst>
                                        <p:tav tm="0">
                                          <p:val>
                                            <p:strVal val="ppt_w"/>
                                          </p:val>
                                        </p:tav>
                                        <p:tav tm="100000">
                                          <p:val>
                                            <p:fltVal val="0"/>
                                          </p:val>
                                        </p:tav>
                                      </p:tavLst>
                                    </p:anim>
                                    <p:anim calcmode="lin" valueType="num">
                                      <p:cBhvr>
                                        <p:cTn id="111" dur="500"/>
                                        <p:tgtEl>
                                          <p:spTgt spid="10"/>
                                        </p:tgtEl>
                                        <p:attrNameLst>
                                          <p:attrName>ppt_h</p:attrName>
                                        </p:attrNameLst>
                                      </p:cBhvr>
                                      <p:tavLst>
                                        <p:tav tm="0">
                                          <p:val>
                                            <p:strVal val="ppt_h"/>
                                          </p:val>
                                        </p:tav>
                                        <p:tav tm="100000">
                                          <p:val>
                                            <p:fltVal val="0"/>
                                          </p:val>
                                        </p:tav>
                                      </p:tavLst>
                                    </p:anim>
                                    <p:anim calcmode="lin" valueType="num">
                                      <p:cBhvr>
                                        <p:cTn id="112" dur="500"/>
                                        <p:tgtEl>
                                          <p:spTgt spid="10"/>
                                        </p:tgtEl>
                                        <p:attrNameLst>
                                          <p:attrName>ppt_x</p:attrName>
                                        </p:attrNameLst>
                                      </p:cBhvr>
                                      <p:tavLst>
                                        <p:tav tm="0">
                                          <p:val>
                                            <p:strVal val="ppt_x"/>
                                          </p:val>
                                        </p:tav>
                                        <p:tav tm="100000">
                                          <p:val>
                                            <p:fltVal val="0.5"/>
                                          </p:val>
                                        </p:tav>
                                      </p:tavLst>
                                    </p:anim>
                                    <p:anim calcmode="lin" valueType="num">
                                      <p:cBhvr>
                                        <p:cTn id="113" dur="500"/>
                                        <p:tgtEl>
                                          <p:spTgt spid="10"/>
                                        </p:tgtEl>
                                        <p:attrNameLst>
                                          <p:attrName>ppt_y</p:attrName>
                                        </p:attrNameLst>
                                      </p:cBhvr>
                                      <p:tavLst>
                                        <p:tav tm="0">
                                          <p:val>
                                            <p:strVal val="ppt_y"/>
                                          </p:val>
                                        </p:tav>
                                        <p:tav tm="100000">
                                          <p:val>
                                            <p:fltVal val="0.5"/>
                                          </p:val>
                                        </p:tav>
                                      </p:tavLst>
                                    </p:anim>
                                    <p:set>
                                      <p:cBhvr>
                                        <p:cTn id="114" dur="1" fill="hold">
                                          <p:stCondLst>
                                            <p:cond delay="499"/>
                                          </p:stCondLst>
                                        </p:cTn>
                                        <p:tgtEl>
                                          <p:spTgt spid="10"/>
                                        </p:tgtEl>
                                        <p:attrNameLst>
                                          <p:attrName>style.visibility</p:attrName>
                                        </p:attrNameLst>
                                      </p:cBhvr>
                                      <p:to>
                                        <p:strVal val="hidden"/>
                                      </p:to>
                                    </p:set>
                                  </p:childTnLst>
                                </p:cTn>
                              </p:par>
                              <p:par>
                                <p:cTn id="115" presetID="23" presetClass="exit" presetSubtype="544" fill="hold" grpId="3" nodeType="withEffect">
                                  <p:stCondLst>
                                    <p:cond delay="0"/>
                                  </p:stCondLst>
                                  <p:childTnLst>
                                    <p:anim calcmode="lin" valueType="num">
                                      <p:cBhvr>
                                        <p:cTn id="116" dur="500"/>
                                        <p:tgtEl>
                                          <p:spTgt spid="14"/>
                                        </p:tgtEl>
                                        <p:attrNameLst>
                                          <p:attrName>ppt_w</p:attrName>
                                        </p:attrNameLst>
                                      </p:cBhvr>
                                      <p:tavLst>
                                        <p:tav tm="0">
                                          <p:val>
                                            <p:strVal val="ppt_w"/>
                                          </p:val>
                                        </p:tav>
                                        <p:tav tm="100000">
                                          <p:val>
                                            <p:fltVal val="0"/>
                                          </p:val>
                                        </p:tav>
                                      </p:tavLst>
                                    </p:anim>
                                    <p:anim calcmode="lin" valueType="num">
                                      <p:cBhvr>
                                        <p:cTn id="117" dur="500"/>
                                        <p:tgtEl>
                                          <p:spTgt spid="14"/>
                                        </p:tgtEl>
                                        <p:attrNameLst>
                                          <p:attrName>ppt_h</p:attrName>
                                        </p:attrNameLst>
                                      </p:cBhvr>
                                      <p:tavLst>
                                        <p:tav tm="0">
                                          <p:val>
                                            <p:strVal val="ppt_h"/>
                                          </p:val>
                                        </p:tav>
                                        <p:tav tm="100000">
                                          <p:val>
                                            <p:fltVal val="0"/>
                                          </p:val>
                                        </p:tav>
                                      </p:tavLst>
                                    </p:anim>
                                    <p:anim calcmode="lin" valueType="num">
                                      <p:cBhvr>
                                        <p:cTn id="118" dur="500"/>
                                        <p:tgtEl>
                                          <p:spTgt spid="14"/>
                                        </p:tgtEl>
                                        <p:attrNameLst>
                                          <p:attrName>ppt_x</p:attrName>
                                        </p:attrNameLst>
                                      </p:cBhvr>
                                      <p:tavLst>
                                        <p:tav tm="0">
                                          <p:val>
                                            <p:strVal val="ppt_x"/>
                                          </p:val>
                                        </p:tav>
                                        <p:tav tm="100000">
                                          <p:val>
                                            <p:fltVal val="0.5"/>
                                          </p:val>
                                        </p:tav>
                                      </p:tavLst>
                                    </p:anim>
                                    <p:anim calcmode="lin" valueType="num">
                                      <p:cBhvr>
                                        <p:cTn id="119" dur="500"/>
                                        <p:tgtEl>
                                          <p:spTgt spid="14"/>
                                        </p:tgtEl>
                                        <p:attrNameLst>
                                          <p:attrName>ppt_y</p:attrName>
                                        </p:attrNameLst>
                                      </p:cBhvr>
                                      <p:tavLst>
                                        <p:tav tm="0">
                                          <p:val>
                                            <p:strVal val="ppt_y"/>
                                          </p:val>
                                        </p:tav>
                                        <p:tav tm="100000">
                                          <p:val>
                                            <p:fltVal val="0.5"/>
                                          </p:val>
                                        </p:tav>
                                      </p:tavLst>
                                    </p:anim>
                                    <p:set>
                                      <p:cBhvr>
                                        <p:cTn id="120" dur="1" fill="hold">
                                          <p:stCondLst>
                                            <p:cond delay="499"/>
                                          </p:stCondLst>
                                        </p:cTn>
                                        <p:tgtEl>
                                          <p:spTgt spid="14"/>
                                        </p:tgtEl>
                                        <p:attrNameLst>
                                          <p:attrName>style.visibility</p:attrName>
                                        </p:attrNameLst>
                                      </p:cBhvr>
                                      <p:to>
                                        <p:strVal val="hidden"/>
                                      </p:to>
                                    </p:set>
                                  </p:childTnLst>
                                </p:cTn>
                              </p:par>
                              <p:par>
                                <p:cTn id="121" presetID="39" presetClass="entr" presetSubtype="0" accel="100000" fill="hold" grpId="0" nodeType="withEffect">
                                  <p:stCondLst>
                                    <p:cond delay="0"/>
                                  </p:stCondLst>
                                  <p:childTnLst>
                                    <p:set>
                                      <p:cBhvr>
                                        <p:cTn id="122" dur="1" fill="hold">
                                          <p:stCondLst>
                                            <p:cond delay="0"/>
                                          </p:stCondLst>
                                        </p:cTn>
                                        <p:tgtEl>
                                          <p:spTgt spid="18"/>
                                        </p:tgtEl>
                                        <p:attrNameLst>
                                          <p:attrName>style.visibility</p:attrName>
                                        </p:attrNameLst>
                                      </p:cBhvr>
                                      <p:to>
                                        <p:strVal val="visible"/>
                                      </p:to>
                                    </p:set>
                                    <p:anim calcmode="lin" valueType="num">
                                      <p:cBhvr>
                                        <p:cTn id="123" dur="1000" fill="hold"/>
                                        <p:tgtEl>
                                          <p:spTgt spid="18"/>
                                        </p:tgtEl>
                                        <p:attrNameLst>
                                          <p:attrName>ppt_h</p:attrName>
                                        </p:attrNameLst>
                                      </p:cBhvr>
                                      <p:tavLst>
                                        <p:tav tm="0">
                                          <p:val>
                                            <p:strVal val="#ppt_h/20"/>
                                          </p:val>
                                        </p:tav>
                                        <p:tav tm="50000">
                                          <p:val>
                                            <p:strVal val="#ppt_h/20"/>
                                          </p:val>
                                        </p:tav>
                                        <p:tav tm="100000">
                                          <p:val>
                                            <p:strVal val="#ppt_h"/>
                                          </p:val>
                                        </p:tav>
                                      </p:tavLst>
                                    </p:anim>
                                    <p:anim calcmode="lin" valueType="num">
                                      <p:cBhvr>
                                        <p:cTn id="124" dur="1000" fill="hold"/>
                                        <p:tgtEl>
                                          <p:spTgt spid="18"/>
                                        </p:tgtEl>
                                        <p:attrNameLst>
                                          <p:attrName>ppt_w</p:attrName>
                                        </p:attrNameLst>
                                      </p:cBhvr>
                                      <p:tavLst>
                                        <p:tav tm="0">
                                          <p:val>
                                            <p:strVal val="#ppt_w+.3"/>
                                          </p:val>
                                        </p:tav>
                                        <p:tav tm="50000">
                                          <p:val>
                                            <p:strVal val="#ppt_w+.3"/>
                                          </p:val>
                                        </p:tav>
                                        <p:tav tm="100000">
                                          <p:val>
                                            <p:strVal val="#ppt_w"/>
                                          </p:val>
                                        </p:tav>
                                      </p:tavLst>
                                    </p:anim>
                                    <p:anim calcmode="lin" valueType="num">
                                      <p:cBhvr>
                                        <p:cTn id="125" dur="1000" fill="hold"/>
                                        <p:tgtEl>
                                          <p:spTgt spid="18"/>
                                        </p:tgtEl>
                                        <p:attrNameLst>
                                          <p:attrName>ppt_x</p:attrName>
                                        </p:attrNameLst>
                                      </p:cBhvr>
                                      <p:tavLst>
                                        <p:tav tm="0">
                                          <p:val>
                                            <p:strVal val="#ppt_x-.3"/>
                                          </p:val>
                                        </p:tav>
                                        <p:tav tm="50000">
                                          <p:val>
                                            <p:strVal val="#ppt_x"/>
                                          </p:val>
                                        </p:tav>
                                        <p:tav tm="100000">
                                          <p:val>
                                            <p:strVal val="#ppt_x"/>
                                          </p:val>
                                        </p:tav>
                                      </p:tavLst>
                                    </p:anim>
                                    <p:anim calcmode="lin" valueType="num">
                                      <p:cBhvr>
                                        <p:cTn id="126" dur="10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2" presetClass="entr" presetSubtype="8" fill="hold" grpId="0" nodeType="click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left)">
                                      <p:cBhvr>
                                        <p:cTn id="131" dur="500"/>
                                        <p:tgtEl>
                                          <p:spTgt spid="19"/>
                                        </p:tgtEl>
                                      </p:cBhvr>
                                    </p:animEffect>
                                  </p:childTnLst>
                                </p:cTn>
                              </p:par>
                            </p:childTnLst>
                          </p:cTn>
                        </p:par>
                        <p:par>
                          <p:cTn id="132" fill="hold">
                            <p:stCondLst>
                              <p:cond delay="500"/>
                            </p:stCondLst>
                            <p:childTnLst>
                              <p:par>
                                <p:cTn id="133" presetID="0" presetClass="entr" presetSubtype="0" fill="hold" grpId="0" nodeType="afterEffect">
                                  <p:stCondLst>
                                    <p:cond delay="0"/>
                                  </p:stCondLst>
                                  <p:iterate type="lt">
                                    <p:tmPct val="10000"/>
                                  </p:iterate>
                                  <p:childTnLst>
                                    <p:set>
                                      <p:cBhvr>
                                        <p:cTn id="134" dur="1" fill="hold">
                                          <p:stCondLst>
                                            <p:cond delay="0"/>
                                          </p:stCondLst>
                                        </p:cTn>
                                        <p:tgtEl>
                                          <p:spTgt spid="21"/>
                                        </p:tgtEl>
                                        <p:attrNameLst>
                                          <p:attrName>style.visibility</p:attrName>
                                        </p:attrNameLst>
                                      </p:cBhvr>
                                      <p:to>
                                        <p:strVal val="visible"/>
                                      </p:to>
                                    </p:set>
                                    <p:animEffect transition="in" filter="dissolve">
                                      <p:cBhvr>
                                        <p:cTn id="135" dur="500">
                                          <p:stCondLst>
                                            <p:cond delay="0"/>
                                          </p:stCondLst>
                                        </p:cTn>
                                        <p:tgtEl>
                                          <p:spTgt spid="21"/>
                                        </p:tgtEl>
                                      </p:cBhvr>
                                    </p:animEffect>
                                    <p:anim to="" calcmode="lin" valueType="num">
                                      <p:cBhvr>
                                        <p:cTn id="136" dur="500" fill="hold">
                                          <p:stCondLst>
                                            <p:cond delay="0"/>
                                          </p:stCondLst>
                                        </p:cTn>
                                        <p:tgtEl>
                                          <p:spTgt spid="21"/>
                                        </p:tgtEl>
                                        <p:attrNameLst>
                                          <p:attrName>ppt_w</p:attrName>
                                        </p:attrNameLst>
                                      </p:cBhvr>
                                      <p:tavLst>
                                        <p:tav tm="0">
                                          <p:val>
                                            <p:strVal val="#ppt_w*4"/>
                                          </p:val>
                                        </p:tav>
                                        <p:tav tm="100000">
                                          <p:val>
                                            <p:strVal val="#ppt_w"/>
                                          </p:val>
                                        </p:tav>
                                      </p:tavLst>
                                    </p:anim>
                                    <p:anim to="" calcmode="lin" valueType="num">
                                      <p:cBhvr>
                                        <p:cTn id="137" dur="500" fill="hold">
                                          <p:stCondLst>
                                            <p:cond delay="0"/>
                                          </p:stCondLst>
                                        </p:cTn>
                                        <p:tgtEl>
                                          <p:spTgt spid="21"/>
                                        </p:tgtEl>
                                        <p:attrNameLst>
                                          <p:attrName>ppt_h</p:attrName>
                                        </p:attrNameLst>
                                      </p:cBhvr>
                                      <p:tavLst>
                                        <p:tav tm="0">
                                          <p:val>
                                            <p:strVal val="#ppt_h*4"/>
                                          </p:val>
                                        </p:tav>
                                        <p:tav tm="100000">
                                          <p:val>
                                            <p:strVal val="#ppt_h"/>
                                          </p:val>
                                        </p:tav>
                                      </p:tavLst>
                                    </p:anim>
                                  </p:childTnLst>
                                </p:cTn>
                              </p:par>
                            </p:childTnLst>
                          </p:cTn>
                        </p:par>
                        <p:par>
                          <p:cTn id="138" fill="hold">
                            <p:stCondLst>
                              <p:cond delay="1900"/>
                            </p:stCondLst>
                            <p:childTnLst>
                              <p:par>
                                <p:cTn id="139" presetID="26" presetClass="emph" presetSubtype="0" fill="hold" grpId="1" nodeType="afterEffect">
                                  <p:stCondLst>
                                    <p:cond delay="0"/>
                                  </p:stCondLst>
                                  <p:iterate type="lt">
                                    <p:tmPct val="0"/>
                                  </p:iterate>
                                  <p:childTnLst>
                                    <p:animEffect transition="out" filter="fade">
                                      <p:cBhvr>
                                        <p:cTn id="140" dur="500" tmFilter="0, 0; .2, .5; .8, .5; 1, 0"/>
                                        <p:tgtEl>
                                          <p:spTgt spid="21"/>
                                        </p:tgtEl>
                                      </p:cBhvr>
                                    </p:animEffect>
                                    <p:animScale>
                                      <p:cBhvr>
                                        <p:cTn id="141" dur="250" autoRev="1" fill="hold"/>
                                        <p:tgtEl>
                                          <p:spTgt spid="21"/>
                                        </p:tgtEl>
                                      </p:cBhvr>
                                      <p:by x="105000" y="105000"/>
                                    </p:animScale>
                                  </p:childTnLst>
                                </p:cTn>
                              </p:par>
                              <p:par>
                                <p:cTn id="142" presetID="0" presetClass="entr" presetSubtype="0" fill="hold" grpId="0" nodeType="withEffect">
                                  <p:stCondLst>
                                    <p:cond delay="0"/>
                                  </p:stCondLst>
                                  <p:childTnLst>
                                    <p:set>
                                      <p:cBhvr>
                                        <p:cTn id="143" dur="1" fill="hold">
                                          <p:stCondLst>
                                            <p:cond delay="0"/>
                                          </p:stCondLst>
                                        </p:cTn>
                                        <p:tgtEl>
                                          <p:spTgt spid="22"/>
                                        </p:tgtEl>
                                        <p:attrNameLst>
                                          <p:attrName>style.visibility</p:attrName>
                                        </p:attrNameLst>
                                      </p:cBhvr>
                                      <p:to>
                                        <p:strVal val="visible"/>
                                      </p:to>
                                    </p:set>
                                    <p:animEffect transition="in" filter="dissolve">
                                      <p:cBhvr>
                                        <p:cTn id="144" dur="500">
                                          <p:stCondLst>
                                            <p:cond delay="0"/>
                                          </p:stCondLst>
                                        </p:cTn>
                                        <p:tgtEl>
                                          <p:spTgt spid="22"/>
                                        </p:tgtEl>
                                      </p:cBhvr>
                                    </p:animEffect>
                                    <p:anim to="" calcmode="lin" valueType="num">
                                      <p:cBhvr>
                                        <p:cTn id="145" dur="500" fill="hold">
                                          <p:stCondLst>
                                            <p:cond delay="0"/>
                                          </p:stCondLst>
                                        </p:cTn>
                                        <p:tgtEl>
                                          <p:spTgt spid="22"/>
                                        </p:tgtEl>
                                        <p:attrNameLst>
                                          <p:attrName>ppt_w</p:attrName>
                                        </p:attrNameLst>
                                      </p:cBhvr>
                                      <p:tavLst>
                                        <p:tav tm="0">
                                          <p:val>
                                            <p:strVal val="#ppt_w*4"/>
                                          </p:val>
                                        </p:tav>
                                        <p:tav tm="100000">
                                          <p:val>
                                            <p:strVal val="#ppt_w"/>
                                          </p:val>
                                        </p:tav>
                                      </p:tavLst>
                                    </p:anim>
                                    <p:anim to="" calcmode="lin" valueType="num">
                                      <p:cBhvr>
                                        <p:cTn id="146" dur="500" fill="hold">
                                          <p:stCondLst>
                                            <p:cond delay="0"/>
                                          </p:stCondLst>
                                        </p:cTn>
                                        <p:tgtEl>
                                          <p:spTgt spid="22"/>
                                        </p:tgtEl>
                                        <p:attrNameLst>
                                          <p:attrName>ppt_h</p:attrName>
                                        </p:attrNameLst>
                                      </p:cBhvr>
                                      <p:tavLst>
                                        <p:tav tm="0">
                                          <p:val>
                                            <p:strVal val="#ppt_h*4"/>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22" presetClass="entr" presetSubtype="1" fill="hold" grpId="0" nodeType="clickEffect">
                                  <p:stCondLst>
                                    <p:cond delay="0"/>
                                  </p:stCondLst>
                                  <p:childTnLst>
                                    <p:set>
                                      <p:cBhvr>
                                        <p:cTn id="150" dur="1" fill="hold">
                                          <p:stCondLst>
                                            <p:cond delay="0"/>
                                          </p:stCondLst>
                                        </p:cTn>
                                        <p:tgtEl>
                                          <p:spTgt spid="23"/>
                                        </p:tgtEl>
                                        <p:attrNameLst>
                                          <p:attrName>style.visibility</p:attrName>
                                        </p:attrNameLst>
                                      </p:cBhvr>
                                      <p:to>
                                        <p:strVal val="visible"/>
                                      </p:to>
                                    </p:set>
                                    <p:animEffect transition="in" filter="wipe(up)">
                                      <p:cBhvr>
                                        <p:cTn id="151" dur="500"/>
                                        <p:tgtEl>
                                          <p:spTgt spid="23"/>
                                        </p:tgtEl>
                                      </p:cBhvr>
                                    </p:animEffect>
                                  </p:childTnLst>
                                </p:cTn>
                              </p:par>
                            </p:childTnLst>
                          </p:cTn>
                        </p:par>
                      </p:childTnLst>
                    </p:cTn>
                  </p:par>
                  <p:par>
                    <p:cTn id="152" fill="hold">
                      <p:stCondLst>
                        <p:cond delay="indefinite"/>
                      </p:stCondLst>
                      <p:childTnLst>
                        <p:par>
                          <p:cTn id="153" fill="hold">
                            <p:stCondLst>
                              <p:cond delay="0"/>
                            </p:stCondLst>
                            <p:childTnLst>
                              <p:par>
                                <p:cTn id="154" presetID="39" presetClass="entr" presetSubtype="0" accel="100000" fill="hold" grpId="0" nodeType="clickEffect">
                                  <p:stCondLst>
                                    <p:cond delay="0"/>
                                  </p:stCondLst>
                                  <p:childTnLst>
                                    <p:set>
                                      <p:cBhvr>
                                        <p:cTn id="155" dur="1" fill="hold">
                                          <p:stCondLst>
                                            <p:cond delay="0"/>
                                          </p:stCondLst>
                                        </p:cTn>
                                        <p:tgtEl>
                                          <p:spTgt spid="17"/>
                                        </p:tgtEl>
                                        <p:attrNameLst>
                                          <p:attrName>style.visibility</p:attrName>
                                        </p:attrNameLst>
                                      </p:cBhvr>
                                      <p:to>
                                        <p:strVal val="visible"/>
                                      </p:to>
                                    </p:set>
                                    <p:anim calcmode="lin" valueType="num">
                                      <p:cBhvr>
                                        <p:cTn id="156" dur="1000" fill="hold"/>
                                        <p:tgtEl>
                                          <p:spTgt spid="17"/>
                                        </p:tgtEl>
                                        <p:attrNameLst>
                                          <p:attrName>ppt_h</p:attrName>
                                        </p:attrNameLst>
                                      </p:cBhvr>
                                      <p:tavLst>
                                        <p:tav tm="0">
                                          <p:val>
                                            <p:strVal val="#ppt_h/20"/>
                                          </p:val>
                                        </p:tav>
                                        <p:tav tm="50000">
                                          <p:val>
                                            <p:strVal val="#ppt_h/20"/>
                                          </p:val>
                                        </p:tav>
                                        <p:tav tm="100000">
                                          <p:val>
                                            <p:strVal val="#ppt_h"/>
                                          </p:val>
                                        </p:tav>
                                      </p:tavLst>
                                    </p:anim>
                                    <p:anim calcmode="lin" valueType="num">
                                      <p:cBhvr>
                                        <p:cTn id="157" dur="1000" fill="hold"/>
                                        <p:tgtEl>
                                          <p:spTgt spid="17"/>
                                        </p:tgtEl>
                                        <p:attrNameLst>
                                          <p:attrName>ppt_w</p:attrName>
                                        </p:attrNameLst>
                                      </p:cBhvr>
                                      <p:tavLst>
                                        <p:tav tm="0">
                                          <p:val>
                                            <p:strVal val="#ppt_w+.3"/>
                                          </p:val>
                                        </p:tav>
                                        <p:tav tm="50000">
                                          <p:val>
                                            <p:strVal val="#ppt_w+.3"/>
                                          </p:val>
                                        </p:tav>
                                        <p:tav tm="100000">
                                          <p:val>
                                            <p:strVal val="#ppt_w"/>
                                          </p:val>
                                        </p:tav>
                                      </p:tavLst>
                                    </p:anim>
                                    <p:anim calcmode="lin" valueType="num">
                                      <p:cBhvr>
                                        <p:cTn id="158" dur="1000" fill="hold"/>
                                        <p:tgtEl>
                                          <p:spTgt spid="17"/>
                                        </p:tgtEl>
                                        <p:attrNameLst>
                                          <p:attrName>ppt_x</p:attrName>
                                        </p:attrNameLst>
                                      </p:cBhvr>
                                      <p:tavLst>
                                        <p:tav tm="0">
                                          <p:val>
                                            <p:strVal val="#ppt_x-.3"/>
                                          </p:val>
                                        </p:tav>
                                        <p:tav tm="50000">
                                          <p:val>
                                            <p:strVal val="#ppt_x"/>
                                          </p:val>
                                        </p:tav>
                                        <p:tav tm="100000">
                                          <p:val>
                                            <p:strVal val="#ppt_x"/>
                                          </p:val>
                                        </p:tav>
                                      </p:tavLst>
                                    </p:anim>
                                    <p:anim calcmode="lin" valueType="num">
                                      <p:cBhvr>
                                        <p:cTn id="159" dur="1000" fill="hold"/>
                                        <p:tgtEl>
                                          <p:spTgt spid="17"/>
                                        </p:tgtEl>
                                        <p:attrNameLst>
                                          <p:attrName>ppt_y</p:attrName>
                                        </p:attrNameLst>
                                      </p:cBhvr>
                                      <p:tavLst>
                                        <p:tav tm="0">
                                          <p:val>
                                            <p:strVal val="#ppt_y"/>
                                          </p:val>
                                        </p:tav>
                                        <p:tav tm="100000">
                                          <p:val>
                                            <p:strVal val="#ppt_y"/>
                                          </p:val>
                                        </p:tav>
                                      </p:tavLst>
                                    </p:anim>
                                  </p:childTnLst>
                                </p:cTn>
                              </p:par>
                              <p:par>
                                <p:cTn id="160" presetID="23" presetClass="exit" presetSubtype="544" fill="hold" grpId="3" nodeType="withEffect">
                                  <p:stCondLst>
                                    <p:cond delay="0"/>
                                  </p:stCondLst>
                                  <p:childTnLst>
                                    <p:anim calcmode="lin" valueType="num">
                                      <p:cBhvr>
                                        <p:cTn id="161" dur="500"/>
                                        <p:tgtEl>
                                          <p:spTgt spid="12"/>
                                        </p:tgtEl>
                                        <p:attrNameLst>
                                          <p:attrName>ppt_w</p:attrName>
                                        </p:attrNameLst>
                                      </p:cBhvr>
                                      <p:tavLst>
                                        <p:tav tm="0">
                                          <p:val>
                                            <p:strVal val="ppt_w"/>
                                          </p:val>
                                        </p:tav>
                                        <p:tav tm="100000">
                                          <p:val>
                                            <p:fltVal val="0"/>
                                          </p:val>
                                        </p:tav>
                                      </p:tavLst>
                                    </p:anim>
                                    <p:anim calcmode="lin" valueType="num">
                                      <p:cBhvr>
                                        <p:cTn id="162" dur="500"/>
                                        <p:tgtEl>
                                          <p:spTgt spid="12"/>
                                        </p:tgtEl>
                                        <p:attrNameLst>
                                          <p:attrName>ppt_h</p:attrName>
                                        </p:attrNameLst>
                                      </p:cBhvr>
                                      <p:tavLst>
                                        <p:tav tm="0">
                                          <p:val>
                                            <p:strVal val="ppt_h"/>
                                          </p:val>
                                        </p:tav>
                                        <p:tav tm="100000">
                                          <p:val>
                                            <p:fltVal val="0"/>
                                          </p:val>
                                        </p:tav>
                                      </p:tavLst>
                                    </p:anim>
                                    <p:anim calcmode="lin" valueType="num">
                                      <p:cBhvr>
                                        <p:cTn id="163" dur="500"/>
                                        <p:tgtEl>
                                          <p:spTgt spid="12"/>
                                        </p:tgtEl>
                                        <p:attrNameLst>
                                          <p:attrName>ppt_x</p:attrName>
                                        </p:attrNameLst>
                                      </p:cBhvr>
                                      <p:tavLst>
                                        <p:tav tm="0">
                                          <p:val>
                                            <p:strVal val="ppt_x"/>
                                          </p:val>
                                        </p:tav>
                                        <p:tav tm="100000">
                                          <p:val>
                                            <p:fltVal val="0.5"/>
                                          </p:val>
                                        </p:tav>
                                      </p:tavLst>
                                    </p:anim>
                                    <p:anim calcmode="lin" valueType="num">
                                      <p:cBhvr>
                                        <p:cTn id="164" dur="500"/>
                                        <p:tgtEl>
                                          <p:spTgt spid="12"/>
                                        </p:tgtEl>
                                        <p:attrNameLst>
                                          <p:attrName>ppt_y</p:attrName>
                                        </p:attrNameLst>
                                      </p:cBhvr>
                                      <p:tavLst>
                                        <p:tav tm="0">
                                          <p:val>
                                            <p:strVal val="ppt_y"/>
                                          </p:val>
                                        </p:tav>
                                        <p:tav tm="100000">
                                          <p:val>
                                            <p:fltVal val="0.5"/>
                                          </p:val>
                                        </p:tav>
                                      </p:tavLst>
                                    </p:anim>
                                    <p:set>
                                      <p:cBhvr>
                                        <p:cTn id="165" dur="1" fill="hold">
                                          <p:stCondLst>
                                            <p:cond delay="499"/>
                                          </p:stCondLst>
                                        </p:cTn>
                                        <p:tgtEl>
                                          <p:spTgt spid="12"/>
                                        </p:tgtEl>
                                        <p:attrNameLst>
                                          <p:attrName>style.visibility</p:attrName>
                                        </p:attrNameLst>
                                      </p:cBhvr>
                                      <p:to>
                                        <p:strVal val="hidden"/>
                                      </p:to>
                                    </p:set>
                                  </p:childTnLst>
                                </p:cTn>
                              </p:par>
                              <p:par>
                                <p:cTn id="166" presetID="23" presetClass="exit" presetSubtype="544" fill="hold" grpId="3" nodeType="withEffect">
                                  <p:stCondLst>
                                    <p:cond delay="0"/>
                                  </p:stCondLst>
                                  <p:childTnLst>
                                    <p:anim calcmode="lin" valueType="num">
                                      <p:cBhvr>
                                        <p:cTn id="167" dur="500"/>
                                        <p:tgtEl>
                                          <p:spTgt spid="13"/>
                                        </p:tgtEl>
                                        <p:attrNameLst>
                                          <p:attrName>ppt_w</p:attrName>
                                        </p:attrNameLst>
                                      </p:cBhvr>
                                      <p:tavLst>
                                        <p:tav tm="0">
                                          <p:val>
                                            <p:strVal val="ppt_w"/>
                                          </p:val>
                                        </p:tav>
                                        <p:tav tm="100000">
                                          <p:val>
                                            <p:fltVal val="0"/>
                                          </p:val>
                                        </p:tav>
                                      </p:tavLst>
                                    </p:anim>
                                    <p:anim calcmode="lin" valueType="num">
                                      <p:cBhvr>
                                        <p:cTn id="168" dur="500"/>
                                        <p:tgtEl>
                                          <p:spTgt spid="13"/>
                                        </p:tgtEl>
                                        <p:attrNameLst>
                                          <p:attrName>ppt_h</p:attrName>
                                        </p:attrNameLst>
                                      </p:cBhvr>
                                      <p:tavLst>
                                        <p:tav tm="0">
                                          <p:val>
                                            <p:strVal val="ppt_h"/>
                                          </p:val>
                                        </p:tav>
                                        <p:tav tm="100000">
                                          <p:val>
                                            <p:fltVal val="0"/>
                                          </p:val>
                                        </p:tav>
                                      </p:tavLst>
                                    </p:anim>
                                    <p:anim calcmode="lin" valueType="num">
                                      <p:cBhvr>
                                        <p:cTn id="169" dur="500"/>
                                        <p:tgtEl>
                                          <p:spTgt spid="13"/>
                                        </p:tgtEl>
                                        <p:attrNameLst>
                                          <p:attrName>ppt_x</p:attrName>
                                        </p:attrNameLst>
                                      </p:cBhvr>
                                      <p:tavLst>
                                        <p:tav tm="0">
                                          <p:val>
                                            <p:strVal val="ppt_x"/>
                                          </p:val>
                                        </p:tav>
                                        <p:tav tm="100000">
                                          <p:val>
                                            <p:fltVal val="0.5"/>
                                          </p:val>
                                        </p:tav>
                                      </p:tavLst>
                                    </p:anim>
                                    <p:anim calcmode="lin" valueType="num">
                                      <p:cBhvr>
                                        <p:cTn id="170" dur="500"/>
                                        <p:tgtEl>
                                          <p:spTgt spid="13"/>
                                        </p:tgtEl>
                                        <p:attrNameLst>
                                          <p:attrName>ppt_y</p:attrName>
                                        </p:attrNameLst>
                                      </p:cBhvr>
                                      <p:tavLst>
                                        <p:tav tm="0">
                                          <p:val>
                                            <p:strVal val="ppt_y"/>
                                          </p:val>
                                        </p:tav>
                                        <p:tav tm="100000">
                                          <p:val>
                                            <p:fltVal val="0.5"/>
                                          </p:val>
                                        </p:tav>
                                      </p:tavLst>
                                    </p:anim>
                                    <p:set>
                                      <p:cBhvr>
                                        <p:cTn id="171" dur="1" fill="hold">
                                          <p:stCondLst>
                                            <p:cond delay="499"/>
                                          </p:stCondLst>
                                        </p:cTn>
                                        <p:tgtEl>
                                          <p:spTgt spid="13"/>
                                        </p:tgtEl>
                                        <p:attrNameLst>
                                          <p:attrName>style.visibility</p:attrName>
                                        </p:attrNameLst>
                                      </p:cBhvr>
                                      <p:to>
                                        <p:strVal val="hidden"/>
                                      </p:to>
                                    </p:set>
                                  </p:childTnLst>
                                </p:cTn>
                              </p:par>
                              <p:par>
                                <p:cTn id="172" presetID="23" presetClass="exit" presetSubtype="544" fill="hold" grpId="3" nodeType="withEffect">
                                  <p:stCondLst>
                                    <p:cond delay="0"/>
                                  </p:stCondLst>
                                  <p:childTnLst>
                                    <p:anim calcmode="lin" valueType="num">
                                      <p:cBhvr>
                                        <p:cTn id="173" dur="500"/>
                                        <p:tgtEl>
                                          <p:spTgt spid="11"/>
                                        </p:tgtEl>
                                        <p:attrNameLst>
                                          <p:attrName>ppt_w</p:attrName>
                                        </p:attrNameLst>
                                      </p:cBhvr>
                                      <p:tavLst>
                                        <p:tav tm="0">
                                          <p:val>
                                            <p:strVal val="ppt_w"/>
                                          </p:val>
                                        </p:tav>
                                        <p:tav tm="100000">
                                          <p:val>
                                            <p:fltVal val="0"/>
                                          </p:val>
                                        </p:tav>
                                      </p:tavLst>
                                    </p:anim>
                                    <p:anim calcmode="lin" valueType="num">
                                      <p:cBhvr>
                                        <p:cTn id="174" dur="500"/>
                                        <p:tgtEl>
                                          <p:spTgt spid="11"/>
                                        </p:tgtEl>
                                        <p:attrNameLst>
                                          <p:attrName>ppt_h</p:attrName>
                                        </p:attrNameLst>
                                      </p:cBhvr>
                                      <p:tavLst>
                                        <p:tav tm="0">
                                          <p:val>
                                            <p:strVal val="ppt_h"/>
                                          </p:val>
                                        </p:tav>
                                        <p:tav tm="100000">
                                          <p:val>
                                            <p:fltVal val="0"/>
                                          </p:val>
                                        </p:tav>
                                      </p:tavLst>
                                    </p:anim>
                                    <p:anim calcmode="lin" valueType="num">
                                      <p:cBhvr>
                                        <p:cTn id="175" dur="500"/>
                                        <p:tgtEl>
                                          <p:spTgt spid="11"/>
                                        </p:tgtEl>
                                        <p:attrNameLst>
                                          <p:attrName>ppt_x</p:attrName>
                                        </p:attrNameLst>
                                      </p:cBhvr>
                                      <p:tavLst>
                                        <p:tav tm="0">
                                          <p:val>
                                            <p:strVal val="ppt_x"/>
                                          </p:val>
                                        </p:tav>
                                        <p:tav tm="100000">
                                          <p:val>
                                            <p:fltVal val="0.5"/>
                                          </p:val>
                                        </p:tav>
                                      </p:tavLst>
                                    </p:anim>
                                    <p:anim calcmode="lin" valueType="num">
                                      <p:cBhvr>
                                        <p:cTn id="176" dur="500"/>
                                        <p:tgtEl>
                                          <p:spTgt spid="11"/>
                                        </p:tgtEl>
                                        <p:attrNameLst>
                                          <p:attrName>ppt_y</p:attrName>
                                        </p:attrNameLst>
                                      </p:cBhvr>
                                      <p:tavLst>
                                        <p:tav tm="0">
                                          <p:val>
                                            <p:strVal val="ppt_y"/>
                                          </p:val>
                                        </p:tav>
                                        <p:tav tm="100000">
                                          <p:val>
                                            <p:fltVal val="0.5"/>
                                          </p:val>
                                        </p:tav>
                                      </p:tavLst>
                                    </p:anim>
                                    <p:set>
                                      <p:cBhvr>
                                        <p:cTn id="177" dur="1" fill="hold">
                                          <p:stCondLst>
                                            <p:cond delay="499"/>
                                          </p:stCondLst>
                                        </p:cTn>
                                        <p:tgtEl>
                                          <p:spTgt spid="11"/>
                                        </p:tgtEl>
                                        <p:attrNameLst>
                                          <p:attrName>style.visibility</p:attrName>
                                        </p:attrNameLst>
                                      </p:cBhvr>
                                      <p:to>
                                        <p:strVal val="hidden"/>
                                      </p:to>
                                    </p:set>
                                  </p:childTnLst>
                                </p:cTn>
                              </p:par>
                            </p:childTnLst>
                          </p:cTn>
                        </p:par>
                      </p:childTnLst>
                    </p:cTn>
                  </p:par>
                  <p:par>
                    <p:cTn id="178" fill="hold">
                      <p:stCondLst>
                        <p:cond delay="indefinite"/>
                      </p:stCondLst>
                      <p:childTnLst>
                        <p:par>
                          <p:cTn id="179" fill="hold">
                            <p:stCondLst>
                              <p:cond delay="0"/>
                            </p:stCondLst>
                            <p:childTnLst>
                              <p:par>
                                <p:cTn id="180" presetID="22" presetClass="entr" presetSubtype="8" fill="hold" grpId="0" nodeType="clickEffect">
                                  <p:stCondLst>
                                    <p:cond delay="0"/>
                                  </p:stCondLst>
                                  <p:childTnLst>
                                    <p:set>
                                      <p:cBhvr>
                                        <p:cTn id="181" dur="1" fill="hold">
                                          <p:stCondLst>
                                            <p:cond delay="0"/>
                                          </p:stCondLst>
                                        </p:cTn>
                                        <p:tgtEl>
                                          <p:spTgt spid="20"/>
                                        </p:tgtEl>
                                        <p:attrNameLst>
                                          <p:attrName>style.visibility</p:attrName>
                                        </p:attrNameLst>
                                      </p:cBhvr>
                                      <p:to>
                                        <p:strVal val="visible"/>
                                      </p:to>
                                    </p:set>
                                    <p:animEffect transition="in" filter="wipe(left)">
                                      <p:cBhvr>
                                        <p:cTn id="182" dur="500"/>
                                        <p:tgtEl>
                                          <p:spTgt spid="20"/>
                                        </p:tgtEl>
                                      </p:cBhvr>
                                    </p:animEffect>
                                  </p:childTnLst>
                                </p:cTn>
                              </p:par>
                            </p:childTnLst>
                          </p:cTn>
                        </p:par>
                      </p:childTnLst>
                    </p:cTn>
                  </p:par>
                  <p:par>
                    <p:cTn id="183" fill="hold">
                      <p:stCondLst>
                        <p:cond delay="indefinite"/>
                      </p:stCondLst>
                      <p:childTnLst>
                        <p:par>
                          <p:cTn id="184" fill="hold">
                            <p:stCondLst>
                              <p:cond delay="0"/>
                            </p:stCondLst>
                            <p:childTnLst>
                              <p:par>
                                <p:cTn id="185" presetID="22" presetClass="entr" presetSubtype="4" fill="hold" grpId="0" nodeType="clickEffect">
                                  <p:stCondLst>
                                    <p:cond delay="0"/>
                                  </p:stCondLst>
                                  <p:childTnLst>
                                    <p:set>
                                      <p:cBhvr>
                                        <p:cTn id="186" dur="1" fill="hold">
                                          <p:stCondLst>
                                            <p:cond delay="0"/>
                                          </p:stCondLst>
                                        </p:cTn>
                                        <p:tgtEl>
                                          <p:spTgt spid="25"/>
                                        </p:tgtEl>
                                        <p:attrNameLst>
                                          <p:attrName>style.visibility</p:attrName>
                                        </p:attrNameLst>
                                      </p:cBhvr>
                                      <p:to>
                                        <p:strVal val="visible"/>
                                      </p:to>
                                    </p:set>
                                    <p:animEffect transition="in" filter="wipe(down)">
                                      <p:cBhvr>
                                        <p:cTn id="187" dur="500"/>
                                        <p:tgtEl>
                                          <p:spTgt spid="25"/>
                                        </p:tgtEl>
                                      </p:cBhvr>
                                    </p:animEffect>
                                  </p:childTnLst>
                                </p:cTn>
                              </p:par>
                              <p:par>
                                <p:cTn id="188" presetID="42" presetClass="entr" presetSubtype="0" fill="hold" grpId="0" nodeType="withEffect">
                                  <p:stCondLst>
                                    <p:cond delay="350"/>
                                  </p:stCondLst>
                                  <p:childTnLst>
                                    <p:set>
                                      <p:cBhvr>
                                        <p:cTn id="189" dur="1" fill="hold">
                                          <p:stCondLst>
                                            <p:cond delay="0"/>
                                          </p:stCondLst>
                                        </p:cTn>
                                        <p:tgtEl>
                                          <p:spTgt spid="26"/>
                                        </p:tgtEl>
                                        <p:attrNameLst>
                                          <p:attrName>style.visibility</p:attrName>
                                        </p:attrNameLst>
                                      </p:cBhvr>
                                      <p:to>
                                        <p:strVal val="visible"/>
                                      </p:to>
                                    </p:set>
                                    <p:animEffect transition="in" filter="fade">
                                      <p:cBhvr>
                                        <p:cTn id="190" dur="1000"/>
                                        <p:tgtEl>
                                          <p:spTgt spid="26"/>
                                        </p:tgtEl>
                                      </p:cBhvr>
                                    </p:animEffect>
                                    <p:anim calcmode="lin" valueType="num">
                                      <p:cBhvr>
                                        <p:cTn id="191" dur="1000" fill="hold"/>
                                        <p:tgtEl>
                                          <p:spTgt spid="26"/>
                                        </p:tgtEl>
                                        <p:attrNameLst>
                                          <p:attrName>ppt_x</p:attrName>
                                        </p:attrNameLst>
                                      </p:cBhvr>
                                      <p:tavLst>
                                        <p:tav tm="0">
                                          <p:val>
                                            <p:strVal val="#ppt_x"/>
                                          </p:val>
                                        </p:tav>
                                        <p:tav tm="100000">
                                          <p:val>
                                            <p:strVal val="#ppt_x"/>
                                          </p:val>
                                        </p:tav>
                                      </p:tavLst>
                                    </p:anim>
                                    <p:anim calcmode="lin" valueType="num">
                                      <p:cBhvr>
                                        <p:cTn id="192"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4" grpId="0" animBg="1"/>
      <p:bldP spid="4" grpId="1" animBg="1"/>
      <p:bldP spid="5" grpId="0" animBg="1"/>
      <p:bldP spid="5" grpId="1" animBg="1"/>
      <p:bldP spid="3" grpId="0"/>
      <p:bldP spid="3" grpId="2"/>
      <p:bldP spid="3" grpId="3"/>
      <p:bldP spid="10" grpId="0"/>
      <p:bldP spid="10" grpId="2"/>
      <p:bldP spid="10" grpId="3"/>
      <p:bldP spid="11" grpId="0"/>
      <p:bldP spid="11" grpId="2"/>
      <p:bldP spid="11" grpId="3"/>
      <p:bldP spid="12" grpId="0"/>
      <p:bldP spid="12" grpId="2"/>
      <p:bldP spid="12" grpId="3"/>
      <p:bldP spid="13" grpId="0"/>
      <p:bldP spid="13" grpId="2"/>
      <p:bldP spid="13" grpId="3"/>
      <p:bldP spid="14" grpId="0"/>
      <p:bldP spid="14" grpId="2"/>
      <p:bldP spid="14" grpId="3"/>
      <p:bldP spid="8" grpId="0" animBg="1"/>
      <p:bldP spid="7" grpId="0" animBg="1"/>
      <p:bldP spid="9" grpId="0" animBg="1"/>
      <p:bldP spid="15" grpId="0"/>
      <p:bldP spid="16" grpId="0"/>
      <p:bldP spid="17" grpId="0"/>
      <p:bldP spid="18" grpId="0"/>
      <p:bldP spid="6" grpId="0" animBg="1"/>
      <p:bldP spid="19" grpId="0"/>
      <p:bldP spid="20" grpId="0"/>
      <p:bldP spid="21" grpId="0"/>
      <p:bldP spid="21" grpId="1"/>
      <p:bldP spid="22" grpId="0"/>
      <p:bldP spid="23" grpId="0" animBg="1"/>
      <p:bldP spid="25" grpId="0" animBg="1"/>
      <p:bldP spid="26" grpId="0"/>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074" name="Main"/>
          <p:cNvSpPr>
            <a:spLocks noGrp="1" noChangeArrowheads="1"/>
          </p:cNvSpPr>
          <p:nvPr>
            <p:ph type="title"/>
          </p:nvPr>
        </p:nvSpPr>
        <p:spPr>
          <a:xfrm>
            <a:off x="445477" y="1690291"/>
            <a:ext cx="8253046" cy="3477418"/>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 has delivered us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from the power of darkness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conveyed us into the kingdom of the Son of His love, …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Colossians 1:13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0954A802-6EE8-8112-41B4-ABB9F58DED8E}"/>
              </a:ext>
            </a:extLst>
          </p:cNvPr>
          <p:cNvSpPr txBox="1">
            <a:spLocks noChangeArrowheads="1"/>
          </p:cNvSpPr>
          <p:nvPr/>
        </p:nvSpPr>
        <p:spPr bwMode="auto">
          <a:xfrm>
            <a:off x="3048000" y="3740480"/>
            <a:ext cx="3889948" cy="7840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 of His love</a:t>
            </a:r>
          </a:p>
        </p:txBody>
      </p:sp>
      <p:sp>
        <p:nvSpPr>
          <p:cNvPr id="4" name="Rectangle 9">
            <a:extLst>
              <a:ext uri="{FF2B5EF4-FFF2-40B4-BE49-F238E27FC236}">
                <a16:creationId xmlns:a16="http://schemas.microsoft.com/office/drawing/2014/main" id="{9CFE2E60-67E8-29B3-4790-7EE191B0AC1A}"/>
              </a:ext>
            </a:extLst>
          </p:cNvPr>
          <p:cNvSpPr>
            <a:spLocks noChangeArrowheads="1"/>
          </p:cNvSpPr>
          <p:nvPr/>
        </p:nvSpPr>
        <p:spPr bwMode="auto">
          <a:xfrm>
            <a:off x="3165230" y="3754145"/>
            <a:ext cx="1652954"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CC9900"/>
                </a:solidFill>
                <a:effectLst>
                  <a:glow rad="152400">
                    <a:schemeClr val="tx1"/>
                  </a:glow>
                </a:effectLst>
                <a:uLnTx/>
                <a:uFillTx/>
                <a:latin typeface="Calibri" panose="020F0502020204030204" pitchFamily="34" charset="0"/>
                <a:ea typeface="+mn-ea"/>
                <a:cs typeface="Calibri" panose="020F0502020204030204" pitchFamily="34" charset="0"/>
              </a:rPr>
              <a:t>Christ</a:t>
            </a:r>
            <a:endParaRPr kumimoji="0" lang="en-US" sz="4800" b="1" i="1" u="none" strike="noStrike" kern="1200" cap="none" spc="0" normalizeH="0" baseline="0" noProof="0" dirty="0">
              <a:ln>
                <a:noFill/>
              </a:ln>
              <a:solidFill>
                <a:srgbClr val="CC9900"/>
              </a:solidFill>
              <a:effectLst>
                <a:glow rad="152400">
                  <a:schemeClr val="tx1"/>
                </a:glow>
              </a:effectLst>
              <a:uLnTx/>
              <a:uFillTx/>
              <a:latin typeface="Calibri" panose="020F0502020204030204" pitchFamily="34" charset="0"/>
              <a:ea typeface="+mn-ea"/>
              <a:cs typeface="Calibri" panose="020F0502020204030204" pitchFamily="34" charset="0"/>
            </a:endParaRPr>
          </a:p>
        </p:txBody>
      </p:sp>
      <p:sp>
        <p:nvSpPr>
          <p:cNvPr id="5" name="Rectangle 6">
            <a:extLst>
              <a:ext uri="{FF2B5EF4-FFF2-40B4-BE49-F238E27FC236}">
                <a16:creationId xmlns:a16="http://schemas.microsoft.com/office/drawing/2014/main" id="{112CEBC5-6F1E-7B7A-AE46-5703243BA4F3}"/>
              </a:ext>
            </a:extLst>
          </p:cNvPr>
          <p:cNvSpPr>
            <a:spLocks noChangeArrowheads="1"/>
          </p:cNvSpPr>
          <p:nvPr/>
        </p:nvSpPr>
        <p:spPr bwMode="auto">
          <a:xfrm>
            <a:off x="4278922" y="3102148"/>
            <a:ext cx="1542845" cy="703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into</a:t>
            </a:r>
          </a:p>
        </p:txBody>
      </p:sp>
      <p:sp>
        <p:nvSpPr>
          <p:cNvPr id="6" name="Rectangle 9">
            <a:extLst>
              <a:ext uri="{FF2B5EF4-FFF2-40B4-BE49-F238E27FC236}">
                <a16:creationId xmlns:a16="http://schemas.microsoft.com/office/drawing/2014/main" id="{9F22AAF4-54CD-623A-73AB-3957EE95F78A}"/>
              </a:ext>
            </a:extLst>
          </p:cNvPr>
          <p:cNvSpPr>
            <a:spLocks noChangeArrowheads="1"/>
          </p:cNvSpPr>
          <p:nvPr/>
        </p:nvSpPr>
        <p:spPr bwMode="auto">
          <a:xfrm>
            <a:off x="1606061" y="1761221"/>
            <a:ext cx="1582615"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chemeClr val="bg1"/>
                </a:solidFill>
                <a:effectLst>
                  <a:glow rad="152400">
                    <a:schemeClr val="tx1"/>
                  </a:glow>
                </a:effectLst>
                <a:uLnTx/>
                <a:uFillTx/>
                <a:latin typeface="Calibri" panose="020F0502020204030204" pitchFamily="34" charset="0"/>
                <a:ea typeface="+mn-ea"/>
                <a:cs typeface="Calibri" panose="020F0502020204030204" pitchFamily="34" charset="0"/>
              </a:rPr>
              <a:t>GOD</a:t>
            </a:r>
            <a:endParaRPr kumimoji="0" lang="en-US" sz="4800" b="1" i="1" u="none" strike="noStrike" kern="1200" cap="none" spc="0" normalizeH="0" baseline="0" noProof="0" dirty="0">
              <a:ln>
                <a:noFill/>
              </a:ln>
              <a:solidFill>
                <a:schemeClr val="bg1"/>
              </a:solidFill>
              <a:effectLst>
                <a:glow rad="152400">
                  <a:schemeClr val="tx1"/>
                </a:glow>
              </a:effectLst>
              <a:uLnTx/>
              <a:uFillTx/>
              <a:latin typeface="Calibri" panose="020F0502020204030204" pitchFamily="34" charset="0"/>
              <a:ea typeface="+mn-ea"/>
              <a:cs typeface="Calibri" panose="020F0502020204030204" pitchFamily="34" charset="0"/>
            </a:endParaRPr>
          </a:p>
        </p:txBody>
      </p:sp>
      <p:sp>
        <p:nvSpPr>
          <p:cNvPr id="7" name="Rectangle 6">
            <a:extLst>
              <a:ext uri="{FF2B5EF4-FFF2-40B4-BE49-F238E27FC236}">
                <a16:creationId xmlns:a16="http://schemas.microsoft.com/office/drawing/2014/main" id="{3AC3814D-A392-FDD0-571E-1C27782E1A13}"/>
              </a:ext>
            </a:extLst>
          </p:cNvPr>
          <p:cNvSpPr>
            <a:spLocks noChangeArrowheads="1"/>
          </p:cNvSpPr>
          <p:nvPr/>
        </p:nvSpPr>
        <p:spPr bwMode="auto">
          <a:xfrm>
            <a:off x="5436433" y="3782518"/>
            <a:ext cx="1543421" cy="7073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000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love</a:t>
            </a:r>
          </a:p>
        </p:txBody>
      </p:sp>
      <p:sp>
        <p:nvSpPr>
          <p:cNvPr id="3" name="Multiply 42">
            <a:extLst>
              <a:ext uri="{FF2B5EF4-FFF2-40B4-BE49-F238E27FC236}">
                <a16:creationId xmlns:a16="http://schemas.microsoft.com/office/drawing/2014/main" id="{A7F74BCD-B7F9-8671-8819-391A3BE378C3}"/>
              </a:ext>
            </a:extLst>
          </p:cNvPr>
          <p:cNvSpPr/>
          <p:nvPr/>
        </p:nvSpPr>
        <p:spPr>
          <a:xfrm>
            <a:off x="5523061" y="2459820"/>
            <a:ext cx="2428243" cy="733954"/>
          </a:xfrm>
          <a:prstGeom prst="mathMultiply">
            <a:avLst>
              <a:gd name="adj1" fmla="val 13684"/>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Speech Bubble: Rectangle with Corners Rounded 7">
            <a:extLst>
              <a:ext uri="{FF2B5EF4-FFF2-40B4-BE49-F238E27FC236}">
                <a16:creationId xmlns:a16="http://schemas.microsoft.com/office/drawing/2014/main" id="{773B559A-8152-8F9B-2718-40BFCDFB8FC8}"/>
              </a:ext>
            </a:extLst>
          </p:cNvPr>
          <p:cNvSpPr/>
          <p:nvPr/>
        </p:nvSpPr>
        <p:spPr>
          <a:xfrm>
            <a:off x="829994" y="267287"/>
            <a:ext cx="6302326" cy="2494264"/>
          </a:xfrm>
          <a:custGeom>
            <a:avLst/>
            <a:gdLst>
              <a:gd name="connsiteX0" fmla="*/ 0 w 6302326"/>
              <a:gd name="connsiteY0" fmla="*/ 239156 h 1434905"/>
              <a:gd name="connsiteX1" fmla="*/ 239156 w 6302326"/>
              <a:gd name="connsiteY1" fmla="*/ 0 h 1434905"/>
              <a:gd name="connsiteX2" fmla="*/ 3676357 w 6302326"/>
              <a:gd name="connsiteY2" fmla="*/ 0 h 1434905"/>
              <a:gd name="connsiteX3" fmla="*/ 3676357 w 6302326"/>
              <a:gd name="connsiteY3" fmla="*/ 0 h 1434905"/>
              <a:gd name="connsiteX4" fmla="*/ 5251938 w 6302326"/>
              <a:gd name="connsiteY4" fmla="*/ 0 h 1434905"/>
              <a:gd name="connsiteX5" fmla="*/ 6063170 w 6302326"/>
              <a:gd name="connsiteY5" fmla="*/ 0 h 1434905"/>
              <a:gd name="connsiteX6" fmla="*/ 6302326 w 6302326"/>
              <a:gd name="connsiteY6" fmla="*/ 239156 h 1434905"/>
              <a:gd name="connsiteX7" fmla="*/ 6302326 w 6302326"/>
              <a:gd name="connsiteY7" fmla="*/ 837028 h 1434905"/>
              <a:gd name="connsiteX8" fmla="*/ 6302326 w 6302326"/>
              <a:gd name="connsiteY8" fmla="*/ 837028 h 1434905"/>
              <a:gd name="connsiteX9" fmla="*/ 6302326 w 6302326"/>
              <a:gd name="connsiteY9" fmla="*/ 1195754 h 1434905"/>
              <a:gd name="connsiteX10" fmla="*/ 6302326 w 6302326"/>
              <a:gd name="connsiteY10" fmla="*/ 1195749 h 1434905"/>
              <a:gd name="connsiteX11" fmla="*/ 6063170 w 6302326"/>
              <a:gd name="connsiteY11" fmla="*/ 1434905 h 1434905"/>
              <a:gd name="connsiteX12" fmla="*/ 5251938 w 6302326"/>
              <a:gd name="connsiteY12" fmla="*/ 1434905 h 1434905"/>
              <a:gd name="connsiteX13" fmla="*/ 5856689 w 6302326"/>
              <a:gd name="connsiteY13" fmla="*/ 2528676 h 1434905"/>
              <a:gd name="connsiteX14" fmla="*/ 3676357 w 6302326"/>
              <a:gd name="connsiteY14" fmla="*/ 1434905 h 1434905"/>
              <a:gd name="connsiteX15" fmla="*/ 239156 w 6302326"/>
              <a:gd name="connsiteY15" fmla="*/ 1434905 h 1434905"/>
              <a:gd name="connsiteX16" fmla="*/ 0 w 6302326"/>
              <a:gd name="connsiteY16" fmla="*/ 1195749 h 1434905"/>
              <a:gd name="connsiteX17" fmla="*/ 0 w 6302326"/>
              <a:gd name="connsiteY17" fmla="*/ 1195754 h 1434905"/>
              <a:gd name="connsiteX18" fmla="*/ 0 w 6302326"/>
              <a:gd name="connsiteY18" fmla="*/ 837028 h 1434905"/>
              <a:gd name="connsiteX19" fmla="*/ 0 w 6302326"/>
              <a:gd name="connsiteY19" fmla="*/ 837028 h 1434905"/>
              <a:gd name="connsiteX20" fmla="*/ 0 w 6302326"/>
              <a:gd name="connsiteY20" fmla="*/ 239156 h 1434905"/>
              <a:gd name="connsiteX0" fmla="*/ 0 w 6302326"/>
              <a:gd name="connsiteY0" fmla="*/ 239156 h 2528676"/>
              <a:gd name="connsiteX1" fmla="*/ 239156 w 6302326"/>
              <a:gd name="connsiteY1" fmla="*/ 0 h 2528676"/>
              <a:gd name="connsiteX2" fmla="*/ 3676357 w 6302326"/>
              <a:gd name="connsiteY2" fmla="*/ 0 h 2528676"/>
              <a:gd name="connsiteX3" fmla="*/ 3676357 w 6302326"/>
              <a:gd name="connsiteY3" fmla="*/ 0 h 2528676"/>
              <a:gd name="connsiteX4" fmla="*/ 5251938 w 6302326"/>
              <a:gd name="connsiteY4" fmla="*/ 0 h 2528676"/>
              <a:gd name="connsiteX5" fmla="*/ 6063170 w 6302326"/>
              <a:gd name="connsiteY5" fmla="*/ 0 h 2528676"/>
              <a:gd name="connsiteX6" fmla="*/ 6302326 w 6302326"/>
              <a:gd name="connsiteY6" fmla="*/ 239156 h 2528676"/>
              <a:gd name="connsiteX7" fmla="*/ 6302326 w 6302326"/>
              <a:gd name="connsiteY7" fmla="*/ 837028 h 2528676"/>
              <a:gd name="connsiteX8" fmla="*/ 6302326 w 6302326"/>
              <a:gd name="connsiteY8" fmla="*/ 837028 h 2528676"/>
              <a:gd name="connsiteX9" fmla="*/ 6302326 w 6302326"/>
              <a:gd name="connsiteY9" fmla="*/ 1195754 h 2528676"/>
              <a:gd name="connsiteX10" fmla="*/ 6302326 w 6302326"/>
              <a:gd name="connsiteY10" fmla="*/ 1195749 h 2528676"/>
              <a:gd name="connsiteX11" fmla="*/ 6063170 w 6302326"/>
              <a:gd name="connsiteY11" fmla="*/ 1434905 h 2528676"/>
              <a:gd name="connsiteX12" fmla="*/ 5251938 w 6302326"/>
              <a:gd name="connsiteY12" fmla="*/ 1434905 h 2528676"/>
              <a:gd name="connsiteX13" fmla="*/ 5856689 w 6302326"/>
              <a:gd name="connsiteY13" fmla="*/ 2528676 h 2528676"/>
              <a:gd name="connsiteX14" fmla="*/ 4657727 w 6302326"/>
              <a:gd name="connsiteY14" fmla="*/ 1429754 h 2528676"/>
              <a:gd name="connsiteX15" fmla="*/ 239156 w 6302326"/>
              <a:gd name="connsiteY15" fmla="*/ 1434905 h 2528676"/>
              <a:gd name="connsiteX16" fmla="*/ 0 w 6302326"/>
              <a:gd name="connsiteY16" fmla="*/ 1195749 h 2528676"/>
              <a:gd name="connsiteX17" fmla="*/ 0 w 6302326"/>
              <a:gd name="connsiteY17" fmla="*/ 1195754 h 2528676"/>
              <a:gd name="connsiteX18" fmla="*/ 0 w 6302326"/>
              <a:gd name="connsiteY18" fmla="*/ 837028 h 2528676"/>
              <a:gd name="connsiteX19" fmla="*/ 0 w 6302326"/>
              <a:gd name="connsiteY19" fmla="*/ 837028 h 2528676"/>
              <a:gd name="connsiteX20" fmla="*/ 0 w 6302326"/>
              <a:gd name="connsiteY20" fmla="*/ 239156 h 2528676"/>
              <a:gd name="connsiteX0" fmla="*/ 0 w 6302326"/>
              <a:gd name="connsiteY0" fmla="*/ 239156 h 2494264"/>
              <a:gd name="connsiteX1" fmla="*/ 239156 w 6302326"/>
              <a:gd name="connsiteY1" fmla="*/ 0 h 2494264"/>
              <a:gd name="connsiteX2" fmla="*/ 3676357 w 6302326"/>
              <a:gd name="connsiteY2" fmla="*/ 0 h 2494264"/>
              <a:gd name="connsiteX3" fmla="*/ 3676357 w 6302326"/>
              <a:gd name="connsiteY3" fmla="*/ 0 h 2494264"/>
              <a:gd name="connsiteX4" fmla="*/ 5251938 w 6302326"/>
              <a:gd name="connsiteY4" fmla="*/ 0 h 2494264"/>
              <a:gd name="connsiteX5" fmla="*/ 6063170 w 6302326"/>
              <a:gd name="connsiteY5" fmla="*/ 0 h 2494264"/>
              <a:gd name="connsiteX6" fmla="*/ 6302326 w 6302326"/>
              <a:gd name="connsiteY6" fmla="*/ 239156 h 2494264"/>
              <a:gd name="connsiteX7" fmla="*/ 6302326 w 6302326"/>
              <a:gd name="connsiteY7" fmla="*/ 837028 h 2494264"/>
              <a:gd name="connsiteX8" fmla="*/ 6302326 w 6302326"/>
              <a:gd name="connsiteY8" fmla="*/ 837028 h 2494264"/>
              <a:gd name="connsiteX9" fmla="*/ 6302326 w 6302326"/>
              <a:gd name="connsiteY9" fmla="*/ 1195754 h 2494264"/>
              <a:gd name="connsiteX10" fmla="*/ 6302326 w 6302326"/>
              <a:gd name="connsiteY10" fmla="*/ 1195749 h 2494264"/>
              <a:gd name="connsiteX11" fmla="*/ 6063170 w 6302326"/>
              <a:gd name="connsiteY11" fmla="*/ 1434905 h 2494264"/>
              <a:gd name="connsiteX12" fmla="*/ 5251938 w 6302326"/>
              <a:gd name="connsiteY12" fmla="*/ 1434905 h 2494264"/>
              <a:gd name="connsiteX13" fmla="*/ 5864064 w 6302326"/>
              <a:gd name="connsiteY13" fmla="*/ 2494264 h 2494264"/>
              <a:gd name="connsiteX14" fmla="*/ 4657727 w 6302326"/>
              <a:gd name="connsiteY14" fmla="*/ 1429754 h 2494264"/>
              <a:gd name="connsiteX15" fmla="*/ 239156 w 6302326"/>
              <a:gd name="connsiteY15" fmla="*/ 1434905 h 2494264"/>
              <a:gd name="connsiteX16" fmla="*/ 0 w 6302326"/>
              <a:gd name="connsiteY16" fmla="*/ 1195749 h 2494264"/>
              <a:gd name="connsiteX17" fmla="*/ 0 w 6302326"/>
              <a:gd name="connsiteY17" fmla="*/ 1195754 h 2494264"/>
              <a:gd name="connsiteX18" fmla="*/ 0 w 6302326"/>
              <a:gd name="connsiteY18" fmla="*/ 837028 h 2494264"/>
              <a:gd name="connsiteX19" fmla="*/ 0 w 6302326"/>
              <a:gd name="connsiteY19" fmla="*/ 837028 h 2494264"/>
              <a:gd name="connsiteX20" fmla="*/ 0 w 6302326"/>
              <a:gd name="connsiteY20" fmla="*/ 239156 h 2494264"/>
              <a:gd name="connsiteX0" fmla="*/ 0 w 6302326"/>
              <a:gd name="connsiteY0" fmla="*/ 239156 h 2494264"/>
              <a:gd name="connsiteX1" fmla="*/ 239156 w 6302326"/>
              <a:gd name="connsiteY1" fmla="*/ 0 h 2494264"/>
              <a:gd name="connsiteX2" fmla="*/ 3676357 w 6302326"/>
              <a:gd name="connsiteY2" fmla="*/ 0 h 2494264"/>
              <a:gd name="connsiteX3" fmla="*/ 3676357 w 6302326"/>
              <a:gd name="connsiteY3" fmla="*/ 0 h 2494264"/>
              <a:gd name="connsiteX4" fmla="*/ 5251938 w 6302326"/>
              <a:gd name="connsiteY4" fmla="*/ 0 h 2494264"/>
              <a:gd name="connsiteX5" fmla="*/ 6063170 w 6302326"/>
              <a:gd name="connsiteY5" fmla="*/ 0 h 2494264"/>
              <a:gd name="connsiteX6" fmla="*/ 6302326 w 6302326"/>
              <a:gd name="connsiteY6" fmla="*/ 239156 h 2494264"/>
              <a:gd name="connsiteX7" fmla="*/ 6302326 w 6302326"/>
              <a:gd name="connsiteY7" fmla="*/ 837028 h 2494264"/>
              <a:gd name="connsiteX8" fmla="*/ 6302326 w 6302326"/>
              <a:gd name="connsiteY8" fmla="*/ 837028 h 2494264"/>
              <a:gd name="connsiteX9" fmla="*/ 6302326 w 6302326"/>
              <a:gd name="connsiteY9" fmla="*/ 1195754 h 2494264"/>
              <a:gd name="connsiteX10" fmla="*/ 6302326 w 6302326"/>
              <a:gd name="connsiteY10" fmla="*/ 1195749 h 2494264"/>
              <a:gd name="connsiteX11" fmla="*/ 6063170 w 6302326"/>
              <a:gd name="connsiteY11" fmla="*/ 1434905 h 2494264"/>
              <a:gd name="connsiteX12" fmla="*/ 5251938 w 6302326"/>
              <a:gd name="connsiteY12" fmla="*/ 1434905 h 2494264"/>
              <a:gd name="connsiteX13" fmla="*/ 5849316 w 6302326"/>
              <a:gd name="connsiteY13" fmla="*/ 2494264 h 2494264"/>
              <a:gd name="connsiteX14" fmla="*/ 4657727 w 6302326"/>
              <a:gd name="connsiteY14" fmla="*/ 1429754 h 2494264"/>
              <a:gd name="connsiteX15" fmla="*/ 239156 w 6302326"/>
              <a:gd name="connsiteY15" fmla="*/ 1434905 h 2494264"/>
              <a:gd name="connsiteX16" fmla="*/ 0 w 6302326"/>
              <a:gd name="connsiteY16" fmla="*/ 1195749 h 2494264"/>
              <a:gd name="connsiteX17" fmla="*/ 0 w 6302326"/>
              <a:gd name="connsiteY17" fmla="*/ 1195754 h 2494264"/>
              <a:gd name="connsiteX18" fmla="*/ 0 w 6302326"/>
              <a:gd name="connsiteY18" fmla="*/ 837028 h 2494264"/>
              <a:gd name="connsiteX19" fmla="*/ 0 w 6302326"/>
              <a:gd name="connsiteY19" fmla="*/ 837028 h 2494264"/>
              <a:gd name="connsiteX20" fmla="*/ 0 w 6302326"/>
              <a:gd name="connsiteY20" fmla="*/ 239156 h 249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02326" h="2494264">
                <a:moveTo>
                  <a:pt x="0" y="239156"/>
                </a:moveTo>
                <a:cubicBezTo>
                  <a:pt x="0" y="107074"/>
                  <a:pt x="107074" y="0"/>
                  <a:pt x="239156" y="0"/>
                </a:cubicBezTo>
                <a:lnTo>
                  <a:pt x="3676357" y="0"/>
                </a:lnTo>
                <a:lnTo>
                  <a:pt x="3676357" y="0"/>
                </a:lnTo>
                <a:lnTo>
                  <a:pt x="5251938" y="0"/>
                </a:lnTo>
                <a:lnTo>
                  <a:pt x="6063170" y="0"/>
                </a:lnTo>
                <a:cubicBezTo>
                  <a:pt x="6195252" y="0"/>
                  <a:pt x="6302326" y="107074"/>
                  <a:pt x="6302326" y="239156"/>
                </a:cubicBezTo>
                <a:lnTo>
                  <a:pt x="6302326" y="837028"/>
                </a:lnTo>
                <a:lnTo>
                  <a:pt x="6302326" y="837028"/>
                </a:lnTo>
                <a:lnTo>
                  <a:pt x="6302326" y="1195754"/>
                </a:lnTo>
                <a:lnTo>
                  <a:pt x="6302326" y="1195749"/>
                </a:lnTo>
                <a:cubicBezTo>
                  <a:pt x="6302326" y="1327831"/>
                  <a:pt x="6195252" y="1434905"/>
                  <a:pt x="6063170" y="1434905"/>
                </a:cubicBezTo>
                <a:lnTo>
                  <a:pt x="5251938" y="1434905"/>
                </a:lnTo>
                <a:lnTo>
                  <a:pt x="5849316" y="2494264"/>
                </a:lnTo>
                <a:lnTo>
                  <a:pt x="4657727" y="1429754"/>
                </a:lnTo>
                <a:lnTo>
                  <a:pt x="239156" y="1434905"/>
                </a:lnTo>
                <a:cubicBezTo>
                  <a:pt x="107074" y="1434905"/>
                  <a:pt x="0" y="1327831"/>
                  <a:pt x="0" y="1195749"/>
                </a:cubicBezTo>
                <a:lnTo>
                  <a:pt x="0" y="1195754"/>
                </a:lnTo>
                <a:lnTo>
                  <a:pt x="0" y="837028"/>
                </a:lnTo>
                <a:lnTo>
                  <a:pt x="0" y="837028"/>
                </a:lnTo>
                <a:lnTo>
                  <a:pt x="0" y="239156"/>
                </a:lnTo>
                <a:close/>
              </a:path>
            </a:pathLst>
          </a:custGeom>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ounded Rectangle 23">
            <a:extLst>
              <a:ext uri="{FF2B5EF4-FFF2-40B4-BE49-F238E27FC236}">
                <a16:creationId xmlns:a16="http://schemas.microsoft.com/office/drawing/2014/main" id="{FDEAA032-CDB6-0943-52AA-267BD50FE13E}"/>
              </a:ext>
            </a:extLst>
          </p:cNvPr>
          <p:cNvSpPr/>
          <p:nvPr/>
        </p:nvSpPr>
        <p:spPr>
          <a:xfrm>
            <a:off x="1097279" y="250208"/>
            <a:ext cx="5838093" cy="1437916"/>
          </a:xfrm>
          <a:prstGeom prst="roundRect">
            <a:avLst/>
          </a:prstGeom>
          <a:noFill/>
          <a:ln>
            <a:noFill/>
          </a:ln>
          <a:scene3d>
            <a:camera prst="orthographicFront"/>
            <a:lightRig rig="threePt"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3d extrusionH="57150">
              <a:bevelT w="38100" h="38100"/>
            </a:sp3d>
          </a:bodyPr>
          <a:lstStyle/>
          <a:p>
            <a:pPr lvl="0" algn="ctr">
              <a:defRPr/>
            </a:pPr>
            <a:r>
              <a:rPr lang="en-US" sz="29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And have no fellowship with the unfruitful works of darkness, but rather expose them. </a:t>
            </a:r>
            <a:r>
              <a:rPr kumimoji="0" lang="en-US" sz="28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Ephesians 5:11</a:t>
            </a:r>
            <a:endParaRPr lang="en-US" sz="2800" i="1" dirty="0">
              <a:solidFill>
                <a:srgbClr val="00CCFF"/>
              </a:solidFill>
            </a:endParaRPr>
          </a:p>
        </p:txBody>
      </p:sp>
      <p:sp>
        <p:nvSpPr>
          <p:cNvPr id="10" name="Speech Bubble: Rectangle with Corners Rounded 7">
            <a:extLst>
              <a:ext uri="{FF2B5EF4-FFF2-40B4-BE49-F238E27FC236}">
                <a16:creationId xmlns:a16="http://schemas.microsoft.com/office/drawing/2014/main" id="{19D94F17-B503-C8A2-F2E9-0F4B10C93C98}"/>
              </a:ext>
            </a:extLst>
          </p:cNvPr>
          <p:cNvSpPr/>
          <p:nvPr/>
        </p:nvSpPr>
        <p:spPr>
          <a:xfrm rot="10800000">
            <a:off x="968187" y="4396361"/>
            <a:ext cx="6736978" cy="2191671"/>
          </a:xfrm>
          <a:custGeom>
            <a:avLst/>
            <a:gdLst>
              <a:gd name="connsiteX0" fmla="*/ 0 w 6302326"/>
              <a:gd name="connsiteY0" fmla="*/ 239156 h 1434905"/>
              <a:gd name="connsiteX1" fmla="*/ 239156 w 6302326"/>
              <a:gd name="connsiteY1" fmla="*/ 0 h 1434905"/>
              <a:gd name="connsiteX2" fmla="*/ 3676357 w 6302326"/>
              <a:gd name="connsiteY2" fmla="*/ 0 h 1434905"/>
              <a:gd name="connsiteX3" fmla="*/ 3676357 w 6302326"/>
              <a:gd name="connsiteY3" fmla="*/ 0 h 1434905"/>
              <a:gd name="connsiteX4" fmla="*/ 5251938 w 6302326"/>
              <a:gd name="connsiteY4" fmla="*/ 0 h 1434905"/>
              <a:gd name="connsiteX5" fmla="*/ 6063170 w 6302326"/>
              <a:gd name="connsiteY5" fmla="*/ 0 h 1434905"/>
              <a:gd name="connsiteX6" fmla="*/ 6302326 w 6302326"/>
              <a:gd name="connsiteY6" fmla="*/ 239156 h 1434905"/>
              <a:gd name="connsiteX7" fmla="*/ 6302326 w 6302326"/>
              <a:gd name="connsiteY7" fmla="*/ 837028 h 1434905"/>
              <a:gd name="connsiteX8" fmla="*/ 6302326 w 6302326"/>
              <a:gd name="connsiteY8" fmla="*/ 837028 h 1434905"/>
              <a:gd name="connsiteX9" fmla="*/ 6302326 w 6302326"/>
              <a:gd name="connsiteY9" fmla="*/ 1195754 h 1434905"/>
              <a:gd name="connsiteX10" fmla="*/ 6302326 w 6302326"/>
              <a:gd name="connsiteY10" fmla="*/ 1195749 h 1434905"/>
              <a:gd name="connsiteX11" fmla="*/ 6063170 w 6302326"/>
              <a:gd name="connsiteY11" fmla="*/ 1434905 h 1434905"/>
              <a:gd name="connsiteX12" fmla="*/ 5251938 w 6302326"/>
              <a:gd name="connsiteY12" fmla="*/ 1434905 h 1434905"/>
              <a:gd name="connsiteX13" fmla="*/ 5856689 w 6302326"/>
              <a:gd name="connsiteY13" fmla="*/ 2528676 h 1434905"/>
              <a:gd name="connsiteX14" fmla="*/ 3676357 w 6302326"/>
              <a:gd name="connsiteY14" fmla="*/ 1434905 h 1434905"/>
              <a:gd name="connsiteX15" fmla="*/ 239156 w 6302326"/>
              <a:gd name="connsiteY15" fmla="*/ 1434905 h 1434905"/>
              <a:gd name="connsiteX16" fmla="*/ 0 w 6302326"/>
              <a:gd name="connsiteY16" fmla="*/ 1195749 h 1434905"/>
              <a:gd name="connsiteX17" fmla="*/ 0 w 6302326"/>
              <a:gd name="connsiteY17" fmla="*/ 1195754 h 1434905"/>
              <a:gd name="connsiteX18" fmla="*/ 0 w 6302326"/>
              <a:gd name="connsiteY18" fmla="*/ 837028 h 1434905"/>
              <a:gd name="connsiteX19" fmla="*/ 0 w 6302326"/>
              <a:gd name="connsiteY19" fmla="*/ 837028 h 1434905"/>
              <a:gd name="connsiteX20" fmla="*/ 0 w 6302326"/>
              <a:gd name="connsiteY20" fmla="*/ 239156 h 1434905"/>
              <a:gd name="connsiteX0" fmla="*/ 0 w 6302326"/>
              <a:gd name="connsiteY0" fmla="*/ 239156 h 2528676"/>
              <a:gd name="connsiteX1" fmla="*/ 239156 w 6302326"/>
              <a:gd name="connsiteY1" fmla="*/ 0 h 2528676"/>
              <a:gd name="connsiteX2" fmla="*/ 3676357 w 6302326"/>
              <a:gd name="connsiteY2" fmla="*/ 0 h 2528676"/>
              <a:gd name="connsiteX3" fmla="*/ 3676357 w 6302326"/>
              <a:gd name="connsiteY3" fmla="*/ 0 h 2528676"/>
              <a:gd name="connsiteX4" fmla="*/ 5251938 w 6302326"/>
              <a:gd name="connsiteY4" fmla="*/ 0 h 2528676"/>
              <a:gd name="connsiteX5" fmla="*/ 6063170 w 6302326"/>
              <a:gd name="connsiteY5" fmla="*/ 0 h 2528676"/>
              <a:gd name="connsiteX6" fmla="*/ 6302326 w 6302326"/>
              <a:gd name="connsiteY6" fmla="*/ 239156 h 2528676"/>
              <a:gd name="connsiteX7" fmla="*/ 6302326 w 6302326"/>
              <a:gd name="connsiteY7" fmla="*/ 837028 h 2528676"/>
              <a:gd name="connsiteX8" fmla="*/ 6302326 w 6302326"/>
              <a:gd name="connsiteY8" fmla="*/ 837028 h 2528676"/>
              <a:gd name="connsiteX9" fmla="*/ 6302326 w 6302326"/>
              <a:gd name="connsiteY9" fmla="*/ 1195754 h 2528676"/>
              <a:gd name="connsiteX10" fmla="*/ 6302326 w 6302326"/>
              <a:gd name="connsiteY10" fmla="*/ 1195749 h 2528676"/>
              <a:gd name="connsiteX11" fmla="*/ 6063170 w 6302326"/>
              <a:gd name="connsiteY11" fmla="*/ 1434905 h 2528676"/>
              <a:gd name="connsiteX12" fmla="*/ 5251938 w 6302326"/>
              <a:gd name="connsiteY12" fmla="*/ 1434905 h 2528676"/>
              <a:gd name="connsiteX13" fmla="*/ 5856689 w 6302326"/>
              <a:gd name="connsiteY13" fmla="*/ 2528676 h 2528676"/>
              <a:gd name="connsiteX14" fmla="*/ 4657727 w 6302326"/>
              <a:gd name="connsiteY14" fmla="*/ 1429754 h 2528676"/>
              <a:gd name="connsiteX15" fmla="*/ 239156 w 6302326"/>
              <a:gd name="connsiteY15" fmla="*/ 1434905 h 2528676"/>
              <a:gd name="connsiteX16" fmla="*/ 0 w 6302326"/>
              <a:gd name="connsiteY16" fmla="*/ 1195749 h 2528676"/>
              <a:gd name="connsiteX17" fmla="*/ 0 w 6302326"/>
              <a:gd name="connsiteY17" fmla="*/ 1195754 h 2528676"/>
              <a:gd name="connsiteX18" fmla="*/ 0 w 6302326"/>
              <a:gd name="connsiteY18" fmla="*/ 837028 h 2528676"/>
              <a:gd name="connsiteX19" fmla="*/ 0 w 6302326"/>
              <a:gd name="connsiteY19" fmla="*/ 837028 h 2528676"/>
              <a:gd name="connsiteX20" fmla="*/ 0 w 6302326"/>
              <a:gd name="connsiteY20" fmla="*/ 239156 h 2528676"/>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5251938 w 6302326"/>
              <a:gd name="connsiteY12" fmla="*/ 1434905 h 1551162"/>
              <a:gd name="connsiteX13" fmla="*/ 1419159 w 6302326"/>
              <a:gd name="connsiteY13" fmla="*/ 1551162 h 1551162"/>
              <a:gd name="connsiteX14" fmla="*/ 4657727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5251938 w 6302326"/>
              <a:gd name="connsiteY12" fmla="*/ 1434905 h 1551162"/>
              <a:gd name="connsiteX13" fmla="*/ 1419159 w 6302326"/>
              <a:gd name="connsiteY13" fmla="*/ 1551162 h 1551162"/>
              <a:gd name="connsiteX14" fmla="*/ 1416985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2159115 w 6302326"/>
              <a:gd name="connsiteY12" fmla="*/ 1434905 h 1551162"/>
              <a:gd name="connsiteX13" fmla="*/ 1419159 w 6302326"/>
              <a:gd name="connsiteY13" fmla="*/ 1551162 h 1551162"/>
              <a:gd name="connsiteX14" fmla="*/ 1416985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636377"/>
              <a:gd name="connsiteX1" fmla="*/ 239156 w 6302326"/>
              <a:gd name="connsiteY1" fmla="*/ 0 h 1636377"/>
              <a:gd name="connsiteX2" fmla="*/ 3676357 w 6302326"/>
              <a:gd name="connsiteY2" fmla="*/ 0 h 1636377"/>
              <a:gd name="connsiteX3" fmla="*/ 3676357 w 6302326"/>
              <a:gd name="connsiteY3" fmla="*/ 0 h 1636377"/>
              <a:gd name="connsiteX4" fmla="*/ 5251938 w 6302326"/>
              <a:gd name="connsiteY4" fmla="*/ 0 h 1636377"/>
              <a:gd name="connsiteX5" fmla="*/ 6063170 w 6302326"/>
              <a:gd name="connsiteY5" fmla="*/ 0 h 1636377"/>
              <a:gd name="connsiteX6" fmla="*/ 6302326 w 6302326"/>
              <a:gd name="connsiteY6" fmla="*/ 239156 h 1636377"/>
              <a:gd name="connsiteX7" fmla="*/ 6302326 w 6302326"/>
              <a:gd name="connsiteY7" fmla="*/ 837028 h 1636377"/>
              <a:gd name="connsiteX8" fmla="*/ 6302326 w 6302326"/>
              <a:gd name="connsiteY8" fmla="*/ 837028 h 1636377"/>
              <a:gd name="connsiteX9" fmla="*/ 6302326 w 6302326"/>
              <a:gd name="connsiteY9" fmla="*/ 1195754 h 1636377"/>
              <a:gd name="connsiteX10" fmla="*/ 6302326 w 6302326"/>
              <a:gd name="connsiteY10" fmla="*/ 1195749 h 1636377"/>
              <a:gd name="connsiteX11" fmla="*/ 6063170 w 6302326"/>
              <a:gd name="connsiteY11" fmla="*/ 1434905 h 1636377"/>
              <a:gd name="connsiteX12" fmla="*/ 2159115 w 6302326"/>
              <a:gd name="connsiteY12" fmla="*/ 1434905 h 1636377"/>
              <a:gd name="connsiteX13" fmla="*/ 1537367 w 6302326"/>
              <a:gd name="connsiteY13" fmla="*/ 1636377 h 1636377"/>
              <a:gd name="connsiteX14" fmla="*/ 1416985 w 6302326"/>
              <a:gd name="connsiteY14" fmla="*/ 1429754 h 1636377"/>
              <a:gd name="connsiteX15" fmla="*/ 239156 w 6302326"/>
              <a:gd name="connsiteY15" fmla="*/ 1434905 h 1636377"/>
              <a:gd name="connsiteX16" fmla="*/ 0 w 6302326"/>
              <a:gd name="connsiteY16" fmla="*/ 1195749 h 1636377"/>
              <a:gd name="connsiteX17" fmla="*/ 0 w 6302326"/>
              <a:gd name="connsiteY17" fmla="*/ 1195754 h 1636377"/>
              <a:gd name="connsiteX18" fmla="*/ 0 w 6302326"/>
              <a:gd name="connsiteY18" fmla="*/ 837028 h 1636377"/>
              <a:gd name="connsiteX19" fmla="*/ 0 w 6302326"/>
              <a:gd name="connsiteY19" fmla="*/ 837028 h 1636377"/>
              <a:gd name="connsiteX20" fmla="*/ 0 w 6302326"/>
              <a:gd name="connsiteY20" fmla="*/ 239156 h 1636377"/>
              <a:gd name="connsiteX0" fmla="*/ 0 w 6302326"/>
              <a:gd name="connsiteY0" fmla="*/ 239156 h 1636377"/>
              <a:gd name="connsiteX1" fmla="*/ 239156 w 6302326"/>
              <a:gd name="connsiteY1" fmla="*/ 0 h 1636377"/>
              <a:gd name="connsiteX2" fmla="*/ 3676357 w 6302326"/>
              <a:gd name="connsiteY2" fmla="*/ 0 h 1636377"/>
              <a:gd name="connsiteX3" fmla="*/ 3676357 w 6302326"/>
              <a:gd name="connsiteY3" fmla="*/ 0 h 1636377"/>
              <a:gd name="connsiteX4" fmla="*/ 5251938 w 6302326"/>
              <a:gd name="connsiteY4" fmla="*/ 0 h 1636377"/>
              <a:gd name="connsiteX5" fmla="*/ 6063170 w 6302326"/>
              <a:gd name="connsiteY5" fmla="*/ 0 h 1636377"/>
              <a:gd name="connsiteX6" fmla="*/ 6302326 w 6302326"/>
              <a:gd name="connsiteY6" fmla="*/ 239156 h 1636377"/>
              <a:gd name="connsiteX7" fmla="*/ 6302326 w 6302326"/>
              <a:gd name="connsiteY7" fmla="*/ 837028 h 1636377"/>
              <a:gd name="connsiteX8" fmla="*/ 6302326 w 6302326"/>
              <a:gd name="connsiteY8" fmla="*/ 837028 h 1636377"/>
              <a:gd name="connsiteX9" fmla="*/ 6302326 w 6302326"/>
              <a:gd name="connsiteY9" fmla="*/ 1195754 h 1636377"/>
              <a:gd name="connsiteX10" fmla="*/ 6302326 w 6302326"/>
              <a:gd name="connsiteY10" fmla="*/ 1195749 h 1636377"/>
              <a:gd name="connsiteX11" fmla="*/ 6063170 w 6302326"/>
              <a:gd name="connsiteY11" fmla="*/ 1434905 h 1636377"/>
              <a:gd name="connsiteX12" fmla="*/ 1890872 w 6302326"/>
              <a:gd name="connsiteY12" fmla="*/ 1434905 h 1636377"/>
              <a:gd name="connsiteX13" fmla="*/ 1537367 w 6302326"/>
              <a:gd name="connsiteY13" fmla="*/ 1636377 h 1636377"/>
              <a:gd name="connsiteX14" fmla="*/ 1416985 w 6302326"/>
              <a:gd name="connsiteY14" fmla="*/ 1429754 h 1636377"/>
              <a:gd name="connsiteX15" fmla="*/ 239156 w 6302326"/>
              <a:gd name="connsiteY15" fmla="*/ 1434905 h 1636377"/>
              <a:gd name="connsiteX16" fmla="*/ 0 w 6302326"/>
              <a:gd name="connsiteY16" fmla="*/ 1195749 h 1636377"/>
              <a:gd name="connsiteX17" fmla="*/ 0 w 6302326"/>
              <a:gd name="connsiteY17" fmla="*/ 1195754 h 1636377"/>
              <a:gd name="connsiteX18" fmla="*/ 0 w 6302326"/>
              <a:gd name="connsiteY18" fmla="*/ 837028 h 1636377"/>
              <a:gd name="connsiteX19" fmla="*/ 0 w 6302326"/>
              <a:gd name="connsiteY19" fmla="*/ 837028 h 1636377"/>
              <a:gd name="connsiteX20" fmla="*/ 0 w 6302326"/>
              <a:gd name="connsiteY20" fmla="*/ 239156 h 1636377"/>
              <a:gd name="connsiteX0" fmla="*/ 0 w 6302326"/>
              <a:gd name="connsiteY0" fmla="*/ 239156 h 1642477"/>
              <a:gd name="connsiteX1" fmla="*/ 239156 w 6302326"/>
              <a:gd name="connsiteY1" fmla="*/ 0 h 1642477"/>
              <a:gd name="connsiteX2" fmla="*/ 3676357 w 6302326"/>
              <a:gd name="connsiteY2" fmla="*/ 0 h 1642477"/>
              <a:gd name="connsiteX3" fmla="*/ 3676357 w 6302326"/>
              <a:gd name="connsiteY3" fmla="*/ 0 h 1642477"/>
              <a:gd name="connsiteX4" fmla="*/ 5251938 w 6302326"/>
              <a:gd name="connsiteY4" fmla="*/ 0 h 1642477"/>
              <a:gd name="connsiteX5" fmla="*/ 6063170 w 6302326"/>
              <a:gd name="connsiteY5" fmla="*/ 0 h 1642477"/>
              <a:gd name="connsiteX6" fmla="*/ 6302326 w 6302326"/>
              <a:gd name="connsiteY6" fmla="*/ 239156 h 1642477"/>
              <a:gd name="connsiteX7" fmla="*/ 6302326 w 6302326"/>
              <a:gd name="connsiteY7" fmla="*/ 837028 h 1642477"/>
              <a:gd name="connsiteX8" fmla="*/ 6302326 w 6302326"/>
              <a:gd name="connsiteY8" fmla="*/ 837028 h 1642477"/>
              <a:gd name="connsiteX9" fmla="*/ 6302326 w 6302326"/>
              <a:gd name="connsiteY9" fmla="*/ 1195754 h 1642477"/>
              <a:gd name="connsiteX10" fmla="*/ 6302326 w 6302326"/>
              <a:gd name="connsiteY10" fmla="*/ 1195749 h 1642477"/>
              <a:gd name="connsiteX11" fmla="*/ 6063170 w 6302326"/>
              <a:gd name="connsiteY11" fmla="*/ 1434905 h 1642477"/>
              <a:gd name="connsiteX12" fmla="*/ 1890872 w 6302326"/>
              <a:gd name="connsiteY12" fmla="*/ 1434905 h 1642477"/>
              <a:gd name="connsiteX13" fmla="*/ 1593210 w 6302326"/>
              <a:gd name="connsiteY13" fmla="*/ 1642477 h 1642477"/>
              <a:gd name="connsiteX14" fmla="*/ 1416985 w 6302326"/>
              <a:gd name="connsiteY14" fmla="*/ 1429754 h 1642477"/>
              <a:gd name="connsiteX15" fmla="*/ 239156 w 6302326"/>
              <a:gd name="connsiteY15" fmla="*/ 1434905 h 1642477"/>
              <a:gd name="connsiteX16" fmla="*/ 0 w 6302326"/>
              <a:gd name="connsiteY16" fmla="*/ 1195749 h 1642477"/>
              <a:gd name="connsiteX17" fmla="*/ 0 w 6302326"/>
              <a:gd name="connsiteY17" fmla="*/ 1195754 h 1642477"/>
              <a:gd name="connsiteX18" fmla="*/ 0 w 6302326"/>
              <a:gd name="connsiteY18" fmla="*/ 837028 h 1642477"/>
              <a:gd name="connsiteX19" fmla="*/ 0 w 6302326"/>
              <a:gd name="connsiteY19" fmla="*/ 837028 h 1642477"/>
              <a:gd name="connsiteX20" fmla="*/ 0 w 6302326"/>
              <a:gd name="connsiteY20" fmla="*/ 239156 h 164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02326" h="1642477">
                <a:moveTo>
                  <a:pt x="0" y="239156"/>
                </a:moveTo>
                <a:cubicBezTo>
                  <a:pt x="0" y="107074"/>
                  <a:pt x="107074" y="0"/>
                  <a:pt x="239156" y="0"/>
                </a:cubicBezTo>
                <a:lnTo>
                  <a:pt x="3676357" y="0"/>
                </a:lnTo>
                <a:lnTo>
                  <a:pt x="3676357" y="0"/>
                </a:lnTo>
                <a:lnTo>
                  <a:pt x="5251938" y="0"/>
                </a:lnTo>
                <a:lnTo>
                  <a:pt x="6063170" y="0"/>
                </a:lnTo>
                <a:cubicBezTo>
                  <a:pt x="6195252" y="0"/>
                  <a:pt x="6302326" y="107074"/>
                  <a:pt x="6302326" y="239156"/>
                </a:cubicBezTo>
                <a:lnTo>
                  <a:pt x="6302326" y="837028"/>
                </a:lnTo>
                <a:lnTo>
                  <a:pt x="6302326" y="837028"/>
                </a:lnTo>
                <a:lnTo>
                  <a:pt x="6302326" y="1195754"/>
                </a:lnTo>
                <a:lnTo>
                  <a:pt x="6302326" y="1195749"/>
                </a:lnTo>
                <a:cubicBezTo>
                  <a:pt x="6302326" y="1327831"/>
                  <a:pt x="6195252" y="1434905"/>
                  <a:pt x="6063170" y="1434905"/>
                </a:cubicBezTo>
                <a:lnTo>
                  <a:pt x="1890872" y="1434905"/>
                </a:lnTo>
                <a:cubicBezTo>
                  <a:pt x="1773037" y="1502062"/>
                  <a:pt x="1711045" y="1575320"/>
                  <a:pt x="1593210" y="1642477"/>
                </a:cubicBezTo>
                <a:cubicBezTo>
                  <a:pt x="1592485" y="1602008"/>
                  <a:pt x="1417710" y="1470223"/>
                  <a:pt x="1416985" y="1429754"/>
                </a:cubicBezTo>
                <a:lnTo>
                  <a:pt x="239156" y="1434905"/>
                </a:lnTo>
                <a:cubicBezTo>
                  <a:pt x="107074" y="1434905"/>
                  <a:pt x="0" y="1327831"/>
                  <a:pt x="0" y="1195749"/>
                </a:cubicBezTo>
                <a:lnTo>
                  <a:pt x="0" y="1195754"/>
                </a:lnTo>
                <a:lnTo>
                  <a:pt x="0" y="837028"/>
                </a:lnTo>
                <a:lnTo>
                  <a:pt x="0" y="837028"/>
                </a:lnTo>
                <a:lnTo>
                  <a:pt x="0" y="239156"/>
                </a:lnTo>
                <a:close/>
              </a:path>
            </a:pathLst>
          </a:custGeom>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23">
            <a:extLst>
              <a:ext uri="{FF2B5EF4-FFF2-40B4-BE49-F238E27FC236}">
                <a16:creationId xmlns:a16="http://schemas.microsoft.com/office/drawing/2014/main" id="{D56AE401-A42C-F571-2104-7BC95FA2FC2B}"/>
              </a:ext>
            </a:extLst>
          </p:cNvPr>
          <p:cNvSpPr/>
          <p:nvPr/>
        </p:nvSpPr>
        <p:spPr>
          <a:xfrm>
            <a:off x="1035424" y="4822208"/>
            <a:ext cx="6575611" cy="1699616"/>
          </a:xfrm>
          <a:prstGeom prst="roundRect">
            <a:avLst/>
          </a:prstGeom>
          <a:noFill/>
          <a:ln>
            <a:noFill/>
          </a:ln>
          <a:scene3d>
            <a:camera prst="orthographicFront"/>
            <a:lightRig rig="threePt"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3d extrusionH="57150">
              <a:bevelT w="38100" h="38100"/>
            </a:sp3d>
          </a:bodyPr>
          <a:lstStyle/>
          <a:p>
            <a:pPr lvl="0" algn="ctr">
              <a:defRPr/>
            </a:pPr>
            <a:r>
              <a:rPr lang="en-US" sz="29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But as many as received Him, to them He gave the right to become children of God, to those who believe in His name:               </a:t>
            </a:r>
            <a:r>
              <a:rPr kumimoji="0" lang="en-US" sz="28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John 1:12</a:t>
            </a:r>
            <a:endParaRPr lang="en-US" sz="2800" i="1" dirty="0">
              <a:solidFill>
                <a:srgbClr val="00CCFF"/>
              </a:solidFill>
            </a:endParaRPr>
          </a:p>
        </p:txBody>
      </p:sp>
      <p:sp>
        <p:nvSpPr>
          <p:cNvPr id="12" name="Rectangle 12">
            <a:extLst>
              <a:ext uri="{FF2B5EF4-FFF2-40B4-BE49-F238E27FC236}">
                <a16:creationId xmlns:a16="http://schemas.microsoft.com/office/drawing/2014/main" id="{8B045023-004C-08A1-9874-31A6006D5B96}"/>
              </a:ext>
            </a:extLst>
          </p:cNvPr>
          <p:cNvSpPr>
            <a:spLocks noChangeArrowheads="1"/>
          </p:cNvSpPr>
          <p:nvPr/>
        </p:nvSpPr>
        <p:spPr bwMode="auto">
          <a:xfrm>
            <a:off x="4814047" y="5104640"/>
            <a:ext cx="2816113" cy="7144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900" b="1" i="0"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rPr>
              <a:t>children of God</a:t>
            </a:r>
            <a:endParaRPr kumimoji="0" lang="en-US" altLang="en-US" sz="2900" b="1" i="1"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endParaRPr>
          </a:p>
        </p:txBody>
      </p:sp>
      <p:sp>
        <p:nvSpPr>
          <p:cNvPr id="13" name="Rectangle 12">
            <a:extLst>
              <a:ext uri="{FF2B5EF4-FFF2-40B4-BE49-F238E27FC236}">
                <a16:creationId xmlns:a16="http://schemas.microsoft.com/office/drawing/2014/main" id="{08EFF9F1-B730-27BD-5FF1-B7D1F7F57A97}"/>
              </a:ext>
            </a:extLst>
          </p:cNvPr>
          <p:cNvSpPr>
            <a:spLocks noChangeArrowheads="1"/>
          </p:cNvSpPr>
          <p:nvPr/>
        </p:nvSpPr>
        <p:spPr bwMode="auto">
          <a:xfrm>
            <a:off x="3576918" y="5615629"/>
            <a:ext cx="1976717" cy="5718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900" b="1" i="0"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rPr>
              <a:t>believe in</a:t>
            </a:r>
            <a:endParaRPr kumimoji="0" lang="en-US" altLang="en-US" sz="2900" b="1" i="1"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endParaRPr>
          </a:p>
        </p:txBody>
      </p:sp>
      <p:sp>
        <p:nvSpPr>
          <p:cNvPr id="14" name="Rectangle 6">
            <a:extLst>
              <a:ext uri="{FF2B5EF4-FFF2-40B4-BE49-F238E27FC236}">
                <a16:creationId xmlns:a16="http://schemas.microsoft.com/office/drawing/2014/main" id="{CF3D2D4C-A24C-0504-0B52-22238258F37A}"/>
              </a:ext>
            </a:extLst>
          </p:cNvPr>
          <p:cNvSpPr>
            <a:spLocks noChangeArrowheads="1"/>
          </p:cNvSpPr>
          <p:nvPr/>
        </p:nvSpPr>
        <p:spPr bwMode="auto">
          <a:xfrm>
            <a:off x="4873661" y="5569025"/>
            <a:ext cx="574943" cy="659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9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Tree>
    <p:extLst>
      <p:ext uri="{BB962C8B-B14F-4D97-AF65-F5344CB8AC3E}">
        <p14:creationId xmlns:p14="http://schemas.microsoft.com/office/powerpoint/2010/main" val="21669092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39" presetClass="entr" presetSubtype="0" accel="10000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ppt_h</p:attrName>
                                        </p:attrNameLst>
                                      </p:cBhvr>
                                      <p:tavLst>
                                        <p:tav tm="0">
                                          <p:val>
                                            <p:strVal val="#ppt_h/20"/>
                                          </p:val>
                                        </p:tav>
                                        <p:tav tm="50000">
                                          <p:val>
                                            <p:strVal val="#ppt_h/20"/>
                                          </p:val>
                                        </p:tav>
                                        <p:tav tm="100000">
                                          <p:val>
                                            <p:strVal val="#ppt_h"/>
                                          </p:val>
                                        </p:tav>
                                      </p:tavLst>
                                    </p:anim>
                                    <p:anim calcmode="lin" valueType="num">
                                      <p:cBhvr>
                                        <p:cTn id="14" dur="1000" fill="hold"/>
                                        <p:tgtEl>
                                          <p:spTgt spid="6"/>
                                        </p:tgtEl>
                                        <p:attrNameLst>
                                          <p:attrName>ppt_w</p:attrName>
                                        </p:attrNameLst>
                                      </p:cBhvr>
                                      <p:tavLst>
                                        <p:tav tm="0">
                                          <p:val>
                                            <p:strVal val="#ppt_w+.3"/>
                                          </p:val>
                                        </p:tav>
                                        <p:tav tm="50000">
                                          <p:val>
                                            <p:strVal val="#ppt_w+.3"/>
                                          </p:val>
                                        </p:tav>
                                        <p:tav tm="100000">
                                          <p:val>
                                            <p:strVal val="#ppt_w"/>
                                          </p:val>
                                        </p:tav>
                                      </p:tavLst>
                                    </p:anim>
                                    <p:anim calcmode="lin" valueType="num">
                                      <p:cBhvr>
                                        <p:cTn id="15" dur="1000" fill="hold"/>
                                        <p:tgtEl>
                                          <p:spTgt spid="6"/>
                                        </p:tgtEl>
                                        <p:attrNameLst>
                                          <p:attrName>ppt_x</p:attrName>
                                        </p:attrNameLst>
                                      </p:cBhvr>
                                      <p:tavLst>
                                        <p:tav tm="0">
                                          <p:val>
                                            <p:strVal val="#ppt_x-.3"/>
                                          </p:val>
                                        </p:tav>
                                        <p:tav tm="5000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
                                          </p:val>
                                        </p:tav>
                                        <p:tav tm="100000">
                                          <p:val>
                                            <p:strVal val="#ppt_y"/>
                                          </p:val>
                                        </p:tav>
                                      </p:tavLst>
                                    </p:anim>
                                  </p:childTnLst>
                                </p:cTn>
                              </p:par>
                              <p:par>
                                <p:cTn id="17" presetID="0" presetClass="entr" presetSubtype="0" fill="hold" grpId="0" nodeType="withEffect">
                                  <p:stCondLst>
                                    <p:cond delay="750"/>
                                  </p:stCondLst>
                                  <p:childTnLst>
                                    <p:set>
                                      <p:cBhvr>
                                        <p:cTn id="18" dur="1" fill="hold">
                                          <p:stCondLst>
                                            <p:cond delay="0"/>
                                          </p:stCondLst>
                                        </p:cTn>
                                        <p:tgtEl>
                                          <p:spTgt spid="5"/>
                                        </p:tgtEl>
                                        <p:attrNameLst>
                                          <p:attrName>style.visibility</p:attrName>
                                        </p:attrNameLst>
                                      </p:cBhvr>
                                      <p:to>
                                        <p:strVal val="visible"/>
                                      </p:to>
                                    </p:set>
                                    <p:animEffect transition="in" filter="dissolve">
                                      <p:cBhvr>
                                        <p:cTn id="19" dur="500">
                                          <p:stCondLst>
                                            <p:cond delay="0"/>
                                          </p:stCondLst>
                                        </p:cTn>
                                        <p:tgtEl>
                                          <p:spTgt spid="5"/>
                                        </p:tgtEl>
                                      </p:cBhvr>
                                    </p:animEffect>
                                    <p:anim to="" calcmode="lin" valueType="num">
                                      <p:cBhvr>
                                        <p:cTn id="20" dur="50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21" dur="500" fill="hold">
                                          <p:stCondLst>
                                            <p:cond delay="0"/>
                                          </p:stCondLst>
                                        </p:cTn>
                                        <p:tgtEl>
                                          <p:spTgt spid="5"/>
                                        </p:tgtEl>
                                        <p:attrNameLst>
                                          <p:attrName>ppt_h</p:attrName>
                                        </p:attrNameLst>
                                      </p:cBhvr>
                                      <p:tavLst>
                                        <p:tav tm="0">
                                          <p:val>
                                            <p:strVal val="#ppt_h*4"/>
                                          </p:val>
                                        </p:tav>
                                        <p:tav tm="100000">
                                          <p:val>
                                            <p:strVal val="#ppt_h"/>
                                          </p:val>
                                        </p:tav>
                                      </p:tavLst>
                                    </p:anim>
                                  </p:childTnLst>
                                </p:cTn>
                              </p:par>
                              <p:par>
                                <p:cTn id="22" presetID="39" presetClass="entr" presetSubtype="0" accel="100000" fill="hold" grpId="0" nodeType="withEffect">
                                  <p:stCondLst>
                                    <p:cond delay="100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ppt_h</p:attrName>
                                        </p:attrNameLst>
                                      </p:cBhvr>
                                      <p:tavLst>
                                        <p:tav tm="0">
                                          <p:val>
                                            <p:strVal val="#ppt_h/20"/>
                                          </p:val>
                                        </p:tav>
                                        <p:tav tm="50000">
                                          <p:val>
                                            <p:strVal val="#ppt_h/20"/>
                                          </p:val>
                                        </p:tav>
                                        <p:tav tm="100000">
                                          <p:val>
                                            <p:strVal val="#ppt_h"/>
                                          </p:val>
                                        </p:tav>
                                      </p:tavLst>
                                    </p:anim>
                                    <p:anim calcmode="lin" valueType="num">
                                      <p:cBhvr>
                                        <p:cTn id="25" dur="1000" fill="hold"/>
                                        <p:tgtEl>
                                          <p:spTgt spid="4"/>
                                        </p:tgtEl>
                                        <p:attrNameLst>
                                          <p:attrName>ppt_w</p:attrName>
                                        </p:attrNameLst>
                                      </p:cBhvr>
                                      <p:tavLst>
                                        <p:tav tm="0">
                                          <p:val>
                                            <p:strVal val="#ppt_w+.3"/>
                                          </p:val>
                                        </p:tav>
                                        <p:tav tm="50000">
                                          <p:val>
                                            <p:strVal val="#ppt_w+.3"/>
                                          </p:val>
                                        </p:tav>
                                        <p:tav tm="100000">
                                          <p:val>
                                            <p:strVal val="#ppt_w"/>
                                          </p:val>
                                        </p:tav>
                                      </p:tavLst>
                                    </p:anim>
                                    <p:anim calcmode="lin" valueType="num">
                                      <p:cBhvr>
                                        <p:cTn id="26" dur="1000" fill="hold"/>
                                        <p:tgtEl>
                                          <p:spTgt spid="4"/>
                                        </p:tgtEl>
                                        <p:attrNameLst>
                                          <p:attrName>ppt_x</p:attrName>
                                        </p:attrNameLst>
                                      </p:cBhvr>
                                      <p:tavLst>
                                        <p:tav tm="0">
                                          <p:val>
                                            <p:strVal val="#ppt_x-.3"/>
                                          </p:val>
                                        </p:tav>
                                        <p:tav tm="50000">
                                          <p:val>
                                            <p:strVal val="#ppt_x"/>
                                          </p:val>
                                        </p:tav>
                                        <p:tav tm="100000">
                                          <p:val>
                                            <p:strVal val="#ppt_x"/>
                                          </p:val>
                                        </p:tav>
                                      </p:tavLst>
                                    </p:anim>
                                    <p:anim calcmode="lin" valueType="num">
                                      <p:cBhvr>
                                        <p:cTn id="27" dur="1000" fill="hold"/>
                                        <p:tgtEl>
                                          <p:spTgt spid="4"/>
                                        </p:tgtEl>
                                        <p:attrNameLst>
                                          <p:attrName>ppt_y</p:attrName>
                                        </p:attrNameLst>
                                      </p:cBhvr>
                                      <p:tavLst>
                                        <p:tav tm="0">
                                          <p:val>
                                            <p:strVal val="#ppt_y"/>
                                          </p:val>
                                        </p:tav>
                                        <p:tav tm="100000">
                                          <p:val>
                                            <p:strVal val="#ppt_y"/>
                                          </p:val>
                                        </p:tav>
                                      </p:tavLst>
                                    </p:anim>
                                  </p:childTnLst>
                                </p:cTn>
                              </p:par>
                              <p:par>
                                <p:cTn id="28" presetID="0" presetClass="entr" presetSubtype="0" fill="hold" grpId="0" nodeType="withEffect">
                                  <p:stCondLst>
                                    <p:cond delay="750"/>
                                  </p:stCondLst>
                                  <p:childTnLst>
                                    <p:set>
                                      <p:cBhvr>
                                        <p:cTn id="29" dur="1" fill="hold">
                                          <p:stCondLst>
                                            <p:cond delay="0"/>
                                          </p:stCondLst>
                                        </p:cTn>
                                        <p:tgtEl>
                                          <p:spTgt spid="7"/>
                                        </p:tgtEl>
                                        <p:attrNameLst>
                                          <p:attrName>style.visibility</p:attrName>
                                        </p:attrNameLst>
                                      </p:cBhvr>
                                      <p:to>
                                        <p:strVal val="visible"/>
                                      </p:to>
                                    </p:set>
                                    <p:animEffect transition="in" filter="dissolve">
                                      <p:cBhvr>
                                        <p:cTn id="30" dur="500">
                                          <p:stCondLst>
                                            <p:cond delay="0"/>
                                          </p:stCondLst>
                                        </p:cTn>
                                        <p:tgtEl>
                                          <p:spTgt spid="7"/>
                                        </p:tgtEl>
                                      </p:cBhvr>
                                    </p:animEffect>
                                    <p:anim to="" calcmode="lin" valueType="num">
                                      <p:cBhvr>
                                        <p:cTn id="31" dur="500" fill="hold">
                                          <p:stCondLst>
                                            <p:cond delay="0"/>
                                          </p:stCondLst>
                                        </p:cTn>
                                        <p:tgtEl>
                                          <p:spTgt spid="7"/>
                                        </p:tgtEl>
                                        <p:attrNameLst>
                                          <p:attrName>ppt_w</p:attrName>
                                        </p:attrNameLst>
                                      </p:cBhvr>
                                      <p:tavLst>
                                        <p:tav tm="0">
                                          <p:val>
                                            <p:strVal val="#ppt_w*4"/>
                                          </p:val>
                                        </p:tav>
                                        <p:tav tm="100000">
                                          <p:val>
                                            <p:strVal val="#ppt_w"/>
                                          </p:val>
                                        </p:tav>
                                      </p:tavLst>
                                    </p:anim>
                                    <p:anim to="" calcmode="lin" valueType="num">
                                      <p:cBhvr>
                                        <p:cTn id="32" dur="500" fill="hold">
                                          <p:stCondLst>
                                            <p:cond delay="0"/>
                                          </p:stCondLst>
                                        </p:cTn>
                                        <p:tgtEl>
                                          <p:spTgt spid="7"/>
                                        </p:tgtEl>
                                        <p:attrNameLst>
                                          <p:attrName>ppt_h</p:attrName>
                                        </p:attrNameLst>
                                      </p:cBhvr>
                                      <p:tavLst>
                                        <p:tav tm="0">
                                          <p:val>
                                            <p:strVal val="#ppt_h*4"/>
                                          </p:val>
                                        </p:tav>
                                        <p:tav tm="100000">
                                          <p:val>
                                            <p:strVal val="#ppt_h"/>
                                          </p:val>
                                        </p:tav>
                                      </p:tavLst>
                                    </p:anim>
                                  </p:childTnLst>
                                </p:cTn>
                              </p:par>
                            </p:childTnLst>
                          </p:cTn>
                        </p:par>
                        <p:par>
                          <p:cTn id="33" fill="hold">
                            <p:stCondLst>
                              <p:cond delay="2000"/>
                            </p:stCondLst>
                            <p:childTnLst>
                              <p:par>
                                <p:cTn id="34" presetID="21" presetClass="entr" presetSubtype="8" fill="hold" nodeType="afterEffect">
                                  <p:stCondLst>
                                    <p:cond delay="0"/>
                                  </p:stCondLst>
                                  <p:childTnLst>
                                    <p:set>
                                      <p:cBhvr>
                                        <p:cTn id="35" dur="1" fill="hold">
                                          <p:stCondLst>
                                            <p:cond delay="0"/>
                                          </p:stCondLst>
                                        </p:cTn>
                                        <p:tgtEl>
                                          <p:spTgt spid="7">
                                            <p:txEl>
                                              <p:pRg st="0" end="0"/>
                                            </p:txEl>
                                          </p:spTgt>
                                        </p:tgtEl>
                                        <p:attrNameLst>
                                          <p:attrName>style.visibility</p:attrName>
                                        </p:attrNameLst>
                                      </p:cBhvr>
                                      <p:to>
                                        <p:strVal val="visible"/>
                                      </p:to>
                                    </p:set>
                                    <p:animEffect transition="in" filter="wheel(8)">
                                      <p:cBhvr>
                                        <p:cTn id="36" dur="2000"/>
                                        <p:tgtEl>
                                          <p:spTgt spid="7">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entr" presetSubtype="0"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dissolve">
                                      <p:cBhvr>
                                        <p:cTn id="41" dur="500">
                                          <p:stCondLst>
                                            <p:cond delay="0"/>
                                          </p:stCondLst>
                                        </p:cTn>
                                        <p:tgtEl>
                                          <p:spTgt spid="3"/>
                                        </p:tgtEl>
                                      </p:cBhvr>
                                    </p:animEffect>
                                    <p:anim to="" calcmode="lin" valueType="num">
                                      <p:cBhvr>
                                        <p:cTn id="42" dur="500" fill="hold">
                                          <p:stCondLst>
                                            <p:cond delay="0"/>
                                          </p:stCondLst>
                                        </p:cTn>
                                        <p:tgtEl>
                                          <p:spTgt spid="3"/>
                                        </p:tgtEl>
                                        <p:attrNameLst>
                                          <p:attrName>ppt_w</p:attrName>
                                        </p:attrNameLst>
                                      </p:cBhvr>
                                      <p:tavLst>
                                        <p:tav tm="0">
                                          <p:val>
                                            <p:strVal val="#ppt_w*4"/>
                                          </p:val>
                                        </p:tav>
                                        <p:tav tm="100000">
                                          <p:val>
                                            <p:strVal val="#ppt_w"/>
                                          </p:val>
                                        </p:tav>
                                      </p:tavLst>
                                    </p:anim>
                                    <p:anim to="" calcmode="lin" valueType="num">
                                      <p:cBhvr>
                                        <p:cTn id="43" dur="500" fill="hold">
                                          <p:stCondLst>
                                            <p:cond delay="0"/>
                                          </p:stCondLst>
                                        </p:cTn>
                                        <p:tgtEl>
                                          <p:spTgt spid="3"/>
                                        </p:tgtEl>
                                        <p:attrNameLst>
                                          <p:attrName>ppt_h</p:attrName>
                                        </p:attrNameLst>
                                      </p:cBhvr>
                                      <p:tavLst>
                                        <p:tav tm="0">
                                          <p:val>
                                            <p:strVal val="#ppt_h*4"/>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17" presetClass="entr" presetSubtype="4" fill="hold" grpId="0" nodeType="clickEffect">
                                  <p:stCondLst>
                                    <p:cond delay="0"/>
                                  </p:stCondLst>
                                  <p:childTnLst>
                                    <p:set>
                                      <p:cBhvr>
                                        <p:cTn id="47" dur="1" fill="hold">
                                          <p:stCondLst>
                                            <p:cond delay="0"/>
                                          </p:stCondLst>
                                        </p:cTn>
                                        <p:tgtEl>
                                          <p:spTgt spid="8"/>
                                        </p:tgtEl>
                                        <p:attrNameLst>
                                          <p:attrName>style.visibility</p:attrName>
                                        </p:attrNameLst>
                                      </p:cBhvr>
                                      <p:to>
                                        <p:strVal val="visible"/>
                                      </p:to>
                                    </p:set>
                                    <p:anim calcmode="lin" valueType="num">
                                      <p:cBhvr>
                                        <p:cTn id="48" dur="500" fill="hold"/>
                                        <p:tgtEl>
                                          <p:spTgt spid="8"/>
                                        </p:tgtEl>
                                        <p:attrNameLst>
                                          <p:attrName>ppt_x</p:attrName>
                                        </p:attrNameLst>
                                      </p:cBhvr>
                                      <p:tavLst>
                                        <p:tav tm="0">
                                          <p:val>
                                            <p:strVal val="#ppt_x"/>
                                          </p:val>
                                        </p:tav>
                                        <p:tav tm="100000">
                                          <p:val>
                                            <p:strVal val="#ppt_x"/>
                                          </p:val>
                                        </p:tav>
                                      </p:tavLst>
                                    </p:anim>
                                    <p:anim calcmode="lin" valueType="num">
                                      <p:cBhvr>
                                        <p:cTn id="49" dur="500" fill="hold"/>
                                        <p:tgtEl>
                                          <p:spTgt spid="8"/>
                                        </p:tgtEl>
                                        <p:attrNameLst>
                                          <p:attrName>ppt_y</p:attrName>
                                        </p:attrNameLst>
                                      </p:cBhvr>
                                      <p:tavLst>
                                        <p:tav tm="0">
                                          <p:val>
                                            <p:strVal val="#ppt_y+#ppt_h/2"/>
                                          </p:val>
                                        </p:tav>
                                        <p:tav tm="100000">
                                          <p:val>
                                            <p:strVal val="#ppt_y"/>
                                          </p:val>
                                        </p:tav>
                                      </p:tavLst>
                                    </p:anim>
                                    <p:anim calcmode="lin" valueType="num">
                                      <p:cBhvr>
                                        <p:cTn id="50" dur="500" fill="hold"/>
                                        <p:tgtEl>
                                          <p:spTgt spid="8"/>
                                        </p:tgtEl>
                                        <p:attrNameLst>
                                          <p:attrName>ppt_w</p:attrName>
                                        </p:attrNameLst>
                                      </p:cBhvr>
                                      <p:tavLst>
                                        <p:tav tm="0">
                                          <p:val>
                                            <p:strVal val="#ppt_w"/>
                                          </p:val>
                                        </p:tav>
                                        <p:tav tm="100000">
                                          <p:val>
                                            <p:strVal val="#ppt_w"/>
                                          </p:val>
                                        </p:tav>
                                      </p:tavLst>
                                    </p:anim>
                                    <p:anim calcmode="lin" valueType="num">
                                      <p:cBhvr>
                                        <p:cTn id="51" dur="500" fill="hold"/>
                                        <p:tgtEl>
                                          <p:spTgt spid="8"/>
                                        </p:tgtEl>
                                        <p:attrNameLst>
                                          <p:attrName>ppt_h</p:attrName>
                                        </p:attrNameLst>
                                      </p:cBhvr>
                                      <p:tavLst>
                                        <p:tav tm="0">
                                          <p:val>
                                            <p:fltVal val="0"/>
                                          </p:val>
                                        </p:tav>
                                        <p:tav tm="100000">
                                          <p:val>
                                            <p:strVal val="#ppt_h"/>
                                          </p:val>
                                        </p:tav>
                                      </p:tavLst>
                                    </p:anim>
                                  </p:childTnLst>
                                </p:cTn>
                              </p:par>
                              <p:par>
                                <p:cTn id="52" presetID="22" presetClass="entr" presetSubtype="2" fill="hold" grpId="1" nodeType="with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right)">
                                      <p:cBhvr>
                                        <p:cTn id="54" dur="500"/>
                                        <p:tgtEl>
                                          <p:spTgt spid="8"/>
                                        </p:tgtEl>
                                      </p:cBhvr>
                                    </p:animEffect>
                                  </p:childTnLst>
                                </p:cTn>
                              </p:par>
                              <p:par>
                                <p:cTn id="55" presetID="17" presetClass="entr" presetSubtype="10" fill="hold" grpId="0" nodeType="withEffect">
                                  <p:stCondLst>
                                    <p:cond delay="40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17" presetClass="entr" presetSubtype="1" fill="hold" grpId="0" nodeType="click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ppt_x</p:attrName>
                                        </p:attrNameLst>
                                      </p:cBhvr>
                                      <p:tavLst>
                                        <p:tav tm="0">
                                          <p:val>
                                            <p:strVal val="#ppt_x"/>
                                          </p:val>
                                        </p:tav>
                                        <p:tav tm="100000">
                                          <p:val>
                                            <p:strVal val="#ppt_x"/>
                                          </p:val>
                                        </p:tav>
                                      </p:tavLst>
                                    </p:anim>
                                    <p:anim calcmode="lin" valueType="num">
                                      <p:cBhvr>
                                        <p:cTn id="64" dur="500" fill="hold"/>
                                        <p:tgtEl>
                                          <p:spTgt spid="10"/>
                                        </p:tgtEl>
                                        <p:attrNameLst>
                                          <p:attrName>ppt_y</p:attrName>
                                        </p:attrNameLst>
                                      </p:cBhvr>
                                      <p:tavLst>
                                        <p:tav tm="0">
                                          <p:val>
                                            <p:strVal val="#ppt_y-#ppt_h/2"/>
                                          </p:val>
                                        </p:tav>
                                        <p:tav tm="100000">
                                          <p:val>
                                            <p:strVal val="#ppt_y"/>
                                          </p:val>
                                        </p:tav>
                                      </p:tavLst>
                                    </p:anim>
                                    <p:anim calcmode="lin" valueType="num">
                                      <p:cBhvr>
                                        <p:cTn id="65" dur="500" fill="hold"/>
                                        <p:tgtEl>
                                          <p:spTgt spid="10"/>
                                        </p:tgtEl>
                                        <p:attrNameLst>
                                          <p:attrName>ppt_w</p:attrName>
                                        </p:attrNameLst>
                                      </p:cBhvr>
                                      <p:tavLst>
                                        <p:tav tm="0">
                                          <p:val>
                                            <p:strVal val="#ppt_w"/>
                                          </p:val>
                                        </p:tav>
                                        <p:tav tm="100000">
                                          <p:val>
                                            <p:strVal val="#ppt_w"/>
                                          </p:val>
                                        </p:tav>
                                      </p:tavLst>
                                    </p:anim>
                                    <p:anim calcmode="lin" valueType="num">
                                      <p:cBhvr>
                                        <p:cTn id="66" dur="500" fill="hold"/>
                                        <p:tgtEl>
                                          <p:spTgt spid="10"/>
                                        </p:tgtEl>
                                        <p:attrNameLst>
                                          <p:attrName>ppt_h</p:attrName>
                                        </p:attrNameLst>
                                      </p:cBhvr>
                                      <p:tavLst>
                                        <p:tav tm="0">
                                          <p:val>
                                            <p:fltVal val="0"/>
                                          </p:val>
                                        </p:tav>
                                        <p:tav tm="100000">
                                          <p:val>
                                            <p:strVal val="#ppt_h"/>
                                          </p:val>
                                        </p:tav>
                                      </p:tavLst>
                                    </p:anim>
                                  </p:childTnLst>
                                </p:cTn>
                              </p:par>
                              <p:par>
                                <p:cTn id="67" presetID="22" presetClass="entr" presetSubtype="2" fill="hold" grpId="1" nodeType="withEffect">
                                  <p:stCondLst>
                                    <p:cond delay="0"/>
                                  </p:stCondLst>
                                  <p:childTnLst>
                                    <p:set>
                                      <p:cBhvr>
                                        <p:cTn id="68" dur="1" fill="hold">
                                          <p:stCondLst>
                                            <p:cond delay="0"/>
                                          </p:stCondLst>
                                        </p:cTn>
                                        <p:tgtEl>
                                          <p:spTgt spid="10"/>
                                        </p:tgtEl>
                                        <p:attrNameLst>
                                          <p:attrName>style.visibility</p:attrName>
                                        </p:attrNameLst>
                                      </p:cBhvr>
                                      <p:to>
                                        <p:strVal val="visible"/>
                                      </p:to>
                                    </p:set>
                                    <p:animEffect transition="in" filter="wipe(right)">
                                      <p:cBhvr>
                                        <p:cTn id="69" dur="500"/>
                                        <p:tgtEl>
                                          <p:spTgt spid="10"/>
                                        </p:tgtEl>
                                      </p:cBhvr>
                                    </p:animEffect>
                                  </p:childTnLst>
                                </p:cTn>
                              </p:par>
                              <p:par>
                                <p:cTn id="70" presetID="17" presetClass="entr" presetSubtype="10" fill="hold" grpId="0" nodeType="withEffect">
                                  <p:stCondLst>
                                    <p:cond delay="400"/>
                                  </p:stCondLst>
                                  <p:childTnLst>
                                    <p:set>
                                      <p:cBhvr>
                                        <p:cTn id="71" dur="1" fill="hold">
                                          <p:stCondLst>
                                            <p:cond delay="0"/>
                                          </p:stCondLst>
                                        </p:cTn>
                                        <p:tgtEl>
                                          <p:spTgt spid="11"/>
                                        </p:tgtEl>
                                        <p:attrNameLst>
                                          <p:attrName>style.visibility</p:attrName>
                                        </p:attrNameLst>
                                      </p:cBhvr>
                                      <p:to>
                                        <p:strVal val="visible"/>
                                      </p:to>
                                    </p:set>
                                    <p:anim calcmode="lin" valueType="num">
                                      <p:cBhvr>
                                        <p:cTn id="72" dur="500" fill="hold"/>
                                        <p:tgtEl>
                                          <p:spTgt spid="11"/>
                                        </p:tgtEl>
                                        <p:attrNameLst>
                                          <p:attrName>ppt_w</p:attrName>
                                        </p:attrNameLst>
                                      </p:cBhvr>
                                      <p:tavLst>
                                        <p:tav tm="0">
                                          <p:val>
                                            <p:fltVal val="0"/>
                                          </p:val>
                                        </p:tav>
                                        <p:tav tm="100000">
                                          <p:val>
                                            <p:strVal val="#ppt_w"/>
                                          </p:val>
                                        </p:tav>
                                      </p:tavLst>
                                    </p:anim>
                                    <p:anim calcmode="lin" valueType="num">
                                      <p:cBhvr>
                                        <p:cTn id="73"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12"/>
                                        </p:tgtEl>
                                        <p:attrNameLst>
                                          <p:attrName>style.visibility</p:attrName>
                                        </p:attrNameLst>
                                      </p:cBhvr>
                                      <p:to>
                                        <p:strVal val="visible"/>
                                      </p:to>
                                    </p:set>
                                    <p:animEffect transition="in" filter="wipe(left)">
                                      <p:cBhvr>
                                        <p:cTn id="78" dur="500"/>
                                        <p:tgtEl>
                                          <p:spTgt spid="12"/>
                                        </p:tgtEl>
                                      </p:cBhvr>
                                    </p:animEffect>
                                  </p:childTnLst>
                                </p:cTn>
                              </p:par>
                              <p:par>
                                <p:cTn id="79" presetID="22" presetClass="entr" presetSubtype="8" fill="hold" grpId="0" nodeType="withEffect">
                                  <p:stCondLst>
                                    <p:cond delay="400"/>
                                  </p:stCondLst>
                                  <p:childTnLst>
                                    <p:set>
                                      <p:cBhvr>
                                        <p:cTn id="80" dur="1" fill="hold">
                                          <p:stCondLst>
                                            <p:cond delay="0"/>
                                          </p:stCondLst>
                                        </p:cTn>
                                        <p:tgtEl>
                                          <p:spTgt spid="13"/>
                                        </p:tgtEl>
                                        <p:attrNameLst>
                                          <p:attrName>style.visibility</p:attrName>
                                        </p:attrNameLst>
                                      </p:cBhvr>
                                      <p:to>
                                        <p:strVal val="visible"/>
                                      </p:to>
                                    </p:set>
                                    <p:animEffect transition="in" filter="wipe(left)">
                                      <p:cBhvr>
                                        <p:cTn id="81" dur="500"/>
                                        <p:tgtEl>
                                          <p:spTgt spid="13"/>
                                        </p:tgtEl>
                                      </p:cBhvr>
                                    </p:animEffect>
                                  </p:childTnLst>
                                </p:cTn>
                              </p:par>
                              <p:par>
                                <p:cTn id="82" presetID="0" presetClass="entr" presetSubtype="0" fill="hold" grpId="0" nodeType="withEffect">
                                  <p:stCondLst>
                                    <p:cond delay="750"/>
                                  </p:stCondLst>
                                  <p:childTnLst>
                                    <p:set>
                                      <p:cBhvr>
                                        <p:cTn id="83" dur="1" fill="hold">
                                          <p:stCondLst>
                                            <p:cond delay="0"/>
                                          </p:stCondLst>
                                        </p:cTn>
                                        <p:tgtEl>
                                          <p:spTgt spid="14"/>
                                        </p:tgtEl>
                                        <p:attrNameLst>
                                          <p:attrName>style.visibility</p:attrName>
                                        </p:attrNameLst>
                                      </p:cBhvr>
                                      <p:to>
                                        <p:strVal val="visible"/>
                                      </p:to>
                                    </p:set>
                                    <p:animEffect transition="in" filter="dissolve">
                                      <p:cBhvr>
                                        <p:cTn id="84" dur="500">
                                          <p:stCondLst>
                                            <p:cond delay="0"/>
                                          </p:stCondLst>
                                        </p:cTn>
                                        <p:tgtEl>
                                          <p:spTgt spid="14"/>
                                        </p:tgtEl>
                                      </p:cBhvr>
                                    </p:animEffect>
                                    <p:anim to="" calcmode="lin" valueType="num">
                                      <p:cBhvr>
                                        <p:cTn id="85" dur="500" fill="hold">
                                          <p:stCondLst>
                                            <p:cond delay="0"/>
                                          </p:stCondLst>
                                        </p:cTn>
                                        <p:tgtEl>
                                          <p:spTgt spid="14"/>
                                        </p:tgtEl>
                                        <p:attrNameLst>
                                          <p:attrName>ppt_w</p:attrName>
                                        </p:attrNameLst>
                                      </p:cBhvr>
                                      <p:tavLst>
                                        <p:tav tm="0">
                                          <p:val>
                                            <p:strVal val="#ppt_w*4"/>
                                          </p:val>
                                        </p:tav>
                                        <p:tav tm="100000">
                                          <p:val>
                                            <p:strVal val="#ppt_w"/>
                                          </p:val>
                                        </p:tav>
                                      </p:tavLst>
                                    </p:anim>
                                    <p:anim to="" calcmode="lin" valueType="num">
                                      <p:cBhvr>
                                        <p:cTn id="86" dur="500" fill="hold">
                                          <p:stCondLst>
                                            <p:cond delay="0"/>
                                          </p:stCondLst>
                                        </p:cTn>
                                        <p:tgtEl>
                                          <p:spTgt spid="14"/>
                                        </p:tgtEl>
                                        <p:attrNameLst>
                                          <p:attrName>ppt_h</p:attrName>
                                        </p:attrNameLst>
                                      </p:cBhvr>
                                      <p:tavLst>
                                        <p:tav tm="0">
                                          <p:val>
                                            <p:strVal val="#ppt_h*4"/>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42" presetClass="path" presetSubtype="0" fill="hold" grpId="2" nodeType="clickEffect">
                                  <p:stCondLst>
                                    <p:cond delay="0"/>
                                  </p:stCondLst>
                                  <p:childTnLst>
                                    <p:animMotion origin="layout" path="M 3.33333E-6 -3.33333E-6 L 0.11753 0.29167 " pathEditMode="relative" rAng="0" ptsTypes="AA">
                                      <p:cBhvr>
                                        <p:cTn id="90" dur="1250" fill="hold"/>
                                        <p:tgtEl>
                                          <p:spTgt spid="8"/>
                                        </p:tgtEl>
                                        <p:attrNameLst>
                                          <p:attrName>ppt_x</p:attrName>
                                          <p:attrName>ppt_y</p:attrName>
                                        </p:attrNameLst>
                                      </p:cBhvr>
                                      <p:rCtr x="5868" y="14583"/>
                                    </p:animMotion>
                                  </p:childTnLst>
                                </p:cTn>
                              </p:par>
                              <p:par>
                                <p:cTn id="91" presetID="42" presetClass="path" presetSubtype="0" fill="hold" grpId="1" nodeType="withEffect">
                                  <p:stCondLst>
                                    <p:cond delay="0"/>
                                  </p:stCondLst>
                                  <p:childTnLst>
                                    <p:animMotion origin="layout" path="M 3.88889E-6 -3.7037E-6 L 0.11406 0.37084 " pathEditMode="relative" rAng="0" ptsTypes="AA">
                                      <p:cBhvr>
                                        <p:cTn id="92" dur="1250" fill="hold"/>
                                        <p:tgtEl>
                                          <p:spTgt spid="9"/>
                                        </p:tgtEl>
                                        <p:attrNameLst>
                                          <p:attrName>ppt_x</p:attrName>
                                          <p:attrName>ppt_y</p:attrName>
                                        </p:attrNameLst>
                                      </p:cBhvr>
                                      <p:rCtr x="5694" y="18542"/>
                                    </p:animMotion>
                                  </p:childTnLst>
                                </p:cTn>
                              </p:par>
                              <p:par>
                                <p:cTn id="93" presetID="42" presetClass="path" presetSubtype="0" fill="hold" grpId="2" nodeType="withEffect">
                                  <p:stCondLst>
                                    <p:cond delay="0"/>
                                  </p:stCondLst>
                                  <p:childTnLst>
                                    <p:animMotion origin="layout" path="M 4.44444E-6 -4.44444E-6 L 0.07934 -0.28888 " pathEditMode="relative" rAng="0" ptsTypes="AA">
                                      <p:cBhvr>
                                        <p:cTn id="94" dur="1250" fill="hold"/>
                                        <p:tgtEl>
                                          <p:spTgt spid="10"/>
                                        </p:tgtEl>
                                        <p:attrNameLst>
                                          <p:attrName>ppt_x</p:attrName>
                                          <p:attrName>ppt_y</p:attrName>
                                        </p:attrNameLst>
                                      </p:cBhvr>
                                      <p:rCtr x="3958" y="-14444"/>
                                    </p:animMotion>
                                  </p:childTnLst>
                                </p:cTn>
                              </p:par>
                              <p:par>
                                <p:cTn id="95" presetID="42" presetClass="path" presetSubtype="0" fill="hold" grpId="1" nodeType="withEffect">
                                  <p:stCondLst>
                                    <p:cond delay="0"/>
                                  </p:stCondLst>
                                  <p:childTnLst>
                                    <p:animMotion origin="layout" path="M -3.05556E-6 -3.33333E-6 L 0.08056 -0.31481 " pathEditMode="relative" rAng="0" ptsTypes="AA">
                                      <p:cBhvr>
                                        <p:cTn id="96" dur="1250" fill="hold"/>
                                        <p:tgtEl>
                                          <p:spTgt spid="11"/>
                                        </p:tgtEl>
                                        <p:attrNameLst>
                                          <p:attrName>ppt_x</p:attrName>
                                          <p:attrName>ppt_y</p:attrName>
                                        </p:attrNameLst>
                                      </p:cBhvr>
                                      <p:rCtr x="4028" y="-15741"/>
                                    </p:animMotion>
                                  </p:childTnLst>
                                </p:cTn>
                              </p:par>
                              <p:par>
                                <p:cTn id="97" presetID="42" presetClass="path" presetSubtype="0" fill="hold" grpId="1" nodeType="withEffect">
                                  <p:stCondLst>
                                    <p:cond delay="0"/>
                                  </p:stCondLst>
                                  <p:childTnLst>
                                    <p:animMotion origin="layout" path="M -1.94444E-6 2.22222E-6 L -0.12778 -0.28611 " pathEditMode="relative" rAng="0" ptsTypes="AA">
                                      <p:cBhvr>
                                        <p:cTn id="98" dur="1250" fill="hold"/>
                                        <p:tgtEl>
                                          <p:spTgt spid="12"/>
                                        </p:tgtEl>
                                        <p:attrNameLst>
                                          <p:attrName>ppt_x</p:attrName>
                                          <p:attrName>ppt_y</p:attrName>
                                        </p:attrNameLst>
                                      </p:cBhvr>
                                      <p:rCtr x="-6389" y="-14306"/>
                                    </p:animMotion>
                                  </p:childTnLst>
                                </p:cTn>
                              </p:par>
                              <p:par>
                                <p:cTn id="99" presetID="42" presetClass="path" presetSubtype="0" fill="hold" grpId="1" nodeType="withEffect">
                                  <p:stCondLst>
                                    <p:cond delay="0"/>
                                  </p:stCondLst>
                                  <p:childTnLst>
                                    <p:animMotion origin="layout" path="M -1.94444E-6 3.33333E-6 L 0.05382 -0.34908 " pathEditMode="relative" rAng="0" ptsTypes="AA">
                                      <p:cBhvr>
                                        <p:cTn id="100" dur="1250" fill="hold"/>
                                        <p:tgtEl>
                                          <p:spTgt spid="13"/>
                                        </p:tgtEl>
                                        <p:attrNameLst>
                                          <p:attrName>ppt_x</p:attrName>
                                          <p:attrName>ppt_y</p:attrName>
                                        </p:attrNameLst>
                                      </p:cBhvr>
                                      <p:rCtr x="2691" y="-17454"/>
                                    </p:animMotion>
                                  </p:childTnLst>
                                </p:cTn>
                              </p:par>
                              <p:par>
                                <p:cTn id="101" presetID="42" presetClass="path" presetSubtype="0" fill="hold" grpId="1" nodeType="withEffect">
                                  <p:stCondLst>
                                    <p:cond delay="0"/>
                                  </p:stCondLst>
                                  <p:childTnLst>
                                    <p:animMotion origin="layout" path="M 2.77778E-7 -3.7037E-6 L -0.01111 -0.34791 " pathEditMode="relative" rAng="0" ptsTypes="AA">
                                      <p:cBhvr>
                                        <p:cTn id="102" dur="1250" fill="hold"/>
                                        <p:tgtEl>
                                          <p:spTgt spid="14"/>
                                        </p:tgtEl>
                                        <p:attrNameLst>
                                          <p:attrName>ppt_x</p:attrName>
                                          <p:attrName>ppt_y</p:attrName>
                                        </p:attrNameLst>
                                      </p:cBhvr>
                                      <p:rCtr x="-556" y="-17407"/>
                                    </p:animMotion>
                                  </p:childTnLst>
                                </p:cTn>
                              </p:par>
                              <p:par>
                                <p:cTn id="103" presetID="23" presetClass="exit" presetSubtype="32" fill="hold" grpId="3" nodeType="withEffect">
                                  <p:stCondLst>
                                    <p:cond delay="0"/>
                                  </p:stCondLst>
                                  <p:childTnLst>
                                    <p:anim calcmode="lin" valueType="num">
                                      <p:cBhvr>
                                        <p:cTn id="104" dur="1250"/>
                                        <p:tgtEl>
                                          <p:spTgt spid="8"/>
                                        </p:tgtEl>
                                        <p:attrNameLst>
                                          <p:attrName>ppt_w</p:attrName>
                                        </p:attrNameLst>
                                      </p:cBhvr>
                                      <p:tavLst>
                                        <p:tav tm="0">
                                          <p:val>
                                            <p:strVal val="ppt_w"/>
                                          </p:val>
                                        </p:tav>
                                        <p:tav tm="100000">
                                          <p:val>
                                            <p:fltVal val="0"/>
                                          </p:val>
                                        </p:tav>
                                      </p:tavLst>
                                    </p:anim>
                                    <p:anim calcmode="lin" valueType="num">
                                      <p:cBhvr>
                                        <p:cTn id="105" dur="1250"/>
                                        <p:tgtEl>
                                          <p:spTgt spid="8"/>
                                        </p:tgtEl>
                                        <p:attrNameLst>
                                          <p:attrName>ppt_h</p:attrName>
                                        </p:attrNameLst>
                                      </p:cBhvr>
                                      <p:tavLst>
                                        <p:tav tm="0">
                                          <p:val>
                                            <p:strVal val="ppt_h"/>
                                          </p:val>
                                        </p:tav>
                                        <p:tav tm="100000">
                                          <p:val>
                                            <p:fltVal val="0"/>
                                          </p:val>
                                        </p:tav>
                                      </p:tavLst>
                                    </p:anim>
                                    <p:set>
                                      <p:cBhvr>
                                        <p:cTn id="106" dur="1" fill="hold">
                                          <p:stCondLst>
                                            <p:cond delay="1249"/>
                                          </p:stCondLst>
                                        </p:cTn>
                                        <p:tgtEl>
                                          <p:spTgt spid="8"/>
                                        </p:tgtEl>
                                        <p:attrNameLst>
                                          <p:attrName>style.visibility</p:attrName>
                                        </p:attrNameLst>
                                      </p:cBhvr>
                                      <p:to>
                                        <p:strVal val="hidden"/>
                                      </p:to>
                                    </p:set>
                                  </p:childTnLst>
                                </p:cTn>
                              </p:par>
                              <p:par>
                                <p:cTn id="107" presetID="23" presetClass="exit" presetSubtype="32" fill="hold" grpId="2" nodeType="withEffect">
                                  <p:stCondLst>
                                    <p:cond delay="0"/>
                                  </p:stCondLst>
                                  <p:childTnLst>
                                    <p:anim calcmode="lin" valueType="num">
                                      <p:cBhvr>
                                        <p:cTn id="108" dur="1250"/>
                                        <p:tgtEl>
                                          <p:spTgt spid="9"/>
                                        </p:tgtEl>
                                        <p:attrNameLst>
                                          <p:attrName>ppt_w</p:attrName>
                                        </p:attrNameLst>
                                      </p:cBhvr>
                                      <p:tavLst>
                                        <p:tav tm="0">
                                          <p:val>
                                            <p:strVal val="ppt_w"/>
                                          </p:val>
                                        </p:tav>
                                        <p:tav tm="100000">
                                          <p:val>
                                            <p:fltVal val="0"/>
                                          </p:val>
                                        </p:tav>
                                      </p:tavLst>
                                    </p:anim>
                                    <p:anim calcmode="lin" valueType="num">
                                      <p:cBhvr>
                                        <p:cTn id="109" dur="1250"/>
                                        <p:tgtEl>
                                          <p:spTgt spid="9"/>
                                        </p:tgtEl>
                                        <p:attrNameLst>
                                          <p:attrName>ppt_h</p:attrName>
                                        </p:attrNameLst>
                                      </p:cBhvr>
                                      <p:tavLst>
                                        <p:tav tm="0">
                                          <p:val>
                                            <p:strVal val="ppt_h"/>
                                          </p:val>
                                        </p:tav>
                                        <p:tav tm="100000">
                                          <p:val>
                                            <p:fltVal val="0"/>
                                          </p:val>
                                        </p:tav>
                                      </p:tavLst>
                                    </p:anim>
                                    <p:set>
                                      <p:cBhvr>
                                        <p:cTn id="110" dur="1" fill="hold">
                                          <p:stCondLst>
                                            <p:cond delay="1249"/>
                                          </p:stCondLst>
                                        </p:cTn>
                                        <p:tgtEl>
                                          <p:spTgt spid="9"/>
                                        </p:tgtEl>
                                        <p:attrNameLst>
                                          <p:attrName>style.visibility</p:attrName>
                                        </p:attrNameLst>
                                      </p:cBhvr>
                                      <p:to>
                                        <p:strVal val="hidden"/>
                                      </p:to>
                                    </p:set>
                                  </p:childTnLst>
                                </p:cTn>
                              </p:par>
                              <p:par>
                                <p:cTn id="111" presetID="23" presetClass="exit" presetSubtype="32" fill="hold" grpId="3" nodeType="withEffect">
                                  <p:stCondLst>
                                    <p:cond delay="0"/>
                                  </p:stCondLst>
                                  <p:childTnLst>
                                    <p:anim calcmode="lin" valueType="num">
                                      <p:cBhvr>
                                        <p:cTn id="112" dur="1250"/>
                                        <p:tgtEl>
                                          <p:spTgt spid="10"/>
                                        </p:tgtEl>
                                        <p:attrNameLst>
                                          <p:attrName>ppt_w</p:attrName>
                                        </p:attrNameLst>
                                      </p:cBhvr>
                                      <p:tavLst>
                                        <p:tav tm="0">
                                          <p:val>
                                            <p:strVal val="ppt_w"/>
                                          </p:val>
                                        </p:tav>
                                        <p:tav tm="100000">
                                          <p:val>
                                            <p:fltVal val="0"/>
                                          </p:val>
                                        </p:tav>
                                      </p:tavLst>
                                    </p:anim>
                                    <p:anim calcmode="lin" valueType="num">
                                      <p:cBhvr>
                                        <p:cTn id="113" dur="1250"/>
                                        <p:tgtEl>
                                          <p:spTgt spid="10"/>
                                        </p:tgtEl>
                                        <p:attrNameLst>
                                          <p:attrName>ppt_h</p:attrName>
                                        </p:attrNameLst>
                                      </p:cBhvr>
                                      <p:tavLst>
                                        <p:tav tm="0">
                                          <p:val>
                                            <p:strVal val="ppt_h"/>
                                          </p:val>
                                        </p:tav>
                                        <p:tav tm="100000">
                                          <p:val>
                                            <p:fltVal val="0"/>
                                          </p:val>
                                        </p:tav>
                                      </p:tavLst>
                                    </p:anim>
                                    <p:set>
                                      <p:cBhvr>
                                        <p:cTn id="114" dur="1" fill="hold">
                                          <p:stCondLst>
                                            <p:cond delay="1249"/>
                                          </p:stCondLst>
                                        </p:cTn>
                                        <p:tgtEl>
                                          <p:spTgt spid="10"/>
                                        </p:tgtEl>
                                        <p:attrNameLst>
                                          <p:attrName>style.visibility</p:attrName>
                                        </p:attrNameLst>
                                      </p:cBhvr>
                                      <p:to>
                                        <p:strVal val="hidden"/>
                                      </p:to>
                                    </p:set>
                                  </p:childTnLst>
                                </p:cTn>
                              </p:par>
                              <p:par>
                                <p:cTn id="115" presetID="23" presetClass="exit" presetSubtype="32" fill="hold" grpId="2" nodeType="withEffect">
                                  <p:stCondLst>
                                    <p:cond delay="0"/>
                                  </p:stCondLst>
                                  <p:childTnLst>
                                    <p:anim calcmode="lin" valueType="num">
                                      <p:cBhvr>
                                        <p:cTn id="116" dur="1250"/>
                                        <p:tgtEl>
                                          <p:spTgt spid="11"/>
                                        </p:tgtEl>
                                        <p:attrNameLst>
                                          <p:attrName>ppt_w</p:attrName>
                                        </p:attrNameLst>
                                      </p:cBhvr>
                                      <p:tavLst>
                                        <p:tav tm="0">
                                          <p:val>
                                            <p:strVal val="ppt_w"/>
                                          </p:val>
                                        </p:tav>
                                        <p:tav tm="100000">
                                          <p:val>
                                            <p:fltVal val="0"/>
                                          </p:val>
                                        </p:tav>
                                      </p:tavLst>
                                    </p:anim>
                                    <p:anim calcmode="lin" valueType="num">
                                      <p:cBhvr>
                                        <p:cTn id="117" dur="1250"/>
                                        <p:tgtEl>
                                          <p:spTgt spid="11"/>
                                        </p:tgtEl>
                                        <p:attrNameLst>
                                          <p:attrName>ppt_h</p:attrName>
                                        </p:attrNameLst>
                                      </p:cBhvr>
                                      <p:tavLst>
                                        <p:tav tm="0">
                                          <p:val>
                                            <p:strVal val="ppt_h"/>
                                          </p:val>
                                        </p:tav>
                                        <p:tav tm="100000">
                                          <p:val>
                                            <p:fltVal val="0"/>
                                          </p:val>
                                        </p:tav>
                                      </p:tavLst>
                                    </p:anim>
                                    <p:set>
                                      <p:cBhvr>
                                        <p:cTn id="118" dur="1" fill="hold">
                                          <p:stCondLst>
                                            <p:cond delay="1249"/>
                                          </p:stCondLst>
                                        </p:cTn>
                                        <p:tgtEl>
                                          <p:spTgt spid="11"/>
                                        </p:tgtEl>
                                        <p:attrNameLst>
                                          <p:attrName>style.visibility</p:attrName>
                                        </p:attrNameLst>
                                      </p:cBhvr>
                                      <p:to>
                                        <p:strVal val="hidden"/>
                                      </p:to>
                                    </p:set>
                                  </p:childTnLst>
                                </p:cTn>
                              </p:par>
                              <p:par>
                                <p:cTn id="119" presetID="23" presetClass="exit" presetSubtype="32" fill="hold" grpId="2" nodeType="withEffect">
                                  <p:stCondLst>
                                    <p:cond delay="0"/>
                                  </p:stCondLst>
                                  <p:childTnLst>
                                    <p:anim calcmode="lin" valueType="num">
                                      <p:cBhvr>
                                        <p:cTn id="120" dur="1250"/>
                                        <p:tgtEl>
                                          <p:spTgt spid="12"/>
                                        </p:tgtEl>
                                        <p:attrNameLst>
                                          <p:attrName>ppt_w</p:attrName>
                                        </p:attrNameLst>
                                      </p:cBhvr>
                                      <p:tavLst>
                                        <p:tav tm="0">
                                          <p:val>
                                            <p:strVal val="ppt_w"/>
                                          </p:val>
                                        </p:tav>
                                        <p:tav tm="100000">
                                          <p:val>
                                            <p:fltVal val="0"/>
                                          </p:val>
                                        </p:tav>
                                      </p:tavLst>
                                    </p:anim>
                                    <p:anim calcmode="lin" valueType="num">
                                      <p:cBhvr>
                                        <p:cTn id="121" dur="1250"/>
                                        <p:tgtEl>
                                          <p:spTgt spid="12"/>
                                        </p:tgtEl>
                                        <p:attrNameLst>
                                          <p:attrName>ppt_h</p:attrName>
                                        </p:attrNameLst>
                                      </p:cBhvr>
                                      <p:tavLst>
                                        <p:tav tm="0">
                                          <p:val>
                                            <p:strVal val="ppt_h"/>
                                          </p:val>
                                        </p:tav>
                                        <p:tav tm="100000">
                                          <p:val>
                                            <p:fltVal val="0"/>
                                          </p:val>
                                        </p:tav>
                                      </p:tavLst>
                                    </p:anim>
                                    <p:set>
                                      <p:cBhvr>
                                        <p:cTn id="122" dur="1" fill="hold">
                                          <p:stCondLst>
                                            <p:cond delay="1249"/>
                                          </p:stCondLst>
                                        </p:cTn>
                                        <p:tgtEl>
                                          <p:spTgt spid="12"/>
                                        </p:tgtEl>
                                        <p:attrNameLst>
                                          <p:attrName>style.visibility</p:attrName>
                                        </p:attrNameLst>
                                      </p:cBhvr>
                                      <p:to>
                                        <p:strVal val="hidden"/>
                                      </p:to>
                                    </p:set>
                                  </p:childTnLst>
                                </p:cTn>
                              </p:par>
                              <p:par>
                                <p:cTn id="123" presetID="23" presetClass="exit" presetSubtype="32" fill="hold" grpId="2" nodeType="withEffect">
                                  <p:stCondLst>
                                    <p:cond delay="0"/>
                                  </p:stCondLst>
                                  <p:childTnLst>
                                    <p:anim calcmode="lin" valueType="num">
                                      <p:cBhvr>
                                        <p:cTn id="124" dur="1250"/>
                                        <p:tgtEl>
                                          <p:spTgt spid="13"/>
                                        </p:tgtEl>
                                        <p:attrNameLst>
                                          <p:attrName>ppt_w</p:attrName>
                                        </p:attrNameLst>
                                      </p:cBhvr>
                                      <p:tavLst>
                                        <p:tav tm="0">
                                          <p:val>
                                            <p:strVal val="ppt_w"/>
                                          </p:val>
                                        </p:tav>
                                        <p:tav tm="100000">
                                          <p:val>
                                            <p:fltVal val="0"/>
                                          </p:val>
                                        </p:tav>
                                      </p:tavLst>
                                    </p:anim>
                                    <p:anim calcmode="lin" valueType="num">
                                      <p:cBhvr>
                                        <p:cTn id="125" dur="1250"/>
                                        <p:tgtEl>
                                          <p:spTgt spid="13"/>
                                        </p:tgtEl>
                                        <p:attrNameLst>
                                          <p:attrName>ppt_h</p:attrName>
                                        </p:attrNameLst>
                                      </p:cBhvr>
                                      <p:tavLst>
                                        <p:tav tm="0">
                                          <p:val>
                                            <p:strVal val="ppt_h"/>
                                          </p:val>
                                        </p:tav>
                                        <p:tav tm="100000">
                                          <p:val>
                                            <p:fltVal val="0"/>
                                          </p:val>
                                        </p:tav>
                                      </p:tavLst>
                                    </p:anim>
                                    <p:set>
                                      <p:cBhvr>
                                        <p:cTn id="126" dur="1" fill="hold">
                                          <p:stCondLst>
                                            <p:cond delay="1249"/>
                                          </p:stCondLst>
                                        </p:cTn>
                                        <p:tgtEl>
                                          <p:spTgt spid="13"/>
                                        </p:tgtEl>
                                        <p:attrNameLst>
                                          <p:attrName>style.visibility</p:attrName>
                                        </p:attrNameLst>
                                      </p:cBhvr>
                                      <p:to>
                                        <p:strVal val="hidden"/>
                                      </p:to>
                                    </p:set>
                                  </p:childTnLst>
                                </p:cTn>
                              </p:par>
                              <p:par>
                                <p:cTn id="127" presetID="23" presetClass="exit" presetSubtype="32" fill="hold" grpId="2" nodeType="withEffect">
                                  <p:stCondLst>
                                    <p:cond delay="0"/>
                                  </p:stCondLst>
                                  <p:childTnLst>
                                    <p:anim calcmode="lin" valueType="num">
                                      <p:cBhvr>
                                        <p:cTn id="128" dur="1250"/>
                                        <p:tgtEl>
                                          <p:spTgt spid="14"/>
                                        </p:tgtEl>
                                        <p:attrNameLst>
                                          <p:attrName>ppt_w</p:attrName>
                                        </p:attrNameLst>
                                      </p:cBhvr>
                                      <p:tavLst>
                                        <p:tav tm="0">
                                          <p:val>
                                            <p:strVal val="ppt_w"/>
                                          </p:val>
                                        </p:tav>
                                        <p:tav tm="100000">
                                          <p:val>
                                            <p:fltVal val="0"/>
                                          </p:val>
                                        </p:tav>
                                      </p:tavLst>
                                    </p:anim>
                                    <p:anim calcmode="lin" valueType="num">
                                      <p:cBhvr>
                                        <p:cTn id="129" dur="1250"/>
                                        <p:tgtEl>
                                          <p:spTgt spid="14"/>
                                        </p:tgtEl>
                                        <p:attrNameLst>
                                          <p:attrName>ppt_h</p:attrName>
                                        </p:attrNameLst>
                                      </p:cBhvr>
                                      <p:tavLst>
                                        <p:tav tm="0">
                                          <p:val>
                                            <p:strVal val="ppt_h"/>
                                          </p:val>
                                        </p:tav>
                                        <p:tav tm="100000">
                                          <p:val>
                                            <p:fltVal val="0"/>
                                          </p:val>
                                        </p:tav>
                                      </p:tavLst>
                                    </p:anim>
                                    <p:set>
                                      <p:cBhvr>
                                        <p:cTn id="130" dur="1" fill="hold">
                                          <p:stCondLst>
                                            <p:cond delay="124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4" grpId="0"/>
      <p:bldP spid="5" grpId="0"/>
      <p:bldP spid="6" grpId="0"/>
      <p:bldP spid="7" grpId="0"/>
      <p:bldP spid="3" grpId="0" animBg="1"/>
      <p:bldP spid="8" grpId="0" animBg="1"/>
      <p:bldP spid="8" grpId="1" animBg="1"/>
      <p:bldP spid="8" grpId="2" animBg="1"/>
      <p:bldP spid="8" grpId="3" animBg="1"/>
      <p:bldP spid="9" grpId="0"/>
      <p:bldP spid="9" grpId="1"/>
      <p:bldP spid="9" grpId="2"/>
      <p:bldP spid="10" grpId="0" animBg="1"/>
      <p:bldP spid="10" grpId="1" animBg="1"/>
      <p:bldP spid="10" grpId="2" animBg="1"/>
      <p:bldP spid="10" grpId="3" animBg="1"/>
      <p:bldP spid="11" grpId="0"/>
      <p:bldP spid="11" grpId="1"/>
      <p:bldP spid="11" grpId="2"/>
      <p:bldP spid="12" grpId="0"/>
      <p:bldP spid="12" grpId="1"/>
      <p:bldP spid="12" grpId="2"/>
      <p:bldP spid="13" grpId="0"/>
      <p:bldP spid="13" grpId="1"/>
      <p:bldP spid="13" grpId="2"/>
      <p:bldP spid="14" grpId="0"/>
      <p:bldP spid="14" grpId="1"/>
      <p:bldP spid="14" grpId="2"/>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4" name="Rectangle 3">
            <a:extLst>
              <a:ext uri="{FF2B5EF4-FFF2-40B4-BE49-F238E27FC236}">
                <a16:creationId xmlns:a16="http://schemas.microsoft.com/office/drawing/2014/main" id="{04772508-131A-C4F9-692C-E865A36913FD}"/>
              </a:ext>
            </a:extLst>
          </p:cNvPr>
          <p:cNvSpPr/>
          <p:nvPr/>
        </p:nvSpPr>
        <p:spPr bwMode="white">
          <a:xfrm>
            <a:off x="4572000" y="0"/>
            <a:ext cx="4572000" cy="3429000"/>
          </a:xfrm>
          <a:custGeom>
            <a:avLst/>
            <a:gdLst>
              <a:gd name="connsiteX0" fmla="*/ 0 w 4572000"/>
              <a:gd name="connsiteY0" fmla="*/ 0 h 3429000"/>
              <a:gd name="connsiteX1" fmla="*/ 4572000 w 4572000"/>
              <a:gd name="connsiteY1" fmla="*/ 0 h 3429000"/>
              <a:gd name="connsiteX2" fmla="*/ 4572000 w 4572000"/>
              <a:gd name="connsiteY2" fmla="*/ 3429000 h 3429000"/>
              <a:gd name="connsiteX3" fmla="*/ 0 w 4572000"/>
              <a:gd name="connsiteY3" fmla="*/ 3429000 h 3429000"/>
              <a:gd name="connsiteX4" fmla="*/ 0 w 4572000"/>
              <a:gd name="connsiteY4" fmla="*/ 0 h 3429000"/>
              <a:gd name="connsiteX0" fmla="*/ 0 w 4572000"/>
              <a:gd name="connsiteY0" fmla="*/ 0 h 3429000"/>
              <a:gd name="connsiteX1" fmla="*/ 4572000 w 4572000"/>
              <a:gd name="connsiteY1" fmla="*/ 0 h 3429000"/>
              <a:gd name="connsiteX2" fmla="*/ 0 w 4572000"/>
              <a:gd name="connsiteY2" fmla="*/ 3429000 h 3429000"/>
              <a:gd name="connsiteX3" fmla="*/ 0 w 4572000"/>
              <a:gd name="connsiteY3" fmla="*/ 0 h 3429000"/>
            </a:gdLst>
            <a:ahLst/>
            <a:cxnLst>
              <a:cxn ang="0">
                <a:pos x="connsiteX0" y="connsiteY0"/>
              </a:cxn>
              <a:cxn ang="0">
                <a:pos x="connsiteX1" y="connsiteY1"/>
              </a:cxn>
              <a:cxn ang="0">
                <a:pos x="connsiteX2" y="connsiteY2"/>
              </a:cxn>
              <a:cxn ang="0">
                <a:pos x="connsiteX3" y="connsiteY3"/>
              </a:cxn>
            </a:cxnLst>
            <a:rect l="l" t="t" r="r" b="b"/>
            <a:pathLst>
              <a:path w="4572000" h="3429000">
                <a:moveTo>
                  <a:pt x="0" y="0"/>
                </a:moveTo>
                <a:lnTo>
                  <a:pt x="4572000" y="0"/>
                </a:lnTo>
                <a:lnTo>
                  <a:pt x="0" y="342900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5" name="Rectangle 4">
            <a:extLst>
              <a:ext uri="{FF2B5EF4-FFF2-40B4-BE49-F238E27FC236}">
                <a16:creationId xmlns:a16="http://schemas.microsoft.com/office/drawing/2014/main" id="{9E3176EE-64BE-AC3F-7ED4-E9ECE424BF45}"/>
              </a:ext>
            </a:extLst>
          </p:cNvPr>
          <p:cNvSpPr/>
          <p:nvPr/>
        </p:nvSpPr>
        <p:spPr bwMode="white">
          <a:xfrm>
            <a:off x="4572000" y="3429000"/>
            <a:ext cx="4572000" cy="3429000"/>
          </a:xfrm>
          <a:custGeom>
            <a:avLst/>
            <a:gdLst>
              <a:gd name="connsiteX0" fmla="*/ 0 w 4572000"/>
              <a:gd name="connsiteY0" fmla="*/ 0 h 3429000"/>
              <a:gd name="connsiteX1" fmla="*/ 4572000 w 4572000"/>
              <a:gd name="connsiteY1" fmla="*/ 0 h 3429000"/>
              <a:gd name="connsiteX2" fmla="*/ 4572000 w 4572000"/>
              <a:gd name="connsiteY2" fmla="*/ 3429000 h 3429000"/>
              <a:gd name="connsiteX3" fmla="*/ 0 w 4572000"/>
              <a:gd name="connsiteY3" fmla="*/ 3429000 h 3429000"/>
              <a:gd name="connsiteX4" fmla="*/ 0 w 4572000"/>
              <a:gd name="connsiteY4" fmla="*/ 0 h 3429000"/>
              <a:gd name="connsiteX0" fmla="*/ 0 w 4572000"/>
              <a:gd name="connsiteY0" fmla="*/ 0 h 3429000"/>
              <a:gd name="connsiteX1" fmla="*/ 4572000 w 4572000"/>
              <a:gd name="connsiteY1" fmla="*/ 3429000 h 3429000"/>
              <a:gd name="connsiteX2" fmla="*/ 0 w 4572000"/>
              <a:gd name="connsiteY2" fmla="*/ 3429000 h 3429000"/>
              <a:gd name="connsiteX3" fmla="*/ 0 w 4572000"/>
              <a:gd name="connsiteY3" fmla="*/ 0 h 3429000"/>
            </a:gdLst>
            <a:ahLst/>
            <a:cxnLst>
              <a:cxn ang="0">
                <a:pos x="connsiteX0" y="connsiteY0"/>
              </a:cxn>
              <a:cxn ang="0">
                <a:pos x="connsiteX1" y="connsiteY1"/>
              </a:cxn>
              <a:cxn ang="0">
                <a:pos x="connsiteX2" y="connsiteY2"/>
              </a:cxn>
              <a:cxn ang="0">
                <a:pos x="connsiteX3" y="connsiteY3"/>
              </a:cxn>
            </a:cxnLst>
            <a:rect l="l" t="t" r="r" b="b"/>
            <a:pathLst>
              <a:path w="4572000" h="3429000">
                <a:moveTo>
                  <a:pt x="0" y="0"/>
                </a:moveTo>
                <a:lnTo>
                  <a:pt x="4572000" y="3429000"/>
                </a:lnTo>
                <a:lnTo>
                  <a:pt x="0" y="342900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6" name="Rectangle 5">
            <a:extLst>
              <a:ext uri="{FF2B5EF4-FFF2-40B4-BE49-F238E27FC236}">
                <a16:creationId xmlns:a16="http://schemas.microsoft.com/office/drawing/2014/main" id="{F04A2E45-8E41-A196-B582-AD65723C890C}"/>
              </a:ext>
            </a:extLst>
          </p:cNvPr>
          <p:cNvSpPr/>
          <p:nvPr/>
        </p:nvSpPr>
        <p:spPr bwMode="white">
          <a:xfrm>
            <a:off x="0" y="3429000"/>
            <a:ext cx="4572000" cy="3429000"/>
          </a:xfrm>
          <a:custGeom>
            <a:avLst/>
            <a:gdLst>
              <a:gd name="connsiteX0" fmla="*/ 0 w 4572000"/>
              <a:gd name="connsiteY0" fmla="*/ 0 h 3429000"/>
              <a:gd name="connsiteX1" fmla="*/ 4572000 w 4572000"/>
              <a:gd name="connsiteY1" fmla="*/ 0 h 3429000"/>
              <a:gd name="connsiteX2" fmla="*/ 4572000 w 4572000"/>
              <a:gd name="connsiteY2" fmla="*/ 3429000 h 3429000"/>
              <a:gd name="connsiteX3" fmla="*/ 0 w 4572000"/>
              <a:gd name="connsiteY3" fmla="*/ 3429000 h 3429000"/>
              <a:gd name="connsiteX4" fmla="*/ 0 w 4572000"/>
              <a:gd name="connsiteY4" fmla="*/ 0 h 3429000"/>
              <a:gd name="connsiteX0" fmla="*/ 0 w 4572000"/>
              <a:gd name="connsiteY0" fmla="*/ 3429000 h 3429000"/>
              <a:gd name="connsiteX1" fmla="*/ 4572000 w 4572000"/>
              <a:gd name="connsiteY1" fmla="*/ 0 h 3429000"/>
              <a:gd name="connsiteX2" fmla="*/ 4572000 w 4572000"/>
              <a:gd name="connsiteY2" fmla="*/ 3429000 h 3429000"/>
              <a:gd name="connsiteX3" fmla="*/ 0 w 4572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4572000" h="3429000">
                <a:moveTo>
                  <a:pt x="0" y="3429000"/>
                </a:moveTo>
                <a:lnTo>
                  <a:pt x="4572000" y="0"/>
                </a:lnTo>
                <a:lnTo>
                  <a:pt x="4572000" y="3429000"/>
                </a:lnTo>
                <a:lnTo>
                  <a:pt x="0" y="3429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7" name="Rectangle 6">
            <a:extLst>
              <a:ext uri="{FF2B5EF4-FFF2-40B4-BE49-F238E27FC236}">
                <a16:creationId xmlns:a16="http://schemas.microsoft.com/office/drawing/2014/main" id="{379F3127-B954-D97C-6F9C-B2739CFED721}"/>
              </a:ext>
            </a:extLst>
          </p:cNvPr>
          <p:cNvSpPr/>
          <p:nvPr/>
        </p:nvSpPr>
        <p:spPr bwMode="white">
          <a:xfrm>
            <a:off x="0" y="0"/>
            <a:ext cx="4572000" cy="3429000"/>
          </a:xfrm>
          <a:custGeom>
            <a:avLst/>
            <a:gdLst>
              <a:gd name="connsiteX0" fmla="*/ 0 w 4572000"/>
              <a:gd name="connsiteY0" fmla="*/ 0 h 3429000"/>
              <a:gd name="connsiteX1" fmla="*/ 4572000 w 4572000"/>
              <a:gd name="connsiteY1" fmla="*/ 0 h 3429000"/>
              <a:gd name="connsiteX2" fmla="*/ 4572000 w 4572000"/>
              <a:gd name="connsiteY2" fmla="*/ 3429000 h 3429000"/>
              <a:gd name="connsiteX3" fmla="*/ 0 w 4572000"/>
              <a:gd name="connsiteY3" fmla="*/ 3429000 h 3429000"/>
              <a:gd name="connsiteX4" fmla="*/ 0 w 4572000"/>
              <a:gd name="connsiteY4" fmla="*/ 0 h 3429000"/>
              <a:gd name="connsiteX0" fmla="*/ 0 w 4572000"/>
              <a:gd name="connsiteY0" fmla="*/ 0 h 3429000"/>
              <a:gd name="connsiteX1" fmla="*/ 4572000 w 4572000"/>
              <a:gd name="connsiteY1" fmla="*/ 0 h 3429000"/>
              <a:gd name="connsiteX2" fmla="*/ 4572000 w 4572000"/>
              <a:gd name="connsiteY2" fmla="*/ 3429000 h 3429000"/>
              <a:gd name="connsiteX3" fmla="*/ 0 w 4572000"/>
              <a:gd name="connsiteY3" fmla="*/ 0 h 3429000"/>
            </a:gdLst>
            <a:ahLst/>
            <a:cxnLst>
              <a:cxn ang="0">
                <a:pos x="connsiteX0" y="connsiteY0"/>
              </a:cxn>
              <a:cxn ang="0">
                <a:pos x="connsiteX1" y="connsiteY1"/>
              </a:cxn>
              <a:cxn ang="0">
                <a:pos x="connsiteX2" y="connsiteY2"/>
              </a:cxn>
              <a:cxn ang="0">
                <a:pos x="connsiteX3" y="connsiteY3"/>
              </a:cxn>
            </a:cxnLst>
            <a:rect l="l" t="t" r="r" b="b"/>
            <a:pathLst>
              <a:path w="4572000" h="3429000">
                <a:moveTo>
                  <a:pt x="0" y="0"/>
                </a:moveTo>
                <a:lnTo>
                  <a:pt x="4572000" y="0"/>
                </a:lnTo>
                <a:lnTo>
                  <a:pt x="4572000" y="342900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3" name="Isosceles Triangle 2">
            <a:extLst>
              <a:ext uri="{FF2B5EF4-FFF2-40B4-BE49-F238E27FC236}">
                <a16:creationId xmlns:a16="http://schemas.microsoft.com/office/drawing/2014/main" id="{937C3542-96BF-4A1C-B158-4C90FCD24554}"/>
              </a:ext>
            </a:extLst>
          </p:cNvPr>
          <p:cNvSpPr/>
          <p:nvPr/>
        </p:nvSpPr>
        <p:spPr>
          <a:xfrm rot="16200000">
            <a:off x="3429000" y="1143000"/>
            <a:ext cx="6858000" cy="4572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8" name="Isosceles Triangle 7">
            <a:extLst>
              <a:ext uri="{FF2B5EF4-FFF2-40B4-BE49-F238E27FC236}">
                <a16:creationId xmlns:a16="http://schemas.microsoft.com/office/drawing/2014/main" id="{BE7EA978-A7C1-6942-01D5-941EC9724044}"/>
              </a:ext>
            </a:extLst>
          </p:cNvPr>
          <p:cNvSpPr/>
          <p:nvPr/>
        </p:nvSpPr>
        <p:spPr>
          <a:xfrm rot="5400000">
            <a:off x="-1143000" y="1143000"/>
            <a:ext cx="6858000" cy="4572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pic>
        <p:nvPicPr>
          <p:cNvPr id="10" name="Picture">
            <a:extLst>
              <a:ext uri="{FF2B5EF4-FFF2-40B4-BE49-F238E27FC236}">
                <a16:creationId xmlns:a16="http://schemas.microsoft.com/office/drawing/2014/main" id="{00235223-B354-DB95-0C61-440113685B74}"/>
              </a:ext>
            </a:extLst>
          </p:cNvPr>
          <p:cNvPicPr>
            <a:picLocks noChangeAspect="1"/>
          </p:cNvPicPr>
          <p:nvPr/>
        </p:nvPicPr>
        <p:blipFill rotWithShape="1">
          <a:blip r:embed="rId3">
            <a:extLst>
              <a:ext uri="{28A0092B-C50C-407E-A947-70E740481C1C}">
                <a14:useLocalDpi xmlns:a14="http://schemas.microsoft.com/office/drawing/2010/main" val="0"/>
              </a:ext>
            </a:extLst>
          </a:blip>
          <a:srcRect b="2862"/>
          <a:stretch/>
        </p:blipFill>
        <p:spPr>
          <a:xfrm>
            <a:off x="0" y="-1"/>
            <a:ext cx="9144000" cy="6858001"/>
          </a:xfrm>
          <a:prstGeom prst="rect">
            <a:avLst/>
          </a:prstGeom>
        </p:spPr>
      </p:pic>
      <p:sp>
        <p:nvSpPr>
          <p:cNvPr id="2" name="Title 1">
            <a:extLst>
              <a:ext uri="{FF2B5EF4-FFF2-40B4-BE49-F238E27FC236}">
                <a16:creationId xmlns:a16="http://schemas.microsoft.com/office/drawing/2014/main" id="{308A14B4-87AF-532B-2F4E-1284EC99FD18}"/>
              </a:ext>
            </a:extLst>
          </p:cNvPr>
          <p:cNvSpPr txBox="1">
            <a:spLocks/>
          </p:cNvSpPr>
          <p:nvPr/>
        </p:nvSpPr>
        <p:spPr>
          <a:xfrm>
            <a:off x="3370520" y="4276011"/>
            <a:ext cx="2320005"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7" name="Title 1">
            <a:extLst>
              <a:ext uri="{FF2B5EF4-FFF2-40B4-BE49-F238E27FC236}">
                <a16:creationId xmlns:a16="http://schemas.microsoft.com/office/drawing/2014/main" id="{EF34DC3A-8FC9-DE9D-1C49-2A4D2F6B62B3}"/>
              </a:ext>
            </a:extLst>
          </p:cNvPr>
          <p:cNvSpPr txBox="1">
            <a:spLocks/>
          </p:cNvSpPr>
          <p:nvPr/>
        </p:nvSpPr>
        <p:spPr>
          <a:xfrm>
            <a:off x="3341163" y="5620793"/>
            <a:ext cx="2628349"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1" name="Final">
            <a:extLst>
              <a:ext uri="{FF2B5EF4-FFF2-40B4-BE49-F238E27FC236}">
                <a16:creationId xmlns:a16="http://schemas.microsoft.com/office/drawing/2014/main" id="{EAB93B53-09E0-E935-6801-D2ACA9C464A3}"/>
              </a:ext>
            </a:extLst>
          </p:cNvPr>
          <p:cNvSpPr txBox="1">
            <a:spLocks noChangeArrowheads="1"/>
          </p:cNvSpPr>
          <p:nvPr/>
        </p:nvSpPr>
        <p:spPr bwMode="auto">
          <a:xfrm>
            <a:off x="457200" y="457201"/>
            <a:ext cx="8229600" cy="5943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latin typeface="Calibri" panose="020F0502020204030204" pitchFamily="34" charset="0"/>
              </a:rPr>
              <a:t>I am the LORD</a:t>
            </a: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your Redeemer</a:t>
            </a: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br>
              <a:rPr lang="en-US" altLang="en-US" sz="20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t>who formed you from the womb </a:t>
            </a:r>
            <a:r>
              <a:rPr lang="en-US" altLang="en-US"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t>who makes all things</a:t>
            </a:r>
            <a:br>
              <a:rPr lang="en-US" altLang="en-US" b="1" kern="0" dirty="0">
                <a:ln w="17780" cmpd="sng">
                  <a:solidFill>
                    <a:srgbClr val="FFFFFF"/>
                  </a:solidFill>
                  <a:prstDash val="solid"/>
                  <a:miter lim="800000"/>
                </a:ln>
                <a:solidFill>
                  <a:srgbClr val="CC99FF"/>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CC99FF"/>
                </a:solidFill>
                <a:effectLst>
                  <a:glow rad="101600">
                    <a:srgbClr val="000000"/>
                  </a:glow>
                  <a:outerShdw blurRad="50800" algn="tl" rotWithShape="0">
                    <a:srgbClr val="000000"/>
                  </a:outerShdw>
                </a:effectLst>
                <a:latin typeface="Calibri" panose="020F0502020204030204" pitchFamily="34" charset="0"/>
              </a:rPr>
              <a:t>Who stretches out the heavens</a:t>
            </a:r>
            <a:br>
              <a:rPr lang="en-US" altLang="en-US" b="1" kern="0" dirty="0">
                <a:ln w="17780" cmpd="sng">
                  <a:solidFill>
                    <a:srgbClr val="FFFFFF"/>
                  </a:solidFill>
                  <a:prstDash val="solid"/>
                  <a:miter lim="800000"/>
                </a:ln>
                <a:solidFill>
                  <a:srgbClr val="CC99FF"/>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CC99FF"/>
                </a:solidFill>
                <a:effectLst>
                  <a:glow rad="101600">
                    <a:srgbClr val="000000"/>
                  </a:glow>
                  <a:outerShdw blurRad="50800" algn="tl" rotWithShape="0">
                    <a:srgbClr val="000000"/>
                  </a:outerShdw>
                </a:effectLst>
                <a:latin typeface="Calibri" panose="020F0502020204030204" pitchFamily="34" charset="0"/>
              </a:rPr>
              <a:t> 			  all alone</a:t>
            </a:r>
            <a:br>
              <a:rPr lang="en-US" altLang="en-US" b="1" kern="0" dirty="0">
                <a:ln w="17780" cmpd="sng">
                  <a:solidFill>
                    <a:srgbClr val="FFFFFF"/>
                  </a:solidFill>
                  <a:prstDash val="solid"/>
                  <a:miter lim="800000"/>
                </a:ln>
                <a:solidFill>
                  <a:srgbClr val="CC99FF"/>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t>Who spreads abroad the earth </a:t>
            </a:r>
            <a:br>
              <a:rPr lang="en-US" altLang="en-US" b="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t>			  by Myself</a:t>
            </a:r>
            <a:endParaRPr lang="en-US" altLang="en-US" sz="3200" b="1" i="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endParaRPr>
          </a:p>
        </p:txBody>
      </p:sp>
      <p:sp>
        <p:nvSpPr>
          <p:cNvPr id="12" name="Main">
            <a:extLst>
              <a:ext uri="{FF2B5EF4-FFF2-40B4-BE49-F238E27FC236}">
                <a16:creationId xmlns:a16="http://schemas.microsoft.com/office/drawing/2014/main" id="{56245021-B5CA-81F1-EBFE-3F6515DB92A4}"/>
              </a:ext>
            </a:extLst>
          </p:cNvPr>
          <p:cNvSpPr txBox="1">
            <a:spLocks noChangeArrowheads="1"/>
          </p:cNvSpPr>
          <p:nvPr/>
        </p:nvSpPr>
        <p:spPr bwMode="auto">
          <a:xfrm>
            <a:off x="457200" y="870886"/>
            <a:ext cx="8229600" cy="51162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Thus says the LORD, your Redeemer, And He who formed you from the womb: "I am the LORD, who makes all things, Who stretches out the heavens all alone, Who spreads abroad the earth by Myself; </a:t>
            </a: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200" b="1" i="1"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Isaiah 44:24 </a:t>
            </a:r>
          </a:p>
        </p:txBody>
      </p:sp>
      <p:sp>
        <p:nvSpPr>
          <p:cNvPr id="13" name="Rectangle 2">
            <a:extLst>
              <a:ext uri="{FF2B5EF4-FFF2-40B4-BE49-F238E27FC236}">
                <a16:creationId xmlns:a16="http://schemas.microsoft.com/office/drawing/2014/main" id="{20FD4A09-04B6-FD9E-6265-E3AF94CC3DD4}"/>
              </a:ext>
            </a:extLst>
          </p:cNvPr>
          <p:cNvSpPr txBox="1">
            <a:spLocks noChangeArrowheads="1"/>
          </p:cNvSpPr>
          <p:nvPr/>
        </p:nvSpPr>
        <p:spPr bwMode="auto">
          <a:xfrm>
            <a:off x="5932967" y="2349796"/>
            <a:ext cx="2423769" cy="8114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I am the</a:t>
            </a:r>
          </a:p>
        </p:txBody>
      </p:sp>
      <p:sp>
        <p:nvSpPr>
          <p:cNvPr id="14" name="Rectangle 2">
            <a:extLst>
              <a:ext uri="{FF2B5EF4-FFF2-40B4-BE49-F238E27FC236}">
                <a16:creationId xmlns:a16="http://schemas.microsoft.com/office/drawing/2014/main" id="{E2BE4880-005A-756A-5E4E-2065F4788C9D}"/>
              </a:ext>
            </a:extLst>
          </p:cNvPr>
          <p:cNvSpPr txBox="1">
            <a:spLocks noChangeArrowheads="1"/>
          </p:cNvSpPr>
          <p:nvPr/>
        </p:nvSpPr>
        <p:spPr bwMode="auto">
          <a:xfrm>
            <a:off x="403412" y="3040912"/>
            <a:ext cx="182174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LORD</a:t>
            </a:r>
          </a:p>
        </p:txBody>
      </p:sp>
      <p:sp>
        <p:nvSpPr>
          <p:cNvPr id="15" name="Rectangle 2">
            <a:extLst>
              <a:ext uri="{FF2B5EF4-FFF2-40B4-BE49-F238E27FC236}">
                <a16:creationId xmlns:a16="http://schemas.microsoft.com/office/drawing/2014/main" id="{77663C15-DB41-4032-4AC6-4938C6B14855}"/>
              </a:ext>
            </a:extLst>
          </p:cNvPr>
          <p:cNvSpPr txBox="1">
            <a:spLocks noChangeArrowheads="1"/>
          </p:cNvSpPr>
          <p:nvPr/>
        </p:nvSpPr>
        <p:spPr bwMode="auto">
          <a:xfrm>
            <a:off x="6249215" y="1046426"/>
            <a:ext cx="1441078" cy="726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your</a:t>
            </a:r>
          </a:p>
        </p:txBody>
      </p:sp>
      <p:sp>
        <p:nvSpPr>
          <p:cNvPr id="16" name="Rectangle 2">
            <a:extLst>
              <a:ext uri="{FF2B5EF4-FFF2-40B4-BE49-F238E27FC236}">
                <a16:creationId xmlns:a16="http://schemas.microsoft.com/office/drawing/2014/main" id="{EE8917DB-A5F4-6E14-8747-2F2921AD7F29}"/>
              </a:ext>
            </a:extLst>
          </p:cNvPr>
          <p:cNvSpPr txBox="1">
            <a:spLocks noChangeArrowheads="1"/>
          </p:cNvSpPr>
          <p:nvPr/>
        </p:nvSpPr>
        <p:spPr bwMode="auto">
          <a:xfrm>
            <a:off x="564775" y="1682390"/>
            <a:ext cx="3063485" cy="811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Redeemer</a:t>
            </a:r>
          </a:p>
        </p:txBody>
      </p:sp>
      <p:sp>
        <p:nvSpPr>
          <p:cNvPr id="17" name="Rectangle 2">
            <a:extLst>
              <a:ext uri="{FF2B5EF4-FFF2-40B4-BE49-F238E27FC236}">
                <a16:creationId xmlns:a16="http://schemas.microsoft.com/office/drawing/2014/main" id="{65BF0690-2454-314F-A865-B26EDCE95C4C}"/>
              </a:ext>
            </a:extLst>
          </p:cNvPr>
          <p:cNvSpPr txBox="1">
            <a:spLocks noChangeArrowheads="1"/>
          </p:cNvSpPr>
          <p:nvPr/>
        </p:nvSpPr>
        <p:spPr bwMode="auto">
          <a:xfrm>
            <a:off x="5149000" y="1690577"/>
            <a:ext cx="3337317" cy="7910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who formed</a:t>
            </a:r>
          </a:p>
        </p:txBody>
      </p:sp>
      <p:sp>
        <p:nvSpPr>
          <p:cNvPr id="18" name="Rectangle 2">
            <a:extLst>
              <a:ext uri="{FF2B5EF4-FFF2-40B4-BE49-F238E27FC236}">
                <a16:creationId xmlns:a16="http://schemas.microsoft.com/office/drawing/2014/main" id="{D43A0030-BFAE-6BCF-E4A8-4AAB7A53CC8C}"/>
              </a:ext>
            </a:extLst>
          </p:cNvPr>
          <p:cNvSpPr txBox="1">
            <a:spLocks noChangeArrowheads="1"/>
          </p:cNvSpPr>
          <p:nvPr/>
        </p:nvSpPr>
        <p:spPr bwMode="auto">
          <a:xfrm>
            <a:off x="745702" y="2360429"/>
            <a:ext cx="5219164" cy="7886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you from the womb</a:t>
            </a:r>
          </a:p>
        </p:txBody>
      </p:sp>
      <p:sp>
        <p:nvSpPr>
          <p:cNvPr id="19" name="Rectangle 2">
            <a:extLst>
              <a:ext uri="{FF2B5EF4-FFF2-40B4-BE49-F238E27FC236}">
                <a16:creationId xmlns:a16="http://schemas.microsoft.com/office/drawing/2014/main" id="{285949CA-9394-2E3C-8CEF-9E692ADBD1BA}"/>
              </a:ext>
            </a:extLst>
          </p:cNvPr>
          <p:cNvSpPr txBox="1">
            <a:spLocks noChangeArrowheads="1"/>
          </p:cNvSpPr>
          <p:nvPr/>
        </p:nvSpPr>
        <p:spPr bwMode="auto">
          <a:xfrm>
            <a:off x="1953435" y="3040912"/>
            <a:ext cx="5393661" cy="7780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who makes all things</a:t>
            </a:r>
          </a:p>
        </p:txBody>
      </p:sp>
      <p:sp>
        <p:nvSpPr>
          <p:cNvPr id="20" name="Rectangle 2">
            <a:extLst>
              <a:ext uri="{FF2B5EF4-FFF2-40B4-BE49-F238E27FC236}">
                <a16:creationId xmlns:a16="http://schemas.microsoft.com/office/drawing/2014/main" id="{F015638A-7CCD-EAFD-9257-2D38D6B11292}"/>
              </a:ext>
            </a:extLst>
          </p:cNvPr>
          <p:cNvSpPr txBox="1">
            <a:spLocks noChangeArrowheads="1"/>
          </p:cNvSpPr>
          <p:nvPr/>
        </p:nvSpPr>
        <p:spPr bwMode="auto">
          <a:xfrm>
            <a:off x="7166344" y="3043925"/>
            <a:ext cx="1503342" cy="7652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Who</a:t>
            </a:r>
          </a:p>
        </p:txBody>
      </p:sp>
      <p:sp>
        <p:nvSpPr>
          <p:cNvPr id="21" name="Rectangle 2">
            <a:extLst>
              <a:ext uri="{FF2B5EF4-FFF2-40B4-BE49-F238E27FC236}">
                <a16:creationId xmlns:a16="http://schemas.microsoft.com/office/drawing/2014/main" id="{0DC72881-B969-030F-A251-863B7F4B2A0D}"/>
              </a:ext>
            </a:extLst>
          </p:cNvPr>
          <p:cNvSpPr txBox="1">
            <a:spLocks noChangeArrowheads="1"/>
          </p:cNvSpPr>
          <p:nvPr/>
        </p:nvSpPr>
        <p:spPr bwMode="auto">
          <a:xfrm>
            <a:off x="1021976" y="3695241"/>
            <a:ext cx="6420814" cy="805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stretches out the heavens</a:t>
            </a:r>
          </a:p>
        </p:txBody>
      </p:sp>
      <p:sp>
        <p:nvSpPr>
          <p:cNvPr id="22" name="Rectangle 2">
            <a:extLst>
              <a:ext uri="{FF2B5EF4-FFF2-40B4-BE49-F238E27FC236}">
                <a16:creationId xmlns:a16="http://schemas.microsoft.com/office/drawing/2014/main" id="{B0D54DD9-2686-02B2-D10C-2776D5B95BA9}"/>
              </a:ext>
            </a:extLst>
          </p:cNvPr>
          <p:cNvSpPr txBox="1">
            <a:spLocks noChangeArrowheads="1"/>
          </p:cNvSpPr>
          <p:nvPr/>
        </p:nvSpPr>
        <p:spPr bwMode="auto">
          <a:xfrm>
            <a:off x="7141611" y="3710763"/>
            <a:ext cx="99525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all</a:t>
            </a:r>
          </a:p>
        </p:txBody>
      </p:sp>
      <p:sp>
        <p:nvSpPr>
          <p:cNvPr id="23" name="Rectangle 2">
            <a:extLst>
              <a:ext uri="{FF2B5EF4-FFF2-40B4-BE49-F238E27FC236}">
                <a16:creationId xmlns:a16="http://schemas.microsoft.com/office/drawing/2014/main" id="{7AAF1327-7E6D-1CD5-599B-95E79831750B}"/>
              </a:ext>
            </a:extLst>
          </p:cNvPr>
          <p:cNvSpPr txBox="1">
            <a:spLocks noChangeArrowheads="1"/>
          </p:cNvSpPr>
          <p:nvPr/>
        </p:nvSpPr>
        <p:spPr bwMode="auto">
          <a:xfrm>
            <a:off x="693560" y="4369982"/>
            <a:ext cx="1768474" cy="793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alone</a:t>
            </a:r>
          </a:p>
        </p:txBody>
      </p:sp>
      <p:sp>
        <p:nvSpPr>
          <p:cNvPr id="24" name="Rectangle 2">
            <a:extLst>
              <a:ext uri="{FF2B5EF4-FFF2-40B4-BE49-F238E27FC236}">
                <a16:creationId xmlns:a16="http://schemas.microsoft.com/office/drawing/2014/main" id="{96D2555D-FCB7-596F-BB33-AC0C7A97E18A}"/>
              </a:ext>
            </a:extLst>
          </p:cNvPr>
          <p:cNvSpPr txBox="1">
            <a:spLocks noChangeArrowheads="1"/>
          </p:cNvSpPr>
          <p:nvPr/>
        </p:nvSpPr>
        <p:spPr bwMode="auto">
          <a:xfrm>
            <a:off x="2197983" y="4391247"/>
            <a:ext cx="6308063" cy="7553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Who spreads abroad the</a:t>
            </a:r>
          </a:p>
        </p:txBody>
      </p:sp>
      <p:sp>
        <p:nvSpPr>
          <p:cNvPr id="25" name="Rectangle 2">
            <a:extLst>
              <a:ext uri="{FF2B5EF4-FFF2-40B4-BE49-F238E27FC236}">
                <a16:creationId xmlns:a16="http://schemas.microsoft.com/office/drawing/2014/main" id="{920C3089-30FD-3A3B-98C1-5235D2BCB234}"/>
              </a:ext>
            </a:extLst>
          </p:cNvPr>
          <p:cNvSpPr txBox="1">
            <a:spLocks noChangeArrowheads="1"/>
          </p:cNvSpPr>
          <p:nvPr/>
        </p:nvSpPr>
        <p:spPr bwMode="auto">
          <a:xfrm>
            <a:off x="1084521" y="5061098"/>
            <a:ext cx="1805374" cy="7627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earth</a:t>
            </a:r>
          </a:p>
        </p:txBody>
      </p:sp>
      <p:sp>
        <p:nvSpPr>
          <p:cNvPr id="26" name="Rectangle 2">
            <a:extLst>
              <a:ext uri="{FF2B5EF4-FFF2-40B4-BE49-F238E27FC236}">
                <a16:creationId xmlns:a16="http://schemas.microsoft.com/office/drawing/2014/main" id="{118B28DF-7C40-C2F6-EF15-2A7BEABD124E}"/>
              </a:ext>
            </a:extLst>
          </p:cNvPr>
          <p:cNvSpPr txBox="1">
            <a:spLocks noChangeArrowheads="1"/>
          </p:cNvSpPr>
          <p:nvPr/>
        </p:nvSpPr>
        <p:spPr bwMode="auto">
          <a:xfrm>
            <a:off x="2498650" y="5061098"/>
            <a:ext cx="2738368" cy="7651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by Myself</a:t>
            </a:r>
          </a:p>
        </p:txBody>
      </p:sp>
      <p:sp>
        <p:nvSpPr>
          <p:cNvPr id="27" name="Arrow: Bent-Up 9">
            <a:extLst>
              <a:ext uri="{FF2B5EF4-FFF2-40B4-BE49-F238E27FC236}">
                <a16:creationId xmlns:a16="http://schemas.microsoft.com/office/drawing/2014/main" id="{824C4A24-7CDD-6C67-356F-7238AE0F24E1}"/>
              </a:ext>
            </a:extLst>
          </p:cNvPr>
          <p:cNvSpPr/>
          <p:nvPr/>
        </p:nvSpPr>
        <p:spPr>
          <a:xfrm rot="5400000">
            <a:off x="4394728" y="1435075"/>
            <a:ext cx="349096" cy="352845"/>
          </a:xfrm>
          <a:prstGeom prst="bentUpArrow">
            <a:avLst>
              <a:gd name="adj1" fmla="val 26365"/>
              <a:gd name="adj2" fmla="val 32031"/>
              <a:gd name="adj3" fmla="val 35156"/>
            </a:avLst>
          </a:prstGeom>
          <a:solidFill>
            <a:srgbClr val="FFC000"/>
          </a:solidFill>
          <a:ln w="9525" cap="flat" cmpd="sng" algn="ctr">
            <a:solidFill>
              <a:srgbClr val="FFFFFF"/>
            </a:solidFill>
            <a:prstDash val="solid"/>
          </a:ln>
          <a:effectLst>
            <a:glow rad="76200">
              <a:srgbClr val="000000"/>
            </a:glow>
          </a:effectLst>
          <a:scene3d>
            <a:camera prst="orthographicFron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8" name="Rectangle 2">
            <a:extLst>
              <a:ext uri="{FF2B5EF4-FFF2-40B4-BE49-F238E27FC236}">
                <a16:creationId xmlns:a16="http://schemas.microsoft.com/office/drawing/2014/main" id="{FE652170-7AE5-3690-6F54-28C832F6D30A}"/>
              </a:ext>
            </a:extLst>
          </p:cNvPr>
          <p:cNvSpPr txBox="1">
            <a:spLocks noChangeArrowheads="1"/>
          </p:cNvSpPr>
          <p:nvPr/>
        </p:nvSpPr>
        <p:spPr bwMode="auto">
          <a:xfrm>
            <a:off x="2374300" y="1201346"/>
            <a:ext cx="1226687" cy="10102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54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48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29" name="Arrow: Bent-Up 9">
            <a:extLst>
              <a:ext uri="{FF2B5EF4-FFF2-40B4-BE49-F238E27FC236}">
                <a16:creationId xmlns:a16="http://schemas.microsoft.com/office/drawing/2014/main" id="{7C37F439-842E-D0D3-119C-7262DBC3AA2F}"/>
              </a:ext>
            </a:extLst>
          </p:cNvPr>
          <p:cNvSpPr/>
          <p:nvPr/>
        </p:nvSpPr>
        <p:spPr>
          <a:xfrm rot="5400000">
            <a:off x="2994774" y="4394470"/>
            <a:ext cx="349096" cy="352845"/>
          </a:xfrm>
          <a:prstGeom prst="bentUpArrow">
            <a:avLst>
              <a:gd name="adj1" fmla="val 26365"/>
              <a:gd name="adj2" fmla="val 32031"/>
              <a:gd name="adj3" fmla="val 35156"/>
            </a:avLst>
          </a:prstGeom>
          <a:solidFill>
            <a:srgbClr val="CC99FF"/>
          </a:solidFill>
          <a:ln w="9525" cap="flat" cmpd="sng" algn="ctr">
            <a:solidFill>
              <a:srgbClr val="FFFFFF"/>
            </a:solidFill>
            <a:prstDash val="solid"/>
          </a:ln>
          <a:effectLst>
            <a:glow rad="76200">
              <a:srgbClr val="000000"/>
            </a:glow>
          </a:effectLst>
          <a:scene3d>
            <a:camera prst="orthographicFron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30" name="Arrow: Bent-Up 9">
            <a:extLst>
              <a:ext uri="{FF2B5EF4-FFF2-40B4-BE49-F238E27FC236}">
                <a16:creationId xmlns:a16="http://schemas.microsoft.com/office/drawing/2014/main" id="{02A88343-C1D3-0F87-214C-EF3B7131A495}"/>
              </a:ext>
            </a:extLst>
          </p:cNvPr>
          <p:cNvSpPr/>
          <p:nvPr/>
        </p:nvSpPr>
        <p:spPr>
          <a:xfrm rot="5400000">
            <a:off x="2994774" y="5698730"/>
            <a:ext cx="349096" cy="352845"/>
          </a:xfrm>
          <a:prstGeom prst="bentUpArrow">
            <a:avLst>
              <a:gd name="adj1" fmla="val 26365"/>
              <a:gd name="adj2" fmla="val 32031"/>
              <a:gd name="adj3" fmla="val 35156"/>
            </a:avLst>
          </a:prstGeom>
          <a:solidFill>
            <a:srgbClr val="00FFFF"/>
          </a:solidFill>
          <a:ln w="9525" cap="flat" cmpd="sng" algn="ctr">
            <a:solidFill>
              <a:srgbClr val="FFFFFF"/>
            </a:solidFill>
            <a:prstDash val="solid"/>
          </a:ln>
          <a:effectLst>
            <a:glow rad="76200">
              <a:srgbClr val="000000"/>
            </a:glow>
          </a:effectLst>
          <a:scene3d>
            <a:camera prst="orthographicFron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31" name="Rectangle 6">
            <a:extLst>
              <a:ext uri="{FF2B5EF4-FFF2-40B4-BE49-F238E27FC236}">
                <a16:creationId xmlns:a16="http://schemas.microsoft.com/office/drawing/2014/main" id="{B38341B3-F99C-2C36-7B37-BB842105D64B}"/>
              </a:ext>
            </a:extLst>
          </p:cNvPr>
          <p:cNvSpPr>
            <a:spLocks noChangeArrowheads="1"/>
          </p:cNvSpPr>
          <p:nvPr/>
        </p:nvSpPr>
        <p:spPr bwMode="auto">
          <a:xfrm>
            <a:off x="296562" y="2214563"/>
            <a:ext cx="1527476" cy="7137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4400" b="1" dirty="0">
                <a:ln w="11430"/>
                <a:solidFill>
                  <a:srgbClr val="FFFFFF"/>
                </a:solidFill>
                <a:effectLst>
                  <a:glow rad="63500">
                    <a:srgbClr val="000000"/>
                  </a:glow>
                  <a:outerShdw blurRad="50800" dist="39000" dir="5460000" algn="tl">
                    <a:srgbClr val="000000">
                      <a:alpha val="38000"/>
                    </a:srgbClr>
                  </a:outerShdw>
                </a:effectLst>
                <a:latin typeface="Calibri" panose="020F0502020204030204" pitchFamily="34" charset="0"/>
              </a:rPr>
              <a:t>who</a:t>
            </a:r>
          </a:p>
        </p:txBody>
      </p:sp>
      <p:sp>
        <p:nvSpPr>
          <p:cNvPr id="32" name="Rectangle 6">
            <a:extLst>
              <a:ext uri="{FF2B5EF4-FFF2-40B4-BE49-F238E27FC236}">
                <a16:creationId xmlns:a16="http://schemas.microsoft.com/office/drawing/2014/main" id="{FAC56ACB-2E4C-8600-4D61-18DB5C3555B3}"/>
              </a:ext>
            </a:extLst>
          </p:cNvPr>
          <p:cNvSpPr>
            <a:spLocks noChangeArrowheads="1"/>
          </p:cNvSpPr>
          <p:nvPr/>
        </p:nvSpPr>
        <p:spPr bwMode="auto">
          <a:xfrm>
            <a:off x="271848" y="2886431"/>
            <a:ext cx="1556951" cy="7092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4400" b="1" dirty="0">
                <a:ln w="11430"/>
                <a:solidFill>
                  <a:srgbClr val="FFFFFF"/>
                </a:solidFill>
                <a:effectLst>
                  <a:glow rad="63500">
                    <a:srgbClr val="000000"/>
                  </a:glow>
                  <a:outerShdw blurRad="50800" dist="39000" dir="5460000" algn="tl">
                    <a:srgbClr val="000000">
                      <a:alpha val="38000"/>
                    </a:srgbClr>
                  </a:outerShdw>
                </a:effectLst>
                <a:latin typeface="Calibri" panose="020F0502020204030204" pitchFamily="34" charset="0"/>
              </a:rPr>
              <a:t>who</a:t>
            </a:r>
          </a:p>
        </p:txBody>
      </p:sp>
      <p:sp>
        <p:nvSpPr>
          <p:cNvPr id="33" name="Rectangle 6">
            <a:extLst>
              <a:ext uri="{FF2B5EF4-FFF2-40B4-BE49-F238E27FC236}">
                <a16:creationId xmlns:a16="http://schemas.microsoft.com/office/drawing/2014/main" id="{84762057-063F-E2C7-6101-6CDAB583E5EF}"/>
              </a:ext>
            </a:extLst>
          </p:cNvPr>
          <p:cNvSpPr>
            <a:spLocks noChangeArrowheads="1"/>
          </p:cNvSpPr>
          <p:nvPr/>
        </p:nvSpPr>
        <p:spPr bwMode="auto">
          <a:xfrm>
            <a:off x="333632" y="3541339"/>
            <a:ext cx="1533267" cy="7425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4400" b="1" dirty="0">
                <a:ln w="11430"/>
                <a:solidFill>
                  <a:srgbClr val="FFFFFF"/>
                </a:solidFill>
                <a:effectLst>
                  <a:glow rad="63500">
                    <a:srgbClr val="000000"/>
                  </a:glow>
                  <a:outerShdw blurRad="50800" dist="39000" dir="5460000" algn="tl">
                    <a:srgbClr val="000000">
                      <a:alpha val="38000"/>
                    </a:srgbClr>
                  </a:outerShdw>
                </a:effectLst>
                <a:latin typeface="Calibri" panose="020F0502020204030204" pitchFamily="34" charset="0"/>
              </a:rPr>
              <a:t>Who</a:t>
            </a:r>
          </a:p>
        </p:txBody>
      </p:sp>
      <p:sp>
        <p:nvSpPr>
          <p:cNvPr id="34" name="Rectangle 6">
            <a:extLst>
              <a:ext uri="{FF2B5EF4-FFF2-40B4-BE49-F238E27FC236}">
                <a16:creationId xmlns:a16="http://schemas.microsoft.com/office/drawing/2014/main" id="{7DD6A937-614C-C26D-C935-E3E82975F920}"/>
              </a:ext>
            </a:extLst>
          </p:cNvPr>
          <p:cNvSpPr>
            <a:spLocks noChangeArrowheads="1"/>
          </p:cNvSpPr>
          <p:nvPr/>
        </p:nvSpPr>
        <p:spPr bwMode="auto">
          <a:xfrm>
            <a:off x="333633" y="4888225"/>
            <a:ext cx="1530886" cy="731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4400" b="1" dirty="0">
                <a:ln w="11430"/>
                <a:solidFill>
                  <a:srgbClr val="FFFFFF"/>
                </a:solidFill>
                <a:effectLst>
                  <a:glow rad="63500">
                    <a:srgbClr val="000000"/>
                  </a:glow>
                  <a:outerShdw blurRad="50800" dist="39000" dir="5460000" algn="tl">
                    <a:srgbClr val="000000">
                      <a:alpha val="38000"/>
                    </a:srgbClr>
                  </a:outerShdw>
                </a:effectLst>
                <a:latin typeface="Calibri" panose="020F0502020204030204" pitchFamily="34" charset="0"/>
              </a:rPr>
              <a:t>Who</a:t>
            </a:r>
          </a:p>
        </p:txBody>
      </p:sp>
      <p:sp>
        <p:nvSpPr>
          <p:cNvPr id="35" name="Rectangle 9">
            <a:extLst>
              <a:ext uri="{FF2B5EF4-FFF2-40B4-BE49-F238E27FC236}">
                <a16:creationId xmlns:a16="http://schemas.microsoft.com/office/drawing/2014/main" id="{F604F27D-7979-F50B-287C-57782E48EB66}"/>
              </a:ext>
            </a:extLst>
          </p:cNvPr>
          <p:cNvSpPr>
            <a:spLocks noChangeArrowheads="1"/>
          </p:cNvSpPr>
          <p:nvPr/>
        </p:nvSpPr>
        <p:spPr bwMode="auto">
          <a:xfrm>
            <a:off x="4707925" y="1242052"/>
            <a:ext cx="4116168" cy="709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4410" b="1" dirty="0">
                <a:solidFill>
                  <a:srgbClr val="CC9900"/>
                </a:solidFill>
                <a:latin typeface="Calibri" panose="020F0502020204030204" pitchFamily="34" charset="0"/>
                <a:cs typeface="Calibri" panose="020F0502020204030204" pitchFamily="34" charset="0"/>
              </a:rPr>
              <a:t>your Redeemer</a:t>
            </a:r>
            <a:endParaRPr lang="en-US" sz="4410" b="1" i="1" dirty="0">
              <a:solidFill>
                <a:srgbClr val="CC9900"/>
              </a:solidFill>
              <a:latin typeface="Calibri" panose="020F0502020204030204" pitchFamily="34" charset="0"/>
              <a:cs typeface="Calibri" panose="020F0502020204030204" pitchFamily="34" charset="0"/>
            </a:endParaRPr>
          </a:p>
        </p:txBody>
      </p:sp>
      <p:sp>
        <p:nvSpPr>
          <p:cNvPr id="36" name="Freeform 9">
            <a:extLst>
              <a:ext uri="{FF2B5EF4-FFF2-40B4-BE49-F238E27FC236}">
                <a16:creationId xmlns:a16="http://schemas.microsoft.com/office/drawing/2014/main" id="{DE3E1DA7-B4CB-FD2F-5D56-B54071050FCD}"/>
              </a:ext>
            </a:extLst>
          </p:cNvPr>
          <p:cNvSpPr/>
          <p:nvPr/>
        </p:nvSpPr>
        <p:spPr>
          <a:xfrm>
            <a:off x="1705233" y="1206718"/>
            <a:ext cx="2530380" cy="4279681"/>
          </a:xfrm>
          <a:custGeom>
            <a:avLst/>
            <a:gdLst>
              <a:gd name="connsiteX0" fmla="*/ 185351 w 2656703"/>
              <a:gd name="connsiteY0" fmla="*/ 4114800 h 4114800"/>
              <a:gd name="connsiteX1" fmla="*/ 2335427 w 2656703"/>
              <a:gd name="connsiteY1" fmla="*/ 358346 h 4114800"/>
              <a:gd name="connsiteX2" fmla="*/ 2656703 w 2656703"/>
              <a:gd name="connsiteY2" fmla="*/ 358346 h 4114800"/>
              <a:gd name="connsiteX3" fmla="*/ 2113006 w 2656703"/>
              <a:gd name="connsiteY3" fmla="*/ 0 h 4114800"/>
              <a:gd name="connsiteX4" fmla="*/ 1680519 w 2656703"/>
              <a:gd name="connsiteY4" fmla="*/ 284206 h 4114800"/>
              <a:gd name="connsiteX5" fmla="*/ 2026508 w 2656703"/>
              <a:gd name="connsiteY5" fmla="*/ 296563 h 4114800"/>
              <a:gd name="connsiteX6" fmla="*/ 1161535 w 2656703"/>
              <a:gd name="connsiteY6" fmla="*/ 1952368 h 4114800"/>
              <a:gd name="connsiteX7" fmla="*/ 1112108 w 2656703"/>
              <a:gd name="connsiteY7" fmla="*/ 2063579 h 4114800"/>
              <a:gd name="connsiteX8" fmla="*/ 0 w 2656703"/>
              <a:gd name="connsiteY8" fmla="*/ 2273644 h 4114800"/>
              <a:gd name="connsiteX9" fmla="*/ 185351 w 2656703"/>
              <a:gd name="connsiteY9" fmla="*/ 4114800 h 4114800"/>
              <a:gd name="connsiteX0" fmla="*/ 185351 w 2656703"/>
              <a:gd name="connsiteY0" fmla="*/ 4213654 h 4213654"/>
              <a:gd name="connsiteX1" fmla="*/ 2335427 w 2656703"/>
              <a:gd name="connsiteY1" fmla="*/ 457200 h 4213654"/>
              <a:gd name="connsiteX2" fmla="*/ 2656703 w 2656703"/>
              <a:gd name="connsiteY2" fmla="*/ 457200 h 4213654"/>
              <a:gd name="connsiteX3" fmla="*/ 2199503 w 2656703"/>
              <a:gd name="connsiteY3" fmla="*/ 0 h 4213654"/>
              <a:gd name="connsiteX4" fmla="*/ 1680519 w 2656703"/>
              <a:gd name="connsiteY4" fmla="*/ 383060 h 4213654"/>
              <a:gd name="connsiteX5" fmla="*/ 2026508 w 2656703"/>
              <a:gd name="connsiteY5" fmla="*/ 395417 h 4213654"/>
              <a:gd name="connsiteX6" fmla="*/ 1161535 w 2656703"/>
              <a:gd name="connsiteY6" fmla="*/ 2051222 h 4213654"/>
              <a:gd name="connsiteX7" fmla="*/ 1112108 w 2656703"/>
              <a:gd name="connsiteY7" fmla="*/ 2162433 h 4213654"/>
              <a:gd name="connsiteX8" fmla="*/ 0 w 2656703"/>
              <a:gd name="connsiteY8" fmla="*/ 2372498 h 4213654"/>
              <a:gd name="connsiteX9" fmla="*/ 185351 w 2656703"/>
              <a:gd name="connsiteY9" fmla="*/ 4213654 h 4213654"/>
              <a:gd name="connsiteX0" fmla="*/ 185351 w 2656703"/>
              <a:gd name="connsiteY0" fmla="*/ 4213654 h 4213654"/>
              <a:gd name="connsiteX1" fmla="*/ 2261286 w 2656703"/>
              <a:gd name="connsiteY1" fmla="*/ 444843 h 4213654"/>
              <a:gd name="connsiteX2" fmla="*/ 2656703 w 2656703"/>
              <a:gd name="connsiteY2" fmla="*/ 457200 h 4213654"/>
              <a:gd name="connsiteX3" fmla="*/ 2199503 w 2656703"/>
              <a:gd name="connsiteY3" fmla="*/ 0 h 4213654"/>
              <a:gd name="connsiteX4" fmla="*/ 1680519 w 2656703"/>
              <a:gd name="connsiteY4" fmla="*/ 383060 h 4213654"/>
              <a:gd name="connsiteX5" fmla="*/ 2026508 w 2656703"/>
              <a:gd name="connsiteY5" fmla="*/ 395417 h 4213654"/>
              <a:gd name="connsiteX6" fmla="*/ 1161535 w 2656703"/>
              <a:gd name="connsiteY6" fmla="*/ 2051222 h 4213654"/>
              <a:gd name="connsiteX7" fmla="*/ 1112108 w 2656703"/>
              <a:gd name="connsiteY7" fmla="*/ 2162433 h 4213654"/>
              <a:gd name="connsiteX8" fmla="*/ 0 w 2656703"/>
              <a:gd name="connsiteY8" fmla="*/ 2372498 h 4213654"/>
              <a:gd name="connsiteX9" fmla="*/ 185351 w 2656703"/>
              <a:gd name="connsiteY9" fmla="*/ 4213654 h 4213654"/>
              <a:gd name="connsiteX0" fmla="*/ 185351 w 2619632"/>
              <a:gd name="connsiteY0" fmla="*/ 4213654 h 4213654"/>
              <a:gd name="connsiteX1" fmla="*/ 2261286 w 2619632"/>
              <a:gd name="connsiteY1" fmla="*/ 444843 h 4213654"/>
              <a:gd name="connsiteX2" fmla="*/ 2619632 w 2619632"/>
              <a:gd name="connsiteY2" fmla="*/ 457200 h 4213654"/>
              <a:gd name="connsiteX3" fmla="*/ 2199503 w 2619632"/>
              <a:gd name="connsiteY3" fmla="*/ 0 h 4213654"/>
              <a:gd name="connsiteX4" fmla="*/ 1680519 w 2619632"/>
              <a:gd name="connsiteY4" fmla="*/ 383060 h 4213654"/>
              <a:gd name="connsiteX5" fmla="*/ 2026508 w 2619632"/>
              <a:gd name="connsiteY5" fmla="*/ 395417 h 4213654"/>
              <a:gd name="connsiteX6" fmla="*/ 1161535 w 2619632"/>
              <a:gd name="connsiteY6" fmla="*/ 2051222 h 4213654"/>
              <a:gd name="connsiteX7" fmla="*/ 1112108 w 2619632"/>
              <a:gd name="connsiteY7" fmla="*/ 2162433 h 4213654"/>
              <a:gd name="connsiteX8" fmla="*/ 0 w 2619632"/>
              <a:gd name="connsiteY8" fmla="*/ 2372498 h 4213654"/>
              <a:gd name="connsiteX9" fmla="*/ 185351 w 2619632"/>
              <a:gd name="connsiteY9" fmla="*/ 4213654 h 4213654"/>
              <a:gd name="connsiteX0" fmla="*/ 185351 w 2619632"/>
              <a:gd name="connsiteY0" fmla="*/ 4213654 h 4213654"/>
              <a:gd name="connsiteX1" fmla="*/ 2261286 w 2619632"/>
              <a:gd name="connsiteY1" fmla="*/ 444843 h 4213654"/>
              <a:gd name="connsiteX2" fmla="*/ 2619632 w 2619632"/>
              <a:gd name="connsiteY2" fmla="*/ 457200 h 4213654"/>
              <a:gd name="connsiteX3" fmla="*/ 2199503 w 2619632"/>
              <a:gd name="connsiteY3" fmla="*/ 0 h 4213654"/>
              <a:gd name="connsiteX4" fmla="*/ 1680519 w 2619632"/>
              <a:gd name="connsiteY4" fmla="*/ 383060 h 4213654"/>
              <a:gd name="connsiteX5" fmla="*/ 2001794 w 2619632"/>
              <a:gd name="connsiteY5" fmla="*/ 444844 h 4213654"/>
              <a:gd name="connsiteX6" fmla="*/ 1161535 w 2619632"/>
              <a:gd name="connsiteY6" fmla="*/ 2051222 h 4213654"/>
              <a:gd name="connsiteX7" fmla="*/ 1112108 w 2619632"/>
              <a:gd name="connsiteY7" fmla="*/ 2162433 h 4213654"/>
              <a:gd name="connsiteX8" fmla="*/ 0 w 2619632"/>
              <a:gd name="connsiteY8" fmla="*/ 2372498 h 4213654"/>
              <a:gd name="connsiteX9" fmla="*/ 185351 w 2619632"/>
              <a:gd name="connsiteY9" fmla="*/ 4213654 h 4213654"/>
              <a:gd name="connsiteX0" fmla="*/ 123567 w 2557848"/>
              <a:gd name="connsiteY0" fmla="*/ 4213654 h 4213654"/>
              <a:gd name="connsiteX1" fmla="*/ 2199502 w 2557848"/>
              <a:gd name="connsiteY1" fmla="*/ 444843 h 4213654"/>
              <a:gd name="connsiteX2" fmla="*/ 2557848 w 2557848"/>
              <a:gd name="connsiteY2" fmla="*/ 457200 h 4213654"/>
              <a:gd name="connsiteX3" fmla="*/ 2137719 w 2557848"/>
              <a:gd name="connsiteY3" fmla="*/ 0 h 4213654"/>
              <a:gd name="connsiteX4" fmla="*/ 1618735 w 2557848"/>
              <a:gd name="connsiteY4" fmla="*/ 383060 h 4213654"/>
              <a:gd name="connsiteX5" fmla="*/ 1940010 w 2557848"/>
              <a:gd name="connsiteY5" fmla="*/ 444844 h 4213654"/>
              <a:gd name="connsiteX6" fmla="*/ 1099751 w 2557848"/>
              <a:gd name="connsiteY6" fmla="*/ 2051222 h 4213654"/>
              <a:gd name="connsiteX7" fmla="*/ 1050324 w 2557848"/>
              <a:gd name="connsiteY7" fmla="*/ 2162433 h 4213654"/>
              <a:gd name="connsiteX8" fmla="*/ 0 w 2557848"/>
              <a:gd name="connsiteY8" fmla="*/ 1198606 h 4213654"/>
              <a:gd name="connsiteX9" fmla="*/ 123567 w 2557848"/>
              <a:gd name="connsiteY9" fmla="*/ 4213654 h 4213654"/>
              <a:gd name="connsiteX0" fmla="*/ 123567 w 2557848"/>
              <a:gd name="connsiteY0" fmla="*/ 4213654 h 4213654"/>
              <a:gd name="connsiteX1" fmla="*/ 2199502 w 2557848"/>
              <a:gd name="connsiteY1" fmla="*/ 444843 h 4213654"/>
              <a:gd name="connsiteX2" fmla="*/ 2557848 w 2557848"/>
              <a:gd name="connsiteY2" fmla="*/ 457200 h 4213654"/>
              <a:gd name="connsiteX3" fmla="*/ 2137719 w 2557848"/>
              <a:gd name="connsiteY3" fmla="*/ 0 h 4213654"/>
              <a:gd name="connsiteX4" fmla="*/ 1618735 w 2557848"/>
              <a:gd name="connsiteY4" fmla="*/ 383060 h 4213654"/>
              <a:gd name="connsiteX5" fmla="*/ 1940010 w 2557848"/>
              <a:gd name="connsiteY5" fmla="*/ 444844 h 4213654"/>
              <a:gd name="connsiteX6" fmla="*/ 1099751 w 2557848"/>
              <a:gd name="connsiteY6" fmla="*/ 2051222 h 4213654"/>
              <a:gd name="connsiteX7" fmla="*/ 0 w 2557848"/>
              <a:gd name="connsiteY7" fmla="*/ 1198606 h 4213654"/>
              <a:gd name="connsiteX8" fmla="*/ 123567 w 2557848"/>
              <a:gd name="connsiteY8" fmla="*/ 4213654 h 4213654"/>
              <a:gd name="connsiteX0" fmla="*/ 123567 w 2557848"/>
              <a:gd name="connsiteY0" fmla="*/ 4213654 h 4213654"/>
              <a:gd name="connsiteX1" fmla="*/ 2199502 w 2557848"/>
              <a:gd name="connsiteY1" fmla="*/ 444843 h 4213654"/>
              <a:gd name="connsiteX2" fmla="*/ 2557848 w 2557848"/>
              <a:gd name="connsiteY2" fmla="*/ 457200 h 4213654"/>
              <a:gd name="connsiteX3" fmla="*/ 2137719 w 2557848"/>
              <a:gd name="connsiteY3" fmla="*/ 0 h 4213654"/>
              <a:gd name="connsiteX4" fmla="*/ 1618735 w 2557848"/>
              <a:gd name="connsiteY4" fmla="*/ 383060 h 4213654"/>
              <a:gd name="connsiteX5" fmla="*/ 1940010 w 2557848"/>
              <a:gd name="connsiteY5" fmla="*/ 444844 h 4213654"/>
              <a:gd name="connsiteX6" fmla="*/ 1112108 w 2557848"/>
              <a:gd name="connsiteY6" fmla="*/ 1210963 h 4213654"/>
              <a:gd name="connsiteX7" fmla="*/ 0 w 2557848"/>
              <a:gd name="connsiteY7" fmla="*/ 1198606 h 4213654"/>
              <a:gd name="connsiteX8" fmla="*/ 123567 w 2557848"/>
              <a:gd name="connsiteY8" fmla="*/ 4213654 h 4213654"/>
              <a:gd name="connsiteX0" fmla="*/ 37070 w 2557848"/>
              <a:gd name="connsiteY0" fmla="*/ 4238368 h 4238368"/>
              <a:gd name="connsiteX1" fmla="*/ 2199502 w 2557848"/>
              <a:gd name="connsiteY1" fmla="*/ 444843 h 4238368"/>
              <a:gd name="connsiteX2" fmla="*/ 2557848 w 2557848"/>
              <a:gd name="connsiteY2" fmla="*/ 457200 h 4238368"/>
              <a:gd name="connsiteX3" fmla="*/ 2137719 w 2557848"/>
              <a:gd name="connsiteY3" fmla="*/ 0 h 4238368"/>
              <a:gd name="connsiteX4" fmla="*/ 1618735 w 2557848"/>
              <a:gd name="connsiteY4" fmla="*/ 383060 h 4238368"/>
              <a:gd name="connsiteX5" fmla="*/ 1940010 w 2557848"/>
              <a:gd name="connsiteY5" fmla="*/ 444844 h 4238368"/>
              <a:gd name="connsiteX6" fmla="*/ 1112108 w 2557848"/>
              <a:gd name="connsiteY6" fmla="*/ 1210963 h 4238368"/>
              <a:gd name="connsiteX7" fmla="*/ 0 w 2557848"/>
              <a:gd name="connsiteY7" fmla="*/ 1198606 h 4238368"/>
              <a:gd name="connsiteX8" fmla="*/ 37070 w 2557848"/>
              <a:gd name="connsiteY8" fmla="*/ 4238368 h 4238368"/>
              <a:gd name="connsiteX0" fmla="*/ 0 w 2520778"/>
              <a:gd name="connsiteY0" fmla="*/ 4238368 h 4238368"/>
              <a:gd name="connsiteX1" fmla="*/ 2162432 w 2520778"/>
              <a:gd name="connsiteY1" fmla="*/ 444843 h 4238368"/>
              <a:gd name="connsiteX2" fmla="*/ 2520778 w 2520778"/>
              <a:gd name="connsiteY2" fmla="*/ 457200 h 4238368"/>
              <a:gd name="connsiteX3" fmla="*/ 2100649 w 2520778"/>
              <a:gd name="connsiteY3" fmla="*/ 0 h 4238368"/>
              <a:gd name="connsiteX4" fmla="*/ 1581665 w 2520778"/>
              <a:gd name="connsiteY4" fmla="*/ 383060 h 4238368"/>
              <a:gd name="connsiteX5" fmla="*/ 1902940 w 2520778"/>
              <a:gd name="connsiteY5" fmla="*/ 444844 h 4238368"/>
              <a:gd name="connsiteX6" fmla="*/ 1075038 w 2520778"/>
              <a:gd name="connsiteY6" fmla="*/ 1210963 h 4238368"/>
              <a:gd name="connsiteX7" fmla="*/ 74141 w 2520778"/>
              <a:gd name="connsiteY7" fmla="*/ 1210963 h 4238368"/>
              <a:gd name="connsiteX8" fmla="*/ 0 w 2520778"/>
              <a:gd name="connsiteY8" fmla="*/ 4238368 h 4238368"/>
              <a:gd name="connsiteX0" fmla="*/ 12356 w 2533134"/>
              <a:gd name="connsiteY0" fmla="*/ 4238368 h 4238368"/>
              <a:gd name="connsiteX1" fmla="*/ 2174788 w 2533134"/>
              <a:gd name="connsiteY1" fmla="*/ 444843 h 4238368"/>
              <a:gd name="connsiteX2" fmla="*/ 2533134 w 2533134"/>
              <a:gd name="connsiteY2" fmla="*/ 457200 h 4238368"/>
              <a:gd name="connsiteX3" fmla="*/ 2113005 w 2533134"/>
              <a:gd name="connsiteY3" fmla="*/ 0 h 4238368"/>
              <a:gd name="connsiteX4" fmla="*/ 1594021 w 2533134"/>
              <a:gd name="connsiteY4" fmla="*/ 383060 h 4238368"/>
              <a:gd name="connsiteX5" fmla="*/ 1915296 w 2533134"/>
              <a:gd name="connsiteY5" fmla="*/ 444844 h 4238368"/>
              <a:gd name="connsiteX6" fmla="*/ 1087394 w 2533134"/>
              <a:gd name="connsiteY6" fmla="*/ 1210963 h 4238368"/>
              <a:gd name="connsiteX7" fmla="*/ 0 w 2533134"/>
              <a:gd name="connsiteY7" fmla="*/ 1272746 h 4238368"/>
              <a:gd name="connsiteX8" fmla="*/ 12356 w 2533134"/>
              <a:gd name="connsiteY8" fmla="*/ 4238368 h 4238368"/>
              <a:gd name="connsiteX0" fmla="*/ 12356 w 2533134"/>
              <a:gd name="connsiteY0" fmla="*/ 4238368 h 4238368"/>
              <a:gd name="connsiteX1" fmla="*/ 2174788 w 2533134"/>
              <a:gd name="connsiteY1" fmla="*/ 444843 h 4238368"/>
              <a:gd name="connsiteX2" fmla="*/ 2533134 w 2533134"/>
              <a:gd name="connsiteY2" fmla="*/ 457200 h 4238368"/>
              <a:gd name="connsiteX3" fmla="*/ 2113005 w 2533134"/>
              <a:gd name="connsiteY3" fmla="*/ 0 h 4238368"/>
              <a:gd name="connsiteX4" fmla="*/ 1594021 w 2533134"/>
              <a:gd name="connsiteY4" fmla="*/ 383060 h 4238368"/>
              <a:gd name="connsiteX5" fmla="*/ 1915296 w 2533134"/>
              <a:gd name="connsiteY5" fmla="*/ 444844 h 4238368"/>
              <a:gd name="connsiteX6" fmla="*/ 1000897 w 2533134"/>
              <a:gd name="connsiteY6" fmla="*/ 1507525 h 4238368"/>
              <a:gd name="connsiteX7" fmla="*/ 0 w 2533134"/>
              <a:gd name="connsiteY7" fmla="*/ 1272746 h 4238368"/>
              <a:gd name="connsiteX8" fmla="*/ 12356 w 2533134"/>
              <a:gd name="connsiteY8" fmla="*/ 4238368 h 4238368"/>
              <a:gd name="connsiteX0" fmla="*/ 12356 w 2533134"/>
              <a:gd name="connsiteY0" fmla="*/ 4238368 h 4238368"/>
              <a:gd name="connsiteX1" fmla="*/ 2174788 w 2533134"/>
              <a:gd name="connsiteY1" fmla="*/ 444843 h 4238368"/>
              <a:gd name="connsiteX2" fmla="*/ 2533134 w 2533134"/>
              <a:gd name="connsiteY2" fmla="*/ 457200 h 4238368"/>
              <a:gd name="connsiteX3" fmla="*/ 2113005 w 2533134"/>
              <a:gd name="connsiteY3" fmla="*/ 0 h 4238368"/>
              <a:gd name="connsiteX4" fmla="*/ 1594021 w 2533134"/>
              <a:gd name="connsiteY4" fmla="*/ 383060 h 4238368"/>
              <a:gd name="connsiteX5" fmla="*/ 1931822 w 2533134"/>
              <a:gd name="connsiteY5" fmla="*/ 425564 h 4238368"/>
              <a:gd name="connsiteX6" fmla="*/ 1000897 w 2533134"/>
              <a:gd name="connsiteY6" fmla="*/ 1507525 h 4238368"/>
              <a:gd name="connsiteX7" fmla="*/ 0 w 2533134"/>
              <a:gd name="connsiteY7" fmla="*/ 1272746 h 4238368"/>
              <a:gd name="connsiteX8" fmla="*/ 12356 w 2533134"/>
              <a:gd name="connsiteY8" fmla="*/ 4238368 h 4238368"/>
              <a:gd name="connsiteX0" fmla="*/ 12356 w 2530380"/>
              <a:gd name="connsiteY0" fmla="*/ 4238368 h 4238368"/>
              <a:gd name="connsiteX1" fmla="*/ 2174788 w 2530380"/>
              <a:gd name="connsiteY1" fmla="*/ 444843 h 4238368"/>
              <a:gd name="connsiteX2" fmla="*/ 2530380 w 2530380"/>
              <a:gd name="connsiteY2" fmla="*/ 484742 h 4238368"/>
              <a:gd name="connsiteX3" fmla="*/ 2113005 w 2530380"/>
              <a:gd name="connsiteY3" fmla="*/ 0 h 4238368"/>
              <a:gd name="connsiteX4" fmla="*/ 1594021 w 2530380"/>
              <a:gd name="connsiteY4" fmla="*/ 383060 h 4238368"/>
              <a:gd name="connsiteX5" fmla="*/ 1931822 w 2530380"/>
              <a:gd name="connsiteY5" fmla="*/ 425564 h 4238368"/>
              <a:gd name="connsiteX6" fmla="*/ 1000897 w 2530380"/>
              <a:gd name="connsiteY6" fmla="*/ 1507525 h 4238368"/>
              <a:gd name="connsiteX7" fmla="*/ 0 w 2530380"/>
              <a:gd name="connsiteY7" fmla="*/ 1272746 h 4238368"/>
              <a:gd name="connsiteX8" fmla="*/ 12356 w 2530380"/>
              <a:gd name="connsiteY8" fmla="*/ 4238368 h 4238368"/>
              <a:gd name="connsiteX0" fmla="*/ 12356 w 2530380"/>
              <a:gd name="connsiteY0" fmla="*/ 4279681 h 4279681"/>
              <a:gd name="connsiteX1" fmla="*/ 2174788 w 2530380"/>
              <a:gd name="connsiteY1" fmla="*/ 486156 h 4279681"/>
              <a:gd name="connsiteX2" fmla="*/ 2530380 w 2530380"/>
              <a:gd name="connsiteY2" fmla="*/ 526055 h 4279681"/>
              <a:gd name="connsiteX3" fmla="*/ 2209403 w 2530380"/>
              <a:gd name="connsiteY3" fmla="*/ 0 h 4279681"/>
              <a:gd name="connsiteX4" fmla="*/ 1594021 w 2530380"/>
              <a:gd name="connsiteY4" fmla="*/ 424373 h 4279681"/>
              <a:gd name="connsiteX5" fmla="*/ 1931822 w 2530380"/>
              <a:gd name="connsiteY5" fmla="*/ 466877 h 4279681"/>
              <a:gd name="connsiteX6" fmla="*/ 1000897 w 2530380"/>
              <a:gd name="connsiteY6" fmla="*/ 1548838 h 4279681"/>
              <a:gd name="connsiteX7" fmla="*/ 0 w 2530380"/>
              <a:gd name="connsiteY7" fmla="*/ 1314059 h 4279681"/>
              <a:gd name="connsiteX8" fmla="*/ 12356 w 2530380"/>
              <a:gd name="connsiteY8" fmla="*/ 4279681 h 4279681"/>
              <a:gd name="connsiteX0" fmla="*/ 12356 w 2530380"/>
              <a:gd name="connsiteY0" fmla="*/ 4279681 h 4279681"/>
              <a:gd name="connsiteX1" fmla="*/ 2174788 w 2530380"/>
              <a:gd name="connsiteY1" fmla="*/ 486156 h 4279681"/>
              <a:gd name="connsiteX2" fmla="*/ 2530380 w 2530380"/>
              <a:gd name="connsiteY2" fmla="*/ 526055 h 4279681"/>
              <a:gd name="connsiteX3" fmla="*/ 2209403 w 2530380"/>
              <a:gd name="connsiteY3" fmla="*/ 0 h 4279681"/>
              <a:gd name="connsiteX4" fmla="*/ 1594021 w 2530380"/>
              <a:gd name="connsiteY4" fmla="*/ 424373 h 4279681"/>
              <a:gd name="connsiteX5" fmla="*/ 1931822 w 2530380"/>
              <a:gd name="connsiteY5" fmla="*/ 466877 h 4279681"/>
              <a:gd name="connsiteX6" fmla="*/ 815545 w 2530380"/>
              <a:gd name="connsiteY6" fmla="*/ 2030752 h 4279681"/>
              <a:gd name="connsiteX7" fmla="*/ 0 w 2530380"/>
              <a:gd name="connsiteY7" fmla="*/ 1314059 h 4279681"/>
              <a:gd name="connsiteX8" fmla="*/ 12356 w 2530380"/>
              <a:gd name="connsiteY8" fmla="*/ 4279681 h 427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0380" h="4279681">
                <a:moveTo>
                  <a:pt x="12356" y="4279681"/>
                </a:moveTo>
                <a:lnTo>
                  <a:pt x="2174788" y="486156"/>
                </a:lnTo>
                <a:lnTo>
                  <a:pt x="2530380" y="526055"/>
                </a:lnTo>
                <a:lnTo>
                  <a:pt x="2209403" y="0"/>
                </a:lnTo>
                <a:lnTo>
                  <a:pt x="1594021" y="424373"/>
                </a:lnTo>
                <a:lnTo>
                  <a:pt x="1931822" y="466877"/>
                </a:lnTo>
                <a:lnTo>
                  <a:pt x="815545" y="2030752"/>
                </a:lnTo>
                <a:cubicBezTo>
                  <a:pt x="492210" y="2156379"/>
                  <a:pt x="162697" y="953654"/>
                  <a:pt x="0" y="1314059"/>
                </a:cubicBezTo>
                <a:cubicBezTo>
                  <a:pt x="4119" y="2302600"/>
                  <a:pt x="8237" y="3291140"/>
                  <a:pt x="12356" y="4279681"/>
                </a:cubicBezTo>
                <a:close/>
              </a:path>
            </a:pathLst>
          </a:custGeom>
          <a:solidFill>
            <a:srgbClr val="FFFFFF"/>
          </a:solidFill>
          <a:ln w="25400" cap="flat" cmpd="sng" algn="ctr">
            <a:solidFill>
              <a:srgbClr val="000000"/>
            </a:solidFill>
            <a:prstDash val="solid"/>
          </a:ln>
          <a:effectLst>
            <a:glow rad="63500">
              <a:srgbClr val="333399">
                <a:satMod val="175000"/>
                <a:alpha val="40000"/>
              </a:srgbClr>
            </a:glow>
          </a:effectLst>
          <a:scene3d>
            <a:camera prst="orthographicFront"/>
            <a:lightRig rig="sunrise" dir="t"/>
          </a:scene3d>
          <a:sp3d prstMaterial="plastic">
            <a:bevelT w="152400" h="15875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4825411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0-#ppt_h/2"/>
                                          </p:val>
                                        </p:tav>
                                        <p:tav tm="100000">
                                          <p:val>
                                            <p:strVal val="#ppt_y"/>
                                          </p:val>
                                        </p:tav>
                                      </p:tavLst>
                                    </p:anim>
                                  </p:childTnLst>
                                </p:cTn>
                              </p:par>
                              <p:par>
                                <p:cTn id="9" presetID="17" presetClass="entr" presetSubtype="10" fill="hold" grpId="2"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250"/>
                                        <p:tgtEl>
                                          <p:spTgt spid="1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5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250"/>
                                        <p:tgtEl>
                                          <p:spTgt spid="1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25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250"/>
                                        <p:tgtEl>
                                          <p:spTgt spid="1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250"/>
                                        <p:tgtEl>
                                          <p:spTgt spid="1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250"/>
                                        <p:tgtEl>
                                          <p:spTgt spid="1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250"/>
                                        <p:tgtEl>
                                          <p:spTgt spid="2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fade">
                                      <p:cBhvr>
                                        <p:cTn id="41" dur="250"/>
                                        <p:tgtEl>
                                          <p:spTgt spid="2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250"/>
                                        <p:tgtEl>
                                          <p:spTgt spid="2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fade">
                                      <p:cBhvr>
                                        <p:cTn id="47" dur="250"/>
                                        <p:tgtEl>
                                          <p:spTgt spid="2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fade">
                                      <p:cBhvr>
                                        <p:cTn id="50" dur="250"/>
                                        <p:tgtEl>
                                          <p:spTgt spid="2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250"/>
                                        <p:tgtEl>
                                          <p:spTgt spid="2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250"/>
                                        <p:tgtEl>
                                          <p:spTgt spid="26"/>
                                        </p:tgtEl>
                                      </p:cBhvr>
                                    </p:animEffect>
                                  </p:childTnLst>
                                </p:cTn>
                              </p:par>
                              <p:par>
                                <p:cTn id="57" presetID="42" presetClass="path" presetSubtype="0" accel="50000" decel="50000" fill="hold" grpId="2" nodeType="withEffect">
                                  <p:stCondLst>
                                    <p:cond delay="0"/>
                                  </p:stCondLst>
                                  <p:childTnLst>
                                    <p:animMotion origin="layout" path="M 0 -3.7037E-7 L -0.51632 -0.26643 " pathEditMode="relative" rAng="0" ptsTypes="AA">
                                      <p:cBhvr>
                                        <p:cTn id="58" dur="2000" fill="hold"/>
                                        <p:tgtEl>
                                          <p:spTgt spid="13"/>
                                        </p:tgtEl>
                                        <p:attrNameLst>
                                          <p:attrName>ppt_x</p:attrName>
                                          <p:attrName>ppt_y</p:attrName>
                                        </p:attrNameLst>
                                      </p:cBhvr>
                                      <p:rCtr x="-25816" y="-13333"/>
                                    </p:animMotion>
                                  </p:childTnLst>
                                </p:cTn>
                              </p:par>
                              <p:par>
                                <p:cTn id="59" presetID="42" presetClass="path" presetSubtype="0" accel="50000" decel="50000" fill="hold" grpId="2" nodeType="withEffect">
                                  <p:stCondLst>
                                    <p:cond delay="0"/>
                                  </p:stCondLst>
                                  <p:childTnLst>
                                    <p:animMotion origin="layout" path="M 0 -1.48148E-6 L 0.31024 -0.36504 " pathEditMode="relative" rAng="0" ptsTypes="AA">
                                      <p:cBhvr>
                                        <p:cTn id="60" dur="2000" fill="hold"/>
                                        <p:tgtEl>
                                          <p:spTgt spid="14"/>
                                        </p:tgtEl>
                                        <p:attrNameLst>
                                          <p:attrName>ppt_x</p:attrName>
                                          <p:attrName>ppt_y</p:attrName>
                                        </p:attrNameLst>
                                      </p:cBhvr>
                                      <p:rCtr x="15503" y="-18264"/>
                                    </p:animMotion>
                                  </p:childTnLst>
                                </p:cTn>
                              </p:par>
                              <p:par>
                                <p:cTn id="61" presetID="42" presetClass="path" presetSubtype="0" accel="50000" decel="50000" fill="hold" grpId="2" nodeType="withEffect">
                                  <p:stCondLst>
                                    <p:cond delay="0"/>
                                  </p:stCondLst>
                                  <p:childTnLst>
                                    <p:animMotion origin="layout" path="M -2.77778E-6 4.44444E-6 L -0.16059 0.02754 " pathEditMode="relative" rAng="0" ptsTypes="AA">
                                      <p:cBhvr>
                                        <p:cTn id="62" dur="2000" fill="hold"/>
                                        <p:tgtEl>
                                          <p:spTgt spid="15"/>
                                        </p:tgtEl>
                                        <p:attrNameLst>
                                          <p:attrName>ppt_x</p:attrName>
                                          <p:attrName>ppt_y</p:attrName>
                                        </p:attrNameLst>
                                      </p:cBhvr>
                                      <p:rCtr x="-8038" y="1366"/>
                                    </p:animMotion>
                                  </p:childTnLst>
                                </p:cTn>
                              </p:par>
                              <p:par>
                                <p:cTn id="63" presetID="42" presetClass="path" presetSubtype="0" accel="50000" decel="50000" fill="hold" grpId="2" nodeType="withEffect">
                                  <p:stCondLst>
                                    <p:cond delay="0"/>
                                  </p:stCondLst>
                                  <p:childTnLst>
                                    <p:animMotion origin="layout" path="M -2.77778E-7 1.85185E-6 L 0.575 -0.07107 " pathEditMode="relative" rAng="0" ptsTypes="AA">
                                      <p:cBhvr>
                                        <p:cTn id="64" dur="2000" fill="hold"/>
                                        <p:tgtEl>
                                          <p:spTgt spid="16"/>
                                        </p:tgtEl>
                                        <p:attrNameLst>
                                          <p:attrName>ppt_x</p:attrName>
                                          <p:attrName>ppt_y</p:attrName>
                                        </p:attrNameLst>
                                      </p:cBhvr>
                                      <p:rCtr x="28750" y="-3565"/>
                                    </p:animMotion>
                                  </p:childTnLst>
                                </p:cTn>
                              </p:par>
                              <p:par>
                                <p:cTn id="65" presetID="42" presetClass="path" presetSubtype="0" accel="50000" decel="50000" fill="hold" grpId="2" nodeType="withEffect">
                                  <p:stCondLst>
                                    <p:cond delay="0"/>
                                  </p:stCondLst>
                                  <p:childTnLst>
                                    <p:animMotion origin="layout" path="M 3.88889E-6 3.33333E-6 L -0.52986 0.07152 " pathEditMode="relative" rAng="0" ptsTypes="AA">
                                      <p:cBhvr>
                                        <p:cTn id="66" dur="2000" fill="hold"/>
                                        <p:tgtEl>
                                          <p:spTgt spid="17"/>
                                        </p:tgtEl>
                                        <p:attrNameLst>
                                          <p:attrName>ppt_x</p:attrName>
                                          <p:attrName>ppt_y</p:attrName>
                                        </p:attrNameLst>
                                      </p:cBhvr>
                                      <p:rCtr x="-26493" y="3565"/>
                                    </p:animMotion>
                                  </p:childTnLst>
                                </p:cTn>
                              </p:par>
                              <p:par>
                                <p:cTn id="67" presetID="42" presetClass="path" presetSubtype="0" accel="50000" decel="50000" fill="hold" grpId="2" nodeType="withEffect">
                                  <p:stCondLst>
                                    <p:cond delay="0"/>
                                  </p:stCondLst>
                                  <p:childTnLst>
                                    <p:animMotion origin="layout" path="M -2.77778E-7 -3.7037E-7 L 0.27188 -0.02662 " pathEditMode="relative" rAng="0" ptsTypes="AA">
                                      <p:cBhvr>
                                        <p:cTn id="68" dur="2000" fill="hold"/>
                                        <p:tgtEl>
                                          <p:spTgt spid="18"/>
                                        </p:tgtEl>
                                        <p:attrNameLst>
                                          <p:attrName>ppt_x</p:attrName>
                                          <p:attrName>ppt_y</p:attrName>
                                        </p:attrNameLst>
                                      </p:cBhvr>
                                      <p:rCtr x="13594" y="-1343"/>
                                    </p:animMotion>
                                  </p:childTnLst>
                                </p:cTn>
                              </p:par>
                              <p:par>
                                <p:cTn id="69" presetID="42" presetClass="path" presetSubtype="0" accel="50000" decel="50000" fill="hold" grpId="2" nodeType="withEffect">
                                  <p:stCondLst>
                                    <p:cond delay="0"/>
                                  </p:stCondLst>
                                  <p:childTnLst>
                                    <p:animMotion origin="layout" path="M 1.38889E-6 2.96296E-6 L -0.74514 0.07106 " pathEditMode="relative" rAng="0" ptsTypes="AA">
                                      <p:cBhvr>
                                        <p:cTn id="70" dur="2000" fill="hold"/>
                                        <p:tgtEl>
                                          <p:spTgt spid="20"/>
                                        </p:tgtEl>
                                        <p:attrNameLst>
                                          <p:attrName>ppt_x</p:attrName>
                                          <p:attrName>ppt_y</p:attrName>
                                        </p:attrNameLst>
                                      </p:cBhvr>
                                      <p:rCtr x="-37257" y="3542"/>
                                    </p:animMotion>
                                  </p:childTnLst>
                                </p:cTn>
                              </p:par>
                              <p:par>
                                <p:cTn id="71" presetID="42" presetClass="path" presetSubtype="0" accel="50000" decel="50000" fill="hold" grpId="2" nodeType="withEffect">
                                  <p:stCondLst>
                                    <p:cond delay="0"/>
                                  </p:stCondLst>
                                  <p:childTnLst>
                                    <p:animMotion origin="layout" path="M 2.77778E-6 -3.7037E-6 L 0.06059 -0.02639 " pathEditMode="relative" rAng="0" ptsTypes="AA">
                                      <p:cBhvr>
                                        <p:cTn id="72" dur="2000" fill="hold"/>
                                        <p:tgtEl>
                                          <p:spTgt spid="21"/>
                                        </p:tgtEl>
                                        <p:attrNameLst>
                                          <p:attrName>ppt_x</p:attrName>
                                          <p:attrName>ppt_y</p:attrName>
                                        </p:attrNameLst>
                                      </p:cBhvr>
                                      <p:rCtr x="3021" y="-1319"/>
                                    </p:animMotion>
                                  </p:childTnLst>
                                </p:cTn>
                              </p:par>
                              <p:par>
                                <p:cTn id="73" presetID="42" presetClass="path" presetSubtype="0" accel="50000" decel="50000" fill="hold" grpId="2" nodeType="withEffect">
                                  <p:stCondLst>
                                    <p:cond delay="0"/>
                                  </p:stCondLst>
                                  <p:childTnLst>
                                    <p:animMotion origin="layout" path="M 5.55556E-7 1.11111E-6 L 0.36024 -0.02639 " pathEditMode="relative" rAng="0" ptsTypes="AA">
                                      <p:cBhvr>
                                        <p:cTn id="74" dur="2000" fill="hold"/>
                                        <p:tgtEl>
                                          <p:spTgt spid="23"/>
                                        </p:tgtEl>
                                        <p:attrNameLst>
                                          <p:attrName>ppt_x</p:attrName>
                                          <p:attrName>ppt_y</p:attrName>
                                        </p:attrNameLst>
                                      </p:cBhvr>
                                      <p:rCtr x="18003" y="-1319"/>
                                    </p:animMotion>
                                  </p:childTnLst>
                                </p:cTn>
                              </p:par>
                              <p:par>
                                <p:cTn id="75" presetID="42" presetClass="path" presetSubtype="0" accel="50000" decel="50000" fill="hold" grpId="2" nodeType="withEffect">
                                  <p:stCondLst>
                                    <p:cond delay="0"/>
                                  </p:stCondLst>
                                  <p:childTnLst>
                                    <p:animMotion origin="layout" path="M -3.05556E-6 -3.7037E-7 L -0.21284 0.07083 " pathEditMode="relative" rAng="0" ptsTypes="AA">
                                      <p:cBhvr>
                                        <p:cTn id="76" dur="2000" fill="hold"/>
                                        <p:tgtEl>
                                          <p:spTgt spid="24"/>
                                        </p:tgtEl>
                                        <p:attrNameLst>
                                          <p:attrName>ppt_x</p:attrName>
                                          <p:attrName>ppt_y</p:attrName>
                                        </p:attrNameLst>
                                      </p:cBhvr>
                                      <p:rCtr x="-10642" y="3542"/>
                                    </p:animMotion>
                                  </p:childTnLst>
                                </p:cTn>
                              </p:par>
                              <p:par>
                                <p:cTn id="77" presetID="42" presetClass="path" presetSubtype="0" accel="50000" decel="50000" fill="hold" grpId="2" nodeType="withEffect">
                                  <p:stCondLst>
                                    <p:cond delay="0"/>
                                  </p:stCondLst>
                                  <p:childTnLst>
                                    <p:animMotion origin="layout" path="M 3.33333E-6 0 L 0.08871 0.07083 " pathEditMode="relative" rAng="0" ptsTypes="AA">
                                      <p:cBhvr>
                                        <p:cTn id="78" dur="2000" fill="hold"/>
                                        <p:tgtEl>
                                          <p:spTgt spid="26"/>
                                        </p:tgtEl>
                                        <p:attrNameLst>
                                          <p:attrName>ppt_x</p:attrName>
                                          <p:attrName>ppt_y</p:attrName>
                                        </p:attrNameLst>
                                      </p:cBhvr>
                                      <p:rCtr x="4427" y="3542"/>
                                    </p:animMotion>
                                  </p:childTnLst>
                                </p:cTn>
                              </p:par>
                              <p:par>
                                <p:cTn id="79" presetID="42" presetClass="path" presetSubtype="0" accel="50000" decel="50000" fill="hold" grpId="2" nodeType="withEffect">
                                  <p:stCondLst>
                                    <p:cond delay="0"/>
                                  </p:stCondLst>
                                  <p:childTnLst>
                                    <p:animMotion origin="layout" path="M 2.5E-6 1.48148E-6 L 0.55 -0.02685 " pathEditMode="relative" rAng="0" ptsTypes="AA">
                                      <p:cBhvr>
                                        <p:cTn id="80" dur="2000" fill="hold"/>
                                        <p:tgtEl>
                                          <p:spTgt spid="25"/>
                                        </p:tgtEl>
                                        <p:attrNameLst>
                                          <p:attrName>ppt_x</p:attrName>
                                          <p:attrName>ppt_y</p:attrName>
                                        </p:attrNameLst>
                                      </p:cBhvr>
                                      <p:rCtr x="27500" y="-1343"/>
                                    </p:animMotion>
                                  </p:childTnLst>
                                </p:cTn>
                              </p:par>
                              <p:par>
                                <p:cTn id="81" presetID="42" presetClass="path" presetSubtype="0" accel="50000" decel="50000" fill="hold" grpId="2" nodeType="withEffect">
                                  <p:stCondLst>
                                    <p:cond delay="0"/>
                                  </p:stCondLst>
                                  <p:childTnLst>
                                    <p:animMotion origin="layout" path="M 3.33333E-6 4.81481E-6 L -0.41719 0.07106 " pathEditMode="relative" rAng="0" ptsTypes="AA">
                                      <p:cBhvr>
                                        <p:cTn id="82" dur="2000" fill="hold"/>
                                        <p:tgtEl>
                                          <p:spTgt spid="22"/>
                                        </p:tgtEl>
                                        <p:attrNameLst>
                                          <p:attrName>ppt_x</p:attrName>
                                          <p:attrName>ppt_y</p:attrName>
                                        </p:attrNameLst>
                                      </p:cBhvr>
                                      <p:rCtr x="-20868" y="3542"/>
                                    </p:animMotion>
                                  </p:childTnLst>
                                </p:cTn>
                              </p:par>
                              <p:par>
                                <p:cTn id="83" presetID="42" presetClass="path" presetSubtype="0" accel="50000" decel="50000" fill="hold" grpId="2" nodeType="withEffect">
                                  <p:stCondLst>
                                    <p:cond delay="0"/>
                                  </p:stCondLst>
                                  <p:childTnLst>
                                    <p:animMotion origin="layout" path="M 3.05556E-6 -1.48148E-6 L -0.18247 -0.02731 " pathEditMode="relative" rAng="0" ptsTypes="AA">
                                      <p:cBhvr>
                                        <p:cTn id="84" dur="2000" fill="hold"/>
                                        <p:tgtEl>
                                          <p:spTgt spid="19"/>
                                        </p:tgtEl>
                                        <p:attrNameLst>
                                          <p:attrName>ppt_x</p:attrName>
                                          <p:attrName>ppt_y</p:attrName>
                                        </p:attrNameLst>
                                      </p:cBhvr>
                                      <p:rCtr x="-9132" y="-1366"/>
                                    </p:animMotion>
                                  </p:childTnLst>
                                </p:cTn>
                              </p:par>
                              <p:par>
                                <p:cTn id="85" presetID="10" presetClass="exit" presetSubtype="0" fill="hold" grpId="1" nodeType="withEffect">
                                  <p:stCondLst>
                                    <p:cond delay="0"/>
                                  </p:stCondLst>
                                  <p:childTnLst>
                                    <p:animEffect transition="out" filter="fade">
                                      <p:cBhvr>
                                        <p:cTn id="86" dur="1250"/>
                                        <p:tgtEl>
                                          <p:spTgt spid="12"/>
                                        </p:tgtEl>
                                      </p:cBhvr>
                                    </p:animEffect>
                                    <p:set>
                                      <p:cBhvr>
                                        <p:cTn id="87" dur="1" fill="hold">
                                          <p:stCondLst>
                                            <p:cond delay="1249"/>
                                          </p:stCondLst>
                                        </p:cTn>
                                        <p:tgtEl>
                                          <p:spTgt spid="12"/>
                                        </p:tgtEl>
                                        <p:attrNameLst>
                                          <p:attrName>style.visibility</p:attrName>
                                        </p:attrNameLst>
                                      </p:cBhvr>
                                      <p:to>
                                        <p:strVal val="hidden"/>
                                      </p:to>
                                    </p:set>
                                  </p:childTnLst>
                                </p:cTn>
                              </p:par>
                            </p:childTnLst>
                          </p:cTn>
                        </p:par>
                        <p:par>
                          <p:cTn id="88" fill="hold">
                            <p:stCondLst>
                              <p:cond delay="2000"/>
                            </p:stCondLst>
                            <p:childTnLst>
                              <p:par>
                                <p:cTn id="89" presetID="10" presetClass="entr" presetSubtype="0" fill="hold" grpId="0" nodeType="afterEffect">
                                  <p:stCondLst>
                                    <p:cond delay="0"/>
                                  </p:stCondLst>
                                  <p:childTnLst>
                                    <p:set>
                                      <p:cBhvr>
                                        <p:cTn id="90" dur="1" fill="hold">
                                          <p:stCondLst>
                                            <p:cond delay="0"/>
                                          </p:stCondLst>
                                        </p:cTn>
                                        <p:tgtEl>
                                          <p:spTgt spid="11"/>
                                        </p:tgtEl>
                                        <p:attrNameLst>
                                          <p:attrName>style.visibility</p:attrName>
                                        </p:attrNameLst>
                                      </p:cBhvr>
                                      <p:to>
                                        <p:strVal val="visible"/>
                                      </p:to>
                                    </p:set>
                                    <p:animEffect transition="in" filter="fade">
                                      <p:cBhvr>
                                        <p:cTn id="91" dur="250"/>
                                        <p:tgtEl>
                                          <p:spTgt spid="11"/>
                                        </p:tgtEl>
                                      </p:cBhvr>
                                    </p:animEffect>
                                  </p:childTnLst>
                                </p:cTn>
                              </p:par>
                              <p:par>
                                <p:cTn id="92" presetID="10" presetClass="exit" presetSubtype="0" fill="hold" grpId="1" nodeType="withEffect">
                                  <p:stCondLst>
                                    <p:cond delay="0"/>
                                  </p:stCondLst>
                                  <p:childTnLst>
                                    <p:animEffect transition="out" filter="fade">
                                      <p:cBhvr>
                                        <p:cTn id="93" dur="500"/>
                                        <p:tgtEl>
                                          <p:spTgt spid="13"/>
                                        </p:tgtEl>
                                      </p:cBhvr>
                                    </p:animEffect>
                                    <p:set>
                                      <p:cBhvr>
                                        <p:cTn id="94" dur="1" fill="hold">
                                          <p:stCondLst>
                                            <p:cond delay="499"/>
                                          </p:stCondLst>
                                        </p:cTn>
                                        <p:tgtEl>
                                          <p:spTgt spid="13"/>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14"/>
                                        </p:tgtEl>
                                      </p:cBhvr>
                                    </p:animEffect>
                                    <p:set>
                                      <p:cBhvr>
                                        <p:cTn id="97" dur="1" fill="hold">
                                          <p:stCondLst>
                                            <p:cond delay="499"/>
                                          </p:stCondLst>
                                        </p:cTn>
                                        <p:tgtEl>
                                          <p:spTgt spid="14"/>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15"/>
                                        </p:tgtEl>
                                      </p:cBhvr>
                                    </p:animEffect>
                                    <p:set>
                                      <p:cBhvr>
                                        <p:cTn id="100" dur="1" fill="hold">
                                          <p:stCondLst>
                                            <p:cond delay="499"/>
                                          </p:stCondLst>
                                        </p:cTn>
                                        <p:tgtEl>
                                          <p:spTgt spid="15"/>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16"/>
                                        </p:tgtEl>
                                      </p:cBhvr>
                                    </p:animEffect>
                                    <p:set>
                                      <p:cBhvr>
                                        <p:cTn id="103" dur="1" fill="hold">
                                          <p:stCondLst>
                                            <p:cond delay="499"/>
                                          </p:stCondLst>
                                        </p:cTn>
                                        <p:tgtEl>
                                          <p:spTgt spid="16"/>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17"/>
                                        </p:tgtEl>
                                      </p:cBhvr>
                                    </p:animEffect>
                                    <p:set>
                                      <p:cBhvr>
                                        <p:cTn id="106" dur="1" fill="hold">
                                          <p:stCondLst>
                                            <p:cond delay="499"/>
                                          </p:stCondLst>
                                        </p:cTn>
                                        <p:tgtEl>
                                          <p:spTgt spid="17"/>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18"/>
                                        </p:tgtEl>
                                      </p:cBhvr>
                                    </p:animEffect>
                                    <p:set>
                                      <p:cBhvr>
                                        <p:cTn id="109" dur="1" fill="hold">
                                          <p:stCondLst>
                                            <p:cond delay="499"/>
                                          </p:stCondLst>
                                        </p:cTn>
                                        <p:tgtEl>
                                          <p:spTgt spid="18"/>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19"/>
                                        </p:tgtEl>
                                      </p:cBhvr>
                                    </p:animEffect>
                                    <p:set>
                                      <p:cBhvr>
                                        <p:cTn id="112" dur="1" fill="hold">
                                          <p:stCondLst>
                                            <p:cond delay="499"/>
                                          </p:stCondLst>
                                        </p:cTn>
                                        <p:tgtEl>
                                          <p:spTgt spid="19"/>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20"/>
                                        </p:tgtEl>
                                      </p:cBhvr>
                                    </p:animEffect>
                                    <p:set>
                                      <p:cBhvr>
                                        <p:cTn id="115" dur="1" fill="hold">
                                          <p:stCondLst>
                                            <p:cond delay="499"/>
                                          </p:stCondLst>
                                        </p:cTn>
                                        <p:tgtEl>
                                          <p:spTgt spid="20"/>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21"/>
                                        </p:tgtEl>
                                      </p:cBhvr>
                                    </p:animEffect>
                                    <p:set>
                                      <p:cBhvr>
                                        <p:cTn id="118" dur="1" fill="hold">
                                          <p:stCondLst>
                                            <p:cond delay="499"/>
                                          </p:stCondLst>
                                        </p:cTn>
                                        <p:tgtEl>
                                          <p:spTgt spid="21"/>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22"/>
                                        </p:tgtEl>
                                      </p:cBhvr>
                                    </p:animEffect>
                                    <p:set>
                                      <p:cBhvr>
                                        <p:cTn id="121" dur="1" fill="hold">
                                          <p:stCondLst>
                                            <p:cond delay="499"/>
                                          </p:stCondLst>
                                        </p:cTn>
                                        <p:tgtEl>
                                          <p:spTgt spid="22"/>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23"/>
                                        </p:tgtEl>
                                      </p:cBhvr>
                                    </p:animEffect>
                                    <p:set>
                                      <p:cBhvr>
                                        <p:cTn id="124" dur="1" fill="hold">
                                          <p:stCondLst>
                                            <p:cond delay="499"/>
                                          </p:stCondLst>
                                        </p:cTn>
                                        <p:tgtEl>
                                          <p:spTgt spid="23"/>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24"/>
                                        </p:tgtEl>
                                      </p:cBhvr>
                                    </p:animEffect>
                                    <p:set>
                                      <p:cBhvr>
                                        <p:cTn id="127" dur="1" fill="hold">
                                          <p:stCondLst>
                                            <p:cond delay="499"/>
                                          </p:stCondLst>
                                        </p:cTn>
                                        <p:tgtEl>
                                          <p:spTgt spid="24"/>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25"/>
                                        </p:tgtEl>
                                      </p:cBhvr>
                                    </p:animEffect>
                                    <p:set>
                                      <p:cBhvr>
                                        <p:cTn id="130" dur="1" fill="hold">
                                          <p:stCondLst>
                                            <p:cond delay="499"/>
                                          </p:stCondLst>
                                        </p:cTn>
                                        <p:tgtEl>
                                          <p:spTgt spid="25"/>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500"/>
                                        <p:tgtEl>
                                          <p:spTgt spid="26"/>
                                        </p:tgtEl>
                                      </p:cBhvr>
                                    </p:animEffect>
                                    <p:set>
                                      <p:cBhvr>
                                        <p:cTn id="133" dur="1" fill="hold">
                                          <p:stCondLst>
                                            <p:cond delay="499"/>
                                          </p:stCondLst>
                                        </p:cTn>
                                        <p:tgtEl>
                                          <p:spTgt spid="26"/>
                                        </p:tgtEl>
                                        <p:attrNameLst>
                                          <p:attrName>style.visibility</p:attrName>
                                        </p:attrNameLst>
                                      </p:cBhvr>
                                      <p:to>
                                        <p:strVal val="hidden"/>
                                      </p:to>
                                    </p:set>
                                  </p:childTnLst>
                                </p:cTn>
                              </p:par>
                            </p:childTnLst>
                          </p:cTn>
                        </p:par>
                        <p:par>
                          <p:cTn id="134" fill="hold">
                            <p:stCondLst>
                              <p:cond delay="2500"/>
                            </p:stCondLst>
                            <p:childTnLst>
                              <p:par>
                                <p:cTn id="135" presetID="22" presetClass="entr" presetSubtype="1" fill="hold" grpId="0" nodeType="afterEffect">
                                  <p:stCondLst>
                                    <p:cond delay="0"/>
                                  </p:stCondLst>
                                  <p:childTnLst>
                                    <p:set>
                                      <p:cBhvr>
                                        <p:cTn id="136" dur="1" fill="hold">
                                          <p:stCondLst>
                                            <p:cond delay="0"/>
                                          </p:stCondLst>
                                        </p:cTn>
                                        <p:tgtEl>
                                          <p:spTgt spid="28"/>
                                        </p:tgtEl>
                                        <p:attrNameLst>
                                          <p:attrName>style.visibility</p:attrName>
                                        </p:attrNameLst>
                                      </p:cBhvr>
                                      <p:to>
                                        <p:strVal val="visible"/>
                                      </p:to>
                                    </p:set>
                                    <p:animEffect transition="in" filter="wipe(up)">
                                      <p:cBhvr>
                                        <p:cTn id="137" dur="500"/>
                                        <p:tgtEl>
                                          <p:spTgt spid="28"/>
                                        </p:tgtEl>
                                      </p:cBhvr>
                                    </p:animEffect>
                                  </p:childTnLst>
                                </p:cTn>
                              </p:par>
                              <p:par>
                                <p:cTn id="138" presetID="22" presetClass="entr" presetSubtype="8" fill="hold" grpId="0" nodeType="withEffect">
                                  <p:stCondLst>
                                    <p:cond delay="1000"/>
                                  </p:stCondLst>
                                  <p:childTnLst>
                                    <p:set>
                                      <p:cBhvr>
                                        <p:cTn id="139" dur="1" fill="hold">
                                          <p:stCondLst>
                                            <p:cond delay="0"/>
                                          </p:stCondLst>
                                        </p:cTn>
                                        <p:tgtEl>
                                          <p:spTgt spid="27"/>
                                        </p:tgtEl>
                                        <p:attrNameLst>
                                          <p:attrName>style.visibility</p:attrName>
                                        </p:attrNameLst>
                                      </p:cBhvr>
                                      <p:to>
                                        <p:strVal val="visible"/>
                                      </p:to>
                                    </p:set>
                                    <p:animEffect transition="in" filter="wipe(left)">
                                      <p:cBhvr>
                                        <p:cTn id="140" dur="500"/>
                                        <p:tgtEl>
                                          <p:spTgt spid="27"/>
                                        </p:tgtEl>
                                      </p:cBhvr>
                                    </p:animEffect>
                                  </p:childTnLst>
                                </p:cTn>
                              </p:par>
                              <p:par>
                                <p:cTn id="141" presetID="0" presetClass="entr" presetSubtype="0" fill="hold" grpId="0" nodeType="withEffect">
                                  <p:stCondLst>
                                    <p:cond delay="750"/>
                                  </p:stCondLst>
                                  <p:iterate type="lt">
                                    <p:tmPct val="10000"/>
                                  </p:iterate>
                                  <p:childTnLst>
                                    <p:set>
                                      <p:cBhvr>
                                        <p:cTn id="142" dur="1" fill="hold">
                                          <p:stCondLst>
                                            <p:cond delay="0"/>
                                          </p:stCondLst>
                                        </p:cTn>
                                        <p:tgtEl>
                                          <p:spTgt spid="35"/>
                                        </p:tgtEl>
                                        <p:attrNameLst>
                                          <p:attrName>style.visibility</p:attrName>
                                        </p:attrNameLst>
                                      </p:cBhvr>
                                      <p:to>
                                        <p:strVal val="visible"/>
                                      </p:to>
                                    </p:set>
                                    <p:animEffect transition="in" filter="dissolve">
                                      <p:cBhvr>
                                        <p:cTn id="143" dur="500">
                                          <p:stCondLst>
                                            <p:cond delay="0"/>
                                          </p:stCondLst>
                                        </p:cTn>
                                        <p:tgtEl>
                                          <p:spTgt spid="35"/>
                                        </p:tgtEl>
                                      </p:cBhvr>
                                    </p:animEffect>
                                    <p:anim to="" calcmode="lin" valueType="num">
                                      <p:cBhvr>
                                        <p:cTn id="144" dur="500" fill="hold">
                                          <p:stCondLst>
                                            <p:cond delay="0"/>
                                          </p:stCondLst>
                                        </p:cTn>
                                        <p:tgtEl>
                                          <p:spTgt spid="35"/>
                                        </p:tgtEl>
                                        <p:attrNameLst>
                                          <p:attrName>ppt_w</p:attrName>
                                        </p:attrNameLst>
                                      </p:cBhvr>
                                      <p:tavLst>
                                        <p:tav tm="0">
                                          <p:val>
                                            <p:strVal val="#ppt_w*4"/>
                                          </p:val>
                                        </p:tav>
                                        <p:tav tm="100000">
                                          <p:val>
                                            <p:strVal val="#ppt_w"/>
                                          </p:val>
                                        </p:tav>
                                      </p:tavLst>
                                    </p:anim>
                                    <p:anim to="" calcmode="lin" valueType="num">
                                      <p:cBhvr>
                                        <p:cTn id="145" dur="500" fill="hold">
                                          <p:stCondLst>
                                            <p:cond delay="0"/>
                                          </p:stCondLst>
                                        </p:cTn>
                                        <p:tgtEl>
                                          <p:spTgt spid="35"/>
                                        </p:tgtEl>
                                        <p:attrNameLst>
                                          <p:attrName>ppt_h</p:attrName>
                                        </p:attrNameLst>
                                      </p:cBhvr>
                                      <p:tavLst>
                                        <p:tav tm="0">
                                          <p:val>
                                            <p:strVal val="#ppt_h*4"/>
                                          </p:val>
                                        </p:tav>
                                        <p:tav tm="100000">
                                          <p:val>
                                            <p:strVal val="#ppt_h"/>
                                          </p:val>
                                        </p:tav>
                                      </p:tavLst>
                                    </p:anim>
                                  </p:childTnLst>
                                </p:cTn>
                              </p:par>
                              <p:par>
                                <p:cTn id="146" presetID="26" presetClass="emph" presetSubtype="0" fill="hold" grpId="1" nodeType="withEffect">
                                  <p:stCondLst>
                                    <p:cond delay="750"/>
                                  </p:stCondLst>
                                  <p:iterate type="lt">
                                    <p:tmPct val="0"/>
                                  </p:iterate>
                                  <p:childTnLst>
                                    <p:animEffect transition="out" filter="fade">
                                      <p:cBhvr>
                                        <p:cTn id="147" dur="500" tmFilter="0, 0; .2, .5; .8, .5; 1, 0"/>
                                        <p:tgtEl>
                                          <p:spTgt spid="35"/>
                                        </p:tgtEl>
                                      </p:cBhvr>
                                    </p:animEffect>
                                    <p:animScale>
                                      <p:cBhvr>
                                        <p:cTn id="148" dur="250" autoRev="1" fill="hold"/>
                                        <p:tgtEl>
                                          <p:spTgt spid="35"/>
                                        </p:tgtEl>
                                      </p:cBhvr>
                                      <p:by x="105000" y="105000"/>
                                    </p:animScale>
                                  </p:childTnLst>
                                </p:cTn>
                              </p:par>
                            </p:childTnLst>
                          </p:cTn>
                        </p:par>
                        <p:par>
                          <p:cTn id="149" fill="hold">
                            <p:stCondLst>
                              <p:cond delay="4300"/>
                            </p:stCondLst>
                            <p:childTnLst>
                              <p:par>
                                <p:cTn id="150" presetID="22" presetClass="entr" presetSubtype="8" fill="hold" grpId="0" nodeType="afterEffect">
                                  <p:stCondLst>
                                    <p:cond delay="0"/>
                                  </p:stCondLst>
                                  <p:childTnLst>
                                    <p:set>
                                      <p:cBhvr>
                                        <p:cTn id="151" dur="1" fill="hold">
                                          <p:stCondLst>
                                            <p:cond delay="0"/>
                                          </p:stCondLst>
                                        </p:cTn>
                                        <p:tgtEl>
                                          <p:spTgt spid="29"/>
                                        </p:tgtEl>
                                        <p:attrNameLst>
                                          <p:attrName>style.visibility</p:attrName>
                                        </p:attrNameLst>
                                      </p:cBhvr>
                                      <p:to>
                                        <p:strVal val="visible"/>
                                      </p:to>
                                    </p:set>
                                    <p:animEffect transition="in" filter="wipe(left)">
                                      <p:cBhvr>
                                        <p:cTn id="152" dur="500"/>
                                        <p:tgtEl>
                                          <p:spTgt spid="29"/>
                                        </p:tgtEl>
                                      </p:cBhvr>
                                    </p:animEffect>
                                  </p:childTnLst>
                                </p:cTn>
                              </p:par>
                              <p:par>
                                <p:cTn id="153" presetID="22" presetClass="entr" presetSubtype="8" fill="hold" grpId="0" nodeType="withEffect">
                                  <p:stCondLst>
                                    <p:cond delay="400"/>
                                  </p:stCondLst>
                                  <p:childTnLst>
                                    <p:set>
                                      <p:cBhvr>
                                        <p:cTn id="154" dur="1" fill="hold">
                                          <p:stCondLst>
                                            <p:cond delay="0"/>
                                          </p:stCondLst>
                                        </p:cTn>
                                        <p:tgtEl>
                                          <p:spTgt spid="2"/>
                                        </p:tgtEl>
                                        <p:attrNameLst>
                                          <p:attrName>style.visibility</p:attrName>
                                        </p:attrNameLst>
                                      </p:cBhvr>
                                      <p:to>
                                        <p:strVal val="visible"/>
                                      </p:to>
                                    </p:set>
                                    <p:animEffect transition="in" filter="wipe(left)">
                                      <p:cBhvr>
                                        <p:cTn id="155" dur="500"/>
                                        <p:tgtEl>
                                          <p:spTgt spid="2"/>
                                        </p:tgtEl>
                                      </p:cBhvr>
                                    </p:animEffect>
                                  </p:childTnLst>
                                </p:cTn>
                              </p:par>
                              <p:par>
                                <p:cTn id="156" presetID="18" presetClass="emph" presetSubtype="0" fill="hold" grpId="1" nodeType="withEffect">
                                  <p:stCondLst>
                                    <p:cond delay="400"/>
                                  </p:stCondLst>
                                  <p:childTnLst>
                                    <p:set>
                                      <p:cBhvr override="childStyle">
                                        <p:cTn id="157" dur="500" fill="hold"/>
                                        <p:tgtEl>
                                          <p:spTgt spid="2"/>
                                        </p:tgtEl>
                                        <p:attrNameLst>
                                          <p:attrName>style.textDecorationUnderline</p:attrName>
                                        </p:attrNameLst>
                                      </p:cBhvr>
                                      <p:to>
                                        <p:strVal val="true"/>
                                      </p:to>
                                    </p:set>
                                  </p:childTnLst>
                                </p:cTn>
                              </p:par>
                            </p:childTnLst>
                          </p:cTn>
                        </p:par>
                        <p:par>
                          <p:cTn id="158" fill="hold">
                            <p:stCondLst>
                              <p:cond delay="5200"/>
                            </p:stCondLst>
                            <p:childTnLst>
                              <p:par>
                                <p:cTn id="159" presetID="22" presetClass="entr" presetSubtype="8" fill="hold" grpId="0" nodeType="afterEffect">
                                  <p:stCondLst>
                                    <p:cond delay="0"/>
                                  </p:stCondLst>
                                  <p:childTnLst>
                                    <p:set>
                                      <p:cBhvr>
                                        <p:cTn id="160" dur="1" fill="hold">
                                          <p:stCondLst>
                                            <p:cond delay="0"/>
                                          </p:stCondLst>
                                        </p:cTn>
                                        <p:tgtEl>
                                          <p:spTgt spid="30"/>
                                        </p:tgtEl>
                                        <p:attrNameLst>
                                          <p:attrName>style.visibility</p:attrName>
                                        </p:attrNameLst>
                                      </p:cBhvr>
                                      <p:to>
                                        <p:strVal val="visible"/>
                                      </p:to>
                                    </p:set>
                                    <p:animEffect transition="in" filter="wipe(left)">
                                      <p:cBhvr>
                                        <p:cTn id="161" dur="500"/>
                                        <p:tgtEl>
                                          <p:spTgt spid="30"/>
                                        </p:tgtEl>
                                      </p:cBhvr>
                                    </p:animEffect>
                                  </p:childTnLst>
                                </p:cTn>
                              </p:par>
                              <p:par>
                                <p:cTn id="162" presetID="22" presetClass="entr" presetSubtype="8" fill="hold" grpId="0" nodeType="withEffect">
                                  <p:stCondLst>
                                    <p:cond delay="400"/>
                                  </p:stCondLst>
                                  <p:childTnLst>
                                    <p:set>
                                      <p:cBhvr>
                                        <p:cTn id="163" dur="1" fill="hold">
                                          <p:stCondLst>
                                            <p:cond delay="0"/>
                                          </p:stCondLst>
                                        </p:cTn>
                                        <p:tgtEl>
                                          <p:spTgt spid="37"/>
                                        </p:tgtEl>
                                        <p:attrNameLst>
                                          <p:attrName>style.visibility</p:attrName>
                                        </p:attrNameLst>
                                      </p:cBhvr>
                                      <p:to>
                                        <p:strVal val="visible"/>
                                      </p:to>
                                    </p:set>
                                    <p:animEffect transition="in" filter="wipe(left)">
                                      <p:cBhvr>
                                        <p:cTn id="164" dur="500"/>
                                        <p:tgtEl>
                                          <p:spTgt spid="37"/>
                                        </p:tgtEl>
                                      </p:cBhvr>
                                    </p:animEffect>
                                  </p:childTnLst>
                                </p:cTn>
                              </p:par>
                              <p:par>
                                <p:cTn id="165" presetID="18" presetClass="emph" presetSubtype="0" fill="hold" grpId="1" nodeType="withEffect">
                                  <p:stCondLst>
                                    <p:cond delay="400"/>
                                  </p:stCondLst>
                                  <p:childTnLst>
                                    <p:set>
                                      <p:cBhvr override="childStyle">
                                        <p:cTn id="166" dur="500" fill="hold"/>
                                        <p:tgtEl>
                                          <p:spTgt spid="37"/>
                                        </p:tgtEl>
                                        <p:attrNameLst>
                                          <p:attrName>style.textDecorationUnderline</p:attrName>
                                        </p:attrNameLst>
                                      </p:cBhvr>
                                      <p:to>
                                        <p:strVal val="true"/>
                                      </p:to>
                                    </p:set>
                                  </p:childTnLst>
                                </p:cTn>
                              </p:par>
                            </p:childTnLst>
                          </p:cTn>
                        </p:par>
                      </p:childTnLst>
                    </p:cTn>
                  </p:par>
                  <p:par>
                    <p:cTn id="167" fill="hold">
                      <p:stCondLst>
                        <p:cond delay="indefinite"/>
                      </p:stCondLst>
                      <p:childTnLst>
                        <p:par>
                          <p:cTn id="168" fill="hold">
                            <p:stCondLst>
                              <p:cond delay="0"/>
                            </p:stCondLst>
                            <p:childTnLst>
                              <p:par>
                                <p:cTn id="169" presetID="0" presetClass="entr" presetSubtype="0" fill="hold" grpId="0" nodeType="clickEffect">
                                  <p:stCondLst>
                                    <p:cond delay="0"/>
                                  </p:stCondLst>
                                  <p:childTnLst>
                                    <p:set>
                                      <p:cBhvr>
                                        <p:cTn id="170" dur="1" fill="hold">
                                          <p:stCondLst>
                                            <p:cond delay="0"/>
                                          </p:stCondLst>
                                        </p:cTn>
                                        <p:tgtEl>
                                          <p:spTgt spid="31"/>
                                        </p:tgtEl>
                                        <p:attrNameLst>
                                          <p:attrName>style.visibility</p:attrName>
                                        </p:attrNameLst>
                                      </p:cBhvr>
                                      <p:to>
                                        <p:strVal val="visible"/>
                                      </p:to>
                                    </p:set>
                                    <p:animEffect transition="in" filter="dissolve">
                                      <p:cBhvr>
                                        <p:cTn id="171" dur="500">
                                          <p:stCondLst>
                                            <p:cond delay="0"/>
                                          </p:stCondLst>
                                        </p:cTn>
                                        <p:tgtEl>
                                          <p:spTgt spid="31"/>
                                        </p:tgtEl>
                                      </p:cBhvr>
                                    </p:animEffect>
                                    <p:anim to="" calcmode="lin" valueType="num">
                                      <p:cBhvr>
                                        <p:cTn id="172" dur="500" fill="hold">
                                          <p:stCondLst>
                                            <p:cond delay="0"/>
                                          </p:stCondLst>
                                        </p:cTn>
                                        <p:tgtEl>
                                          <p:spTgt spid="31"/>
                                        </p:tgtEl>
                                        <p:attrNameLst>
                                          <p:attrName>ppt_w</p:attrName>
                                        </p:attrNameLst>
                                      </p:cBhvr>
                                      <p:tavLst>
                                        <p:tav tm="0">
                                          <p:val>
                                            <p:strVal val="#ppt_w*4"/>
                                          </p:val>
                                        </p:tav>
                                        <p:tav tm="100000">
                                          <p:val>
                                            <p:strVal val="#ppt_w"/>
                                          </p:val>
                                        </p:tav>
                                      </p:tavLst>
                                    </p:anim>
                                    <p:anim to="" calcmode="lin" valueType="num">
                                      <p:cBhvr>
                                        <p:cTn id="173" dur="500" fill="hold">
                                          <p:stCondLst>
                                            <p:cond delay="0"/>
                                          </p:stCondLst>
                                        </p:cTn>
                                        <p:tgtEl>
                                          <p:spTgt spid="31"/>
                                        </p:tgtEl>
                                        <p:attrNameLst>
                                          <p:attrName>ppt_h</p:attrName>
                                        </p:attrNameLst>
                                      </p:cBhvr>
                                      <p:tavLst>
                                        <p:tav tm="0">
                                          <p:val>
                                            <p:strVal val="#ppt_h*4"/>
                                          </p:val>
                                        </p:tav>
                                        <p:tav tm="100000">
                                          <p:val>
                                            <p:strVal val="#ppt_h"/>
                                          </p:val>
                                        </p:tav>
                                      </p:tavLst>
                                    </p:anim>
                                  </p:childTnLst>
                                </p:cTn>
                              </p:par>
                              <p:par>
                                <p:cTn id="174" presetID="0" presetClass="entr" presetSubtype="0" fill="hold" grpId="0" nodeType="withEffect">
                                  <p:stCondLst>
                                    <p:cond delay="100"/>
                                  </p:stCondLst>
                                  <p:childTnLst>
                                    <p:set>
                                      <p:cBhvr>
                                        <p:cTn id="175" dur="1" fill="hold">
                                          <p:stCondLst>
                                            <p:cond delay="0"/>
                                          </p:stCondLst>
                                        </p:cTn>
                                        <p:tgtEl>
                                          <p:spTgt spid="32"/>
                                        </p:tgtEl>
                                        <p:attrNameLst>
                                          <p:attrName>style.visibility</p:attrName>
                                        </p:attrNameLst>
                                      </p:cBhvr>
                                      <p:to>
                                        <p:strVal val="visible"/>
                                      </p:to>
                                    </p:set>
                                    <p:animEffect transition="in" filter="dissolve">
                                      <p:cBhvr>
                                        <p:cTn id="176" dur="500">
                                          <p:stCondLst>
                                            <p:cond delay="0"/>
                                          </p:stCondLst>
                                        </p:cTn>
                                        <p:tgtEl>
                                          <p:spTgt spid="32"/>
                                        </p:tgtEl>
                                      </p:cBhvr>
                                    </p:animEffect>
                                    <p:anim to="" calcmode="lin" valueType="num">
                                      <p:cBhvr>
                                        <p:cTn id="177" dur="500" fill="hold">
                                          <p:stCondLst>
                                            <p:cond delay="0"/>
                                          </p:stCondLst>
                                        </p:cTn>
                                        <p:tgtEl>
                                          <p:spTgt spid="32"/>
                                        </p:tgtEl>
                                        <p:attrNameLst>
                                          <p:attrName>ppt_w</p:attrName>
                                        </p:attrNameLst>
                                      </p:cBhvr>
                                      <p:tavLst>
                                        <p:tav tm="0">
                                          <p:val>
                                            <p:strVal val="#ppt_w*4"/>
                                          </p:val>
                                        </p:tav>
                                        <p:tav tm="100000">
                                          <p:val>
                                            <p:strVal val="#ppt_w"/>
                                          </p:val>
                                        </p:tav>
                                      </p:tavLst>
                                    </p:anim>
                                    <p:anim to="" calcmode="lin" valueType="num">
                                      <p:cBhvr>
                                        <p:cTn id="178" dur="500" fill="hold">
                                          <p:stCondLst>
                                            <p:cond delay="0"/>
                                          </p:stCondLst>
                                        </p:cTn>
                                        <p:tgtEl>
                                          <p:spTgt spid="32"/>
                                        </p:tgtEl>
                                        <p:attrNameLst>
                                          <p:attrName>ppt_h</p:attrName>
                                        </p:attrNameLst>
                                      </p:cBhvr>
                                      <p:tavLst>
                                        <p:tav tm="0">
                                          <p:val>
                                            <p:strVal val="#ppt_h*4"/>
                                          </p:val>
                                        </p:tav>
                                        <p:tav tm="100000">
                                          <p:val>
                                            <p:strVal val="#ppt_h"/>
                                          </p:val>
                                        </p:tav>
                                      </p:tavLst>
                                    </p:anim>
                                  </p:childTnLst>
                                </p:cTn>
                              </p:par>
                              <p:par>
                                <p:cTn id="179" presetID="0" presetClass="entr" presetSubtype="0" fill="hold" grpId="0" nodeType="withEffect">
                                  <p:stCondLst>
                                    <p:cond delay="200"/>
                                  </p:stCondLst>
                                  <p:childTnLst>
                                    <p:set>
                                      <p:cBhvr>
                                        <p:cTn id="180" dur="1" fill="hold">
                                          <p:stCondLst>
                                            <p:cond delay="0"/>
                                          </p:stCondLst>
                                        </p:cTn>
                                        <p:tgtEl>
                                          <p:spTgt spid="33"/>
                                        </p:tgtEl>
                                        <p:attrNameLst>
                                          <p:attrName>style.visibility</p:attrName>
                                        </p:attrNameLst>
                                      </p:cBhvr>
                                      <p:to>
                                        <p:strVal val="visible"/>
                                      </p:to>
                                    </p:set>
                                    <p:animEffect transition="in" filter="dissolve">
                                      <p:cBhvr>
                                        <p:cTn id="181" dur="500">
                                          <p:stCondLst>
                                            <p:cond delay="0"/>
                                          </p:stCondLst>
                                        </p:cTn>
                                        <p:tgtEl>
                                          <p:spTgt spid="33"/>
                                        </p:tgtEl>
                                      </p:cBhvr>
                                    </p:animEffect>
                                    <p:anim to="" calcmode="lin" valueType="num">
                                      <p:cBhvr>
                                        <p:cTn id="182" dur="500" fill="hold">
                                          <p:stCondLst>
                                            <p:cond delay="0"/>
                                          </p:stCondLst>
                                        </p:cTn>
                                        <p:tgtEl>
                                          <p:spTgt spid="33"/>
                                        </p:tgtEl>
                                        <p:attrNameLst>
                                          <p:attrName>ppt_w</p:attrName>
                                        </p:attrNameLst>
                                      </p:cBhvr>
                                      <p:tavLst>
                                        <p:tav tm="0">
                                          <p:val>
                                            <p:strVal val="#ppt_w*4"/>
                                          </p:val>
                                        </p:tav>
                                        <p:tav tm="100000">
                                          <p:val>
                                            <p:strVal val="#ppt_w"/>
                                          </p:val>
                                        </p:tav>
                                      </p:tavLst>
                                    </p:anim>
                                    <p:anim to="" calcmode="lin" valueType="num">
                                      <p:cBhvr>
                                        <p:cTn id="183" dur="500" fill="hold">
                                          <p:stCondLst>
                                            <p:cond delay="0"/>
                                          </p:stCondLst>
                                        </p:cTn>
                                        <p:tgtEl>
                                          <p:spTgt spid="33"/>
                                        </p:tgtEl>
                                        <p:attrNameLst>
                                          <p:attrName>ppt_h</p:attrName>
                                        </p:attrNameLst>
                                      </p:cBhvr>
                                      <p:tavLst>
                                        <p:tav tm="0">
                                          <p:val>
                                            <p:strVal val="#ppt_h*4"/>
                                          </p:val>
                                        </p:tav>
                                        <p:tav tm="100000">
                                          <p:val>
                                            <p:strVal val="#ppt_h"/>
                                          </p:val>
                                        </p:tav>
                                      </p:tavLst>
                                    </p:anim>
                                  </p:childTnLst>
                                </p:cTn>
                              </p:par>
                              <p:par>
                                <p:cTn id="184" presetID="0" presetClass="entr" presetSubtype="0" fill="hold" grpId="0" nodeType="withEffect">
                                  <p:stCondLst>
                                    <p:cond delay="300"/>
                                  </p:stCondLst>
                                  <p:childTnLst>
                                    <p:set>
                                      <p:cBhvr>
                                        <p:cTn id="185" dur="1" fill="hold">
                                          <p:stCondLst>
                                            <p:cond delay="0"/>
                                          </p:stCondLst>
                                        </p:cTn>
                                        <p:tgtEl>
                                          <p:spTgt spid="34"/>
                                        </p:tgtEl>
                                        <p:attrNameLst>
                                          <p:attrName>style.visibility</p:attrName>
                                        </p:attrNameLst>
                                      </p:cBhvr>
                                      <p:to>
                                        <p:strVal val="visible"/>
                                      </p:to>
                                    </p:set>
                                    <p:animEffect transition="in" filter="dissolve">
                                      <p:cBhvr>
                                        <p:cTn id="186" dur="500">
                                          <p:stCondLst>
                                            <p:cond delay="0"/>
                                          </p:stCondLst>
                                        </p:cTn>
                                        <p:tgtEl>
                                          <p:spTgt spid="34"/>
                                        </p:tgtEl>
                                      </p:cBhvr>
                                    </p:animEffect>
                                    <p:anim to="" calcmode="lin" valueType="num">
                                      <p:cBhvr>
                                        <p:cTn id="187" dur="500" fill="hold">
                                          <p:stCondLst>
                                            <p:cond delay="0"/>
                                          </p:stCondLst>
                                        </p:cTn>
                                        <p:tgtEl>
                                          <p:spTgt spid="34"/>
                                        </p:tgtEl>
                                        <p:attrNameLst>
                                          <p:attrName>ppt_w</p:attrName>
                                        </p:attrNameLst>
                                      </p:cBhvr>
                                      <p:tavLst>
                                        <p:tav tm="0">
                                          <p:val>
                                            <p:strVal val="#ppt_w*4"/>
                                          </p:val>
                                        </p:tav>
                                        <p:tav tm="100000">
                                          <p:val>
                                            <p:strVal val="#ppt_w"/>
                                          </p:val>
                                        </p:tav>
                                      </p:tavLst>
                                    </p:anim>
                                    <p:anim to="" calcmode="lin" valueType="num">
                                      <p:cBhvr>
                                        <p:cTn id="188" dur="500" fill="hold">
                                          <p:stCondLst>
                                            <p:cond delay="0"/>
                                          </p:stCondLst>
                                        </p:cTn>
                                        <p:tgtEl>
                                          <p:spTgt spid="34"/>
                                        </p:tgtEl>
                                        <p:attrNameLst>
                                          <p:attrName>ppt_h</p:attrName>
                                        </p:attrNameLst>
                                      </p:cBhvr>
                                      <p:tavLst>
                                        <p:tav tm="0">
                                          <p:val>
                                            <p:strVal val="#ppt_h*4"/>
                                          </p:val>
                                        </p:tav>
                                        <p:tav tm="100000">
                                          <p:val>
                                            <p:strVal val="#ppt_h"/>
                                          </p:val>
                                        </p:tav>
                                      </p:tavLst>
                                    </p:anim>
                                  </p:childTnLst>
                                </p:cTn>
                              </p:par>
                            </p:childTnLst>
                          </p:cTn>
                        </p:par>
                      </p:childTnLst>
                    </p:cTn>
                  </p:par>
                  <p:par>
                    <p:cTn id="189" fill="hold">
                      <p:stCondLst>
                        <p:cond delay="indefinite"/>
                      </p:stCondLst>
                      <p:childTnLst>
                        <p:par>
                          <p:cTn id="190" fill="hold">
                            <p:stCondLst>
                              <p:cond delay="0"/>
                            </p:stCondLst>
                            <p:childTnLst>
                              <p:par>
                                <p:cTn id="191" presetID="22" presetClass="entr" presetSubtype="8" fill="hold" grpId="0" nodeType="clickEffect">
                                  <p:stCondLst>
                                    <p:cond delay="0"/>
                                  </p:stCondLst>
                                  <p:childTnLst>
                                    <p:set>
                                      <p:cBhvr>
                                        <p:cTn id="192" dur="1" fill="hold">
                                          <p:stCondLst>
                                            <p:cond delay="0"/>
                                          </p:stCondLst>
                                        </p:cTn>
                                        <p:tgtEl>
                                          <p:spTgt spid="36"/>
                                        </p:tgtEl>
                                        <p:attrNameLst>
                                          <p:attrName>style.visibility</p:attrName>
                                        </p:attrNameLst>
                                      </p:cBhvr>
                                      <p:to>
                                        <p:strVal val="visible"/>
                                      </p:to>
                                    </p:set>
                                    <p:animEffect transition="in" filter="wipe(left)">
                                      <p:cBhvr>
                                        <p:cTn id="19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7" grpId="0"/>
      <p:bldP spid="37" grpId="1"/>
      <p:bldP spid="11" grpId="0"/>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1" grpId="0"/>
      <p:bldP spid="21" grpId="1"/>
      <p:bldP spid="21" grpId="2"/>
      <p:bldP spid="22" grpId="0"/>
      <p:bldP spid="22" grpId="1"/>
      <p:bldP spid="22" grpId="2"/>
      <p:bldP spid="23" grpId="0"/>
      <p:bldP spid="23" grpId="1"/>
      <p:bldP spid="23" grpId="2"/>
      <p:bldP spid="24" grpId="0"/>
      <p:bldP spid="24" grpId="1"/>
      <p:bldP spid="24" grpId="2"/>
      <p:bldP spid="25" grpId="0"/>
      <p:bldP spid="25" grpId="1"/>
      <p:bldP spid="25" grpId="2"/>
      <p:bldP spid="26" grpId="0"/>
      <p:bldP spid="26" grpId="1"/>
      <p:bldP spid="26" grpId="2"/>
      <p:bldP spid="27" grpId="0" animBg="1"/>
      <p:bldP spid="28" grpId="0"/>
      <p:bldP spid="29" grpId="0" animBg="1"/>
      <p:bldP spid="30" grpId="0" animBg="1"/>
      <p:bldP spid="31" grpId="0"/>
      <p:bldP spid="32" grpId="0"/>
      <p:bldP spid="33" grpId="0"/>
      <p:bldP spid="34" grpId="0"/>
      <p:bldP spid="35" grpId="0"/>
      <p:bldP spid="35" grpId="1"/>
      <p:bldP spid="36"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074" name="Main"/>
          <p:cNvSpPr>
            <a:spLocks noGrp="1" noChangeArrowheads="1"/>
          </p:cNvSpPr>
          <p:nvPr>
            <p:ph type="title"/>
          </p:nvPr>
        </p:nvSpPr>
        <p:spPr>
          <a:xfrm>
            <a:off x="457200" y="1421551"/>
            <a:ext cx="8229600" cy="4105885"/>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it shall come to pass in the place where it was said to them, 'You are not My people,'         There they shall be called           sons of the living God."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Romans 9:26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11AFD940-3E18-5509-6FC6-5B05356BBA06}"/>
              </a:ext>
            </a:extLst>
          </p:cNvPr>
          <p:cNvSpPr txBox="1">
            <a:spLocks noChangeArrowheads="1"/>
          </p:cNvSpPr>
          <p:nvPr/>
        </p:nvSpPr>
        <p:spPr bwMode="auto">
          <a:xfrm>
            <a:off x="1543948" y="4114219"/>
            <a:ext cx="5664572" cy="7953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the living God</a:t>
            </a:r>
          </a:p>
        </p:txBody>
      </p:sp>
      <p:sp>
        <p:nvSpPr>
          <p:cNvPr id="4" name="!!Morph It">
            <a:extLst>
              <a:ext uri="{FF2B5EF4-FFF2-40B4-BE49-F238E27FC236}">
                <a16:creationId xmlns:a16="http://schemas.microsoft.com/office/drawing/2014/main" id="{99A6A403-17AF-9321-304B-AB3443168E56}"/>
              </a:ext>
            </a:extLst>
          </p:cNvPr>
          <p:cNvSpPr txBox="1">
            <a:spLocks noChangeArrowheads="1"/>
          </p:cNvSpPr>
          <p:nvPr/>
        </p:nvSpPr>
        <p:spPr bwMode="auto">
          <a:xfrm>
            <a:off x="3566326" y="2763298"/>
            <a:ext cx="3771705" cy="8198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not My people</a:t>
            </a:r>
          </a:p>
        </p:txBody>
      </p:sp>
      <p:sp>
        <p:nvSpPr>
          <p:cNvPr id="6" name="&quot;No&quot; Symbol 39">
            <a:extLst>
              <a:ext uri="{FF2B5EF4-FFF2-40B4-BE49-F238E27FC236}">
                <a16:creationId xmlns:a16="http://schemas.microsoft.com/office/drawing/2014/main" id="{E925BD1C-F6A6-3D25-71F9-804390D61C56}"/>
              </a:ext>
            </a:extLst>
          </p:cNvPr>
          <p:cNvSpPr/>
          <p:nvPr/>
        </p:nvSpPr>
        <p:spPr>
          <a:xfrm>
            <a:off x="3838670" y="2891300"/>
            <a:ext cx="608642" cy="641187"/>
          </a:xfrm>
          <a:prstGeom prst="noSmoking">
            <a:avLst>
              <a:gd name="adj" fmla="val 15693"/>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5" name="Gentiles">
            <a:extLst>
              <a:ext uri="{FF2B5EF4-FFF2-40B4-BE49-F238E27FC236}">
                <a16:creationId xmlns:a16="http://schemas.microsoft.com/office/drawing/2014/main" id="{428E59E8-4A0F-FC26-0A8D-2340D24F294D}"/>
              </a:ext>
            </a:extLst>
          </p:cNvPr>
          <p:cNvSpPr>
            <a:spLocks noChangeArrowheads="1"/>
          </p:cNvSpPr>
          <p:nvPr/>
        </p:nvSpPr>
        <p:spPr bwMode="auto">
          <a:xfrm>
            <a:off x="3212122" y="2814899"/>
            <a:ext cx="2414954"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chemeClr val="bg1"/>
                </a:solidFill>
                <a:effectLst>
                  <a:glow rad="152400">
                    <a:schemeClr val="tx1"/>
                  </a:glow>
                </a:effectLst>
                <a:uLnTx/>
                <a:uFillTx/>
                <a:latin typeface="Calibri" panose="020F0502020204030204" pitchFamily="34" charset="0"/>
                <a:ea typeface="+mn-ea"/>
                <a:cs typeface="Calibri" panose="020F0502020204030204" pitchFamily="34" charset="0"/>
              </a:rPr>
              <a:t>Gentiles</a:t>
            </a:r>
            <a:endParaRPr kumimoji="0" lang="en-US" sz="4800" b="1" i="1" u="none" strike="noStrike" kern="1200" cap="none" spc="0" normalizeH="0" baseline="0" noProof="0" dirty="0">
              <a:ln>
                <a:noFill/>
              </a:ln>
              <a:solidFill>
                <a:schemeClr val="bg1"/>
              </a:solidFill>
              <a:effectLst>
                <a:glow rad="152400">
                  <a:schemeClr val="tx1"/>
                </a:glow>
              </a:effectLst>
              <a:uLnTx/>
              <a:uFillTx/>
              <a:latin typeface="Calibri" panose="020F0502020204030204" pitchFamily="34" charset="0"/>
              <a:ea typeface="+mn-ea"/>
              <a:cs typeface="Calibri" panose="020F0502020204030204" pitchFamily="34" charset="0"/>
            </a:endParaRPr>
          </a:p>
        </p:txBody>
      </p:sp>
      <p:sp>
        <p:nvSpPr>
          <p:cNvPr id="7" name="Speech Bubble: Rectangle with Corners Rounded 7">
            <a:extLst>
              <a:ext uri="{FF2B5EF4-FFF2-40B4-BE49-F238E27FC236}">
                <a16:creationId xmlns:a16="http://schemas.microsoft.com/office/drawing/2014/main" id="{8BC8CEB7-17E5-25B3-7FB9-80FB29BE80E6}"/>
              </a:ext>
            </a:extLst>
          </p:cNvPr>
          <p:cNvSpPr/>
          <p:nvPr/>
        </p:nvSpPr>
        <p:spPr>
          <a:xfrm rot="10800000">
            <a:off x="793374" y="3510068"/>
            <a:ext cx="7530353" cy="3077960"/>
          </a:xfrm>
          <a:custGeom>
            <a:avLst/>
            <a:gdLst>
              <a:gd name="connsiteX0" fmla="*/ 0 w 6302326"/>
              <a:gd name="connsiteY0" fmla="*/ 239156 h 1434905"/>
              <a:gd name="connsiteX1" fmla="*/ 239156 w 6302326"/>
              <a:gd name="connsiteY1" fmla="*/ 0 h 1434905"/>
              <a:gd name="connsiteX2" fmla="*/ 3676357 w 6302326"/>
              <a:gd name="connsiteY2" fmla="*/ 0 h 1434905"/>
              <a:gd name="connsiteX3" fmla="*/ 3676357 w 6302326"/>
              <a:gd name="connsiteY3" fmla="*/ 0 h 1434905"/>
              <a:gd name="connsiteX4" fmla="*/ 5251938 w 6302326"/>
              <a:gd name="connsiteY4" fmla="*/ 0 h 1434905"/>
              <a:gd name="connsiteX5" fmla="*/ 6063170 w 6302326"/>
              <a:gd name="connsiteY5" fmla="*/ 0 h 1434905"/>
              <a:gd name="connsiteX6" fmla="*/ 6302326 w 6302326"/>
              <a:gd name="connsiteY6" fmla="*/ 239156 h 1434905"/>
              <a:gd name="connsiteX7" fmla="*/ 6302326 w 6302326"/>
              <a:gd name="connsiteY7" fmla="*/ 837028 h 1434905"/>
              <a:gd name="connsiteX8" fmla="*/ 6302326 w 6302326"/>
              <a:gd name="connsiteY8" fmla="*/ 837028 h 1434905"/>
              <a:gd name="connsiteX9" fmla="*/ 6302326 w 6302326"/>
              <a:gd name="connsiteY9" fmla="*/ 1195754 h 1434905"/>
              <a:gd name="connsiteX10" fmla="*/ 6302326 w 6302326"/>
              <a:gd name="connsiteY10" fmla="*/ 1195749 h 1434905"/>
              <a:gd name="connsiteX11" fmla="*/ 6063170 w 6302326"/>
              <a:gd name="connsiteY11" fmla="*/ 1434905 h 1434905"/>
              <a:gd name="connsiteX12" fmla="*/ 5251938 w 6302326"/>
              <a:gd name="connsiteY12" fmla="*/ 1434905 h 1434905"/>
              <a:gd name="connsiteX13" fmla="*/ 5856689 w 6302326"/>
              <a:gd name="connsiteY13" fmla="*/ 2528676 h 1434905"/>
              <a:gd name="connsiteX14" fmla="*/ 3676357 w 6302326"/>
              <a:gd name="connsiteY14" fmla="*/ 1434905 h 1434905"/>
              <a:gd name="connsiteX15" fmla="*/ 239156 w 6302326"/>
              <a:gd name="connsiteY15" fmla="*/ 1434905 h 1434905"/>
              <a:gd name="connsiteX16" fmla="*/ 0 w 6302326"/>
              <a:gd name="connsiteY16" fmla="*/ 1195749 h 1434905"/>
              <a:gd name="connsiteX17" fmla="*/ 0 w 6302326"/>
              <a:gd name="connsiteY17" fmla="*/ 1195754 h 1434905"/>
              <a:gd name="connsiteX18" fmla="*/ 0 w 6302326"/>
              <a:gd name="connsiteY18" fmla="*/ 837028 h 1434905"/>
              <a:gd name="connsiteX19" fmla="*/ 0 w 6302326"/>
              <a:gd name="connsiteY19" fmla="*/ 837028 h 1434905"/>
              <a:gd name="connsiteX20" fmla="*/ 0 w 6302326"/>
              <a:gd name="connsiteY20" fmla="*/ 239156 h 1434905"/>
              <a:gd name="connsiteX0" fmla="*/ 0 w 6302326"/>
              <a:gd name="connsiteY0" fmla="*/ 239156 h 2528676"/>
              <a:gd name="connsiteX1" fmla="*/ 239156 w 6302326"/>
              <a:gd name="connsiteY1" fmla="*/ 0 h 2528676"/>
              <a:gd name="connsiteX2" fmla="*/ 3676357 w 6302326"/>
              <a:gd name="connsiteY2" fmla="*/ 0 h 2528676"/>
              <a:gd name="connsiteX3" fmla="*/ 3676357 w 6302326"/>
              <a:gd name="connsiteY3" fmla="*/ 0 h 2528676"/>
              <a:gd name="connsiteX4" fmla="*/ 5251938 w 6302326"/>
              <a:gd name="connsiteY4" fmla="*/ 0 h 2528676"/>
              <a:gd name="connsiteX5" fmla="*/ 6063170 w 6302326"/>
              <a:gd name="connsiteY5" fmla="*/ 0 h 2528676"/>
              <a:gd name="connsiteX6" fmla="*/ 6302326 w 6302326"/>
              <a:gd name="connsiteY6" fmla="*/ 239156 h 2528676"/>
              <a:gd name="connsiteX7" fmla="*/ 6302326 w 6302326"/>
              <a:gd name="connsiteY7" fmla="*/ 837028 h 2528676"/>
              <a:gd name="connsiteX8" fmla="*/ 6302326 w 6302326"/>
              <a:gd name="connsiteY8" fmla="*/ 837028 h 2528676"/>
              <a:gd name="connsiteX9" fmla="*/ 6302326 w 6302326"/>
              <a:gd name="connsiteY9" fmla="*/ 1195754 h 2528676"/>
              <a:gd name="connsiteX10" fmla="*/ 6302326 w 6302326"/>
              <a:gd name="connsiteY10" fmla="*/ 1195749 h 2528676"/>
              <a:gd name="connsiteX11" fmla="*/ 6063170 w 6302326"/>
              <a:gd name="connsiteY11" fmla="*/ 1434905 h 2528676"/>
              <a:gd name="connsiteX12" fmla="*/ 5251938 w 6302326"/>
              <a:gd name="connsiteY12" fmla="*/ 1434905 h 2528676"/>
              <a:gd name="connsiteX13" fmla="*/ 5856689 w 6302326"/>
              <a:gd name="connsiteY13" fmla="*/ 2528676 h 2528676"/>
              <a:gd name="connsiteX14" fmla="*/ 4657727 w 6302326"/>
              <a:gd name="connsiteY14" fmla="*/ 1429754 h 2528676"/>
              <a:gd name="connsiteX15" fmla="*/ 239156 w 6302326"/>
              <a:gd name="connsiteY15" fmla="*/ 1434905 h 2528676"/>
              <a:gd name="connsiteX16" fmla="*/ 0 w 6302326"/>
              <a:gd name="connsiteY16" fmla="*/ 1195749 h 2528676"/>
              <a:gd name="connsiteX17" fmla="*/ 0 w 6302326"/>
              <a:gd name="connsiteY17" fmla="*/ 1195754 h 2528676"/>
              <a:gd name="connsiteX18" fmla="*/ 0 w 6302326"/>
              <a:gd name="connsiteY18" fmla="*/ 837028 h 2528676"/>
              <a:gd name="connsiteX19" fmla="*/ 0 w 6302326"/>
              <a:gd name="connsiteY19" fmla="*/ 837028 h 2528676"/>
              <a:gd name="connsiteX20" fmla="*/ 0 w 6302326"/>
              <a:gd name="connsiteY20" fmla="*/ 239156 h 2528676"/>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5251938 w 6302326"/>
              <a:gd name="connsiteY12" fmla="*/ 1434905 h 1551162"/>
              <a:gd name="connsiteX13" fmla="*/ 1419159 w 6302326"/>
              <a:gd name="connsiteY13" fmla="*/ 1551162 h 1551162"/>
              <a:gd name="connsiteX14" fmla="*/ 4657727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5251938 w 6302326"/>
              <a:gd name="connsiteY12" fmla="*/ 1434905 h 1551162"/>
              <a:gd name="connsiteX13" fmla="*/ 1419159 w 6302326"/>
              <a:gd name="connsiteY13" fmla="*/ 1551162 h 1551162"/>
              <a:gd name="connsiteX14" fmla="*/ 1416985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2159115 w 6302326"/>
              <a:gd name="connsiteY12" fmla="*/ 1434905 h 1551162"/>
              <a:gd name="connsiteX13" fmla="*/ 1419159 w 6302326"/>
              <a:gd name="connsiteY13" fmla="*/ 1551162 h 1551162"/>
              <a:gd name="connsiteX14" fmla="*/ 1416985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636377"/>
              <a:gd name="connsiteX1" fmla="*/ 239156 w 6302326"/>
              <a:gd name="connsiteY1" fmla="*/ 0 h 1636377"/>
              <a:gd name="connsiteX2" fmla="*/ 3676357 w 6302326"/>
              <a:gd name="connsiteY2" fmla="*/ 0 h 1636377"/>
              <a:gd name="connsiteX3" fmla="*/ 3676357 w 6302326"/>
              <a:gd name="connsiteY3" fmla="*/ 0 h 1636377"/>
              <a:gd name="connsiteX4" fmla="*/ 5251938 w 6302326"/>
              <a:gd name="connsiteY4" fmla="*/ 0 h 1636377"/>
              <a:gd name="connsiteX5" fmla="*/ 6063170 w 6302326"/>
              <a:gd name="connsiteY5" fmla="*/ 0 h 1636377"/>
              <a:gd name="connsiteX6" fmla="*/ 6302326 w 6302326"/>
              <a:gd name="connsiteY6" fmla="*/ 239156 h 1636377"/>
              <a:gd name="connsiteX7" fmla="*/ 6302326 w 6302326"/>
              <a:gd name="connsiteY7" fmla="*/ 837028 h 1636377"/>
              <a:gd name="connsiteX8" fmla="*/ 6302326 w 6302326"/>
              <a:gd name="connsiteY8" fmla="*/ 837028 h 1636377"/>
              <a:gd name="connsiteX9" fmla="*/ 6302326 w 6302326"/>
              <a:gd name="connsiteY9" fmla="*/ 1195754 h 1636377"/>
              <a:gd name="connsiteX10" fmla="*/ 6302326 w 6302326"/>
              <a:gd name="connsiteY10" fmla="*/ 1195749 h 1636377"/>
              <a:gd name="connsiteX11" fmla="*/ 6063170 w 6302326"/>
              <a:gd name="connsiteY11" fmla="*/ 1434905 h 1636377"/>
              <a:gd name="connsiteX12" fmla="*/ 2159115 w 6302326"/>
              <a:gd name="connsiteY12" fmla="*/ 1434905 h 1636377"/>
              <a:gd name="connsiteX13" fmla="*/ 1537367 w 6302326"/>
              <a:gd name="connsiteY13" fmla="*/ 1636377 h 1636377"/>
              <a:gd name="connsiteX14" fmla="*/ 1416985 w 6302326"/>
              <a:gd name="connsiteY14" fmla="*/ 1429754 h 1636377"/>
              <a:gd name="connsiteX15" fmla="*/ 239156 w 6302326"/>
              <a:gd name="connsiteY15" fmla="*/ 1434905 h 1636377"/>
              <a:gd name="connsiteX16" fmla="*/ 0 w 6302326"/>
              <a:gd name="connsiteY16" fmla="*/ 1195749 h 1636377"/>
              <a:gd name="connsiteX17" fmla="*/ 0 w 6302326"/>
              <a:gd name="connsiteY17" fmla="*/ 1195754 h 1636377"/>
              <a:gd name="connsiteX18" fmla="*/ 0 w 6302326"/>
              <a:gd name="connsiteY18" fmla="*/ 837028 h 1636377"/>
              <a:gd name="connsiteX19" fmla="*/ 0 w 6302326"/>
              <a:gd name="connsiteY19" fmla="*/ 837028 h 1636377"/>
              <a:gd name="connsiteX20" fmla="*/ 0 w 6302326"/>
              <a:gd name="connsiteY20" fmla="*/ 239156 h 1636377"/>
              <a:gd name="connsiteX0" fmla="*/ 0 w 6302326"/>
              <a:gd name="connsiteY0" fmla="*/ 239156 h 1636377"/>
              <a:gd name="connsiteX1" fmla="*/ 239156 w 6302326"/>
              <a:gd name="connsiteY1" fmla="*/ 0 h 1636377"/>
              <a:gd name="connsiteX2" fmla="*/ 3676357 w 6302326"/>
              <a:gd name="connsiteY2" fmla="*/ 0 h 1636377"/>
              <a:gd name="connsiteX3" fmla="*/ 3676357 w 6302326"/>
              <a:gd name="connsiteY3" fmla="*/ 0 h 1636377"/>
              <a:gd name="connsiteX4" fmla="*/ 5251938 w 6302326"/>
              <a:gd name="connsiteY4" fmla="*/ 0 h 1636377"/>
              <a:gd name="connsiteX5" fmla="*/ 6063170 w 6302326"/>
              <a:gd name="connsiteY5" fmla="*/ 0 h 1636377"/>
              <a:gd name="connsiteX6" fmla="*/ 6302326 w 6302326"/>
              <a:gd name="connsiteY6" fmla="*/ 239156 h 1636377"/>
              <a:gd name="connsiteX7" fmla="*/ 6302326 w 6302326"/>
              <a:gd name="connsiteY7" fmla="*/ 837028 h 1636377"/>
              <a:gd name="connsiteX8" fmla="*/ 6302326 w 6302326"/>
              <a:gd name="connsiteY8" fmla="*/ 837028 h 1636377"/>
              <a:gd name="connsiteX9" fmla="*/ 6302326 w 6302326"/>
              <a:gd name="connsiteY9" fmla="*/ 1195754 h 1636377"/>
              <a:gd name="connsiteX10" fmla="*/ 6302326 w 6302326"/>
              <a:gd name="connsiteY10" fmla="*/ 1195749 h 1636377"/>
              <a:gd name="connsiteX11" fmla="*/ 6063170 w 6302326"/>
              <a:gd name="connsiteY11" fmla="*/ 1434905 h 1636377"/>
              <a:gd name="connsiteX12" fmla="*/ 1890872 w 6302326"/>
              <a:gd name="connsiteY12" fmla="*/ 1434905 h 1636377"/>
              <a:gd name="connsiteX13" fmla="*/ 1537367 w 6302326"/>
              <a:gd name="connsiteY13" fmla="*/ 1636377 h 1636377"/>
              <a:gd name="connsiteX14" fmla="*/ 1416985 w 6302326"/>
              <a:gd name="connsiteY14" fmla="*/ 1429754 h 1636377"/>
              <a:gd name="connsiteX15" fmla="*/ 239156 w 6302326"/>
              <a:gd name="connsiteY15" fmla="*/ 1434905 h 1636377"/>
              <a:gd name="connsiteX16" fmla="*/ 0 w 6302326"/>
              <a:gd name="connsiteY16" fmla="*/ 1195749 h 1636377"/>
              <a:gd name="connsiteX17" fmla="*/ 0 w 6302326"/>
              <a:gd name="connsiteY17" fmla="*/ 1195754 h 1636377"/>
              <a:gd name="connsiteX18" fmla="*/ 0 w 6302326"/>
              <a:gd name="connsiteY18" fmla="*/ 837028 h 1636377"/>
              <a:gd name="connsiteX19" fmla="*/ 0 w 6302326"/>
              <a:gd name="connsiteY19" fmla="*/ 837028 h 1636377"/>
              <a:gd name="connsiteX20" fmla="*/ 0 w 6302326"/>
              <a:gd name="connsiteY20" fmla="*/ 239156 h 1636377"/>
              <a:gd name="connsiteX0" fmla="*/ 0 w 6302326"/>
              <a:gd name="connsiteY0" fmla="*/ 239156 h 2486866"/>
              <a:gd name="connsiteX1" fmla="*/ 239156 w 6302326"/>
              <a:gd name="connsiteY1" fmla="*/ 0 h 2486866"/>
              <a:gd name="connsiteX2" fmla="*/ 3676357 w 6302326"/>
              <a:gd name="connsiteY2" fmla="*/ 0 h 2486866"/>
              <a:gd name="connsiteX3" fmla="*/ 3676357 w 6302326"/>
              <a:gd name="connsiteY3" fmla="*/ 0 h 2486866"/>
              <a:gd name="connsiteX4" fmla="*/ 5251938 w 6302326"/>
              <a:gd name="connsiteY4" fmla="*/ 0 h 2486866"/>
              <a:gd name="connsiteX5" fmla="*/ 6063170 w 6302326"/>
              <a:gd name="connsiteY5" fmla="*/ 0 h 2486866"/>
              <a:gd name="connsiteX6" fmla="*/ 6302326 w 6302326"/>
              <a:gd name="connsiteY6" fmla="*/ 239156 h 2486866"/>
              <a:gd name="connsiteX7" fmla="*/ 6302326 w 6302326"/>
              <a:gd name="connsiteY7" fmla="*/ 837028 h 2486866"/>
              <a:gd name="connsiteX8" fmla="*/ 6302326 w 6302326"/>
              <a:gd name="connsiteY8" fmla="*/ 837028 h 2486866"/>
              <a:gd name="connsiteX9" fmla="*/ 6302326 w 6302326"/>
              <a:gd name="connsiteY9" fmla="*/ 1195754 h 2486866"/>
              <a:gd name="connsiteX10" fmla="*/ 6302326 w 6302326"/>
              <a:gd name="connsiteY10" fmla="*/ 1195749 h 2486866"/>
              <a:gd name="connsiteX11" fmla="*/ 6063170 w 6302326"/>
              <a:gd name="connsiteY11" fmla="*/ 1434905 h 2486866"/>
              <a:gd name="connsiteX12" fmla="*/ 1890872 w 6302326"/>
              <a:gd name="connsiteY12" fmla="*/ 1434905 h 2486866"/>
              <a:gd name="connsiteX13" fmla="*/ 3101695 w 6302326"/>
              <a:gd name="connsiteY13" fmla="*/ 2486866 h 2486866"/>
              <a:gd name="connsiteX14" fmla="*/ 1416985 w 6302326"/>
              <a:gd name="connsiteY14" fmla="*/ 1429754 h 2486866"/>
              <a:gd name="connsiteX15" fmla="*/ 239156 w 6302326"/>
              <a:gd name="connsiteY15" fmla="*/ 1434905 h 2486866"/>
              <a:gd name="connsiteX16" fmla="*/ 0 w 6302326"/>
              <a:gd name="connsiteY16" fmla="*/ 1195749 h 2486866"/>
              <a:gd name="connsiteX17" fmla="*/ 0 w 6302326"/>
              <a:gd name="connsiteY17" fmla="*/ 1195754 h 2486866"/>
              <a:gd name="connsiteX18" fmla="*/ 0 w 6302326"/>
              <a:gd name="connsiteY18" fmla="*/ 837028 h 2486866"/>
              <a:gd name="connsiteX19" fmla="*/ 0 w 6302326"/>
              <a:gd name="connsiteY19" fmla="*/ 837028 h 2486866"/>
              <a:gd name="connsiteX20" fmla="*/ 0 w 6302326"/>
              <a:gd name="connsiteY20" fmla="*/ 239156 h 2486866"/>
              <a:gd name="connsiteX0" fmla="*/ 0 w 6302326"/>
              <a:gd name="connsiteY0" fmla="*/ 239156 h 2486866"/>
              <a:gd name="connsiteX1" fmla="*/ 239156 w 6302326"/>
              <a:gd name="connsiteY1" fmla="*/ 0 h 2486866"/>
              <a:gd name="connsiteX2" fmla="*/ 3676357 w 6302326"/>
              <a:gd name="connsiteY2" fmla="*/ 0 h 2486866"/>
              <a:gd name="connsiteX3" fmla="*/ 3676357 w 6302326"/>
              <a:gd name="connsiteY3" fmla="*/ 0 h 2486866"/>
              <a:gd name="connsiteX4" fmla="*/ 5251938 w 6302326"/>
              <a:gd name="connsiteY4" fmla="*/ 0 h 2486866"/>
              <a:gd name="connsiteX5" fmla="*/ 6063170 w 6302326"/>
              <a:gd name="connsiteY5" fmla="*/ 0 h 2486866"/>
              <a:gd name="connsiteX6" fmla="*/ 6302326 w 6302326"/>
              <a:gd name="connsiteY6" fmla="*/ 239156 h 2486866"/>
              <a:gd name="connsiteX7" fmla="*/ 6302326 w 6302326"/>
              <a:gd name="connsiteY7" fmla="*/ 837028 h 2486866"/>
              <a:gd name="connsiteX8" fmla="*/ 6302326 w 6302326"/>
              <a:gd name="connsiteY8" fmla="*/ 837028 h 2486866"/>
              <a:gd name="connsiteX9" fmla="*/ 6302326 w 6302326"/>
              <a:gd name="connsiteY9" fmla="*/ 1195754 h 2486866"/>
              <a:gd name="connsiteX10" fmla="*/ 6302326 w 6302326"/>
              <a:gd name="connsiteY10" fmla="*/ 1195749 h 2486866"/>
              <a:gd name="connsiteX11" fmla="*/ 6063170 w 6302326"/>
              <a:gd name="connsiteY11" fmla="*/ 1434905 h 2486866"/>
              <a:gd name="connsiteX12" fmla="*/ 3230116 w 6302326"/>
              <a:gd name="connsiteY12" fmla="*/ 1424274 h 2486866"/>
              <a:gd name="connsiteX13" fmla="*/ 3101695 w 6302326"/>
              <a:gd name="connsiteY13" fmla="*/ 2486866 h 2486866"/>
              <a:gd name="connsiteX14" fmla="*/ 1416985 w 6302326"/>
              <a:gd name="connsiteY14" fmla="*/ 1429754 h 2486866"/>
              <a:gd name="connsiteX15" fmla="*/ 239156 w 6302326"/>
              <a:gd name="connsiteY15" fmla="*/ 1434905 h 2486866"/>
              <a:gd name="connsiteX16" fmla="*/ 0 w 6302326"/>
              <a:gd name="connsiteY16" fmla="*/ 1195749 h 2486866"/>
              <a:gd name="connsiteX17" fmla="*/ 0 w 6302326"/>
              <a:gd name="connsiteY17" fmla="*/ 1195754 h 2486866"/>
              <a:gd name="connsiteX18" fmla="*/ 0 w 6302326"/>
              <a:gd name="connsiteY18" fmla="*/ 837028 h 2486866"/>
              <a:gd name="connsiteX19" fmla="*/ 0 w 6302326"/>
              <a:gd name="connsiteY19" fmla="*/ 837028 h 2486866"/>
              <a:gd name="connsiteX20" fmla="*/ 0 w 6302326"/>
              <a:gd name="connsiteY20" fmla="*/ 239156 h 2486866"/>
              <a:gd name="connsiteX0" fmla="*/ 0 w 6302326"/>
              <a:gd name="connsiteY0" fmla="*/ 239156 h 2486866"/>
              <a:gd name="connsiteX1" fmla="*/ 239156 w 6302326"/>
              <a:gd name="connsiteY1" fmla="*/ 0 h 2486866"/>
              <a:gd name="connsiteX2" fmla="*/ 3676357 w 6302326"/>
              <a:gd name="connsiteY2" fmla="*/ 0 h 2486866"/>
              <a:gd name="connsiteX3" fmla="*/ 3676357 w 6302326"/>
              <a:gd name="connsiteY3" fmla="*/ 0 h 2486866"/>
              <a:gd name="connsiteX4" fmla="*/ 5251938 w 6302326"/>
              <a:gd name="connsiteY4" fmla="*/ 0 h 2486866"/>
              <a:gd name="connsiteX5" fmla="*/ 6063170 w 6302326"/>
              <a:gd name="connsiteY5" fmla="*/ 0 h 2486866"/>
              <a:gd name="connsiteX6" fmla="*/ 6302326 w 6302326"/>
              <a:gd name="connsiteY6" fmla="*/ 239156 h 2486866"/>
              <a:gd name="connsiteX7" fmla="*/ 6302326 w 6302326"/>
              <a:gd name="connsiteY7" fmla="*/ 837028 h 2486866"/>
              <a:gd name="connsiteX8" fmla="*/ 6302326 w 6302326"/>
              <a:gd name="connsiteY8" fmla="*/ 837028 h 2486866"/>
              <a:gd name="connsiteX9" fmla="*/ 6302326 w 6302326"/>
              <a:gd name="connsiteY9" fmla="*/ 1195754 h 2486866"/>
              <a:gd name="connsiteX10" fmla="*/ 6302326 w 6302326"/>
              <a:gd name="connsiteY10" fmla="*/ 1195749 h 2486866"/>
              <a:gd name="connsiteX11" fmla="*/ 6063170 w 6302326"/>
              <a:gd name="connsiteY11" fmla="*/ 1434905 h 2486866"/>
              <a:gd name="connsiteX12" fmla="*/ 3230116 w 6302326"/>
              <a:gd name="connsiteY12" fmla="*/ 1424274 h 2486866"/>
              <a:gd name="connsiteX13" fmla="*/ 3101695 w 6302326"/>
              <a:gd name="connsiteY13" fmla="*/ 2486866 h 2486866"/>
              <a:gd name="connsiteX14" fmla="*/ 2767484 w 6302326"/>
              <a:gd name="connsiteY14" fmla="*/ 1429754 h 2486866"/>
              <a:gd name="connsiteX15" fmla="*/ 239156 w 6302326"/>
              <a:gd name="connsiteY15" fmla="*/ 1434905 h 2486866"/>
              <a:gd name="connsiteX16" fmla="*/ 0 w 6302326"/>
              <a:gd name="connsiteY16" fmla="*/ 1195749 h 2486866"/>
              <a:gd name="connsiteX17" fmla="*/ 0 w 6302326"/>
              <a:gd name="connsiteY17" fmla="*/ 1195754 h 2486866"/>
              <a:gd name="connsiteX18" fmla="*/ 0 w 6302326"/>
              <a:gd name="connsiteY18" fmla="*/ 837028 h 2486866"/>
              <a:gd name="connsiteX19" fmla="*/ 0 w 6302326"/>
              <a:gd name="connsiteY19" fmla="*/ 837028 h 2486866"/>
              <a:gd name="connsiteX20" fmla="*/ 0 w 6302326"/>
              <a:gd name="connsiteY20" fmla="*/ 239156 h 2486866"/>
              <a:gd name="connsiteX0" fmla="*/ 0 w 6302326"/>
              <a:gd name="connsiteY0" fmla="*/ 239156 h 1934091"/>
              <a:gd name="connsiteX1" fmla="*/ 239156 w 6302326"/>
              <a:gd name="connsiteY1" fmla="*/ 0 h 1934091"/>
              <a:gd name="connsiteX2" fmla="*/ 3676357 w 6302326"/>
              <a:gd name="connsiteY2" fmla="*/ 0 h 1934091"/>
              <a:gd name="connsiteX3" fmla="*/ 3676357 w 6302326"/>
              <a:gd name="connsiteY3" fmla="*/ 0 h 1934091"/>
              <a:gd name="connsiteX4" fmla="*/ 5251938 w 6302326"/>
              <a:gd name="connsiteY4" fmla="*/ 0 h 1934091"/>
              <a:gd name="connsiteX5" fmla="*/ 6063170 w 6302326"/>
              <a:gd name="connsiteY5" fmla="*/ 0 h 1934091"/>
              <a:gd name="connsiteX6" fmla="*/ 6302326 w 6302326"/>
              <a:gd name="connsiteY6" fmla="*/ 239156 h 1934091"/>
              <a:gd name="connsiteX7" fmla="*/ 6302326 w 6302326"/>
              <a:gd name="connsiteY7" fmla="*/ 837028 h 1934091"/>
              <a:gd name="connsiteX8" fmla="*/ 6302326 w 6302326"/>
              <a:gd name="connsiteY8" fmla="*/ 837028 h 1934091"/>
              <a:gd name="connsiteX9" fmla="*/ 6302326 w 6302326"/>
              <a:gd name="connsiteY9" fmla="*/ 1195754 h 1934091"/>
              <a:gd name="connsiteX10" fmla="*/ 6302326 w 6302326"/>
              <a:gd name="connsiteY10" fmla="*/ 1195749 h 1934091"/>
              <a:gd name="connsiteX11" fmla="*/ 6063170 w 6302326"/>
              <a:gd name="connsiteY11" fmla="*/ 1434905 h 1934091"/>
              <a:gd name="connsiteX12" fmla="*/ 3230116 w 6302326"/>
              <a:gd name="connsiteY12" fmla="*/ 1424274 h 1934091"/>
              <a:gd name="connsiteX13" fmla="*/ 3191728 w 6302326"/>
              <a:gd name="connsiteY13" fmla="*/ 1934091 h 1934091"/>
              <a:gd name="connsiteX14" fmla="*/ 2767484 w 6302326"/>
              <a:gd name="connsiteY14" fmla="*/ 1429754 h 1934091"/>
              <a:gd name="connsiteX15" fmla="*/ 239156 w 6302326"/>
              <a:gd name="connsiteY15" fmla="*/ 1434905 h 1934091"/>
              <a:gd name="connsiteX16" fmla="*/ 0 w 6302326"/>
              <a:gd name="connsiteY16" fmla="*/ 1195749 h 1934091"/>
              <a:gd name="connsiteX17" fmla="*/ 0 w 6302326"/>
              <a:gd name="connsiteY17" fmla="*/ 1195754 h 1934091"/>
              <a:gd name="connsiteX18" fmla="*/ 0 w 6302326"/>
              <a:gd name="connsiteY18" fmla="*/ 837028 h 1934091"/>
              <a:gd name="connsiteX19" fmla="*/ 0 w 6302326"/>
              <a:gd name="connsiteY19" fmla="*/ 837028 h 1934091"/>
              <a:gd name="connsiteX20" fmla="*/ 0 w 6302326"/>
              <a:gd name="connsiteY20" fmla="*/ 239156 h 1934091"/>
              <a:gd name="connsiteX0" fmla="*/ 0 w 6302326"/>
              <a:gd name="connsiteY0" fmla="*/ 239156 h 1901575"/>
              <a:gd name="connsiteX1" fmla="*/ 239156 w 6302326"/>
              <a:gd name="connsiteY1" fmla="*/ 0 h 1901575"/>
              <a:gd name="connsiteX2" fmla="*/ 3676357 w 6302326"/>
              <a:gd name="connsiteY2" fmla="*/ 0 h 1901575"/>
              <a:gd name="connsiteX3" fmla="*/ 3676357 w 6302326"/>
              <a:gd name="connsiteY3" fmla="*/ 0 h 1901575"/>
              <a:gd name="connsiteX4" fmla="*/ 5251938 w 6302326"/>
              <a:gd name="connsiteY4" fmla="*/ 0 h 1901575"/>
              <a:gd name="connsiteX5" fmla="*/ 6063170 w 6302326"/>
              <a:gd name="connsiteY5" fmla="*/ 0 h 1901575"/>
              <a:gd name="connsiteX6" fmla="*/ 6302326 w 6302326"/>
              <a:gd name="connsiteY6" fmla="*/ 239156 h 1901575"/>
              <a:gd name="connsiteX7" fmla="*/ 6302326 w 6302326"/>
              <a:gd name="connsiteY7" fmla="*/ 837028 h 1901575"/>
              <a:gd name="connsiteX8" fmla="*/ 6302326 w 6302326"/>
              <a:gd name="connsiteY8" fmla="*/ 837028 h 1901575"/>
              <a:gd name="connsiteX9" fmla="*/ 6302326 w 6302326"/>
              <a:gd name="connsiteY9" fmla="*/ 1195754 h 1901575"/>
              <a:gd name="connsiteX10" fmla="*/ 6302326 w 6302326"/>
              <a:gd name="connsiteY10" fmla="*/ 1195749 h 1901575"/>
              <a:gd name="connsiteX11" fmla="*/ 6063170 w 6302326"/>
              <a:gd name="connsiteY11" fmla="*/ 1434905 h 1901575"/>
              <a:gd name="connsiteX12" fmla="*/ 3230116 w 6302326"/>
              <a:gd name="connsiteY12" fmla="*/ 1424274 h 1901575"/>
              <a:gd name="connsiteX13" fmla="*/ 3180474 w 6302326"/>
              <a:gd name="connsiteY13" fmla="*/ 1901575 h 1901575"/>
              <a:gd name="connsiteX14" fmla="*/ 2767484 w 6302326"/>
              <a:gd name="connsiteY14" fmla="*/ 1429754 h 1901575"/>
              <a:gd name="connsiteX15" fmla="*/ 239156 w 6302326"/>
              <a:gd name="connsiteY15" fmla="*/ 1434905 h 1901575"/>
              <a:gd name="connsiteX16" fmla="*/ 0 w 6302326"/>
              <a:gd name="connsiteY16" fmla="*/ 1195749 h 1901575"/>
              <a:gd name="connsiteX17" fmla="*/ 0 w 6302326"/>
              <a:gd name="connsiteY17" fmla="*/ 1195754 h 1901575"/>
              <a:gd name="connsiteX18" fmla="*/ 0 w 6302326"/>
              <a:gd name="connsiteY18" fmla="*/ 837028 h 1901575"/>
              <a:gd name="connsiteX19" fmla="*/ 0 w 6302326"/>
              <a:gd name="connsiteY19" fmla="*/ 837028 h 1901575"/>
              <a:gd name="connsiteX20" fmla="*/ 0 w 6302326"/>
              <a:gd name="connsiteY20" fmla="*/ 239156 h 1901575"/>
              <a:gd name="connsiteX0" fmla="*/ 0 w 6302326"/>
              <a:gd name="connsiteY0" fmla="*/ 239156 h 1805902"/>
              <a:gd name="connsiteX1" fmla="*/ 239156 w 6302326"/>
              <a:gd name="connsiteY1" fmla="*/ 0 h 1805902"/>
              <a:gd name="connsiteX2" fmla="*/ 3676357 w 6302326"/>
              <a:gd name="connsiteY2" fmla="*/ 0 h 1805902"/>
              <a:gd name="connsiteX3" fmla="*/ 3676357 w 6302326"/>
              <a:gd name="connsiteY3" fmla="*/ 0 h 1805902"/>
              <a:gd name="connsiteX4" fmla="*/ 5251938 w 6302326"/>
              <a:gd name="connsiteY4" fmla="*/ 0 h 1805902"/>
              <a:gd name="connsiteX5" fmla="*/ 6063170 w 6302326"/>
              <a:gd name="connsiteY5" fmla="*/ 0 h 1805902"/>
              <a:gd name="connsiteX6" fmla="*/ 6302326 w 6302326"/>
              <a:gd name="connsiteY6" fmla="*/ 239156 h 1805902"/>
              <a:gd name="connsiteX7" fmla="*/ 6302326 w 6302326"/>
              <a:gd name="connsiteY7" fmla="*/ 837028 h 1805902"/>
              <a:gd name="connsiteX8" fmla="*/ 6302326 w 6302326"/>
              <a:gd name="connsiteY8" fmla="*/ 837028 h 1805902"/>
              <a:gd name="connsiteX9" fmla="*/ 6302326 w 6302326"/>
              <a:gd name="connsiteY9" fmla="*/ 1195754 h 1805902"/>
              <a:gd name="connsiteX10" fmla="*/ 6302326 w 6302326"/>
              <a:gd name="connsiteY10" fmla="*/ 1195749 h 1805902"/>
              <a:gd name="connsiteX11" fmla="*/ 6063170 w 6302326"/>
              <a:gd name="connsiteY11" fmla="*/ 1434905 h 1805902"/>
              <a:gd name="connsiteX12" fmla="*/ 3230116 w 6302326"/>
              <a:gd name="connsiteY12" fmla="*/ 1424274 h 1805902"/>
              <a:gd name="connsiteX13" fmla="*/ 3186781 w 6302326"/>
              <a:gd name="connsiteY13" fmla="*/ 1805902 h 1805902"/>
              <a:gd name="connsiteX14" fmla="*/ 2767484 w 6302326"/>
              <a:gd name="connsiteY14" fmla="*/ 1429754 h 1805902"/>
              <a:gd name="connsiteX15" fmla="*/ 239156 w 6302326"/>
              <a:gd name="connsiteY15" fmla="*/ 1434905 h 1805902"/>
              <a:gd name="connsiteX16" fmla="*/ 0 w 6302326"/>
              <a:gd name="connsiteY16" fmla="*/ 1195749 h 1805902"/>
              <a:gd name="connsiteX17" fmla="*/ 0 w 6302326"/>
              <a:gd name="connsiteY17" fmla="*/ 1195754 h 1805902"/>
              <a:gd name="connsiteX18" fmla="*/ 0 w 6302326"/>
              <a:gd name="connsiteY18" fmla="*/ 837028 h 1805902"/>
              <a:gd name="connsiteX19" fmla="*/ 0 w 6302326"/>
              <a:gd name="connsiteY19" fmla="*/ 837028 h 1805902"/>
              <a:gd name="connsiteX20" fmla="*/ 0 w 6302326"/>
              <a:gd name="connsiteY20" fmla="*/ 239156 h 1805902"/>
              <a:gd name="connsiteX0" fmla="*/ 0 w 6302326"/>
              <a:gd name="connsiteY0" fmla="*/ 239156 h 1805902"/>
              <a:gd name="connsiteX1" fmla="*/ 239156 w 6302326"/>
              <a:gd name="connsiteY1" fmla="*/ 0 h 1805902"/>
              <a:gd name="connsiteX2" fmla="*/ 3676357 w 6302326"/>
              <a:gd name="connsiteY2" fmla="*/ 0 h 1805902"/>
              <a:gd name="connsiteX3" fmla="*/ 3676357 w 6302326"/>
              <a:gd name="connsiteY3" fmla="*/ 0 h 1805902"/>
              <a:gd name="connsiteX4" fmla="*/ 5251938 w 6302326"/>
              <a:gd name="connsiteY4" fmla="*/ 0 h 1805902"/>
              <a:gd name="connsiteX5" fmla="*/ 6063170 w 6302326"/>
              <a:gd name="connsiteY5" fmla="*/ 0 h 1805902"/>
              <a:gd name="connsiteX6" fmla="*/ 6302326 w 6302326"/>
              <a:gd name="connsiteY6" fmla="*/ 239156 h 1805902"/>
              <a:gd name="connsiteX7" fmla="*/ 6302326 w 6302326"/>
              <a:gd name="connsiteY7" fmla="*/ 837028 h 1805902"/>
              <a:gd name="connsiteX8" fmla="*/ 6302326 w 6302326"/>
              <a:gd name="connsiteY8" fmla="*/ 837028 h 1805902"/>
              <a:gd name="connsiteX9" fmla="*/ 6302326 w 6302326"/>
              <a:gd name="connsiteY9" fmla="*/ 1195754 h 1805902"/>
              <a:gd name="connsiteX10" fmla="*/ 6302326 w 6302326"/>
              <a:gd name="connsiteY10" fmla="*/ 1195749 h 1805902"/>
              <a:gd name="connsiteX11" fmla="*/ 6063170 w 6302326"/>
              <a:gd name="connsiteY11" fmla="*/ 1434905 h 1805902"/>
              <a:gd name="connsiteX12" fmla="*/ 3230116 w 6302326"/>
              <a:gd name="connsiteY12" fmla="*/ 1424274 h 1805902"/>
              <a:gd name="connsiteX13" fmla="*/ 3186781 w 6302326"/>
              <a:gd name="connsiteY13" fmla="*/ 1805902 h 1805902"/>
              <a:gd name="connsiteX14" fmla="*/ 2767484 w 6302326"/>
              <a:gd name="connsiteY14" fmla="*/ 1429754 h 1805902"/>
              <a:gd name="connsiteX15" fmla="*/ 239156 w 6302326"/>
              <a:gd name="connsiteY15" fmla="*/ 1434905 h 1805902"/>
              <a:gd name="connsiteX16" fmla="*/ 0 w 6302326"/>
              <a:gd name="connsiteY16" fmla="*/ 1195749 h 1805902"/>
              <a:gd name="connsiteX17" fmla="*/ 0 w 6302326"/>
              <a:gd name="connsiteY17" fmla="*/ 1195754 h 1805902"/>
              <a:gd name="connsiteX18" fmla="*/ 0 w 6302326"/>
              <a:gd name="connsiteY18" fmla="*/ 837028 h 1805902"/>
              <a:gd name="connsiteX19" fmla="*/ 0 w 6302326"/>
              <a:gd name="connsiteY19" fmla="*/ 837028 h 1805902"/>
              <a:gd name="connsiteX20" fmla="*/ 0 w 6302326"/>
              <a:gd name="connsiteY20" fmla="*/ 239156 h 1805902"/>
              <a:gd name="connsiteX0" fmla="*/ 0 w 6302326"/>
              <a:gd name="connsiteY0" fmla="*/ 239156 h 1805902"/>
              <a:gd name="connsiteX1" fmla="*/ 239156 w 6302326"/>
              <a:gd name="connsiteY1" fmla="*/ 0 h 1805902"/>
              <a:gd name="connsiteX2" fmla="*/ 3676357 w 6302326"/>
              <a:gd name="connsiteY2" fmla="*/ 0 h 1805902"/>
              <a:gd name="connsiteX3" fmla="*/ 3676357 w 6302326"/>
              <a:gd name="connsiteY3" fmla="*/ 0 h 1805902"/>
              <a:gd name="connsiteX4" fmla="*/ 5251938 w 6302326"/>
              <a:gd name="connsiteY4" fmla="*/ 0 h 1805902"/>
              <a:gd name="connsiteX5" fmla="*/ 6063170 w 6302326"/>
              <a:gd name="connsiteY5" fmla="*/ 0 h 1805902"/>
              <a:gd name="connsiteX6" fmla="*/ 6302326 w 6302326"/>
              <a:gd name="connsiteY6" fmla="*/ 239156 h 1805902"/>
              <a:gd name="connsiteX7" fmla="*/ 6302326 w 6302326"/>
              <a:gd name="connsiteY7" fmla="*/ 837028 h 1805902"/>
              <a:gd name="connsiteX8" fmla="*/ 6302326 w 6302326"/>
              <a:gd name="connsiteY8" fmla="*/ 837028 h 1805902"/>
              <a:gd name="connsiteX9" fmla="*/ 6302326 w 6302326"/>
              <a:gd name="connsiteY9" fmla="*/ 1195754 h 1805902"/>
              <a:gd name="connsiteX10" fmla="*/ 6302326 w 6302326"/>
              <a:gd name="connsiteY10" fmla="*/ 1195749 h 1805902"/>
              <a:gd name="connsiteX11" fmla="*/ 6063170 w 6302326"/>
              <a:gd name="connsiteY11" fmla="*/ 1434905 h 1805902"/>
              <a:gd name="connsiteX12" fmla="*/ 3230116 w 6302326"/>
              <a:gd name="connsiteY12" fmla="*/ 1424274 h 1805902"/>
              <a:gd name="connsiteX13" fmla="*/ 3186781 w 6302326"/>
              <a:gd name="connsiteY13" fmla="*/ 1805902 h 1805902"/>
              <a:gd name="connsiteX14" fmla="*/ 2767484 w 6302326"/>
              <a:gd name="connsiteY14" fmla="*/ 1429754 h 1805902"/>
              <a:gd name="connsiteX15" fmla="*/ 239156 w 6302326"/>
              <a:gd name="connsiteY15" fmla="*/ 1434905 h 1805902"/>
              <a:gd name="connsiteX16" fmla="*/ 0 w 6302326"/>
              <a:gd name="connsiteY16" fmla="*/ 1195749 h 1805902"/>
              <a:gd name="connsiteX17" fmla="*/ 0 w 6302326"/>
              <a:gd name="connsiteY17" fmla="*/ 1195754 h 1805902"/>
              <a:gd name="connsiteX18" fmla="*/ 0 w 6302326"/>
              <a:gd name="connsiteY18" fmla="*/ 837028 h 1805902"/>
              <a:gd name="connsiteX19" fmla="*/ 0 w 6302326"/>
              <a:gd name="connsiteY19" fmla="*/ 837028 h 1805902"/>
              <a:gd name="connsiteX20" fmla="*/ 0 w 6302326"/>
              <a:gd name="connsiteY20" fmla="*/ 239156 h 1805902"/>
              <a:gd name="connsiteX0" fmla="*/ 0 w 6302326"/>
              <a:gd name="connsiteY0" fmla="*/ 239156 h 1860696"/>
              <a:gd name="connsiteX1" fmla="*/ 239156 w 6302326"/>
              <a:gd name="connsiteY1" fmla="*/ 0 h 1860696"/>
              <a:gd name="connsiteX2" fmla="*/ 3676357 w 6302326"/>
              <a:gd name="connsiteY2" fmla="*/ 0 h 1860696"/>
              <a:gd name="connsiteX3" fmla="*/ 3676357 w 6302326"/>
              <a:gd name="connsiteY3" fmla="*/ 0 h 1860696"/>
              <a:gd name="connsiteX4" fmla="*/ 5251938 w 6302326"/>
              <a:gd name="connsiteY4" fmla="*/ 0 h 1860696"/>
              <a:gd name="connsiteX5" fmla="*/ 6063170 w 6302326"/>
              <a:gd name="connsiteY5" fmla="*/ 0 h 1860696"/>
              <a:gd name="connsiteX6" fmla="*/ 6302326 w 6302326"/>
              <a:gd name="connsiteY6" fmla="*/ 239156 h 1860696"/>
              <a:gd name="connsiteX7" fmla="*/ 6302326 w 6302326"/>
              <a:gd name="connsiteY7" fmla="*/ 837028 h 1860696"/>
              <a:gd name="connsiteX8" fmla="*/ 6302326 w 6302326"/>
              <a:gd name="connsiteY8" fmla="*/ 837028 h 1860696"/>
              <a:gd name="connsiteX9" fmla="*/ 6302326 w 6302326"/>
              <a:gd name="connsiteY9" fmla="*/ 1195754 h 1860696"/>
              <a:gd name="connsiteX10" fmla="*/ 6302326 w 6302326"/>
              <a:gd name="connsiteY10" fmla="*/ 1195749 h 1860696"/>
              <a:gd name="connsiteX11" fmla="*/ 6063170 w 6302326"/>
              <a:gd name="connsiteY11" fmla="*/ 1434905 h 1860696"/>
              <a:gd name="connsiteX12" fmla="*/ 3230116 w 6302326"/>
              <a:gd name="connsiteY12" fmla="*/ 1424274 h 1860696"/>
              <a:gd name="connsiteX13" fmla="*/ 3400972 w 6302326"/>
              <a:gd name="connsiteY13" fmla="*/ 1860696 h 1860696"/>
              <a:gd name="connsiteX14" fmla="*/ 2767484 w 6302326"/>
              <a:gd name="connsiteY14" fmla="*/ 1429754 h 1860696"/>
              <a:gd name="connsiteX15" fmla="*/ 239156 w 6302326"/>
              <a:gd name="connsiteY15" fmla="*/ 1434905 h 1860696"/>
              <a:gd name="connsiteX16" fmla="*/ 0 w 6302326"/>
              <a:gd name="connsiteY16" fmla="*/ 1195749 h 1860696"/>
              <a:gd name="connsiteX17" fmla="*/ 0 w 6302326"/>
              <a:gd name="connsiteY17" fmla="*/ 1195754 h 1860696"/>
              <a:gd name="connsiteX18" fmla="*/ 0 w 6302326"/>
              <a:gd name="connsiteY18" fmla="*/ 837028 h 1860696"/>
              <a:gd name="connsiteX19" fmla="*/ 0 w 6302326"/>
              <a:gd name="connsiteY19" fmla="*/ 837028 h 1860696"/>
              <a:gd name="connsiteX20" fmla="*/ 0 w 6302326"/>
              <a:gd name="connsiteY20" fmla="*/ 239156 h 1860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02326" h="1860696">
                <a:moveTo>
                  <a:pt x="0" y="239156"/>
                </a:moveTo>
                <a:cubicBezTo>
                  <a:pt x="0" y="107074"/>
                  <a:pt x="107074" y="0"/>
                  <a:pt x="239156" y="0"/>
                </a:cubicBezTo>
                <a:lnTo>
                  <a:pt x="3676357" y="0"/>
                </a:lnTo>
                <a:lnTo>
                  <a:pt x="3676357" y="0"/>
                </a:lnTo>
                <a:lnTo>
                  <a:pt x="5251938" y="0"/>
                </a:lnTo>
                <a:lnTo>
                  <a:pt x="6063170" y="0"/>
                </a:lnTo>
                <a:cubicBezTo>
                  <a:pt x="6195252" y="0"/>
                  <a:pt x="6302326" y="107074"/>
                  <a:pt x="6302326" y="239156"/>
                </a:cubicBezTo>
                <a:lnTo>
                  <a:pt x="6302326" y="837028"/>
                </a:lnTo>
                <a:lnTo>
                  <a:pt x="6302326" y="837028"/>
                </a:lnTo>
                <a:lnTo>
                  <a:pt x="6302326" y="1195754"/>
                </a:lnTo>
                <a:lnTo>
                  <a:pt x="6302326" y="1195749"/>
                </a:lnTo>
                <a:cubicBezTo>
                  <a:pt x="6302326" y="1327831"/>
                  <a:pt x="6195252" y="1434905"/>
                  <a:pt x="6063170" y="1434905"/>
                </a:cubicBezTo>
                <a:lnTo>
                  <a:pt x="3230116" y="1424274"/>
                </a:lnTo>
                <a:lnTo>
                  <a:pt x="3400972" y="1860696"/>
                </a:lnTo>
                <a:cubicBezTo>
                  <a:pt x="3324560" y="1792892"/>
                  <a:pt x="2841795" y="1482371"/>
                  <a:pt x="2767484" y="1429754"/>
                </a:cubicBezTo>
                <a:lnTo>
                  <a:pt x="239156" y="1434905"/>
                </a:lnTo>
                <a:cubicBezTo>
                  <a:pt x="107074" y="1434905"/>
                  <a:pt x="0" y="1327831"/>
                  <a:pt x="0" y="1195749"/>
                </a:cubicBezTo>
                <a:lnTo>
                  <a:pt x="0" y="1195754"/>
                </a:lnTo>
                <a:lnTo>
                  <a:pt x="0" y="837028"/>
                </a:lnTo>
                <a:lnTo>
                  <a:pt x="0" y="837028"/>
                </a:lnTo>
                <a:lnTo>
                  <a:pt x="0" y="239156"/>
                </a:lnTo>
                <a:close/>
              </a:path>
            </a:pathLst>
          </a:custGeom>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a:extLst>
              <a:ext uri="{FF2B5EF4-FFF2-40B4-BE49-F238E27FC236}">
                <a16:creationId xmlns:a16="http://schemas.microsoft.com/office/drawing/2014/main" id="{7408FE2B-2D89-0E32-114D-6F93144B95B8}"/>
              </a:ext>
            </a:extLst>
          </p:cNvPr>
          <p:cNvSpPr txBox="1">
            <a:spLocks noChangeArrowheads="1"/>
          </p:cNvSpPr>
          <p:nvPr/>
        </p:nvSpPr>
        <p:spPr bwMode="auto">
          <a:xfrm>
            <a:off x="1008737" y="4142450"/>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8" name="Rounded Rectangle 23">
            <a:extLst>
              <a:ext uri="{FF2B5EF4-FFF2-40B4-BE49-F238E27FC236}">
                <a16:creationId xmlns:a16="http://schemas.microsoft.com/office/drawing/2014/main" id="{52484E9D-9C14-B1DD-CE27-CD5795F99F6B}"/>
              </a:ext>
            </a:extLst>
          </p:cNvPr>
          <p:cNvSpPr/>
          <p:nvPr/>
        </p:nvSpPr>
        <p:spPr>
          <a:xfrm>
            <a:off x="712692" y="4289612"/>
            <a:ext cx="7624483" cy="2218765"/>
          </a:xfrm>
          <a:prstGeom prst="roundRect">
            <a:avLst/>
          </a:prstGeom>
          <a:noFill/>
          <a:ln>
            <a:noFill/>
          </a:ln>
          <a:scene3d>
            <a:camera prst="orthographicFront"/>
            <a:lightRig rig="sunrise"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3d extrusionH="57150">
              <a:bevelT w="38100" h="38100"/>
            </a:sp3d>
          </a:bodyPr>
          <a:lstStyle/>
          <a:p>
            <a:pPr lvl="0" algn="ctr">
              <a:defRPr/>
            </a:pPr>
            <a:r>
              <a:rPr lang="en-US" sz="36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 that the Gentiles should be       fellow heirs, of the same body,          and partakers of His promise in Christ through the gospel, … </a:t>
            </a:r>
            <a:r>
              <a:rPr kumimoji="0" lang="en-US" sz="32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Ephesians 3:6</a:t>
            </a:r>
            <a:endParaRPr lang="en-US" sz="3200" i="1" dirty="0">
              <a:solidFill>
                <a:srgbClr val="00CCFF"/>
              </a:solidFill>
            </a:endParaRPr>
          </a:p>
        </p:txBody>
      </p:sp>
      <p:sp>
        <p:nvSpPr>
          <p:cNvPr id="10" name="Rectangle 6">
            <a:extLst>
              <a:ext uri="{FF2B5EF4-FFF2-40B4-BE49-F238E27FC236}">
                <a16:creationId xmlns:a16="http://schemas.microsoft.com/office/drawing/2014/main" id="{ED7D53EF-CC19-C1EA-B57B-86A79262C5F4}"/>
              </a:ext>
            </a:extLst>
          </p:cNvPr>
          <p:cNvSpPr>
            <a:spLocks noChangeArrowheads="1"/>
          </p:cNvSpPr>
          <p:nvPr/>
        </p:nvSpPr>
        <p:spPr bwMode="auto">
          <a:xfrm>
            <a:off x="6420073" y="5336419"/>
            <a:ext cx="574943" cy="6630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1" name="Rectangle 12">
            <a:extLst>
              <a:ext uri="{FF2B5EF4-FFF2-40B4-BE49-F238E27FC236}">
                <a16:creationId xmlns:a16="http://schemas.microsoft.com/office/drawing/2014/main" id="{DDC81075-148E-FEE5-6F4F-3BEFFB2A1DA4}"/>
              </a:ext>
            </a:extLst>
          </p:cNvPr>
          <p:cNvSpPr>
            <a:spLocks noChangeArrowheads="1"/>
          </p:cNvSpPr>
          <p:nvPr/>
        </p:nvSpPr>
        <p:spPr bwMode="auto">
          <a:xfrm>
            <a:off x="959578" y="5951805"/>
            <a:ext cx="3872753" cy="540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CC66FF"/>
                </a:solidFill>
                <a:effectLst>
                  <a:glow rad="127000">
                    <a:srgbClr val="000000"/>
                  </a:glow>
                </a:effectLst>
                <a:uLnTx/>
                <a:uFillTx/>
                <a:latin typeface="Calibri" panose="020F0502020204030204" pitchFamily="34" charset="0"/>
                <a:ea typeface="+mn-ea"/>
                <a:cs typeface="+mn-cs"/>
              </a:rPr>
              <a:t>through the gospel</a:t>
            </a:r>
            <a:endParaRPr kumimoji="0" lang="en-US" altLang="en-US" sz="3600" b="1" i="1" u="none" strike="noStrike" kern="1200" cap="none" spc="0" normalizeH="0" baseline="0" noProof="0" dirty="0">
              <a:ln>
                <a:noFill/>
              </a:ln>
              <a:solidFill>
                <a:srgbClr val="CC66FF"/>
              </a:solidFill>
              <a:effectLst>
                <a:glow rad="127000">
                  <a:srgbClr val="000000"/>
                </a:glow>
              </a:effectLst>
              <a:uLnTx/>
              <a:uFillTx/>
              <a:latin typeface="Calibri" panose="020F0502020204030204" pitchFamily="34" charset="0"/>
              <a:ea typeface="+mn-ea"/>
              <a:cs typeface="+mn-cs"/>
            </a:endParaRPr>
          </a:p>
        </p:txBody>
      </p:sp>
      <p:sp>
        <p:nvSpPr>
          <p:cNvPr id="9" name="Rectangle 9">
            <a:extLst>
              <a:ext uri="{FF2B5EF4-FFF2-40B4-BE49-F238E27FC236}">
                <a16:creationId xmlns:a16="http://schemas.microsoft.com/office/drawing/2014/main" id="{A014C497-AC32-761F-C664-50E7F4B06094}"/>
              </a:ext>
            </a:extLst>
          </p:cNvPr>
          <p:cNvSpPr>
            <a:spLocks noChangeArrowheads="1"/>
          </p:cNvSpPr>
          <p:nvPr/>
        </p:nvSpPr>
        <p:spPr bwMode="auto">
          <a:xfrm>
            <a:off x="6821714" y="5389851"/>
            <a:ext cx="1425470" cy="5779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CC9900"/>
                </a:solidFill>
                <a:effectLst>
                  <a:glow rad="152400">
                    <a:schemeClr val="tx1"/>
                  </a:glow>
                </a:effectLst>
                <a:uLnTx/>
                <a:uFillTx/>
                <a:latin typeface="Calibri" panose="020F0502020204030204" pitchFamily="34" charset="0"/>
                <a:ea typeface="+mn-ea"/>
                <a:cs typeface="Calibri" panose="020F0502020204030204" pitchFamily="34" charset="0"/>
              </a:rPr>
              <a:t>Christ</a:t>
            </a:r>
            <a:endParaRPr kumimoji="0" lang="en-US" sz="3600" b="1" i="1" u="none" strike="noStrike" kern="1200" cap="none" spc="0" normalizeH="0" baseline="0" noProof="0" dirty="0">
              <a:ln>
                <a:noFill/>
              </a:ln>
              <a:solidFill>
                <a:srgbClr val="CC9900"/>
              </a:solidFill>
              <a:effectLst>
                <a:glow rad="152400">
                  <a:schemeClr val="tx1"/>
                </a:glow>
              </a:effectLst>
              <a:uLnTx/>
              <a:uFillTx/>
              <a:latin typeface="Calibri" panose="020F0502020204030204" pitchFamily="34" charset="0"/>
              <a:ea typeface="+mn-ea"/>
              <a:cs typeface="Calibri" panose="020F0502020204030204" pitchFamily="34" charset="0"/>
            </a:endParaRPr>
          </a:p>
        </p:txBody>
      </p:sp>
      <p:sp>
        <p:nvSpPr>
          <p:cNvPr id="13" name="Rounded Rectangle 12">
            <a:extLst>
              <a:ext uri="{FF2B5EF4-FFF2-40B4-BE49-F238E27FC236}">
                <a16:creationId xmlns:a16="http://schemas.microsoft.com/office/drawing/2014/main" id="{467FC5AA-DC19-F992-FD21-389EACAF7130}"/>
              </a:ext>
            </a:extLst>
          </p:cNvPr>
          <p:cNvSpPr>
            <a:spLocks noChangeAspect="1"/>
          </p:cNvSpPr>
          <p:nvPr/>
        </p:nvSpPr>
        <p:spPr>
          <a:xfrm>
            <a:off x="3408784" y="5343332"/>
            <a:ext cx="3075370" cy="678024"/>
          </a:xfrm>
          <a:prstGeom prst="roundRect">
            <a:avLst/>
          </a:prstGeom>
          <a:blipFill>
            <a:blip r:embed="rId4"/>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807387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childTnLst>
                                </p:cTn>
                              </p:par>
                              <p:par>
                                <p:cTn id="9" presetID="10" presetClass="exit" presetSubtype="0" fill="hold" grpId="0" nodeType="withEffect">
                                  <p:stCondLst>
                                    <p:cond delay="500"/>
                                  </p:stCondLst>
                                  <p:childTnLst>
                                    <p:animEffect transition="out" filter="fade">
                                      <p:cBhvr>
                                        <p:cTn id="10" dur="250"/>
                                        <p:tgtEl>
                                          <p:spTgt spid="2"/>
                                        </p:tgtEl>
                                      </p:cBhvr>
                                    </p:animEffect>
                                    <p:set>
                                      <p:cBhvr>
                                        <p:cTn id="11" dur="1" fill="hold">
                                          <p:stCondLst>
                                            <p:cond delay="249"/>
                                          </p:stCondLst>
                                        </p:cTn>
                                        <p:tgtEl>
                                          <p:spTgt spid="2"/>
                                        </p:tgtEl>
                                        <p:attrNameLst>
                                          <p:attrName>style.visibility</p:attrName>
                                        </p:attrNameLst>
                                      </p:cBhvr>
                                      <p:to>
                                        <p:strVal val="hidden"/>
                                      </p:to>
                                    </p:set>
                                  </p:childTnLst>
                                </p:cTn>
                              </p:par>
                              <p:par>
                                <p:cTn id="12" presetID="10" presetClass="entr" presetSubtype="0" fill="hold" grpId="0" nodeType="withEffect">
                                  <p:stCondLst>
                                    <p:cond delay="50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25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0"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stCondLst>
                                            <p:cond delay="0"/>
                                          </p:stCondLst>
                                        </p:cTn>
                                        <p:tgtEl>
                                          <p:spTgt spid="6"/>
                                        </p:tgtEl>
                                      </p:cBhvr>
                                    </p:animEffect>
                                    <p:anim to="" calcmode="lin" valueType="num">
                                      <p:cBhvr>
                                        <p:cTn id="20" dur="500" fill="hold">
                                          <p:stCondLst>
                                            <p:cond delay="0"/>
                                          </p:stCondLst>
                                        </p:cTn>
                                        <p:tgtEl>
                                          <p:spTgt spid="6"/>
                                        </p:tgtEl>
                                        <p:attrNameLst>
                                          <p:attrName>ppt_w</p:attrName>
                                        </p:attrNameLst>
                                      </p:cBhvr>
                                      <p:tavLst>
                                        <p:tav tm="0">
                                          <p:val>
                                            <p:strVal val="#ppt_w*4"/>
                                          </p:val>
                                        </p:tav>
                                        <p:tav tm="100000">
                                          <p:val>
                                            <p:strVal val="#ppt_w"/>
                                          </p:val>
                                        </p:tav>
                                      </p:tavLst>
                                    </p:anim>
                                    <p:anim to="" calcmode="lin" valueType="num">
                                      <p:cBhvr>
                                        <p:cTn id="21" dur="500" fill="hold">
                                          <p:stCondLst>
                                            <p:cond delay="0"/>
                                          </p:stCondLst>
                                        </p:cTn>
                                        <p:tgtEl>
                                          <p:spTgt spid="6"/>
                                        </p:tgtEl>
                                        <p:attrNameLst>
                                          <p:attrName>ppt_h</p:attrName>
                                        </p:attrNameLst>
                                      </p:cBhvr>
                                      <p:tavLst>
                                        <p:tav tm="0">
                                          <p:val>
                                            <p:strVal val="#ppt_h*4"/>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39" presetClass="entr" presetSubtype="0" accel="100000"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1000" fill="hold"/>
                                        <p:tgtEl>
                                          <p:spTgt spid="5"/>
                                        </p:tgtEl>
                                        <p:attrNameLst>
                                          <p:attrName>ppt_h</p:attrName>
                                        </p:attrNameLst>
                                      </p:cBhvr>
                                      <p:tavLst>
                                        <p:tav tm="0">
                                          <p:val>
                                            <p:strVal val="#ppt_h/20"/>
                                          </p:val>
                                        </p:tav>
                                        <p:tav tm="50000">
                                          <p:val>
                                            <p:strVal val="#ppt_h/20"/>
                                          </p:val>
                                        </p:tav>
                                        <p:tav tm="100000">
                                          <p:val>
                                            <p:strVal val="#ppt_h"/>
                                          </p:val>
                                        </p:tav>
                                      </p:tavLst>
                                    </p:anim>
                                    <p:anim calcmode="lin" valueType="num">
                                      <p:cBhvr>
                                        <p:cTn id="27" dur="1000" fill="hold"/>
                                        <p:tgtEl>
                                          <p:spTgt spid="5"/>
                                        </p:tgtEl>
                                        <p:attrNameLst>
                                          <p:attrName>ppt_w</p:attrName>
                                        </p:attrNameLst>
                                      </p:cBhvr>
                                      <p:tavLst>
                                        <p:tav tm="0">
                                          <p:val>
                                            <p:strVal val="#ppt_w+.3"/>
                                          </p:val>
                                        </p:tav>
                                        <p:tav tm="50000">
                                          <p:val>
                                            <p:strVal val="#ppt_w+.3"/>
                                          </p:val>
                                        </p:tav>
                                        <p:tav tm="100000">
                                          <p:val>
                                            <p:strVal val="#ppt_w"/>
                                          </p:val>
                                        </p:tav>
                                      </p:tavLst>
                                    </p:anim>
                                    <p:anim calcmode="lin" valueType="num">
                                      <p:cBhvr>
                                        <p:cTn id="28" dur="1000" fill="hold"/>
                                        <p:tgtEl>
                                          <p:spTgt spid="5"/>
                                        </p:tgtEl>
                                        <p:attrNameLst>
                                          <p:attrName>ppt_x</p:attrName>
                                        </p:attrNameLst>
                                      </p:cBhvr>
                                      <p:tavLst>
                                        <p:tav tm="0">
                                          <p:val>
                                            <p:strVal val="#ppt_x-.3"/>
                                          </p:val>
                                        </p:tav>
                                        <p:tav tm="50000">
                                          <p:val>
                                            <p:strVal val="#ppt_x"/>
                                          </p:val>
                                        </p:tav>
                                        <p:tav tm="100000">
                                          <p:val>
                                            <p:strVal val="#ppt_x"/>
                                          </p:val>
                                        </p:tav>
                                      </p:tavLst>
                                    </p:anim>
                                    <p:anim calcmode="lin" valueType="num">
                                      <p:cBhvr>
                                        <p:cTn id="29" dur="1000" fill="hold"/>
                                        <p:tgtEl>
                                          <p:spTgt spid="5"/>
                                        </p:tgtEl>
                                        <p:attrNameLst>
                                          <p:attrName>ppt_y</p:attrName>
                                        </p:attrNameLst>
                                      </p:cBhvr>
                                      <p:tavLst>
                                        <p:tav tm="0">
                                          <p:val>
                                            <p:strVal val="#ppt_y"/>
                                          </p:val>
                                        </p:tav>
                                        <p:tav tm="100000">
                                          <p:val>
                                            <p:strVal val="#ppt_y"/>
                                          </p:val>
                                        </p:tav>
                                      </p:tavLst>
                                    </p:anim>
                                  </p:childTnLst>
                                </p:cTn>
                              </p:par>
                            </p:childTnLst>
                          </p:cTn>
                        </p:par>
                        <p:par>
                          <p:cTn id="30" fill="hold">
                            <p:stCondLst>
                              <p:cond delay="1250"/>
                            </p:stCondLst>
                            <p:childTnLst>
                              <p:par>
                                <p:cTn id="31" presetID="2" presetClass="entr" presetSubtype="8"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0-#ppt_w/2"/>
                                          </p:val>
                                        </p:tav>
                                        <p:tav tm="100000">
                                          <p:val>
                                            <p:strVal val="#ppt_x"/>
                                          </p:val>
                                        </p:tav>
                                      </p:tavLst>
                                    </p:anim>
                                    <p:anim calcmode="lin" valueType="num">
                                      <p:cBhvr additive="base">
                                        <p:cTn id="3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7" presetClass="entr" presetSubtype="1"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ppt_h/2"/>
                                          </p:val>
                                        </p:tav>
                                        <p:tav tm="100000">
                                          <p:val>
                                            <p:strVal val="#ppt_y"/>
                                          </p:val>
                                        </p:tav>
                                      </p:tavLst>
                                    </p:anim>
                                    <p:anim calcmode="lin" valueType="num">
                                      <p:cBhvr>
                                        <p:cTn id="41" dur="500" fill="hold"/>
                                        <p:tgtEl>
                                          <p:spTgt spid="7"/>
                                        </p:tgtEl>
                                        <p:attrNameLst>
                                          <p:attrName>ppt_w</p:attrName>
                                        </p:attrNameLst>
                                      </p:cBhvr>
                                      <p:tavLst>
                                        <p:tav tm="0">
                                          <p:val>
                                            <p:strVal val="#ppt_w"/>
                                          </p:val>
                                        </p:tav>
                                        <p:tav tm="100000">
                                          <p:val>
                                            <p:strVal val="#ppt_w"/>
                                          </p:val>
                                        </p:tav>
                                      </p:tavLst>
                                    </p:anim>
                                    <p:anim calcmode="lin" valueType="num">
                                      <p:cBhvr>
                                        <p:cTn id="42" dur="500" fill="hold"/>
                                        <p:tgtEl>
                                          <p:spTgt spid="7"/>
                                        </p:tgtEl>
                                        <p:attrNameLst>
                                          <p:attrName>ppt_h</p:attrName>
                                        </p:attrNameLst>
                                      </p:cBhvr>
                                      <p:tavLst>
                                        <p:tav tm="0">
                                          <p:val>
                                            <p:fltVal val="0"/>
                                          </p:val>
                                        </p:tav>
                                        <p:tav tm="100000">
                                          <p:val>
                                            <p:strVal val="#ppt_h"/>
                                          </p:val>
                                        </p:tav>
                                      </p:tavLst>
                                    </p:anim>
                                  </p:childTnLst>
                                </p:cTn>
                              </p:par>
                              <p:par>
                                <p:cTn id="43" presetID="10" presetClass="entr" presetSubtype="0" fill="hold" grpId="1"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par>
                                <p:cTn id="46" presetID="17" presetClass="entr" presetSubtype="10" fill="hold" grpId="0" nodeType="withEffect">
                                  <p:stCondLst>
                                    <p:cond delay="400"/>
                                  </p:stCondLst>
                                  <p:childTnLst>
                                    <p:set>
                                      <p:cBhvr>
                                        <p:cTn id="47" dur="1" fill="hold">
                                          <p:stCondLst>
                                            <p:cond delay="0"/>
                                          </p:stCondLst>
                                        </p:cTn>
                                        <p:tgtEl>
                                          <p:spTgt spid="8"/>
                                        </p:tgtEl>
                                        <p:attrNameLst>
                                          <p:attrName>style.visibility</p:attrName>
                                        </p:attrNameLst>
                                      </p:cBhvr>
                                      <p:to>
                                        <p:strVal val="visible"/>
                                      </p:to>
                                    </p:set>
                                    <p:anim calcmode="lin" valueType="num">
                                      <p:cBhvr>
                                        <p:cTn id="48" dur="500" fill="hold"/>
                                        <p:tgtEl>
                                          <p:spTgt spid="8"/>
                                        </p:tgtEl>
                                        <p:attrNameLst>
                                          <p:attrName>ppt_w</p:attrName>
                                        </p:attrNameLst>
                                      </p:cBhvr>
                                      <p:tavLst>
                                        <p:tav tm="0">
                                          <p:val>
                                            <p:fltVal val="0"/>
                                          </p:val>
                                        </p:tav>
                                        <p:tav tm="100000">
                                          <p:val>
                                            <p:strVal val="#ppt_w"/>
                                          </p:val>
                                        </p:tav>
                                      </p:tavLst>
                                    </p:anim>
                                    <p:anim calcmode="lin" valueType="num">
                                      <p:cBhvr>
                                        <p:cTn id="49" dur="500" fill="hold"/>
                                        <p:tgtEl>
                                          <p:spTgt spid="8"/>
                                        </p:tgtEl>
                                        <p:attrNameLst>
                                          <p:attrName>ppt_h</p:attrName>
                                        </p:attrNameLst>
                                      </p:cBhvr>
                                      <p:tavLst>
                                        <p:tav tm="0">
                                          <p:val>
                                            <p:strVal val="#ppt_h"/>
                                          </p:val>
                                        </p:tav>
                                        <p:tav tm="100000">
                                          <p:val>
                                            <p:strVal val="#ppt_h"/>
                                          </p:val>
                                        </p:tav>
                                      </p:tavLst>
                                    </p:anim>
                                  </p:childTnLst>
                                </p:cTn>
                              </p:par>
                              <p:par>
                                <p:cTn id="50" presetID="10" presetClass="exit" presetSubtype="0" fill="hold" grpId="1" nodeType="withEffect">
                                  <p:stCondLst>
                                    <p:cond delay="400"/>
                                  </p:stCondLst>
                                  <p:childTnLst>
                                    <p:animEffect transition="out" filter="fade">
                                      <p:cBhvr>
                                        <p:cTn id="51" dur="500"/>
                                        <p:tgtEl>
                                          <p:spTgt spid="6"/>
                                        </p:tgtEl>
                                      </p:cBhvr>
                                    </p:animEffect>
                                    <p:set>
                                      <p:cBhvr>
                                        <p:cTn id="52" dur="1" fill="hold">
                                          <p:stCondLst>
                                            <p:cond delay="499"/>
                                          </p:stCondLst>
                                        </p:cTn>
                                        <p:tgtEl>
                                          <p:spTgt spid="6"/>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0" presetClass="entr" presetSubtype="0" fill="hold" grpId="0" nodeType="click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dissolve">
                                      <p:cBhvr>
                                        <p:cTn id="57" dur="500">
                                          <p:stCondLst>
                                            <p:cond delay="0"/>
                                          </p:stCondLst>
                                        </p:cTn>
                                        <p:tgtEl>
                                          <p:spTgt spid="10"/>
                                        </p:tgtEl>
                                      </p:cBhvr>
                                    </p:animEffect>
                                    <p:anim to="" calcmode="lin" valueType="num">
                                      <p:cBhvr>
                                        <p:cTn id="58"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59" dur="500" fill="hold">
                                          <p:stCondLst>
                                            <p:cond delay="0"/>
                                          </p:stCondLst>
                                        </p:cTn>
                                        <p:tgtEl>
                                          <p:spTgt spid="10"/>
                                        </p:tgtEl>
                                        <p:attrNameLst>
                                          <p:attrName>ppt_h</p:attrName>
                                        </p:attrNameLst>
                                      </p:cBhvr>
                                      <p:tavLst>
                                        <p:tav tm="0">
                                          <p:val>
                                            <p:strVal val="#ppt_h*4"/>
                                          </p:val>
                                        </p:tav>
                                        <p:tav tm="100000">
                                          <p:val>
                                            <p:strVal val="#ppt_h"/>
                                          </p:val>
                                        </p:tav>
                                      </p:tavLst>
                                    </p:anim>
                                  </p:childTnLst>
                                </p:cTn>
                              </p:par>
                              <p:par>
                                <p:cTn id="60" presetID="39" presetClass="entr" presetSubtype="0" accel="100000" fill="hold" grpId="0" nodeType="withEffect">
                                  <p:stCondLst>
                                    <p:cond delay="500"/>
                                  </p:stCondLst>
                                  <p:childTnLst>
                                    <p:set>
                                      <p:cBhvr>
                                        <p:cTn id="61" dur="1" fill="hold">
                                          <p:stCondLst>
                                            <p:cond delay="0"/>
                                          </p:stCondLst>
                                        </p:cTn>
                                        <p:tgtEl>
                                          <p:spTgt spid="9"/>
                                        </p:tgtEl>
                                        <p:attrNameLst>
                                          <p:attrName>style.visibility</p:attrName>
                                        </p:attrNameLst>
                                      </p:cBhvr>
                                      <p:to>
                                        <p:strVal val="visible"/>
                                      </p:to>
                                    </p:set>
                                    <p:anim calcmode="lin" valueType="num">
                                      <p:cBhvr>
                                        <p:cTn id="62" dur="1000" fill="hold"/>
                                        <p:tgtEl>
                                          <p:spTgt spid="9"/>
                                        </p:tgtEl>
                                        <p:attrNameLst>
                                          <p:attrName>ppt_h</p:attrName>
                                        </p:attrNameLst>
                                      </p:cBhvr>
                                      <p:tavLst>
                                        <p:tav tm="0">
                                          <p:val>
                                            <p:strVal val="#ppt_h/20"/>
                                          </p:val>
                                        </p:tav>
                                        <p:tav tm="50000">
                                          <p:val>
                                            <p:strVal val="#ppt_h/20"/>
                                          </p:val>
                                        </p:tav>
                                        <p:tav tm="100000">
                                          <p:val>
                                            <p:strVal val="#ppt_h"/>
                                          </p:val>
                                        </p:tav>
                                      </p:tavLst>
                                    </p:anim>
                                    <p:anim calcmode="lin" valueType="num">
                                      <p:cBhvr>
                                        <p:cTn id="63" dur="1000" fill="hold"/>
                                        <p:tgtEl>
                                          <p:spTgt spid="9"/>
                                        </p:tgtEl>
                                        <p:attrNameLst>
                                          <p:attrName>ppt_w</p:attrName>
                                        </p:attrNameLst>
                                      </p:cBhvr>
                                      <p:tavLst>
                                        <p:tav tm="0">
                                          <p:val>
                                            <p:strVal val="#ppt_w+.3"/>
                                          </p:val>
                                        </p:tav>
                                        <p:tav tm="50000">
                                          <p:val>
                                            <p:strVal val="#ppt_w+.3"/>
                                          </p:val>
                                        </p:tav>
                                        <p:tav tm="100000">
                                          <p:val>
                                            <p:strVal val="#ppt_w"/>
                                          </p:val>
                                        </p:tav>
                                      </p:tavLst>
                                    </p:anim>
                                    <p:anim calcmode="lin" valueType="num">
                                      <p:cBhvr>
                                        <p:cTn id="64" dur="1000" fill="hold"/>
                                        <p:tgtEl>
                                          <p:spTgt spid="9"/>
                                        </p:tgtEl>
                                        <p:attrNameLst>
                                          <p:attrName>ppt_x</p:attrName>
                                        </p:attrNameLst>
                                      </p:cBhvr>
                                      <p:tavLst>
                                        <p:tav tm="0">
                                          <p:val>
                                            <p:strVal val="#ppt_x-.3"/>
                                          </p:val>
                                        </p:tav>
                                        <p:tav tm="50000">
                                          <p:val>
                                            <p:strVal val="#ppt_x"/>
                                          </p:val>
                                        </p:tav>
                                        <p:tav tm="100000">
                                          <p:val>
                                            <p:strVal val="#ppt_x"/>
                                          </p:val>
                                        </p:tav>
                                      </p:tavLst>
                                    </p:anim>
                                    <p:anim calcmode="lin" valueType="num">
                                      <p:cBhvr>
                                        <p:cTn id="65" dur="1000" fill="hold"/>
                                        <p:tgtEl>
                                          <p:spTgt spid="9"/>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125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childTnLst>
                          </p:cTn>
                        </p:par>
                      </p:childTnLst>
                    </p:cTn>
                  </p:par>
                  <p:par>
                    <p:cTn id="69" fill="hold">
                      <p:stCondLst>
                        <p:cond delay="indefinite"/>
                      </p:stCondLst>
                      <p:childTnLst>
                        <p:par>
                          <p:cTn id="70" fill="hold">
                            <p:stCondLst>
                              <p:cond delay="0"/>
                            </p:stCondLst>
                            <p:childTnLst>
                              <p:par>
                                <p:cTn id="71" presetID="6" presetClass="entr" presetSubtype="32" fill="hold" grpId="0" nodeType="click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circle(out)">
                                      <p:cBhvr>
                                        <p:cTn id="73" dur="1000"/>
                                        <p:tgtEl>
                                          <p:spTgt spid="13"/>
                                        </p:tgtEl>
                                      </p:cBhvr>
                                    </p:animEffect>
                                  </p:childTnLst>
                                </p:cTn>
                              </p:par>
                            </p:childTnLst>
                          </p:cTn>
                        </p:par>
                      </p:childTnLst>
                    </p:cTn>
                  </p:par>
                  <p:par>
                    <p:cTn id="74" fill="hold">
                      <p:stCondLst>
                        <p:cond delay="indefinite"/>
                      </p:stCondLst>
                      <p:childTnLst>
                        <p:par>
                          <p:cTn id="75" fill="hold">
                            <p:stCondLst>
                              <p:cond delay="0"/>
                            </p:stCondLst>
                            <p:childTnLst>
                              <p:par>
                                <p:cTn id="76" presetID="23" presetClass="exit" presetSubtype="544" fill="hold" grpId="2" nodeType="clickEffect">
                                  <p:stCondLst>
                                    <p:cond delay="0"/>
                                  </p:stCondLst>
                                  <p:childTnLst>
                                    <p:anim calcmode="lin" valueType="num">
                                      <p:cBhvr>
                                        <p:cTn id="77" dur="500"/>
                                        <p:tgtEl>
                                          <p:spTgt spid="7"/>
                                        </p:tgtEl>
                                        <p:attrNameLst>
                                          <p:attrName>ppt_w</p:attrName>
                                        </p:attrNameLst>
                                      </p:cBhvr>
                                      <p:tavLst>
                                        <p:tav tm="0">
                                          <p:val>
                                            <p:strVal val="ppt_w"/>
                                          </p:val>
                                        </p:tav>
                                        <p:tav tm="100000">
                                          <p:val>
                                            <p:fltVal val="0"/>
                                          </p:val>
                                        </p:tav>
                                      </p:tavLst>
                                    </p:anim>
                                    <p:anim calcmode="lin" valueType="num">
                                      <p:cBhvr>
                                        <p:cTn id="78" dur="500"/>
                                        <p:tgtEl>
                                          <p:spTgt spid="7"/>
                                        </p:tgtEl>
                                        <p:attrNameLst>
                                          <p:attrName>ppt_h</p:attrName>
                                        </p:attrNameLst>
                                      </p:cBhvr>
                                      <p:tavLst>
                                        <p:tav tm="0">
                                          <p:val>
                                            <p:strVal val="ppt_h"/>
                                          </p:val>
                                        </p:tav>
                                        <p:tav tm="100000">
                                          <p:val>
                                            <p:fltVal val="0"/>
                                          </p:val>
                                        </p:tav>
                                      </p:tavLst>
                                    </p:anim>
                                    <p:anim calcmode="lin" valueType="num">
                                      <p:cBhvr>
                                        <p:cTn id="79" dur="500"/>
                                        <p:tgtEl>
                                          <p:spTgt spid="7"/>
                                        </p:tgtEl>
                                        <p:attrNameLst>
                                          <p:attrName>ppt_x</p:attrName>
                                        </p:attrNameLst>
                                      </p:cBhvr>
                                      <p:tavLst>
                                        <p:tav tm="0">
                                          <p:val>
                                            <p:strVal val="ppt_x"/>
                                          </p:val>
                                        </p:tav>
                                        <p:tav tm="100000">
                                          <p:val>
                                            <p:fltVal val="0.5"/>
                                          </p:val>
                                        </p:tav>
                                      </p:tavLst>
                                    </p:anim>
                                    <p:anim calcmode="lin" valueType="num">
                                      <p:cBhvr>
                                        <p:cTn id="80" dur="500"/>
                                        <p:tgtEl>
                                          <p:spTgt spid="7"/>
                                        </p:tgtEl>
                                        <p:attrNameLst>
                                          <p:attrName>ppt_y</p:attrName>
                                        </p:attrNameLst>
                                      </p:cBhvr>
                                      <p:tavLst>
                                        <p:tav tm="0">
                                          <p:val>
                                            <p:strVal val="ppt_y"/>
                                          </p:val>
                                        </p:tav>
                                        <p:tav tm="100000">
                                          <p:val>
                                            <p:fltVal val="0.5"/>
                                          </p:val>
                                        </p:tav>
                                      </p:tavLst>
                                    </p:anim>
                                    <p:set>
                                      <p:cBhvr>
                                        <p:cTn id="81" dur="1" fill="hold">
                                          <p:stCondLst>
                                            <p:cond delay="499"/>
                                          </p:stCondLst>
                                        </p:cTn>
                                        <p:tgtEl>
                                          <p:spTgt spid="7"/>
                                        </p:tgtEl>
                                        <p:attrNameLst>
                                          <p:attrName>style.visibility</p:attrName>
                                        </p:attrNameLst>
                                      </p:cBhvr>
                                      <p:to>
                                        <p:strVal val="hidden"/>
                                      </p:to>
                                    </p:set>
                                  </p:childTnLst>
                                </p:cTn>
                              </p:par>
                              <p:par>
                                <p:cTn id="82" presetID="23" presetClass="exit" presetSubtype="544" fill="hold" grpId="1" nodeType="withEffect">
                                  <p:stCondLst>
                                    <p:cond delay="0"/>
                                  </p:stCondLst>
                                  <p:childTnLst>
                                    <p:anim calcmode="lin" valueType="num">
                                      <p:cBhvr>
                                        <p:cTn id="83" dur="500"/>
                                        <p:tgtEl>
                                          <p:spTgt spid="8"/>
                                        </p:tgtEl>
                                        <p:attrNameLst>
                                          <p:attrName>ppt_w</p:attrName>
                                        </p:attrNameLst>
                                      </p:cBhvr>
                                      <p:tavLst>
                                        <p:tav tm="0">
                                          <p:val>
                                            <p:strVal val="ppt_w"/>
                                          </p:val>
                                        </p:tav>
                                        <p:tav tm="100000">
                                          <p:val>
                                            <p:fltVal val="0"/>
                                          </p:val>
                                        </p:tav>
                                      </p:tavLst>
                                    </p:anim>
                                    <p:anim calcmode="lin" valueType="num">
                                      <p:cBhvr>
                                        <p:cTn id="84" dur="500"/>
                                        <p:tgtEl>
                                          <p:spTgt spid="8"/>
                                        </p:tgtEl>
                                        <p:attrNameLst>
                                          <p:attrName>ppt_h</p:attrName>
                                        </p:attrNameLst>
                                      </p:cBhvr>
                                      <p:tavLst>
                                        <p:tav tm="0">
                                          <p:val>
                                            <p:strVal val="ppt_h"/>
                                          </p:val>
                                        </p:tav>
                                        <p:tav tm="100000">
                                          <p:val>
                                            <p:fltVal val="0"/>
                                          </p:val>
                                        </p:tav>
                                      </p:tavLst>
                                    </p:anim>
                                    <p:anim calcmode="lin" valueType="num">
                                      <p:cBhvr>
                                        <p:cTn id="85" dur="500"/>
                                        <p:tgtEl>
                                          <p:spTgt spid="8"/>
                                        </p:tgtEl>
                                        <p:attrNameLst>
                                          <p:attrName>ppt_x</p:attrName>
                                        </p:attrNameLst>
                                      </p:cBhvr>
                                      <p:tavLst>
                                        <p:tav tm="0">
                                          <p:val>
                                            <p:strVal val="ppt_x"/>
                                          </p:val>
                                        </p:tav>
                                        <p:tav tm="100000">
                                          <p:val>
                                            <p:fltVal val="0.5"/>
                                          </p:val>
                                        </p:tav>
                                      </p:tavLst>
                                    </p:anim>
                                    <p:anim calcmode="lin" valueType="num">
                                      <p:cBhvr>
                                        <p:cTn id="86" dur="500"/>
                                        <p:tgtEl>
                                          <p:spTgt spid="8"/>
                                        </p:tgtEl>
                                        <p:attrNameLst>
                                          <p:attrName>ppt_y</p:attrName>
                                        </p:attrNameLst>
                                      </p:cBhvr>
                                      <p:tavLst>
                                        <p:tav tm="0">
                                          <p:val>
                                            <p:strVal val="ppt_y"/>
                                          </p:val>
                                        </p:tav>
                                        <p:tav tm="100000">
                                          <p:val>
                                            <p:fltVal val="0.5"/>
                                          </p:val>
                                        </p:tav>
                                      </p:tavLst>
                                    </p:anim>
                                    <p:set>
                                      <p:cBhvr>
                                        <p:cTn id="87" dur="1" fill="hold">
                                          <p:stCondLst>
                                            <p:cond delay="499"/>
                                          </p:stCondLst>
                                        </p:cTn>
                                        <p:tgtEl>
                                          <p:spTgt spid="8"/>
                                        </p:tgtEl>
                                        <p:attrNameLst>
                                          <p:attrName>style.visibility</p:attrName>
                                        </p:attrNameLst>
                                      </p:cBhvr>
                                      <p:to>
                                        <p:strVal val="hidden"/>
                                      </p:to>
                                    </p:set>
                                  </p:childTnLst>
                                </p:cTn>
                              </p:par>
                              <p:par>
                                <p:cTn id="88" presetID="23" presetClass="exit" presetSubtype="544" fill="hold" grpId="1" nodeType="withEffect">
                                  <p:stCondLst>
                                    <p:cond delay="0"/>
                                  </p:stCondLst>
                                  <p:childTnLst>
                                    <p:anim calcmode="lin" valueType="num">
                                      <p:cBhvr>
                                        <p:cTn id="89" dur="500"/>
                                        <p:tgtEl>
                                          <p:spTgt spid="10"/>
                                        </p:tgtEl>
                                        <p:attrNameLst>
                                          <p:attrName>ppt_w</p:attrName>
                                        </p:attrNameLst>
                                      </p:cBhvr>
                                      <p:tavLst>
                                        <p:tav tm="0">
                                          <p:val>
                                            <p:strVal val="ppt_w"/>
                                          </p:val>
                                        </p:tav>
                                        <p:tav tm="100000">
                                          <p:val>
                                            <p:fltVal val="0"/>
                                          </p:val>
                                        </p:tav>
                                      </p:tavLst>
                                    </p:anim>
                                    <p:anim calcmode="lin" valueType="num">
                                      <p:cBhvr>
                                        <p:cTn id="90" dur="500"/>
                                        <p:tgtEl>
                                          <p:spTgt spid="10"/>
                                        </p:tgtEl>
                                        <p:attrNameLst>
                                          <p:attrName>ppt_h</p:attrName>
                                        </p:attrNameLst>
                                      </p:cBhvr>
                                      <p:tavLst>
                                        <p:tav tm="0">
                                          <p:val>
                                            <p:strVal val="ppt_h"/>
                                          </p:val>
                                        </p:tav>
                                        <p:tav tm="100000">
                                          <p:val>
                                            <p:fltVal val="0"/>
                                          </p:val>
                                        </p:tav>
                                      </p:tavLst>
                                    </p:anim>
                                    <p:anim calcmode="lin" valueType="num">
                                      <p:cBhvr>
                                        <p:cTn id="91" dur="500"/>
                                        <p:tgtEl>
                                          <p:spTgt spid="10"/>
                                        </p:tgtEl>
                                        <p:attrNameLst>
                                          <p:attrName>ppt_x</p:attrName>
                                        </p:attrNameLst>
                                      </p:cBhvr>
                                      <p:tavLst>
                                        <p:tav tm="0">
                                          <p:val>
                                            <p:strVal val="ppt_x"/>
                                          </p:val>
                                        </p:tav>
                                        <p:tav tm="100000">
                                          <p:val>
                                            <p:fltVal val="0.5"/>
                                          </p:val>
                                        </p:tav>
                                      </p:tavLst>
                                    </p:anim>
                                    <p:anim calcmode="lin" valueType="num">
                                      <p:cBhvr>
                                        <p:cTn id="92" dur="500"/>
                                        <p:tgtEl>
                                          <p:spTgt spid="10"/>
                                        </p:tgtEl>
                                        <p:attrNameLst>
                                          <p:attrName>ppt_y</p:attrName>
                                        </p:attrNameLst>
                                      </p:cBhvr>
                                      <p:tavLst>
                                        <p:tav tm="0">
                                          <p:val>
                                            <p:strVal val="ppt_y"/>
                                          </p:val>
                                        </p:tav>
                                        <p:tav tm="100000">
                                          <p:val>
                                            <p:fltVal val="0.5"/>
                                          </p:val>
                                        </p:tav>
                                      </p:tavLst>
                                    </p:anim>
                                    <p:set>
                                      <p:cBhvr>
                                        <p:cTn id="93" dur="1" fill="hold">
                                          <p:stCondLst>
                                            <p:cond delay="499"/>
                                          </p:stCondLst>
                                        </p:cTn>
                                        <p:tgtEl>
                                          <p:spTgt spid="10"/>
                                        </p:tgtEl>
                                        <p:attrNameLst>
                                          <p:attrName>style.visibility</p:attrName>
                                        </p:attrNameLst>
                                      </p:cBhvr>
                                      <p:to>
                                        <p:strVal val="hidden"/>
                                      </p:to>
                                    </p:set>
                                  </p:childTnLst>
                                </p:cTn>
                              </p:par>
                              <p:par>
                                <p:cTn id="94" presetID="23" presetClass="exit" presetSubtype="544" fill="hold" grpId="1" nodeType="withEffect">
                                  <p:stCondLst>
                                    <p:cond delay="0"/>
                                  </p:stCondLst>
                                  <p:childTnLst>
                                    <p:anim calcmode="lin" valueType="num">
                                      <p:cBhvr>
                                        <p:cTn id="95" dur="500"/>
                                        <p:tgtEl>
                                          <p:spTgt spid="9"/>
                                        </p:tgtEl>
                                        <p:attrNameLst>
                                          <p:attrName>ppt_w</p:attrName>
                                        </p:attrNameLst>
                                      </p:cBhvr>
                                      <p:tavLst>
                                        <p:tav tm="0">
                                          <p:val>
                                            <p:strVal val="ppt_w"/>
                                          </p:val>
                                        </p:tav>
                                        <p:tav tm="100000">
                                          <p:val>
                                            <p:fltVal val="0"/>
                                          </p:val>
                                        </p:tav>
                                      </p:tavLst>
                                    </p:anim>
                                    <p:anim calcmode="lin" valueType="num">
                                      <p:cBhvr>
                                        <p:cTn id="96" dur="500"/>
                                        <p:tgtEl>
                                          <p:spTgt spid="9"/>
                                        </p:tgtEl>
                                        <p:attrNameLst>
                                          <p:attrName>ppt_h</p:attrName>
                                        </p:attrNameLst>
                                      </p:cBhvr>
                                      <p:tavLst>
                                        <p:tav tm="0">
                                          <p:val>
                                            <p:strVal val="ppt_h"/>
                                          </p:val>
                                        </p:tav>
                                        <p:tav tm="100000">
                                          <p:val>
                                            <p:fltVal val="0"/>
                                          </p:val>
                                        </p:tav>
                                      </p:tavLst>
                                    </p:anim>
                                    <p:anim calcmode="lin" valueType="num">
                                      <p:cBhvr>
                                        <p:cTn id="97" dur="500"/>
                                        <p:tgtEl>
                                          <p:spTgt spid="9"/>
                                        </p:tgtEl>
                                        <p:attrNameLst>
                                          <p:attrName>ppt_x</p:attrName>
                                        </p:attrNameLst>
                                      </p:cBhvr>
                                      <p:tavLst>
                                        <p:tav tm="0">
                                          <p:val>
                                            <p:strVal val="ppt_x"/>
                                          </p:val>
                                        </p:tav>
                                        <p:tav tm="100000">
                                          <p:val>
                                            <p:fltVal val="0.5"/>
                                          </p:val>
                                        </p:tav>
                                      </p:tavLst>
                                    </p:anim>
                                    <p:anim calcmode="lin" valueType="num">
                                      <p:cBhvr>
                                        <p:cTn id="98" dur="500"/>
                                        <p:tgtEl>
                                          <p:spTgt spid="9"/>
                                        </p:tgtEl>
                                        <p:attrNameLst>
                                          <p:attrName>ppt_y</p:attrName>
                                        </p:attrNameLst>
                                      </p:cBhvr>
                                      <p:tavLst>
                                        <p:tav tm="0">
                                          <p:val>
                                            <p:strVal val="ppt_y"/>
                                          </p:val>
                                        </p:tav>
                                        <p:tav tm="100000">
                                          <p:val>
                                            <p:fltVal val="0.5"/>
                                          </p:val>
                                        </p:tav>
                                      </p:tavLst>
                                    </p:anim>
                                    <p:set>
                                      <p:cBhvr>
                                        <p:cTn id="99" dur="1" fill="hold">
                                          <p:stCondLst>
                                            <p:cond delay="499"/>
                                          </p:stCondLst>
                                        </p:cTn>
                                        <p:tgtEl>
                                          <p:spTgt spid="9"/>
                                        </p:tgtEl>
                                        <p:attrNameLst>
                                          <p:attrName>style.visibility</p:attrName>
                                        </p:attrNameLst>
                                      </p:cBhvr>
                                      <p:to>
                                        <p:strVal val="hidden"/>
                                      </p:to>
                                    </p:set>
                                  </p:childTnLst>
                                </p:cTn>
                              </p:par>
                              <p:par>
                                <p:cTn id="100" presetID="23" presetClass="exit" presetSubtype="544" fill="hold" grpId="1" nodeType="withEffect">
                                  <p:stCondLst>
                                    <p:cond delay="0"/>
                                  </p:stCondLst>
                                  <p:childTnLst>
                                    <p:anim calcmode="lin" valueType="num">
                                      <p:cBhvr>
                                        <p:cTn id="101" dur="500"/>
                                        <p:tgtEl>
                                          <p:spTgt spid="11"/>
                                        </p:tgtEl>
                                        <p:attrNameLst>
                                          <p:attrName>ppt_w</p:attrName>
                                        </p:attrNameLst>
                                      </p:cBhvr>
                                      <p:tavLst>
                                        <p:tav tm="0">
                                          <p:val>
                                            <p:strVal val="ppt_w"/>
                                          </p:val>
                                        </p:tav>
                                        <p:tav tm="100000">
                                          <p:val>
                                            <p:fltVal val="0"/>
                                          </p:val>
                                        </p:tav>
                                      </p:tavLst>
                                    </p:anim>
                                    <p:anim calcmode="lin" valueType="num">
                                      <p:cBhvr>
                                        <p:cTn id="102" dur="500"/>
                                        <p:tgtEl>
                                          <p:spTgt spid="11"/>
                                        </p:tgtEl>
                                        <p:attrNameLst>
                                          <p:attrName>ppt_h</p:attrName>
                                        </p:attrNameLst>
                                      </p:cBhvr>
                                      <p:tavLst>
                                        <p:tav tm="0">
                                          <p:val>
                                            <p:strVal val="ppt_h"/>
                                          </p:val>
                                        </p:tav>
                                        <p:tav tm="100000">
                                          <p:val>
                                            <p:fltVal val="0"/>
                                          </p:val>
                                        </p:tav>
                                      </p:tavLst>
                                    </p:anim>
                                    <p:anim calcmode="lin" valueType="num">
                                      <p:cBhvr>
                                        <p:cTn id="103" dur="500"/>
                                        <p:tgtEl>
                                          <p:spTgt spid="11"/>
                                        </p:tgtEl>
                                        <p:attrNameLst>
                                          <p:attrName>ppt_x</p:attrName>
                                        </p:attrNameLst>
                                      </p:cBhvr>
                                      <p:tavLst>
                                        <p:tav tm="0">
                                          <p:val>
                                            <p:strVal val="ppt_x"/>
                                          </p:val>
                                        </p:tav>
                                        <p:tav tm="100000">
                                          <p:val>
                                            <p:fltVal val="0.5"/>
                                          </p:val>
                                        </p:tav>
                                      </p:tavLst>
                                    </p:anim>
                                    <p:anim calcmode="lin" valueType="num">
                                      <p:cBhvr>
                                        <p:cTn id="104" dur="500"/>
                                        <p:tgtEl>
                                          <p:spTgt spid="11"/>
                                        </p:tgtEl>
                                        <p:attrNameLst>
                                          <p:attrName>ppt_y</p:attrName>
                                        </p:attrNameLst>
                                      </p:cBhvr>
                                      <p:tavLst>
                                        <p:tav tm="0">
                                          <p:val>
                                            <p:strVal val="ppt_y"/>
                                          </p:val>
                                        </p:tav>
                                        <p:tav tm="100000">
                                          <p:val>
                                            <p:fltVal val="0.5"/>
                                          </p:val>
                                        </p:tav>
                                      </p:tavLst>
                                    </p:anim>
                                    <p:set>
                                      <p:cBhvr>
                                        <p:cTn id="105" dur="1" fill="hold">
                                          <p:stCondLst>
                                            <p:cond delay="499"/>
                                          </p:stCondLst>
                                        </p:cTn>
                                        <p:tgtEl>
                                          <p:spTgt spid="11"/>
                                        </p:tgtEl>
                                        <p:attrNameLst>
                                          <p:attrName>style.visibility</p:attrName>
                                        </p:attrNameLst>
                                      </p:cBhvr>
                                      <p:to>
                                        <p:strVal val="hidden"/>
                                      </p:to>
                                    </p:set>
                                  </p:childTnLst>
                                </p:cTn>
                              </p:par>
                              <p:par>
                                <p:cTn id="106" presetID="23" presetClass="exit" presetSubtype="544" fill="hold" grpId="1" nodeType="withEffect">
                                  <p:stCondLst>
                                    <p:cond delay="0"/>
                                  </p:stCondLst>
                                  <p:childTnLst>
                                    <p:anim calcmode="lin" valueType="num">
                                      <p:cBhvr>
                                        <p:cTn id="107" dur="500"/>
                                        <p:tgtEl>
                                          <p:spTgt spid="13"/>
                                        </p:tgtEl>
                                        <p:attrNameLst>
                                          <p:attrName>ppt_w</p:attrName>
                                        </p:attrNameLst>
                                      </p:cBhvr>
                                      <p:tavLst>
                                        <p:tav tm="0">
                                          <p:val>
                                            <p:strVal val="ppt_w"/>
                                          </p:val>
                                        </p:tav>
                                        <p:tav tm="100000">
                                          <p:val>
                                            <p:fltVal val="0"/>
                                          </p:val>
                                        </p:tav>
                                      </p:tavLst>
                                    </p:anim>
                                    <p:anim calcmode="lin" valueType="num">
                                      <p:cBhvr>
                                        <p:cTn id="108" dur="500"/>
                                        <p:tgtEl>
                                          <p:spTgt spid="13"/>
                                        </p:tgtEl>
                                        <p:attrNameLst>
                                          <p:attrName>ppt_h</p:attrName>
                                        </p:attrNameLst>
                                      </p:cBhvr>
                                      <p:tavLst>
                                        <p:tav tm="0">
                                          <p:val>
                                            <p:strVal val="ppt_h"/>
                                          </p:val>
                                        </p:tav>
                                        <p:tav tm="100000">
                                          <p:val>
                                            <p:fltVal val="0"/>
                                          </p:val>
                                        </p:tav>
                                      </p:tavLst>
                                    </p:anim>
                                    <p:anim calcmode="lin" valueType="num">
                                      <p:cBhvr>
                                        <p:cTn id="109" dur="500"/>
                                        <p:tgtEl>
                                          <p:spTgt spid="13"/>
                                        </p:tgtEl>
                                        <p:attrNameLst>
                                          <p:attrName>ppt_x</p:attrName>
                                        </p:attrNameLst>
                                      </p:cBhvr>
                                      <p:tavLst>
                                        <p:tav tm="0">
                                          <p:val>
                                            <p:strVal val="ppt_x"/>
                                          </p:val>
                                        </p:tav>
                                        <p:tav tm="100000">
                                          <p:val>
                                            <p:fltVal val="0.5"/>
                                          </p:val>
                                        </p:tav>
                                      </p:tavLst>
                                    </p:anim>
                                    <p:anim calcmode="lin" valueType="num">
                                      <p:cBhvr>
                                        <p:cTn id="110" dur="500"/>
                                        <p:tgtEl>
                                          <p:spTgt spid="13"/>
                                        </p:tgtEl>
                                        <p:attrNameLst>
                                          <p:attrName>ppt_y</p:attrName>
                                        </p:attrNameLst>
                                      </p:cBhvr>
                                      <p:tavLst>
                                        <p:tav tm="0">
                                          <p:val>
                                            <p:strVal val="ppt_y"/>
                                          </p:val>
                                        </p:tav>
                                        <p:tav tm="100000">
                                          <p:val>
                                            <p:fltVal val="0.5"/>
                                          </p:val>
                                        </p:tav>
                                      </p:tavLst>
                                    </p:anim>
                                    <p:set>
                                      <p:cBhvr>
                                        <p:cTn id="111" dur="1" fill="hold">
                                          <p:stCondLst>
                                            <p:cond delay="49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2" grpId="0"/>
      <p:bldP spid="4" grpId="0"/>
      <p:bldP spid="6" grpId="0" animBg="1"/>
      <p:bldP spid="6" grpId="1" animBg="1"/>
      <p:bldP spid="5" grpId="0"/>
      <p:bldP spid="7" grpId="0" animBg="1"/>
      <p:bldP spid="7" grpId="1" animBg="1"/>
      <p:bldP spid="7" grpId="2" animBg="1"/>
      <p:bldP spid="3" grpId="0"/>
      <p:bldP spid="8" grpId="0"/>
      <p:bldP spid="8" grpId="1"/>
      <p:bldP spid="10" grpId="0"/>
      <p:bldP spid="10" grpId="1"/>
      <p:bldP spid="11" grpId="0"/>
      <p:bldP spid="11" grpId="1"/>
      <p:bldP spid="9" grpId="0"/>
      <p:bldP spid="9" grpId="1"/>
      <p:bldP spid="13" grpId="0" animBg="1"/>
      <p:bldP spid="13" grpId="1" animBg="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9AF5BB4E-7AF4-6C5E-8F67-8CA55E32DB09}"/>
              </a:ext>
            </a:extLst>
          </p:cNvPr>
          <p:cNvSpPr txBox="1">
            <a:spLocks/>
          </p:cNvSpPr>
          <p:nvPr/>
        </p:nvSpPr>
        <p:spPr>
          <a:xfrm>
            <a:off x="352001" y="2471662"/>
            <a:ext cx="3458308"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74" name="Main"/>
          <p:cNvSpPr>
            <a:spLocks noGrp="1" noChangeArrowheads="1"/>
          </p:cNvSpPr>
          <p:nvPr>
            <p:ph type="title"/>
          </p:nvPr>
        </p:nvSpPr>
        <p:spPr>
          <a:xfrm>
            <a:off x="457200" y="1687513"/>
            <a:ext cx="8229600" cy="3482975"/>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Let no one deceive you with empty words, for because of these things the wrath of God comes upon the sons of disobedience.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Ephesians 5:6</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01A7A0BA-D632-A107-908E-D2B3BFC4FD5B}"/>
              </a:ext>
            </a:extLst>
          </p:cNvPr>
          <p:cNvSpPr txBox="1">
            <a:spLocks noChangeArrowheads="1"/>
          </p:cNvSpPr>
          <p:nvPr/>
        </p:nvSpPr>
        <p:spPr bwMode="auto">
          <a:xfrm>
            <a:off x="2906283" y="3728756"/>
            <a:ext cx="5411808" cy="8014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disobedience</a:t>
            </a:r>
          </a:p>
        </p:txBody>
      </p:sp>
      <p:sp>
        <p:nvSpPr>
          <p:cNvPr id="4" name="!!Morph It">
            <a:extLst>
              <a:ext uri="{FF2B5EF4-FFF2-40B4-BE49-F238E27FC236}">
                <a16:creationId xmlns:a16="http://schemas.microsoft.com/office/drawing/2014/main" id="{F5A11765-B9F9-9BE8-F2A0-3A1C13B570D3}"/>
              </a:ext>
            </a:extLst>
          </p:cNvPr>
          <p:cNvSpPr txBox="1">
            <a:spLocks noChangeArrowheads="1"/>
          </p:cNvSpPr>
          <p:nvPr/>
        </p:nvSpPr>
        <p:spPr bwMode="auto">
          <a:xfrm>
            <a:off x="2906283" y="3728756"/>
            <a:ext cx="5411808" cy="8014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disobedience</a:t>
            </a:r>
          </a:p>
        </p:txBody>
      </p:sp>
      <p:sp>
        <p:nvSpPr>
          <p:cNvPr id="6" name="Rectangle 2">
            <a:extLst>
              <a:ext uri="{FF2B5EF4-FFF2-40B4-BE49-F238E27FC236}">
                <a16:creationId xmlns:a16="http://schemas.microsoft.com/office/drawing/2014/main" id="{9A5706B6-E6F1-A465-3E7E-640AD89F9C04}"/>
              </a:ext>
            </a:extLst>
          </p:cNvPr>
          <p:cNvSpPr txBox="1">
            <a:spLocks noChangeArrowheads="1"/>
          </p:cNvSpPr>
          <p:nvPr/>
        </p:nvSpPr>
        <p:spPr bwMode="auto">
          <a:xfrm>
            <a:off x="281353" y="2396535"/>
            <a:ext cx="3601572" cy="7815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empty words</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7" name="!!Box">
            <a:extLst>
              <a:ext uri="{FF2B5EF4-FFF2-40B4-BE49-F238E27FC236}">
                <a16:creationId xmlns:a16="http://schemas.microsoft.com/office/drawing/2014/main" id="{64A8E104-307D-F7C4-C174-4C788CAE3D49}"/>
              </a:ext>
            </a:extLst>
          </p:cNvPr>
          <p:cNvSpPr/>
          <p:nvPr/>
        </p:nvSpPr>
        <p:spPr>
          <a:xfrm>
            <a:off x="2098430" y="2473569"/>
            <a:ext cx="1629508" cy="633046"/>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Tree>
    <p:extLst>
      <p:ext uri="{BB962C8B-B14F-4D97-AF65-F5344CB8AC3E}">
        <p14:creationId xmlns:p14="http://schemas.microsoft.com/office/powerpoint/2010/main" val="30806593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25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par>
                                <p:cTn id="17" presetID="18" presetClass="emph" presetSubtype="0" fill="hold" grpId="1" nodeType="withEffect">
                                  <p:stCondLst>
                                    <p:cond delay="0"/>
                                  </p:stCondLst>
                                  <p:childTnLst>
                                    <p:set>
                                      <p:cBhvr override="childStyle">
                                        <p:cTn id="18" dur="500" fill="hold"/>
                                        <p:tgtEl>
                                          <p:spTgt spid="5"/>
                                        </p:tgtEl>
                                        <p:attrNameLst>
                                          <p:attrName>style.textDecorationUnderline</p:attrName>
                                        </p:attrNameLst>
                                      </p:cBhvr>
                                      <p:to>
                                        <p:strVal val="true"/>
                                      </p:to>
                                    </p:set>
                                  </p:childTnLst>
                                </p:cTn>
                              </p:par>
                              <p:par>
                                <p:cTn id="19" presetID="22" presetClass="entr" presetSubtype="8"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childTnLst>
                    </p:cTn>
                  </p:par>
                  <p:par>
                    <p:cTn id="22" fill="hold">
                      <p:stCondLst>
                        <p:cond delay="indefinite"/>
                      </p:stCondLst>
                      <p:childTnLst>
                        <p:par>
                          <p:cTn id="23" fill="hold">
                            <p:stCondLst>
                              <p:cond delay="0"/>
                            </p:stCondLst>
                            <p:childTnLst>
                              <p:par>
                                <p:cTn id="24" presetID="0"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stCondLst>
                                            <p:cond delay="0"/>
                                          </p:stCondLst>
                                        </p:cTn>
                                        <p:tgtEl>
                                          <p:spTgt spid="7"/>
                                        </p:tgtEl>
                                      </p:cBhvr>
                                    </p:animEffect>
                                    <p:anim to="" calcmode="lin" valueType="num">
                                      <p:cBhvr>
                                        <p:cTn id="27" dur="500" fill="hold">
                                          <p:stCondLst>
                                            <p:cond delay="0"/>
                                          </p:stCondLst>
                                        </p:cTn>
                                        <p:tgtEl>
                                          <p:spTgt spid="7"/>
                                        </p:tgtEl>
                                        <p:attrNameLst>
                                          <p:attrName>ppt_w</p:attrName>
                                        </p:attrNameLst>
                                      </p:cBhvr>
                                      <p:tavLst>
                                        <p:tav tm="0">
                                          <p:val>
                                            <p:strVal val="#ppt_w*4"/>
                                          </p:val>
                                        </p:tav>
                                        <p:tav tm="100000">
                                          <p:val>
                                            <p:strVal val="#ppt_w"/>
                                          </p:val>
                                        </p:tav>
                                      </p:tavLst>
                                    </p:anim>
                                    <p:anim to="" calcmode="lin" valueType="num">
                                      <p:cBhvr>
                                        <p:cTn id="28" dur="500" fill="hold">
                                          <p:stCondLst>
                                            <p:cond delay="0"/>
                                          </p:stCondLst>
                                        </p:cTn>
                                        <p:tgtEl>
                                          <p:spTgt spid="7"/>
                                        </p:tgtEl>
                                        <p:attrNameLst>
                                          <p:attrName>ppt_h</p:attrName>
                                        </p:attrNameLst>
                                      </p:cBhvr>
                                      <p:tavLst>
                                        <p:tav tm="0">
                                          <p:val>
                                            <p:strVal val="#ppt_h*4"/>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3074" grpId="0"/>
      <p:bldP spid="2" grpId="0"/>
      <p:bldP spid="6" grpId="0"/>
      <p:bldP spid="7"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9AF5BB4E-7AF4-6C5E-8F67-8CA55E32DB09}"/>
              </a:ext>
            </a:extLst>
          </p:cNvPr>
          <p:cNvSpPr txBox="1">
            <a:spLocks/>
          </p:cNvSpPr>
          <p:nvPr/>
        </p:nvSpPr>
        <p:spPr>
          <a:xfrm>
            <a:off x="352001" y="2471662"/>
            <a:ext cx="3458308"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74" name="Main"/>
          <p:cNvSpPr>
            <a:spLocks noGrp="1" noChangeArrowheads="1"/>
          </p:cNvSpPr>
          <p:nvPr>
            <p:ph type="title"/>
          </p:nvPr>
        </p:nvSpPr>
        <p:spPr>
          <a:xfrm>
            <a:off x="457200" y="1687513"/>
            <a:ext cx="8229600" cy="3482975"/>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Let no one deceive you with empty words, for because of these things the wrath of God comes upon the sons of disobedience.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Ephesians 5:6</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01A7A0BA-D632-A107-908E-D2B3BFC4FD5B}"/>
              </a:ext>
            </a:extLst>
          </p:cNvPr>
          <p:cNvSpPr txBox="1">
            <a:spLocks noChangeArrowheads="1"/>
          </p:cNvSpPr>
          <p:nvPr/>
        </p:nvSpPr>
        <p:spPr bwMode="auto">
          <a:xfrm>
            <a:off x="2906283" y="3728756"/>
            <a:ext cx="5411808" cy="8014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disobedience</a:t>
            </a:r>
          </a:p>
        </p:txBody>
      </p:sp>
      <p:sp>
        <p:nvSpPr>
          <p:cNvPr id="4" name="!!Morph It">
            <a:extLst>
              <a:ext uri="{FF2B5EF4-FFF2-40B4-BE49-F238E27FC236}">
                <a16:creationId xmlns:a16="http://schemas.microsoft.com/office/drawing/2014/main" id="{F5A11765-B9F9-9BE8-F2A0-3A1C13B570D3}"/>
              </a:ext>
            </a:extLst>
          </p:cNvPr>
          <p:cNvSpPr txBox="1">
            <a:spLocks noChangeArrowheads="1"/>
          </p:cNvSpPr>
          <p:nvPr/>
        </p:nvSpPr>
        <p:spPr bwMode="auto">
          <a:xfrm>
            <a:off x="2906283" y="3728756"/>
            <a:ext cx="5411808" cy="8014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disobedience</a:t>
            </a:r>
          </a:p>
        </p:txBody>
      </p:sp>
      <p:sp>
        <p:nvSpPr>
          <p:cNvPr id="6" name="Rectangle 2">
            <a:extLst>
              <a:ext uri="{FF2B5EF4-FFF2-40B4-BE49-F238E27FC236}">
                <a16:creationId xmlns:a16="http://schemas.microsoft.com/office/drawing/2014/main" id="{9A5706B6-E6F1-A465-3E7E-640AD89F9C04}"/>
              </a:ext>
            </a:extLst>
          </p:cNvPr>
          <p:cNvSpPr txBox="1">
            <a:spLocks noChangeArrowheads="1"/>
          </p:cNvSpPr>
          <p:nvPr/>
        </p:nvSpPr>
        <p:spPr bwMode="auto">
          <a:xfrm>
            <a:off x="281353" y="2396535"/>
            <a:ext cx="3601572" cy="7815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empty words</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 name="Rectangle 2">
            <a:extLst>
              <a:ext uri="{FF2B5EF4-FFF2-40B4-BE49-F238E27FC236}">
                <a16:creationId xmlns:a16="http://schemas.microsoft.com/office/drawing/2014/main" id="{9692B592-28E0-1A74-177C-4FD4D4A64A07}"/>
              </a:ext>
            </a:extLst>
          </p:cNvPr>
          <p:cNvSpPr txBox="1">
            <a:spLocks noChangeArrowheads="1"/>
          </p:cNvSpPr>
          <p:nvPr/>
        </p:nvSpPr>
        <p:spPr bwMode="auto">
          <a:xfrm>
            <a:off x="3639171" y="1739207"/>
            <a:ext cx="2276437" cy="7560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deceive</a:t>
            </a:r>
            <a:endParaRPr kumimoji="0" lang="en-US" altLang="en-US" sz="4400" b="1" i="1" u="none" strike="noStrike" kern="0" cap="none" spc="0" normalizeH="0" baseline="0" noProof="0" dirty="0">
              <a:ln w="3175"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7" name="!!Box">
            <a:extLst>
              <a:ext uri="{FF2B5EF4-FFF2-40B4-BE49-F238E27FC236}">
                <a16:creationId xmlns:a16="http://schemas.microsoft.com/office/drawing/2014/main" id="{64A8E104-307D-F7C4-C174-4C788CAE3D49}"/>
              </a:ext>
            </a:extLst>
          </p:cNvPr>
          <p:cNvSpPr/>
          <p:nvPr/>
        </p:nvSpPr>
        <p:spPr>
          <a:xfrm>
            <a:off x="3785518" y="1807752"/>
            <a:ext cx="1976264" cy="633046"/>
          </a:xfrm>
          <a:prstGeom prst="roundRect">
            <a:avLst/>
          </a:prstGeom>
          <a:noFill/>
          <a:ln w="57150" cap="flat" cmpd="sng" algn="ctr">
            <a:solidFill>
              <a:srgbClr val="FF0000"/>
            </a:solidFill>
            <a:prstDash val="solid"/>
          </a:ln>
          <a:effectLst>
            <a:glow rad="38100">
              <a:schemeClr val="tx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8" name="Rectangle 9">
            <a:extLst>
              <a:ext uri="{FF2B5EF4-FFF2-40B4-BE49-F238E27FC236}">
                <a16:creationId xmlns:a16="http://schemas.microsoft.com/office/drawing/2014/main" id="{A004FEB2-C628-5245-0861-CC36D59165A3}"/>
              </a:ext>
            </a:extLst>
          </p:cNvPr>
          <p:cNvSpPr>
            <a:spLocks noChangeArrowheads="1"/>
          </p:cNvSpPr>
          <p:nvPr/>
        </p:nvSpPr>
        <p:spPr bwMode="auto">
          <a:xfrm>
            <a:off x="3176601" y="3099179"/>
            <a:ext cx="3637024" cy="7155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unset"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wrath of God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9" name="Speech Bubble: Rectangle with Corners Rounded 7">
            <a:extLst>
              <a:ext uri="{FF2B5EF4-FFF2-40B4-BE49-F238E27FC236}">
                <a16:creationId xmlns:a16="http://schemas.microsoft.com/office/drawing/2014/main" id="{2C9A55E4-C19F-897F-4E55-0A31C4646867}"/>
              </a:ext>
            </a:extLst>
          </p:cNvPr>
          <p:cNvSpPr/>
          <p:nvPr/>
        </p:nvSpPr>
        <p:spPr>
          <a:xfrm rot="10800000">
            <a:off x="685800" y="3766213"/>
            <a:ext cx="8068234" cy="2798023"/>
          </a:xfrm>
          <a:custGeom>
            <a:avLst/>
            <a:gdLst>
              <a:gd name="connsiteX0" fmla="*/ 0 w 6302326"/>
              <a:gd name="connsiteY0" fmla="*/ 239156 h 1434905"/>
              <a:gd name="connsiteX1" fmla="*/ 239156 w 6302326"/>
              <a:gd name="connsiteY1" fmla="*/ 0 h 1434905"/>
              <a:gd name="connsiteX2" fmla="*/ 3676357 w 6302326"/>
              <a:gd name="connsiteY2" fmla="*/ 0 h 1434905"/>
              <a:gd name="connsiteX3" fmla="*/ 3676357 w 6302326"/>
              <a:gd name="connsiteY3" fmla="*/ 0 h 1434905"/>
              <a:gd name="connsiteX4" fmla="*/ 5251938 w 6302326"/>
              <a:gd name="connsiteY4" fmla="*/ 0 h 1434905"/>
              <a:gd name="connsiteX5" fmla="*/ 6063170 w 6302326"/>
              <a:gd name="connsiteY5" fmla="*/ 0 h 1434905"/>
              <a:gd name="connsiteX6" fmla="*/ 6302326 w 6302326"/>
              <a:gd name="connsiteY6" fmla="*/ 239156 h 1434905"/>
              <a:gd name="connsiteX7" fmla="*/ 6302326 w 6302326"/>
              <a:gd name="connsiteY7" fmla="*/ 837028 h 1434905"/>
              <a:gd name="connsiteX8" fmla="*/ 6302326 w 6302326"/>
              <a:gd name="connsiteY8" fmla="*/ 837028 h 1434905"/>
              <a:gd name="connsiteX9" fmla="*/ 6302326 w 6302326"/>
              <a:gd name="connsiteY9" fmla="*/ 1195754 h 1434905"/>
              <a:gd name="connsiteX10" fmla="*/ 6302326 w 6302326"/>
              <a:gd name="connsiteY10" fmla="*/ 1195749 h 1434905"/>
              <a:gd name="connsiteX11" fmla="*/ 6063170 w 6302326"/>
              <a:gd name="connsiteY11" fmla="*/ 1434905 h 1434905"/>
              <a:gd name="connsiteX12" fmla="*/ 5251938 w 6302326"/>
              <a:gd name="connsiteY12" fmla="*/ 1434905 h 1434905"/>
              <a:gd name="connsiteX13" fmla="*/ 5856689 w 6302326"/>
              <a:gd name="connsiteY13" fmla="*/ 2528676 h 1434905"/>
              <a:gd name="connsiteX14" fmla="*/ 3676357 w 6302326"/>
              <a:gd name="connsiteY14" fmla="*/ 1434905 h 1434905"/>
              <a:gd name="connsiteX15" fmla="*/ 239156 w 6302326"/>
              <a:gd name="connsiteY15" fmla="*/ 1434905 h 1434905"/>
              <a:gd name="connsiteX16" fmla="*/ 0 w 6302326"/>
              <a:gd name="connsiteY16" fmla="*/ 1195749 h 1434905"/>
              <a:gd name="connsiteX17" fmla="*/ 0 w 6302326"/>
              <a:gd name="connsiteY17" fmla="*/ 1195754 h 1434905"/>
              <a:gd name="connsiteX18" fmla="*/ 0 w 6302326"/>
              <a:gd name="connsiteY18" fmla="*/ 837028 h 1434905"/>
              <a:gd name="connsiteX19" fmla="*/ 0 w 6302326"/>
              <a:gd name="connsiteY19" fmla="*/ 837028 h 1434905"/>
              <a:gd name="connsiteX20" fmla="*/ 0 w 6302326"/>
              <a:gd name="connsiteY20" fmla="*/ 239156 h 1434905"/>
              <a:gd name="connsiteX0" fmla="*/ 0 w 6302326"/>
              <a:gd name="connsiteY0" fmla="*/ 239156 h 2528676"/>
              <a:gd name="connsiteX1" fmla="*/ 239156 w 6302326"/>
              <a:gd name="connsiteY1" fmla="*/ 0 h 2528676"/>
              <a:gd name="connsiteX2" fmla="*/ 3676357 w 6302326"/>
              <a:gd name="connsiteY2" fmla="*/ 0 h 2528676"/>
              <a:gd name="connsiteX3" fmla="*/ 3676357 w 6302326"/>
              <a:gd name="connsiteY3" fmla="*/ 0 h 2528676"/>
              <a:gd name="connsiteX4" fmla="*/ 5251938 w 6302326"/>
              <a:gd name="connsiteY4" fmla="*/ 0 h 2528676"/>
              <a:gd name="connsiteX5" fmla="*/ 6063170 w 6302326"/>
              <a:gd name="connsiteY5" fmla="*/ 0 h 2528676"/>
              <a:gd name="connsiteX6" fmla="*/ 6302326 w 6302326"/>
              <a:gd name="connsiteY6" fmla="*/ 239156 h 2528676"/>
              <a:gd name="connsiteX7" fmla="*/ 6302326 w 6302326"/>
              <a:gd name="connsiteY7" fmla="*/ 837028 h 2528676"/>
              <a:gd name="connsiteX8" fmla="*/ 6302326 w 6302326"/>
              <a:gd name="connsiteY8" fmla="*/ 837028 h 2528676"/>
              <a:gd name="connsiteX9" fmla="*/ 6302326 w 6302326"/>
              <a:gd name="connsiteY9" fmla="*/ 1195754 h 2528676"/>
              <a:gd name="connsiteX10" fmla="*/ 6302326 w 6302326"/>
              <a:gd name="connsiteY10" fmla="*/ 1195749 h 2528676"/>
              <a:gd name="connsiteX11" fmla="*/ 6063170 w 6302326"/>
              <a:gd name="connsiteY11" fmla="*/ 1434905 h 2528676"/>
              <a:gd name="connsiteX12" fmla="*/ 5251938 w 6302326"/>
              <a:gd name="connsiteY12" fmla="*/ 1434905 h 2528676"/>
              <a:gd name="connsiteX13" fmla="*/ 5856689 w 6302326"/>
              <a:gd name="connsiteY13" fmla="*/ 2528676 h 2528676"/>
              <a:gd name="connsiteX14" fmla="*/ 4657727 w 6302326"/>
              <a:gd name="connsiteY14" fmla="*/ 1429754 h 2528676"/>
              <a:gd name="connsiteX15" fmla="*/ 239156 w 6302326"/>
              <a:gd name="connsiteY15" fmla="*/ 1434905 h 2528676"/>
              <a:gd name="connsiteX16" fmla="*/ 0 w 6302326"/>
              <a:gd name="connsiteY16" fmla="*/ 1195749 h 2528676"/>
              <a:gd name="connsiteX17" fmla="*/ 0 w 6302326"/>
              <a:gd name="connsiteY17" fmla="*/ 1195754 h 2528676"/>
              <a:gd name="connsiteX18" fmla="*/ 0 w 6302326"/>
              <a:gd name="connsiteY18" fmla="*/ 837028 h 2528676"/>
              <a:gd name="connsiteX19" fmla="*/ 0 w 6302326"/>
              <a:gd name="connsiteY19" fmla="*/ 837028 h 2528676"/>
              <a:gd name="connsiteX20" fmla="*/ 0 w 6302326"/>
              <a:gd name="connsiteY20" fmla="*/ 239156 h 2528676"/>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5251938 w 6302326"/>
              <a:gd name="connsiteY12" fmla="*/ 1434905 h 1551162"/>
              <a:gd name="connsiteX13" fmla="*/ 1419159 w 6302326"/>
              <a:gd name="connsiteY13" fmla="*/ 1551162 h 1551162"/>
              <a:gd name="connsiteX14" fmla="*/ 4657727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5251938 w 6302326"/>
              <a:gd name="connsiteY12" fmla="*/ 1434905 h 1551162"/>
              <a:gd name="connsiteX13" fmla="*/ 1419159 w 6302326"/>
              <a:gd name="connsiteY13" fmla="*/ 1551162 h 1551162"/>
              <a:gd name="connsiteX14" fmla="*/ 1416985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2159115 w 6302326"/>
              <a:gd name="connsiteY12" fmla="*/ 1434905 h 1551162"/>
              <a:gd name="connsiteX13" fmla="*/ 1419159 w 6302326"/>
              <a:gd name="connsiteY13" fmla="*/ 1551162 h 1551162"/>
              <a:gd name="connsiteX14" fmla="*/ 1416985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636377"/>
              <a:gd name="connsiteX1" fmla="*/ 239156 w 6302326"/>
              <a:gd name="connsiteY1" fmla="*/ 0 h 1636377"/>
              <a:gd name="connsiteX2" fmla="*/ 3676357 w 6302326"/>
              <a:gd name="connsiteY2" fmla="*/ 0 h 1636377"/>
              <a:gd name="connsiteX3" fmla="*/ 3676357 w 6302326"/>
              <a:gd name="connsiteY3" fmla="*/ 0 h 1636377"/>
              <a:gd name="connsiteX4" fmla="*/ 5251938 w 6302326"/>
              <a:gd name="connsiteY4" fmla="*/ 0 h 1636377"/>
              <a:gd name="connsiteX5" fmla="*/ 6063170 w 6302326"/>
              <a:gd name="connsiteY5" fmla="*/ 0 h 1636377"/>
              <a:gd name="connsiteX6" fmla="*/ 6302326 w 6302326"/>
              <a:gd name="connsiteY6" fmla="*/ 239156 h 1636377"/>
              <a:gd name="connsiteX7" fmla="*/ 6302326 w 6302326"/>
              <a:gd name="connsiteY7" fmla="*/ 837028 h 1636377"/>
              <a:gd name="connsiteX8" fmla="*/ 6302326 w 6302326"/>
              <a:gd name="connsiteY8" fmla="*/ 837028 h 1636377"/>
              <a:gd name="connsiteX9" fmla="*/ 6302326 w 6302326"/>
              <a:gd name="connsiteY9" fmla="*/ 1195754 h 1636377"/>
              <a:gd name="connsiteX10" fmla="*/ 6302326 w 6302326"/>
              <a:gd name="connsiteY10" fmla="*/ 1195749 h 1636377"/>
              <a:gd name="connsiteX11" fmla="*/ 6063170 w 6302326"/>
              <a:gd name="connsiteY11" fmla="*/ 1434905 h 1636377"/>
              <a:gd name="connsiteX12" fmla="*/ 2159115 w 6302326"/>
              <a:gd name="connsiteY12" fmla="*/ 1434905 h 1636377"/>
              <a:gd name="connsiteX13" fmla="*/ 1537367 w 6302326"/>
              <a:gd name="connsiteY13" fmla="*/ 1636377 h 1636377"/>
              <a:gd name="connsiteX14" fmla="*/ 1416985 w 6302326"/>
              <a:gd name="connsiteY14" fmla="*/ 1429754 h 1636377"/>
              <a:gd name="connsiteX15" fmla="*/ 239156 w 6302326"/>
              <a:gd name="connsiteY15" fmla="*/ 1434905 h 1636377"/>
              <a:gd name="connsiteX16" fmla="*/ 0 w 6302326"/>
              <a:gd name="connsiteY16" fmla="*/ 1195749 h 1636377"/>
              <a:gd name="connsiteX17" fmla="*/ 0 w 6302326"/>
              <a:gd name="connsiteY17" fmla="*/ 1195754 h 1636377"/>
              <a:gd name="connsiteX18" fmla="*/ 0 w 6302326"/>
              <a:gd name="connsiteY18" fmla="*/ 837028 h 1636377"/>
              <a:gd name="connsiteX19" fmla="*/ 0 w 6302326"/>
              <a:gd name="connsiteY19" fmla="*/ 837028 h 1636377"/>
              <a:gd name="connsiteX20" fmla="*/ 0 w 6302326"/>
              <a:gd name="connsiteY20" fmla="*/ 239156 h 1636377"/>
              <a:gd name="connsiteX0" fmla="*/ 0 w 6302326"/>
              <a:gd name="connsiteY0" fmla="*/ 239156 h 1636377"/>
              <a:gd name="connsiteX1" fmla="*/ 239156 w 6302326"/>
              <a:gd name="connsiteY1" fmla="*/ 0 h 1636377"/>
              <a:gd name="connsiteX2" fmla="*/ 3676357 w 6302326"/>
              <a:gd name="connsiteY2" fmla="*/ 0 h 1636377"/>
              <a:gd name="connsiteX3" fmla="*/ 3676357 w 6302326"/>
              <a:gd name="connsiteY3" fmla="*/ 0 h 1636377"/>
              <a:gd name="connsiteX4" fmla="*/ 5251938 w 6302326"/>
              <a:gd name="connsiteY4" fmla="*/ 0 h 1636377"/>
              <a:gd name="connsiteX5" fmla="*/ 6063170 w 6302326"/>
              <a:gd name="connsiteY5" fmla="*/ 0 h 1636377"/>
              <a:gd name="connsiteX6" fmla="*/ 6302326 w 6302326"/>
              <a:gd name="connsiteY6" fmla="*/ 239156 h 1636377"/>
              <a:gd name="connsiteX7" fmla="*/ 6302326 w 6302326"/>
              <a:gd name="connsiteY7" fmla="*/ 837028 h 1636377"/>
              <a:gd name="connsiteX8" fmla="*/ 6302326 w 6302326"/>
              <a:gd name="connsiteY8" fmla="*/ 837028 h 1636377"/>
              <a:gd name="connsiteX9" fmla="*/ 6302326 w 6302326"/>
              <a:gd name="connsiteY9" fmla="*/ 1195754 h 1636377"/>
              <a:gd name="connsiteX10" fmla="*/ 6302326 w 6302326"/>
              <a:gd name="connsiteY10" fmla="*/ 1195749 h 1636377"/>
              <a:gd name="connsiteX11" fmla="*/ 6063170 w 6302326"/>
              <a:gd name="connsiteY11" fmla="*/ 1434905 h 1636377"/>
              <a:gd name="connsiteX12" fmla="*/ 1890872 w 6302326"/>
              <a:gd name="connsiteY12" fmla="*/ 1434905 h 1636377"/>
              <a:gd name="connsiteX13" fmla="*/ 1537367 w 6302326"/>
              <a:gd name="connsiteY13" fmla="*/ 1636377 h 1636377"/>
              <a:gd name="connsiteX14" fmla="*/ 1416985 w 6302326"/>
              <a:gd name="connsiteY14" fmla="*/ 1429754 h 1636377"/>
              <a:gd name="connsiteX15" fmla="*/ 239156 w 6302326"/>
              <a:gd name="connsiteY15" fmla="*/ 1434905 h 1636377"/>
              <a:gd name="connsiteX16" fmla="*/ 0 w 6302326"/>
              <a:gd name="connsiteY16" fmla="*/ 1195749 h 1636377"/>
              <a:gd name="connsiteX17" fmla="*/ 0 w 6302326"/>
              <a:gd name="connsiteY17" fmla="*/ 1195754 h 1636377"/>
              <a:gd name="connsiteX18" fmla="*/ 0 w 6302326"/>
              <a:gd name="connsiteY18" fmla="*/ 837028 h 1636377"/>
              <a:gd name="connsiteX19" fmla="*/ 0 w 6302326"/>
              <a:gd name="connsiteY19" fmla="*/ 837028 h 1636377"/>
              <a:gd name="connsiteX20" fmla="*/ 0 w 6302326"/>
              <a:gd name="connsiteY20" fmla="*/ 239156 h 1636377"/>
              <a:gd name="connsiteX0" fmla="*/ 0 w 6302326"/>
              <a:gd name="connsiteY0" fmla="*/ 239156 h 1770506"/>
              <a:gd name="connsiteX1" fmla="*/ 239156 w 6302326"/>
              <a:gd name="connsiteY1" fmla="*/ 0 h 1770506"/>
              <a:gd name="connsiteX2" fmla="*/ 3676357 w 6302326"/>
              <a:gd name="connsiteY2" fmla="*/ 0 h 1770506"/>
              <a:gd name="connsiteX3" fmla="*/ 3676357 w 6302326"/>
              <a:gd name="connsiteY3" fmla="*/ 0 h 1770506"/>
              <a:gd name="connsiteX4" fmla="*/ 5251938 w 6302326"/>
              <a:gd name="connsiteY4" fmla="*/ 0 h 1770506"/>
              <a:gd name="connsiteX5" fmla="*/ 6063170 w 6302326"/>
              <a:gd name="connsiteY5" fmla="*/ 0 h 1770506"/>
              <a:gd name="connsiteX6" fmla="*/ 6302326 w 6302326"/>
              <a:gd name="connsiteY6" fmla="*/ 239156 h 1770506"/>
              <a:gd name="connsiteX7" fmla="*/ 6302326 w 6302326"/>
              <a:gd name="connsiteY7" fmla="*/ 837028 h 1770506"/>
              <a:gd name="connsiteX8" fmla="*/ 6302326 w 6302326"/>
              <a:gd name="connsiteY8" fmla="*/ 837028 h 1770506"/>
              <a:gd name="connsiteX9" fmla="*/ 6302326 w 6302326"/>
              <a:gd name="connsiteY9" fmla="*/ 1195754 h 1770506"/>
              <a:gd name="connsiteX10" fmla="*/ 6302326 w 6302326"/>
              <a:gd name="connsiteY10" fmla="*/ 1195749 h 1770506"/>
              <a:gd name="connsiteX11" fmla="*/ 6063170 w 6302326"/>
              <a:gd name="connsiteY11" fmla="*/ 1434905 h 1770506"/>
              <a:gd name="connsiteX12" fmla="*/ 1890872 w 6302326"/>
              <a:gd name="connsiteY12" fmla="*/ 1434905 h 1770506"/>
              <a:gd name="connsiteX13" fmla="*/ 2871360 w 6302326"/>
              <a:gd name="connsiteY13" fmla="*/ 1770506 h 1770506"/>
              <a:gd name="connsiteX14" fmla="*/ 1416985 w 6302326"/>
              <a:gd name="connsiteY14" fmla="*/ 1429754 h 1770506"/>
              <a:gd name="connsiteX15" fmla="*/ 239156 w 6302326"/>
              <a:gd name="connsiteY15" fmla="*/ 1434905 h 1770506"/>
              <a:gd name="connsiteX16" fmla="*/ 0 w 6302326"/>
              <a:gd name="connsiteY16" fmla="*/ 1195749 h 1770506"/>
              <a:gd name="connsiteX17" fmla="*/ 0 w 6302326"/>
              <a:gd name="connsiteY17" fmla="*/ 1195754 h 1770506"/>
              <a:gd name="connsiteX18" fmla="*/ 0 w 6302326"/>
              <a:gd name="connsiteY18" fmla="*/ 837028 h 1770506"/>
              <a:gd name="connsiteX19" fmla="*/ 0 w 6302326"/>
              <a:gd name="connsiteY19" fmla="*/ 837028 h 1770506"/>
              <a:gd name="connsiteX20" fmla="*/ 0 w 6302326"/>
              <a:gd name="connsiteY20" fmla="*/ 239156 h 1770506"/>
              <a:gd name="connsiteX0" fmla="*/ 0 w 6302326"/>
              <a:gd name="connsiteY0" fmla="*/ 239156 h 1770506"/>
              <a:gd name="connsiteX1" fmla="*/ 239156 w 6302326"/>
              <a:gd name="connsiteY1" fmla="*/ 0 h 1770506"/>
              <a:gd name="connsiteX2" fmla="*/ 3676357 w 6302326"/>
              <a:gd name="connsiteY2" fmla="*/ 0 h 1770506"/>
              <a:gd name="connsiteX3" fmla="*/ 3676357 w 6302326"/>
              <a:gd name="connsiteY3" fmla="*/ 0 h 1770506"/>
              <a:gd name="connsiteX4" fmla="*/ 5251938 w 6302326"/>
              <a:gd name="connsiteY4" fmla="*/ 0 h 1770506"/>
              <a:gd name="connsiteX5" fmla="*/ 6063170 w 6302326"/>
              <a:gd name="connsiteY5" fmla="*/ 0 h 1770506"/>
              <a:gd name="connsiteX6" fmla="*/ 6302326 w 6302326"/>
              <a:gd name="connsiteY6" fmla="*/ 239156 h 1770506"/>
              <a:gd name="connsiteX7" fmla="*/ 6302326 w 6302326"/>
              <a:gd name="connsiteY7" fmla="*/ 837028 h 1770506"/>
              <a:gd name="connsiteX8" fmla="*/ 6302326 w 6302326"/>
              <a:gd name="connsiteY8" fmla="*/ 837028 h 1770506"/>
              <a:gd name="connsiteX9" fmla="*/ 6302326 w 6302326"/>
              <a:gd name="connsiteY9" fmla="*/ 1195754 h 1770506"/>
              <a:gd name="connsiteX10" fmla="*/ 6302326 w 6302326"/>
              <a:gd name="connsiteY10" fmla="*/ 1195749 h 1770506"/>
              <a:gd name="connsiteX11" fmla="*/ 6063170 w 6302326"/>
              <a:gd name="connsiteY11" fmla="*/ 1434905 h 1770506"/>
              <a:gd name="connsiteX12" fmla="*/ 4432810 w 6302326"/>
              <a:gd name="connsiteY12" fmla="*/ 1425963 h 1770506"/>
              <a:gd name="connsiteX13" fmla="*/ 2871360 w 6302326"/>
              <a:gd name="connsiteY13" fmla="*/ 1770506 h 1770506"/>
              <a:gd name="connsiteX14" fmla="*/ 1416985 w 6302326"/>
              <a:gd name="connsiteY14" fmla="*/ 1429754 h 1770506"/>
              <a:gd name="connsiteX15" fmla="*/ 239156 w 6302326"/>
              <a:gd name="connsiteY15" fmla="*/ 1434905 h 1770506"/>
              <a:gd name="connsiteX16" fmla="*/ 0 w 6302326"/>
              <a:gd name="connsiteY16" fmla="*/ 1195749 h 1770506"/>
              <a:gd name="connsiteX17" fmla="*/ 0 w 6302326"/>
              <a:gd name="connsiteY17" fmla="*/ 1195754 h 1770506"/>
              <a:gd name="connsiteX18" fmla="*/ 0 w 6302326"/>
              <a:gd name="connsiteY18" fmla="*/ 837028 h 1770506"/>
              <a:gd name="connsiteX19" fmla="*/ 0 w 6302326"/>
              <a:gd name="connsiteY19" fmla="*/ 837028 h 1770506"/>
              <a:gd name="connsiteX20" fmla="*/ 0 w 6302326"/>
              <a:gd name="connsiteY20" fmla="*/ 239156 h 1770506"/>
              <a:gd name="connsiteX0" fmla="*/ 0 w 6302326"/>
              <a:gd name="connsiteY0" fmla="*/ 239156 h 1770506"/>
              <a:gd name="connsiteX1" fmla="*/ 239156 w 6302326"/>
              <a:gd name="connsiteY1" fmla="*/ 0 h 1770506"/>
              <a:gd name="connsiteX2" fmla="*/ 3676357 w 6302326"/>
              <a:gd name="connsiteY2" fmla="*/ 0 h 1770506"/>
              <a:gd name="connsiteX3" fmla="*/ 3676357 w 6302326"/>
              <a:gd name="connsiteY3" fmla="*/ 0 h 1770506"/>
              <a:gd name="connsiteX4" fmla="*/ 5251938 w 6302326"/>
              <a:gd name="connsiteY4" fmla="*/ 0 h 1770506"/>
              <a:gd name="connsiteX5" fmla="*/ 6063170 w 6302326"/>
              <a:gd name="connsiteY5" fmla="*/ 0 h 1770506"/>
              <a:gd name="connsiteX6" fmla="*/ 6302326 w 6302326"/>
              <a:gd name="connsiteY6" fmla="*/ 239156 h 1770506"/>
              <a:gd name="connsiteX7" fmla="*/ 6302326 w 6302326"/>
              <a:gd name="connsiteY7" fmla="*/ 837028 h 1770506"/>
              <a:gd name="connsiteX8" fmla="*/ 6302326 w 6302326"/>
              <a:gd name="connsiteY8" fmla="*/ 837028 h 1770506"/>
              <a:gd name="connsiteX9" fmla="*/ 6302326 w 6302326"/>
              <a:gd name="connsiteY9" fmla="*/ 1195754 h 1770506"/>
              <a:gd name="connsiteX10" fmla="*/ 6302326 w 6302326"/>
              <a:gd name="connsiteY10" fmla="*/ 1195749 h 1770506"/>
              <a:gd name="connsiteX11" fmla="*/ 6063170 w 6302326"/>
              <a:gd name="connsiteY11" fmla="*/ 1434905 h 1770506"/>
              <a:gd name="connsiteX12" fmla="*/ 4432810 w 6302326"/>
              <a:gd name="connsiteY12" fmla="*/ 1425963 h 1770506"/>
              <a:gd name="connsiteX13" fmla="*/ 2871360 w 6302326"/>
              <a:gd name="connsiteY13" fmla="*/ 1770506 h 1770506"/>
              <a:gd name="connsiteX14" fmla="*/ 3780357 w 6302326"/>
              <a:gd name="connsiteY14" fmla="*/ 1411870 h 1770506"/>
              <a:gd name="connsiteX15" fmla="*/ 239156 w 6302326"/>
              <a:gd name="connsiteY15" fmla="*/ 1434905 h 1770506"/>
              <a:gd name="connsiteX16" fmla="*/ 0 w 6302326"/>
              <a:gd name="connsiteY16" fmla="*/ 1195749 h 1770506"/>
              <a:gd name="connsiteX17" fmla="*/ 0 w 6302326"/>
              <a:gd name="connsiteY17" fmla="*/ 1195754 h 1770506"/>
              <a:gd name="connsiteX18" fmla="*/ 0 w 6302326"/>
              <a:gd name="connsiteY18" fmla="*/ 837028 h 1770506"/>
              <a:gd name="connsiteX19" fmla="*/ 0 w 6302326"/>
              <a:gd name="connsiteY19" fmla="*/ 837028 h 1770506"/>
              <a:gd name="connsiteX20" fmla="*/ 0 w 6302326"/>
              <a:gd name="connsiteY20" fmla="*/ 239156 h 1770506"/>
              <a:gd name="connsiteX0" fmla="*/ 0 w 6302326"/>
              <a:gd name="connsiteY0" fmla="*/ 239156 h 1743680"/>
              <a:gd name="connsiteX1" fmla="*/ 239156 w 6302326"/>
              <a:gd name="connsiteY1" fmla="*/ 0 h 1743680"/>
              <a:gd name="connsiteX2" fmla="*/ 3676357 w 6302326"/>
              <a:gd name="connsiteY2" fmla="*/ 0 h 1743680"/>
              <a:gd name="connsiteX3" fmla="*/ 3676357 w 6302326"/>
              <a:gd name="connsiteY3" fmla="*/ 0 h 1743680"/>
              <a:gd name="connsiteX4" fmla="*/ 5251938 w 6302326"/>
              <a:gd name="connsiteY4" fmla="*/ 0 h 1743680"/>
              <a:gd name="connsiteX5" fmla="*/ 6063170 w 6302326"/>
              <a:gd name="connsiteY5" fmla="*/ 0 h 1743680"/>
              <a:gd name="connsiteX6" fmla="*/ 6302326 w 6302326"/>
              <a:gd name="connsiteY6" fmla="*/ 239156 h 1743680"/>
              <a:gd name="connsiteX7" fmla="*/ 6302326 w 6302326"/>
              <a:gd name="connsiteY7" fmla="*/ 837028 h 1743680"/>
              <a:gd name="connsiteX8" fmla="*/ 6302326 w 6302326"/>
              <a:gd name="connsiteY8" fmla="*/ 837028 h 1743680"/>
              <a:gd name="connsiteX9" fmla="*/ 6302326 w 6302326"/>
              <a:gd name="connsiteY9" fmla="*/ 1195754 h 1743680"/>
              <a:gd name="connsiteX10" fmla="*/ 6302326 w 6302326"/>
              <a:gd name="connsiteY10" fmla="*/ 1195749 h 1743680"/>
              <a:gd name="connsiteX11" fmla="*/ 6063170 w 6302326"/>
              <a:gd name="connsiteY11" fmla="*/ 1434905 h 1743680"/>
              <a:gd name="connsiteX12" fmla="*/ 4432810 w 6302326"/>
              <a:gd name="connsiteY12" fmla="*/ 1425963 h 1743680"/>
              <a:gd name="connsiteX13" fmla="*/ 3470081 w 6302326"/>
              <a:gd name="connsiteY13" fmla="*/ 1743680 h 1743680"/>
              <a:gd name="connsiteX14" fmla="*/ 3780357 w 6302326"/>
              <a:gd name="connsiteY14" fmla="*/ 1411870 h 1743680"/>
              <a:gd name="connsiteX15" fmla="*/ 239156 w 6302326"/>
              <a:gd name="connsiteY15" fmla="*/ 1434905 h 1743680"/>
              <a:gd name="connsiteX16" fmla="*/ 0 w 6302326"/>
              <a:gd name="connsiteY16" fmla="*/ 1195749 h 1743680"/>
              <a:gd name="connsiteX17" fmla="*/ 0 w 6302326"/>
              <a:gd name="connsiteY17" fmla="*/ 1195754 h 1743680"/>
              <a:gd name="connsiteX18" fmla="*/ 0 w 6302326"/>
              <a:gd name="connsiteY18" fmla="*/ 837028 h 1743680"/>
              <a:gd name="connsiteX19" fmla="*/ 0 w 6302326"/>
              <a:gd name="connsiteY19" fmla="*/ 837028 h 1743680"/>
              <a:gd name="connsiteX20" fmla="*/ 0 w 6302326"/>
              <a:gd name="connsiteY20" fmla="*/ 239156 h 1743680"/>
              <a:gd name="connsiteX0" fmla="*/ 0 w 6302326"/>
              <a:gd name="connsiteY0" fmla="*/ 239156 h 1743680"/>
              <a:gd name="connsiteX1" fmla="*/ 239156 w 6302326"/>
              <a:gd name="connsiteY1" fmla="*/ 0 h 1743680"/>
              <a:gd name="connsiteX2" fmla="*/ 3676357 w 6302326"/>
              <a:gd name="connsiteY2" fmla="*/ 0 h 1743680"/>
              <a:gd name="connsiteX3" fmla="*/ 3676357 w 6302326"/>
              <a:gd name="connsiteY3" fmla="*/ 0 h 1743680"/>
              <a:gd name="connsiteX4" fmla="*/ 5251938 w 6302326"/>
              <a:gd name="connsiteY4" fmla="*/ 0 h 1743680"/>
              <a:gd name="connsiteX5" fmla="*/ 6063170 w 6302326"/>
              <a:gd name="connsiteY5" fmla="*/ 0 h 1743680"/>
              <a:gd name="connsiteX6" fmla="*/ 6302326 w 6302326"/>
              <a:gd name="connsiteY6" fmla="*/ 239156 h 1743680"/>
              <a:gd name="connsiteX7" fmla="*/ 6302326 w 6302326"/>
              <a:gd name="connsiteY7" fmla="*/ 837028 h 1743680"/>
              <a:gd name="connsiteX8" fmla="*/ 6302326 w 6302326"/>
              <a:gd name="connsiteY8" fmla="*/ 837028 h 1743680"/>
              <a:gd name="connsiteX9" fmla="*/ 6302326 w 6302326"/>
              <a:gd name="connsiteY9" fmla="*/ 1195754 h 1743680"/>
              <a:gd name="connsiteX10" fmla="*/ 6302326 w 6302326"/>
              <a:gd name="connsiteY10" fmla="*/ 1195749 h 1743680"/>
              <a:gd name="connsiteX11" fmla="*/ 6063170 w 6302326"/>
              <a:gd name="connsiteY11" fmla="*/ 1434905 h 1743680"/>
              <a:gd name="connsiteX12" fmla="*/ 4432810 w 6302326"/>
              <a:gd name="connsiteY12" fmla="*/ 1425963 h 1743680"/>
              <a:gd name="connsiteX13" fmla="*/ 3470081 w 6302326"/>
              <a:gd name="connsiteY13" fmla="*/ 1743680 h 1743680"/>
              <a:gd name="connsiteX14" fmla="*/ 3738342 w 6302326"/>
              <a:gd name="connsiteY14" fmla="*/ 1420812 h 1743680"/>
              <a:gd name="connsiteX15" fmla="*/ 239156 w 6302326"/>
              <a:gd name="connsiteY15" fmla="*/ 1434905 h 1743680"/>
              <a:gd name="connsiteX16" fmla="*/ 0 w 6302326"/>
              <a:gd name="connsiteY16" fmla="*/ 1195749 h 1743680"/>
              <a:gd name="connsiteX17" fmla="*/ 0 w 6302326"/>
              <a:gd name="connsiteY17" fmla="*/ 1195754 h 1743680"/>
              <a:gd name="connsiteX18" fmla="*/ 0 w 6302326"/>
              <a:gd name="connsiteY18" fmla="*/ 837028 h 1743680"/>
              <a:gd name="connsiteX19" fmla="*/ 0 w 6302326"/>
              <a:gd name="connsiteY19" fmla="*/ 837028 h 1743680"/>
              <a:gd name="connsiteX20" fmla="*/ 0 w 6302326"/>
              <a:gd name="connsiteY20" fmla="*/ 239156 h 1743680"/>
              <a:gd name="connsiteX0" fmla="*/ 0 w 6302326"/>
              <a:gd name="connsiteY0" fmla="*/ 239156 h 1860613"/>
              <a:gd name="connsiteX1" fmla="*/ 239156 w 6302326"/>
              <a:gd name="connsiteY1" fmla="*/ 0 h 1860613"/>
              <a:gd name="connsiteX2" fmla="*/ 3676357 w 6302326"/>
              <a:gd name="connsiteY2" fmla="*/ 0 h 1860613"/>
              <a:gd name="connsiteX3" fmla="*/ 3676357 w 6302326"/>
              <a:gd name="connsiteY3" fmla="*/ 0 h 1860613"/>
              <a:gd name="connsiteX4" fmla="*/ 5251938 w 6302326"/>
              <a:gd name="connsiteY4" fmla="*/ 0 h 1860613"/>
              <a:gd name="connsiteX5" fmla="*/ 6063170 w 6302326"/>
              <a:gd name="connsiteY5" fmla="*/ 0 h 1860613"/>
              <a:gd name="connsiteX6" fmla="*/ 6302326 w 6302326"/>
              <a:gd name="connsiteY6" fmla="*/ 239156 h 1860613"/>
              <a:gd name="connsiteX7" fmla="*/ 6302326 w 6302326"/>
              <a:gd name="connsiteY7" fmla="*/ 837028 h 1860613"/>
              <a:gd name="connsiteX8" fmla="*/ 6302326 w 6302326"/>
              <a:gd name="connsiteY8" fmla="*/ 837028 h 1860613"/>
              <a:gd name="connsiteX9" fmla="*/ 6302326 w 6302326"/>
              <a:gd name="connsiteY9" fmla="*/ 1195754 h 1860613"/>
              <a:gd name="connsiteX10" fmla="*/ 6302326 w 6302326"/>
              <a:gd name="connsiteY10" fmla="*/ 1195749 h 1860613"/>
              <a:gd name="connsiteX11" fmla="*/ 6063170 w 6302326"/>
              <a:gd name="connsiteY11" fmla="*/ 1434905 h 1860613"/>
              <a:gd name="connsiteX12" fmla="*/ 4432810 w 6302326"/>
              <a:gd name="connsiteY12" fmla="*/ 1425963 h 1860613"/>
              <a:gd name="connsiteX13" fmla="*/ 3360194 w 6302326"/>
              <a:gd name="connsiteY13" fmla="*/ 1860613 h 1860613"/>
              <a:gd name="connsiteX14" fmla="*/ 3738342 w 6302326"/>
              <a:gd name="connsiteY14" fmla="*/ 1420812 h 1860613"/>
              <a:gd name="connsiteX15" fmla="*/ 239156 w 6302326"/>
              <a:gd name="connsiteY15" fmla="*/ 1434905 h 1860613"/>
              <a:gd name="connsiteX16" fmla="*/ 0 w 6302326"/>
              <a:gd name="connsiteY16" fmla="*/ 1195749 h 1860613"/>
              <a:gd name="connsiteX17" fmla="*/ 0 w 6302326"/>
              <a:gd name="connsiteY17" fmla="*/ 1195754 h 1860613"/>
              <a:gd name="connsiteX18" fmla="*/ 0 w 6302326"/>
              <a:gd name="connsiteY18" fmla="*/ 837028 h 1860613"/>
              <a:gd name="connsiteX19" fmla="*/ 0 w 6302326"/>
              <a:gd name="connsiteY19" fmla="*/ 837028 h 1860613"/>
              <a:gd name="connsiteX20" fmla="*/ 0 w 6302326"/>
              <a:gd name="connsiteY20" fmla="*/ 239156 h 186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02326" h="1860613">
                <a:moveTo>
                  <a:pt x="0" y="239156"/>
                </a:moveTo>
                <a:cubicBezTo>
                  <a:pt x="0" y="107074"/>
                  <a:pt x="107074" y="0"/>
                  <a:pt x="239156" y="0"/>
                </a:cubicBezTo>
                <a:lnTo>
                  <a:pt x="3676357" y="0"/>
                </a:lnTo>
                <a:lnTo>
                  <a:pt x="3676357" y="0"/>
                </a:lnTo>
                <a:lnTo>
                  <a:pt x="5251938" y="0"/>
                </a:lnTo>
                <a:lnTo>
                  <a:pt x="6063170" y="0"/>
                </a:lnTo>
                <a:cubicBezTo>
                  <a:pt x="6195252" y="0"/>
                  <a:pt x="6302326" y="107074"/>
                  <a:pt x="6302326" y="239156"/>
                </a:cubicBezTo>
                <a:lnTo>
                  <a:pt x="6302326" y="837028"/>
                </a:lnTo>
                <a:lnTo>
                  <a:pt x="6302326" y="837028"/>
                </a:lnTo>
                <a:lnTo>
                  <a:pt x="6302326" y="1195754"/>
                </a:lnTo>
                <a:lnTo>
                  <a:pt x="6302326" y="1195749"/>
                </a:lnTo>
                <a:cubicBezTo>
                  <a:pt x="6302326" y="1327831"/>
                  <a:pt x="6195252" y="1434905"/>
                  <a:pt x="6063170" y="1434905"/>
                </a:cubicBezTo>
                <a:lnTo>
                  <a:pt x="4432810" y="1425963"/>
                </a:lnTo>
                <a:lnTo>
                  <a:pt x="3360194" y="1860613"/>
                </a:lnTo>
                <a:cubicBezTo>
                  <a:pt x="3359469" y="1820144"/>
                  <a:pt x="3739067" y="1461281"/>
                  <a:pt x="3738342" y="1420812"/>
                </a:cubicBezTo>
                <a:lnTo>
                  <a:pt x="239156" y="1434905"/>
                </a:lnTo>
                <a:cubicBezTo>
                  <a:pt x="107074" y="1434905"/>
                  <a:pt x="0" y="1327831"/>
                  <a:pt x="0" y="1195749"/>
                </a:cubicBezTo>
                <a:lnTo>
                  <a:pt x="0" y="1195754"/>
                </a:lnTo>
                <a:lnTo>
                  <a:pt x="0" y="837028"/>
                </a:lnTo>
                <a:lnTo>
                  <a:pt x="0" y="837028"/>
                </a:lnTo>
                <a:lnTo>
                  <a:pt x="0" y="239156"/>
                </a:lnTo>
                <a:close/>
              </a:path>
            </a:pathLst>
          </a:custGeom>
          <a:scene3d>
            <a:camera prst="orthographicFront"/>
            <a:lightRig rig="threePt" dir="t"/>
          </a:scene3d>
          <a:sp3d>
            <a:bevelT w="127000" h="127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F63A1D03-2E0C-60C3-500C-9D0BA8769969}"/>
              </a:ext>
            </a:extLst>
          </p:cNvPr>
          <p:cNvSpPr txBox="1">
            <a:spLocks/>
          </p:cNvSpPr>
          <p:nvPr/>
        </p:nvSpPr>
        <p:spPr>
          <a:xfrm>
            <a:off x="3735799" y="5428328"/>
            <a:ext cx="381586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2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6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2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0" name="Rounded Rectangle 23">
            <a:extLst>
              <a:ext uri="{FF2B5EF4-FFF2-40B4-BE49-F238E27FC236}">
                <a16:creationId xmlns:a16="http://schemas.microsoft.com/office/drawing/2014/main" id="{A6E19572-EFBA-4AD2-317A-41CC1BBAE039}"/>
              </a:ext>
            </a:extLst>
          </p:cNvPr>
          <p:cNvSpPr/>
          <p:nvPr/>
        </p:nvSpPr>
        <p:spPr>
          <a:xfrm>
            <a:off x="726141" y="4358919"/>
            <a:ext cx="8014447" cy="2286000"/>
          </a:xfrm>
          <a:prstGeom prst="roundRect">
            <a:avLst/>
          </a:prstGeom>
          <a:noFill/>
          <a:ln>
            <a:noFill/>
          </a:ln>
          <a:scene3d>
            <a:camera prst="orthographicFront"/>
            <a:lightRig rig="threePt"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3d extrusionH="57150">
              <a:bevelT w="38100" h="38100"/>
            </a:sp3d>
          </a:bodyPr>
          <a:lstStyle/>
          <a:p>
            <a:pPr lvl="0" algn="ctr">
              <a:defRPr/>
            </a:pPr>
            <a:r>
              <a:rPr lang="en-US" sz="32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For the wrath of God is revealed from heaven against all ungodliness and unrighteousness of men, who suppress the truth in unrighteousness, … </a:t>
            </a:r>
            <a:r>
              <a:rPr kumimoji="0" lang="en-US" sz="28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Romans 1:18</a:t>
            </a:r>
            <a:endParaRPr lang="en-US" sz="2800" i="1" dirty="0">
              <a:solidFill>
                <a:srgbClr val="00CCFF"/>
              </a:solidFill>
            </a:endParaRPr>
          </a:p>
        </p:txBody>
      </p:sp>
      <p:sp>
        <p:nvSpPr>
          <p:cNvPr id="11" name="Rectangle 9">
            <a:extLst>
              <a:ext uri="{FF2B5EF4-FFF2-40B4-BE49-F238E27FC236}">
                <a16:creationId xmlns:a16="http://schemas.microsoft.com/office/drawing/2014/main" id="{E18E03CD-3E35-0A97-65C6-DE45EEDB1114}"/>
              </a:ext>
            </a:extLst>
          </p:cNvPr>
          <p:cNvSpPr>
            <a:spLocks noChangeArrowheads="1"/>
          </p:cNvSpPr>
          <p:nvPr/>
        </p:nvSpPr>
        <p:spPr bwMode="auto">
          <a:xfrm>
            <a:off x="1902884" y="4425276"/>
            <a:ext cx="2807979" cy="6960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unset"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CC9900"/>
                </a:solidFill>
                <a:effectLst>
                  <a:glow rad="76200">
                    <a:schemeClr val="tx1"/>
                  </a:glow>
                </a:effectLst>
                <a:uLnTx/>
                <a:uFillTx/>
                <a:latin typeface="Calibri" panose="020F0502020204030204" pitchFamily="34" charset="0"/>
                <a:ea typeface="+mn-ea"/>
                <a:cs typeface="Calibri" panose="020F0502020204030204" pitchFamily="34" charset="0"/>
              </a:rPr>
              <a:t>wrath of God</a:t>
            </a:r>
            <a:endParaRPr kumimoji="0" lang="en-US" sz="3200" b="1" i="1" u="none" strike="noStrike" kern="1200" cap="none" spc="0" normalizeH="0" baseline="0" noProof="0" dirty="0">
              <a:ln>
                <a:noFill/>
              </a:ln>
              <a:solidFill>
                <a:srgbClr val="CC9900"/>
              </a:solidFill>
              <a:effectLst>
                <a:glow rad="76200">
                  <a:schemeClr val="tx1"/>
                </a:glow>
              </a:effectLst>
              <a:uLnTx/>
              <a:uFillTx/>
              <a:latin typeface="Calibri" panose="020F0502020204030204" pitchFamily="34" charset="0"/>
              <a:ea typeface="+mn-ea"/>
              <a:cs typeface="Calibri" panose="020F0502020204030204" pitchFamily="34" charset="0"/>
            </a:endParaRPr>
          </a:p>
        </p:txBody>
      </p:sp>
      <p:sp>
        <p:nvSpPr>
          <p:cNvPr id="13" name="Rectangle 2">
            <a:extLst>
              <a:ext uri="{FF2B5EF4-FFF2-40B4-BE49-F238E27FC236}">
                <a16:creationId xmlns:a16="http://schemas.microsoft.com/office/drawing/2014/main" id="{F49583FE-91BA-B564-4101-6604DA8B2310}"/>
              </a:ext>
            </a:extLst>
          </p:cNvPr>
          <p:cNvSpPr txBox="1">
            <a:spLocks noChangeArrowheads="1"/>
          </p:cNvSpPr>
          <p:nvPr/>
        </p:nvSpPr>
        <p:spPr bwMode="auto">
          <a:xfrm>
            <a:off x="3805353" y="5373988"/>
            <a:ext cx="3676624"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suppress the truth</a:t>
            </a:r>
            <a:endParaRPr kumimoji="0" lang="en-US" altLang="en-US" sz="32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4" name="Rectangle 2">
            <a:extLst>
              <a:ext uri="{FF2B5EF4-FFF2-40B4-BE49-F238E27FC236}">
                <a16:creationId xmlns:a16="http://schemas.microsoft.com/office/drawing/2014/main" id="{969F49EE-69F2-5160-80AF-A26A51D4BA5F}"/>
              </a:ext>
            </a:extLst>
          </p:cNvPr>
          <p:cNvSpPr txBox="1">
            <a:spLocks noChangeArrowheads="1"/>
          </p:cNvSpPr>
          <p:nvPr/>
        </p:nvSpPr>
        <p:spPr bwMode="auto">
          <a:xfrm>
            <a:off x="808892" y="5380890"/>
            <a:ext cx="7842738"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400" b="1" kern="0" dirty="0">
                <a:ln w="3175" cmpd="sng">
                  <a:solidFill>
                    <a:srgbClr val="FFFF00"/>
                  </a:solidFill>
                  <a:prstDash val="solid"/>
                  <a:miter lim="800000"/>
                </a:ln>
                <a:solidFill>
                  <a:schemeClr val="bg1"/>
                </a:solidFill>
                <a:effectLst>
                  <a:glow rad="381000">
                    <a:schemeClr val="tx1">
                      <a:alpha val="99000"/>
                    </a:schemeClr>
                  </a:glow>
                  <a:outerShdw blurRad="50800" algn="tl" rotWithShape="0">
                    <a:srgbClr val="000000"/>
                  </a:outerShdw>
                </a:effectLst>
                <a:latin typeface="Calibri" panose="020F0502020204030204" pitchFamily="34" charset="0"/>
              </a:rPr>
              <a:t>without confession there is no repentance</a:t>
            </a:r>
          </a:p>
        </p:txBody>
      </p:sp>
      <p:sp>
        <p:nvSpPr>
          <p:cNvPr id="15" name="Rectangle 2">
            <a:extLst>
              <a:ext uri="{FF2B5EF4-FFF2-40B4-BE49-F238E27FC236}">
                <a16:creationId xmlns:a16="http://schemas.microsoft.com/office/drawing/2014/main" id="{07922E0D-A270-08AA-3B95-06E47A7BA446}"/>
              </a:ext>
            </a:extLst>
          </p:cNvPr>
          <p:cNvSpPr txBox="1">
            <a:spLocks noChangeArrowheads="1"/>
          </p:cNvSpPr>
          <p:nvPr/>
        </p:nvSpPr>
        <p:spPr bwMode="auto">
          <a:xfrm>
            <a:off x="808892" y="5380890"/>
            <a:ext cx="7807569"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reezing"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400" b="1" kern="0" dirty="0">
                <a:ln w="3175" cmpd="sng">
                  <a:noFill/>
                  <a:prstDash val="solid"/>
                  <a:miter lim="800000"/>
                </a:ln>
                <a:solidFill>
                  <a:schemeClr val="bg1"/>
                </a:solidFill>
                <a:effectLst>
                  <a:glow rad="101600">
                    <a:srgbClr val="CC6600"/>
                  </a:glow>
                  <a:outerShdw blurRad="50800" algn="tl" rotWithShape="0">
                    <a:srgbClr val="000000"/>
                  </a:outerShdw>
                </a:effectLst>
                <a:latin typeface="Calibri" panose="020F0502020204030204" pitchFamily="34" charset="0"/>
              </a:rPr>
              <a:t>without confession there is no repentance</a:t>
            </a:r>
          </a:p>
        </p:txBody>
      </p:sp>
    </p:spTree>
    <p:extLst>
      <p:ext uri="{BB962C8B-B14F-4D97-AF65-F5344CB8AC3E}">
        <p14:creationId xmlns:p14="http://schemas.microsoft.com/office/powerpoint/2010/main" val="29907075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entr" presetSubtype="0" fill="hold" grpId="0" nodeType="click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Effect transition="in" filter="dissolve">
                                      <p:cBhvr>
                                        <p:cTn id="7" dur="500">
                                          <p:stCondLst>
                                            <p:cond delay="0"/>
                                          </p:stCondLst>
                                        </p:cTn>
                                        <p:tgtEl>
                                          <p:spTgt spid="8"/>
                                        </p:tgtEl>
                                      </p:cBhvr>
                                    </p:animEffect>
                                    <p:anim to="" calcmode="lin" valueType="num">
                                      <p:cBhvr>
                                        <p:cTn id="8" dur="500" fill="hold">
                                          <p:stCondLst>
                                            <p:cond delay="0"/>
                                          </p:stCondLst>
                                        </p:cTn>
                                        <p:tgtEl>
                                          <p:spTgt spid="8"/>
                                        </p:tgtEl>
                                        <p:attrNameLst>
                                          <p:attrName>ppt_w</p:attrName>
                                        </p:attrNameLst>
                                      </p:cBhvr>
                                      <p:tavLst>
                                        <p:tav tm="0">
                                          <p:val>
                                            <p:strVal val="#ppt_w*4"/>
                                          </p:val>
                                        </p:tav>
                                        <p:tav tm="100000">
                                          <p:val>
                                            <p:strVal val="#ppt_w"/>
                                          </p:val>
                                        </p:tav>
                                      </p:tavLst>
                                    </p:anim>
                                    <p:anim to="" calcmode="lin" valueType="num">
                                      <p:cBhvr>
                                        <p:cTn id="9" dur="500" fill="hold">
                                          <p:stCondLst>
                                            <p:cond delay="0"/>
                                          </p:stCondLst>
                                        </p:cTn>
                                        <p:tgtEl>
                                          <p:spTgt spid="8"/>
                                        </p:tgtEl>
                                        <p:attrNameLst>
                                          <p:attrName>ppt_h</p:attrName>
                                        </p:attrNameLst>
                                      </p:cBhvr>
                                      <p:tavLst>
                                        <p:tav tm="0">
                                          <p:val>
                                            <p:strVal val="#ppt_h*4"/>
                                          </p:val>
                                        </p:tav>
                                        <p:tav tm="100000">
                                          <p:val>
                                            <p:strVal val="#ppt_h"/>
                                          </p:val>
                                        </p:tav>
                                      </p:tavLst>
                                    </p:anim>
                                  </p:childTnLst>
                                </p:cTn>
                              </p:par>
                            </p:childTnLst>
                          </p:cTn>
                        </p:par>
                        <p:par>
                          <p:cTn id="10" fill="hold">
                            <p:stCondLst>
                              <p:cond delay="950"/>
                            </p:stCondLst>
                            <p:childTnLst>
                              <p:par>
                                <p:cTn id="11" presetID="26" presetClass="emph" presetSubtype="0" fill="hold" grpId="1" nodeType="afterEffect">
                                  <p:stCondLst>
                                    <p:cond delay="0"/>
                                  </p:stCondLst>
                                  <p:iterate type="lt">
                                    <p:tmPct val="0"/>
                                  </p:iterate>
                                  <p:childTnLst>
                                    <p:animEffect transition="out" filter="fade">
                                      <p:cBhvr>
                                        <p:cTn id="12" dur="500" tmFilter="0, 0; .2, .5; .8, .5; 1, 0"/>
                                        <p:tgtEl>
                                          <p:spTgt spid="8"/>
                                        </p:tgtEl>
                                      </p:cBhvr>
                                    </p:animEffect>
                                    <p:animScale>
                                      <p:cBhvr>
                                        <p:cTn id="13" dur="250" autoRev="1" fill="hold"/>
                                        <p:tgtEl>
                                          <p:spTgt spid="8"/>
                                        </p:tgtEl>
                                      </p:cBhvr>
                                      <p:by x="105000" y="105000"/>
                                    </p:animScale>
                                  </p:childTnLst>
                                </p:cTn>
                              </p:par>
                            </p:childTnLst>
                          </p:cTn>
                        </p:par>
                      </p:childTnLst>
                    </p:cTn>
                  </p:par>
                  <p:par>
                    <p:cTn id="14" fill="hold">
                      <p:stCondLst>
                        <p:cond delay="indefinite"/>
                      </p:stCondLst>
                      <p:childTnLst>
                        <p:par>
                          <p:cTn id="15" fill="hold">
                            <p:stCondLst>
                              <p:cond delay="0"/>
                            </p:stCondLst>
                            <p:childTnLst>
                              <p:par>
                                <p:cTn id="16" presetID="17" presetClass="entr" presetSubtype="1"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100000">
                                          <p:val>
                                            <p:strVal val="#ppt_x"/>
                                          </p:val>
                                        </p:tav>
                                      </p:tavLst>
                                    </p:anim>
                                    <p:anim calcmode="lin" valueType="num">
                                      <p:cBhvr>
                                        <p:cTn id="19" dur="500" fill="hold"/>
                                        <p:tgtEl>
                                          <p:spTgt spid="9"/>
                                        </p:tgtEl>
                                        <p:attrNameLst>
                                          <p:attrName>ppt_y</p:attrName>
                                        </p:attrNameLst>
                                      </p:cBhvr>
                                      <p:tavLst>
                                        <p:tav tm="0">
                                          <p:val>
                                            <p:strVal val="#ppt_y-#ppt_h/2"/>
                                          </p:val>
                                        </p:tav>
                                        <p:tav tm="100000">
                                          <p:val>
                                            <p:strVal val="#ppt_y"/>
                                          </p:val>
                                        </p:tav>
                                      </p:tavLst>
                                    </p:anim>
                                    <p:anim calcmode="lin" valueType="num">
                                      <p:cBhvr>
                                        <p:cTn id="20" dur="500" fill="hold"/>
                                        <p:tgtEl>
                                          <p:spTgt spid="9"/>
                                        </p:tgtEl>
                                        <p:attrNameLst>
                                          <p:attrName>ppt_w</p:attrName>
                                        </p:attrNameLst>
                                      </p:cBhvr>
                                      <p:tavLst>
                                        <p:tav tm="0">
                                          <p:val>
                                            <p:strVal val="#ppt_w"/>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childTnLst>
                                </p:cTn>
                              </p:par>
                              <p:par>
                                <p:cTn id="22" presetID="10" presetClass="entr" presetSubtype="0" fill="hold" grpId="1"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par>
                                <p:cTn id="25" presetID="17" presetClass="entr" presetSubtype="10" fill="hold" grpId="0" nodeType="withEffect">
                                  <p:stCondLst>
                                    <p:cond delay="40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strVal val="#ppt_h"/>
                                          </p:val>
                                        </p:tav>
                                        <p:tav tm="100000">
                                          <p:val>
                                            <p:strVal val="#ppt_h"/>
                                          </p:val>
                                        </p:tav>
                                      </p:tavLst>
                                    </p:anim>
                                  </p:childTnLst>
                                </p:cTn>
                              </p:par>
                              <p:par>
                                <p:cTn id="29" presetID="17" presetClass="entr" presetSubtype="10" fill="hold" grpId="0" nodeType="withEffect">
                                  <p:stCondLst>
                                    <p:cond delay="60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strVal val="#ppt_h"/>
                                          </p:val>
                                        </p:tav>
                                        <p:tav tm="100000">
                                          <p:val>
                                            <p:strVal val="#ppt_h"/>
                                          </p:val>
                                        </p:tav>
                                      </p:tavLst>
                                    </p:anim>
                                  </p:childTnLst>
                                </p:cTn>
                              </p:par>
                              <p:par>
                                <p:cTn id="33" presetID="42" presetClass="path" presetSubtype="0" accel="50000" decel="50000" fill="hold" grpId="3" nodeType="withEffect">
                                  <p:stCondLst>
                                    <p:cond delay="600"/>
                                  </p:stCondLst>
                                  <p:childTnLst>
                                    <p:animMotion origin="layout" path="M -1.94444E-6 -4.81481E-6 L 0.17952 -0.18819 " pathEditMode="relative" rAng="0" ptsTypes="AA">
                                      <p:cBhvr>
                                        <p:cTn id="34" dur="750" spd="-100000" fill="hold"/>
                                        <p:tgtEl>
                                          <p:spTgt spid="11"/>
                                        </p:tgtEl>
                                        <p:attrNameLst>
                                          <p:attrName>ppt_x</p:attrName>
                                          <p:attrName>ppt_y</p:attrName>
                                        </p:attrNameLst>
                                      </p:cBhvr>
                                      <p:rCtr x="8976" y="-9421"/>
                                    </p:animMotion>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left)">
                                      <p:cBhvr>
                                        <p:cTn id="39" dur="500"/>
                                        <p:tgtEl>
                                          <p:spTgt spid="12"/>
                                        </p:tgtEl>
                                      </p:cBhvr>
                                    </p:animEffect>
                                  </p:childTnLst>
                                </p:cTn>
                              </p:par>
                              <p:par>
                                <p:cTn id="40" presetID="18" presetClass="emph" presetSubtype="0" fill="hold" grpId="1" nodeType="withEffect">
                                  <p:stCondLst>
                                    <p:cond delay="0"/>
                                  </p:stCondLst>
                                  <p:childTnLst>
                                    <p:set>
                                      <p:cBhvr override="childStyle">
                                        <p:cTn id="41" dur="500" fill="hold"/>
                                        <p:tgtEl>
                                          <p:spTgt spid="12"/>
                                        </p:tgtEl>
                                        <p:attrNameLst>
                                          <p:attrName>style.textDecorationUnderline</p:attrName>
                                        </p:attrNameLst>
                                      </p:cBhvr>
                                      <p:to>
                                        <p:strVal val="true"/>
                                      </p:to>
                                    </p:set>
                                  </p:childTnLst>
                                </p:cTn>
                              </p:par>
                              <p:par>
                                <p:cTn id="42" presetID="22" presetClass="entr" presetSubtype="8" fill="hold" grpId="0" nodeType="with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left)">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37"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barn(outVertical)">
                                      <p:cBhvr>
                                        <p:cTn id="49" dur="750"/>
                                        <p:tgtEl>
                                          <p:spTgt spid="14"/>
                                        </p:tgtEl>
                                      </p:cBhvr>
                                    </p:animEffect>
                                  </p:childTnLst>
                                </p:cTn>
                              </p:par>
                              <p:par>
                                <p:cTn id="50" presetID="16" presetClass="entr" presetSubtype="37" fill="hold" grpId="0" nodeType="with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barn(outVertical)">
                                      <p:cBhvr>
                                        <p:cTn id="52" dur="750"/>
                                        <p:tgtEl>
                                          <p:spTgt spid="15"/>
                                        </p:tgtEl>
                                      </p:cBhvr>
                                    </p:animEffect>
                                  </p:childTnLst>
                                </p:cTn>
                              </p:par>
                              <p:par>
                                <p:cTn id="53" presetID="10" presetClass="exit" presetSubtype="0" fill="hold" grpId="2" nodeType="withEffect">
                                  <p:stCondLst>
                                    <p:cond delay="0"/>
                                  </p:stCondLst>
                                  <p:childTnLst>
                                    <p:animEffect transition="out" filter="fade">
                                      <p:cBhvr>
                                        <p:cTn id="54" dur="500"/>
                                        <p:tgtEl>
                                          <p:spTgt spid="12"/>
                                        </p:tgtEl>
                                      </p:cBhvr>
                                    </p:animEffect>
                                    <p:set>
                                      <p:cBhvr>
                                        <p:cTn id="55" dur="1" fill="hold">
                                          <p:stCondLst>
                                            <p:cond delay="499"/>
                                          </p:stCondLst>
                                        </p:cTn>
                                        <p:tgtEl>
                                          <p:spTgt spid="12"/>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13"/>
                                        </p:tgtEl>
                                      </p:cBhvr>
                                    </p:animEffect>
                                    <p:set>
                                      <p:cBhvr>
                                        <p:cTn id="58" dur="1" fill="hold">
                                          <p:stCondLst>
                                            <p:cond delay="499"/>
                                          </p:stCondLst>
                                        </p:cTn>
                                        <p:tgtEl>
                                          <p:spTgt spid="13"/>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3" presetClass="exit" presetSubtype="544" fill="hold" grpId="2" nodeType="clickEffect">
                                  <p:stCondLst>
                                    <p:cond delay="0"/>
                                  </p:stCondLst>
                                  <p:childTnLst>
                                    <p:anim calcmode="lin" valueType="num">
                                      <p:cBhvr>
                                        <p:cTn id="62" dur="750"/>
                                        <p:tgtEl>
                                          <p:spTgt spid="11"/>
                                        </p:tgtEl>
                                        <p:attrNameLst>
                                          <p:attrName>ppt_w</p:attrName>
                                        </p:attrNameLst>
                                      </p:cBhvr>
                                      <p:tavLst>
                                        <p:tav tm="0">
                                          <p:val>
                                            <p:strVal val="ppt_w"/>
                                          </p:val>
                                        </p:tav>
                                        <p:tav tm="100000">
                                          <p:val>
                                            <p:fltVal val="0"/>
                                          </p:val>
                                        </p:tav>
                                      </p:tavLst>
                                    </p:anim>
                                    <p:anim calcmode="lin" valueType="num">
                                      <p:cBhvr>
                                        <p:cTn id="63" dur="750"/>
                                        <p:tgtEl>
                                          <p:spTgt spid="11"/>
                                        </p:tgtEl>
                                        <p:attrNameLst>
                                          <p:attrName>ppt_h</p:attrName>
                                        </p:attrNameLst>
                                      </p:cBhvr>
                                      <p:tavLst>
                                        <p:tav tm="0">
                                          <p:val>
                                            <p:strVal val="ppt_h"/>
                                          </p:val>
                                        </p:tav>
                                        <p:tav tm="100000">
                                          <p:val>
                                            <p:fltVal val="0"/>
                                          </p:val>
                                        </p:tav>
                                      </p:tavLst>
                                    </p:anim>
                                    <p:anim calcmode="lin" valueType="num">
                                      <p:cBhvr>
                                        <p:cTn id="64" dur="750"/>
                                        <p:tgtEl>
                                          <p:spTgt spid="11"/>
                                        </p:tgtEl>
                                        <p:attrNameLst>
                                          <p:attrName>ppt_x</p:attrName>
                                        </p:attrNameLst>
                                      </p:cBhvr>
                                      <p:tavLst>
                                        <p:tav tm="0">
                                          <p:val>
                                            <p:strVal val="ppt_x"/>
                                          </p:val>
                                        </p:tav>
                                        <p:tav tm="100000">
                                          <p:val>
                                            <p:fltVal val="0.5"/>
                                          </p:val>
                                        </p:tav>
                                      </p:tavLst>
                                    </p:anim>
                                    <p:anim calcmode="lin" valueType="num">
                                      <p:cBhvr>
                                        <p:cTn id="65" dur="750"/>
                                        <p:tgtEl>
                                          <p:spTgt spid="11"/>
                                        </p:tgtEl>
                                        <p:attrNameLst>
                                          <p:attrName>ppt_y</p:attrName>
                                        </p:attrNameLst>
                                      </p:cBhvr>
                                      <p:tavLst>
                                        <p:tav tm="0">
                                          <p:val>
                                            <p:strVal val="ppt_y"/>
                                          </p:val>
                                        </p:tav>
                                        <p:tav tm="100000">
                                          <p:val>
                                            <p:fltVal val="0.5"/>
                                          </p:val>
                                        </p:tav>
                                      </p:tavLst>
                                    </p:anim>
                                    <p:set>
                                      <p:cBhvr>
                                        <p:cTn id="66" dur="1" fill="hold">
                                          <p:stCondLst>
                                            <p:cond delay="749"/>
                                          </p:stCondLst>
                                        </p:cTn>
                                        <p:tgtEl>
                                          <p:spTgt spid="11"/>
                                        </p:tgtEl>
                                        <p:attrNameLst>
                                          <p:attrName>style.visibility</p:attrName>
                                        </p:attrNameLst>
                                      </p:cBhvr>
                                      <p:to>
                                        <p:strVal val="hidden"/>
                                      </p:to>
                                    </p:set>
                                  </p:childTnLst>
                                </p:cTn>
                              </p:par>
                              <p:par>
                                <p:cTn id="67" presetID="23" presetClass="exit" presetSubtype="544" fill="hold" grpId="1" nodeType="withEffect">
                                  <p:stCondLst>
                                    <p:cond delay="0"/>
                                  </p:stCondLst>
                                  <p:childTnLst>
                                    <p:anim calcmode="lin" valueType="num">
                                      <p:cBhvr>
                                        <p:cTn id="68" dur="750"/>
                                        <p:tgtEl>
                                          <p:spTgt spid="14"/>
                                        </p:tgtEl>
                                        <p:attrNameLst>
                                          <p:attrName>ppt_w</p:attrName>
                                        </p:attrNameLst>
                                      </p:cBhvr>
                                      <p:tavLst>
                                        <p:tav tm="0">
                                          <p:val>
                                            <p:strVal val="ppt_w"/>
                                          </p:val>
                                        </p:tav>
                                        <p:tav tm="100000">
                                          <p:val>
                                            <p:fltVal val="0"/>
                                          </p:val>
                                        </p:tav>
                                      </p:tavLst>
                                    </p:anim>
                                    <p:anim calcmode="lin" valueType="num">
                                      <p:cBhvr>
                                        <p:cTn id="69" dur="750"/>
                                        <p:tgtEl>
                                          <p:spTgt spid="14"/>
                                        </p:tgtEl>
                                        <p:attrNameLst>
                                          <p:attrName>ppt_h</p:attrName>
                                        </p:attrNameLst>
                                      </p:cBhvr>
                                      <p:tavLst>
                                        <p:tav tm="0">
                                          <p:val>
                                            <p:strVal val="ppt_h"/>
                                          </p:val>
                                        </p:tav>
                                        <p:tav tm="100000">
                                          <p:val>
                                            <p:fltVal val="0"/>
                                          </p:val>
                                        </p:tav>
                                      </p:tavLst>
                                    </p:anim>
                                    <p:anim calcmode="lin" valueType="num">
                                      <p:cBhvr>
                                        <p:cTn id="70" dur="750"/>
                                        <p:tgtEl>
                                          <p:spTgt spid="14"/>
                                        </p:tgtEl>
                                        <p:attrNameLst>
                                          <p:attrName>ppt_x</p:attrName>
                                        </p:attrNameLst>
                                      </p:cBhvr>
                                      <p:tavLst>
                                        <p:tav tm="0">
                                          <p:val>
                                            <p:strVal val="ppt_x"/>
                                          </p:val>
                                        </p:tav>
                                        <p:tav tm="100000">
                                          <p:val>
                                            <p:fltVal val="0.5"/>
                                          </p:val>
                                        </p:tav>
                                      </p:tavLst>
                                    </p:anim>
                                    <p:anim calcmode="lin" valueType="num">
                                      <p:cBhvr>
                                        <p:cTn id="71" dur="750"/>
                                        <p:tgtEl>
                                          <p:spTgt spid="14"/>
                                        </p:tgtEl>
                                        <p:attrNameLst>
                                          <p:attrName>ppt_y</p:attrName>
                                        </p:attrNameLst>
                                      </p:cBhvr>
                                      <p:tavLst>
                                        <p:tav tm="0">
                                          <p:val>
                                            <p:strVal val="ppt_y"/>
                                          </p:val>
                                        </p:tav>
                                        <p:tav tm="100000">
                                          <p:val>
                                            <p:fltVal val="0.5"/>
                                          </p:val>
                                        </p:tav>
                                      </p:tavLst>
                                    </p:anim>
                                    <p:set>
                                      <p:cBhvr>
                                        <p:cTn id="72" dur="1" fill="hold">
                                          <p:stCondLst>
                                            <p:cond delay="749"/>
                                          </p:stCondLst>
                                        </p:cTn>
                                        <p:tgtEl>
                                          <p:spTgt spid="14"/>
                                        </p:tgtEl>
                                        <p:attrNameLst>
                                          <p:attrName>style.visibility</p:attrName>
                                        </p:attrNameLst>
                                      </p:cBhvr>
                                      <p:to>
                                        <p:strVal val="hidden"/>
                                      </p:to>
                                    </p:set>
                                  </p:childTnLst>
                                </p:cTn>
                              </p:par>
                              <p:par>
                                <p:cTn id="73" presetID="23" presetClass="exit" presetSubtype="544" fill="hold" grpId="1" nodeType="withEffect">
                                  <p:stCondLst>
                                    <p:cond delay="0"/>
                                  </p:stCondLst>
                                  <p:childTnLst>
                                    <p:anim calcmode="lin" valueType="num">
                                      <p:cBhvr>
                                        <p:cTn id="74" dur="750"/>
                                        <p:tgtEl>
                                          <p:spTgt spid="15"/>
                                        </p:tgtEl>
                                        <p:attrNameLst>
                                          <p:attrName>ppt_w</p:attrName>
                                        </p:attrNameLst>
                                      </p:cBhvr>
                                      <p:tavLst>
                                        <p:tav tm="0">
                                          <p:val>
                                            <p:strVal val="ppt_w"/>
                                          </p:val>
                                        </p:tav>
                                        <p:tav tm="100000">
                                          <p:val>
                                            <p:fltVal val="0"/>
                                          </p:val>
                                        </p:tav>
                                      </p:tavLst>
                                    </p:anim>
                                    <p:anim calcmode="lin" valueType="num">
                                      <p:cBhvr>
                                        <p:cTn id="75" dur="750"/>
                                        <p:tgtEl>
                                          <p:spTgt spid="15"/>
                                        </p:tgtEl>
                                        <p:attrNameLst>
                                          <p:attrName>ppt_h</p:attrName>
                                        </p:attrNameLst>
                                      </p:cBhvr>
                                      <p:tavLst>
                                        <p:tav tm="0">
                                          <p:val>
                                            <p:strVal val="ppt_h"/>
                                          </p:val>
                                        </p:tav>
                                        <p:tav tm="100000">
                                          <p:val>
                                            <p:fltVal val="0"/>
                                          </p:val>
                                        </p:tav>
                                      </p:tavLst>
                                    </p:anim>
                                    <p:anim calcmode="lin" valueType="num">
                                      <p:cBhvr>
                                        <p:cTn id="76" dur="750"/>
                                        <p:tgtEl>
                                          <p:spTgt spid="15"/>
                                        </p:tgtEl>
                                        <p:attrNameLst>
                                          <p:attrName>ppt_x</p:attrName>
                                        </p:attrNameLst>
                                      </p:cBhvr>
                                      <p:tavLst>
                                        <p:tav tm="0">
                                          <p:val>
                                            <p:strVal val="ppt_x"/>
                                          </p:val>
                                        </p:tav>
                                        <p:tav tm="100000">
                                          <p:val>
                                            <p:fltVal val="0.5"/>
                                          </p:val>
                                        </p:tav>
                                      </p:tavLst>
                                    </p:anim>
                                    <p:anim calcmode="lin" valueType="num">
                                      <p:cBhvr>
                                        <p:cTn id="77" dur="750"/>
                                        <p:tgtEl>
                                          <p:spTgt spid="15"/>
                                        </p:tgtEl>
                                        <p:attrNameLst>
                                          <p:attrName>ppt_y</p:attrName>
                                        </p:attrNameLst>
                                      </p:cBhvr>
                                      <p:tavLst>
                                        <p:tav tm="0">
                                          <p:val>
                                            <p:strVal val="ppt_y"/>
                                          </p:val>
                                        </p:tav>
                                        <p:tav tm="100000">
                                          <p:val>
                                            <p:fltVal val="0.5"/>
                                          </p:val>
                                        </p:tav>
                                      </p:tavLst>
                                    </p:anim>
                                    <p:set>
                                      <p:cBhvr>
                                        <p:cTn id="78" dur="1" fill="hold">
                                          <p:stCondLst>
                                            <p:cond delay="749"/>
                                          </p:stCondLst>
                                        </p:cTn>
                                        <p:tgtEl>
                                          <p:spTgt spid="15"/>
                                        </p:tgtEl>
                                        <p:attrNameLst>
                                          <p:attrName>style.visibility</p:attrName>
                                        </p:attrNameLst>
                                      </p:cBhvr>
                                      <p:to>
                                        <p:strVal val="hidden"/>
                                      </p:to>
                                    </p:set>
                                  </p:childTnLst>
                                </p:cTn>
                              </p:par>
                              <p:par>
                                <p:cTn id="79" presetID="23" presetClass="exit" presetSubtype="544" fill="hold" grpId="1" nodeType="withEffect">
                                  <p:stCondLst>
                                    <p:cond delay="0"/>
                                  </p:stCondLst>
                                  <p:childTnLst>
                                    <p:anim calcmode="lin" valueType="num">
                                      <p:cBhvr>
                                        <p:cTn id="80" dur="750"/>
                                        <p:tgtEl>
                                          <p:spTgt spid="10"/>
                                        </p:tgtEl>
                                        <p:attrNameLst>
                                          <p:attrName>ppt_w</p:attrName>
                                        </p:attrNameLst>
                                      </p:cBhvr>
                                      <p:tavLst>
                                        <p:tav tm="0">
                                          <p:val>
                                            <p:strVal val="ppt_w"/>
                                          </p:val>
                                        </p:tav>
                                        <p:tav tm="100000">
                                          <p:val>
                                            <p:fltVal val="0"/>
                                          </p:val>
                                        </p:tav>
                                      </p:tavLst>
                                    </p:anim>
                                    <p:anim calcmode="lin" valueType="num">
                                      <p:cBhvr>
                                        <p:cTn id="81" dur="750"/>
                                        <p:tgtEl>
                                          <p:spTgt spid="10"/>
                                        </p:tgtEl>
                                        <p:attrNameLst>
                                          <p:attrName>ppt_h</p:attrName>
                                        </p:attrNameLst>
                                      </p:cBhvr>
                                      <p:tavLst>
                                        <p:tav tm="0">
                                          <p:val>
                                            <p:strVal val="ppt_h"/>
                                          </p:val>
                                        </p:tav>
                                        <p:tav tm="100000">
                                          <p:val>
                                            <p:fltVal val="0"/>
                                          </p:val>
                                        </p:tav>
                                      </p:tavLst>
                                    </p:anim>
                                    <p:anim calcmode="lin" valueType="num">
                                      <p:cBhvr>
                                        <p:cTn id="82" dur="750"/>
                                        <p:tgtEl>
                                          <p:spTgt spid="10"/>
                                        </p:tgtEl>
                                        <p:attrNameLst>
                                          <p:attrName>ppt_x</p:attrName>
                                        </p:attrNameLst>
                                      </p:cBhvr>
                                      <p:tavLst>
                                        <p:tav tm="0">
                                          <p:val>
                                            <p:strVal val="ppt_x"/>
                                          </p:val>
                                        </p:tav>
                                        <p:tav tm="100000">
                                          <p:val>
                                            <p:fltVal val="0.5"/>
                                          </p:val>
                                        </p:tav>
                                      </p:tavLst>
                                    </p:anim>
                                    <p:anim calcmode="lin" valueType="num">
                                      <p:cBhvr>
                                        <p:cTn id="83" dur="750"/>
                                        <p:tgtEl>
                                          <p:spTgt spid="10"/>
                                        </p:tgtEl>
                                        <p:attrNameLst>
                                          <p:attrName>ppt_y</p:attrName>
                                        </p:attrNameLst>
                                      </p:cBhvr>
                                      <p:tavLst>
                                        <p:tav tm="0">
                                          <p:val>
                                            <p:strVal val="ppt_y"/>
                                          </p:val>
                                        </p:tav>
                                        <p:tav tm="100000">
                                          <p:val>
                                            <p:fltVal val="0.5"/>
                                          </p:val>
                                        </p:tav>
                                      </p:tavLst>
                                    </p:anim>
                                    <p:set>
                                      <p:cBhvr>
                                        <p:cTn id="84" dur="1" fill="hold">
                                          <p:stCondLst>
                                            <p:cond delay="749"/>
                                          </p:stCondLst>
                                        </p:cTn>
                                        <p:tgtEl>
                                          <p:spTgt spid="10"/>
                                        </p:tgtEl>
                                        <p:attrNameLst>
                                          <p:attrName>style.visibility</p:attrName>
                                        </p:attrNameLst>
                                      </p:cBhvr>
                                      <p:to>
                                        <p:strVal val="hidden"/>
                                      </p:to>
                                    </p:set>
                                  </p:childTnLst>
                                </p:cTn>
                              </p:par>
                              <p:par>
                                <p:cTn id="85" presetID="23" presetClass="exit" presetSubtype="544" fill="hold" grpId="2" nodeType="withEffect">
                                  <p:stCondLst>
                                    <p:cond delay="0"/>
                                  </p:stCondLst>
                                  <p:childTnLst>
                                    <p:anim calcmode="lin" valueType="num">
                                      <p:cBhvr>
                                        <p:cTn id="86" dur="750"/>
                                        <p:tgtEl>
                                          <p:spTgt spid="9"/>
                                        </p:tgtEl>
                                        <p:attrNameLst>
                                          <p:attrName>ppt_w</p:attrName>
                                        </p:attrNameLst>
                                      </p:cBhvr>
                                      <p:tavLst>
                                        <p:tav tm="0">
                                          <p:val>
                                            <p:strVal val="ppt_w"/>
                                          </p:val>
                                        </p:tav>
                                        <p:tav tm="100000">
                                          <p:val>
                                            <p:fltVal val="0"/>
                                          </p:val>
                                        </p:tav>
                                      </p:tavLst>
                                    </p:anim>
                                    <p:anim calcmode="lin" valueType="num">
                                      <p:cBhvr>
                                        <p:cTn id="87" dur="750"/>
                                        <p:tgtEl>
                                          <p:spTgt spid="9"/>
                                        </p:tgtEl>
                                        <p:attrNameLst>
                                          <p:attrName>ppt_h</p:attrName>
                                        </p:attrNameLst>
                                      </p:cBhvr>
                                      <p:tavLst>
                                        <p:tav tm="0">
                                          <p:val>
                                            <p:strVal val="ppt_h"/>
                                          </p:val>
                                        </p:tav>
                                        <p:tav tm="100000">
                                          <p:val>
                                            <p:fltVal val="0"/>
                                          </p:val>
                                        </p:tav>
                                      </p:tavLst>
                                    </p:anim>
                                    <p:anim calcmode="lin" valueType="num">
                                      <p:cBhvr>
                                        <p:cTn id="88" dur="750"/>
                                        <p:tgtEl>
                                          <p:spTgt spid="9"/>
                                        </p:tgtEl>
                                        <p:attrNameLst>
                                          <p:attrName>ppt_x</p:attrName>
                                        </p:attrNameLst>
                                      </p:cBhvr>
                                      <p:tavLst>
                                        <p:tav tm="0">
                                          <p:val>
                                            <p:strVal val="ppt_x"/>
                                          </p:val>
                                        </p:tav>
                                        <p:tav tm="100000">
                                          <p:val>
                                            <p:fltVal val="0.5"/>
                                          </p:val>
                                        </p:tav>
                                      </p:tavLst>
                                    </p:anim>
                                    <p:anim calcmode="lin" valueType="num">
                                      <p:cBhvr>
                                        <p:cTn id="89" dur="750"/>
                                        <p:tgtEl>
                                          <p:spTgt spid="9"/>
                                        </p:tgtEl>
                                        <p:attrNameLst>
                                          <p:attrName>ppt_y</p:attrName>
                                        </p:attrNameLst>
                                      </p:cBhvr>
                                      <p:tavLst>
                                        <p:tav tm="0">
                                          <p:val>
                                            <p:strVal val="ppt_y"/>
                                          </p:val>
                                        </p:tav>
                                        <p:tav tm="100000">
                                          <p:val>
                                            <p:fltVal val="0.5"/>
                                          </p:val>
                                        </p:tav>
                                      </p:tavLst>
                                    </p:anim>
                                    <p:set>
                                      <p:cBhvr>
                                        <p:cTn id="90" dur="1" fill="hold">
                                          <p:stCondLst>
                                            <p:cond delay="749"/>
                                          </p:stCondLst>
                                        </p:cTn>
                                        <p:tgtEl>
                                          <p:spTgt spid="9"/>
                                        </p:tgtEl>
                                        <p:attrNameLst>
                                          <p:attrName>style.visibility</p:attrName>
                                        </p:attrNameLst>
                                      </p:cBhvr>
                                      <p:to>
                                        <p:strVal val="hidden"/>
                                      </p:to>
                                    </p:set>
                                  </p:childTnLst>
                                </p:cTn>
                              </p:par>
                              <p:par>
                                <p:cTn id="91" presetID="23" presetClass="exit" presetSubtype="544" fill="hold" grpId="4" nodeType="withEffect">
                                  <p:stCondLst>
                                    <p:cond delay="0"/>
                                  </p:stCondLst>
                                  <p:childTnLst>
                                    <p:anim calcmode="lin" valueType="num">
                                      <p:cBhvr>
                                        <p:cTn id="92" dur="750"/>
                                        <p:tgtEl>
                                          <p:spTgt spid="11"/>
                                        </p:tgtEl>
                                        <p:attrNameLst>
                                          <p:attrName>ppt_w</p:attrName>
                                        </p:attrNameLst>
                                      </p:cBhvr>
                                      <p:tavLst>
                                        <p:tav tm="0">
                                          <p:val>
                                            <p:strVal val="ppt_w"/>
                                          </p:val>
                                        </p:tav>
                                        <p:tav tm="100000">
                                          <p:val>
                                            <p:fltVal val="0"/>
                                          </p:val>
                                        </p:tav>
                                      </p:tavLst>
                                    </p:anim>
                                    <p:anim calcmode="lin" valueType="num">
                                      <p:cBhvr>
                                        <p:cTn id="93" dur="750"/>
                                        <p:tgtEl>
                                          <p:spTgt spid="11"/>
                                        </p:tgtEl>
                                        <p:attrNameLst>
                                          <p:attrName>ppt_h</p:attrName>
                                        </p:attrNameLst>
                                      </p:cBhvr>
                                      <p:tavLst>
                                        <p:tav tm="0">
                                          <p:val>
                                            <p:strVal val="ppt_h"/>
                                          </p:val>
                                        </p:tav>
                                        <p:tav tm="100000">
                                          <p:val>
                                            <p:fltVal val="0"/>
                                          </p:val>
                                        </p:tav>
                                      </p:tavLst>
                                    </p:anim>
                                    <p:anim calcmode="lin" valueType="num">
                                      <p:cBhvr>
                                        <p:cTn id="94" dur="750"/>
                                        <p:tgtEl>
                                          <p:spTgt spid="11"/>
                                        </p:tgtEl>
                                        <p:attrNameLst>
                                          <p:attrName>ppt_x</p:attrName>
                                        </p:attrNameLst>
                                      </p:cBhvr>
                                      <p:tavLst>
                                        <p:tav tm="0">
                                          <p:val>
                                            <p:strVal val="ppt_x"/>
                                          </p:val>
                                        </p:tav>
                                        <p:tav tm="100000">
                                          <p:val>
                                            <p:fltVal val="0.5"/>
                                          </p:val>
                                        </p:tav>
                                      </p:tavLst>
                                    </p:anim>
                                    <p:anim calcmode="lin" valueType="num">
                                      <p:cBhvr>
                                        <p:cTn id="95" dur="750"/>
                                        <p:tgtEl>
                                          <p:spTgt spid="11"/>
                                        </p:tgtEl>
                                        <p:attrNameLst>
                                          <p:attrName>ppt_y</p:attrName>
                                        </p:attrNameLst>
                                      </p:cBhvr>
                                      <p:tavLst>
                                        <p:tav tm="0">
                                          <p:val>
                                            <p:strVal val="ppt_y"/>
                                          </p:val>
                                        </p:tav>
                                        <p:tav tm="100000">
                                          <p:val>
                                            <p:fltVal val="0.5"/>
                                          </p:val>
                                        </p:tav>
                                      </p:tavLst>
                                    </p:anim>
                                    <p:set>
                                      <p:cBhvr>
                                        <p:cTn id="96" dur="1" fill="hold">
                                          <p:stCondLst>
                                            <p:cond delay="74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9" grpId="0" animBg="1"/>
      <p:bldP spid="9" grpId="1" animBg="1"/>
      <p:bldP spid="9" grpId="2" animBg="1"/>
      <p:bldP spid="12" grpId="0"/>
      <p:bldP spid="12" grpId="1"/>
      <p:bldP spid="12" grpId="2"/>
      <p:bldP spid="10" grpId="0"/>
      <p:bldP spid="10" grpId="1"/>
      <p:bldP spid="11" grpId="0"/>
      <p:bldP spid="11" grpId="2"/>
      <p:bldP spid="11" grpId="3"/>
      <p:bldP spid="11" grpId="4"/>
      <p:bldP spid="13" grpId="0"/>
      <p:bldP spid="13" grpId="1"/>
      <p:bldP spid="14" grpId="0"/>
      <p:bldP spid="14" grpId="1"/>
      <p:bldP spid="15" grpId="0"/>
      <p:bldP spid="15" grpId="1"/>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074" name="Main"/>
          <p:cNvSpPr>
            <a:spLocks noGrp="1" noChangeArrowheads="1"/>
          </p:cNvSpPr>
          <p:nvPr>
            <p:ph type="title"/>
          </p:nvPr>
        </p:nvSpPr>
        <p:spPr>
          <a:xfrm>
            <a:off x="984739" y="2033466"/>
            <a:ext cx="7174523" cy="2791069"/>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They were sons of fools, Yes,   sons of vile men; </a:t>
            </a:r>
            <a:r>
              <a:rPr lang="en-US" altLang="en-US" b="1" dirty="0">
                <a:ln w="17780" cmpd="sng">
                  <a:solidFill>
                    <a:srgbClr val="FFFFFF"/>
                  </a:solidFill>
                  <a:prstDash val="solid"/>
                  <a:miter lim="800000"/>
                </a:ln>
                <a:solidFill>
                  <a:srgbClr val="0066FF"/>
                </a:solidFill>
                <a:effectLst>
                  <a:glow rad="76200">
                    <a:schemeClr val="tx1"/>
                  </a:glow>
                  <a:outerShdw blurRad="50800" algn="tl" rotWithShape="0">
                    <a:srgbClr val="000000"/>
                  </a:outerShdw>
                </a:effectLst>
                <a:latin typeface="Calibri" panose="020F0502020204030204" pitchFamily="34" charset="0"/>
              </a:rPr>
              <a:t>They</a:t>
            </a: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were scourged </a:t>
            </a:r>
            <a:r>
              <a:rPr lang="en-US" altLang="en-US" b="1" dirty="0">
                <a:ln w="17780" cmpd="sng">
                  <a:solidFill>
                    <a:srgbClr val="FFFFFF"/>
                  </a:solidFill>
                  <a:prstDash val="solid"/>
                  <a:miter lim="800000"/>
                </a:ln>
                <a:solidFill>
                  <a:srgbClr val="0066FF"/>
                </a:solidFill>
                <a:effectLst>
                  <a:glow rad="76200">
                    <a:schemeClr val="tx1"/>
                  </a:glow>
                  <a:outerShdw blurRad="50800" algn="tl" rotWithShape="0">
                    <a:srgbClr val="000000"/>
                  </a:outerShdw>
                </a:effectLst>
                <a:latin typeface="Calibri" panose="020F0502020204030204" pitchFamily="34" charset="0"/>
              </a:rPr>
              <a:t>from </a:t>
            </a: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land.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Job 30:8</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8B126074-D877-4889-4A4B-46D2FB81C844}"/>
              </a:ext>
            </a:extLst>
          </p:cNvPr>
          <p:cNvSpPr txBox="1">
            <a:spLocks noChangeArrowheads="1"/>
          </p:cNvSpPr>
          <p:nvPr/>
        </p:nvSpPr>
        <p:spPr bwMode="auto">
          <a:xfrm>
            <a:off x="3510280" y="2052357"/>
            <a:ext cx="3469267" cy="8026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fools</a:t>
            </a:r>
          </a:p>
        </p:txBody>
      </p:sp>
      <p:sp>
        <p:nvSpPr>
          <p:cNvPr id="6" name="!!Morph It">
            <a:extLst>
              <a:ext uri="{FF2B5EF4-FFF2-40B4-BE49-F238E27FC236}">
                <a16:creationId xmlns:a16="http://schemas.microsoft.com/office/drawing/2014/main" id="{F21E361D-0631-5DC4-F11F-F55142517EF9}"/>
              </a:ext>
            </a:extLst>
          </p:cNvPr>
          <p:cNvSpPr txBox="1">
            <a:spLocks noChangeArrowheads="1"/>
          </p:cNvSpPr>
          <p:nvPr/>
        </p:nvSpPr>
        <p:spPr bwMode="auto">
          <a:xfrm>
            <a:off x="1090246" y="2744019"/>
            <a:ext cx="4251374" cy="7561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vile men</a:t>
            </a:r>
          </a:p>
        </p:txBody>
      </p:sp>
      <p:sp>
        <p:nvSpPr>
          <p:cNvPr id="7" name="Multiply 42">
            <a:extLst>
              <a:ext uri="{FF2B5EF4-FFF2-40B4-BE49-F238E27FC236}">
                <a16:creationId xmlns:a16="http://schemas.microsoft.com/office/drawing/2014/main" id="{C117A141-B4E1-1B0F-06CD-D95248F7F500}"/>
              </a:ext>
            </a:extLst>
          </p:cNvPr>
          <p:cNvSpPr/>
          <p:nvPr/>
        </p:nvSpPr>
        <p:spPr>
          <a:xfrm>
            <a:off x="2066283" y="3567905"/>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 name="Vile">
            <a:extLst>
              <a:ext uri="{FF2B5EF4-FFF2-40B4-BE49-F238E27FC236}">
                <a16:creationId xmlns:a16="http://schemas.microsoft.com/office/drawing/2014/main" id="{D399A637-0023-74A5-3015-6305E5A9EE44}"/>
              </a:ext>
            </a:extLst>
          </p:cNvPr>
          <p:cNvSpPr txBox="1">
            <a:spLocks noChangeArrowheads="1"/>
          </p:cNvSpPr>
          <p:nvPr/>
        </p:nvSpPr>
        <p:spPr bwMode="auto">
          <a:xfrm>
            <a:off x="1853852" y="2736793"/>
            <a:ext cx="3340240" cy="768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vile</a:t>
            </a:r>
          </a:p>
        </p:txBody>
      </p:sp>
      <p:sp>
        <p:nvSpPr>
          <p:cNvPr id="11" name="Cruel">
            <a:extLst>
              <a:ext uri="{FF2B5EF4-FFF2-40B4-BE49-F238E27FC236}">
                <a16:creationId xmlns:a16="http://schemas.microsoft.com/office/drawing/2014/main" id="{E2782FBE-A0D9-6C0C-F8A3-5FCFDF64B4C5}"/>
              </a:ext>
            </a:extLst>
          </p:cNvPr>
          <p:cNvSpPr txBox="1">
            <a:spLocks noChangeArrowheads="1"/>
          </p:cNvSpPr>
          <p:nvPr/>
        </p:nvSpPr>
        <p:spPr bwMode="auto">
          <a:xfrm>
            <a:off x="1853852" y="2736793"/>
            <a:ext cx="3340240" cy="768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cruel</a:t>
            </a:r>
          </a:p>
        </p:txBody>
      </p:sp>
      <p:sp>
        <p:nvSpPr>
          <p:cNvPr id="4" name="Awful">
            <a:extLst>
              <a:ext uri="{FF2B5EF4-FFF2-40B4-BE49-F238E27FC236}">
                <a16:creationId xmlns:a16="http://schemas.microsoft.com/office/drawing/2014/main" id="{CD885DD4-B3BA-E6F2-3D55-376778CB45B2}"/>
              </a:ext>
            </a:extLst>
          </p:cNvPr>
          <p:cNvSpPr txBox="1">
            <a:spLocks noChangeArrowheads="1"/>
          </p:cNvSpPr>
          <p:nvPr/>
        </p:nvSpPr>
        <p:spPr bwMode="auto">
          <a:xfrm>
            <a:off x="1853852" y="2736793"/>
            <a:ext cx="3340240" cy="768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awful</a:t>
            </a:r>
          </a:p>
        </p:txBody>
      </p:sp>
      <p:sp>
        <p:nvSpPr>
          <p:cNvPr id="13" name="Unfair">
            <a:extLst>
              <a:ext uri="{FF2B5EF4-FFF2-40B4-BE49-F238E27FC236}">
                <a16:creationId xmlns:a16="http://schemas.microsoft.com/office/drawing/2014/main" id="{5D3B84CA-0D58-2148-5830-A9DF7FB9EE0F}"/>
              </a:ext>
            </a:extLst>
          </p:cNvPr>
          <p:cNvSpPr txBox="1">
            <a:spLocks noChangeArrowheads="1"/>
          </p:cNvSpPr>
          <p:nvPr/>
        </p:nvSpPr>
        <p:spPr bwMode="auto">
          <a:xfrm>
            <a:off x="1853852" y="2736793"/>
            <a:ext cx="3340240" cy="768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unfair</a:t>
            </a:r>
          </a:p>
        </p:txBody>
      </p:sp>
      <p:sp>
        <p:nvSpPr>
          <p:cNvPr id="12" name="Hateful">
            <a:extLst>
              <a:ext uri="{FF2B5EF4-FFF2-40B4-BE49-F238E27FC236}">
                <a16:creationId xmlns:a16="http://schemas.microsoft.com/office/drawing/2014/main" id="{4B5CFBD3-9A45-A89F-7A7D-ECB7E70CBFFE}"/>
              </a:ext>
            </a:extLst>
          </p:cNvPr>
          <p:cNvSpPr txBox="1">
            <a:spLocks noChangeArrowheads="1"/>
          </p:cNvSpPr>
          <p:nvPr/>
        </p:nvSpPr>
        <p:spPr bwMode="auto">
          <a:xfrm>
            <a:off x="1853852" y="2736793"/>
            <a:ext cx="3340240" cy="768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hateful</a:t>
            </a:r>
          </a:p>
        </p:txBody>
      </p:sp>
      <p:sp>
        <p:nvSpPr>
          <p:cNvPr id="10" name="Wicked">
            <a:extLst>
              <a:ext uri="{FF2B5EF4-FFF2-40B4-BE49-F238E27FC236}">
                <a16:creationId xmlns:a16="http://schemas.microsoft.com/office/drawing/2014/main" id="{14055270-053B-B78A-E290-C7CC6E6C89E1}"/>
              </a:ext>
            </a:extLst>
          </p:cNvPr>
          <p:cNvSpPr txBox="1">
            <a:spLocks noChangeArrowheads="1"/>
          </p:cNvSpPr>
          <p:nvPr/>
        </p:nvSpPr>
        <p:spPr bwMode="auto">
          <a:xfrm>
            <a:off x="1853852" y="2736793"/>
            <a:ext cx="3340240" cy="768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wicked</a:t>
            </a:r>
          </a:p>
        </p:txBody>
      </p:sp>
      <p:sp>
        <p:nvSpPr>
          <p:cNvPr id="5" name="Dreadful">
            <a:extLst>
              <a:ext uri="{FF2B5EF4-FFF2-40B4-BE49-F238E27FC236}">
                <a16:creationId xmlns:a16="http://schemas.microsoft.com/office/drawing/2014/main" id="{D580C829-CC0A-455F-C8F4-4BF5CC0C608C}"/>
              </a:ext>
            </a:extLst>
          </p:cNvPr>
          <p:cNvSpPr txBox="1">
            <a:spLocks noChangeArrowheads="1"/>
          </p:cNvSpPr>
          <p:nvPr/>
        </p:nvSpPr>
        <p:spPr bwMode="auto">
          <a:xfrm>
            <a:off x="1853852" y="2736793"/>
            <a:ext cx="3340240" cy="768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dreadful</a:t>
            </a:r>
          </a:p>
        </p:txBody>
      </p:sp>
      <p:sp>
        <p:nvSpPr>
          <p:cNvPr id="8" name="Despicable">
            <a:extLst>
              <a:ext uri="{FF2B5EF4-FFF2-40B4-BE49-F238E27FC236}">
                <a16:creationId xmlns:a16="http://schemas.microsoft.com/office/drawing/2014/main" id="{CF367E8B-AE5D-8DC8-C01A-E3B9886A8B57}"/>
              </a:ext>
            </a:extLst>
          </p:cNvPr>
          <p:cNvSpPr txBox="1">
            <a:spLocks noChangeArrowheads="1"/>
          </p:cNvSpPr>
          <p:nvPr/>
        </p:nvSpPr>
        <p:spPr bwMode="auto">
          <a:xfrm>
            <a:off x="2132144" y="2736793"/>
            <a:ext cx="3340240" cy="768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despicable</a:t>
            </a:r>
          </a:p>
        </p:txBody>
      </p:sp>
      <p:sp>
        <p:nvSpPr>
          <p:cNvPr id="9" name="Contemptible">
            <a:extLst>
              <a:ext uri="{FF2B5EF4-FFF2-40B4-BE49-F238E27FC236}">
                <a16:creationId xmlns:a16="http://schemas.microsoft.com/office/drawing/2014/main" id="{0D346F7D-27A9-1FCD-6385-8F6C8E9D6B65}"/>
              </a:ext>
            </a:extLst>
          </p:cNvPr>
          <p:cNvSpPr txBox="1">
            <a:spLocks noChangeArrowheads="1"/>
          </p:cNvSpPr>
          <p:nvPr/>
        </p:nvSpPr>
        <p:spPr bwMode="auto">
          <a:xfrm>
            <a:off x="2092394" y="2736793"/>
            <a:ext cx="3340240" cy="768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contemptible</a:t>
            </a:r>
          </a:p>
        </p:txBody>
      </p:sp>
      <p:sp>
        <p:nvSpPr>
          <p:cNvPr id="14" name="Speech Bubble: Rectangle with Corners Rounded 7">
            <a:extLst>
              <a:ext uri="{FF2B5EF4-FFF2-40B4-BE49-F238E27FC236}">
                <a16:creationId xmlns:a16="http://schemas.microsoft.com/office/drawing/2014/main" id="{D6CF5936-D5AA-7CFC-BC40-A519EA02B64D}"/>
              </a:ext>
            </a:extLst>
          </p:cNvPr>
          <p:cNvSpPr/>
          <p:nvPr/>
        </p:nvSpPr>
        <p:spPr>
          <a:xfrm>
            <a:off x="877824" y="194134"/>
            <a:ext cx="7333488" cy="2002783"/>
          </a:xfrm>
          <a:custGeom>
            <a:avLst/>
            <a:gdLst>
              <a:gd name="connsiteX0" fmla="*/ 0 w 6302326"/>
              <a:gd name="connsiteY0" fmla="*/ 239156 h 1434905"/>
              <a:gd name="connsiteX1" fmla="*/ 239156 w 6302326"/>
              <a:gd name="connsiteY1" fmla="*/ 0 h 1434905"/>
              <a:gd name="connsiteX2" fmla="*/ 3676357 w 6302326"/>
              <a:gd name="connsiteY2" fmla="*/ 0 h 1434905"/>
              <a:gd name="connsiteX3" fmla="*/ 3676357 w 6302326"/>
              <a:gd name="connsiteY3" fmla="*/ 0 h 1434905"/>
              <a:gd name="connsiteX4" fmla="*/ 5251938 w 6302326"/>
              <a:gd name="connsiteY4" fmla="*/ 0 h 1434905"/>
              <a:gd name="connsiteX5" fmla="*/ 6063170 w 6302326"/>
              <a:gd name="connsiteY5" fmla="*/ 0 h 1434905"/>
              <a:gd name="connsiteX6" fmla="*/ 6302326 w 6302326"/>
              <a:gd name="connsiteY6" fmla="*/ 239156 h 1434905"/>
              <a:gd name="connsiteX7" fmla="*/ 6302326 w 6302326"/>
              <a:gd name="connsiteY7" fmla="*/ 837028 h 1434905"/>
              <a:gd name="connsiteX8" fmla="*/ 6302326 w 6302326"/>
              <a:gd name="connsiteY8" fmla="*/ 837028 h 1434905"/>
              <a:gd name="connsiteX9" fmla="*/ 6302326 w 6302326"/>
              <a:gd name="connsiteY9" fmla="*/ 1195754 h 1434905"/>
              <a:gd name="connsiteX10" fmla="*/ 6302326 w 6302326"/>
              <a:gd name="connsiteY10" fmla="*/ 1195749 h 1434905"/>
              <a:gd name="connsiteX11" fmla="*/ 6063170 w 6302326"/>
              <a:gd name="connsiteY11" fmla="*/ 1434905 h 1434905"/>
              <a:gd name="connsiteX12" fmla="*/ 5251938 w 6302326"/>
              <a:gd name="connsiteY12" fmla="*/ 1434905 h 1434905"/>
              <a:gd name="connsiteX13" fmla="*/ 5856689 w 6302326"/>
              <a:gd name="connsiteY13" fmla="*/ 2528676 h 1434905"/>
              <a:gd name="connsiteX14" fmla="*/ 3676357 w 6302326"/>
              <a:gd name="connsiteY14" fmla="*/ 1434905 h 1434905"/>
              <a:gd name="connsiteX15" fmla="*/ 239156 w 6302326"/>
              <a:gd name="connsiteY15" fmla="*/ 1434905 h 1434905"/>
              <a:gd name="connsiteX16" fmla="*/ 0 w 6302326"/>
              <a:gd name="connsiteY16" fmla="*/ 1195749 h 1434905"/>
              <a:gd name="connsiteX17" fmla="*/ 0 w 6302326"/>
              <a:gd name="connsiteY17" fmla="*/ 1195754 h 1434905"/>
              <a:gd name="connsiteX18" fmla="*/ 0 w 6302326"/>
              <a:gd name="connsiteY18" fmla="*/ 837028 h 1434905"/>
              <a:gd name="connsiteX19" fmla="*/ 0 w 6302326"/>
              <a:gd name="connsiteY19" fmla="*/ 837028 h 1434905"/>
              <a:gd name="connsiteX20" fmla="*/ 0 w 6302326"/>
              <a:gd name="connsiteY20" fmla="*/ 239156 h 1434905"/>
              <a:gd name="connsiteX0" fmla="*/ 0 w 6302326"/>
              <a:gd name="connsiteY0" fmla="*/ 239156 h 2528676"/>
              <a:gd name="connsiteX1" fmla="*/ 239156 w 6302326"/>
              <a:gd name="connsiteY1" fmla="*/ 0 h 2528676"/>
              <a:gd name="connsiteX2" fmla="*/ 3676357 w 6302326"/>
              <a:gd name="connsiteY2" fmla="*/ 0 h 2528676"/>
              <a:gd name="connsiteX3" fmla="*/ 3676357 w 6302326"/>
              <a:gd name="connsiteY3" fmla="*/ 0 h 2528676"/>
              <a:gd name="connsiteX4" fmla="*/ 5251938 w 6302326"/>
              <a:gd name="connsiteY4" fmla="*/ 0 h 2528676"/>
              <a:gd name="connsiteX5" fmla="*/ 6063170 w 6302326"/>
              <a:gd name="connsiteY5" fmla="*/ 0 h 2528676"/>
              <a:gd name="connsiteX6" fmla="*/ 6302326 w 6302326"/>
              <a:gd name="connsiteY6" fmla="*/ 239156 h 2528676"/>
              <a:gd name="connsiteX7" fmla="*/ 6302326 w 6302326"/>
              <a:gd name="connsiteY7" fmla="*/ 837028 h 2528676"/>
              <a:gd name="connsiteX8" fmla="*/ 6302326 w 6302326"/>
              <a:gd name="connsiteY8" fmla="*/ 837028 h 2528676"/>
              <a:gd name="connsiteX9" fmla="*/ 6302326 w 6302326"/>
              <a:gd name="connsiteY9" fmla="*/ 1195754 h 2528676"/>
              <a:gd name="connsiteX10" fmla="*/ 6302326 w 6302326"/>
              <a:gd name="connsiteY10" fmla="*/ 1195749 h 2528676"/>
              <a:gd name="connsiteX11" fmla="*/ 6063170 w 6302326"/>
              <a:gd name="connsiteY11" fmla="*/ 1434905 h 2528676"/>
              <a:gd name="connsiteX12" fmla="*/ 5251938 w 6302326"/>
              <a:gd name="connsiteY12" fmla="*/ 1434905 h 2528676"/>
              <a:gd name="connsiteX13" fmla="*/ 5856689 w 6302326"/>
              <a:gd name="connsiteY13" fmla="*/ 2528676 h 2528676"/>
              <a:gd name="connsiteX14" fmla="*/ 4657727 w 6302326"/>
              <a:gd name="connsiteY14" fmla="*/ 1429754 h 2528676"/>
              <a:gd name="connsiteX15" fmla="*/ 239156 w 6302326"/>
              <a:gd name="connsiteY15" fmla="*/ 1434905 h 2528676"/>
              <a:gd name="connsiteX16" fmla="*/ 0 w 6302326"/>
              <a:gd name="connsiteY16" fmla="*/ 1195749 h 2528676"/>
              <a:gd name="connsiteX17" fmla="*/ 0 w 6302326"/>
              <a:gd name="connsiteY17" fmla="*/ 1195754 h 2528676"/>
              <a:gd name="connsiteX18" fmla="*/ 0 w 6302326"/>
              <a:gd name="connsiteY18" fmla="*/ 837028 h 2528676"/>
              <a:gd name="connsiteX19" fmla="*/ 0 w 6302326"/>
              <a:gd name="connsiteY19" fmla="*/ 837028 h 2528676"/>
              <a:gd name="connsiteX20" fmla="*/ 0 w 6302326"/>
              <a:gd name="connsiteY20" fmla="*/ 239156 h 2528676"/>
              <a:gd name="connsiteX0" fmla="*/ 0 w 6302326"/>
              <a:gd name="connsiteY0" fmla="*/ 239156 h 2494264"/>
              <a:gd name="connsiteX1" fmla="*/ 239156 w 6302326"/>
              <a:gd name="connsiteY1" fmla="*/ 0 h 2494264"/>
              <a:gd name="connsiteX2" fmla="*/ 3676357 w 6302326"/>
              <a:gd name="connsiteY2" fmla="*/ 0 h 2494264"/>
              <a:gd name="connsiteX3" fmla="*/ 3676357 w 6302326"/>
              <a:gd name="connsiteY3" fmla="*/ 0 h 2494264"/>
              <a:gd name="connsiteX4" fmla="*/ 5251938 w 6302326"/>
              <a:gd name="connsiteY4" fmla="*/ 0 h 2494264"/>
              <a:gd name="connsiteX5" fmla="*/ 6063170 w 6302326"/>
              <a:gd name="connsiteY5" fmla="*/ 0 h 2494264"/>
              <a:gd name="connsiteX6" fmla="*/ 6302326 w 6302326"/>
              <a:gd name="connsiteY6" fmla="*/ 239156 h 2494264"/>
              <a:gd name="connsiteX7" fmla="*/ 6302326 w 6302326"/>
              <a:gd name="connsiteY7" fmla="*/ 837028 h 2494264"/>
              <a:gd name="connsiteX8" fmla="*/ 6302326 w 6302326"/>
              <a:gd name="connsiteY8" fmla="*/ 837028 h 2494264"/>
              <a:gd name="connsiteX9" fmla="*/ 6302326 w 6302326"/>
              <a:gd name="connsiteY9" fmla="*/ 1195754 h 2494264"/>
              <a:gd name="connsiteX10" fmla="*/ 6302326 w 6302326"/>
              <a:gd name="connsiteY10" fmla="*/ 1195749 h 2494264"/>
              <a:gd name="connsiteX11" fmla="*/ 6063170 w 6302326"/>
              <a:gd name="connsiteY11" fmla="*/ 1434905 h 2494264"/>
              <a:gd name="connsiteX12" fmla="*/ 5251938 w 6302326"/>
              <a:gd name="connsiteY12" fmla="*/ 1434905 h 2494264"/>
              <a:gd name="connsiteX13" fmla="*/ 5864064 w 6302326"/>
              <a:gd name="connsiteY13" fmla="*/ 2494264 h 2494264"/>
              <a:gd name="connsiteX14" fmla="*/ 4657727 w 6302326"/>
              <a:gd name="connsiteY14" fmla="*/ 1429754 h 2494264"/>
              <a:gd name="connsiteX15" fmla="*/ 239156 w 6302326"/>
              <a:gd name="connsiteY15" fmla="*/ 1434905 h 2494264"/>
              <a:gd name="connsiteX16" fmla="*/ 0 w 6302326"/>
              <a:gd name="connsiteY16" fmla="*/ 1195749 h 2494264"/>
              <a:gd name="connsiteX17" fmla="*/ 0 w 6302326"/>
              <a:gd name="connsiteY17" fmla="*/ 1195754 h 2494264"/>
              <a:gd name="connsiteX18" fmla="*/ 0 w 6302326"/>
              <a:gd name="connsiteY18" fmla="*/ 837028 h 2494264"/>
              <a:gd name="connsiteX19" fmla="*/ 0 w 6302326"/>
              <a:gd name="connsiteY19" fmla="*/ 837028 h 2494264"/>
              <a:gd name="connsiteX20" fmla="*/ 0 w 6302326"/>
              <a:gd name="connsiteY20" fmla="*/ 239156 h 2494264"/>
              <a:gd name="connsiteX0" fmla="*/ 0 w 6302326"/>
              <a:gd name="connsiteY0" fmla="*/ 239156 h 2494264"/>
              <a:gd name="connsiteX1" fmla="*/ 239156 w 6302326"/>
              <a:gd name="connsiteY1" fmla="*/ 0 h 2494264"/>
              <a:gd name="connsiteX2" fmla="*/ 3676357 w 6302326"/>
              <a:gd name="connsiteY2" fmla="*/ 0 h 2494264"/>
              <a:gd name="connsiteX3" fmla="*/ 3676357 w 6302326"/>
              <a:gd name="connsiteY3" fmla="*/ 0 h 2494264"/>
              <a:gd name="connsiteX4" fmla="*/ 5251938 w 6302326"/>
              <a:gd name="connsiteY4" fmla="*/ 0 h 2494264"/>
              <a:gd name="connsiteX5" fmla="*/ 6063170 w 6302326"/>
              <a:gd name="connsiteY5" fmla="*/ 0 h 2494264"/>
              <a:gd name="connsiteX6" fmla="*/ 6302326 w 6302326"/>
              <a:gd name="connsiteY6" fmla="*/ 239156 h 2494264"/>
              <a:gd name="connsiteX7" fmla="*/ 6302326 w 6302326"/>
              <a:gd name="connsiteY7" fmla="*/ 837028 h 2494264"/>
              <a:gd name="connsiteX8" fmla="*/ 6302326 w 6302326"/>
              <a:gd name="connsiteY8" fmla="*/ 837028 h 2494264"/>
              <a:gd name="connsiteX9" fmla="*/ 6302326 w 6302326"/>
              <a:gd name="connsiteY9" fmla="*/ 1195754 h 2494264"/>
              <a:gd name="connsiteX10" fmla="*/ 6302326 w 6302326"/>
              <a:gd name="connsiteY10" fmla="*/ 1195749 h 2494264"/>
              <a:gd name="connsiteX11" fmla="*/ 6063170 w 6302326"/>
              <a:gd name="connsiteY11" fmla="*/ 1434905 h 2494264"/>
              <a:gd name="connsiteX12" fmla="*/ 5251938 w 6302326"/>
              <a:gd name="connsiteY12" fmla="*/ 1434905 h 2494264"/>
              <a:gd name="connsiteX13" fmla="*/ 5849316 w 6302326"/>
              <a:gd name="connsiteY13" fmla="*/ 2494264 h 2494264"/>
              <a:gd name="connsiteX14" fmla="*/ 4657727 w 6302326"/>
              <a:gd name="connsiteY14" fmla="*/ 1429754 h 2494264"/>
              <a:gd name="connsiteX15" fmla="*/ 239156 w 6302326"/>
              <a:gd name="connsiteY15" fmla="*/ 1434905 h 2494264"/>
              <a:gd name="connsiteX16" fmla="*/ 0 w 6302326"/>
              <a:gd name="connsiteY16" fmla="*/ 1195749 h 2494264"/>
              <a:gd name="connsiteX17" fmla="*/ 0 w 6302326"/>
              <a:gd name="connsiteY17" fmla="*/ 1195754 h 2494264"/>
              <a:gd name="connsiteX18" fmla="*/ 0 w 6302326"/>
              <a:gd name="connsiteY18" fmla="*/ 837028 h 2494264"/>
              <a:gd name="connsiteX19" fmla="*/ 0 w 6302326"/>
              <a:gd name="connsiteY19" fmla="*/ 837028 h 2494264"/>
              <a:gd name="connsiteX20" fmla="*/ 0 w 6302326"/>
              <a:gd name="connsiteY20" fmla="*/ 239156 h 2494264"/>
              <a:gd name="connsiteX0" fmla="*/ 0 w 6302326"/>
              <a:gd name="connsiteY0" fmla="*/ 239156 h 1704490"/>
              <a:gd name="connsiteX1" fmla="*/ 239156 w 6302326"/>
              <a:gd name="connsiteY1" fmla="*/ 0 h 1704490"/>
              <a:gd name="connsiteX2" fmla="*/ 3676357 w 6302326"/>
              <a:gd name="connsiteY2" fmla="*/ 0 h 1704490"/>
              <a:gd name="connsiteX3" fmla="*/ 3676357 w 6302326"/>
              <a:gd name="connsiteY3" fmla="*/ 0 h 1704490"/>
              <a:gd name="connsiteX4" fmla="*/ 5251938 w 6302326"/>
              <a:gd name="connsiteY4" fmla="*/ 0 h 1704490"/>
              <a:gd name="connsiteX5" fmla="*/ 6063170 w 6302326"/>
              <a:gd name="connsiteY5" fmla="*/ 0 h 1704490"/>
              <a:gd name="connsiteX6" fmla="*/ 6302326 w 6302326"/>
              <a:gd name="connsiteY6" fmla="*/ 239156 h 1704490"/>
              <a:gd name="connsiteX7" fmla="*/ 6302326 w 6302326"/>
              <a:gd name="connsiteY7" fmla="*/ 837028 h 1704490"/>
              <a:gd name="connsiteX8" fmla="*/ 6302326 w 6302326"/>
              <a:gd name="connsiteY8" fmla="*/ 837028 h 1704490"/>
              <a:gd name="connsiteX9" fmla="*/ 6302326 w 6302326"/>
              <a:gd name="connsiteY9" fmla="*/ 1195754 h 1704490"/>
              <a:gd name="connsiteX10" fmla="*/ 6302326 w 6302326"/>
              <a:gd name="connsiteY10" fmla="*/ 1195749 h 1704490"/>
              <a:gd name="connsiteX11" fmla="*/ 6063170 w 6302326"/>
              <a:gd name="connsiteY11" fmla="*/ 1434905 h 1704490"/>
              <a:gd name="connsiteX12" fmla="*/ 5251938 w 6302326"/>
              <a:gd name="connsiteY12" fmla="*/ 1434905 h 1704490"/>
              <a:gd name="connsiteX13" fmla="*/ 4460114 w 6302326"/>
              <a:gd name="connsiteY13" fmla="*/ 1704490 h 1704490"/>
              <a:gd name="connsiteX14" fmla="*/ 4657727 w 6302326"/>
              <a:gd name="connsiteY14" fmla="*/ 1429754 h 1704490"/>
              <a:gd name="connsiteX15" fmla="*/ 239156 w 6302326"/>
              <a:gd name="connsiteY15" fmla="*/ 1434905 h 1704490"/>
              <a:gd name="connsiteX16" fmla="*/ 0 w 6302326"/>
              <a:gd name="connsiteY16" fmla="*/ 1195749 h 1704490"/>
              <a:gd name="connsiteX17" fmla="*/ 0 w 6302326"/>
              <a:gd name="connsiteY17" fmla="*/ 1195754 h 1704490"/>
              <a:gd name="connsiteX18" fmla="*/ 0 w 6302326"/>
              <a:gd name="connsiteY18" fmla="*/ 837028 h 1704490"/>
              <a:gd name="connsiteX19" fmla="*/ 0 w 6302326"/>
              <a:gd name="connsiteY19" fmla="*/ 837028 h 1704490"/>
              <a:gd name="connsiteX20" fmla="*/ 0 w 6302326"/>
              <a:gd name="connsiteY20" fmla="*/ 239156 h 1704490"/>
              <a:gd name="connsiteX0" fmla="*/ 0 w 6302326"/>
              <a:gd name="connsiteY0" fmla="*/ 239156 h 1631904"/>
              <a:gd name="connsiteX1" fmla="*/ 239156 w 6302326"/>
              <a:gd name="connsiteY1" fmla="*/ 0 h 1631904"/>
              <a:gd name="connsiteX2" fmla="*/ 3676357 w 6302326"/>
              <a:gd name="connsiteY2" fmla="*/ 0 h 1631904"/>
              <a:gd name="connsiteX3" fmla="*/ 3676357 w 6302326"/>
              <a:gd name="connsiteY3" fmla="*/ 0 h 1631904"/>
              <a:gd name="connsiteX4" fmla="*/ 5251938 w 6302326"/>
              <a:gd name="connsiteY4" fmla="*/ 0 h 1631904"/>
              <a:gd name="connsiteX5" fmla="*/ 6063170 w 6302326"/>
              <a:gd name="connsiteY5" fmla="*/ 0 h 1631904"/>
              <a:gd name="connsiteX6" fmla="*/ 6302326 w 6302326"/>
              <a:gd name="connsiteY6" fmla="*/ 239156 h 1631904"/>
              <a:gd name="connsiteX7" fmla="*/ 6302326 w 6302326"/>
              <a:gd name="connsiteY7" fmla="*/ 837028 h 1631904"/>
              <a:gd name="connsiteX8" fmla="*/ 6302326 w 6302326"/>
              <a:gd name="connsiteY8" fmla="*/ 837028 h 1631904"/>
              <a:gd name="connsiteX9" fmla="*/ 6302326 w 6302326"/>
              <a:gd name="connsiteY9" fmla="*/ 1195754 h 1631904"/>
              <a:gd name="connsiteX10" fmla="*/ 6302326 w 6302326"/>
              <a:gd name="connsiteY10" fmla="*/ 1195749 h 1631904"/>
              <a:gd name="connsiteX11" fmla="*/ 6063170 w 6302326"/>
              <a:gd name="connsiteY11" fmla="*/ 1434905 h 1631904"/>
              <a:gd name="connsiteX12" fmla="*/ 5251938 w 6302326"/>
              <a:gd name="connsiteY12" fmla="*/ 1434905 h 1631904"/>
              <a:gd name="connsiteX13" fmla="*/ 4752799 w 6302326"/>
              <a:gd name="connsiteY13" fmla="*/ 1631904 h 1631904"/>
              <a:gd name="connsiteX14" fmla="*/ 4657727 w 6302326"/>
              <a:gd name="connsiteY14" fmla="*/ 1429754 h 1631904"/>
              <a:gd name="connsiteX15" fmla="*/ 239156 w 6302326"/>
              <a:gd name="connsiteY15" fmla="*/ 1434905 h 1631904"/>
              <a:gd name="connsiteX16" fmla="*/ 0 w 6302326"/>
              <a:gd name="connsiteY16" fmla="*/ 1195749 h 1631904"/>
              <a:gd name="connsiteX17" fmla="*/ 0 w 6302326"/>
              <a:gd name="connsiteY17" fmla="*/ 1195754 h 1631904"/>
              <a:gd name="connsiteX18" fmla="*/ 0 w 6302326"/>
              <a:gd name="connsiteY18" fmla="*/ 837028 h 1631904"/>
              <a:gd name="connsiteX19" fmla="*/ 0 w 6302326"/>
              <a:gd name="connsiteY19" fmla="*/ 837028 h 1631904"/>
              <a:gd name="connsiteX20" fmla="*/ 0 w 6302326"/>
              <a:gd name="connsiteY20" fmla="*/ 239156 h 1631904"/>
              <a:gd name="connsiteX0" fmla="*/ 0 w 6302326"/>
              <a:gd name="connsiteY0" fmla="*/ 239156 h 1631904"/>
              <a:gd name="connsiteX1" fmla="*/ 239156 w 6302326"/>
              <a:gd name="connsiteY1" fmla="*/ 0 h 1631904"/>
              <a:gd name="connsiteX2" fmla="*/ 3676357 w 6302326"/>
              <a:gd name="connsiteY2" fmla="*/ 0 h 1631904"/>
              <a:gd name="connsiteX3" fmla="*/ 3676357 w 6302326"/>
              <a:gd name="connsiteY3" fmla="*/ 0 h 1631904"/>
              <a:gd name="connsiteX4" fmla="*/ 5251938 w 6302326"/>
              <a:gd name="connsiteY4" fmla="*/ 0 h 1631904"/>
              <a:gd name="connsiteX5" fmla="*/ 6063170 w 6302326"/>
              <a:gd name="connsiteY5" fmla="*/ 0 h 1631904"/>
              <a:gd name="connsiteX6" fmla="*/ 6302326 w 6302326"/>
              <a:gd name="connsiteY6" fmla="*/ 239156 h 1631904"/>
              <a:gd name="connsiteX7" fmla="*/ 6302326 w 6302326"/>
              <a:gd name="connsiteY7" fmla="*/ 837028 h 1631904"/>
              <a:gd name="connsiteX8" fmla="*/ 6302326 w 6302326"/>
              <a:gd name="connsiteY8" fmla="*/ 837028 h 1631904"/>
              <a:gd name="connsiteX9" fmla="*/ 6302326 w 6302326"/>
              <a:gd name="connsiteY9" fmla="*/ 1195754 h 1631904"/>
              <a:gd name="connsiteX10" fmla="*/ 6302326 w 6302326"/>
              <a:gd name="connsiteY10" fmla="*/ 1195749 h 1631904"/>
              <a:gd name="connsiteX11" fmla="*/ 6063170 w 6302326"/>
              <a:gd name="connsiteY11" fmla="*/ 1434905 h 1631904"/>
              <a:gd name="connsiteX12" fmla="*/ 5251938 w 6302326"/>
              <a:gd name="connsiteY12" fmla="*/ 1434905 h 1631904"/>
              <a:gd name="connsiteX13" fmla="*/ 4780897 w 6302326"/>
              <a:gd name="connsiteY13" fmla="*/ 1631904 h 1631904"/>
              <a:gd name="connsiteX14" fmla="*/ 4657727 w 6302326"/>
              <a:gd name="connsiteY14" fmla="*/ 1429754 h 1631904"/>
              <a:gd name="connsiteX15" fmla="*/ 239156 w 6302326"/>
              <a:gd name="connsiteY15" fmla="*/ 1434905 h 1631904"/>
              <a:gd name="connsiteX16" fmla="*/ 0 w 6302326"/>
              <a:gd name="connsiteY16" fmla="*/ 1195749 h 1631904"/>
              <a:gd name="connsiteX17" fmla="*/ 0 w 6302326"/>
              <a:gd name="connsiteY17" fmla="*/ 1195754 h 1631904"/>
              <a:gd name="connsiteX18" fmla="*/ 0 w 6302326"/>
              <a:gd name="connsiteY18" fmla="*/ 837028 h 1631904"/>
              <a:gd name="connsiteX19" fmla="*/ 0 w 6302326"/>
              <a:gd name="connsiteY19" fmla="*/ 837028 h 1631904"/>
              <a:gd name="connsiteX20" fmla="*/ 0 w 6302326"/>
              <a:gd name="connsiteY20" fmla="*/ 239156 h 1631904"/>
              <a:gd name="connsiteX0" fmla="*/ 0 w 6302326"/>
              <a:gd name="connsiteY0" fmla="*/ 239156 h 1631904"/>
              <a:gd name="connsiteX1" fmla="*/ 239156 w 6302326"/>
              <a:gd name="connsiteY1" fmla="*/ 0 h 1631904"/>
              <a:gd name="connsiteX2" fmla="*/ 3676357 w 6302326"/>
              <a:gd name="connsiteY2" fmla="*/ 0 h 1631904"/>
              <a:gd name="connsiteX3" fmla="*/ 3676357 w 6302326"/>
              <a:gd name="connsiteY3" fmla="*/ 0 h 1631904"/>
              <a:gd name="connsiteX4" fmla="*/ 5251938 w 6302326"/>
              <a:gd name="connsiteY4" fmla="*/ 0 h 1631904"/>
              <a:gd name="connsiteX5" fmla="*/ 6063170 w 6302326"/>
              <a:gd name="connsiteY5" fmla="*/ 0 h 1631904"/>
              <a:gd name="connsiteX6" fmla="*/ 6302326 w 6302326"/>
              <a:gd name="connsiteY6" fmla="*/ 239156 h 1631904"/>
              <a:gd name="connsiteX7" fmla="*/ 6302326 w 6302326"/>
              <a:gd name="connsiteY7" fmla="*/ 837028 h 1631904"/>
              <a:gd name="connsiteX8" fmla="*/ 6302326 w 6302326"/>
              <a:gd name="connsiteY8" fmla="*/ 837028 h 1631904"/>
              <a:gd name="connsiteX9" fmla="*/ 6302326 w 6302326"/>
              <a:gd name="connsiteY9" fmla="*/ 1195754 h 1631904"/>
              <a:gd name="connsiteX10" fmla="*/ 6302326 w 6302326"/>
              <a:gd name="connsiteY10" fmla="*/ 1195749 h 1631904"/>
              <a:gd name="connsiteX11" fmla="*/ 6063170 w 6302326"/>
              <a:gd name="connsiteY11" fmla="*/ 1434905 h 1631904"/>
              <a:gd name="connsiteX12" fmla="*/ 5251938 w 6302326"/>
              <a:gd name="connsiteY12" fmla="*/ 1434905 h 1631904"/>
              <a:gd name="connsiteX13" fmla="*/ 4764506 w 6302326"/>
              <a:gd name="connsiteY13" fmla="*/ 1631904 h 1631904"/>
              <a:gd name="connsiteX14" fmla="*/ 4657727 w 6302326"/>
              <a:gd name="connsiteY14" fmla="*/ 1429754 h 1631904"/>
              <a:gd name="connsiteX15" fmla="*/ 239156 w 6302326"/>
              <a:gd name="connsiteY15" fmla="*/ 1434905 h 1631904"/>
              <a:gd name="connsiteX16" fmla="*/ 0 w 6302326"/>
              <a:gd name="connsiteY16" fmla="*/ 1195749 h 1631904"/>
              <a:gd name="connsiteX17" fmla="*/ 0 w 6302326"/>
              <a:gd name="connsiteY17" fmla="*/ 1195754 h 1631904"/>
              <a:gd name="connsiteX18" fmla="*/ 0 w 6302326"/>
              <a:gd name="connsiteY18" fmla="*/ 837028 h 1631904"/>
              <a:gd name="connsiteX19" fmla="*/ 0 w 6302326"/>
              <a:gd name="connsiteY19" fmla="*/ 837028 h 1631904"/>
              <a:gd name="connsiteX20" fmla="*/ 0 w 6302326"/>
              <a:gd name="connsiteY20" fmla="*/ 239156 h 1631904"/>
              <a:gd name="connsiteX0" fmla="*/ 0 w 6302326"/>
              <a:gd name="connsiteY0" fmla="*/ 239156 h 1631904"/>
              <a:gd name="connsiteX1" fmla="*/ 239156 w 6302326"/>
              <a:gd name="connsiteY1" fmla="*/ 0 h 1631904"/>
              <a:gd name="connsiteX2" fmla="*/ 3676357 w 6302326"/>
              <a:gd name="connsiteY2" fmla="*/ 0 h 1631904"/>
              <a:gd name="connsiteX3" fmla="*/ 3676357 w 6302326"/>
              <a:gd name="connsiteY3" fmla="*/ 0 h 1631904"/>
              <a:gd name="connsiteX4" fmla="*/ 5251938 w 6302326"/>
              <a:gd name="connsiteY4" fmla="*/ 0 h 1631904"/>
              <a:gd name="connsiteX5" fmla="*/ 6063170 w 6302326"/>
              <a:gd name="connsiteY5" fmla="*/ 0 h 1631904"/>
              <a:gd name="connsiteX6" fmla="*/ 6302326 w 6302326"/>
              <a:gd name="connsiteY6" fmla="*/ 239156 h 1631904"/>
              <a:gd name="connsiteX7" fmla="*/ 6302326 w 6302326"/>
              <a:gd name="connsiteY7" fmla="*/ 837028 h 1631904"/>
              <a:gd name="connsiteX8" fmla="*/ 6302326 w 6302326"/>
              <a:gd name="connsiteY8" fmla="*/ 837028 h 1631904"/>
              <a:gd name="connsiteX9" fmla="*/ 6302326 w 6302326"/>
              <a:gd name="connsiteY9" fmla="*/ 1195754 h 1631904"/>
              <a:gd name="connsiteX10" fmla="*/ 6302326 w 6302326"/>
              <a:gd name="connsiteY10" fmla="*/ 1195749 h 1631904"/>
              <a:gd name="connsiteX11" fmla="*/ 6063170 w 6302326"/>
              <a:gd name="connsiteY11" fmla="*/ 1434905 h 1631904"/>
              <a:gd name="connsiteX12" fmla="*/ 5029498 w 6302326"/>
              <a:gd name="connsiteY12" fmla="*/ 1434905 h 1631904"/>
              <a:gd name="connsiteX13" fmla="*/ 4764506 w 6302326"/>
              <a:gd name="connsiteY13" fmla="*/ 1631904 h 1631904"/>
              <a:gd name="connsiteX14" fmla="*/ 4657727 w 6302326"/>
              <a:gd name="connsiteY14" fmla="*/ 1429754 h 1631904"/>
              <a:gd name="connsiteX15" fmla="*/ 239156 w 6302326"/>
              <a:gd name="connsiteY15" fmla="*/ 1434905 h 1631904"/>
              <a:gd name="connsiteX16" fmla="*/ 0 w 6302326"/>
              <a:gd name="connsiteY16" fmla="*/ 1195749 h 1631904"/>
              <a:gd name="connsiteX17" fmla="*/ 0 w 6302326"/>
              <a:gd name="connsiteY17" fmla="*/ 1195754 h 1631904"/>
              <a:gd name="connsiteX18" fmla="*/ 0 w 6302326"/>
              <a:gd name="connsiteY18" fmla="*/ 837028 h 1631904"/>
              <a:gd name="connsiteX19" fmla="*/ 0 w 6302326"/>
              <a:gd name="connsiteY19" fmla="*/ 837028 h 1631904"/>
              <a:gd name="connsiteX20" fmla="*/ 0 w 6302326"/>
              <a:gd name="connsiteY20" fmla="*/ 239156 h 163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02326" h="1631904">
                <a:moveTo>
                  <a:pt x="0" y="239156"/>
                </a:moveTo>
                <a:cubicBezTo>
                  <a:pt x="0" y="107074"/>
                  <a:pt x="107074" y="0"/>
                  <a:pt x="239156" y="0"/>
                </a:cubicBezTo>
                <a:lnTo>
                  <a:pt x="3676357" y="0"/>
                </a:lnTo>
                <a:lnTo>
                  <a:pt x="3676357" y="0"/>
                </a:lnTo>
                <a:lnTo>
                  <a:pt x="5251938" y="0"/>
                </a:lnTo>
                <a:lnTo>
                  <a:pt x="6063170" y="0"/>
                </a:lnTo>
                <a:cubicBezTo>
                  <a:pt x="6195252" y="0"/>
                  <a:pt x="6302326" y="107074"/>
                  <a:pt x="6302326" y="239156"/>
                </a:cubicBezTo>
                <a:lnTo>
                  <a:pt x="6302326" y="837028"/>
                </a:lnTo>
                <a:lnTo>
                  <a:pt x="6302326" y="837028"/>
                </a:lnTo>
                <a:lnTo>
                  <a:pt x="6302326" y="1195754"/>
                </a:lnTo>
                <a:lnTo>
                  <a:pt x="6302326" y="1195749"/>
                </a:lnTo>
                <a:cubicBezTo>
                  <a:pt x="6302326" y="1327831"/>
                  <a:pt x="6195252" y="1434905"/>
                  <a:pt x="6063170" y="1434905"/>
                </a:cubicBezTo>
                <a:lnTo>
                  <a:pt x="5029498" y="1434905"/>
                </a:lnTo>
                <a:lnTo>
                  <a:pt x="4764506" y="1631904"/>
                </a:lnTo>
                <a:lnTo>
                  <a:pt x="4657727" y="1429754"/>
                </a:lnTo>
                <a:lnTo>
                  <a:pt x="239156" y="1434905"/>
                </a:lnTo>
                <a:cubicBezTo>
                  <a:pt x="107074" y="1434905"/>
                  <a:pt x="0" y="1327831"/>
                  <a:pt x="0" y="1195749"/>
                </a:cubicBezTo>
                <a:lnTo>
                  <a:pt x="0" y="1195754"/>
                </a:lnTo>
                <a:lnTo>
                  <a:pt x="0" y="837028"/>
                </a:lnTo>
                <a:lnTo>
                  <a:pt x="0" y="837028"/>
                </a:lnTo>
                <a:lnTo>
                  <a:pt x="0" y="239156"/>
                </a:lnTo>
                <a:close/>
              </a:path>
            </a:pathLst>
          </a:custGeom>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23">
            <a:extLst>
              <a:ext uri="{FF2B5EF4-FFF2-40B4-BE49-F238E27FC236}">
                <a16:creationId xmlns:a16="http://schemas.microsoft.com/office/drawing/2014/main" id="{B826B8CE-A3BA-653B-4910-7C112EEC99ED}"/>
              </a:ext>
            </a:extLst>
          </p:cNvPr>
          <p:cNvSpPr/>
          <p:nvPr/>
        </p:nvSpPr>
        <p:spPr>
          <a:xfrm>
            <a:off x="1024127" y="158768"/>
            <a:ext cx="7114033" cy="1743184"/>
          </a:xfrm>
          <a:prstGeom prst="roundRect">
            <a:avLst/>
          </a:prstGeom>
          <a:noFill/>
          <a:ln>
            <a:noFill/>
          </a:ln>
          <a:scene3d>
            <a:camera prst="orthographicFront"/>
            <a:lightRig rig="threePt"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3d extrusionH="57150">
              <a:bevelT w="38100" h="38100"/>
            </a:sp3d>
          </a:bodyPr>
          <a:lstStyle/>
          <a:p>
            <a:pPr lvl="0" algn="ctr">
              <a:defRPr/>
            </a:pPr>
            <a:r>
              <a:rPr lang="en-US" sz="36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Whoever hides hatred has lying lips, And whoever spreads slander            is a fool</a:t>
            </a:r>
            <a:r>
              <a:rPr lang="en-US" sz="29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 </a:t>
            </a:r>
            <a:r>
              <a:rPr kumimoji="0" lang="en-US" sz="32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Proverbs 10:18</a:t>
            </a:r>
            <a:endParaRPr lang="en-US" sz="3200" i="1" dirty="0">
              <a:solidFill>
                <a:srgbClr val="00CCFF"/>
              </a:solidFill>
            </a:endParaRPr>
          </a:p>
        </p:txBody>
      </p:sp>
      <p:sp>
        <p:nvSpPr>
          <p:cNvPr id="16" name="slander">
            <a:extLst>
              <a:ext uri="{FF2B5EF4-FFF2-40B4-BE49-F238E27FC236}">
                <a16:creationId xmlns:a16="http://schemas.microsoft.com/office/drawing/2014/main" id="{D2578020-70F3-3EB4-A119-451602724AE4}"/>
              </a:ext>
            </a:extLst>
          </p:cNvPr>
          <p:cNvSpPr txBox="1">
            <a:spLocks noChangeArrowheads="1"/>
          </p:cNvSpPr>
          <p:nvPr/>
        </p:nvSpPr>
        <p:spPr bwMode="auto">
          <a:xfrm>
            <a:off x="5444360" y="633585"/>
            <a:ext cx="2497374" cy="784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slander</a:t>
            </a:r>
          </a:p>
        </p:txBody>
      </p:sp>
      <p:sp>
        <p:nvSpPr>
          <p:cNvPr id="17" name="slurs">
            <a:extLst>
              <a:ext uri="{FF2B5EF4-FFF2-40B4-BE49-F238E27FC236}">
                <a16:creationId xmlns:a16="http://schemas.microsoft.com/office/drawing/2014/main" id="{D23AAB33-0374-9213-2F73-5B374BF0ED2A}"/>
              </a:ext>
            </a:extLst>
          </p:cNvPr>
          <p:cNvSpPr txBox="1">
            <a:spLocks noChangeArrowheads="1"/>
          </p:cNvSpPr>
          <p:nvPr/>
        </p:nvSpPr>
        <p:spPr bwMode="auto">
          <a:xfrm>
            <a:off x="5444360" y="633585"/>
            <a:ext cx="2497374" cy="784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slurs</a:t>
            </a:r>
          </a:p>
        </p:txBody>
      </p:sp>
      <p:sp>
        <p:nvSpPr>
          <p:cNvPr id="20" name="vilify">
            <a:extLst>
              <a:ext uri="{FF2B5EF4-FFF2-40B4-BE49-F238E27FC236}">
                <a16:creationId xmlns:a16="http://schemas.microsoft.com/office/drawing/2014/main" id="{3259D134-4F87-A140-EC8B-D65C00AD6A52}"/>
              </a:ext>
            </a:extLst>
          </p:cNvPr>
          <p:cNvSpPr txBox="1">
            <a:spLocks noChangeArrowheads="1"/>
          </p:cNvSpPr>
          <p:nvPr/>
        </p:nvSpPr>
        <p:spPr bwMode="auto">
          <a:xfrm>
            <a:off x="5444360" y="636138"/>
            <a:ext cx="2497374" cy="784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vilify</a:t>
            </a:r>
          </a:p>
        </p:txBody>
      </p:sp>
      <p:sp>
        <p:nvSpPr>
          <p:cNvPr id="18" name="smear">
            <a:extLst>
              <a:ext uri="{FF2B5EF4-FFF2-40B4-BE49-F238E27FC236}">
                <a16:creationId xmlns:a16="http://schemas.microsoft.com/office/drawing/2014/main" id="{50DD7B0D-126F-6375-B902-E38F74C5F41A}"/>
              </a:ext>
            </a:extLst>
          </p:cNvPr>
          <p:cNvSpPr txBox="1">
            <a:spLocks noChangeArrowheads="1"/>
          </p:cNvSpPr>
          <p:nvPr/>
        </p:nvSpPr>
        <p:spPr bwMode="auto">
          <a:xfrm>
            <a:off x="5444360" y="633585"/>
            <a:ext cx="2497374" cy="784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smear</a:t>
            </a:r>
          </a:p>
        </p:txBody>
      </p:sp>
      <p:sp>
        <p:nvSpPr>
          <p:cNvPr id="19" name="defame">
            <a:extLst>
              <a:ext uri="{FF2B5EF4-FFF2-40B4-BE49-F238E27FC236}">
                <a16:creationId xmlns:a16="http://schemas.microsoft.com/office/drawing/2014/main" id="{270F007A-C760-9DDE-A8FC-E54A946E7608}"/>
              </a:ext>
            </a:extLst>
          </p:cNvPr>
          <p:cNvSpPr txBox="1">
            <a:spLocks noChangeArrowheads="1"/>
          </p:cNvSpPr>
          <p:nvPr/>
        </p:nvSpPr>
        <p:spPr bwMode="auto">
          <a:xfrm>
            <a:off x="5444360" y="633585"/>
            <a:ext cx="2497374" cy="784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defame</a:t>
            </a:r>
          </a:p>
        </p:txBody>
      </p:sp>
      <p:sp>
        <p:nvSpPr>
          <p:cNvPr id="22" name="badmouth">
            <a:extLst>
              <a:ext uri="{FF2B5EF4-FFF2-40B4-BE49-F238E27FC236}">
                <a16:creationId xmlns:a16="http://schemas.microsoft.com/office/drawing/2014/main" id="{2AE18973-2136-053A-ED7D-FF7BC848B1AE}"/>
              </a:ext>
            </a:extLst>
          </p:cNvPr>
          <p:cNvSpPr txBox="1">
            <a:spLocks noChangeArrowheads="1"/>
          </p:cNvSpPr>
          <p:nvPr/>
        </p:nvSpPr>
        <p:spPr bwMode="auto">
          <a:xfrm>
            <a:off x="5450754" y="636317"/>
            <a:ext cx="2497374" cy="784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badmouth</a:t>
            </a:r>
          </a:p>
        </p:txBody>
      </p:sp>
      <p:sp>
        <p:nvSpPr>
          <p:cNvPr id="23" name="Smiling Faces">
            <a:extLst>
              <a:ext uri="{FF2B5EF4-FFF2-40B4-BE49-F238E27FC236}">
                <a16:creationId xmlns:a16="http://schemas.microsoft.com/office/drawing/2014/main" id="{7781C1A0-C3F7-1704-B9F8-C42C6E047CBD}"/>
              </a:ext>
            </a:extLst>
          </p:cNvPr>
          <p:cNvSpPr txBox="1">
            <a:spLocks noChangeArrowheads="1"/>
          </p:cNvSpPr>
          <p:nvPr/>
        </p:nvSpPr>
        <p:spPr bwMode="auto">
          <a:xfrm>
            <a:off x="2769705" y="84548"/>
            <a:ext cx="2849216" cy="784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chemeClr val="tx1"/>
                </a:solidFill>
                <a:effectLst>
                  <a:glow rad="101600">
                    <a:srgbClr val="C00000"/>
                  </a:glow>
                  <a:outerShdw blurRad="50800" algn="tl" rotWithShape="0">
                    <a:srgbClr val="000000"/>
                  </a:outerShdw>
                </a:effectLst>
                <a:uLnTx/>
                <a:uFillTx/>
                <a:latin typeface="Calibri" panose="020F0502020204030204" pitchFamily="34" charset="0"/>
                <a:ea typeface="+mj-ea"/>
                <a:cs typeface="+mj-cs"/>
              </a:rPr>
              <a:t>Smiling Faces</a:t>
            </a:r>
          </a:p>
        </p:txBody>
      </p:sp>
      <p:sp>
        <p:nvSpPr>
          <p:cNvPr id="24" name="Back Stabbers">
            <a:extLst>
              <a:ext uri="{FF2B5EF4-FFF2-40B4-BE49-F238E27FC236}">
                <a16:creationId xmlns:a16="http://schemas.microsoft.com/office/drawing/2014/main" id="{10833FDC-B1BA-AF8D-86E6-11A74BAC7A03}"/>
              </a:ext>
            </a:extLst>
          </p:cNvPr>
          <p:cNvSpPr txBox="1">
            <a:spLocks noChangeArrowheads="1"/>
          </p:cNvSpPr>
          <p:nvPr/>
        </p:nvSpPr>
        <p:spPr bwMode="auto">
          <a:xfrm>
            <a:off x="2758185" y="171901"/>
            <a:ext cx="2849216" cy="623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600" b="1" kern="0" dirty="0">
                <a:ln w="3175" cmpd="sng">
                  <a:solidFill>
                    <a:srgbClr val="FFFFFF"/>
                  </a:solidFill>
                  <a:prstDash val="solid"/>
                  <a:miter lim="800000"/>
                </a:ln>
                <a:solidFill>
                  <a:schemeClr val="tx1"/>
                </a:solidFill>
                <a:effectLst>
                  <a:glow rad="101600">
                    <a:srgbClr val="C00000"/>
                  </a:glow>
                  <a:outerShdw blurRad="50800" algn="tl" rotWithShape="0">
                    <a:srgbClr val="000000"/>
                  </a:outerShdw>
                </a:effectLst>
                <a:latin typeface="Calibri" panose="020F0502020204030204" pitchFamily="34" charset="0"/>
              </a:rPr>
              <a:t>Back Stabbers </a:t>
            </a:r>
            <a:endParaRPr kumimoji="0" lang="en-US" altLang="en-US" sz="3600" b="1" i="0" u="none" strike="noStrike" kern="0" cap="none" spc="0" normalizeH="0" baseline="0" noProof="0" dirty="0">
              <a:ln w="3175" cmpd="sng">
                <a:solidFill>
                  <a:srgbClr val="FFFFFF"/>
                </a:solidFill>
                <a:prstDash val="solid"/>
                <a:miter lim="800000"/>
              </a:ln>
              <a:solidFill>
                <a:schemeClr val="tx1"/>
              </a:solidFill>
              <a:effectLst>
                <a:glow rad="101600">
                  <a:srgbClr val="C00000"/>
                </a:glow>
                <a:outerShdw blurRad="50800" algn="tl" rotWithShape="0">
                  <a:srgbClr val="000000"/>
                </a:outerShdw>
              </a:effectLst>
              <a:uLnTx/>
              <a:uFillTx/>
              <a:latin typeface="Calibri" panose="020F0502020204030204" pitchFamily="34" charset="0"/>
            </a:endParaRPr>
          </a:p>
        </p:txBody>
      </p:sp>
      <p:pic>
        <p:nvPicPr>
          <p:cNvPr id="25" name="Picture 24">
            <a:extLst>
              <a:ext uri="{FF2B5EF4-FFF2-40B4-BE49-F238E27FC236}">
                <a16:creationId xmlns:a16="http://schemas.microsoft.com/office/drawing/2014/main" id="{D68182FB-2F25-9FEA-03F7-29E5F6C24F71}"/>
              </a:ext>
            </a:extLst>
          </p:cNvPr>
          <p:cNvPicPr>
            <a:picLocks noChangeAspect="1"/>
          </p:cNvPicPr>
          <p:nvPr/>
        </p:nvPicPr>
        <p:blipFill>
          <a:blip r:embed="rId4"/>
          <a:stretch>
            <a:fillRect/>
          </a:stretch>
        </p:blipFill>
        <p:spPr>
          <a:xfrm>
            <a:off x="847950" y="146875"/>
            <a:ext cx="7395089" cy="2085013"/>
          </a:xfrm>
          <a:prstGeom prst="rect">
            <a:avLst/>
          </a:prstGeom>
        </p:spPr>
      </p:pic>
      <p:sp>
        <p:nvSpPr>
          <p:cNvPr id="21" name="Speech Bubble: Rectangle with Corners Rounded 7">
            <a:extLst>
              <a:ext uri="{FF2B5EF4-FFF2-40B4-BE49-F238E27FC236}">
                <a16:creationId xmlns:a16="http://schemas.microsoft.com/office/drawing/2014/main" id="{035751D1-028F-AFFA-0615-4AF504FB5E3D}"/>
              </a:ext>
            </a:extLst>
          </p:cNvPr>
          <p:cNvSpPr/>
          <p:nvPr/>
        </p:nvSpPr>
        <p:spPr>
          <a:xfrm rot="10800000">
            <a:off x="685800" y="4046075"/>
            <a:ext cx="8068234" cy="2479417"/>
          </a:xfrm>
          <a:custGeom>
            <a:avLst/>
            <a:gdLst>
              <a:gd name="connsiteX0" fmla="*/ 0 w 6302326"/>
              <a:gd name="connsiteY0" fmla="*/ 239156 h 1434905"/>
              <a:gd name="connsiteX1" fmla="*/ 239156 w 6302326"/>
              <a:gd name="connsiteY1" fmla="*/ 0 h 1434905"/>
              <a:gd name="connsiteX2" fmla="*/ 3676357 w 6302326"/>
              <a:gd name="connsiteY2" fmla="*/ 0 h 1434905"/>
              <a:gd name="connsiteX3" fmla="*/ 3676357 w 6302326"/>
              <a:gd name="connsiteY3" fmla="*/ 0 h 1434905"/>
              <a:gd name="connsiteX4" fmla="*/ 5251938 w 6302326"/>
              <a:gd name="connsiteY4" fmla="*/ 0 h 1434905"/>
              <a:gd name="connsiteX5" fmla="*/ 6063170 w 6302326"/>
              <a:gd name="connsiteY5" fmla="*/ 0 h 1434905"/>
              <a:gd name="connsiteX6" fmla="*/ 6302326 w 6302326"/>
              <a:gd name="connsiteY6" fmla="*/ 239156 h 1434905"/>
              <a:gd name="connsiteX7" fmla="*/ 6302326 w 6302326"/>
              <a:gd name="connsiteY7" fmla="*/ 837028 h 1434905"/>
              <a:gd name="connsiteX8" fmla="*/ 6302326 w 6302326"/>
              <a:gd name="connsiteY8" fmla="*/ 837028 h 1434905"/>
              <a:gd name="connsiteX9" fmla="*/ 6302326 w 6302326"/>
              <a:gd name="connsiteY9" fmla="*/ 1195754 h 1434905"/>
              <a:gd name="connsiteX10" fmla="*/ 6302326 w 6302326"/>
              <a:gd name="connsiteY10" fmla="*/ 1195749 h 1434905"/>
              <a:gd name="connsiteX11" fmla="*/ 6063170 w 6302326"/>
              <a:gd name="connsiteY11" fmla="*/ 1434905 h 1434905"/>
              <a:gd name="connsiteX12" fmla="*/ 5251938 w 6302326"/>
              <a:gd name="connsiteY12" fmla="*/ 1434905 h 1434905"/>
              <a:gd name="connsiteX13" fmla="*/ 5856689 w 6302326"/>
              <a:gd name="connsiteY13" fmla="*/ 2528676 h 1434905"/>
              <a:gd name="connsiteX14" fmla="*/ 3676357 w 6302326"/>
              <a:gd name="connsiteY14" fmla="*/ 1434905 h 1434905"/>
              <a:gd name="connsiteX15" fmla="*/ 239156 w 6302326"/>
              <a:gd name="connsiteY15" fmla="*/ 1434905 h 1434905"/>
              <a:gd name="connsiteX16" fmla="*/ 0 w 6302326"/>
              <a:gd name="connsiteY16" fmla="*/ 1195749 h 1434905"/>
              <a:gd name="connsiteX17" fmla="*/ 0 w 6302326"/>
              <a:gd name="connsiteY17" fmla="*/ 1195754 h 1434905"/>
              <a:gd name="connsiteX18" fmla="*/ 0 w 6302326"/>
              <a:gd name="connsiteY18" fmla="*/ 837028 h 1434905"/>
              <a:gd name="connsiteX19" fmla="*/ 0 w 6302326"/>
              <a:gd name="connsiteY19" fmla="*/ 837028 h 1434905"/>
              <a:gd name="connsiteX20" fmla="*/ 0 w 6302326"/>
              <a:gd name="connsiteY20" fmla="*/ 239156 h 1434905"/>
              <a:gd name="connsiteX0" fmla="*/ 0 w 6302326"/>
              <a:gd name="connsiteY0" fmla="*/ 239156 h 2528676"/>
              <a:gd name="connsiteX1" fmla="*/ 239156 w 6302326"/>
              <a:gd name="connsiteY1" fmla="*/ 0 h 2528676"/>
              <a:gd name="connsiteX2" fmla="*/ 3676357 w 6302326"/>
              <a:gd name="connsiteY2" fmla="*/ 0 h 2528676"/>
              <a:gd name="connsiteX3" fmla="*/ 3676357 w 6302326"/>
              <a:gd name="connsiteY3" fmla="*/ 0 h 2528676"/>
              <a:gd name="connsiteX4" fmla="*/ 5251938 w 6302326"/>
              <a:gd name="connsiteY4" fmla="*/ 0 h 2528676"/>
              <a:gd name="connsiteX5" fmla="*/ 6063170 w 6302326"/>
              <a:gd name="connsiteY5" fmla="*/ 0 h 2528676"/>
              <a:gd name="connsiteX6" fmla="*/ 6302326 w 6302326"/>
              <a:gd name="connsiteY6" fmla="*/ 239156 h 2528676"/>
              <a:gd name="connsiteX7" fmla="*/ 6302326 w 6302326"/>
              <a:gd name="connsiteY7" fmla="*/ 837028 h 2528676"/>
              <a:gd name="connsiteX8" fmla="*/ 6302326 w 6302326"/>
              <a:gd name="connsiteY8" fmla="*/ 837028 h 2528676"/>
              <a:gd name="connsiteX9" fmla="*/ 6302326 w 6302326"/>
              <a:gd name="connsiteY9" fmla="*/ 1195754 h 2528676"/>
              <a:gd name="connsiteX10" fmla="*/ 6302326 w 6302326"/>
              <a:gd name="connsiteY10" fmla="*/ 1195749 h 2528676"/>
              <a:gd name="connsiteX11" fmla="*/ 6063170 w 6302326"/>
              <a:gd name="connsiteY11" fmla="*/ 1434905 h 2528676"/>
              <a:gd name="connsiteX12" fmla="*/ 5251938 w 6302326"/>
              <a:gd name="connsiteY12" fmla="*/ 1434905 h 2528676"/>
              <a:gd name="connsiteX13" fmla="*/ 5856689 w 6302326"/>
              <a:gd name="connsiteY13" fmla="*/ 2528676 h 2528676"/>
              <a:gd name="connsiteX14" fmla="*/ 4657727 w 6302326"/>
              <a:gd name="connsiteY14" fmla="*/ 1429754 h 2528676"/>
              <a:gd name="connsiteX15" fmla="*/ 239156 w 6302326"/>
              <a:gd name="connsiteY15" fmla="*/ 1434905 h 2528676"/>
              <a:gd name="connsiteX16" fmla="*/ 0 w 6302326"/>
              <a:gd name="connsiteY16" fmla="*/ 1195749 h 2528676"/>
              <a:gd name="connsiteX17" fmla="*/ 0 w 6302326"/>
              <a:gd name="connsiteY17" fmla="*/ 1195754 h 2528676"/>
              <a:gd name="connsiteX18" fmla="*/ 0 w 6302326"/>
              <a:gd name="connsiteY18" fmla="*/ 837028 h 2528676"/>
              <a:gd name="connsiteX19" fmla="*/ 0 w 6302326"/>
              <a:gd name="connsiteY19" fmla="*/ 837028 h 2528676"/>
              <a:gd name="connsiteX20" fmla="*/ 0 w 6302326"/>
              <a:gd name="connsiteY20" fmla="*/ 239156 h 2528676"/>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5251938 w 6302326"/>
              <a:gd name="connsiteY12" fmla="*/ 1434905 h 1551162"/>
              <a:gd name="connsiteX13" fmla="*/ 1419159 w 6302326"/>
              <a:gd name="connsiteY13" fmla="*/ 1551162 h 1551162"/>
              <a:gd name="connsiteX14" fmla="*/ 4657727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5251938 w 6302326"/>
              <a:gd name="connsiteY12" fmla="*/ 1434905 h 1551162"/>
              <a:gd name="connsiteX13" fmla="*/ 1419159 w 6302326"/>
              <a:gd name="connsiteY13" fmla="*/ 1551162 h 1551162"/>
              <a:gd name="connsiteX14" fmla="*/ 1416985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551162"/>
              <a:gd name="connsiteX1" fmla="*/ 239156 w 6302326"/>
              <a:gd name="connsiteY1" fmla="*/ 0 h 1551162"/>
              <a:gd name="connsiteX2" fmla="*/ 3676357 w 6302326"/>
              <a:gd name="connsiteY2" fmla="*/ 0 h 1551162"/>
              <a:gd name="connsiteX3" fmla="*/ 3676357 w 6302326"/>
              <a:gd name="connsiteY3" fmla="*/ 0 h 1551162"/>
              <a:gd name="connsiteX4" fmla="*/ 5251938 w 6302326"/>
              <a:gd name="connsiteY4" fmla="*/ 0 h 1551162"/>
              <a:gd name="connsiteX5" fmla="*/ 6063170 w 6302326"/>
              <a:gd name="connsiteY5" fmla="*/ 0 h 1551162"/>
              <a:gd name="connsiteX6" fmla="*/ 6302326 w 6302326"/>
              <a:gd name="connsiteY6" fmla="*/ 239156 h 1551162"/>
              <a:gd name="connsiteX7" fmla="*/ 6302326 w 6302326"/>
              <a:gd name="connsiteY7" fmla="*/ 837028 h 1551162"/>
              <a:gd name="connsiteX8" fmla="*/ 6302326 w 6302326"/>
              <a:gd name="connsiteY8" fmla="*/ 837028 h 1551162"/>
              <a:gd name="connsiteX9" fmla="*/ 6302326 w 6302326"/>
              <a:gd name="connsiteY9" fmla="*/ 1195754 h 1551162"/>
              <a:gd name="connsiteX10" fmla="*/ 6302326 w 6302326"/>
              <a:gd name="connsiteY10" fmla="*/ 1195749 h 1551162"/>
              <a:gd name="connsiteX11" fmla="*/ 6063170 w 6302326"/>
              <a:gd name="connsiteY11" fmla="*/ 1434905 h 1551162"/>
              <a:gd name="connsiteX12" fmla="*/ 2159115 w 6302326"/>
              <a:gd name="connsiteY12" fmla="*/ 1434905 h 1551162"/>
              <a:gd name="connsiteX13" fmla="*/ 1419159 w 6302326"/>
              <a:gd name="connsiteY13" fmla="*/ 1551162 h 1551162"/>
              <a:gd name="connsiteX14" fmla="*/ 1416985 w 6302326"/>
              <a:gd name="connsiteY14" fmla="*/ 1429754 h 1551162"/>
              <a:gd name="connsiteX15" fmla="*/ 239156 w 6302326"/>
              <a:gd name="connsiteY15" fmla="*/ 1434905 h 1551162"/>
              <a:gd name="connsiteX16" fmla="*/ 0 w 6302326"/>
              <a:gd name="connsiteY16" fmla="*/ 1195749 h 1551162"/>
              <a:gd name="connsiteX17" fmla="*/ 0 w 6302326"/>
              <a:gd name="connsiteY17" fmla="*/ 1195754 h 1551162"/>
              <a:gd name="connsiteX18" fmla="*/ 0 w 6302326"/>
              <a:gd name="connsiteY18" fmla="*/ 837028 h 1551162"/>
              <a:gd name="connsiteX19" fmla="*/ 0 w 6302326"/>
              <a:gd name="connsiteY19" fmla="*/ 837028 h 1551162"/>
              <a:gd name="connsiteX20" fmla="*/ 0 w 6302326"/>
              <a:gd name="connsiteY20" fmla="*/ 239156 h 1551162"/>
              <a:gd name="connsiteX0" fmla="*/ 0 w 6302326"/>
              <a:gd name="connsiteY0" fmla="*/ 239156 h 1636377"/>
              <a:gd name="connsiteX1" fmla="*/ 239156 w 6302326"/>
              <a:gd name="connsiteY1" fmla="*/ 0 h 1636377"/>
              <a:gd name="connsiteX2" fmla="*/ 3676357 w 6302326"/>
              <a:gd name="connsiteY2" fmla="*/ 0 h 1636377"/>
              <a:gd name="connsiteX3" fmla="*/ 3676357 w 6302326"/>
              <a:gd name="connsiteY3" fmla="*/ 0 h 1636377"/>
              <a:gd name="connsiteX4" fmla="*/ 5251938 w 6302326"/>
              <a:gd name="connsiteY4" fmla="*/ 0 h 1636377"/>
              <a:gd name="connsiteX5" fmla="*/ 6063170 w 6302326"/>
              <a:gd name="connsiteY5" fmla="*/ 0 h 1636377"/>
              <a:gd name="connsiteX6" fmla="*/ 6302326 w 6302326"/>
              <a:gd name="connsiteY6" fmla="*/ 239156 h 1636377"/>
              <a:gd name="connsiteX7" fmla="*/ 6302326 w 6302326"/>
              <a:gd name="connsiteY7" fmla="*/ 837028 h 1636377"/>
              <a:gd name="connsiteX8" fmla="*/ 6302326 w 6302326"/>
              <a:gd name="connsiteY8" fmla="*/ 837028 h 1636377"/>
              <a:gd name="connsiteX9" fmla="*/ 6302326 w 6302326"/>
              <a:gd name="connsiteY9" fmla="*/ 1195754 h 1636377"/>
              <a:gd name="connsiteX10" fmla="*/ 6302326 w 6302326"/>
              <a:gd name="connsiteY10" fmla="*/ 1195749 h 1636377"/>
              <a:gd name="connsiteX11" fmla="*/ 6063170 w 6302326"/>
              <a:gd name="connsiteY11" fmla="*/ 1434905 h 1636377"/>
              <a:gd name="connsiteX12" fmla="*/ 2159115 w 6302326"/>
              <a:gd name="connsiteY12" fmla="*/ 1434905 h 1636377"/>
              <a:gd name="connsiteX13" fmla="*/ 1537367 w 6302326"/>
              <a:gd name="connsiteY13" fmla="*/ 1636377 h 1636377"/>
              <a:gd name="connsiteX14" fmla="*/ 1416985 w 6302326"/>
              <a:gd name="connsiteY14" fmla="*/ 1429754 h 1636377"/>
              <a:gd name="connsiteX15" fmla="*/ 239156 w 6302326"/>
              <a:gd name="connsiteY15" fmla="*/ 1434905 h 1636377"/>
              <a:gd name="connsiteX16" fmla="*/ 0 w 6302326"/>
              <a:gd name="connsiteY16" fmla="*/ 1195749 h 1636377"/>
              <a:gd name="connsiteX17" fmla="*/ 0 w 6302326"/>
              <a:gd name="connsiteY17" fmla="*/ 1195754 h 1636377"/>
              <a:gd name="connsiteX18" fmla="*/ 0 w 6302326"/>
              <a:gd name="connsiteY18" fmla="*/ 837028 h 1636377"/>
              <a:gd name="connsiteX19" fmla="*/ 0 w 6302326"/>
              <a:gd name="connsiteY19" fmla="*/ 837028 h 1636377"/>
              <a:gd name="connsiteX20" fmla="*/ 0 w 6302326"/>
              <a:gd name="connsiteY20" fmla="*/ 239156 h 1636377"/>
              <a:gd name="connsiteX0" fmla="*/ 0 w 6302326"/>
              <a:gd name="connsiteY0" fmla="*/ 239156 h 1636377"/>
              <a:gd name="connsiteX1" fmla="*/ 239156 w 6302326"/>
              <a:gd name="connsiteY1" fmla="*/ 0 h 1636377"/>
              <a:gd name="connsiteX2" fmla="*/ 3676357 w 6302326"/>
              <a:gd name="connsiteY2" fmla="*/ 0 h 1636377"/>
              <a:gd name="connsiteX3" fmla="*/ 3676357 w 6302326"/>
              <a:gd name="connsiteY3" fmla="*/ 0 h 1636377"/>
              <a:gd name="connsiteX4" fmla="*/ 5251938 w 6302326"/>
              <a:gd name="connsiteY4" fmla="*/ 0 h 1636377"/>
              <a:gd name="connsiteX5" fmla="*/ 6063170 w 6302326"/>
              <a:gd name="connsiteY5" fmla="*/ 0 h 1636377"/>
              <a:gd name="connsiteX6" fmla="*/ 6302326 w 6302326"/>
              <a:gd name="connsiteY6" fmla="*/ 239156 h 1636377"/>
              <a:gd name="connsiteX7" fmla="*/ 6302326 w 6302326"/>
              <a:gd name="connsiteY7" fmla="*/ 837028 h 1636377"/>
              <a:gd name="connsiteX8" fmla="*/ 6302326 w 6302326"/>
              <a:gd name="connsiteY8" fmla="*/ 837028 h 1636377"/>
              <a:gd name="connsiteX9" fmla="*/ 6302326 w 6302326"/>
              <a:gd name="connsiteY9" fmla="*/ 1195754 h 1636377"/>
              <a:gd name="connsiteX10" fmla="*/ 6302326 w 6302326"/>
              <a:gd name="connsiteY10" fmla="*/ 1195749 h 1636377"/>
              <a:gd name="connsiteX11" fmla="*/ 6063170 w 6302326"/>
              <a:gd name="connsiteY11" fmla="*/ 1434905 h 1636377"/>
              <a:gd name="connsiteX12" fmla="*/ 1890872 w 6302326"/>
              <a:gd name="connsiteY12" fmla="*/ 1434905 h 1636377"/>
              <a:gd name="connsiteX13" fmla="*/ 1537367 w 6302326"/>
              <a:gd name="connsiteY13" fmla="*/ 1636377 h 1636377"/>
              <a:gd name="connsiteX14" fmla="*/ 1416985 w 6302326"/>
              <a:gd name="connsiteY14" fmla="*/ 1429754 h 1636377"/>
              <a:gd name="connsiteX15" fmla="*/ 239156 w 6302326"/>
              <a:gd name="connsiteY15" fmla="*/ 1434905 h 1636377"/>
              <a:gd name="connsiteX16" fmla="*/ 0 w 6302326"/>
              <a:gd name="connsiteY16" fmla="*/ 1195749 h 1636377"/>
              <a:gd name="connsiteX17" fmla="*/ 0 w 6302326"/>
              <a:gd name="connsiteY17" fmla="*/ 1195754 h 1636377"/>
              <a:gd name="connsiteX18" fmla="*/ 0 w 6302326"/>
              <a:gd name="connsiteY18" fmla="*/ 837028 h 1636377"/>
              <a:gd name="connsiteX19" fmla="*/ 0 w 6302326"/>
              <a:gd name="connsiteY19" fmla="*/ 837028 h 1636377"/>
              <a:gd name="connsiteX20" fmla="*/ 0 w 6302326"/>
              <a:gd name="connsiteY20" fmla="*/ 239156 h 1636377"/>
              <a:gd name="connsiteX0" fmla="*/ 0 w 6302326"/>
              <a:gd name="connsiteY0" fmla="*/ 239156 h 1770506"/>
              <a:gd name="connsiteX1" fmla="*/ 239156 w 6302326"/>
              <a:gd name="connsiteY1" fmla="*/ 0 h 1770506"/>
              <a:gd name="connsiteX2" fmla="*/ 3676357 w 6302326"/>
              <a:gd name="connsiteY2" fmla="*/ 0 h 1770506"/>
              <a:gd name="connsiteX3" fmla="*/ 3676357 w 6302326"/>
              <a:gd name="connsiteY3" fmla="*/ 0 h 1770506"/>
              <a:gd name="connsiteX4" fmla="*/ 5251938 w 6302326"/>
              <a:gd name="connsiteY4" fmla="*/ 0 h 1770506"/>
              <a:gd name="connsiteX5" fmla="*/ 6063170 w 6302326"/>
              <a:gd name="connsiteY5" fmla="*/ 0 h 1770506"/>
              <a:gd name="connsiteX6" fmla="*/ 6302326 w 6302326"/>
              <a:gd name="connsiteY6" fmla="*/ 239156 h 1770506"/>
              <a:gd name="connsiteX7" fmla="*/ 6302326 w 6302326"/>
              <a:gd name="connsiteY7" fmla="*/ 837028 h 1770506"/>
              <a:gd name="connsiteX8" fmla="*/ 6302326 w 6302326"/>
              <a:gd name="connsiteY8" fmla="*/ 837028 h 1770506"/>
              <a:gd name="connsiteX9" fmla="*/ 6302326 w 6302326"/>
              <a:gd name="connsiteY9" fmla="*/ 1195754 h 1770506"/>
              <a:gd name="connsiteX10" fmla="*/ 6302326 w 6302326"/>
              <a:gd name="connsiteY10" fmla="*/ 1195749 h 1770506"/>
              <a:gd name="connsiteX11" fmla="*/ 6063170 w 6302326"/>
              <a:gd name="connsiteY11" fmla="*/ 1434905 h 1770506"/>
              <a:gd name="connsiteX12" fmla="*/ 1890872 w 6302326"/>
              <a:gd name="connsiteY12" fmla="*/ 1434905 h 1770506"/>
              <a:gd name="connsiteX13" fmla="*/ 2871360 w 6302326"/>
              <a:gd name="connsiteY13" fmla="*/ 1770506 h 1770506"/>
              <a:gd name="connsiteX14" fmla="*/ 1416985 w 6302326"/>
              <a:gd name="connsiteY14" fmla="*/ 1429754 h 1770506"/>
              <a:gd name="connsiteX15" fmla="*/ 239156 w 6302326"/>
              <a:gd name="connsiteY15" fmla="*/ 1434905 h 1770506"/>
              <a:gd name="connsiteX16" fmla="*/ 0 w 6302326"/>
              <a:gd name="connsiteY16" fmla="*/ 1195749 h 1770506"/>
              <a:gd name="connsiteX17" fmla="*/ 0 w 6302326"/>
              <a:gd name="connsiteY17" fmla="*/ 1195754 h 1770506"/>
              <a:gd name="connsiteX18" fmla="*/ 0 w 6302326"/>
              <a:gd name="connsiteY18" fmla="*/ 837028 h 1770506"/>
              <a:gd name="connsiteX19" fmla="*/ 0 w 6302326"/>
              <a:gd name="connsiteY19" fmla="*/ 837028 h 1770506"/>
              <a:gd name="connsiteX20" fmla="*/ 0 w 6302326"/>
              <a:gd name="connsiteY20" fmla="*/ 239156 h 1770506"/>
              <a:gd name="connsiteX0" fmla="*/ 0 w 6302326"/>
              <a:gd name="connsiteY0" fmla="*/ 239156 h 1770506"/>
              <a:gd name="connsiteX1" fmla="*/ 239156 w 6302326"/>
              <a:gd name="connsiteY1" fmla="*/ 0 h 1770506"/>
              <a:gd name="connsiteX2" fmla="*/ 3676357 w 6302326"/>
              <a:gd name="connsiteY2" fmla="*/ 0 h 1770506"/>
              <a:gd name="connsiteX3" fmla="*/ 3676357 w 6302326"/>
              <a:gd name="connsiteY3" fmla="*/ 0 h 1770506"/>
              <a:gd name="connsiteX4" fmla="*/ 5251938 w 6302326"/>
              <a:gd name="connsiteY4" fmla="*/ 0 h 1770506"/>
              <a:gd name="connsiteX5" fmla="*/ 6063170 w 6302326"/>
              <a:gd name="connsiteY5" fmla="*/ 0 h 1770506"/>
              <a:gd name="connsiteX6" fmla="*/ 6302326 w 6302326"/>
              <a:gd name="connsiteY6" fmla="*/ 239156 h 1770506"/>
              <a:gd name="connsiteX7" fmla="*/ 6302326 w 6302326"/>
              <a:gd name="connsiteY7" fmla="*/ 837028 h 1770506"/>
              <a:gd name="connsiteX8" fmla="*/ 6302326 w 6302326"/>
              <a:gd name="connsiteY8" fmla="*/ 837028 h 1770506"/>
              <a:gd name="connsiteX9" fmla="*/ 6302326 w 6302326"/>
              <a:gd name="connsiteY9" fmla="*/ 1195754 h 1770506"/>
              <a:gd name="connsiteX10" fmla="*/ 6302326 w 6302326"/>
              <a:gd name="connsiteY10" fmla="*/ 1195749 h 1770506"/>
              <a:gd name="connsiteX11" fmla="*/ 6063170 w 6302326"/>
              <a:gd name="connsiteY11" fmla="*/ 1434905 h 1770506"/>
              <a:gd name="connsiteX12" fmla="*/ 4432810 w 6302326"/>
              <a:gd name="connsiteY12" fmla="*/ 1425963 h 1770506"/>
              <a:gd name="connsiteX13" fmla="*/ 2871360 w 6302326"/>
              <a:gd name="connsiteY13" fmla="*/ 1770506 h 1770506"/>
              <a:gd name="connsiteX14" fmla="*/ 1416985 w 6302326"/>
              <a:gd name="connsiteY14" fmla="*/ 1429754 h 1770506"/>
              <a:gd name="connsiteX15" fmla="*/ 239156 w 6302326"/>
              <a:gd name="connsiteY15" fmla="*/ 1434905 h 1770506"/>
              <a:gd name="connsiteX16" fmla="*/ 0 w 6302326"/>
              <a:gd name="connsiteY16" fmla="*/ 1195749 h 1770506"/>
              <a:gd name="connsiteX17" fmla="*/ 0 w 6302326"/>
              <a:gd name="connsiteY17" fmla="*/ 1195754 h 1770506"/>
              <a:gd name="connsiteX18" fmla="*/ 0 w 6302326"/>
              <a:gd name="connsiteY18" fmla="*/ 837028 h 1770506"/>
              <a:gd name="connsiteX19" fmla="*/ 0 w 6302326"/>
              <a:gd name="connsiteY19" fmla="*/ 837028 h 1770506"/>
              <a:gd name="connsiteX20" fmla="*/ 0 w 6302326"/>
              <a:gd name="connsiteY20" fmla="*/ 239156 h 1770506"/>
              <a:gd name="connsiteX0" fmla="*/ 0 w 6302326"/>
              <a:gd name="connsiteY0" fmla="*/ 239156 h 1770506"/>
              <a:gd name="connsiteX1" fmla="*/ 239156 w 6302326"/>
              <a:gd name="connsiteY1" fmla="*/ 0 h 1770506"/>
              <a:gd name="connsiteX2" fmla="*/ 3676357 w 6302326"/>
              <a:gd name="connsiteY2" fmla="*/ 0 h 1770506"/>
              <a:gd name="connsiteX3" fmla="*/ 3676357 w 6302326"/>
              <a:gd name="connsiteY3" fmla="*/ 0 h 1770506"/>
              <a:gd name="connsiteX4" fmla="*/ 5251938 w 6302326"/>
              <a:gd name="connsiteY4" fmla="*/ 0 h 1770506"/>
              <a:gd name="connsiteX5" fmla="*/ 6063170 w 6302326"/>
              <a:gd name="connsiteY5" fmla="*/ 0 h 1770506"/>
              <a:gd name="connsiteX6" fmla="*/ 6302326 w 6302326"/>
              <a:gd name="connsiteY6" fmla="*/ 239156 h 1770506"/>
              <a:gd name="connsiteX7" fmla="*/ 6302326 w 6302326"/>
              <a:gd name="connsiteY7" fmla="*/ 837028 h 1770506"/>
              <a:gd name="connsiteX8" fmla="*/ 6302326 w 6302326"/>
              <a:gd name="connsiteY8" fmla="*/ 837028 h 1770506"/>
              <a:gd name="connsiteX9" fmla="*/ 6302326 w 6302326"/>
              <a:gd name="connsiteY9" fmla="*/ 1195754 h 1770506"/>
              <a:gd name="connsiteX10" fmla="*/ 6302326 w 6302326"/>
              <a:gd name="connsiteY10" fmla="*/ 1195749 h 1770506"/>
              <a:gd name="connsiteX11" fmla="*/ 6063170 w 6302326"/>
              <a:gd name="connsiteY11" fmla="*/ 1434905 h 1770506"/>
              <a:gd name="connsiteX12" fmla="*/ 4432810 w 6302326"/>
              <a:gd name="connsiteY12" fmla="*/ 1425963 h 1770506"/>
              <a:gd name="connsiteX13" fmla="*/ 2871360 w 6302326"/>
              <a:gd name="connsiteY13" fmla="*/ 1770506 h 1770506"/>
              <a:gd name="connsiteX14" fmla="*/ 3780357 w 6302326"/>
              <a:gd name="connsiteY14" fmla="*/ 1411870 h 1770506"/>
              <a:gd name="connsiteX15" fmla="*/ 239156 w 6302326"/>
              <a:gd name="connsiteY15" fmla="*/ 1434905 h 1770506"/>
              <a:gd name="connsiteX16" fmla="*/ 0 w 6302326"/>
              <a:gd name="connsiteY16" fmla="*/ 1195749 h 1770506"/>
              <a:gd name="connsiteX17" fmla="*/ 0 w 6302326"/>
              <a:gd name="connsiteY17" fmla="*/ 1195754 h 1770506"/>
              <a:gd name="connsiteX18" fmla="*/ 0 w 6302326"/>
              <a:gd name="connsiteY18" fmla="*/ 837028 h 1770506"/>
              <a:gd name="connsiteX19" fmla="*/ 0 w 6302326"/>
              <a:gd name="connsiteY19" fmla="*/ 837028 h 1770506"/>
              <a:gd name="connsiteX20" fmla="*/ 0 w 6302326"/>
              <a:gd name="connsiteY20" fmla="*/ 239156 h 1770506"/>
              <a:gd name="connsiteX0" fmla="*/ 0 w 6302326"/>
              <a:gd name="connsiteY0" fmla="*/ 239156 h 1743680"/>
              <a:gd name="connsiteX1" fmla="*/ 239156 w 6302326"/>
              <a:gd name="connsiteY1" fmla="*/ 0 h 1743680"/>
              <a:gd name="connsiteX2" fmla="*/ 3676357 w 6302326"/>
              <a:gd name="connsiteY2" fmla="*/ 0 h 1743680"/>
              <a:gd name="connsiteX3" fmla="*/ 3676357 w 6302326"/>
              <a:gd name="connsiteY3" fmla="*/ 0 h 1743680"/>
              <a:gd name="connsiteX4" fmla="*/ 5251938 w 6302326"/>
              <a:gd name="connsiteY4" fmla="*/ 0 h 1743680"/>
              <a:gd name="connsiteX5" fmla="*/ 6063170 w 6302326"/>
              <a:gd name="connsiteY5" fmla="*/ 0 h 1743680"/>
              <a:gd name="connsiteX6" fmla="*/ 6302326 w 6302326"/>
              <a:gd name="connsiteY6" fmla="*/ 239156 h 1743680"/>
              <a:gd name="connsiteX7" fmla="*/ 6302326 w 6302326"/>
              <a:gd name="connsiteY7" fmla="*/ 837028 h 1743680"/>
              <a:gd name="connsiteX8" fmla="*/ 6302326 w 6302326"/>
              <a:gd name="connsiteY8" fmla="*/ 837028 h 1743680"/>
              <a:gd name="connsiteX9" fmla="*/ 6302326 w 6302326"/>
              <a:gd name="connsiteY9" fmla="*/ 1195754 h 1743680"/>
              <a:gd name="connsiteX10" fmla="*/ 6302326 w 6302326"/>
              <a:gd name="connsiteY10" fmla="*/ 1195749 h 1743680"/>
              <a:gd name="connsiteX11" fmla="*/ 6063170 w 6302326"/>
              <a:gd name="connsiteY11" fmla="*/ 1434905 h 1743680"/>
              <a:gd name="connsiteX12" fmla="*/ 4432810 w 6302326"/>
              <a:gd name="connsiteY12" fmla="*/ 1425963 h 1743680"/>
              <a:gd name="connsiteX13" fmla="*/ 3470081 w 6302326"/>
              <a:gd name="connsiteY13" fmla="*/ 1743680 h 1743680"/>
              <a:gd name="connsiteX14" fmla="*/ 3780357 w 6302326"/>
              <a:gd name="connsiteY14" fmla="*/ 1411870 h 1743680"/>
              <a:gd name="connsiteX15" fmla="*/ 239156 w 6302326"/>
              <a:gd name="connsiteY15" fmla="*/ 1434905 h 1743680"/>
              <a:gd name="connsiteX16" fmla="*/ 0 w 6302326"/>
              <a:gd name="connsiteY16" fmla="*/ 1195749 h 1743680"/>
              <a:gd name="connsiteX17" fmla="*/ 0 w 6302326"/>
              <a:gd name="connsiteY17" fmla="*/ 1195754 h 1743680"/>
              <a:gd name="connsiteX18" fmla="*/ 0 w 6302326"/>
              <a:gd name="connsiteY18" fmla="*/ 837028 h 1743680"/>
              <a:gd name="connsiteX19" fmla="*/ 0 w 6302326"/>
              <a:gd name="connsiteY19" fmla="*/ 837028 h 1743680"/>
              <a:gd name="connsiteX20" fmla="*/ 0 w 6302326"/>
              <a:gd name="connsiteY20" fmla="*/ 239156 h 1743680"/>
              <a:gd name="connsiteX0" fmla="*/ 0 w 6302326"/>
              <a:gd name="connsiteY0" fmla="*/ 239156 h 1743680"/>
              <a:gd name="connsiteX1" fmla="*/ 239156 w 6302326"/>
              <a:gd name="connsiteY1" fmla="*/ 0 h 1743680"/>
              <a:gd name="connsiteX2" fmla="*/ 3676357 w 6302326"/>
              <a:gd name="connsiteY2" fmla="*/ 0 h 1743680"/>
              <a:gd name="connsiteX3" fmla="*/ 3676357 w 6302326"/>
              <a:gd name="connsiteY3" fmla="*/ 0 h 1743680"/>
              <a:gd name="connsiteX4" fmla="*/ 5251938 w 6302326"/>
              <a:gd name="connsiteY4" fmla="*/ 0 h 1743680"/>
              <a:gd name="connsiteX5" fmla="*/ 6063170 w 6302326"/>
              <a:gd name="connsiteY5" fmla="*/ 0 h 1743680"/>
              <a:gd name="connsiteX6" fmla="*/ 6302326 w 6302326"/>
              <a:gd name="connsiteY6" fmla="*/ 239156 h 1743680"/>
              <a:gd name="connsiteX7" fmla="*/ 6302326 w 6302326"/>
              <a:gd name="connsiteY7" fmla="*/ 837028 h 1743680"/>
              <a:gd name="connsiteX8" fmla="*/ 6302326 w 6302326"/>
              <a:gd name="connsiteY8" fmla="*/ 837028 h 1743680"/>
              <a:gd name="connsiteX9" fmla="*/ 6302326 w 6302326"/>
              <a:gd name="connsiteY9" fmla="*/ 1195754 h 1743680"/>
              <a:gd name="connsiteX10" fmla="*/ 6302326 w 6302326"/>
              <a:gd name="connsiteY10" fmla="*/ 1195749 h 1743680"/>
              <a:gd name="connsiteX11" fmla="*/ 6063170 w 6302326"/>
              <a:gd name="connsiteY11" fmla="*/ 1434905 h 1743680"/>
              <a:gd name="connsiteX12" fmla="*/ 4432810 w 6302326"/>
              <a:gd name="connsiteY12" fmla="*/ 1425963 h 1743680"/>
              <a:gd name="connsiteX13" fmla="*/ 3470081 w 6302326"/>
              <a:gd name="connsiteY13" fmla="*/ 1743680 h 1743680"/>
              <a:gd name="connsiteX14" fmla="*/ 3738342 w 6302326"/>
              <a:gd name="connsiteY14" fmla="*/ 1420812 h 1743680"/>
              <a:gd name="connsiteX15" fmla="*/ 239156 w 6302326"/>
              <a:gd name="connsiteY15" fmla="*/ 1434905 h 1743680"/>
              <a:gd name="connsiteX16" fmla="*/ 0 w 6302326"/>
              <a:gd name="connsiteY16" fmla="*/ 1195749 h 1743680"/>
              <a:gd name="connsiteX17" fmla="*/ 0 w 6302326"/>
              <a:gd name="connsiteY17" fmla="*/ 1195754 h 1743680"/>
              <a:gd name="connsiteX18" fmla="*/ 0 w 6302326"/>
              <a:gd name="connsiteY18" fmla="*/ 837028 h 1743680"/>
              <a:gd name="connsiteX19" fmla="*/ 0 w 6302326"/>
              <a:gd name="connsiteY19" fmla="*/ 837028 h 1743680"/>
              <a:gd name="connsiteX20" fmla="*/ 0 w 6302326"/>
              <a:gd name="connsiteY20" fmla="*/ 239156 h 1743680"/>
              <a:gd name="connsiteX0" fmla="*/ 0 w 6302326"/>
              <a:gd name="connsiteY0" fmla="*/ 239156 h 1860613"/>
              <a:gd name="connsiteX1" fmla="*/ 239156 w 6302326"/>
              <a:gd name="connsiteY1" fmla="*/ 0 h 1860613"/>
              <a:gd name="connsiteX2" fmla="*/ 3676357 w 6302326"/>
              <a:gd name="connsiteY2" fmla="*/ 0 h 1860613"/>
              <a:gd name="connsiteX3" fmla="*/ 3676357 w 6302326"/>
              <a:gd name="connsiteY3" fmla="*/ 0 h 1860613"/>
              <a:gd name="connsiteX4" fmla="*/ 5251938 w 6302326"/>
              <a:gd name="connsiteY4" fmla="*/ 0 h 1860613"/>
              <a:gd name="connsiteX5" fmla="*/ 6063170 w 6302326"/>
              <a:gd name="connsiteY5" fmla="*/ 0 h 1860613"/>
              <a:gd name="connsiteX6" fmla="*/ 6302326 w 6302326"/>
              <a:gd name="connsiteY6" fmla="*/ 239156 h 1860613"/>
              <a:gd name="connsiteX7" fmla="*/ 6302326 w 6302326"/>
              <a:gd name="connsiteY7" fmla="*/ 837028 h 1860613"/>
              <a:gd name="connsiteX8" fmla="*/ 6302326 w 6302326"/>
              <a:gd name="connsiteY8" fmla="*/ 837028 h 1860613"/>
              <a:gd name="connsiteX9" fmla="*/ 6302326 w 6302326"/>
              <a:gd name="connsiteY9" fmla="*/ 1195754 h 1860613"/>
              <a:gd name="connsiteX10" fmla="*/ 6302326 w 6302326"/>
              <a:gd name="connsiteY10" fmla="*/ 1195749 h 1860613"/>
              <a:gd name="connsiteX11" fmla="*/ 6063170 w 6302326"/>
              <a:gd name="connsiteY11" fmla="*/ 1434905 h 1860613"/>
              <a:gd name="connsiteX12" fmla="*/ 4432810 w 6302326"/>
              <a:gd name="connsiteY12" fmla="*/ 1425963 h 1860613"/>
              <a:gd name="connsiteX13" fmla="*/ 3360194 w 6302326"/>
              <a:gd name="connsiteY13" fmla="*/ 1860613 h 1860613"/>
              <a:gd name="connsiteX14" fmla="*/ 3738342 w 6302326"/>
              <a:gd name="connsiteY14" fmla="*/ 1420812 h 1860613"/>
              <a:gd name="connsiteX15" fmla="*/ 239156 w 6302326"/>
              <a:gd name="connsiteY15" fmla="*/ 1434905 h 1860613"/>
              <a:gd name="connsiteX16" fmla="*/ 0 w 6302326"/>
              <a:gd name="connsiteY16" fmla="*/ 1195749 h 1860613"/>
              <a:gd name="connsiteX17" fmla="*/ 0 w 6302326"/>
              <a:gd name="connsiteY17" fmla="*/ 1195754 h 1860613"/>
              <a:gd name="connsiteX18" fmla="*/ 0 w 6302326"/>
              <a:gd name="connsiteY18" fmla="*/ 837028 h 1860613"/>
              <a:gd name="connsiteX19" fmla="*/ 0 w 6302326"/>
              <a:gd name="connsiteY19" fmla="*/ 837028 h 1860613"/>
              <a:gd name="connsiteX20" fmla="*/ 0 w 6302326"/>
              <a:gd name="connsiteY20" fmla="*/ 239156 h 1860613"/>
              <a:gd name="connsiteX0" fmla="*/ 0 w 6302326"/>
              <a:gd name="connsiteY0" fmla="*/ 239156 h 1791110"/>
              <a:gd name="connsiteX1" fmla="*/ 239156 w 6302326"/>
              <a:gd name="connsiteY1" fmla="*/ 0 h 1791110"/>
              <a:gd name="connsiteX2" fmla="*/ 3676357 w 6302326"/>
              <a:gd name="connsiteY2" fmla="*/ 0 h 1791110"/>
              <a:gd name="connsiteX3" fmla="*/ 3676357 w 6302326"/>
              <a:gd name="connsiteY3" fmla="*/ 0 h 1791110"/>
              <a:gd name="connsiteX4" fmla="*/ 5251938 w 6302326"/>
              <a:gd name="connsiteY4" fmla="*/ 0 h 1791110"/>
              <a:gd name="connsiteX5" fmla="*/ 6063170 w 6302326"/>
              <a:gd name="connsiteY5" fmla="*/ 0 h 1791110"/>
              <a:gd name="connsiteX6" fmla="*/ 6302326 w 6302326"/>
              <a:gd name="connsiteY6" fmla="*/ 239156 h 1791110"/>
              <a:gd name="connsiteX7" fmla="*/ 6302326 w 6302326"/>
              <a:gd name="connsiteY7" fmla="*/ 837028 h 1791110"/>
              <a:gd name="connsiteX8" fmla="*/ 6302326 w 6302326"/>
              <a:gd name="connsiteY8" fmla="*/ 837028 h 1791110"/>
              <a:gd name="connsiteX9" fmla="*/ 6302326 w 6302326"/>
              <a:gd name="connsiteY9" fmla="*/ 1195754 h 1791110"/>
              <a:gd name="connsiteX10" fmla="*/ 6302326 w 6302326"/>
              <a:gd name="connsiteY10" fmla="*/ 1195749 h 1791110"/>
              <a:gd name="connsiteX11" fmla="*/ 6063170 w 6302326"/>
              <a:gd name="connsiteY11" fmla="*/ 1434905 h 1791110"/>
              <a:gd name="connsiteX12" fmla="*/ 4432810 w 6302326"/>
              <a:gd name="connsiteY12" fmla="*/ 1425963 h 1791110"/>
              <a:gd name="connsiteX13" fmla="*/ 4669678 w 6302326"/>
              <a:gd name="connsiteY13" fmla="*/ 1791110 h 1791110"/>
              <a:gd name="connsiteX14" fmla="*/ 3738342 w 6302326"/>
              <a:gd name="connsiteY14" fmla="*/ 1420812 h 1791110"/>
              <a:gd name="connsiteX15" fmla="*/ 239156 w 6302326"/>
              <a:gd name="connsiteY15" fmla="*/ 1434905 h 1791110"/>
              <a:gd name="connsiteX16" fmla="*/ 0 w 6302326"/>
              <a:gd name="connsiteY16" fmla="*/ 1195749 h 1791110"/>
              <a:gd name="connsiteX17" fmla="*/ 0 w 6302326"/>
              <a:gd name="connsiteY17" fmla="*/ 1195754 h 1791110"/>
              <a:gd name="connsiteX18" fmla="*/ 0 w 6302326"/>
              <a:gd name="connsiteY18" fmla="*/ 837028 h 1791110"/>
              <a:gd name="connsiteX19" fmla="*/ 0 w 6302326"/>
              <a:gd name="connsiteY19" fmla="*/ 837028 h 1791110"/>
              <a:gd name="connsiteX20" fmla="*/ 0 w 6302326"/>
              <a:gd name="connsiteY20" fmla="*/ 239156 h 1791110"/>
              <a:gd name="connsiteX0" fmla="*/ 0 w 6302326"/>
              <a:gd name="connsiteY0" fmla="*/ 239156 h 1791110"/>
              <a:gd name="connsiteX1" fmla="*/ 239156 w 6302326"/>
              <a:gd name="connsiteY1" fmla="*/ 0 h 1791110"/>
              <a:gd name="connsiteX2" fmla="*/ 3676357 w 6302326"/>
              <a:gd name="connsiteY2" fmla="*/ 0 h 1791110"/>
              <a:gd name="connsiteX3" fmla="*/ 3676357 w 6302326"/>
              <a:gd name="connsiteY3" fmla="*/ 0 h 1791110"/>
              <a:gd name="connsiteX4" fmla="*/ 5251938 w 6302326"/>
              <a:gd name="connsiteY4" fmla="*/ 0 h 1791110"/>
              <a:gd name="connsiteX5" fmla="*/ 6063170 w 6302326"/>
              <a:gd name="connsiteY5" fmla="*/ 0 h 1791110"/>
              <a:gd name="connsiteX6" fmla="*/ 6302326 w 6302326"/>
              <a:gd name="connsiteY6" fmla="*/ 239156 h 1791110"/>
              <a:gd name="connsiteX7" fmla="*/ 6302326 w 6302326"/>
              <a:gd name="connsiteY7" fmla="*/ 837028 h 1791110"/>
              <a:gd name="connsiteX8" fmla="*/ 6302326 w 6302326"/>
              <a:gd name="connsiteY8" fmla="*/ 837028 h 1791110"/>
              <a:gd name="connsiteX9" fmla="*/ 6302326 w 6302326"/>
              <a:gd name="connsiteY9" fmla="*/ 1195754 h 1791110"/>
              <a:gd name="connsiteX10" fmla="*/ 6302326 w 6302326"/>
              <a:gd name="connsiteY10" fmla="*/ 1195749 h 1791110"/>
              <a:gd name="connsiteX11" fmla="*/ 6063170 w 6302326"/>
              <a:gd name="connsiteY11" fmla="*/ 1434905 h 1791110"/>
              <a:gd name="connsiteX12" fmla="*/ 4681721 w 6302326"/>
              <a:gd name="connsiteY12" fmla="*/ 1408587 h 1791110"/>
              <a:gd name="connsiteX13" fmla="*/ 4669678 w 6302326"/>
              <a:gd name="connsiteY13" fmla="*/ 1791110 h 1791110"/>
              <a:gd name="connsiteX14" fmla="*/ 3738342 w 6302326"/>
              <a:gd name="connsiteY14" fmla="*/ 1420812 h 1791110"/>
              <a:gd name="connsiteX15" fmla="*/ 239156 w 6302326"/>
              <a:gd name="connsiteY15" fmla="*/ 1434905 h 1791110"/>
              <a:gd name="connsiteX16" fmla="*/ 0 w 6302326"/>
              <a:gd name="connsiteY16" fmla="*/ 1195749 h 1791110"/>
              <a:gd name="connsiteX17" fmla="*/ 0 w 6302326"/>
              <a:gd name="connsiteY17" fmla="*/ 1195754 h 1791110"/>
              <a:gd name="connsiteX18" fmla="*/ 0 w 6302326"/>
              <a:gd name="connsiteY18" fmla="*/ 837028 h 1791110"/>
              <a:gd name="connsiteX19" fmla="*/ 0 w 6302326"/>
              <a:gd name="connsiteY19" fmla="*/ 837028 h 1791110"/>
              <a:gd name="connsiteX20" fmla="*/ 0 w 6302326"/>
              <a:gd name="connsiteY20" fmla="*/ 239156 h 1791110"/>
              <a:gd name="connsiteX0" fmla="*/ 0 w 6302326"/>
              <a:gd name="connsiteY0" fmla="*/ 239156 h 1791110"/>
              <a:gd name="connsiteX1" fmla="*/ 239156 w 6302326"/>
              <a:gd name="connsiteY1" fmla="*/ 0 h 1791110"/>
              <a:gd name="connsiteX2" fmla="*/ 3676357 w 6302326"/>
              <a:gd name="connsiteY2" fmla="*/ 0 h 1791110"/>
              <a:gd name="connsiteX3" fmla="*/ 3676357 w 6302326"/>
              <a:gd name="connsiteY3" fmla="*/ 0 h 1791110"/>
              <a:gd name="connsiteX4" fmla="*/ 5251938 w 6302326"/>
              <a:gd name="connsiteY4" fmla="*/ 0 h 1791110"/>
              <a:gd name="connsiteX5" fmla="*/ 6063170 w 6302326"/>
              <a:gd name="connsiteY5" fmla="*/ 0 h 1791110"/>
              <a:gd name="connsiteX6" fmla="*/ 6302326 w 6302326"/>
              <a:gd name="connsiteY6" fmla="*/ 239156 h 1791110"/>
              <a:gd name="connsiteX7" fmla="*/ 6302326 w 6302326"/>
              <a:gd name="connsiteY7" fmla="*/ 837028 h 1791110"/>
              <a:gd name="connsiteX8" fmla="*/ 6302326 w 6302326"/>
              <a:gd name="connsiteY8" fmla="*/ 837028 h 1791110"/>
              <a:gd name="connsiteX9" fmla="*/ 6302326 w 6302326"/>
              <a:gd name="connsiteY9" fmla="*/ 1195754 h 1791110"/>
              <a:gd name="connsiteX10" fmla="*/ 6302326 w 6302326"/>
              <a:gd name="connsiteY10" fmla="*/ 1195749 h 1791110"/>
              <a:gd name="connsiteX11" fmla="*/ 6063170 w 6302326"/>
              <a:gd name="connsiteY11" fmla="*/ 1434905 h 1791110"/>
              <a:gd name="connsiteX12" fmla="*/ 4681721 w 6302326"/>
              <a:gd name="connsiteY12" fmla="*/ 1408587 h 1791110"/>
              <a:gd name="connsiteX13" fmla="*/ 4669678 w 6302326"/>
              <a:gd name="connsiteY13" fmla="*/ 1791110 h 1791110"/>
              <a:gd name="connsiteX14" fmla="*/ 3738342 w 6302326"/>
              <a:gd name="connsiteY14" fmla="*/ 1420812 h 1791110"/>
              <a:gd name="connsiteX15" fmla="*/ 239156 w 6302326"/>
              <a:gd name="connsiteY15" fmla="*/ 1434905 h 1791110"/>
              <a:gd name="connsiteX16" fmla="*/ 0 w 6302326"/>
              <a:gd name="connsiteY16" fmla="*/ 1195749 h 1791110"/>
              <a:gd name="connsiteX17" fmla="*/ 0 w 6302326"/>
              <a:gd name="connsiteY17" fmla="*/ 1195754 h 1791110"/>
              <a:gd name="connsiteX18" fmla="*/ 0 w 6302326"/>
              <a:gd name="connsiteY18" fmla="*/ 837028 h 1791110"/>
              <a:gd name="connsiteX19" fmla="*/ 0 w 6302326"/>
              <a:gd name="connsiteY19" fmla="*/ 837028 h 1791110"/>
              <a:gd name="connsiteX20" fmla="*/ 0 w 6302326"/>
              <a:gd name="connsiteY20" fmla="*/ 239156 h 1791110"/>
              <a:gd name="connsiteX0" fmla="*/ 0 w 6302326"/>
              <a:gd name="connsiteY0" fmla="*/ 239156 h 1791110"/>
              <a:gd name="connsiteX1" fmla="*/ 239156 w 6302326"/>
              <a:gd name="connsiteY1" fmla="*/ 0 h 1791110"/>
              <a:gd name="connsiteX2" fmla="*/ 3676357 w 6302326"/>
              <a:gd name="connsiteY2" fmla="*/ 0 h 1791110"/>
              <a:gd name="connsiteX3" fmla="*/ 3676357 w 6302326"/>
              <a:gd name="connsiteY3" fmla="*/ 0 h 1791110"/>
              <a:gd name="connsiteX4" fmla="*/ 5251938 w 6302326"/>
              <a:gd name="connsiteY4" fmla="*/ 0 h 1791110"/>
              <a:gd name="connsiteX5" fmla="*/ 6063170 w 6302326"/>
              <a:gd name="connsiteY5" fmla="*/ 0 h 1791110"/>
              <a:gd name="connsiteX6" fmla="*/ 6302326 w 6302326"/>
              <a:gd name="connsiteY6" fmla="*/ 239156 h 1791110"/>
              <a:gd name="connsiteX7" fmla="*/ 6302326 w 6302326"/>
              <a:gd name="connsiteY7" fmla="*/ 837028 h 1791110"/>
              <a:gd name="connsiteX8" fmla="*/ 6302326 w 6302326"/>
              <a:gd name="connsiteY8" fmla="*/ 837028 h 1791110"/>
              <a:gd name="connsiteX9" fmla="*/ 6302326 w 6302326"/>
              <a:gd name="connsiteY9" fmla="*/ 1195754 h 1791110"/>
              <a:gd name="connsiteX10" fmla="*/ 6302326 w 6302326"/>
              <a:gd name="connsiteY10" fmla="*/ 1195749 h 1791110"/>
              <a:gd name="connsiteX11" fmla="*/ 6063170 w 6302326"/>
              <a:gd name="connsiteY11" fmla="*/ 1434905 h 1791110"/>
              <a:gd name="connsiteX12" fmla="*/ 4681721 w 6302326"/>
              <a:gd name="connsiteY12" fmla="*/ 1408587 h 1791110"/>
              <a:gd name="connsiteX13" fmla="*/ 4669678 w 6302326"/>
              <a:gd name="connsiteY13" fmla="*/ 1791110 h 1791110"/>
              <a:gd name="connsiteX14" fmla="*/ 3738342 w 6302326"/>
              <a:gd name="connsiteY14" fmla="*/ 1420812 h 1791110"/>
              <a:gd name="connsiteX15" fmla="*/ 239156 w 6302326"/>
              <a:gd name="connsiteY15" fmla="*/ 1434905 h 1791110"/>
              <a:gd name="connsiteX16" fmla="*/ 0 w 6302326"/>
              <a:gd name="connsiteY16" fmla="*/ 1195749 h 1791110"/>
              <a:gd name="connsiteX17" fmla="*/ 0 w 6302326"/>
              <a:gd name="connsiteY17" fmla="*/ 1195754 h 1791110"/>
              <a:gd name="connsiteX18" fmla="*/ 0 w 6302326"/>
              <a:gd name="connsiteY18" fmla="*/ 837028 h 1791110"/>
              <a:gd name="connsiteX19" fmla="*/ 0 w 6302326"/>
              <a:gd name="connsiteY19" fmla="*/ 837028 h 1791110"/>
              <a:gd name="connsiteX20" fmla="*/ 0 w 6302326"/>
              <a:gd name="connsiteY20" fmla="*/ 239156 h 1791110"/>
              <a:gd name="connsiteX0" fmla="*/ 0 w 6302326"/>
              <a:gd name="connsiteY0" fmla="*/ 239156 h 1732032"/>
              <a:gd name="connsiteX1" fmla="*/ 239156 w 6302326"/>
              <a:gd name="connsiteY1" fmla="*/ 0 h 1732032"/>
              <a:gd name="connsiteX2" fmla="*/ 3676357 w 6302326"/>
              <a:gd name="connsiteY2" fmla="*/ 0 h 1732032"/>
              <a:gd name="connsiteX3" fmla="*/ 3676357 w 6302326"/>
              <a:gd name="connsiteY3" fmla="*/ 0 h 1732032"/>
              <a:gd name="connsiteX4" fmla="*/ 5251938 w 6302326"/>
              <a:gd name="connsiteY4" fmla="*/ 0 h 1732032"/>
              <a:gd name="connsiteX5" fmla="*/ 6063170 w 6302326"/>
              <a:gd name="connsiteY5" fmla="*/ 0 h 1732032"/>
              <a:gd name="connsiteX6" fmla="*/ 6302326 w 6302326"/>
              <a:gd name="connsiteY6" fmla="*/ 239156 h 1732032"/>
              <a:gd name="connsiteX7" fmla="*/ 6302326 w 6302326"/>
              <a:gd name="connsiteY7" fmla="*/ 837028 h 1732032"/>
              <a:gd name="connsiteX8" fmla="*/ 6302326 w 6302326"/>
              <a:gd name="connsiteY8" fmla="*/ 837028 h 1732032"/>
              <a:gd name="connsiteX9" fmla="*/ 6302326 w 6302326"/>
              <a:gd name="connsiteY9" fmla="*/ 1195754 h 1732032"/>
              <a:gd name="connsiteX10" fmla="*/ 6302326 w 6302326"/>
              <a:gd name="connsiteY10" fmla="*/ 1195749 h 1732032"/>
              <a:gd name="connsiteX11" fmla="*/ 6063170 w 6302326"/>
              <a:gd name="connsiteY11" fmla="*/ 1434905 h 1732032"/>
              <a:gd name="connsiteX12" fmla="*/ 4681721 w 6302326"/>
              <a:gd name="connsiteY12" fmla="*/ 1408587 h 1732032"/>
              <a:gd name="connsiteX13" fmla="*/ 4674007 w 6302326"/>
              <a:gd name="connsiteY13" fmla="*/ 1732032 h 1732032"/>
              <a:gd name="connsiteX14" fmla="*/ 3738342 w 6302326"/>
              <a:gd name="connsiteY14" fmla="*/ 1420812 h 1732032"/>
              <a:gd name="connsiteX15" fmla="*/ 239156 w 6302326"/>
              <a:gd name="connsiteY15" fmla="*/ 1434905 h 1732032"/>
              <a:gd name="connsiteX16" fmla="*/ 0 w 6302326"/>
              <a:gd name="connsiteY16" fmla="*/ 1195749 h 1732032"/>
              <a:gd name="connsiteX17" fmla="*/ 0 w 6302326"/>
              <a:gd name="connsiteY17" fmla="*/ 1195754 h 1732032"/>
              <a:gd name="connsiteX18" fmla="*/ 0 w 6302326"/>
              <a:gd name="connsiteY18" fmla="*/ 837028 h 1732032"/>
              <a:gd name="connsiteX19" fmla="*/ 0 w 6302326"/>
              <a:gd name="connsiteY19" fmla="*/ 837028 h 1732032"/>
              <a:gd name="connsiteX20" fmla="*/ 0 w 6302326"/>
              <a:gd name="connsiteY20" fmla="*/ 239156 h 1732032"/>
              <a:gd name="connsiteX0" fmla="*/ 0 w 6302326"/>
              <a:gd name="connsiteY0" fmla="*/ 239156 h 1728557"/>
              <a:gd name="connsiteX1" fmla="*/ 239156 w 6302326"/>
              <a:gd name="connsiteY1" fmla="*/ 0 h 1728557"/>
              <a:gd name="connsiteX2" fmla="*/ 3676357 w 6302326"/>
              <a:gd name="connsiteY2" fmla="*/ 0 h 1728557"/>
              <a:gd name="connsiteX3" fmla="*/ 3676357 w 6302326"/>
              <a:gd name="connsiteY3" fmla="*/ 0 h 1728557"/>
              <a:gd name="connsiteX4" fmla="*/ 5251938 w 6302326"/>
              <a:gd name="connsiteY4" fmla="*/ 0 h 1728557"/>
              <a:gd name="connsiteX5" fmla="*/ 6063170 w 6302326"/>
              <a:gd name="connsiteY5" fmla="*/ 0 h 1728557"/>
              <a:gd name="connsiteX6" fmla="*/ 6302326 w 6302326"/>
              <a:gd name="connsiteY6" fmla="*/ 239156 h 1728557"/>
              <a:gd name="connsiteX7" fmla="*/ 6302326 w 6302326"/>
              <a:gd name="connsiteY7" fmla="*/ 837028 h 1728557"/>
              <a:gd name="connsiteX8" fmla="*/ 6302326 w 6302326"/>
              <a:gd name="connsiteY8" fmla="*/ 837028 h 1728557"/>
              <a:gd name="connsiteX9" fmla="*/ 6302326 w 6302326"/>
              <a:gd name="connsiteY9" fmla="*/ 1195754 h 1728557"/>
              <a:gd name="connsiteX10" fmla="*/ 6302326 w 6302326"/>
              <a:gd name="connsiteY10" fmla="*/ 1195749 h 1728557"/>
              <a:gd name="connsiteX11" fmla="*/ 6063170 w 6302326"/>
              <a:gd name="connsiteY11" fmla="*/ 1434905 h 1728557"/>
              <a:gd name="connsiteX12" fmla="*/ 4681721 w 6302326"/>
              <a:gd name="connsiteY12" fmla="*/ 1408587 h 1728557"/>
              <a:gd name="connsiteX13" fmla="*/ 4626389 w 6302326"/>
              <a:gd name="connsiteY13" fmla="*/ 1728557 h 1728557"/>
              <a:gd name="connsiteX14" fmla="*/ 3738342 w 6302326"/>
              <a:gd name="connsiteY14" fmla="*/ 1420812 h 1728557"/>
              <a:gd name="connsiteX15" fmla="*/ 239156 w 6302326"/>
              <a:gd name="connsiteY15" fmla="*/ 1434905 h 1728557"/>
              <a:gd name="connsiteX16" fmla="*/ 0 w 6302326"/>
              <a:gd name="connsiteY16" fmla="*/ 1195749 h 1728557"/>
              <a:gd name="connsiteX17" fmla="*/ 0 w 6302326"/>
              <a:gd name="connsiteY17" fmla="*/ 1195754 h 1728557"/>
              <a:gd name="connsiteX18" fmla="*/ 0 w 6302326"/>
              <a:gd name="connsiteY18" fmla="*/ 837028 h 1728557"/>
              <a:gd name="connsiteX19" fmla="*/ 0 w 6302326"/>
              <a:gd name="connsiteY19" fmla="*/ 837028 h 1728557"/>
              <a:gd name="connsiteX20" fmla="*/ 0 w 6302326"/>
              <a:gd name="connsiteY20" fmla="*/ 239156 h 172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02326" h="1728557">
                <a:moveTo>
                  <a:pt x="0" y="239156"/>
                </a:moveTo>
                <a:cubicBezTo>
                  <a:pt x="0" y="107074"/>
                  <a:pt x="107074" y="0"/>
                  <a:pt x="239156" y="0"/>
                </a:cubicBezTo>
                <a:lnTo>
                  <a:pt x="3676357" y="0"/>
                </a:lnTo>
                <a:lnTo>
                  <a:pt x="3676357" y="0"/>
                </a:lnTo>
                <a:lnTo>
                  <a:pt x="5251938" y="0"/>
                </a:lnTo>
                <a:lnTo>
                  <a:pt x="6063170" y="0"/>
                </a:lnTo>
                <a:cubicBezTo>
                  <a:pt x="6195252" y="0"/>
                  <a:pt x="6302326" y="107074"/>
                  <a:pt x="6302326" y="239156"/>
                </a:cubicBezTo>
                <a:lnTo>
                  <a:pt x="6302326" y="837028"/>
                </a:lnTo>
                <a:lnTo>
                  <a:pt x="6302326" y="837028"/>
                </a:lnTo>
                <a:lnTo>
                  <a:pt x="6302326" y="1195754"/>
                </a:lnTo>
                <a:lnTo>
                  <a:pt x="6302326" y="1195749"/>
                </a:lnTo>
                <a:cubicBezTo>
                  <a:pt x="6302326" y="1327831"/>
                  <a:pt x="6195252" y="1434905"/>
                  <a:pt x="6063170" y="1434905"/>
                </a:cubicBezTo>
                <a:lnTo>
                  <a:pt x="4681721" y="1408587"/>
                </a:lnTo>
                <a:cubicBezTo>
                  <a:pt x="4324182" y="1407513"/>
                  <a:pt x="4551041" y="1418603"/>
                  <a:pt x="4626389" y="1728557"/>
                </a:cubicBezTo>
                <a:cubicBezTo>
                  <a:pt x="4625664" y="1688088"/>
                  <a:pt x="3739067" y="1461281"/>
                  <a:pt x="3738342" y="1420812"/>
                </a:cubicBezTo>
                <a:lnTo>
                  <a:pt x="239156" y="1434905"/>
                </a:lnTo>
                <a:cubicBezTo>
                  <a:pt x="107074" y="1434905"/>
                  <a:pt x="0" y="1327831"/>
                  <a:pt x="0" y="1195749"/>
                </a:cubicBezTo>
                <a:lnTo>
                  <a:pt x="0" y="1195754"/>
                </a:lnTo>
                <a:lnTo>
                  <a:pt x="0" y="837028"/>
                </a:lnTo>
                <a:lnTo>
                  <a:pt x="0" y="837028"/>
                </a:lnTo>
                <a:lnTo>
                  <a:pt x="0" y="239156"/>
                </a:lnTo>
                <a:close/>
              </a:path>
            </a:pathLst>
          </a:custGeom>
          <a:scene3d>
            <a:camera prst="orthographicFront"/>
            <a:lightRig rig="threePt" dir="t"/>
          </a:scene3d>
          <a:sp3d>
            <a:bevelT w="127000" h="127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ed Rectangle 23">
            <a:extLst>
              <a:ext uri="{FF2B5EF4-FFF2-40B4-BE49-F238E27FC236}">
                <a16:creationId xmlns:a16="http://schemas.microsoft.com/office/drawing/2014/main" id="{364AE68B-4575-ED46-9BD2-14A47A095764}"/>
              </a:ext>
            </a:extLst>
          </p:cNvPr>
          <p:cNvSpPr/>
          <p:nvPr/>
        </p:nvSpPr>
        <p:spPr>
          <a:xfrm>
            <a:off x="762000" y="4571995"/>
            <a:ext cx="7924800" cy="1851247"/>
          </a:xfrm>
          <a:prstGeom prst="roundRect">
            <a:avLst/>
          </a:prstGeom>
          <a:noFill/>
          <a:ln>
            <a:noFill/>
          </a:ln>
          <a:scene3d>
            <a:camera prst="orthographicFront"/>
            <a:lightRig rig="threePt"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3d extrusionH="57150">
              <a:bevelT w="38100" h="38100"/>
            </a:sp3d>
          </a:bodyPr>
          <a:lstStyle/>
          <a:p>
            <a:pPr lvl="0" algn="ctr">
              <a:defRPr/>
            </a:pPr>
            <a:r>
              <a:rPr lang="en-US" sz="28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Do not hasten in your spirit to be angry, For anger rests in the bosom of fools. Do not say, "Why were the former days better than these?" For you do not inquire wisely concerning this. </a:t>
            </a:r>
            <a:r>
              <a:rPr kumimoji="0" lang="en-US" sz="28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a:t>
            </a:r>
            <a:r>
              <a:rPr lang="en-US" sz="2800" b="1" i="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Ecclesiastes 7:9-10 </a:t>
            </a:r>
            <a:endParaRPr lang="en-US" sz="2800" i="1" dirty="0">
              <a:solidFill>
                <a:srgbClr val="00CCFF"/>
              </a:solidFill>
            </a:endParaRPr>
          </a:p>
        </p:txBody>
      </p:sp>
    </p:spTree>
    <p:extLst>
      <p:ext uri="{BB962C8B-B14F-4D97-AF65-F5344CB8AC3E}">
        <p14:creationId xmlns:p14="http://schemas.microsoft.com/office/powerpoint/2010/main" val="29837161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0"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stCondLst>
                                            <p:cond delay="0"/>
                                          </p:stCondLst>
                                        </p:cTn>
                                        <p:tgtEl>
                                          <p:spTgt spid="7"/>
                                        </p:tgtEl>
                                      </p:cBhvr>
                                    </p:animEffect>
                                    <p:anim to="" calcmode="lin" valueType="num">
                                      <p:cBhvr>
                                        <p:cTn id="14" dur="500" fill="hold">
                                          <p:stCondLst>
                                            <p:cond delay="0"/>
                                          </p:stCondLst>
                                        </p:cTn>
                                        <p:tgtEl>
                                          <p:spTgt spid="7"/>
                                        </p:tgtEl>
                                        <p:attrNameLst>
                                          <p:attrName>ppt_w</p:attrName>
                                        </p:attrNameLst>
                                      </p:cBhvr>
                                      <p:tavLst>
                                        <p:tav tm="0">
                                          <p:val>
                                            <p:strVal val="#ppt_w*4"/>
                                          </p:val>
                                        </p:tav>
                                        <p:tav tm="100000">
                                          <p:val>
                                            <p:strVal val="#ppt_w"/>
                                          </p:val>
                                        </p:tav>
                                      </p:tavLst>
                                    </p:anim>
                                    <p:anim to="" calcmode="lin" valueType="num">
                                      <p:cBhvr>
                                        <p:cTn id="15" dur="500" fill="hold">
                                          <p:stCondLst>
                                            <p:cond delay="0"/>
                                          </p:stCondLst>
                                        </p:cTn>
                                        <p:tgtEl>
                                          <p:spTgt spid="7"/>
                                        </p:tgtEl>
                                        <p:attrNameLst>
                                          <p:attrName>ppt_h</p:attrName>
                                        </p:attrNameLst>
                                      </p:cBhvr>
                                      <p:tavLst>
                                        <p:tav tm="0">
                                          <p:val>
                                            <p:strVal val="#ppt_h*4"/>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23" presetClass="entr" presetSubtype="16" fill="hold" grpId="0" nodeType="clickEffect">
                                  <p:stCondLst>
                                    <p:cond delay="25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childTnLst>
                                </p:cTn>
                              </p:par>
                              <p:par>
                                <p:cTn id="28" presetID="23" presetClass="exit" presetSubtype="32" fill="hold" grpId="1" nodeType="withEffect">
                                  <p:stCondLst>
                                    <p:cond delay="0"/>
                                  </p:stCondLst>
                                  <p:childTnLst>
                                    <p:anim calcmode="lin" valueType="num">
                                      <p:cBhvr>
                                        <p:cTn id="29" dur="500"/>
                                        <p:tgtEl>
                                          <p:spTgt spid="3"/>
                                        </p:tgtEl>
                                        <p:attrNameLst>
                                          <p:attrName>ppt_w</p:attrName>
                                        </p:attrNameLst>
                                      </p:cBhvr>
                                      <p:tavLst>
                                        <p:tav tm="0">
                                          <p:val>
                                            <p:strVal val="ppt_w"/>
                                          </p:val>
                                        </p:tav>
                                        <p:tav tm="100000">
                                          <p:val>
                                            <p:fltVal val="0"/>
                                          </p:val>
                                        </p:tav>
                                      </p:tavLst>
                                    </p:anim>
                                    <p:anim calcmode="lin" valueType="num">
                                      <p:cBhvr>
                                        <p:cTn id="30" dur="500"/>
                                        <p:tgtEl>
                                          <p:spTgt spid="3"/>
                                        </p:tgtEl>
                                        <p:attrNameLst>
                                          <p:attrName>ppt_h</p:attrName>
                                        </p:attrNameLst>
                                      </p:cBhvr>
                                      <p:tavLst>
                                        <p:tav tm="0">
                                          <p:val>
                                            <p:strVal val="ppt_h"/>
                                          </p:val>
                                        </p:tav>
                                        <p:tav tm="100000">
                                          <p:val>
                                            <p:fltVal val="0"/>
                                          </p:val>
                                        </p:tav>
                                      </p:tavLst>
                                    </p:anim>
                                    <p:set>
                                      <p:cBhvr>
                                        <p:cTn id="31" dur="1" fill="hold">
                                          <p:stCondLst>
                                            <p:cond delay="499"/>
                                          </p:stCondLst>
                                        </p:cTn>
                                        <p:tgtEl>
                                          <p:spTgt spid="3"/>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23" presetClass="entr" presetSubtype="16" fill="hold" grpId="0" nodeType="clickEffect">
                                  <p:stCondLst>
                                    <p:cond delay="25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childTnLst>
                                </p:cTn>
                              </p:par>
                              <p:par>
                                <p:cTn id="38" presetID="23" presetClass="exit" presetSubtype="32" fill="hold" grpId="1" nodeType="withEffect">
                                  <p:stCondLst>
                                    <p:cond delay="0"/>
                                  </p:stCondLst>
                                  <p:childTnLst>
                                    <p:anim calcmode="lin" valueType="num">
                                      <p:cBhvr>
                                        <p:cTn id="39" dur="500"/>
                                        <p:tgtEl>
                                          <p:spTgt spid="11"/>
                                        </p:tgtEl>
                                        <p:attrNameLst>
                                          <p:attrName>ppt_w</p:attrName>
                                        </p:attrNameLst>
                                      </p:cBhvr>
                                      <p:tavLst>
                                        <p:tav tm="0">
                                          <p:val>
                                            <p:strVal val="ppt_w"/>
                                          </p:val>
                                        </p:tav>
                                        <p:tav tm="100000">
                                          <p:val>
                                            <p:fltVal val="0"/>
                                          </p:val>
                                        </p:tav>
                                      </p:tavLst>
                                    </p:anim>
                                    <p:anim calcmode="lin" valueType="num">
                                      <p:cBhvr>
                                        <p:cTn id="40" dur="500"/>
                                        <p:tgtEl>
                                          <p:spTgt spid="11"/>
                                        </p:tgtEl>
                                        <p:attrNameLst>
                                          <p:attrName>ppt_h</p:attrName>
                                        </p:attrNameLst>
                                      </p:cBhvr>
                                      <p:tavLst>
                                        <p:tav tm="0">
                                          <p:val>
                                            <p:strVal val="ppt_h"/>
                                          </p:val>
                                        </p:tav>
                                        <p:tav tm="100000">
                                          <p:val>
                                            <p:fltVal val="0"/>
                                          </p:val>
                                        </p:tav>
                                      </p:tavLst>
                                    </p:anim>
                                    <p:set>
                                      <p:cBhvr>
                                        <p:cTn id="41" dur="1" fill="hold">
                                          <p:stCondLst>
                                            <p:cond delay="499"/>
                                          </p:stCondLst>
                                        </p:cTn>
                                        <p:tgtEl>
                                          <p:spTgt spid="1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grpId="0" nodeType="clickEffect">
                                  <p:stCondLst>
                                    <p:cond delay="250"/>
                                  </p:stCondLst>
                                  <p:childTnLst>
                                    <p:set>
                                      <p:cBhvr>
                                        <p:cTn id="45" dur="1" fill="hold">
                                          <p:stCondLst>
                                            <p:cond delay="0"/>
                                          </p:stCondLst>
                                        </p:cTn>
                                        <p:tgtEl>
                                          <p:spTgt spid="13"/>
                                        </p:tgtEl>
                                        <p:attrNameLst>
                                          <p:attrName>style.visibility</p:attrName>
                                        </p:attrNameLst>
                                      </p:cBhvr>
                                      <p:to>
                                        <p:strVal val="visible"/>
                                      </p:to>
                                    </p:set>
                                    <p:anim calcmode="lin" valueType="num">
                                      <p:cBhvr>
                                        <p:cTn id="46" dur="500" fill="hold"/>
                                        <p:tgtEl>
                                          <p:spTgt spid="13"/>
                                        </p:tgtEl>
                                        <p:attrNameLst>
                                          <p:attrName>ppt_w</p:attrName>
                                        </p:attrNameLst>
                                      </p:cBhvr>
                                      <p:tavLst>
                                        <p:tav tm="0">
                                          <p:val>
                                            <p:fltVal val="0"/>
                                          </p:val>
                                        </p:tav>
                                        <p:tav tm="100000">
                                          <p:val>
                                            <p:strVal val="#ppt_w"/>
                                          </p:val>
                                        </p:tav>
                                      </p:tavLst>
                                    </p:anim>
                                    <p:anim calcmode="lin" valueType="num">
                                      <p:cBhvr>
                                        <p:cTn id="47" dur="500" fill="hold"/>
                                        <p:tgtEl>
                                          <p:spTgt spid="13"/>
                                        </p:tgtEl>
                                        <p:attrNameLst>
                                          <p:attrName>ppt_h</p:attrName>
                                        </p:attrNameLst>
                                      </p:cBhvr>
                                      <p:tavLst>
                                        <p:tav tm="0">
                                          <p:val>
                                            <p:fltVal val="0"/>
                                          </p:val>
                                        </p:tav>
                                        <p:tav tm="100000">
                                          <p:val>
                                            <p:strVal val="#ppt_h"/>
                                          </p:val>
                                        </p:tav>
                                      </p:tavLst>
                                    </p:anim>
                                  </p:childTnLst>
                                </p:cTn>
                              </p:par>
                              <p:par>
                                <p:cTn id="48" presetID="23" presetClass="exit" presetSubtype="32" fill="hold" grpId="1" nodeType="withEffect">
                                  <p:stCondLst>
                                    <p:cond delay="0"/>
                                  </p:stCondLst>
                                  <p:childTnLst>
                                    <p:anim calcmode="lin" valueType="num">
                                      <p:cBhvr>
                                        <p:cTn id="49" dur="500"/>
                                        <p:tgtEl>
                                          <p:spTgt spid="4"/>
                                        </p:tgtEl>
                                        <p:attrNameLst>
                                          <p:attrName>ppt_w</p:attrName>
                                        </p:attrNameLst>
                                      </p:cBhvr>
                                      <p:tavLst>
                                        <p:tav tm="0">
                                          <p:val>
                                            <p:strVal val="ppt_w"/>
                                          </p:val>
                                        </p:tav>
                                        <p:tav tm="100000">
                                          <p:val>
                                            <p:fltVal val="0"/>
                                          </p:val>
                                        </p:tav>
                                      </p:tavLst>
                                    </p:anim>
                                    <p:anim calcmode="lin" valueType="num">
                                      <p:cBhvr>
                                        <p:cTn id="50" dur="500"/>
                                        <p:tgtEl>
                                          <p:spTgt spid="4"/>
                                        </p:tgtEl>
                                        <p:attrNameLst>
                                          <p:attrName>ppt_h</p:attrName>
                                        </p:attrNameLst>
                                      </p:cBhvr>
                                      <p:tavLst>
                                        <p:tav tm="0">
                                          <p:val>
                                            <p:strVal val="ppt_h"/>
                                          </p:val>
                                        </p:tav>
                                        <p:tav tm="100000">
                                          <p:val>
                                            <p:fltVal val="0"/>
                                          </p:val>
                                        </p:tav>
                                      </p:tavLst>
                                    </p:anim>
                                    <p:set>
                                      <p:cBhvr>
                                        <p:cTn id="51" dur="1" fill="hold">
                                          <p:stCondLst>
                                            <p:cond delay="499"/>
                                          </p:stCondLst>
                                        </p:cTn>
                                        <p:tgtEl>
                                          <p:spTgt spid="4"/>
                                        </p:tgtEl>
                                        <p:attrNameLst>
                                          <p:attrName>style.visibility</p:attrName>
                                        </p:attrNameLst>
                                      </p:cBhvr>
                                      <p:to>
                                        <p:strVal val="hidden"/>
                                      </p:to>
                                    </p:set>
                                  </p:childTnLst>
                                </p:cTn>
                              </p:par>
                            </p:childTnLst>
                          </p:cTn>
                        </p:par>
                      </p:childTnLst>
                    </p:cTn>
                  </p:par>
                  <p:par>
                    <p:cTn id="52" fill="hold">
                      <p:stCondLst>
                        <p:cond delay="indefinite"/>
                      </p:stCondLst>
                      <p:childTnLst>
                        <p:par>
                          <p:cTn id="53" fill="hold">
                            <p:stCondLst>
                              <p:cond delay="0"/>
                            </p:stCondLst>
                            <p:childTnLst>
                              <p:par>
                                <p:cTn id="54" presetID="23" presetClass="entr" presetSubtype="16" fill="hold" grpId="0" nodeType="clickEffect">
                                  <p:stCondLst>
                                    <p:cond delay="250"/>
                                  </p:stCondLst>
                                  <p:childTnLst>
                                    <p:set>
                                      <p:cBhvr>
                                        <p:cTn id="55" dur="1" fill="hold">
                                          <p:stCondLst>
                                            <p:cond delay="0"/>
                                          </p:stCondLst>
                                        </p:cTn>
                                        <p:tgtEl>
                                          <p:spTgt spid="12"/>
                                        </p:tgtEl>
                                        <p:attrNameLst>
                                          <p:attrName>style.visibility</p:attrName>
                                        </p:attrNameLst>
                                      </p:cBhvr>
                                      <p:to>
                                        <p:strVal val="visible"/>
                                      </p:to>
                                    </p:set>
                                    <p:anim calcmode="lin" valueType="num">
                                      <p:cBhvr>
                                        <p:cTn id="56" dur="500" fill="hold"/>
                                        <p:tgtEl>
                                          <p:spTgt spid="12"/>
                                        </p:tgtEl>
                                        <p:attrNameLst>
                                          <p:attrName>ppt_w</p:attrName>
                                        </p:attrNameLst>
                                      </p:cBhvr>
                                      <p:tavLst>
                                        <p:tav tm="0">
                                          <p:val>
                                            <p:fltVal val="0"/>
                                          </p:val>
                                        </p:tav>
                                        <p:tav tm="100000">
                                          <p:val>
                                            <p:strVal val="#ppt_w"/>
                                          </p:val>
                                        </p:tav>
                                      </p:tavLst>
                                    </p:anim>
                                    <p:anim calcmode="lin" valueType="num">
                                      <p:cBhvr>
                                        <p:cTn id="57" dur="500" fill="hold"/>
                                        <p:tgtEl>
                                          <p:spTgt spid="12"/>
                                        </p:tgtEl>
                                        <p:attrNameLst>
                                          <p:attrName>ppt_h</p:attrName>
                                        </p:attrNameLst>
                                      </p:cBhvr>
                                      <p:tavLst>
                                        <p:tav tm="0">
                                          <p:val>
                                            <p:fltVal val="0"/>
                                          </p:val>
                                        </p:tav>
                                        <p:tav tm="100000">
                                          <p:val>
                                            <p:strVal val="#ppt_h"/>
                                          </p:val>
                                        </p:tav>
                                      </p:tavLst>
                                    </p:anim>
                                  </p:childTnLst>
                                </p:cTn>
                              </p:par>
                              <p:par>
                                <p:cTn id="58" presetID="23" presetClass="exit" presetSubtype="32" fill="hold" grpId="1" nodeType="withEffect">
                                  <p:stCondLst>
                                    <p:cond delay="0"/>
                                  </p:stCondLst>
                                  <p:childTnLst>
                                    <p:anim calcmode="lin" valueType="num">
                                      <p:cBhvr>
                                        <p:cTn id="59" dur="500"/>
                                        <p:tgtEl>
                                          <p:spTgt spid="13"/>
                                        </p:tgtEl>
                                        <p:attrNameLst>
                                          <p:attrName>ppt_w</p:attrName>
                                        </p:attrNameLst>
                                      </p:cBhvr>
                                      <p:tavLst>
                                        <p:tav tm="0">
                                          <p:val>
                                            <p:strVal val="ppt_w"/>
                                          </p:val>
                                        </p:tav>
                                        <p:tav tm="100000">
                                          <p:val>
                                            <p:fltVal val="0"/>
                                          </p:val>
                                        </p:tav>
                                      </p:tavLst>
                                    </p:anim>
                                    <p:anim calcmode="lin" valueType="num">
                                      <p:cBhvr>
                                        <p:cTn id="60" dur="500"/>
                                        <p:tgtEl>
                                          <p:spTgt spid="13"/>
                                        </p:tgtEl>
                                        <p:attrNameLst>
                                          <p:attrName>ppt_h</p:attrName>
                                        </p:attrNameLst>
                                      </p:cBhvr>
                                      <p:tavLst>
                                        <p:tav tm="0">
                                          <p:val>
                                            <p:strVal val="ppt_h"/>
                                          </p:val>
                                        </p:tav>
                                        <p:tav tm="100000">
                                          <p:val>
                                            <p:fltVal val="0"/>
                                          </p:val>
                                        </p:tav>
                                      </p:tavLst>
                                    </p:anim>
                                    <p:set>
                                      <p:cBhvr>
                                        <p:cTn id="61" dur="1" fill="hold">
                                          <p:stCondLst>
                                            <p:cond delay="499"/>
                                          </p:stCondLst>
                                        </p:cTn>
                                        <p:tgtEl>
                                          <p:spTgt spid="13"/>
                                        </p:tgtEl>
                                        <p:attrNameLst>
                                          <p:attrName>style.visibility</p:attrName>
                                        </p:attrNameLst>
                                      </p:cBhvr>
                                      <p:to>
                                        <p:strVal val="hidden"/>
                                      </p:to>
                                    </p:set>
                                  </p:childTnLst>
                                </p:cTn>
                              </p:par>
                            </p:childTnLst>
                          </p:cTn>
                        </p:par>
                      </p:childTnLst>
                    </p:cTn>
                  </p:par>
                  <p:par>
                    <p:cTn id="62" fill="hold">
                      <p:stCondLst>
                        <p:cond delay="indefinite"/>
                      </p:stCondLst>
                      <p:childTnLst>
                        <p:par>
                          <p:cTn id="63" fill="hold">
                            <p:stCondLst>
                              <p:cond delay="0"/>
                            </p:stCondLst>
                            <p:childTnLst>
                              <p:par>
                                <p:cTn id="64" presetID="23" presetClass="entr" presetSubtype="16" fill="hold" grpId="0" nodeType="clickEffect">
                                  <p:stCondLst>
                                    <p:cond delay="250"/>
                                  </p:stCondLst>
                                  <p:childTnLst>
                                    <p:set>
                                      <p:cBhvr>
                                        <p:cTn id="65" dur="1" fill="hold">
                                          <p:stCondLst>
                                            <p:cond delay="0"/>
                                          </p:stCondLst>
                                        </p:cTn>
                                        <p:tgtEl>
                                          <p:spTgt spid="10"/>
                                        </p:tgtEl>
                                        <p:attrNameLst>
                                          <p:attrName>style.visibility</p:attrName>
                                        </p:attrNameLst>
                                      </p:cBhvr>
                                      <p:to>
                                        <p:strVal val="visible"/>
                                      </p:to>
                                    </p:set>
                                    <p:anim calcmode="lin" valueType="num">
                                      <p:cBhvr>
                                        <p:cTn id="66" dur="500" fill="hold"/>
                                        <p:tgtEl>
                                          <p:spTgt spid="10"/>
                                        </p:tgtEl>
                                        <p:attrNameLst>
                                          <p:attrName>ppt_w</p:attrName>
                                        </p:attrNameLst>
                                      </p:cBhvr>
                                      <p:tavLst>
                                        <p:tav tm="0">
                                          <p:val>
                                            <p:fltVal val="0"/>
                                          </p:val>
                                        </p:tav>
                                        <p:tav tm="100000">
                                          <p:val>
                                            <p:strVal val="#ppt_w"/>
                                          </p:val>
                                        </p:tav>
                                      </p:tavLst>
                                    </p:anim>
                                    <p:anim calcmode="lin" valueType="num">
                                      <p:cBhvr>
                                        <p:cTn id="67" dur="500" fill="hold"/>
                                        <p:tgtEl>
                                          <p:spTgt spid="10"/>
                                        </p:tgtEl>
                                        <p:attrNameLst>
                                          <p:attrName>ppt_h</p:attrName>
                                        </p:attrNameLst>
                                      </p:cBhvr>
                                      <p:tavLst>
                                        <p:tav tm="0">
                                          <p:val>
                                            <p:fltVal val="0"/>
                                          </p:val>
                                        </p:tav>
                                        <p:tav tm="100000">
                                          <p:val>
                                            <p:strVal val="#ppt_h"/>
                                          </p:val>
                                        </p:tav>
                                      </p:tavLst>
                                    </p:anim>
                                  </p:childTnLst>
                                </p:cTn>
                              </p:par>
                              <p:par>
                                <p:cTn id="68" presetID="23" presetClass="exit" presetSubtype="32" fill="hold" grpId="1" nodeType="withEffect">
                                  <p:stCondLst>
                                    <p:cond delay="0"/>
                                  </p:stCondLst>
                                  <p:childTnLst>
                                    <p:anim calcmode="lin" valueType="num">
                                      <p:cBhvr>
                                        <p:cTn id="69" dur="500"/>
                                        <p:tgtEl>
                                          <p:spTgt spid="12"/>
                                        </p:tgtEl>
                                        <p:attrNameLst>
                                          <p:attrName>ppt_w</p:attrName>
                                        </p:attrNameLst>
                                      </p:cBhvr>
                                      <p:tavLst>
                                        <p:tav tm="0">
                                          <p:val>
                                            <p:strVal val="ppt_w"/>
                                          </p:val>
                                        </p:tav>
                                        <p:tav tm="100000">
                                          <p:val>
                                            <p:fltVal val="0"/>
                                          </p:val>
                                        </p:tav>
                                      </p:tavLst>
                                    </p:anim>
                                    <p:anim calcmode="lin" valueType="num">
                                      <p:cBhvr>
                                        <p:cTn id="70" dur="500"/>
                                        <p:tgtEl>
                                          <p:spTgt spid="12"/>
                                        </p:tgtEl>
                                        <p:attrNameLst>
                                          <p:attrName>ppt_h</p:attrName>
                                        </p:attrNameLst>
                                      </p:cBhvr>
                                      <p:tavLst>
                                        <p:tav tm="0">
                                          <p:val>
                                            <p:strVal val="ppt_h"/>
                                          </p:val>
                                        </p:tav>
                                        <p:tav tm="100000">
                                          <p:val>
                                            <p:fltVal val="0"/>
                                          </p:val>
                                        </p:tav>
                                      </p:tavLst>
                                    </p:anim>
                                    <p:set>
                                      <p:cBhvr>
                                        <p:cTn id="71" dur="1" fill="hold">
                                          <p:stCondLst>
                                            <p:cond delay="499"/>
                                          </p:stCondLst>
                                        </p:cTn>
                                        <p:tgtEl>
                                          <p:spTgt spid="12"/>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23" presetClass="entr" presetSubtype="16" fill="hold" grpId="0" nodeType="clickEffect">
                                  <p:stCondLst>
                                    <p:cond delay="250"/>
                                  </p:stCondLst>
                                  <p:childTnLst>
                                    <p:set>
                                      <p:cBhvr>
                                        <p:cTn id="75" dur="1" fill="hold">
                                          <p:stCondLst>
                                            <p:cond delay="0"/>
                                          </p:stCondLst>
                                        </p:cTn>
                                        <p:tgtEl>
                                          <p:spTgt spid="5"/>
                                        </p:tgtEl>
                                        <p:attrNameLst>
                                          <p:attrName>style.visibility</p:attrName>
                                        </p:attrNameLst>
                                      </p:cBhvr>
                                      <p:to>
                                        <p:strVal val="visible"/>
                                      </p:to>
                                    </p:set>
                                    <p:anim calcmode="lin" valueType="num">
                                      <p:cBhvr>
                                        <p:cTn id="76" dur="500" fill="hold"/>
                                        <p:tgtEl>
                                          <p:spTgt spid="5"/>
                                        </p:tgtEl>
                                        <p:attrNameLst>
                                          <p:attrName>ppt_w</p:attrName>
                                        </p:attrNameLst>
                                      </p:cBhvr>
                                      <p:tavLst>
                                        <p:tav tm="0">
                                          <p:val>
                                            <p:fltVal val="0"/>
                                          </p:val>
                                        </p:tav>
                                        <p:tav tm="100000">
                                          <p:val>
                                            <p:strVal val="#ppt_w"/>
                                          </p:val>
                                        </p:tav>
                                      </p:tavLst>
                                    </p:anim>
                                    <p:anim calcmode="lin" valueType="num">
                                      <p:cBhvr>
                                        <p:cTn id="77" dur="500" fill="hold"/>
                                        <p:tgtEl>
                                          <p:spTgt spid="5"/>
                                        </p:tgtEl>
                                        <p:attrNameLst>
                                          <p:attrName>ppt_h</p:attrName>
                                        </p:attrNameLst>
                                      </p:cBhvr>
                                      <p:tavLst>
                                        <p:tav tm="0">
                                          <p:val>
                                            <p:fltVal val="0"/>
                                          </p:val>
                                        </p:tav>
                                        <p:tav tm="100000">
                                          <p:val>
                                            <p:strVal val="#ppt_h"/>
                                          </p:val>
                                        </p:tav>
                                      </p:tavLst>
                                    </p:anim>
                                  </p:childTnLst>
                                </p:cTn>
                              </p:par>
                              <p:par>
                                <p:cTn id="78" presetID="23" presetClass="exit" presetSubtype="32" fill="hold" grpId="1" nodeType="withEffect">
                                  <p:stCondLst>
                                    <p:cond delay="0"/>
                                  </p:stCondLst>
                                  <p:childTnLst>
                                    <p:anim calcmode="lin" valueType="num">
                                      <p:cBhvr>
                                        <p:cTn id="79" dur="500"/>
                                        <p:tgtEl>
                                          <p:spTgt spid="10"/>
                                        </p:tgtEl>
                                        <p:attrNameLst>
                                          <p:attrName>ppt_w</p:attrName>
                                        </p:attrNameLst>
                                      </p:cBhvr>
                                      <p:tavLst>
                                        <p:tav tm="0">
                                          <p:val>
                                            <p:strVal val="ppt_w"/>
                                          </p:val>
                                        </p:tav>
                                        <p:tav tm="100000">
                                          <p:val>
                                            <p:fltVal val="0"/>
                                          </p:val>
                                        </p:tav>
                                      </p:tavLst>
                                    </p:anim>
                                    <p:anim calcmode="lin" valueType="num">
                                      <p:cBhvr>
                                        <p:cTn id="80" dur="500"/>
                                        <p:tgtEl>
                                          <p:spTgt spid="10"/>
                                        </p:tgtEl>
                                        <p:attrNameLst>
                                          <p:attrName>ppt_h</p:attrName>
                                        </p:attrNameLst>
                                      </p:cBhvr>
                                      <p:tavLst>
                                        <p:tav tm="0">
                                          <p:val>
                                            <p:strVal val="ppt_h"/>
                                          </p:val>
                                        </p:tav>
                                        <p:tav tm="100000">
                                          <p:val>
                                            <p:fltVal val="0"/>
                                          </p:val>
                                        </p:tav>
                                      </p:tavLst>
                                    </p:anim>
                                    <p:set>
                                      <p:cBhvr>
                                        <p:cTn id="81" dur="1" fill="hold">
                                          <p:stCondLst>
                                            <p:cond delay="499"/>
                                          </p:stCondLst>
                                        </p:cTn>
                                        <p:tgtEl>
                                          <p:spTgt spid="10"/>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23" presetClass="entr" presetSubtype="16" fill="hold" grpId="0" nodeType="clickEffect">
                                  <p:stCondLst>
                                    <p:cond delay="250"/>
                                  </p:stCondLst>
                                  <p:childTnLst>
                                    <p:set>
                                      <p:cBhvr>
                                        <p:cTn id="85" dur="1" fill="hold">
                                          <p:stCondLst>
                                            <p:cond delay="0"/>
                                          </p:stCondLst>
                                        </p:cTn>
                                        <p:tgtEl>
                                          <p:spTgt spid="8"/>
                                        </p:tgtEl>
                                        <p:attrNameLst>
                                          <p:attrName>style.visibility</p:attrName>
                                        </p:attrNameLst>
                                      </p:cBhvr>
                                      <p:to>
                                        <p:strVal val="visible"/>
                                      </p:to>
                                    </p:set>
                                    <p:anim calcmode="lin" valueType="num">
                                      <p:cBhvr>
                                        <p:cTn id="86" dur="500" fill="hold"/>
                                        <p:tgtEl>
                                          <p:spTgt spid="8"/>
                                        </p:tgtEl>
                                        <p:attrNameLst>
                                          <p:attrName>ppt_w</p:attrName>
                                        </p:attrNameLst>
                                      </p:cBhvr>
                                      <p:tavLst>
                                        <p:tav tm="0">
                                          <p:val>
                                            <p:fltVal val="0"/>
                                          </p:val>
                                        </p:tav>
                                        <p:tav tm="100000">
                                          <p:val>
                                            <p:strVal val="#ppt_w"/>
                                          </p:val>
                                        </p:tav>
                                      </p:tavLst>
                                    </p:anim>
                                    <p:anim calcmode="lin" valueType="num">
                                      <p:cBhvr>
                                        <p:cTn id="87" dur="500" fill="hold"/>
                                        <p:tgtEl>
                                          <p:spTgt spid="8"/>
                                        </p:tgtEl>
                                        <p:attrNameLst>
                                          <p:attrName>ppt_h</p:attrName>
                                        </p:attrNameLst>
                                      </p:cBhvr>
                                      <p:tavLst>
                                        <p:tav tm="0">
                                          <p:val>
                                            <p:fltVal val="0"/>
                                          </p:val>
                                        </p:tav>
                                        <p:tav tm="100000">
                                          <p:val>
                                            <p:strVal val="#ppt_h"/>
                                          </p:val>
                                        </p:tav>
                                      </p:tavLst>
                                    </p:anim>
                                  </p:childTnLst>
                                </p:cTn>
                              </p:par>
                              <p:par>
                                <p:cTn id="88" presetID="63" presetClass="path" presetSubtype="0" accel="50000" decel="50000" fill="hold" grpId="2" nodeType="withEffect">
                                  <p:stCondLst>
                                    <p:cond delay="250"/>
                                  </p:stCondLst>
                                  <p:childTnLst>
                                    <p:animMotion origin="layout" path="M 1.38889E-6 -2.59259E-6 L -0.0283 -2.59259E-6 " pathEditMode="relative" rAng="0" ptsTypes="AA">
                                      <p:cBhvr>
                                        <p:cTn id="89" dur="500" spd="-100000" fill="hold"/>
                                        <p:tgtEl>
                                          <p:spTgt spid="8"/>
                                        </p:tgtEl>
                                        <p:attrNameLst>
                                          <p:attrName>ppt_x</p:attrName>
                                          <p:attrName>ppt_y</p:attrName>
                                        </p:attrNameLst>
                                      </p:cBhvr>
                                      <p:rCtr x="-1424" y="0"/>
                                    </p:animMotion>
                                  </p:childTnLst>
                                </p:cTn>
                              </p:par>
                              <p:par>
                                <p:cTn id="90" presetID="23" presetClass="exit" presetSubtype="32" fill="hold" grpId="1" nodeType="withEffect">
                                  <p:stCondLst>
                                    <p:cond delay="0"/>
                                  </p:stCondLst>
                                  <p:childTnLst>
                                    <p:anim calcmode="lin" valueType="num">
                                      <p:cBhvr>
                                        <p:cTn id="91" dur="500"/>
                                        <p:tgtEl>
                                          <p:spTgt spid="5"/>
                                        </p:tgtEl>
                                        <p:attrNameLst>
                                          <p:attrName>ppt_w</p:attrName>
                                        </p:attrNameLst>
                                      </p:cBhvr>
                                      <p:tavLst>
                                        <p:tav tm="0">
                                          <p:val>
                                            <p:strVal val="ppt_w"/>
                                          </p:val>
                                        </p:tav>
                                        <p:tav tm="100000">
                                          <p:val>
                                            <p:fltVal val="0"/>
                                          </p:val>
                                        </p:tav>
                                      </p:tavLst>
                                    </p:anim>
                                    <p:anim calcmode="lin" valueType="num">
                                      <p:cBhvr>
                                        <p:cTn id="92" dur="500"/>
                                        <p:tgtEl>
                                          <p:spTgt spid="5"/>
                                        </p:tgtEl>
                                        <p:attrNameLst>
                                          <p:attrName>ppt_h</p:attrName>
                                        </p:attrNameLst>
                                      </p:cBhvr>
                                      <p:tavLst>
                                        <p:tav tm="0">
                                          <p:val>
                                            <p:strVal val="ppt_h"/>
                                          </p:val>
                                        </p:tav>
                                        <p:tav tm="100000">
                                          <p:val>
                                            <p:fltVal val="0"/>
                                          </p:val>
                                        </p:tav>
                                      </p:tavLst>
                                    </p:anim>
                                    <p:set>
                                      <p:cBhvr>
                                        <p:cTn id="93" dur="1" fill="hold">
                                          <p:stCondLst>
                                            <p:cond delay="499"/>
                                          </p:stCondLst>
                                        </p:cTn>
                                        <p:tgtEl>
                                          <p:spTgt spid="5"/>
                                        </p:tgtEl>
                                        <p:attrNameLst>
                                          <p:attrName>style.visibility</p:attrName>
                                        </p:attrNameLst>
                                      </p:cBhvr>
                                      <p:to>
                                        <p:strVal val="hidden"/>
                                      </p:to>
                                    </p:set>
                                  </p:childTnLst>
                                </p:cTn>
                              </p:par>
                            </p:childTnLst>
                          </p:cTn>
                        </p:par>
                      </p:childTnLst>
                    </p:cTn>
                  </p:par>
                  <p:par>
                    <p:cTn id="94" fill="hold">
                      <p:stCondLst>
                        <p:cond delay="indefinite"/>
                      </p:stCondLst>
                      <p:childTnLst>
                        <p:par>
                          <p:cTn id="95" fill="hold">
                            <p:stCondLst>
                              <p:cond delay="0"/>
                            </p:stCondLst>
                            <p:childTnLst>
                              <p:par>
                                <p:cTn id="96" presetID="23" presetClass="entr" presetSubtype="16" fill="hold" grpId="0" nodeType="clickEffect">
                                  <p:stCondLst>
                                    <p:cond delay="250"/>
                                  </p:stCondLst>
                                  <p:childTnLst>
                                    <p:set>
                                      <p:cBhvr>
                                        <p:cTn id="97" dur="1" fill="hold">
                                          <p:stCondLst>
                                            <p:cond delay="0"/>
                                          </p:stCondLst>
                                        </p:cTn>
                                        <p:tgtEl>
                                          <p:spTgt spid="9"/>
                                        </p:tgtEl>
                                        <p:attrNameLst>
                                          <p:attrName>style.visibility</p:attrName>
                                        </p:attrNameLst>
                                      </p:cBhvr>
                                      <p:to>
                                        <p:strVal val="visible"/>
                                      </p:to>
                                    </p:set>
                                    <p:anim calcmode="lin" valueType="num">
                                      <p:cBhvr>
                                        <p:cTn id="98" dur="500" fill="hold"/>
                                        <p:tgtEl>
                                          <p:spTgt spid="9"/>
                                        </p:tgtEl>
                                        <p:attrNameLst>
                                          <p:attrName>ppt_w</p:attrName>
                                        </p:attrNameLst>
                                      </p:cBhvr>
                                      <p:tavLst>
                                        <p:tav tm="0">
                                          <p:val>
                                            <p:fltVal val="0"/>
                                          </p:val>
                                        </p:tav>
                                        <p:tav tm="100000">
                                          <p:val>
                                            <p:strVal val="#ppt_w"/>
                                          </p:val>
                                        </p:tav>
                                      </p:tavLst>
                                    </p:anim>
                                    <p:anim calcmode="lin" valueType="num">
                                      <p:cBhvr>
                                        <p:cTn id="99" dur="500" fill="hold"/>
                                        <p:tgtEl>
                                          <p:spTgt spid="9"/>
                                        </p:tgtEl>
                                        <p:attrNameLst>
                                          <p:attrName>ppt_h</p:attrName>
                                        </p:attrNameLst>
                                      </p:cBhvr>
                                      <p:tavLst>
                                        <p:tav tm="0">
                                          <p:val>
                                            <p:fltVal val="0"/>
                                          </p:val>
                                        </p:tav>
                                        <p:tav tm="100000">
                                          <p:val>
                                            <p:strVal val="#ppt_h"/>
                                          </p:val>
                                        </p:tav>
                                      </p:tavLst>
                                    </p:anim>
                                  </p:childTnLst>
                                </p:cTn>
                              </p:par>
                              <p:par>
                                <p:cTn id="100" presetID="23" presetClass="exit" presetSubtype="32" fill="hold" grpId="1" nodeType="withEffect">
                                  <p:stCondLst>
                                    <p:cond delay="0"/>
                                  </p:stCondLst>
                                  <p:childTnLst>
                                    <p:anim calcmode="lin" valueType="num">
                                      <p:cBhvr>
                                        <p:cTn id="101" dur="500"/>
                                        <p:tgtEl>
                                          <p:spTgt spid="8"/>
                                        </p:tgtEl>
                                        <p:attrNameLst>
                                          <p:attrName>ppt_w</p:attrName>
                                        </p:attrNameLst>
                                      </p:cBhvr>
                                      <p:tavLst>
                                        <p:tav tm="0">
                                          <p:val>
                                            <p:strVal val="ppt_w"/>
                                          </p:val>
                                        </p:tav>
                                        <p:tav tm="100000">
                                          <p:val>
                                            <p:fltVal val="0"/>
                                          </p:val>
                                        </p:tav>
                                      </p:tavLst>
                                    </p:anim>
                                    <p:anim calcmode="lin" valueType="num">
                                      <p:cBhvr>
                                        <p:cTn id="102" dur="500"/>
                                        <p:tgtEl>
                                          <p:spTgt spid="8"/>
                                        </p:tgtEl>
                                        <p:attrNameLst>
                                          <p:attrName>ppt_h</p:attrName>
                                        </p:attrNameLst>
                                      </p:cBhvr>
                                      <p:tavLst>
                                        <p:tav tm="0">
                                          <p:val>
                                            <p:strVal val="ppt_h"/>
                                          </p:val>
                                        </p:tav>
                                        <p:tav tm="100000">
                                          <p:val>
                                            <p:fltVal val="0"/>
                                          </p:val>
                                        </p:tav>
                                      </p:tavLst>
                                    </p:anim>
                                    <p:set>
                                      <p:cBhvr>
                                        <p:cTn id="103" dur="1" fill="hold">
                                          <p:stCondLst>
                                            <p:cond delay="499"/>
                                          </p:stCondLst>
                                        </p:cTn>
                                        <p:tgtEl>
                                          <p:spTgt spid="8"/>
                                        </p:tgtEl>
                                        <p:attrNameLst>
                                          <p:attrName>style.visibility</p:attrName>
                                        </p:attrNameLst>
                                      </p:cBhvr>
                                      <p:to>
                                        <p:strVal val="hidden"/>
                                      </p:to>
                                    </p:set>
                                  </p:childTnLst>
                                </p:cTn>
                              </p:par>
                            </p:childTnLst>
                          </p:cTn>
                        </p:par>
                      </p:childTnLst>
                    </p:cTn>
                  </p:par>
                  <p:par>
                    <p:cTn id="104" fill="hold">
                      <p:stCondLst>
                        <p:cond delay="indefinite"/>
                      </p:stCondLst>
                      <p:childTnLst>
                        <p:par>
                          <p:cTn id="105" fill="hold">
                            <p:stCondLst>
                              <p:cond delay="0"/>
                            </p:stCondLst>
                            <p:childTnLst>
                              <p:par>
                                <p:cTn id="106" presetID="17" presetClass="entr" presetSubtype="4" fill="hold" grpId="0" nodeType="clickEffect">
                                  <p:stCondLst>
                                    <p:cond delay="0"/>
                                  </p:stCondLst>
                                  <p:childTnLst>
                                    <p:set>
                                      <p:cBhvr>
                                        <p:cTn id="107" dur="1" fill="hold">
                                          <p:stCondLst>
                                            <p:cond delay="0"/>
                                          </p:stCondLst>
                                        </p:cTn>
                                        <p:tgtEl>
                                          <p:spTgt spid="14"/>
                                        </p:tgtEl>
                                        <p:attrNameLst>
                                          <p:attrName>style.visibility</p:attrName>
                                        </p:attrNameLst>
                                      </p:cBhvr>
                                      <p:to>
                                        <p:strVal val="visible"/>
                                      </p:to>
                                    </p:set>
                                    <p:anim calcmode="lin" valueType="num">
                                      <p:cBhvr>
                                        <p:cTn id="108" dur="500" fill="hold"/>
                                        <p:tgtEl>
                                          <p:spTgt spid="14"/>
                                        </p:tgtEl>
                                        <p:attrNameLst>
                                          <p:attrName>ppt_x</p:attrName>
                                        </p:attrNameLst>
                                      </p:cBhvr>
                                      <p:tavLst>
                                        <p:tav tm="0">
                                          <p:val>
                                            <p:strVal val="#ppt_x"/>
                                          </p:val>
                                        </p:tav>
                                        <p:tav tm="100000">
                                          <p:val>
                                            <p:strVal val="#ppt_x"/>
                                          </p:val>
                                        </p:tav>
                                      </p:tavLst>
                                    </p:anim>
                                    <p:anim calcmode="lin" valueType="num">
                                      <p:cBhvr>
                                        <p:cTn id="109" dur="500" fill="hold"/>
                                        <p:tgtEl>
                                          <p:spTgt spid="14"/>
                                        </p:tgtEl>
                                        <p:attrNameLst>
                                          <p:attrName>ppt_y</p:attrName>
                                        </p:attrNameLst>
                                      </p:cBhvr>
                                      <p:tavLst>
                                        <p:tav tm="0">
                                          <p:val>
                                            <p:strVal val="#ppt_y+#ppt_h/2"/>
                                          </p:val>
                                        </p:tav>
                                        <p:tav tm="100000">
                                          <p:val>
                                            <p:strVal val="#ppt_y"/>
                                          </p:val>
                                        </p:tav>
                                      </p:tavLst>
                                    </p:anim>
                                    <p:anim calcmode="lin" valueType="num">
                                      <p:cBhvr>
                                        <p:cTn id="110" dur="500" fill="hold"/>
                                        <p:tgtEl>
                                          <p:spTgt spid="14"/>
                                        </p:tgtEl>
                                        <p:attrNameLst>
                                          <p:attrName>ppt_w</p:attrName>
                                        </p:attrNameLst>
                                      </p:cBhvr>
                                      <p:tavLst>
                                        <p:tav tm="0">
                                          <p:val>
                                            <p:strVal val="#ppt_w"/>
                                          </p:val>
                                        </p:tav>
                                        <p:tav tm="100000">
                                          <p:val>
                                            <p:strVal val="#ppt_w"/>
                                          </p:val>
                                        </p:tav>
                                      </p:tavLst>
                                    </p:anim>
                                    <p:anim calcmode="lin" valueType="num">
                                      <p:cBhvr>
                                        <p:cTn id="111" dur="500" fill="hold"/>
                                        <p:tgtEl>
                                          <p:spTgt spid="14"/>
                                        </p:tgtEl>
                                        <p:attrNameLst>
                                          <p:attrName>ppt_h</p:attrName>
                                        </p:attrNameLst>
                                      </p:cBhvr>
                                      <p:tavLst>
                                        <p:tav tm="0">
                                          <p:val>
                                            <p:fltVal val="0"/>
                                          </p:val>
                                        </p:tav>
                                        <p:tav tm="100000">
                                          <p:val>
                                            <p:strVal val="#ppt_h"/>
                                          </p:val>
                                        </p:tav>
                                      </p:tavLst>
                                    </p:anim>
                                  </p:childTnLst>
                                </p:cTn>
                              </p:par>
                              <p:par>
                                <p:cTn id="112" presetID="22" presetClass="entr" presetSubtype="2" fill="hold" grpId="1" nodeType="withEffect">
                                  <p:stCondLst>
                                    <p:cond delay="0"/>
                                  </p:stCondLst>
                                  <p:childTnLst>
                                    <p:set>
                                      <p:cBhvr>
                                        <p:cTn id="113" dur="1" fill="hold">
                                          <p:stCondLst>
                                            <p:cond delay="0"/>
                                          </p:stCondLst>
                                        </p:cTn>
                                        <p:tgtEl>
                                          <p:spTgt spid="14"/>
                                        </p:tgtEl>
                                        <p:attrNameLst>
                                          <p:attrName>style.visibility</p:attrName>
                                        </p:attrNameLst>
                                      </p:cBhvr>
                                      <p:to>
                                        <p:strVal val="visible"/>
                                      </p:to>
                                    </p:set>
                                    <p:animEffect transition="in" filter="wipe(right)">
                                      <p:cBhvr>
                                        <p:cTn id="114" dur="500"/>
                                        <p:tgtEl>
                                          <p:spTgt spid="14"/>
                                        </p:tgtEl>
                                      </p:cBhvr>
                                    </p:animEffect>
                                  </p:childTnLst>
                                </p:cTn>
                              </p:par>
                              <p:par>
                                <p:cTn id="115" presetID="17" presetClass="entr" presetSubtype="10" fill="hold" grpId="0" nodeType="withEffect">
                                  <p:stCondLst>
                                    <p:cond delay="400"/>
                                  </p:stCondLst>
                                  <p:childTnLst>
                                    <p:set>
                                      <p:cBhvr>
                                        <p:cTn id="116" dur="1" fill="hold">
                                          <p:stCondLst>
                                            <p:cond delay="0"/>
                                          </p:stCondLst>
                                        </p:cTn>
                                        <p:tgtEl>
                                          <p:spTgt spid="15"/>
                                        </p:tgtEl>
                                        <p:attrNameLst>
                                          <p:attrName>style.visibility</p:attrName>
                                        </p:attrNameLst>
                                      </p:cBhvr>
                                      <p:to>
                                        <p:strVal val="visible"/>
                                      </p:to>
                                    </p:set>
                                    <p:anim calcmode="lin" valueType="num">
                                      <p:cBhvr>
                                        <p:cTn id="117" dur="500" fill="hold"/>
                                        <p:tgtEl>
                                          <p:spTgt spid="15"/>
                                        </p:tgtEl>
                                        <p:attrNameLst>
                                          <p:attrName>ppt_w</p:attrName>
                                        </p:attrNameLst>
                                      </p:cBhvr>
                                      <p:tavLst>
                                        <p:tav tm="0">
                                          <p:val>
                                            <p:fltVal val="0"/>
                                          </p:val>
                                        </p:tav>
                                        <p:tav tm="100000">
                                          <p:val>
                                            <p:strVal val="#ppt_w"/>
                                          </p:val>
                                        </p:tav>
                                      </p:tavLst>
                                    </p:anim>
                                    <p:anim calcmode="lin" valueType="num">
                                      <p:cBhvr>
                                        <p:cTn id="118" dur="500" fill="hold"/>
                                        <p:tgtEl>
                                          <p:spTgt spid="15"/>
                                        </p:tgtEl>
                                        <p:attrNameLst>
                                          <p:attrName>ppt_h</p:attrName>
                                        </p:attrNameLst>
                                      </p:cBhvr>
                                      <p:tavLst>
                                        <p:tav tm="0">
                                          <p:val>
                                            <p:strVal val="#ppt_h"/>
                                          </p:val>
                                        </p:tav>
                                        <p:tav tm="100000">
                                          <p:val>
                                            <p:strVal val="#ppt_h"/>
                                          </p:val>
                                        </p:tav>
                                      </p:tavLst>
                                    </p:anim>
                                  </p:childTnLst>
                                </p:cTn>
                              </p:par>
                            </p:childTnLst>
                          </p:cTn>
                        </p:par>
                      </p:childTnLst>
                    </p:cTn>
                  </p:par>
                  <p:par>
                    <p:cTn id="119" fill="hold">
                      <p:stCondLst>
                        <p:cond delay="indefinite"/>
                      </p:stCondLst>
                      <p:childTnLst>
                        <p:par>
                          <p:cTn id="120" fill="hold">
                            <p:stCondLst>
                              <p:cond delay="0"/>
                            </p:stCondLst>
                            <p:childTnLst>
                              <p:par>
                                <p:cTn id="121" presetID="39" presetClass="entr" presetSubtype="0" accel="100000" fill="hold" grpId="0" nodeType="clickEffect">
                                  <p:stCondLst>
                                    <p:cond delay="0"/>
                                  </p:stCondLst>
                                  <p:childTnLst>
                                    <p:set>
                                      <p:cBhvr>
                                        <p:cTn id="122" dur="1" fill="hold">
                                          <p:stCondLst>
                                            <p:cond delay="0"/>
                                          </p:stCondLst>
                                        </p:cTn>
                                        <p:tgtEl>
                                          <p:spTgt spid="23"/>
                                        </p:tgtEl>
                                        <p:attrNameLst>
                                          <p:attrName>style.visibility</p:attrName>
                                        </p:attrNameLst>
                                      </p:cBhvr>
                                      <p:to>
                                        <p:strVal val="visible"/>
                                      </p:to>
                                    </p:set>
                                    <p:anim calcmode="lin" valueType="num">
                                      <p:cBhvr>
                                        <p:cTn id="123" dur="1000" fill="hold"/>
                                        <p:tgtEl>
                                          <p:spTgt spid="23"/>
                                        </p:tgtEl>
                                        <p:attrNameLst>
                                          <p:attrName>ppt_h</p:attrName>
                                        </p:attrNameLst>
                                      </p:cBhvr>
                                      <p:tavLst>
                                        <p:tav tm="0">
                                          <p:val>
                                            <p:strVal val="#ppt_h/20"/>
                                          </p:val>
                                        </p:tav>
                                        <p:tav tm="50000">
                                          <p:val>
                                            <p:strVal val="#ppt_h/20"/>
                                          </p:val>
                                        </p:tav>
                                        <p:tav tm="100000">
                                          <p:val>
                                            <p:strVal val="#ppt_h"/>
                                          </p:val>
                                        </p:tav>
                                      </p:tavLst>
                                    </p:anim>
                                    <p:anim calcmode="lin" valueType="num">
                                      <p:cBhvr>
                                        <p:cTn id="124" dur="1000" fill="hold"/>
                                        <p:tgtEl>
                                          <p:spTgt spid="23"/>
                                        </p:tgtEl>
                                        <p:attrNameLst>
                                          <p:attrName>ppt_w</p:attrName>
                                        </p:attrNameLst>
                                      </p:cBhvr>
                                      <p:tavLst>
                                        <p:tav tm="0">
                                          <p:val>
                                            <p:strVal val="#ppt_w+.3"/>
                                          </p:val>
                                        </p:tav>
                                        <p:tav tm="50000">
                                          <p:val>
                                            <p:strVal val="#ppt_w+.3"/>
                                          </p:val>
                                        </p:tav>
                                        <p:tav tm="100000">
                                          <p:val>
                                            <p:strVal val="#ppt_w"/>
                                          </p:val>
                                        </p:tav>
                                      </p:tavLst>
                                    </p:anim>
                                    <p:anim calcmode="lin" valueType="num">
                                      <p:cBhvr>
                                        <p:cTn id="125" dur="1000" fill="hold"/>
                                        <p:tgtEl>
                                          <p:spTgt spid="23"/>
                                        </p:tgtEl>
                                        <p:attrNameLst>
                                          <p:attrName>ppt_x</p:attrName>
                                        </p:attrNameLst>
                                      </p:cBhvr>
                                      <p:tavLst>
                                        <p:tav tm="0">
                                          <p:val>
                                            <p:strVal val="#ppt_x-.3"/>
                                          </p:val>
                                        </p:tav>
                                        <p:tav tm="50000">
                                          <p:val>
                                            <p:strVal val="#ppt_x"/>
                                          </p:val>
                                        </p:tav>
                                        <p:tav tm="100000">
                                          <p:val>
                                            <p:strVal val="#ppt_x"/>
                                          </p:val>
                                        </p:tav>
                                      </p:tavLst>
                                    </p:anim>
                                    <p:anim calcmode="lin" valueType="num">
                                      <p:cBhvr>
                                        <p:cTn id="126" dur="10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16" presetClass="entr" presetSubtype="37" fill="hold" grpId="0" nodeType="clickEffect">
                                  <p:stCondLst>
                                    <p:cond delay="0"/>
                                  </p:stCondLst>
                                  <p:childTnLst>
                                    <p:set>
                                      <p:cBhvr>
                                        <p:cTn id="130" dur="1" fill="hold">
                                          <p:stCondLst>
                                            <p:cond delay="0"/>
                                          </p:stCondLst>
                                        </p:cTn>
                                        <p:tgtEl>
                                          <p:spTgt spid="24"/>
                                        </p:tgtEl>
                                        <p:attrNameLst>
                                          <p:attrName>style.visibility</p:attrName>
                                        </p:attrNameLst>
                                      </p:cBhvr>
                                      <p:to>
                                        <p:strVal val="visible"/>
                                      </p:to>
                                    </p:set>
                                    <p:animEffect transition="in" filter="barn(outVertical)">
                                      <p:cBhvr>
                                        <p:cTn id="131" dur="500"/>
                                        <p:tgtEl>
                                          <p:spTgt spid="24"/>
                                        </p:tgtEl>
                                      </p:cBhvr>
                                    </p:animEffect>
                                  </p:childTnLst>
                                </p:cTn>
                              </p:par>
                              <p:par>
                                <p:cTn id="132" presetID="16" presetClass="exit" presetSubtype="37" fill="hold" grpId="1" nodeType="withEffect">
                                  <p:stCondLst>
                                    <p:cond delay="0"/>
                                  </p:stCondLst>
                                  <p:childTnLst>
                                    <p:animEffect transition="out" filter="barn(outVertical)">
                                      <p:cBhvr>
                                        <p:cTn id="133" dur="500"/>
                                        <p:tgtEl>
                                          <p:spTgt spid="23"/>
                                        </p:tgtEl>
                                      </p:cBhvr>
                                    </p:animEffect>
                                    <p:set>
                                      <p:cBhvr>
                                        <p:cTn id="134" dur="1" fill="hold">
                                          <p:stCondLst>
                                            <p:cond delay="499"/>
                                          </p:stCondLst>
                                        </p:cTn>
                                        <p:tgtEl>
                                          <p:spTgt spid="23"/>
                                        </p:tgtEl>
                                        <p:attrNameLst>
                                          <p:attrName>style.visibility</p:attrName>
                                        </p:attrNameLst>
                                      </p:cBhvr>
                                      <p:to>
                                        <p:strVal val="hidden"/>
                                      </p:to>
                                    </p:set>
                                  </p:childTnLst>
                                </p:cTn>
                              </p:par>
                            </p:childTnLst>
                          </p:cTn>
                        </p:par>
                      </p:childTnLst>
                    </p:cTn>
                  </p:par>
                  <p:par>
                    <p:cTn id="135" fill="hold">
                      <p:stCondLst>
                        <p:cond delay="indefinite"/>
                      </p:stCondLst>
                      <p:childTnLst>
                        <p:par>
                          <p:cTn id="136" fill="hold">
                            <p:stCondLst>
                              <p:cond delay="0"/>
                            </p:stCondLst>
                            <p:childTnLst>
                              <p:par>
                                <p:cTn id="137" presetID="23" presetClass="entr" presetSubtype="16" fill="hold" grpId="0" nodeType="clickEffect">
                                  <p:stCondLst>
                                    <p:cond delay="0"/>
                                  </p:stCondLst>
                                  <p:childTnLst>
                                    <p:set>
                                      <p:cBhvr>
                                        <p:cTn id="138" dur="1" fill="hold">
                                          <p:stCondLst>
                                            <p:cond delay="0"/>
                                          </p:stCondLst>
                                        </p:cTn>
                                        <p:tgtEl>
                                          <p:spTgt spid="16"/>
                                        </p:tgtEl>
                                        <p:attrNameLst>
                                          <p:attrName>style.visibility</p:attrName>
                                        </p:attrNameLst>
                                      </p:cBhvr>
                                      <p:to>
                                        <p:strVal val="visible"/>
                                      </p:to>
                                    </p:set>
                                    <p:anim calcmode="lin" valueType="num">
                                      <p:cBhvr>
                                        <p:cTn id="139" dur="500" fill="hold"/>
                                        <p:tgtEl>
                                          <p:spTgt spid="16"/>
                                        </p:tgtEl>
                                        <p:attrNameLst>
                                          <p:attrName>ppt_w</p:attrName>
                                        </p:attrNameLst>
                                      </p:cBhvr>
                                      <p:tavLst>
                                        <p:tav tm="0">
                                          <p:val>
                                            <p:fltVal val="0"/>
                                          </p:val>
                                        </p:tav>
                                        <p:tav tm="100000">
                                          <p:val>
                                            <p:strVal val="#ppt_w"/>
                                          </p:val>
                                        </p:tav>
                                      </p:tavLst>
                                    </p:anim>
                                    <p:anim calcmode="lin" valueType="num">
                                      <p:cBhvr>
                                        <p:cTn id="140" dur="500" fill="hold"/>
                                        <p:tgtEl>
                                          <p:spTgt spid="16"/>
                                        </p:tgtEl>
                                        <p:attrNameLst>
                                          <p:attrName>ppt_h</p:attrName>
                                        </p:attrNameLst>
                                      </p:cBhvr>
                                      <p:tavLst>
                                        <p:tav tm="0">
                                          <p:val>
                                            <p:fltVal val="0"/>
                                          </p:val>
                                        </p:tav>
                                        <p:tav tm="100000">
                                          <p:val>
                                            <p:strVal val="#ppt_h"/>
                                          </p:val>
                                        </p:tav>
                                      </p:tavLst>
                                    </p:anim>
                                  </p:childTnLst>
                                </p:cTn>
                              </p:par>
                              <p:par>
                                <p:cTn id="141" presetID="23" presetClass="exit" presetSubtype="32" fill="hold" grpId="1" nodeType="withEffect">
                                  <p:stCondLst>
                                    <p:cond delay="0"/>
                                  </p:stCondLst>
                                  <p:childTnLst>
                                    <p:anim calcmode="lin" valueType="num">
                                      <p:cBhvr>
                                        <p:cTn id="142" dur="500"/>
                                        <p:tgtEl>
                                          <p:spTgt spid="24"/>
                                        </p:tgtEl>
                                        <p:attrNameLst>
                                          <p:attrName>ppt_w</p:attrName>
                                        </p:attrNameLst>
                                      </p:cBhvr>
                                      <p:tavLst>
                                        <p:tav tm="0">
                                          <p:val>
                                            <p:strVal val="ppt_w"/>
                                          </p:val>
                                        </p:tav>
                                        <p:tav tm="100000">
                                          <p:val>
                                            <p:fltVal val="0"/>
                                          </p:val>
                                        </p:tav>
                                      </p:tavLst>
                                    </p:anim>
                                    <p:anim calcmode="lin" valueType="num">
                                      <p:cBhvr>
                                        <p:cTn id="143" dur="500"/>
                                        <p:tgtEl>
                                          <p:spTgt spid="24"/>
                                        </p:tgtEl>
                                        <p:attrNameLst>
                                          <p:attrName>ppt_h</p:attrName>
                                        </p:attrNameLst>
                                      </p:cBhvr>
                                      <p:tavLst>
                                        <p:tav tm="0">
                                          <p:val>
                                            <p:strVal val="ppt_h"/>
                                          </p:val>
                                        </p:tav>
                                        <p:tav tm="100000">
                                          <p:val>
                                            <p:fltVal val="0"/>
                                          </p:val>
                                        </p:tav>
                                      </p:tavLst>
                                    </p:anim>
                                    <p:set>
                                      <p:cBhvr>
                                        <p:cTn id="144" dur="1" fill="hold">
                                          <p:stCondLst>
                                            <p:cond delay="499"/>
                                          </p:stCondLst>
                                        </p:cTn>
                                        <p:tgtEl>
                                          <p:spTgt spid="24"/>
                                        </p:tgtEl>
                                        <p:attrNameLst>
                                          <p:attrName>style.visibility</p:attrName>
                                        </p:attrNameLst>
                                      </p:cBhvr>
                                      <p:to>
                                        <p:strVal val="hidden"/>
                                      </p:to>
                                    </p:set>
                                  </p:childTnLst>
                                </p:cTn>
                              </p:par>
                            </p:childTnLst>
                          </p:cTn>
                        </p:par>
                      </p:childTnLst>
                    </p:cTn>
                  </p:par>
                  <p:par>
                    <p:cTn id="145" fill="hold">
                      <p:stCondLst>
                        <p:cond delay="indefinite"/>
                      </p:stCondLst>
                      <p:childTnLst>
                        <p:par>
                          <p:cTn id="146" fill="hold">
                            <p:stCondLst>
                              <p:cond delay="0"/>
                            </p:stCondLst>
                            <p:childTnLst>
                              <p:par>
                                <p:cTn id="147" presetID="23" presetClass="entr" presetSubtype="16" fill="hold" grpId="0" nodeType="clickEffect">
                                  <p:stCondLst>
                                    <p:cond delay="250"/>
                                  </p:stCondLst>
                                  <p:childTnLst>
                                    <p:set>
                                      <p:cBhvr>
                                        <p:cTn id="148" dur="1" fill="hold">
                                          <p:stCondLst>
                                            <p:cond delay="0"/>
                                          </p:stCondLst>
                                        </p:cTn>
                                        <p:tgtEl>
                                          <p:spTgt spid="17"/>
                                        </p:tgtEl>
                                        <p:attrNameLst>
                                          <p:attrName>style.visibility</p:attrName>
                                        </p:attrNameLst>
                                      </p:cBhvr>
                                      <p:to>
                                        <p:strVal val="visible"/>
                                      </p:to>
                                    </p:set>
                                    <p:anim calcmode="lin" valueType="num">
                                      <p:cBhvr>
                                        <p:cTn id="149" dur="500" fill="hold"/>
                                        <p:tgtEl>
                                          <p:spTgt spid="17"/>
                                        </p:tgtEl>
                                        <p:attrNameLst>
                                          <p:attrName>ppt_w</p:attrName>
                                        </p:attrNameLst>
                                      </p:cBhvr>
                                      <p:tavLst>
                                        <p:tav tm="0">
                                          <p:val>
                                            <p:fltVal val="0"/>
                                          </p:val>
                                        </p:tav>
                                        <p:tav tm="100000">
                                          <p:val>
                                            <p:strVal val="#ppt_w"/>
                                          </p:val>
                                        </p:tav>
                                      </p:tavLst>
                                    </p:anim>
                                    <p:anim calcmode="lin" valueType="num">
                                      <p:cBhvr>
                                        <p:cTn id="150" dur="500" fill="hold"/>
                                        <p:tgtEl>
                                          <p:spTgt spid="17"/>
                                        </p:tgtEl>
                                        <p:attrNameLst>
                                          <p:attrName>ppt_h</p:attrName>
                                        </p:attrNameLst>
                                      </p:cBhvr>
                                      <p:tavLst>
                                        <p:tav tm="0">
                                          <p:val>
                                            <p:fltVal val="0"/>
                                          </p:val>
                                        </p:tav>
                                        <p:tav tm="100000">
                                          <p:val>
                                            <p:strVal val="#ppt_h"/>
                                          </p:val>
                                        </p:tav>
                                      </p:tavLst>
                                    </p:anim>
                                  </p:childTnLst>
                                </p:cTn>
                              </p:par>
                              <p:par>
                                <p:cTn id="151" presetID="23" presetClass="exit" presetSubtype="32" fill="hold" grpId="1" nodeType="withEffect">
                                  <p:stCondLst>
                                    <p:cond delay="0"/>
                                  </p:stCondLst>
                                  <p:childTnLst>
                                    <p:anim calcmode="lin" valueType="num">
                                      <p:cBhvr>
                                        <p:cTn id="152" dur="500"/>
                                        <p:tgtEl>
                                          <p:spTgt spid="16"/>
                                        </p:tgtEl>
                                        <p:attrNameLst>
                                          <p:attrName>ppt_w</p:attrName>
                                        </p:attrNameLst>
                                      </p:cBhvr>
                                      <p:tavLst>
                                        <p:tav tm="0">
                                          <p:val>
                                            <p:strVal val="ppt_w"/>
                                          </p:val>
                                        </p:tav>
                                        <p:tav tm="100000">
                                          <p:val>
                                            <p:fltVal val="0"/>
                                          </p:val>
                                        </p:tav>
                                      </p:tavLst>
                                    </p:anim>
                                    <p:anim calcmode="lin" valueType="num">
                                      <p:cBhvr>
                                        <p:cTn id="153" dur="500"/>
                                        <p:tgtEl>
                                          <p:spTgt spid="16"/>
                                        </p:tgtEl>
                                        <p:attrNameLst>
                                          <p:attrName>ppt_h</p:attrName>
                                        </p:attrNameLst>
                                      </p:cBhvr>
                                      <p:tavLst>
                                        <p:tav tm="0">
                                          <p:val>
                                            <p:strVal val="ppt_h"/>
                                          </p:val>
                                        </p:tav>
                                        <p:tav tm="100000">
                                          <p:val>
                                            <p:fltVal val="0"/>
                                          </p:val>
                                        </p:tav>
                                      </p:tavLst>
                                    </p:anim>
                                    <p:set>
                                      <p:cBhvr>
                                        <p:cTn id="154" dur="1" fill="hold">
                                          <p:stCondLst>
                                            <p:cond delay="499"/>
                                          </p:stCondLst>
                                        </p:cTn>
                                        <p:tgtEl>
                                          <p:spTgt spid="16"/>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23" presetClass="entr" presetSubtype="16" fill="hold" grpId="0" nodeType="clickEffect">
                                  <p:stCondLst>
                                    <p:cond delay="250"/>
                                  </p:stCondLst>
                                  <p:childTnLst>
                                    <p:set>
                                      <p:cBhvr>
                                        <p:cTn id="158" dur="1" fill="hold">
                                          <p:stCondLst>
                                            <p:cond delay="0"/>
                                          </p:stCondLst>
                                        </p:cTn>
                                        <p:tgtEl>
                                          <p:spTgt spid="20"/>
                                        </p:tgtEl>
                                        <p:attrNameLst>
                                          <p:attrName>style.visibility</p:attrName>
                                        </p:attrNameLst>
                                      </p:cBhvr>
                                      <p:to>
                                        <p:strVal val="visible"/>
                                      </p:to>
                                    </p:set>
                                    <p:anim calcmode="lin" valueType="num">
                                      <p:cBhvr>
                                        <p:cTn id="159" dur="500" fill="hold"/>
                                        <p:tgtEl>
                                          <p:spTgt spid="20"/>
                                        </p:tgtEl>
                                        <p:attrNameLst>
                                          <p:attrName>ppt_w</p:attrName>
                                        </p:attrNameLst>
                                      </p:cBhvr>
                                      <p:tavLst>
                                        <p:tav tm="0">
                                          <p:val>
                                            <p:fltVal val="0"/>
                                          </p:val>
                                        </p:tav>
                                        <p:tav tm="100000">
                                          <p:val>
                                            <p:strVal val="#ppt_w"/>
                                          </p:val>
                                        </p:tav>
                                      </p:tavLst>
                                    </p:anim>
                                    <p:anim calcmode="lin" valueType="num">
                                      <p:cBhvr>
                                        <p:cTn id="160" dur="500" fill="hold"/>
                                        <p:tgtEl>
                                          <p:spTgt spid="20"/>
                                        </p:tgtEl>
                                        <p:attrNameLst>
                                          <p:attrName>ppt_h</p:attrName>
                                        </p:attrNameLst>
                                      </p:cBhvr>
                                      <p:tavLst>
                                        <p:tav tm="0">
                                          <p:val>
                                            <p:fltVal val="0"/>
                                          </p:val>
                                        </p:tav>
                                        <p:tav tm="100000">
                                          <p:val>
                                            <p:strVal val="#ppt_h"/>
                                          </p:val>
                                        </p:tav>
                                      </p:tavLst>
                                    </p:anim>
                                  </p:childTnLst>
                                </p:cTn>
                              </p:par>
                              <p:par>
                                <p:cTn id="161" presetID="23" presetClass="exit" presetSubtype="32" fill="hold" grpId="1" nodeType="withEffect">
                                  <p:stCondLst>
                                    <p:cond delay="0"/>
                                  </p:stCondLst>
                                  <p:childTnLst>
                                    <p:anim calcmode="lin" valueType="num">
                                      <p:cBhvr>
                                        <p:cTn id="162" dur="500"/>
                                        <p:tgtEl>
                                          <p:spTgt spid="17"/>
                                        </p:tgtEl>
                                        <p:attrNameLst>
                                          <p:attrName>ppt_w</p:attrName>
                                        </p:attrNameLst>
                                      </p:cBhvr>
                                      <p:tavLst>
                                        <p:tav tm="0">
                                          <p:val>
                                            <p:strVal val="ppt_w"/>
                                          </p:val>
                                        </p:tav>
                                        <p:tav tm="100000">
                                          <p:val>
                                            <p:fltVal val="0"/>
                                          </p:val>
                                        </p:tav>
                                      </p:tavLst>
                                    </p:anim>
                                    <p:anim calcmode="lin" valueType="num">
                                      <p:cBhvr>
                                        <p:cTn id="163" dur="500"/>
                                        <p:tgtEl>
                                          <p:spTgt spid="17"/>
                                        </p:tgtEl>
                                        <p:attrNameLst>
                                          <p:attrName>ppt_h</p:attrName>
                                        </p:attrNameLst>
                                      </p:cBhvr>
                                      <p:tavLst>
                                        <p:tav tm="0">
                                          <p:val>
                                            <p:strVal val="ppt_h"/>
                                          </p:val>
                                        </p:tav>
                                        <p:tav tm="100000">
                                          <p:val>
                                            <p:fltVal val="0"/>
                                          </p:val>
                                        </p:tav>
                                      </p:tavLst>
                                    </p:anim>
                                    <p:set>
                                      <p:cBhvr>
                                        <p:cTn id="164" dur="1" fill="hold">
                                          <p:stCondLst>
                                            <p:cond delay="499"/>
                                          </p:stCondLst>
                                        </p:cTn>
                                        <p:tgtEl>
                                          <p:spTgt spid="17"/>
                                        </p:tgtEl>
                                        <p:attrNameLst>
                                          <p:attrName>style.visibility</p:attrName>
                                        </p:attrNameLst>
                                      </p:cBhvr>
                                      <p:to>
                                        <p:strVal val="hidden"/>
                                      </p:to>
                                    </p:set>
                                  </p:childTnLst>
                                </p:cTn>
                              </p:par>
                            </p:childTnLst>
                          </p:cTn>
                        </p:par>
                      </p:childTnLst>
                    </p:cTn>
                  </p:par>
                  <p:par>
                    <p:cTn id="165" fill="hold">
                      <p:stCondLst>
                        <p:cond delay="indefinite"/>
                      </p:stCondLst>
                      <p:childTnLst>
                        <p:par>
                          <p:cTn id="166" fill="hold">
                            <p:stCondLst>
                              <p:cond delay="0"/>
                            </p:stCondLst>
                            <p:childTnLst>
                              <p:par>
                                <p:cTn id="167" presetID="23" presetClass="entr" presetSubtype="16" fill="hold" grpId="0" nodeType="clickEffect">
                                  <p:stCondLst>
                                    <p:cond delay="25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childTnLst>
                                </p:cTn>
                              </p:par>
                              <p:par>
                                <p:cTn id="171" presetID="23" presetClass="exit" presetSubtype="32" fill="hold" grpId="1" nodeType="withEffect">
                                  <p:stCondLst>
                                    <p:cond delay="0"/>
                                  </p:stCondLst>
                                  <p:childTnLst>
                                    <p:anim calcmode="lin" valueType="num">
                                      <p:cBhvr>
                                        <p:cTn id="172" dur="500"/>
                                        <p:tgtEl>
                                          <p:spTgt spid="20"/>
                                        </p:tgtEl>
                                        <p:attrNameLst>
                                          <p:attrName>ppt_w</p:attrName>
                                        </p:attrNameLst>
                                      </p:cBhvr>
                                      <p:tavLst>
                                        <p:tav tm="0">
                                          <p:val>
                                            <p:strVal val="ppt_w"/>
                                          </p:val>
                                        </p:tav>
                                        <p:tav tm="100000">
                                          <p:val>
                                            <p:fltVal val="0"/>
                                          </p:val>
                                        </p:tav>
                                      </p:tavLst>
                                    </p:anim>
                                    <p:anim calcmode="lin" valueType="num">
                                      <p:cBhvr>
                                        <p:cTn id="173" dur="500"/>
                                        <p:tgtEl>
                                          <p:spTgt spid="20"/>
                                        </p:tgtEl>
                                        <p:attrNameLst>
                                          <p:attrName>ppt_h</p:attrName>
                                        </p:attrNameLst>
                                      </p:cBhvr>
                                      <p:tavLst>
                                        <p:tav tm="0">
                                          <p:val>
                                            <p:strVal val="ppt_h"/>
                                          </p:val>
                                        </p:tav>
                                        <p:tav tm="100000">
                                          <p:val>
                                            <p:fltVal val="0"/>
                                          </p:val>
                                        </p:tav>
                                      </p:tavLst>
                                    </p:anim>
                                    <p:set>
                                      <p:cBhvr>
                                        <p:cTn id="174" dur="1" fill="hold">
                                          <p:stCondLst>
                                            <p:cond delay="499"/>
                                          </p:stCondLst>
                                        </p:cTn>
                                        <p:tgtEl>
                                          <p:spTgt spid="20"/>
                                        </p:tgtEl>
                                        <p:attrNameLst>
                                          <p:attrName>style.visibility</p:attrName>
                                        </p:attrNameLst>
                                      </p:cBhvr>
                                      <p:to>
                                        <p:strVal val="hidden"/>
                                      </p:to>
                                    </p:set>
                                  </p:childTnLst>
                                </p:cTn>
                              </p:par>
                            </p:childTnLst>
                          </p:cTn>
                        </p:par>
                      </p:childTnLst>
                    </p:cTn>
                  </p:par>
                  <p:par>
                    <p:cTn id="175" fill="hold">
                      <p:stCondLst>
                        <p:cond delay="indefinite"/>
                      </p:stCondLst>
                      <p:childTnLst>
                        <p:par>
                          <p:cTn id="176" fill="hold">
                            <p:stCondLst>
                              <p:cond delay="0"/>
                            </p:stCondLst>
                            <p:childTnLst>
                              <p:par>
                                <p:cTn id="177" presetID="23" presetClass="entr" presetSubtype="16" fill="hold" grpId="0" nodeType="clickEffect">
                                  <p:stCondLst>
                                    <p:cond delay="250"/>
                                  </p:stCondLst>
                                  <p:childTnLst>
                                    <p:set>
                                      <p:cBhvr>
                                        <p:cTn id="178" dur="1" fill="hold">
                                          <p:stCondLst>
                                            <p:cond delay="0"/>
                                          </p:stCondLst>
                                        </p:cTn>
                                        <p:tgtEl>
                                          <p:spTgt spid="19"/>
                                        </p:tgtEl>
                                        <p:attrNameLst>
                                          <p:attrName>style.visibility</p:attrName>
                                        </p:attrNameLst>
                                      </p:cBhvr>
                                      <p:to>
                                        <p:strVal val="visible"/>
                                      </p:to>
                                    </p:set>
                                    <p:anim calcmode="lin" valueType="num">
                                      <p:cBhvr>
                                        <p:cTn id="179" dur="500" fill="hold"/>
                                        <p:tgtEl>
                                          <p:spTgt spid="19"/>
                                        </p:tgtEl>
                                        <p:attrNameLst>
                                          <p:attrName>ppt_w</p:attrName>
                                        </p:attrNameLst>
                                      </p:cBhvr>
                                      <p:tavLst>
                                        <p:tav tm="0">
                                          <p:val>
                                            <p:fltVal val="0"/>
                                          </p:val>
                                        </p:tav>
                                        <p:tav tm="100000">
                                          <p:val>
                                            <p:strVal val="#ppt_w"/>
                                          </p:val>
                                        </p:tav>
                                      </p:tavLst>
                                    </p:anim>
                                    <p:anim calcmode="lin" valueType="num">
                                      <p:cBhvr>
                                        <p:cTn id="180" dur="500" fill="hold"/>
                                        <p:tgtEl>
                                          <p:spTgt spid="19"/>
                                        </p:tgtEl>
                                        <p:attrNameLst>
                                          <p:attrName>ppt_h</p:attrName>
                                        </p:attrNameLst>
                                      </p:cBhvr>
                                      <p:tavLst>
                                        <p:tav tm="0">
                                          <p:val>
                                            <p:fltVal val="0"/>
                                          </p:val>
                                        </p:tav>
                                        <p:tav tm="100000">
                                          <p:val>
                                            <p:strVal val="#ppt_h"/>
                                          </p:val>
                                        </p:tav>
                                      </p:tavLst>
                                    </p:anim>
                                  </p:childTnLst>
                                </p:cTn>
                              </p:par>
                              <p:par>
                                <p:cTn id="181" presetID="23" presetClass="exit" presetSubtype="32" fill="hold" grpId="1" nodeType="withEffect">
                                  <p:stCondLst>
                                    <p:cond delay="0"/>
                                  </p:stCondLst>
                                  <p:childTnLst>
                                    <p:anim calcmode="lin" valueType="num">
                                      <p:cBhvr>
                                        <p:cTn id="182" dur="500"/>
                                        <p:tgtEl>
                                          <p:spTgt spid="18"/>
                                        </p:tgtEl>
                                        <p:attrNameLst>
                                          <p:attrName>ppt_w</p:attrName>
                                        </p:attrNameLst>
                                      </p:cBhvr>
                                      <p:tavLst>
                                        <p:tav tm="0">
                                          <p:val>
                                            <p:strVal val="ppt_w"/>
                                          </p:val>
                                        </p:tav>
                                        <p:tav tm="100000">
                                          <p:val>
                                            <p:fltVal val="0"/>
                                          </p:val>
                                        </p:tav>
                                      </p:tavLst>
                                    </p:anim>
                                    <p:anim calcmode="lin" valueType="num">
                                      <p:cBhvr>
                                        <p:cTn id="183" dur="500"/>
                                        <p:tgtEl>
                                          <p:spTgt spid="18"/>
                                        </p:tgtEl>
                                        <p:attrNameLst>
                                          <p:attrName>ppt_h</p:attrName>
                                        </p:attrNameLst>
                                      </p:cBhvr>
                                      <p:tavLst>
                                        <p:tav tm="0">
                                          <p:val>
                                            <p:strVal val="ppt_h"/>
                                          </p:val>
                                        </p:tav>
                                        <p:tav tm="100000">
                                          <p:val>
                                            <p:fltVal val="0"/>
                                          </p:val>
                                        </p:tav>
                                      </p:tavLst>
                                    </p:anim>
                                    <p:set>
                                      <p:cBhvr>
                                        <p:cTn id="184" dur="1" fill="hold">
                                          <p:stCondLst>
                                            <p:cond delay="499"/>
                                          </p:stCondLst>
                                        </p:cTn>
                                        <p:tgtEl>
                                          <p:spTgt spid="18"/>
                                        </p:tgtEl>
                                        <p:attrNameLst>
                                          <p:attrName>style.visibility</p:attrName>
                                        </p:attrNameLst>
                                      </p:cBhvr>
                                      <p:to>
                                        <p:strVal val="hidden"/>
                                      </p:to>
                                    </p:set>
                                  </p:childTnLst>
                                </p:cTn>
                              </p:par>
                            </p:childTnLst>
                          </p:cTn>
                        </p:par>
                      </p:childTnLst>
                    </p:cTn>
                  </p:par>
                  <p:par>
                    <p:cTn id="185" fill="hold">
                      <p:stCondLst>
                        <p:cond delay="indefinite"/>
                      </p:stCondLst>
                      <p:childTnLst>
                        <p:par>
                          <p:cTn id="186" fill="hold">
                            <p:stCondLst>
                              <p:cond delay="0"/>
                            </p:stCondLst>
                            <p:childTnLst>
                              <p:par>
                                <p:cTn id="187" presetID="23" presetClass="entr" presetSubtype="16" fill="hold" grpId="0" nodeType="clickEffect">
                                  <p:stCondLst>
                                    <p:cond delay="250"/>
                                  </p:stCondLst>
                                  <p:childTnLst>
                                    <p:set>
                                      <p:cBhvr>
                                        <p:cTn id="188" dur="1" fill="hold">
                                          <p:stCondLst>
                                            <p:cond delay="0"/>
                                          </p:stCondLst>
                                        </p:cTn>
                                        <p:tgtEl>
                                          <p:spTgt spid="22"/>
                                        </p:tgtEl>
                                        <p:attrNameLst>
                                          <p:attrName>style.visibility</p:attrName>
                                        </p:attrNameLst>
                                      </p:cBhvr>
                                      <p:to>
                                        <p:strVal val="visible"/>
                                      </p:to>
                                    </p:set>
                                    <p:anim calcmode="lin" valueType="num">
                                      <p:cBhvr>
                                        <p:cTn id="189" dur="500" fill="hold"/>
                                        <p:tgtEl>
                                          <p:spTgt spid="22"/>
                                        </p:tgtEl>
                                        <p:attrNameLst>
                                          <p:attrName>ppt_w</p:attrName>
                                        </p:attrNameLst>
                                      </p:cBhvr>
                                      <p:tavLst>
                                        <p:tav tm="0">
                                          <p:val>
                                            <p:fltVal val="0"/>
                                          </p:val>
                                        </p:tav>
                                        <p:tav tm="100000">
                                          <p:val>
                                            <p:strVal val="#ppt_w"/>
                                          </p:val>
                                        </p:tav>
                                      </p:tavLst>
                                    </p:anim>
                                    <p:anim calcmode="lin" valueType="num">
                                      <p:cBhvr>
                                        <p:cTn id="190" dur="500" fill="hold"/>
                                        <p:tgtEl>
                                          <p:spTgt spid="22"/>
                                        </p:tgtEl>
                                        <p:attrNameLst>
                                          <p:attrName>ppt_h</p:attrName>
                                        </p:attrNameLst>
                                      </p:cBhvr>
                                      <p:tavLst>
                                        <p:tav tm="0">
                                          <p:val>
                                            <p:fltVal val="0"/>
                                          </p:val>
                                        </p:tav>
                                        <p:tav tm="100000">
                                          <p:val>
                                            <p:strVal val="#ppt_h"/>
                                          </p:val>
                                        </p:tav>
                                      </p:tavLst>
                                    </p:anim>
                                  </p:childTnLst>
                                </p:cTn>
                              </p:par>
                              <p:par>
                                <p:cTn id="191" presetID="23" presetClass="exit" presetSubtype="32" fill="hold" grpId="1" nodeType="withEffect">
                                  <p:stCondLst>
                                    <p:cond delay="0"/>
                                  </p:stCondLst>
                                  <p:childTnLst>
                                    <p:anim calcmode="lin" valueType="num">
                                      <p:cBhvr>
                                        <p:cTn id="192" dur="500"/>
                                        <p:tgtEl>
                                          <p:spTgt spid="19"/>
                                        </p:tgtEl>
                                        <p:attrNameLst>
                                          <p:attrName>ppt_w</p:attrName>
                                        </p:attrNameLst>
                                      </p:cBhvr>
                                      <p:tavLst>
                                        <p:tav tm="0">
                                          <p:val>
                                            <p:strVal val="ppt_w"/>
                                          </p:val>
                                        </p:tav>
                                        <p:tav tm="100000">
                                          <p:val>
                                            <p:fltVal val="0"/>
                                          </p:val>
                                        </p:tav>
                                      </p:tavLst>
                                    </p:anim>
                                    <p:anim calcmode="lin" valueType="num">
                                      <p:cBhvr>
                                        <p:cTn id="193" dur="500"/>
                                        <p:tgtEl>
                                          <p:spTgt spid="19"/>
                                        </p:tgtEl>
                                        <p:attrNameLst>
                                          <p:attrName>ppt_h</p:attrName>
                                        </p:attrNameLst>
                                      </p:cBhvr>
                                      <p:tavLst>
                                        <p:tav tm="0">
                                          <p:val>
                                            <p:strVal val="ppt_h"/>
                                          </p:val>
                                        </p:tav>
                                        <p:tav tm="100000">
                                          <p:val>
                                            <p:fltVal val="0"/>
                                          </p:val>
                                        </p:tav>
                                      </p:tavLst>
                                    </p:anim>
                                    <p:set>
                                      <p:cBhvr>
                                        <p:cTn id="194" dur="1" fill="hold">
                                          <p:stCondLst>
                                            <p:cond delay="499"/>
                                          </p:stCondLst>
                                        </p:cTn>
                                        <p:tgtEl>
                                          <p:spTgt spid="19"/>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3" nodeType="clickEffect">
                                  <p:stCondLst>
                                    <p:cond delay="0"/>
                                  </p:stCondLst>
                                  <p:childTnLst>
                                    <p:set>
                                      <p:cBhvr>
                                        <p:cTn id="198" dur="1" fill="hold">
                                          <p:stCondLst>
                                            <p:cond delay="0"/>
                                          </p:stCondLst>
                                        </p:cTn>
                                        <p:tgtEl>
                                          <p:spTgt spid="14"/>
                                        </p:tgtEl>
                                        <p:attrNameLst>
                                          <p:attrName>style.visibility</p:attrName>
                                        </p:attrNameLst>
                                      </p:cBhvr>
                                      <p:to>
                                        <p:strVal val="hidden"/>
                                      </p:to>
                                    </p:set>
                                  </p:childTnLst>
                                </p:cTn>
                              </p:par>
                              <p:par>
                                <p:cTn id="199" presetID="1" presetClass="exit" presetSubtype="0" fill="hold" grpId="2" nodeType="withEffect">
                                  <p:stCondLst>
                                    <p:cond delay="0"/>
                                  </p:stCondLst>
                                  <p:childTnLst>
                                    <p:set>
                                      <p:cBhvr>
                                        <p:cTn id="200" dur="1" fill="hold">
                                          <p:stCondLst>
                                            <p:cond delay="0"/>
                                          </p:stCondLst>
                                        </p:cTn>
                                        <p:tgtEl>
                                          <p:spTgt spid="15"/>
                                        </p:tgtEl>
                                        <p:attrNameLst>
                                          <p:attrName>style.visibility</p:attrName>
                                        </p:attrNameLst>
                                      </p:cBhvr>
                                      <p:to>
                                        <p:strVal val="hidden"/>
                                      </p:to>
                                    </p:set>
                                  </p:childTnLst>
                                </p:cTn>
                              </p:par>
                              <p:par>
                                <p:cTn id="201" presetID="1" presetClass="exit" presetSubtype="0" fill="hold" grpId="1" nodeType="withEffect">
                                  <p:stCondLst>
                                    <p:cond delay="0"/>
                                  </p:stCondLst>
                                  <p:childTnLst>
                                    <p:set>
                                      <p:cBhvr>
                                        <p:cTn id="202" dur="1" fill="hold">
                                          <p:stCondLst>
                                            <p:cond delay="0"/>
                                          </p:stCondLst>
                                        </p:cTn>
                                        <p:tgtEl>
                                          <p:spTgt spid="22"/>
                                        </p:tgtEl>
                                        <p:attrNameLst>
                                          <p:attrName>style.visibility</p:attrName>
                                        </p:attrNameLst>
                                      </p:cBhvr>
                                      <p:to>
                                        <p:strVal val="hidden"/>
                                      </p:to>
                                    </p:set>
                                  </p:childTnLst>
                                </p:cTn>
                              </p:par>
                              <p:par>
                                <p:cTn id="203" presetID="1" presetClass="entr" presetSubtype="0" fill="hold" nodeType="withEffect">
                                  <p:stCondLst>
                                    <p:cond delay="0"/>
                                  </p:stCondLst>
                                  <p:childTnLst>
                                    <p:set>
                                      <p:cBhvr>
                                        <p:cTn id="204" dur="1" fill="hold">
                                          <p:stCondLst>
                                            <p:cond delay="0"/>
                                          </p:stCondLst>
                                        </p:cTn>
                                        <p:tgtEl>
                                          <p:spTgt spid="25"/>
                                        </p:tgtEl>
                                        <p:attrNameLst>
                                          <p:attrName>style.visibility</p:attrName>
                                        </p:attrNameLst>
                                      </p:cBhvr>
                                      <p:to>
                                        <p:strVal val="visible"/>
                                      </p:to>
                                    </p:set>
                                  </p:childTnLst>
                                </p:cTn>
                              </p:par>
                              <p:par>
                                <p:cTn id="205" presetID="42" presetClass="path" presetSubtype="0" accel="50000" decel="50000" fill="hold" nodeType="withEffect">
                                  <p:stCondLst>
                                    <p:cond delay="0"/>
                                  </p:stCondLst>
                                  <p:childTnLst>
                                    <p:animMotion origin="layout" path="M 1.38889E-6 3.7037E-7 L -0.19618 0.38981 " pathEditMode="relative" rAng="0" ptsTypes="AA">
                                      <p:cBhvr>
                                        <p:cTn id="206" dur="1000" fill="hold"/>
                                        <p:tgtEl>
                                          <p:spTgt spid="25"/>
                                        </p:tgtEl>
                                        <p:attrNameLst>
                                          <p:attrName>ppt_x</p:attrName>
                                          <p:attrName>ppt_y</p:attrName>
                                        </p:attrNameLst>
                                      </p:cBhvr>
                                      <p:rCtr x="-9809" y="19491"/>
                                    </p:animMotion>
                                  </p:childTnLst>
                                </p:cTn>
                              </p:par>
                              <p:par>
                                <p:cTn id="207" presetID="8" presetClass="emph" presetSubtype="0" fill="hold" nodeType="withEffect">
                                  <p:stCondLst>
                                    <p:cond delay="0"/>
                                  </p:stCondLst>
                                  <p:childTnLst>
                                    <p:animRot by="43200000">
                                      <p:cBhvr>
                                        <p:cTn id="208" dur="1000" fill="hold"/>
                                        <p:tgtEl>
                                          <p:spTgt spid="25"/>
                                        </p:tgtEl>
                                        <p:attrNameLst>
                                          <p:attrName>r</p:attrName>
                                        </p:attrNameLst>
                                      </p:cBhvr>
                                    </p:animRot>
                                  </p:childTnLst>
                                </p:cTn>
                              </p:par>
                              <p:par>
                                <p:cTn id="209" presetID="23" presetClass="exit" presetSubtype="32" fill="hold" nodeType="withEffect">
                                  <p:stCondLst>
                                    <p:cond delay="0"/>
                                  </p:stCondLst>
                                  <p:childTnLst>
                                    <p:anim calcmode="lin" valueType="num">
                                      <p:cBhvr>
                                        <p:cTn id="210" dur="1000"/>
                                        <p:tgtEl>
                                          <p:spTgt spid="25"/>
                                        </p:tgtEl>
                                        <p:attrNameLst>
                                          <p:attrName>ppt_w</p:attrName>
                                        </p:attrNameLst>
                                      </p:cBhvr>
                                      <p:tavLst>
                                        <p:tav tm="0">
                                          <p:val>
                                            <p:strVal val="ppt_w"/>
                                          </p:val>
                                        </p:tav>
                                        <p:tav tm="100000">
                                          <p:val>
                                            <p:fltVal val="0"/>
                                          </p:val>
                                        </p:tav>
                                      </p:tavLst>
                                    </p:anim>
                                    <p:anim calcmode="lin" valueType="num">
                                      <p:cBhvr>
                                        <p:cTn id="211" dur="1000"/>
                                        <p:tgtEl>
                                          <p:spTgt spid="25"/>
                                        </p:tgtEl>
                                        <p:attrNameLst>
                                          <p:attrName>ppt_h</p:attrName>
                                        </p:attrNameLst>
                                      </p:cBhvr>
                                      <p:tavLst>
                                        <p:tav tm="0">
                                          <p:val>
                                            <p:strVal val="ppt_h"/>
                                          </p:val>
                                        </p:tav>
                                        <p:tav tm="100000">
                                          <p:val>
                                            <p:fltVal val="0"/>
                                          </p:val>
                                        </p:tav>
                                      </p:tavLst>
                                    </p:anim>
                                    <p:set>
                                      <p:cBhvr>
                                        <p:cTn id="212" dur="1" fill="hold">
                                          <p:stCondLst>
                                            <p:cond delay="999"/>
                                          </p:stCondLst>
                                        </p:cTn>
                                        <p:tgtEl>
                                          <p:spTgt spid="25"/>
                                        </p:tgtEl>
                                        <p:attrNameLst>
                                          <p:attrName>style.visibility</p:attrName>
                                        </p:attrNameLst>
                                      </p:cBhvr>
                                      <p:to>
                                        <p:strVal val="hidden"/>
                                      </p:to>
                                    </p:set>
                                  </p:childTnLst>
                                </p:cTn>
                              </p:par>
                            </p:childTnLst>
                          </p:cTn>
                        </p:par>
                        <p:par>
                          <p:cTn id="213" fill="hold">
                            <p:stCondLst>
                              <p:cond delay="1000"/>
                            </p:stCondLst>
                            <p:childTnLst>
                              <p:par>
                                <p:cTn id="214" presetID="17" presetClass="entr" presetSubtype="1" fill="hold" grpId="0" nodeType="afterEffect">
                                  <p:stCondLst>
                                    <p:cond delay="0"/>
                                  </p:stCondLst>
                                  <p:childTnLst>
                                    <p:set>
                                      <p:cBhvr>
                                        <p:cTn id="215" dur="1" fill="hold">
                                          <p:stCondLst>
                                            <p:cond delay="0"/>
                                          </p:stCondLst>
                                        </p:cTn>
                                        <p:tgtEl>
                                          <p:spTgt spid="21"/>
                                        </p:tgtEl>
                                        <p:attrNameLst>
                                          <p:attrName>style.visibility</p:attrName>
                                        </p:attrNameLst>
                                      </p:cBhvr>
                                      <p:to>
                                        <p:strVal val="visible"/>
                                      </p:to>
                                    </p:set>
                                    <p:anim calcmode="lin" valueType="num">
                                      <p:cBhvr>
                                        <p:cTn id="216" dur="500" fill="hold"/>
                                        <p:tgtEl>
                                          <p:spTgt spid="21"/>
                                        </p:tgtEl>
                                        <p:attrNameLst>
                                          <p:attrName>ppt_x</p:attrName>
                                        </p:attrNameLst>
                                      </p:cBhvr>
                                      <p:tavLst>
                                        <p:tav tm="0">
                                          <p:val>
                                            <p:strVal val="#ppt_x"/>
                                          </p:val>
                                        </p:tav>
                                        <p:tav tm="100000">
                                          <p:val>
                                            <p:strVal val="#ppt_x"/>
                                          </p:val>
                                        </p:tav>
                                      </p:tavLst>
                                    </p:anim>
                                    <p:anim calcmode="lin" valueType="num">
                                      <p:cBhvr>
                                        <p:cTn id="217" dur="500" fill="hold"/>
                                        <p:tgtEl>
                                          <p:spTgt spid="21"/>
                                        </p:tgtEl>
                                        <p:attrNameLst>
                                          <p:attrName>ppt_y</p:attrName>
                                        </p:attrNameLst>
                                      </p:cBhvr>
                                      <p:tavLst>
                                        <p:tav tm="0">
                                          <p:val>
                                            <p:strVal val="#ppt_y-#ppt_h/2"/>
                                          </p:val>
                                        </p:tav>
                                        <p:tav tm="100000">
                                          <p:val>
                                            <p:strVal val="#ppt_y"/>
                                          </p:val>
                                        </p:tav>
                                      </p:tavLst>
                                    </p:anim>
                                    <p:anim calcmode="lin" valueType="num">
                                      <p:cBhvr>
                                        <p:cTn id="218" dur="500" fill="hold"/>
                                        <p:tgtEl>
                                          <p:spTgt spid="21"/>
                                        </p:tgtEl>
                                        <p:attrNameLst>
                                          <p:attrName>ppt_w</p:attrName>
                                        </p:attrNameLst>
                                      </p:cBhvr>
                                      <p:tavLst>
                                        <p:tav tm="0">
                                          <p:val>
                                            <p:strVal val="#ppt_w"/>
                                          </p:val>
                                        </p:tav>
                                        <p:tav tm="100000">
                                          <p:val>
                                            <p:strVal val="#ppt_w"/>
                                          </p:val>
                                        </p:tav>
                                      </p:tavLst>
                                    </p:anim>
                                    <p:anim calcmode="lin" valueType="num">
                                      <p:cBhvr>
                                        <p:cTn id="219" dur="500" fill="hold"/>
                                        <p:tgtEl>
                                          <p:spTgt spid="21"/>
                                        </p:tgtEl>
                                        <p:attrNameLst>
                                          <p:attrName>ppt_h</p:attrName>
                                        </p:attrNameLst>
                                      </p:cBhvr>
                                      <p:tavLst>
                                        <p:tav tm="0">
                                          <p:val>
                                            <p:fltVal val="0"/>
                                          </p:val>
                                        </p:tav>
                                        <p:tav tm="100000">
                                          <p:val>
                                            <p:strVal val="#ppt_h"/>
                                          </p:val>
                                        </p:tav>
                                      </p:tavLst>
                                    </p:anim>
                                  </p:childTnLst>
                                </p:cTn>
                              </p:par>
                              <p:par>
                                <p:cTn id="220" presetID="10" presetClass="entr" presetSubtype="0" fill="hold" grpId="1" nodeType="withEffect">
                                  <p:stCondLst>
                                    <p:cond delay="0"/>
                                  </p:stCondLst>
                                  <p:childTnLst>
                                    <p:set>
                                      <p:cBhvr>
                                        <p:cTn id="221" dur="1" fill="hold">
                                          <p:stCondLst>
                                            <p:cond delay="0"/>
                                          </p:stCondLst>
                                        </p:cTn>
                                        <p:tgtEl>
                                          <p:spTgt spid="21"/>
                                        </p:tgtEl>
                                        <p:attrNameLst>
                                          <p:attrName>style.visibility</p:attrName>
                                        </p:attrNameLst>
                                      </p:cBhvr>
                                      <p:to>
                                        <p:strVal val="visible"/>
                                      </p:to>
                                    </p:set>
                                    <p:animEffect transition="in" filter="fade">
                                      <p:cBhvr>
                                        <p:cTn id="222" dur="500"/>
                                        <p:tgtEl>
                                          <p:spTgt spid="21"/>
                                        </p:tgtEl>
                                      </p:cBhvr>
                                    </p:animEffect>
                                  </p:childTnLst>
                                </p:cTn>
                              </p:par>
                              <p:par>
                                <p:cTn id="223" presetID="17" presetClass="entr" presetSubtype="10" fill="hold" grpId="0" nodeType="withEffect">
                                  <p:stCondLst>
                                    <p:cond delay="400"/>
                                  </p:stCondLst>
                                  <p:childTnLst>
                                    <p:set>
                                      <p:cBhvr>
                                        <p:cTn id="224" dur="1" fill="hold">
                                          <p:stCondLst>
                                            <p:cond delay="0"/>
                                          </p:stCondLst>
                                        </p:cTn>
                                        <p:tgtEl>
                                          <p:spTgt spid="26"/>
                                        </p:tgtEl>
                                        <p:attrNameLst>
                                          <p:attrName>style.visibility</p:attrName>
                                        </p:attrNameLst>
                                      </p:cBhvr>
                                      <p:to>
                                        <p:strVal val="visible"/>
                                      </p:to>
                                    </p:set>
                                    <p:anim calcmode="lin" valueType="num">
                                      <p:cBhvr>
                                        <p:cTn id="225" dur="500" fill="hold"/>
                                        <p:tgtEl>
                                          <p:spTgt spid="26"/>
                                        </p:tgtEl>
                                        <p:attrNameLst>
                                          <p:attrName>ppt_w</p:attrName>
                                        </p:attrNameLst>
                                      </p:cBhvr>
                                      <p:tavLst>
                                        <p:tav tm="0">
                                          <p:val>
                                            <p:fltVal val="0"/>
                                          </p:val>
                                        </p:tav>
                                        <p:tav tm="100000">
                                          <p:val>
                                            <p:strVal val="#ppt_w"/>
                                          </p:val>
                                        </p:tav>
                                      </p:tavLst>
                                    </p:anim>
                                    <p:anim calcmode="lin" valueType="num">
                                      <p:cBhvr>
                                        <p:cTn id="226" dur="500" fill="hold"/>
                                        <p:tgtEl>
                                          <p:spTgt spid="26"/>
                                        </p:tgtEl>
                                        <p:attrNameLst>
                                          <p:attrName>ppt_h</p:attrName>
                                        </p:attrNameLst>
                                      </p:cBhvr>
                                      <p:tavLst>
                                        <p:tav tm="0">
                                          <p:val>
                                            <p:strVal val="#ppt_h"/>
                                          </p:val>
                                        </p:tav>
                                        <p:tav tm="100000">
                                          <p:val>
                                            <p:strVal val="#ppt_h"/>
                                          </p:val>
                                        </p:tav>
                                      </p:tavLst>
                                    </p:anim>
                                  </p:childTnLst>
                                </p:cTn>
                              </p:par>
                            </p:childTnLst>
                          </p:cTn>
                        </p:par>
                      </p:childTnLst>
                    </p:cTn>
                  </p:par>
                  <p:par>
                    <p:cTn id="227" fill="hold">
                      <p:stCondLst>
                        <p:cond delay="indefinite"/>
                      </p:stCondLst>
                      <p:childTnLst>
                        <p:par>
                          <p:cTn id="228" fill="hold">
                            <p:stCondLst>
                              <p:cond delay="0"/>
                            </p:stCondLst>
                            <p:childTnLst>
                              <p:par>
                                <p:cTn id="229" presetID="23" presetClass="exit" presetSubtype="544" fill="hold" grpId="1" nodeType="clickEffect">
                                  <p:stCondLst>
                                    <p:cond delay="0"/>
                                  </p:stCondLst>
                                  <p:childTnLst>
                                    <p:anim calcmode="lin" valueType="num">
                                      <p:cBhvr>
                                        <p:cTn id="230" dur="750"/>
                                        <p:tgtEl>
                                          <p:spTgt spid="26"/>
                                        </p:tgtEl>
                                        <p:attrNameLst>
                                          <p:attrName>ppt_w</p:attrName>
                                        </p:attrNameLst>
                                      </p:cBhvr>
                                      <p:tavLst>
                                        <p:tav tm="0">
                                          <p:val>
                                            <p:strVal val="ppt_w"/>
                                          </p:val>
                                        </p:tav>
                                        <p:tav tm="100000">
                                          <p:val>
                                            <p:fltVal val="0"/>
                                          </p:val>
                                        </p:tav>
                                      </p:tavLst>
                                    </p:anim>
                                    <p:anim calcmode="lin" valueType="num">
                                      <p:cBhvr>
                                        <p:cTn id="231" dur="750"/>
                                        <p:tgtEl>
                                          <p:spTgt spid="26"/>
                                        </p:tgtEl>
                                        <p:attrNameLst>
                                          <p:attrName>ppt_h</p:attrName>
                                        </p:attrNameLst>
                                      </p:cBhvr>
                                      <p:tavLst>
                                        <p:tav tm="0">
                                          <p:val>
                                            <p:strVal val="ppt_h"/>
                                          </p:val>
                                        </p:tav>
                                        <p:tav tm="100000">
                                          <p:val>
                                            <p:fltVal val="0"/>
                                          </p:val>
                                        </p:tav>
                                      </p:tavLst>
                                    </p:anim>
                                    <p:anim calcmode="lin" valueType="num">
                                      <p:cBhvr>
                                        <p:cTn id="232" dur="750"/>
                                        <p:tgtEl>
                                          <p:spTgt spid="26"/>
                                        </p:tgtEl>
                                        <p:attrNameLst>
                                          <p:attrName>ppt_x</p:attrName>
                                        </p:attrNameLst>
                                      </p:cBhvr>
                                      <p:tavLst>
                                        <p:tav tm="0">
                                          <p:val>
                                            <p:strVal val="ppt_x"/>
                                          </p:val>
                                        </p:tav>
                                        <p:tav tm="100000">
                                          <p:val>
                                            <p:fltVal val="0.5"/>
                                          </p:val>
                                        </p:tav>
                                      </p:tavLst>
                                    </p:anim>
                                    <p:anim calcmode="lin" valueType="num">
                                      <p:cBhvr>
                                        <p:cTn id="233" dur="750"/>
                                        <p:tgtEl>
                                          <p:spTgt spid="26"/>
                                        </p:tgtEl>
                                        <p:attrNameLst>
                                          <p:attrName>ppt_y</p:attrName>
                                        </p:attrNameLst>
                                      </p:cBhvr>
                                      <p:tavLst>
                                        <p:tav tm="0">
                                          <p:val>
                                            <p:strVal val="ppt_y"/>
                                          </p:val>
                                        </p:tav>
                                        <p:tav tm="100000">
                                          <p:val>
                                            <p:fltVal val="0.5"/>
                                          </p:val>
                                        </p:tav>
                                      </p:tavLst>
                                    </p:anim>
                                    <p:set>
                                      <p:cBhvr>
                                        <p:cTn id="234" dur="1" fill="hold">
                                          <p:stCondLst>
                                            <p:cond delay="749"/>
                                          </p:stCondLst>
                                        </p:cTn>
                                        <p:tgtEl>
                                          <p:spTgt spid="26"/>
                                        </p:tgtEl>
                                        <p:attrNameLst>
                                          <p:attrName>style.visibility</p:attrName>
                                        </p:attrNameLst>
                                      </p:cBhvr>
                                      <p:to>
                                        <p:strVal val="hidden"/>
                                      </p:to>
                                    </p:set>
                                  </p:childTnLst>
                                </p:cTn>
                              </p:par>
                              <p:par>
                                <p:cTn id="235" presetID="23" presetClass="exit" presetSubtype="544" fill="hold" grpId="2" nodeType="withEffect">
                                  <p:stCondLst>
                                    <p:cond delay="0"/>
                                  </p:stCondLst>
                                  <p:childTnLst>
                                    <p:anim calcmode="lin" valueType="num">
                                      <p:cBhvr>
                                        <p:cTn id="236" dur="750"/>
                                        <p:tgtEl>
                                          <p:spTgt spid="21"/>
                                        </p:tgtEl>
                                        <p:attrNameLst>
                                          <p:attrName>ppt_w</p:attrName>
                                        </p:attrNameLst>
                                      </p:cBhvr>
                                      <p:tavLst>
                                        <p:tav tm="0">
                                          <p:val>
                                            <p:strVal val="ppt_w"/>
                                          </p:val>
                                        </p:tav>
                                        <p:tav tm="100000">
                                          <p:val>
                                            <p:fltVal val="0"/>
                                          </p:val>
                                        </p:tav>
                                      </p:tavLst>
                                    </p:anim>
                                    <p:anim calcmode="lin" valueType="num">
                                      <p:cBhvr>
                                        <p:cTn id="237" dur="750"/>
                                        <p:tgtEl>
                                          <p:spTgt spid="21"/>
                                        </p:tgtEl>
                                        <p:attrNameLst>
                                          <p:attrName>ppt_h</p:attrName>
                                        </p:attrNameLst>
                                      </p:cBhvr>
                                      <p:tavLst>
                                        <p:tav tm="0">
                                          <p:val>
                                            <p:strVal val="ppt_h"/>
                                          </p:val>
                                        </p:tav>
                                        <p:tav tm="100000">
                                          <p:val>
                                            <p:fltVal val="0"/>
                                          </p:val>
                                        </p:tav>
                                      </p:tavLst>
                                    </p:anim>
                                    <p:anim calcmode="lin" valueType="num">
                                      <p:cBhvr>
                                        <p:cTn id="238" dur="750"/>
                                        <p:tgtEl>
                                          <p:spTgt spid="21"/>
                                        </p:tgtEl>
                                        <p:attrNameLst>
                                          <p:attrName>ppt_x</p:attrName>
                                        </p:attrNameLst>
                                      </p:cBhvr>
                                      <p:tavLst>
                                        <p:tav tm="0">
                                          <p:val>
                                            <p:strVal val="ppt_x"/>
                                          </p:val>
                                        </p:tav>
                                        <p:tav tm="100000">
                                          <p:val>
                                            <p:fltVal val="0.5"/>
                                          </p:val>
                                        </p:tav>
                                      </p:tavLst>
                                    </p:anim>
                                    <p:anim calcmode="lin" valueType="num">
                                      <p:cBhvr>
                                        <p:cTn id="239" dur="750"/>
                                        <p:tgtEl>
                                          <p:spTgt spid="21"/>
                                        </p:tgtEl>
                                        <p:attrNameLst>
                                          <p:attrName>ppt_y</p:attrName>
                                        </p:attrNameLst>
                                      </p:cBhvr>
                                      <p:tavLst>
                                        <p:tav tm="0">
                                          <p:val>
                                            <p:strVal val="ppt_y"/>
                                          </p:val>
                                        </p:tav>
                                        <p:tav tm="100000">
                                          <p:val>
                                            <p:fltVal val="0.5"/>
                                          </p:val>
                                        </p:tav>
                                      </p:tavLst>
                                    </p:anim>
                                    <p:set>
                                      <p:cBhvr>
                                        <p:cTn id="240" dur="1" fill="hold">
                                          <p:stCondLst>
                                            <p:cond delay="74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7" grpId="0" animBg="1"/>
      <p:bldP spid="3" grpId="0"/>
      <p:bldP spid="3" grpId="1"/>
      <p:bldP spid="11" grpId="0"/>
      <p:bldP spid="11" grpId="1"/>
      <p:bldP spid="4" grpId="0"/>
      <p:bldP spid="4" grpId="1"/>
      <p:bldP spid="13" grpId="0"/>
      <p:bldP spid="13" grpId="1"/>
      <p:bldP spid="12" grpId="0"/>
      <p:bldP spid="12" grpId="1"/>
      <p:bldP spid="10" grpId="0"/>
      <p:bldP spid="10" grpId="1"/>
      <p:bldP spid="5" grpId="0"/>
      <p:bldP spid="5" grpId="1"/>
      <p:bldP spid="8" grpId="0"/>
      <p:bldP spid="8" grpId="1"/>
      <p:bldP spid="8" grpId="2"/>
      <p:bldP spid="9" grpId="0"/>
      <p:bldP spid="14" grpId="0" animBg="1"/>
      <p:bldP spid="14" grpId="1" animBg="1"/>
      <p:bldP spid="14" grpId="3" animBg="1"/>
      <p:bldP spid="15" grpId="0"/>
      <p:bldP spid="15" grpId="2"/>
      <p:bldP spid="16" grpId="0"/>
      <p:bldP spid="16" grpId="1"/>
      <p:bldP spid="17" grpId="0"/>
      <p:bldP spid="17" grpId="1"/>
      <p:bldP spid="20" grpId="0"/>
      <p:bldP spid="20" grpId="1"/>
      <p:bldP spid="18" grpId="0"/>
      <p:bldP spid="18" grpId="1"/>
      <p:bldP spid="19" grpId="0"/>
      <p:bldP spid="19" grpId="1"/>
      <p:bldP spid="22" grpId="0"/>
      <p:bldP spid="22" grpId="1"/>
      <p:bldP spid="23" grpId="0"/>
      <p:bldP spid="23" grpId="1"/>
      <p:bldP spid="24" grpId="0"/>
      <p:bldP spid="24" grpId="1"/>
      <p:bldP spid="21" grpId="0" animBg="1"/>
      <p:bldP spid="21" grpId="1" animBg="1"/>
      <p:bldP spid="21" grpId="2" animBg="1"/>
      <p:bldP spid="26" grpId="0"/>
      <p:bldP spid="26" grpId="1"/>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77F223B-7276-9A63-3668-D9411AAF5D48}"/>
              </a:ext>
            </a:extLst>
          </p:cNvPr>
          <p:cNvPicPr>
            <a:picLocks noChangeAspect="1"/>
          </p:cNvPicPr>
          <p:nvPr/>
        </p:nvPicPr>
        <p:blipFill>
          <a:blip r:embed="rId4"/>
          <a:stretch>
            <a:fillRect/>
          </a:stretch>
        </p:blipFill>
        <p:spPr>
          <a:xfrm>
            <a:off x="471885" y="293076"/>
            <a:ext cx="2470607" cy="1853870"/>
          </a:xfrm>
          <a:prstGeom prst="rect">
            <a:avLst/>
          </a:prstGeom>
        </p:spPr>
      </p:pic>
      <p:pic>
        <p:nvPicPr>
          <p:cNvPr id="5" name="Picture 4">
            <a:extLst>
              <a:ext uri="{FF2B5EF4-FFF2-40B4-BE49-F238E27FC236}">
                <a16:creationId xmlns:a16="http://schemas.microsoft.com/office/drawing/2014/main" id="{5A4E1F33-A79B-62F2-48C0-0BB23A29A0C5}"/>
              </a:ext>
            </a:extLst>
          </p:cNvPr>
          <p:cNvPicPr>
            <a:picLocks noChangeAspect="1"/>
          </p:cNvPicPr>
          <p:nvPr/>
        </p:nvPicPr>
        <p:blipFill>
          <a:blip r:embed="rId5"/>
          <a:stretch>
            <a:fillRect/>
          </a:stretch>
        </p:blipFill>
        <p:spPr>
          <a:xfrm>
            <a:off x="3200400" y="272835"/>
            <a:ext cx="2766397" cy="1004980"/>
          </a:xfrm>
          <a:prstGeom prst="rect">
            <a:avLst/>
          </a:prstGeom>
        </p:spPr>
      </p:pic>
      <p:pic>
        <p:nvPicPr>
          <p:cNvPr id="6" name="Picture 5">
            <a:extLst>
              <a:ext uri="{FF2B5EF4-FFF2-40B4-BE49-F238E27FC236}">
                <a16:creationId xmlns:a16="http://schemas.microsoft.com/office/drawing/2014/main" id="{08E5B039-6D9A-EE09-70DB-CC29278D07F0}"/>
              </a:ext>
            </a:extLst>
          </p:cNvPr>
          <p:cNvPicPr>
            <a:picLocks noChangeAspect="1"/>
          </p:cNvPicPr>
          <p:nvPr/>
        </p:nvPicPr>
        <p:blipFill>
          <a:blip r:embed="rId6"/>
          <a:stretch>
            <a:fillRect/>
          </a:stretch>
        </p:blipFill>
        <p:spPr>
          <a:xfrm>
            <a:off x="6368803" y="281353"/>
            <a:ext cx="2305704" cy="1664678"/>
          </a:xfrm>
          <a:prstGeom prst="rect">
            <a:avLst/>
          </a:prstGeom>
        </p:spPr>
      </p:pic>
      <p:pic>
        <p:nvPicPr>
          <p:cNvPr id="7" name="Picture 6">
            <a:extLst>
              <a:ext uri="{FF2B5EF4-FFF2-40B4-BE49-F238E27FC236}">
                <a16:creationId xmlns:a16="http://schemas.microsoft.com/office/drawing/2014/main" id="{AA9957E7-09C0-99EA-5BC2-180031B431DA}"/>
              </a:ext>
            </a:extLst>
          </p:cNvPr>
          <p:cNvPicPr>
            <a:picLocks noChangeAspect="1"/>
          </p:cNvPicPr>
          <p:nvPr/>
        </p:nvPicPr>
        <p:blipFill>
          <a:blip r:embed="rId7"/>
          <a:stretch>
            <a:fillRect/>
          </a:stretch>
        </p:blipFill>
        <p:spPr>
          <a:xfrm>
            <a:off x="3399692" y="1488240"/>
            <a:ext cx="2327957" cy="1126005"/>
          </a:xfrm>
          <a:prstGeom prst="rect">
            <a:avLst/>
          </a:prstGeom>
        </p:spPr>
      </p:pic>
      <p:pic>
        <p:nvPicPr>
          <p:cNvPr id="8" name="Picture 7">
            <a:extLst>
              <a:ext uri="{FF2B5EF4-FFF2-40B4-BE49-F238E27FC236}">
                <a16:creationId xmlns:a16="http://schemas.microsoft.com/office/drawing/2014/main" id="{E8F7598D-2594-5394-8453-62F51B1937C1}"/>
              </a:ext>
            </a:extLst>
          </p:cNvPr>
          <p:cNvPicPr>
            <a:picLocks noChangeAspect="1"/>
          </p:cNvPicPr>
          <p:nvPr/>
        </p:nvPicPr>
        <p:blipFill>
          <a:blip r:embed="rId8"/>
          <a:stretch>
            <a:fillRect/>
          </a:stretch>
        </p:blipFill>
        <p:spPr>
          <a:xfrm>
            <a:off x="3024553" y="2806850"/>
            <a:ext cx="3043260" cy="1003149"/>
          </a:xfrm>
          <a:prstGeom prst="rect">
            <a:avLst/>
          </a:prstGeom>
        </p:spPr>
      </p:pic>
      <p:pic>
        <p:nvPicPr>
          <p:cNvPr id="9" name="Picture 8">
            <a:extLst>
              <a:ext uri="{FF2B5EF4-FFF2-40B4-BE49-F238E27FC236}">
                <a16:creationId xmlns:a16="http://schemas.microsoft.com/office/drawing/2014/main" id="{097D090B-CBA7-80CF-FAE0-70DE457B6521}"/>
              </a:ext>
            </a:extLst>
          </p:cNvPr>
          <p:cNvPicPr>
            <a:picLocks noChangeAspect="1"/>
          </p:cNvPicPr>
          <p:nvPr/>
        </p:nvPicPr>
        <p:blipFill>
          <a:blip r:embed="rId9"/>
          <a:stretch>
            <a:fillRect/>
          </a:stretch>
        </p:blipFill>
        <p:spPr>
          <a:xfrm>
            <a:off x="289271" y="2356336"/>
            <a:ext cx="2680587" cy="1934309"/>
          </a:xfrm>
          <a:prstGeom prst="rect">
            <a:avLst/>
          </a:prstGeom>
        </p:spPr>
      </p:pic>
      <p:pic>
        <p:nvPicPr>
          <p:cNvPr id="10" name="Picture 9">
            <a:extLst>
              <a:ext uri="{FF2B5EF4-FFF2-40B4-BE49-F238E27FC236}">
                <a16:creationId xmlns:a16="http://schemas.microsoft.com/office/drawing/2014/main" id="{D9973575-AD1B-0E58-0C75-1204E22ECFDF}"/>
              </a:ext>
            </a:extLst>
          </p:cNvPr>
          <p:cNvPicPr>
            <a:picLocks noChangeAspect="1"/>
          </p:cNvPicPr>
          <p:nvPr/>
        </p:nvPicPr>
        <p:blipFill>
          <a:blip r:embed="rId10"/>
          <a:stretch>
            <a:fillRect/>
          </a:stretch>
        </p:blipFill>
        <p:spPr>
          <a:xfrm>
            <a:off x="6064919" y="2322678"/>
            <a:ext cx="2736205" cy="1112184"/>
          </a:xfrm>
          <a:prstGeom prst="rect">
            <a:avLst/>
          </a:prstGeom>
        </p:spPr>
      </p:pic>
      <p:pic>
        <p:nvPicPr>
          <p:cNvPr id="11" name="Picture 10">
            <a:extLst>
              <a:ext uri="{FF2B5EF4-FFF2-40B4-BE49-F238E27FC236}">
                <a16:creationId xmlns:a16="http://schemas.microsoft.com/office/drawing/2014/main" id="{D4A99B13-A02C-48B9-6EB4-4E3903B1421E}"/>
              </a:ext>
            </a:extLst>
          </p:cNvPr>
          <p:cNvPicPr>
            <a:picLocks noChangeAspect="1"/>
          </p:cNvPicPr>
          <p:nvPr/>
        </p:nvPicPr>
        <p:blipFill>
          <a:blip r:embed="rId11"/>
          <a:stretch>
            <a:fillRect/>
          </a:stretch>
        </p:blipFill>
        <p:spPr>
          <a:xfrm>
            <a:off x="6068596" y="3678266"/>
            <a:ext cx="2780818" cy="1163363"/>
          </a:xfrm>
          <a:prstGeom prst="rect">
            <a:avLst/>
          </a:prstGeom>
        </p:spPr>
      </p:pic>
      <p:pic>
        <p:nvPicPr>
          <p:cNvPr id="12" name="Picture 11">
            <a:extLst>
              <a:ext uri="{FF2B5EF4-FFF2-40B4-BE49-F238E27FC236}">
                <a16:creationId xmlns:a16="http://schemas.microsoft.com/office/drawing/2014/main" id="{D427D321-42EB-08B2-D426-97A7C7D3107D}"/>
              </a:ext>
            </a:extLst>
          </p:cNvPr>
          <p:cNvPicPr>
            <a:picLocks noChangeAspect="1"/>
          </p:cNvPicPr>
          <p:nvPr/>
        </p:nvPicPr>
        <p:blipFill>
          <a:blip r:embed="rId12"/>
          <a:stretch>
            <a:fillRect/>
          </a:stretch>
        </p:blipFill>
        <p:spPr>
          <a:xfrm>
            <a:off x="747391" y="5380891"/>
            <a:ext cx="1991855" cy="1094145"/>
          </a:xfrm>
          <a:prstGeom prst="rect">
            <a:avLst/>
          </a:prstGeom>
        </p:spPr>
      </p:pic>
      <p:pic>
        <p:nvPicPr>
          <p:cNvPr id="13" name="Picture 12">
            <a:extLst>
              <a:ext uri="{FF2B5EF4-FFF2-40B4-BE49-F238E27FC236}">
                <a16:creationId xmlns:a16="http://schemas.microsoft.com/office/drawing/2014/main" id="{75796206-0FB8-2DFD-6592-78A2D0CDF459}"/>
              </a:ext>
            </a:extLst>
          </p:cNvPr>
          <p:cNvPicPr>
            <a:picLocks noChangeAspect="1"/>
          </p:cNvPicPr>
          <p:nvPr/>
        </p:nvPicPr>
        <p:blipFill>
          <a:blip r:embed="rId13"/>
          <a:stretch>
            <a:fillRect/>
          </a:stretch>
        </p:blipFill>
        <p:spPr>
          <a:xfrm>
            <a:off x="3282461" y="3974383"/>
            <a:ext cx="2668059" cy="1125156"/>
          </a:xfrm>
          <a:prstGeom prst="rect">
            <a:avLst/>
          </a:prstGeom>
        </p:spPr>
      </p:pic>
      <p:pic>
        <p:nvPicPr>
          <p:cNvPr id="14" name="Picture 13">
            <a:extLst>
              <a:ext uri="{FF2B5EF4-FFF2-40B4-BE49-F238E27FC236}">
                <a16:creationId xmlns:a16="http://schemas.microsoft.com/office/drawing/2014/main" id="{C1AAE3D4-6227-AE13-79AB-0C83DEA009AD}"/>
              </a:ext>
            </a:extLst>
          </p:cNvPr>
          <p:cNvPicPr>
            <a:picLocks noChangeAspect="1"/>
          </p:cNvPicPr>
          <p:nvPr/>
        </p:nvPicPr>
        <p:blipFill>
          <a:blip r:embed="rId14"/>
          <a:stretch>
            <a:fillRect/>
          </a:stretch>
        </p:blipFill>
        <p:spPr>
          <a:xfrm>
            <a:off x="3165230" y="5191256"/>
            <a:ext cx="2720110" cy="1356025"/>
          </a:xfrm>
          <a:prstGeom prst="rect">
            <a:avLst/>
          </a:prstGeom>
        </p:spPr>
      </p:pic>
      <p:pic>
        <p:nvPicPr>
          <p:cNvPr id="16" name="Picture 15">
            <a:extLst>
              <a:ext uri="{FF2B5EF4-FFF2-40B4-BE49-F238E27FC236}">
                <a16:creationId xmlns:a16="http://schemas.microsoft.com/office/drawing/2014/main" id="{77D08F74-3AF8-6253-5BA2-276EA8748E69}"/>
              </a:ext>
            </a:extLst>
          </p:cNvPr>
          <p:cNvPicPr>
            <a:picLocks noChangeAspect="1"/>
          </p:cNvPicPr>
          <p:nvPr/>
        </p:nvPicPr>
        <p:blipFill>
          <a:blip r:embed="rId15"/>
          <a:stretch>
            <a:fillRect/>
          </a:stretch>
        </p:blipFill>
        <p:spPr>
          <a:xfrm>
            <a:off x="468923" y="4419758"/>
            <a:ext cx="2201784" cy="855625"/>
          </a:xfrm>
          <a:prstGeom prst="rect">
            <a:avLst/>
          </a:prstGeom>
        </p:spPr>
      </p:pic>
      <p:sp>
        <p:nvSpPr>
          <p:cNvPr id="17" name="TextBox 16">
            <a:extLst>
              <a:ext uri="{FF2B5EF4-FFF2-40B4-BE49-F238E27FC236}">
                <a16:creationId xmlns:a16="http://schemas.microsoft.com/office/drawing/2014/main" id="{AD8E2C3A-A1D4-8BE9-48B2-398CA30091A3}"/>
              </a:ext>
            </a:extLst>
          </p:cNvPr>
          <p:cNvSpPr txBox="1"/>
          <p:nvPr/>
        </p:nvSpPr>
        <p:spPr>
          <a:xfrm>
            <a:off x="2749063" y="139457"/>
            <a:ext cx="3645875" cy="1477328"/>
          </a:xfrm>
          <a:prstGeom prst="rect">
            <a:avLst/>
          </a:prstGeom>
          <a:noFill/>
        </p:spPr>
        <p:txBody>
          <a:bodyPr wrap="square">
            <a:spAutoFit/>
          </a:bodyPr>
          <a:lstStyle/>
          <a:p>
            <a:pPr algn="ctr"/>
            <a:r>
              <a:rPr lang="en-US" sz="3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a typeface="+mj-ea"/>
                <a:cs typeface="+mj-cs"/>
              </a:rPr>
              <a:t>Son of Man</a:t>
            </a:r>
          </a:p>
          <a:p>
            <a:pPr algn="ctr"/>
            <a:r>
              <a:rPr lang="en-US" sz="3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a typeface="+mj-ea"/>
                <a:cs typeface="+mj-cs"/>
              </a:rPr>
              <a:t>Son of His love</a:t>
            </a:r>
          </a:p>
          <a:p>
            <a:pPr algn="ctr"/>
            <a:r>
              <a:rPr lang="en-US" sz="3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a typeface="+mj-ea"/>
                <a:cs typeface="+mj-cs"/>
              </a:rPr>
              <a:t>Son of the living God</a:t>
            </a:r>
          </a:p>
        </p:txBody>
      </p:sp>
      <p:pic>
        <p:nvPicPr>
          <p:cNvPr id="2" name="Picture 1">
            <a:extLst>
              <a:ext uri="{FF2B5EF4-FFF2-40B4-BE49-F238E27FC236}">
                <a16:creationId xmlns:a16="http://schemas.microsoft.com/office/drawing/2014/main" id="{FAC51C75-764E-0F56-26C5-4E4DAF3ACDC1}"/>
              </a:ext>
            </a:extLst>
          </p:cNvPr>
          <p:cNvPicPr>
            <a:picLocks noChangeAspect="1"/>
          </p:cNvPicPr>
          <p:nvPr/>
        </p:nvPicPr>
        <p:blipFill>
          <a:blip r:embed="rId16"/>
          <a:stretch>
            <a:fillRect/>
          </a:stretch>
        </p:blipFill>
        <p:spPr>
          <a:xfrm>
            <a:off x="5845588" y="5177118"/>
            <a:ext cx="3073583" cy="1269910"/>
          </a:xfrm>
          <a:prstGeom prst="rect">
            <a:avLst/>
          </a:prstGeom>
        </p:spPr>
      </p:pic>
      <p:sp>
        <p:nvSpPr>
          <p:cNvPr id="18" name="TextBox 17">
            <a:extLst>
              <a:ext uri="{FF2B5EF4-FFF2-40B4-BE49-F238E27FC236}">
                <a16:creationId xmlns:a16="http://schemas.microsoft.com/office/drawing/2014/main" id="{BF9D0E44-1286-2D8C-9120-3A401C24ABBA}"/>
              </a:ext>
            </a:extLst>
          </p:cNvPr>
          <p:cNvSpPr txBox="1"/>
          <p:nvPr/>
        </p:nvSpPr>
        <p:spPr>
          <a:xfrm>
            <a:off x="128955" y="1909641"/>
            <a:ext cx="4302368" cy="4708981"/>
          </a:xfrm>
          <a:prstGeom prst="rect">
            <a:avLst/>
          </a:prstGeom>
          <a:noFill/>
        </p:spPr>
        <p:txBody>
          <a:bodyPr wrap="square">
            <a:spAutoFit/>
          </a:bodyPr>
          <a:lstStyle/>
          <a:p>
            <a:pPr algn="ctr"/>
            <a:r>
              <a:rPr lang="en-US" sz="30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a typeface="+mj-ea"/>
                <a:cs typeface="+mj-cs"/>
              </a:rPr>
              <a:t>sons of men</a:t>
            </a:r>
          </a:p>
          <a:p>
            <a:pPr algn="ctr"/>
            <a:r>
              <a:rPr lang="en-US" sz="30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a typeface="+mj-ea"/>
                <a:cs typeface="+mj-cs"/>
              </a:rPr>
              <a:t>sons of this age</a:t>
            </a:r>
          </a:p>
          <a:p>
            <a:pPr algn="ctr"/>
            <a:endParaRPr lang="en-US" sz="30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a typeface="+mj-ea"/>
              <a:cs typeface="+mj-cs"/>
            </a:endParaRPr>
          </a:p>
          <a:p>
            <a:pPr algn="ctr"/>
            <a:r>
              <a:rPr lang="en-US" sz="30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a typeface="+mj-ea"/>
                <a:cs typeface="+mj-cs"/>
              </a:rPr>
              <a:t>sons of God</a:t>
            </a:r>
          </a:p>
          <a:p>
            <a:pPr algn="ctr"/>
            <a:r>
              <a:rPr lang="en-US" sz="30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a typeface="+mj-ea"/>
                <a:cs typeface="+mj-cs"/>
              </a:rPr>
              <a:t>sons of light</a:t>
            </a:r>
          </a:p>
          <a:p>
            <a:pPr algn="ctr"/>
            <a:r>
              <a:rPr lang="en-US" sz="30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a typeface="+mj-ea"/>
                <a:cs typeface="+mj-cs"/>
              </a:rPr>
              <a:t>sons of the day</a:t>
            </a:r>
          </a:p>
          <a:p>
            <a:pPr algn="ctr"/>
            <a:r>
              <a:rPr lang="en-US" sz="30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a typeface="+mj-ea"/>
                <a:cs typeface="+mj-cs"/>
              </a:rPr>
              <a:t> sons of the kingdom</a:t>
            </a:r>
          </a:p>
          <a:p>
            <a:pPr algn="ctr"/>
            <a:r>
              <a:rPr lang="en-US" sz="30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a typeface="+mj-ea"/>
                <a:cs typeface="+mj-cs"/>
              </a:rPr>
              <a:t> sons of the living God</a:t>
            </a:r>
          </a:p>
          <a:p>
            <a:pPr algn="ctr"/>
            <a:endParaRPr lang="en-US" sz="30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a typeface="+mj-ea"/>
              <a:cs typeface="+mj-cs"/>
            </a:endParaRPr>
          </a:p>
          <a:p>
            <a:pPr algn="ctr"/>
            <a:r>
              <a:rPr lang="en-US" sz="30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a typeface="+mj-ea"/>
                <a:cs typeface="+mj-cs"/>
              </a:rPr>
              <a:t>sons of the resurrection</a:t>
            </a:r>
          </a:p>
        </p:txBody>
      </p:sp>
      <p:sp>
        <p:nvSpPr>
          <p:cNvPr id="19" name="TextBox 18">
            <a:extLst>
              <a:ext uri="{FF2B5EF4-FFF2-40B4-BE49-F238E27FC236}">
                <a16:creationId xmlns:a16="http://schemas.microsoft.com/office/drawing/2014/main" id="{EFCA8292-9044-475F-BB7B-EE2355D34DB1}"/>
              </a:ext>
            </a:extLst>
          </p:cNvPr>
          <p:cNvSpPr txBox="1"/>
          <p:nvPr/>
        </p:nvSpPr>
        <p:spPr>
          <a:xfrm>
            <a:off x="4689230" y="3281242"/>
            <a:ext cx="4185138" cy="2400657"/>
          </a:xfrm>
          <a:prstGeom prst="rect">
            <a:avLst/>
          </a:prstGeom>
          <a:noFill/>
        </p:spPr>
        <p:txBody>
          <a:bodyPr wrap="square">
            <a:spAutoFit/>
          </a:bodyPr>
          <a:lstStyle/>
          <a:p>
            <a:pPr algn="ctr"/>
            <a:r>
              <a:rPr lang="en-US" sz="3000" b="1" dirty="0">
                <a:ln w="17780" cmpd="sng">
                  <a:solidFill>
                    <a:srgbClr val="FFFFFF"/>
                  </a:solidFill>
                  <a:prstDash val="solid"/>
                  <a:miter lim="800000"/>
                </a:ln>
                <a:effectLst>
                  <a:glow rad="101600">
                    <a:schemeClr val="tx1"/>
                  </a:glow>
                  <a:outerShdw blurRad="50800" algn="tl" rotWithShape="0">
                    <a:srgbClr val="000000"/>
                  </a:outerShdw>
                </a:effectLst>
                <a:latin typeface="Calibri" panose="020F0502020204030204" pitchFamily="34" charset="0"/>
                <a:ea typeface="+mj-ea"/>
                <a:cs typeface="+mj-cs"/>
              </a:rPr>
              <a:t>sons of fools</a:t>
            </a:r>
          </a:p>
          <a:p>
            <a:pPr algn="ctr"/>
            <a:r>
              <a:rPr lang="en-US" sz="3000" b="1" dirty="0">
                <a:ln w="17780" cmpd="sng">
                  <a:solidFill>
                    <a:srgbClr val="FFFFFF"/>
                  </a:solidFill>
                  <a:prstDash val="solid"/>
                  <a:miter lim="800000"/>
                </a:ln>
                <a:effectLst>
                  <a:glow rad="101600">
                    <a:schemeClr val="tx1"/>
                  </a:glow>
                  <a:outerShdw blurRad="50800" algn="tl" rotWithShape="0">
                    <a:srgbClr val="000000"/>
                  </a:outerShdw>
                </a:effectLst>
                <a:latin typeface="Calibri" panose="020F0502020204030204" pitchFamily="34" charset="0"/>
                <a:ea typeface="+mj-ea"/>
                <a:cs typeface="+mj-cs"/>
              </a:rPr>
              <a:t>sons of vile men </a:t>
            </a:r>
          </a:p>
          <a:p>
            <a:pPr algn="ctr"/>
            <a:r>
              <a:rPr lang="en-US" sz="3000" b="1" dirty="0">
                <a:ln w="17780" cmpd="sng">
                  <a:solidFill>
                    <a:srgbClr val="FFFFFF"/>
                  </a:solidFill>
                  <a:prstDash val="solid"/>
                  <a:miter lim="800000"/>
                </a:ln>
                <a:effectLst>
                  <a:glow rad="101600">
                    <a:schemeClr val="tx1"/>
                  </a:glow>
                  <a:outerShdw blurRad="50800" algn="tl" rotWithShape="0">
                    <a:srgbClr val="000000"/>
                  </a:outerShdw>
                </a:effectLst>
                <a:latin typeface="Calibri" panose="020F0502020204030204" pitchFamily="34" charset="0"/>
                <a:ea typeface="+mj-ea"/>
                <a:cs typeface="+mj-cs"/>
              </a:rPr>
              <a:t>sons of this world</a:t>
            </a:r>
          </a:p>
          <a:p>
            <a:pPr algn="ctr"/>
            <a:r>
              <a:rPr lang="en-US" sz="3000" b="1" dirty="0">
                <a:ln w="17780" cmpd="sng">
                  <a:solidFill>
                    <a:srgbClr val="FFFFFF"/>
                  </a:solidFill>
                  <a:prstDash val="solid"/>
                  <a:miter lim="800000"/>
                </a:ln>
                <a:effectLst>
                  <a:glow rad="101600">
                    <a:schemeClr val="tx1"/>
                  </a:glow>
                  <a:outerShdw blurRad="50800" algn="tl" rotWithShape="0">
                    <a:srgbClr val="000000"/>
                  </a:outerShdw>
                </a:effectLst>
                <a:latin typeface="Calibri" panose="020F0502020204030204" pitchFamily="34" charset="0"/>
                <a:ea typeface="+mj-ea"/>
                <a:cs typeface="+mj-cs"/>
              </a:rPr>
              <a:t>sons of the wicked one</a:t>
            </a:r>
          </a:p>
          <a:p>
            <a:pPr algn="ctr"/>
            <a:r>
              <a:rPr lang="en-US" sz="3000" b="1" dirty="0">
                <a:ln w="17780" cmpd="sng">
                  <a:solidFill>
                    <a:srgbClr val="FFFFFF"/>
                  </a:solidFill>
                  <a:prstDash val="solid"/>
                  <a:miter lim="800000"/>
                </a:ln>
                <a:effectLst>
                  <a:glow rad="101600">
                    <a:schemeClr val="tx1"/>
                  </a:glow>
                  <a:outerShdw blurRad="50800" algn="tl" rotWithShape="0">
                    <a:srgbClr val="000000"/>
                  </a:outerShdw>
                </a:effectLst>
                <a:latin typeface="Calibri" panose="020F0502020204030204" pitchFamily="34" charset="0"/>
                <a:ea typeface="+mj-ea"/>
                <a:cs typeface="+mj-cs"/>
              </a:rPr>
              <a:t>sons of disobedience</a:t>
            </a:r>
          </a:p>
        </p:txBody>
      </p:sp>
      <p:sp>
        <p:nvSpPr>
          <p:cNvPr id="20" name="Rectangle 2">
            <a:extLst>
              <a:ext uri="{FF2B5EF4-FFF2-40B4-BE49-F238E27FC236}">
                <a16:creationId xmlns:a16="http://schemas.microsoft.com/office/drawing/2014/main" id="{CB8F8BEF-B0C1-118C-4CF7-F21C87E85E86}"/>
              </a:ext>
            </a:extLst>
          </p:cNvPr>
          <p:cNvSpPr txBox="1">
            <a:spLocks noChangeArrowheads="1"/>
          </p:cNvSpPr>
          <p:nvPr/>
        </p:nvSpPr>
        <p:spPr bwMode="auto">
          <a:xfrm rot="777967">
            <a:off x="5915179" y="2596188"/>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2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32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1" name="Rectangle 2">
            <a:extLst>
              <a:ext uri="{FF2B5EF4-FFF2-40B4-BE49-F238E27FC236}">
                <a16:creationId xmlns:a16="http://schemas.microsoft.com/office/drawing/2014/main" id="{4F5AD0FC-1FAD-52C3-B75B-0C3415FC8329}"/>
              </a:ext>
            </a:extLst>
          </p:cNvPr>
          <p:cNvSpPr txBox="1">
            <a:spLocks noChangeArrowheads="1"/>
          </p:cNvSpPr>
          <p:nvPr/>
        </p:nvSpPr>
        <p:spPr bwMode="auto">
          <a:xfrm>
            <a:off x="2626271" y="1377282"/>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2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32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2" name="Rectangle 2">
            <a:extLst>
              <a:ext uri="{FF2B5EF4-FFF2-40B4-BE49-F238E27FC236}">
                <a16:creationId xmlns:a16="http://schemas.microsoft.com/office/drawing/2014/main" id="{1F682C1A-11ED-5EE9-7229-8760017FA5A5}"/>
              </a:ext>
            </a:extLst>
          </p:cNvPr>
          <p:cNvSpPr txBox="1">
            <a:spLocks noChangeArrowheads="1"/>
          </p:cNvSpPr>
          <p:nvPr/>
        </p:nvSpPr>
        <p:spPr bwMode="auto">
          <a:xfrm>
            <a:off x="1908526" y="26950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2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32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3" name="Rectangle 2">
            <a:extLst>
              <a:ext uri="{FF2B5EF4-FFF2-40B4-BE49-F238E27FC236}">
                <a16:creationId xmlns:a16="http://schemas.microsoft.com/office/drawing/2014/main" id="{05B5DCAD-AF98-52FE-2104-A1B885692F9B}"/>
              </a:ext>
            </a:extLst>
          </p:cNvPr>
          <p:cNvSpPr txBox="1">
            <a:spLocks noChangeArrowheads="1"/>
          </p:cNvSpPr>
          <p:nvPr/>
        </p:nvSpPr>
        <p:spPr bwMode="auto">
          <a:xfrm>
            <a:off x="1908526" y="54382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2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32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4" name="Freeform 58">
            <a:extLst>
              <a:ext uri="{FF2B5EF4-FFF2-40B4-BE49-F238E27FC236}">
                <a16:creationId xmlns:a16="http://schemas.microsoft.com/office/drawing/2014/main" id="{30FE7397-05C3-550D-CDBD-A97362862D7F}"/>
              </a:ext>
            </a:extLst>
          </p:cNvPr>
          <p:cNvSpPr>
            <a:spLocks/>
          </p:cNvSpPr>
          <p:nvPr/>
        </p:nvSpPr>
        <p:spPr bwMode="auto">
          <a:xfrm rot="10800000">
            <a:off x="4157993" y="1664790"/>
            <a:ext cx="437439" cy="4454656"/>
          </a:xfrm>
          <a:custGeom>
            <a:avLst/>
            <a:gdLst>
              <a:gd name="T0" fmla="*/ 0 w 2168"/>
              <a:gd name="T1" fmla="*/ 0 h 1714"/>
              <a:gd name="T2" fmla="*/ 411 w 2168"/>
              <a:gd name="T3" fmla="*/ 445 h 1714"/>
              <a:gd name="T4" fmla="*/ 612 w 2168"/>
              <a:gd name="T5" fmla="*/ 1477 h 1714"/>
              <a:gd name="T6" fmla="*/ 2168 w 2168"/>
              <a:gd name="T7" fmla="*/ 1714 h 1714"/>
              <a:gd name="connsiteX0" fmla="*/ 6491 w 16491"/>
              <a:gd name="connsiteY0" fmla="*/ 0 h 10000"/>
              <a:gd name="connsiteX1" fmla="*/ 21 w 16491"/>
              <a:gd name="connsiteY1" fmla="*/ 1732 h 10000"/>
              <a:gd name="connsiteX2" fmla="*/ 9314 w 16491"/>
              <a:gd name="connsiteY2" fmla="*/ 8617 h 10000"/>
              <a:gd name="connsiteX3" fmla="*/ 16491 w 16491"/>
              <a:gd name="connsiteY3" fmla="*/ 10000 h 10000"/>
              <a:gd name="connsiteX0" fmla="*/ 10816 w 20816"/>
              <a:gd name="connsiteY0" fmla="*/ 0 h 10000"/>
              <a:gd name="connsiteX1" fmla="*/ 4346 w 20816"/>
              <a:gd name="connsiteY1" fmla="*/ 1732 h 10000"/>
              <a:gd name="connsiteX2" fmla="*/ 294 w 20816"/>
              <a:gd name="connsiteY2" fmla="*/ 4790 h 10000"/>
              <a:gd name="connsiteX3" fmla="*/ 20816 w 20816"/>
              <a:gd name="connsiteY3" fmla="*/ 10000 h 10000"/>
              <a:gd name="connsiteX0" fmla="*/ 12987 w 13001"/>
              <a:gd name="connsiteY0" fmla="*/ 0 h 10370"/>
              <a:gd name="connsiteX1" fmla="*/ 6517 w 13001"/>
              <a:gd name="connsiteY1" fmla="*/ 1732 h 10370"/>
              <a:gd name="connsiteX2" fmla="*/ 2465 w 13001"/>
              <a:gd name="connsiteY2" fmla="*/ 4790 h 10370"/>
              <a:gd name="connsiteX3" fmla="*/ 280 w 13001"/>
              <a:gd name="connsiteY3" fmla="*/ 10370 h 10370"/>
              <a:gd name="connsiteX0" fmla="*/ 12707 w 12721"/>
              <a:gd name="connsiteY0" fmla="*/ 0 h 10370"/>
              <a:gd name="connsiteX1" fmla="*/ 6237 w 12721"/>
              <a:gd name="connsiteY1" fmla="*/ 1732 h 10370"/>
              <a:gd name="connsiteX2" fmla="*/ 2185 w 12721"/>
              <a:gd name="connsiteY2" fmla="*/ 4790 h 10370"/>
              <a:gd name="connsiteX3" fmla="*/ 0 w 12721"/>
              <a:gd name="connsiteY3" fmla="*/ 10370 h 10370"/>
              <a:gd name="connsiteX0" fmla="*/ 12707 w 12722"/>
              <a:gd name="connsiteY0" fmla="*/ 0 h 10370"/>
              <a:gd name="connsiteX1" fmla="*/ 6237 w 12722"/>
              <a:gd name="connsiteY1" fmla="*/ 1732 h 10370"/>
              <a:gd name="connsiteX2" fmla="*/ 0 w 12722"/>
              <a:gd name="connsiteY2" fmla="*/ 10370 h 10370"/>
              <a:gd name="connsiteX0" fmla="*/ 12707 w 12721"/>
              <a:gd name="connsiteY0" fmla="*/ 0 h 10370"/>
              <a:gd name="connsiteX1" fmla="*/ 6237 w 12721"/>
              <a:gd name="connsiteY1" fmla="*/ 1732 h 10370"/>
              <a:gd name="connsiteX2" fmla="*/ 1752 w 12721"/>
              <a:gd name="connsiteY2" fmla="*/ 4815 h 10370"/>
              <a:gd name="connsiteX3" fmla="*/ 0 w 12721"/>
              <a:gd name="connsiteY3" fmla="*/ 10370 h 10370"/>
              <a:gd name="connsiteX0" fmla="*/ 12707 w 12721"/>
              <a:gd name="connsiteY0" fmla="*/ 0 h 10370"/>
              <a:gd name="connsiteX1" fmla="*/ 6436 w 12721"/>
              <a:gd name="connsiteY1" fmla="*/ 1238 h 10370"/>
              <a:gd name="connsiteX2" fmla="*/ 1752 w 12721"/>
              <a:gd name="connsiteY2" fmla="*/ 4815 h 10370"/>
              <a:gd name="connsiteX3" fmla="*/ 0 w 12721"/>
              <a:gd name="connsiteY3" fmla="*/ 10370 h 10370"/>
              <a:gd name="connsiteX0" fmla="*/ 12707 w 12707"/>
              <a:gd name="connsiteY0" fmla="*/ 0 h 10370"/>
              <a:gd name="connsiteX1" fmla="*/ 6436 w 12707"/>
              <a:gd name="connsiteY1" fmla="*/ 1238 h 10370"/>
              <a:gd name="connsiteX2" fmla="*/ 1752 w 12707"/>
              <a:gd name="connsiteY2" fmla="*/ 4815 h 10370"/>
              <a:gd name="connsiteX3" fmla="*/ 0 w 12707"/>
              <a:gd name="connsiteY3" fmla="*/ 10370 h 10370"/>
              <a:gd name="connsiteX0" fmla="*/ 12707 w 12707"/>
              <a:gd name="connsiteY0" fmla="*/ 0 h 10370"/>
              <a:gd name="connsiteX1" fmla="*/ 5792 w 12707"/>
              <a:gd name="connsiteY1" fmla="*/ 1206 h 10370"/>
              <a:gd name="connsiteX2" fmla="*/ 1752 w 12707"/>
              <a:gd name="connsiteY2" fmla="*/ 4815 h 10370"/>
              <a:gd name="connsiteX3" fmla="*/ 0 w 12707"/>
              <a:gd name="connsiteY3" fmla="*/ 10370 h 10370"/>
              <a:gd name="connsiteX0" fmla="*/ 12707 w 12707"/>
              <a:gd name="connsiteY0" fmla="*/ 0 h 10370"/>
              <a:gd name="connsiteX1" fmla="*/ 5792 w 12707"/>
              <a:gd name="connsiteY1" fmla="*/ 1206 h 10370"/>
              <a:gd name="connsiteX2" fmla="*/ 2044 w 12707"/>
              <a:gd name="connsiteY2" fmla="*/ 4462 h 10370"/>
              <a:gd name="connsiteX3" fmla="*/ 0 w 12707"/>
              <a:gd name="connsiteY3" fmla="*/ 10370 h 10370"/>
              <a:gd name="connsiteX0" fmla="*/ 11038 w 11038"/>
              <a:gd name="connsiteY0" fmla="*/ 0 h 10536"/>
              <a:gd name="connsiteX1" fmla="*/ 4123 w 11038"/>
              <a:gd name="connsiteY1" fmla="*/ 1206 h 10536"/>
              <a:gd name="connsiteX2" fmla="*/ 375 w 11038"/>
              <a:gd name="connsiteY2" fmla="*/ 4462 h 10536"/>
              <a:gd name="connsiteX3" fmla="*/ 321 w 11038"/>
              <a:gd name="connsiteY3" fmla="*/ 10536 h 10536"/>
              <a:gd name="connsiteX0" fmla="*/ 13038 w 13038"/>
              <a:gd name="connsiteY0" fmla="*/ 0 h 10508"/>
              <a:gd name="connsiteX1" fmla="*/ 6123 w 13038"/>
              <a:gd name="connsiteY1" fmla="*/ 1206 h 10508"/>
              <a:gd name="connsiteX2" fmla="*/ 2375 w 13038"/>
              <a:gd name="connsiteY2" fmla="*/ 4462 h 10508"/>
              <a:gd name="connsiteX3" fmla="*/ 0 w 13038"/>
              <a:gd name="connsiteY3" fmla="*/ 10508 h 10508"/>
              <a:gd name="connsiteX0" fmla="*/ 13038 w 13038"/>
              <a:gd name="connsiteY0" fmla="*/ 0 h 10508"/>
              <a:gd name="connsiteX1" fmla="*/ 6123 w 13038"/>
              <a:gd name="connsiteY1" fmla="*/ 1206 h 10508"/>
              <a:gd name="connsiteX2" fmla="*/ 1380 w 13038"/>
              <a:gd name="connsiteY2" fmla="*/ 4351 h 10508"/>
              <a:gd name="connsiteX3" fmla="*/ 0 w 13038"/>
              <a:gd name="connsiteY3" fmla="*/ 10508 h 10508"/>
              <a:gd name="connsiteX0" fmla="*/ 12375 w 12375"/>
              <a:gd name="connsiteY0" fmla="*/ 0 h 10508"/>
              <a:gd name="connsiteX1" fmla="*/ 5460 w 12375"/>
              <a:gd name="connsiteY1" fmla="*/ 1206 h 10508"/>
              <a:gd name="connsiteX2" fmla="*/ 717 w 12375"/>
              <a:gd name="connsiteY2" fmla="*/ 4351 h 10508"/>
              <a:gd name="connsiteX3" fmla="*/ 0 w 12375"/>
              <a:gd name="connsiteY3" fmla="*/ 10508 h 10508"/>
            </a:gdLst>
            <a:ahLst/>
            <a:cxnLst>
              <a:cxn ang="0">
                <a:pos x="connsiteX0" y="connsiteY0"/>
              </a:cxn>
              <a:cxn ang="0">
                <a:pos x="connsiteX1" y="connsiteY1"/>
              </a:cxn>
              <a:cxn ang="0">
                <a:pos x="connsiteX2" y="connsiteY2"/>
              </a:cxn>
              <a:cxn ang="0">
                <a:pos x="connsiteX3" y="connsiteY3"/>
              </a:cxn>
            </a:cxnLst>
            <a:rect l="l" t="t" r="r" b="b"/>
            <a:pathLst>
              <a:path w="12375" h="10508">
                <a:moveTo>
                  <a:pt x="12375" y="0"/>
                </a:moveTo>
                <a:cubicBezTo>
                  <a:pt x="10056" y="175"/>
                  <a:pt x="7403" y="481"/>
                  <a:pt x="5460" y="1206"/>
                </a:cubicBezTo>
                <a:cubicBezTo>
                  <a:pt x="3517" y="1931"/>
                  <a:pt x="1756" y="2911"/>
                  <a:pt x="717" y="4351"/>
                </a:cubicBezTo>
                <a:cubicBezTo>
                  <a:pt x="-322" y="5791"/>
                  <a:pt x="524" y="9685"/>
                  <a:pt x="0" y="10508"/>
                </a:cubicBezTo>
              </a:path>
            </a:pathLst>
          </a:custGeom>
          <a:solidFill>
            <a:schemeClr val="bg1">
              <a:alpha val="0"/>
            </a:schemeClr>
          </a:solidFill>
          <a:ln w="76200">
            <a:solidFill>
              <a:schemeClr val="bg1"/>
            </a:solidFill>
            <a:round/>
            <a:headEnd type="none" w="med" len="med"/>
            <a:tailEnd type="triangle" w="med" len="med"/>
          </a:ln>
          <a:effectLst>
            <a:glow rad="76200">
              <a:schemeClr val="tx1"/>
            </a:glo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25" name="Multiply 42">
            <a:extLst>
              <a:ext uri="{FF2B5EF4-FFF2-40B4-BE49-F238E27FC236}">
                <a16:creationId xmlns:a16="http://schemas.microsoft.com/office/drawing/2014/main" id="{3576624C-DD6D-D379-7D7B-4E94067FBF8F}"/>
              </a:ext>
            </a:extLst>
          </p:cNvPr>
          <p:cNvSpPr/>
          <p:nvPr/>
        </p:nvSpPr>
        <p:spPr>
          <a:xfrm>
            <a:off x="6134191" y="5760121"/>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pic>
        <p:nvPicPr>
          <p:cNvPr id="38" name="Picture 37">
            <a:extLst>
              <a:ext uri="{FF2B5EF4-FFF2-40B4-BE49-F238E27FC236}">
                <a16:creationId xmlns:a16="http://schemas.microsoft.com/office/drawing/2014/main" id="{C260BBFD-FFF5-A93E-FF2C-2CB4AAA8FDC9}"/>
              </a:ext>
            </a:extLst>
          </p:cNvPr>
          <p:cNvPicPr>
            <a:picLocks noChangeAspect="1"/>
          </p:cNvPicPr>
          <p:nvPr/>
        </p:nvPicPr>
        <p:blipFill>
          <a:blip r:embed="rId17"/>
          <a:stretch>
            <a:fillRect/>
          </a:stretch>
        </p:blipFill>
        <p:spPr>
          <a:xfrm>
            <a:off x="462635" y="4413606"/>
            <a:ext cx="2211848" cy="852709"/>
          </a:xfrm>
          <a:prstGeom prst="rect">
            <a:avLst/>
          </a:prstGeom>
        </p:spPr>
      </p:pic>
      <p:sp>
        <p:nvSpPr>
          <p:cNvPr id="3" name="Rounded Rectangle 3">
            <a:extLst>
              <a:ext uri="{FF2B5EF4-FFF2-40B4-BE49-F238E27FC236}">
                <a16:creationId xmlns:a16="http://schemas.microsoft.com/office/drawing/2014/main" id="{6086E1B5-8FD2-4580-39E0-B1E2B988C780}"/>
              </a:ext>
            </a:extLst>
          </p:cNvPr>
          <p:cNvSpPr/>
          <p:nvPr/>
        </p:nvSpPr>
        <p:spPr>
          <a:xfrm>
            <a:off x="1348766" y="627899"/>
            <a:ext cx="6446468" cy="5437456"/>
          </a:xfrm>
          <a:prstGeom prst="roundRect">
            <a:avLst/>
          </a:prstGeom>
          <a:gradFill flip="none" rotWithShape="1">
            <a:gsLst>
              <a:gs pos="5505">
                <a:srgbClr val="580000"/>
              </a:gs>
              <a:gs pos="39000">
                <a:srgbClr val="700000"/>
              </a:gs>
              <a:gs pos="73000">
                <a:srgbClr val="860000"/>
              </a:gs>
              <a:gs pos="100000">
                <a:schemeClr val="tx1"/>
              </a:gs>
            </a:gsLst>
            <a:path path="circle">
              <a:fillToRect l="50000" t="50000" r="50000" b="50000"/>
            </a:path>
            <a:tileRect/>
          </a:gradFill>
          <a:scene3d>
            <a:camera prst="orthographicFront"/>
            <a:lightRig rig="threePt" dir="t"/>
          </a:scene3d>
          <a:sp3d>
            <a:bevelT w="254000" h="254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Son of Man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Son of His love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Spirit of His Son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Son of the living God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sons of God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son of man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sons of men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sons of the mighty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sons of this age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a:t>
            </a:r>
            <a:r>
              <a:rPr kumimoji="0" lang="en-US" sz="1400" b="1" i="0" u="none" strike="noStrike" kern="1200" cap="none" spc="0" normalizeH="0" noProof="0" dirty="0">
                <a:ln>
                  <a:noFill/>
                </a:ln>
                <a:solidFill>
                  <a:srgbClr val="FFFFFF"/>
                </a:solidFill>
                <a:effectLst/>
                <a:uLnTx/>
                <a:uFillTx/>
                <a:latin typeface="Arial"/>
                <a:ea typeface="+mn-ea"/>
                <a:cs typeface="+mn-cs"/>
              </a:rPr>
              <a:t> </a:t>
            </a:r>
            <a:r>
              <a:rPr kumimoji="0" lang="en-US" sz="1400" b="1" i="0" u="none" strike="noStrike" kern="1200" cap="none" spc="0" normalizeH="0" baseline="0" noProof="0" dirty="0">
                <a:ln>
                  <a:noFill/>
                </a:ln>
                <a:solidFill>
                  <a:srgbClr val="FFFFFF"/>
                </a:solidFill>
                <a:effectLst/>
                <a:uLnTx/>
                <a:uFillTx/>
                <a:latin typeface="Arial"/>
                <a:ea typeface="+mn-ea"/>
                <a:cs typeface="+mn-cs"/>
              </a:rPr>
              <a:t> sons of God                                  sons of fools</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sons of light                               sons of vile men</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sons of the day                           sons of this world</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sons of the kingdom                  sons of the wicked one</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sons of the living God                  sons of disobedience</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sons of the Most High        </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sons of your Father in heaven               children of wrath</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children of light                     children of transgression</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children of the promise                  children of the flesh</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children of God                       </a:t>
            </a:r>
            <a:r>
              <a:rPr kumimoji="0" lang="en-US" sz="500" b="1" i="0" u="none" strike="noStrike" kern="1200" cap="none" spc="0" normalizeH="0" baseline="0" noProof="0" dirty="0">
                <a:ln>
                  <a:noFill/>
                </a:ln>
                <a:solidFill>
                  <a:srgbClr val="FFFFFF"/>
                </a:solidFill>
                <a:effectLst/>
                <a:uLnTx/>
                <a:uFillTx/>
                <a:latin typeface="Arial"/>
                <a:ea typeface="+mn-ea"/>
                <a:cs typeface="+mn-cs"/>
              </a:rPr>
              <a:t> </a:t>
            </a:r>
            <a:r>
              <a:rPr kumimoji="0" lang="en-US" sz="1400" b="1" i="0" u="none" strike="noStrike" kern="1200" cap="none" spc="0" normalizeH="0" baseline="0" noProof="0" dirty="0">
                <a:ln>
                  <a:noFill/>
                </a:ln>
                <a:solidFill>
                  <a:srgbClr val="FFFFFF"/>
                </a:solidFill>
                <a:effectLst/>
                <a:uLnTx/>
                <a:uFillTx/>
                <a:latin typeface="Arial"/>
                <a:ea typeface="+mn-ea"/>
                <a:cs typeface="+mn-cs"/>
              </a:rPr>
              <a:t>   children of the devil</a:t>
            </a:r>
          </a:p>
          <a:p>
            <a:pPr marL="0" marR="0" lvl="0" indent="0"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FFFFFF"/>
              </a:solidFill>
              <a:effectLst/>
              <a:uLnTx/>
              <a:uFillTx/>
              <a:latin typeface="Arial"/>
              <a:ea typeface="+mn-ea"/>
              <a:cs typeface="+mn-cs"/>
            </a:endParaRP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mn-cs"/>
              </a:rPr>
              <a:t>      </a:t>
            </a:r>
            <a:r>
              <a:rPr kumimoji="0" lang="en-US" sz="1400" b="1" i="0" u="none" strike="noStrike" kern="1200" cap="none" spc="0" normalizeH="0" noProof="0" dirty="0">
                <a:ln>
                  <a:noFill/>
                </a:ln>
                <a:solidFill>
                  <a:srgbClr val="FFFFFF"/>
                </a:solidFill>
                <a:effectLst/>
                <a:uLnTx/>
                <a:uFillTx/>
                <a:latin typeface="Arial"/>
                <a:ea typeface="+mn-ea"/>
                <a:cs typeface="+mn-cs"/>
              </a:rPr>
              <a:t>  </a:t>
            </a:r>
            <a:r>
              <a:rPr kumimoji="0" lang="en-US" sz="1400" b="1" i="0" u="none" strike="noStrike" kern="1200" cap="none" spc="0" normalizeH="0" baseline="0" noProof="0" dirty="0">
                <a:ln>
                  <a:noFill/>
                </a:ln>
                <a:solidFill>
                  <a:srgbClr val="FFFFFF"/>
                </a:solidFill>
                <a:effectLst/>
                <a:uLnTx/>
                <a:uFillTx/>
                <a:latin typeface="Arial"/>
                <a:ea typeface="+mn-ea"/>
                <a:cs typeface="+mn-cs"/>
              </a:rPr>
              <a:t>   sons of the resurrection</a:t>
            </a:r>
          </a:p>
        </p:txBody>
      </p:sp>
      <p:sp>
        <p:nvSpPr>
          <p:cNvPr id="15" name="Bent Arrow 12">
            <a:extLst>
              <a:ext uri="{FF2B5EF4-FFF2-40B4-BE49-F238E27FC236}">
                <a16:creationId xmlns:a16="http://schemas.microsoft.com/office/drawing/2014/main" id="{F38C6BC1-E633-AEBC-A0E4-DF614908D745}"/>
              </a:ext>
            </a:extLst>
          </p:cNvPr>
          <p:cNvSpPr/>
          <p:nvPr/>
        </p:nvSpPr>
        <p:spPr>
          <a:xfrm rot="16200000" flipV="1">
            <a:off x="4359794" y="5436403"/>
            <a:ext cx="251699" cy="306958"/>
          </a:xfrm>
          <a:prstGeom prst="bentArrow">
            <a:avLst>
              <a:gd name="adj1" fmla="val 4957"/>
              <a:gd name="adj2" fmla="val 19629"/>
              <a:gd name="adj3" fmla="val 50000"/>
              <a:gd name="adj4" fmla="val 5000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n w="3175">
                <a:solidFill>
                  <a:schemeClr val="tx1"/>
                </a:solidFill>
              </a:ln>
              <a:solidFill>
                <a:schemeClr val="tx1"/>
              </a:solidFill>
            </a:endParaRPr>
          </a:p>
        </p:txBody>
      </p:sp>
      <p:sp>
        <p:nvSpPr>
          <p:cNvPr id="26" name="Down Arrow 6">
            <a:extLst>
              <a:ext uri="{FF2B5EF4-FFF2-40B4-BE49-F238E27FC236}">
                <a16:creationId xmlns:a16="http://schemas.microsoft.com/office/drawing/2014/main" id="{DD8252C6-1AB8-2C2E-D9D9-AA04FB23CE4A}"/>
              </a:ext>
            </a:extLst>
          </p:cNvPr>
          <p:cNvSpPr/>
          <p:nvPr/>
        </p:nvSpPr>
        <p:spPr>
          <a:xfrm>
            <a:off x="5898601" y="5468564"/>
            <a:ext cx="95891" cy="246380"/>
          </a:xfrm>
          <a:prstGeom prst="downArrow">
            <a:avLst>
              <a:gd name="adj1" fmla="val 30721"/>
              <a:gd name="adj2" fmla="val 90438"/>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n w="3175">
                <a:solidFill>
                  <a:schemeClr val="tx1"/>
                </a:solidFill>
              </a:ln>
            </a:endParaRPr>
          </a:p>
        </p:txBody>
      </p:sp>
      <p:pic>
        <p:nvPicPr>
          <p:cNvPr id="27" name="Picture 26">
            <a:extLst>
              <a:ext uri="{FF2B5EF4-FFF2-40B4-BE49-F238E27FC236}">
                <a16:creationId xmlns:a16="http://schemas.microsoft.com/office/drawing/2014/main" id="{70FE0A33-C041-68C1-A1F5-562E651A5519}"/>
              </a:ext>
            </a:extLst>
          </p:cNvPr>
          <p:cNvPicPr>
            <a:picLocks noChangeAspect="1"/>
          </p:cNvPicPr>
          <p:nvPr/>
        </p:nvPicPr>
        <p:blipFill>
          <a:blip r:embed="rId18"/>
          <a:stretch>
            <a:fillRect/>
          </a:stretch>
        </p:blipFill>
        <p:spPr>
          <a:xfrm>
            <a:off x="987241" y="2035943"/>
            <a:ext cx="7169517" cy="2786113"/>
          </a:xfrm>
          <a:prstGeom prst="rect">
            <a:avLst/>
          </a:prstGeom>
        </p:spPr>
      </p:pic>
    </p:spTree>
    <p:extLst>
      <p:ext uri="{BB962C8B-B14F-4D97-AF65-F5344CB8AC3E}">
        <p14:creationId xmlns:p14="http://schemas.microsoft.com/office/powerpoint/2010/main" val="1534399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xit" presetSubtype="0" fill="hold" nodeType="withEffect">
                                  <p:stCondLst>
                                    <p:cond delay="0"/>
                                  </p:stCondLst>
                                  <p:childTnLst>
                                    <p:animEffect transition="out" filter="fade">
                                      <p:cBhvr>
                                        <p:cTn id="6" dur="1250"/>
                                        <p:tgtEl>
                                          <p:spTgt spid="27"/>
                                        </p:tgtEl>
                                      </p:cBhvr>
                                    </p:animEffect>
                                    <p:anim calcmode="lin" valueType="num">
                                      <p:cBhvr>
                                        <p:cTn id="7" dur="1250"/>
                                        <p:tgtEl>
                                          <p:spTgt spid="27"/>
                                        </p:tgtEl>
                                        <p:attrNameLst>
                                          <p:attrName>style.rotation</p:attrName>
                                        </p:attrNameLst>
                                      </p:cBhvr>
                                      <p:tavLst>
                                        <p:tav tm="0">
                                          <p:val>
                                            <p:fltVal val="0"/>
                                          </p:val>
                                        </p:tav>
                                        <p:tav tm="100000">
                                          <p:val>
                                            <p:fltVal val="720"/>
                                          </p:val>
                                        </p:tav>
                                      </p:tavLst>
                                    </p:anim>
                                    <p:anim calcmode="lin" valueType="num">
                                      <p:cBhvr>
                                        <p:cTn id="8" dur="1250"/>
                                        <p:tgtEl>
                                          <p:spTgt spid="27"/>
                                        </p:tgtEl>
                                        <p:attrNameLst>
                                          <p:attrName>ppt_h</p:attrName>
                                        </p:attrNameLst>
                                      </p:cBhvr>
                                      <p:tavLst>
                                        <p:tav tm="0">
                                          <p:val>
                                            <p:strVal val="ppt_h"/>
                                          </p:val>
                                        </p:tav>
                                        <p:tav tm="100000">
                                          <p:val>
                                            <p:fltVal val="0"/>
                                          </p:val>
                                        </p:tav>
                                      </p:tavLst>
                                    </p:anim>
                                    <p:anim calcmode="lin" valueType="num">
                                      <p:cBhvr>
                                        <p:cTn id="9" dur="1250"/>
                                        <p:tgtEl>
                                          <p:spTgt spid="27"/>
                                        </p:tgtEl>
                                        <p:attrNameLst>
                                          <p:attrName>ppt_w</p:attrName>
                                        </p:attrNameLst>
                                      </p:cBhvr>
                                      <p:tavLst>
                                        <p:tav tm="0">
                                          <p:val>
                                            <p:strVal val="ppt_w"/>
                                          </p:val>
                                        </p:tav>
                                        <p:tav tm="100000">
                                          <p:val>
                                            <p:fltVal val="0"/>
                                          </p:val>
                                        </p:tav>
                                      </p:tavLst>
                                    </p:anim>
                                    <p:set>
                                      <p:cBhvr>
                                        <p:cTn id="10" dur="1" fill="hold">
                                          <p:stCondLst>
                                            <p:cond delay="1249"/>
                                          </p:stCondLst>
                                        </p:cTn>
                                        <p:tgtEl>
                                          <p:spTgt spid="27"/>
                                        </p:tgtEl>
                                        <p:attrNameLst>
                                          <p:attrName>style.visibility</p:attrName>
                                        </p:attrNameLst>
                                      </p:cBhvr>
                                      <p:to>
                                        <p:strVal val="hidden"/>
                                      </p:to>
                                    </p:set>
                                  </p:childTnLst>
                                </p:cTn>
                              </p:par>
                              <p:par>
                                <p:cTn id="11" presetID="2" presetClass="entr" presetSubtype="6" fill="hold" nodeType="withEffect">
                                  <p:stCondLst>
                                    <p:cond delay="75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9" fill="hold" nodeType="withEffect">
                                  <p:stCondLst>
                                    <p:cond delay="75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75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0-#ppt_h/2"/>
                                          </p:val>
                                        </p:tav>
                                        <p:tav tm="100000">
                                          <p:val>
                                            <p:strVal val="#ppt_y"/>
                                          </p:val>
                                        </p:tav>
                                      </p:tavLst>
                                    </p:anim>
                                  </p:childTnLst>
                                </p:cTn>
                              </p:par>
                              <p:par>
                                <p:cTn id="23" presetID="2" presetClass="entr" presetSubtype="3" fill="hold" nodeType="withEffect">
                                  <p:stCondLst>
                                    <p:cond delay="75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1+#ppt_w/2"/>
                                          </p:val>
                                        </p:tav>
                                        <p:tav tm="100000">
                                          <p:val>
                                            <p:strVal val="#ppt_x"/>
                                          </p:val>
                                        </p:tav>
                                      </p:tavLst>
                                    </p:anim>
                                    <p:anim calcmode="lin" valueType="num">
                                      <p:cBhvr additive="base">
                                        <p:cTn id="26" dur="500" fill="hold"/>
                                        <p:tgtEl>
                                          <p:spTgt spid="6"/>
                                        </p:tgtEl>
                                        <p:attrNameLst>
                                          <p:attrName>ppt_y</p:attrName>
                                        </p:attrNameLst>
                                      </p:cBhvr>
                                      <p:tavLst>
                                        <p:tav tm="0">
                                          <p:val>
                                            <p:strVal val="0-#ppt_h/2"/>
                                          </p:val>
                                        </p:tav>
                                        <p:tav tm="100000">
                                          <p:val>
                                            <p:strVal val="#ppt_y"/>
                                          </p:val>
                                        </p:tav>
                                      </p:tavLst>
                                    </p:anim>
                                  </p:childTnLst>
                                </p:cTn>
                              </p:par>
                              <p:par>
                                <p:cTn id="27" presetID="2" presetClass="entr" presetSubtype="1"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0-#ppt_h/2"/>
                                          </p:val>
                                        </p:tav>
                                        <p:tav tm="100000">
                                          <p:val>
                                            <p:strVal val="#ppt_y"/>
                                          </p:val>
                                        </p:tav>
                                      </p:tavLst>
                                    </p:anim>
                                  </p:childTnLst>
                                </p:cTn>
                              </p:par>
                              <p:par>
                                <p:cTn id="31" presetID="23" presetClass="entr" presetSubtype="16" fill="hold" nodeType="withEffect">
                                  <p:stCondLst>
                                    <p:cond delay="75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childTnLst>
                                </p:cTn>
                              </p:par>
                              <p:par>
                                <p:cTn id="35" presetID="2" presetClass="entr" presetSubtype="8" fill="hold" nodeType="withEffect">
                                  <p:stCondLst>
                                    <p:cond delay="75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0-#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75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1+#ppt_w/2"/>
                                          </p:val>
                                        </p:tav>
                                        <p:tav tm="100000">
                                          <p:val>
                                            <p:strVal val="#ppt_x"/>
                                          </p:val>
                                        </p:tav>
                                      </p:tavLst>
                                    </p:anim>
                                    <p:anim calcmode="lin" valueType="num">
                                      <p:cBhvr additive="base">
                                        <p:cTn id="42" dur="500" fill="hold"/>
                                        <p:tgtEl>
                                          <p:spTgt spid="10"/>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75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1+#ppt_w/2"/>
                                          </p:val>
                                        </p:tav>
                                        <p:tav tm="100000">
                                          <p:val>
                                            <p:strVal val="#ppt_x"/>
                                          </p:val>
                                        </p:tav>
                                      </p:tavLst>
                                    </p:anim>
                                    <p:anim calcmode="lin" valueType="num">
                                      <p:cBhvr additive="base">
                                        <p:cTn id="46" dur="500" fill="hold"/>
                                        <p:tgtEl>
                                          <p:spTgt spid="11"/>
                                        </p:tgtEl>
                                        <p:attrNameLst>
                                          <p:attrName>ppt_y</p:attrName>
                                        </p:attrNameLst>
                                      </p:cBhvr>
                                      <p:tavLst>
                                        <p:tav tm="0">
                                          <p:val>
                                            <p:strVal val="#ppt_y"/>
                                          </p:val>
                                        </p:tav>
                                        <p:tav tm="100000">
                                          <p:val>
                                            <p:strVal val="#ppt_y"/>
                                          </p:val>
                                        </p:tav>
                                      </p:tavLst>
                                    </p:anim>
                                  </p:childTnLst>
                                </p:cTn>
                              </p:par>
                              <p:par>
                                <p:cTn id="47" presetID="2" presetClass="entr" presetSubtype="12" fill="hold" nodeType="withEffect">
                                  <p:stCondLst>
                                    <p:cond delay="75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0-#ppt_w/2"/>
                                          </p:val>
                                        </p:tav>
                                        <p:tav tm="100000">
                                          <p:val>
                                            <p:strVal val="#ppt_x"/>
                                          </p:val>
                                        </p:tav>
                                      </p:tavLst>
                                    </p:anim>
                                    <p:anim calcmode="lin" valueType="num">
                                      <p:cBhvr additive="base">
                                        <p:cTn id="50" dur="500" fill="hold"/>
                                        <p:tgtEl>
                                          <p:spTgt spid="12"/>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75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500" fill="hold"/>
                                        <p:tgtEl>
                                          <p:spTgt spid="13"/>
                                        </p:tgtEl>
                                        <p:attrNameLst>
                                          <p:attrName>ppt_x</p:attrName>
                                        </p:attrNameLst>
                                      </p:cBhvr>
                                      <p:tavLst>
                                        <p:tav tm="0">
                                          <p:val>
                                            <p:strVal val="#ppt_x"/>
                                          </p:val>
                                        </p:tav>
                                        <p:tav tm="100000">
                                          <p:val>
                                            <p:strVal val="#ppt_x"/>
                                          </p:val>
                                        </p:tav>
                                      </p:tavLst>
                                    </p:anim>
                                    <p:anim calcmode="lin" valueType="num">
                                      <p:cBhvr additive="base">
                                        <p:cTn id="54" dur="500" fill="hold"/>
                                        <p:tgtEl>
                                          <p:spTgt spid="13"/>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75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500" fill="hold"/>
                                        <p:tgtEl>
                                          <p:spTgt spid="14"/>
                                        </p:tgtEl>
                                        <p:attrNameLst>
                                          <p:attrName>ppt_x</p:attrName>
                                        </p:attrNameLst>
                                      </p:cBhvr>
                                      <p:tavLst>
                                        <p:tav tm="0">
                                          <p:val>
                                            <p:strVal val="#ppt_x"/>
                                          </p:val>
                                        </p:tav>
                                        <p:tav tm="100000">
                                          <p:val>
                                            <p:strVal val="#ppt_x"/>
                                          </p:val>
                                        </p:tav>
                                      </p:tavLst>
                                    </p:anim>
                                    <p:anim calcmode="lin" valueType="num">
                                      <p:cBhvr additive="base">
                                        <p:cTn id="58" dur="500" fill="hold"/>
                                        <p:tgtEl>
                                          <p:spTgt spid="14"/>
                                        </p:tgtEl>
                                        <p:attrNameLst>
                                          <p:attrName>ppt_y</p:attrName>
                                        </p:attrNameLst>
                                      </p:cBhvr>
                                      <p:tavLst>
                                        <p:tav tm="0">
                                          <p:val>
                                            <p:strVal val="1+#ppt_h/2"/>
                                          </p:val>
                                        </p:tav>
                                        <p:tav tm="100000">
                                          <p:val>
                                            <p:strVal val="#ppt_y"/>
                                          </p:val>
                                        </p:tav>
                                      </p:tavLst>
                                    </p:anim>
                                  </p:childTnLst>
                                </p:cTn>
                              </p:par>
                              <p:par>
                                <p:cTn id="59" presetID="2" presetClass="entr" presetSubtype="8" fill="hold" nodeType="withEffect">
                                  <p:stCondLst>
                                    <p:cond delay="75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0-#ppt_w/2"/>
                                          </p:val>
                                        </p:tav>
                                        <p:tav tm="100000">
                                          <p:val>
                                            <p:strVal val="#ppt_x"/>
                                          </p:val>
                                        </p:tav>
                                      </p:tavLst>
                                    </p:anim>
                                    <p:anim calcmode="lin" valueType="num">
                                      <p:cBhvr additive="base">
                                        <p:cTn id="62" dur="500" fill="hold"/>
                                        <p:tgtEl>
                                          <p:spTgt spid="16"/>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750"/>
                                  </p:stCondLst>
                                  <p:childTnLst>
                                    <p:set>
                                      <p:cBhvr>
                                        <p:cTn id="64" dur="1" fill="hold">
                                          <p:stCondLst>
                                            <p:cond delay="0"/>
                                          </p:stCondLst>
                                        </p:cTn>
                                        <p:tgtEl>
                                          <p:spTgt spid="38"/>
                                        </p:tgtEl>
                                        <p:attrNameLst>
                                          <p:attrName>style.visibility</p:attrName>
                                        </p:attrNameLst>
                                      </p:cBhvr>
                                      <p:to>
                                        <p:strVal val="visible"/>
                                      </p:to>
                                    </p:set>
                                    <p:anim calcmode="lin" valueType="num">
                                      <p:cBhvr additive="base">
                                        <p:cTn id="65" dur="500" fill="hold"/>
                                        <p:tgtEl>
                                          <p:spTgt spid="38"/>
                                        </p:tgtEl>
                                        <p:attrNameLst>
                                          <p:attrName>ppt_x</p:attrName>
                                        </p:attrNameLst>
                                      </p:cBhvr>
                                      <p:tavLst>
                                        <p:tav tm="0">
                                          <p:val>
                                            <p:strVal val="0-#ppt_w/2"/>
                                          </p:val>
                                        </p:tav>
                                        <p:tav tm="100000">
                                          <p:val>
                                            <p:strVal val="#ppt_x"/>
                                          </p:val>
                                        </p:tav>
                                      </p:tavLst>
                                    </p:anim>
                                    <p:anim calcmode="lin" valueType="num">
                                      <p:cBhvr additive="base">
                                        <p:cTn id="66"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17" presetClass="entr" presetSubtype="1" fill="hold" grpId="0" nodeType="clickEffect">
                                  <p:stCondLst>
                                    <p:cond delay="500"/>
                                  </p:stCondLst>
                                  <p:childTnLst>
                                    <p:set>
                                      <p:cBhvr>
                                        <p:cTn id="70" dur="1" fill="hold">
                                          <p:stCondLst>
                                            <p:cond delay="0"/>
                                          </p:stCondLst>
                                        </p:cTn>
                                        <p:tgtEl>
                                          <p:spTgt spid="17"/>
                                        </p:tgtEl>
                                        <p:attrNameLst>
                                          <p:attrName>style.visibility</p:attrName>
                                        </p:attrNameLst>
                                      </p:cBhvr>
                                      <p:to>
                                        <p:strVal val="visible"/>
                                      </p:to>
                                    </p:set>
                                    <p:anim calcmode="lin" valueType="num">
                                      <p:cBhvr>
                                        <p:cTn id="71" dur="500" fill="hold"/>
                                        <p:tgtEl>
                                          <p:spTgt spid="17"/>
                                        </p:tgtEl>
                                        <p:attrNameLst>
                                          <p:attrName>ppt_x</p:attrName>
                                        </p:attrNameLst>
                                      </p:cBhvr>
                                      <p:tavLst>
                                        <p:tav tm="0">
                                          <p:val>
                                            <p:strVal val="#ppt_x"/>
                                          </p:val>
                                        </p:tav>
                                        <p:tav tm="100000">
                                          <p:val>
                                            <p:strVal val="#ppt_x"/>
                                          </p:val>
                                        </p:tav>
                                      </p:tavLst>
                                    </p:anim>
                                    <p:anim calcmode="lin" valueType="num">
                                      <p:cBhvr>
                                        <p:cTn id="72" dur="500" fill="hold"/>
                                        <p:tgtEl>
                                          <p:spTgt spid="17"/>
                                        </p:tgtEl>
                                        <p:attrNameLst>
                                          <p:attrName>ppt_y</p:attrName>
                                        </p:attrNameLst>
                                      </p:cBhvr>
                                      <p:tavLst>
                                        <p:tav tm="0">
                                          <p:val>
                                            <p:strVal val="#ppt_y-#ppt_h/2"/>
                                          </p:val>
                                        </p:tav>
                                        <p:tav tm="100000">
                                          <p:val>
                                            <p:strVal val="#ppt_y"/>
                                          </p:val>
                                        </p:tav>
                                      </p:tavLst>
                                    </p:anim>
                                    <p:anim calcmode="lin" valueType="num">
                                      <p:cBhvr>
                                        <p:cTn id="73" dur="500" fill="hold"/>
                                        <p:tgtEl>
                                          <p:spTgt spid="17"/>
                                        </p:tgtEl>
                                        <p:attrNameLst>
                                          <p:attrName>ppt_w</p:attrName>
                                        </p:attrNameLst>
                                      </p:cBhvr>
                                      <p:tavLst>
                                        <p:tav tm="0">
                                          <p:val>
                                            <p:strVal val="#ppt_w"/>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childTnLst>
                                </p:cTn>
                              </p:par>
                              <p:par>
                                <p:cTn id="75" presetID="17" presetClass="entr" presetSubtype="8" fill="hold" grpId="0" nodeType="withEffect">
                                  <p:stCondLst>
                                    <p:cond delay="500"/>
                                  </p:stCondLst>
                                  <p:childTnLst>
                                    <p:set>
                                      <p:cBhvr>
                                        <p:cTn id="76" dur="1" fill="hold">
                                          <p:stCondLst>
                                            <p:cond delay="0"/>
                                          </p:stCondLst>
                                        </p:cTn>
                                        <p:tgtEl>
                                          <p:spTgt spid="18"/>
                                        </p:tgtEl>
                                        <p:attrNameLst>
                                          <p:attrName>style.visibility</p:attrName>
                                        </p:attrNameLst>
                                      </p:cBhvr>
                                      <p:to>
                                        <p:strVal val="visible"/>
                                      </p:to>
                                    </p:set>
                                    <p:anim calcmode="lin" valueType="num">
                                      <p:cBhvr>
                                        <p:cTn id="77" dur="500" fill="hold"/>
                                        <p:tgtEl>
                                          <p:spTgt spid="18"/>
                                        </p:tgtEl>
                                        <p:attrNameLst>
                                          <p:attrName>ppt_x</p:attrName>
                                        </p:attrNameLst>
                                      </p:cBhvr>
                                      <p:tavLst>
                                        <p:tav tm="0">
                                          <p:val>
                                            <p:strVal val="#ppt_x-#ppt_w/2"/>
                                          </p:val>
                                        </p:tav>
                                        <p:tav tm="100000">
                                          <p:val>
                                            <p:strVal val="#ppt_x"/>
                                          </p:val>
                                        </p:tav>
                                      </p:tavLst>
                                    </p:anim>
                                    <p:anim calcmode="lin" valueType="num">
                                      <p:cBhvr>
                                        <p:cTn id="78" dur="500" fill="hold"/>
                                        <p:tgtEl>
                                          <p:spTgt spid="18"/>
                                        </p:tgtEl>
                                        <p:attrNameLst>
                                          <p:attrName>ppt_y</p:attrName>
                                        </p:attrNameLst>
                                      </p:cBhvr>
                                      <p:tavLst>
                                        <p:tav tm="0">
                                          <p:val>
                                            <p:strVal val="#ppt_y"/>
                                          </p:val>
                                        </p:tav>
                                        <p:tav tm="100000">
                                          <p:val>
                                            <p:strVal val="#ppt_y"/>
                                          </p:val>
                                        </p:tav>
                                      </p:tavLst>
                                    </p:anim>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strVal val="#ppt_h"/>
                                          </p:val>
                                        </p:tav>
                                        <p:tav tm="100000">
                                          <p:val>
                                            <p:strVal val="#ppt_h"/>
                                          </p:val>
                                        </p:tav>
                                      </p:tavLst>
                                    </p:anim>
                                  </p:childTnLst>
                                </p:cTn>
                              </p:par>
                              <p:par>
                                <p:cTn id="81" presetID="17" presetClass="entr" presetSubtype="2" fill="hold" grpId="0" nodeType="withEffect">
                                  <p:stCondLst>
                                    <p:cond delay="500"/>
                                  </p:stCondLst>
                                  <p:childTnLst>
                                    <p:set>
                                      <p:cBhvr>
                                        <p:cTn id="82" dur="1" fill="hold">
                                          <p:stCondLst>
                                            <p:cond delay="0"/>
                                          </p:stCondLst>
                                        </p:cTn>
                                        <p:tgtEl>
                                          <p:spTgt spid="19"/>
                                        </p:tgtEl>
                                        <p:attrNameLst>
                                          <p:attrName>style.visibility</p:attrName>
                                        </p:attrNameLst>
                                      </p:cBhvr>
                                      <p:to>
                                        <p:strVal val="visible"/>
                                      </p:to>
                                    </p:set>
                                    <p:anim calcmode="lin" valueType="num">
                                      <p:cBhvr>
                                        <p:cTn id="83" dur="500" fill="hold"/>
                                        <p:tgtEl>
                                          <p:spTgt spid="19"/>
                                        </p:tgtEl>
                                        <p:attrNameLst>
                                          <p:attrName>ppt_x</p:attrName>
                                        </p:attrNameLst>
                                      </p:cBhvr>
                                      <p:tavLst>
                                        <p:tav tm="0">
                                          <p:val>
                                            <p:strVal val="#ppt_x+#ppt_w/2"/>
                                          </p:val>
                                        </p:tav>
                                        <p:tav tm="100000">
                                          <p:val>
                                            <p:strVal val="#ppt_x"/>
                                          </p:val>
                                        </p:tav>
                                      </p:tavLst>
                                    </p:anim>
                                    <p:anim calcmode="lin" valueType="num">
                                      <p:cBhvr>
                                        <p:cTn id="84" dur="500" fill="hold"/>
                                        <p:tgtEl>
                                          <p:spTgt spid="19"/>
                                        </p:tgtEl>
                                        <p:attrNameLst>
                                          <p:attrName>ppt_y</p:attrName>
                                        </p:attrNameLst>
                                      </p:cBhvr>
                                      <p:tavLst>
                                        <p:tav tm="0">
                                          <p:val>
                                            <p:strVal val="#ppt_y"/>
                                          </p:val>
                                        </p:tav>
                                        <p:tav tm="100000">
                                          <p:val>
                                            <p:strVal val="#ppt_y"/>
                                          </p:val>
                                        </p:tav>
                                      </p:tavLst>
                                    </p:anim>
                                    <p:anim calcmode="lin" valueType="num">
                                      <p:cBhvr>
                                        <p:cTn id="85" dur="500" fill="hold"/>
                                        <p:tgtEl>
                                          <p:spTgt spid="19"/>
                                        </p:tgtEl>
                                        <p:attrNameLst>
                                          <p:attrName>ppt_w</p:attrName>
                                        </p:attrNameLst>
                                      </p:cBhvr>
                                      <p:tavLst>
                                        <p:tav tm="0">
                                          <p:val>
                                            <p:fltVal val="0"/>
                                          </p:val>
                                        </p:tav>
                                        <p:tav tm="100000">
                                          <p:val>
                                            <p:strVal val="#ppt_w"/>
                                          </p:val>
                                        </p:tav>
                                      </p:tavLst>
                                    </p:anim>
                                    <p:anim calcmode="lin" valueType="num">
                                      <p:cBhvr>
                                        <p:cTn id="86" dur="500" fill="hold"/>
                                        <p:tgtEl>
                                          <p:spTgt spid="19"/>
                                        </p:tgtEl>
                                        <p:attrNameLst>
                                          <p:attrName>ppt_h</p:attrName>
                                        </p:attrNameLst>
                                      </p:cBhvr>
                                      <p:tavLst>
                                        <p:tav tm="0">
                                          <p:val>
                                            <p:strVal val="#ppt_h"/>
                                          </p:val>
                                        </p:tav>
                                        <p:tav tm="100000">
                                          <p:val>
                                            <p:strVal val="#ppt_h"/>
                                          </p:val>
                                        </p:tav>
                                      </p:tavLst>
                                    </p:anim>
                                  </p:childTnLst>
                                </p:cTn>
                              </p:par>
                              <p:par>
                                <p:cTn id="87" presetID="2" presetClass="exit" presetSubtype="6" fill="hold" nodeType="withEffect">
                                  <p:stCondLst>
                                    <p:cond delay="0"/>
                                  </p:stCondLst>
                                  <p:childTnLst>
                                    <p:anim calcmode="lin" valueType="num">
                                      <p:cBhvr additive="base">
                                        <p:cTn id="88" dur="500"/>
                                        <p:tgtEl>
                                          <p:spTgt spid="2"/>
                                        </p:tgtEl>
                                        <p:attrNameLst>
                                          <p:attrName>ppt_x</p:attrName>
                                        </p:attrNameLst>
                                      </p:cBhvr>
                                      <p:tavLst>
                                        <p:tav tm="0">
                                          <p:val>
                                            <p:strVal val="ppt_x"/>
                                          </p:val>
                                        </p:tav>
                                        <p:tav tm="100000">
                                          <p:val>
                                            <p:strVal val="1+ppt_w/2"/>
                                          </p:val>
                                        </p:tav>
                                      </p:tavLst>
                                    </p:anim>
                                    <p:anim calcmode="lin" valueType="num">
                                      <p:cBhvr additive="base">
                                        <p:cTn id="89" dur="500"/>
                                        <p:tgtEl>
                                          <p:spTgt spid="2"/>
                                        </p:tgtEl>
                                        <p:attrNameLst>
                                          <p:attrName>ppt_y</p:attrName>
                                        </p:attrNameLst>
                                      </p:cBhvr>
                                      <p:tavLst>
                                        <p:tav tm="0">
                                          <p:val>
                                            <p:strVal val="ppt_y"/>
                                          </p:val>
                                        </p:tav>
                                        <p:tav tm="100000">
                                          <p:val>
                                            <p:strVal val="1+ppt_h/2"/>
                                          </p:val>
                                        </p:tav>
                                      </p:tavLst>
                                    </p:anim>
                                    <p:set>
                                      <p:cBhvr>
                                        <p:cTn id="90" dur="1" fill="hold">
                                          <p:stCondLst>
                                            <p:cond delay="499"/>
                                          </p:stCondLst>
                                        </p:cTn>
                                        <p:tgtEl>
                                          <p:spTgt spid="2"/>
                                        </p:tgtEl>
                                        <p:attrNameLst>
                                          <p:attrName>style.visibility</p:attrName>
                                        </p:attrNameLst>
                                      </p:cBhvr>
                                      <p:to>
                                        <p:strVal val="hidden"/>
                                      </p:to>
                                    </p:set>
                                  </p:childTnLst>
                                </p:cTn>
                              </p:par>
                              <p:par>
                                <p:cTn id="91" presetID="2" presetClass="exit" presetSubtype="9" fill="hold" nodeType="withEffect">
                                  <p:stCondLst>
                                    <p:cond delay="0"/>
                                  </p:stCondLst>
                                  <p:childTnLst>
                                    <p:anim calcmode="lin" valueType="num">
                                      <p:cBhvr additive="base">
                                        <p:cTn id="92" dur="500"/>
                                        <p:tgtEl>
                                          <p:spTgt spid="4"/>
                                        </p:tgtEl>
                                        <p:attrNameLst>
                                          <p:attrName>ppt_x</p:attrName>
                                        </p:attrNameLst>
                                      </p:cBhvr>
                                      <p:tavLst>
                                        <p:tav tm="0">
                                          <p:val>
                                            <p:strVal val="ppt_x"/>
                                          </p:val>
                                        </p:tav>
                                        <p:tav tm="100000">
                                          <p:val>
                                            <p:strVal val="0-ppt_w/2"/>
                                          </p:val>
                                        </p:tav>
                                      </p:tavLst>
                                    </p:anim>
                                    <p:anim calcmode="lin" valueType="num">
                                      <p:cBhvr additive="base">
                                        <p:cTn id="93" dur="500"/>
                                        <p:tgtEl>
                                          <p:spTgt spid="4"/>
                                        </p:tgtEl>
                                        <p:attrNameLst>
                                          <p:attrName>ppt_y</p:attrName>
                                        </p:attrNameLst>
                                      </p:cBhvr>
                                      <p:tavLst>
                                        <p:tav tm="0">
                                          <p:val>
                                            <p:strVal val="ppt_y"/>
                                          </p:val>
                                        </p:tav>
                                        <p:tav tm="100000">
                                          <p:val>
                                            <p:strVal val="0-ppt_h/2"/>
                                          </p:val>
                                        </p:tav>
                                      </p:tavLst>
                                    </p:anim>
                                    <p:set>
                                      <p:cBhvr>
                                        <p:cTn id="94" dur="1" fill="hold">
                                          <p:stCondLst>
                                            <p:cond delay="499"/>
                                          </p:stCondLst>
                                        </p:cTn>
                                        <p:tgtEl>
                                          <p:spTgt spid="4"/>
                                        </p:tgtEl>
                                        <p:attrNameLst>
                                          <p:attrName>style.visibility</p:attrName>
                                        </p:attrNameLst>
                                      </p:cBhvr>
                                      <p:to>
                                        <p:strVal val="hidden"/>
                                      </p:to>
                                    </p:set>
                                  </p:childTnLst>
                                </p:cTn>
                              </p:par>
                              <p:par>
                                <p:cTn id="95" presetID="2" presetClass="exit" presetSubtype="1" fill="hold" nodeType="withEffect">
                                  <p:stCondLst>
                                    <p:cond delay="0"/>
                                  </p:stCondLst>
                                  <p:childTnLst>
                                    <p:anim calcmode="lin" valueType="num">
                                      <p:cBhvr additive="base">
                                        <p:cTn id="96" dur="500"/>
                                        <p:tgtEl>
                                          <p:spTgt spid="5"/>
                                        </p:tgtEl>
                                        <p:attrNameLst>
                                          <p:attrName>ppt_x</p:attrName>
                                        </p:attrNameLst>
                                      </p:cBhvr>
                                      <p:tavLst>
                                        <p:tav tm="0">
                                          <p:val>
                                            <p:strVal val="ppt_x"/>
                                          </p:val>
                                        </p:tav>
                                        <p:tav tm="100000">
                                          <p:val>
                                            <p:strVal val="ppt_x"/>
                                          </p:val>
                                        </p:tav>
                                      </p:tavLst>
                                    </p:anim>
                                    <p:anim calcmode="lin" valueType="num">
                                      <p:cBhvr additive="base">
                                        <p:cTn id="97" dur="500"/>
                                        <p:tgtEl>
                                          <p:spTgt spid="5"/>
                                        </p:tgtEl>
                                        <p:attrNameLst>
                                          <p:attrName>ppt_y</p:attrName>
                                        </p:attrNameLst>
                                      </p:cBhvr>
                                      <p:tavLst>
                                        <p:tav tm="0">
                                          <p:val>
                                            <p:strVal val="ppt_y"/>
                                          </p:val>
                                        </p:tav>
                                        <p:tav tm="100000">
                                          <p:val>
                                            <p:strVal val="0-ppt_h/2"/>
                                          </p:val>
                                        </p:tav>
                                      </p:tavLst>
                                    </p:anim>
                                    <p:set>
                                      <p:cBhvr>
                                        <p:cTn id="98" dur="1" fill="hold">
                                          <p:stCondLst>
                                            <p:cond delay="499"/>
                                          </p:stCondLst>
                                        </p:cTn>
                                        <p:tgtEl>
                                          <p:spTgt spid="5"/>
                                        </p:tgtEl>
                                        <p:attrNameLst>
                                          <p:attrName>style.visibility</p:attrName>
                                        </p:attrNameLst>
                                      </p:cBhvr>
                                      <p:to>
                                        <p:strVal val="hidden"/>
                                      </p:to>
                                    </p:set>
                                  </p:childTnLst>
                                </p:cTn>
                              </p:par>
                              <p:par>
                                <p:cTn id="99" presetID="2" presetClass="exit" presetSubtype="3" fill="hold" nodeType="withEffect">
                                  <p:stCondLst>
                                    <p:cond delay="0"/>
                                  </p:stCondLst>
                                  <p:childTnLst>
                                    <p:anim calcmode="lin" valueType="num">
                                      <p:cBhvr additive="base">
                                        <p:cTn id="100" dur="500"/>
                                        <p:tgtEl>
                                          <p:spTgt spid="6"/>
                                        </p:tgtEl>
                                        <p:attrNameLst>
                                          <p:attrName>ppt_x</p:attrName>
                                        </p:attrNameLst>
                                      </p:cBhvr>
                                      <p:tavLst>
                                        <p:tav tm="0">
                                          <p:val>
                                            <p:strVal val="ppt_x"/>
                                          </p:val>
                                        </p:tav>
                                        <p:tav tm="100000">
                                          <p:val>
                                            <p:strVal val="1+ppt_w/2"/>
                                          </p:val>
                                        </p:tav>
                                      </p:tavLst>
                                    </p:anim>
                                    <p:anim calcmode="lin" valueType="num">
                                      <p:cBhvr additive="base">
                                        <p:cTn id="101" dur="500"/>
                                        <p:tgtEl>
                                          <p:spTgt spid="6"/>
                                        </p:tgtEl>
                                        <p:attrNameLst>
                                          <p:attrName>ppt_y</p:attrName>
                                        </p:attrNameLst>
                                      </p:cBhvr>
                                      <p:tavLst>
                                        <p:tav tm="0">
                                          <p:val>
                                            <p:strVal val="ppt_y"/>
                                          </p:val>
                                        </p:tav>
                                        <p:tav tm="100000">
                                          <p:val>
                                            <p:strVal val="0-ppt_h/2"/>
                                          </p:val>
                                        </p:tav>
                                      </p:tavLst>
                                    </p:anim>
                                    <p:set>
                                      <p:cBhvr>
                                        <p:cTn id="102" dur="1" fill="hold">
                                          <p:stCondLst>
                                            <p:cond delay="499"/>
                                          </p:stCondLst>
                                        </p:cTn>
                                        <p:tgtEl>
                                          <p:spTgt spid="6"/>
                                        </p:tgtEl>
                                        <p:attrNameLst>
                                          <p:attrName>style.visibility</p:attrName>
                                        </p:attrNameLst>
                                      </p:cBhvr>
                                      <p:to>
                                        <p:strVal val="hidden"/>
                                      </p:to>
                                    </p:set>
                                  </p:childTnLst>
                                </p:cTn>
                              </p:par>
                              <p:par>
                                <p:cTn id="103" presetID="2" presetClass="exit" presetSubtype="1" fill="hold" nodeType="withEffect">
                                  <p:stCondLst>
                                    <p:cond delay="0"/>
                                  </p:stCondLst>
                                  <p:childTnLst>
                                    <p:anim calcmode="lin" valueType="num">
                                      <p:cBhvr additive="base">
                                        <p:cTn id="104" dur="500"/>
                                        <p:tgtEl>
                                          <p:spTgt spid="7"/>
                                        </p:tgtEl>
                                        <p:attrNameLst>
                                          <p:attrName>ppt_x</p:attrName>
                                        </p:attrNameLst>
                                      </p:cBhvr>
                                      <p:tavLst>
                                        <p:tav tm="0">
                                          <p:val>
                                            <p:strVal val="ppt_x"/>
                                          </p:val>
                                        </p:tav>
                                        <p:tav tm="100000">
                                          <p:val>
                                            <p:strVal val="ppt_x"/>
                                          </p:val>
                                        </p:tav>
                                      </p:tavLst>
                                    </p:anim>
                                    <p:anim calcmode="lin" valueType="num">
                                      <p:cBhvr additive="base">
                                        <p:cTn id="105" dur="500"/>
                                        <p:tgtEl>
                                          <p:spTgt spid="7"/>
                                        </p:tgtEl>
                                        <p:attrNameLst>
                                          <p:attrName>ppt_y</p:attrName>
                                        </p:attrNameLst>
                                      </p:cBhvr>
                                      <p:tavLst>
                                        <p:tav tm="0">
                                          <p:val>
                                            <p:strVal val="ppt_y"/>
                                          </p:val>
                                        </p:tav>
                                        <p:tav tm="100000">
                                          <p:val>
                                            <p:strVal val="0-ppt_h/2"/>
                                          </p:val>
                                        </p:tav>
                                      </p:tavLst>
                                    </p:anim>
                                    <p:set>
                                      <p:cBhvr>
                                        <p:cTn id="106" dur="1" fill="hold">
                                          <p:stCondLst>
                                            <p:cond delay="499"/>
                                          </p:stCondLst>
                                        </p:cTn>
                                        <p:tgtEl>
                                          <p:spTgt spid="7"/>
                                        </p:tgtEl>
                                        <p:attrNameLst>
                                          <p:attrName>style.visibility</p:attrName>
                                        </p:attrNameLst>
                                      </p:cBhvr>
                                      <p:to>
                                        <p:strVal val="hidden"/>
                                      </p:to>
                                    </p:set>
                                  </p:childTnLst>
                                </p:cTn>
                              </p:par>
                              <p:par>
                                <p:cTn id="107" presetID="53" presetClass="exit" presetSubtype="32" fill="hold" nodeType="withEffect">
                                  <p:stCondLst>
                                    <p:cond delay="0"/>
                                  </p:stCondLst>
                                  <p:childTnLst>
                                    <p:anim calcmode="lin" valueType="num">
                                      <p:cBhvr>
                                        <p:cTn id="108" dur="500"/>
                                        <p:tgtEl>
                                          <p:spTgt spid="8"/>
                                        </p:tgtEl>
                                        <p:attrNameLst>
                                          <p:attrName>ppt_w</p:attrName>
                                        </p:attrNameLst>
                                      </p:cBhvr>
                                      <p:tavLst>
                                        <p:tav tm="0">
                                          <p:val>
                                            <p:strVal val="ppt_w"/>
                                          </p:val>
                                        </p:tav>
                                        <p:tav tm="100000">
                                          <p:val>
                                            <p:fltVal val="0"/>
                                          </p:val>
                                        </p:tav>
                                      </p:tavLst>
                                    </p:anim>
                                    <p:anim calcmode="lin" valueType="num">
                                      <p:cBhvr>
                                        <p:cTn id="109" dur="500"/>
                                        <p:tgtEl>
                                          <p:spTgt spid="8"/>
                                        </p:tgtEl>
                                        <p:attrNameLst>
                                          <p:attrName>ppt_h</p:attrName>
                                        </p:attrNameLst>
                                      </p:cBhvr>
                                      <p:tavLst>
                                        <p:tav tm="0">
                                          <p:val>
                                            <p:strVal val="ppt_h"/>
                                          </p:val>
                                        </p:tav>
                                        <p:tav tm="100000">
                                          <p:val>
                                            <p:fltVal val="0"/>
                                          </p:val>
                                        </p:tav>
                                      </p:tavLst>
                                    </p:anim>
                                    <p:animEffect transition="out" filter="fade">
                                      <p:cBhvr>
                                        <p:cTn id="110" dur="500"/>
                                        <p:tgtEl>
                                          <p:spTgt spid="8"/>
                                        </p:tgtEl>
                                      </p:cBhvr>
                                    </p:animEffect>
                                    <p:set>
                                      <p:cBhvr>
                                        <p:cTn id="111" dur="1" fill="hold">
                                          <p:stCondLst>
                                            <p:cond delay="499"/>
                                          </p:stCondLst>
                                        </p:cTn>
                                        <p:tgtEl>
                                          <p:spTgt spid="8"/>
                                        </p:tgtEl>
                                        <p:attrNameLst>
                                          <p:attrName>style.visibility</p:attrName>
                                        </p:attrNameLst>
                                      </p:cBhvr>
                                      <p:to>
                                        <p:strVal val="hidden"/>
                                      </p:to>
                                    </p:set>
                                  </p:childTnLst>
                                </p:cTn>
                              </p:par>
                              <p:par>
                                <p:cTn id="112" presetID="2" presetClass="exit" presetSubtype="8" fill="hold" nodeType="withEffect">
                                  <p:stCondLst>
                                    <p:cond delay="0"/>
                                  </p:stCondLst>
                                  <p:childTnLst>
                                    <p:anim calcmode="lin" valueType="num">
                                      <p:cBhvr additive="base">
                                        <p:cTn id="113" dur="500"/>
                                        <p:tgtEl>
                                          <p:spTgt spid="9"/>
                                        </p:tgtEl>
                                        <p:attrNameLst>
                                          <p:attrName>ppt_x</p:attrName>
                                        </p:attrNameLst>
                                      </p:cBhvr>
                                      <p:tavLst>
                                        <p:tav tm="0">
                                          <p:val>
                                            <p:strVal val="ppt_x"/>
                                          </p:val>
                                        </p:tav>
                                        <p:tav tm="100000">
                                          <p:val>
                                            <p:strVal val="0-ppt_w/2"/>
                                          </p:val>
                                        </p:tav>
                                      </p:tavLst>
                                    </p:anim>
                                    <p:anim calcmode="lin" valueType="num">
                                      <p:cBhvr additive="base">
                                        <p:cTn id="114" dur="500"/>
                                        <p:tgtEl>
                                          <p:spTgt spid="9"/>
                                        </p:tgtEl>
                                        <p:attrNameLst>
                                          <p:attrName>ppt_y</p:attrName>
                                        </p:attrNameLst>
                                      </p:cBhvr>
                                      <p:tavLst>
                                        <p:tav tm="0">
                                          <p:val>
                                            <p:strVal val="ppt_y"/>
                                          </p:val>
                                        </p:tav>
                                        <p:tav tm="100000">
                                          <p:val>
                                            <p:strVal val="ppt_y"/>
                                          </p:val>
                                        </p:tav>
                                      </p:tavLst>
                                    </p:anim>
                                    <p:set>
                                      <p:cBhvr>
                                        <p:cTn id="115" dur="1" fill="hold">
                                          <p:stCondLst>
                                            <p:cond delay="499"/>
                                          </p:stCondLst>
                                        </p:cTn>
                                        <p:tgtEl>
                                          <p:spTgt spid="9"/>
                                        </p:tgtEl>
                                        <p:attrNameLst>
                                          <p:attrName>style.visibility</p:attrName>
                                        </p:attrNameLst>
                                      </p:cBhvr>
                                      <p:to>
                                        <p:strVal val="hidden"/>
                                      </p:to>
                                    </p:set>
                                  </p:childTnLst>
                                </p:cTn>
                              </p:par>
                              <p:par>
                                <p:cTn id="116" presetID="2" presetClass="exit" presetSubtype="2" fill="hold" nodeType="withEffect">
                                  <p:stCondLst>
                                    <p:cond delay="0"/>
                                  </p:stCondLst>
                                  <p:childTnLst>
                                    <p:anim calcmode="lin" valueType="num">
                                      <p:cBhvr additive="base">
                                        <p:cTn id="117" dur="500"/>
                                        <p:tgtEl>
                                          <p:spTgt spid="10"/>
                                        </p:tgtEl>
                                        <p:attrNameLst>
                                          <p:attrName>ppt_x</p:attrName>
                                        </p:attrNameLst>
                                      </p:cBhvr>
                                      <p:tavLst>
                                        <p:tav tm="0">
                                          <p:val>
                                            <p:strVal val="ppt_x"/>
                                          </p:val>
                                        </p:tav>
                                        <p:tav tm="100000">
                                          <p:val>
                                            <p:strVal val="1+ppt_w/2"/>
                                          </p:val>
                                        </p:tav>
                                      </p:tavLst>
                                    </p:anim>
                                    <p:anim calcmode="lin" valueType="num">
                                      <p:cBhvr additive="base">
                                        <p:cTn id="118" dur="500"/>
                                        <p:tgtEl>
                                          <p:spTgt spid="10"/>
                                        </p:tgtEl>
                                        <p:attrNameLst>
                                          <p:attrName>ppt_y</p:attrName>
                                        </p:attrNameLst>
                                      </p:cBhvr>
                                      <p:tavLst>
                                        <p:tav tm="0">
                                          <p:val>
                                            <p:strVal val="ppt_y"/>
                                          </p:val>
                                        </p:tav>
                                        <p:tav tm="100000">
                                          <p:val>
                                            <p:strVal val="ppt_y"/>
                                          </p:val>
                                        </p:tav>
                                      </p:tavLst>
                                    </p:anim>
                                    <p:set>
                                      <p:cBhvr>
                                        <p:cTn id="119" dur="1" fill="hold">
                                          <p:stCondLst>
                                            <p:cond delay="499"/>
                                          </p:stCondLst>
                                        </p:cTn>
                                        <p:tgtEl>
                                          <p:spTgt spid="10"/>
                                        </p:tgtEl>
                                        <p:attrNameLst>
                                          <p:attrName>style.visibility</p:attrName>
                                        </p:attrNameLst>
                                      </p:cBhvr>
                                      <p:to>
                                        <p:strVal val="hidden"/>
                                      </p:to>
                                    </p:set>
                                  </p:childTnLst>
                                </p:cTn>
                              </p:par>
                              <p:par>
                                <p:cTn id="120" presetID="2" presetClass="exit" presetSubtype="2" fill="hold" nodeType="withEffect">
                                  <p:stCondLst>
                                    <p:cond delay="0"/>
                                  </p:stCondLst>
                                  <p:childTnLst>
                                    <p:anim calcmode="lin" valueType="num">
                                      <p:cBhvr additive="base">
                                        <p:cTn id="121" dur="500"/>
                                        <p:tgtEl>
                                          <p:spTgt spid="11"/>
                                        </p:tgtEl>
                                        <p:attrNameLst>
                                          <p:attrName>ppt_x</p:attrName>
                                        </p:attrNameLst>
                                      </p:cBhvr>
                                      <p:tavLst>
                                        <p:tav tm="0">
                                          <p:val>
                                            <p:strVal val="ppt_x"/>
                                          </p:val>
                                        </p:tav>
                                        <p:tav tm="100000">
                                          <p:val>
                                            <p:strVal val="1+ppt_w/2"/>
                                          </p:val>
                                        </p:tav>
                                      </p:tavLst>
                                    </p:anim>
                                    <p:anim calcmode="lin" valueType="num">
                                      <p:cBhvr additive="base">
                                        <p:cTn id="122" dur="500"/>
                                        <p:tgtEl>
                                          <p:spTgt spid="11"/>
                                        </p:tgtEl>
                                        <p:attrNameLst>
                                          <p:attrName>ppt_y</p:attrName>
                                        </p:attrNameLst>
                                      </p:cBhvr>
                                      <p:tavLst>
                                        <p:tav tm="0">
                                          <p:val>
                                            <p:strVal val="ppt_y"/>
                                          </p:val>
                                        </p:tav>
                                        <p:tav tm="100000">
                                          <p:val>
                                            <p:strVal val="ppt_y"/>
                                          </p:val>
                                        </p:tav>
                                      </p:tavLst>
                                    </p:anim>
                                    <p:set>
                                      <p:cBhvr>
                                        <p:cTn id="123" dur="1" fill="hold">
                                          <p:stCondLst>
                                            <p:cond delay="499"/>
                                          </p:stCondLst>
                                        </p:cTn>
                                        <p:tgtEl>
                                          <p:spTgt spid="11"/>
                                        </p:tgtEl>
                                        <p:attrNameLst>
                                          <p:attrName>style.visibility</p:attrName>
                                        </p:attrNameLst>
                                      </p:cBhvr>
                                      <p:to>
                                        <p:strVal val="hidden"/>
                                      </p:to>
                                    </p:set>
                                  </p:childTnLst>
                                </p:cTn>
                              </p:par>
                              <p:par>
                                <p:cTn id="124" presetID="2" presetClass="exit" presetSubtype="12" fill="hold" nodeType="withEffect">
                                  <p:stCondLst>
                                    <p:cond delay="0"/>
                                  </p:stCondLst>
                                  <p:childTnLst>
                                    <p:anim calcmode="lin" valueType="num">
                                      <p:cBhvr additive="base">
                                        <p:cTn id="125" dur="500"/>
                                        <p:tgtEl>
                                          <p:spTgt spid="12"/>
                                        </p:tgtEl>
                                        <p:attrNameLst>
                                          <p:attrName>ppt_x</p:attrName>
                                        </p:attrNameLst>
                                      </p:cBhvr>
                                      <p:tavLst>
                                        <p:tav tm="0">
                                          <p:val>
                                            <p:strVal val="ppt_x"/>
                                          </p:val>
                                        </p:tav>
                                        <p:tav tm="100000">
                                          <p:val>
                                            <p:strVal val="0-ppt_w/2"/>
                                          </p:val>
                                        </p:tav>
                                      </p:tavLst>
                                    </p:anim>
                                    <p:anim calcmode="lin" valueType="num">
                                      <p:cBhvr additive="base">
                                        <p:cTn id="126" dur="500"/>
                                        <p:tgtEl>
                                          <p:spTgt spid="12"/>
                                        </p:tgtEl>
                                        <p:attrNameLst>
                                          <p:attrName>ppt_y</p:attrName>
                                        </p:attrNameLst>
                                      </p:cBhvr>
                                      <p:tavLst>
                                        <p:tav tm="0">
                                          <p:val>
                                            <p:strVal val="ppt_y"/>
                                          </p:val>
                                        </p:tav>
                                        <p:tav tm="100000">
                                          <p:val>
                                            <p:strVal val="1+ppt_h/2"/>
                                          </p:val>
                                        </p:tav>
                                      </p:tavLst>
                                    </p:anim>
                                    <p:set>
                                      <p:cBhvr>
                                        <p:cTn id="127" dur="1" fill="hold">
                                          <p:stCondLst>
                                            <p:cond delay="499"/>
                                          </p:stCondLst>
                                        </p:cTn>
                                        <p:tgtEl>
                                          <p:spTgt spid="12"/>
                                        </p:tgtEl>
                                        <p:attrNameLst>
                                          <p:attrName>style.visibility</p:attrName>
                                        </p:attrNameLst>
                                      </p:cBhvr>
                                      <p:to>
                                        <p:strVal val="hidden"/>
                                      </p:to>
                                    </p:set>
                                  </p:childTnLst>
                                </p:cTn>
                              </p:par>
                              <p:par>
                                <p:cTn id="128" presetID="2" presetClass="exit" presetSubtype="4" fill="hold" nodeType="withEffect">
                                  <p:stCondLst>
                                    <p:cond delay="0"/>
                                  </p:stCondLst>
                                  <p:childTnLst>
                                    <p:anim calcmode="lin" valueType="num">
                                      <p:cBhvr additive="base">
                                        <p:cTn id="129" dur="500"/>
                                        <p:tgtEl>
                                          <p:spTgt spid="13"/>
                                        </p:tgtEl>
                                        <p:attrNameLst>
                                          <p:attrName>ppt_x</p:attrName>
                                        </p:attrNameLst>
                                      </p:cBhvr>
                                      <p:tavLst>
                                        <p:tav tm="0">
                                          <p:val>
                                            <p:strVal val="ppt_x"/>
                                          </p:val>
                                        </p:tav>
                                        <p:tav tm="100000">
                                          <p:val>
                                            <p:strVal val="ppt_x"/>
                                          </p:val>
                                        </p:tav>
                                      </p:tavLst>
                                    </p:anim>
                                    <p:anim calcmode="lin" valueType="num">
                                      <p:cBhvr additive="base">
                                        <p:cTn id="130" dur="500"/>
                                        <p:tgtEl>
                                          <p:spTgt spid="13"/>
                                        </p:tgtEl>
                                        <p:attrNameLst>
                                          <p:attrName>ppt_y</p:attrName>
                                        </p:attrNameLst>
                                      </p:cBhvr>
                                      <p:tavLst>
                                        <p:tav tm="0">
                                          <p:val>
                                            <p:strVal val="ppt_y"/>
                                          </p:val>
                                        </p:tav>
                                        <p:tav tm="100000">
                                          <p:val>
                                            <p:strVal val="1+ppt_h/2"/>
                                          </p:val>
                                        </p:tav>
                                      </p:tavLst>
                                    </p:anim>
                                    <p:set>
                                      <p:cBhvr>
                                        <p:cTn id="131" dur="1" fill="hold">
                                          <p:stCondLst>
                                            <p:cond delay="499"/>
                                          </p:stCondLst>
                                        </p:cTn>
                                        <p:tgtEl>
                                          <p:spTgt spid="13"/>
                                        </p:tgtEl>
                                        <p:attrNameLst>
                                          <p:attrName>style.visibility</p:attrName>
                                        </p:attrNameLst>
                                      </p:cBhvr>
                                      <p:to>
                                        <p:strVal val="hidden"/>
                                      </p:to>
                                    </p:set>
                                  </p:childTnLst>
                                </p:cTn>
                              </p:par>
                              <p:par>
                                <p:cTn id="132" presetID="2" presetClass="exit" presetSubtype="4" fill="hold" nodeType="withEffect">
                                  <p:stCondLst>
                                    <p:cond delay="0"/>
                                  </p:stCondLst>
                                  <p:childTnLst>
                                    <p:anim calcmode="lin" valueType="num">
                                      <p:cBhvr additive="base">
                                        <p:cTn id="133" dur="500"/>
                                        <p:tgtEl>
                                          <p:spTgt spid="14"/>
                                        </p:tgtEl>
                                        <p:attrNameLst>
                                          <p:attrName>ppt_x</p:attrName>
                                        </p:attrNameLst>
                                      </p:cBhvr>
                                      <p:tavLst>
                                        <p:tav tm="0">
                                          <p:val>
                                            <p:strVal val="ppt_x"/>
                                          </p:val>
                                        </p:tav>
                                        <p:tav tm="100000">
                                          <p:val>
                                            <p:strVal val="ppt_x"/>
                                          </p:val>
                                        </p:tav>
                                      </p:tavLst>
                                    </p:anim>
                                    <p:anim calcmode="lin" valueType="num">
                                      <p:cBhvr additive="base">
                                        <p:cTn id="134" dur="500"/>
                                        <p:tgtEl>
                                          <p:spTgt spid="14"/>
                                        </p:tgtEl>
                                        <p:attrNameLst>
                                          <p:attrName>ppt_y</p:attrName>
                                        </p:attrNameLst>
                                      </p:cBhvr>
                                      <p:tavLst>
                                        <p:tav tm="0">
                                          <p:val>
                                            <p:strVal val="ppt_y"/>
                                          </p:val>
                                        </p:tav>
                                        <p:tav tm="100000">
                                          <p:val>
                                            <p:strVal val="1+ppt_h/2"/>
                                          </p:val>
                                        </p:tav>
                                      </p:tavLst>
                                    </p:anim>
                                    <p:set>
                                      <p:cBhvr>
                                        <p:cTn id="135" dur="1" fill="hold">
                                          <p:stCondLst>
                                            <p:cond delay="499"/>
                                          </p:stCondLst>
                                        </p:cTn>
                                        <p:tgtEl>
                                          <p:spTgt spid="14"/>
                                        </p:tgtEl>
                                        <p:attrNameLst>
                                          <p:attrName>style.visibility</p:attrName>
                                        </p:attrNameLst>
                                      </p:cBhvr>
                                      <p:to>
                                        <p:strVal val="hidden"/>
                                      </p:to>
                                    </p:set>
                                  </p:childTnLst>
                                </p:cTn>
                              </p:par>
                              <p:par>
                                <p:cTn id="136" presetID="2" presetClass="exit" presetSubtype="8" fill="hold" nodeType="withEffect">
                                  <p:stCondLst>
                                    <p:cond delay="0"/>
                                  </p:stCondLst>
                                  <p:childTnLst>
                                    <p:anim calcmode="lin" valueType="num">
                                      <p:cBhvr additive="base">
                                        <p:cTn id="137" dur="500"/>
                                        <p:tgtEl>
                                          <p:spTgt spid="16"/>
                                        </p:tgtEl>
                                        <p:attrNameLst>
                                          <p:attrName>ppt_x</p:attrName>
                                        </p:attrNameLst>
                                      </p:cBhvr>
                                      <p:tavLst>
                                        <p:tav tm="0">
                                          <p:val>
                                            <p:strVal val="ppt_x"/>
                                          </p:val>
                                        </p:tav>
                                        <p:tav tm="100000">
                                          <p:val>
                                            <p:strVal val="0-ppt_w/2"/>
                                          </p:val>
                                        </p:tav>
                                      </p:tavLst>
                                    </p:anim>
                                    <p:anim calcmode="lin" valueType="num">
                                      <p:cBhvr additive="base">
                                        <p:cTn id="138" dur="500"/>
                                        <p:tgtEl>
                                          <p:spTgt spid="16"/>
                                        </p:tgtEl>
                                        <p:attrNameLst>
                                          <p:attrName>ppt_y</p:attrName>
                                        </p:attrNameLst>
                                      </p:cBhvr>
                                      <p:tavLst>
                                        <p:tav tm="0">
                                          <p:val>
                                            <p:strVal val="ppt_y"/>
                                          </p:val>
                                        </p:tav>
                                        <p:tav tm="100000">
                                          <p:val>
                                            <p:strVal val="ppt_y"/>
                                          </p:val>
                                        </p:tav>
                                      </p:tavLst>
                                    </p:anim>
                                    <p:set>
                                      <p:cBhvr>
                                        <p:cTn id="139" dur="1" fill="hold">
                                          <p:stCondLst>
                                            <p:cond delay="499"/>
                                          </p:stCondLst>
                                        </p:cTn>
                                        <p:tgtEl>
                                          <p:spTgt spid="16"/>
                                        </p:tgtEl>
                                        <p:attrNameLst>
                                          <p:attrName>style.visibility</p:attrName>
                                        </p:attrNameLst>
                                      </p:cBhvr>
                                      <p:to>
                                        <p:strVal val="hidden"/>
                                      </p:to>
                                    </p:set>
                                  </p:childTnLst>
                                </p:cTn>
                              </p:par>
                              <p:par>
                                <p:cTn id="140" presetID="2" presetClass="exit" presetSubtype="8" fill="hold" nodeType="withEffect">
                                  <p:stCondLst>
                                    <p:cond delay="0"/>
                                  </p:stCondLst>
                                  <p:childTnLst>
                                    <p:anim calcmode="lin" valueType="num">
                                      <p:cBhvr additive="base">
                                        <p:cTn id="141" dur="500"/>
                                        <p:tgtEl>
                                          <p:spTgt spid="38"/>
                                        </p:tgtEl>
                                        <p:attrNameLst>
                                          <p:attrName>ppt_x</p:attrName>
                                        </p:attrNameLst>
                                      </p:cBhvr>
                                      <p:tavLst>
                                        <p:tav tm="0">
                                          <p:val>
                                            <p:strVal val="ppt_x"/>
                                          </p:val>
                                        </p:tav>
                                        <p:tav tm="100000">
                                          <p:val>
                                            <p:strVal val="0-ppt_w/2"/>
                                          </p:val>
                                        </p:tav>
                                      </p:tavLst>
                                    </p:anim>
                                    <p:anim calcmode="lin" valueType="num">
                                      <p:cBhvr additive="base">
                                        <p:cTn id="142" dur="500"/>
                                        <p:tgtEl>
                                          <p:spTgt spid="38"/>
                                        </p:tgtEl>
                                        <p:attrNameLst>
                                          <p:attrName>ppt_y</p:attrName>
                                        </p:attrNameLst>
                                      </p:cBhvr>
                                      <p:tavLst>
                                        <p:tav tm="0">
                                          <p:val>
                                            <p:strVal val="ppt_y"/>
                                          </p:val>
                                        </p:tav>
                                        <p:tav tm="100000">
                                          <p:val>
                                            <p:strVal val="ppt_y"/>
                                          </p:val>
                                        </p:tav>
                                      </p:tavLst>
                                    </p:anim>
                                    <p:set>
                                      <p:cBhvr>
                                        <p:cTn id="143" dur="1" fill="hold">
                                          <p:stCondLst>
                                            <p:cond delay="499"/>
                                          </p:stCondLst>
                                        </p:cTn>
                                        <p:tgtEl>
                                          <p:spTgt spid="38"/>
                                        </p:tgtEl>
                                        <p:attrNameLst>
                                          <p:attrName>style.visibility</p:attrName>
                                        </p:attrNameLst>
                                      </p:cBhvr>
                                      <p:to>
                                        <p:strVal val="hidden"/>
                                      </p:to>
                                    </p:set>
                                  </p:childTnLst>
                                </p:cTn>
                              </p:par>
                            </p:childTnLst>
                          </p:cTn>
                        </p:par>
                        <p:par>
                          <p:cTn id="144" fill="hold">
                            <p:stCondLst>
                              <p:cond delay="1000"/>
                            </p:stCondLst>
                            <p:childTnLst>
                              <p:par>
                                <p:cTn id="145" presetID="18" presetClass="entr" presetSubtype="12" fill="hold" grpId="0" nodeType="afterEffect">
                                  <p:stCondLst>
                                    <p:cond delay="0"/>
                                  </p:stCondLst>
                                  <p:childTnLst>
                                    <p:set>
                                      <p:cBhvr>
                                        <p:cTn id="146" dur="1" fill="hold">
                                          <p:stCondLst>
                                            <p:cond delay="0"/>
                                          </p:stCondLst>
                                        </p:cTn>
                                        <p:tgtEl>
                                          <p:spTgt spid="21"/>
                                        </p:tgtEl>
                                        <p:attrNameLst>
                                          <p:attrName>style.visibility</p:attrName>
                                        </p:attrNameLst>
                                      </p:cBhvr>
                                      <p:to>
                                        <p:strVal val="visible"/>
                                      </p:to>
                                    </p:set>
                                    <p:animEffect transition="in" filter="strips(downLeft)">
                                      <p:cBhvr>
                                        <p:cTn id="147" dur="500"/>
                                        <p:tgtEl>
                                          <p:spTgt spid="21"/>
                                        </p:tgtEl>
                                      </p:cBhvr>
                                    </p:animEffect>
                                  </p:childTnLst>
                                </p:cTn>
                              </p:par>
                              <p:par>
                                <p:cTn id="148" presetID="22" presetClass="entr" presetSubtype="1" fill="hold" grpId="0" nodeType="withEffect">
                                  <p:stCondLst>
                                    <p:cond delay="400"/>
                                  </p:stCondLst>
                                  <p:childTnLst>
                                    <p:set>
                                      <p:cBhvr>
                                        <p:cTn id="149" dur="1" fill="hold">
                                          <p:stCondLst>
                                            <p:cond delay="0"/>
                                          </p:stCondLst>
                                        </p:cTn>
                                        <p:tgtEl>
                                          <p:spTgt spid="22"/>
                                        </p:tgtEl>
                                        <p:attrNameLst>
                                          <p:attrName>style.visibility</p:attrName>
                                        </p:attrNameLst>
                                      </p:cBhvr>
                                      <p:to>
                                        <p:strVal val="visible"/>
                                      </p:to>
                                    </p:set>
                                    <p:animEffect transition="in" filter="wipe(up)">
                                      <p:cBhvr>
                                        <p:cTn id="150" dur="500"/>
                                        <p:tgtEl>
                                          <p:spTgt spid="22"/>
                                        </p:tgtEl>
                                      </p:cBhvr>
                                    </p:animEffect>
                                  </p:childTnLst>
                                </p:cTn>
                              </p:par>
                              <p:par>
                                <p:cTn id="151" presetID="18" presetClass="entr" presetSubtype="6" fill="hold" grpId="0" nodeType="withEffect">
                                  <p:stCondLst>
                                    <p:cond delay="400"/>
                                  </p:stCondLst>
                                  <p:childTnLst>
                                    <p:set>
                                      <p:cBhvr>
                                        <p:cTn id="152" dur="1" fill="hold">
                                          <p:stCondLst>
                                            <p:cond delay="0"/>
                                          </p:stCondLst>
                                        </p:cTn>
                                        <p:tgtEl>
                                          <p:spTgt spid="20"/>
                                        </p:tgtEl>
                                        <p:attrNameLst>
                                          <p:attrName>style.visibility</p:attrName>
                                        </p:attrNameLst>
                                      </p:cBhvr>
                                      <p:to>
                                        <p:strVal val="visible"/>
                                      </p:to>
                                    </p:set>
                                    <p:animEffect transition="in" filter="strips(downRight)">
                                      <p:cBhvr>
                                        <p:cTn id="153" dur="500"/>
                                        <p:tgtEl>
                                          <p:spTgt spid="20"/>
                                        </p:tgtEl>
                                      </p:cBhvr>
                                    </p:animEffect>
                                  </p:childTnLst>
                                </p:cTn>
                              </p:par>
                              <p:par>
                                <p:cTn id="154" presetID="22" presetClass="entr" presetSubtype="1" fill="hold" grpId="0" nodeType="withEffect">
                                  <p:stCondLst>
                                    <p:cond delay="800"/>
                                  </p:stCondLst>
                                  <p:childTnLst>
                                    <p:set>
                                      <p:cBhvr>
                                        <p:cTn id="155" dur="1" fill="hold">
                                          <p:stCondLst>
                                            <p:cond delay="0"/>
                                          </p:stCondLst>
                                        </p:cTn>
                                        <p:tgtEl>
                                          <p:spTgt spid="23"/>
                                        </p:tgtEl>
                                        <p:attrNameLst>
                                          <p:attrName>style.visibility</p:attrName>
                                        </p:attrNameLst>
                                      </p:cBhvr>
                                      <p:to>
                                        <p:strVal val="visible"/>
                                      </p:to>
                                    </p:set>
                                    <p:animEffect transition="in" filter="wipe(up)">
                                      <p:cBhvr>
                                        <p:cTn id="156" dur="500"/>
                                        <p:tgtEl>
                                          <p:spTgt spid="23"/>
                                        </p:tgtEl>
                                      </p:cBhvr>
                                    </p:animEffect>
                                  </p:childTnLst>
                                </p:cTn>
                              </p:par>
                            </p:childTnLst>
                          </p:cTn>
                        </p:par>
                      </p:childTnLst>
                    </p:cTn>
                  </p:par>
                  <p:par>
                    <p:cTn id="157" fill="hold">
                      <p:stCondLst>
                        <p:cond delay="indefinite"/>
                      </p:stCondLst>
                      <p:childTnLst>
                        <p:par>
                          <p:cTn id="158" fill="hold">
                            <p:stCondLst>
                              <p:cond delay="0"/>
                            </p:stCondLst>
                            <p:childTnLst>
                              <p:par>
                                <p:cTn id="159" presetID="16" presetClass="entr" presetSubtype="37" fill="hold" grpId="0" nodeType="clickEffect">
                                  <p:stCondLst>
                                    <p:cond delay="0"/>
                                  </p:stCondLst>
                                  <p:childTnLst>
                                    <p:set>
                                      <p:cBhvr>
                                        <p:cTn id="160" dur="1" fill="hold">
                                          <p:stCondLst>
                                            <p:cond delay="0"/>
                                          </p:stCondLst>
                                        </p:cTn>
                                        <p:tgtEl>
                                          <p:spTgt spid="3"/>
                                        </p:tgtEl>
                                        <p:attrNameLst>
                                          <p:attrName>style.visibility</p:attrName>
                                        </p:attrNameLst>
                                      </p:cBhvr>
                                      <p:to>
                                        <p:strVal val="visible"/>
                                      </p:to>
                                    </p:set>
                                    <p:animEffect transition="in" filter="barn(outVertical)">
                                      <p:cBhvr>
                                        <p:cTn id="161" dur="500"/>
                                        <p:tgtEl>
                                          <p:spTgt spid="3"/>
                                        </p:tgtEl>
                                      </p:cBhvr>
                                    </p:animEffect>
                                  </p:childTnLst>
                                </p:cTn>
                              </p:par>
                              <p:par>
                                <p:cTn id="162" presetID="22" presetClass="entr" presetSubtype="4" fill="hold" grpId="0" nodeType="withEffect">
                                  <p:stCondLst>
                                    <p:cond delay="500"/>
                                  </p:stCondLst>
                                  <p:childTnLst>
                                    <p:set>
                                      <p:cBhvr>
                                        <p:cTn id="163" dur="1" fill="hold">
                                          <p:stCondLst>
                                            <p:cond delay="0"/>
                                          </p:stCondLst>
                                        </p:cTn>
                                        <p:tgtEl>
                                          <p:spTgt spid="15"/>
                                        </p:tgtEl>
                                        <p:attrNameLst>
                                          <p:attrName>style.visibility</p:attrName>
                                        </p:attrNameLst>
                                      </p:cBhvr>
                                      <p:to>
                                        <p:strVal val="visible"/>
                                      </p:to>
                                    </p:set>
                                    <p:animEffect transition="in" filter="wipe(down)">
                                      <p:cBhvr>
                                        <p:cTn id="164" dur="500"/>
                                        <p:tgtEl>
                                          <p:spTgt spid="15"/>
                                        </p:tgtEl>
                                      </p:cBhvr>
                                    </p:animEffect>
                                  </p:childTnLst>
                                </p:cTn>
                              </p:par>
                              <p:par>
                                <p:cTn id="165" presetID="22" presetClass="entr" presetSubtype="1" fill="hold" grpId="0" nodeType="withEffect">
                                  <p:stCondLst>
                                    <p:cond delay="750"/>
                                  </p:stCondLst>
                                  <p:childTnLst>
                                    <p:set>
                                      <p:cBhvr>
                                        <p:cTn id="166" dur="1" fill="hold">
                                          <p:stCondLst>
                                            <p:cond delay="0"/>
                                          </p:stCondLst>
                                        </p:cTn>
                                        <p:tgtEl>
                                          <p:spTgt spid="26"/>
                                        </p:tgtEl>
                                        <p:attrNameLst>
                                          <p:attrName>style.visibility</p:attrName>
                                        </p:attrNameLst>
                                      </p:cBhvr>
                                      <p:to>
                                        <p:strVal val="visible"/>
                                      </p:to>
                                    </p:set>
                                    <p:animEffect transition="in" filter="wipe(up)">
                                      <p:cBhvr>
                                        <p:cTn id="167" dur="500"/>
                                        <p:tgtEl>
                                          <p:spTgt spid="26"/>
                                        </p:tgtEl>
                                      </p:cBhvr>
                                    </p:animEffect>
                                  </p:childTnLst>
                                </p:cTn>
                              </p:par>
                            </p:childTnLst>
                          </p:cTn>
                        </p:par>
                      </p:childTnLst>
                    </p:cTn>
                  </p:par>
                  <p:par>
                    <p:cTn id="168" fill="hold">
                      <p:stCondLst>
                        <p:cond delay="indefinite"/>
                      </p:stCondLst>
                      <p:childTnLst>
                        <p:par>
                          <p:cTn id="169" fill="hold">
                            <p:stCondLst>
                              <p:cond delay="0"/>
                            </p:stCondLst>
                            <p:childTnLst>
                              <p:par>
                                <p:cTn id="170" presetID="19" presetClass="emph" presetSubtype="0" fill="hold" grpId="2" nodeType="clickEffect">
                                  <p:stCondLst>
                                    <p:cond delay="0"/>
                                  </p:stCondLst>
                                  <p:childTnLst>
                                    <p:animClr clrSpc="rgb" dir="cw">
                                      <p:cBhvr override="childStyle">
                                        <p:cTn id="171" dur="1000" fill="hold"/>
                                        <p:tgtEl>
                                          <p:spTgt spid="15"/>
                                        </p:tgtEl>
                                        <p:attrNameLst>
                                          <p:attrName>style.color</p:attrName>
                                        </p:attrNameLst>
                                      </p:cBhvr>
                                      <p:to>
                                        <a:srgbClr val="FFFF00"/>
                                      </p:to>
                                    </p:animClr>
                                    <p:animClr clrSpc="rgb" dir="cw">
                                      <p:cBhvr>
                                        <p:cTn id="172" dur="1000" fill="hold"/>
                                        <p:tgtEl>
                                          <p:spTgt spid="15"/>
                                        </p:tgtEl>
                                        <p:attrNameLst>
                                          <p:attrName>fillcolor</p:attrName>
                                        </p:attrNameLst>
                                      </p:cBhvr>
                                      <p:to>
                                        <a:srgbClr val="FFFF00"/>
                                      </p:to>
                                    </p:animClr>
                                    <p:set>
                                      <p:cBhvr>
                                        <p:cTn id="173" dur="1000" fill="hold"/>
                                        <p:tgtEl>
                                          <p:spTgt spid="15"/>
                                        </p:tgtEl>
                                        <p:attrNameLst>
                                          <p:attrName>fill.type</p:attrName>
                                        </p:attrNameLst>
                                      </p:cBhvr>
                                      <p:to>
                                        <p:strVal val="solid"/>
                                      </p:to>
                                    </p:set>
                                    <p:set>
                                      <p:cBhvr>
                                        <p:cTn id="174" dur="1000" fill="hold"/>
                                        <p:tgtEl>
                                          <p:spTgt spid="15"/>
                                        </p:tgtEl>
                                        <p:attrNameLst>
                                          <p:attrName>fill.on</p:attrName>
                                        </p:attrNameLst>
                                      </p:cBhvr>
                                      <p:to>
                                        <p:strVal val="true"/>
                                      </p:to>
                                    </p:set>
                                  </p:childTnLst>
                                </p:cTn>
                              </p:par>
                              <p:par>
                                <p:cTn id="175" presetID="7" presetClass="emph" presetSubtype="2" fill="hold" nodeType="withEffect">
                                  <p:stCondLst>
                                    <p:cond delay="0"/>
                                  </p:stCondLst>
                                  <p:childTnLst>
                                    <p:animClr clrSpc="rgb" dir="cw">
                                      <p:cBhvr>
                                        <p:cTn id="176" dur="1000" fill="hold"/>
                                        <p:tgtEl>
                                          <p:spTgt spid="15"/>
                                        </p:tgtEl>
                                        <p:attrNameLst>
                                          <p:attrName>stroke.color</p:attrName>
                                        </p:attrNameLst>
                                      </p:cBhvr>
                                      <p:to>
                                        <a:srgbClr val="FFFF00"/>
                                      </p:to>
                                    </p:animClr>
                                    <p:set>
                                      <p:cBhvr>
                                        <p:cTn id="177" dur="1000" fill="hold"/>
                                        <p:tgtEl>
                                          <p:spTgt spid="15"/>
                                        </p:tgtEl>
                                        <p:attrNameLst>
                                          <p:attrName>stroke.on</p:attrName>
                                        </p:attrNameLst>
                                      </p:cBhvr>
                                      <p:to>
                                        <p:strVal val="true"/>
                                      </p:to>
                                    </p:set>
                                  </p:childTnLst>
                                </p:cTn>
                              </p:par>
                              <p:par>
                                <p:cTn id="178" presetID="19" presetClass="emph" presetSubtype="0" fill="hold" grpId="2" nodeType="withEffect">
                                  <p:stCondLst>
                                    <p:cond delay="0"/>
                                  </p:stCondLst>
                                  <p:childTnLst>
                                    <p:animClr clrSpc="rgb" dir="cw">
                                      <p:cBhvr override="childStyle">
                                        <p:cTn id="179" dur="1000" fill="hold"/>
                                        <p:tgtEl>
                                          <p:spTgt spid="26"/>
                                        </p:tgtEl>
                                        <p:attrNameLst>
                                          <p:attrName>style.color</p:attrName>
                                        </p:attrNameLst>
                                      </p:cBhvr>
                                      <p:to>
                                        <a:schemeClr val="tx1"/>
                                      </p:to>
                                    </p:animClr>
                                    <p:animClr clrSpc="rgb" dir="cw">
                                      <p:cBhvr>
                                        <p:cTn id="180" dur="1000" fill="hold"/>
                                        <p:tgtEl>
                                          <p:spTgt spid="26"/>
                                        </p:tgtEl>
                                        <p:attrNameLst>
                                          <p:attrName>fillcolor</p:attrName>
                                        </p:attrNameLst>
                                      </p:cBhvr>
                                      <p:to>
                                        <a:schemeClr val="tx1"/>
                                      </p:to>
                                    </p:animClr>
                                    <p:set>
                                      <p:cBhvr>
                                        <p:cTn id="181" dur="1000" fill="hold"/>
                                        <p:tgtEl>
                                          <p:spTgt spid="26"/>
                                        </p:tgtEl>
                                        <p:attrNameLst>
                                          <p:attrName>fill.type</p:attrName>
                                        </p:attrNameLst>
                                      </p:cBhvr>
                                      <p:to>
                                        <p:strVal val="solid"/>
                                      </p:to>
                                    </p:set>
                                    <p:set>
                                      <p:cBhvr>
                                        <p:cTn id="182" dur="1000" fill="hold"/>
                                        <p:tgtEl>
                                          <p:spTgt spid="26"/>
                                        </p:tgtEl>
                                        <p:attrNameLst>
                                          <p:attrName>fill.on</p:attrName>
                                        </p:attrNameLst>
                                      </p:cBhvr>
                                      <p:to>
                                        <p:strVal val="true"/>
                                      </p:to>
                                    </p:set>
                                  </p:childTnLst>
                                </p:cTn>
                              </p:par>
                              <p:par>
                                <p:cTn id="183" presetID="7" presetClass="emph" presetSubtype="2" fill="hold" nodeType="withEffect">
                                  <p:stCondLst>
                                    <p:cond delay="0"/>
                                  </p:stCondLst>
                                  <p:childTnLst>
                                    <p:animClr clrSpc="rgb" dir="cw">
                                      <p:cBhvr>
                                        <p:cTn id="184" dur="1000" fill="hold"/>
                                        <p:tgtEl>
                                          <p:spTgt spid="26"/>
                                        </p:tgtEl>
                                        <p:attrNameLst>
                                          <p:attrName>stroke.color</p:attrName>
                                        </p:attrNameLst>
                                      </p:cBhvr>
                                      <p:to>
                                        <a:schemeClr val="tx1"/>
                                      </p:to>
                                    </p:animClr>
                                    <p:set>
                                      <p:cBhvr>
                                        <p:cTn id="185" dur="1000" fill="hold"/>
                                        <p:tgtEl>
                                          <p:spTgt spid="26"/>
                                        </p:tgtEl>
                                        <p:attrNameLst>
                                          <p:attrName>stroke.on</p:attrName>
                                        </p:attrNameLst>
                                      </p:cBhvr>
                                      <p:to>
                                        <p:strVal val="true"/>
                                      </p:to>
                                    </p:set>
                                  </p:childTnLst>
                                </p:cTn>
                              </p:par>
                            </p:childTnLst>
                          </p:cTn>
                        </p:par>
                      </p:childTnLst>
                    </p:cTn>
                  </p:par>
                  <p:par>
                    <p:cTn id="186" fill="hold">
                      <p:stCondLst>
                        <p:cond delay="indefinite"/>
                      </p:stCondLst>
                      <p:childTnLst>
                        <p:par>
                          <p:cTn id="187" fill="hold">
                            <p:stCondLst>
                              <p:cond delay="0"/>
                            </p:stCondLst>
                            <p:childTnLst>
                              <p:par>
                                <p:cTn id="188" presetID="16" presetClass="exit" presetSubtype="21" fill="hold" grpId="1" nodeType="clickEffect">
                                  <p:stCondLst>
                                    <p:cond delay="0"/>
                                  </p:stCondLst>
                                  <p:childTnLst>
                                    <p:animEffect transition="out" filter="barn(inVertical)">
                                      <p:cBhvr>
                                        <p:cTn id="189" dur="500"/>
                                        <p:tgtEl>
                                          <p:spTgt spid="3"/>
                                        </p:tgtEl>
                                      </p:cBhvr>
                                    </p:animEffect>
                                    <p:set>
                                      <p:cBhvr>
                                        <p:cTn id="190" dur="1" fill="hold">
                                          <p:stCondLst>
                                            <p:cond delay="499"/>
                                          </p:stCondLst>
                                        </p:cTn>
                                        <p:tgtEl>
                                          <p:spTgt spid="3"/>
                                        </p:tgtEl>
                                        <p:attrNameLst>
                                          <p:attrName>style.visibility</p:attrName>
                                        </p:attrNameLst>
                                      </p:cBhvr>
                                      <p:to>
                                        <p:strVal val="hidden"/>
                                      </p:to>
                                    </p:set>
                                  </p:childTnLst>
                                </p:cTn>
                              </p:par>
                              <p:par>
                                <p:cTn id="191" presetID="10" presetClass="exit" presetSubtype="0" fill="hold" grpId="1" nodeType="withEffect">
                                  <p:stCondLst>
                                    <p:cond delay="0"/>
                                  </p:stCondLst>
                                  <p:childTnLst>
                                    <p:animEffect transition="out" filter="fade">
                                      <p:cBhvr>
                                        <p:cTn id="192" dur="500"/>
                                        <p:tgtEl>
                                          <p:spTgt spid="15"/>
                                        </p:tgtEl>
                                      </p:cBhvr>
                                    </p:animEffect>
                                    <p:set>
                                      <p:cBhvr>
                                        <p:cTn id="193" dur="1" fill="hold">
                                          <p:stCondLst>
                                            <p:cond delay="499"/>
                                          </p:stCondLst>
                                        </p:cTn>
                                        <p:tgtEl>
                                          <p:spTgt spid="15"/>
                                        </p:tgtEl>
                                        <p:attrNameLst>
                                          <p:attrName>style.visibility</p:attrName>
                                        </p:attrNameLst>
                                      </p:cBhvr>
                                      <p:to>
                                        <p:strVal val="hidden"/>
                                      </p:to>
                                    </p:set>
                                  </p:childTnLst>
                                </p:cTn>
                              </p:par>
                              <p:par>
                                <p:cTn id="194" presetID="10" presetClass="exit" presetSubtype="0" fill="hold" grpId="1" nodeType="withEffect">
                                  <p:stCondLst>
                                    <p:cond delay="0"/>
                                  </p:stCondLst>
                                  <p:childTnLst>
                                    <p:animEffect transition="out" filter="fade">
                                      <p:cBhvr>
                                        <p:cTn id="195" dur="500"/>
                                        <p:tgtEl>
                                          <p:spTgt spid="26"/>
                                        </p:tgtEl>
                                      </p:cBhvr>
                                    </p:animEffect>
                                    <p:set>
                                      <p:cBhvr>
                                        <p:cTn id="196" dur="1" fill="hold">
                                          <p:stCondLst>
                                            <p:cond delay="499"/>
                                          </p:stCondLst>
                                        </p:cTn>
                                        <p:tgtEl>
                                          <p:spTgt spid="26"/>
                                        </p:tgtEl>
                                        <p:attrNameLst>
                                          <p:attrName>style.visibility</p:attrName>
                                        </p:attrNameLst>
                                      </p:cBhvr>
                                      <p:to>
                                        <p:strVal val="hidden"/>
                                      </p:to>
                                    </p:set>
                                  </p:childTnLst>
                                </p:cTn>
                              </p:par>
                            </p:childTnLst>
                          </p:cTn>
                        </p:par>
                        <p:par>
                          <p:cTn id="197" fill="hold">
                            <p:stCondLst>
                              <p:cond delay="500"/>
                            </p:stCondLst>
                            <p:childTnLst>
                              <p:par>
                                <p:cTn id="198" presetID="22" presetClass="entr" presetSubtype="8" fill="hold" nodeType="afterEffect">
                                  <p:stCondLst>
                                    <p:cond delay="0"/>
                                  </p:stCondLst>
                                  <p:childTnLst>
                                    <p:set>
                                      <p:cBhvr>
                                        <p:cTn id="199" dur="1" fill="hold">
                                          <p:stCondLst>
                                            <p:cond delay="0"/>
                                          </p:stCondLst>
                                        </p:cTn>
                                        <p:tgtEl>
                                          <p:spTgt spid="24"/>
                                        </p:tgtEl>
                                        <p:attrNameLst>
                                          <p:attrName>style.visibility</p:attrName>
                                        </p:attrNameLst>
                                      </p:cBhvr>
                                      <p:to>
                                        <p:strVal val="visible"/>
                                      </p:to>
                                    </p:set>
                                    <p:animEffect transition="in" filter="wipe(left)">
                                      <p:cBhvr>
                                        <p:cTn id="200" dur="1000"/>
                                        <p:tgtEl>
                                          <p:spTgt spid="24"/>
                                        </p:tgtEl>
                                      </p:cBhvr>
                                    </p:animEffect>
                                  </p:childTnLst>
                                </p:cTn>
                              </p:par>
                            </p:childTnLst>
                          </p:cTn>
                        </p:par>
                        <p:par>
                          <p:cTn id="201" fill="hold">
                            <p:stCondLst>
                              <p:cond delay="1500"/>
                            </p:stCondLst>
                            <p:childTnLst>
                              <p:par>
                                <p:cTn id="202" presetID="0" presetClass="entr" presetSubtype="0" fill="hold" grpId="0" nodeType="afterEffect">
                                  <p:stCondLst>
                                    <p:cond delay="0"/>
                                  </p:stCondLst>
                                  <p:childTnLst>
                                    <p:set>
                                      <p:cBhvr>
                                        <p:cTn id="203" dur="1" fill="hold">
                                          <p:stCondLst>
                                            <p:cond delay="0"/>
                                          </p:stCondLst>
                                        </p:cTn>
                                        <p:tgtEl>
                                          <p:spTgt spid="25"/>
                                        </p:tgtEl>
                                        <p:attrNameLst>
                                          <p:attrName>style.visibility</p:attrName>
                                        </p:attrNameLst>
                                      </p:cBhvr>
                                      <p:to>
                                        <p:strVal val="visible"/>
                                      </p:to>
                                    </p:set>
                                    <p:animEffect transition="in" filter="dissolve">
                                      <p:cBhvr>
                                        <p:cTn id="204" dur="500">
                                          <p:stCondLst>
                                            <p:cond delay="0"/>
                                          </p:stCondLst>
                                        </p:cTn>
                                        <p:tgtEl>
                                          <p:spTgt spid="25"/>
                                        </p:tgtEl>
                                      </p:cBhvr>
                                    </p:animEffect>
                                    <p:anim to="" calcmode="lin" valueType="num">
                                      <p:cBhvr>
                                        <p:cTn id="205" dur="500" fill="hold">
                                          <p:stCondLst>
                                            <p:cond delay="0"/>
                                          </p:stCondLst>
                                        </p:cTn>
                                        <p:tgtEl>
                                          <p:spTgt spid="25"/>
                                        </p:tgtEl>
                                        <p:attrNameLst>
                                          <p:attrName>ppt_w</p:attrName>
                                        </p:attrNameLst>
                                      </p:cBhvr>
                                      <p:tavLst>
                                        <p:tav tm="0">
                                          <p:val>
                                            <p:strVal val="#ppt_w*4"/>
                                          </p:val>
                                        </p:tav>
                                        <p:tav tm="100000">
                                          <p:val>
                                            <p:strVal val="#ppt_w"/>
                                          </p:val>
                                        </p:tav>
                                      </p:tavLst>
                                    </p:anim>
                                    <p:anim to="" calcmode="lin" valueType="num">
                                      <p:cBhvr>
                                        <p:cTn id="206" dur="500" fill="hold">
                                          <p:stCondLst>
                                            <p:cond delay="0"/>
                                          </p:stCondLst>
                                        </p:cTn>
                                        <p:tgtEl>
                                          <p:spTgt spid="25"/>
                                        </p:tgtEl>
                                        <p:attrNameLst>
                                          <p:attrName>ppt_h</p:attrName>
                                        </p:attrNameLst>
                                      </p:cBhvr>
                                      <p:tavLst>
                                        <p:tav tm="0">
                                          <p:val>
                                            <p:strVal val="#ppt_h*4"/>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P spid="22" grpId="0"/>
      <p:bldP spid="23" grpId="0"/>
      <p:bldP spid="25" grpId="0" animBg="1"/>
      <p:bldP spid="3" grpId="0" animBg="1"/>
      <p:bldP spid="3" grpId="1" animBg="1"/>
      <p:bldP spid="15" grpId="0" animBg="1"/>
      <p:bldP spid="15" grpId="1" animBg="1"/>
      <p:bldP spid="15" grpId="2" animBg="1"/>
      <p:bldP spid="26" grpId="0" animBg="1"/>
      <p:bldP spid="26" grpId="1" animBg="1"/>
      <p:bldP spid="26" grpId="2"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75 Quotes on Kindness and Generosity - ReachingSelf">
            <a:extLst>
              <a:ext uri="{FF2B5EF4-FFF2-40B4-BE49-F238E27FC236}">
                <a16:creationId xmlns:a16="http://schemas.microsoft.com/office/drawing/2014/main" id="{9BFA81E7-D709-3C9B-A999-21E083B5551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923" r="4165"/>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8" name="is">
            <a:extLst>
              <a:ext uri="{FF2B5EF4-FFF2-40B4-BE49-F238E27FC236}">
                <a16:creationId xmlns:a16="http://schemas.microsoft.com/office/drawing/2014/main" id="{4E715EE1-90BD-C0FA-B147-E2E1AC4F7132}"/>
              </a:ext>
            </a:extLst>
          </p:cNvPr>
          <p:cNvSpPr txBox="1">
            <a:spLocks/>
          </p:cNvSpPr>
          <p:nvPr/>
        </p:nvSpPr>
        <p:spPr>
          <a:xfrm>
            <a:off x="3249414" y="4787101"/>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9" name="Title 1">
            <a:extLst>
              <a:ext uri="{FF2B5EF4-FFF2-40B4-BE49-F238E27FC236}">
                <a16:creationId xmlns:a16="http://schemas.microsoft.com/office/drawing/2014/main" id="{F6ABC2A8-5F28-28CE-7EB1-9E46EC18A5BA}"/>
              </a:ext>
            </a:extLst>
          </p:cNvPr>
          <p:cNvSpPr txBox="1">
            <a:spLocks/>
          </p:cNvSpPr>
          <p:nvPr/>
        </p:nvSpPr>
        <p:spPr>
          <a:xfrm>
            <a:off x="1675521" y="2149379"/>
            <a:ext cx="1597692" cy="60780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to do</a:t>
            </a:r>
          </a:p>
        </p:txBody>
      </p:sp>
      <p:sp>
        <p:nvSpPr>
          <p:cNvPr id="16" name="is">
            <a:extLst>
              <a:ext uri="{FF2B5EF4-FFF2-40B4-BE49-F238E27FC236}">
                <a16:creationId xmlns:a16="http://schemas.microsoft.com/office/drawing/2014/main" id="{95453E63-776B-41CE-2E7D-D5F3324E5E14}"/>
              </a:ext>
            </a:extLst>
          </p:cNvPr>
          <p:cNvSpPr txBox="1">
            <a:spLocks/>
          </p:cNvSpPr>
          <p:nvPr/>
        </p:nvSpPr>
        <p:spPr>
          <a:xfrm>
            <a:off x="1623539" y="2312003"/>
            <a:ext cx="703564" cy="61581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7" name="Final">
            <a:extLst>
              <a:ext uri="{FF2B5EF4-FFF2-40B4-BE49-F238E27FC236}">
                <a16:creationId xmlns:a16="http://schemas.microsoft.com/office/drawing/2014/main" id="{8CEA3207-1F37-0CD2-5931-4906C40C42B9}"/>
              </a:ext>
            </a:extLst>
          </p:cNvPr>
          <p:cNvSpPr txBox="1">
            <a:spLocks noChangeArrowheads="1"/>
          </p:cNvSpPr>
          <p:nvPr/>
        </p:nvSpPr>
        <p:spPr bwMode="auto">
          <a:xfrm>
            <a:off x="1585128" y="1300006"/>
            <a:ext cx="5973745" cy="4257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do not forget</a:t>
            </a:r>
            <a:b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to do good and to share</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with such sacrifices</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 is well pleased</a:t>
            </a:r>
            <a:endParaRPr lang="en-US" altLang="en-US" sz="3200" b="1" i="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583298"/>
            <a:ext cx="8229600" cy="2681504"/>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But do not forget to do good and to share, for with such sacrifices God is well pleased.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Hebrews 13:16 </a:t>
            </a:r>
          </a:p>
        </p:txBody>
      </p:sp>
      <p:sp>
        <p:nvSpPr>
          <p:cNvPr id="2" name="Rectangle 2">
            <a:extLst>
              <a:ext uri="{FF2B5EF4-FFF2-40B4-BE49-F238E27FC236}">
                <a16:creationId xmlns:a16="http://schemas.microsoft.com/office/drawing/2014/main" id="{7366F6FD-6815-2A5C-1C36-6BC13187748A}"/>
              </a:ext>
            </a:extLst>
          </p:cNvPr>
          <p:cNvSpPr txBox="1">
            <a:spLocks noChangeArrowheads="1"/>
          </p:cNvSpPr>
          <p:nvPr/>
        </p:nvSpPr>
        <p:spPr bwMode="auto">
          <a:xfrm>
            <a:off x="1421605" y="856603"/>
            <a:ext cx="3588465" cy="7936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do not forget</a:t>
            </a:r>
          </a:p>
        </p:txBody>
      </p:sp>
      <p:sp>
        <p:nvSpPr>
          <p:cNvPr id="3" name="Rectangle 2">
            <a:extLst>
              <a:ext uri="{FF2B5EF4-FFF2-40B4-BE49-F238E27FC236}">
                <a16:creationId xmlns:a16="http://schemas.microsoft.com/office/drawing/2014/main" id="{1FAC30BB-627A-FD25-6A95-0D2C0A3F71F8}"/>
              </a:ext>
            </a:extLst>
          </p:cNvPr>
          <p:cNvSpPr txBox="1">
            <a:spLocks noChangeArrowheads="1"/>
          </p:cNvSpPr>
          <p:nvPr/>
        </p:nvSpPr>
        <p:spPr bwMode="auto">
          <a:xfrm>
            <a:off x="4533332" y="868326"/>
            <a:ext cx="4201093" cy="7723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do good and</a:t>
            </a:r>
          </a:p>
        </p:txBody>
      </p:sp>
      <p:sp>
        <p:nvSpPr>
          <p:cNvPr id="4" name="Rectangle 2">
            <a:extLst>
              <a:ext uri="{FF2B5EF4-FFF2-40B4-BE49-F238E27FC236}">
                <a16:creationId xmlns:a16="http://schemas.microsoft.com/office/drawing/2014/main" id="{3BFA83E8-4E70-D50A-DF36-BA23D3C39298}"/>
              </a:ext>
            </a:extLst>
          </p:cNvPr>
          <p:cNvSpPr txBox="1">
            <a:spLocks noChangeArrowheads="1"/>
          </p:cNvSpPr>
          <p:nvPr/>
        </p:nvSpPr>
        <p:spPr bwMode="auto">
          <a:xfrm>
            <a:off x="605387" y="1529397"/>
            <a:ext cx="2384101" cy="785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share</a:t>
            </a:r>
          </a:p>
        </p:txBody>
      </p:sp>
      <p:sp>
        <p:nvSpPr>
          <p:cNvPr id="5" name="Rectangle 2">
            <a:extLst>
              <a:ext uri="{FF2B5EF4-FFF2-40B4-BE49-F238E27FC236}">
                <a16:creationId xmlns:a16="http://schemas.microsoft.com/office/drawing/2014/main" id="{D449380C-195C-3121-3A80-0EC2C3592FB6}"/>
              </a:ext>
            </a:extLst>
          </p:cNvPr>
          <p:cNvSpPr txBox="1">
            <a:spLocks noChangeArrowheads="1"/>
          </p:cNvSpPr>
          <p:nvPr/>
        </p:nvSpPr>
        <p:spPr bwMode="auto">
          <a:xfrm>
            <a:off x="3476626" y="1519238"/>
            <a:ext cx="5162550" cy="8024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with such sacrifices</a:t>
            </a:r>
          </a:p>
        </p:txBody>
      </p:sp>
      <p:sp>
        <p:nvSpPr>
          <p:cNvPr id="6" name="Rectangle 2">
            <a:extLst>
              <a:ext uri="{FF2B5EF4-FFF2-40B4-BE49-F238E27FC236}">
                <a16:creationId xmlns:a16="http://schemas.microsoft.com/office/drawing/2014/main" id="{135A1521-E95F-5E2E-7F38-C3DAA9DCA18C}"/>
              </a:ext>
            </a:extLst>
          </p:cNvPr>
          <p:cNvSpPr txBox="1">
            <a:spLocks noChangeArrowheads="1"/>
          </p:cNvSpPr>
          <p:nvPr/>
        </p:nvSpPr>
        <p:spPr bwMode="auto">
          <a:xfrm>
            <a:off x="477148" y="2204757"/>
            <a:ext cx="4938914" cy="7789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well pleased</a:t>
            </a:r>
          </a:p>
        </p:txBody>
      </p:sp>
      <p:sp>
        <p:nvSpPr>
          <p:cNvPr id="10" name="=">
            <a:extLst>
              <a:ext uri="{FF2B5EF4-FFF2-40B4-BE49-F238E27FC236}">
                <a16:creationId xmlns:a16="http://schemas.microsoft.com/office/drawing/2014/main" id="{3FA832BA-0DDD-118D-5FF3-0083BB06B628}"/>
              </a:ext>
            </a:extLst>
          </p:cNvPr>
          <p:cNvSpPr>
            <a:spLocks noChangeArrowheads="1"/>
          </p:cNvSpPr>
          <p:nvPr/>
        </p:nvSpPr>
        <p:spPr bwMode="auto">
          <a:xfrm>
            <a:off x="3200175" y="4727655"/>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1" name="Rectangle 2">
            <a:extLst>
              <a:ext uri="{FF2B5EF4-FFF2-40B4-BE49-F238E27FC236}">
                <a16:creationId xmlns:a16="http://schemas.microsoft.com/office/drawing/2014/main" id="{DB813986-A88A-81D3-1707-6CE167C31C6A}"/>
              </a:ext>
            </a:extLst>
          </p:cNvPr>
          <p:cNvSpPr txBox="1">
            <a:spLocks noChangeArrowheads="1"/>
          </p:cNvSpPr>
          <p:nvPr/>
        </p:nvSpPr>
        <p:spPr bwMode="auto">
          <a:xfrm>
            <a:off x="2509752" y="402808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2" name="Rectangle 2">
            <a:extLst>
              <a:ext uri="{FF2B5EF4-FFF2-40B4-BE49-F238E27FC236}">
                <a16:creationId xmlns:a16="http://schemas.microsoft.com/office/drawing/2014/main" id="{F2BD3A92-C13D-7224-FB66-060334A3FE4E}"/>
              </a:ext>
            </a:extLst>
          </p:cNvPr>
          <p:cNvSpPr txBox="1">
            <a:spLocks noChangeArrowheads="1"/>
          </p:cNvSpPr>
          <p:nvPr/>
        </p:nvSpPr>
        <p:spPr bwMode="auto">
          <a:xfrm>
            <a:off x="2238280" y="1357591"/>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3" name="Rectangle 2">
            <a:extLst>
              <a:ext uri="{FF2B5EF4-FFF2-40B4-BE49-F238E27FC236}">
                <a16:creationId xmlns:a16="http://schemas.microsoft.com/office/drawing/2014/main" id="{CA1848FE-D5CC-5499-EA04-C5352281EADB}"/>
              </a:ext>
            </a:extLst>
          </p:cNvPr>
          <p:cNvSpPr txBox="1">
            <a:spLocks noChangeArrowheads="1"/>
          </p:cNvSpPr>
          <p:nvPr/>
        </p:nvSpPr>
        <p:spPr bwMode="auto">
          <a:xfrm>
            <a:off x="1693889" y="2041328"/>
            <a:ext cx="1557550" cy="764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do</a:t>
            </a:r>
            <a:endParaRPr kumimoji="0" lang="en-US" altLang="en-US" sz="44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4" name="Rectangle 12">
            <a:extLst>
              <a:ext uri="{FF2B5EF4-FFF2-40B4-BE49-F238E27FC236}">
                <a16:creationId xmlns:a16="http://schemas.microsoft.com/office/drawing/2014/main" id="{FA3A7A33-3EEB-13BA-A844-B2DD2321BF81}"/>
              </a:ext>
            </a:extLst>
          </p:cNvPr>
          <p:cNvSpPr>
            <a:spLocks noChangeArrowheads="1"/>
          </p:cNvSpPr>
          <p:nvPr/>
        </p:nvSpPr>
        <p:spPr bwMode="auto">
          <a:xfrm>
            <a:off x="3766616" y="3617214"/>
            <a:ext cx="5051503"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unrise" dir="t"/>
            </a:scene3d>
            <a:sp3d extrusionH="57150">
              <a:bevelT w="38100" h="38100"/>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solidFill>
                  <a:srgbClr val="FFFF66"/>
                </a:solidFill>
                <a:effectLst>
                  <a:glow rad="127000">
                    <a:srgbClr val="000000"/>
                  </a:glow>
                </a:effectLst>
                <a:uLnTx/>
                <a:uFillTx/>
                <a:latin typeface="Calibri" panose="020F0502020204030204" pitchFamily="34" charset="0"/>
                <a:ea typeface="+mn-ea"/>
                <a:cs typeface="+mn-cs"/>
              </a:rPr>
              <a:t>Message in His Light</a:t>
            </a:r>
            <a:endParaRPr kumimoji="0" lang="en-US" altLang="en-US" sz="4400" b="1" i="1" u="none" strike="noStrike" kern="1200" cap="none" spc="0" normalizeH="0" baseline="0" noProof="0" dirty="0">
              <a:solidFill>
                <a:srgbClr val="FFFF66"/>
              </a:solidFill>
              <a:effectLst>
                <a:glow rad="127000">
                  <a:srgbClr val="000000"/>
                </a:glow>
              </a:effectLst>
              <a:uLnTx/>
              <a:uFillTx/>
              <a:latin typeface="Calibri" panose="020F0502020204030204" pitchFamily="34" charset="0"/>
              <a:ea typeface="+mn-ea"/>
              <a:cs typeface="+mn-cs"/>
            </a:endParaRPr>
          </a:p>
        </p:txBody>
      </p:sp>
      <p:sp>
        <p:nvSpPr>
          <p:cNvPr id="15" name="Arrow: Left 14">
            <a:extLst>
              <a:ext uri="{FF2B5EF4-FFF2-40B4-BE49-F238E27FC236}">
                <a16:creationId xmlns:a16="http://schemas.microsoft.com/office/drawing/2014/main" id="{6F545B06-477E-9E90-C7E6-0F5BECA44981}"/>
              </a:ext>
            </a:extLst>
          </p:cNvPr>
          <p:cNvSpPr/>
          <p:nvPr/>
        </p:nvSpPr>
        <p:spPr>
          <a:xfrm rot="2320489">
            <a:off x="2701383" y="3299570"/>
            <a:ext cx="1290393" cy="259307"/>
          </a:xfrm>
          <a:prstGeom prst="leftArrow">
            <a:avLst>
              <a:gd name="adj1" fmla="val 38159"/>
              <a:gd name="adj2" fmla="val 76204"/>
            </a:avLst>
          </a:prstGeom>
          <a:solidFill>
            <a:srgbClr val="FFC000"/>
          </a:solidFill>
          <a:ln>
            <a:solidFill>
              <a:srgbClr val="FFFF00"/>
            </a:solidFill>
          </a:ln>
          <a:effectLst>
            <a:glow rad="76200">
              <a:schemeClr val="tx1"/>
            </a:glow>
          </a:effectLst>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
            <a:extLst>
              <a:ext uri="{FF2B5EF4-FFF2-40B4-BE49-F238E27FC236}">
                <a16:creationId xmlns:a16="http://schemas.microsoft.com/office/drawing/2014/main" id="{089B2BB9-98D5-68A1-7DE2-C0318243DBEA}"/>
              </a:ext>
            </a:extLst>
          </p:cNvPr>
          <p:cNvSpPr>
            <a:spLocks noChangeArrowheads="1"/>
          </p:cNvSpPr>
          <p:nvPr/>
        </p:nvSpPr>
        <p:spPr bwMode="auto">
          <a:xfrm>
            <a:off x="1581366" y="2243973"/>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8" name="Rectangle 6">
            <a:extLst>
              <a:ext uri="{FF2B5EF4-FFF2-40B4-BE49-F238E27FC236}">
                <a16:creationId xmlns:a16="http://schemas.microsoft.com/office/drawing/2014/main" id="{68161016-CD20-F0A5-CDED-6914153CBA3E}"/>
              </a:ext>
            </a:extLst>
          </p:cNvPr>
          <p:cNvSpPr>
            <a:spLocks noChangeArrowheads="1"/>
          </p:cNvSpPr>
          <p:nvPr/>
        </p:nvSpPr>
        <p:spPr bwMode="auto">
          <a:xfrm>
            <a:off x="5391096" y="887143"/>
            <a:ext cx="804133" cy="7381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do</a:t>
            </a:r>
          </a:p>
        </p:txBody>
      </p:sp>
      <p:sp>
        <p:nvSpPr>
          <p:cNvPr id="19" name="Rectangle 6">
            <a:extLst>
              <a:ext uri="{FF2B5EF4-FFF2-40B4-BE49-F238E27FC236}">
                <a16:creationId xmlns:a16="http://schemas.microsoft.com/office/drawing/2014/main" id="{EE126F4D-6D81-0D19-6F4C-535842619910}"/>
              </a:ext>
            </a:extLst>
          </p:cNvPr>
          <p:cNvSpPr>
            <a:spLocks noChangeArrowheads="1"/>
          </p:cNvSpPr>
          <p:nvPr/>
        </p:nvSpPr>
        <p:spPr bwMode="auto">
          <a:xfrm>
            <a:off x="699827" y="1563495"/>
            <a:ext cx="791548" cy="7111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to</a:t>
            </a:r>
          </a:p>
        </p:txBody>
      </p:sp>
    </p:spTree>
    <p:extLst>
      <p:ext uri="{BB962C8B-B14F-4D97-AF65-F5344CB8AC3E}">
        <p14:creationId xmlns:p14="http://schemas.microsoft.com/office/powerpoint/2010/main" val="200766775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750" fill="hold"/>
                                        <p:tgtEl>
                                          <p:spTgt spid="3074"/>
                                        </p:tgtEl>
                                        <p:attrNameLst>
                                          <p:attrName>ppt_x</p:attrName>
                                        </p:attrNameLst>
                                      </p:cBhvr>
                                      <p:tavLst>
                                        <p:tav tm="0">
                                          <p:val>
                                            <p:strVal val="#ppt_x"/>
                                          </p:val>
                                        </p:tav>
                                        <p:tav tm="100000">
                                          <p:val>
                                            <p:strVal val="#ppt_x"/>
                                          </p:val>
                                        </p:tav>
                                      </p:tavLst>
                                    </p:anim>
                                    <p:anim calcmode="lin" valueType="num">
                                      <p:cBhvr additive="base">
                                        <p:cTn id="8" dur="750" fill="hold"/>
                                        <p:tgtEl>
                                          <p:spTgt spid="3074"/>
                                        </p:tgtEl>
                                        <p:attrNameLst>
                                          <p:attrName>ppt_y</p:attrName>
                                        </p:attrNameLst>
                                      </p:cBhvr>
                                      <p:tavLst>
                                        <p:tav tm="0">
                                          <p:val>
                                            <p:strVal val="0-#ppt_h/2"/>
                                          </p:val>
                                        </p:tav>
                                        <p:tav tm="100000">
                                          <p:val>
                                            <p:strVal val="#ppt_y"/>
                                          </p:val>
                                        </p:tav>
                                      </p:tavLst>
                                    </p:anim>
                                  </p:childTnLst>
                                </p:cTn>
                              </p:par>
                              <p:par>
                                <p:cTn id="9" presetID="17" presetClass="entr" presetSubtype="10" fill="hold" grpId="2"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p:cTn id="11" dur="750" fill="hold"/>
                                        <p:tgtEl>
                                          <p:spTgt spid="3074"/>
                                        </p:tgtEl>
                                        <p:attrNameLst>
                                          <p:attrName>ppt_w</p:attrName>
                                        </p:attrNameLst>
                                      </p:cBhvr>
                                      <p:tavLst>
                                        <p:tav tm="0">
                                          <p:val>
                                            <p:fltVal val="0"/>
                                          </p:val>
                                        </p:tav>
                                        <p:tav tm="100000">
                                          <p:val>
                                            <p:strVal val="#ppt_w"/>
                                          </p:val>
                                        </p:tav>
                                      </p:tavLst>
                                    </p:anim>
                                    <p:anim calcmode="lin" valueType="num">
                                      <p:cBhvr>
                                        <p:cTn id="12" dur="75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39" presetClass="entr" presetSubtype="0" accel="10000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1000" fill="hold"/>
                                        <p:tgtEl>
                                          <p:spTgt spid="14"/>
                                        </p:tgtEl>
                                        <p:attrNameLst>
                                          <p:attrName>ppt_h</p:attrName>
                                        </p:attrNameLst>
                                      </p:cBhvr>
                                      <p:tavLst>
                                        <p:tav tm="0">
                                          <p:val>
                                            <p:strVal val="#ppt_h/20"/>
                                          </p:val>
                                        </p:tav>
                                        <p:tav tm="50000">
                                          <p:val>
                                            <p:strVal val="#ppt_h/20"/>
                                          </p:val>
                                        </p:tav>
                                        <p:tav tm="100000">
                                          <p:val>
                                            <p:strVal val="#ppt_h"/>
                                          </p:val>
                                        </p:tav>
                                      </p:tavLst>
                                    </p:anim>
                                    <p:anim calcmode="lin" valueType="num">
                                      <p:cBhvr>
                                        <p:cTn id="18" dur="1000" fill="hold"/>
                                        <p:tgtEl>
                                          <p:spTgt spid="14"/>
                                        </p:tgtEl>
                                        <p:attrNameLst>
                                          <p:attrName>ppt_w</p:attrName>
                                        </p:attrNameLst>
                                      </p:cBhvr>
                                      <p:tavLst>
                                        <p:tav tm="0">
                                          <p:val>
                                            <p:strVal val="#ppt_w+.3"/>
                                          </p:val>
                                        </p:tav>
                                        <p:tav tm="50000">
                                          <p:val>
                                            <p:strVal val="#ppt_w+.3"/>
                                          </p:val>
                                        </p:tav>
                                        <p:tav tm="100000">
                                          <p:val>
                                            <p:strVal val="#ppt_w"/>
                                          </p:val>
                                        </p:tav>
                                      </p:tavLst>
                                    </p:anim>
                                    <p:anim calcmode="lin" valueType="num">
                                      <p:cBhvr>
                                        <p:cTn id="19" dur="1000" fill="hold"/>
                                        <p:tgtEl>
                                          <p:spTgt spid="14"/>
                                        </p:tgtEl>
                                        <p:attrNameLst>
                                          <p:attrName>ppt_x</p:attrName>
                                        </p:attrNameLst>
                                      </p:cBhvr>
                                      <p:tavLst>
                                        <p:tav tm="0">
                                          <p:val>
                                            <p:strVal val="#ppt_x-.3"/>
                                          </p:val>
                                        </p:tav>
                                        <p:tav tm="5000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8" presetClass="entr" presetSubtype="9"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strips(upLeft)">
                                      <p:cBhvr>
                                        <p:cTn id="25" dur="500"/>
                                        <p:tgtEl>
                                          <p:spTgt spid="15"/>
                                        </p:tgtEl>
                                      </p:cBhvr>
                                    </p:animEffect>
                                  </p:childTnLst>
                                </p:cTn>
                              </p:par>
                              <p:par>
                                <p:cTn id="26" presetID="22" presetClass="entr" presetSubtype="8" fill="hold" grpId="0" nodeType="withEffect">
                                  <p:stCondLst>
                                    <p:cond delay="25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par>
                                <p:cTn id="29" presetID="18" presetClass="emph" presetSubtype="0" fill="hold" grpId="1" nodeType="withEffect">
                                  <p:stCondLst>
                                    <p:cond delay="250"/>
                                  </p:stCondLst>
                                  <p:childTnLst>
                                    <p:set>
                                      <p:cBhvr override="childStyle">
                                        <p:cTn id="30" dur="500" fill="hold"/>
                                        <p:tgtEl>
                                          <p:spTgt spid="16"/>
                                        </p:tgtEl>
                                        <p:attrNameLst>
                                          <p:attrName>style.textDecorationUnderline</p:attrName>
                                        </p:attrNameLst>
                                      </p:cBhvr>
                                      <p:to>
                                        <p:strVal val="true"/>
                                      </p:to>
                                    </p:set>
                                  </p:childTnLst>
                                </p:cTn>
                              </p:par>
                              <p:par>
                                <p:cTn id="31" presetID="16" presetClass="exit" presetSubtype="21" fill="hold" grpId="2" nodeType="withEffect">
                                  <p:stCondLst>
                                    <p:cond delay="750"/>
                                  </p:stCondLst>
                                  <p:childTnLst>
                                    <p:animEffect transition="out" filter="barn(inVertical)">
                                      <p:cBhvr>
                                        <p:cTn id="32" dur="500"/>
                                        <p:tgtEl>
                                          <p:spTgt spid="16"/>
                                        </p:tgtEl>
                                      </p:cBhvr>
                                    </p:animEffect>
                                    <p:set>
                                      <p:cBhvr>
                                        <p:cTn id="33" dur="1" fill="hold">
                                          <p:stCondLst>
                                            <p:cond delay="499"/>
                                          </p:stCondLst>
                                        </p:cTn>
                                        <p:tgtEl>
                                          <p:spTgt spid="16"/>
                                        </p:tgtEl>
                                        <p:attrNameLst>
                                          <p:attrName>style.visibility</p:attrName>
                                        </p:attrNameLst>
                                      </p:cBhvr>
                                      <p:to>
                                        <p:strVal val="hidden"/>
                                      </p:to>
                                    </p:set>
                                  </p:childTnLst>
                                </p:cTn>
                              </p:par>
                              <p:par>
                                <p:cTn id="34" presetID="0" presetClass="entr" presetSubtype="0" fill="hold" grpId="0" nodeType="withEffect">
                                  <p:stCondLst>
                                    <p:cond delay="1000"/>
                                  </p:stCondLst>
                                  <p:childTnLst>
                                    <p:set>
                                      <p:cBhvr>
                                        <p:cTn id="35" dur="1" fill="hold">
                                          <p:stCondLst>
                                            <p:cond delay="0"/>
                                          </p:stCondLst>
                                        </p:cTn>
                                        <p:tgtEl>
                                          <p:spTgt spid="17"/>
                                        </p:tgtEl>
                                        <p:attrNameLst>
                                          <p:attrName>style.visibility</p:attrName>
                                        </p:attrNameLst>
                                      </p:cBhvr>
                                      <p:to>
                                        <p:strVal val="visible"/>
                                      </p:to>
                                    </p:set>
                                    <p:animEffect transition="in" filter="dissolve">
                                      <p:cBhvr>
                                        <p:cTn id="36" dur="500">
                                          <p:stCondLst>
                                            <p:cond delay="0"/>
                                          </p:stCondLst>
                                        </p:cTn>
                                        <p:tgtEl>
                                          <p:spTgt spid="17"/>
                                        </p:tgtEl>
                                      </p:cBhvr>
                                    </p:animEffect>
                                    <p:anim to="" calcmode="lin" valueType="num">
                                      <p:cBhvr>
                                        <p:cTn id="37"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38"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0"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dissolve">
                                      <p:cBhvr>
                                        <p:cTn id="43" dur="500">
                                          <p:stCondLst>
                                            <p:cond delay="0"/>
                                          </p:stCondLst>
                                        </p:cTn>
                                        <p:tgtEl>
                                          <p:spTgt spid="18"/>
                                        </p:tgtEl>
                                      </p:cBhvr>
                                    </p:animEffect>
                                    <p:anim to="" calcmode="lin" valueType="num">
                                      <p:cBhvr>
                                        <p:cTn id="44" dur="500" fill="hold">
                                          <p:stCondLst>
                                            <p:cond delay="0"/>
                                          </p:stCondLst>
                                        </p:cTn>
                                        <p:tgtEl>
                                          <p:spTgt spid="18"/>
                                        </p:tgtEl>
                                        <p:attrNameLst>
                                          <p:attrName>ppt_w</p:attrName>
                                        </p:attrNameLst>
                                      </p:cBhvr>
                                      <p:tavLst>
                                        <p:tav tm="0">
                                          <p:val>
                                            <p:strVal val="#ppt_w*4"/>
                                          </p:val>
                                        </p:tav>
                                        <p:tav tm="100000">
                                          <p:val>
                                            <p:strVal val="#ppt_w"/>
                                          </p:val>
                                        </p:tav>
                                      </p:tavLst>
                                    </p:anim>
                                    <p:anim to="" calcmode="lin" valueType="num">
                                      <p:cBhvr>
                                        <p:cTn id="45" dur="500" fill="hold">
                                          <p:stCondLst>
                                            <p:cond delay="0"/>
                                          </p:stCondLst>
                                        </p:cTn>
                                        <p:tgtEl>
                                          <p:spTgt spid="18"/>
                                        </p:tgtEl>
                                        <p:attrNameLst>
                                          <p:attrName>ppt_h</p:attrName>
                                        </p:attrNameLst>
                                      </p:cBhvr>
                                      <p:tavLst>
                                        <p:tav tm="0">
                                          <p:val>
                                            <p:strVal val="#ppt_h*4"/>
                                          </p:val>
                                        </p:tav>
                                        <p:tav tm="100000">
                                          <p:val>
                                            <p:strVal val="#ppt_h"/>
                                          </p:val>
                                        </p:tav>
                                      </p:tavLst>
                                    </p:anim>
                                  </p:childTnLst>
                                </p:cTn>
                              </p:par>
                              <p:par>
                                <p:cTn id="46" presetID="0" presetClass="entr" presetSubtype="0" fill="hold" grpId="0" nodeType="withEffect">
                                  <p:stCondLst>
                                    <p:cond delay="400"/>
                                  </p:stCondLst>
                                  <p:childTnLst>
                                    <p:set>
                                      <p:cBhvr>
                                        <p:cTn id="47" dur="1" fill="hold">
                                          <p:stCondLst>
                                            <p:cond delay="0"/>
                                          </p:stCondLst>
                                        </p:cTn>
                                        <p:tgtEl>
                                          <p:spTgt spid="19"/>
                                        </p:tgtEl>
                                        <p:attrNameLst>
                                          <p:attrName>style.visibility</p:attrName>
                                        </p:attrNameLst>
                                      </p:cBhvr>
                                      <p:to>
                                        <p:strVal val="visible"/>
                                      </p:to>
                                    </p:set>
                                    <p:animEffect transition="in" filter="dissolve">
                                      <p:cBhvr>
                                        <p:cTn id="48" dur="500">
                                          <p:stCondLst>
                                            <p:cond delay="0"/>
                                          </p:stCondLst>
                                        </p:cTn>
                                        <p:tgtEl>
                                          <p:spTgt spid="19"/>
                                        </p:tgtEl>
                                      </p:cBhvr>
                                    </p:animEffect>
                                    <p:anim to="" calcmode="lin" valueType="num">
                                      <p:cBhvr>
                                        <p:cTn id="49" dur="500" fill="hold">
                                          <p:stCondLst>
                                            <p:cond delay="0"/>
                                          </p:stCondLst>
                                        </p:cTn>
                                        <p:tgtEl>
                                          <p:spTgt spid="19"/>
                                        </p:tgtEl>
                                        <p:attrNameLst>
                                          <p:attrName>ppt_w</p:attrName>
                                        </p:attrNameLst>
                                      </p:cBhvr>
                                      <p:tavLst>
                                        <p:tav tm="0">
                                          <p:val>
                                            <p:strVal val="#ppt_w*4"/>
                                          </p:val>
                                        </p:tav>
                                        <p:tav tm="100000">
                                          <p:val>
                                            <p:strVal val="#ppt_w"/>
                                          </p:val>
                                        </p:tav>
                                      </p:tavLst>
                                    </p:anim>
                                    <p:anim to="" calcmode="lin" valueType="num">
                                      <p:cBhvr>
                                        <p:cTn id="50" dur="500" fill="hold">
                                          <p:stCondLst>
                                            <p:cond delay="0"/>
                                          </p:stCondLst>
                                        </p:cTn>
                                        <p:tgtEl>
                                          <p:spTgt spid="19"/>
                                        </p:tgtEl>
                                        <p:attrNameLst>
                                          <p:attrName>ppt_h</p:attrName>
                                        </p:attrNameLst>
                                      </p:cBhvr>
                                      <p:tavLst>
                                        <p:tav tm="0">
                                          <p:val>
                                            <p:strVal val="#ppt_h*4"/>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2"/>
                                        </p:tgtEl>
                                        <p:attrNameLst>
                                          <p:attrName>style.visibility</p:attrName>
                                        </p:attrNameLst>
                                      </p:cBhvr>
                                      <p:to>
                                        <p:strVal val="visible"/>
                                      </p:to>
                                    </p:set>
                                    <p:animEffect transition="in" filter="fade">
                                      <p:cBhvr>
                                        <p:cTn id="55" dur="250"/>
                                        <p:tgtEl>
                                          <p:spTgt spid="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
                                        </p:tgtEl>
                                        <p:attrNameLst>
                                          <p:attrName>style.visibility</p:attrName>
                                        </p:attrNameLst>
                                      </p:cBhvr>
                                      <p:to>
                                        <p:strVal val="visible"/>
                                      </p:to>
                                    </p:set>
                                    <p:animEffect transition="in" filter="fade">
                                      <p:cBhvr>
                                        <p:cTn id="58" dur="250"/>
                                        <p:tgtEl>
                                          <p:spTgt spid="3"/>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fade">
                                      <p:cBhvr>
                                        <p:cTn id="61" dur="250"/>
                                        <p:tgtEl>
                                          <p:spTgt spid="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fade">
                                      <p:cBhvr>
                                        <p:cTn id="64" dur="250"/>
                                        <p:tgtEl>
                                          <p:spTgt spid="5"/>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fade">
                                      <p:cBhvr>
                                        <p:cTn id="67" dur="250"/>
                                        <p:tgtEl>
                                          <p:spTgt spid="6"/>
                                        </p:tgtEl>
                                      </p:cBhvr>
                                    </p:animEffect>
                                  </p:childTnLst>
                                </p:cTn>
                              </p:par>
                              <p:par>
                                <p:cTn id="68" presetID="42" presetClass="path" presetSubtype="0" accel="50000" decel="50000" fill="hold" grpId="2" nodeType="withEffect">
                                  <p:stCondLst>
                                    <p:cond delay="0"/>
                                  </p:stCondLst>
                                  <p:childTnLst>
                                    <p:animMotion origin="layout" path="M -2.5E-6 1.11111E-6 L 0.14896 0.07268 " pathEditMode="relative" rAng="0" ptsTypes="AA">
                                      <p:cBhvr>
                                        <p:cTn id="69" dur="2000" fill="hold"/>
                                        <p:tgtEl>
                                          <p:spTgt spid="2"/>
                                        </p:tgtEl>
                                        <p:attrNameLst>
                                          <p:attrName>ppt_x</p:attrName>
                                          <p:attrName>ppt_y</p:attrName>
                                        </p:attrNameLst>
                                      </p:cBhvr>
                                      <p:rCtr x="7448" y="3634"/>
                                    </p:animMotion>
                                  </p:childTnLst>
                                </p:cTn>
                              </p:par>
                              <p:par>
                                <p:cTn id="70" presetID="42" presetClass="path" presetSubtype="0" accel="50000" decel="50000" fill="hold" grpId="2" nodeType="withEffect">
                                  <p:stCondLst>
                                    <p:cond delay="0"/>
                                  </p:stCondLst>
                                  <p:childTnLst>
                                    <p:animMotion origin="layout" path="M -8.33333E-7 -3.7037E-7 L -0.32934 0.1706 " pathEditMode="relative" rAng="0" ptsTypes="AA">
                                      <p:cBhvr>
                                        <p:cTn id="71" dur="2000" fill="hold"/>
                                        <p:tgtEl>
                                          <p:spTgt spid="3"/>
                                        </p:tgtEl>
                                        <p:attrNameLst>
                                          <p:attrName>ppt_x</p:attrName>
                                          <p:attrName>ppt_y</p:attrName>
                                        </p:attrNameLst>
                                      </p:cBhvr>
                                      <p:rCtr x="-16476" y="8519"/>
                                    </p:animMotion>
                                  </p:childTnLst>
                                </p:cTn>
                              </p:par>
                              <p:par>
                                <p:cTn id="72" presetID="42" presetClass="path" presetSubtype="0" accel="50000" decel="50000" fill="hold" grpId="2" nodeType="withEffect">
                                  <p:stCondLst>
                                    <p:cond delay="0"/>
                                  </p:stCondLst>
                                  <p:childTnLst>
                                    <p:animMotion origin="layout" path="M 2.22222E-6 -2.59259E-6 L 0.50972 0.07361 " pathEditMode="relative" rAng="0" ptsTypes="AA">
                                      <p:cBhvr>
                                        <p:cTn id="73" dur="2000" fill="hold"/>
                                        <p:tgtEl>
                                          <p:spTgt spid="4"/>
                                        </p:tgtEl>
                                        <p:attrNameLst>
                                          <p:attrName>ppt_x</p:attrName>
                                          <p:attrName>ppt_y</p:attrName>
                                        </p:attrNameLst>
                                      </p:cBhvr>
                                      <p:rCtr x="25486" y="3681"/>
                                    </p:animMotion>
                                  </p:childTnLst>
                                </p:cTn>
                              </p:par>
                              <p:par>
                                <p:cTn id="74" presetID="42" presetClass="path" presetSubtype="0" accel="50000" decel="50000" fill="hold" grpId="2" nodeType="withEffect">
                                  <p:stCondLst>
                                    <p:cond delay="0"/>
                                  </p:stCondLst>
                                  <p:childTnLst>
                                    <p:animMotion origin="layout" path="M 1.11022E-16 -2.59259E-6 L -0.16215 0.26922 " pathEditMode="relative" rAng="0" ptsTypes="AA">
                                      <p:cBhvr>
                                        <p:cTn id="75" dur="2000" fill="hold"/>
                                        <p:tgtEl>
                                          <p:spTgt spid="5"/>
                                        </p:tgtEl>
                                        <p:attrNameLst>
                                          <p:attrName>ppt_x</p:attrName>
                                          <p:attrName>ppt_y</p:attrName>
                                        </p:attrNameLst>
                                      </p:cBhvr>
                                      <p:rCtr x="-8108" y="13449"/>
                                    </p:animMotion>
                                  </p:childTnLst>
                                </p:cTn>
                              </p:par>
                              <p:par>
                                <p:cTn id="76" presetID="42" presetClass="path" presetSubtype="0" accel="50000" decel="50000" fill="hold" grpId="2" nodeType="withEffect">
                                  <p:stCondLst>
                                    <p:cond delay="0"/>
                                  </p:stCondLst>
                                  <p:childTnLst>
                                    <p:animMotion origin="layout" path="M -2.22222E-6 -7.40741E-7 L 0.17778 0.36644 " pathEditMode="relative" rAng="0" ptsTypes="AA">
                                      <p:cBhvr>
                                        <p:cTn id="77" dur="2000" fill="hold"/>
                                        <p:tgtEl>
                                          <p:spTgt spid="6"/>
                                        </p:tgtEl>
                                        <p:attrNameLst>
                                          <p:attrName>ppt_x</p:attrName>
                                          <p:attrName>ppt_y</p:attrName>
                                        </p:attrNameLst>
                                      </p:cBhvr>
                                      <p:rCtr x="8889" y="18310"/>
                                    </p:animMotion>
                                  </p:childTnLst>
                                </p:cTn>
                              </p:par>
                              <p:par>
                                <p:cTn id="78" presetID="10" presetClass="exit" presetSubtype="0" fill="hold" grpId="1" nodeType="withEffect">
                                  <p:stCondLst>
                                    <p:cond delay="0"/>
                                  </p:stCondLst>
                                  <p:childTnLst>
                                    <p:animEffect transition="out" filter="fade">
                                      <p:cBhvr>
                                        <p:cTn id="79" dur="1250"/>
                                        <p:tgtEl>
                                          <p:spTgt spid="3074"/>
                                        </p:tgtEl>
                                      </p:cBhvr>
                                    </p:animEffect>
                                    <p:set>
                                      <p:cBhvr>
                                        <p:cTn id="80" dur="1" fill="hold">
                                          <p:stCondLst>
                                            <p:cond delay="1249"/>
                                          </p:stCondLst>
                                        </p:cTn>
                                        <p:tgtEl>
                                          <p:spTgt spid="3074"/>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500"/>
                                        <p:tgtEl>
                                          <p:spTgt spid="14"/>
                                        </p:tgtEl>
                                      </p:cBhvr>
                                    </p:animEffect>
                                    <p:set>
                                      <p:cBhvr>
                                        <p:cTn id="83" dur="1" fill="hold">
                                          <p:stCondLst>
                                            <p:cond delay="499"/>
                                          </p:stCondLst>
                                        </p:cTn>
                                        <p:tgtEl>
                                          <p:spTgt spid="14"/>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15"/>
                                        </p:tgtEl>
                                      </p:cBhvr>
                                    </p:animEffect>
                                    <p:set>
                                      <p:cBhvr>
                                        <p:cTn id="86" dur="1" fill="hold">
                                          <p:stCondLst>
                                            <p:cond delay="499"/>
                                          </p:stCondLst>
                                        </p:cTn>
                                        <p:tgtEl>
                                          <p:spTgt spid="15"/>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500"/>
                                        <p:tgtEl>
                                          <p:spTgt spid="17"/>
                                        </p:tgtEl>
                                      </p:cBhvr>
                                    </p:animEffect>
                                    <p:set>
                                      <p:cBhvr>
                                        <p:cTn id="89" dur="1" fill="hold">
                                          <p:stCondLst>
                                            <p:cond delay="499"/>
                                          </p:stCondLst>
                                        </p:cTn>
                                        <p:tgtEl>
                                          <p:spTgt spid="17"/>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500"/>
                                        <p:tgtEl>
                                          <p:spTgt spid="18"/>
                                        </p:tgtEl>
                                      </p:cBhvr>
                                    </p:animEffect>
                                    <p:set>
                                      <p:cBhvr>
                                        <p:cTn id="92" dur="1" fill="hold">
                                          <p:stCondLst>
                                            <p:cond delay="499"/>
                                          </p:stCondLst>
                                        </p:cTn>
                                        <p:tgtEl>
                                          <p:spTgt spid="18"/>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500"/>
                                        <p:tgtEl>
                                          <p:spTgt spid="19"/>
                                        </p:tgtEl>
                                      </p:cBhvr>
                                    </p:animEffect>
                                    <p:set>
                                      <p:cBhvr>
                                        <p:cTn id="95" dur="1" fill="hold">
                                          <p:stCondLst>
                                            <p:cond delay="499"/>
                                          </p:stCondLst>
                                        </p:cTn>
                                        <p:tgtEl>
                                          <p:spTgt spid="19"/>
                                        </p:tgtEl>
                                        <p:attrNameLst>
                                          <p:attrName>style.visibility</p:attrName>
                                        </p:attrNameLst>
                                      </p:cBhvr>
                                      <p:to>
                                        <p:strVal val="hidden"/>
                                      </p:to>
                                    </p:set>
                                  </p:childTnLst>
                                </p:cTn>
                              </p:par>
                            </p:childTnLst>
                          </p:cTn>
                        </p:par>
                        <p:par>
                          <p:cTn id="96" fill="hold">
                            <p:stCondLst>
                              <p:cond delay="2000"/>
                            </p:stCondLst>
                            <p:childTnLst>
                              <p:par>
                                <p:cTn id="97" presetID="10" presetClass="entr" presetSubtype="0" fill="hold" grpId="0" nodeType="afterEffect">
                                  <p:stCondLst>
                                    <p:cond delay="0"/>
                                  </p:stCondLst>
                                  <p:childTnLst>
                                    <p:set>
                                      <p:cBhvr>
                                        <p:cTn id="98" dur="1" fill="hold">
                                          <p:stCondLst>
                                            <p:cond delay="0"/>
                                          </p:stCondLst>
                                        </p:cTn>
                                        <p:tgtEl>
                                          <p:spTgt spid="7"/>
                                        </p:tgtEl>
                                        <p:attrNameLst>
                                          <p:attrName>style.visibility</p:attrName>
                                        </p:attrNameLst>
                                      </p:cBhvr>
                                      <p:to>
                                        <p:strVal val="visible"/>
                                      </p:to>
                                    </p:set>
                                    <p:animEffect transition="in" filter="fade">
                                      <p:cBhvr>
                                        <p:cTn id="99" dur="250"/>
                                        <p:tgtEl>
                                          <p:spTgt spid="7"/>
                                        </p:tgtEl>
                                      </p:cBhvr>
                                    </p:animEffect>
                                  </p:childTnLst>
                                </p:cTn>
                              </p:par>
                              <p:par>
                                <p:cTn id="100" presetID="10" presetClass="exit" presetSubtype="0" fill="hold" grpId="1" nodeType="withEffect">
                                  <p:stCondLst>
                                    <p:cond delay="0"/>
                                  </p:stCondLst>
                                  <p:childTnLst>
                                    <p:animEffect transition="out" filter="fade">
                                      <p:cBhvr>
                                        <p:cTn id="101" dur="500"/>
                                        <p:tgtEl>
                                          <p:spTgt spid="2"/>
                                        </p:tgtEl>
                                      </p:cBhvr>
                                    </p:animEffect>
                                    <p:set>
                                      <p:cBhvr>
                                        <p:cTn id="102" dur="1" fill="hold">
                                          <p:stCondLst>
                                            <p:cond delay="499"/>
                                          </p:stCondLst>
                                        </p:cTn>
                                        <p:tgtEl>
                                          <p:spTgt spid="2"/>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500"/>
                                        <p:tgtEl>
                                          <p:spTgt spid="3"/>
                                        </p:tgtEl>
                                      </p:cBhvr>
                                    </p:animEffect>
                                    <p:set>
                                      <p:cBhvr>
                                        <p:cTn id="105" dur="1" fill="hold">
                                          <p:stCondLst>
                                            <p:cond delay="499"/>
                                          </p:stCondLst>
                                        </p:cTn>
                                        <p:tgtEl>
                                          <p:spTgt spid="3"/>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500"/>
                                        <p:tgtEl>
                                          <p:spTgt spid="4"/>
                                        </p:tgtEl>
                                      </p:cBhvr>
                                    </p:animEffect>
                                    <p:set>
                                      <p:cBhvr>
                                        <p:cTn id="108" dur="1" fill="hold">
                                          <p:stCondLst>
                                            <p:cond delay="499"/>
                                          </p:stCondLst>
                                        </p:cTn>
                                        <p:tgtEl>
                                          <p:spTgt spid="4"/>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500"/>
                                        <p:tgtEl>
                                          <p:spTgt spid="5"/>
                                        </p:tgtEl>
                                      </p:cBhvr>
                                    </p:animEffect>
                                    <p:set>
                                      <p:cBhvr>
                                        <p:cTn id="111" dur="1" fill="hold">
                                          <p:stCondLst>
                                            <p:cond delay="499"/>
                                          </p:stCondLst>
                                        </p:cTn>
                                        <p:tgtEl>
                                          <p:spTgt spid="5"/>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500"/>
                                        <p:tgtEl>
                                          <p:spTgt spid="6"/>
                                        </p:tgtEl>
                                      </p:cBhvr>
                                    </p:animEffect>
                                    <p:set>
                                      <p:cBhvr>
                                        <p:cTn id="114" dur="1" fill="hold">
                                          <p:stCondLst>
                                            <p:cond delay="499"/>
                                          </p:stCondLst>
                                        </p:cTn>
                                        <p:tgtEl>
                                          <p:spTgt spid="6"/>
                                        </p:tgtEl>
                                        <p:attrNameLst>
                                          <p:attrName>style.visibility</p:attrName>
                                        </p:attrNameLst>
                                      </p:cBhvr>
                                      <p:to>
                                        <p:strVal val="hidden"/>
                                      </p:to>
                                    </p:set>
                                  </p:childTnLst>
                                </p:cTn>
                              </p:par>
                            </p:childTnLst>
                          </p:cTn>
                        </p:par>
                        <p:par>
                          <p:cTn id="115" fill="hold">
                            <p:stCondLst>
                              <p:cond delay="2500"/>
                            </p:stCondLst>
                            <p:childTnLst>
                              <p:par>
                                <p:cTn id="116" presetID="2" presetClass="entr" presetSubtype="8" fill="hold" grpId="0" nodeType="afterEffect">
                                  <p:stCondLst>
                                    <p:cond delay="0"/>
                                  </p:stCondLst>
                                  <p:childTnLst>
                                    <p:set>
                                      <p:cBhvr>
                                        <p:cTn id="117" dur="1" fill="hold">
                                          <p:stCondLst>
                                            <p:cond delay="0"/>
                                          </p:stCondLst>
                                        </p:cTn>
                                        <p:tgtEl>
                                          <p:spTgt spid="12"/>
                                        </p:tgtEl>
                                        <p:attrNameLst>
                                          <p:attrName>style.visibility</p:attrName>
                                        </p:attrNameLst>
                                      </p:cBhvr>
                                      <p:to>
                                        <p:strVal val="visible"/>
                                      </p:to>
                                    </p:set>
                                    <p:anim calcmode="lin" valueType="num">
                                      <p:cBhvr additive="base">
                                        <p:cTn id="118" dur="500" fill="hold"/>
                                        <p:tgtEl>
                                          <p:spTgt spid="12"/>
                                        </p:tgtEl>
                                        <p:attrNameLst>
                                          <p:attrName>ppt_x</p:attrName>
                                        </p:attrNameLst>
                                      </p:cBhvr>
                                      <p:tavLst>
                                        <p:tav tm="0">
                                          <p:val>
                                            <p:strVal val="0-#ppt_w/2"/>
                                          </p:val>
                                        </p:tav>
                                        <p:tav tm="100000">
                                          <p:val>
                                            <p:strVal val="#ppt_x"/>
                                          </p:val>
                                        </p:tav>
                                      </p:tavLst>
                                    </p:anim>
                                    <p:anim calcmode="lin" valueType="num">
                                      <p:cBhvr additive="base">
                                        <p:cTn id="119" dur="500" fill="hold"/>
                                        <p:tgtEl>
                                          <p:spTgt spid="12"/>
                                        </p:tgtEl>
                                        <p:attrNameLst>
                                          <p:attrName>ppt_y</p:attrName>
                                        </p:attrNameLst>
                                      </p:cBhvr>
                                      <p:tavLst>
                                        <p:tav tm="0">
                                          <p:val>
                                            <p:strVal val="#ppt_y"/>
                                          </p:val>
                                        </p:tav>
                                        <p:tav tm="100000">
                                          <p:val>
                                            <p:strVal val="#ppt_y"/>
                                          </p:val>
                                        </p:tav>
                                      </p:tavLst>
                                    </p:anim>
                                  </p:childTnLst>
                                </p:cTn>
                              </p:par>
                              <p:par>
                                <p:cTn id="120" presetID="22" presetClass="entr" presetSubtype="8" fill="hold" grpId="0" nodeType="withEffect">
                                  <p:stCondLst>
                                    <p:cond delay="400"/>
                                  </p:stCondLst>
                                  <p:childTnLst>
                                    <p:set>
                                      <p:cBhvr>
                                        <p:cTn id="121" dur="1" fill="hold">
                                          <p:stCondLst>
                                            <p:cond delay="0"/>
                                          </p:stCondLst>
                                        </p:cTn>
                                        <p:tgtEl>
                                          <p:spTgt spid="9"/>
                                        </p:tgtEl>
                                        <p:attrNameLst>
                                          <p:attrName>style.visibility</p:attrName>
                                        </p:attrNameLst>
                                      </p:cBhvr>
                                      <p:to>
                                        <p:strVal val="visible"/>
                                      </p:to>
                                    </p:set>
                                    <p:animEffect transition="in" filter="wipe(left)">
                                      <p:cBhvr>
                                        <p:cTn id="122" dur="500"/>
                                        <p:tgtEl>
                                          <p:spTgt spid="9"/>
                                        </p:tgtEl>
                                      </p:cBhvr>
                                    </p:animEffect>
                                  </p:childTnLst>
                                </p:cTn>
                              </p:par>
                              <p:par>
                                <p:cTn id="123" presetID="18" presetClass="emph" presetSubtype="0" fill="hold" grpId="1" nodeType="withEffect">
                                  <p:stCondLst>
                                    <p:cond delay="400"/>
                                  </p:stCondLst>
                                  <p:childTnLst>
                                    <p:set>
                                      <p:cBhvr override="childStyle">
                                        <p:cTn id="124" dur="500" fill="hold"/>
                                        <p:tgtEl>
                                          <p:spTgt spid="9"/>
                                        </p:tgtEl>
                                        <p:attrNameLst>
                                          <p:attrName>style.textDecorationUnderline</p:attrName>
                                        </p:attrNameLst>
                                      </p:cBhvr>
                                      <p:to>
                                        <p:strVal val="true"/>
                                      </p:to>
                                    </p:set>
                                  </p:childTnLst>
                                </p:cTn>
                              </p:par>
                              <p:par>
                                <p:cTn id="125" presetID="22" presetClass="entr" presetSubtype="8" fill="hold" grpId="0" nodeType="withEffect">
                                  <p:stCondLst>
                                    <p:cond delay="400"/>
                                  </p:stCondLst>
                                  <p:childTnLst>
                                    <p:set>
                                      <p:cBhvr>
                                        <p:cTn id="126" dur="1" fill="hold">
                                          <p:stCondLst>
                                            <p:cond delay="0"/>
                                          </p:stCondLst>
                                        </p:cTn>
                                        <p:tgtEl>
                                          <p:spTgt spid="13"/>
                                        </p:tgtEl>
                                        <p:attrNameLst>
                                          <p:attrName>style.visibility</p:attrName>
                                        </p:attrNameLst>
                                      </p:cBhvr>
                                      <p:to>
                                        <p:strVal val="visible"/>
                                      </p:to>
                                    </p:set>
                                    <p:animEffect transition="in" filter="wipe(left)">
                                      <p:cBhvr>
                                        <p:cTn id="127" dur="500"/>
                                        <p:tgtEl>
                                          <p:spTgt spid="13"/>
                                        </p:tgtEl>
                                      </p:cBhvr>
                                    </p:animEffect>
                                  </p:childTnLst>
                                </p:cTn>
                              </p:par>
                            </p:childTnLst>
                          </p:cTn>
                        </p:par>
                      </p:childTnLst>
                    </p:cTn>
                  </p:par>
                  <p:par>
                    <p:cTn id="128" fill="hold">
                      <p:stCondLst>
                        <p:cond delay="indefinite"/>
                      </p:stCondLst>
                      <p:childTnLst>
                        <p:par>
                          <p:cTn id="129" fill="hold">
                            <p:stCondLst>
                              <p:cond delay="0"/>
                            </p:stCondLst>
                            <p:childTnLst>
                              <p:par>
                                <p:cTn id="130" presetID="22" presetClass="entr" presetSubtype="4" fill="hold" grpId="0" nodeType="clickEffect">
                                  <p:stCondLst>
                                    <p:cond delay="0"/>
                                  </p:stCondLst>
                                  <p:childTnLst>
                                    <p:set>
                                      <p:cBhvr>
                                        <p:cTn id="131" dur="1" fill="hold">
                                          <p:stCondLst>
                                            <p:cond delay="0"/>
                                          </p:stCondLst>
                                        </p:cTn>
                                        <p:tgtEl>
                                          <p:spTgt spid="11"/>
                                        </p:tgtEl>
                                        <p:attrNameLst>
                                          <p:attrName>style.visibility</p:attrName>
                                        </p:attrNameLst>
                                      </p:cBhvr>
                                      <p:to>
                                        <p:strVal val="visible"/>
                                      </p:to>
                                    </p:set>
                                    <p:animEffect transition="in" filter="wipe(down)">
                                      <p:cBhvr>
                                        <p:cTn id="132" dur="500"/>
                                        <p:tgtEl>
                                          <p:spTgt spid="11"/>
                                        </p:tgtEl>
                                      </p:cBhvr>
                                    </p:animEffect>
                                  </p:childTnLst>
                                </p:cTn>
                              </p:par>
                              <p:par>
                                <p:cTn id="133" presetID="22" presetClass="entr" presetSubtype="8" fill="hold" grpId="0" nodeType="withEffect">
                                  <p:stCondLst>
                                    <p:cond delay="250"/>
                                  </p:stCondLst>
                                  <p:childTnLst>
                                    <p:set>
                                      <p:cBhvr>
                                        <p:cTn id="134" dur="1" fill="hold">
                                          <p:stCondLst>
                                            <p:cond delay="0"/>
                                          </p:stCondLst>
                                        </p:cTn>
                                        <p:tgtEl>
                                          <p:spTgt spid="8"/>
                                        </p:tgtEl>
                                        <p:attrNameLst>
                                          <p:attrName>style.visibility</p:attrName>
                                        </p:attrNameLst>
                                      </p:cBhvr>
                                      <p:to>
                                        <p:strVal val="visible"/>
                                      </p:to>
                                    </p:set>
                                    <p:animEffect transition="in" filter="wipe(left)">
                                      <p:cBhvr>
                                        <p:cTn id="135" dur="500"/>
                                        <p:tgtEl>
                                          <p:spTgt spid="8"/>
                                        </p:tgtEl>
                                      </p:cBhvr>
                                    </p:animEffect>
                                  </p:childTnLst>
                                </p:cTn>
                              </p:par>
                              <p:par>
                                <p:cTn id="136" presetID="18" presetClass="emph" presetSubtype="0" fill="hold" grpId="1" nodeType="withEffect">
                                  <p:stCondLst>
                                    <p:cond delay="250"/>
                                  </p:stCondLst>
                                  <p:childTnLst>
                                    <p:set>
                                      <p:cBhvr override="childStyle">
                                        <p:cTn id="137" dur="500" fill="hold"/>
                                        <p:tgtEl>
                                          <p:spTgt spid="8"/>
                                        </p:tgtEl>
                                        <p:attrNameLst>
                                          <p:attrName>style.textDecorationUnderline</p:attrName>
                                        </p:attrNameLst>
                                      </p:cBhvr>
                                      <p:to>
                                        <p:strVal val="true"/>
                                      </p:to>
                                    </p:set>
                                  </p:childTnLst>
                                </p:cTn>
                              </p:par>
                              <p:par>
                                <p:cTn id="138" presetID="16" presetClass="exit" presetSubtype="21" fill="hold" grpId="2" nodeType="withEffect">
                                  <p:stCondLst>
                                    <p:cond delay="900"/>
                                  </p:stCondLst>
                                  <p:childTnLst>
                                    <p:animEffect transition="out" filter="barn(inVertical)">
                                      <p:cBhvr>
                                        <p:cTn id="139" dur="500"/>
                                        <p:tgtEl>
                                          <p:spTgt spid="8"/>
                                        </p:tgtEl>
                                      </p:cBhvr>
                                    </p:animEffect>
                                    <p:set>
                                      <p:cBhvr>
                                        <p:cTn id="140" dur="1" fill="hold">
                                          <p:stCondLst>
                                            <p:cond delay="499"/>
                                          </p:stCondLst>
                                        </p:cTn>
                                        <p:tgtEl>
                                          <p:spTgt spid="8"/>
                                        </p:tgtEl>
                                        <p:attrNameLst>
                                          <p:attrName>style.visibility</p:attrName>
                                        </p:attrNameLst>
                                      </p:cBhvr>
                                      <p:to>
                                        <p:strVal val="hidden"/>
                                      </p:to>
                                    </p:set>
                                  </p:childTnLst>
                                </p:cTn>
                              </p:par>
                              <p:par>
                                <p:cTn id="141" presetID="0" presetClass="entr" presetSubtype="0" fill="hold" grpId="0" nodeType="withEffect">
                                  <p:stCondLst>
                                    <p:cond delay="650"/>
                                  </p:stCondLst>
                                  <p:childTnLst>
                                    <p:set>
                                      <p:cBhvr>
                                        <p:cTn id="142" dur="1" fill="hold">
                                          <p:stCondLst>
                                            <p:cond delay="0"/>
                                          </p:stCondLst>
                                        </p:cTn>
                                        <p:tgtEl>
                                          <p:spTgt spid="10"/>
                                        </p:tgtEl>
                                        <p:attrNameLst>
                                          <p:attrName>style.visibility</p:attrName>
                                        </p:attrNameLst>
                                      </p:cBhvr>
                                      <p:to>
                                        <p:strVal val="visible"/>
                                      </p:to>
                                    </p:set>
                                    <p:animEffect transition="in" filter="dissolve">
                                      <p:cBhvr>
                                        <p:cTn id="143" dur="500">
                                          <p:stCondLst>
                                            <p:cond delay="0"/>
                                          </p:stCondLst>
                                        </p:cTn>
                                        <p:tgtEl>
                                          <p:spTgt spid="10"/>
                                        </p:tgtEl>
                                      </p:cBhvr>
                                    </p:animEffect>
                                    <p:anim to="" calcmode="lin" valueType="num">
                                      <p:cBhvr>
                                        <p:cTn id="144"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145" dur="500" fill="hold">
                                          <p:stCondLst>
                                            <p:cond delay="0"/>
                                          </p:stCondLst>
                                        </p:cTn>
                                        <p:tgtEl>
                                          <p:spTgt spid="10"/>
                                        </p:tgtEl>
                                        <p:attrNameLst>
                                          <p:attrName>ppt_h</p:attrName>
                                        </p:attrNameLst>
                                      </p:cBhvr>
                                      <p:tavLst>
                                        <p:tav tm="0">
                                          <p:val>
                                            <p:strVal val="#ppt_h*4"/>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8" grpId="2"/>
      <p:bldP spid="9" grpId="0"/>
      <p:bldP spid="9" grpId="1"/>
      <p:bldP spid="16" grpId="0"/>
      <p:bldP spid="16" grpId="1"/>
      <p:bldP spid="16" grpId="2"/>
      <p:bldP spid="7" grpId="0"/>
      <p:bldP spid="3074" grpId="0"/>
      <p:bldP spid="3074" grpId="1"/>
      <p:bldP spid="3074" grpId="2"/>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10" grpId="0"/>
      <p:bldP spid="11" grpId="0"/>
      <p:bldP spid="12" grpId="0"/>
      <p:bldP spid="13" grpId="0"/>
      <p:bldP spid="14" grpId="0"/>
      <p:bldP spid="14" grpId="1"/>
      <p:bldP spid="15" grpId="0" animBg="1"/>
      <p:bldP spid="15" grpId="1" animBg="1"/>
      <p:bldP spid="17" grpId="0"/>
      <p:bldP spid="17" grpId="1"/>
      <p:bldP spid="18" grpId="0"/>
      <p:bldP spid="18" grpId="1"/>
      <p:bldP spid="19" grpId="0"/>
      <p:bldP spid="19" grpId="1"/>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2" name="Picture 2" descr="God of the Living | Meditations from Zion">
            <a:extLst>
              <a:ext uri="{FF2B5EF4-FFF2-40B4-BE49-F238E27FC236}">
                <a16:creationId xmlns:a16="http://schemas.microsoft.com/office/drawing/2014/main" id="{CEBE6588-B54E-E0AE-3D15-F69A3EC52D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3" name="is">
            <a:extLst>
              <a:ext uri="{FF2B5EF4-FFF2-40B4-BE49-F238E27FC236}">
                <a16:creationId xmlns:a16="http://schemas.microsoft.com/office/drawing/2014/main" id="{49E6DB58-1F4C-4E58-6B63-CF6B30723EF6}"/>
              </a:ext>
            </a:extLst>
          </p:cNvPr>
          <p:cNvSpPr txBox="1">
            <a:spLocks/>
          </p:cNvSpPr>
          <p:nvPr/>
        </p:nvSpPr>
        <p:spPr>
          <a:xfrm>
            <a:off x="1915309" y="4450392"/>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4" name="Title 1">
            <a:extLst>
              <a:ext uri="{FF2B5EF4-FFF2-40B4-BE49-F238E27FC236}">
                <a16:creationId xmlns:a16="http://schemas.microsoft.com/office/drawing/2014/main" id="{971D8A7E-D7EA-EFA4-E6A3-D0B5A4BF7C50}"/>
              </a:ext>
            </a:extLst>
          </p:cNvPr>
          <p:cNvSpPr txBox="1">
            <a:spLocks/>
          </p:cNvSpPr>
          <p:nvPr/>
        </p:nvSpPr>
        <p:spPr>
          <a:xfrm>
            <a:off x="2201634" y="1771068"/>
            <a:ext cx="1386677"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I am</a:t>
            </a:r>
          </a:p>
        </p:txBody>
      </p:sp>
      <p:sp>
        <p:nvSpPr>
          <p:cNvPr id="12" name="Final">
            <a:extLst>
              <a:ext uri="{FF2B5EF4-FFF2-40B4-BE49-F238E27FC236}">
                <a16:creationId xmlns:a16="http://schemas.microsoft.com/office/drawing/2014/main" id="{602F4380-4E5E-DD3E-3BD9-29B66DEB72B1}"/>
              </a:ext>
            </a:extLst>
          </p:cNvPr>
          <p:cNvSpPr txBox="1">
            <a:spLocks noChangeArrowheads="1"/>
          </p:cNvSpPr>
          <p:nvPr/>
        </p:nvSpPr>
        <p:spPr bwMode="auto">
          <a:xfrm>
            <a:off x="648119" y="1565031"/>
            <a:ext cx="7847763" cy="37279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am the living God</a:t>
            </a:r>
            <a:br>
              <a:rPr lang="en-US" altLang="en-US" b="1" kern="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 of Abraham, Isaac, and of Jacob </a:t>
            </a:r>
            <a:br>
              <a:rPr lang="en-US" altLang="en-US" b="1" kern="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God is not the God of the dead</a:t>
            </a:r>
            <a:endParaRPr lang="en-US" altLang="en-US" sz="3200" b="1" i="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595746" y="1612828"/>
            <a:ext cx="7952509" cy="3632344"/>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 am the God of Abraham,      the God of Isaac, and the God    of Jacob'? God is not the God     of the dead, but of the living."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Matthew 22:32</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3" name="Rectangle 2">
            <a:extLst>
              <a:ext uri="{FF2B5EF4-FFF2-40B4-BE49-F238E27FC236}">
                <a16:creationId xmlns:a16="http://schemas.microsoft.com/office/drawing/2014/main" id="{D033DE7F-A50E-BC94-6C5D-F1717EDE7957}"/>
              </a:ext>
            </a:extLst>
          </p:cNvPr>
          <p:cNvSpPr txBox="1">
            <a:spLocks noChangeArrowheads="1"/>
          </p:cNvSpPr>
          <p:nvPr/>
        </p:nvSpPr>
        <p:spPr bwMode="auto">
          <a:xfrm>
            <a:off x="1488829" y="1731169"/>
            <a:ext cx="1540121" cy="7717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a:t>
            </a:r>
          </a:p>
        </p:txBody>
      </p:sp>
      <p:sp>
        <p:nvSpPr>
          <p:cNvPr id="4" name="Rectangle 2">
            <a:extLst>
              <a:ext uri="{FF2B5EF4-FFF2-40B4-BE49-F238E27FC236}">
                <a16:creationId xmlns:a16="http://schemas.microsoft.com/office/drawing/2014/main" id="{EA41D2E8-53B9-8FEA-2146-3D6F82093EB6}"/>
              </a:ext>
            </a:extLst>
          </p:cNvPr>
          <p:cNvSpPr txBox="1">
            <a:spLocks noChangeArrowheads="1"/>
          </p:cNvSpPr>
          <p:nvPr/>
        </p:nvSpPr>
        <p:spPr bwMode="auto">
          <a:xfrm>
            <a:off x="5336747" y="3733702"/>
            <a:ext cx="2538048" cy="7906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living</a:t>
            </a:r>
          </a:p>
        </p:txBody>
      </p:sp>
      <p:sp>
        <p:nvSpPr>
          <p:cNvPr id="5" name="Rectangle 2">
            <a:extLst>
              <a:ext uri="{FF2B5EF4-FFF2-40B4-BE49-F238E27FC236}">
                <a16:creationId xmlns:a16="http://schemas.microsoft.com/office/drawing/2014/main" id="{6A3CFACF-511F-6924-9E52-C3941F13A406}"/>
              </a:ext>
            </a:extLst>
          </p:cNvPr>
          <p:cNvSpPr txBox="1">
            <a:spLocks noChangeArrowheads="1"/>
          </p:cNvSpPr>
          <p:nvPr/>
        </p:nvSpPr>
        <p:spPr bwMode="auto">
          <a:xfrm>
            <a:off x="3587260" y="1743075"/>
            <a:ext cx="1363359" cy="748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a:t>
            </a:r>
          </a:p>
        </p:txBody>
      </p:sp>
      <p:sp>
        <p:nvSpPr>
          <p:cNvPr id="6" name="Rectangle 2">
            <a:extLst>
              <a:ext uri="{FF2B5EF4-FFF2-40B4-BE49-F238E27FC236}">
                <a16:creationId xmlns:a16="http://schemas.microsoft.com/office/drawing/2014/main" id="{38A7C982-BA7D-63E6-2C8E-9729FC635DBE}"/>
              </a:ext>
            </a:extLst>
          </p:cNvPr>
          <p:cNvSpPr txBox="1">
            <a:spLocks noChangeArrowheads="1"/>
          </p:cNvSpPr>
          <p:nvPr/>
        </p:nvSpPr>
        <p:spPr bwMode="auto">
          <a:xfrm>
            <a:off x="4654060" y="1712387"/>
            <a:ext cx="3341077" cy="809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Abraham,</a:t>
            </a:r>
          </a:p>
        </p:txBody>
      </p:sp>
      <p:sp>
        <p:nvSpPr>
          <p:cNvPr id="7" name="Rectangle 2">
            <a:extLst>
              <a:ext uri="{FF2B5EF4-FFF2-40B4-BE49-F238E27FC236}">
                <a16:creationId xmlns:a16="http://schemas.microsoft.com/office/drawing/2014/main" id="{1ACDB465-4E28-7071-90A3-9229C72A1B70}"/>
              </a:ext>
            </a:extLst>
          </p:cNvPr>
          <p:cNvSpPr txBox="1">
            <a:spLocks noChangeArrowheads="1"/>
          </p:cNvSpPr>
          <p:nvPr/>
        </p:nvSpPr>
        <p:spPr bwMode="auto">
          <a:xfrm>
            <a:off x="3493476" y="2392326"/>
            <a:ext cx="1761943" cy="7890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Isaac,</a:t>
            </a:r>
          </a:p>
        </p:txBody>
      </p:sp>
      <p:sp>
        <p:nvSpPr>
          <p:cNvPr id="8" name="Rectangle 2">
            <a:extLst>
              <a:ext uri="{FF2B5EF4-FFF2-40B4-BE49-F238E27FC236}">
                <a16:creationId xmlns:a16="http://schemas.microsoft.com/office/drawing/2014/main" id="{1FDE2BF6-1EC2-256F-77F2-7E7DE06ECF6E}"/>
              </a:ext>
            </a:extLst>
          </p:cNvPr>
          <p:cNvSpPr txBox="1">
            <a:spLocks noChangeArrowheads="1"/>
          </p:cNvSpPr>
          <p:nvPr/>
        </p:nvSpPr>
        <p:spPr bwMode="auto">
          <a:xfrm>
            <a:off x="4970584" y="2392326"/>
            <a:ext cx="1242097" cy="786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a:t>
            </a:r>
          </a:p>
        </p:txBody>
      </p:sp>
      <p:sp>
        <p:nvSpPr>
          <p:cNvPr id="9" name="Rectangle 2">
            <a:extLst>
              <a:ext uri="{FF2B5EF4-FFF2-40B4-BE49-F238E27FC236}">
                <a16:creationId xmlns:a16="http://schemas.microsoft.com/office/drawing/2014/main" id="{A92DDFAD-CABF-5F74-E1A8-FC91EE6D3C2A}"/>
              </a:ext>
            </a:extLst>
          </p:cNvPr>
          <p:cNvSpPr txBox="1">
            <a:spLocks noChangeArrowheads="1"/>
          </p:cNvSpPr>
          <p:nvPr/>
        </p:nvSpPr>
        <p:spPr bwMode="auto">
          <a:xfrm>
            <a:off x="996461" y="3060541"/>
            <a:ext cx="2289664" cy="79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Jacob</a:t>
            </a:r>
          </a:p>
        </p:txBody>
      </p:sp>
      <p:sp>
        <p:nvSpPr>
          <p:cNvPr id="10" name="Rectangle 2">
            <a:extLst>
              <a:ext uri="{FF2B5EF4-FFF2-40B4-BE49-F238E27FC236}">
                <a16:creationId xmlns:a16="http://schemas.microsoft.com/office/drawing/2014/main" id="{F9B007EA-D633-854E-E757-6DEC3C562E27}"/>
              </a:ext>
            </a:extLst>
          </p:cNvPr>
          <p:cNvSpPr txBox="1">
            <a:spLocks noChangeArrowheads="1"/>
          </p:cNvSpPr>
          <p:nvPr/>
        </p:nvSpPr>
        <p:spPr bwMode="auto">
          <a:xfrm>
            <a:off x="3361023" y="3048818"/>
            <a:ext cx="4840001" cy="820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not the God</a:t>
            </a:r>
          </a:p>
        </p:txBody>
      </p:sp>
      <p:sp>
        <p:nvSpPr>
          <p:cNvPr id="11" name="Rectangle 2">
            <a:extLst>
              <a:ext uri="{FF2B5EF4-FFF2-40B4-BE49-F238E27FC236}">
                <a16:creationId xmlns:a16="http://schemas.microsoft.com/office/drawing/2014/main" id="{AEDE0BF4-A86E-422E-61B8-1941C4B05681}"/>
              </a:ext>
            </a:extLst>
          </p:cNvPr>
          <p:cNvSpPr txBox="1">
            <a:spLocks noChangeArrowheads="1"/>
          </p:cNvSpPr>
          <p:nvPr/>
        </p:nvSpPr>
        <p:spPr bwMode="auto">
          <a:xfrm>
            <a:off x="858898" y="3736181"/>
            <a:ext cx="3093978" cy="783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the dead</a:t>
            </a:r>
          </a:p>
        </p:txBody>
      </p:sp>
      <p:sp>
        <p:nvSpPr>
          <p:cNvPr id="15" name="Rectangle 2">
            <a:extLst>
              <a:ext uri="{FF2B5EF4-FFF2-40B4-BE49-F238E27FC236}">
                <a16:creationId xmlns:a16="http://schemas.microsoft.com/office/drawing/2014/main" id="{C3E9224D-798E-4443-AE09-2A2203636C34}"/>
              </a:ext>
            </a:extLst>
          </p:cNvPr>
          <p:cNvSpPr txBox="1">
            <a:spLocks noChangeArrowheads="1"/>
          </p:cNvSpPr>
          <p:nvPr/>
        </p:nvSpPr>
        <p:spPr bwMode="auto">
          <a:xfrm>
            <a:off x="2235732" y="1708615"/>
            <a:ext cx="1324238" cy="760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6" name="=">
            <a:extLst>
              <a:ext uri="{FF2B5EF4-FFF2-40B4-BE49-F238E27FC236}">
                <a16:creationId xmlns:a16="http://schemas.microsoft.com/office/drawing/2014/main" id="{5E686E08-5A81-2898-26F0-25EE9FD1B02D}"/>
              </a:ext>
            </a:extLst>
          </p:cNvPr>
          <p:cNvSpPr>
            <a:spLocks noChangeArrowheads="1"/>
          </p:cNvSpPr>
          <p:nvPr/>
        </p:nvSpPr>
        <p:spPr bwMode="auto">
          <a:xfrm>
            <a:off x="1871458" y="4398012"/>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8" name="Rectangle 2">
            <a:extLst>
              <a:ext uri="{FF2B5EF4-FFF2-40B4-BE49-F238E27FC236}">
                <a16:creationId xmlns:a16="http://schemas.microsoft.com/office/drawing/2014/main" id="{ED7716C4-2642-E887-8E5D-BBA2280ACCA1}"/>
              </a:ext>
            </a:extLst>
          </p:cNvPr>
          <p:cNvSpPr txBox="1">
            <a:spLocks noChangeArrowheads="1"/>
          </p:cNvSpPr>
          <p:nvPr/>
        </p:nvSpPr>
        <p:spPr bwMode="auto">
          <a:xfrm>
            <a:off x="4162275" y="2558949"/>
            <a:ext cx="727639"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3175"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3175"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9" name="Rectangle 2">
            <a:extLst>
              <a:ext uri="{FF2B5EF4-FFF2-40B4-BE49-F238E27FC236}">
                <a16:creationId xmlns:a16="http://schemas.microsoft.com/office/drawing/2014/main" id="{AA5C8489-96D8-C7CE-922F-EF08F1546979}"/>
              </a:ext>
            </a:extLst>
          </p:cNvPr>
          <p:cNvSpPr txBox="1">
            <a:spLocks noChangeArrowheads="1"/>
          </p:cNvSpPr>
          <p:nvPr/>
        </p:nvSpPr>
        <p:spPr bwMode="auto">
          <a:xfrm>
            <a:off x="2914242" y="2435380"/>
            <a:ext cx="727639"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3175"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3175"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0" name="Rectangle 2">
            <a:extLst>
              <a:ext uri="{FF2B5EF4-FFF2-40B4-BE49-F238E27FC236}">
                <a16:creationId xmlns:a16="http://schemas.microsoft.com/office/drawing/2014/main" id="{7DD3A643-4928-6604-B5DC-E04F21BFAAC5}"/>
              </a:ext>
            </a:extLst>
          </p:cNvPr>
          <p:cNvSpPr txBox="1">
            <a:spLocks noChangeArrowheads="1"/>
          </p:cNvSpPr>
          <p:nvPr/>
        </p:nvSpPr>
        <p:spPr bwMode="auto">
          <a:xfrm>
            <a:off x="5410308" y="2410668"/>
            <a:ext cx="727639"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3175"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3175"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7" name="&quot;No&quot; Symbol 39">
            <a:extLst>
              <a:ext uri="{FF2B5EF4-FFF2-40B4-BE49-F238E27FC236}">
                <a16:creationId xmlns:a16="http://schemas.microsoft.com/office/drawing/2014/main" id="{0633982B-9001-E4D9-A5FC-96FF624C11B3}"/>
              </a:ext>
            </a:extLst>
          </p:cNvPr>
          <p:cNvSpPr/>
          <p:nvPr/>
        </p:nvSpPr>
        <p:spPr>
          <a:xfrm>
            <a:off x="2642566" y="4486364"/>
            <a:ext cx="640080" cy="640080"/>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1966">
            <a:extLst>
              <a:ext uri="{FF2B5EF4-FFF2-40B4-BE49-F238E27FC236}">
                <a16:creationId xmlns:a16="http://schemas.microsoft.com/office/drawing/2014/main" id="{8F84C0BA-9513-249C-6588-1B102182A9C8}"/>
              </a:ext>
            </a:extLst>
          </p:cNvPr>
          <p:cNvSpPr txBox="1">
            <a:spLocks noChangeArrowheads="1"/>
          </p:cNvSpPr>
          <p:nvPr/>
        </p:nvSpPr>
        <p:spPr bwMode="auto">
          <a:xfrm>
            <a:off x="2867890" y="0"/>
            <a:ext cx="1686037" cy="753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Death Star" panose="02000500000000000000" pitchFamily="2" charset="0"/>
              </a:rPr>
              <a:t>1966</a:t>
            </a:r>
          </a:p>
        </p:txBody>
      </p:sp>
      <p:sp>
        <p:nvSpPr>
          <p:cNvPr id="24" name="2017">
            <a:extLst>
              <a:ext uri="{FF2B5EF4-FFF2-40B4-BE49-F238E27FC236}">
                <a16:creationId xmlns:a16="http://schemas.microsoft.com/office/drawing/2014/main" id="{96EE92B8-8153-FE75-65C4-0138E51304D0}"/>
              </a:ext>
            </a:extLst>
          </p:cNvPr>
          <p:cNvSpPr txBox="1">
            <a:spLocks noChangeArrowheads="1"/>
          </p:cNvSpPr>
          <p:nvPr/>
        </p:nvSpPr>
        <p:spPr bwMode="auto">
          <a:xfrm>
            <a:off x="6996545" y="0"/>
            <a:ext cx="1686037" cy="753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Death Star" panose="02000500000000000000" pitchFamily="2" charset="0"/>
              </a:rPr>
              <a:t>2017</a:t>
            </a:r>
          </a:p>
        </p:txBody>
      </p:sp>
      <p:pic>
        <p:nvPicPr>
          <p:cNvPr id="22" name="Picture 21">
            <a:extLst>
              <a:ext uri="{FF2B5EF4-FFF2-40B4-BE49-F238E27FC236}">
                <a16:creationId xmlns:a16="http://schemas.microsoft.com/office/drawing/2014/main" id="{BFC8E55E-4B81-4447-D273-7CBBF3DDF74B}"/>
              </a:ext>
            </a:extLst>
          </p:cNvPr>
          <p:cNvPicPr>
            <a:picLocks noChangeAspect="1"/>
          </p:cNvPicPr>
          <p:nvPr/>
        </p:nvPicPr>
        <p:blipFill rotWithShape="1">
          <a:blip r:embed="rId5">
            <a:extLst>
              <a:ext uri="{28A0092B-C50C-407E-A947-70E740481C1C}">
                <a14:useLocalDpi xmlns:a14="http://schemas.microsoft.com/office/drawing/2010/main" val="0"/>
              </a:ext>
            </a:extLst>
          </a:blip>
          <a:srcRect l="6818" r="5909"/>
          <a:stretch/>
        </p:blipFill>
        <p:spPr>
          <a:xfrm>
            <a:off x="623455" y="751475"/>
            <a:ext cx="7980218" cy="5355050"/>
          </a:xfrm>
          <a:prstGeom prst="rect">
            <a:avLst/>
          </a:prstGeom>
        </p:spPr>
      </p:pic>
    </p:spTree>
    <p:extLst>
      <p:ext uri="{BB962C8B-B14F-4D97-AF65-F5344CB8AC3E}">
        <p14:creationId xmlns:p14="http://schemas.microsoft.com/office/powerpoint/2010/main" val="2839122570"/>
      </p:ext>
    </p:extLst>
  </p:cSld>
  <p:clrMapOvr>
    <a:masterClrMapping/>
  </p:clrMapOvr>
  <p:transition spd="slow">
    <p:plus/>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32"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plus(out)">
                                      <p:cBhvr>
                                        <p:cTn id="7" dur="1250"/>
                                        <p:tgtEl>
                                          <p:spTgt spid="3074"/>
                                        </p:tgtEl>
                                      </p:cBhvr>
                                    </p:animEffect>
                                  </p:childTnLst>
                                </p:cTn>
                              </p:par>
                              <p:par>
                                <p:cTn id="8" presetID="17" presetClass="entr" presetSubtype="4" fill="hold" grpId="2" nodeType="withEffect">
                                  <p:stCondLst>
                                    <p:cond delay="0"/>
                                  </p:stCondLst>
                                  <p:childTnLst>
                                    <p:set>
                                      <p:cBhvr>
                                        <p:cTn id="9" dur="1" fill="hold">
                                          <p:stCondLst>
                                            <p:cond delay="0"/>
                                          </p:stCondLst>
                                        </p:cTn>
                                        <p:tgtEl>
                                          <p:spTgt spid="3074"/>
                                        </p:tgtEl>
                                        <p:attrNameLst>
                                          <p:attrName>style.visibility</p:attrName>
                                        </p:attrNameLst>
                                      </p:cBhvr>
                                      <p:to>
                                        <p:strVal val="visible"/>
                                      </p:to>
                                    </p:set>
                                    <p:anim calcmode="lin" valueType="num">
                                      <p:cBhvr>
                                        <p:cTn id="10" dur="1000" fill="hold"/>
                                        <p:tgtEl>
                                          <p:spTgt spid="3074"/>
                                        </p:tgtEl>
                                        <p:attrNameLst>
                                          <p:attrName>ppt_x</p:attrName>
                                        </p:attrNameLst>
                                      </p:cBhvr>
                                      <p:tavLst>
                                        <p:tav tm="0">
                                          <p:val>
                                            <p:strVal val="#ppt_x"/>
                                          </p:val>
                                        </p:tav>
                                        <p:tav tm="100000">
                                          <p:val>
                                            <p:strVal val="#ppt_x"/>
                                          </p:val>
                                        </p:tav>
                                      </p:tavLst>
                                    </p:anim>
                                    <p:anim calcmode="lin" valueType="num">
                                      <p:cBhvr>
                                        <p:cTn id="11" dur="1000" fill="hold"/>
                                        <p:tgtEl>
                                          <p:spTgt spid="3074"/>
                                        </p:tgtEl>
                                        <p:attrNameLst>
                                          <p:attrName>ppt_y</p:attrName>
                                        </p:attrNameLst>
                                      </p:cBhvr>
                                      <p:tavLst>
                                        <p:tav tm="0">
                                          <p:val>
                                            <p:strVal val="#ppt_y+#ppt_h/2"/>
                                          </p:val>
                                        </p:tav>
                                        <p:tav tm="100000">
                                          <p:val>
                                            <p:strVal val="#ppt_y"/>
                                          </p:val>
                                        </p:tav>
                                      </p:tavLst>
                                    </p:anim>
                                    <p:anim calcmode="lin" valueType="num">
                                      <p:cBhvr>
                                        <p:cTn id="12" dur="1000" fill="hold"/>
                                        <p:tgtEl>
                                          <p:spTgt spid="3074"/>
                                        </p:tgtEl>
                                        <p:attrNameLst>
                                          <p:attrName>ppt_w</p:attrName>
                                        </p:attrNameLst>
                                      </p:cBhvr>
                                      <p:tavLst>
                                        <p:tav tm="0">
                                          <p:val>
                                            <p:strVal val="#ppt_w"/>
                                          </p:val>
                                        </p:tav>
                                        <p:tav tm="100000">
                                          <p:val>
                                            <p:strVal val="#ppt_w"/>
                                          </p:val>
                                        </p:tav>
                                      </p:tavLst>
                                    </p:anim>
                                    <p:anim calcmode="lin" valueType="num">
                                      <p:cBhvr>
                                        <p:cTn id="13" dur="10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25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25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25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25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5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250"/>
                                        <p:tgtEl>
                                          <p:spTgt spid="11"/>
                                        </p:tgtEl>
                                      </p:cBhvr>
                                    </p:animEffect>
                                  </p:childTnLst>
                                </p:cTn>
                              </p:par>
                              <p:par>
                                <p:cTn id="43" presetID="42" presetClass="path" presetSubtype="0" accel="50000" decel="50000" fill="hold" grpId="2" nodeType="withEffect">
                                  <p:stCondLst>
                                    <p:cond delay="0"/>
                                  </p:stCondLst>
                                  <p:childTnLst>
                                    <p:animMotion origin="layout" path="M 1.38889E-6 3.7037E-6 L 0.06962 -0.0044 " pathEditMode="relative" rAng="0" ptsTypes="AA">
                                      <p:cBhvr>
                                        <p:cTn id="44" dur="2000" fill="hold"/>
                                        <p:tgtEl>
                                          <p:spTgt spid="3"/>
                                        </p:tgtEl>
                                        <p:attrNameLst>
                                          <p:attrName>ppt_x</p:attrName>
                                          <p:attrName>ppt_y</p:attrName>
                                        </p:attrNameLst>
                                      </p:cBhvr>
                                      <p:rCtr x="3472" y="-231"/>
                                    </p:animMotion>
                                  </p:childTnLst>
                                </p:cTn>
                              </p:par>
                              <p:par>
                                <p:cTn id="45" presetID="42" presetClass="path" presetSubtype="0" accel="50000" decel="50000" fill="hold" grpId="2" nodeType="withEffect">
                                  <p:stCondLst>
                                    <p:cond delay="0"/>
                                  </p:stCondLst>
                                  <p:childTnLst>
                                    <p:animMotion origin="layout" path="M 4.16667E-6 -3.33333E-6 L -0.2198 -0.29791 " pathEditMode="relative" rAng="0" ptsTypes="AA">
                                      <p:cBhvr>
                                        <p:cTn id="46" dur="2000" fill="hold"/>
                                        <p:tgtEl>
                                          <p:spTgt spid="4"/>
                                        </p:tgtEl>
                                        <p:attrNameLst>
                                          <p:attrName>ppt_x</p:attrName>
                                          <p:attrName>ppt_y</p:attrName>
                                        </p:attrNameLst>
                                      </p:cBhvr>
                                      <p:rCtr x="-10990" y="-14907"/>
                                    </p:animMotion>
                                  </p:childTnLst>
                                </p:cTn>
                              </p:par>
                              <p:par>
                                <p:cTn id="47" presetID="42" presetClass="path" presetSubtype="0" accel="50000" decel="50000" fill="hold" grpId="2" nodeType="withEffect">
                                  <p:stCondLst>
                                    <p:cond delay="0"/>
                                  </p:stCondLst>
                                  <p:childTnLst>
                                    <p:animMotion origin="layout" path="M -2.77778E-7 -4.81481E-6 L 0.2191 -0.00601 " pathEditMode="relative" rAng="0" ptsTypes="AA">
                                      <p:cBhvr>
                                        <p:cTn id="48" dur="2000" fill="hold"/>
                                        <p:tgtEl>
                                          <p:spTgt spid="5"/>
                                        </p:tgtEl>
                                        <p:attrNameLst>
                                          <p:attrName>ppt_x</p:attrName>
                                          <p:attrName>ppt_y</p:attrName>
                                        </p:attrNameLst>
                                      </p:cBhvr>
                                      <p:rCtr x="10955" y="-301"/>
                                    </p:animMotion>
                                  </p:childTnLst>
                                </p:cTn>
                              </p:par>
                              <p:par>
                                <p:cTn id="49" presetID="42" presetClass="path" presetSubtype="0" accel="50000" decel="50000" fill="hold" grpId="2" nodeType="withEffect">
                                  <p:stCondLst>
                                    <p:cond delay="0"/>
                                  </p:stCondLst>
                                  <p:childTnLst>
                                    <p:animMotion origin="layout" path="M 3.33333E-6 3.7037E-6 L -0.42795 0.19097 " pathEditMode="relative" rAng="0" ptsTypes="AA">
                                      <p:cBhvr>
                                        <p:cTn id="50" dur="2000" fill="hold"/>
                                        <p:tgtEl>
                                          <p:spTgt spid="6"/>
                                        </p:tgtEl>
                                        <p:attrNameLst>
                                          <p:attrName>ppt_x</p:attrName>
                                          <p:attrName>ppt_y</p:attrName>
                                        </p:attrNameLst>
                                      </p:cBhvr>
                                      <p:rCtr x="-21406" y="9537"/>
                                    </p:animMotion>
                                  </p:childTnLst>
                                </p:cTn>
                              </p:par>
                              <p:par>
                                <p:cTn id="51" presetID="42" presetClass="path" presetSubtype="0" accel="50000" decel="50000" fill="hold" grpId="2" nodeType="withEffect">
                                  <p:stCondLst>
                                    <p:cond delay="0"/>
                                  </p:stCondLst>
                                  <p:childTnLst>
                                    <p:animMotion origin="layout" path="M -2.22222E-6 0 L 0.02761 0.09375 " pathEditMode="relative" rAng="0" ptsTypes="AA">
                                      <p:cBhvr>
                                        <p:cTn id="52" dur="2000" fill="hold"/>
                                        <p:tgtEl>
                                          <p:spTgt spid="7"/>
                                        </p:tgtEl>
                                        <p:attrNameLst>
                                          <p:attrName>ppt_x</p:attrName>
                                          <p:attrName>ppt_y</p:attrName>
                                        </p:attrNameLst>
                                      </p:cBhvr>
                                      <p:rCtr x="1372" y="4676"/>
                                    </p:animMotion>
                                  </p:childTnLst>
                                </p:cTn>
                              </p:par>
                              <p:par>
                                <p:cTn id="53" presetID="42" presetClass="path" presetSubtype="0" accel="50000" decel="50000" fill="hold" grpId="2" nodeType="withEffect">
                                  <p:stCondLst>
                                    <p:cond delay="0"/>
                                  </p:stCondLst>
                                  <p:childTnLst>
                                    <p:animMotion origin="layout" path="M 1.66667E-6 0 L 0.02795 0.09375 " pathEditMode="relative" rAng="0" ptsTypes="AA">
                                      <p:cBhvr>
                                        <p:cTn id="54" dur="2000" fill="hold"/>
                                        <p:tgtEl>
                                          <p:spTgt spid="8"/>
                                        </p:tgtEl>
                                        <p:attrNameLst>
                                          <p:attrName>ppt_x</p:attrName>
                                          <p:attrName>ppt_y</p:attrName>
                                        </p:attrNameLst>
                                      </p:cBhvr>
                                      <p:rCtr x="1389" y="4676"/>
                                    </p:animMotion>
                                  </p:childTnLst>
                                </p:cTn>
                              </p:par>
                              <p:par>
                                <p:cTn id="55" presetID="42" presetClass="path" presetSubtype="0" accel="50000" decel="50000" fill="hold" grpId="2" nodeType="withEffect">
                                  <p:stCondLst>
                                    <p:cond delay="0"/>
                                  </p:stCondLst>
                                  <p:childTnLst>
                                    <p:animMotion origin="layout" path="M -1.38889E-6 3.33333E-6 L 0.57083 -0.0044 " pathEditMode="relative" rAng="0" ptsTypes="AA">
                                      <p:cBhvr>
                                        <p:cTn id="56" dur="2000" fill="hold"/>
                                        <p:tgtEl>
                                          <p:spTgt spid="9"/>
                                        </p:tgtEl>
                                        <p:attrNameLst>
                                          <p:attrName>ppt_x</p:attrName>
                                          <p:attrName>ppt_y</p:attrName>
                                        </p:attrNameLst>
                                      </p:cBhvr>
                                      <p:rCtr x="28542" y="-231"/>
                                    </p:animMotion>
                                  </p:childTnLst>
                                </p:cTn>
                              </p:par>
                              <p:par>
                                <p:cTn id="57" presetID="42" presetClass="path" presetSubtype="0" accel="50000" decel="50000" fill="hold" grpId="2" nodeType="withEffect">
                                  <p:stCondLst>
                                    <p:cond delay="0"/>
                                  </p:stCondLst>
                                  <p:childTnLst>
                                    <p:animMotion origin="layout" path="M 1.94444E-6 1.85185E-6 L -0.28438 0.1912 " pathEditMode="relative" rAng="0" ptsTypes="AA">
                                      <p:cBhvr>
                                        <p:cTn id="58" dur="2000" fill="hold"/>
                                        <p:tgtEl>
                                          <p:spTgt spid="10"/>
                                        </p:tgtEl>
                                        <p:attrNameLst>
                                          <p:attrName>ppt_x</p:attrName>
                                          <p:attrName>ppt_y</p:attrName>
                                        </p:attrNameLst>
                                      </p:cBhvr>
                                      <p:rCtr x="-14219" y="9560"/>
                                    </p:animMotion>
                                  </p:childTnLst>
                                </p:cTn>
                              </p:par>
                              <p:par>
                                <p:cTn id="59" presetID="42" presetClass="path" presetSubtype="0" accel="50000" decel="50000" fill="hold" grpId="2" nodeType="withEffect">
                                  <p:stCondLst>
                                    <p:cond delay="0"/>
                                  </p:stCondLst>
                                  <p:childTnLst>
                                    <p:animMotion origin="layout" path="M -8.33333E-7 -1.85185E-6 L 0.4816 0.09375 " pathEditMode="relative" rAng="0" ptsTypes="AA">
                                      <p:cBhvr>
                                        <p:cTn id="60" dur="2000" fill="hold"/>
                                        <p:tgtEl>
                                          <p:spTgt spid="11"/>
                                        </p:tgtEl>
                                        <p:attrNameLst>
                                          <p:attrName>ppt_x</p:attrName>
                                          <p:attrName>ppt_y</p:attrName>
                                        </p:attrNameLst>
                                      </p:cBhvr>
                                      <p:rCtr x="24080" y="4676"/>
                                    </p:animMotion>
                                  </p:childTnLst>
                                </p:cTn>
                              </p:par>
                              <p:par>
                                <p:cTn id="61" presetID="10" presetClass="exit" presetSubtype="0" fill="hold" grpId="1" nodeType="withEffect">
                                  <p:stCondLst>
                                    <p:cond delay="0"/>
                                  </p:stCondLst>
                                  <p:childTnLst>
                                    <p:animEffect transition="out" filter="fade">
                                      <p:cBhvr>
                                        <p:cTn id="62" dur="1250"/>
                                        <p:tgtEl>
                                          <p:spTgt spid="3074"/>
                                        </p:tgtEl>
                                      </p:cBhvr>
                                    </p:animEffect>
                                    <p:set>
                                      <p:cBhvr>
                                        <p:cTn id="63" dur="1" fill="hold">
                                          <p:stCondLst>
                                            <p:cond delay="1249"/>
                                          </p:stCondLst>
                                        </p:cTn>
                                        <p:tgtEl>
                                          <p:spTgt spid="3074"/>
                                        </p:tgtEl>
                                        <p:attrNameLst>
                                          <p:attrName>style.visibility</p:attrName>
                                        </p:attrNameLst>
                                      </p:cBhvr>
                                      <p:to>
                                        <p:strVal val="hidden"/>
                                      </p:to>
                                    </p:set>
                                  </p:childTnLst>
                                </p:cTn>
                              </p:par>
                            </p:childTnLst>
                          </p:cTn>
                        </p:par>
                        <p:par>
                          <p:cTn id="64" fill="hold">
                            <p:stCondLst>
                              <p:cond delay="2000"/>
                            </p:stCondLst>
                            <p:childTnLst>
                              <p:par>
                                <p:cTn id="65" presetID="10" presetClass="entr" presetSubtype="0" fill="hold" grpId="0" nodeType="after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fade">
                                      <p:cBhvr>
                                        <p:cTn id="67" dur="250"/>
                                        <p:tgtEl>
                                          <p:spTgt spid="12"/>
                                        </p:tgtEl>
                                      </p:cBhvr>
                                    </p:animEffect>
                                  </p:childTnLst>
                                </p:cTn>
                              </p:par>
                              <p:par>
                                <p:cTn id="68" presetID="10" presetClass="exit" presetSubtype="0" fill="hold" grpId="1" nodeType="withEffect">
                                  <p:stCondLst>
                                    <p:cond delay="0"/>
                                  </p:stCondLst>
                                  <p:childTnLst>
                                    <p:animEffect transition="out" filter="fade">
                                      <p:cBhvr>
                                        <p:cTn id="69" dur="500"/>
                                        <p:tgtEl>
                                          <p:spTgt spid="3"/>
                                        </p:tgtEl>
                                      </p:cBhvr>
                                    </p:animEffect>
                                    <p:set>
                                      <p:cBhvr>
                                        <p:cTn id="70" dur="1" fill="hold">
                                          <p:stCondLst>
                                            <p:cond delay="499"/>
                                          </p:stCondLst>
                                        </p:cTn>
                                        <p:tgtEl>
                                          <p:spTgt spid="3"/>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500"/>
                                        <p:tgtEl>
                                          <p:spTgt spid="4"/>
                                        </p:tgtEl>
                                      </p:cBhvr>
                                    </p:animEffect>
                                    <p:set>
                                      <p:cBhvr>
                                        <p:cTn id="73" dur="1" fill="hold">
                                          <p:stCondLst>
                                            <p:cond delay="499"/>
                                          </p:stCondLst>
                                        </p:cTn>
                                        <p:tgtEl>
                                          <p:spTgt spid="4"/>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500"/>
                                        <p:tgtEl>
                                          <p:spTgt spid="5"/>
                                        </p:tgtEl>
                                      </p:cBhvr>
                                    </p:animEffect>
                                    <p:set>
                                      <p:cBhvr>
                                        <p:cTn id="76" dur="1" fill="hold">
                                          <p:stCondLst>
                                            <p:cond delay="499"/>
                                          </p:stCondLst>
                                        </p:cTn>
                                        <p:tgtEl>
                                          <p:spTgt spid="5"/>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500"/>
                                        <p:tgtEl>
                                          <p:spTgt spid="6"/>
                                        </p:tgtEl>
                                      </p:cBhvr>
                                    </p:animEffect>
                                    <p:set>
                                      <p:cBhvr>
                                        <p:cTn id="79" dur="1" fill="hold">
                                          <p:stCondLst>
                                            <p:cond delay="499"/>
                                          </p:stCondLst>
                                        </p:cTn>
                                        <p:tgtEl>
                                          <p:spTgt spid="6"/>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500"/>
                                        <p:tgtEl>
                                          <p:spTgt spid="7"/>
                                        </p:tgtEl>
                                      </p:cBhvr>
                                    </p:animEffect>
                                    <p:set>
                                      <p:cBhvr>
                                        <p:cTn id="82" dur="1" fill="hold">
                                          <p:stCondLst>
                                            <p:cond delay="499"/>
                                          </p:stCondLst>
                                        </p:cTn>
                                        <p:tgtEl>
                                          <p:spTgt spid="7"/>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8"/>
                                        </p:tgtEl>
                                      </p:cBhvr>
                                    </p:animEffect>
                                    <p:set>
                                      <p:cBhvr>
                                        <p:cTn id="85" dur="1" fill="hold">
                                          <p:stCondLst>
                                            <p:cond delay="499"/>
                                          </p:stCondLst>
                                        </p:cTn>
                                        <p:tgtEl>
                                          <p:spTgt spid="8"/>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9"/>
                                        </p:tgtEl>
                                      </p:cBhvr>
                                    </p:animEffect>
                                    <p:set>
                                      <p:cBhvr>
                                        <p:cTn id="88" dur="1" fill="hold">
                                          <p:stCondLst>
                                            <p:cond delay="499"/>
                                          </p:stCondLst>
                                        </p:cTn>
                                        <p:tgtEl>
                                          <p:spTgt spid="9"/>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10"/>
                                        </p:tgtEl>
                                      </p:cBhvr>
                                    </p:animEffect>
                                    <p:set>
                                      <p:cBhvr>
                                        <p:cTn id="91" dur="1" fill="hold">
                                          <p:stCondLst>
                                            <p:cond delay="499"/>
                                          </p:stCondLst>
                                        </p:cTn>
                                        <p:tgtEl>
                                          <p:spTgt spid="10"/>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11"/>
                                        </p:tgtEl>
                                      </p:cBhvr>
                                    </p:animEffect>
                                    <p:set>
                                      <p:cBhvr>
                                        <p:cTn id="94" dur="1" fill="hold">
                                          <p:stCondLst>
                                            <p:cond delay="499"/>
                                          </p:stCondLst>
                                        </p:cTn>
                                        <p:tgtEl>
                                          <p:spTgt spid="11"/>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wipe(left)">
                                      <p:cBhvr>
                                        <p:cTn id="99" dur="500"/>
                                        <p:tgtEl>
                                          <p:spTgt spid="14"/>
                                        </p:tgtEl>
                                      </p:cBhvr>
                                    </p:animEffect>
                                  </p:childTnLst>
                                </p:cTn>
                              </p:par>
                              <p:par>
                                <p:cTn id="100" presetID="18" presetClass="emph" presetSubtype="0" fill="hold" grpId="1" nodeType="withEffect">
                                  <p:stCondLst>
                                    <p:cond delay="0"/>
                                  </p:stCondLst>
                                  <p:childTnLst>
                                    <p:set>
                                      <p:cBhvr override="childStyle">
                                        <p:cTn id="101" dur="500" fill="hold"/>
                                        <p:tgtEl>
                                          <p:spTgt spid="14"/>
                                        </p:tgtEl>
                                        <p:attrNameLst>
                                          <p:attrName>style.textDecorationUnderline</p:attrName>
                                        </p:attrNameLst>
                                      </p:cBhvr>
                                      <p:to>
                                        <p:strVal val="true"/>
                                      </p:to>
                                    </p:set>
                                  </p:childTnLst>
                                </p:cTn>
                              </p:par>
                              <p:par>
                                <p:cTn id="102" presetID="22" presetClass="entr" presetSubtype="8" fill="hold" grpId="0" nodeType="withEffect">
                                  <p:stCondLst>
                                    <p:cond delay="0"/>
                                  </p:stCondLst>
                                  <p:childTnLst>
                                    <p:set>
                                      <p:cBhvr>
                                        <p:cTn id="103" dur="1" fill="hold">
                                          <p:stCondLst>
                                            <p:cond delay="0"/>
                                          </p:stCondLst>
                                        </p:cTn>
                                        <p:tgtEl>
                                          <p:spTgt spid="15"/>
                                        </p:tgtEl>
                                        <p:attrNameLst>
                                          <p:attrName>style.visibility</p:attrName>
                                        </p:attrNameLst>
                                      </p:cBhvr>
                                      <p:to>
                                        <p:strVal val="visible"/>
                                      </p:to>
                                    </p:set>
                                    <p:animEffect transition="in" filter="wipe(left)">
                                      <p:cBhvr>
                                        <p:cTn id="104" dur="500"/>
                                        <p:tgtEl>
                                          <p:spTgt spid="15"/>
                                        </p:tgtEl>
                                      </p:cBhvr>
                                    </p:animEffect>
                                  </p:childTnLst>
                                </p:cTn>
                              </p:par>
                              <p:par>
                                <p:cTn id="105" presetID="22" presetClass="entr" presetSubtype="1" fill="hold" grpId="0" nodeType="withEffect">
                                  <p:stCondLst>
                                    <p:cond delay="400"/>
                                  </p:stCondLst>
                                  <p:childTnLst>
                                    <p:set>
                                      <p:cBhvr>
                                        <p:cTn id="106" dur="1" fill="hold">
                                          <p:stCondLst>
                                            <p:cond delay="0"/>
                                          </p:stCondLst>
                                        </p:cTn>
                                        <p:tgtEl>
                                          <p:spTgt spid="18"/>
                                        </p:tgtEl>
                                        <p:attrNameLst>
                                          <p:attrName>style.visibility</p:attrName>
                                        </p:attrNameLst>
                                      </p:cBhvr>
                                      <p:to>
                                        <p:strVal val="visible"/>
                                      </p:to>
                                    </p:set>
                                    <p:animEffect transition="in" filter="wipe(up)">
                                      <p:cBhvr>
                                        <p:cTn id="107" dur="500"/>
                                        <p:tgtEl>
                                          <p:spTgt spid="18"/>
                                        </p:tgtEl>
                                      </p:cBhvr>
                                    </p:animEffect>
                                  </p:childTnLst>
                                </p:cTn>
                              </p:par>
                              <p:par>
                                <p:cTn id="108" presetID="22" presetClass="entr" presetSubtype="1" fill="hold" grpId="0" nodeType="withEffect">
                                  <p:stCondLst>
                                    <p:cond delay="400"/>
                                  </p:stCondLst>
                                  <p:childTnLst>
                                    <p:set>
                                      <p:cBhvr>
                                        <p:cTn id="109" dur="1" fill="hold">
                                          <p:stCondLst>
                                            <p:cond delay="0"/>
                                          </p:stCondLst>
                                        </p:cTn>
                                        <p:tgtEl>
                                          <p:spTgt spid="19"/>
                                        </p:tgtEl>
                                        <p:attrNameLst>
                                          <p:attrName>style.visibility</p:attrName>
                                        </p:attrNameLst>
                                      </p:cBhvr>
                                      <p:to>
                                        <p:strVal val="visible"/>
                                      </p:to>
                                    </p:set>
                                    <p:animEffect transition="in" filter="wipe(up)">
                                      <p:cBhvr>
                                        <p:cTn id="110" dur="500"/>
                                        <p:tgtEl>
                                          <p:spTgt spid="19"/>
                                        </p:tgtEl>
                                      </p:cBhvr>
                                    </p:animEffect>
                                  </p:childTnLst>
                                </p:cTn>
                              </p:par>
                              <p:par>
                                <p:cTn id="111" presetID="22" presetClass="entr" presetSubtype="1" fill="hold" grpId="0" nodeType="withEffect">
                                  <p:stCondLst>
                                    <p:cond delay="400"/>
                                  </p:stCondLst>
                                  <p:childTnLst>
                                    <p:set>
                                      <p:cBhvr>
                                        <p:cTn id="112" dur="1" fill="hold">
                                          <p:stCondLst>
                                            <p:cond delay="0"/>
                                          </p:stCondLst>
                                        </p:cTn>
                                        <p:tgtEl>
                                          <p:spTgt spid="20"/>
                                        </p:tgtEl>
                                        <p:attrNameLst>
                                          <p:attrName>style.visibility</p:attrName>
                                        </p:attrNameLst>
                                      </p:cBhvr>
                                      <p:to>
                                        <p:strVal val="visible"/>
                                      </p:to>
                                    </p:set>
                                    <p:animEffect transition="in" filter="wipe(up)">
                                      <p:cBhvr>
                                        <p:cTn id="113" dur="500"/>
                                        <p:tgtEl>
                                          <p:spTgt spid="20"/>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childTnLst>
                                    <p:set>
                                      <p:cBhvr>
                                        <p:cTn id="117" dur="1" fill="hold">
                                          <p:stCondLst>
                                            <p:cond delay="0"/>
                                          </p:stCondLst>
                                        </p:cTn>
                                        <p:tgtEl>
                                          <p:spTgt spid="13"/>
                                        </p:tgtEl>
                                        <p:attrNameLst>
                                          <p:attrName>style.visibility</p:attrName>
                                        </p:attrNameLst>
                                      </p:cBhvr>
                                      <p:to>
                                        <p:strVal val="visible"/>
                                      </p:to>
                                    </p:set>
                                    <p:animEffect transition="in" filter="wipe(left)">
                                      <p:cBhvr>
                                        <p:cTn id="118" dur="500"/>
                                        <p:tgtEl>
                                          <p:spTgt spid="13"/>
                                        </p:tgtEl>
                                      </p:cBhvr>
                                    </p:animEffect>
                                  </p:childTnLst>
                                </p:cTn>
                              </p:par>
                              <p:par>
                                <p:cTn id="119" presetID="18" presetClass="emph" presetSubtype="0" fill="hold" grpId="1" nodeType="withEffect">
                                  <p:stCondLst>
                                    <p:cond delay="0"/>
                                  </p:stCondLst>
                                  <p:childTnLst>
                                    <p:set>
                                      <p:cBhvr override="childStyle">
                                        <p:cTn id="120" dur="500" fill="hold"/>
                                        <p:tgtEl>
                                          <p:spTgt spid="13"/>
                                        </p:tgtEl>
                                        <p:attrNameLst>
                                          <p:attrName>style.textDecorationUnderline</p:attrName>
                                        </p:attrNameLst>
                                      </p:cBhvr>
                                      <p:to>
                                        <p:strVal val="true"/>
                                      </p:to>
                                    </p:set>
                                  </p:childTnLst>
                                </p:cTn>
                              </p:par>
                              <p:par>
                                <p:cTn id="121" presetID="16" presetClass="exit" presetSubtype="21" fill="hold" grpId="2" nodeType="withEffect">
                                  <p:stCondLst>
                                    <p:cond delay="650"/>
                                  </p:stCondLst>
                                  <p:childTnLst>
                                    <p:animEffect transition="out" filter="barn(inVertical)">
                                      <p:cBhvr>
                                        <p:cTn id="122" dur="500"/>
                                        <p:tgtEl>
                                          <p:spTgt spid="13"/>
                                        </p:tgtEl>
                                      </p:cBhvr>
                                    </p:animEffect>
                                    <p:set>
                                      <p:cBhvr>
                                        <p:cTn id="123" dur="1" fill="hold">
                                          <p:stCondLst>
                                            <p:cond delay="499"/>
                                          </p:stCondLst>
                                        </p:cTn>
                                        <p:tgtEl>
                                          <p:spTgt spid="13"/>
                                        </p:tgtEl>
                                        <p:attrNameLst>
                                          <p:attrName>style.visibility</p:attrName>
                                        </p:attrNameLst>
                                      </p:cBhvr>
                                      <p:to>
                                        <p:strVal val="hidden"/>
                                      </p:to>
                                    </p:set>
                                  </p:childTnLst>
                                </p:cTn>
                              </p:par>
                              <p:par>
                                <p:cTn id="124" presetID="0" presetClass="entr" presetSubtype="0" fill="hold" grpId="0" nodeType="withEffect">
                                  <p:stCondLst>
                                    <p:cond delay="400"/>
                                  </p:stCondLst>
                                  <p:childTnLst>
                                    <p:set>
                                      <p:cBhvr>
                                        <p:cTn id="125" dur="1" fill="hold">
                                          <p:stCondLst>
                                            <p:cond delay="0"/>
                                          </p:stCondLst>
                                        </p:cTn>
                                        <p:tgtEl>
                                          <p:spTgt spid="16"/>
                                        </p:tgtEl>
                                        <p:attrNameLst>
                                          <p:attrName>style.visibility</p:attrName>
                                        </p:attrNameLst>
                                      </p:cBhvr>
                                      <p:to>
                                        <p:strVal val="visible"/>
                                      </p:to>
                                    </p:set>
                                    <p:animEffect transition="in" filter="dissolve">
                                      <p:cBhvr>
                                        <p:cTn id="126" dur="500">
                                          <p:stCondLst>
                                            <p:cond delay="0"/>
                                          </p:stCondLst>
                                        </p:cTn>
                                        <p:tgtEl>
                                          <p:spTgt spid="16"/>
                                        </p:tgtEl>
                                      </p:cBhvr>
                                    </p:animEffect>
                                    <p:anim to="" calcmode="lin" valueType="num">
                                      <p:cBhvr>
                                        <p:cTn id="127" dur="500" fill="hold">
                                          <p:stCondLst>
                                            <p:cond delay="0"/>
                                          </p:stCondLst>
                                        </p:cTn>
                                        <p:tgtEl>
                                          <p:spTgt spid="16"/>
                                        </p:tgtEl>
                                        <p:attrNameLst>
                                          <p:attrName>ppt_w</p:attrName>
                                        </p:attrNameLst>
                                      </p:cBhvr>
                                      <p:tavLst>
                                        <p:tav tm="0">
                                          <p:val>
                                            <p:strVal val="#ppt_w*4"/>
                                          </p:val>
                                        </p:tav>
                                        <p:tav tm="100000">
                                          <p:val>
                                            <p:strVal val="#ppt_w"/>
                                          </p:val>
                                        </p:tav>
                                      </p:tavLst>
                                    </p:anim>
                                    <p:anim to="" calcmode="lin" valueType="num">
                                      <p:cBhvr>
                                        <p:cTn id="128" dur="500" fill="hold">
                                          <p:stCondLst>
                                            <p:cond delay="0"/>
                                          </p:stCondLst>
                                        </p:cTn>
                                        <p:tgtEl>
                                          <p:spTgt spid="16"/>
                                        </p:tgtEl>
                                        <p:attrNameLst>
                                          <p:attrName>ppt_h</p:attrName>
                                        </p:attrNameLst>
                                      </p:cBhvr>
                                      <p:tavLst>
                                        <p:tav tm="0">
                                          <p:val>
                                            <p:strVal val="#ppt_h*4"/>
                                          </p:val>
                                        </p:tav>
                                        <p:tav tm="100000">
                                          <p:val>
                                            <p:strVal val="#ppt_h"/>
                                          </p:val>
                                        </p:tav>
                                      </p:tavLst>
                                    </p:anim>
                                  </p:childTnLst>
                                </p:cTn>
                              </p:par>
                            </p:childTnLst>
                          </p:cTn>
                        </p:par>
                        <p:par>
                          <p:cTn id="129" fill="hold">
                            <p:stCondLst>
                              <p:cond delay="1150"/>
                            </p:stCondLst>
                            <p:childTnLst>
                              <p:par>
                                <p:cTn id="130" presetID="0" presetClass="entr" presetSubtype="0" fill="hold" grpId="0"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dissolve">
                                      <p:cBhvr>
                                        <p:cTn id="132" dur="500">
                                          <p:stCondLst>
                                            <p:cond delay="0"/>
                                          </p:stCondLst>
                                        </p:cTn>
                                        <p:tgtEl>
                                          <p:spTgt spid="17"/>
                                        </p:tgtEl>
                                      </p:cBhvr>
                                    </p:animEffect>
                                    <p:anim to="" calcmode="lin" valueType="num">
                                      <p:cBhvr>
                                        <p:cTn id="133"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134"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childTnLst>
                    </p:cTn>
                  </p:par>
                  <p:par>
                    <p:cTn id="135" fill="hold">
                      <p:stCondLst>
                        <p:cond delay="indefinite"/>
                      </p:stCondLst>
                      <p:childTnLst>
                        <p:par>
                          <p:cTn id="136" fill="hold">
                            <p:stCondLst>
                              <p:cond delay="0"/>
                            </p:stCondLst>
                            <p:childTnLst>
                              <p:par>
                                <p:cTn id="137" presetID="23" presetClass="entr" presetSubtype="16" fill="hold" nodeType="clickEffect">
                                  <p:stCondLst>
                                    <p:cond delay="0"/>
                                  </p:stCondLst>
                                  <p:childTnLst>
                                    <p:set>
                                      <p:cBhvr>
                                        <p:cTn id="138" dur="1" fill="hold">
                                          <p:stCondLst>
                                            <p:cond delay="0"/>
                                          </p:stCondLst>
                                        </p:cTn>
                                        <p:tgtEl>
                                          <p:spTgt spid="22"/>
                                        </p:tgtEl>
                                        <p:attrNameLst>
                                          <p:attrName>style.visibility</p:attrName>
                                        </p:attrNameLst>
                                      </p:cBhvr>
                                      <p:to>
                                        <p:strVal val="visible"/>
                                      </p:to>
                                    </p:set>
                                    <p:anim calcmode="lin" valueType="num">
                                      <p:cBhvr>
                                        <p:cTn id="139" dur="500" fill="hold"/>
                                        <p:tgtEl>
                                          <p:spTgt spid="22"/>
                                        </p:tgtEl>
                                        <p:attrNameLst>
                                          <p:attrName>ppt_w</p:attrName>
                                        </p:attrNameLst>
                                      </p:cBhvr>
                                      <p:tavLst>
                                        <p:tav tm="0">
                                          <p:val>
                                            <p:fltVal val="0"/>
                                          </p:val>
                                        </p:tav>
                                        <p:tav tm="100000">
                                          <p:val>
                                            <p:strVal val="#ppt_w"/>
                                          </p:val>
                                        </p:tav>
                                      </p:tavLst>
                                    </p:anim>
                                    <p:anim calcmode="lin" valueType="num">
                                      <p:cBhvr>
                                        <p:cTn id="140"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141" fill="hold">
                      <p:stCondLst>
                        <p:cond delay="indefinite"/>
                      </p:stCondLst>
                      <p:childTnLst>
                        <p:par>
                          <p:cTn id="142" fill="hold">
                            <p:stCondLst>
                              <p:cond delay="0"/>
                            </p:stCondLst>
                            <p:childTnLst>
                              <p:par>
                                <p:cTn id="143" presetID="42" presetClass="entr" presetSubtype="0" fill="hold" grpId="0" nodeType="clickEffect">
                                  <p:stCondLst>
                                    <p:cond delay="750"/>
                                  </p:stCondLst>
                                  <p:childTnLst>
                                    <p:set>
                                      <p:cBhvr>
                                        <p:cTn id="144" dur="1" fill="hold">
                                          <p:stCondLst>
                                            <p:cond delay="0"/>
                                          </p:stCondLst>
                                        </p:cTn>
                                        <p:tgtEl>
                                          <p:spTgt spid="23"/>
                                        </p:tgtEl>
                                        <p:attrNameLst>
                                          <p:attrName>style.visibility</p:attrName>
                                        </p:attrNameLst>
                                      </p:cBhvr>
                                      <p:to>
                                        <p:strVal val="visible"/>
                                      </p:to>
                                    </p:set>
                                    <p:animEffect transition="in" filter="fade">
                                      <p:cBhvr>
                                        <p:cTn id="145" dur="1000"/>
                                        <p:tgtEl>
                                          <p:spTgt spid="23"/>
                                        </p:tgtEl>
                                      </p:cBhvr>
                                    </p:animEffect>
                                    <p:anim calcmode="lin" valueType="num">
                                      <p:cBhvr>
                                        <p:cTn id="146" dur="1000" fill="hold"/>
                                        <p:tgtEl>
                                          <p:spTgt spid="23"/>
                                        </p:tgtEl>
                                        <p:attrNameLst>
                                          <p:attrName>ppt_x</p:attrName>
                                        </p:attrNameLst>
                                      </p:cBhvr>
                                      <p:tavLst>
                                        <p:tav tm="0">
                                          <p:val>
                                            <p:strVal val="#ppt_x"/>
                                          </p:val>
                                        </p:tav>
                                        <p:tav tm="100000">
                                          <p:val>
                                            <p:strVal val="#ppt_x"/>
                                          </p:val>
                                        </p:tav>
                                      </p:tavLst>
                                    </p:anim>
                                    <p:anim calcmode="lin" valueType="num">
                                      <p:cBhvr>
                                        <p:cTn id="147" dur="1000" fill="hold"/>
                                        <p:tgtEl>
                                          <p:spTgt spid="23"/>
                                        </p:tgtEl>
                                        <p:attrNameLst>
                                          <p:attrName>ppt_y</p:attrName>
                                        </p:attrNameLst>
                                      </p:cBhvr>
                                      <p:tavLst>
                                        <p:tav tm="0">
                                          <p:val>
                                            <p:strVal val="#ppt_y+.1"/>
                                          </p:val>
                                        </p:tav>
                                        <p:tav tm="100000">
                                          <p:val>
                                            <p:strVal val="#ppt_y"/>
                                          </p:val>
                                        </p:tav>
                                      </p:tavLst>
                                    </p:anim>
                                  </p:childTnLst>
                                </p:cTn>
                              </p:par>
                              <p:par>
                                <p:cTn id="148" presetID="42" presetClass="entr" presetSubtype="0" fill="hold" grpId="0" nodeType="withEffect">
                                  <p:stCondLst>
                                    <p:cond delay="1500"/>
                                  </p:stCondLst>
                                  <p:childTnLst>
                                    <p:set>
                                      <p:cBhvr>
                                        <p:cTn id="149" dur="1" fill="hold">
                                          <p:stCondLst>
                                            <p:cond delay="0"/>
                                          </p:stCondLst>
                                        </p:cTn>
                                        <p:tgtEl>
                                          <p:spTgt spid="24"/>
                                        </p:tgtEl>
                                        <p:attrNameLst>
                                          <p:attrName>style.visibility</p:attrName>
                                        </p:attrNameLst>
                                      </p:cBhvr>
                                      <p:to>
                                        <p:strVal val="visible"/>
                                      </p:to>
                                    </p:set>
                                    <p:animEffect transition="in" filter="fade">
                                      <p:cBhvr>
                                        <p:cTn id="150" dur="1000"/>
                                        <p:tgtEl>
                                          <p:spTgt spid="24"/>
                                        </p:tgtEl>
                                      </p:cBhvr>
                                    </p:animEffect>
                                    <p:anim calcmode="lin" valueType="num">
                                      <p:cBhvr>
                                        <p:cTn id="151" dur="1000" fill="hold"/>
                                        <p:tgtEl>
                                          <p:spTgt spid="24"/>
                                        </p:tgtEl>
                                        <p:attrNameLst>
                                          <p:attrName>ppt_x</p:attrName>
                                        </p:attrNameLst>
                                      </p:cBhvr>
                                      <p:tavLst>
                                        <p:tav tm="0">
                                          <p:val>
                                            <p:strVal val="#ppt_x"/>
                                          </p:val>
                                        </p:tav>
                                        <p:tav tm="100000">
                                          <p:val>
                                            <p:strVal val="#ppt_x"/>
                                          </p:val>
                                        </p:tav>
                                      </p:tavLst>
                                    </p:anim>
                                    <p:anim calcmode="lin" valueType="num">
                                      <p:cBhvr>
                                        <p:cTn id="15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3" presetClass="exit" presetSubtype="32" fill="hold" nodeType="clickEffect">
                                  <p:stCondLst>
                                    <p:cond delay="0"/>
                                  </p:stCondLst>
                                  <p:childTnLst>
                                    <p:anim calcmode="lin" valueType="num">
                                      <p:cBhvr>
                                        <p:cTn id="156" dur="1000"/>
                                        <p:tgtEl>
                                          <p:spTgt spid="22"/>
                                        </p:tgtEl>
                                        <p:attrNameLst>
                                          <p:attrName>ppt_w</p:attrName>
                                        </p:attrNameLst>
                                      </p:cBhvr>
                                      <p:tavLst>
                                        <p:tav tm="0">
                                          <p:val>
                                            <p:strVal val="ppt_w"/>
                                          </p:val>
                                        </p:tav>
                                        <p:tav tm="100000">
                                          <p:val>
                                            <p:fltVal val="0"/>
                                          </p:val>
                                        </p:tav>
                                      </p:tavLst>
                                    </p:anim>
                                    <p:anim calcmode="lin" valueType="num">
                                      <p:cBhvr>
                                        <p:cTn id="157" dur="1000"/>
                                        <p:tgtEl>
                                          <p:spTgt spid="22"/>
                                        </p:tgtEl>
                                        <p:attrNameLst>
                                          <p:attrName>ppt_h</p:attrName>
                                        </p:attrNameLst>
                                      </p:cBhvr>
                                      <p:tavLst>
                                        <p:tav tm="0">
                                          <p:val>
                                            <p:strVal val="ppt_h"/>
                                          </p:val>
                                        </p:tav>
                                        <p:tav tm="100000">
                                          <p:val>
                                            <p:fltVal val="0"/>
                                          </p:val>
                                        </p:tav>
                                      </p:tavLst>
                                    </p:anim>
                                    <p:set>
                                      <p:cBhvr>
                                        <p:cTn id="158" dur="1" fill="hold">
                                          <p:stCondLst>
                                            <p:cond delay="999"/>
                                          </p:stCondLst>
                                        </p:cTn>
                                        <p:tgtEl>
                                          <p:spTgt spid="22"/>
                                        </p:tgtEl>
                                        <p:attrNameLst>
                                          <p:attrName>style.visibility</p:attrName>
                                        </p:attrNameLst>
                                      </p:cBhvr>
                                      <p:to>
                                        <p:strVal val="hidden"/>
                                      </p:to>
                                    </p:set>
                                  </p:childTnLst>
                                </p:cTn>
                              </p:par>
                              <p:par>
                                <p:cTn id="159" presetID="23" presetClass="exit" presetSubtype="32" fill="hold" grpId="1" nodeType="withEffect">
                                  <p:stCondLst>
                                    <p:cond delay="0"/>
                                  </p:stCondLst>
                                  <p:childTnLst>
                                    <p:anim calcmode="lin" valueType="num">
                                      <p:cBhvr>
                                        <p:cTn id="160" dur="1000"/>
                                        <p:tgtEl>
                                          <p:spTgt spid="23"/>
                                        </p:tgtEl>
                                        <p:attrNameLst>
                                          <p:attrName>ppt_w</p:attrName>
                                        </p:attrNameLst>
                                      </p:cBhvr>
                                      <p:tavLst>
                                        <p:tav tm="0">
                                          <p:val>
                                            <p:strVal val="ppt_w"/>
                                          </p:val>
                                        </p:tav>
                                        <p:tav tm="100000">
                                          <p:val>
                                            <p:fltVal val="0"/>
                                          </p:val>
                                        </p:tav>
                                      </p:tavLst>
                                    </p:anim>
                                    <p:anim calcmode="lin" valueType="num">
                                      <p:cBhvr>
                                        <p:cTn id="161" dur="1000"/>
                                        <p:tgtEl>
                                          <p:spTgt spid="23"/>
                                        </p:tgtEl>
                                        <p:attrNameLst>
                                          <p:attrName>ppt_h</p:attrName>
                                        </p:attrNameLst>
                                      </p:cBhvr>
                                      <p:tavLst>
                                        <p:tav tm="0">
                                          <p:val>
                                            <p:strVal val="ppt_h"/>
                                          </p:val>
                                        </p:tav>
                                        <p:tav tm="100000">
                                          <p:val>
                                            <p:fltVal val="0"/>
                                          </p:val>
                                        </p:tav>
                                      </p:tavLst>
                                    </p:anim>
                                    <p:set>
                                      <p:cBhvr>
                                        <p:cTn id="162" dur="1" fill="hold">
                                          <p:stCondLst>
                                            <p:cond delay="999"/>
                                          </p:stCondLst>
                                        </p:cTn>
                                        <p:tgtEl>
                                          <p:spTgt spid="23"/>
                                        </p:tgtEl>
                                        <p:attrNameLst>
                                          <p:attrName>style.visibility</p:attrName>
                                        </p:attrNameLst>
                                      </p:cBhvr>
                                      <p:to>
                                        <p:strVal val="hidden"/>
                                      </p:to>
                                    </p:set>
                                  </p:childTnLst>
                                </p:cTn>
                              </p:par>
                              <p:par>
                                <p:cTn id="163" presetID="23" presetClass="exit" presetSubtype="32" fill="hold" grpId="1" nodeType="withEffect">
                                  <p:stCondLst>
                                    <p:cond delay="0"/>
                                  </p:stCondLst>
                                  <p:childTnLst>
                                    <p:anim calcmode="lin" valueType="num">
                                      <p:cBhvr>
                                        <p:cTn id="164" dur="1000"/>
                                        <p:tgtEl>
                                          <p:spTgt spid="24"/>
                                        </p:tgtEl>
                                        <p:attrNameLst>
                                          <p:attrName>ppt_w</p:attrName>
                                        </p:attrNameLst>
                                      </p:cBhvr>
                                      <p:tavLst>
                                        <p:tav tm="0">
                                          <p:val>
                                            <p:strVal val="ppt_w"/>
                                          </p:val>
                                        </p:tav>
                                        <p:tav tm="100000">
                                          <p:val>
                                            <p:fltVal val="0"/>
                                          </p:val>
                                        </p:tav>
                                      </p:tavLst>
                                    </p:anim>
                                    <p:anim calcmode="lin" valueType="num">
                                      <p:cBhvr>
                                        <p:cTn id="165" dur="1000"/>
                                        <p:tgtEl>
                                          <p:spTgt spid="24"/>
                                        </p:tgtEl>
                                        <p:attrNameLst>
                                          <p:attrName>ppt_h</p:attrName>
                                        </p:attrNameLst>
                                      </p:cBhvr>
                                      <p:tavLst>
                                        <p:tav tm="0">
                                          <p:val>
                                            <p:strVal val="ppt_h"/>
                                          </p:val>
                                        </p:tav>
                                        <p:tav tm="100000">
                                          <p:val>
                                            <p:fltVal val="0"/>
                                          </p:val>
                                        </p:tav>
                                      </p:tavLst>
                                    </p:anim>
                                    <p:set>
                                      <p:cBhvr>
                                        <p:cTn id="166" dur="1" fill="hold">
                                          <p:stCondLst>
                                            <p:cond delay="999"/>
                                          </p:stCondLst>
                                        </p:cTn>
                                        <p:tgtEl>
                                          <p:spTgt spid="24"/>
                                        </p:tgtEl>
                                        <p:attrNameLst>
                                          <p:attrName>style.visibility</p:attrName>
                                        </p:attrNameLst>
                                      </p:cBhvr>
                                      <p:to>
                                        <p:strVal val="hidden"/>
                                      </p:to>
                                    </p:set>
                                  </p:childTnLst>
                                </p:cTn>
                              </p:par>
                              <p:par>
                                <p:cTn id="167" presetID="42" presetClass="path" presetSubtype="0" fill="hold" nodeType="withEffect">
                                  <p:stCondLst>
                                    <p:cond delay="0"/>
                                  </p:stCondLst>
                                  <p:childTnLst>
                                    <p:animMotion origin="layout" path="M -3.88889E-6 0 L -0.18472 0.20787 " pathEditMode="relative" rAng="0" ptsTypes="AA">
                                      <p:cBhvr>
                                        <p:cTn id="168" dur="1000" fill="hold"/>
                                        <p:tgtEl>
                                          <p:spTgt spid="22"/>
                                        </p:tgtEl>
                                        <p:attrNameLst>
                                          <p:attrName>ppt_x</p:attrName>
                                          <p:attrName>ppt_y</p:attrName>
                                        </p:attrNameLst>
                                      </p:cBhvr>
                                      <p:rCtr x="-9236" y="10394"/>
                                    </p:animMotion>
                                  </p:childTnLst>
                                </p:cTn>
                              </p:par>
                              <p:par>
                                <p:cTn id="169" presetID="42" presetClass="path" presetSubtype="0" fill="hold" grpId="2" nodeType="withEffect">
                                  <p:stCondLst>
                                    <p:cond delay="0"/>
                                  </p:stCondLst>
                                  <p:childTnLst>
                                    <p:animMotion origin="layout" path="M -2.77778E-6 -1.11111E-6 L -0.08611 0.65394 " pathEditMode="relative" rAng="0" ptsTypes="AA">
                                      <p:cBhvr>
                                        <p:cTn id="170" dur="1000" fill="hold"/>
                                        <p:tgtEl>
                                          <p:spTgt spid="23"/>
                                        </p:tgtEl>
                                        <p:attrNameLst>
                                          <p:attrName>ppt_x</p:attrName>
                                          <p:attrName>ppt_y</p:attrName>
                                        </p:attrNameLst>
                                      </p:cBhvr>
                                      <p:rCtr x="-4306" y="32685"/>
                                    </p:animMotion>
                                  </p:childTnLst>
                                </p:cTn>
                              </p:par>
                              <p:par>
                                <p:cTn id="171" presetID="42" presetClass="path" presetSubtype="0" fill="hold" grpId="2" nodeType="withEffect">
                                  <p:stCondLst>
                                    <p:cond delay="0"/>
                                  </p:stCondLst>
                                  <p:childTnLst>
                                    <p:animMotion origin="layout" path="M -1.66667E-6 -1.11111E-6 L -0.53785 0.65394 " pathEditMode="relative" rAng="0" ptsTypes="AA">
                                      <p:cBhvr>
                                        <p:cTn id="172" dur="1000" fill="hold"/>
                                        <p:tgtEl>
                                          <p:spTgt spid="24"/>
                                        </p:tgtEl>
                                        <p:attrNameLst>
                                          <p:attrName>ppt_x</p:attrName>
                                          <p:attrName>ppt_y</p:attrName>
                                        </p:attrNameLst>
                                      </p:cBhvr>
                                      <p:rCtr x="-26892" y="326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3" grpId="2"/>
      <p:bldP spid="14" grpId="0"/>
      <p:bldP spid="14" grpId="1"/>
      <p:bldP spid="12" grpId="0"/>
      <p:bldP spid="3074" grpId="0"/>
      <p:bldP spid="3074" grpId="1"/>
      <p:bldP spid="3074"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5" grpId="0"/>
      <p:bldP spid="16" grpId="0"/>
      <p:bldP spid="18" grpId="0"/>
      <p:bldP spid="19" grpId="0"/>
      <p:bldP spid="20" grpId="0"/>
      <p:bldP spid="17" grpId="0" animBg="1"/>
      <p:bldP spid="23" grpId="0"/>
      <p:bldP spid="23" grpId="1"/>
      <p:bldP spid="23" grpId="2"/>
      <p:bldP spid="24" grpId="0"/>
      <p:bldP spid="24" grpId="1"/>
      <p:bldP spid="24" grpId="2"/>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098" name="Picture 2" descr="The Promises of God: Eternal Life - National Bible Bee | To Know God's Word  And Make Him Known" hidden="1">
            <a:extLst>
              <a:ext uri="{FF2B5EF4-FFF2-40B4-BE49-F238E27FC236}">
                <a16:creationId xmlns:a16="http://schemas.microsoft.com/office/drawing/2014/main" id="{F5AC89BF-DE56-40C9-C91D-50F703DCA4F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7" name="Final">
            <a:extLst>
              <a:ext uri="{FF2B5EF4-FFF2-40B4-BE49-F238E27FC236}">
                <a16:creationId xmlns:a16="http://schemas.microsoft.com/office/drawing/2014/main" id="{44717129-75F9-179E-7C98-4BE6DC375811}"/>
              </a:ext>
            </a:extLst>
          </p:cNvPr>
          <p:cNvSpPr txBox="1">
            <a:spLocks noChangeArrowheads="1"/>
          </p:cNvSpPr>
          <p:nvPr/>
        </p:nvSpPr>
        <p:spPr bwMode="auto">
          <a:xfrm>
            <a:off x="1077686" y="1548228"/>
            <a:ext cx="6988629" cy="3761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Heaven and earth</a:t>
            </a: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will pass away</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will by no means pass away</a:t>
            </a:r>
            <a:endParaRPr lang="en-US" altLang="en-US" sz="3200" b="1" i="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2232297"/>
            <a:ext cx="8229600" cy="2393406"/>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"Heaven and earth will pass away, but My words will by no means pass away."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Matthew 24:35</a:t>
            </a:r>
          </a:p>
        </p:txBody>
      </p:sp>
      <p:sp>
        <p:nvSpPr>
          <p:cNvPr id="2" name="Rectangle 2">
            <a:extLst>
              <a:ext uri="{FF2B5EF4-FFF2-40B4-BE49-F238E27FC236}">
                <a16:creationId xmlns:a16="http://schemas.microsoft.com/office/drawing/2014/main" id="{D18B998F-F82A-BF01-C16D-AC984C7A2BA9}"/>
              </a:ext>
            </a:extLst>
          </p:cNvPr>
          <p:cNvSpPr txBox="1">
            <a:spLocks noChangeArrowheads="1"/>
          </p:cNvSpPr>
          <p:nvPr/>
        </p:nvSpPr>
        <p:spPr bwMode="auto">
          <a:xfrm>
            <a:off x="566738" y="2357157"/>
            <a:ext cx="4650032" cy="800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 and earth</a:t>
            </a:r>
          </a:p>
        </p:txBody>
      </p:sp>
      <p:sp>
        <p:nvSpPr>
          <p:cNvPr id="3" name="Rectangle 2">
            <a:extLst>
              <a:ext uri="{FF2B5EF4-FFF2-40B4-BE49-F238E27FC236}">
                <a16:creationId xmlns:a16="http://schemas.microsoft.com/office/drawing/2014/main" id="{124E6990-EAFF-9BFF-8EB6-554BBE69302A}"/>
              </a:ext>
            </a:extLst>
          </p:cNvPr>
          <p:cNvSpPr txBox="1">
            <a:spLocks noChangeArrowheads="1"/>
          </p:cNvSpPr>
          <p:nvPr/>
        </p:nvSpPr>
        <p:spPr bwMode="auto">
          <a:xfrm>
            <a:off x="4900246" y="2357157"/>
            <a:ext cx="3708809" cy="800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will pass away</a:t>
            </a:r>
          </a:p>
        </p:txBody>
      </p:sp>
      <p:sp>
        <p:nvSpPr>
          <p:cNvPr id="4" name="Rectangle 2">
            <a:extLst>
              <a:ext uri="{FF2B5EF4-FFF2-40B4-BE49-F238E27FC236}">
                <a16:creationId xmlns:a16="http://schemas.microsoft.com/office/drawing/2014/main" id="{4694B71E-79EE-0F90-74BB-90215BBC8163}"/>
              </a:ext>
            </a:extLst>
          </p:cNvPr>
          <p:cNvSpPr txBox="1">
            <a:spLocks noChangeArrowheads="1"/>
          </p:cNvSpPr>
          <p:nvPr/>
        </p:nvSpPr>
        <p:spPr bwMode="auto">
          <a:xfrm>
            <a:off x="1647824" y="3037095"/>
            <a:ext cx="274092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My words</a:t>
            </a:r>
          </a:p>
        </p:txBody>
      </p:sp>
      <p:sp>
        <p:nvSpPr>
          <p:cNvPr id="5" name="Rectangle 2">
            <a:extLst>
              <a:ext uri="{FF2B5EF4-FFF2-40B4-BE49-F238E27FC236}">
                <a16:creationId xmlns:a16="http://schemas.microsoft.com/office/drawing/2014/main" id="{0FB57A43-ED28-23DA-70BC-B1C3F34528D6}"/>
              </a:ext>
            </a:extLst>
          </p:cNvPr>
          <p:cNvSpPr txBox="1">
            <a:spLocks noChangeArrowheads="1"/>
          </p:cNvSpPr>
          <p:nvPr/>
        </p:nvSpPr>
        <p:spPr bwMode="auto">
          <a:xfrm>
            <a:off x="4017517" y="3025372"/>
            <a:ext cx="4478784" cy="803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will by no means</a:t>
            </a:r>
          </a:p>
        </p:txBody>
      </p:sp>
      <p:sp>
        <p:nvSpPr>
          <p:cNvPr id="6" name="Rectangle 2">
            <a:extLst>
              <a:ext uri="{FF2B5EF4-FFF2-40B4-BE49-F238E27FC236}">
                <a16:creationId xmlns:a16="http://schemas.microsoft.com/office/drawing/2014/main" id="{3E254F4C-79B8-8B1C-24BB-7EC375CCAF8B}"/>
              </a:ext>
            </a:extLst>
          </p:cNvPr>
          <p:cNvSpPr txBox="1">
            <a:spLocks noChangeArrowheads="1"/>
          </p:cNvSpPr>
          <p:nvPr/>
        </p:nvSpPr>
        <p:spPr bwMode="auto">
          <a:xfrm>
            <a:off x="1374347" y="3693319"/>
            <a:ext cx="2811889" cy="807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pass away</a:t>
            </a:r>
          </a:p>
        </p:txBody>
      </p:sp>
      <p:sp>
        <p:nvSpPr>
          <p:cNvPr id="9" name="Rectangle 2">
            <a:extLst>
              <a:ext uri="{FF2B5EF4-FFF2-40B4-BE49-F238E27FC236}">
                <a16:creationId xmlns:a16="http://schemas.microsoft.com/office/drawing/2014/main" id="{41DF3076-03CB-8479-8F4D-958F211A8FC0}"/>
              </a:ext>
            </a:extLst>
          </p:cNvPr>
          <p:cNvSpPr txBox="1">
            <a:spLocks noChangeArrowheads="1"/>
          </p:cNvSpPr>
          <p:nvPr/>
        </p:nvSpPr>
        <p:spPr bwMode="auto">
          <a:xfrm>
            <a:off x="3120837" y="3704679"/>
            <a:ext cx="2897832" cy="792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My words</a:t>
            </a:r>
          </a:p>
        </p:txBody>
      </p:sp>
      <p:sp>
        <p:nvSpPr>
          <p:cNvPr id="8" name="Rounded Rectangle 6">
            <a:extLst>
              <a:ext uri="{FF2B5EF4-FFF2-40B4-BE49-F238E27FC236}">
                <a16:creationId xmlns:a16="http://schemas.microsoft.com/office/drawing/2014/main" id="{A4AB7906-73CA-9582-C569-F466BC8BF220}"/>
              </a:ext>
            </a:extLst>
          </p:cNvPr>
          <p:cNvSpPr/>
          <p:nvPr/>
        </p:nvSpPr>
        <p:spPr>
          <a:xfrm>
            <a:off x="3268106" y="3792870"/>
            <a:ext cx="2637692" cy="691662"/>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10" name="TRUTH">
            <a:extLst>
              <a:ext uri="{FF2B5EF4-FFF2-40B4-BE49-F238E27FC236}">
                <a16:creationId xmlns:a16="http://schemas.microsoft.com/office/drawing/2014/main" id="{2C938C04-0345-08CA-1B94-156893A4563E}"/>
              </a:ext>
            </a:extLst>
          </p:cNvPr>
          <p:cNvSpPr txBox="1">
            <a:spLocks noChangeArrowheads="1"/>
          </p:cNvSpPr>
          <p:nvPr/>
        </p:nvSpPr>
        <p:spPr bwMode="auto">
          <a:xfrm>
            <a:off x="3594969" y="3657599"/>
            <a:ext cx="1924746" cy="753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Death Star" panose="02000500000000000000" pitchFamily="2" charset="0"/>
              </a:rPr>
              <a:t>Truth</a:t>
            </a:r>
          </a:p>
        </p:txBody>
      </p:sp>
      <p:sp>
        <p:nvSpPr>
          <p:cNvPr id="12" name="POWER">
            <a:extLst>
              <a:ext uri="{FF2B5EF4-FFF2-40B4-BE49-F238E27FC236}">
                <a16:creationId xmlns:a16="http://schemas.microsoft.com/office/drawing/2014/main" id="{AA277D67-0914-BBE9-A515-1024A1A826F5}"/>
              </a:ext>
            </a:extLst>
          </p:cNvPr>
          <p:cNvSpPr txBox="1">
            <a:spLocks noChangeArrowheads="1"/>
          </p:cNvSpPr>
          <p:nvPr/>
        </p:nvSpPr>
        <p:spPr bwMode="auto">
          <a:xfrm>
            <a:off x="3270291" y="3664224"/>
            <a:ext cx="2613674" cy="753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Death Star" panose="02000500000000000000" pitchFamily="2" charset="0"/>
              </a:rPr>
              <a:t>POWER</a:t>
            </a:r>
          </a:p>
        </p:txBody>
      </p:sp>
    </p:spTree>
    <p:extLst>
      <p:ext uri="{BB962C8B-B14F-4D97-AF65-F5344CB8AC3E}">
        <p14:creationId xmlns:p14="http://schemas.microsoft.com/office/powerpoint/2010/main" val="2020376639"/>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fltVal val="0"/>
                                          </p:val>
                                        </p:tav>
                                        <p:tav tm="100000">
                                          <p:val>
                                            <p:strVal val="#ppt_w"/>
                                          </p:val>
                                        </p:tav>
                                      </p:tavLst>
                                    </p:anim>
                                    <p:anim calcmode="lin" valueType="num">
                                      <p:cBhvr>
                                        <p:cTn id="8" dur="1000" fill="hold"/>
                                        <p:tgtEl>
                                          <p:spTgt spid="3074"/>
                                        </p:tgtEl>
                                        <p:attrNameLst>
                                          <p:attrName>ppt_h</p:attrName>
                                        </p:attrNameLst>
                                      </p:cBhvr>
                                      <p:tavLst>
                                        <p:tav tm="0">
                                          <p:val>
                                            <p:fltVal val="0"/>
                                          </p:val>
                                        </p:tav>
                                        <p:tav tm="100000">
                                          <p:val>
                                            <p:strVal val="#ppt_h"/>
                                          </p:val>
                                        </p:tav>
                                      </p:tavLst>
                                    </p:anim>
                                    <p:anim calcmode="lin" valueType="num">
                                      <p:cBhvr>
                                        <p:cTn id="9" dur="1000" fill="hold"/>
                                        <p:tgtEl>
                                          <p:spTgt spid="30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0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250"/>
                                        <p:tgtEl>
                                          <p:spTgt spid="6"/>
                                        </p:tgtEl>
                                      </p:cBhvr>
                                    </p:animEffect>
                                  </p:childTnLst>
                                </p:cTn>
                              </p:par>
                              <p:par>
                                <p:cTn id="28" presetID="42" presetClass="path" presetSubtype="0" accel="50000" decel="50000" fill="hold" grpId="2" nodeType="withEffect">
                                  <p:stCondLst>
                                    <p:cond delay="0"/>
                                  </p:stCondLst>
                                  <p:childTnLst>
                                    <p:animMotion origin="layout" path="M 4.16667E-6 -3.33333E-6 L 0.18385 -0.09768 " pathEditMode="relative" rAng="0" ptsTypes="AA">
                                      <p:cBhvr>
                                        <p:cTn id="29" dur="2000" fill="hold"/>
                                        <p:tgtEl>
                                          <p:spTgt spid="2"/>
                                        </p:tgtEl>
                                        <p:attrNameLst>
                                          <p:attrName>ppt_x</p:attrName>
                                          <p:attrName>ppt_y</p:attrName>
                                        </p:attrNameLst>
                                      </p:cBhvr>
                                      <p:rCtr x="9184" y="-4884"/>
                                    </p:animMotion>
                                  </p:childTnLst>
                                </p:cTn>
                              </p:par>
                              <p:par>
                                <p:cTn id="30" presetID="42" presetClass="path" presetSubtype="0" accel="50000" decel="50000" fill="hold" grpId="2" nodeType="withEffect">
                                  <p:stCondLst>
                                    <p:cond delay="0"/>
                                  </p:stCondLst>
                                  <p:childTnLst>
                                    <p:animMotion origin="layout" path="M 4.72222E-6 -3.33333E-6 L -0.23195 -3.33333E-6 " pathEditMode="relative" rAng="0" ptsTypes="AA">
                                      <p:cBhvr>
                                        <p:cTn id="31" dur="2000" fill="hold"/>
                                        <p:tgtEl>
                                          <p:spTgt spid="3"/>
                                        </p:tgtEl>
                                        <p:attrNameLst>
                                          <p:attrName>ppt_x</p:attrName>
                                          <p:attrName>ppt_y</p:attrName>
                                        </p:attrNameLst>
                                      </p:cBhvr>
                                      <p:rCtr x="-11597" y="0"/>
                                    </p:animMotion>
                                  </p:childTnLst>
                                </p:cTn>
                              </p:par>
                              <p:par>
                                <p:cTn id="32" presetID="42" presetClass="path" presetSubtype="0" accel="50000" decel="50000" fill="hold" grpId="2" nodeType="withEffect">
                                  <p:stCondLst>
                                    <p:cond delay="0"/>
                                  </p:stCondLst>
                                  <p:childTnLst>
                                    <p:animMotion origin="layout" path="M -4.72222E-6 2.96296E-6 L 0.16997 0.09791 " pathEditMode="relative" rAng="0" ptsTypes="AA">
                                      <p:cBhvr>
                                        <p:cTn id="33" dur="2000" fill="hold"/>
                                        <p:tgtEl>
                                          <p:spTgt spid="4"/>
                                        </p:tgtEl>
                                        <p:attrNameLst>
                                          <p:attrName>ppt_x</p:attrName>
                                          <p:attrName>ppt_y</p:attrName>
                                        </p:attrNameLst>
                                      </p:cBhvr>
                                      <p:rCtr x="8490" y="4884"/>
                                    </p:animMotion>
                                  </p:childTnLst>
                                </p:cTn>
                              </p:par>
                              <p:par>
                                <p:cTn id="34" presetID="42" presetClass="path" presetSubtype="0" accel="50000" decel="50000" fill="hold" grpId="2" nodeType="withEffect">
                                  <p:stCondLst>
                                    <p:cond delay="0"/>
                                  </p:stCondLst>
                                  <p:childTnLst>
                                    <p:animMotion origin="layout" path="M -1.38889E-6 1.48148E-6 L -0.32118 0.19514 " pathEditMode="relative" rAng="0" ptsTypes="AA">
                                      <p:cBhvr>
                                        <p:cTn id="35" dur="2000" fill="hold"/>
                                        <p:tgtEl>
                                          <p:spTgt spid="5"/>
                                        </p:tgtEl>
                                        <p:attrNameLst>
                                          <p:attrName>ppt_x</p:attrName>
                                          <p:attrName>ppt_y</p:attrName>
                                        </p:attrNameLst>
                                      </p:cBhvr>
                                      <p:rCtr x="-16059" y="9745"/>
                                    </p:animMotion>
                                  </p:childTnLst>
                                </p:cTn>
                              </p:par>
                              <p:par>
                                <p:cTn id="36" presetID="42" presetClass="path" presetSubtype="0" accel="50000" decel="50000" fill="hold" grpId="2" nodeType="withEffect">
                                  <p:stCondLst>
                                    <p:cond delay="0"/>
                                  </p:stCondLst>
                                  <p:childTnLst>
                                    <p:animMotion origin="layout" path="M -3.05556E-6 -3.7037E-6 L 0.41667 0.09815 " pathEditMode="relative" rAng="0" ptsTypes="AA">
                                      <p:cBhvr>
                                        <p:cTn id="37" dur="2000" fill="hold"/>
                                        <p:tgtEl>
                                          <p:spTgt spid="6"/>
                                        </p:tgtEl>
                                        <p:attrNameLst>
                                          <p:attrName>ppt_x</p:attrName>
                                          <p:attrName>ppt_y</p:attrName>
                                        </p:attrNameLst>
                                      </p:cBhvr>
                                      <p:rCtr x="20833" y="4907"/>
                                    </p:animMotion>
                                  </p:childTnLst>
                                </p:cTn>
                              </p:par>
                              <p:par>
                                <p:cTn id="38" presetID="10" presetClass="exit" presetSubtype="0" fill="hold" grpId="1" nodeType="withEffect">
                                  <p:stCondLst>
                                    <p:cond delay="0"/>
                                  </p:stCondLst>
                                  <p:childTnLst>
                                    <p:animEffect transition="out" filter="fade">
                                      <p:cBhvr>
                                        <p:cTn id="39" dur="1250"/>
                                        <p:tgtEl>
                                          <p:spTgt spid="3074"/>
                                        </p:tgtEl>
                                      </p:cBhvr>
                                    </p:animEffect>
                                    <p:set>
                                      <p:cBhvr>
                                        <p:cTn id="40" dur="1" fill="hold">
                                          <p:stCondLst>
                                            <p:cond delay="1249"/>
                                          </p:stCondLst>
                                        </p:cTn>
                                        <p:tgtEl>
                                          <p:spTgt spid="3074"/>
                                        </p:tgtEl>
                                        <p:attrNameLst>
                                          <p:attrName>style.visibility</p:attrName>
                                        </p:attrNameLst>
                                      </p:cBhvr>
                                      <p:to>
                                        <p:strVal val="hidden"/>
                                      </p:to>
                                    </p:se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fade">
                                      <p:cBhvr>
                                        <p:cTn id="44" dur="250"/>
                                        <p:tgtEl>
                                          <p:spTgt spid="7"/>
                                        </p:tgtEl>
                                      </p:cBhvr>
                                    </p:animEffect>
                                  </p:childTnLst>
                                </p:cTn>
                              </p:par>
                              <p:par>
                                <p:cTn id="45" presetID="3" presetClass="emph" presetSubtype="2" fill="hold" grpId="3" nodeType="withEffect">
                                  <p:stCondLst>
                                    <p:cond delay="100"/>
                                  </p:stCondLst>
                                  <p:childTnLst>
                                    <p:animClr clrSpc="rgb" dir="cw">
                                      <p:cBhvr override="childStyle">
                                        <p:cTn id="46" dur="250" fill="hold"/>
                                        <p:tgtEl>
                                          <p:spTgt spid="4"/>
                                        </p:tgtEl>
                                        <p:attrNameLst>
                                          <p:attrName>style.color</p:attrName>
                                        </p:attrNameLst>
                                      </p:cBhvr>
                                      <p:to>
                                        <a:schemeClr val="bg1"/>
                                      </p:to>
                                    </p:animClr>
                                  </p:childTnLst>
                                </p:cTn>
                              </p:par>
                              <p:par>
                                <p:cTn id="47" presetID="10" presetClass="exit" presetSubtype="0" fill="hold" grpId="1" nodeType="withEffect">
                                  <p:stCondLst>
                                    <p:cond delay="0"/>
                                  </p:stCondLst>
                                  <p:childTnLst>
                                    <p:animEffect transition="out" filter="fade">
                                      <p:cBhvr>
                                        <p:cTn id="48" dur="500"/>
                                        <p:tgtEl>
                                          <p:spTgt spid="2"/>
                                        </p:tgtEl>
                                      </p:cBhvr>
                                    </p:animEffect>
                                    <p:set>
                                      <p:cBhvr>
                                        <p:cTn id="49" dur="1" fill="hold">
                                          <p:stCondLst>
                                            <p:cond delay="499"/>
                                          </p:stCondLst>
                                        </p:cTn>
                                        <p:tgtEl>
                                          <p:spTgt spid="2"/>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3"/>
                                        </p:tgtEl>
                                      </p:cBhvr>
                                    </p:animEffect>
                                    <p:set>
                                      <p:cBhvr>
                                        <p:cTn id="52" dur="1" fill="hold">
                                          <p:stCondLst>
                                            <p:cond delay="499"/>
                                          </p:stCondLst>
                                        </p:cTn>
                                        <p:tgtEl>
                                          <p:spTgt spid="3"/>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500"/>
                                        <p:tgtEl>
                                          <p:spTgt spid="5"/>
                                        </p:tgtEl>
                                      </p:cBhvr>
                                    </p:animEffect>
                                    <p:set>
                                      <p:cBhvr>
                                        <p:cTn id="55" dur="1" fill="hold">
                                          <p:stCondLst>
                                            <p:cond delay="499"/>
                                          </p:stCondLst>
                                        </p:cTn>
                                        <p:tgtEl>
                                          <p:spTgt spid="5"/>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6"/>
                                        </p:tgtEl>
                                      </p:cBhvr>
                                    </p:animEffect>
                                    <p:set>
                                      <p:cBhvr>
                                        <p:cTn id="58" dur="1" fill="hold">
                                          <p:stCondLst>
                                            <p:cond delay="499"/>
                                          </p:stCondLst>
                                        </p:cTn>
                                        <p:tgtEl>
                                          <p:spTgt spid="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0" presetClass="entr" presetSubtype="0" fill="hold" grpId="0" nodeType="click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dissolve">
                                      <p:cBhvr>
                                        <p:cTn id="63" dur="500">
                                          <p:stCondLst>
                                            <p:cond delay="0"/>
                                          </p:stCondLst>
                                        </p:cTn>
                                        <p:tgtEl>
                                          <p:spTgt spid="8"/>
                                        </p:tgtEl>
                                      </p:cBhvr>
                                    </p:animEffect>
                                    <p:anim to="" calcmode="lin" valueType="num">
                                      <p:cBhvr>
                                        <p:cTn id="64" dur="500" fill="hold">
                                          <p:stCondLst>
                                            <p:cond delay="0"/>
                                          </p:stCondLst>
                                        </p:cTn>
                                        <p:tgtEl>
                                          <p:spTgt spid="8"/>
                                        </p:tgtEl>
                                        <p:attrNameLst>
                                          <p:attrName>ppt_w</p:attrName>
                                        </p:attrNameLst>
                                      </p:cBhvr>
                                      <p:tavLst>
                                        <p:tav tm="0">
                                          <p:val>
                                            <p:strVal val="#ppt_w*4"/>
                                          </p:val>
                                        </p:tav>
                                        <p:tav tm="100000">
                                          <p:val>
                                            <p:strVal val="#ppt_w"/>
                                          </p:val>
                                        </p:tav>
                                      </p:tavLst>
                                    </p:anim>
                                    <p:anim to="" calcmode="lin" valueType="num">
                                      <p:cBhvr>
                                        <p:cTn id="65" dur="500" fill="hold">
                                          <p:stCondLst>
                                            <p:cond delay="0"/>
                                          </p:stCondLst>
                                        </p:cTn>
                                        <p:tgtEl>
                                          <p:spTgt spid="8"/>
                                        </p:tgtEl>
                                        <p:attrNameLst>
                                          <p:attrName>ppt_h</p:attrName>
                                        </p:attrNameLst>
                                      </p:cBhvr>
                                      <p:tavLst>
                                        <p:tav tm="0">
                                          <p:val>
                                            <p:strVal val="#ppt_h*4"/>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9"/>
                                        </p:tgtEl>
                                        <p:attrNameLst>
                                          <p:attrName>style.visibility</p:attrName>
                                        </p:attrNameLst>
                                      </p:cBhvr>
                                      <p:to>
                                        <p:strVal val="visible"/>
                                      </p:to>
                                    </p:set>
                                    <p:anim calcmode="lin" valueType="num">
                                      <p:cBhvr>
                                        <p:cTn id="68" dur="500" fill="hold"/>
                                        <p:tgtEl>
                                          <p:spTgt spid="9"/>
                                        </p:tgtEl>
                                        <p:attrNameLst>
                                          <p:attrName>ppt_w</p:attrName>
                                        </p:attrNameLst>
                                      </p:cBhvr>
                                      <p:tavLst>
                                        <p:tav tm="0">
                                          <p:val>
                                            <p:fltVal val="0"/>
                                          </p:val>
                                        </p:tav>
                                        <p:tav tm="100000">
                                          <p:val>
                                            <p:strVal val="#ppt_w"/>
                                          </p:val>
                                        </p:tav>
                                      </p:tavLst>
                                    </p:anim>
                                    <p:anim calcmode="lin" valueType="num">
                                      <p:cBhvr>
                                        <p:cTn id="69" dur="500" fill="hold"/>
                                        <p:tgtEl>
                                          <p:spTgt spid="9"/>
                                        </p:tgtEl>
                                        <p:attrNameLst>
                                          <p:attrName>ppt_h</p:attrName>
                                        </p:attrNameLst>
                                      </p:cBhvr>
                                      <p:tavLst>
                                        <p:tav tm="0">
                                          <p:val>
                                            <p:fltVal val="0"/>
                                          </p:val>
                                        </p:tav>
                                        <p:tav tm="100000">
                                          <p:val>
                                            <p:strVal val="#ppt_h"/>
                                          </p:val>
                                        </p:tav>
                                      </p:tavLst>
                                    </p:anim>
                                  </p:childTnLst>
                                </p:cTn>
                              </p:par>
                              <p:par>
                                <p:cTn id="70" presetID="10" presetClass="exit" presetSubtype="0" fill="hold" grpId="1" nodeType="withEffect">
                                  <p:stCondLst>
                                    <p:cond delay="250"/>
                                  </p:stCondLst>
                                  <p:childTnLst>
                                    <p:animEffect transition="out" filter="fade">
                                      <p:cBhvr>
                                        <p:cTn id="71" dur="250"/>
                                        <p:tgtEl>
                                          <p:spTgt spid="4"/>
                                        </p:tgtEl>
                                      </p:cBhvr>
                                    </p:animEffect>
                                    <p:set>
                                      <p:cBhvr>
                                        <p:cTn id="72" dur="1" fill="hold">
                                          <p:stCondLst>
                                            <p:cond delay="249"/>
                                          </p:stCondLst>
                                        </p:cTn>
                                        <p:tgtEl>
                                          <p:spTgt spid="4"/>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50" presetClass="exit" presetSubtype="0" accel="100000" fill="hold" grpId="1" nodeType="clickEffect">
                                  <p:stCondLst>
                                    <p:cond delay="0"/>
                                  </p:stCondLst>
                                  <p:childTnLst>
                                    <p:anim calcmode="lin" valueType="num">
                                      <p:cBhvr>
                                        <p:cTn id="76" dur="1000"/>
                                        <p:tgtEl>
                                          <p:spTgt spid="9"/>
                                        </p:tgtEl>
                                        <p:attrNameLst>
                                          <p:attrName>ppt_w</p:attrName>
                                        </p:attrNameLst>
                                      </p:cBhvr>
                                      <p:tavLst>
                                        <p:tav tm="0">
                                          <p:val>
                                            <p:strVal val="ppt_w"/>
                                          </p:val>
                                        </p:tav>
                                        <p:tav tm="100000">
                                          <p:val>
                                            <p:strVal val="ppt_w+.3"/>
                                          </p:val>
                                        </p:tav>
                                      </p:tavLst>
                                    </p:anim>
                                    <p:anim calcmode="lin" valueType="num">
                                      <p:cBhvr>
                                        <p:cTn id="77" dur="1000"/>
                                        <p:tgtEl>
                                          <p:spTgt spid="9"/>
                                        </p:tgtEl>
                                        <p:attrNameLst>
                                          <p:attrName>ppt_h</p:attrName>
                                        </p:attrNameLst>
                                      </p:cBhvr>
                                      <p:tavLst>
                                        <p:tav tm="0">
                                          <p:val>
                                            <p:strVal val="ppt_h"/>
                                          </p:val>
                                        </p:tav>
                                        <p:tav tm="100000">
                                          <p:val>
                                            <p:strVal val="ppt_h"/>
                                          </p:val>
                                        </p:tav>
                                      </p:tavLst>
                                    </p:anim>
                                    <p:animEffect transition="out" filter="fade">
                                      <p:cBhvr>
                                        <p:cTn id="78" dur="1000"/>
                                        <p:tgtEl>
                                          <p:spTgt spid="9"/>
                                        </p:tgtEl>
                                      </p:cBhvr>
                                    </p:animEffect>
                                    <p:set>
                                      <p:cBhvr>
                                        <p:cTn id="79" dur="1" fill="hold">
                                          <p:stCondLst>
                                            <p:cond delay="999"/>
                                          </p:stCondLst>
                                        </p:cTn>
                                        <p:tgtEl>
                                          <p:spTgt spid="9"/>
                                        </p:tgtEl>
                                        <p:attrNameLst>
                                          <p:attrName>style.visibility</p:attrName>
                                        </p:attrNameLst>
                                      </p:cBhvr>
                                      <p:to>
                                        <p:strVal val="hidden"/>
                                      </p:to>
                                    </p:set>
                                  </p:childTnLst>
                                </p:cTn>
                              </p:par>
                              <p:par>
                                <p:cTn id="80" presetID="17" presetClass="entr" presetSubtype="10" fill="hold" grpId="0" nodeType="withEffect">
                                  <p:stCondLst>
                                    <p:cond delay="500"/>
                                  </p:stCondLst>
                                  <p:childTnLst>
                                    <p:set>
                                      <p:cBhvr>
                                        <p:cTn id="81" dur="1" fill="hold">
                                          <p:stCondLst>
                                            <p:cond delay="0"/>
                                          </p:stCondLst>
                                        </p:cTn>
                                        <p:tgtEl>
                                          <p:spTgt spid="10"/>
                                        </p:tgtEl>
                                        <p:attrNameLst>
                                          <p:attrName>style.visibility</p:attrName>
                                        </p:attrNameLst>
                                      </p:cBhvr>
                                      <p:to>
                                        <p:strVal val="visible"/>
                                      </p:to>
                                    </p:set>
                                    <p:anim calcmode="lin" valueType="num">
                                      <p:cBhvr>
                                        <p:cTn id="82" dur="500" fill="hold"/>
                                        <p:tgtEl>
                                          <p:spTgt spid="10"/>
                                        </p:tgtEl>
                                        <p:attrNameLst>
                                          <p:attrName>ppt_w</p:attrName>
                                        </p:attrNameLst>
                                      </p:cBhvr>
                                      <p:tavLst>
                                        <p:tav tm="0">
                                          <p:val>
                                            <p:fltVal val="0"/>
                                          </p:val>
                                        </p:tav>
                                        <p:tav tm="100000">
                                          <p:val>
                                            <p:strVal val="#ppt_w"/>
                                          </p:val>
                                        </p:tav>
                                      </p:tavLst>
                                    </p:anim>
                                    <p:anim calcmode="lin" valueType="num">
                                      <p:cBhvr>
                                        <p:cTn id="83"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17" presetClass="entr" presetSubtype="10" fill="hold" grpId="0" nodeType="clickEffect">
                                  <p:stCondLst>
                                    <p:cond delay="750"/>
                                  </p:stCondLst>
                                  <p:childTnLst>
                                    <p:set>
                                      <p:cBhvr>
                                        <p:cTn id="87" dur="1" fill="hold">
                                          <p:stCondLst>
                                            <p:cond delay="0"/>
                                          </p:stCondLst>
                                        </p:cTn>
                                        <p:tgtEl>
                                          <p:spTgt spid="12"/>
                                        </p:tgtEl>
                                        <p:attrNameLst>
                                          <p:attrName>style.visibility</p:attrName>
                                        </p:attrNameLst>
                                      </p:cBhvr>
                                      <p:to>
                                        <p:strVal val="visible"/>
                                      </p:to>
                                    </p:set>
                                    <p:anim calcmode="lin" valueType="num">
                                      <p:cBhvr>
                                        <p:cTn id="88" dur="500" fill="hold"/>
                                        <p:tgtEl>
                                          <p:spTgt spid="12"/>
                                        </p:tgtEl>
                                        <p:attrNameLst>
                                          <p:attrName>ppt_w</p:attrName>
                                        </p:attrNameLst>
                                      </p:cBhvr>
                                      <p:tavLst>
                                        <p:tav tm="0">
                                          <p:val>
                                            <p:fltVal val="0"/>
                                          </p:val>
                                        </p:tav>
                                        <p:tav tm="100000">
                                          <p:val>
                                            <p:strVal val="#ppt_w"/>
                                          </p:val>
                                        </p:tav>
                                      </p:tavLst>
                                    </p:anim>
                                    <p:anim calcmode="lin" valueType="num">
                                      <p:cBhvr>
                                        <p:cTn id="89" dur="500" fill="hold"/>
                                        <p:tgtEl>
                                          <p:spTgt spid="12"/>
                                        </p:tgtEl>
                                        <p:attrNameLst>
                                          <p:attrName>ppt_h</p:attrName>
                                        </p:attrNameLst>
                                      </p:cBhvr>
                                      <p:tavLst>
                                        <p:tav tm="0">
                                          <p:val>
                                            <p:strVal val="#ppt_h"/>
                                          </p:val>
                                        </p:tav>
                                        <p:tav tm="100000">
                                          <p:val>
                                            <p:strVal val="#ppt_h"/>
                                          </p:val>
                                        </p:tav>
                                      </p:tavLst>
                                    </p:anim>
                                  </p:childTnLst>
                                </p:cTn>
                              </p:par>
                              <p:par>
                                <p:cTn id="90" presetID="50" presetClass="exit" presetSubtype="0" accel="100000" fill="hold" grpId="1" nodeType="withEffect">
                                  <p:stCondLst>
                                    <p:cond delay="0"/>
                                  </p:stCondLst>
                                  <p:childTnLst>
                                    <p:anim calcmode="lin" valueType="num">
                                      <p:cBhvr>
                                        <p:cTn id="91" dur="1000"/>
                                        <p:tgtEl>
                                          <p:spTgt spid="10"/>
                                        </p:tgtEl>
                                        <p:attrNameLst>
                                          <p:attrName>ppt_w</p:attrName>
                                        </p:attrNameLst>
                                      </p:cBhvr>
                                      <p:tavLst>
                                        <p:tav tm="0">
                                          <p:val>
                                            <p:strVal val="ppt_w"/>
                                          </p:val>
                                        </p:tav>
                                        <p:tav tm="100000">
                                          <p:val>
                                            <p:strVal val="ppt_w+.3"/>
                                          </p:val>
                                        </p:tav>
                                      </p:tavLst>
                                    </p:anim>
                                    <p:anim calcmode="lin" valueType="num">
                                      <p:cBhvr>
                                        <p:cTn id="92" dur="1000"/>
                                        <p:tgtEl>
                                          <p:spTgt spid="10"/>
                                        </p:tgtEl>
                                        <p:attrNameLst>
                                          <p:attrName>ppt_h</p:attrName>
                                        </p:attrNameLst>
                                      </p:cBhvr>
                                      <p:tavLst>
                                        <p:tav tm="0">
                                          <p:val>
                                            <p:strVal val="ppt_h"/>
                                          </p:val>
                                        </p:tav>
                                        <p:tav tm="100000">
                                          <p:val>
                                            <p:strVal val="ppt_h"/>
                                          </p:val>
                                        </p:tav>
                                      </p:tavLst>
                                    </p:anim>
                                    <p:animEffect transition="out" filter="fade">
                                      <p:cBhvr>
                                        <p:cTn id="93" dur="1000"/>
                                        <p:tgtEl>
                                          <p:spTgt spid="10"/>
                                        </p:tgtEl>
                                      </p:cBhvr>
                                    </p:animEffect>
                                    <p:set>
                                      <p:cBhvr>
                                        <p:cTn id="94" dur="1" fill="hold">
                                          <p:stCondLst>
                                            <p:cond delay="9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074" grpId="0"/>
      <p:bldP spid="3074" grpId="1"/>
      <p:bldP spid="2" grpId="0"/>
      <p:bldP spid="2" grpId="1"/>
      <p:bldP spid="2" grpId="2"/>
      <p:bldP spid="3" grpId="0"/>
      <p:bldP spid="3" grpId="1"/>
      <p:bldP spid="3" grpId="2"/>
      <p:bldP spid="4" grpId="0"/>
      <p:bldP spid="4" grpId="1"/>
      <p:bldP spid="4" grpId="2"/>
      <p:bldP spid="4" grpId="3"/>
      <p:bldP spid="5" grpId="0"/>
      <p:bldP spid="5" grpId="1"/>
      <p:bldP spid="5" grpId="2"/>
      <p:bldP spid="6" grpId="0"/>
      <p:bldP spid="6" grpId="1"/>
      <p:bldP spid="6" grpId="2"/>
      <p:bldP spid="9" grpId="0"/>
      <p:bldP spid="9" grpId="1"/>
      <p:bldP spid="8" grpId="0" animBg="1"/>
      <p:bldP spid="10" grpId="0"/>
      <p:bldP spid="10" grpId="1"/>
      <p:bldP spid="12"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Why We Misunderstand Verses Like “Go And Buy A Sword” | Keith Giles">
            <a:extLst>
              <a:ext uri="{FF2B5EF4-FFF2-40B4-BE49-F238E27FC236}">
                <a16:creationId xmlns:a16="http://schemas.microsoft.com/office/drawing/2014/main" id="{8560047D-1236-CEBB-76AF-BB321AC632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19" name="is">
            <a:extLst>
              <a:ext uri="{FF2B5EF4-FFF2-40B4-BE49-F238E27FC236}">
                <a16:creationId xmlns:a16="http://schemas.microsoft.com/office/drawing/2014/main" id="{B2E64080-3250-4ECF-E0FB-FC80AEE26DB5}"/>
              </a:ext>
            </a:extLst>
          </p:cNvPr>
          <p:cNvSpPr txBox="1">
            <a:spLocks/>
          </p:cNvSpPr>
          <p:nvPr/>
        </p:nvSpPr>
        <p:spPr>
          <a:xfrm>
            <a:off x="1416392" y="5116927"/>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4" name="is">
            <a:extLst>
              <a:ext uri="{FF2B5EF4-FFF2-40B4-BE49-F238E27FC236}">
                <a16:creationId xmlns:a16="http://schemas.microsoft.com/office/drawing/2014/main" id="{79466423-5195-0728-E1D0-46EEDA26FDFA}"/>
              </a:ext>
            </a:extLst>
          </p:cNvPr>
          <p:cNvSpPr txBox="1">
            <a:spLocks/>
          </p:cNvSpPr>
          <p:nvPr/>
        </p:nvSpPr>
        <p:spPr>
          <a:xfrm>
            <a:off x="4301815" y="424724"/>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3" name="!!Morph">
            <a:extLst>
              <a:ext uri="{FF2B5EF4-FFF2-40B4-BE49-F238E27FC236}">
                <a16:creationId xmlns:a16="http://schemas.microsoft.com/office/drawing/2014/main" id="{3FFB2298-F102-0BB0-09A0-E36599E92AD3}"/>
              </a:ext>
            </a:extLst>
          </p:cNvPr>
          <p:cNvSpPr txBox="1">
            <a:spLocks noChangeArrowheads="1"/>
          </p:cNvSpPr>
          <p:nvPr/>
        </p:nvSpPr>
        <p:spPr bwMode="auto">
          <a:xfrm>
            <a:off x="457200" y="308988"/>
            <a:ext cx="8229600" cy="624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word of God is </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living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powerful</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gradFill>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0"/>
                </a:gradFill>
                <a:effectLst>
                  <a:glow rad="101600">
                    <a:schemeClr val="tx1"/>
                  </a:glow>
                  <a:outerShdw blurRad="50800" algn="tl" rotWithShape="0">
                    <a:srgbClr val="000000"/>
                  </a:outerShdw>
                </a:effectLst>
                <a:latin typeface="Calibri" panose="020F0502020204030204" pitchFamily="34" charset="0"/>
              </a:rPr>
              <a:t>sharper than any </a:t>
            </a:r>
            <a:br>
              <a:rPr lang="en-US" altLang="en-US" b="1" kern="0" dirty="0">
                <a:ln w="17780" cmpd="sng">
                  <a:solidFill>
                    <a:srgbClr val="FFFFFF"/>
                  </a:solidFill>
                  <a:prstDash val="solid"/>
                  <a:miter lim="800000"/>
                </a:ln>
                <a:gradFill>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0"/>
                </a:gra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gradFill>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0"/>
                </a:gradFill>
                <a:effectLst>
                  <a:glow rad="101600">
                    <a:schemeClr val="tx1"/>
                  </a:glow>
                  <a:outerShdw blurRad="50800" algn="tl" rotWithShape="0">
                    <a:srgbClr val="000000"/>
                  </a:outerShdw>
                </a:effectLst>
                <a:latin typeface="Calibri" panose="020F0502020204030204" pitchFamily="34" charset="0"/>
              </a:rPr>
              <a:t>			         two-edged sword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piercing division of soul and spirit </a:t>
            </a:r>
            <a:b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is a discerner of the thoughts </a:t>
            </a:r>
            <a:b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and intents of the heart</a:t>
            </a:r>
            <a:endParaRPr lang="en-US" altLang="en-US" sz="3200" b="1" i="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982608"/>
            <a:ext cx="8229600" cy="4892785"/>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the word of God is living and powerful, and sharper than any two-edged sword, piercing even to the division of soul and spirit, and of joints and marrow, and is   a discerner of the thoughts and intents of the heart.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Hebrews 4:12 </a:t>
            </a:r>
          </a:p>
        </p:txBody>
      </p:sp>
      <p:sp>
        <p:nvSpPr>
          <p:cNvPr id="2" name="Rectangle 2">
            <a:extLst>
              <a:ext uri="{FF2B5EF4-FFF2-40B4-BE49-F238E27FC236}">
                <a16:creationId xmlns:a16="http://schemas.microsoft.com/office/drawing/2014/main" id="{811AAC59-263F-0D7F-4C93-C4D07A1FA558}"/>
              </a:ext>
            </a:extLst>
          </p:cNvPr>
          <p:cNvSpPr txBox="1">
            <a:spLocks noChangeArrowheads="1"/>
          </p:cNvSpPr>
          <p:nvPr/>
        </p:nvSpPr>
        <p:spPr bwMode="auto">
          <a:xfrm>
            <a:off x="1373983" y="1009003"/>
            <a:ext cx="4907206" cy="812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word of God is</a:t>
            </a:r>
          </a:p>
        </p:txBody>
      </p:sp>
      <p:sp>
        <p:nvSpPr>
          <p:cNvPr id="3" name="Rectangle 2">
            <a:extLst>
              <a:ext uri="{FF2B5EF4-FFF2-40B4-BE49-F238E27FC236}">
                <a16:creationId xmlns:a16="http://schemas.microsoft.com/office/drawing/2014/main" id="{D5D80814-2F19-56DF-0A7C-FC877AE9E3F9}"/>
              </a:ext>
            </a:extLst>
          </p:cNvPr>
          <p:cNvSpPr txBox="1">
            <a:spLocks noChangeArrowheads="1"/>
          </p:cNvSpPr>
          <p:nvPr/>
        </p:nvSpPr>
        <p:spPr bwMode="auto">
          <a:xfrm>
            <a:off x="5779476" y="1032450"/>
            <a:ext cx="1873861" cy="7677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living</a:t>
            </a:r>
          </a:p>
        </p:txBody>
      </p:sp>
      <p:sp>
        <p:nvSpPr>
          <p:cNvPr id="4" name="Rectangle 2">
            <a:extLst>
              <a:ext uri="{FF2B5EF4-FFF2-40B4-BE49-F238E27FC236}">
                <a16:creationId xmlns:a16="http://schemas.microsoft.com/office/drawing/2014/main" id="{59B7B459-1BBC-C3A6-D288-9436122EE58B}"/>
              </a:ext>
            </a:extLst>
          </p:cNvPr>
          <p:cNvSpPr txBox="1">
            <a:spLocks noChangeArrowheads="1"/>
          </p:cNvSpPr>
          <p:nvPr/>
        </p:nvSpPr>
        <p:spPr bwMode="auto">
          <a:xfrm>
            <a:off x="723333" y="1688941"/>
            <a:ext cx="2477068" cy="79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powerful</a:t>
            </a:r>
          </a:p>
        </p:txBody>
      </p:sp>
      <p:sp>
        <p:nvSpPr>
          <p:cNvPr id="5" name="Rectangle 2">
            <a:extLst>
              <a:ext uri="{FF2B5EF4-FFF2-40B4-BE49-F238E27FC236}">
                <a16:creationId xmlns:a16="http://schemas.microsoft.com/office/drawing/2014/main" id="{16729B1C-773F-9F72-72B1-E5171013D02C}"/>
              </a:ext>
            </a:extLst>
          </p:cNvPr>
          <p:cNvSpPr txBox="1">
            <a:spLocks noChangeArrowheads="1"/>
          </p:cNvSpPr>
          <p:nvPr/>
        </p:nvSpPr>
        <p:spPr bwMode="auto">
          <a:xfrm>
            <a:off x="4007644" y="1677218"/>
            <a:ext cx="4507706" cy="818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sharper than any</a:t>
            </a:r>
          </a:p>
        </p:txBody>
      </p:sp>
      <p:sp>
        <p:nvSpPr>
          <p:cNvPr id="6" name="Rectangle 2">
            <a:extLst>
              <a:ext uri="{FF2B5EF4-FFF2-40B4-BE49-F238E27FC236}">
                <a16:creationId xmlns:a16="http://schemas.microsoft.com/office/drawing/2014/main" id="{33950B82-D0FA-20B7-08F9-4004E61D34E8}"/>
              </a:ext>
            </a:extLst>
          </p:cNvPr>
          <p:cNvSpPr txBox="1">
            <a:spLocks noChangeArrowheads="1"/>
          </p:cNvSpPr>
          <p:nvPr/>
        </p:nvSpPr>
        <p:spPr bwMode="auto">
          <a:xfrm>
            <a:off x="621506" y="2357157"/>
            <a:ext cx="4524375" cy="800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two-edged sword</a:t>
            </a:r>
          </a:p>
        </p:txBody>
      </p:sp>
      <p:sp>
        <p:nvSpPr>
          <p:cNvPr id="7" name="Rectangle 2">
            <a:extLst>
              <a:ext uri="{FF2B5EF4-FFF2-40B4-BE49-F238E27FC236}">
                <a16:creationId xmlns:a16="http://schemas.microsoft.com/office/drawing/2014/main" id="{5D365687-C2FD-FD1C-4F8E-FA31B7DE854E}"/>
              </a:ext>
            </a:extLst>
          </p:cNvPr>
          <p:cNvSpPr txBox="1">
            <a:spLocks noChangeArrowheads="1"/>
          </p:cNvSpPr>
          <p:nvPr/>
        </p:nvSpPr>
        <p:spPr bwMode="auto">
          <a:xfrm>
            <a:off x="4931569" y="2357157"/>
            <a:ext cx="2373843" cy="802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piercing</a:t>
            </a:r>
          </a:p>
        </p:txBody>
      </p:sp>
      <p:sp>
        <p:nvSpPr>
          <p:cNvPr id="8" name="Rectangle 2">
            <a:extLst>
              <a:ext uri="{FF2B5EF4-FFF2-40B4-BE49-F238E27FC236}">
                <a16:creationId xmlns:a16="http://schemas.microsoft.com/office/drawing/2014/main" id="{9003EA8E-3E0F-559D-FA5C-F8D56156A77A}"/>
              </a:ext>
            </a:extLst>
          </p:cNvPr>
          <p:cNvSpPr txBox="1">
            <a:spLocks noChangeArrowheads="1"/>
          </p:cNvSpPr>
          <p:nvPr/>
        </p:nvSpPr>
        <p:spPr bwMode="auto">
          <a:xfrm>
            <a:off x="2130101" y="3037096"/>
            <a:ext cx="6263805" cy="777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division of soul and spirit</a:t>
            </a:r>
          </a:p>
        </p:txBody>
      </p:sp>
      <p:sp>
        <p:nvSpPr>
          <p:cNvPr id="9" name="Rectangle 2">
            <a:extLst>
              <a:ext uri="{FF2B5EF4-FFF2-40B4-BE49-F238E27FC236}">
                <a16:creationId xmlns:a16="http://schemas.microsoft.com/office/drawing/2014/main" id="{B8D79D73-52AF-281D-084A-F4C1B239B356}"/>
              </a:ext>
            </a:extLst>
          </p:cNvPr>
          <p:cNvSpPr txBox="1">
            <a:spLocks noChangeArrowheads="1"/>
          </p:cNvSpPr>
          <p:nvPr/>
        </p:nvSpPr>
        <p:spPr bwMode="auto">
          <a:xfrm>
            <a:off x="7842739" y="3705310"/>
            <a:ext cx="615461" cy="783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a:t>
            </a:r>
          </a:p>
        </p:txBody>
      </p:sp>
      <p:sp>
        <p:nvSpPr>
          <p:cNvPr id="10" name="Rectangle 2">
            <a:extLst>
              <a:ext uri="{FF2B5EF4-FFF2-40B4-BE49-F238E27FC236}">
                <a16:creationId xmlns:a16="http://schemas.microsoft.com/office/drawing/2014/main" id="{1C8BC93C-C66B-8D51-5335-8CDC5B610A11}"/>
              </a:ext>
            </a:extLst>
          </p:cNvPr>
          <p:cNvSpPr txBox="1">
            <a:spLocks noChangeArrowheads="1"/>
          </p:cNvSpPr>
          <p:nvPr/>
        </p:nvSpPr>
        <p:spPr bwMode="auto">
          <a:xfrm>
            <a:off x="700088" y="4374357"/>
            <a:ext cx="6741319" cy="7897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discerner of the thoughts</a:t>
            </a:r>
          </a:p>
        </p:txBody>
      </p:sp>
      <p:sp>
        <p:nvSpPr>
          <p:cNvPr id="11" name="Rectangle 2">
            <a:extLst>
              <a:ext uri="{FF2B5EF4-FFF2-40B4-BE49-F238E27FC236}">
                <a16:creationId xmlns:a16="http://schemas.microsoft.com/office/drawing/2014/main" id="{1394F7F7-2881-DDFF-AF79-C77010B5AC9E}"/>
              </a:ext>
            </a:extLst>
          </p:cNvPr>
          <p:cNvSpPr txBox="1">
            <a:spLocks noChangeArrowheads="1"/>
          </p:cNvSpPr>
          <p:nvPr/>
        </p:nvSpPr>
        <p:spPr bwMode="auto">
          <a:xfrm>
            <a:off x="7174523" y="4376739"/>
            <a:ext cx="1188427" cy="7873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a:t>
            </a:r>
          </a:p>
        </p:txBody>
      </p:sp>
      <p:sp>
        <p:nvSpPr>
          <p:cNvPr id="12" name="Rectangle 2">
            <a:extLst>
              <a:ext uri="{FF2B5EF4-FFF2-40B4-BE49-F238E27FC236}">
                <a16:creationId xmlns:a16="http://schemas.microsoft.com/office/drawing/2014/main" id="{B5603805-042C-254E-2BAF-BB85A14428A7}"/>
              </a:ext>
            </a:extLst>
          </p:cNvPr>
          <p:cNvSpPr txBox="1">
            <a:spLocks noChangeArrowheads="1"/>
          </p:cNvSpPr>
          <p:nvPr/>
        </p:nvSpPr>
        <p:spPr bwMode="auto">
          <a:xfrm>
            <a:off x="550070" y="5030018"/>
            <a:ext cx="5006668" cy="8159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intents of the heart</a:t>
            </a:r>
          </a:p>
        </p:txBody>
      </p:sp>
      <p:sp>
        <p:nvSpPr>
          <p:cNvPr id="15" name="Arrow: Bent-Up 9">
            <a:extLst>
              <a:ext uri="{FF2B5EF4-FFF2-40B4-BE49-F238E27FC236}">
                <a16:creationId xmlns:a16="http://schemas.microsoft.com/office/drawing/2014/main" id="{F3E1F8D4-AC27-4C1A-6353-8EF2D2A8C436}"/>
              </a:ext>
            </a:extLst>
          </p:cNvPr>
          <p:cNvSpPr/>
          <p:nvPr/>
        </p:nvSpPr>
        <p:spPr>
          <a:xfrm rot="5400000">
            <a:off x="3895115" y="3234432"/>
            <a:ext cx="349096" cy="352845"/>
          </a:xfrm>
          <a:prstGeom prst="bentUpArrow">
            <a:avLst>
              <a:gd name="adj1" fmla="val 26365"/>
              <a:gd name="adj2" fmla="val 32031"/>
              <a:gd name="adj3" fmla="val 35156"/>
            </a:avLst>
          </a:pr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path path="circle">
              <a:fillToRect l="50000" t="50000" r="50000" b="50000"/>
            </a:path>
            <a:tileRect/>
          </a:gra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6" name="Arrow: Bent-Up 9">
            <a:extLst>
              <a:ext uri="{FF2B5EF4-FFF2-40B4-BE49-F238E27FC236}">
                <a16:creationId xmlns:a16="http://schemas.microsoft.com/office/drawing/2014/main" id="{CE7D6FD2-C706-7BF5-6C6B-77C22BEE6824}"/>
              </a:ext>
            </a:extLst>
          </p:cNvPr>
          <p:cNvSpPr/>
          <p:nvPr/>
        </p:nvSpPr>
        <p:spPr>
          <a:xfrm rot="5400000">
            <a:off x="1031335" y="5254150"/>
            <a:ext cx="349096" cy="352845"/>
          </a:xfrm>
          <a:prstGeom prst="bentUpArrow">
            <a:avLst>
              <a:gd name="adj1" fmla="val 26365"/>
              <a:gd name="adj2" fmla="val 32031"/>
              <a:gd name="adj3" fmla="val 35156"/>
            </a:avLst>
          </a:prstGeom>
          <a:solidFill>
            <a:srgbClr val="FFC0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7" name="Arrow: Bent-Up 9">
            <a:extLst>
              <a:ext uri="{FF2B5EF4-FFF2-40B4-BE49-F238E27FC236}">
                <a16:creationId xmlns:a16="http://schemas.microsoft.com/office/drawing/2014/main" id="{8A202DC6-91A8-C587-A632-78E66EACEEB1}"/>
              </a:ext>
            </a:extLst>
          </p:cNvPr>
          <p:cNvSpPr/>
          <p:nvPr/>
        </p:nvSpPr>
        <p:spPr>
          <a:xfrm rot="5400000">
            <a:off x="1795009" y="5917341"/>
            <a:ext cx="349096" cy="352845"/>
          </a:xfrm>
          <a:prstGeom prst="bentUpArrow">
            <a:avLst>
              <a:gd name="adj1" fmla="val 26365"/>
              <a:gd name="adj2" fmla="val 32031"/>
              <a:gd name="adj3" fmla="val 35156"/>
            </a:avLst>
          </a:prstGeom>
          <a:solidFill>
            <a:srgbClr val="FFC0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
            <a:extLst>
              <a:ext uri="{FF2B5EF4-FFF2-40B4-BE49-F238E27FC236}">
                <a16:creationId xmlns:a16="http://schemas.microsoft.com/office/drawing/2014/main" id="{448A663C-00FA-AE5D-558D-38AEB2289D99}"/>
              </a:ext>
            </a:extLst>
          </p:cNvPr>
          <p:cNvSpPr>
            <a:spLocks noChangeArrowheads="1"/>
          </p:cNvSpPr>
          <p:nvPr/>
        </p:nvSpPr>
        <p:spPr bwMode="auto">
          <a:xfrm>
            <a:off x="4249162" y="382244"/>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0" name="=">
            <a:extLst>
              <a:ext uri="{FF2B5EF4-FFF2-40B4-BE49-F238E27FC236}">
                <a16:creationId xmlns:a16="http://schemas.microsoft.com/office/drawing/2014/main" id="{1DA9E230-9928-79E1-FF5A-11E9F52F4F73}"/>
              </a:ext>
            </a:extLst>
          </p:cNvPr>
          <p:cNvSpPr>
            <a:spLocks noChangeArrowheads="1"/>
          </p:cNvSpPr>
          <p:nvPr/>
        </p:nvSpPr>
        <p:spPr bwMode="auto">
          <a:xfrm>
            <a:off x="1363739" y="5074447"/>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pic>
        <p:nvPicPr>
          <p:cNvPr id="21" name="Picture 3">
            <a:extLst>
              <a:ext uri="{FF2B5EF4-FFF2-40B4-BE49-F238E27FC236}">
                <a16:creationId xmlns:a16="http://schemas.microsoft.com/office/drawing/2014/main" id="{31274A46-9E56-D082-68A2-B58C53FE84ED}"/>
              </a:ext>
            </a:extLst>
          </p:cNvPr>
          <p:cNvPicPr>
            <a:picLocks noChangeAspect="1"/>
          </p:cNvPicPr>
          <p:nvPr/>
        </p:nvPicPr>
        <p:blipFill>
          <a:blip r:embed="rId4">
            <a:extLst>
              <a:ext uri="{BEBA8EAE-BF5A-486C-A8C5-ECC9F3942E4B}">
                <a14:imgProps xmlns:a14="http://schemas.microsoft.com/office/drawing/2010/main">
                  <a14:imgLayer r:embed="rId5">
                    <a14:imgEffect>
                      <a14:artisticBlur/>
                    </a14:imgEffect>
                    <a14:imgEffect>
                      <a14:sharpenSoften amount="-90000"/>
                    </a14:imgEffect>
                  </a14:imgLayer>
                </a14:imgProps>
              </a:ext>
            </a:extLst>
          </a:blip>
          <a:stretch>
            <a:fillRect/>
          </a:stretch>
        </p:blipFill>
        <p:spPr>
          <a:xfrm>
            <a:off x="0" y="0"/>
            <a:ext cx="9144000" cy="6857999"/>
          </a:xfrm>
          <a:prstGeom prst="rect">
            <a:avLst/>
          </a:prstGeom>
        </p:spPr>
      </p:pic>
      <p:sp>
        <p:nvSpPr>
          <p:cNvPr id="22" name="Rectangle 2">
            <a:extLst>
              <a:ext uri="{FF2B5EF4-FFF2-40B4-BE49-F238E27FC236}">
                <a16:creationId xmlns:a16="http://schemas.microsoft.com/office/drawing/2014/main" id="{6477789D-404B-4F5A-117E-963FC2193AD2}"/>
              </a:ext>
            </a:extLst>
          </p:cNvPr>
          <p:cNvSpPr txBox="1">
            <a:spLocks noChangeArrowheads="1"/>
          </p:cNvSpPr>
          <p:nvPr/>
        </p:nvSpPr>
        <p:spPr bwMode="auto">
          <a:xfrm>
            <a:off x="4872625" y="4377702"/>
            <a:ext cx="3899900" cy="784848"/>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chemeClr val="bg1"/>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soul and spirit</a:t>
            </a:r>
          </a:p>
        </p:txBody>
      </p:sp>
      <p:sp>
        <p:nvSpPr>
          <p:cNvPr id="23" name="Rectangle 2">
            <a:extLst>
              <a:ext uri="{FF2B5EF4-FFF2-40B4-BE49-F238E27FC236}">
                <a16:creationId xmlns:a16="http://schemas.microsoft.com/office/drawing/2014/main" id="{DD951D4B-D377-8DB7-6551-6CC6A84C85D4}"/>
              </a:ext>
            </a:extLst>
          </p:cNvPr>
          <p:cNvSpPr txBox="1">
            <a:spLocks noChangeArrowheads="1"/>
          </p:cNvSpPr>
          <p:nvPr/>
        </p:nvSpPr>
        <p:spPr bwMode="auto">
          <a:xfrm>
            <a:off x="5035462" y="5051726"/>
            <a:ext cx="3632288" cy="77885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chemeClr val="bg1"/>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thoughts</a:t>
            </a:r>
          </a:p>
        </p:txBody>
      </p:sp>
      <p:sp>
        <p:nvSpPr>
          <p:cNvPr id="24" name="Rectangle 2">
            <a:extLst>
              <a:ext uri="{FF2B5EF4-FFF2-40B4-BE49-F238E27FC236}">
                <a16:creationId xmlns:a16="http://schemas.microsoft.com/office/drawing/2014/main" id="{EC266507-72CE-782F-9C79-DC9923555688}"/>
              </a:ext>
            </a:extLst>
          </p:cNvPr>
          <p:cNvSpPr txBox="1">
            <a:spLocks noChangeArrowheads="1"/>
          </p:cNvSpPr>
          <p:nvPr/>
        </p:nvSpPr>
        <p:spPr bwMode="auto">
          <a:xfrm>
            <a:off x="5461347" y="5730513"/>
            <a:ext cx="2703959" cy="765538"/>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chemeClr val="bg1"/>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heart</a:t>
            </a:r>
          </a:p>
        </p:txBody>
      </p:sp>
    </p:spTree>
    <p:extLst>
      <p:ext uri="{BB962C8B-B14F-4D97-AF65-F5344CB8AC3E}">
        <p14:creationId xmlns:p14="http://schemas.microsoft.com/office/powerpoint/2010/main" val="2865060718"/>
      </p:ext>
    </p:extLst>
  </p:cSld>
  <p:clrMapOvr>
    <a:masterClrMapping/>
  </p:clrMapOvr>
  <p:transition spd="slow">
    <p:cover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Scale>
                                      <p:cBhvr>
                                        <p:cTn id="7" dur="1000" decel="50000" fill="hold">
                                          <p:stCondLst>
                                            <p:cond delay="0"/>
                                          </p:stCondLst>
                                        </p:cTn>
                                        <p:tgtEl>
                                          <p:spTgt spid="307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074"/>
                                        </p:tgtEl>
                                        <p:attrNameLst>
                                          <p:attrName>ppt_x</p:attrName>
                                          <p:attrName>ppt_y</p:attrName>
                                        </p:attrNameLst>
                                      </p:cBhvr>
                                    </p:animMotion>
                                    <p:animEffect transition="in" filter="fade">
                                      <p:cBhvr>
                                        <p:cTn id="9" dur="1000"/>
                                        <p:tgtEl>
                                          <p:spTgt spid="307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50"/>
                                        <p:tgtEl>
                                          <p:spTgt spid="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250"/>
                                        <p:tgtEl>
                                          <p:spTgt spid="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250"/>
                                        <p:tgtEl>
                                          <p:spTgt spid="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25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250"/>
                                        <p:tgtEl>
                                          <p:spTgt spid="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25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50"/>
                                        <p:tgtEl>
                                          <p:spTgt spid="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250"/>
                                        <p:tgtEl>
                                          <p:spTgt spid="1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5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50"/>
                                        <p:tgtEl>
                                          <p:spTgt spid="12"/>
                                        </p:tgtEl>
                                      </p:cBhvr>
                                    </p:animEffect>
                                  </p:childTnLst>
                                </p:cTn>
                              </p:par>
                              <p:par>
                                <p:cTn id="45" presetID="42" presetClass="path" presetSubtype="0" accel="50000" decel="50000" fill="hold" grpId="2" nodeType="withEffect">
                                  <p:stCondLst>
                                    <p:cond delay="0"/>
                                  </p:stCondLst>
                                  <p:childTnLst>
                                    <p:animMotion origin="layout" path="M 3.61111E-6 0 L -0.12396 -0.09769 " pathEditMode="relative" rAng="0" ptsTypes="AA">
                                      <p:cBhvr>
                                        <p:cTn id="46" dur="2000" fill="hold"/>
                                        <p:tgtEl>
                                          <p:spTgt spid="2"/>
                                        </p:tgtEl>
                                        <p:attrNameLst>
                                          <p:attrName>ppt_x</p:attrName>
                                          <p:attrName>ppt_y</p:attrName>
                                        </p:attrNameLst>
                                      </p:cBhvr>
                                      <p:rCtr x="-6198" y="-4884"/>
                                    </p:animMotion>
                                  </p:childTnLst>
                                </p:cTn>
                              </p:par>
                              <p:par>
                                <p:cTn id="47" presetID="42" presetClass="path" presetSubtype="0" accel="50000" decel="50000" fill="hold" grpId="2" nodeType="withEffect">
                                  <p:stCondLst>
                                    <p:cond delay="0"/>
                                  </p:stCondLst>
                                  <p:childTnLst>
                                    <p:animMotion origin="layout" path="M 1.38889E-6 -1.48148E-6 L -0.2559 -0.00023 " pathEditMode="relative" rAng="0" ptsTypes="AA">
                                      <p:cBhvr>
                                        <p:cTn id="48" dur="2000" fill="hold"/>
                                        <p:tgtEl>
                                          <p:spTgt spid="3"/>
                                        </p:tgtEl>
                                        <p:attrNameLst>
                                          <p:attrName>ppt_x</p:attrName>
                                          <p:attrName>ppt_y</p:attrName>
                                        </p:attrNameLst>
                                      </p:cBhvr>
                                      <p:rCtr x="-12795" y="-23"/>
                                    </p:animMotion>
                                  </p:childTnLst>
                                </p:cTn>
                              </p:par>
                              <p:par>
                                <p:cTn id="49" presetID="42" presetClass="path" presetSubtype="0" accel="50000" decel="50000" fill="hold" grpId="2" nodeType="withEffect">
                                  <p:stCondLst>
                                    <p:cond delay="0"/>
                                  </p:stCondLst>
                                  <p:childTnLst>
                                    <p:animMotion origin="layout" path="M -3.33333E-6 3.33333E-6 L 0.31198 0.00023 " pathEditMode="relative" rAng="0" ptsTypes="AA">
                                      <p:cBhvr>
                                        <p:cTn id="50" dur="2000" fill="hold"/>
                                        <p:tgtEl>
                                          <p:spTgt spid="4"/>
                                        </p:tgtEl>
                                        <p:attrNameLst>
                                          <p:attrName>ppt_x</p:attrName>
                                          <p:attrName>ppt_y</p:attrName>
                                        </p:attrNameLst>
                                      </p:cBhvr>
                                      <p:rCtr x="15590" y="0"/>
                                    </p:animMotion>
                                  </p:childTnLst>
                                </p:cTn>
                              </p:par>
                              <p:par>
                                <p:cTn id="51" presetID="42" presetClass="path" presetSubtype="0" accel="50000" decel="50000" fill="hold" grpId="2" nodeType="withEffect">
                                  <p:stCondLst>
                                    <p:cond delay="0"/>
                                  </p:stCondLst>
                                  <p:childTnLst>
                                    <p:animMotion origin="layout" path="M -2.22222E-6 3.33333E-6 L -0.05798 0.09791 " pathEditMode="relative" rAng="0" ptsTypes="AA">
                                      <p:cBhvr>
                                        <p:cTn id="52" dur="2000" fill="hold"/>
                                        <p:tgtEl>
                                          <p:spTgt spid="5"/>
                                        </p:tgtEl>
                                        <p:attrNameLst>
                                          <p:attrName>ppt_x</p:attrName>
                                          <p:attrName>ppt_y</p:attrName>
                                        </p:attrNameLst>
                                      </p:cBhvr>
                                      <p:rCtr x="-2899" y="4884"/>
                                    </p:animMotion>
                                  </p:childTnLst>
                                </p:cTn>
                              </p:par>
                              <p:par>
                                <p:cTn id="53" presetID="42" presetClass="path" presetSubtype="0" accel="50000" decel="50000" fill="hold" grpId="2" nodeType="withEffect">
                                  <p:stCondLst>
                                    <p:cond delay="0"/>
                                  </p:stCondLst>
                                  <p:childTnLst>
                                    <p:animMotion origin="layout" path="M 2.22222E-6 -3.33333E-6 L 0.39305 0.09792 " pathEditMode="relative" rAng="0" ptsTypes="AA">
                                      <p:cBhvr>
                                        <p:cTn id="54" dur="2000" fill="hold"/>
                                        <p:tgtEl>
                                          <p:spTgt spid="6"/>
                                        </p:tgtEl>
                                        <p:attrNameLst>
                                          <p:attrName>ppt_x</p:attrName>
                                          <p:attrName>ppt_y</p:attrName>
                                        </p:attrNameLst>
                                      </p:cBhvr>
                                      <p:rCtr x="19653" y="4884"/>
                                    </p:animMotion>
                                  </p:childTnLst>
                                </p:cTn>
                              </p:par>
                              <p:par>
                                <p:cTn id="55" presetID="42" presetClass="path" presetSubtype="0" accel="50000" decel="50000" fill="hold" grpId="2" nodeType="withEffect">
                                  <p:stCondLst>
                                    <p:cond delay="0"/>
                                  </p:stCondLst>
                                  <p:childTnLst>
                                    <p:animMotion origin="layout" path="M 2.77778E-6 -4.81481E-6 L -0.49358 0.29306 " pathEditMode="relative" rAng="0" ptsTypes="AA">
                                      <p:cBhvr>
                                        <p:cTn id="56" dur="2000" fill="hold"/>
                                        <p:tgtEl>
                                          <p:spTgt spid="7"/>
                                        </p:tgtEl>
                                        <p:attrNameLst>
                                          <p:attrName>ppt_x</p:attrName>
                                          <p:attrName>ppt_y</p:attrName>
                                        </p:attrNameLst>
                                      </p:cBhvr>
                                      <p:rCtr x="-24688" y="14653"/>
                                    </p:animMotion>
                                  </p:childTnLst>
                                </p:cTn>
                              </p:par>
                              <p:par>
                                <p:cTn id="57" presetID="42" presetClass="path" presetSubtype="0" accel="50000" decel="50000" fill="hold" grpId="2" nodeType="withEffect">
                                  <p:stCondLst>
                                    <p:cond delay="0"/>
                                  </p:stCondLst>
                                  <p:childTnLst>
                                    <p:animMotion origin="layout" path="M 2.77778E-6 2.96296E-6 L 0.03281 0.19583 " pathEditMode="relative" rAng="0" ptsTypes="AA">
                                      <p:cBhvr>
                                        <p:cTn id="58" dur="2000" fill="hold"/>
                                        <p:tgtEl>
                                          <p:spTgt spid="8"/>
                                        </p:tgtEl>
                                        <p:attrNameLst>
                                          <p:attrName>ppt_x</p:attrName>
                                          <p:attrName>ppt_y</p:attrName>
                                        </p:attrNameLst>
                                      </p:cBhvr>
                                      <p:rCtr x="1632" y="9792"/>
                                    </p:animMotion>
                                  </p:childTnLst>
                                </p:cTn>
                              </p:par>
                              <p:par>
                                <p:cTn id="59" presetID="42" presetClass="path" presetSubtype="0" accel="50000" decel="50000" fill="hold" grpId="2" nodeType="withEffect">
                                  <p:stCondLst>
                                    <p:cond delay="0"/>
                                  </p:stCondLst>
                                  <p:childTnLst>
                                    <p:animMotion origin="layout" path="M 5.55556E-7 -2.22222E-6 L -0.69774 0.19607 " pathEditMode="relative" rAng="0" ptsTypes="AA">
                                      <p:cBhvr>
                                        <p:cTn id="60" dur="2000" fill="hold"/>
                                        <p:tgtEl>
                                          <p:spTgt spid="9"/>
                                        </p:tgtEl>
                                        <p:attrNameLst>
                                          <p:attrName>ppt_x</p:attrName>
                                          <p:attrName>ppt_y</p:attrName>
                                        </p:attrNameLst>
                                      </p:cBhvr>
                                      <p:rCtr x="-34896" y="9792"/>
                                    </p:animMotion>
                                  </p:childTnLst>
                                </p:cTn>
                              </p:par>
                              <p:par>
                                <p:cTn id="61" presetID="42" presetClass="path" presetSubtype="0" accel="50000" decel="50000" fill="hold" grpId="2" nodeType="withEffect">
                                  <p:stCondLst>
                                    <p:cond delay="0"/>
                                  </p:stCondLst>
                                  <p:childTnLst>
                                    <p:animMotion origin="layout" path="M 1.11111E-6 -3.7037E-7 L 0.12448 0.09815 " pathEditMode="relative" rAng="0" ptsTypes="AA">
                                      <p:cBhvr>
                                        <p:cTn id="62" dur="2000" fill="hold"/>
                                        <p:tgtEl>
                                          <p:spTgt spid="10"/>
                                        </p:tgtEl>
                                        <p:attrNameLst>
                                          <p:attrName>ppt_x</p:attrName>
                                          <p:attrName>ppt_y</p:attrName>
                                        </p:attrNameLst>
                                      </p:cBhvr>
                                      <p:rCtr x="6215" y="4907"/>
                                    </p:animMotion>
                                  </p:childTnLst>
                                </p:cTn>
                              </p:par>
                              <p:par>
                                <p:cTn id="63" presetID="42" presetClass="path" presetSubtype="0" accel="50000" decel="50000" fill="hold" grpId="2" nodeType="withEffect">
                                  <p:stCondLst>
                                    <p:cond delay="0"/>
                                  </p:stCondLst>
                                  <p:childTnLst>
                                    <p:animMotion origin="layout" path="M 8.33333E-7 -1.85185E-6 L -0.54149 0.19537 " pathEditMode="relative" rAng="0" ptsTypes="AA">
                                      <p:cBhvr>
                                        <p:cTn id="64" dur="2000" fill="hold"/>
                                        <p:tgtEl>
                                          <p:spTgt spid="11"/>
                                        </p:tgtEl>
                                        <p:attrNameLst>
                                          <p:attrName>ppt_x</p:attrName>
                                          <p:attrName>ppt_y</p:attrName>
                                        </p:attrNameLst>
                                      </p:cBhvr>
                                      <p:rCtr x="-27083" y="9769"/>
                                    </p:animMotion>
                                  </p:childTnLst>
                                </p:cTn>
                              </p:par>
                              <p:par>
                                <p:cTn id="65" presetID="42" presetClass="path" presetSubtype="0" accel="50000" decel="50000" fill="hold" grpId="2" nodeType="withEffect">
                                  <p:stCondLst>
                                    <p:cond delay="0"/>
                                  </p:stCondLst>
                                  <p:childTnLst>
                                    <p:animMotion origin="layout" path="M -4.16667E-6 4.44444E-6 L 0.28264 0.09791 " pathEditMode="relative" rAng="0" ptsTypes="AA">
                                      <p:cBhvr>
                                        <p:cTn id="66" dur="2000" fill="hold"/>
                                        <p:tgtEl>
                                          <p:spTgt spid="12"/>
                                        </p:tgtEl>
                                        <p:attrNameLst>
                                          <p:attrName>ppt_x</p:attrName>
                                          <p:attrName>ppt_y</p:attrName>
                                        </p:attrNameLst>
                                      </p:cBhvr>
                                      <p:rCtr x="14132" y="4884"/>
                                    </p:animMotion>
                                  </p:childTnLst>
                                </p:cTn>
                              </p:par>
                              <p:par>
                                <p:cTn id="67" presetID="10" presetClass="exit" presetSubtype="0" fill="hold" grpId="1" nodeType="withEffect">
                                  <p:stCondLst>
                                    <p:cond delay="0"/>
                                  </p:stCondLst>
                                  <p:childTnLst>
                                    <p:animEffect transition="out" filter="fade">
                                      <p:cBhvr>
                                        <p:cTn id="68" dur="1250"/>
                                        <p:tgtEl>
                                          <p:spTgt spid="3074"/>
                                        </p:tgtEl>
                                      </p:cBhvr>
                                    </p:animEffect>
                                    <p:set>
                                      <p:cBhvr>
                                        <p:cTn id="69" dur="1" fill="hold">
                                          <p:stCondLst>
                                            <p:cond delay="1249"/>
                                          </p:stCondLst>
                                        </p:cTn>
                                        <p:tgtEl>
                                          <p:spTgt spid="3074"/>
                                        </p:tgtEl>
                                        <p:attrNameLst>
                                          <p:attrName>style.visibility</p:attrName>
                                        </p:attrNameLst>
                                      </p:cBhvr>
                                      <p:to>
                                        <p:strVal val="hidden"/>
                                      </p:to>
                                    </p:set>
                                  </p:childTnLst>
                                </p:cTn>
                              </p:par>
                            </p:childTnLst>
                          </p:cTn>
                        </p:par>
                        <p:par>
                          <p:cTn id="70" fill="hold">
                            <p:stCondLst>
                              <p:cond delay="2000"/>
                            </p:stCondLst>
                            <p:childTnLst>
                              <p:par>
                                <p:cTn id="71" presetID="10" presetClass="entr" presetSubtype="0" fill="hold" grpId="0" nodeType="after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fade">
                                      <p:cBhvr>
                                        <p:cTn id="73" dur="250"/>
                                        <p:tgtEl>
                                          <p:spTgt spid="13"/>
                                        </p:tgtEl>
                                      </p:cBhvr>
                                    </p:animEffect>
                                  </p:childTnLst>
                                </p:cTn>
                              </p:par>
                              <p:par>
                                <p:cTn id="74" presetID="10" presetClass="exit" presetSubtype="0" fill="hold" grpId="1" nodeType="withEffect">
                                  <p:stCondLst>
                                    <p:cond delay="0"/>
                                  </p:stCondLst>
                                  <p:childTnLst>
                                    <p:animEffect transition="out" filter="fade">
                                      <p:cBhvr>
                                        <p:cTn id="75" dur="500"/>
                                        <p:tgtEl>
                                          <p:spTgt spid="2"/>
                                        </p:tgtEl>
                                      </p:cBhvr>
                                    </p:animEffect>
                                    <p:set>
                                      <p:cBhvr>
                                        <p:cTn id="76" dur="1" fill="hold">
                                          <p:stCondLst>
                                            <p:cond delay="499"/>
                                          </p:stCondLst>
                                        </p:cTn>
                                        <p:tgtEl>
                                          <p:spTgt spid="2"/>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500"/>
                                        <p:tgtEl>
                                          <p:spTgt spid="3"/>
                                        </p:tgtEl>
                                      </p:cBhvr>
                                    </p:animEffect>
                                    <p:set>
                                      <p:cBhvr>
                                        <p:cTn id="79" dur="1" fill="hold">
                                          <p:stCondLst>
                                            <p:cond delay="499"/>
                                          </p:stCondLst>
                                        </p:cTn>
                                        <p:tgtEl>
                                          <p:spTgt spid="3"/>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500"/>
                                        <p:tgtEl>
                                          <p:spTgt spid="4"/>
                                        </p:tgtEl>
                                      </p:cBhvr>
                                    </p:animEffect>
                                    <p:set>
                                      <p:cBhvr>
                                        <p:cTn id="82" dur="1" fill="hold">
                                          <p:stCondLst>
                                            <p:cond delay="499"/>
                                          </p:stCondLst>
                                        </p:cTn>
                                        <p:tgtEl>
                                          <p:spTgt spid="4"/>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5"/>
                                        </p:tgtEl>
                                      </p:cBhvr>
                                    </p:animEffect>
                                    <p:set>
                                      <p:cBhvr>
                                        <p:cTn id="85" dur="1" fill="hold">
                                          <p:stCondLst>
                                            <p:cond delay="499"/>
                                          </p:stCondLst>
                                        </p:cTn>
                                        <p:tgtEl>
                                          <p:spTgt spid="5"/>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6"/>
                                        </p:tgtEl>
                                      </p:cBhvr>
                                    </p:animEffect>
                                    <p:set>
                                      <p:cBhvr>
                                        <p:cTn id="88" dur="1" fill="hold">
                                          <p:stCondLst>
                                            <p:cond delay="499"/>
                                          </p:stCondLst>
                                        </p:cTn>
                                        <p:tgtEl>
                                          <p:spTgt spid="6"/>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7"/>
                                        </p:tgtEl>
                                      </p:cBhvr>
                                    </p:animEffect>
                                    <p:set>
                                      <p:cBhvr>
                                        <p:cTn id="91" dur="1" fill="hold">
                                          <p:stCondLst>
                                            <p:cond delay="499"/>
                                          </p:stCondLst>
                                        </p:cTn>
                                        <p:tgtEl>
                                          <p:spTgt spid="7"/>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8"/>
                                        </p:tgtEl>
                                      </p:cBhvr>
                                    </p:animEffect>
                                    <p:set>
                                      <p:cBhvr>
                                        <p:cTn id="94" dur="1" fill="hold">
                                          <p:stCondLst>
                                            <p:cond delay="499"/>
                                          </p:stCondLst>
                                        </p:cTn>
                                        <p:tgtEl>
                                          <p:spTgt spid="8"/>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9"/>
                                        </p:tgtEl>
                                      </p:cBhvr>
                                    </p:animEffect>
                                    <p:set>
                                      <p:cBhvr>
                                        <p:cTn id="97" dur="1" fill="hold">
                                          <p:stCondLst>
                                            <p:cond delay="499"/>
                                          </p:stCondLst>
                                        </p:cTn>
                                        <p:tgtEl>
                                          <p:spTgt spid="9"/>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10"/>
                                        </p:tgtEl>
                                      </p:cBhvr>
                                    </p:animEffect>
                                    <p:set>
                                      <p:cBhvr>
                                        <p:cTn id="100" dur="1" fill="hold">
                                          <p:stCondLst>
                                            <p:cond delay="499"/>
                                          </p:stCondLst>
                                        </p:cTn>
                                        <p:tgtEl>
                                          <p:spTgt spid="10"/>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11"/>
                                        </p:tgtEl>
                                      </p:cBhvr>
                                    </p:animEffect>
                                    <p:set>
                                      <p:cBhvr>
                                        <p:cTn id="103" dur="1" fill="hold">
                                          <p:stCondLst>
                                            <p:cond delay="499"/>
                                          </p:stCondLst>
                                        </p:cTn>
                                        <p:tgtEl>
                                          <p:spTgt spid="11"/>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12"/>
                                        </p:tgtEl>
                                      </p:cBhvr>
                                    </p:animEffect>
                                    <p:set>
                                      <p:cBhvr>
                                        <p:cTn id="106" dur="1" fill="hold">
                                          <p:stCondLst>
                                            <p:cond delay="499"/>
                                          </p:stCondLst>
                                        </p:cTn>
                                        <p:tgtEl>
                                          <p:spTgt spid="12"/>
                                        </p:tgtEl>
                                        <p:attrNameLst>
                                          <p:attrName>style.visibility</p:attrName>
                                        </p:attrNameLst>
                                      </p:cBhvr>
                                      <p:to>
                                        <p:strVal val="hidden"/>
                                      </p:to>
                                    </p:set>
                                  </p:childTnLst>
                                </p:cTn>
                              </p:par>
                            </p:childTnLst>
                          </p:cTn>
                        </p:par>
                        <p:par>
                          <p:cTn id="107" fill="hold">
                            <p:stCondLst>
                              <p:cond delay="2500"/>
                            </p:stCondLst>
                            <p:childTnLst>
                              <p:par>
                                <p:cTn id="108" presetID="22" presetClass="entr" presetSubtype="8" fill="hold" grpId="0" nodeType="afterEffect">
                                  <p:stCondLst>
                                    <p:cond delay="0"/>
                                  </p:stCondLst>
                                  <p:childTnLst>
                                    <p:set>
                                      <p:cBhvr>
                                        <p:cTn id="109" dur="1" fill="hold">
                                          <p:stCondLst>
                                            <p:cond delay="0"/>
                                          </p:stCondLst>
                                        </p:cTn>
                                        <p:tgtEl>
                                          <p:spTgt spid="14"/>
                                        </p:tgtEl>
                                        <p:attrNameLst>
                                          <p:attrName>style.visibility</p:attrName>
                                        </p:attrNameLst>
                                      </p:cBhvr>
                                      <p:to>
                                        <p:strVal val="visible"/>
                                      </p:to>
                                    </p:set>
                                    <p:animEffect transition="in" filter="wipe(left)">
                                      <p:cBhvr>
                                        <p:cTn id="110" dur="500"/>
                                        <p:tgtEl>
                                          <p:spTgt spid="14"/>
                                        </p:tgtEl>
                                      </p:cBhvr>
                                    </p:animEffect>
                                  </p:childTnLst>
                                </p:cTn>
                              </p:par>
                              <p:par>
                                <p:cTn id="111" presetID="18" presetClass="emph" presetSubtype="0" fill="hold" grpId="1" nodeType="withEffect">
                                  <p:stCondLst>
                                    <p:cond delay="0"/>
                                  </p:stCondLst>
                                  <p:childTnLst>
                                    <p:set>
                                      <p:cBhvr override="childStyle">
                                        <p:cTn id="112" dur="500" fill="hold"/>
                                        <p:tgtEl>
                                          <p:spTgt spid="14"/>
                                        </p:tgtEl>
                                        <p:attrNameLst>
                                          <p:attrName>style.textDecorationUnderline</p:attrName>
                                        </p:attrNameLst>
                                      </p:cBhvr>
                                      <p:to>
                                        <p:strVal val="true"/>
                                      </p:to>
                                    </p:set>
                                  </p:childTnLst>
                                </p:cTn>
                              </p:par>
                              <p:par>
                                <p:cTn id="113" presetID="16" presetClass="exit" presetSubtype="21" fill="hold" grpId="2" nodeType="withEffect">
                                  <p:stCondLst>
                                    <p:cond delay="650"/>
                                  </p:stCondLst>
                                  <p:childTnLst>
                                    <p:animEffect transition="out" filter="barn(inVertical)">
                                      <p:cBhvr>
                                        <p:cTn id="114" dur="500"/>
                                        <p:tgtEl>
                                          <p:spTgt spid="14"/>
                                        </p:tgtEl>
                                      </p:cBhvr>
                                    </p:animEffect>
                                    <p:set>
                                      <p:cBhvr>
                                        <p:cTn id="115" dur="1" fill="hold">
                                          <p:stCondLst>
                                            <p:cond delay="499"/>
                                          </p:stCondLst>
                                        </p:cTn>
                                        <p:tgtEl>
                                          <p:spTgt spid="14"/>
                                        </p:tgtEl>
                                        <p:attrNameLst>
                                          <p:attrName>style.visibility</p:attrName>
                                        </p:attrNameLst>
                                      </p:cBhvr>
                                      <p:to>
                                        <p:strVal val="hidden"/>
                                      </p:to>
                                    </p:set>
                                  </p:childTnLst>
                                </p:cTn>
                              </p:par>
                              <p:par>
                                <p:cTn id="116" presetID="0" presetClass="entr" presetSubtype="0" fill="hold" grpId="0" nodeType="withEffect">
                                  <p:stCondLst>
                                    <p:cond delay="400"/>
                                  </p:stCondLst>
                                  <p:childTnLst>
                                    <p:set>
                                      <p:cBhvr>
                                        <p:cTn id="117" dur="1" fill="hold">
                                          <p:stCondLst>
                                            <p:cond delay="0"/>
                                          </p:stCondLst>
                                        </p:cTn>
                                        <p:tgtEl>
                                          <p:spTgt spid="18"/>
                                        </p:tgtEl>
                                        <p:attrNameLst>
                                          <p:attrName>style.visibility</p:attrName>
                                        </p:attrNameLst>
                                      </p:cBhvr>
                                      <p:to>
                                        <p:strVal val="visible"/>
                                      </p:to>
                                    </p:set>
                                    <p:animEffect transition="in" filter="dissolve">
                                      <p:cBhvr>
                                        <p:cTn id="118" dur="500">
                                          <p:stCondLst>
                                            <p:cond delay="0"/>
                                          </p:stCondLst>
                                        </p:cTn>
                                        <p:tgtEl>
                                          <p:spTgt spid="18"/>
                                        </p:tgtEl>
                                      </p:cBhvr>
                                    </p:animEffect>
                                    <p:anim to="" calcmode="lin" valueType="num">
                                      <p:cBhvr>
                                        <p:cTn id="119" dur="500" fill="hold">
                                          <p:stCondLst>
                                            <p:cond delay="0"/>
                                          </p:stCondLst>
                                        </p:cTn>
                                        <p:tgtEl>
                                          <p:spTgt spid="18"/>
                                        </p:tgtEl>
                                        <p:attrNameLst>
                                          <p:attrName>ppt_w</p:attrName>
                                        </p:attrNameLst>
                                      </p:cBhvr>
                                      <p:tavLst>
                                        <p:tav tm="0">
                                          <p:val>
                                            <p:strVal val="#ppt_w*4"/>
                                          </p:val>
                                        </p:tav>
                                        <p:tav tm="100000">
                                          <p:val>
                                            <p:strVal val="#ppt_w"/>
                                          </p:val>
                                        </p:tav>
                                      </p:tavLst>
                                    </p:anim>
                                    <p:anim to="" calcmode="lin" valueType="num">
                                      <p:cBhvr>
                                        <p:cTn id="120" dur="500" fill="hold">
                                          <p:stCondLst>
                                            <p:cond delay="0"/>
                                          </p:stCondLst>
                                        </p:cTn>
                                        <p:tgtEl>
                                          <p:spTgt spid="18"/>
                                        </p:tgtEl>
                                        <p:attrNameLst>
                                          <p:attrName>ppt_h</p:attrName>
                                        </p:attrNameLst>
                                      </p:cBhvr>
                                      <p:tavLst>
                                        <p:tav tm="0">
                                          <p:val>
                                            <p:strVal val="#ppt_h*4"/>
                                          </p:val>
                                        </p:tav>
                                        <p:tav tm="100000">
                                          <p:val>
                                            <p:strVal val="#ppt_h"/>
                                          </p:val>
                                        </p:tav>
                                      </p:tavLst>
                                    </p:anim>
                                  </p:childTnLst>
                                </p:cTn>
                              </p:par>
                              <p:par>
                                <p:cTn id="121" presetID="22" presetClass="entr" presetSubtype="8" fill="hold" grpId="0" nodeType="withEffect">
                                  <p:stCondLst>
                                    <p:cond delay="1000"/>
                                  </p:stCondLst>
                                  <p:childTnLst>
                                    <p:set>
                                      <p:cBhvr>
                                        <p:cTn id="122" dur="1" fill="hold">
                                          <p:stCondLst>
                                            <p:cond delay="0"/>
                                          </p:stCondLst>
                                        </p:cTn>
                                        <p:tgtEl>
                                          <p:spTgt spid="15"/>
                                        </p:tgtEl>
                                        <p:attrNameLst>
                                          <p:attrName>style.visibility</p:attrName>
                                        </p:attrNameLst>
                                      </p:cBhvr>
                                      <p:to>
                                        <p:strVal val="visible"/>
                                      </p:to>
                                    </p:set>
                                    <p:animEffect transition="in" filter="wipe(left)">
                                      <p:cBhvr>
                                        <p:cTn id="123" dur="500"/>
                                        <p:tgtEl>
                                          <p:spTgt spid="15"/>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grpId="0" nodeType="clickEffect">
                                  <p:stCondLst>
                                    <p:cond delay="0"/>
                                  </p:stCondLst>
                                  <p:childTnLst>
                                    <p:set>
                                      <p:cBhvr>
                                        <p:cTn id="127" dur="1" fill="hold">
                                          <p:stCondLst>
                                            <p:cond delay="0"/>
                                          </p:stCondLst>
                                        </p:cTn>
                                        <p:tgtEl>
                                          <p:spTgt spid="16"/>
                                        </p:tgtEl>
                                        <p:attrNameLst>
                                          <p:attrName>style.visibility</p:attrName>
                                        </p:attrNameLst>
                                      </p:cBhvr>
                                      <p:to>
                                        <p:strVal val="visible"/>
                                      </p:to>
                                    </p:set>
                                    <p:animEffect transition="in" filter="wipe(left)">
                                      <p:cBhvr>
                                        <p:cTn id="128" dur="500"/>
                                        <p:tgtEl>
                                          <p:spTgt spid="16"/>
                                        </p:tgtEl>
                                      </p:cBhvr>
                                    </p:animEffect>
                                  </p:childTnLst>
                                </p:cTn>
                              </p:par>
                            </p:childTnLst>
                          </p:cTn>
                        </p:par>
                        <p:par>
                          <p:cTn id="129" fill="hold">
                            <p:stCondLst>
                              <p:cond delay="500"/>
                            </p:stCondLst>
                            <p:childTnLst>
                              <p:par>
                                <p:cTn id="130" presetID="22" presetClass="entr" presetSubtype="8" fill="hold" grpId="0" nodeType="afterEffect">
                                  <p:stCondLst>
                                    <p:cond delay="0"/>
                                  </p:stCondLst>
                                  <p:childTnLst>
                                    <p:set>
                                      <p:cBhvr>
                                        <p:cTn id="131" dur="1" fill="hold">
                                          <p:stCondLst>
                                            <p:cond delay="0"/>
                                          </p:stCondLst>
                                        </p:cTn>
                                        <p:tgtEl>
                                          <p:spTgt spid="19"/>
                                        </p:tgtEl>
                                        <p:attrNameLst>
                                          <p:attrName>style.visibility</p:attrName>
                                        </p:attrNameLst>
                                      </p:cBhvr>
                                      <p:to>
                                        <p:strVal val="visible"/>
                                      </p:to>
                                    </p:set>
                                    <p:animEffect transition="in" filter="wipe(left)">
                                      <p:cBhvr>
                                        <p:cTn id="132" dur="500"/>
                                        <p:tgtEl>
                                          <p:spTgt spid="19"/>
                                        </p:tgtEl>
                                      </p:cBhvr>
                                    </p:animEffect>
                                  </p:childTnLst>
                                </p:cTn>
                              </p:par>
                              <p:par>
                                <p:cTn id="133" presetID="18" presetClass="emph" presetSubtype="0" fill="hold" grpId="1" nodeType="withEffect">
                                  <p:stCondLst>
                                    <p:cond delay="0"/>
                                  </p:stCondLst>
                                  <p:childTnLst>
                                    <p:set>
                                      <p:cBhvr override="childStyle">
                                        <p:cTn id="134" dur="500" fill="hold"/>
                                        <p:tgtEl>
                                          <p:spTgt spid="19"/>
                                        </p:tgtEl>
                                        <p:attrNameLst>
                                          <p:attrName>style.textDecorationUnderline</p:attrName>
                                        </p:attrNameLst>
                                      </p:cBhvr>
                                      <p:to>
                                        <p:strVal val="true"/>
                                      </p:to>
                                    </p:set>
                                  </p:childTnLst>
                                </p:cTn>
                              </p:par>
                              <p:par>
                                <p:cTn id="135" presetID="16" presetClass="exit" presetSubtype="21" fill="hold" grpId="2" nodeType="withEffect">
                                  <p:stCondLst>
                                    <p:cond delay="650"/>
                                  </p:stCondLst>
                                  <p:childTnLst>
                                    <p:animEffect transition="out" filter="barn(inVertical)">
                                      <p:cBhvr>
                                        <p:cTn id="136" dur="500"/>
                                        <p:tgtEl>
                                          <p:spTgt spid="19"/>
                                        </p:tgtEl>
                                      </p:cBhvr>
                                    </p:animEffect>
                                    <p:set>
                                      <p:cBhvr>
                                        <p:cTn id="137" dur="1" fill="hold">
                                          <p:stCondLst>
                                            <p:cond delay="499"/>
                                          </p:stCondLst>
                                        </p:cTn>
                                        <p:tgtEl>
                                          <p:spTgt spid="19"/>
                                        </p:tgtEl>
                                        <p:attrNameLst>
                                          <p:attrName>style.visibility</p:attrName>
                                        </p:attrNameLst>
                                      </p:cBhvr>
                                      <p:to>
                                        <p:strVal val="hidden"/>
                                      </p:to>
                                    </p:set>
                                  </p:childTnLst>
                                </p:cTn>
                              </p:par>
                              <p:par>
                                <p:cTn id="138" presetID="0" presetClass="entr" presetSubtype="0" fill="hold" grpId="0" nodeType="withEffect">
                                  <p:stCondLst>
                                    <p:cond delay="400"/>
                                  </p:stCondLst>
                                  <p:childTnLst>
                                    <p:set>
                                      <p:cBhvr>
                                        <p:cTn id="139" dur="1" fill="hold">
                                          <p:stCondLst>
                                            <p:cond delay="0"/>
                                          </p:stCondLst>
                                        </p:cTn>
                                        <p:tgtEl>
                                          <p:spTgt spid="20"/>
                                        </p:tgtEl>
                                        <p:attrNameLst>
                                          <p:attrName>style.visibility</p:attrName>
                                        </p:attrNameLst>
                                      </p:cBhvr>
                                      <p:to>
                                        <p:strVal val="visible"/>
                                      </p:to>
                                    </p:set>
                                    <p:animEffect transition="in" filter="dissolve">
                                      <p:cBhvr>
                                        <p:cTn id="140" dur="500">
                                          <p:stCondLst>
                                            <p:cond delay="0"/>
                                          </p:stCondLst>
                                        </p:cTn>
                                        <p:tgtEl>
                                          <p:spTgt spid="20"/>
                                        </p:tgtEl>
                                      </p:cBhvr>
                                    </p:animEffect>
                                    <p:anim to="" calcmode="lin" valueType="num">
                                      <p:cBhvr>
                                        <p:cTn id="141" dur="500" fill="hold">
                                          <p:stCondLst>
                                            <p:cond delay="0"/>
                                          </p:stCondLst>
                                        </p:cTn>
                                        <p:tgtEl>
                                          <p:spTgt spid="20"/>
                                        </p:tgtEl>
                                        <p:attrNameLst>
                                          <p:attrName>ppt_w</p:attrName>
                                        </p:attrNameLst>
                                      </p:cBhvr>
                                      <p:tavLst>
                                        <p:tav tm="0">
                                          <p:val>
                                            <p:strVal val="#ppt_w*4"/>
                                          </p:val>
                                        </p:tav>
                                        <p:tav tm="100000">
                                          <p:val>
                                            <p:strVal val="#ppt_w"/>
                                          </p:val>
                                        </p:tav>
                                      </p:tavLst>
                                    </p:anim>
                                    <p:anim to="" calcmode="lin" valueType="num">
                                      <p:cBhvr>
                                        <p:cTn id="142" dur="500" fill="hold">
                                          <p:stCondLst>
                                            <p:cond delay="0"/>
                                          </p:stCondLst>
                                        </p:cTn>
                                        <p:tgtEl>
                                          <p:spTgt spid="20"/>
                                        </p:tgtEl>
                                        <p:attrNameLst>
                                          <p:attrName>ppt_h</p:attrName>
                                        </p:attrNameLst>
                                      </p:cBhvr>
                                      <p:tavLst>
                                        <p:tav tm="0">
                                          <p:val>
                                            <p:strVal val="#ppt_h*4"/>
                                          </p:val>
                                        </p:tav>
                                        <p:tav tm="100000">
                                          <p:val>
                                            <p:strVal val="#ppt_h"/>
                                          </p:val>
                                        </p:tav>
                                      </p:tavLst>
                                    </p:anim>
                                  </p:childTnLst>
                                </p:cTn>
                              </p:par>
                              <p:par>
                                <p:cTn id="143" presetID="22" presetClass="entr" presetSubtype="8" fill="hold" grpId="0" nodeType="withEffect">
                                  <p:stCondLst>
                                    <p:cond delay="750"/>
                                  </p:stCondLst>
                                  <p:childTnLst>
                                    <p:set>
                                      <p:cBhvr>
                                        <p:cTn id="144" dur="1" fill="hold">
                                          <p:stCondLst>
                                            <p:cond delay="0"/>
                                          </p:stCondLst>
                                        </p:cTn>
                                        <p:tgtEl>
                                          <p:spTgt spid="17"/>
                                        </p:tgtEl>
                                        <p:attrNameLst>
                                          <p:attrName>style.visibility</p:attrName>
                                        </p:attrNameLst>
                                      </p:cBhvr>
                                      <p:to>
                                        <p:strVal val="visible"/>
                                      </p:to>
                                    </p:set>
                                    <p:animEffect transition="in" filter="wipe(left)">
                                      <p:cBhvr>
                                        <p:cTn id="145" dur="500"/>
                                        <p:tgtEl>
                                          <p:spTgt spid="17"/>
                                        </p:tgtEl>
                                      </p:cBhvr>
                                    </p:animEffect>
                                  </p:childTnLst>
                                </p:cTn>
                              </p:par>
                            </p:childTnLst>
                          </p:cTn>
                        </p:par>
                      </p:childTnLst>
                    </p:cTn>
                  </p:par>
                  <p:par>
                    <p:cTn id="146" fill="hold">
                      <p:stCondLst>
                        <p:cond delay="indefinite"/>
                      </p:stCondLst>
                      <p:childTnLst>
                        <p:par>
                          <p:cTn id="147" fill="hold">
                            <p:stCondLst>
                              <p:cond delay="0"/>
                            </p:stCondLst>
                            <p:childTnLst>
                              <p:par>
                                <p:cTn id="148" presetID="10" presetClass="entr" presetSubtype="0" fill="hold" nodeType="clickEffect">
                                  <p:stCondLst>
                                    <p:cond delay="0"/>
                                  </p:stCondLst>
                                  <p:childTnLst>
                                    <p:set>
                                      <p:cBhvr>
                                        <p:cTn id="149" dur="1" fill="hold">
                                          <p:stCondLst>
                                            <p:cond delay="0"/>
                                          </p:stCondLst>
                                        </p:cTn>
                                        <p:tgtEl>
                                          <p:spTgt spid="21"/>
                                        </p:tgtEl>
                                        <p:attrNameLst>
                                          <p:attrName>style.visibility</p:attrName>
                                        </p:attrNameLst>
                                      </p:cBhvr>
                                      <p:to>
                                        <p:strVal val="visible"/>
                                      </p:to>
                                    </p:set>
                                    <p:animEffect transition="in" filter="fade">
                                      <p:cBhvr>
                                        <p:cTn id="150" dur="500"/>
                                        <p:tgtEl>
                                          <p:spTgt spid="21"/>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22"/>
                                        </p:tgtEl>
                                        <p:attrNameLst>
                                          <p:attrName>style.visibility</p:attrName>
                                        </p:attrNameLst>
                                      </p:cBhvr>
                                      <p:to>
                                        <p:strVal val="visible"/>
                                      </p:to>
                                    </p:set>
                                    <p:animEffect transition="in" filter="fade">
                                      <p:cBhvr>
                                        <p:cTn id="153" dur="500"/>
                                        <p:tgtEl>
                                          <p:spTgt spid="22"/>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23"/>
                                        </p:tgtEl>
                                        <p:attrNameLst>
                                          <p:attrName>style.visibility</p:attrName>
                                        </p:attrNameLst>
                                      </p:cBhvr>
                                      <p:to>
                                        <p:strVal val="visible"/>
                                      </p:to>
                                    </p:set>
                                    <p:animEffect transition="in" filter="fade">
                                      <p:cBhvr>
                                        <p:cTn id="156" dur="500"/>
                                        <p:tgtEl>
                                          <p:spTgt spid="23"/>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9" grpId="1"/>
      <p:bldP spid="19" grpId="2"/>
      <p:bldP spid="14" grpId="0"/>
      <p:bldP spid="14" grpId="1"/>
      <p:bldP spid="14" grpId="2"/>
      <p:bldP spid="13"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5" grpId="0" animBg="1"/>
      <p:bldP spid="16" grpId="0" animBg="1"/>
      <p:bldP spid="17" grpId="0" animBg="1"/>
      <p:bldP spid="18" grpId="0"/>
      <p:bldP spid="20" grpId="0"/>
      <p:bldP spid="22" grpId="0"/>
      <p:bldP spid="23" grpId="0"/>
      <p:bldP spid="24"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Why We Misunderstand Verses Like “Go And Buy A Sword” | Keith Giles">
            <a:extLst>
              <a:ext uri="{FF2B5EF4-FFF2-40B4-BE49-F238E27FC236}">
                <a16:creationId xmlns:a16="http://schemas.microsoft.com/office/drawing/2014/main" id="{8560047D-1236-CEBB-76AF-BB321AC632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Morph">
            <a:extLst>
              <a:ext uri="{FF2B5EF4-FFF2-40B4-BE49-F238E27FC236}">
                <a16:creationId xmlns:a16="http://schemas.microsoft.com/office/drawing/2014/main" id="{9113B5A3-3739-86B8-071F-99FF2A6CB368}"/>
              </a:ext>
            </a:extLst>
          </p:cNvPr>
          <p:cNvSpPr txBox="1">
            <a:spLocks noChangeArrowheads="1"/>
          </p:cNvSpPr>
          <p:nvPr/>
        </p:nvSpPr>
        <p:spPr bwMode="auto">
          <a:xfrm>
            <a:off x="3281818" y="3525931"/>
            <a:ext cx="151627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LORD</a:t>
            </a:r>
          </a:p>
        </p:txBody>
      </p:sp>
    </p:spTree>
    <p:extLst>
      <p:ext uri="{BB962C8B-B14F-4D97-AF65-F5344CB8AC3E}">
        <p14:creationId xmlns:p14="http://schemas.microsoft.com/office/powerpoint/2010/main" val="1841205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5E860B4-37C1-EA7C-4DC9-866F63D97A2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9144001" cy="6858000"/>
          </a:xfrm>
          <a:prstGeom prst="rect">
            <a:avLst/>
          </a:prstGeom>
        </p:spPr>
      </p:pic>
      <p:sp>
        <p:nvSpPr>
          <p:cNvPr id="29" name="Right be">
            <a:extLst>
              <a:ext uri="{FF2B5EF4-FFF2-40B4-BE49-F238E27FC236}">
                <a16:creationId xmlns:a16="http://schemas.microsoft.com/office/drawing/2014/main" id="{4A1EE5E4-A9C8-DD84-7B3E-90A17005ADDC}"/>
              </a:ext>
            </a:extLst>
          </p:cNvPr>
          <p:cNvSpPr txBox="1">
            <a:spLocks/>
          </p:cNvSpPr>
          <p:nvPr/>
        </p:nvSpPr>
        <p:spPr>
          <a:xfrm>
            <a:off x="6736485" y="4763143"/>
            <a:ext cx="771963" cy="60780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36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be</a:t>
            </a:r>
          </a:p>
        </p:txBody>
      </p:sp>
      <p:sp>
        <p:nvSpPr>
          <p:cNvPr id="19" name="Left be">
            <a:extLst>
              <a:ext uri="{FF2B5EF4-FFF2-40B4-BE49-F238E27FC236}">
                <a16:creationId xmlns:a16="http://schemas.microsoft.com/office/drawing/2014/main" id="{D13AC5DD-1923-F40E-9D3B-370A84069E7D}"/>
              </a:ext>
            </a:extLst>
          </p:cNvPr>
          <p:cNvSpPr txBox="1">
            <a:spLocks/>
          </p:cNvSpPr>
          <p:nvPr/>
        </p:nvSpPr>
        <p:spPr>
          <a:xfrm>
            <a:off x="221729" y="4747260"/>
            <a:ext cx="771963"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36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be</a:t>
            </a:r>
          </a:p>
        </p:txBody>
      </p:sp>
      <p:sp>
        <p:nvSpPr>
          <p:cNvPr id="4" name="Final 3">
            <a:extLst>
              <a:ext uri="{FF2B5EF4-FFF2-40B4-BE49-F238E27FC236}">
                <a16:creationId xmlns:a16="http://schemas.microsoft.com/office/drawing/2014/main" id="{81443D71-340A-465F-1682-BA8AB4BFEDC6}"/>
              </a:ext>
            </a:extLst>
          </p:cNvPr>
          <p:cNvSpPr txBox="1">
            <a:spLocks noChangeArrowheads="1"/>
          </p:cNvSpPr>
          <p:nvPr/>
        </p:nvSpPr>
        <p:spPr bwMode="auto">
          <a:xfrm>
            <a:off x="285639" y="4670854"/>
            <a:ext cx="3863546" cy="1882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sz="36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be </a:t>
            </a:r>
            <a:r>
              <a:rPr lang="en-US" altLang="en-US" sz="16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 </a:t>
            </a:r>
            <a:r>
              <a:rPr lang="en-US" altLang="en-US" sz="36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 swift to hear</a:t>
            </a:r>
          </a:p>
          <a:p>
            <a:pPr algn="l" eaLnBrk="1" hangingPunct="1"/>
            <a:r>
              <a:rPr lang="en-US" altLang="en-US" sz="36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      ● slow to speak</a:t>
            </a:r>
          </a:p>
          <a:p>
            <a:pPr algn="l" eaLnBrk="1" hangingPunct="1"/>
            <a:r>
              <a:rPr lang="en-US" altLang="en-US" sz="36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      ● slow to wrath</a:t>
            </a:r>
            <a:endParaRPr lang="en-US" altLang="en-US" sz="3200" b="1" i="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endParaRPr>
          </a:p>
        </p:txBody>
      </p:sp>
      <p:sp>
        <p:nvSpPr>
          <p:cNvPr id="5" name="Final 2">
            <a:extLst>
              <a:ext uri="{FF2B5EF4-FFF2-40B4-BE49-F238E27FC236}">
                <a16:creationId xmlns:a16="http://schemas.microsoft.com/office/drawing/2014/main" id="{815648E7-8953-B479-AC06-BAC4614366AE}"/>
              </a:ext>
            </a:extLst>
          </p:cNvPr>
          <p:cNvSpPr txBox="1">
            <a:spLocks noChangeArrowheads="1"/>
          </p:cNvSpPr>
          <p:nvPr/>
        </p:nvSpPr>
        <p:spPr bwMode="auto">
          <a:xfrm>
            <a:off x="5436972" y="4720281"/>
            <a:ext cx="3422821" cy="1754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t>might be a kind</a:t>
            </a:r>
            <a:br>
              <a:rPr lang="en-US" altLang="en-US" sz="3600"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br>
            <a:r>
              <a:rPr lang="en-US" altLang="en-US" sz="3600"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t>of </a:t>
            </a:r>
            <a:r>
              <a:rPr lang="en-US" altLang="en-US" sz="3600" b="1" kern="0" dirty="0" err="1">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t>firstfruits</a:t>
            </a:r>
            <a:r>
              <a:rPr lang="en-US" altLang="en-US" sz="3600"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t> of</a:t>
            </a:r>
            <a:br>
              <a:rPr lang="en-US" altLang="en-US" sz="3600"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br>
            <a:r>
              <a:rPr lang="en-US" altLang="en-US" sz="3600" b="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rPr>
              <a:t> His creatures</a:t>
            </a:r>
            <a:endParaRPr lang="en-US" altLang="en-US" sz="3200" b="1" i="1" kern="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latin typeface="Calibri" panose="020F0502020204030204" pitchFamily="34" charset="0"/>
            </a:endParaRPr>
          </a:p>
        </p:txBody>
      </p:sp>
      <p:sp>
        <p:nvSpPr>
          <p:cNvPr id="3100" name="Title 1">
            <a:extLst>
              <a:ext uri="{FF2B5EF4-FFF2-40B4-BE49-F238E27FC236}">
                <a16:creationId xmlns:a16="http://schemas.microsoft.com/office/drawing/2014/main" id="{CF0B1A19-1161-3068-FB82-B7B3F961EF18}"/>
              </a:ext>
            </a:extLst>
          </p:cNvPr>
          <p:cNvSpPr txBox="1">
            <a:spLocks/>
          </p:cNvSpPr>
          <p:nvPr/>
        </p:nvSpPr>
        <p:spPr>
          <a:xfrm>
            <a:off x="5707614" y="300227"/>
            <a:ext cx="59730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103" name="Title 1">
            <a:extLst>
              <a:ext uri="{FF2B5EF4-FFF2-40B4-BE49-F238E27FC236}">
                <a16:creationId xmlns:a16="http://schemas.microsoft.com/office/drawing/2014/main" id="{8DFB2C24-BB4F-16F2-C862-DF20673929D1}"/>
              </a:ext>
            </a:extLst>
          </p:cNvPr>
          <p:cNvSpPr txBox="1">
            <a:spLocks/>
          </p:cNvSpPr>
          <p:nvPr/>
        </p:nvSpPr>
        <p:spPr>
          <a:xfrm>
            <a:off x="4254506" y="1948528"/>
            <a:ext cx="59730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6" name="Final 1">
            <a:extLst>
              <a:ext uri="{FF2B5EF4-FFF2-40B4-BE49-F238E27FC236}">
                <a16:creationId xmlns:a16="http://schemas.microsoft.com/office/drawing/2014/main" id="{63E416E7-A006-4DFE-F637-E8331F955050}"/>
              </a:ext>
            </a:extLst>
          </p:cNvPr>
          <p:cNvSpPr txBox="1">
            <a:spLocks noChangeArrowheads="1"/>
          </p:cNvSpPr>
          <p:nvPr/>
        </p:nvSpPr>
        <p:spPr bwMode="auto">
          <a:xfrm>
            <a:off x="222422" y="237567"/>
            <a:ext cx="8699156" cy="43715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600" b="1" i="0" u="none" strike="noStrike" kern="0" cap="none" spc="0" normalizeH="0" baseline="0" noProof="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Every good and </a:t>
            </a:r>
            <a:r>
              <a:rPr lang="en-US" altLang="en-US" sz="3600" b="1" kern="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latin typeface="Calibri" panose="020F0502020204030204" pitchFamily="34" charset="0"/>
              </a:rPr>
              <a:t>perfect gift </a:t>
            </a:r>
            <a:r>
              <a:rPr kumimoji="0" lang="en-US" altLang="en-US" sz="3600" b="1" i="0" u="none" strike="noStrike" kern="0" cap="none" spc="0" normalizeH="0" baseline="0" noProof="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from above</a:t>
            </a:r>
            <a:br>
              <a:rPr kumimoji="0" lang="en-US" altLang="en-US" sz="3600" b="1" i="0" u="none" strike="noStrike" kern="0" cap="none" spc="0" normalizeH="0" baseline="0" noProof="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br>
              <a:rPr kumimoji="0" lang="en-US" altLang="en-US" sz="36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36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6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comes down from the Father of lights</a:t>
            </a:r>
            <a:br>
              <a:rPr kumimoji="0" lang="en-US" altLang="en-US" sz="36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36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whom there is no variation </a:t>
            </a:r>
            <a:br>
              <a:rPr kumimoji="0" lang="en-US" altLang="en-US" sz="36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36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or shadow of turning</a:t>
            </a:r>
            <a:br>
              <a:rPr kumimoji="0" lang="en-US" altLang="en-US" sz="36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br>
              <a:rPr kumimoji="0" lang="en-US" altLang="en-US" sz="20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20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6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His own will He brought us forth</a:t>
            </a:r>
            <a:br>
              <a:rPr kumimoji="0" lang="en-US" altLang="en-US" sz="36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36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by the word of truth</a:t>
            </a:r>
            <a:endParaRPr kumimoji="0" lang="en-US" altLang="en-US" sz="3200" b="1" i="1"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4" name="Main"/>
          <p:cNvSpPr>
            <a:spLocks noGrp="1" noChangeArrowheads="1"/>
          </p:cNvSpPr>
          <p:nvPr>
            <p:ph type="title"/>
          </p:nvPr>
        </p:nvSpPr>
        <p:spPr>
          <a:xfrm>
            <a:off x="457200" y="274638"/>
            <a:ext cx="8229600" cy="6278562"/>
          </a:xfrm>
        </p:spPr>
        <p:txBody>
          <a:bodyPr>
            <a:scene3d>
              <a:camera prst="orthographicFront"/>
              <a:lightRig rig="flat" dir="t"/>
            </a:scene3d>
            <a:sp3d extrusionH="57150" prstMaterial="plastic">
              <a:bevelT w="38100" h="38100"/>
            </a:sp3d>
          </a:bodyPr>
          <a:lstStyle/>
          <a:p>
            <a:pPr eaLnBrk="1" hangingPunct="1"/>
            <a:r>
              <a:rPr lang="en-US" altLang="en-US" sz="36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Every good gift and every perfect gift is from above, and comes down from the Father of lights, with whom there is no variation or shadow of turning. Of His own will He brought us forth by the word of truth, that we might be a kind of </a:t>
            </a:r>
            <a:r>
              <a:rPr lang="en-US" altLang="en-US" sz="3600" b="1" dirty="0" err="1">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firstfruits</a:t>
            </a:r>
            <a:r>
              <a:rPr lang="en-US" altLang="en-US" sz="36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of His creatures. So then, my beloved brethren, let every man be swift to hear, slow to speak, slow to wrath; for the wrath of man does not produce the righteousness of God.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James 1:17-20 </a:t>
            </a:r>
          </a:p>
        </p:txBody>
      </p:sp>
      <p:sp>
        <p:nvSpPr>
          <p:cNvPr id="2" name="Rectangle 2">
            <a:extLst>
              <a:ext uri="{FF2B5EF4-FFF2-40B4-BE49-F238E27FC236}">
                <a16:creationId xmlns:a16="http://schemas.microsoft.com/office/drawing/2014/main" id="{7544972D-54E7-1CC1-0B0A-512851D4826E}"/>
              </a:ext>
            </a:extLst>
          </p:cNvPr>
          <p:cNvSpPr txBox="1">
            <a:spLocks noChangeArrowheads="1"/>
          </p:cNvSpPr>
          <p:nvPr/>
        </p:nvSpPr>
        <p:spPr bwMode="auto">
          <a:xfrm>
            <a:off x="599197" y="279825"/>
            <a:ext cx="2625015" cy="782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Every good</a:t>
            </a:r>
          </a:p>
        </p:txBody>
      </p:sp>
      <p:sp>
        <p:nvSpPr>
          <p:cNvPr id="7" name="Rectangle 2">
            <a:extLst>
              <a:ext uri="{FF2B5EF4-FFF2-40B4-BE49-F238E27FC236}">
                <a16:creationId xmlns:a16="http://schemas.microsoft.com/office/drawing/2014/main" id="{E8FFE8B7-1834-20F6-CF27-79D5250FEE99}"/>
              </a:ext>
            </a:extLst>
          </p:cNvPr>
          <p:cNvSpPr txBox="1">
            <a:spLocks noChangeArrowheads="1"/>
          </p:cNvSpPr>
          <p:nvPr/>
        </p:nvSpPr>
        <p:spPr bwMode="auto">
          <a:xfrm>
            <a:off x="3585410" y="292894"/>
            <a:ext cx="1160422" cy="7537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a:t>
            </a:r>
          </a:p>
        </p:txBody>
      </p:sp>
      <p:sp>
        <p:nvSpPr>
          <p:cNvPr id="9" name="Rectangle 2">
            <a:extLst>
              <a:ext uri="{FF2B5EF4-FFF2-40B4-BE49-F238E27FC236}">
                <a16:creationId xmlns:a16="http://schemas.microsoft.com/office/drawing/2014/main" id="{2CE3788B-09AD-62AB-42ED-14AC71029FB2}"/>
              </a:ext>
            </a:extLst>
          </p:cNvPr>
          <p:cNvSpPr txBox="1">
            <a:spLocks noChangeArrowheads="1"/>
          </p:cNvSpPr>
          <p:nvPr/>
        </p:nvSpPr>
        <p:spPr bwMode="auto">
          <a:xfrm>
            <a:off x="560345" y="840295"/>
            <a:ext cx="2809123" cy="755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from above</a:t>
            </a:r>
          </a:p>
        </p:txBody>
      </p:sp>
      <p:sp>
        <p:nvSpPr>
          <p:cNvPr id="8" name="Rectangle 2">
            <a:extLst>
              <a:ext uri="{FF2B5EF4-FFF2-40B4-BE49-F238E27FC236}">
                <a16:creationId xmlns:a16="http://schemas.microsoft.com/office/drawing/2014/main" id="{8EA408A3-E474-7856-AA14-A5D452D40B45}"/>
              </a:ext>
            </a:extLst>
          </p:cNvPr>
          <p:cNvSpPr txBox="1">
            <a:spLocks noChangeArrowheads="1"/>
          </p:cNvSpPr>
          <p:nvPr/>
        </p:nvSpPr>
        <p:spPr bwMode="auto">
          <a:xfrm>
            <a:off x="5536406" y="279698"/>
            <a:ext cx="299561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perfect gift is</a:t>
            </a:r>
          </a:p>
        </p:txBody>
      </p:sp>
      <p:sp>
        <p:nvSpPr>
          <p:cNvPr id="10" name="Rectangle 2">
            <a:extLst>
              <a:ext uri="{FF2B5EF4-FFF2-40B4-BE49-F238E27FC236}">
                <a16:creationId xmlns:a16="http://schemas.microsoft.com/office/drawing/2014/main" id="{FA479C4B-DD4E-F4F6-B5F5-2237A356D967}"/>
              </a:ext>
            </a:extLst>
          </p:cNvPr>
          <p:cNvSpPr txBox="1">
            <a:spLocks noChangeArrowheads="1"/>
          </p:cNvSpPr>
          <p:nvPr/>
        </p:nvSpPr>
        <p:spPr bwMode="auto">
          <a:xfrm>
            <a:off x="3838324" y="818614"/>
            <a:ext cx="4700840" cy="7982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comes down from the</a:t>
            </a:r>
          </a:p>
        </p:txBody>
      </p:sp>
      <p:sp>
        <p:nvSpPr>
          <p:cNvPr id="11" name="Rectangle 2">
            <a:extLst>
              <a:ext uri="{FF2B5EF4-FFF2-40B4-BE49-F238E27FC236}">
                <a16:creationId xmlns:a16="http://schemas.microsoft.com/office/drawing/2014/main" id="{1F4F097D-7161-DD81-7B1A-F741BAC5126E}"/>
              </a:ext>
            </a:extLst>
          </p:cNvPr>
          <p:cNvSpPr txBox="1">
            <a:spLocks noChangeArrowheads="1"/>
          </p:cNvSpPr>
          <p:nvPr/>
        </p:nvSpPr>
        <p:spPr bwMode="auto">
          <a:xfrm>
            <a:off x="583407" y="1350635"/>
            <a:ext cx="3461584" cy="830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Father of lights</a:t>
            </a:r>
          </a:p>
        </p:txBody>
      </p:sp>
      <p:sp>
        <p:nvSpPr>
          <p:cNvPr id="12" name="Rectangle 2">
            <a:extLst>
              <a:ext uri="{FF2B5EF4-FFF2-40B4-BE49-F238E27FC236}">
                <a16:creationId xmlns:a16="http://schemas.microsoft.com/office/drawing/2014/main" id="{09A7694E-378D-62FD-9A53-3513D2EB4D39}"/>
              </a:ext>
            </a:extLst>
          </p:cNvPr>
          <p:cNvSpPr txBox="1">
            <a:spLocks noChangeArrowheads="1"/>
          </p:cNvSpPr>
          <p:nvPr/>
        </p:nvSpPr>
        <p:spPr bwMode="auto">
          <a:xfrm>
            <a:off x="4704347" y="1350635"/>
            <a:ext cx="3772904" cy="830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whom there is no</a:t>
            </a:r>
          </a:p>
        </p:txBody>
      </p:sp>
      <p:sp>
        <p:nvSpPr>
          <p:cNvPr id="13" name="Rectangle 2">
            <a:extLst>
              <a:ext uri="{FF2B5EF4-FFF2-40B4-BE49-F238E27FC236}">
                <a16:creationId xmlns:a16="http://schemas.microsoft.com/office/drawing/2014/main" id="{EFED0775-629F-22B3-6F89-E46F0799BED9}"/>
              </a:ext>
            </a:extLst>
          </p:cNvPr>
          <p:cNvSpPr txBox="1">
            <a:spLocks noChangeArrowheads="1"/>
          </p:cNvSpPr>
          <p:nvPr/>
        </p:nvSpPr>
        <p:spPr bwMode="auto">
          <a:xfrm>
            <a:off x="711994" y="1931194"/>
            <a:ext cx="2262186" cy="763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variation</a:t>
            </a:r>
          </a:p>
        </p:txBody>
      </p:sp>
      <p:sp>
        <p:nvSpPr>
          <p:cNvPr id="14" name="Rectangle 2">
            <a:extLst>
              <a:ext uri="{FF2B5EF4-FFF2-40B4-BE49-F238E27FC236}">
                <a16:creationId xmlns:a16="http://schemas.microsoft.com/office/drawing/2014/main" id="{EC969BCA-4552-FD72-368F-31B9191F9856}"/>
              </a:ext>
            </a:extLst>
          </p:cNvPr>
          <p:cNvSpPr txBox="1">
            <a:spLocks noChangeArrowheads="1"/>
          </p:cNvSpPr>
          <p:nvPr/>
        </p:nvSpPr>
        <p:spPr bwMode="auto">
          <a:xfrm>
            <a:off x="2533649" y="1904088"/>
            <a:ext cx="4516855" cy="82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or shadow of turning</a:t>
            </a:r>
          </a:p>
        </p:txBody>
      </p:sp>
      <p:sp>
        <p:nvSpPr>
          <p:cNvPr id="15" name="Rectangle 2">
            <a:extLst>
              <a:ext uri="{FF2B5EF4-FFF2-40B4-BE49-F238E27FC236}">
                <a16:creationId xmlns:a16="http://schemas.microsoft.com/office/drawing/2014/main" id="{B99E0122-CE99-FC40-24C4-862A767157AF}"/>
              </a:ext>
            </a:extLst>
          </p:cNvPr>
          <p:cNvSpPr txBox="1">
            <a:spLocks noChangeArrowheads="1"/>
          </p:cNvSpPr>
          <p:nvPr/>
        </p:nvSpPr>
        <p:spPr bwMode="auto">
          <a:xfrm>
            <a:off x="6753226" y="1904088"/>
            <a:ext cx="1656848" cy="820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Of His</a:t>
            </a:r>
          </a:p>
        </p:txBody>
      </p:sp>
      <p:sp>
        <p:nvSpPr>
          <p:cNvPr id="16" name="Rectangle 2">
            <a:extLst>
              <a:ext uri="{FF2B5EF4-FFF2-40B4-BE49-F238E27FC236}">
                <a16:creationId xmlns:a16="http://schemas.microsoft.com/office/drawing/2014/main" id="{0F394319-78A7-CAD3-BFBA-551C27A2C2D4}"/>
              </a:ext>
            </a:extLst>
          </p:cNvPr>
          <p:cNvSpPr txBox="1">
            <a:spLocks noChangeArrowheads="1"/>
          </p:cNvSpPr>
          <p:nvPr/>
        </p:nvSpPr>
        <p:spPr bwMode="auto">
          <a:xfrm>
            <a:off x="404812" y="2457540"/>
            <a:ext cx="5934075" cy="811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own will He brought us forth</a:t>
            </a:r>
          </a:p>
        </p:txBody>
      </p:sp>
      <p:sp>
        <p:nvSpPr>
          <p:cNvPr id="17" name="Rectangle 2">
            <a:extLst>
              <a:ext uri="{FF2B5EF4-FFF2-40B4-BE49-F238E27FC236}">
                <a16:creationId xmlns:a16="http://schemas.microsoft.com/office/drawing/2014/main" id="{8CA1D850-494B-4773-FD29-64A4411464AA}"/>
              </a:ext>
            </a:extLst>
          </p:cNvPr>
          <p:cNvSpPr txBox="1">
            <a:spLocks noChangeArrowheads="1"/>
          </p:cNvSpPr>
          <p:nvPr/>
        </p:nvSpPr>
        <p:spPr bwMode="auto">
          <a:xfrm>
            <a:off x="5960269" y="2457541"/>
            <a:ext cx="2781300" cy="814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by the word</a:t>
            </a:r>
          </a:p>
        </p:txBody>
      </p:sp>
      <p:sp>
        <p:nvSpPr>
          <p:cNvPr id="18" name="Rectangle 2">
            <a:extLst>
              <a:ext uri="{FF2B5EF4-FFF2-40B4-BE49-F238E27FC236}">
                <a16:creationId xmlns:a16="http://schemas.microsoft.com/office/drawing/2014/main" id="{8E54851A-4BF0-374C-B0C5-A459288B9B83}"/>
              </a:ext>
            </a:extLst>
          </p:cNvPr>
          <p:cNvSpPr txBox="1">
            <a:spLocks noChangeArrowheads="1"/>
          </p:cNvSpPr>
          <p:nvPr/>
        </p:nvSpPr>
        <p:spPr bwMode="auto">
          <a:xfrm>
            <a:off x="938464" y="3010993"/>
            <a:ext cx="203333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of truth</a:t>
            </a:r>
          </a:p>
        </p:txBody>
      </p:sp>
      <p:sp>
        <p:nvSpPr>
          <p:cNvPr id="20" name="Rectangle 2">
            <a:extLst>
              <a:ext uri="{FF2B5EF4-FFF2-40B4-BE49-F238E27FC236}">
                <a16:creationId xmlns:a16="http://schemas.microsoft.com/office/drawing/2014/main" id="{C9DCAC82-9B66-37A7-100B-135E3A2A475D}"/>
              </a:ext>
            </a:extLst>
          </p:cNvPr>
          <p:cNvSpPr txBox="1">
            <a:spLocks noChangeArrowheads="1"/>
          </p:cNvSpPr>
          <p:nvPr/>
        </p:nvSpPr>
        <p:spPr bwMode="auto">
          <a:xfrm>
            <a:off x="4283241" y="3035057"/>
            <a:ext cx="3341522" cy="755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might be a kind</a:t>
            </a:r>
          </a:p>
        </p:txBody>
      </p:sp>
      <p:sp>
        <p:nvSpPr>
          <p:cNvPr id="21" name="Rectangle 2">
            <a:extLst>
              <a:ext uri="{FF2B5EF4-FFF2-40B4-BE49-F238E27FC236}">
                <a16:creationId xmlns:a16="http://schemas.microsoft.com/office/drawing/2014/main" id="{BAA09CF0-026B-B0F1-9347-D5D5DDD8FD80}"/>
              </a:ext>
            </a:extLst>
          </p:cNvPr>
          <p:cNvSpPr txBox="1">
            <a:spLocks noChangeArrowheads="1"/>
          </p:cNvSpPr>
          <p:nvPr/>
        </p:nvSpPr>
        <p:spPr bwMode="auto">
          <a:xfrm>
            <a:off x="7327231" y="3035056"/>
            <a:ext cx="788069" cy="753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of</a:t>
            </a:r>
          </a:p>
        </p:txBody>
      </p:sp>
      <p:sp>
        <p:nvSpPr>
          <p:cNvPr id="22" name="Rectangle 2">
            <a:extLst>
              <a:ext uri="{FF2B5EF4-FFF2-40B4-BE49-F238E27FC236}">
                <a16:creationId xmlns:a16="http://schemas.microsoft.com/office/drawing/2014/main" id="{CE7EB17A-5F39-1BB3-EC51-3A0E072DB27F}"/>
              </a:ext>
            </a:extLst>
          </p:cNvPr>
          <p:cNvSpPr txBox="1">
            <a:spLocks noChangeArrowheads="1"/>
          </p:cNvSpPr>
          <p:nvPr/>
        </p:nvSpPr>
        <p:spPr bwMode="auto">
          <a:xfrm>
            <a:off x="647700" y="3586163"/>
            <a:ext cx="2793331" cy="74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err="1">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firstfruits</a:t>
            </a:r>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of</a:t>
            </a:r>
          </a:p>
        </p:txBody>
      </p:sp>
      <p:sp>
        <p:nvSpPr>
          <p:cNvPr id="23" name="Rectangle 2">
            <a:extLst>
              <a:ext uri="{FF2B5EF4-FFF2-40B4-BE49-F238E27FC236}">
                <a16:creationId xmlns:a16="http://schemas.microsoft.com/office/drawing/2014/main" id="{4DB851AA-3E00-BF7E-0542-9C2871034F50}"/>
              </a:ext>
            </a:extLst>
          </p:cNvPr>
          <p:cNvSpPr txBox="1">
            <a:spLocks noChangeArrowheads="1"/>
          </p:cNvSpPr>
          <p:nvPr/>
        </p:nvSpPr>
        <p:spPr bwMode="auto">
          <a:xfrm>
            <a:off x="3043238" y="3562064"/>
            <a:ext cx="2950619" cy="8003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His creatures</a:t>
            </a:r>
          </a:p>
        </p:txBody>
      </p:sp>
      <p:sp>
        <p:nvSpPr>
          <p:cNvPr id="24" name="Rectangle 2">
            <a:extLst>
              <a:ext uri="{FF2B5EF4-FFF2-40B4-BE49-F238E27FC236}">
                <a16:creationId xmlns:a16="http://schemas.microsoft.com/office/drawing/2014/main" id="{601D8A45-B4BB-3BE2-E70D-770B2B9B0BAE}"/>
              </a:ext>
            </a:extLst>
          </p:cNvPr>
          <p:cNvSpPr txBox="1">
            <a:spLocks noChangeArrowheads="1"/>
          </p:cNvSpPr>
          <p:nvPr/>
        </p:nvSpPr>
        <p:spPr bwMode="auto">
          <a:xfrm>
            <a:off x="6779419" y="4129088"/>
            <a:ext cx="788444" cy="76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be</a:t>
            </a:r>
          </a:p>
        </p:txBody>
      </p:sp>
      <p:sp>
        <p:nvSpPr>
          <p:cNvPr id="25" name="Rectangle 2">
            <a:extLst>
              <a:ext uri="{FF2B5EF4-FFF2-40B4-BE49-F238E27FC236}">
                <a16:creationId xmlns:a16="http://schemas.microsoft.com/office/drawing/2014/main" id="{94E0096C-5273-CF01-DD28-47BAEC527E01}"/>
              </a:ext>
            </a:extLst>
          </p:cNvPr>
          <p:cNvSpPr txBox="1">
            <a:spLocks noChangeArrowheads="1"/>
          </p:cNvSpPr>
          <p:nvPr/>
        </p:nvSpPr>
        <p:spPr bwMode="auto">
          <a:xfrm>
            <a:off x="7218946" y="4105867"/>
            <a:ext cx="1525004" cy="806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swift</a:t>
            </a:r>
          </a:p>
        </p:txBody>
      </p:sp>
      <p:sp>
        <p:nvSpPr>
          <p:cNvPr id="26" name="Rectangle 2">
            <a:extLst>
              <a:ext uri="{FF2B5EF4-FFF2-40B4-BE49-F238E27FC236}">
                <a16:creationId xmlns:a16="http://schemas.microsoft.com/office/drawing/2014/main" id="{8BE69E62-FE3E-9D8B-F788-2427C71B5873}"/>
              </a:ext>
            </a:extLst>
          </p:cNvPr>
          <p:cNvSpPr txBox="1">
            <a:spLocks noChangeArrowheads="1"/>
          </p:cNvSpPr>
          <p:nvPr/>
        </p:nvSpPr>
        <p:spPr bwMode="auto">
          <a:xfrm>
            <a:off x="421481" y="4663955"/>
            <a:ext cx="1852360" cy="789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to hear</a:t>
            </a:r>
          </a:p>
        </p:txBody>
      </p:sp>
      <p:sp>
        <p:nvSpPr>
          <p:cNvPr id="27" name="Rectangle 2">
            <a:extLst>
              <a:ext uri="{FF2B5EF4-FFF2-40B4-BE49-F238E27FC236}">
                <a16:creationId xmlns:a16="http://schemas.microsoft.com/office/drawing/2014/main" id="{9CB3EE29-98E4-D180-8F07-9C414458D0B5}"/>
              </a:ext>
            </a:extLst>
          </p:cNvPr>
          <p:cNvSpPr txBox="1">
            <a:spLocks noChangeArrowheads="1"/>
          </p:cNvSpPr>
          <p:nvPr/>
        </p:nvSpPr>
        <p:spPr bwMode="auto">
          <a:xfrm>
            <a:off x="1838201" y="4668593"/>
            <a:ext cx="343626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slow to speak</a:t>
            </a:r>
          </a:p>
        </p:txBody>
      </p:sp>
      <p:sp>
        <p:nvSpPr>
          <p:cNvPr id="28" name="Rectangle 2">
            <a:extLst>
              <a:ext uri="{FF2B5EF4-FFF2-40B4-BE49-F238E27FC236}">
                <a16:creationId xmlns:a16="http://schemas.microsoft.com/office/drawing/2014/main" id="{61613217-0071-9481-468A-AEA0A82C9545}"/>
              </a:ext>
            </a:extLst>
          </p:cNvPr>
          <p:cNvSpPr txBox="1">
            <a:spLocks noChangeArrowheads="1"/>
          </p:cNvSpPr>
          <p:nvPr/>
        </p:nvSpPr>
        <p:spPr bwMode="auto">
          <a:xfrm>
            <a:off x="4838700" y="4661575"/>
            <a:ext cx="3097505" cy="7938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slow to wrath</a:t>
            </a:r>
          </a:p>
        </p:txBody>
      </p:sp>
      <p:sp>
        <p:nvSpPr>
          <p:cNvPr id="30" name="Arrow: Bent-Up 9">
            <a:extLst>
              <a:ext uri="{FF2B5EF4-FFF2-40B4-BE49-F238E27FC236}">
                <a16:creationId xmlns:a16="http://schemas.microsoft.com/office/drawing/2014/main" id="{4E2686D1-D890-98B9-2948-647927CDA30E}"/>
              </a:ext>
            </a:extLst>
          </p:cNvPr>
          <p:cNvSpPr/>
          <p:nvPr/>
        </p:nvSpPr>
        <p:spPr>
          <a:xfrm rot="5400000">
            <a:off x="1361982" y="2055788"/>
            <a:ext cx="349096" cy="352845"/>
          </a:xfrm>
          <a:prstGeom prst="bentUpArrow">
            <a:avLst>
              <a:gd name="adj1" fmla="val 26365"/>
              <a:gd name="adj2" fmla="val 32031"/>
              <a:gd name="adj3" fmla="val 35156"/>
            </a:avLst>
          </a:prstGeom>
          <a:solidFill>
            <a:srgbClr val="FFFFFF"/>
          </a:solidFill>
          <a:ln w="9525" cap="flat" cmpd="sng" algn="ctr">
            <a:solidFill>
              <a:srgbClr val="FFFFFF"/>
            </a:solidFill>
            <a:prstDash val="solid"/>
          </a:ln>
          <a:effectLst>
            <a:glow rad="76200">
              <a:srgbClr val="000000"/>
            </a:glow>
          </a:effectLst>
          <a:scene3d>
            <a:camera prst="orthographicFron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31" name="Arrow: Bent-Up 9">
            <a:extLst>
              <a:ext uri="{FF2B5EF4-FFF2-40B4-BE49-F238E27FC236}">
                <a16:creationId xmlns:a16="http://schemas.microsoft.com/office/drawing/2014/main" id="{4991B9C2-BE6D-914A-1B2E-CC4F9C45A7FD}"/>
              </a:ext>
            </a:extLst>
          </p:cNvPr>
          <p:cNvSpPr/>
          <p:nvPr/>
        </p:nvSpPr>
        <p:spPr>
          <a:xfrm rot="5400000" flipV="1">
            <a:off x="7278540" y="2055862"/>
            <a:ext cx="349096" cy="352695"/>
          </a:xfrm>
          <a:prstGeom prst="bentUpArrow">
            <a:avLst>
              <a:gd name="adj1" fmla="val 26365"/>
              <a:gd name="adj2" fmla="val 32031"/>
              <a:gd name="adj3" fmla="val 35156"/>
            </a:avLst>
          </a:prstGeom>
          <a:solidFill>
            <a:srgbClr val="FFFFFF"/>
          </a:solidFill>
          <a:ln w="9525" cap="flat" cmpd="sng" algn="ctr">
            <a:solidFill>
              <a:srgbClr val="FFFFFF"/>
            </a:solidFill>
            <a:prstDash val="solid"/>
          </a:ln>
          <a:effectLst>
            <a:glow rad="76200">
              <a:srgbClr val="000000"/>
            </a:glow>
          </a:effectLst>
          <a:scene3d>
            <a:camera prst="orthographicFron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3072" name="Arrow: Bent-Up 9">
            <a:extLst>
              <a:ext uri="{FF2B5EF4-FFF2-40B4-BE49-F238E27FC236}">
                <a16:creationId xmlns:a16="http://schemas.microsoft.com/office/drawing/2014/main" id="{4842A877-2C5C-DC9D-F347-C119A778940B}"/>
              </a:ext>
            </a:extLst>
          </p:cNvPr>
          <p:cNvSpPr/>
          <p:nvPr/>
        </p:nvSpPr>
        <p:spPr>
          <a:xfrm rot="5400000" flipV="1">
            <a:off x="5807191" y="4026916"/>
            <a:ext cx="349096" cy="352695"/>
          </a:xfrm>
          <a:prstGeom prst="bentUpArrow">
            <a:avLst>
              <a:gd name="adj1" fmla="val 26365"/>
              <a:gd name="adj2" fmla="val 32031"/>
              <a:gd name="adj3" fmla="val 35156"/>
            </a:avLst>
          </a:prstGeom>
          <a:solidFill>
            <a:srgbClr val="00FFFF"/>
          </a:solidFill>
          <a:ln w="9525" cap="flat" cmpd="sng" algn="ctr">
            <a:solidFill>
              <a:srgbClr val="FFFFFF"/>
            </a:solidFill>
            <a:prstDash val="solid"/>
          </a:ln>
          <a:effectLst>
            <a:glow rad="76200">
              <a:srgbClr val="000000"/>
            </a:glow>
          </a:effectLst>
          <a:scene3d>
            <a:camera prst="orthographicFront"/>
            <a:lightRig rig="threePt" dir="t"/>
          </a:scene3d>
          <a:sp3d>
            <a:bevelT/>
          </a:sp3d>
        </p:spPr>
        <p:txBody>
          <a:bodyPr rtlCol="0" anchor="ctr"/>
          <a:lstStyle/>
          <a:p>
            <a:pPr algn="ctr" fontAlgn="auto">
              <a:spcBef>
                <a:spcPts val="0"/>
              </a:spcBef>
              <a:spcAft>
                <a:spcPts val="0"/>
              </a:spcAft>
              <a:defRPr/>
            </a:pPr>
            <a:endParaRPr lang="en-US" kern="0">
              <a:solidFill>
                <a:srgbClr val="FFFFFF"/>
              </a:solidFill>
              <a:latin typeface="Arial"/>
            </a:endParaRPr>
          </a:p>
        </p:txBody>
      </p:sp>
      <p:sp>
        <p:nvSpPr>
          <p:cNvPr id="3073" name="Rectangle 2">
            <a:extLst>
              <a:ext uri="{FF2B5EF4-FFF2-40B4-BE49-F238E27FC236}">
                <a16:creationId xmlns:a16="http://schemas.microsoft.com/office/drawing/2014/main" id="{4B03F7F9-A02D-12E8-1A06-C3AB97822337}"/>
              </a:ext>
            </a:extLst>
          </p:cNvPr>
          <p:cNvSpPr txBox="1">
            <a:spLocks noChangeArrowheads="1"/>
          </p:cNvSpPr>
          <p:nvPr/>
        </p:nvSpPr>
        <p:spPr bwMode="auto">
          <a:xfrm>
            <a:off x="436807" y="325237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3075" name="Down Arrow 8">
            <a:extLst>
              <a:ext uri="{FF2B5EF4-FFF2-40B4-BE49-F238E27FC236}">
                <a16:creationId xmlns:a16="http://schemas.microsoft.com/office/drawing/2014/main" id="{6D31C494-3FCC-CB01-2C32-EFBBFDD3D863}"/>
              </a:ext>
            </a:extLst>
          </p:cNvPr>
          <p:cNvSpPr/>
          <p:nvPr/>
        </p:nvSpPr>
        <p:spPr>
          <a:xfrm>
            <a:off x="6944497" y="4015947"/>
            <a:ext cx="395417" cy="741406"/>
          </a:xfrm>
          <a:prstGeom prst="downArrow">
            <a:avLst/>
          </a:prstGeom>
          <a:solidFill>
            <a:srgbClr val="00FFFF"/>
          </a:solidFill>
          <a:ln w="9525" cap="flat" cmpd="sng" algn="ctr">
            <a:solidFill>
              <a:srgbClr val="FFFFFF"/>
            </a:solidFill>
            <a:prstDash val="solid"/>
          </a:ln>
          <a:effectLst>
            <a:glow rad="76200">
              <a:srgbClr val="000000"/>
            </a:glow>
          </a:effectLst>
          <a:scene3d>
            <a:camera prst="orthographicFront"/>
            <a:lightRig rig="threePt" dir="t"/>
          </a:scene3d>
          <a:sp3d>
            <a:bevelT/>
          </a:sp3d>
        </p:spPr>
        <p:txBody>
          <a:bodyPr rtlCol="0" anchor="ctr"/>
          <a:lstStyle/>
          <a:p>
            <a:pPr algn="ctr" fontAlgn="auto">
              <a:spcBef>
                <a:spcPts val="0"/>
              </a:spcBef>
              <a:spcAft>
                <a:spcPts val="0"/>
              </a:spcAft>
            </a:pPr>
            <a:endParaRPr lang="en-US" kern="0">
              <a:solidFill>
                <a:srgbClr val="FFFFFF"/>
              </a:solidFill>
              <a:latin typeface="Arial"/>
            </a:endParaRPr>
          </a:p>
        </p:txBody>
      </p:sp>
      <p:sp>
        <p:nvSpPr>
          <p:cNvPr id="3076" name="Left Arrow 9">
            <a:extLst>
              <a:ext uri="{FF2B5EF4-FFF2-40B4-BE49-F238E27FC236}">
                <a16:creationId xmlns:a16="http://schemas.microsoft.com/office/drawing/2014/main" id="{258938EA-3755-9718-080B-22E48A9C55AC}"/>
              </a:ext>
            </a:extLst>
          </p:cNvPr>
          <p:cNvSpPr/>
          <p:nvPr/>
        </p:nvSpPr>
        <p:spPr>
          <a:xfrm>
            <a:off x="4367108" y="5278059"/>
            <a:ext cx="902043" cy="691979"/>
          </a:xfrm>
          <a:prstGeom prst="leftArrow">
            <a:avLst/>
          </a:prstGeom>
          <a:solidFill>
            <a:srgbClr val="FFC000"/>
          </a:solidFill>
          <a:ln w="9525" cap="flat" cmpd="sng" algn="ctr">
            <a:solidFill>
              <a:srgbClr val="FFFFFF"/>
            </a:solidFill>
            <a:prstDash val="solid"/>
          </a:ln>
          <a:effectLst>
            <a:glow rad="76200">
              <a:srgbClr val="000000"/>
            </a:glow>
          </a:effectLst>
          <a:scene3d>
            <a:camera prst="orthographicFront"/>
            <a:lightRig rig="threePt" dir="t"/>
          </a:scene3d>
          <a:sp3d>
            <a:bevelT/>
          </a:sp3d>
        </p:spPr>
        <p:txBody>
          <a:bodyPr rtlCol="0" anchor="ctr"/>
          <a:lstStyle/>
          <a:p>
            <a:pPr algn="ctr" fontAlgn="auto">
              <a:spcBef>
                <a:spcPts val="0"/>
              </a:spcBef>
              <a:spcAft>
                <a:spcPts val="0"/>
              </a:spcAft>
            </a:pPr>
            <a:endParaRPr lang="en-US" kern="0">
              <a:solidFill>
                <a:srgbClr val="FFFFFF"/>
              </a:solidFill>
              <a:latin typeface="Arial"/>
            </a:endParaRPr>
          </a:p>
        </p:txBody>
      </p:sp>
      <p:sp>
        <p:nvSpPr>
          <p:cNvPr id="3077" name="Rectangle 2">
            <a:extLst>
              <a:ext uri="{FF2B5EF4-FFF2-40B4-BE49-F238E27FC236}">
                <a16:creationId xmlns:a16="http://schemas.microsoft.com/office/drawing/2014/main" id="{3FE88EC2-57BB-B753-8E13-EF2FA95BE6DE}"/>
              </a:ext>
            </a:extLst>
          </p:cNvPr>
          <p:cNvSpPr txBox="1">
            <a:spLocks noChangeArrowheads="1"/>
          </p:cNvSpPr>
          <p:nvPr/>
        </p:nvSpPr>
        <p:spPr bwMode="auto">
          <a:xfrm>
            <a:off x="974953" y="7769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3078" name="Rectangle 2">
            <a:extLst>
              <a:ext uri="{FF2B5EF4-FFF2-40B4-BE49-F238E27FC236}">
                <a16:creationId xmlns:a16="http://schemas.microsoft.com/office/drawing/2014/main" id="{F7BB4DB2-36CD-298C-7894-649910EC41DC}"/>
              </a:ext>
            </a:extLst>
          </p:cNvPr>
          <p:cNvSpPr txBox="1">
            <a:spLocks noChangeArrowheads="1"/>
          </p:cNvSpPr>
          <p:nvPr/>
        </p:nvSpPr>
        <p:spPr bwMode="auto">
          <a:xfrm>
            <a:off x="1682492" y="7769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3079" name="Rectangle 2">
            <a:extLst>
              <a:ext uri="{FF2B5EF4-FFF2-40B4-BE49-F238E27FC236}">
                <a16:creationId xmlns:a16="http://schemas.microsoft.com/office/drawing/2014/main" id="{89E1DCB3-5AE6-B37D-F744-6AC53343DC31}"/>
              </a:ext>
            </a:extLst>
          </p:cNvPr>
          <p:cNvSpPr txBox="1">
            <a:spLocks noChangeArrowheads="1"/>
          </p:cNvSpPr>
          <p:nvPr/>
        </p:nvSpPr>
        <p:spPr bwMode="auto">
          <a:xfrm>
            <a:off x="2390031" y="7769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rgbClr val="002060"/>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rgbClr val="002060"/>
              </a:solidFill>
              <a:effectLst>
                <a:glow rad="63500">
                  <a:srgbClr val="000000"/>
                </a:glow>
                <a:outerShdw blurRad="50800" algn="tl" rotWithShape="0">
                  <a:srgbClr val="000000"/>
                </a:outerShdw>
              </a:effectLst>
              <a:latin typeface="Calibri" panose="020F0502020204030204" pitchFamily="34" charset="0"/>
            </a:endParaRPr>
          </a:p>
        </p:txBody>
      </p:sp>
      <p:sp>
        <p:nvSpPr>
          <p:cNvPr id="3080" name="Rectangle 2">
            <a:extLst>
              <a:ext uri="{FF2B5EF4-FFF2-40B4-BE49-F238E27FC236}">
                <a16:creationId xmlns:a16="http://schemas.microsoft.com/office/drawing/2014/main" id="{00CDC36B-D3D5-239D-1A08-A2A8C4EA9C8B}"/>
              </a:ext>
            </a:extLst>
          </p:cNvPr>
          <p:cNvSpPr txBox="1">
            <a:spLocks noChangeArrowheads="1"/>
          </p:cNvSpPr>
          <p:nvPr/>
        </p:nvSpPr>
        <p:spPr bwMode="auto">
          <a:xfrm>
            <a:off x="3097570" y="7769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
        <p:nvSpPr>
          <p:cNvPr id="3081" name="Rectangle 2">
            <a:extLst>
              <a:ext uri="{FF2B5EF4-FFF2-40B4-BE49-F238E27FC236}">
                <a16:creationId xmlns:a16="http://schemas.microsoft.com/office/drawing/2014/main" id="{2434EF98-70D8-B594-94D7-EAF8DB2FD318}"/>
              </a:ext>
            </a:extLst>
          </p:cNvPr>
          <p:cNvSpPr txBox="1">
            <a:spLocks noChangeArrowheads="1"/>
          </p:cNvSpPr>
          <p:nvPr/>
        </p:nvSpPr>
        <p:spPr bwMode="auto">
          <a:xfrm>
            <a:off x="3805109" y="7769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rgbClr val="66FF33"/>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rgbClr val="66FF33"/>
              </a:solidFill>
              <a:effectLst>
                <a:glow rad="63500">
                  <a:srgbClr val="000000"/>
                </a:glow>
                <a:outerShdw blurRad="50800" algn="tl" rotWithShape="0">
                  <a:srgbClr val="000000"/>
                </a:outerShdw>
              </a:effectLst>
              <a:latin typeface="Calibri" panose="020F0502020204030204" pitchFamily="34" charset="0"/>
            </a:endParaRPr>
          </a:p>
        </p:txBody>
      </p:sp>
      <p:sp>
        <p:nvSpPr>
          <p:cNvPr id="3082" name="Rectangle 2">
            <a:extLst>
              <a:ext uri="{FF2B5EF4-FFF2-40B4-BE49-F238E27FC236}">
                <a16:creationId xmlns:a16="http://schemas.microsoft.com/office/drawing/2014/main" id="{B8B222B1-629A-EB87-0A5D-664E4A5BB76E}"/>
              </a:ext>
            </a:extLst>
          </p:cNvPr>
          <p:cNvSpPr txBox="1">
            <a:spLocks noChangeArrowheads="1"/>
          </p:cNvSpPr>
          <p:nvPr/>
        </p:nvSpPr>
        <p:spPr bwMode="auto">
          <a:xfrm>
            <a:off x="4512648" y="7769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rgbClr val="00B050"/>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rgbClr val="00B050"/>
              </a:solidFill>
              <a:effectLst>
                <a:glow rad="63500">
                  <a:srgbClr val="000000"/>
                </a:glow>
                <a:outerShdw blurRad="50800" algn="tl" rotWithShape="0">
                  <a:srgbClr val="000000"/>
                </a:outerShdw>
              </a:effectLst>
              <a:latin typeface="Calibri" panose="020F0502020204030204" pitchFamily="34" charset="0"/>
            </a:endParaRPr>
          </a:p>
        </p:txBody>
      </p:sp>
      <p:sp>
        <p:nvSpPr>
          <p:cNvPr id="3083" name="Rectangle 2">
            <a:extLst>
              <a:ext uri="{FF2B5EF4-FFF2-40B4-BE49-F238E27FC236}">
                <a16:creationId xmlns:a16="http://schemas.microsoft.com/office/drawing/2014/main" id="{7CE28926-CF94-D933-83CE-845E69A0C698}"/>
              </a:ext>
            </a:extLst>
          </p:cNvPr>
          <p:cNvSpPr txBox="1">
            <a:spLocks noChangeArrowheads="1"/>
          </p:cNvSpPr>
          <p:nvPr/>
        </p:nvSpPr>
        <p:spPr bwMode="auto">
          <a:xfrm>
            <a:off x="5220187" y="7769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3084" name="Rectangle 2">
            <a:extLst>
              <a:ext uri="{FF2B5EF4-FFF2-40B4-BE49-F238E27FC236}">
                <a16:creationId xmlns:a16="http://schemas.microsoft.com/office/drawing/2014/main" id="{D491C764-D64E-5A91-4A91-8219F4B29FDF}"/>
              </a:ext>
            </a:extLst>
          </p:cNvPr>
          <p:cNvSpPr txBox="1">
            <a:spLocks noChangeArrowheads="1"/>
          </p:cNvSpPr>
          <p:nvPr/>
        </p:nvSpPr>
        <p:spPr bwMode="auto">
          <a:xfrm>
            <a:off x="5927726" y="7769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endParaRPr>
          </a:p>
        </p:txBody>
      </p:sp>
      <p:sp>
        <p:nvSpPr>
          <p:cNvPr id="3085" name="Rectangle 2">
            <a:extLst>
              <a:ext uri="{FF2B5EF4-FFF2-40B4-BE49-F238E27FC236}">
                <a16:creationId xmlns:a16="http://schemas.microsoft.com/office/drawing/2014/main" id="{63422789-4BD6-3D8C-443A-DBCFC9242D8B}"/>
              </a:ext>
            </a:extLst>
          </p:cNvPr>
          <p:cNvSpPr txBox="1">
            <a:spLocks noChangeArrowheads="1"/>
          </p:cNvSpPr>
          <p:nvPr/>
        </p:nvSpPr>
        <p:spPr bwMode="auto">
          <a:xfrm>
            <a:off x="6635265" y="7769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endParaRPr>
          </a:p>
        </p:txBody>
      </p:sp>
      <p:sp>
        <p:nvSpPr>
          <p:cNvPr id="3086" name="Rectangle 2">
            <a:extLst>
              <a:ext uri="{FF2B5EF4-FFF2-40B4-BE49-F238E27FC236}">
                <a16:creationId xmlns:a16="http://schemas.microsoft.com/office/drawing/2014/main" id="{BD9BF4CF-DCAF-6CD5-9F7D-A6B352C0AA03}"/>
              </a:ext>
            </a:extLst>
          </p:cNvPr>
          <p:cNvSpPr txBox="1">
            <a:spLocks noChangeArrowheads="1"/>
          </p:cNvSpPr>
          <p:nvPr/>
        </p:nvSpPr>
        <p:spPr bwMode="auto">
          <a:xfrm>
            <a:off x="7342802" y="7769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3087" name="Rectangle 2">
            <a:extLst>
              <a:ext uri="{FF2B5EF4-FFF2-40B4-BE49-F238E27FC236}">
                <a16:creationId xmlns:a16="http://schemas.microsoft.com/office/drawing/2014/main" id="{E4C9364A-6026-1833-63E8-6F73D6DA1F90}"/>
              </a:ext>
            </a:extLst>
          </p:cNvPr>
          <p:cNvSpPr txBox="1">
            <a:spLocks noChangeArrowheads="1"/>
          </p:cNvSpPr>
          <p:nvPr/>
        </p:nvSpPr>
        <p:spPr bwMode="auto">
          <a:xfrm>
            <a:off x="6731110" y="4668101"/>
            <a:ext cx="793025" cy="7568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rPr>
              <a:t>be</a:t>
            </a:r>
            <a:endParaRPr lang="en-US" altLang="en-US" sz="3600" b="1" i="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endParaRPr>
          </a:p>
        </p:txBody>
      </p:sp>
      <p:sp>
        <p:nvSpPr>
          <p:cNvPr id="3088" name="Rectangle 2">
            <a:extLst>
              <a:ext uri="{FF2B5EF4-FFF2-40B4-BE49-F238E27FC236}">
                <a16:creationId xmlns:a16="http://schemas.microsoft.com/office/drawing/2014/main" id="{DD1DF769-CE86-D449-F602-626C76A94034}"/>
              </a:ext>
            </a:extLst>
          </p:cNvPr>
          <p:cNvSpPr txBox="1">
            <a:spLocks noChangeArrowheads="1"/>
          </p:cNvSpPr>
          <p:nvPr/>
        </p:nvSpPr>
        <p:spPr bwMode="auto">
          <a:xfrm>
            <a:off x="248862" y="4682917"/>
            <a:ext cx="727358"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rPr>
              <a:t>be</a:t>
            </a:r>
            <a:endParaRPr lang="en-US" altLang="en-US" sz="3600" b="1" i="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endParaRPr>
          </a:p>
        </p:txBody>
      </p:sp>
      <p:sp>
        <p:nvSpPr>
          <p:cNvPr id="3089" name="Rectangle 2">
            <a:extLst>
              <a:ext uri="{FF2B5EF4-FFF2-40B4-BE49-F238E27FC236}">
                <a16:creationId xmlns:a16="http://schemas.microsoft.com/office/drawing/2014/main" id="{EE52A4AF-2209-6966-D997-A876B94A3C4F}"/>
              </a:ext>
            </a:extLst>
          </p:cNvPr>
          <p:cNvSpPr txBox="1">
            <a:spLocks noChangeArrowheads="1"/>
          </p:cNvSpPr>
          <p:nvPr/>
        </p:nvSpPr>
        <p:spPr bwMode="auto">
          <a:xfrm>
            <a:off x="1554400" y="3834774"/>
            <a:ext cx="84213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FFFFFF"/>
                </a:solidFill>
                <a:effectLst>
                  <a:glow rad="50800">
                    <a:srgbClr val="000000"/>
                  </a:glow>
                  <a:outerShdw blurRad="50800" algn="tl" rotWithShape="0">
                    <a:srgbClr val="000000"/>
                  </a:outerShdw>
                </a:effectLst>
                <a:latin typeface="Calibri" panose="020F0502020204030204" pitchFamily="34" charset="0"/>
              </a:rPr>
              <a:t>by</a:t>
            </a:r>
          </a:p>
        </p:txBody>
      </p:sp>
      <p:sp>
        <p:nvSpPr>
          <p:cNvPr id="3090" name="Oval 44">
            <a:extLst>
              <a:ext uri="{FF2B5EF4-FFF2-40B4-BE49-F238E27FC236}">
                <a16:creationId xmlns:a16="http://schemas.microsoft.com/office/drawing/2014/main" id="{6994A26F-263D-1A22-FFBC-EC3E4DF99855}"/>
              </a:ext>
            </a:extLst>
          </p:cNvPr>
          <p:cNvSpPr/>
          <p:nvPr/>
        </p:nvSpPr>
        <p:spPr>
          <a:xfrm>
            <a:off x="1603513" y="3906520"/>
            <a:ext cx="695482" cy="681389"/>
          </a:xfrm>
          <a:prstGeom prst="ellipse">
            <a:avLst/>
          </a:prstGeom>
          <a:noFill/>
          <a:ln w="57150" cap="flat" cmpd="sng" algn="ctr">
            <a:solidFill>
              <a:srgbClr val="FF0000"/>
            </a:solidFill>
            <a:prstDash val="solid"/>
          </a:ln>
          <a:effectLst>
            <a:glow rad="38100">
              <a:srgbClr val="000000"/>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ndParaRPr>
          </a:p>
        </p:txBody>
      </p:sp>
      <p:sp>
        <p:nvSpPr>
          <p:cNvPr id="3091" name="=">
            <a:extLst>
              <a:ext uri="{FF2B5EF4-FFF2-40B4-BE49-F238E27FC236}">
                <a16:creationId xmlns:a16="http://schemas.microsoft.com/office/drawing/2014/main" id="{C8B09222-4A26-34A6-49F0-ED275D31621A}"/>
              </a:ext>
            </a:extLst>
          </p:cNvPr>
          <p:cNvSpPr>
            <a:spLocks noChangeArrowheads="1"/>
          </p:cNvSpPr>
          <p:nvPr/>
        </p:nvSpPr>
        <p:spPr bwMode="auto">
          <a:xfrm>
            <a:off x="5620416" y="232702"/>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6000" b="1" dirty="0">
                <a:ln w="11430"/>
                <a:solidFill>
                  <a:srgbClr val="FFFFFF"/>
                </a:solidFill>
                <a:effectLst>
                  <a:glow rad="63500">
                    <a:srgbClr val="000000"/>
                  </a:glow>
                  <a:outerShdw blurRad="50800" dist="39000" dir="5460000" algn="tl">
                    <a:srgbClr val="000000">
                      <a:alpha val="38000"/>
                    </a:srgbClr>
                  </a:outerShdw>
                </a:effectLst>
                <a:latin typeface="Calibri" panose="020F0502020204030204" pitchFamily="34" charset="0"/>
              </a:rPr>
              <a:t>=</a:t>
            </a:r>
          </a:p>
        </p:txBody>
      </p:sp>
      <p:sp>
        <p:nvSpPr>
          <p:cNvPr id="3092" name="=">
            <a:extLst>
              <a:ext uri="{FF2B5EF4-FFF2-40B4-BE49-F238E27FC236}">
                <a16:creationId xmlns:a16="http://schemas.microsoft.com/office/drawing/2014/main" id="{402FDA38-EDD8-F0F4-B8A6-89C3F13E4A6A}"/>
              </a:ext>
            </a:extLst>
          </p:cNvPr>
          <p:cNvSpPr>
            <a:spLocks noChangeArrowheads="1"/>
          </p:cNvSpPr>
          <p:nvPr/>
        </p:nvSpPr>
        <p:spPr bwMode="auto">
          <a:xfrm>
            <a:off x="4149425" y="1889224"/>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6000" b="1" dirty="0">
                <a:ln w="11430"/>
                <a:solidFill>
                  <a:srgbClr val="CC99FF"/>
                </a:solidFill>
                <a:effectLst>
                  <a:glow rad="63500">
                    <a:srgbClr val="000000"/>
                  </a:glow>
                  <a:outerShdw blurRad="50800" dist="39000" dir="5460000" algn="tl">
                    <a:srgbClr val="000000">
                      <a:alpha val="38000"/>
                    </a:srgbClr>
                  </a:outerShdw>
                </a:effectLst>
                <a:latin typeface="Calibri" panose="020F0502020204030204" pitchFamily="34" charset="0"/>
              </a:rPr>
              <a:t>=</a:t>
            </a:r>
          </a:p>
        </p:txBody>
      </p:sp>
      <p:sp>
        <p:nvSpPr>
          <p:cNvPr id="3093" name="Rectangle 2">
            <a:extLst>
              <a:ext uri="{FF2B5EF4-FFF2-40B4-BE49-F238E27FC236}">
                <a16:creationId xmlns:a16="http://schemas.microsoft.com/office/drawing/2014/main" id="{DC61526F-6589-D74E-86E9-A3758262230C}"/>
              </a:ext>
            </a:extLst>
          </p:cNvPr>
          <p:cNvSpPr txBox="1">
            <a:spLocks noChangeArrowheads="1"/>
          </p:cNvSpPr>
          <p:nvPr/>
        </p:nvSpPr>
        <p:spPr bwMode="auto">
          <a:xfrm rot="21307467">
            <a:off x="3022404" y="3007715"/>
            <a:ext cx="2491409" cy="1210167"/>
          </a:xfrm>
          <a:prstGeom prst="rect">
            <a:avLst/>
          </a:prstGeom>
          <a:noFill/>
          <a:ln>
            <a:noFill/>
          </a:ln>
          <a:effectLst/>
          <a:scene3d>
            <a:camera prst="perspectiveRelaxedModerately"/>
            <a:lightRig rig="threePt" dir="t"/>
          </a:scene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CanUp">
              <a:avLst>
                <a:gd name="adj" fmla="val 66667"/>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Call</a:t>
            </a:r>
          </a:p>
        </p:txBody>
      </p:sp>
      <p:sp>
        <p:nvSpPr>
          <p:cNvPr id="3099" name="Title 1">
            <a:extLst>
              <a:ext uri="{FF2B5EF4-FFF2-40B4-BE49-F238E27FC236}">
                <a16:creationId xmlns:a16="http://schemas.microsoft.com/office/drawing/2014/main" id="{48A38210-495A-6F51-5466-526532DC9A49}"/>
              </a:ext>
            </a:extLst>
          </p:cNvPr>
          <p:cNvSpPr txBox="1">
            <a:spLocks/>
          </p:cNvSpPr>
          <p:nvPr/>
        </p:nvSpPr>
        <p:spPr>
          <a:xfrm>
            <a:off x="4275120" y="3898047"/>
            <a:ext cx="170814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truth</a:t>
            </a:r>
          </a:p>
        </p:txBody>
      </p:sp>
      <p:sp>
        <p:nvSpPr>
          <p:cNvPr id="3094" name="Rectangle 2">
            <a:extLst>
              <a:ext uri="{FF2B5EF4-FFF2-40B4-BE49-F238E27FC236}">
                <a16:creationId xmlns:a16="http://schemas.microsoft.com/office/drawing/2014/main" id="{4A955EBB-79E3-49EF-BDEA-60BE914DC463}"/>
              </a:ext>
            </a:extLst>
          </p:cNvPr>
          <p:cNvSpPr txBox="1">
            <a:spLocks noChangeArrowheads="1"/>
          </p:cNvSpPr>
          <p:nvPr/>
        </p:nvSpPr>
        <p:spPr bwMode="auto">
          <a:xfrm>
            <a:off x="2819399" y="3835157"/>
            <a:ext cx="3022601" cy="774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word of truth</a:t>
            </a:r>
          </a:p>
        </p:txBody>
      </p:sp>
      <p:sp>
        <p:nvSpPr>
          <p:cNvPr id="3095" name="Rectangle 12">
            <a:extLst>
              <a:ext uri="{FF2B5EF4-FFF2-40B4-BE49-F238E27FC236}">
                <a16:creationId xmlns:a16="http://schemas.microsoft.com/office/drawing/2014/main" id="{AFD9FF53-D7D4-B596-B363-9E6445F34A64}"/>
              </a:ext>
            </a:extLst>
          </p:cNvPr>
          <p:cNvSpPr>
            <a:spLocks noChangeArrowheads="1"/>
          </p:cNvSpPr>
          <p:nvPr/>
        </p:nvSpPr>
        <p:spPr bwMode="auto">
          <a:xfrm>
            <a:off x="1212111" y="4691750"/>
            <a:ext cx="1977656" cy="693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000" b="1" dirty="0">
                <a:solidFill>
                  <a:schemeClr val="bg1"/>
                </a:solidFill>
                <a:effectLst>
                  <a:glow rad="177800">
                    <a:srgbClr val="000000"/>
                  </a:glow>
                </a:effectLst>
                <a:latin typeface="Calibri" panose="020F0502020204030204" pitchFamily="34" charset="0"/>
              </a:rPr>
              <a:t>Patient</a:t>
            </a:r>
            <a:endParaRPr lang="en-US" altLang="en-US" sz="4000" b="1" i="1" dirty="0">
              <a:solidFill>
                <a:schemeClr val="bg1"/>
              </a:solidFill>
              <a:effectLst>
                <a:glow rad="177800">
                  <a:srgbClr val="000000"/>
                </a:glow>
              </a:effectLst>
              <a:latin typeface="Calibri" panose="020F0502020204030204" pitchFamily="34" charset="0"/>
            </a:endParaRPr>
          </a:p>
        </p:txBody>
      </p:sp>
      <p:sp>
        <p:nvSpPr>
          <p:cNvPr id="3096" name="Rectangle 12">
            <a:extLst>
              <a:ext uri="{FF2B5EF4-FFF2-40B4-BE49-F238E27FC236}">
                <a16:creationId xmlns:a16="http://schemas.microsoft.com/office/drawing/2014/main" id="{41BABEED-129F-5755-C452-8EC758CC4F09}"/>
              </a:ext>
            </a:extLst>
          </p:cNvPr>
          <p:cNvSpPr>
            <a:spLocks noChangeArrowheads="1"/>
          </p:cNvSpPr>
          <p:nvPr/>
        </p:nvSpPr>
        <p:spPr bwMode="auto">
          <a:xfrm>
            <a:off x="1212111" y="5245722"/>
            <a:ext cx="2774407" cy="693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000" b="1" dirty="0">
                <a:solidFill>
                  <a:schemeClr val="bg1"/>
                </a:solidFill>
                <a:effectLst>
                  <a:glow rad="177800">
                    <a:srgbClr val="000000"/>
                  </a:glow>
                </a:effectLst>
                <a:latin typeface="Calibri" panose="020F0502020204030204" pitchFamily="34" charset="0"/>
              </a:rPr>
              <a:t>Thoughtful</a:t>
            </a:r>
            <a:endParaRPr lang="en-US" altLang="en-US" sz="4000" b="1" i="1" dirty="0">
              <a:solidFill>
                <a:schemeClr val="bg1"/>
              </a:solidFill>
              <a:effectLst>
                <a:glow rad="177800">
                  <a:srgbClr val="000000"/>
                </a:glow>
              </a:effectLst>
              <a:latin typeface="Calibri" panose="020F0502020204030204" pitchFamily="34" charset="0"/>
            </a:endParaRPr>
          </a:p>
        </p:txBody>
      </p:sp>
      <p:sp>
        <p:nvSpPr>
          <p:cNvPr id="3097" name="Rectangle 12">
            <a:extLst>
              <a:ext uri="{FF2B5EF4-FFF2-40B4-BE49-F238E27FC236}">
                <a16:creationId xmlns:a16="http://schemas.microsoft.com/office/drawing/2014/main" id="{7086408E-DF03-FE29-640C-0726DFC342E9}"/>
              </a:ext>
            </a:extLst>
          </p:cNvPr>
          <p:cNvSpPr>
            <a:spLocks noChangeArrowheads="1"/>
          </p:cNvSpPr>
          <p:nvPr/>
        </p:nvSpPr>
        <p:spPr bwMode="auto">
          <a:xfrm>
            <a:off x="1253067" y="5796918"/>
            <a:ext cx="2503334" cy="693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000" b="1" dirty="0">
                <a:solidFill>
                  <a:schemeClr val="bg1"/>
                </a:solidFill>
                <a:effectLst>
                  <a:glow rad="177800">
                    <a:srgbClr val="000000"/>
                  </a:glow>
                </a:effectLst>
                <a:latin typeface="Calibri" panose="020F0502020204030204" pitchFamily="34" charset="0"/>
              </a:rPr>
              <a:t>Calm Love</a:t>
            </a:r>
            <a:endParaRPr lang="en-US" altLang="en-US" sz="4000" b="1" i="1" dirty="0">
              <a:solidFill>
                <a:schemeClr val="bg1"/>
              </a:solidFill>
              <a:effectLst>
                <a:glow rad="177800">
                  <a:srgbClr val="000000"/>
                </a:glow>
              </a:effectLst>
              <a:latin typeface="Calibri" panose="020F0502020204030204" pitchFamily="34" charset="0"/>
            </a:endParaRPr>
          </a:p>
        </p:txBody>
      </p:sp>
      <p:sp>
        <p:nvSpPr>
          <p:cNvPr id="3098" name="Rectangle 2">
            <a:extLst>
              <a:ext uri="{FF2B5EF4-FFF2-40B4-BE49-F238E27FC236}">
                <a16:creationId xmlns:a16="http://schemas.microsoft.com/office/drawing/2014/main" id="{8CD4D938-1D02-3CD9-DA9F-C577BF50CA62}"/>
              </a:ext>
            </a:extLst>
          </p:cNvPr>
          <p:cNvSpPr txBox="1">
            <a:spLocks noChangeArrowheads="1"/>
          </p:cNvSpPr>
          <p:nvPr/>
        </p:nvSpPr>
        <p:spPr bwMode="auto">
          <a:xfrm rot="20495649">
            <a:off x="485494" y="5003412"/>
            <a:ext cx="3900617" cy="14745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Stencil" panose="040409050D0802020404" pitchFamily="82" charset="0"/>
              </a:rPr>
              <a:t>Righteousness</a:t>
            </a:r>
          </a:p>
          <a:p>
            <a:pPr eaLnBrk="1" hangingPunct="1"/>
            <a:r>
              <a:rPr lang="en-US" altLang="en-US" sz="3600" b="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Stencil" panose="040409050D0802020404" pitchFamily="82" charset="0"/>
              </a:rPr>
              <a:t>of God</a:t>
            </a:r>
            <a:endParaRPr lang="en-US" altLang="en-US" sz="3200" b="1" i="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Stencil" panose="040409050D0802020404" pitchFamily="82" charset="0"/>
            </a:endParaRPr>
          </a:p>
        </p:txBody>
      </p:sp>
      <p:sp>
        <p:nvSpPr>
          <p:cNvPr id="3101" name="Rectangle 2">
            <a:extLst>
              <a:ext uri="{FF2B5EF4-FFF2-40B4-BE49-F238E27FC236}">
                <a16:creationId xmlns:a16="http://schemas.microsoft.com/office/drawing/2014/main" id="{9856BA4A-E231-207F-54A1-A9A1D2ABE520}"/>
              </a:ext>
            </a:extLst>
          </p:cNvPr>
          <p:cNvSpPr txBox="1">
            <a:spLocks noChangeArrowheads="1"/>
          </p:cNvSpPr>
          <p:nvPr/>
        </p:nvSpPr>
        <p:spPr bwMode="auto">
          <a:xfrm>
            <a:off x="3856381" y="2809769"/>
            <a:ext cx="139147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3102" name="Rounded Rectangle 3101">
            <a:extLst>
              <a:ext uri="{FF2B5EF4-FFF2-40B4-BE49-F238E27FC236}">
                <a16:creationId xmlns:a16="http://schemas.microsoft.com/office/drawing/2014/main" id="{026C3398-C1CB-2F18-88A2-4E8E77B97312}"/>
              </a:ext>
            </a:extLst>
          </p:cNvPr>
          <p:cNvSpPr>
            <a:spLocks noChangeAspect="1"/>
          </p:cNvSpPr>
          <p:nvPr/>
        </p:nvSpPr>
        <p:spPr>
          <a:xfrm>
            <a:off x="4947666" y="322754"/>
            <a:ext cx="970788" cy="666750"/>
          </a:xfrm>
          <a:prstGeom prst="roundRect">
            <a:avLst/>
          </a:prstGeom>
          <a:blipFill>
            <a:blip r:embed="rId4"/>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8014486"/>
      </p:ext>
    </p:extLst>
  </p:cSld>
  <p:clrMapOvr>
    <a:masterClrMapping/>
  </p:clrMapOvr>
  <mc:AlternateContent xmlns:mc="http://schemas.openxmlformats.org/markup-compatibility/2006" xmlns:p14="http://schemas.microsoft.com/office/powerpoint/2010/main">
    <mc:Choice Requires="p14">
      <p:transition spd="slow" p14:dur="1600">
        <p14:prism dir="u"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750" fill="hold"/>
                                        <p:tgtEl>
                                          <p:spTgt spid="3074"/>
                                        </p:tgtEl>
                                        <p:attrNameLst>
                                          <p:attrName>ppt_w</p:attrName>
                                        </p:attrNameLst>
                                      </p:cBhvr>
                                      <p:tavLst>
                                        <p:tav tm="0">
                                          <p:val>
                                            <p:fltVal val="0"/>
                                          </p:val>
                                        </p:tav>
                                        <p:tav tm="100000">
                                          <p:val>
                                            <p:strVal val="#ppt_w"/>
                                          </p:val>
                                        </p:tav>
                                      </p:tavLst>
                                    </p:anim>
                                    <p:anim calcmode="lin" valueType="num">
                                      <p:cBhvr>
                                        <p:cTn id="8" dur="750" fill="hold"/>
                                        <p:tgtEl>
                                          <p:spTgt spid="3074"/>
                                        </p:tgtEl>
                                        <p:attrNameLst>
                                          <p:attrName>ppt_h</p:attrName>
                                        </p:attrNameLst>
                                      </p:cBhvr>
                                      <p:tavLst>
                                        <p:tav tm="0">
                                          <p:val>
                                            <p:fltVal val="0"/>
                                          </p:val>
                                        </p:tav>
                                        <p:tav tm="100000">
                                          <p:val>
                                            <p:strVal val="#ppt_h"/>
                                          </p:val>
                                        </p:tav>
                                      </p:tavLst>
                                    </p:anim>
                                  </p:childTnLst>
                                </p:cTn>
                              </p:par>
                              <p:par>
                                <p:cTn id="9" presetID="6" presetClass="entr" presetSubtype="32" fill="hold" grpId="3" nodeType="withEffect">
                                  <p:stCondLst>
                                    <p:cond delay="0"/>
                                  </p:stCondLst>
                                  <p:childTnLst>
                                    <p:set>
                                      <p:cBhvr>
                                        <p:cTn id="10" dur="1" fill="hold">
                                          <p:stCondLst>
                                            <p:cond delay="0"/>
                                          </p:stCondLst>
                                        </p:cTn>
                                        <p:tgtEl>
                                          <p:spTgt spid="3074"/>
                                        </p:tgtEl>
                                        <p:attrNameLst>
                                          <p:attrName>style.visibility</p:attrName>
                                        </p:attrNameLst>
                                      </p:cBhvr>
                                      <p:to>
                                        <p:strVal val="visible"/>
                                      </p:to>
                                    </p:set>
                                    <p:animEffect transition="in" filter="circle(out)">
                                      <p:cBhvr>
                                        <p:cTn id="11" dur="750"/>
                                        <p:tgtEl>
                                          <p:spTgt spid="3074"/>
                                        </p:tgtEl>
                                      </p:cBhvr>
                                    </p:animEffect>
                                  </p:childTnLst>
                                </p:cTn>
                              </p:par>
                              <p:par>
                                <p:cTn id="12" presetID="42" presetClass="path" presetSubtype="0" accel="50000" decel="50000" fill="hold" grpId="2" nodeType="withEffect">
                                  <p:stCondLst>
                                    <p:cond delay="0"/>
                                  </p:stCondLst>
                                  <p:childTnLst>
                                    <p:animMotion origin="layout" path="M 0 4.81481E-6 L -0.04028 -0.1551 " pathEditMode="relative" rAng="0" ptsTypes="AA">
                                      <p:cBhvr>
                                        <p:cTn id="13" dur="750" spd="-100000" fill="hold"/>
                                        <p:tgtEl>
                                          <p:spTgt spid="3074"/>
                                        </p:tgtEl>
                                        <p:attrNameLst>
                                          <p:attrName>ppt_x</p:attrName>
                                          <p:attrName>ppt_y</p:attrName>
                                        </p:attrNameLst>
                                      </p:cBhvr>
                                      <p:rCtr x="-2014" y="-7755"/>
                                    </p:animMotion>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250"/>
                                        <p:tgtEl>
                                          <p:spTgt spid="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50"/>
                                        <p:tgtEl>
                                          <p:spTgt spid="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250"/>
                                        <p:tgtEl>
                                          <p:spTgt spid="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25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250"/>
                                        <p:tgtEl>
                                          <p:spTgt spid="1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250"/>
                                        <p:tgtEl>
                                          <p:spTgt spid="1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250"/>
                                        <p:tgtEl>
                                          <p:spTgt spid="1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250"/>
                                        <p:tgtEl>
                                          <p:spTgt spid="1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25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250"/>
                                        <p:tgtEl>
                                          <p:spTgt spid="15"/>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25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250"/>
                                        <p:tgtEl>
                                          <p:spTgt spid="1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250"/>
                                        <p:tgtEl>
                                          <p:spTgt spid="1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250"/>
                                        <p:tgtEl>
                                          <p:spTgt spid="2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fade">
                                      <p:cBhvr>
                                        <p:cTn id="60" dur="250"/>
                                        <p:tgtEl>
                                          <p:spTgt spid="21"/>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fade">
                                      <p:cBhvr>
                                        <p:cTn id="63" dur="250"/>
                                        <p:tgtEl>
                                          <p:spTgt spid="22"/>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fade">
                                      <p:cBhvr>
                                        <p:cTn id="66" dur="250"/>
                                        <p:tgtEl>
                                          <p:spTgt spid="2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4"/>
                                        </p:tgtEl>
                                        <p:attrNameLst>
                                          <p:attrName>style.visibility</p:attrName>
                                        </p:attrNameLst>
                                      </p:cBhvr>
                                      <p:to>
                                        <p:strVal val="visible"/>
                                      </p:to>
                                    </p:set>
                                    <p:animEffect transition="in" filter="fade">
                                      <p:cBhvr>
                                        <p:cTn id="69" dur="250"/>
                                        <p:tgtEl>
                                          <p:spTgt spid="24"/>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250"/>
                                        <p:tgtEl>
                                          <p:spTgt spid="25"/>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5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25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250"/>
                                        <p:tgtEl>
                                          <p:spTgt spid="28"/>
                                        </p:tgtEl>
                                      </p:cBhvr>
                                    </p:animEffect>
                                  </p:childTnLst>
                                </p:cTn>
                              </p:par>
                              <p:par>
                                <p:cTn id="82" presetID="42" presetClass="path" presetSubtype="0" accel="50000" decel="50000" fill="hold" grpId="2" nodeType="withEffect">
                                  <p:stCondLst>
                                    <p:cond delay="0"/>
                                  </p:stCondLst>
                                  <p:childTnLst>
                                    <p:animMotion origin="layout" path="M 2.22222E-6 4.81481E-6 L -0.0257 -0.00718 " pathEditMode="relative" rAng="0" ptsTypes="AA">
                                      <p:cBhvr>
                                        <p:cTn id="83" dur="2000" fill="hold"/>
                                        <p:tgtEl>
                                          <p:spTgt spid="2"/>
                                        </p:tgtEl>
                                        <p:attrNameLst>
                                          <p:attrName>ppt_x</p:attrName>
                                          <p:attrName>ppt_y</p:attrName>
                                        </p:attrNameLst>
                                      </p:cBhvr>
                                      <p:rCtr x="-1285" y="-370"/>
                                    </p:animMotion>
                                  </p:childTnLst>
                                </p:cTn>
                              </p:par>
                              <p:par>
                                <p:cTn id="84" presetID="42" presetClass="path" presetSubtype="0" accel="50000" decel="50000" fill="hold" grpId="2" nodeType="withEffect">
                                  <p:stCondLst>
                                    <p:cond delay="0"/>
                                  </p:stCondLst>
                                  <p:childTnLst>
                                    <p:animMotion origin="layout" path="M 4.44444E-6 4.81481E-6 L -0.10678 -0.00602 " pathEditMode="relative" rAng="0" ptsTypes="AA">
                                      <p:cBhvr>
                                        <p:cTn id="85" dur="2000" fill="hold"/>
                                        <p:tgtEl>
                                          <p:spTgt spid="7"/>
                                        </p:tgtEl>
                                        <p:attrNameLst>
                                          <p:attrName>ppt_x</p:attrName>
                                          <p:attrName>ppt_y</p:attrName>
                                        </p:attrNameLst>
                                      </p:cBhvr>
                                      <p:rCtr x="-5347" y="-301"/>
                                    </p:animMotion>
                                  </p:childTnLst>
                                </p:cTn>
                              </p:par>
                              <p:par>
                                <p:cTn id="86" presetID="42" presetClass="path" presetSubtype="0" accel="50000" decel="50000" fill="hold" grpId="2" nodeType="withEffect">
                                  <p:stCondLst>
                                    <p:cond delay="0"/>
                                  </p:stCondLst>
                                  <p:childTnLst>
                                    <p:animMotion origin="layout" path="M -8.33333E-7 -3.7037E-6 L -0.23333 -0.00578 " pathEditMode="relative" rAng="0" ptsTypes="AA">
                                      <p:cBhvr>
                                        <p:cTn id="87" dur="2000" fill="hold"/>
                                        <p:tgtEl>
                                          <p:spTgt spid="8"/>
                                        </p:tgtEl>
                                        <p:attrNameLst>
                                          <p:attrName>ppt_x</p:attrName>
                                          <p:attrName>ppt_y</p:attrName>
                                        </p:attrNameLst>
                                      </p:cBhvr>
                                      <p:rCtr x="-11667" y="-301"/>
                                    </p:animMotion>
                                  </p:childTnLst>
                                </p:cTn>
                              </p:par>
                              <p:par>
                                <p:cTn id="88" presetID="42" presetClass="path" presetSubtype="0" accel="50000" decel="50000" fill="hold" grpId="2" nodeType="withEffect">
                                  <p:stCondLst>
                                    <p:cond delay="0"/>
                                  </p:stCondLst>
                                  <p:childTnLst>
                                    <p:animMotion origin="layout" path="M 3.05556E-6 3.7037E-6 L 0.58941 -0.08658 " pathEditMode="relative" rAng="0" ptsTypes="AA">
                                      <p:cBhvr>
                                        <p:cTn id="89" dur="2000" fill="hold"/>
                                        <p:tgtEl>
                                          <p:spTgt spid="9"/>
                                        </p:tgtEl>
                                        <p:attrNameLst>
                                          <p:attrName>ppt_x</p:attrName>
                                          <p:attrName>ppt_y</p:attrName>
                                        </p:attrNameLst>
                                      </p:cBhvr>
                                      <p:rCtr x="29462" y="-4329"/>
                                    </p:animMotion>
                                  </p:childTnLst>
                                </p:cTn>
                              </p:par>
                              <p:par>
                                <p:cTn id="90" presetID="42" presetClass="path" presetSubtype="0" accel="50000" decel="50000" fill="hold" grpId="2" nodeType="withEffect">
                                  <p:stCondLst>
                                    <p:cond delay="0"/>
                                  </p:stCondLst>
                                  <p:childTnLst>
                                    <p:animMotion origin="layout" path="M 3.88889E-6 3.7037E-6 L -0.34653 0.07361 " pathEditMode="relative" rAng="0" ptsTypes="AA">
                                      <p:cBhvr>
                                        <p:cTn id="91" dur="2000" fill="hold"/>
                                        <p:tgtEl>
                                          <p:spTgt spid="10"/>
                                        </p:tgtEl>
                                        <p:attrNameLst>
                                          <p:attrName>ppt_x</p:attrName>
                                          <p:attrName>ppt_y</p:attrName>
                                        </p:attrNameLst>
                                      </p:cBhvr>
                                      <p:rCtr x="-17326" y="3681"/>
                                    </p:animMotion>
                                  </p:childTnLst>
                                </p:cTn>
                              </p:par>
                              <p:par>
                                <p:cTn id="92" presetID="42" presetClass="path" presetSubtype="0" accel="50000" decel="50000" fill="hold" grpId="2" nodeType="withEffect">
                                  <p:stCondLst>
                                    <p:cond delay="0"/>
                                  </p:stCondLst>
                                  <p:childTnLst>
                                    <p:animMotion origin="layout" path="M 5E-6 2.59259E-6 L 0.47223 -0.00648 " pathEditMode="relative" rAng="0" ptsTypes="AA">
                                      <p:cBhvr>
                                        <p:cTn id="93" dur="2000" fill="hold"/>
                                        <p:tgtEl>
                                          <p:spTgt spid="11"/>
                                        </p:tgtEl>
                                        <p:attrNameLst>
                                          <p:attrName>ppt_x</p:attrName>
                                          <p:attrName>ppt_y</p:attrName>
                                        </p:attrNameLst>
                                      </p:cBhvr>
                                      <p:rCtr x="23611" y="-324"/>
                                    </p:animMotion>
                                  </p:childTnLst>
                                </p:cTn>
                              </p:par>
                              <p:par>
                                <p:cTn id="94" presetID="42" presetClass="path" presetSubtype="0" accel="50000" decel="50000" fill="hold" grpId="2" nodeType="withEffect">
                                  <p:stCondLst>
                                    <p:cond delay="0"/>
                                  </p:stCondLst>
                                  <p:childTnLst>
                                    <p:animMotion origin="layout" path="M 2.77778E-7 2.59259E-6 L -0.32361 0.07338 " pathEditMode="relative" rAng="0" ptsTypes="AA">
                                      <p:cBhvr>
                                        <p:cTn id="95" dur="2000" fill="hold"/>
                                        <p:tgtEl>
                                          <p:spTgt spid="12"/>
                                        </p:tgtEl>
                                        <p:attrNameLst>
                                          <p:attrName>ppt_x</p:attrName>
                                          <p:attrName>ppt_y</p:attrName>
                                        </p:attrNameLst>
                                      </p:cBhvr>
                                      <p:rCtr x="-16181" y="3657"/>
                                    </p:animMotion>
                                  </p:childTnLst>
                                </p:cTn>
                              </p:par>
                              <p:par>
                                <p:cTn id="96" presetID="42" presetClass="path" presetSubtype="0" accel="50000" decel="50000" fill="hold" grpId="2" nodeType="withEffect">
                                  <p:stCondLst>
                                    <p:cond delay="0"/>
                                  </p:stCondLst>
                                  <p:childTnLst>
                                    <p:animMotion origin="layout" path="M -2.5E-6 1.48148E-6 L 0.48195 -0.00602 " pathEditMode="relative" rAng="0" ptsTypes="AA">
                                      <p:cBhvr>
                                        <p:cTn id="97" dur="2000" fill="hold"/>
                                        <p:tgtEl>
                                          <p:spTgt spid="13"/>
                                        </p:tgtEl>
                                        <p:attrNameLst>
                                          <p:attrName>ppt_x</p:attrName>
                                          <p:attrName>ppt_y</p:attrName>
                                        </p:attrNameLst>
                                      </p:cBhvr>
                                      <p:rCtr x="24097" y="-301"/>
                                    </p:animMotion>
                                  </p:childTnLst>
                                </p:cTn>
                              </p:par>
                              <p:par>
                                <p:cTn id="98" presetID="42" presetClass="path" presetSubtype="0" accel="50000" decel="50000" fill="hold" grpId="2" nodeType="withEffect">
                                  <p:stCondLst>
                                    <p:cond delay="0"/>
                                  </p:stCondLst>
                                  <p:childTnLst>
                                    <p:animMotion origin="layout" path="M 1.66667E-6 -1.48148E-6 L -0.02691 0.07338 " pathEditMode="relative" rAng="0" ptsTypes="AA">
                                      <p:cBhvr>
                                        <p:cTn id="99" dur="2000" fill="hold"/>
                                        <p:tgtEl>
                                          <p:spTgt spid="14"/>
                                        </p:tgtEl>
                                        <p:attrNameLst>
                                          <p:attrName>ppt_x</p:attrName>
                                          <p:attrName>ppt_y</p:attrName>
                                        </p:attrNameLst>
                                      </p:cBhvr>
                                      <p:rCtr x="-1354" y="3657"/>
                                    </p:animMotion>
                                  </p:childTnLst>
                                </p:cTn>
                              </p:par>
                              <p:par>
                                <p:cTn id="100" presetID="42" presetClass="path" presetSubtype="0" accel="50000" decel="50000" fill="hold" grpId="2" nodeType="withEffect">
                                  <p:stCondLst>
                                    <p:cond delay="0"/>
                                  </p:stCondLst>
                                  <p:childTnLst>
                                    <p:animMotion origin="layout" path="M 3.33333E-6 1.48148E-6 L -0.63229 0.19861 " pathEditMode="relative" rAng="0" ptsTypes="AA">
                                      <p:cBhvr>
                                        <p:cTn id="101" dur="2000" fill="hold"/>
                                        <p:tgtEl>
                                          <p:spTgt spid="15"/>
                                        </p:tgtEl>
                                        <p:attrNameLst>
                                          <p:attrName>ppt_x</p:attrName>
                                          <p:attrName>ppt_y</p:attrName>
                                        </p:attrNameLst>
                                      </p:cBhvr>
                                      <p:rCtr x="-31615" y="9931"/>
                                    </p:animMotion>
                                  </p:childTnLst>
                                </p:cTn>
                              </p:par>
                              <p:par>
                                <p:cTn id="102" presetID="42" presetClass="path" presetSubtype="0" accel="50000" decel="50000" fill="hold" grpId="2" nodeType="withEffect">
                                  <p:stCondLst>
                                    <p:cond delay="0"/>
                                  </p:stCondLst>
                                  <p:childTnLst>
                                    <p:animMotion origin="layout" path="M 0 -1.11111E-6 L 0.2 0.11806 " pathEditMode="relative" rAng="0" ptsTypes="AA">
                                      <p:cBhvr>
                                        <p:cTn id="103" dur="2000" fill="hold"/>
                                        <p:tgtEl>
                                          <p:spTgt spid="16"/>
                                        </p:tgtEl>
                                        <p:attrNameLst>
                                          <p:attrName>ppt_x</p:attrName>
                                          <p:attrName>ppt_y</p:attrName>
                                        </p:attrNameLst>
                                      </p:cBhvr>
                                      <p:rCtr x="10000" y="5903"/>
                                    </p:animMotion>
                                  </p:childTnLst>
                                </p:cTn>
                              </p:par>
                              <p:par>
                                <p:cTn id="104" presetID="42" presetClass="path" presetSubtype="0" accel="50000" decel="50000" fill="hold" grpId="2" nodeType="withEffect">
                                  <p:stCondLst>
                                    <p:cond delay="0"/>
                                  </p:stCondLst>
                                  <p:childTnLst>
                                    <p:animMotion origin="layout" path="M -3.05556E-6 -2.59259E-6 L -0.48784 0.19815 " pathEditMode="relative" rAng="0" ptsTypes="AA">
                                      <p:cBhvr>
                                        <p:cTn id="105" dur="2000" fill="hold"/>
                                        <p:tgtEl>
                                          <p:spTgt spid="17"/>
                                        </p:tgtEl>
                                        <p:attrNameLst>
                                          <p:attrName>ppt_x</p:attrName>
                                          <p:attrName>ppt_y</p:attrName>
                                        </p:attrNameLst>
                                      </p:cBhvr>
                                      <p:rCtr x="-24392" y="9907"/>
                                    </p:animMotion>
                                  </p:childTnLst>
                                </p:cTn>
                              </p:par>
                              <p:par>
                                <p:cTn id="106" presetID="42" presetClass="path" presetSubtype="0" accel="50000" decel="50000" fill="hold" grpId="2" nodeType="withEffect">
                                  <p:stCondLst>
                                    <p:cond delay="0"/>
                                  </p:stCondLst>
                                  <p:childTnLst>
                                    <p:animMotion origin="layout" path="M 4.72222E-6 -3.33333E-6 L 0.31996 0.11922 " pathEditMode="relative" rAng="0" ptsTypes="AA">
                                      <p:cBhvr>
                                        <p:cTn id="107" dur="2000" fill="hold"/>
                                        <p:tgtEl>
                                          <p:spTgt spid="18"/>
                                        </p:tgtEl>
                                        <p:attrNameLst>
                                          <p:attrName>ppt_x</p:attrName>
                                          <p:attrName>ppt_y</p:attrName>
                                        </p:attrNameLst>
                                      </p:cBhvr>
                                      <p:rCtr x="15990" y="5949"/>
                                    </p:animMotion>
                                  </p:childTnLst>
                                </p:cTn>
                              </p:par>
                              <p:par>
                                <p:cTn id="108" presetID="42" presetClass="path" presetSubtype="0" accel="50000" decel="50000" fill="hold" grpId="2" nodeType="withEffect">
                                  <p:stCondLst>
                                    <p:cond delay="0"/>
                                  </p:stCondLst>
                                  <p:childTnLst>
                                    <p:animMotion origin="layout" path="M -1.66667E-6 4.81481E-6 L 0.1309 0.23888 " pathEditMode="relative" rAng="0" ptsTypes="AA">
                                      <p:cBhvr>
                                        <p:cTn id="109" dur="2000" fill="hold"/>
                                        <p:tgtEl>
                                          <p:spTgt spid="20"/>
                                        </p:tgtEl>
                                        <p:attrNameLst>
                                          <p:attrName>ppt_x</p:attrName>
                                          <p:attrName>ppt_y</p:attrName>
                                        </p:attrNameLst>
                                      </p:cBhvr>
                                      <p:rCtr x="6545" y="11944"/>
                                    </p:animMotion>
                                  </p:childTnLst>
                                </p:cTn>
                              </p:par>
                              <p:par>
                                <p:cTn id="110" presetID="42" presetClass="path" presetSubtype="0" accel="50000" decel="50000" fill="hold" grpId="2" nodeType="withEffect">
                                  <p:stCondLst>
                                    <p:cond delay="0"/>
                                  </p:stCondLst>
                                  <p:childTnLst>
                                    <p:animMotion origin="layout" path="M -4.44444E-6 -3.7037E-6 L -0.19149 0.31899 " pathEditMode="relative" rAng="0" ptsTypes="AA">
                                      <p:cBhvr>
                                        <p:cTn id="111" dur="2000" fill="hold"/>
                                        <p:tgtEl>
                                          <p:spTgt spid="21"/>
                                        </p:tgtEl>
                                        <p:attrNameLst>
                                          <p:attrName>ppt_x</p:attrName>
                                          <p:attrName>ppt_y</p:attrName>
                                        </p:attrNameLst>
                                      </p:cBhvr>
                                      <p:rCtr x="-9583" y="15949"/>
                                    </p:animMotion>
                                  </p:childTnLst>
                                </p:cTn>
                              </p:par>
                              <p:par>
                                <p:cTn id="112" presetID="42" presetClass="path" presetSubtype="0" accel="50000" decel="50000" fill="hold" grpId="2" nodeType="withEffect">
                                  <p:stCondLst>
                                    <p:cond delay="0"/>
                                  </p:stCondLst>
                                  <p:childTnLst>
                                    <p:animMotion origin="layout" path="M -1.11111E-6 -3.33333E-6 L 0.58542 0.23936 " pathEditMode="relative" rAng="0" ptsTypes="AA">
                                      <p:cBhvr>
                                        <p:cTn id="113" dur="2000" fill="hold"/>
                                        <p:tgtEl>
                                          <p:spTgt spid="22"/>
                                        </p:tgtEl>
                                        <p:attrNameLst>
                                          <p:attrName>ppt_x</p:attrName>
                                          <p:attrName>ppt_y</p:attrName>
                                        </p:attrNameLst>
                                      </p:cBhvr>
                                      <p:rCtr x="29271" y="11968"/>
                                    </p:animMotion>
                                  </p:childTnLst>
                                </p:cTn>
                              </p:par>
                              <p:par>
                                <p:cTn id="114" presetID="42" presetClass="path" presetSubtype="0" accel="50000" decel="50000" fill="hold" grpId="2" nodeType="withEffect">
                                  <p:stCondLst>
                                    <p:cond delay="0"/>
                                  </p:stCondLst>
                                  <p:childTnLst>
                                    <p:animMotion origin="layout" path="M 2.77778E-6 2.22222E-6 L 0.29409 0.31852 " pathEditMode="relative" rAng="0" ptsTypes="AA">
                                      <p:cBhvr>
                                        <p:cTn id="115" dur="2000" fill="hold"/>
                                        <p:tgtEl>
                                          <p:spTgt spid="23"/>
                                        </p:tgtEl>
                                        <p:attrNameLst>
                                          <p:attrName>ppt_x</p:attrName>
                                          <p:attrName>ppt_y</p:attrName>
                                        </p:attrNameLst>
                                      </p:cBhvr>
                                      <p:rCtr x="14705" y="15926"/>
                                    </p:animMotion>
                                  </p:childTnLst>
                                </p:cTn>
                              </p:par>
                              <p:par>
                                <p:cTn id="116" presetID="42" presetClass="path" presetSubtype="0" accel="50000" decel="50000" fill="hold" grpId="2" nodeType="withEffect">
                                  <p:stCondLst>
                                    <p:cond delay="0"/>
                                  </p:stCondLst>
                                  <p:childTnLst>
                                    <p:animMotion origin="layout" path="M 1.38889E-6 -1.85185E-6 L -0.71702 0.08033 " pathEditMode="relative" rAng="0" ptsTypes="AA">
                                      <p:cBhvr>
                                        <p:cTn id="117" dur="2000" fill="hold"/>
                                        <p:tgtEl>
                                          <p:spTgt spid="24"/>
                                        </p:tgtEl>
                                        <p:attrNameLst>
                                          <p:attrName>ppt_x</p:attrName>
                                          <p:attrName>ppt_y</p:attrName>
                                        </p:attrNameLst>
                                      </p:cBhvr>
                                      <p:rCtr x="-35851" y="4005"/>
                                    </p:animMotion>
                                  </p:childTnLst>
                                </p:cTn>
                              </p:par>
                              <p:par>
                                <p:cTn id="118" presetID="42" presetClass="path" presetSubtype="0" accel="50000" decel="50000" fill="hold" grpId="2" nodeType="withEffect">
                                  <p:stCondLst>
                                    <p:cond delay="0"/>
                                  </p:stCondLst>
                                  <p:childTnLst>
                                    <p:animMotion origin="layout" path="M -3.05556E-6 2.59259E-6 L -0.67014 0.08055 " pathEditMode="relative" rAng="0" ptsTypes="AA">
                                      <p:cBhvr>
                                        <p:cTn id="119" dur="2000" fill="hold"/>
                                        <p:tgtEl>
                                          <p:spTgt spid="25"/>
                                        </p:tgtEl>
                                        <p:attrNameLst>
                                          <p:attrName>ppt_x</p:attrName>
                                          <p:attrName>ppt_y</p:attrName>
                                        </p:attrNameLst>
                                      </p:cBhvr>
                                      <p:rCtr x="-33507" y="4028"/>
                                    </p:animMotion>
                                  </p:childTnLst>
                                </p:cTn>
                              </p:par>
                              <p:par>
                                <p:cTn id="120" presetID="42" presetClass="path" presetSubtype="0" accel="50000" decel="50000" fill="hold" grpId="2" nodeType="withEffect">
                                  <p:stCondLst>
                                    <p:cond delay="0"/>
                                  </p:stCondLst>
                                  <p:childTnLst>
                                    <p:animMotion origin="layout" path="M -2.22222E-6 0 L 0.19306 0.00093 " pathEditMode="relative" rAng="0" ptsTypes="AA">
                                      <p:cBhvr>
                                        <p:cTn id="121" dur="2000" fill="hold"/>
                                        <p:tgtEl>
                                          <p:spTgt spid="26"/>
                                        </p:tgtEl>
                                        <p:attrNameLst>
                                          <p:attrName>ppt_x</p:attrName>
                                          <p:attrName>ppt_y</p:attrName>
                                        </p:attrNameLst>
                                      </p:cBhvr>
                                      <p:rCtr x="9653" y="46"/>
                                    </p:animMotion>
                                  </p:childTnLst>
                                </p:cTn>
                              </p:par>
                              <p:par>
                                <p:cTn id="122" presetID="42" presetClass="path" presetSubtype="0" accel="50000" decel="50000" fill="hold" grpId="2" nodeType="withEffect">
                                  <p:stCondLst>
                                    <p:cond delay="0"/>
                                  </p:stCondLst>
                                  <p:childTnLst>
                                    <p:animMotion origin="layout" path="M 1.11111E-6 0 L -0.09636 0.08079 " pathEditMode="relative" rAng="0" ptsTypes="AA">
                                      <p:cBhvr>
                                        <p:cTn id="123" dur="2000" fill="hold"/>
                                        <p:tgtEl>
                                          <p:spTgt spid="27"/>
                                        </p:tgtEl>
                                        <p:attrNameLst>
                                          <p:attrName>ppt_x</p:attrName>
                                          <p:attrName>ppt_y</p:attrName>
                                        </p:attrNameLst>
                                      </p:cBhvr>
                                      <p:rCtr x="-4826" y="4028"/>
                                    </p:animMotion>
                                  </p:childTnLst>
                                </p:cTn>
                              </p:par>
                              <p:par>
                                <p:cTn id="124" presetID="42" presetClass="path" presetSubtype="0" accel="50000" decel="50000" fill="hold" grpId="2" nodeType="withEffect">
                                  <p:stCondLst>
                                    <p:cond delay="0"/>
                                  </p:stCondLst>
                                  <p:childTnLst>
                                    <p:animMotion origin="layout" path="M 2.5E-6 0 L -0.40417 0.16065 " pathEditMode="relative" rAng="0" ptsTypes="AA">
                                      <p:cBhvr>
                                        <p:cTn id="125" dur="2000" fill="hold"/>
                                        <p:tgtEl>
                                          <p:spTgt spid="28"/>
                                        </p:tgtEl>
                                        <p:attrNameLst>
                                          <p:attrName>ppt_x</p:attrName>
                                          <p:attrName>ppt_y</p:attrName>
                                        </p:attrNameLst>
                                      </p:cBhvr>
                                      <p:rCtr x="-20208" y="8032"/>
                                    </p:animMotion>
                                  </p:childTnLst>
                                </p:cTn>
                              </p:par>
                              <p:par>
                                <p:cTn id="126" presetID="10" presetClass="exit" presetSubtype="0" fill="hold" grpId="1" nodeType="withEffect">
                                  <p:stCondLst>
                                    <p:cond delay="0"/>
                                  </p:stCondLst>
                                  <p:childTnLst>
                                    <p:animEffect transition="out" filter="fade">
                                      <p:cBhvr>
                                        <p:cTn id="127" dur="1250"/>
                                        <p:tgtEl>
                                          <p:spTgt spid="3074"/>
                                        </p:tgtEl>
                                      </p:cBhvr>
                                    </p:animEffect>
                                    <p:set>
                                      <p:cBhvr>
                                        <p:cTn id="128" dur="1" fill="hold">
                                          <p:stCondLst>
                                            <p:cond delay="1249"/>
                                          </p:stCondLst>
                                        </p:cTn>
                                        <p:tgtEl>
                                          <p:spTgt spid="3074"/>
                                        </p:tgtEl>
                                        <p:attrNameLst>
                                          <p:attrName>style.visibility</p:attrName>
                                        </p:attrNameLst>
                                      </p:cBhvr>
                                      <p:to>
                                        <p:strVal val="hidden"/>
                                      </p:to>
                                    </p:set>
                                  </p:childTnLst>
                                </p:cTn>
                              </p:par>
                            </p:childTnLst>
                          </p:cTn>
                        </p:par>
                        <p:par>
                          <p:cTn id="129" fill="hold">
                            <p:stCondLst>
                              <p:cond delay="2000"/>
                            </p:stCondLst>
                            <p:childTnLst>
                              <p:par>
                                <p:cTn id="130" presetID="10" presetClass="entr" presetSubtype="0" fill="hold" grpId="0" nodeType="afterEffect">
                                  <p:stCondLst>
                                    <p:cond delay="0"/>
                                  </p:stCondLst>
                                  <p:childTnLst>
                                    <p:set>
                                      <p:cBhvr>
                                        <p:cTn id="131" dur="1" fill="hold">
                                          <p:stCondLst>
                                            <p:cond delay="0"/>
                                          </p:stCondLst>
                                        </p:cTn>
                                        <p:tgtEl>
                                          <p:spTgt spid="6"/>
                                        </p:tgtEl>
                                        <p:attrNameLst>
                                          <p:attrName>style.visibility</p:attrName>
                                        </p:attrNameLst>
                                      </p:cBhvr>
                                      <p:to>
                                        <p:strVal val="visible"/>
                                      </p:to>
                                    </p:set>
                                    <p:animEffect transition="in" filter="fade">
                                      <p:cBhvr>
                                        <p:cTn id="132" dur="250"/>
                                        <p:tgtEl>
                                          <p:spTgt spid="6"/>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5"/>
                                        </p:tgtEl>
                                        <p:attrNameLst>
                                          <p:attrName>style.visibility</p:attrName>
                                        </p:attrNameLst>
                                      </p:cBhvr>
                                      <p:to>
                                        <p:strVal val="visible"/>
                                      </p:to>
                                    </p:set>
                                    <p:animEffect transition="in" filter="fade">
                                      <p:cBhvr>
                                        <p:cTn id="135" dur="250"/>
                                        <p:tgtEl>
                                          <p:spTgt spid="5"/>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4"/>
                                        </p:tgtEl>
                                        <p:attrNameLst>
                                          <p:attrName>style.visibility</p:attrName>
                                        </p:attrNameLst>
                                      </p:cBhvr>
                                      <p:to>
                                        <p:strVal val="visible"/>
                                      </p:to>
                                    </p:set>
                                    <p:animEffect transition="in" filter="fade">
                                      <p:cBhvr>
                                        <p:cTn id="138" dur="250"/>
                                        <p:tgtEl>
                                          <p:spTgt spid="4"/>
                                        </p:tgtEl>
                                      </p:cBhvr>
                                    </p:animEffect>
                                  </p:childTnLst>
                                </p:cTn>
                              </p:par>
                              <p:par>
                                <p:cTn id="139" presetID="10" presetClass="exit" presetSubtype="0" fill="hold" grpId="1" nodeType="withEffect">
                                  <p:stCondLst>
                                    <p:cond delay="0"/>
                                  </p:stCondLst>
                                  <p:childTnLst>
                                    <p:animEffect transition="out" filter="fade">
                                      <p:cBhvr>
                                        <p:cTn id="140" dur="500"/>
                                        <p:tgtEl>
                                          <p:spTgt spid="2"/>
                                        </p:tgtEl>
                                      </p:cBhvr>
                                    </p:animEffect>
                                    <p:set>
                                      <p:cBhvr>
                                        <p:cTn id="141" dur="1" fill="hold">
                                          <p:stCondLst>
                                            <p:cond delay="499"/>
                                          </p:stCondLst>
                                        </p:cTn>
                                        <p:tgtEl>
                                          <p:spTgt spid="2"/>
                                        </p:tgtEl>
                                        <p:attrNameLst>
                                          <p:attrName>style.visibility</p:attrName>
                                        </p:attrNameLst>
                                      </p:cBhvr>
                                      <p:to>
                                        <p:strVal val="hidden"/>
                                      </p:to>
                                    </p:set>
                                  </p:childTnLst>
                                </p:cTn>
                              </p:par>
                              <p:par>
                                <p:cTn id="142" presetID="10" presetClass="exit" presetSubtype="0" fill="hold" grpId="1" nodeType="withEffect">
                                  <p:stCondLst>
                                    <p:cond delay="0"/>
                                  </p:stCondLst>
                                  <p:childTnLst>
                                    <p:animEffect transition="out" filter="fade">
                                      <p:cBhvr>
                                        <p:cTn id="143" dur="500"/>
                                        <p:tgtEl>
                                          <p:spTgt spid="7"/>
                                        </p:tgtEl>
                                      </p:cBhvr>
                                    </p:animEffect>
                                    <p:set>
                                      <p:cBhvr>
                                        <p:cTn id="144" dur="1" fill="hold">
                                          <p:stCondLst>
                                            <p:cond delay="499"/>
                                          </p:stCondLst>
                                        </p:cTn>
                                        <p:tgtEl>
                                          <p:spTgt spid="7"/>
                                        </p:tgtEl>
                                        <p:attrNameLst>
                                          <p:attrName>style.visibility</p:attrName>
                                        </p:attrNameLst>
                                      </p:cBhvr>
                                      <p:to>
                                        <p:strVal val="hidden"/>
                                      </p:to>
                                    </p:set>
                                  </p:childTnLst>
                                </p:cTn>
                              </p:par>
                              <p:par>
                                <p:cTn id="145" presetID="10" presetClass="exit" presetSubtype="0" fill="hold" grpId="1" nodeType="withEffect">
                                  <p:stCondLst>
                                    <p:cond delay="0"/>
                                  </p:stCondLst>
                                  <p:childTnLst>
                                    <p:animEffect transition="out" filter="fade">
                                      <p:cBhvr>
                                        <p:cTn id="146" dur="500"/>
                                        <p:tgtEl>
                                          <p:spTgt spid="8"/>
                                        </p:tgtEl>
                                      </p:cBhvr>
                                    </p:animEffect>
                                    <p:set>
                                      <p:cBhvr>
                                        <p:cTn id="147" dur="1" fill="hold">
                                          <p:stCondLst>
                                            <p:cond delay="499"/>
                                          </p:stCondLst>
                                        </p:cTn>
                                        <p:tgtEl>
                                          <p:spTgt spid="8"/>
                                        </p:tgtEl>
                                        <p:attrNameLst>
                                          <p:attrName>style.visibility</p:attrName>
                                        </p:attrNameLst>
                                      </p:cBhvr>
                                      <p:to>
                                        <p:strVal val="hidden"/>
                                      </p:to>
                                    </p:set>
                                  </p:childTnLst>
                                </p:cTn>
                              </p:par>
                              <p:par>
                                <p:cTn id="148" presetID="10" presetClass="exit" presetSubtype="0" fill="hold" grpId="1" nodeType="withEffect">
                                  <p:stCondLst>
                                    <p:cond delay="0"/>
                                  </p:stCondLst>
                                  <p:childTnLst>
                                    <p:animEffect transition="out" filter="fade">
                                      <p:cBhvr>
                                        <p:cTn id="149" dur="500"/>
                                        <p:tgtEl>
                                          <p:spTgt spid="9"/>
                                        </p:tgtEl>
                                      </p:cBhvr>
                                    </p:animEffect>
                                    <p:set>
                                      <p:cBhvr>
                                        <p:cTn id="150" dur="1" fill="hold">
                                          <p:stCondLst>
                                            <p:cond delay="499"/>
                                          </p:stCondLst>
                                        </p:cTn>
                                        <p:tgtEl>
                                          <p:spTgt spid="9"/>
                                        </p:tgtEl>
                                        <p:attrNameLst>
                                          <p:attrName>style.visibility</p:attrName>
                                        </p:attrNameLst>
                                      </p:cBhvr>
                                      <p:to>
                                        <p:strVal val="hidden"/>
                                      </p:to>
                                    </p:set>
                                  </p:childTnLst>
                                </p:cTn>
                              </p:par>
                              <p:par>
                                <p:cTn id="151" presetID="10" presetClass="exit" presetSubtype="0" fill="hold" grpId="1" nodeType="withEffect">
                                  <p:stCondLst>
                                    <p:cond delay="0"/>
                                  </p:stCondLst>
                                  <p:childTnLst>
                                    <p:animEffect transition="out" filter="fade">
                                      <p:cBhvr>
                                        <p:cTn id="152" dur="500"/>
                                        <p:tgtEl>
                                          <p:spTgt spid="10"/>
                                        </p:tgtEl>
                                      </p:cBhvr>
                                    </p:animEffect>
                                    <p:set>
                                      <p:cBhvr>
                                        <p:cTn id="153" dur="1" fill="hold">
                                          <p:stCondLst>
                                            <p:cond delay="499"/>
                                          </p:stCondLst>
                                        </p:cTn>
                                        <p:tgtEl>
                                          <p:spTgt spid="10"/>
                                        </p:tgtEl>
                                        <p:attrNameLst>
                                          <p:attrName>style.visibility</p:attrName>
                                        </p:attrNameLst>
                                      </p:cBhvr>
                                      <p:to>
                                        <p:strVal val="hidden"/>
                                      </p:to>
                                    </p:set>
                                  </p:childTnLst>
                                </p:cTn>
                              </p:par>
                              <p:par>
                                <p:cTn id="154" presetID="10" presetClass="exit" presetSubtype="0" fill="hold" grpId="1" nodeType="withEffect">
                                  <p:stCondLst>
                                    <p:cond delay="0"/>
                                  </p:stCondLst>
                                  <p:childTnLst>
                                    <p:animEffect transition="out" filter="fade">
                                      <p:cBhvr>
                                        <p:cTn id="155" dur="500"/>
                                        <p:tgtEl>
                                          <p:spTgt spid="11"/>
                                        </p:tgtEl>
                                      </p:cBhvr>
                                    </p:animEffect>
                                    <p:set>
                                      <p:cBhvr>
                                        <p:cTn id="156" dur="1" fill="hold">
                                          <p:stCondLst>
                                            <p:cond delay="499"/>
                                          </p:stCondLst>
                                        </p:cTn>
                                        <p:tgtEl>
                                          <p:spTgt spid="11"/>
                                        </p:tgtEl>
                                        <p:attrNameLst>
                                          <p:attrName>style.visibility</p:attrName>
                                        </p:attrNameLst>
                                      </p:cBhvr>
                                      <p:to>
                                        <p:strVal val="hidden"/>
                                      </p:to>
                                    </p:set>
                                  </p:childTnLst>
                                </p:cTn>
                              </p:par>
                              <p:par>
                                <p:cTn id="157" presetID="10" presetClass="exit" presetSubtype="0" fill="hold" grpId="1" nodeType="withEffect">
                                  <p:stCondLst>
                                    <p:cond delay="0"/>
                                  </p:stCondLst>
                                  <p:childTnLst>
                                    <p:animEffect transition="out" filter="fade">
                                      <p:cBhvr>
                                        <p:cTn id="158" dur="500"/>
                                        <p:tgtEl>
                                          <p:spTgt spid="12"/>
                                        </p:tgtEl>
                                      </p:cBhvr>
                                    </p:animEffect>
                                    <p:set>
                                      <p:cBhvr>
                                        <p:cTn id="159" dur="1" fill="hold">
                                          <p:stCondLst>
                                            <p:cond delay="499"/>
                                          </p:stCondLst>
                                        </p:cTn>
                                        <p:tgtEl>
                                          <p:spTgt spid="12"/>
                                        </p:tgtEl>
                                        <p:attrNameLst>
                                          <p:attrName>style.visibility</p:attrName>
                                        </p:attrNameLst>
                                      </p:cBhvr>
                                      <p:to>
                                        <p:strVal val="hidden"/>
                                      </p:to>
                                    </p:set>
                                  </p:childTnLst>
                                </p:cTn>
                              </p:par>
                              <p:par>
                                <p:cTn id="160" presetID="10" presetClass="exit" presetSubtype="0" fill="hold" grpId="1" nodeType="withEffect">
                                  <p:stCondLst>
                                    <p:cond delay="0"/>
                                  </p:stCondLst>
                                  <p:childTnLst>
                                    <p:animEffect transition="out" filter="fade">
                                      <p:cBhvr>
                                        <p:cTn id="161" dur="500"/>
                                        <p:tgtEl>
                                          <p:spTgt spid="13"/>
                                        </p:tgtEl>
                                      </p:cBhvr>
                                    </p:animEffect>
                                    <p:set>
                                      <p:cBhvr>
                                        <p:cTn id="162" dur="1" fill="hold">
                                          <p:stCondLst>
                                            <p:cond delay="499"/>
                                          </p:stCondLst>
                                        </p:cTn>
                                        <p:tgtEl>
                                          <p:spTgt spid="13"/>
                                        </p:tgtEl>
                                        <p:attrNameLst>
                                          <p:attrName>style.visibility</p:attrName>
                                        </p:attrNameLst>
                                      </p:cBhvr>
                                      <p:to>
                                        <p:strVal val="hidden"/>
                                      </p:to>
                                    </p:set>
                                  </p:childTnLst>
                                </p:cTn>
                              </p:par>
                              <p:par>
                                <p:cTn id="163" presetID="10" presetClass="exit" presetSubtype="0" fill="hold" grpId="1" nodeType="withEffect">
                                  <p:stCondLst>
                                    <p:cond delay="0"/>
                                  </p:stCondLst>
                                  <p:childTnLst>
                                    <p:animEffect transition="out" filter="fade">
                                      <p:cBhvr>
                                        <p:cTn id="164" dur="500"/>
                                        <p:tgtEl>
                                          <p:spTgt spid="14"/>
                                        </p:tgtEl>
                                      </p:cBhvr>
                                    </p:animEffect>
                                    <p:set>
                                      <p:cBhvr>
                                        <p:cTn id="165" dur="1" fill="hold">
                                          <p:stCondLst>
                                            <p:cond delay="499"/>
                                          </p:stCondLst>
                                        </p:cTn>
                                        <p:tgtEl>
                                          <p:spTgt spid="14"/>
                                        </p:tgtEl>
                                        <p:attrNameLst>
                                          <p:attrName>style.visibility</p:attrName>
                                        </p:attrNameLst>
                                      </p:cBhvr>
                                      <p:to>
                                        <p:strVal val="hidden"/>
                                      </p:to>
                                    </p:set>
                                  </p:childTnLst>
                                </p:cTn>
                              </p:par>
                              <p:par>
                                <p:cTn id="166" presetID="10" presetClass="exit" presetSubtype="0" fill="hold" grpId="1" nodeType="withEffect">
                                  <p:stCondLst>
                                    <p:cond delay="0"/>
                                  </p:stCondLst>
                                  <p:childTnLst>
                                    <p:animEffect transition="out" filter="fade">
                                      <p:cBhvr>
                                        <p:cTn id="167" dur="500"/>
                                        <p:tgtEl>
                                          <p:spTgt spid="15"/>
                                        </p:tgtEl>
                                      </p:cBhvr>
                                    </p:animEffect>
                                    <p:set>
                                      <p:cBhvr>
                                        <p:cTn id="168" dur="1" fill="hold">
                                          <p:stCondLst>
                                            <p:cond delay="499"/>
                                          </p:stCondLst>
                                        </p:cTn>
                                        <p:tgtEl>
                                          <p:spTgt spid="15"/>
                                        </p:tgtEl>
                                        <p:attrNameLst>
                                          <p:attrName>style.visibility</p:attrName>
                                        </p:attrNameLst>
                                      </p:cBhvr>
                                      <p:to>
                                        <p:strVal val="hidden"/>
                                      </p:to>
                                    </p:set>
                                  </p:childTnLst>
                                </p:cTn>
                              </p:par>
                              <p:par>
                                <p:cTn id="169" presetID="10" presetClass="exit" presetSubtype="0" fill="hold" grpId="1" nodeType="withEffect">
                                  <p:stCondLst>
                                    <p:cond delay="0"/>
                                  </p:stCondLst>
                                  <p:childTnLst>
                                    <p:animEffect transition="out" filter="fade">
                                      <p:cBhvr>
                                        <p:cTn id="170" dur="500"/>
                                        <p:tgtEl>
                                          <p:spTgt spid="16"/>
                                        </p:tgtEl>
                                      </p:cBhvr>
                                    </p:animEffect>
                                    <p:set>
                                      <p:cBhvr>
                                        <p:cTn id="171" dur="1" fill="hold">
                                          <p:stCondLst>
                                            <p:cond delay="499"/>
                                          </p:stCondLst>
                                        </p:cTn>
                                        <p:tgtEl>
                                          <p:spTgt spid="16"/>
                                        </p:tgtEl>
                                        <p:attrNameLst>
                                          <p:attrName>style.visibility</p:attrName>
                                        </p:attrNameLst>
                                      </p:cBhvr>
                                      <p:to>
                                        <p:strVal val="hidden"/>
                                      </p:to>
                                    </p:set>
                                  </p:childTnLst>
                                </p:cTn>
                              </p:par>
                              <p:par>
                                <p:cTn id="172" presetID="10" presetClass="exit" presetSubtype="0" fill="hold" grpId="1" nodeType="withEffect">
                                  <p:stCondLst>
                                    <p:cond delay="0"/>
                                  </p:stCondLst>
                                  <p:childTnLst>
                                    <p:animEffect transition="out" filter="fade">
                                      <p:cBhvr>
                                        <p:cTn id="173" dur="500"/>
                                        <p:tgtEl>
                                          <p:spTgt spid="17"/>
                                        </p:tgtEl>
                                      </p:cBhvr>
                                    </p:animEffect>
                                    <p:set>
                                      <p:cBhvr>
                                        <p:cTn id="174" dur="1" fill="hold">
                                          <p:stCondLst>
                                            <p:cond delay="499"/>
                                          </p:stCondLst>
                                        </p:cTn>
                                        <p:tgtEl>
                                          <p:spTgt spid="17"/>
                                        </p:tgtEl>
                                        <p:attrNameLst>
                                          <p:attrName>style.visibility</p:attrName>
                                        </p:attrNameLst>
                                      </p:cBhvr>
                                      <p:to>
                                        <p:strVal val="hidden"/>
                                      </p:to>
                                    </p:set>
                                  </p:childTnLst>
                                </p:cTn>
                              </p:par>
                              <p:par>
                                <p:cTn id="175" presetID="10" presetClass="exit" presetSubtype="0" fill="hold" grpId="1" nodeType="withEffect">
                                  <p:stCondLst>
                                    <p:cond delay="0"/>
                                  </p:stCondLst>
                                  <p:childTnLst>
                                    <p:animEffect transition="out" filter="fade">
                                      <p:cBhvr>
                                        <p:cTn id="176" dur="500"/>
                                        <p:tgtEl>
                                          <p:spTgt spid="18"/>
                                        </p:tgtEl>
                                      </p:cBhvr>
                                    </p:animEffect>
                                    <p:set>
                                      <p:cBhvr>
                                        <p:cTn id="177" dur="1" fill="hold">
                                          <p:stCondLst>
                                            <p:cond delay="499"/>
                                          </p:stCondLst>
                                        </p:cTn>
                                        <p:tgtEl>
                                          <p:spTgt spid="18"/>
                                        </p:tgtEl>
                                        <p:attrNameLst>
                                          <p:attrName>style.visibility</p:attrName>
                                        </p:attrNameLst>
                                      </p:cBhvr>
                                      <p:to>
                                        <p:strVal val="hidden"/>
                                      </p:to>
                                    </p:set>
                                  </p:childTnLst>
                                </p:cTn>
                              </p:par>
                              <p:par>
                                <p:cTn id="178" presetID="10" presetClass="exit" presetSubtype="0" fill="hold" grpId="1" nodeType="withEffect">
                                  <p:stCondLst>
                                    <p:cond delay="0"/>
                                  </p:stCondLst>
                                  <p:childTnLst>
                                    <p:animEffect transition="out" filter="fade">
                                      <p:cBhvr>
                                        <p:cTn id="179" dur="500"/>
                                        <p:tgtEl>
                                          <p:spTgt spid="20"/>
                                        </p:tgtEl>
                                      </p:cBhvr>
                                    </p:animEffect>
                                    <p:set>
                                      <p:cBhvr>
                                        <p:cTn id="180" dur="1" fill="hold">
                                          <p:stCondLst>
                                            <p:cond delay="499"/>
                                          </p:stCondLst>
                                        </p:cTn>
                                        <p:tgtEl>
                                          <p:spTgt spid="20"/>
                                        </p:tgtEl>
                                        <p:attrNameLst>
                                          <p:attrName>style.visibility</p:attrName>
                                        </p:attrNameLst>
                                      </p:cBhvr>
                                      <p:to>
                                        <p:strVal val="hidden"/>
                                      </p:to>
                                    </p:set>
                                  </p:childTnLst>
                                </p:cTn>
                              </p:par>
                              <p:par>
                                <p:cTn id="181" presetID="10" presetClass="exit" presetSubtype="0" fill="hold" grpId="1" nodeType="withEffect">
                                  <p:stCondLst>
                                    <p:cond delay="0"/>
                                  </p:stCondLst>
                                  <p:childTnLst>
                                    <p:animEffect transition="out" filter="fade">
                                      <p:cBhvr>
                                        <p:cTn id="182" dur="500"/>
                                        <p:tgtEl>
                                          <p:spTgt spid="21"/>
                                        </p:tgtEl>
                                      </p:cBhvr>
                                    </p:animEffect>
                                    <p:set>
                                      <p:cBhvr>
                                        <p:cTn id="183" dur="1" fill="hold">
                                          <p:stCondLst>
                                            <p:cond delay="499"/>
                                          </p:stCondLst>
                                        </p:cTn>
                                        <p:tgtEl>
                                          <p:spTgt spid="21"/>
                                        </p:tgtEl>
                                        <p:attrNameLst>
                                          <p:attrName>style.visibility</p:attrName>
                                        </p:attrNameLst>
                                      </p:cBhvr>
                                      <p:to>
                                        <p:strVal val="hidden"/>
                                      </p:to>
                                    </p:set>
                                  </p:childTnLst>
                                </p:cTn>
                              </p:par>
                              <p:par>
                                <p:cTn id="184" presetID="10" presetClass="exit" presetSubtype="0" fill="hold" grpId="1" nodeType="withEffect">
                                  <p:stCondLst>
                                    <p:cond delay="0"/>
                                  </p:stCondLst>
                                  <p:childTnLst>
                                    <p:animEffect transition="out" filter="fade">
                                      <p:cBhvr>
                                        <p:cTn id="185" dur="500"/>
                                        <p:tgtEl>
                                          <p:spTgt spid="22"/>
                                        </p:tgtEl>
                                      </p:cBhvr>
                                    </p:animEffect>
                                    <p:set>
                                      <p:cBhvr>
                                        <p:cTn id="186" dur="1" fill="hold">
                                          <p:stCondLst>
                                            <p:cond delay="499"/>
                                          </p:stCondLst>
                                        </p:cTn>
                                        <p:tgtEl>
                                          <p:spTgt spid="22"/>
                                        </p:tgtEl>
                                        <p:attrNameLst>
                                          <p:attrName>style.visibility</p:attrName>
                                        </p:attrNameLst>
                                      </p:cBhvr>
                                      <p:to>
                                        <p:strVal val="hidden"/>
                                      </p:to>
                                    </p:set>
                                  </p:childTnLst>
                                </p:cTn>
                              </p:par>
                              <p:par>
                                <p:cTn id="187" presetID="10" presetClass="exit" presetSubtype="0" fill="hold" grpId="1" nodeType="withEffect">
                                  <p:stCondLst>
                                    <p:cond delay="0"/>
                                  </p:stCondLst>
                                  <p:childTnLst>
                                    <p:animEffect transition="out" filter="fade">
                                      <p:cBhvr>
                                        <p:cTn id="188" dur="500"/>
                                        <p:tgtEl>
                                          <p:spTgt spid="23"/>
                                        </p:tgtEl>
                                      </p:cBhvr>
                                    </p:animEffect>
                                    <p:set>
                                      <p:cBhvr>
                                        <p:cTn id="189" dur="1" fill="hold">
                                          <p:stCondLst>
                                            <p:cond delay="499"/>
                                          </p:stCondLst>
                                        </p:cTn>
                                        <p:tgtEl>
                                          <p:spTgt spid="23"/>
                                        </p:tgtEl>
                                        <p:attrNameLst>
                                          <p:attrName>style.visibility</p:attrName>
                                        </p:attrNameLst>
                                      </p:cBhvr>
                                      <p:to>
                                        <p:strVal val="hidden"/>
                                      </p:to>
                                    </p:set>
                                  </p:childTnLst>
                                </p:cTn>
                              </p:par>
                              <p:par>
                                <p:cTn id="190" presetID="10" presetClass="exit" presetSubtype="0" fill="hold" grpId="1" nodeType="withEffect">
                                  <p:stCondLst>
                                    <p:cond delay="0"/>
                                  </p:stCondLst>
                                  <p:childTnLst>
                                    <p:animEffect transition="out" filter="fade">
                                      <p:cBhvr>
                                        <p:cTn id="191" dur="500"/>
                                        <p:tgtEl>
                                          <p:spTgt spid="24"/>
                                        </p:tgtEl>
                                      </p:cBhvr>
                                    </p:animEffect>
                                    <p:set>
                                      <p:cBhvr>
                                        <p:cTn id="192" dur="1" fill="hold">
                                          <p:stCondLst>
                                            <p:cond delay="499"/>
                                          </p:stCondLst>
                                        </p:cTn>
                                        <p:tgtEl>
                                          <p:spTgt spid="24"/>
                                        </p:tgtEl>
                                        <p:attrNameLst>
                                          <p:attrName>style.visibility</p:attrName>
                                        </p:attrNameLst>
                                      </p:cBhvr>
                                      <p:to>
                                        <p:strVal val="hidden"/>
                                      </p:to>
                                    </p:set>
                                  </p:childTnLst>
                                </p:cTn>
                              </p:par>
                              <p:par>
                                <p:cTn id="193" presetID="10" presetClass="exit" presetSubtype="0" fill="hold" grpId="1" nodeType="withEffect">
                                  <p:stCondLst>
                                    <p:cond delay="0"/>
                                  </p:stCondLst>
                                  <p:childTnLst>
                                    <p:animEffect transition="out" filter="fade">
                                      <p:cBhvr>
                                        <p:cTn id="194" dur="500"/>
                                        <p:tgtEl>
                                          <p:spTgt spid="25"/>
                                        </p:tgtEl>
                                      </p:cBhvr>
                                    </p:animEffect>
                                    <p:set>
                                      <p:cBhvr>
                                        <p:cTn id="195" dur="1" fill="hold">
                                          <p:stCondLst>
                                            <p:cond delay="499"/>
                                          </p:stCondLst>
                                        </p:cTn>
                                        <p:tgtEl>
                                          <p:spTgt spid="25"/>
                                        </p:tgtEl>
                                        <p:attrNameLst>
                                          <p:attrName>style.visibility</p:attrName>
                                        </p:attrNameLst>
                                      </p:cBhvr>
                                      <p:to>
                                        <p:strVal val="hidden"/>
                                      </p:to>
                                    </p:set>
                                  </p:childTnLst>
                                </p:cTn>
                              </p:par>
                              <p:par>
                                <p:cTn id="196" presetID="10" presetClass="exit" presetSubtype="0" fill="hold" grpId="1" nodeType="withEffect">
                                  <p:stCondLst>
                                    <p:cond delay="0"/>
                                  </p:stCondLst>
                                  <p:childTnLst>
                                    <p:animEffect transition="out" filter="fade">
                                      <p:cBhvr>
                                        <p:cTn id="197" dur="500"/>
                                        <p:tgtEl>
                                          <p:spTgt spid="26"/>
                                        </p:tgtEl>
                                      </p:cBhvr>
                                    </p:animEffect>
                                    <p:set>
                                      <p:cBhvr>
                                        <p:cTn id="198" dur="1" fill="hold">
                                          <p:stCondLst>
                                            <p:cond delay="499"/>
                                          </p:stCondLst>
                                        </p:cTn>
                                        <p:tgtEl>
                                          <p:spTgt spid="26"/>
                                        </p:tgtEl>
                                        <p:attrNameLst>
                                          <p:attrName>style.visibility</p:attrName>
                                        </p:attrNameLst>
                                      </p:cBhvr>
                                      <p:to>
                                        <p:strVal val="hidden"/>
                                      </p:to>
                                    </p:set>
                                  </p:childTnLst>
                                </p:cTn>
                              </p:par>
                              <p:par>
                                <p:cTn id="199" presetID="10" presetClass="exit" presetSubtype="0" fill="hold" grpId="1" nodeType="withEffect">
                                  <p:stCondLst>
                                    <p:cond delay="0"/>
                                  </p:stCondLst>
                                  <p:childTnLst>
                                    <p:animEffect transition="out" filter="fade">
                                      <p:cBhvr>
                                        <p:cTn id="200" dur="500"/>
                                        <p:tgtEl>
                                          <p:spTgt spid="27"/>
                                        </p:tgtEl>
                                      </p:cBhvr>
                                    </p:animEffect>
                                    <p:set>
                                      <p:cBhvr>
                                        <p:cTn id="201" dur="1" fill="hold">
                                          <p:stCondLst>
                                            <p:cond delay="499"/>
                                          </p:stCondLst>
                                        </p:cTn>
                                        <p:tgtEl>
                                          <p:spTgt spid="27"/>
                                        </p:tgtEl>
                                        <p:attrNameLst>
                                          <p:attrName>style.visibility</p:attrName>
                                        </p:attrNameLst>
                                      </p:cBhvr>
                                      <p:to>
                                        <p:strVal val="hidden"/>
                                      </p:to>
                                    </p:set>
                                  </p:childTnLst>
                                </p:cTn>
                              </p:par>
                              <p:par>
                                <p:cTn id="202" presetID="10" presetClass="exit" presetSubtype="0" fill="hold" grpId="1" nodeType="withEffect">
                                  <p:stCondLst>
                                    <p:cond delay="0"/>
                                  </p:stCondLst>
                                  <p:childTnLst>
                                    <p:animEffect transition="out" filter="fade">
                                      <p:cBhvr>
                                        <p:cTn id="203" dur="500"/>
                                        <p:tgtEl>
                                          <p:spTgt spid="28"/>
                                        </p:tgtEl>
                                      </p:cBhvr>
                                    </p:animEffect>
                                    <p:set>
                                      <p:cBhvr>
                                        <p:cTn id="204" dur="1" fill="hold">
                                          <p:stCondLst>
                                            <p:cond delay="499"/>
                                          </p:stCondLst>
                                        </p:cTn>
                                        <p:tgtEl>
                                          <p:spTgt spid="28"/>
                                        </p:tgtEl>
                                        <p:attrNameLst>
                                          <p:attrName>style.visibility</p:attrName>
                                        </p:attrNameLst>
                                      </p:cBhvr>
                                      <p:to>
                                        <p:strVal val="hidden"/>
                                      </p:to>
                                    </p:set>
                                  </p:childTnLst>
                                </p:cTn>
                              </p:par>
                            </p:childTnLst>
                          </p:cTn>
                        </p:par>
                        <p:par>
                          <p:cTn id="205" fill="hold">
                            <p:stCondLst>
                              <p:cond delay="3250"/>
                            </p:stCondLst>
                            <p:childTnLst>
                              <p:par>
                                <p:cTn id="206" presetID="22" presetClass="entr" presetSubtype="1" fill="hold" nodeType="afterEffect">
                                  <p:stCondLst>
                                    <p:cond delay="0"/>
                                  </p:stCondLst>
                                  <p:childTnLst>
                                    <p:set>
                                      <p:cBhvr>
                                        <p:cTn id="207" dur="1" fill="hold">
                                          <p:stCondLst>
                                            <p:cond delay="0"/>
                                          </p:stCondLst>
                                        </p:cTn>
                                        <p:tgtEl>
                                          <p:spTgt spid="3077">
                                            <p:txEl>
                                              <p:pRg st="0" end="0"/>
                                            </p:txEl>
                                          </p:spTgt>
                                        </p:tgtEl>
                                        <p:attrNameLst>
                                          <p:attrName>style.visibility</p:attrName>
                                        </p:attrNameLst>
                                      </p:cBhvr>
                                      <p:to>
                                        <p:strVal val="visible"/>
                                      </p:to>
                                    </p:set>
                                    <p:animEffect transition="in" filter="wipe(up)">
                                      <p:cBhvr>
                                        <p:cTn id="208" dur="500"/>
                                        <p:tgtEl>
                                          <p:spTgt spid="3077">
                                            <p:txEl>
                                              <p:pRg st="0" end="0"/>
                                            </p:txEl>
                                          </p:spTgt>
                                        </p:tgtEl>
                                      </p:cBhvr>
                                    </p:animEffect>
                                  </p:childTnLst>
                                </p:cTn>
                              </p:par>
                              <p:par>
                                <p:cTn id="209" presetID="22" presetClass="entr" presetSubtype="1" fill="hold" nodeType="withEffect">
                                  <p:stCondLst>
                                    <p:cond delay="0"/>
                                  </p:stCondLst>
                                  <p:childTnLst>
                                    <p:set>
                                      <p:cBhvr>
                                        <p:cTn id="210" dur="1" fill="hold">
                                          <p:stCondLst>
                                            <p:cond delay="0"/>
                                          </p:stCondLst>
                                        </p:cTn>
                                        <p:tgtEl>
                                          <p:spTgt spid="3078">
                                            <p:txEl>
                                              <p:pRg st="0" end="0"/>
                                            </p:txEl>
                                          </p:spTgt>
                                        </p:tgtEl>
                                        <p:attrNameLst>
                                          <p:attrName>style.visibility</p:attrName>
                                        </p:attrNameLst>
                                      </p:cBhvr>
                                      <p:to>
                                        <p:strVal val="visible"/>
                                      </p:to>
                                    </p:set>
                                    <p:animEffect transition="in" filter="wipe(up)">
                                      <p:cBhvr>
                                        <p:cTn id="211" dur="500"/>
                                        <p:tgtEl>
                                          <p:spTgt spid="3078">
                                            <p:txEl>
                                              <p:pRg st="0" end="0"/>
                                            </p:txEl>
                                          </p:spTgt>
                                        </p:tgtEl>
                                      </p:cBhvr>
                                    </p:animEffect>
                                  </p:childTnLst>
                                </p:cTn>
                              </p:par>
                              <p:par>
                                <p:cTn id="212" presetID="22" presetClass="entr" presetSubtype="1" fill="hold" nodeType="withEffect">
                                  <p:stCondLst>
                                    <p:cond delay="0"/>
                                  </p:stCondLst>
                                  <p:childTnLst>
                                    <p:set>
                                      <p:cBhvr>
                                        <p:cTn id="213" dur="1" fill="hold">
                                          <p:stCondLst>
                                            <p:cond delay="0"/>
                                          </p:stCondLst>
                                        </p:cTn>
                                        <p:tgtEl>
                                          <p:spTgt spid="3079">
                                            <p:txEl>
                                              <p:pRg st="0" end="0"/>
                                            </p:txEl>
                                          </p:spTgt>
                                        </p:tgtEl>
                                        <p:attrNameLst>
                                          <p:attrName>style.visibility</p:attrName>
                                        </p:attrNameLst>
                                      </p:cBhvr>
                                      <p:to>
                                        <p:strVal val="visible"/>
                                      </p:to>
                                    </p:set>
                                    <p:animEffect transition="in" filter="wipe(up)">
                                      <p:cBhvr>
                                        <p:cTn id="214" dur="500"/>
                                        <p:tgtEl>
                                          <p:spTgt spid="3079">
                                            <p:txEl>
                                              <p:pRg st="0" end="0"/>
                                            </p:txEl>
                                          </p:spTgt>
                                        </p:tgtEl>
                                      </p:cBhvr>
                                    </p:animEffect>
                                  </p:childTnLst>
                                </p:cTn>
                              </p:par>
                              <p:par>
                                <p:cTn id="215" presetID="22" presetClass="entr" presetSubtype="1" fill="hold" nodeType="withEffect">
                                  <p:stCondLst>
                                    <p:cond delay="0"/>
                                  </p:stCondLst>
                                  <p:childTnLst>
                                    <p:set>
                                      <p:cBhvr>
                                        <p:cTn id="216" dur="1" fill="hold">
                                          <p:stCondLst>
                                            <p:cond delay="0"/>
                                          </p:stCondLst>
                                        </p:cTn>
                                        <p:tgtEl>
                                          <p:spTgt spid="3080">
                                            <p:txEl>
                                              <p:pRg st="0" end="0"/>
                                            </p:txEl>
                                          </p:spTgt>
                                        </p:tgtEl>
                                        <p:attrNameLst>
                                          <p:attrName>style.visibility</p:attrName>
                                        </p:attrNameLst>
                                      </p:cBhvr>
                                      <p:to>
                                        <p:strVal val="visible"/>
                                      </p:to>
                                    </p:set>
                                    <p:animEffect transition="in" filter="wipe(up)">
                                      <p:cBhvr>
                                        <p:cTn id="217" dur="500"/>
                                        <p:tgtEl>
                                          <p:spTgt spid="3080">
                                            <p:txEl>
                                              <p:pRg st="0" end="0"/>
                                            </p:txEl>
                                          </p:spTgt>
                                        </p:tgtEl>
                                      </p:cBhvr>
                                    </p:animEffect>
                                  </p:childTnLst>
                                </p:cTn>
                              </p:par>
                              <p:par>
                                <p:cTn id="218" presetID="22" presetClass="entr" presetSubtype="1" fill="hold" nodeType="withEffect">
                                  <p:stCondLst>
                                    <p:cond delay="0"/>
                                  </p:stCondLst>
                                  <p:childTnLst>
                                    <p:set>
                                      <p:cBhvr>
                                        <p:cTn id="219" dur="1" fill="hold">
                                          <p:stCondLst>
                                            <p:cond delay="0"/>
                                          </p:stCondLst>
                                        </p:cTn>
                                        <p:tgtEl>
                                          <p:spTgt spid="3081">
                                            <p:txEl>
                                              <p:pRg st="0" end="0"/>
                                            </p:txEl>
                                          </p:spTgt>
                                        </p:tgtEl>
                                        <p:attrNameLst>
                                          <p:attrName>style.visibility</p:attrName>
                                        </p:attrNameLst>
                                      </p:cBhvr>
                                      <p:to>
                                        <p:strVal val="visible"/>
                                      </p:to>
                                    </p:set>
                                    <p:animEffect transition="in" filter="wipe(up)">
                                      <p:cBhvr>
                                        <p:cTn id="220" dur="500"/>
                                        <p:tgtEl>
                                          <p:spTgt spid="3081">
                                            <p:txEl>
                                              <p:pRg st="0" end="0"/>
                                            </p:txEl>
                                          </p:spTgt>
                                        </p:tgtEl>
                                      </p:cBhvr>
                                    </p:animEffect>
                                  </p:childTnLst>
                                </p:cTn>
                              </p:par>
                              <p:par>
                                <p:cTn id="221" presetID="22" presetClass="entr" presetSubtype="1" fill="hold" nodeType="withEffect">
                                  <p:stCondLst>
                                    <p:cond delay="0"/>
                                  </p:stCondLst>
                                  <p:childTnLst>
                                    <p:set>
                                      <p:cBhvr>
                                        <p:cTn id="222" dur="1" fill="hold">
                                          <p:stCondLst>
                                            <p:cond delay="0"/>
                                          </p:stCondLst>
                                        </p:cTn>
                                        <p:tgtEl>
                                          <p:spTgt spid="3082">
                                            <p:txEl>
                                              <p:pRg st="0" end="0"/>
                                            </p:txEl>
                                          </p:spTgt>
                                        </p:tgtEl>
                                        <p:attrNameLst>
                                          <p:attrName>style.visibility</p:attrName>
                                        </p:attrNameLst>
                                      </p:cBhvr>
                                      <p:to>
                                        <p:strVal val="visible"/>
                                      </p:to>
                                    </p:set>
                                    <p:animEffect transition="in" filter="wipe(up)">
                                      <p:cBhvr>
                                        <p:cTn id="223" dur="500"/>
                                        <p:tgtEl>
                                          <p:spTgt spid="3082">
                                            <p:txEl>
                                              <p:pRg st="0" end="0"/>
                                            </p:txEl>
                                          </p:spTgt>
                                        </p:tgtEl>
                                      </p:cBhvr>
                                    </p:animEffect>
                                  </p:childTnLst>
                                </p:cTn>
                              </p:par>
                              <p:par>
                                <p:cTn id="224" presetID="22" presetClass="entr" presetSubtype="1" fill="hold" nodeType="withEffect">
                                  <p:stCondLst>
                                    <p:cond delay="0"/>
                                  </p:stCondLst>
                                  <p:childTnLst>
                                    <p:set>
                                      <p:cBhvr>
                                        <p:cTn id="225" dur="1" fill="hold">
                                          <p:stCondLst>
                                            <p:cond delay="0"/>
                                          </p:stCondLst>
                                        </p:cTn>
                                        <p:tgtEl>
                                          <p:spTgt spid="3083">
                                            <p:txEl>
                                              <p:pRg st="0" end="0"/>
                                            </p:txEl>
                                          </p:spTgt>
                                        </p:tgtEl>
                                        <p:attrNameLst>
                                          <p:attrName>style.visibility</p:attrName>
                                        </p:attrNameLst>
                                      </p:cBhvr>
                                      <p:to>
                                        <p:strVal val="visible"/>
                                      </p:to>
                                    </p:set>
                                    <p:animEffect transition="in" filter="wipe(up)">
                                      <p:cBhvr>
                                        <p:cTn id="226" dur="500"/>
                                        <p:tgtEl>
                                          <p:spTgt spid="3083">
                                            <p:txEl>
                                              <p:pRg st="0" end="0"/>
                                            </p:txEl>
                                          </p:spTgt>
                                        </p:tgtEl>
                                      </p:cBhvr>
                                    </p:animEffect>
                                  </p:childTnLst>
                                </p:cTn>
                              </p:par>
                              <p:par>
                                <p:cTn id="227" presetID="22" presetClass="entr" presetSubtype="1" fill="hold" nodeType="withEffect">
                                  <p:stCondLst>
                                    <p:cond delay="0"/>
                                  </p:stCondLst>
                                  <p:childTnLst>
                                    <p:set>
                                      <p:cBhvr>
                                        <p:cTn id="228" dur="1" fill="hold">
                                          <p:stCondLst>
                                            <p:cond delay="0"/>
                                          </p:stCondLst>
                                        </p:cTn>
                                        <p:tgtEl>
                                          <p:spTgt spid="3084">
                                            <p:txEl>
                                              <p:pRg st="0" end="0"/>
                                            </p:txEl>
                                          </p:spTgt>
                                        </p:tgtEl>
                                        <p:attrNameLst>
                                          <p:attrName>style.visibility</p:attrName>
                                        </p:attrNameLst>
                                      </p:cBhvr>
                                      <p:to>
                                        <p:strVal val="visible"/>
                                      </p:to>
                                    </p:set>
                                    <p:animEffect transition="in" filter="wipe(up)">
                                      <p:cBhvr>
                                        <p:cTn id="229" dur="500"/>
                                        <p:tgtEl>
                                          <p:spTgt spid="3084">
                                            <p:txEl>
                                              <p:pRg st="0" end="0"/>
                                            </p:txEl>
                                          </p:spTgt>
                                        </p:tgtEl>
                                      </p:cBhvr>
                                    </p:animEffect>
                                  </p:childTnLst>
                                </p:cTn>
                              </p:par>
                              <p:par>
                                <p:cTn id="230" presetID="22" presetClass="entr" presetSubtype="1" fill="hold" nodeType="withEffect">
                                  <p:stCondLst>
                                    <p:cond delay="0"/>
                                  </p:stCondLst>
                                  <p:childTnLst>
                                    <p:set>
                                      <p:cBhvr>
                                        <p:cTn id="231" dur="1" fill="hold">
                                          <p:stCondLst>
                                            <p:cond delay="0"/>
                                          </p:stCondLst>
                                        </p:cTn>
                                        <p:tgtEl>
                                          <p:spTgt spid="3085">
                                            <p:txEl>
                                              <p:pRg st="0" end="0"/>
                                            </p:txEl>
                                          </p:spTgt>
                                        </p:tgtEl>
                                        <p:attrNameLst>
                                          <p:attrName>style.visibility</p:attrName>
                                        </p:attrNameLst>
                                      </p:cBhvr>
                                      <p:to>
                                        <p:strVal val="visible"/>
                                      </p:to>
                                    </p:set>
                                    <p:animEffect transition="in" filter="wipe(up)">
                                      <p:cBhvr>
                                        <p:cTn id="232" dur="500"/>
                                        <p:tgtEl>
                                          <p:spTgt spid="3085">
                                            <p:txEl>
                                              <p:pRg st="0" end="0"/>
                                            </p:txEl>
                                          </p:spTgt>
                                        </p:tgtEl>
                                      </p:cBhvr>
                                    </p:animEffect>
                                  </p:childTnLst>
                                </p:cTn>
                              </p:par>
                              <p:par>
                                <p:cTn id="233" presetID="22" presetClass="entr" presetSubtype="1" fill="hold" nodeType="withEffect">
                                  <p:stCondLst>
                                    <p:cond delay="0"/>
                                  </p:stCondLst>
                                  <p:childTnLst>
                                    <p:set>
                                      <p:cBhvr>
                                        <p:cTn id="234" dur="1" fill="hold">
                                          <p:stCondLst>
                                            <p:cond delay="0"/>
                                          </p:stCondLst>
                                        </p:cTn>
                                        <p:tgtEl>
                                          <p:spTgt spid="3086">
                                            <p:txEl>
                                              <p:pRg st="0" end="0"/>
                                            </p:txEl>
                                          </p:spTgt>
                                        </p:tgtEl>
                                        <p:attrNameLst>
                                          <p:attrName>style.visibility</p:attrName>
                                        </p:attrNameLst>
                                      </p:cBhvr>
                                      <p:to>
                                        <p:strVal val="visible"/>
                                      </p:to>
                                    </p:set>
                                    <p:animEffect transition="in" filter="wipe(up)">
                                      <p:cBhvr>
                                        <p:cTn id="235" dur="500"/>
                                        <p:tgtEl>
                                          <p:spTgt spid="3086">
                                            <p:txEl>
                                              <p:pRg st="0" end="0"/>
                                            </p:txEl>
                                          </p:spTgt>
                                        </p:tgtEl>
                                      </p:cBhvr>
                                    </p:animEffect>
                                  </p:childTnLst>
                                </p:cTn>
                              </p:par>
                            </p:childTnLst>
                          </p:cTn>
                        </p:par>
                        <p:par>
                          <p:cTn id="236" fill="hold">
                            <p:stCondLst>
                              <p:cond delay="3750"/>
                            </p:stCondLst>
                            <p:childTnLst>
                              <p:par>
                                <p:cTn id="237" presetID="22" presetClass="entr" presetSubtype="2" fill="hold" grpId="0" nodeType="afterEffect">
                                  <p:stCondLst>
                                    <p:cond delay="0"/>
                                  </p:stCondLst>
                                  <p:childTnLst>
                                    <p:set>
                                      <p:cBhvr>
                                        <p:cTn id="238" dur="1" fill="hold">
                                          <p:stCondLst>
                                            <p:cond delay="0"/>
                                          </p:stCondLst>
                                        </p:cTn>
                                        <p:tgtEl>
                                          <p:spTgt spid="31"/>
                                        </p:tgtEl>
                                        <p:attrNameLst>
                                          <p:attrName>style.visibility</p:attrName>
                                        </p:attrNameLst>
                                      </p:cBhvr>
                                      <p:to>
                                        <p:strVal val="visible"/>
                                      </p:to>
                                    </p:set>
                                    <p:animEffect transition="in" filter="wipe(right)">
                                      <p:cBhvr>
                                        <p:cTn id="239" dur="500"/>
                                        <p:tgtEl>
                                          <p:spTgt spid="31"/>
                                        </p:tgtEl>
                                      </p:cBhvr>
                                    </p:animEffect>
                                  </p:childTnLst>
                                </p:cTn>
                              </p:par>
                              <p:par>
                                <p:cTn id="240" presetID="22" presetClass="entr" presetSubtype="8" fill="hold" grpId="0" nodeType="withEffect">
                                  <p:stCondLst>
                                    <p:cond delay="0"/>
                                  </p:stCondLst>
                                  <p:childTnLst>
                                    <p:set>
                                      <p:cBhvr>
                                        <p:cTn id="241" dur="1" fill="hold">
                                          <p:stCondLst>
                                            <p:cond delay="0"/>
                                          </p:stCondLst>
                                        </p:cTn>
                                        <p:tgtEl>
                                          <p:spTgt spid="30"/>
                                        </p:tgtEl>
                                        <p:attrNameLst>
                                          <p:attrName>style.visibility</p:attrName>
                                        </p:attrNameLst>
                                      </p:cBhvr>
                                      <p:to>
                                        <p:strVal val="visible"/>
                                      </p:to>
                                    </p:set>
                                    <p:animEffect transition="in" filter="wipe(left)">
                                      <p:cBhvr>
                                        <p:cTn id="242" dur="500"/>
                                        <p:tgtEl>
                                          <p:spTgt spid="30"/>
                                        </p:tgtEl>
                                      </p:cBhvr>
                                    </p:animEffect>
                                  </p:childTnLst>
                                </p:cTn>
                              </p:par>
                            </p:childTnLst>
                          </p:cTn>
                        </p:par>
                      </p:childTnLst>
                    </p:cTn>
                  </p:par>
                  <p:par>
                    <p:cTn id="243" fill="hold">
                      <p:stCondLst>
                        <p:cond delay="indefinite"/>
                      </p:stCondLst>
                      <p:childTnLst>
                        <p:par>
                          <p:cTn id="244" fill="hold">
                            <p:stCondLst>
                              <p:cond delay="0"/>
                            </p:stCondLst>
                            <p:childTnLst>
                              <p:par>
                                <p:cTn id="245" presetID="0" presetClass="entr" presetSubtype="0" fill="hold" grpId="0" nodeType="clickEffect">
                                  <p:stCondLst>
                                    <p:cond delay="500"/>
                                  </p:stCondLst>
                                  <p:childTnLst>
                                    <p:set>
                                      <p:cBhvr>
                                        <p:cTn id="246" dur="1" fill="hold">
                                          <p:stCondLst>
                                            <p:cond delay="0"/>
                                          </p:stCondLst>
                                        </p:cTn>
                                        <p:tgtEl>
                                          <p:spTgt spid="3091"/>
                                        </p:tgtEl>
                                        <p:attrNameLst>
                                          <p:attrName>style.visibility</p:attrName>
                                        </p:attrNameLst>
                                      </p:cBhvr>
                                      <p:to>
                                        <p:strVal val="visible"/>
                                      </p:to>
                                    </p:set>
                                    <p:animEffect transition="in" filter="dissolve">
                                      <p:cBhvr>
                                        <p:cTn id="247" dur="500">
                                          <p:stCondLst>
                                            <p:cond delay="0"/>
                                          </p:stCondLst>
                                        </p:cTn>
                                        <p:tgtEl>
                                          <p:spTgt spid="3091"/>
                                        </p:tgtEl>
                                      </p:cBhvr>
                                    </p:animEffect>
                                    <p:anim to="" calcmode="lin" valueType="num">
                                      <p:cBhvr>
                                        <p:cTn id="248" dur="500" fill="hold">
                                          <p:stCondLst>
                                            <p:cond delay="0"/>
                                          </p:stCondLst>
                                        </p:cTn>
                                        <p:tgtEl>
                                          <p:spTgt spid="3091"/>
                                        </p:tgtEl>
                                        <p:attrNameLst>
                                          <p:attrName>ppt_w</p:attrName>
                                        </p:attrNameLst>
                                      </p:cBhvr>
                                      <p:tavLst>
                                        <p:tav tm="0">
                                          <p:val>
                                            <p:strVal val="#ppt_w*4"/>
                                          </p:val>
                                        </p:tav>
                                        <p:tav tm="100000">
                                          <p:val>
                                            <p:strVal val="#ppt_w"/>
                                          </p:val>
                                        </p:tav>
                                      </p:tavLst>
                                    </p:anim>
                                    <p:anim to="" calcmode="lin" valueType="num">
                                      <p:cBhvr>
                                        <p:cTn id="249" dur="500" fill="hold">
                                          <p:stCondLst>
                                            <p:cond delay="0"/>
                                          </p:stCondLst>
                                        </p:cTn>
                                        <p:tgtEl>
                                          <p:spTgt spid="3091"/>
                                        </p:tgtEl>
                                        <p:attrNameLst>
                                          <p:attrName>ppt_h</p:attrName>
                                        </p:attrNameLst>
                                      </p:cBhvr>
                                      <p:tavLst>
                                        <p:tav tm="0">
                                          <p:val>
                                            <p:strVal val="#ppt_h*4"/>
                                          </p:val>
                                        </p:tav>
                                        <p:tav tm="100000">
                                          <p:val>
                                            <p:strVal val="#ppt_h"/>
                                          </p:val>
                                        </p:tav>
                                      </p:tavLst>
                                    </p:anim>
                                  </p:childTnLst>
                                </p:cTn>
                              </p:par>
                              <p:par>
                                <p:cTn id="250" presetID="0" presetClass="entr" presetSubtype="0" fill="hold" grpId="0" nodeType="withEffect">
                                  <p:stCondLst>
                                    <p:cond delay="500"/>
                                  </p:stCondLst>
                                  <p:childTnLst>
                                    <p:set>
                                      <p:cBhvr>
                                        <p:cTn id="251" dur="1" fill="hold">
                                          <p:stCondLst>
                                            <p:cond delay="0"/>
                                          </p:stCondLst>
                                        </p:cTn>
                                        <p:tgtEl>
                                          <p:spTgt spid="3092"/>
                                        </p:tgtEl>
                                        <p:attrNameLst>
                                          <p:attrName>style.visibility</p:attrName>
                                        </p:attrNameLst>
                                      </p:cBhvr>
                                      <p:to>
                                        <p:strVal val="visible"/>
                                      </p:to>
                                    </p:set>
                                    <p:animEffect transition="in" filter="dissolve">
                                      <p:cBhvr>
                                        <p:cTn id="252" dur="500">
                                          <p:stCondLst>
                                            <p:cond delay="0"/>
                                          </p:stCondLst>
                                        </p:cTn>
                                        <p:tgtEl>
                                          <p:spTgt spid="3092"/>
                                        </p:tgtEl>
                                      </p:cBhvr>
                                    </p:animEffect>
                                    <p:anim to="" calcmode="lin" valueType="num">
                                      <p:cBhvr>
                                        <p:cTn id="253" dur="500" fill="hold">
                                          <p:stCondLst>
                                            <p:cond delay="0"/>
                                          </p:stCondLst>
                                        </p:cTn>
                                        <p:tgtEl>
                                          <p:spTgt spid="3092"/>
                                        </p:tgtEl>
                                        <p:attrNameLst>
                                          <p:attrName>ppt_w</p:attrName>
                                        </p:attrNameLst>
                                      </p:cBhvr>
                                      <p:tavLst>
                                        <p:tav tm="0">
                                          <p:val>
                                            <p:strVal val="#ppt_w*4"/>
                                          </p:val>
                                        </p:tav>
                                        <p:tav tm="100000">
                                          <p:val>
                                            <p:strVal val="#ppt_w"/>
                                          </p:val>
                                        </p:tav>
                                      </p:tavLst>
                                    </p:anim>
                                    <p:anim to="" calcmode="lin" valueType="num">
                                      <p:cBhvr>
                                        <p:cTn id="254" dur="500" fill="hold">
                                          <p:stCondLst>
                                            <p:cond delay="0"/>
                                          </p:stCondLst>
                                        </p:cTn>
                                        <p:tgtEl>
                                          <p:spTgt spid="3092"/>
                                        </p:tgtEl>
                                        <p:attrNameLst>
                                          <p:attrName>ppt_h</p:attrName>
                                        </p:attrNameLst>
                                      </p:cBhvr>
                                      <p:tavLst>
                                        <p:tav tm="0">
                                          <p:val>
                                            <p:strVal val="#ppt_h*4"/>
                                          </p:val>
                                        </p:tav>
                                        <p:tav tm="100000">
                                          <p:val>
                                            <p:strVal val="#ppt_h"/>
                                          </p:val>
                                        </p:tav>
                                      </p:tavLst>
                                    </p:anim>
                                  </p:childTnLst>
                                </p:cTn>
                              </p:par>
                              <p:par>
                                <p:cTn id="255" presetID="22" presetClass="entr" presetSubtype="8" fill="hold" grpId="0" nodeType="withEffect">
                                  <p:stCondLst>
                                    <p:cond delay="0"/>
                                  </p:stCondLst>
                                  <p:childTnLst>
                                    <p:set>
                                      <p:cBhvr>
                                        <p:cTn id="256" dur="1" fill="hold">
                                          <p:stCondLst>
                                            <p:cond delay="0"/>
                                          </p:stCondLst>
                                        </p:cTn>
                                        <p:tgtEl>
                                          <p:spTgt spid="3100"/>
                                        </p:tgtEl>
                                        <p:attrNameLst>
                                          <p:attrName>style.visibility</p:attrName>
                                        </p:attrNameLst>
                                      </p:cBhvr>
                                      <p:to>
                                        <p:strVal val="visible"/>
                                      </p:to>
                                    </p:set>
                                    <p:animEffect transition="in" filter="wipe(left)">
                                      <p:cBhvr>
                                        <p:cTn id="257" dur="500"/>
                                        <p:tgtEl>
                                          <p:spTgt spid="3100"/>
                                        </p:tgtEl>
                                      </p:cBhvr>
                                    </p:animEffect>
                                  </p:childTnLst>
                                </p:cTn>
                              </p:par>
                              <p:par>
                                <p:cTn id="258" presetID="18" presetClass="emph" presetSubtype="0" fill="hold" grpId="1" nodeType="withEffect">
                                  <p:stCondLst>
                                    <p:cond delay="0"/>
                                  </p:stCondLst>
                                  <p:childTnLst>
                                    <p:set>
                                      <p:cBhvr override="childStyle">
                                        <p:cTn id="259" dur="500" fill="hold"/>
                                        <p:tgtEl>
                                          <p:spTgt spid="3100"/>
                                        </p:tgtEl>
                                        <p:attrNameLst>
                                          <p:attrName>style.textDecorationUnderline</p:attrName>
                                        </p:attrNameLst>
                                      </p:cBhvr>
                                      <p:to>
                                        <p:strVal val="true"/>
                                      </p:to>
                                    </p:set>
                                  </p:childTnLst>
                                </p:cTn>
                              </p:par>
                              <p:par>
                                <p:cTn id="260" presetID="22" presetClass="entr" presetSubtype="8" fill="hold" grpId="0" nodeType="withEffect">
                                  <p:stCondLst>
                                    <p:cond delay="0"/>
                                  </p:stCondLst>
                                  <p:childTnLst>
                                    <p:set>
                                      <p:cBhvr>
                                        <p:cTn id="261" dur="1" fill="hold">
                                          <p:stCondLst>
                                            <p:cond delay="0"/>
                                          </p:stCondLst>
                                        </p:cTn>
                                        <p:tgtEl>
                                          <p:spTgt spid="3103"/>
                                        </p:tgtEl>
                                        <p:attrNameLst>
                                          <p:attrName>style.visibility</p:attrName>
                                        </p:attrNameLst>
                                      </p:cBhvr>
                                      <p:to>
                                        <p:strVal val="visible"/>
                                      </p:to>
                                    </p:set>
                                    <p:animEffect transition="in" filter="wipe(left)">
                                      <p:cBhvr>
                                        <p:cTn id="262" dur="500"/>
                                        <p:tgtEl>
                                          <p:spTgt spid="3103"/>
                                        </p:tgtEl>
                                      </p:cBhvr>
                                    </p:animEffect>
                                  </p:childTnLst>
                                </p:cTn>
                              </p:par>
                              <p:par>
                                <p:cTn id="263" presetID="18" presetClass="emph" presetSubtype="0" fill="hold" grpId="1" nodeType="withEffect">
                                  <p:stCondLst>
                                    <p:cond delay="0"/>
                                  </p:stCondLst>
                                  <p:childTnLst>
                                    <p:set>
                                      <p:cBhvr override="childStyle">
                                        <p:cTn id="264" dur="500" fill="hold"/>
                                        <p:tgtEl>
                                          <p:spTgt spid="3103"/>
                                        </p:tgtEl>
                                        <p:attrNameLst>
                                          <p:attrName>style.textDecorationUnderline</p:attrName>
                                        </p:attrNameLst>
                                      </p:cBhvr>
                                      <p:to>
                                        <p:strVal val="true"/>
                                      </p:to>
                                    </p:set>
                                  </p:childTnLst>
                                </p:cTn>
                              </p:par>
                              <p:par>
                                <p:cTn id="265" presetID="16" presetClass="exit" presetSubtype="21" fill="hold" grpId="2" nodeType="withEffect">
                                  <p:stCondLst>
                                    <p:cond delay="650"/>
                                  </p:stCondLst>
                                  <p:childTnLst>
                                    <p:animEffect transition="out" filter="barn(inVertical)">
                                      <p:cBhvr>
                                        <p:cTn id="266" dur="500"/>
                                        <p:tgtEl>
                                          <p:spTgt spid="3100"/>
                                        </p:tgtEl>
                                      </p:cBhvr>
                                    </p:animEffect>
                                    <p:set>
                                      <p:cBhvr>
                                        <p:cTn id="267" dur="1" fill="hold">
                                          <p:stCondLst>
                                            <p:cond delay="499"/>
                                          </p:stCondLst>
                                        </p:cTn>
                                        <p:tgtEl>
                                          <p:spTgt spid="3100"/>
                                        </p:tgtEl>
                                        <p:attrNameLst>
                                          <p:attrName>style.visibility</p:attrName>
                                        </p:attrNameLst>
                                      </p:cBhvr>
                                      <p:to>
                                        <p:strVal val="hidden"/>
                                      </p:to>
                                    </p:set>
                                  </p:childTnLst>
                                </p:cTn>
                              </p:par>
                              <p:par>
                                <p:cTn id="268" presetID="16" presetClass="exit" presetSubtype="21" fill="hold" grpId="2" nodeType="withEffect">
                                  <p:stCondLst>
                                    <p:cond delay="650"/>
                                  </p:stCondLst>
                                  <p:childTnLst>
                                    <p:animEffect transition="out" filter="barn(inVertical)">
                                      <p:cBhvr>
                                        <p:cTn id="269" dur="500"/>
                                        <p:tgtEl>
                                          <p:spTgt spid="3103"/>
                                        </p:tgtEl>
                                      </p:cBhvr>
                                    </p:animEffect>
                                    <p:set>
                                      <p:cBhvr>
                                        <p:cTn id="270" dur="1" fill="hold">
                                          <p:stCondLst>
                                            <p:cond delay="499"/>
                                          </p:stCondLst>
                                        </p:cTn>
                                        <p:tgtEl>
                                          <p:spTgt spid="3103"/>
                                        </p:tgtEl>
                                        <p:attrNameLst>
                                          <p:attrName>style.visibility</p:attrName>
                                        </p:attrNameLst>
                                      </p:cBhvr>
                                      <p:to>
                                        <p:strVal val="hidden"/>
                                      </p:to>
                                    </p:set>
                                  </p:childTnLst>
                                </p:cTn>
                              </p:par>
                            </p:childTnLst>
                          </p:cTn>
                        </p:par>
                      </p:childTnLst>
                    </p:cTn>
                  </p:par>
                  <p:par>
                    <p:cTn id="271" fill="hold">
                      <p:stCondLst>
                        <p:cond delay="indefinite"/>
                      </p:stCondLst>
                      <p:childTnLst>
                        <p:par>
                          <p:cTn id="272" fill="hold">
                            <p:stCondLst>
                              <p:cond delay="0"/>
                            </p:stCondLst>
                            <p:childTnLst>
                              <p:par>
                                <p:cTn id="273" presetID="2" presetClass="entr" presetSubtype="8" fill="hold" grpId="0" nodeType="clickEffect">
                                  <p:stCondLst>
                                    <p:cond delay="0"/>
                                  </p:stCondLst>
                                  <p:childTnLst>
                                    <p:set>
                                      <p:cBhvr>
                                        <p:cTn id="274" dur="1" fill="hold">
                                          <p:stCondLst>
                                            <p:cond delay="0"/>
                                          </p:stCondLst>
                                        </p:cTn>
                                        <p:tgtEl>
                                          <p:spTgt spid="3073"/>
                                        </p:tgtEl>
                                        <p:attrNameLst>
                                          <p:attrName>style.visibility</p:attrName>
                                        </p:attrNameLst>
                                      </p:cBhvr>
                                      <p:to>
                                        <p:strVal val="visible"/>
                                      </p:to>
                                    </p:set>
                                    <p:anim calcmode="lin" valueType="num">
                                      <p:cBhvr additive="base">
                                        <p:cTn id="275" dur="500" fill="hold"/>
                                        <p:tgtEl>
                                          <p:spTgt spid="3073"/>
                                        </p:tgtEl>
                                        <p:attrNameLst>
                                          <p:attrName>ppt_x</p:attrName>
                                        </p:attrNameLst>
                                      </p:cBhvr>
                                      <p:tavLst>
                                        <p:tav tm="0">
                                          <p:val>
                                            <p:strVal val="0-#ppt_w/2"/>
                                          </p:val>
                                        </p:tav>
                                        <p:tav tm="100000">
                                          <p:val>
                                            <p:strVal val="#ppt_x"/>
                                          </p:val>
                                        </p:tav>
                                      </p:tavLst>
                                    </p:anim>
                                    <p:anim calcmode="lin" valueType="num">
                                      <p:cBhvr additive="base">
                                        <p:cTn id="276" dur="500" fill="hold"/>
                                        <p:tgtEl>
                                          <p:spTgt spid="3073"/>
                                        </p:tgtEl>
                                        <p:attrNameLst>
                                          <p:attrName>ppt_y</p:attrName>
                                        </p:attrNameLst>
                                      </p:cBhvr>
                                      <p:tavLst>
                                        <p:tav tm="0">
                                          <p:val>
                                            <p:strVal val="#ppt_y"/>
                                          </p:val>
                                        </p:tav>
                                        <p:tav tm="100000">
                                          <p:val>
                                            <p:strVal val="#ppt_y"/>
                                          </p:val>
                                        </p:tav>
                                      </p:tavLst>
                                    </p:anim>
                                  </p:childTnLst>
                                </p:cTn>
                              </p:par>
                            </p:childTnLst>
                          </p:cTn>
                        </p:par>
                        <p:par>
                          <p:cTn id="277" fill="hold">
                            <p:stCondLst>
                              <p:cond delay="500"/>
                            </p:stCondLst>
                            <p:childTnLst>
                              <p:par>
                                <p:cTn id="278" presetID="22" presetClass="entr" presetSubtype="2" fill="hold" grpId="0" nodeType="afterEffect">
                                  <p:stCondLst>
                                    <p:cond delay="0"/>
                                  </p:stCondLst>
                                  <p:childTnLst>
                                    <p:set>
                                      <p:cBhvr>
                                        <p:cTn id="279" dur="1" fill="hold">
                                          <p:stCondLst>
                                            <p:cond delay="0"/>
                                          </p:stCondLst>
                                        </p:cTn>
                                        <p:tgtEl>
                                          <p:spTgt spid="3072"/>
                                        </p:tgtEl>
                                        <p:attrNameLst>
                                          <p:attrName>style.visibility</p:attrName>
                                        </p:attrNameLst>
                                      </p:cBhvr>
                                      <p:to>
                                        <p:strVal val="visible"/>
                                      </p:to>
                                    </p:set>
                                    <p:animEffect transition="in" filter="wipe(right)">
                                      <p:cBhvr>
                                        <p:cTn id="280" dur="500"/>
                                        <p:tgtEl>
                                          <p:spTgt spid="3072"/>
                                        </p:tgtEl>
                                      </p:cBhvr>
                                    </p:animEffect>
                                  </p:childTnLst>
                                </p:cTn>
                              </p:par>
                            </p:childTnLst>
                          </p:cTn>
                        </p:par>
                        <p:par>
                          <p:cTn id="281" fill="hold">
                            <p:stCondLst>
                              <p:cond delay="1000"/>
                            </p:stCondLst>
                            <p:childTnLst>
                              <p:par>
                                <p:cTn id="282" presetID="0" presetClass="entr" presetSubtype="0" fill="hold" grpId="0" nodeType="afterEffect">
                                  <p:stCondLst>
                                    <p:cond delay="0"/>
                                  </p:stCondLst>
                                  <p:childTnLst>
                                    <p:set>
                                      <p:cBhvr>
                                        <p:cTn id="283" dur="1" fill="hold">
                                          <p:stCondLst>
                                            <p:cond delay="0"/>
                                          </p:stCondLst>
                                        </p:cTn>
                                        <p:tgtEl>
                                          <p:spTgt spid="3090"/>
                                        </p:tgtEl>
                                        <p:attrNameLst>
                                          <p:attrName>style.visibility</p:attrName>
                                        </p:attrNameLst>
                                      </p:cBhvr>
                                      <p:to>
                                        <p:strVal val="visible"/>
                                      </p:to>
                                    </p:set>
                                    <p:animEffect transition="in" filter="dissolve">
                                      <p:cBhvr>
                                        <p:cTn id="284" dur="500">
                                          <p:stCondLst>
                                            <p:cond delay="0"/>
                                          </p:stCondLst>
                                        </p:cTn>
                                        <p:tgtEl>
                                          <p:spTgt spid="3090"/>
                                        </p:tgtEl>
                                      </p:cBhvr>
                                    </p:animEffect>
                                    <p:anim to="" calcmode="lin" valueType="num">
                                      <p:cBhvr>
                                        <p:cTn id="285" dur="500" fill="hold">
                                          <p:stCondLst>
                                            <p:cond delay="0"/>
                                          </p:stCondLst>
                                        </p:cTn>
                                        <p:tgtEl>
                                          <p:spTgt spid="3090"/>
                                        </p:tgtEl>
                                        <p:attrNameLst>
                                          <p:attrName>ppt_w</p:attrName>
                                        </p:attrNameLst>
                                      </p:cBhvr>
                                      <p:tavLst>
                                        <p:tav tm="0">
                                          <p:val>
                                            <p:strVal val="#ppt_w*4"/>
                                          </p:val>
                                        </p:tav>
                                        <p:tav tm="100000">
                                          <p:val>
                                            <p:strVal val="#ppt_w"/>
                                          </p:val>
                                        </p:tav>
                                      </p:tavLst>
                                    </p:anim>
                                    <p:anim to="" calcmode="lin" valueType="num">
                                      <p:cBhvr>
                                        <p:cTn id="286" dur="500" fill="hold">
                                          <p:stCondLst>
                                            <p:cond delay="0"/>
                                          </p:stCondLst>
                                        </p:cTn>
                                        <p:tgtEl>
                                          <p:spTgt spid="3090"/>
                                        </p:tgtEl>
                                        <p:attrNameLst>
                                          <p:attrName>ppt_h</p:attrName>
                                        </p:attrNameLst>
                                      </p:cBhvr>
                                      <p:tavLst>
                                        <p:tav tm="0">
                                          <p:val>
                                            <p:strVal val="#ppt_h*4"/>
                                          </p:val>
                                        </p:tav>
                                        <p:tav tm="100000">
                                          <p:val>
                                            <p:strVal val="#ppt_h"/>
                                          </p:val>
                                        </p:tav>
                                      </p:tavLst>
                                    </p:anim>
                                  </p:childTnLst>
                                </p:cTn>
                              </p:par>
                              <p:par>
                                <p:cTn id="287" presetID="23" presetClass="entr" presetSubtype="16" fill="hold" grpId="0" nodeType="withEffect">
                                  <p:stCondLst>
                                    <p:cond delay="0"/>
                                  </p:stCondLst>
                                  <p:childTnLst>
                                    <p:set>
                                      <p:cBhvr>
                                        <p:cTn id="288" dur="1" fill="hold">
                                          <p:stCondLst>
                                            <p:cond delay="0"/>
                                          </p:stCondLst>
                                        </p:cTn>
                                        <p:tgtEl>
                                          <p:spTgt spid="3089"/>
                                        </p:tgtEl>
                                        <p:attrNameLst>
                                          <p:attrName>style.visibility</p:attrName>
                                        </p:attrNameLst>
                                      </p:cBhvr>
                                      <p:to>
                                        <p:strVal val="visible"/>
                                      </p:to>
                                    </p:set>
                                    <p:anim calcmode="lin" valueType="num">
                                      <p:cBhvr>
                                        <p:cTn id="289" dur="500" fill="hold"/>
                                        <p:tgtEl>
                                          <p:spTgt spid="3089"/>
                                        </p:tgtEl>
                                        <p:attrNameLst>
                                          <p:attrName>ppt_w</p:attrName>
                                        </p:attrNameLst>
                                      </p:cBhvr>
                                      <p:tavLst>
                                        <p:tav tm="0">
                                          <p:val>
                                            <p:fltVal val="0"/>
                                          </p:val>
                                        </p:tav>
                                        <p:tav tm="100000">
                                          <p:val>
                                            <p:strVal val="#ppt_w"/>
                                          </p:val>
                                        </p:tav>
                                      </p:tavLst>
                                    </p:anim>
                                    <p:anim calcmode="lin" valueType="num">
                                      <p:cBhvr>
                                        <p:cTn id="290" dur="500" fill="hold"/>
                                        <p:tgtEl>
                                          <p:spTgt spid="3089"/>
                                        </p:tgtEl>
                                        <p:attrNameLst>
                                          <p:attrName>ppt_h</p:attrName>
                                        </p:attrNameLst>
                                      </p:cBhvr>
                                      <p:tavLst>
                                        <p:tav tm="0">
                                          <p:val>
                                            <p:fltVal val="0"/>
                                          </p:val>
                                        </p:tav>
                                        <p:tav tm="100000">
                                          <p:val>
                                            <p:strVal val="#ppt_h"/>
                                          </p:val>
                                        </p:tav>
                                      </p:tavLst>
                                    </p:anim>
                                  </p:childTnLst>
                                </p:cTn>
                              </p:par>
                            </p:childTnLst>
                          </p:cTn>
                        </p:par>
                      </p:childTnLst>
                    </p:cTn>
                  </p:par>
                  <p:par>
                    <p:cTn id="291" fill="hold">
                      <p:stCondLst>
                        <p:cond delay="indefinite"/>
                      </p:stCondLst>
                      <p:childTnLst>
                        <p:par>
                          <p:cTn id="292" fill="hold">
                            <p:stCondLst>
                              <p:cond delay="0"/>
                            </p:stCondLst>
                            <p:childTnLst>
                              <p:par>
                                <p:cTn id="293" presetID="50" presetClass="entr" presetSubtype="0" decel="100000" fill="hold" grpId="0" nodeType="clickEffect">
                                  <p:stCondLst>
                                    <p:cond delay="0"/>
                                  </p:stCondLst>
                                  <p:childTnLst>
                                    <p:set>
                                      <p:cBhvr>
                                        <p:cTn id="294" dur="1" fill="hold">
                                          <p:stCondLst>
                                            <p:cond delay="0"/>
                                          </p:stCondLst>
                                        </p:cTn>
                                        <p:tgtEl>
                                          <p:spTgt spid="3094"/>
                                        </p:tgtEl>
                                        <p:attrNameLst>
                                          <p:attrName>style.visibility</p:attrName>
                                        </p:attrNameLst>
                                      </p:cBhvr>
                                      <p:to>
                                        <p:strVal val="visible"/>
                                      </p:to>
                                    </p:set>
                                    <p:anim calcmode="lin" valueType="num">
                                      <p:cBhvr>
                                        <p:cTn id="295" dur="1000" fill="hold"/>
                                        <p:tgtEl>
                                          <p:spTgt spid="3094"/>
                                        </p:tgtEl>
                                        <p:attrNameLst>
                                          <p:attrName>ppt_w</p:attrName>
                                        </p:attrNameLst>
                                      </p:cBhvr>
                                      <p:tavLst>
                                        <p:tav tm="0">
                                          <p:val>
                                            <p:strVal val="#ppt_w+.3"/>
                                          </p:val>
                                        </p:tav>
                                        <p:tav tm="100000">
                                          <p:val>
                                            <p:strVal val="#ppt_w"/>
                                          </p:val>
                                        </p:tav>
                                      </p:tavLst>
                                    </p:anim>
                                    <p:anim calcmode="lin" valueType="num">
                                      <p:cBhvr>
                                        <p:cTn id="296" dur="1000" fill="hold"/>
                                        <p:tgtEl>
                                          <p:spTgt spid="3094"/>
                                        </p:tgtEl>
                                        <p:attrNameLst>
                                          <p:attrName>ppt_h</p:attrName>
                                        </p:attrNameLst>
                                      </p:cBhvr>
                                      <p:tavLst>
                                        <p:tav tm="0">
                                          <p:val>
                                            <p:strVal val="#ppt_h"/>
                                          </p:val>
                                        </p:tav>
                                        <p:tav tm="100000">
                                          <p:val>
                                            <p:strVal val="#ppt_h"/>
                                          </p:val>
                                        </p:tav>
                                      </p:tavLst>
                                    </p:anim>
                                    <p:animEffect transition="in" filter="fade">
                                      <p:cBhvr>
                                        <p:cTn id="297" dur="1000"/>
                                        <p:tgtEl>
                                          <p:spTgt spid="3094"/>
                                        </p:tgtEl>
                                      </p:cBhvr>
                                    </p:animEffect>
                                  </p:childTnLst>
                                </p:cTn>
                              </p:par>
                            </p:childTnLst>
                          </p:cTn>
                        </p:par>
                      </p:childTnLst>
                    </p:cTn>
                  </p:par>
                  <p:par>
                    <p:cTn id="298" fill="hold">
                      <p:stCondLst>
                        <p:cond delay="indefinite"/>
                      </p:stCondLst>
                      <p:childTnLst>
                        <p:par>
                          <p:cTn id="299" fill="hold">
                            <p:stCondLst>
                              <p:cond delay="0"/>
                            </p:stCondLst>
                            <p:childTnLst>
                              <p:par>
                                <p:cTn id="300" presetID="22" presetClass="entr" presetSubtype="8" fill="hold" grpId="0" nodeType="clickEffect">
                                  <p:stCondLst>
                                    <p:cond delay="0"/>
                                  </p:stCondLst>
                                  <p:childTnLst>
                                    <p:set>
                                      <p:cBhvr>
                                        <p:cTn id="301" dur="1" fill="hold">
                                          <p:stCondLst>
                                            <p:cond delay="0"/>
                                          </p:stCondLst>
                                        </p:cTn>
                                        <p:tgtEl>
                                          <p:spTgt spid="3099"/>
                                        </p:tgtEl>
                                        <p:attrNameLst>
                                          <p:attrName>style.visibility</p:attrName>
                                        </p:attrNameLst>
                                      </p:cBhvr>
                                      <p:to>
                                        <p:strVal val="visible"/>
                                      </p:to>
                                    </p:set>
                                    <p:animEffect transition="in" filter="wipe(left)">
                                      <p:cBhvr>
                                        <p:cTn id="302" dur="500"/>
                                        <p:tgtEl>
                                          <p:spTgt spid="3099"/>
                                        </p:tgtEl>
                                      </p:cBhvr>
                                    </p:animEffect>
                                  </p:childTnLst>
                                </p:cTn>
                              </p:par>
                              <p:par>
                                <p:cTn id="303" presetID="18" presetClass="emph" presetSubtype="0" fill="hold" grpId="1" nodeType="withEffect">
                                  <p:stCondLst>
                                    <p:cond delay="0"/>
                                  </p:stCondLst>
                                  <p:childTnLst>
                                    <p:set>
                                      <p:cBhvr override="childStyle">
                                        <p:cTn id="304" dur="500" fill="hold"/>
                                        <p:tgtEl>
                                          <p:spTgt spid="3099"/>
                                        </p:tgtEl>
                                        <p:attrNameLst>
                                          <p:attrName>style.textDecorationUnderline</p:attrName>
                                        </p:attrNameLst>
                                      </p:cBhvr>
                                      <p:to>
                                        <p:strVal val="true"/>
                                      </p:to>
                                    </p:set>
                                  </p:childTnLst>
                                </p:cTn>
                              </p:par>
                            </p:childTnLst>
                          </p:cTn>
                        </p:par>
                      </p:childTnLst>
                    </p:cTn>
                  </p:par>
                  <p:par>
                    <p:cTn id="305" fill="hold">
                      <p:stCondLst>
                        <p:cond delay="indefinite"/>
                      </p:stCondLst>
                      <p:childTnLst>
                        <p:par>
                          <p:cTn id="306" fill="hold">
                            <p:stCondLst>
                              <p:cond delay="0"/>
                            </p:stCondLst>
                            <p:childTnLst>
                              <p:par>
                                <p:cTn id="307" presetID="50" presetClass="exit" presetSubtype="0" accel="100000" fill="hold" grpId="2" nodeType="clickEffect">
                                  <p:stCondLst>
                                    <p:cond delay="0"/>
                                  </p:stCondLst>
                                  <p:childTnLst>
                                    <p:anim calcmode="lin" valueType="num">
                                      <p:cBhvr>
                                        <p:cTn id="308" dur="1000"/>
                                        <p:tgtEl>
                                          <p:spTgt spid="3094"/>
                                        </p:tgtEl>
                                        <p:attrNameLst>
                                          <p:attrName>ppt_w</p:attrName>
                                        </p:attrNameLst>
                                      </p:cBhvr>
                                      <p:tavLst>
                                        <p:tav tm="0">
                                          <p:val>
                                            <p:strVal val="ppt_w"/>
                                          </p:val>
                                        </p:tav>
                                        <p:tav tm="100000">
                                          <p:val>
                                            <p:strVal val="ppt_w+.3"/>
                                          </p:val>
                                        </p:tav>
                                      </p:tavLst>
                                    </p:anim>
                                    <p:anim calcmode="lin" valueType="num">
                                      <p:cBhvr>
                                        <p:cTn id="309" dur="1000"/>
                                        <p:tgtEl>
                                          <p:spTgt spid="3094"/>
                                        </p:tgtEl>
                                        <p:attrNameLst>
                                          <p:attrName>ppt_h</p:attrName>
                                        </p:attrNameLst>
                                      </p:cBhvr>
                                      <p:tavLst>
                                        <p:tav tm="0">
                                          <p:val>
                                            <p:strVal val="ppt_h"/>
                                          </p:val>
                                        </p:tav>
                                        <p:tav tm="100000">
                                          <p:val>
                                            <p:strVal val="ppt_h"/>
                                          </p:val>
                                        </p:tav>
                                      </p:tavLst>
                                    </p:anim>
                                    <p:animEffect transition="out" filter="fade">
                                      <p:cBhvr>
                                        <p:cTn id="310" dur="1000"/>
                                        <p:tgtEl>
                                          <p:spTgt spid="3094"/>
                                        </p:tgtEl>
                                      </p:cBhvr>
                                    </p:animEffect>
                                    <p:set>
                                      <p:cBhvr>
                                        <p:cTn id="311" dur="1" fill="hold">
                                          <p:stCondLst>
                                            <p:cond delay="999"/>
                                          </p:stCondLst>
                                        </p:cTn>
                                        <p:tgtEl>
                                          <p:spTgt spid="3094"/>
                                        </p:tgtEl>
                                        <p:attrNameLst>
                                          <p:attrName>style.visibility</p:attrName>
                                        </p:attrNameLst>
                                      </p:cBhvr>
                                      <p:to>
                                        <p:strVal val="hidden"/>
                                      </p:to>
                                    </p:set>
                                  </p:childTnLst>
                                </p:cTn>
                              </p:par>
                              <p:par>
                                <p:cTn id="312" presetID="47" presetClass="exit" presetSubtype="0" fill="hold" grpId="1" nodeType="withEffect">
                                  <p:stCondLst>
                                    <p:cond delay="0"/>
                                  </p:stCondLst>
                                  <p:childTnLst>
                                    <p:animEffect transition="out" filter="fade">
                                      <p:cBhvr>
                                        <p:cTn id="313" dur="1000"/>
                                        <p:tgtEl>
                                          <p:spTgt spid="3094"/>
                                        </p:tgtEl>
                                      </p:cBhvr>
                                    </p:animEffect>
                                    <p:anim calcmode="lin" valueType="num">
                                      <p:cBhvr>
                                        <p:cTn id="314" dur="1000"/>
                                        <p:tgtEl>
                                          <p:spTgt spid="3094"/>
                                        </p:tgtEl>
                                        <p:attrNameLst>
                                          <p:attrName>ppt_x</p:attrName>
                                        </p:attrNameLst>
                                      </p:cBhvr>
                                      <p:tavLst>
                                        <p:tav tm="0">
                                          <p:val>
                                            <p:strVal val="ppt_x"/>
                                          </p:val>
                                        </p:tav>
                                        <p:tav tm="100000">
                                          <p:val>
                                            <p:strVal val="ppt_x"/>
                                          </p:val>
                                        </p:tav>
                                      </p:tavLst>
                                    </p:anim>
                                    <p:anim calcmode="lin" valueType="num">
                                      <p:cBhvr>
                                        <p:cTn id="315" dur="1000"/>
                                        <p:tgtEl>
                                          <p:spTgt spid="3094"/>
                                        </p:tgtEl>
                                        <p:attrNameLst>
                                          <p:attrName>ppt_y</p:attrName>
                                        </p:attrNameLst>
                                      </p:cBhvr>
                                      <p:tavLst>
                                        <p:tav tm="0">
                                          <p:val>
                                            <p:strVal val="ppt_y"/>
                                          </p:val>
                                        </p:tav>
                                        <p:tav tm="100000">
                                          <p:val>
                                            <p:strVal val="ppt_y-.1"/>
                                          </p:val>
                                        </p:tav>
                                      </p:tavLst>
                                    </p:anim>
                                    <p:set>
                                      <p:cBhvr>
                                        <p:cTn id="316" dur="1" fill="hold">
                                          <p:stCondLst>
                                            <p:cond delay="999"/>
                                          </p:stCondLst>
                                        </p:cTn>
                                        <p:tgtEl>
                                          <p:spTgt spid="3094"/>
                                        </p:tgtEl>
                                        <p:attrNameLst>
                                          <p:attrName>style.visibility</p:attrName>
                                        </p:attrNameLst>
                                      </p:cBhvr>
                                      <p:to>
                                        <p:strVal val="hidden"/>
                                      </p:to>
                                    </p:set>
                                  </p:childTnLst>
                                </p:cTn>
                              </p:par>
                              <p:par>
                                <p:cTn id="317" presetID="10" presetClass="exit" presetSubtype="0" fill="hold" grpId="2" nodeType="withEffect">
                                  <p:stCondLst>
                                    <p:cond delay="0"/>
                                  </p:stCondLst>
                                  <p:childTnLst>
                                    <p:animEffect transition="out" filter="fade">
                                      <p:cBhvr>
                                        <p:cTn id="318" dur="250"/>
                                        <p:tgtEl>
                                          <p:spTgt spid="3099"/>
                                        </p:tgtEl>
                                      </p:cBhvr>
                                    </p:animEffect>
                                    <p:set>
                                      <p:cBhvr>
                                        <p:cTn id="319" dur="1" fill="hold">
                                          <p:stCondLst>
                                            <p:cond delay="249"/>
                                          </p:stCondLst>
                                        </p:cTn>
                                        <p:tgtEl>
                                          <p:spTgt spid="3099"/>
                                        </p:tgtEl>
                                        <p:attrNameLst>
                                          <p:attrName>style.visibility</p:attrName>
                                        </p:attrNameLst>
                                      </p:cBhvr>
                                      <p:to>
                                        <p:strVal val="hidden"/>
                                      </p:to>
                                    </p:set>
                                  </p:childTnLst>
                                </p:cTn>
                              </p:par>
                              <p:par>
                                <p:cTn id="320" presetID="42" presetClass="entr" presetSubtype="0" fill="hold" grpId="0" nodeType="withEffect">
                                  <p:stCondLst>
                                    <p:cond delay="500"/>
                                  </p:stCondLst>
                                  <p:childTnLst>
                                    <p:set>
                                      <p:cBhvr>
                                        <p:cTn id="321" dur="1" fill="hold">
                                          <p:stCondLst>
                                            <p:cond delay="0"/>
                                          </p:stCondLst>
                                        </p:cTn>
                                        <p:tgtEl>
                                          <p:spTgt spid="3093"/>
                                        </p:tgtEl>
                                        <p:attrNameLst>
                                          <p:attrName>style.visibility</p:attrName>
                                        </p:attrNameLst>
                                      </p:cBhvr>
                                      <p:to>
                                        <p:strVal val="visible"/>
                                      </p:to>
                                    </p:set>
                                    <p:animEffect transition="in" filter="fade">
                                      <p:cBhvr>
                                        <p:cTn id="322" dur="1000"/>
                                        <p:tgtEl>
                                          <p:spTgt spid="3093"/>
                                        </p:tgtEl>
                                      </p:cBhvr>
                                    </p:animEffect>
                                    <p:anim calcmode="lin" valueType="num">
                                      <p:cBhvr>
                                        <p:cTn id="323" dur="1000" fill="hold"/>
                                        <p:tgtEl>
                                          <p:spTgt spid="3093"/>
                                        </p:tgtEl>
                                        <p:attrNameLst>
                                          <p:attrName>ppt_x</p:attrName>
                                        </p:attrNameLst>
                                      </p:cBhvr>
                                      <p:tavLst>
                                        <p:tav tm="0">
                                          <p:val>
                                            <p:strVal val="#ppt_x"/>
                                          </p:val>
                                        </p:tav>
                                        <p:tav tm="100000">
                                          <p:val>
                                            <p:strVal val="#ppt_x"/>
                                          </p:val>
                                        </p:tav>
                                      </p:tavLst>
                                    </p:anim>
                                    <p:anim calcmode="lin" valueType="num">
                                      <p:cBhvr>
                                        <p:cTn id="324" dur="1000" fill="hold"/>
                                        <p:tgtEl>
                                          <p:spTgt spid="3093"/>
                                        </p:tgtEl>
                                        <p:attrNameLst>
                                          <p:attrName>ppt_y</p:attrName>
                                        </p:attrNameLst>
                                      </p:cBhvr>
                                      <p:tavLst>
                                        <p:tav tm="0">
                                          <p:val>
                                            <p:strVal val="#ppt_y+.1"/>
                                          </p:val>
                                        </p:tav>
                                        <p:tav tm="100000">
                                          <p:val>
                                            <p:strVal val="#ppt_y"/>
                                          </p:val>
                                        </p:tav>
                                      </p:tavLst>
                                    </p:anim>
                                  </p:childTnLst>
                                </p:cTn>
                              </p:par>
                              <p:par>
                                <p:cTn id="325" presetID="50" presetClass="entr" presetSubtype="0" decel="100000" fill="hold" grpId="2" nodeType="withEffect">
                                  <p:stCondLst>
                                    <p:cond delay="500"/>
                                  </p:stCondLst>
                                  <p:childTnLst>
                                    <p:set>
                                      <p:cBhvr>
                                        <p:cTn id="326" dur="1" fill="hold">
                                          <p:stCondLst>
                                            <p:cond delay="0"/>
                                          </p:stCondLst>
                                        </p:cTn>
                                        <p:tgtEl>
                                          <p:spTgt spid="3093"/>
                                        </p:tgtEl>
                                        <p:attrNameLst>
                                          <p:attrName>style.visibility</p:attrName>
                                        </p:attrNameLst>
                                      </p:cBhvr>
                                      <p:to>
                                        <p:strVal val="visible"/>
                                      </p:to>
                                    </p:set>
                                    <p:anim calcmode="lin" valueType="num">
                                      <p:cBhvr>
                                        <p:cTn id="327" dur="1000" fill="hold"/>
                                        <p:tgtEl>
                                          <p:spTgt spid="3093"/>
                                        </p:tgtEl>
                                        <p:attrNameLst>
                                          <p:attrName>ppt_w</p:attrName>
                                        </p:attrNameLst>
                                      </p:cBhvr>
                                      <p:tavLst>
                                        <p:tav tm="0">
                                          <p:val>
                                            <p:strVal val="#ppt_w+.3"/>
                                          </p:val>
                                        </p:tav>
                                        <p:tav tm="100000">
                                          <p:val>
                                            <p:strVal val="#ppt_w"/>
                                          </p:val>
                                        </p:tav>
                                      </p:tavLst>
                                    </p:anim>
                                    <p:anim calcmode="lin" valueType="num">
                                      <p:cBhvr>
                                        <p:cTn id="328" dur="1000" fill="hold"/>
                                        <p:tgtEl>
                                          <p:spTgt spid="3093"/>
                                        </p:tgtEl>
                                        <p:attrNameLst>
                                          <p:attrName>ppt_h</p:attrName>
                                        </p:attrNameLst>
                                      </p:cBhvr>
                                      <p:tavLst>
                                        <p:tav tm="0">
                                          <p:val>
                                            <p:strVal val="#ppt_h"/>
                                          </p:val>
                                        </p:tav>
                                        <p:tav tm="100000">
                                          <p:val>
                                            <p:strVal val="#ppt_h"/>
                                          </p:val>
                                        </p:tav>
                                      </p:tavLst>
                                    </p:anim>
                                    <p:animEffect transition="in" filter="fade">
                                      <p:cBhvr>
                                        <p:cTn id="329" dur="1000"/>
                                        <p:tgtEl>
                                          <p:spTgt spid="3093"/>
                                        </p:tgtEl>
                                      </p:cBhvr>
                                    </p:animEffect>
                                  </p:childTnLst>
                                </p:cTn>
                              </p:par>
                            </p:childTnLst>
                          </p:cTn>
                        </p:par>
                      </p:childTnLst>
                    </p:cTn>
                  </p:par>
                  <p:par>
                    <p:cTn id="330" fill="hold">
                      <p:stCondLst>
                        <p:cond delay="indefinite"/>
                      </p:stCondLst>
                      <p:childTnLst>
                        <p:par>
                          <p:cTn id="331" fill="hold">
                            <p:stCondLst>
                              <p:cond delay="0"/>
                            </p:stCondLst>
                            <p:childTnLst>
                              <p:par>
                                <p:cTn id="332" presetID="22" presetClass="entr" presetSubtype="1" fill="hold" grpId="0" nodeType="clickEffect">
                                  <p:stCondLst>
                                    <p:cond delay="0"/>
                                  </p:stCondLst>
                                  <p:childTnLst>
                                    <p:set>
                                      <p:cBhvr>
                                        <p:cTn id="333" dur="1" fill="hold">
                                          <p:stCondLst>
                                            <p:cond delay="0"/>
                                          </p:stCondLst>
                                        </p:cTn>
                                        <p:tgtEl>
                                          <p:spTgt spid="3075"/>
                                        </p:tgtEl>
                                        <p:attrNameLst>
                                          <p:attrName>style.visibility</p:attrName>
                                        </p:attrNameLst>
                                      </p:cBhvr>
                                      <p:to>
                                        <p:strVal val="visible"/>
                                      </p:to>
                                    </p:set>
                                    <p:animEffect transition="in" filter="wipe(up)">
                                      <p:cBhvr>
                                        <p:cTn id="334" dur="500"/>
                                        <p:tgtEl>
                                          <p:spTgt spid="3075"/>
                                        </p:tgtEl>
                                      </p:cBhvr>
                                    </p:animEffect>
                                  </p:childTnLst>
                                </p:cTn>
                              </p:par>
                              <p:par>
                                <p:cTn id="335" presetID="22" presetClass="entr" presetSubtype="8" fill="hold" grpId="0" nodeType="withEffect">
                                  <p:stCondLst>
                                    <p:cond delay="400"/>
                                  </p:stCondLst>
                                  <p:childTnLst>
                                    <p:set>
                                      <p:cBhvr>
                                        <p:cTn id="336" dur="1" fill="hold">
                                          <p:stCondLst>
                                            <p:cond delay="0"/>
                                          </p:stCondLst>
                                        </p:cTn>
                                        <p:tgtEl>
                                          <p:spTgt spid="29"/>
                                        </p:tgtEl>
                                        <p:attrNameLst>
                                          <p:attrName>style.visibility</p:attrName>
                                        </p:attrNameLst>
                                      </p:cBhvr>
                                      <p:to>
                                        <p:strVal val="visible"/>
                                      </p:to>
                                    </p:set>
                                    <p:animEffect transition="in" filter="wipe(left)">
                                      <p:cBhvr>
                                        <p:cTn id="337" dur="500"/>
                                        <p:tgtEl>
                                          <p:spTgt spid="29"/>
                                        </p:tgtEl>
                                      </p:cBhvr>
                                    </p:animEffect>
                                  </p:childTnLst>
                                </p:cTn>
                              </p:par>
                              <p:par>
                                <p:cTn id="338" presetID="18" presetClass="emph" presetSubtype="0" fill="hold" grpId="1" nodeType="withEffect">
                                  <p:stCondLst>
                                    <p:cond delay="400"/>
                                  </p:stCondLst>
                                  <p:childTnLst>
                                    <p:set>
                                      <p:cBhvr override="childStyle">
                                        <p:cTn id="339" dur="500" fill="hold"/>
                                        <p:tgtEl>
                                          <p:spTgt spid="29"/>
                                        </p:tgtEl>
                                        <p:attrNameLst>
                                          <p:attrName>style.textDecorationUnderline</p:attrName>
                                        </p:attrNameLst>
                                      </p:cBhvr>
                                      <p:to>
                                        <p:strVal val="true"/>
                                      </p:to>
                                    </p:set>
                                  </p:childTnLst>
                                </p:cTn>
                              </p:par>
                              <p:par>
                                <p:cTn id="340" presetID="22" presetClass="entr" presetSubtype="8" fill="hold" grpId="0" nodeType="withEffect">
                                  <p:stCondLst>
                                    <p:cond delay="400"/>
                                  </p:stCondLst>
                                  <p:childTnLst>
                                    <p:set>
                                      <p:cBhvr>
                                        <p:cTn id="341" dur="1" fill="hold">
                                          <p:stCondLst>
                                            <p:cond delay="0"/>
                                          </p:stCondLst>
                                        </p:cTn>
                                        <p:tgtEl>
                                          <p:spTgt spid="3087"/>
                                        </p:tgtEl>
                                        <p:attrNameLst>
                                          <p:attrName>style.visibility</p:attrName>
                                        </p:attrNameLst>
                                      </p:cBhvr>
                                      <p:to>
                                        <p:strVal val="visible"/>
                                      </p:to>
                                    </p:set>
                                    <p:animEffect transition="in" filter="wipe(left)">
                                      <p:cBhvr>
                                        <p:cTn id="342" dur="500"/>
                                        <p:tgtEl>
                                          <p:spTgt spid="3087"/>
                                        </p:tgtEl>
                                      </p:cBhvr>
                                    </p:animEffect>
                                  </p:childTnLst>
                                </p:cTn>
                              </p:par>
                            </p:childTnLst>
                          </p:cTn>
                        </p:par>
                      </p:childTnLst>
                    </p:cTn>
                  </p:par>
                  <p:par>
                    <p:cTn id="343" fill="hold">
                      <p:stCondLst>
                        <p:cond delay="indefinite"/>
                      </p:stCondLst>
                      <p:childTnLst>
                        <p:par>
                          <p:cTn id="344" fill="hold">
                            <p:stCondLst>
                              <p:cond delay="0"/>
                            </p:stCondLst>
                            <p:childTnLst>
                              <p:par>
                                <p:cTn id="345" presetID="22" presetClass="entr" presetSubtype="2" fill="hold" grpId="0" nodeType="clickEffect">
                                  <p:stCondLst>
                                    <p:cond delay="0"/>
                                  </p:stCondLst>
                                  <p:childTnLst>
                                    <p:set>
                                      <p:cBhvr>
                                        <p:cTn id="346" dur="1" fill="hold">
                                          <p:stCondLst>
                                            <p:cond delay="0"/>
                                          </p:stCondLst>
                                        </p:cTn>
                                        <p:tgtEl>
                                          <p:spTgt spid="3076"/>
                                        </p:tgtEl>
                                        <p:attrNameLst>
                                          <p:attrName>style.visibility</p:attrName>
                                        </p:attrNameLst>
                                      </p:cBhvr>
                                      <p:to>
                                        <p:strVal val="visible"/>
                                      </p:to>
                                    </p:set>
                                    <p:animEffect transition="in" filter="wipe(right)">
                                      <p:cBhvr>
                                        <p:cTn id="347" dur="500"/>
                                        <p:tgtEl>
                                          <p:spTgt spid="3076"/>
                                        </p:tgtEl>
                                      </p:cBhvr>
                                    </p:animEffect>
                                  </p:childTnLst>
                                </p:cTn>
                              </p:par>
                              <p:par>
                                <p:cTn id="348" presetID="22" presetClass="entr" presetSubtype="8" fill="hold" grpId="0" nodeType="withEffect">
                                  <p:stCondLst>
                                    <p:cond delay="400"/>
                                  </p:stCondLst>
                                  <p:childTnLst>
                                    <p:set>
                                      <p:cBhvr>
                                        <p:cTn id="349" dur="1" fill="hold">
                                          <p:stCondLst>
                                            <p:cond delay="0"/>
                                          </p:stCondLst>
                                        </p:cTn>
                                        <p:tgtEl>
                                          <p:spTgt spid="19"/>
                                        </p:tgtEl>
                                        <p:attrNameLst>
                                          <p:attrName>style.visibility</p:attrName>
                                        </p:attrNameLst>
                                      </p:cBhvr>
                                      <p:to>
                                        <p:strVal val="visible"/>
                                      </p:to>
                                    </p:set>
                                    <p:animEffect transition="in" filter="wipe(left)">
                                      <p:cBhvr>
                                        <p:cTn id="350" dur="500"/>
                                        <p:tgtEl>
                                          <p:spTgt spid="19"/>
                                        </p:tgtEl>
                                      </p:cBhvr>
                                    </p:animEffect>
                                  </p:childTnLst>
                                </p:cTn>
                              </p:par>
                              <p:par>
                                <p:cTn id="351" presetID="18" presetClass="emph" presetSubtype="0" fill="hold" grpId="1" nodeType="withEffect">
                                  <p:stCondLst>
                                    <p:cond delay="400"/>
                                  </p:stCondLst>
                                  <p:childTnLst>
                                    <p:set>
                                      <p:cBhvr override="childStyle">
                                        <p:cTn id="352" dur="500" fill="hold"/>
                                        <p:tgtEl>
                                          <p:spTgt spid="19"/>
                                        </p:tgtEl>
                                        <p:attrNameLst>
                                          <p:attrName>style.textDecorationUnderline</p:attrName>
                                        </p:attrNameLst>
                                      </p:cBhvr>
                                      <p:to>
                                        <p:strVal val="true"/>
                                      </p:to>
                                    </p:set>
                                  </p:childTnLst>
                                </p:cTn>
                              </p:par>
                              <p:par>
                                <p:cTn id="353" presetID="22" presetClass="entr" presetSubtype="8" fill="hold" grpId="0" nodeType="withEffect">
                                  <p:stCondLst>
                                    <p:cond delay="400"/>
                                  </p:stCondLst>
                                  <p:childTnLst>
                                    <p:set>
                                      <p:cBhvr>
                                        <p:cTn id="354" dur="1" fill="hold">
                                          <p:stCondLst>
                                            <p:cond delay="0"/>
                                          </p:stCondLst>
                                        </p:cTn>
                                        <p:tgtEl>
                                          <p:spTgt spid="3088"/>
                                        </p:tgtEl>
                                        <p:attrNameLst>
                                          <p:attrName>style.visibility</p:attrName>
                                        </p:attrNameLst>
                                      </p:cBhvr>
                                      <p:to>
                                        <p:strVal val="visible"/>
                                      </p:to>
                                    </p:set>
                                    <p:animEffect transition="in" filter="wipe(left)">
                                      <p:cBhvr>
                                        <p:cTn id="355" dur="500"/>
                                        <p:tgtEl>
                                          <p:spTgt spid="3088"/>
                                        </p:tgtEl>
                                      </p:cBhvr>
                                    </p:animEffect>
                                  </p:childTnLst>
                                </p:cTn>
                              </p:par>
                            </p:childTnLst>
                          </p:cTn>
                        </p:par>
                      </p:childTnLst>
                    </p:cTn>
                  </p:par>
                  <p:par>
                    <p:cTn id="356" fill="hold">
                      <p:stCondLst>
                        <p:cond delay="indefinite"/>
                      </p:stCondLst>
                      <p:childTnLst>
                        <p:par>
                          <p:cTn id="357" fill="hold">
                            <p:stCondLst>
                              <p:cond delay="0"/>
                            </p:stCondLst>
                            <p:childTnLst>
                              <p:par>
                                <p:cTn id="358" presetID="39" presetClass="entr" presetSubtype="0" accel="100000" fill="hold" grpId="0" nodeType="clickEffect">
                                  <p:stCondLst>
                                    <p:cond delay="0"/>
                                  </p:stCondLst>
                                  <p:childTnLst>
                                    <p:set>
                                      <p:cBhvr>
                                        <p:cTn id="359" dur="1" fill="hold">
                                          <p:stCondLst>
                                            <p:cond delay="0"/>
                                          </p:stCondLst>
                                        </p:cTn>
                                        <p:tgtEl>
                                          <p:spTgt spid="3095"/>
                                        </p:tgtEl>
                                        <p:attrNameLst>
                                          <p:attrName>style.visibility</p:attrName>
                                        </p:attrNameLst>
                                      </p:cBhvr>
                                      <p:to>
                                        <p:strVal val="visible"/>
                                      </p:to>
                                    </p:set>
                                    <p:anim calcmode="lin" valueType="num">
                                      <p:cBhvr>
                                        <p:cTn id="360" dur="1000" fill="hold"/>
                                        <p:tgtEl>
                                          <p:spTgt spid="3095"/>
                                        </p:tgtEl>
                                        <p:attrNameLst>
                                          <p:attrName>ppt_h</p:attrName>
                                        </p:attrNameLst>
                                      </p:cBhvr>
                                      <p:tavLst>
                                        <p:tav tm="0">
                                          <p:val>
                                            <p:strVal val="#ppt_h/20"/>
                                          </p:val>
                                        </p:tav>
                                        <p:tav tm="50000">
                                          <p:val>
                                            <p:strVal val="#ppt_h/20"/>
                                          </p:val>
                                        </p:tav>
                                        <p:tav tm="100000">
                                          <p:val>
                                            <p:strVal val="#ppt_h"/>
                                          </p:val>
                                        </p:tav>
                                      </p:tavLst>
                                    </p:anim>
                                    <p:anim calcmode="lin" valueType="num">
                                      <p:cBhvr>
                                        <p:cTn id="361" dur="1000" fill="hold"/>
                                        <p:tgtEl>
                                          <p:spTgt spid="3095"/>
                                        </p:tgtEl>
                                        <p:attrNameLst>
                                          <p:attrName>ppt_w</p:attrName>
                                        </p:attrNameLst>
                                      </p:cBhvr>
                                      <p:tavLst>
                                        <p:tav tm="0">
                                          <p:val>
                                            <p:strVal val="#ppt_w+.3"/>
                                          </p:val>
                                        </p:tav>
                                        <p:tav tm="50000">
                                          <p:val>
                                            <p:strVal val="#ppt_w+.3"/>
                                          </p:val>
                                        </p:tav>
                                        <p:tav tm="100000">
                                          <p:val>
                                            <p:strVal val="#ppt_w"/>
                                          </p:val>
                                        </p:tav>
                                      </p:tavLst>
                                    </p:anim>
                                    <p:anim calcmode="lin" valueType="num">
                                      <p:cBhvr>
                                        <p:cTn id="362" dur="1000" fill="hold"/>
                                        <p:tgtEl>
                                          <p:spTgt spid="3095"/>
                                        </p:tgtEl>
                                        <p:attrNameLst>
                                          <p:attrName>ppt_x</p:attrName>
                                        </p:attrNameLst>
                                      </p:cBhvr>
                                      <p:tavLst>
                                        <p:tav tm="0">
                                          <p:val>
                                            <p:strVal val="#ppt_x-.3"/>
                                          </p:val>
                                        </p:tav>
                                        <p:tav tm="50000">
                                          <p:val>
                                            <p:strVal val="#ppt_x"/>
                                          </p:val>
                                        </p:tav>
                                        <p:tav tm="100000">
                                          <p:val>
                                            <p:strVal val="#ppt_x"/>
                                          </p:val>
                                        </p:tav>
                                      </p:tavLst>
                                    </p:anim>
                                    <p:anim calcmode="lin" valueType="num">
                                      <p:cBhvr>
                                        <p:cTn id="363" dur="1000" fill="hold"/>
                                        <p:tgtEl>
                                          <p:spTgt spid="3095"/>
                                        </p:tgtEl>
                                        <p:attrNameLst>
                                          <p:attrName>ppt_y</p:attrName>
                                        </p:attrNameLst>
                                      </p:cBhvr>
                                      <p:tavLst>
                                        <p:tav tm="0">
                                          <p:val>
                                            <p:strVal val="#ppt_y"/>
                                          </p:val>
                                        </p:tav>
                                        <p:tav tm="100000">
                                          <p:val>
                                            <p:strVal val="#ppt_y"/>
                                          </p:val>
                                        </p:tav>
                                      </p:tavLst>
                                    </p:anim>
                                  </p:childTnLst>
                                </p:cTn>
                              </p:par>
                            </p:childTnLst>
                          </p:cTn>
                        </p:par>
                      </p:childTnLst>
                    </p:cTn>
                  </p:par>
                  <p:par>
                    <p:cTn id="364" fill="hold">
                      <p:stCondLst>
                        <p:cond delay="indefinite"/>
                      </p:stCondLst>
                      <p:childTnLst>
                        <p:par>
                          <p:cTn id="365" fill="hold">
                            <p:stCondLst>
                              <p:cond delay="0"/>
                            </p:stCondLst>
                            <p:childTnLst>
                              <p:par>
                                <p:cTn id="366" presetID="39" presetClass="entr" presetSubtype="0" accel="100000" fill="hold" grpId="0" nodeType="clickEffect">
                                  <p:stCondLst>
                                    <p:cond delay="0"/>
                                  </p:stCondLst>
                                  <p:childTnLst>
                                    <p:set>
                                      <p:cBhvr>
                                        <p:cTn id="367" dur="1" fill="hold">
                                          <p:stCondLst>
                                            <p:cond delay="0"/>
                                          </p:stCondLst>
                                        </p:cTn>
                                        <p:tgtEl>
                                          <p:spTgt spid="3096"/>
                                        </p:tgtEl>
                                        <p:attrNameLst>
                                          <p:attrName>style.visibility</p:attrName>
                                        </p:attrNameLst>
                                      </p:cBhvr>
                                      <p:to>
                                        <p:strVal val="visible"/>
                                      </p:to>
                                    </p:set>
                                    <p:anim calcmode="lin" valueType="num">
                                      <p:cBhvr>
                                        <p:cTn id="368" dur="1000" fill="hold"/>
                                        <p:tgtEl>
                                          <p:spTgt spid="3096"/>
                                        </p:tgtEl>
                                        <p:attrNameLst>
                                          <p:attrName>ppt_h</p:attrName>
                                        </p:attrNameLst>
                                      </p:cBhvr>
                                      <p:tavLst>
                                        <p:tav tm="0">
                                          <p:val>
                                            <p:strVal val="#ppt_h/20"/>
                                          </p:val>
                                        </p:tav>
                                        <p:tav tm="50000">
                                          <p:val>
                                            <p:strVal val="#ppt_h/20"/>
                                          </p:val>
                                        </p:tav>
                                        <p:tav tm="100000">
                                          <p:val>
                                            <p:strVal val="#ppt_h"/>
                                          </p:val>
                                        </p:tav>
                                      </p:tavLst>
                                    </p:anim>
                                    <p:anim calcmode="lin" valueType="num">
                                      <p:cBhvr>
                                        <p:cTn id="369" dur="1000" fill="hold"/>
                                        <p:tgtEl>
                                          <p:spTgt spid="3096"/>
                                        </p:tgtEl>
                                        <p:attrNameLst>
                                          <p:attrName>ppt_w</p:attrName>
                                        </p:attrNameLst>
                                      </p:cBhvr>
                                      <p:tavLst>
                                        <p:tav tm="0">
                                          <p:val>
                                            <p:strVal val="#ppt_w+.3"/>
                                          </p:val>
                                        </p:tav>
                                        <p:tav tm="50000">
                                          <p:val>
                                            <p:strVal val="#ppt_w+.3"/>
                                          </p:val>
                                        </p:tav>
                                        <p:tav tm="100000">
                                          <p:val>
                                            <p:strVal val="#ppt_w"/>
                                          </p:val>
                                        </p:tav>
                                      </p:tavLst>
                                    </p:anim>
                                    <p:anim calcmode="lin" valueType="num">
                                      <p:cBhvr>
                                        <p:cTn id="370" dur="1000" fill="hold"/>
                                        <p:tgtEl>
                                          <p:spTgt spid="3096"/>
                                        </p:tgtEl>
                                        <p:attrNameLst>
                                          <p:attrName>ppt_x</p:attrName>
                                        </p:attrNameLst>
                                      </p:cBhvr>
                                      <p:tavLst>
                                        <p:tav tm="0">
                                          <p:val>
                                            <p:strVal val="#ppt_x-.3"/>
                                          </p:val>
                                        </p:tav>
                                        <p:tav tm="50000">
                                          <p:val>
                                            <p:strVal val="#ppt_x"/>
                                          </p:val>
                                        </p:tav>
                                        <p:tav tm="100000">
                                          <p:val>
                                            <p:strVal val="#ppt_x"/>
                                          </p:val>
                                        </p:tav>
                                      </p:tavLst>
                                    </p:anim>
                                    <p:anim calcmode="lin" valueType="num">
                                      <p:cBhvr>
                                        <p:cTn id="371" dur="1000" fill="hold"/>
                                        <p:tgtEl>
                                          <p:spTgt spid="3096"/>
                                        </p:tgtEl>
                                        <p:attrNameLst>
                                          <p:attrName>ppt_y</p:attrName>
                                        </p:attrNameLst>
                                      </p:cBhvr>
                                      <p:tavLst>
                                        <p:tav tm="0">
                                          <p:val>
                                            <p:strVal val="#ppt_y"/>
                                          </p:val>
                                        </p:tav>
                                        <p:tav tm="100000">
                                          <p:val>
                                            <p:strVal val="#ppt_y"/>
                                          </p:val>
                                        </p:tav>
                                      </p:tavLst>
                                    </p:anim>
                                  </p:childTnLst>
                                </p:cTn>
                              </p:par>
                            </p:childTnLst>
                          </p:cTn>
                        </p:par>
                      </p:childTnLst>
                    </p:cTn>
                  </p:par>
                  <p:par>
                    <p:cTn id="372" fill="hold">
                      <p:stCondLst>
                        <p:cond delay="indefinite"/>
                      </p:stCondLst>
                      <p:childTnLst>
                        <p:par>
                          <p:cTn id="373" fill="hold">
                            <p:stCondLst>
                              <p:cond delay="0"/>
                            </p:stCondLst>
                            <p:childTnLst>
                              <p:par>
                                <p:cTn id="374" presetID="39" presetClass="entr" presetSubtype="0" accel="100000" fill="hold" grpId="0" nodeType="clickEffect">
                                  <p:stCondLst>
                                    <p:cond delay="0"/>
                                  </p:stCondLst>
                                  <p:childTnLst>
                                    <p:set>
                                      <p:cBhvr>
                                        <p:cTn id="375" dur="1" fill="hold">
                                          <p:stCondLst>
                                            <p:cond delay="0"/>
                                          </p:stCondLst>
                                        </p:cTn>
                                        <p:tgtEl>
                                          <p:spTgt spid="3097"/>
                                        </p:tgtEl>
                                        <p:attrNameLst>
                                          <p:attrName>style.visibility</p:attrName>
                                        </p:attrNameLst>
                                      </p:cBhvr>
                                      <p:to>
                                        <p:strVal val="visible"/>
                                      </p:to>
                                    </p:set>
                                    <p:anim calcmode="lin" valueType="num">
                                      <p:cBhvr>
                                        <p:cTn id="376" dur="1000" fill="hold"/>
                                        <p:tgtEl>
                                          <p:spTgt spid="3097"/>
                                        </p:tgtEl>
                                        <p:attrNameLst>
                                          <p:attrName>ppt_h</p:attrName>
                                        </p:attrNameLst>
                                      </p:cBhvr>
                                      <p:tavLst>
                                        <p:tav tm="0">
                                          <p:val>
                                            <p:strVal val="#ppt_h/20"/>
                                          </p:val>
                                        </p:tav>
                                        <p:tav tm="50000">
                                          <p:val>
                                            <p:strVal val="#ppt_h/20"/>
                                          </p:val>
                                        </p:tav>
                                        <p:tav tm="100000">
                                          <p:val>
                                            <p:strVal val="#ppt_h"/>
                                          </p:val>
                                        </p:tav>
                                      </p:tavLst>
                                    </p:anim>
                                    <p:anim calcmode="lin" valueType="num">
                                      <p:cBhvr>
                                        <p:cTn id="377" dur="1000" fill="hold"/>
                                        <p:tgtEl>
                                          <p:spTgt spid="3097"/>
                                        </p:tgtEl>
                                        <p:attrNameLst>
                                          <p:attrName>ppt_w</p:attrName>
                                        </p:attrNameLst>
                                      </p:cBhvr>
                                      <p:tavLst>
                                        <p:tav tm="0">
                                          <p:val>
                                            <p:strVal val="#ppt_w+.3"/>
                                          </p:val>
                                        </p:tav>
                                        <p:tav tm="50000">
                                          <p:val>
                                            <p:strVal val="#ppt_w+.3"/>
                                          </p:val>
                                        </p:tav>
                                        <p:tav tm="100000">
                                          <p:val>
                                            <p:strVal val="#ppt_w"/>
                                          </p:val>
                                        </p:tav>
                                      </p:tavLst>
                                    </p:anim>
                                    <p:anim calcmode="lin" valueType="num">
                                      <p:cBhvr>
                                        <p:cTn id="378" dur="1000" fill="hold"/>
                                        <p:tgtEl>
                                          <p:spTgt spid="3097"/>
                                        </p:tgtEl>
                                        <p:attrNameLst>
                                          <p:attrName>ppt_x</p:attrName>
                                        </p:attrNameLst>
                                      </p:cBhvr>
                                      <p:tavLst>
                                        <p:tav tm="0">
                                          <p:val>
                                            <p:strVal val="#ppt_x-.3"/>
                                          </p:val>
                                        </p:tav>
                                        <p:tav tm="50000">
                                          <p:val>
                                            <p:strVal val="#ppt_x"/>
                                          </p:val>
                                        </p:tav>
                                        <p:tav tm="100000">
                                          <p:val>
                                            <p:strVal val="#ppt_x"/>
                                          </p:val>
                                        </p:tav>
                                      </p:tavLst>
                                    </p:anim>
                                    <p:anim calcmode="lin" valueType="num">
                                      <p:cBhvr>
                                        <p:cTn id="379" dur="1000" fill="hold"/>
                                        <p:tgtEl>
                                          <p:spTgt spid="3097"/>
                                        </p:tgtEl>
                                        <p:attrNameLst>
                                          <p:attrName>ppt_y</p:attrName>
                                        </p:attrNameLst>
                                      </p:cBhvr>
                                      <p:tavLst>
                                        <p:tav tm="0">
                                          <p:val>
                                            <p:strVal val="#ppt_y"/>
                                          </p:val>
                                        </p:tav>
                                        <p:tav tm="100000">
                                          <p:val>
                                            <p:strVal val="#ppt_y"/>
                                          </p:val>
                                        </p:tav>
                                      </p:tavLst>
                                    </p:anim>
                                  </p:childTnLst>
                                </p:cTn>
                              </p:par>
                            </p:childTnLst>
                          </p:cTn>
                        </p:par>
                      </p:childTnLst>
                    </p:cTn>
                  </p:par>
                  <p:par>
                    <p:cTn id="380" fill="hold">
                      <p:stCondLst>
                        <p:cond delay="indefinite"/>
                      </p:stCondLst>
                      <p:childTnLst>
                        <p:par>
                          <p:cTn id="381" fill="hold">
                            <p:stCondLst>
                              <p:cond delay="0"/>
                            </p:stCondLst>
                            <p:childTnLst>
                              <p:par>
                                <p:cTn id="382" presetID="0" presetClass="entr" presetSubtype="0" fill="hold" grpId="0" nodeType="clickEffect">
                                  <p:stCondLst>
                                    <p:cond delay="0"/>
                                  </p:stCondLst>
                                  <p:childTnLst>
                                    <p:set>
                                      <p:cBhvr>
                                        <p:cTn id="383" dur="1" fill="hold">
                                          <p:stCondLst>
                                            <p:cond delay="0"/>
                                          </p:stCondLst>
                                        </p:cTn>
                                        <p:tgtEl>
                                          <p:spTgt spid="3098"/>
                                        </p:tgtEl>
                                        <p:attrNameLst>
                                          <p:attrName>style.visibility</p:attrName>
                                        </p:attrNameLst>
                                      </p:cBhvr>
                                      <p:to>
                                        <p:strVal val="visible"/>
                                      </p:to>
                                    </p:set>
                                    <p:animEffect transition="in" filter="dissolve">
                                      <p:cBhvr>
                                        <p:cTn id="384" dur="500">
                                          <p:stCondLst>
                                            <p:cond delay="0"/>
                                          </p:stCondLst>
                                        </p:cTn>
                                        <p:tgtEl>
                                          <p:spTgt spid="3098"/>
                                        </p:tgtEl>
                                      </p:cBhvr>
                                    </p:animEffect>
                                    <p:anim to="" calcmode="lin" valueType="num">
                                      <p:cBhvr>
                                        <p:cTn id="385" dur="500" fill="hold">
                                          <p:stCondLst>
                                            <p:cond delay="0"/>
                                          </p:stCondLst>
                                        </p:cTn>
                                        <p:tgtEl>
                                          <p:spTgt spid="3098"/>
                                        </p:tgtEl>
                                        <p:attrNameLst>
                                          <p:attrName>ppt_w</p:attrName>
                                        </p:attrNameLst>
                                      </p:cBhvr>
                                      <p:tavLst>
                                        <p:tav tm="0">
                                          <p:val>
                                            <p:strVal val="#ppt_w*4"/>
                                          </p:val>
                                        </p:tav>
                                        <p:tav tm="100000">
                                          <p:val>
                                            <p:strVal val="#ppt_w"/>
                                          </p:val>
                                        </p:tav>
                                      </p:tavLst>
                                    </p:anim>
                                    <p:anim to="" calcmode="lin" valueType="num">
                                      <p:cBhvr>
                                        <p:cTn id="386" dur="500" fill="hold">
                                          <p:stCondLst>
                                            <p:cond delay="0"/>
                                          </p:stCondLst>
                                        </p:cTn>
                                        <p:tgtEl>
                                          <p:spTgt spid="3098"/>
                                        </p:tgtEl>
                                        <p:attrNameLst>
                                          <p:attrName>ppt_h</p:attrName>
                                        </p:attrNameLst>
                                      </p:cBhvr>
                                      <p:tavLst>
                                        <p:tav tm="0">
                                          <p:val>
                                            <p:strVal val="#ppt_h*4"/>
                                          </p:val>
                                        </p:tav>
                                        <p:tav tm="100000">
                                          <p:val>
                                            <p:strVal val="#ppt_h"/>
                                          </p:val>
                                        </p:tav>
                                      </p:tavLst>
                                    </p:anim>
                                  </p:childTnLst>
                                </p:cTn>
                              </p:par>
                            </p:childTnLst>
                          </p:cTn>
                        </p:par>
                      </p:childTnLst>
                    </p:cTn>
                  </p:par>
                  <p:par>
                    <p:cTn id="387" fill="hold">
                      <p:stCondLst>
                        <p:cond delay="indefinite"/>
                      </p:stCondLst>
                      <p:childTnLst>
                        <p:par>
                          <p:cTn id="388" fill="hold">
                            <p:stCondLst>
                              <p:cond delay="0"/>
                            </p:stCondLst>
                            <p:childTnLst>
                              <p:par>
                                <p:cTn id="389" presetID="6" presetClass="entr" presetSubtype="32" fill="hold" grpId="0" nodeType="clickEffect">
                                  <p:stCondLst>
                                    <p:cond delay="0"/>
                                  </p:stCondLst>
                                  <p:childTnLst>
                                    <p:set>
                                      <p:cBhvr>
                                        <p:cTn id="390" dur="1" fill="hold">
                                          <p:stCondLst>
                                            <p:cond delay="0"/>
                                          </p:stCondLst>
                                        </p:cTn>
                                        <p:tgtEl>
                                          <p:spTgt spid="3102"/>
                                        </p:tgtEl>
                                        <p:attrNameLst>
                                          <p:attrName>style.visibility</p:attrName>
                                        </p:attrNameLst>
                                      </p:cBhvr>
                                      <p:to>
                                        <p:strVal val="visible"/>
                                      </p:to>
                                    </p:set>
                                    <p:animEffect transition="in" filter="circle(out)">
                                      <p:cBhvr>
                                        <p:cTn id="391" dur="1250"/>
                                        <p:tgtEl>
                                          <p:spTgt spid="3102"/>
                                        </p:tgtEl>
                                      </p:cBhvr>
                                    </p:animEffect>
                                  </p:childTnLst>
                                </p:cTn>
                              </p:par>
                            </p:childTnLst>
                          </p:cTn>
                        </p:par>
                        <p:par>
                          <p:cTn id="392" fill="hold">
                            <p:stCondLst>
                              <p:cond delay="1250"/>
                            </p:stCondLst>
                            <p:childTnLst>
                              <p:par>
                                <p:cTn id="393" presetID="26" presetClass="emph" presetSubtype="0" fill="hold" grpId="2" nodeType="afterEffect">
                                  <p:stCondLst>
                                    <p:cond delay="0"/>
                                  </p:stCondLst>
                                  <p:childTnLst>
                                    <p:animEffect transition="out" filter="fade">
                                      <p:cBhvr>
                                        <p:cTn id="394" dur="500" tmFilter="0, 0; .2, .5; .8, .5; 1, 0"/>
                                        <p:tgtEl>
                                          <p:spTgt spid="3102"/>
                                        </p:tgtEl>
                                      </p:cBhvr>
                                    </p:animEffect>
                                    <p:animScale>
                                      <p:cBhvr>
                                        <p:cTn id="395" dur="250" autoRev="1" fill="hold"/>
                                        <p:tgtEl>
                                          <p:spTgt spid="3102"/>
                                        </p:tgtEl>
                                      </p:cBhvr>
                                      <p:by x="105000" y="105000"/>
                                    </p:animScale>
                                  </p:childTnLst>
                                </p:cTn>
                              </p:par>
                            </p:childTnLst>
                          </p:cTn>
                        </p:par>
                      </p:childTnLst>
                    </p:cTn>
                  </p:par>
                  <p:par>
                    <p:cTn id="396" fill="hold">
                      <p:stCondLst>
                        <p:cond delay="indefinite"/>
                      </p:stCondLst>
                      <p:childTnLst>
                        <p:par>
                          <p:cTn id="397" fill="hold">
                            <p:stCondLst>
                              <p:cond delay="0"/>
                            </p:stCondLst>
                            <p:childTnLst>
                              <p:par>
                                <p:cTn id="398" presetID="23" presetClass="exit" presetSubtype="544" fill="hold" grpId="2" nodeType="clickEffect">
                                  <p:stCondLst>
                                    <p:cond delay="0"/>
                                  </p:stCondLst>
                                  <p:childTnLst>
                                    <p:anim calcmode="lin" valueType="num">
                                      <p:cBhvr>
                                        <p:cTn id="399" dur="500"/>
                                        <p:tgtEl>
                                          <p:spTgt spid="19"/>
                                        </p:tgtEl>
                                        <p:attrNameLst>
                                          <p:attrName>ppt_w</p:attrName>
                                        </p:attrNameLst>
                                      </p:cBhvr>
                                      <p:tavLst>
                                        <p:tav tm="0">
                                          <p:val>
                                            <p:strVal val="ppt_w"/>
                                          </p:val>
                                        </p:tav>
                                        <p:tav tm="100000">
                                          <p:val>
                                            <p:fltVal val="0"/>
                                          </p:val>
                                        </p:tav>
                                      </p:tavLst>
                                    </p:anim>
                                    <p:anim calcmode="lin" valueType="num">
                                      <p:cBhvr>
                                        <p:cTn id="400" dur="500"/>
                                        <p:tgtEl>
                                          <p:spTgt spid="19"/>
                                        </p:tgtEl>
                                        <p:attrNameLst>
                                          <p:attrName>ppt_h</p:attrName>
                                        </p:attrNameLst>
                                      </p:cBhvr>
                                      <p:tavLst>
                                        <p:tav tm="0">
                                          <p:val>
                                            <p:strVal val="ppt_h"/>
                                          </p:val>
                                        </p:tav>
                                        <p:tav tm="100000">
                                          <p:val>
                                            <p:fltVal val="0"/>
                                          </p:val>
                                        </p:tav>
                                      </p:tavLst>
                                    </p:anim>
                                    <p:anim calcmode="lin" valueType="num">
                                      <p:cBhvr>
                                        <p:cTn id="401" dur="500"/>
                                        <p:tgtEl>
                                          <p:spTgt spid="19"/>
                                        </p:tgtEl>
                                        <p:attrNameLst>
                                          <p:attrName>ppt_x</p:attrName>
                                        </p:attrNameLst>
                                      </p:cBhvr>
                                      <p:tavLst>
                                        <p:tav tm="0">
                                          <p:val>
                                            <p:strVal val="ppt_x"/>
                                          </p:val>
                                        </p:tav>
                                        <p:tav tm="100000">
                                          <p:val>
                                            <p:fltVal val="0.5"/>
                                          </p:val>
                                        </p:tav>
                                      </p:tavLst>
                                    </p:anim>
                                    <p:anim calcmode="lin" valueType="num">
                                      <p:cBhvr>
                                        <p:cTn id="402" dur="500"/>
                                        <p:tgtEl>
                                          <p:spTgt spid="19"/>
                                        </p:tgtEl>
                                        <p:attrNameLst>
                                          <p:attrName>ppt_y</p:attrName>
                                        </p:attrNameLst>
                                      </p:cBhvr>
                                      <p:tavLst>
                                        <p:tav tm="0">
                                          <p:val>
                                            <p:strVal val="ppt_y"/>
                                          </p:val>
                                        </p:tav>
                                        <p:tav tm="100000">
                                          <p:val>
                                            <p:fltVal val="0.5"/>
                                          </p:val>
                                        </p:tav>
                                      </p:tavLst>
                                    </p:anim>
                                    <p:set>
                                      <p:cBhvr>
                                        <p:cTn id="403" dur="1" fill="hold">
                                          <p:stCondLst>
                                            <p:cond delay="499"/>
                                          </p:stCondLst>
                                        </p:cTn>
                                        <p:tgtEl>
                                          <p:spTgt spid="19"/>
                                        </p:tgtEl>
                                        <p:attrNameLst>
                                          <p:attrName>style.visibility</p:attrName>
                                        </p:attrNameLst>
                                      </p:cBhvr>
                                      <p:to>
                                        <p:strVal val="hidden"/>
                                      </p:to>
                                    </p:set>
                                  </p:childTnLst>
                                </p:cTn>
                              </p:par>
                              <p:par>
                                <p:cTn id="404" presetID="23" presetClass="exit" presetSubtype="544" fill="hold" grpId="1" nodeType="withEffect">
                                  <p:stCondLst>
                                    <p:cond delay="0"/>
                                  </p:stCondLst>
                                  <p:childTnLst>
                                    <p:anim calcmode="lin" valueType="num">
                                      <p:cBhvr>
                                        <p:cTn id="405" dur="500"/>
                                        <p:tgtEl>
                                          <p:spTgt spid="3087"/>
                                        </p:tgtEl>
                                        <p:attrNameLst>
                                          <p:attrName>ppt_w</p:attrName>
                                        </p:attrNameLst>
                                      </p:cBhvr>
                                      <p:tavLst>
                                        <p:tav tm="0">
                                          <p:val>
                                            <p:strVal val="ppt_w"/>
                                          </p:val>
                                        </p:tav>
                                        <p:tav tm="100000">
                                          <p:val>
                                            <p:fltVal val="0"/>
                                          </p:val>
                                        </p:tav>
                                      </p:tavLst>
                                    </p:anim>
                                    <p:anim calcmode="lin" valueType="num">
                                      <p:cBhvr>
                                        <p:cTn id="406" dur="500"/>
                                        <p:tgtEl>
                                          <p:spTgt spid="3087"/>
                                        </p:tgtEl>
                                        <p:attrNameLst>
                                          <p:attrName>ppt_h</p:attrName>
                                        </p:attrNameLst>
                                      </p:cBhvr>
                                      <p:tavLst>
                                        <p:tav tm="0">
                                          <p:val>
                                            <p:strVal val="ppt_h"/>
                                          </p:val>
                                        </p:tav>
                                        <p:tav tm="100000">
                                          <p:val>
                                            <p:fltVal val="0"/>
                                          </p:val>
                                        </p:tav>
                                      </p:tavLst>
                                    </p:anim>
                                    <p:anim calcmode="lin" valueType="num">
                                      <p:cBhvr>
                                        <p:cTn id="407" dur="500"/>
                                        <p:tgtEl>
                                          <p:spTgt spid="3087"/>
                                        </p:tgtEl>
                                        <p:attrNameLst>
                                          <p:attrName>ppt_x</p:attrName>
                                        </p:attrNameLst>
                                      </p:cBhvr>
                                      <p:tavLst>
                                        <p:tav tm="0">
                                          <p:val>
                                            <p:strVal val="ppt_x"/>
                                          </p:val>
                                        </p:tav>
                                        <p:tav tm="100000">
                                          <p:val>
                                            <p:fltVal val="0.5"/>
                                          </p:val>
                                        </p:tav>
                                      </p:tavLst>
                                    </p:anim>
                                    <p:anim calcmode="lin" valueType="num">
                                      <p:cBhvr>
                                        <p:cTn id="408" dur="500"/>
                                        <p:tgtEl>
                                          <p:spTgt spid="3087"/>
                                        </p:tgtEl>
                                        <p:attrNameLst>
                                          <p:attrName>ppt_y</p:attrName>
                                        </p:attrNameLst>
                                      </p:cBhvr>
                                      <p:tavLst>
                                        <p:tav tm="0">
                                          <p:val>
                                            <p:strVal val="ppt_y"/>
                                          </p:val>
                                        </p:tav>
                                        <p:tav tm="100000">
                                          <p:val>
                                            <p:fltVal val="0.5"/>
                                          </p:val>
                                        </p:tav>
                                      </p:tavLst>
                                    </p:anim>
                                    <p:set>
                                      <p:cBhvr>
                                        <p:cTn id="409" dur="1" fill="hold">
                                          <p:stCondLst>
                                            <p:cond delay="499"/>
                                          </p:stCondLst>
                                        </p:cTn>
                                        <p:tgtEl>
                                          <p:spTgt spid="3087"/>
                                        </p:tgtEl>
                                        <p:attrNameLst>
                                          <p:attrName>style.visibility</p:attrName>
                                        </p:attrNameLst>
                                      </p:cBhvr>
                                      <p:to>
                                        <p:strVal val="hidden"/>
                                      </p:to>
                                    </p:set>
                                  </p:childTnLst>
                                </p:cTn>
                              </p:par>
                              <p:par>
                                <p:cTn id="410" presetID="23" presetClass="exit" presetSubtype="544" fill="hold" grpId="2" nodeType="withEffect">
                                  <p:stCondLst>
                                    <p:cond delay="0"/>
                                  </p:stCondLst>
                                  <p:childTnLst>
                                    <p:anim calcmode="lin" valueType="num">
                                      <p:cBhvr>
                                        <p:cTn id="411" dur="500"/>
                                        <p:tgtEl>
                                          <p:spTgt spid="29"/>
                                        </p:tgtEl>
                                        <p:attrNameLst>
                                          <p:attrName>ppt_w</p:attrName>
                                        </p:attrNameLst>
                                      </p:cBhvr>
                                      <p:tavLst>
                                        <p:tav tm="0">
                                          <p:val>
                                            <p:strVal val="ppt_w"/>
                                          </p:val>
                                        </p:tav>
                                        <p:tav tm="100000">
                                          <p:val>
                                            <p:fltVal val="0"/>
                                          </p:val>
                                        </p:tav>
                                      </p:tavLst>
                                    </p:anim>
                                    <p:anim calcmode="lin" valueType="num">
                                      <p:cBhvr>
                                        <p:cTn id="412" dur="500"/>
                                        <p:tgtEl>
                                          <p:spTgt spid="29"/>
                                        </p:tgtEl>
                                        <p:attrNameLst>
                                          <p:attrName>ppt_h</p:attrName>
                                        </p:attrNameLst>
                                      </p:cBhvr>
                                      <p:tavLst>
                                        <p:tav tm="0">
                                          <p:val>
                                            <p:strVal val="ppt_h"/>
                                          </p:val>
                                        </p:tav>
                                        <p:tav tm="100000">
                                          <p:val>
                                            <p:fltVal val="0"/>
                                          </p:val>
                                        </p:tav>
                                      </p:tavLst>
                                    </p:anim>
                                    <p:anim calcmode="lin" valueType="num">
                                      <p:cBhvr>
                                        <p:cTn id="413" dur="500"/>
                                        <p:tgtEl>
                                          <p:spTgt spid="29"/>
                                        </p:tgtEl>
                                        <p:attrNameLst>
                                          <p:attrName>ppt_x</p:attrName>
                                        </p:attrNameLst>
                                      </p:cBhvr>
                                      <p:tavLst>
                                        <p:tav tm="0">
                                          <p:val>
                                            <p:strVal val="ppt_x"/>
                                          </p:val>
                                        </p:tav>
                                        <p:tav tm="100000">
                                          <p:val>
                                            <p:fltVal val="0.5"/>
                                          </p:val>
                                        </p:tav>
                                      </p:tavLst>
                                    </p:anim>
                                    <p:anim calcmode="lin" valueType="num">
                                      <p:cBhvr>
                                        <p:cTn id="414" dur="500"/>
                                        <p:tgtEl>
                                          <p:spTgt spid="29"/>
                                        </p:tgtEl>
                                        <p:attrNameLst>
                                          <p:attrName>ppt_y</p:attrName>
                                        </p:attrNameLst>
                                      </p:cBhvr>
                                      <p:tavLst>
                                        <p:tav tm="0">
                                          <p:val>
                                            <p:strVal val="ppt_y"/>
                                          </p:val>
                                        </p:tav>
                                        <p:tav tm="100000">
                                          <p:val>
                                            <p:fltVal val="0.5"/>
                                          </p:val>
                                        </p:tav>
                                      </p:tavLst>
                                    </p:anim>
                                    <p:set>
                                      <p:cBhvr>
                                        <p:cTn id="415" dur="1" fill="hold">
                                          <p:stCondLst>
                                            <p:cond delay="499"/>
                                          </p:stCondLst>
                                        </p:cTn>
                                        <p:tgtEl>
                                          <p:spTgt spid="29"/>
                                        </p:tgtEl>
                                        <p:attrNameLst>
                                          <p:attrName>style.visibility</p:attrName>
                                        </p:attrNameLst>
                                      </p:cBhvr>
                                      <p:to>
                                        <p:strVal val="hidden"/>
                                      </p:to>
                                    </p:set>
                                  </p:childTnLst>
                                </p:cTn>
                              </p:par>
                              <p:par>
                                <p:cTn id="416" presetID="23" presetClass="exit" presetSubtype="544" fill="hold" grpId="1" nodeType="withEffect">
                                  <p:stCondLst>
                                    <p:cond delay="0"/>
                                  </p:stCondLst>
                                  <p:childTnLst>
                                    <p:anim calcmode="lin" valueType="num">
                                      <p:cBhvr>
                                        <p:cTn id="417" dur="500"/>
                                        <p:tgtEl>
                                          <p:spTgt spid="3088"/>
                                        </p:tgtEl>
                                        <p:attrNameLst>
                                          <p:attrName>ppt_w</p:attrName>
                                        </p:attrNameLst>
                                      </p:cBhvr>
                                      <p:tavLst>
                                        <p:tav tm="0">
                                          <p:val>
                                            <p:strVal val="ppt_w"/>
                                          </p:val>
                                        </p:tav>
                                        <p:tav tm="100000">
                                          <p:val>
                                            <p:fltVal val="0"/>
                                          </p:val>
                                        </p:tav>
                                      </p:tavLst>
                                    </p:anim>
                                    <p:anim calcmode="lin" valueType="num">
                                      <p:cBhvr>
                                        <p:cTn id="418" dur="500"/>
                                        <p:tgtEl>
                                          <p:spTgt spid="3088"/>
                                        </p:tgtEl>
                                        <p:attrNameLst>
                                          <p:attrName>ppt_h</p:attrName>
                                        </p:attrNameLst>
                                      </p:cBhvr>
                                      <p:tavLst>
                                        <p:tav tm="0">
                                          <p:val>
                                            <p:strVal val="ppt_h"/>
                                          </p:val>
                                        </p:tav>
                                        <p:tav tm="100000">
                                          <p:val>
                                            <p:fltVal val="0"/>
                                          </p:val>
                                        </p:tav>
                                      </p:tavLst>
                                    </p:anim>
                                    <p:anim calcmode="lin" valueType="num">
                                      <p:cBhvr>
                                        <p:cTn id="419" dur="500"/>
                                        <p:tgtEl>
                                          <p:spTgt spid="3088"/>
                                        </p:tgtEl>
                                        <p:attrNameLst>
                                          <p:attrName>ppt_x</p:attrName>
                                        </p:attrNameLst>
                                      </p:cBhvr>
                                      <p:tavLst>
                                        <p:tav tm="0">
                                          <p:val>
                                            <p:strVal val="ppt_x"/>
                                          </p:val>
                                        </p:tav>
                                        <p:tav tm="100000">
                                          <p:val>
                                            <p:fltVal val="0.5"/>
                                          </p:val>
                                        </p:tav>
                                      </p:tavLst>
                                    </p:anim>
                                    <p:anim calcmode="lin" valueType="num">
                                      <p:cBhvr>
                                        <p:cTn id="420" dur="500"/>
                                        <p:tgtEl>
                                          <p:spTgt spid="3088"/>
                                        </p:tgtEl>
                                        <p:attrNameLst>
                                          <p:attrName>ppt_y</p:attrName>
                                        </p:attrNameLst>
                                      </p:cBhvr>
                                      <p:tavLst>
                                        <p:tav tm="0">
                                          <p:val>
                                            <p:strVal val="ppt_y"/>
                                          </p:val>
                                        </p:tav>
                                        <p:tav tm="100000">
                                          <p:val>
                                            <p:fltVal val="0.5"/>
                                          </p:val>
                                        </p:tav>
                                      </p:tavLst>
                                    </p:anim>
                                    <p:set>
                                      <p:cBhvr>
                                        <p:cTn id="421" dur="1" fill="hold">
                                          <p:stCondLst>
                                            <p:cond delay="499"/>
                                          </p:stCondLst>
                                        </p:cTn>
                                        <p:tgtEl>
                                          <p:spTgt spid="3088"/>
                                        </p:tgtEl>
                                        <p:attrNameLst>
                                          <p:attrName>style.visibility</p:attrName>
                                        </p:attrNameLst>
                                      </p:cBhvr>
                                      <p:to>
                                        <p:strVal val="hidden"/>
                                      </p:to>
                                    </p:set>
                                  </p:childTnLst>
                                </p:cTn>
                              </p:par>
                              <p:par>
                                <p:cTn id="422" presetID="23" presetClass="exit" presetSubtype="544" fill="hold" grpId="1" nodeType="withEffect">
                                  <p:stCondLst>
                                    <p:cond delay="0"/>
                                  </p:stCondLst>
                                  <p:childTnLst>
                                    <p:anim calcmode="lin" valueType="num">
                                      <p:cBhvr>
                                        <p:cTn id="423" dur="500"/>
                                        <p:tgtEl>
                                          <p:spTgt spid="3090"/>
                                        </p:tgtEl>
                                        <p:attrNameLst>
                                          <p:attrName>ppt_w</p:attrName>
                                        </p:attrNameLst>
                                      </p:cBhvr>
                                      <p:tavLst>
                                        <p:tav tm="0">
                                          <p:val>
                                            <p:strVal val="ppt_w"/>
                                          </p:val>
                                        </p:tav>
                                        <p:tav tm="100000">
                                          <p:val>
                                            <p:fltVal val="0"/>
                                          </p:val>
                                        </p:tav>
                                      </p:tavLst>
                                    </p:anim>
                                    <p:anim calcmode="lin" valueType="num">
                                      <p:cBhvr>
                                        <p:cTn id="424" dur="500"/>
                                        <p:tgtEl>
                                          <p:spTgt spid="3090"/>
                                        </p:tgtEl>
                                        <p:attrNameLst>
                                          <p:attrName>ppt_h</p:attrName>
                                        </p:attrNameLst>
                                      </p:cBhvr>
                                      <p:tavLst>
                                        <p:tav tm="0">
                                          <p:val>
                                            <p:strVal val="ppt_h"/>
                                          </p:val>
                                        </p:tav>
                                        <p:tav tm="100000">
                                          <p:val>
                                            <p:fltVal val="0"/>
                                          </p:val>
                                        </p:tav>
                                      </p:tavLst>
                                    </p:anim>
                                    <p:anim calcmode="lin" valueType="num">
                                      <p:cBhvr>
                                        <p:cTn id="425" dur="500"/>
                                        <p:tgtEl>
                                          <p:spTgt spid="3090"/>
                                        </p:tgtEl>
                                        <p:attrNameLst>
                                          <p:attrName>ppt_x</p:attrName>
                                        </p:attrNameLst>
                                      </p:cBhvr>
                                      <p:tavLst>
                                        <p:tav tm="0">
                                          <p:val>
                                            <p:strVal val="ppt_x"/>
                                          </p:val>
                                        </p:tav>
                                        <p:tav tm="100000">
                                          <p:val>
                                            <p:fltVal val="0.5"/>
                                          </p:val>
                                        </p:tav>
                                      </p:tavLst>
                                    </p:anim>
                                    <p:anim calcmode="lin" valueType="num">
                                      <p:cBhvr>
                                        <p:cTn id="426" dur="500"/>
                                        <p:tgtEl>
                                          <p:spTgt spid="3090"/>
                                        </p:tgtEl>
                                        <p:attrNameLst>
                                          <p:attrName>ppt_y</p:attrName>
                                        </p:attrNameLst>
                                      </p:cBhvr>
                                      <p:tavLst>
                                        <p:tav tm="0">
                                          <p:val>
                                            <p:strVal val="ppt_y"/>
                                          </p:val>
                                        </p:tav>
                                        <p:tav tm="100000">
                                          <p:val>
                                            <p:fltVal val="0.5"/>
                                          </p:val>
                                        </p:tav>
                                      </p:tavLst>
                                    </p:anim>
                                    <p:set>
                                      <p:cBhvr>
                                        <p:cTn id="427" dur="1" fill="hold">
                                          <p:stCondLst>
                                            <p:cond delay="499"/>
                                          </p:stCondLst>
                                        </p:cTn>
                                        <p:tgtEl>
                                          <p:spTgt spid="3090"/>
                                        </p:tgtEl>
                                        <p:attrNameLst>
                                          <p:attrName>style.visibility</p:attrName>
                                        </p:attrNameLst>
                                      </p:cBhvr>
                                      <p:to>
                                        <p:strVal val="hidden"/>
                                      </p:to>
                                    </p:set>
                                  </p:childTnLst>
                                </p:cTn>
                              </p:par>
                              <p:par>
                                <p:cTn id="428" presetID="23" presetClass="exit" presetSubtype="544" fill="hold" grpId="1" nodeType="withEffect">
                                  <p:stCondLst>
                                    <p:cond delay="0"/>
                                  </p:stCondLst>
                                  <p:childTnLst>
                                    <p:anim calcmode="lin" valueType="num">
                                      <p:cBhvr>
                                        <p:cTn id="429" dur="500"/>
                                        <p:tgtEl>
                                          <p:spTgt spid="3091"/>
                                        </p:tgtEl>
                                        <p:attrNameLst>
                                          <p:attrName>ppt_w</p:attrName>
                                        </p:attrNameLst>
                                      </p:cBhvr>
                                      <p:tavLst>
                                        <p:tav tm="0">
                                          <p:val>
                                            <p:strVal val="ppt_w"/>
                                          </p:val>
                                        </p:tav>
                                        <p:tav tm="100000">
                                          <p:val>
                                            <p:fltVal val="0"/>
                                          </p:val>
                                        </p:tav>
                                      </p:tavLst>
                                    </p:anim>
                                    <p:anim calcmode="lin" valueType="num">
                                      <p:cBhvr>
                                        <p:cTn id="430" dur="500"/>
                                        <p:tgtEl>
                                          <p:spTgt spid="3091"/>
                                        </p:tgtEl>
                                        <p:attrNameLst>
                                          <p:attrName>ppt_h</p:attrName>
                                        </p:attrNameLst>
                                      </p:cBhvr>
                                      <p:tavLst>
                                        <p:tav tm="0">
                                          <p:val>
                                            <p:strVal val="ppt_h"/>
                                          </p:val>
                                        </p:tav>
                                        <p:tav tm="100000">
                                          <p:val>
                                            <p:fltVal val="0"/>
                                          </p:val>
                                        </p:tav>
                                      </p:tavLst>
                                    </p:anim>
                                    <p:anim calcmode="lin" valueType="num">
                                      <p:cBhvr>
                                        <p:cTn id="431" dur="500"/>
                                        <p:tgtEl>
                                          <p:spTgt spid="3091"/>
                                        </p:tgtEl>
                                        <p:attrNameLst>
                                          <p:attrName>ppt_x</p:attrName>
                                        </p:attrNameLst>
                                      </p:cBhvr>
                                      <p:tavLst>
                                        <p:tav tm="0">
                                          <p:val>
                                            <p:strVal val="ppt_x"/>
                                          </p:val>
                                        </p:tav>
                                        <p:tav tm="100000">
                                          <p:val>
                                            <p:fltVal val="0.5"/>
                                          </p:val>
                                        </p:tav>
                                      </p:tavLst>
                                    </p:anim>
                                    <p:anim calcmode="lin" valueType="num">
                                      <p:cBhvr>
                                        <p:cTn id="432" dur="500"/>
                                        <p:tgtEl>
                                          <p:spTgt spid="3091"/>
                                        </p:tgtEl>
                                        <p:attrNameLst>
                                          <p:attrName>ppt_y</p:attrName>
                                        </p:attrNameLst>
                                      </p:cBhvr>
                                      <p:tavLst>
                                        <p:tav tm="0">
                                          <p:val>
                                            <p:strVal val="ppt_y"/>
                                          </p:val>
                                        </p:tav>
                                        <p:tav tm="100000">
                                          <p:val>
                                            <p:fltVal val="0.5"/>
                                          </p:val>
                                        </p:tav>
                                      </p:tavLst>
                                    </p:anim>
                                    <p:set>
                                      <p:cBhvr>
                                        <p:cTn id="433" dur="1" fill="hold">
                                          <p:stCondLst>
                                            <p:cond delay="499"/>
                                          </p:stCondLst>
                                        </p:cTn>
                                        <p:tgtEl>
                                          <p:spTgt spid="3091"/>
                                        </p:tgtEl>
                                        <p:attrNameLst>
                                          <p:attrName>style.visibility</p:attrName>
                                        </p:attrNameLst>
                                      </p:cBhvr>
                                      <p:to>
                                        <p:strVal val="hidden"/>
                                      </p:to>
                                    </p:set>
                                  </p:childTnLst>
                                </p:cTn>
                              </p:par>
                              <p:par>
                                <p:cTn id="434" presetID="23" presetClass="exit" presetSubtype="544" fill="hold" grpId="1" nodeType="withEffect">
                                  <p:stCondLst>
                                    <p:cond delay="0"/>
                                  </p:stCondLst>
                                  <p:childTnLst>
                                    <p:anim calcmode="lin" valueType="num">
                                      <p:cBhvr>
                                        <p:cTn id="435" dur="500"/>
                                        <p:tgtEl>
                                          <p:spTgt spid="3092"/>
                                        </p:tgtEl>
                                        <p:attrNameLst>
                                          <p:attrName>ppt_w</p:attrName>
                                        </p:attrNameLst>
                                      </p:cBhvr>
                                      <p:tavLst>
                                        <p:tav tm="0">
                                          <p:val>
                                            <p:strVal val="ppt_w"/>
                                          </p:val>
                                        </p:tav>
                                        <p:tav tm="100000">
                                          <p:val>
                                            <p:fltVal val="0"/>
                                          </p:val>
                                        </p:tav>
                                      </p:tavLst>
                                    </p:anim>
                                    <p:anim calcmode="lin" valueType="num">
                                      <p:cBhvr>
                                        <p:cTn id="436" dur="500"/>
                                        <p:tgtEl>
                                          <p:spTgt spid="3092"/>
                                        </p:tgtEl>
                                        <p:attrNameLst>
                                          <p:attrName>ppt_h</p:attrName>
                                        </p:attrNameLst>
                                      </p:cBhvr>
                                      <p:tavLst>
                                        <p:tav tm="0">
                                          <p:val>
                                            <p:strVal val="ppt_h"/>
                                          </p:val>
                                        </p:tav>
                                        <p:tav tm="100000">
                                          <p:val>
                                            <p:fltVal val="0"/>
                                          </p:val>
                                        </p:tav>
                                      </p:tavLst>
                                    </p:anim>
                                    <p:anim calcmode="lin" valueType="num">
                                      <p:cBhvr>
                                        <p:cTn id="437" dur="500"/>
                                        <p:tgtEl>
                                          <p:spTgt spid="3092"/>
                                        </p:tgtEl>
                                        <p:attrNameLst>
                                          <p:attrName>ppt_x</p:attrName>
                                        </p:attrNameLst>
                                      </p:cBhvr>
                                      <p:tavLst>
                                        <p:tav tm="0">
                                          <p:val>
                                            <p:strVal val="ppt_x"/>
                                          </p:val>
                                        </p:tav>
                                        <p:tav tm="100000">
                                          <p:val>
                                            <p:fltVal val="0.5"/>
                                          </p:val>
                                        </p:tav>
                                      </p:tavLst>
                                    </p:anim>
                                    <p:anim calcmode="lin" valueType="num">
                                      <p:cBhvr>
                                        <p:cTn id="438" dur="500"/>
                                        <p:tgtEl>
                                          <p:spTgt spid="3092"/>
                                        </p:tgtEl>
                                        <p:attrNameLst>
                                          <p:attrName>ppt_y</p:attrName>
                                        </p:attrNameLst>
                                      </p:cBhvr>
                                      <p:tavLst>
                                        <p:tav tm="0">
                                          <p:val>
                                            <p:strVal val="ppt_y"/>
                                          </p:val>
                                        </p:tav>
                                        <p:tav tm="100000">
                                          <p:val>
                                            <p:fltVal val="0.5"/>
                                          </p:val>
                                        </p:tav>
                                      </p:tavLst>
                                    </p:anim>
                                    <p:set>
                                      <p:cBhvr>
                                        <p:cTn id="439" dur="1" fill="hold">
                                          <p:stCondLst>
                                            <p:cond delay="499"/>
                                          </p:stCondLst>
                                        </p:cTn>
                                        <p:tgtEl>
                                          <p:spTgt spid="3092"/>
                                        </p:tgtEl>
                                        <p:attrNameLst>
                                          <p:attrName>style.visibility</p:attrName>
                                        </p:attrNameLst>
                                      </p:cBhvr>
                                      <p:to>
                                        <p:strVal val="hidden"/>
                                      </p:to>
                                    </p:set>
                                  </p:childTnLst>
                                </p:cTn>
                              </p:par>
                              <p:par>
                                <p:cTn id="440" presetID="23" presetClass="exit" presetSubtype="544" fill="hold" grpId="1" nodeType="withEffect">
                                  <p:stCondLst>
                                    <p:cond delay="0"/>
                                  </p:stCondLst>
                                  <p:childTnLst>
                                    <p:anim calcmode="lin" valueType="num">
                                      <p:cBhvr>
                                        <p:cTn id="441" dur="500"/>
                                        <p:tgtEl>
                                          <p:spTgt spid="3089"/>
                                        </p:tgtEl>
                                        <p:attrNameLst>
                                          <p:attrName>ppt_w</p:attrName>
                                        </p:attrNameLst>
                                      </p:cBhvr>
                                      <p:tavLst>
                                        <p:tav tm="0">
                                          <p:val>
                                            <p:strVal val="ppt_w"/>
                                          </p:val>
                                        </p:tav>
                                        <p:tav tm="100000">
                                          <p:val>
                                            <p:fltVal val="0"/>
                                          </p:val>
                                        </p:tav>
                                      </p:tavLst>
                                    </p:anim>
                                    <p:anim calcmode="lin" valueType="num">
                                      <p:cBhvr>
                                        <p:cTn id="442" dur="500"/>
                                        <p:tgtEl>
                                          <p:spTgt spid="3089"/>
                                        </p:tgtEl>
                                        <p:attrNameLst>
                                          <p:attrName>ppt_h</p:attrName>
                                        </p:attrNameLst>
                                      </p:cBhvr>
                                      <p:tavLst>
                                        <p:tav tm="0">
                                          <p:val>
                                            <p:strVal val="ppt_h"/>
                                          </p:val>
                                        </p:tav>
                                        <p:tav tm="100000">
                                          <p:val>
                                            <p:fltVal val="0"/>
                                          </p:val>
                                        </p:tav>
                                      </p:tavLst>
                                    </p:anim>
                                    <p:anim calcmode="lin" valueType="num">
                                      <p:cBhvr>
                                        <p:cTn id="443" dur="500"/>
                                        <p:tgtEl>
                                          <p:spTgt spid="3089"/>
                                        </p:tgtEl>
                                        <p:attrNameLst>
                                          <p:attrName>ppt_x</p:attrName>
                                        </p:attrNameLst>
                                      </p:cBhvr>
                                      <p:tavLst>
                                        <p:tav tm="0">
                                          <p:val>
                                            <p:strVal val="ppt_x"/>
                                          </p:val>
                                        </p:tav>
                                        <p:tav tm="100000">
                                          <p:val>
                                            <p:fltVal val="0.5"/>
                                          </p:val>
                                        </p:tav>
                                      </p:tavLst>
                                    </p:anim>
                                    <p:anim calcmode="lin" valueType="num">
                                      <p:cBhvr>
                                        <p:cTn id="444" dur="500"/>
                                        <p:tgtEl>
                                          <p:spTgt spid="3089"/>
                                        </p:tgtEl>
                                        <p:attrNameLst>
                                          <p:attrName>ppt_y</p:attrName>
                                        </p:attrNameLst>
                                      </p:cBhvr>
                                      <p:tavLst>
                                        <p:tav tm="0">
                                          <p:val>
                                            <p:strVal val="ppt_y"/>
                                          </p:val>
                                        </p:tav>
                                        <p:tav tm="100000">
                                          <p:val>
                                            <p:fltVal val="0.5"/>
                                          </p:val>
                                        </p:tav>
                                      </p:tavLst>
                                    </p:anim>
                                    <p:set>
                                      <p:cBhvr>
                                        <p:cTn id="445" dur="1" fill="hold">
                                          <p:stCondLst>
                                            <p:cond delay="499"/>
                                          </p:stCondLst>
                                        </p:cTn>
                                        <p:tgtEl>
                                          <p:spTgt spid="3089"/>
                                        </p:tgtEl>
                                        <p:attrNameLst>
                                          <p:attrName>style.visibility</p:attrName>
                                        </p:attrNameLst>
                                      </p:cBhvr>
                                      <p:to>
                                        <p:strVal val="hidden"/>
                                      </p:to>
                                    </p:set>
                                  </p:childTnLst>
                                </p:cTn>
                              </p:par>
                              <p:par>
                                <p:cTn id="446" presetID="23" presetClass="exit" presetSubtype="544" fill="hold" grpId="1" nodeType="withEffect">
                                  <p:stCondLst>
                                    <p:cond delay="0"/>
                                  </p:stCondLst>
                                  <p:childTnLst>
                                    <p:anim calcmode="lin" valueType="num">
                                      <p:cBhvr>
                                        <p:cTn id="447" dur="500"/>
                                        <p:tgtEl>
                                          <p:spTgt spid="3093"/>
                                        </p:tgtEl>
                                        <p:attrNameLst>
                                          <p:attrName>ppt_w</p:attrName>
                                        </p:attrNameLst>
                                      </p:cBhvr>
                                      <p:tavLst>
                                        <p:tav tm="0">
                                          <p:val>
                                            <p:strVal val="ppt_w"/>
                                          </p:val>
                                        </p:tav>
                                        <p:tav tm="100000">
                                          <p:val>
                                            <p:fltVal val="0"/>
                                          </p:val>
                                        </p:tav>
                                      </p:tavLst>
                                    </p:anim>
                                    <p:anim calcmode="lin" valueType="num">
                                      <p:cBhvr>
                                        <p:cTn id="448" dur="500"/>
                                        <p:tgtEl>
                                          <p:spTgt spid="3093"/>
                                        </p:tgtEl>
                                        <p:attrNameLst>
                                          <p:attrName>ppt_h</p:attrName>
                                        </p:attrNameLst>
                                      </p:cBhvr>
                                      <p:tavLst>
                                        <p:tav tm="0">
                                          <p:val>
                                            <p:strVal val="ppt_h"/>
                                          </p:val>
                                        </p:tav>
                                        <p:tav tm="100000">
                                          <p:val>
                                            <p:fltVal val="0"/>
                                          </p:val>
                                        </p:tav>
                                      </p:tavLst>
                                    </p:anim>
                                    <p:anim calcmode="lin" valueType="num">
                                      <p:cBhvr>
                                        <p:cTn id="449" dur="500"/>
                                        <p:tgtEl>
                                          <p:spTgt spid="3093"/>
                                        </p:tgtEl>
                                        <p:attrNameLst>
                                          <p:attrName>ppt_x</p:attrName>
                                        </p:attrNameLst>
                                      </p:cBhvr>
                                      <p:tavLst>
                                        <p:tav tm="0">
                                          <p:val>
                                            <p:strVal val="ppt_x"/>
                                          </p:val>
                                        </p:tav>
                                        <p:tav tm="100000">
                                          <p:val>
                                            <p:fltVal val="0.5"/>
                                          </p:val>
                                        </p:tav>
                                      </p:tavLst>
                                    </p:anim>
                                    <p:anim calcmode="lin" valueType="num">
                                      <p:cBhvr>
                                        <p:cTn id="450" dur="500"/>
                                        <p:tgtEl>
                                          <p:spTgt spid="3093"/>
                                        </p:tgtEl>
                                        <p:attrNameLst>
                                          <p:attrName>ppt_y</p:attrName>
                                        </p:attrNameLst>
                                      </p:cBhvr>
                                      <p:tavLst>
                                        <p:tav tm="0">
                                          <p:val>
                                            <p:strVal val="ppt_y"/>
                                          </p:val>
                                        </p:tav>
                                        <p:tav tm="100000">
                                          <p:val>
                                            <p:fltVal val="0.5"/>
                                          </p:val>
                                        </p:tav>
                                      </p:tavLst>
                                    </p:anim>
                                    <p:set>
                                      <p:cBhvr>
                                        <p:cTn id="451" dur="1" fill="hold">
                                          <p:stCondLst>
                                            <p:cond delay="499"/>
                                          </p:stCondLst>
                                        </p:cTn>
                                        <p:tgtEl>
                                          <p:spTgt spid="3093"/>
                                        </p:tgtEl>
                                        <p:attrNameLst>
                                          <p:attrName>style.visibility</p:attrName>
                                        </p:attrNameLst>
                                      </p:cBhvr>
                                      <p:to>
                                        <p:strVal val="hidden"/>
                                      </p:to>
                                    </p:set>
                                  </p:childTnLst>
                                </p:cTn>
                              </p:par>
                              <p:par>
                                <p:cTn id="452" presetID="23" presetClass="exit" presetSubtype="544" fill="hold" grpId="1" nodeType="withEffect">
                                  <p:stCondLst>
                                    <p:cond delay="0"/>
                                  </p:stCondLst>
                                  <p:childTnLst>
                                    <p:anim calcmode="lin" valueType="num">
                                      <p:cBhvr>
                                        <p:cTn id="453" dur="500"/>
                                        <p:tgtEl>
                                          <p:spTgt spid="3095"/>
                                        </p:tgtEl>
                                        <p:attrNameLst>
                                          <p:attrName>ppt_w</p:attrName>
                                        </p:attrNameLst>
                                      </p:cBhvr>
                                      <p:tavLst>
                                        <p:tav tm="0">
                                          <p:val>
                                            <p:strVal val="ppt_w"/>
                                          </p:val>
                                        </p:tav>
                                        <p:tav tm="100000">
                                          <p:val>
                                            <p:fltVal val="0"/>
                                          </p:val>
                                        </p:tav>
                                      </p:tavLst>
                                    </p:anim>
                                    <p:anim calcmode="lin" valueType="num">
                                      <p:cBhvr>
                                        <p:cTn id="454" dur="500"/>
                                        <p:tgtEl>
                                          <p:spTgt spid="3095"/>
                                        </p:tgtEl>
                                        <p:attrNameLst>
                                          <p:attrName>ppt_h</p:attrName>
                                        </p:attrNameLst>
                                      </p:cBhvr>
                                      <p:tavLst>
                                        <p:tav tm="0">
                                          <p:val>
                                            <p:strVal val="ppt_h"/>
                                          </p:val>
                                        </p:tav>
                                        <p:tav tm="100000">
                                          <p:val>
                                            <p:fltVal val="0"/>
                                          </p:val>
                                        </p:tav>
                                      </p:tavLst>
                                    </p:anim>
                                    <p:anim calcmode="lin" valueType="num">
                                      <p:cBhvr>
                                        <p:cTn id="455" dur="500"/>
                                        <p:tgtEl>
                                          <p:spTgt spid="3095"/>
                                        </p:tgtEl>
                                        <p:attrNameLst>
                                          <p:attrName>ppt_x</p:attrName>
                                        </p:attrNameLst>
                                      </p:cBhvr>
                                      <p:tavLst>
                                        <p:tav tm="0">
                                          <p:val>
                                            <p:strVal val="ppt_x"/>
                                          </p:val>
                                        </p:tav>
                                        <p:tav tm="100000">
                                          <p:val>
                                            <p:fltVal val="0.5"/>
                                          </p:val>
                                        </p:tav>
                                      </p:tavLst>
                                    </p:anim>
                                    <p:anim calcmode="lin" valueType="num">
                                      <p:cBhvr>
                                        <p:cTn id="456" dur="500"/>
                                        <p:tgtEl>
                                          <p:spTgt spid="3095"/>
                                        </p:tgtEl>
                                        <p:attrNameLst>
                                          <p:attrName>ppt_y</p:attrName>
                                        </p:attrNameLst>
                                      </p:cBhvr>
                                      <p:tavLst>
                                        <p:tav tm="0">
                                          <p:val>
                                            <p:strVal val="ppt_y"/>
                                          </p:val>
                                        </p:tav>
                                        <p:tav tm="100000">
                                          <p:val>
                                            <p:fltVal val="0.5"/>
                                          </p:val>
                                        </p:tav>
                                      </p:tavLst>
                                    </p:anim>
                                    <p:set>
                                      <p:cBhvr>
                                        <p:cTn id="457" dur="1" fill="hold">
                                          <p:stCondLst>
                                            <p:cond delay="499"/>
                                          </p:stCondLst>
                                        </p:cTn>
                                        <p:tgtEl>
                                          <p:spTgt spid="3095"/>
                                        </p:tgtEl>
                                        <p:attrNameLst>
                                          <p:attrName>style.visibility</p:attrName>
                                        </p:attrNameLst>
                                      </p:cBhvr>
                                      <p:to>
                                        <p:strVal val="hidden"/>
                                      </p:to>
                                    </p:set>
                                  </p:childTnLst>
                                </p:cTn>
                              </p:par>
                              <p:par>
                                <p:cTn id="458" presetID="23" presetClass="exit" presetSubtype="544" fill="hold" grpId="1" nodeType="withEffect">
                                  <p:stCondLst>
                                    <p:cond delay="0"/>
                                  </p:stCondLst>
                                  <p:childTnLst>
                                    <p:anim calcmode="lin" valueType="num">
                                      <p:cBhvr>
                                        <p:cTn id="459" dur="500"/>
                                        <p:tgtEl>
                                          <p:spTgt spid="3096"/>
                                        </p:tgtEl>
                                        <p:attrNameLst>
                                          <p:attrName>ppt_w</p:attrName>
                                        </p:attrNameLst>
                                      </p:cBhvr>
                                      <p:tavLst>
                                        <p:tav tm="0">
                                          <p:val>
                                            <p:strVal val="ppt_w"/>
                                          </p:val>
                                        </p:tav>
                                        <p:tav tm="100000">
                                          <p:val>
                                            <p:fltVal val="0"/>
                                          </p:val>
                                        </p:tav>
                                      </p:tavLst>
                                    </p:anim>
                                    <p:anim calcmode="lin" valueType="num">
                                      <p:cBhvr>
                                        <p:cTn id="460" dur="500"/>
                                        <p:tgtEl>
                                          <p:spTgt spid="3096"/>
                                        </p:tgtEl>
                                        <p:attrNameLst>
                                          <p:attrName>ppt_h</p:attrName>
                                        </p:attrNameLst>
                                      </p:cBhvr>
                                      <p:tavLst>
                                        <p:tav tm="0">
                                          <p:val>
                                            <p:strVal val="ppt_h"/>
                                          </p:val>
                                        </p:tav>
                                        <p:tav tm="100000">
                                          <p:val>
                                            <p:fltVal val="0"/>
                                          </p:val>
                                        </p:tav>
                                      </p:tavLst>
                                    </p:anim>
                                    <p:anim calcmode="lin" valueType="num">
                                      <p:cBhvr>
                                        <p:cTn id="461" dur="500"/>
                                        <p:tgtEl>
                                          <p:spTgt spid="3096"/>
                                        </p:tgtEl>
                                        <p:attrNameLst>
                                          <p:attrName>ppt_x</p:attrName>
                                        </p:attrNameLst>
                                      </p:cBhvr>
                                      <p:tavLst>
                                        <p:tav tm="0">
                                          <p:val>
                                            <p:strVal val="ppt_x"/>
                                          </p:val>
                                        </p:tav>
                                        <p:tav tm="100000">
                                          <p:val>
                                            <p:fltVal val="0.5"/>
                                          </p:val>
                                        </p:tav>
                                      </p:tavLst>
                                    </p:anim>
                                    <p:anim calcmode="lin" valueType="num">
                                      <p:cBhvr>
                                        <p:cTn id="462" dur="500"/>
                                        <p:tgtEl>
                                          <p:spTgt spid="3096"/>
                                        </p:tgtEl>
                                        <p:attrNameLst>
                                          <p:attrName>ppt_y</p:attrName>
                                        </p:attrNameLst>
                                      </p:cBhvr>
                                      <p:tavLst>
                                        <p:tav tm="0">
                                          <p:val>
                                            <p:strVal val="ppt_y"/>
                                          </p:val>
                                        </p:tav>
                                        <p:tav tm="100000">
                                          <p:val>
                                            <p:fltVal val="0.5"/>
                                          </p:val>
                                        </p:tav>
                                      </p:tavLst>
                                    </p:anim>
                                    <p:set>
                                      <p:cBhvr>
                                        <p:cTn id="463" dur="1" fill="hold">
                                          <p:stCondLst>
                                            <p:cond delay="499"/>
                                          </p:stCondLst>
                                        </p:cTn>
                                        <p:tgtEl>
                                          <p:spTgt spid="3096"/>
                                        </p:tgtEl>
                                        <p:attrNameLst>
                                          <p:attrName>style.visibility</p:attrName>
                                        </p:attrNameLst>
                                      </p:cBhvr>
                                      <p:to>
                                        <p:strVal val="hidden"/>
                                      </p:to>
                                    </p:set>
                                  </p:childTnLst>
                                </p:cTn>
                              </p:par>
                              <p:par>
                                <p:cTn id="464" presetID="23" presetClass="exit" presetSubtype="544" fill="hold" grpId="1" nodeType="withEffect">
                                  <p:stCondLst>
                                    <p:cond delay="0"/>
                                  </p:stCondLst>
                                  <p:childTnLst>
                                    <p:anim calcmode="lin" valueType="num">
                                      <p:cBhvr>
                                        <p:cTn id="465" dur="500"/>
                                        <p:tgtEl>
                                          <p:spTgt spid="3097"/>
                                        </p:tgtEl>
                                        <p:attrNameLst>
                                          <p:attrName>ppt_w</p:attrName>
                                        </p:attrNameLst>
                                      </p:cBhvr>
                                      <p:tavLst>
                                        <p:tav tm="0">
                                          <p:val>
                                            <p:strVal val="ppt_w"/>
                                          </p:val>
                                        </p:tav>
                                        <p:tav tm="100000">
                                          <p:val>
                                            <p:fltVal val="0"/>
                                          </p:val>
                                        </p:tav>
                                      </p:tavLst>
                                    </p:anim>
                                    <p:anim calcmode="lin" valueType="num">
                                      <p:cBhvr>
                                        <p:cTn id="466" dur="500"/>
                                        <p:tgtEl>
                                          <p:spTgt spid="3097"/>
                                        </p:tgtEl>
                                        <p:attrNameLst>
                                          <p:attrName>ppt_h</p:attrName>
                                        </p:attrNameLst>
                                      </p:cBhvr>
                                      <p:tavLst>
                                        <p:tav tm="0">
                                          <p:val>
                                            <p:strVal val="ppt_h"/>
                                          </p:val>
                                        </p:tav>
                                        <p:tav tm="100000">
                                          <p:val>
                                            <p:fltVal val="0"/>
                                          </p:val>
                                        </p:tav>
                                      </p:tavLst>
                                    </p:anim>
                                    <p:anim calcmode="lin" valueType="num">
                                      <p:cBhvr>
                                        <p:cTn id="467" dur="500"/>
                                        <p:tgtEl>
                                          <p:spTgt spid="3097"/>
                                        </p:tgtEl>
                                        <p:attrNameLst>
                                          <p:attrName>ppt_x</p:attrName>
                                        </p:attrNameLst>
                                      </p:cBhvr>
                                      <p:tavLst>
                                        <p:tav tm="0">
                                          <p:val>
                                            <p:strVal val="ppt_x"/>
                                          </p:val>
                                        </p:tav>
                                        <p:tav tm="100000">
                                          <p:val>
                                            <p:fltVal val="0.5"/>
                                          </p:val>
                                        </p:tav>
                                      </p:tavLst>
                                    </p:anim>
                                    <p:anim calcmode="lin" valueType="num">
                                      <p:cBhvr>
                                        <p:cTn id="468" dur="500"/>
                                        <p:tgtEl>
                                          <p:spTgt spid="3097"/>
                                        </p:tgtEl>
                                        <p:attrNameLst>
                                          <p:attrName>ppt_y</p:attrName>
                                        </p:attrNameLst>
                                      </p:cBhvr>
                                      <p:tavLst>
                                        <p:tav tm="0">
                                          <p:val>
                                            <p:strVal val="ppt_y"/>
                                          </p:val>
                                        </p:tav>
                                        <p:tav tm="100000">
                                          <p:val>
                                            <p:fltVal val="0.5"/>
                                          </p:val>
                                        </p:tav>
                                      </p:tavLst>
                                    </p:anim>
                                    <p:set>
                                      <p:cBhvr>
                                        <p:cTn id="469" dur="1" fill="hold">
                                          <p:stCondLst>
                                            <p:cond delay="499"/>
                                          </p:stCondLst>
                                        </p:cTn>
                                        <p:tgtEl>
                                          <p:spTgt spid="3097"/>
                                        </p:tgtEl>
                                        <p:attrNameLst>
                                          <p:attrName>style.visibility</p:attrName>
                                        </p:attrNameLst>
                                      </p:cBhvr>
                                      <p:to>
                                        <p:strVal val="hidden"/>
                                      </p:to>
                                    </p:set>
                                  </p:childTnLst>
                                </p:cTn>
                              </p:par>
                              <p:par>
                                <p:cTn id="470" presetID="23" presetClass="exit" presetSubtype="544" fill="hold" grpId="1" nodeType="withEffect">
                                  <p:stCondLst>
                                    <p:cond delay="0"/>
                                  </p:stCondLst>
                                  <p:childTnLst>
                                    <p:anim calcmode="lin" valueType="num">
                                      <p:cBhvr>
                                        <p:cTn id="471" dur="500"/>
                                        <p:tgtEl>
                                          <p:spTgt spid="6"/>
                                        </p:tgtEl>
                                        <p:attrNameLst>
                                          <p:attrName>ppt_w</p:attrName>
                                        </p:attrNameLst>
                                      </p:cBhvr>
                                      <p:tavLst>
                                        <p:tav tm="0">
                                          <p:val>
                                            <p:strVal val="ppt_w"/>
                                          </p:val>
                                        </p:tav>
                                        <p:tav tm="100000">
                                          <p:val>
                                            <p:fltVal val="0"/>
                                          </p:val>
                                        </p:tav>
                                      </p:tavLst>
                                    </p:anim>
                                    <p:anim calcmode="lin" valueType="num">
                                      <p:cBhvr>
                                        <p:cTn id="472" dur="500"/>
                                        <p:tgtEl>
                                          <p:spTgt spid="6"/>
                                        </p:tgtEl>
                                        <p:attrNameLst>
                                          <p:attrName>ppt_h</p:attrName>
                                        </p:attrNameLst>
                                      </p:cBhvr>
                                      <p:tavLst>
                                        <p:tav tm="0">
                                          <p:val>
                                            <p:strVal val="ppt_h"/>
                                          </p:val>
                                        </p:tav>
                                        <p:tav tm="100000">
                                          <p:val>
                                            <p:fltVal val="0"/>
                                          </p:val>
                                        </p:tav>
                                      </p:tavLst>
                                    </p:anim>
                                    <p:anim calcmode="lin" valueType="num">
                                      <p:cBhvr>
                                        <p:cTn id="473" dur="500"/>
                                        <p:tgtEl>
                                          <p:spTgt spid="6"/>
                                        </p:tgtEl>
                                        <p:attrNameLst>
                                          <p:attrName>ppt_x</p:attrName>
                                        </p:attrNameLst>
                                      </p:cBhvr>
                                      <p:tavLst>
                                        <p:tav tm="0">
                                          <p:val>
                                            <p:strVal val="ppt_x"/>
                                          </p:val>
                                        </p:tav>
                                        <p:tav tm="100000">
                                          <p:val>
                                            <p:fltVal val="0.5"/>
                                          </p:val>
                                        </p:tav>
                                      </p:tavLst>
                                    </p:anim>
                                    <p:anim calcmode="lin" valueType="num">
                                      <p:cBhvr>
                                        <p:cTn id="474" dur="500"/>
                                        <p:tgtEl>
                                          <p:spTgt spid="6"/>
                                        </p:tgtEl>
                                        <p:attrNameLst>
                                          <p:attrName>ppt_y</p:attrName>
                                        </p:attrNameLst>
                                      </p:cBhvr>
                                      <p:tavLst>
                                        <p:tav tm="0">
                                          <p:val>
                                            <p:strVal val="ppt_y"/>
                                          </p:val>
                                        </p:tav>
                                        <p:tav tm="100000">
                                          <p:val>
                                            <p:fltVal val="0.5"/>
                                          </p:val>
                                        </p:tav>
                                      </p:tavLst>
                                    </p:anim>
                                    <p:set>
                                      <p:cBhvr>
                                        <p:cTn id="475" dur="1" fill="hold">
                                          <p:stCondLst>
                                            <p:cond delay="499"/>
                                          </p:stCondLst>
                                        </p:cTn>
                                        <p:tgtEl>
                                          <p:spTgt spid="6"/>
                                        </p:tgtEl>
                                        <p:attrNameLst>
                                          <p:attrName>style.visibility</p:attrName>
                                        </p:attrNameLst>
                                      </p:cBhvr>
                                      <p:to>
                                        <p:strVal val="hidden"/>
                                      </p:to>
                                    </p:set>
                                  </p:childTnLst>
                                </p:cTn>
                              </p:par>
                              <p:par>
                                <p:cTn id="476" presetID="23" presetClass="exit" presetSubtype="544" fill="hold" grpId="1" nodeType="withEffect">
                                  <p:stCondLst>
                                    <p:cond delay="0"/>
                                  </p:stCondLst>
                                  <p:childTnLst>
                                    <p:anim calcmode="lin" valueType="num">
                                      <p:cBhvr>
                                        <p:cTn id="477" dur="500"/>
                                        <p:tgtEl>
                                          <p:spTgt spid="5"/>
                                        </p:tgtEl>
                                        <p:attrNameLst>
                                          <p:attrName>ppt_w</p:attrName>
                                        </p:attrNameLst>
                                      </p:cBhvr>
                                      <p:tavLst>
                                        <p:tav tm="0">
                                          <p:val>
                                            <p:strVal val="ppt_w"/>
                                          </p:val>
                                        </p:tav>
                                        <p:tav tm="100000">
                                          <p:val>
                                            <p:fltVal val="0"/>
                                          </p:val>
                                        </p:tav>
                                      </p:tavLst>
                                    </p:anim>
                                    <p:anim calcmode="lin" valueType="num">
                                      <p:cBhvr>
                                        <p:cTn id="478" dur="500"/>
                                        <p:tgtEl>
                                          <p:spTgt spid="5"/>
                                        </p:tgtEl>
                                        <p:attrNameLst>
                                          <p:attrName>ppt_h</p:attrName>
                                        </p:attrNameLst>
                                      </p:cBhvr>
                                      <p:tavLst>
                                        <p:tav tm="0">
                                          <p:val>
                                            <p:strVal val="ppt_h"/>
                                          </p:val>
                                        </p:tav>
                                        <p:tav tm="100000">
                                          <p:val>
                                            <p:fltVal val="0"/>
                                          </p:val>
                                        </p:tav>
                                      </p:tavLst>
                                    </p:anim>
                                    <p:anim calcmode="lin" valueType="num">
                                      <p:cBhvr>
                                        <p:cTn id="479" dur="500"/>
                                        <p:tgtEl>
                                          <p:spTgt spid="5"/>
                                        </p:tgtEl>
                                        <p:attrNameLst>
                                          <p:attrName>ppt_x</p:attrName>
                                        </p:attrNameLst>
                                      </p:cBhvr>
                                      <p:tavLst>
                                        <p:tav tm="0">
                                          <p:val>
                                            <p:strVal val="ppt_x"/>
                                          </p:val>
                                        </p:tav>
                                        <p:tav tm="100000">
                                          <p:val>
                                            <p:fltVal val="0.5"/>
                                          </p:val>
                                        </p:tav>
                                      </p:tavLst>
                                    </p:anim>
                                    <p:anim calcmode="lin" valueType="num">
                                      <p:cBhvr>
                                        <p:cTn id="480" dur="500"/>
                                        <p:tgtEl>
                                          <p:spTgt spid="5"/>
                                        </p:tgtEl>
                                        <p:attrNameLst>
                                          <p:attrName>ppt_y</p:attrName>
                                        </p:attrNameLst>
                                      </p:cBhvr>
                                      <p:tavLst>
                                        <p:tav tm="0">
                                          <p:val>
                                            <p:strVal val="ppt_y"/>
                                          </p:val>
                                        </p:tav>
                                        <p:tav tm="100000">
                                          <p:val>
                                            <p:fltVal val="0.5"/>
                                          </p:val>
                                        </p:tav>
                                      </p:tavLst>
                                    </p:anim>
                                    <p:set>
                                      <p:cBhvr>
                                        <p:cTn id="481" dur="1" fill="hold">
                                          <p:stCondLst>
                                            <p:cond delay="499"/>
                                          </p:stCondLst>
                                        </p:cTn>
                                        <p:tgtEl>
                                          <p:spTgt spid="5"/>
                                        </p:tgtEl>
                                        <p:attrNameLst>
                                          <p:attrName>style.visibility</p:attrName>
                                        </p:attrNameLst>
                                      </p:cBhvr>
                                      <p:to>
                                        <p:strVal val="hidden"/>
                                      </p:to>
                                    </p:set>
                                  </p:childTnLst>
                                </p:cTn>
                              </p:par>
                              <p:par>
                                <p:cTn id="482" presetID="23" presetClass="exit" presetSubtype="544" fill="hold" grpId="1" nodeType="withEffect">
                                  <p:stCondLst>
                                    <p:cond delay="0"/>
                                  </p:stCondLst>
                                  <p:childTnLst>
                                    <p:anim calcmode="lin" valueType="num">
                                      <p:cBhvr>
                                        <p:cTn id="483" dur="500"/>
                                        <p:tgtEl>
                                          <p:spTgt spid="4"/>
                                        </p:tgtEl>
                                        <p:attrNameLst>
                                          <p:attrName>ppt_w</p:attrName>
                                        </p:attrNameLst>
                                      </p:cBhvr>
                                      <p:tavLst>
                                        <p:tav tm="0">
                                          <p:val>
                                            <p:strVal val="ppt_w"/>
                                          </p:val>
                                        </p:tav>
                                        <p:tav tm="100000">
                                          <p:val>
                                            <p:fltVal val="0"/>
                                          </p:val>
                                        </p:tav>
                                      </p:tavLst>
                                    </p:anim>
                                    <p:anim calcmode="lin" valueType="num">
                                      <p:cBhvr>
                                        <p:cTn id="484" dur="500"/>
                                        <p:tgtEl>
                                          <p:spTgt spid="4"/>
                                        </p:tgtEl>
                                        <p:attrNameLst>
                                          <p:attrName>ppt_h</p:attrName>
                                        </p:attrNameLst>
                                      </p:cBhvr>
                                      <p:tavLst>
                                        <p:tav tm="0">
                                          <p:val>
                                            <p:strVal val="ppt_h"/>
                                          </p:val>
                                        </p:tav>
                                        <p:tav tm="100000">
                                          <p:val>
                                            <p:fltVal val="0"/>
                                          </p:val>
                                        </p:tav>
                                      </p:tavLst>
                                    </p:anim>
                                    <p:anim calcmode="lin" valueType="num">
                                      <p:cBhvr>
                                        <p:cTn id="485" dur="500"/>
                                        <p:tgtEl>
                                          <p:spTgt spid="4"/>
                                        </p:tgtEl>
                                        <p:attrNameLst>
                                          <p:attrName>ppt_x</p:attrName>
                                        </p:attrNameLst>
                                      </p:cBhvr>
                                      <p:tavLst>
                                        <p:tav tm="0">
                                          <p:val>
                                            <p:strVal val="ppt_x"/>
                                          </p:val>
                                        </p:tav>
                                        <p:tav tm="100000">
                                          <p:val>
                                            <p:fltVal val="0.5"/>
                                          </p:val>
                                        </p:tav>
                                      </p:tavLst>
                                    </p:anim>
                                    <p:anim calcmode="lin" valueType="num">
                                      <p:cBhvr>
                                        <p:cTn id="486" dur="500"/>
                                        <p:tgtEl>
                                          <p:spTgt spid="4"/>
                                        </p:tgtEl>
                                        <p:attrNameLst>
                                          <p:attrName>ppt_y</p:attrName>
                                        </p:attrNameLst>
                                      </p:cBhvr>
                                      <p:tavLst>
                                        <p:tav tm="0">
                                          <p:val>
                                            <p:strVal val="ppt_y"/>
                                          </p:val>
                                        </p:tav>
                                        <p:tav tm="100000">
                                          <p:val>
                                            <p:fltVal val="0.5"/>
                                          </p:val>
                                        </p:tav>
                                      </p:tavLst>
                                    </p:anim>
                                    <p:set>
                                      <p:cBhvr>
                                        <p:cTn id="487" dur="1" fill="hold">
                                          <p:stCondLst>
                                            <p:cond delay="499"/>
                                          </p:stCondLst>
                                        </p:cTn>
                                        <p:tgtEl>
                                          <p:spTgt spid="4"/>
                                        </p:tgtEl>
                                        <p:attrNameLst>
                                          <p:attrName>style.visibility</p:attrName>
                                        </p:attrNameLst>
                                      </p:cBhvr>
                                      <p:to>
                                        <p:strVal val="hidden"/>
                                      </p:to>
                                    </p:set>
                                  </p:childTnLst>
                                </p:cTn>
                              </p:par>
                              <p:par>
                                <p:cTn id="488" presetID="23" presetClass="exit" presetSubtype="544" fill="hold" grpId="0" nodeType="withEffect">
                                  <p:stCondLst>
                                    <p:cond delay="0"/>
                                  </p:stCondLst>
                                  <p:childTnLst>
                                    <p:anim calcmode="lin" valueType="num">
                                      <p:cBhvr>
                                        <p:cTn id="489" dur="500"/>
                                        <p:tgtEl>
                                          <p:spTgt spid="3077">
                                            <p:txEl>
                                              <p:pRg st="0" end="0"/>
                                            </p:txEl>
                                          </p:spTgt>
                                        </p:tgtEl>
                                        <p:attrNameLst>
                                          <p:attrName>ppt_w</p:attrName>
                                        </p:attrNameLst>
                                      </p:cBhvr>
                                      <p:tavLst>
                                        <p:tav tm="0">
                                          <p:val>
                                            <p:strVal val="ppt_w"/>
                                          </p:val>
                                        </p:tav>
                                        <p:tav tm="100000">
                                          <p:val>
                                            <p:fltVal val="0"/>
                                          </p:val>
                                        </p:tav>
                                      </p:tavLst>
                                    </p:anim>
                                    <p:anim calcmode="lin" valueType="num">
                                      <p:cBhvr>
                                        <p:cTn id="490" dur="500"/>
                                        <p:tgtEl>
                                          <p:spTgt spid="3077">
                                            <p:txEl>
                                              <p:pRg st="0" end="0"/>
                                            </p:txEl>
                                          </p:spTgt>
                                        </p:tgtEl>
                                        <p:attrNameLst>
                                          <p:attrName>ppt_h</p:attrName>
                                        </p:attrNameLst>
                                      </p:cBhvr>
                                      <p:tavLst>
                                        <p:tav tm="0">
                                          <p:val>
                                            <p:strVal val="ppt_h"/>
                                          </p:val>
                                        </p:tav>
                                        <p:tav tm="100000">
                                          <p:val>
                                            <p:fltVal val="0"/>
                                          </p:val>
                                        </p:tav>
                                      </p:tavLst>
                                    </p:anim>
                                    <p:anim calcmode="lin" valueType="num">
                                      <p:cBhvr>
                                        <p:cTn id="491" dur="500"/>
                                        <p:tgtEl>
                                          <p:spTgt spid="3077">
                                            <p:txEl>
                                              <p:pRg st="0" end="0"/>
                                            </p:txEl>
                                          </p:spTgt>
                                        </p:tgtEl>
                                        <p:attrNameLst>
                                          <p:attrName>ppt_x</p:attrName>
                                        </p:attrNameLst>
                                      </p:cBhvr>
                                      <p:tavLst>
                                        <p:tav tm="0">
                                          <p:val>
                                            <p:strVal val="ppt_x"/>
                                          </p:val>
                                        </p:tav>
                                        <p:tav tm="100000">
                                          <p:val>
                                            <p:fltVal val="0.5"/>
                                          </p:val>
                                        </p:tav>
                                      </p:tavLst>
                                    </p:anim>
                                    <p:anim calcmode="lin" valueType="num">
                                      <p:cBhvr>
                                        <p:cTn id="492" dur="500"/>
                                        <p:tgtEl>
                                          <p:spTgt spid="3077">
                                            <p:txEl>
                                              <p:pRg st="0" end="0"/>
                                            </p:txEl>
                                          </p:spTgt>
                                        </p:tgtEl>
                                        <p:attrNameLst>
                                          <p:attrName>ppt_y</p:attrName>
                                        </p:attrNameLst>
                                      </p:cBhvr>
                                      <p:tavLst>
                                        <p:tav tm="0">
                                          <p:val>
                                            <p:strVal val="ppt_y"/>
                                          </p:val>
                                        </p:tav>
                                        <p:tav tm="100000">
                                          <p:val>
                                            <p:fltVal val="0.5"/>
                                          </p:val>
                                        </p:tav>
                                      </p:tavLst>
                                    </p:anim>
                                    <p:set>
                                      <p:cBhvr>
                                        <p:cTn id="493" dur="1" fill="hold">
                                          <p:stCondLst>
                                            <p:cond delay="499"/>
                                          </p:stCondLst>
                                        </p:cTn>
                                        <p:tgtEl>
                                          <p:spTgt spid="3077">
                                            <p:txEl>
                                              <p:pRg st="0" end="0"/>
                                            </p:txEl>
                                          </p:spTgt>
                                        </p:tgtEl>
                                        <p:attrNameLst>
                                          <p:attrName>style.visibility</p:attrName>
                                        </p:attrNameLst>
                                      </p:cBhvr>
                                      <p:to>
                                        <p:strVal val="hidden"/>
                                      </p:to>
                                    </p:set>
                                  </p:childTnLst>
                                </p:cTn>
                              </p:par>
                              <p:par>
                                <p:cTn id="494" presetID="23" presetClass="exit" presetSubtype="544" fill="hold" grpId="0" nodeType="withEffect">
                                  <p:stCondLst>
                                    <p:cond delay="0"/>
                                  </p:stCondLst>
                                  <p:childTnLst>
                                    <p:anim calcmode="lin" valueType="num">
                                      <p:cBhvr>
                                        <p:cTn id="495" dur="500"/>
                                        <p:tgtEl>
                                          <p:spTgt spid="3078">
                                            <p:txEl>
                                              <p:pRg st="0" end="0"/>
                                            </p:txEl>
                                          </p:spTgt>
                                        </p:tgtEl>
                                        <p:attrNameLst>
                                          <p:attrName>ppt_w</p:attrName>
                                        </p:attrNameLst>
                                      </p:cBhvr>
                                      <p:tavLst>
                                        <p:tav tm="0">
                                          <p:val>
                                            <p:strVal val="ppt_w"/>
                                          </p:val>
                                        </p:tav>
                                        <p:tav tm="100000">
                                          <p:val>
                                            <p:fltVal val="0"/>
                                          </p:val>
                                        </p:tav>
                                      </p:tavLst>
                                    </p:anim>
                                    <p:anim calcmode="lin" valueType="num">
                                      <p:cBhvr>
                                        <p:cTn id="496" dur="500"/>
                                        <p:tgtEl>
                                          <p:spTgt spid="3078">
                                            <p:txEl>
                                              <p:pRg st="0" end="0"/>
                                            </p:txEl>
                                          </p:spTgt>
                                        </p:tgtEl>
                                        <p:attrNameLst>
                                          <p:attrName>ppt_h</p:attrName>
                                        </p:attrNameLst>
                                      </p:cBhvr>
                                      <p:tavLst>
                                        <p:tav tm="0">
                                          <p:val>
                                            <p:strVal val="ppt_h"/>
                                          </p:val>
                                        </p:tav>
                                        <p:tav tm="100000">
                                          <p:val>
                                            <p:fltVal val="0"/>
                                          </p:val>
                                        </p:tav>
                                      </p:tavLst>
                                    </p:anim>
                                    <p:anim calcmode="lin" valueType="num">
                                      <p:cBhvr>
                                        <p:cTn id="497" dur="500"/>
                                        <p:tgtEl>
                                          <p:spTgt spid="3078">
                                            <p:txEl>
                                              <p:pRg st="0" end="0"/>
                                            </p:txEl>
                                          </p:spTgt>
                                        </p:tgtEl>
                                        <p:attrNameLst>
                                          <p:attrName>ppt_x</p:attrName>
                                        </p:attrNameLst>
                                      </p:cBhvr>
                                      <p:tavLst>
                                        <p:tav tm="0">
                                          <p:val>
                                            <p:strVal val="ppt_x"/>
                                          </p:val>
                                        </p:tav>
                                        <p:tav tm="100000">
                                          <p:val>
                                            <p:fltVal val="0.5"/>
                                          </p:val>
                                        </p:tav>
                                      </p:tavLst>
                                    </p:anim>
                                    <p:anim calcmode="lin" valueType="num">
                                      <p:cBhvr>
                                        <p:cTn id="498" dur="500"/>
                                        <p:tgtEl>
                                          <p:spTgt spid="3078">
                                            <p:txEl>
                                              <p:pRg st="0" end="0"/>
                                            </p:txEl>
                                          </p:spTgt>
                                        </p:tgtEl>
                                        <p:attrNameLst>
                                          <p:attrName>ppt_y</p:attrName>
                                        </p:attrNameLst>
                                      </p:cBhvr>
                                      <p:tavLst>
                                        <p:tav tm="0">
                                          <p:val>
                                            <p:strVal val="ppt_y"/>
                                          </p:val>
                                        </p:tav>
                                        <p:tav tm="100000">
                                          <p:val>
                                            <p:fltVal val="0.5"/>
                                          </p:val>
                                        </p:tav>
                                      </p:tavLst>
                                    </p:anim>
                                    <p:set>
                                      <p:cBhvr>
                                        <p:cTn id="499" dur="1" fill="hold">
                                          <p:stCondLst>
                                            <p:cond delay="499"/>
                                          </p:stCondLst>
                                        </p:cTn>
                                        <p:tgtEl>
                                          <p:spTgt spid="3078">
                                            <p:txEl>
                                              <p:pRg st="0" end="0"/>
                                            </p:txEl>
                                          </p:spTgt>
                                        </p:tgtEl>
                                        <p:attrNameLst>
                                          <p:attrName>style.visibility</p:attrName>
                                        </p:attrNameLst>
                                      </p:cBhvr>
                                      <p:to>
                                        <p:strVal val="hidden"/>
                                      </p:to>
                                    </p:set>
                                  </p:childTnLst>
                                </p:cTn>
                              </p:par>
                              <p:par>
                                <p:cTn id="500" presetID="23" presetClass="exit" presetSubtype="544" fill="hold" grpId="0" nodeType="withEffect">
                                  <p:stCondLst>
                                    <p:cond delay="0"/>
                                  </p:stCondLst>
                                  <p:childTnLst>
                                    <p:anim calcmode="lin" valueType="num">
                                      <p:cBhvr>
                                        <p:cTn id="501" dur="500"/>
                                        <p:tgtEl>
                                          <p:spTgt spid="3079">
                                            <p:txEl>
                                              <p:pRg st="0" end="0"/>
                                            </p:txEl>
                                          </p:spTgt>
                                        </p:tgtEl>
                                        <p:attrNameLst>
                                          <p:attrName>ppt_w</p:attrName>
                                        </p:attrNameLst>
                                      </p:cBhvr>
                                      <p:tavLst>
                                        <p:tav tm="0">
                                          <p:val>
                                            <p:strVal val="ppt_w"/>
                                          </p:val>
                                        </p:tav>
                                        <p:tav tm="100000">
                                          <p:val>
                                            <p:fltVal val="0"/>
                                          </p:val>
                                        </p:tav>
                                      </p:tavLst>
                                    </p:anim>
                                    <p:anim calcmode="lin" valueType="num">
                                      <p:cBhvr>
                                        <p:cTn id="502" dur="500"/>
                                        <p:tgtEl>
                                          <p:spTgt spid="3079">
                                            <p:txEl>
                                              <p:pRg st="0" end="0"/>
                                            </p:txEl>
                                          </p:spTgt>
                                        </p:tgtEl>
                                        <p:attrNameLst>
                                          <p:attrName>ppt_h</p:attrName>
                                        </p:attrNameLst>
                                      </p:cBhvr>
                                      <p:tavLst>
                                        <p:tav tm="0">
                                          <p:val>
                                            <p:strVal val="ppt_h"/>
                                          </p:val>
                                        </p:tav>
                                        <p:tav tm="100000">
                                          <p:val>
                                            <p:fltVal val="0"/>
                                          </p:val>
                                        </p:tav>
                                      </p:tavLst>
                                    </p:anim>
                                    <p:anim calcmode="lin" valueType="num">
                                      <p:cBhvr>
                                        <p:cTn id="503" dur="500"/>
                                        <p:tgtEl>
                                          <p:spTgt spid="3079">
                                            <p:txEl>
                                              <p:pRg st="0" end="0"/>
                                            </p:txEl>
                                          </p:spTgt>
                                        </p:tgtEl>
                                        <p:attrNameLst>
                                          <p:attrName>ppt_x</p:attrName>
                                        </p:attrNameLst>
                                      </p:cBhvr>
                                      <p:tavLst>
                                        <p:tav tm="0">
                                          <p:val>
                                            <p:strVal val="ppt_x"/>
                                          </p:val>
                                        </p:tav>
                                        <p:tav tm="100000">
                                          <p:val>
                                            <p:fltVal val="0.5"/>
                                          </p:val>
                                        </p:tav>
                                      </p:tavLst>
                                    </p:anim>
                                    <p:anim calcmode="lin" valueType="num">
                                      <p:cBhvr>
                                        <p:cTn id="504" dur="500"/>
                                        <p:tgtEl>
                                          <p:spTgt spid="3079">
                                            <p:txEl>
                                              <p:pRg st="0" end="0"/>
                                            </p:txEl>
                                          </p:spTgt>
                                        </p:tgtEl>
                                        <p:attrNameLst>
                                          <p:attrName>ppt_y</p:attrName>
                                        </p:attrNameLst>
                                      </p:cBhvr>
                                      <p:tavLst>
                                        <p:tav tm="0">
                                          <p:val>
                                            <p:strVal val="ppt_y"/>
                                          </p:val>
                                        </p:tav>
                                        <p:tav tm="100000">
                                          <p:val>
                                            <p:fltVal val="0.5"/>
                                          </p:val>
                                        </p:tav>
                                      </p:tavLst>
                                    </p:anim>
                                    <p:set>
                                      <p:cBhvr>
                                        <p:cTn id="505" dur="1" fill="hold">
                                          <p:stCondLst>
                                            <p:cond delay="499"/>
                                          </p:stCondLst>
                                        </p:cTn>
                                        <p:tgtEl>
                                          <p:spTgt spid="3079">
                                            <p:txEl>
                                              <p:pRg st="0" end="0"/>
                                            </p:txEl>
                                          </p:spTgt>
                                        </p:tgtEl>
                                        <p:attrNameLst>
                                          <p:attrName>style.visibility</p:attrName>
                                        </p:attrNameLst>
                                      </p:cBhvr>
                                      <p:to>
                                        <p:strVal val="hidden"/>
                                      </p:to>
                                    </p:set>
                                  </p:childTnLst>
                                </p:cTn>
                              </p:par>
                              <p:par>
                                <p:cTn id="506" presetID="23" presetClass="exit" presetSubtype="544" fill="hold" grpId="0" nodeType="withEffect">
                                  <p:stCondLst>
                                    <p:cond delay="0"/>
                                  </p:stCondLst>
                                  <p:childTnLst>
                                    <p:anim calcmode="lin" valueType="num">
                                      <p:cBhvr>
                                        <p:cTn id="507" dur="500"/>
                                        <p:tgtEl>
                                          <p:spTgt spid="3080">
                                            <p:txEl>
                                              <p:pRg st="0" end="0"/>
                                            </p:txEl>
                                          </p:spTgt>
                                        </p:tgtEl>
                                        <p:attrNameLst>
                                          <p:attrName>ppt_w</p:attrName>
                                        </p:attrNameLst>
                                      </p:cBhvr>
                                      <p:tavLst>
                                        <p:tav tm="0">
                                          <p:val>
                                            <p:strVal val="ppt_w"/>
                                          </p:val>
                                        </p:tav>
                                        <p:tav tm="100000">
                                          <p:val>
                                            <p:fltVal val="0"/>
                                          </p:val>
                                        </p:tav>
                                      </p:tavLst>
                                    </p:anim>
                                    <p:anim calcmode="lin" valueType="num">
                                      <p:cBhvr>
                                        <p:cTn id="508" dur="500"/>
                                        <p:tgtEl>
                                          <p:spTgt spid="3080">
                                            <p:txEl>
                                              <p:pRg st="0" end="0"/>
                                            </p:txEl>
                                          </p:spTgt>
                                        </p:tgtEl>
                                        <p:attrNameLst>
                                          <p:attrName>ppt_h</p:attrName>
                                        </p:attrNameLst>
                                      </p:cBhvr>
                                      <p:tavLst>
                                        <p:tav tm="0">
                                          <p:val>
                                            <p:strVal val="ppt_h"/>
                                          </p:val>
                                        </p:tav>
                                        <p:tav tm="100000">
                                          <p:val>
                                            <p:fltVal val="0"/>
                                          </p:val>
                                        </p:tav>
                                      </p:tavLst>
                                    </p:anim>
                                    <p:anim calcmode="lin" valueType="num">
                                      <p:cBhvr>
                                        <p:cTn id="509" dur="500"/>
                                        <p:tgtEl>
                                          <p:spTgt spid="3080">
                                            <p:txEl>
                                              <p:pRg st="0" end="0"/>
                                            </p:txEl>
                                          </p:spTgt>
                                        </p:tgtEl>
                                        <p:attrNameLst>
                                          <p:attrName>ppt_x</p:attrName>
                                        </p:attrNameLst>
                                      </p:cBhvr>
                                      <p:tavLst>
                                        <p:tav tm="0">
                                          <p:val>
                                            <p:strVal val="ppt_x"/>
                                          </p:val>
                                        </p:tav>
                                        <p:tav tm="100000">
                                          <p:val>
                                            <p:fltVal val="0.5"/>
                                          </p:val>
                                        </p:tav>
                                      </p:tavLst>
                                    </p:anim>
                                    <p:anim calcmode="lin" valueType="num">
                                      <p:cBhvr>
                                        <p:cTn id="510" dur="500"/>
                                        <p:tgtEl>
                                          <p:spTgt spid="3080">
                                            <p:txEl>
                                              <p:pRg st="0" end="0"/>
                                            </p:txEl>
                                          </p:spTgt>
                                        </p:tgtEl>
                                        <p:attrNameLst>
                                          <p:attrName>ppt_y</p:attrName>
                                        </p:attrNameLst>
                                      </p:cBhvr>
                                      <p:tavLst>
                                        <p:tav tm="0">
                                          <p:val>
                                            <p:strVal val="ppt_y"/>
                                          </p:val>
                                        </p:tav>
                                        <p:tav tm="100000">
                                          <p:val>
                                            <p:fltVal val="0.5"/>
                                          </p:val>
                                        </p:tav>
                                      </p:tavLst>
                                    </p:anim>
                                    <p:set>
                                      <p:cBhvr>
                                        <p:cTn id="511" dur="1" fill="hold">
                                          <p:stCondLst>
                                            <p:cond delay="499"/>
                                          </p:stCondLst>
                                        </p:cTn>
                                        <p:tgtEl>
                                          <p:spTgt spid="3080">
                                            <p:txEl>
                                              <p:pRg st="0" end="0"/>
                                            </p:txEl>
                                          </p:spTgt>
                                        </p:tgtEl>
                                        <p:attrNameLst>
                                          <p:attrName>style.visibility</p:attrName>
                                        </p:attrNameLst>
                                      </p:cBhvr>
                                      <p:to>
                                        <p:strVal val="hidden"/>
                                      </p:to>
                                    </p:set>
                                  </p:childTnLst>
                                </p:cTn>
                              </p:par>
                              <p:par>
                                <p:cTn id="512" presetID="23" presetClass="exit" presetSubtype="544" fill="hold" grpId="0" nodeType="withEffect">
                                  <p:stCondLst>
                                    <p:cond delay="0"/>
                                  </p:stCondLst>
                                  <p:childTnLst>
                                    <p:anim calcmode="lin" valueType="num">
                                      <p:cBhvr>
                                        <p:cTn id="513" dur="500"/>
                                        <p:tgtEl>
                                          <p:spTgt spid="3081">
                                            <p:txEl>
                                              <p:pRg st="0" end="0"/>
                                            </p:txEl>
                                          </p:spTgt>
                                        </p:tgtEl>
                                        <p:attrNameLst>
                                          <p:attrName>ppt_w</p:attrName>
                                        </p:attrNameLst>
                                      </p:cBhvr>
                                      <p:tavLst>
                                        <p:tav tm="0">
                                          <p:val>
                                            <p:strVal val="ppt_w"/>
                                          </p:val>
                                        </p:tav>
                                        <p:tav tm="100000">
                                          <p:val>
                                            <p:fltVal val="0"/>
                                          </p:val>
                                        </p:tav>
                                      </p:tavLst>
                                    </p:anim>
                                    <p:anim calcmode="lin" valueType="num">
                                      <p:cBhvr>
                                        <p:cTn id="514" dur="500"/>
                                        <p:tgtEl>
                                          <p:spTgt spid="3081">
                                            <p:txEl>
                                              <p:pRg st="0" end="0"/>
                                            </p:txEl>
                                          </p:spTgt>
                                        </p:tgtEl>
                                        <p:attrNameLst>
                                          <p:attrName>ppt_h</p:attrName>
                                        </p:attrNameLst>
                                      </p:cBhvr>
                                      <p:tavLst>
                                        <p:tav tm="0">
                                          <p:val>
                                            <p:strVal val="ppt_h"/>
                                          </p:val>
                                        </p:tav>
                                        <p:tav tm="100000">
                                          <p:val>
                                            <p:fltVal val="0"/>
                                          </p:val>
                                        </p:tav>
                                      </p:tavLst>
                                    </p:anim>
                                    <p:anim calcmode="lin" valueType="num">
                                      <p:cBhvr>
                                        <p:cTn id="515" dur="500"/>
                                        <p:tgtEl>
                                          <p:spTgt spid="3081">
                                            <p:txEl>
                                              <p:pRg st="0" end="0"/>
                                            </p:txEl>
                                          </p:spTgt>
                                        </p:tgtEl>
                                        <p:attrNameLst>
                                          <p:attrName>ppt_x</p:attrName>
                                        </p:attrNameLst>
                                      </p:cBhvr>
                                      <p:tavLst>
                                        <p:tav tm="0">
                                          <p:val>
                                            <p:strVal val="ppt_x"/>
                                          </p:val>
                                        </p:tav>
                                        <p:tav tm="100000">
                                          <p:val>
                                            <p:fltVal val="0.5"/>
                                          </p:val>
                                        </p:tav>
                                      </p:tavLst>
                                    </p:anim>
                                    <p:anim calcmode="lin" valueType="num">
                                      <p:cBhvr>
                                        <p:cTn id="516" dur="500"/>
                                        <p:tgtEl>
                                          <p:spTgt spid="3081">
                                            <p:txEl>
                                              <p:pRg st="0" end="0"/>
                                            </p:txEl>
                                          </p:spTgt>
                                        </p:tgtEl>
                                        <p:attrNameLst>
                                          <p:attrName>ppt_y</p:attrName>
                                        </p:attrNameLst>
                                      </p:cBhvr>
                                      <p:tavLst>
                                        <p:tav tm="0">
                                          <p:val>
                                            <p:strVal val="ppt_y"/>
                                          </p:val>
                                        </p:tav>
                                        <p:tav tm="100000">
                                          <p:val>
                                            <p:fltVal val="0.5"/>
                                          </p:val>
                                        </p:tav>
                                      </p:tavLst>
                                    </p:anim>
                                    <p:set>
                                      <p:cBhvr>
                                        <p:cTn id="517" dur="1" fill="hold">
                                          <p:stCondLst>
                                            <p:cond delay="499"/>
                                          </p:stCondLst>
                                        </p:cTn>
                                        <p:tgtEl>
                                          <p:spTgt spid="3081">
                                            <p:txEl>
                                              <p:pRg st="0" end="0"/>
                                            </p:txEl>
                                          </p:spTgt>
                                        </p:tgtEl>
                                        <p:attrNameLst>
                                          <p:attrName>style.visibility</p:attrName>
                                        </p:attrNameLst>
                                      </p:cBhvr>
                                      <p:to>
                                        <p:strVal val="hidden"/>
                                      </p:to>
                                    </p:set>
                                  </p:childTnLst>
                                </p:cTn>
                              </p:par>
                              <p:par>
                                <p:cTn id="518" presetID="23" presetClass="exit" presetSubtype="544" fill="hold" grpId="0" nodeType="withEffect">
                                  <p:stCondLst>
                                    <p:cond delay="0"/>
                                  </p:stCondLst>
                                  <p:childTnLst>
                                    <p:anim calcmode="lin" valueType="num">
                                      <p:cBhvr>
                                        <p:cTn id="519" dur="500"/>
                                        <p:tgtEl>
                                          <p:spTgt spid="3082">
                                            <p:txEl>
                                              <p:pRg st="0" end="0"/>
                                            </p:txEl>
                                          </p:spTgt>
                                        </p:tgtEl>
                                        <p:attrNameLst>
                                          <p:attrName>ppt_w</p:attrName>
                                        </p:attrNameLst>
                                      </p:cBhvr>
                                      <p:tavLst>
                                        <p:tav tm="0">
                                          <p:val>
                                            <p:strVal val="ppt_w"/>
                                          </p:val>
                                        </p:tav>
                                        <p:tav tm="100000">
                                          <p:val>
                                            <p:fltVal val="0"/>
                                          </p:val>
                                        </p:tav>
                                      </p:tavLst>
                                    </p:anim>
                                    <p:anim calcmode="lin" valueType="num">
                                      <p:cBhvr>
                                        <p:cTn id="520" dur="500"/>
                                        <p:tgtEl>
                                          <p:spTgt spid="3082">
                                            <p:txEl>
                                              <p:pRg st="0" end="0"/>
                                            </p:txEl>
                                          </p:spTgt>
                                        </p:tgtEl>
                                        <p:attrNameLst>
                                          <p:attrName>ppt_h</p:attrName>
                                        </p:attrNameLst>
                                      </p:cBhvr>
                                      <p:tavLst>
                                        <p:tav tm="0">
                                          <p:val>
                                            <p:strVal val="ppt_h"/>
                                          </p:val>
                                        </p:tav>
                                        <p:tav tm="100000">
                                          <p:val>
                                            <p:fltVal val="0"/>
                                          </p:val>
                                        </p:tav>
                                      </p:tavLst>
                                    </p:anim>
                                    <p:anim calcmode="lin" valueType="num">
                                      <p:cBhvr>
                                        <p:cTn id="521" dur="500"/>
                                        <p:tgtEl>
                                          <p:spTgt spid="3082">
                                            <p:txEl>
                                              <p:pRg st="0" end="0"/>
                                            </p:txEl>
                                          </p:spTgt>
                                        </p:tgtEl>
                                        <p:attrNameLst>
                                          <p:attrName>ppt_x</p:attrName>
                                        </p:attrNameLst>
                                      </p:cBhvr>
                                      <p:tavLst>
                                        <p:tav tm="0">
                                          <p:val>
                                            <p:strVal val="ppt_x"/>
                                          </p:val>
                                        </p:tav>
                                        <p:tav tm="100000">
                                          <p:val>
                                            <p:fltVal val="0.5"/>
                                          </p:val>
                                        </p:tav>
                                      </p:tavLst>
                                    </p:anim>
                                    <p:anim calcmode="lin" valueType="num">
                                      <p:cBhvr>
                                        <p:cTn id="522" dur="500"/>
                                        <p:tgtEl>
                                          <p:spTgt spid="3082">
                                            <p:txEl>
                                              <p:pRg st="0" end="0"/>
                                            </p:txEl>
                                          </p:spTgt>
                                        </p:tgtEl>
                                        <p:attrNameLst>
                                          <p:attrName>ppt_y</p:attrName>
                                        </p:attrNameLst>
                                      </p:cBhvr>
                                      <p:tavLst>
                                        <p:tav tm="0">
                                          <p:val>
                                            <p:strVal val="ppt_y"/>
                                          </p:val>
                                        </p:tav>
                                        <p:tav tm="100000">
                                          <p:val>
                                            <p:fltVal val="0.5"/>
                                          </p:val>
                                        </p:tav>
                                      </p:tavLst>
                                    </p:anim>
                                    <p:set>
                                      <p:cBhvr>
                                        <p:cTn id="523" dur="1" fill="hold">
                                          <p:stCondLst>
                                            <p:cond delay="499"/>
                                          </p:stCondLst>
                                        </p:cTn>
                                        <p:tgtEl>
                                          <p:spTgt spid="3082">
                                            <p:txEl>
                                              <p:pRg st="0" end="0"/>
                                            </p:txEl>
                                          </p:spTgt>
                                        </p:tgtEl>
                                        <p:attrNameLst>
                                          <p:attrName>style.visibility</p:attrName>
                                        </p:attrNameLst>
                                      </p:cBhvr>
                                      <p:to>
                                        <p:strVal val="hidden"/>
                                      </p:to>
                                    </p:set>
                                  </p:childTnLst>
                                </p:cTn>
                              </p:par>
                              <p:par>
                                <p:cTn id="524" presetID="23" presetClass="exit" presetSubtype="544" fill="hold" grpId="0" nodeType="withEffect">
                                  <p:stCondLst>
                                    <p:cond delay="0"/>
                                  </p:stCondLst>
                                  <p:childTnLst>
                                    <p:anim calcmode="lin" valueType="num">
                                      <p:cBhvr>
                                        <p:cTn id="525" dur="500"/>
                                        <p:tgtEl>
                                          <p:spTgt spid="3084">
                                            <p:txEl>
                                              <p:pRg st="0" end="0"/>
                                            </p:txEl>
                                          </p:spTgt>
                                        </p:tgtEl>
                                        <p:attrNameLst>
                                          <p:attrName>ppt_w</p:attrName>
                                        </p:attrNameLst>
                                      </p:cBhvr>
                                      <p:tavLst>
                                        <p:tav tm="0">
                                          <p:val>
                                            <p:strVal val="ppt_w"/>
                                          </p:val>
                                        </p:tav>
                                        <p:tav tm="100000">
                                          <p:val>
                                            <p:fltVal val="0"/>
                                          </p:val>
                                        </p:tav>
                                      </p:tavLst>
                                    </p:anim>
                                    <p:anim calcmode="lin" valueType="num">
                                      <p:cBhvr>
                                        <p:cTn id="526" dur="500"/>
                                        <p:tgtEl>
                                          <p:spTgt spid="3084">
                                            <p:txEl>
                                              <p:pRg st="0" end="0"/>
                                            </p:txEl>
                                          </p:spTgt>
                                        </p:tgtEl>
                                        <p:attrNameLst>
                                          <p:attrName>ppt_h</p:attrName>
                                        </p:attrNameLst>
                                      </p:cBhvr>
                                      <p:tavLst>
                                        <p:tav tm="0">
                                          <p:val>
                                            <p:strVal val="ppt_h"/>
                                          </p:val>
                                        </p:tav>
                                        <p:tav tm="100000">
                                          <p:val>
                                            <p:fltVal val="0"/>
                                          </p:val>
                                        </p:tav>
                                      </p:tavLst>
                                    </p:anim>
                                    <p:anim calcmode="lin" valueType="num">
                                      <p:cBhvr>
                                        <p:cTn id="527" dur="500"/>
                                        <p:tgtEl>
                                          <p:spTgt spid="3084">
                                            <p:txEl>
                                              <p:pRg st="0" end="0"/>
                                            </p:txEl>
                                          </p:spTgt>
                                        </p:tgtEl>
                                        <p:attrNameLst>
                                          <p:attrName>ppt_x</p:attrName>
                                        </p:attrNameLst>
                                      </p:cBhvr>
                                      <p:tavLst>
                                        <p:tav tm="0">
                                          <p:val>
                                            <p:strVal val="ppt_x"/>
                                          </p:val>
                                        </p:tav>
                                        <p:tav tm="100000">
                                          <p:val>
                                            <p:fltVal val="0.5"/>
                                          </p:val>
                                        </p:tav>
                                      </p:tavLst>
                                    </p:anim>
                                    <p:anim calcmode="lin" valueType="num">
                                      <p:cBhvr>
                                        <p:cTn id="528" dur="500"/>
                                        <p:tgtEl>
                                          <p:spTgt spid="3084">
                                            <p:txEl>
                                              <p:pRg st="0" end="0"/>
                                            </p:txEl>
                                          </p:spTgt>
                                        </p:tgtEl>
                                        <p:attrNameLst>
                                          <p:attrName>ppt_y</p:attrName>
                                        </p:attrNameLst>
                                      </p:cBhvr>
                                      <p:tavLst>
                                        <p:tav tm="0">
                                          <p:val>
                                            <p:strVal val="ppt_y"/>
                                          </p:val>
                                        </p:tav>
                                        <p:tav tm="100000">
                                          <p:val>
                                            <p:fltVal val="0.5"/>
                                          </p:val>
                                        </p:tav>
                                      </p:tavLst>
                                    </p:anim>
                                    <p:set>
                                      <p:cBhvr>
                                        <p:cTn id="529" dur="1" fill="hold">
                                          <p:stCondLst>
                                            <p:cond delay="499"/>
                                          </p:stCondLst>
                                        </p:cTn>
                                        <p:tgtEl>
                                          <p:spTgt spid="3084">
                                            <p:txEl>
                                              <p:pRg st="0" end="0"/>
                                            </p:txEl>
                                          </p:spTgt>
                                        </p:tgtEl>
                                        <p:attrNameLst>
                                          <p:attrName>style.visibility</p:attrName>
                                        </p:attrNameLst>
                                      </p:cBhvr>
                                      <p:to>
                                        <p:strVal val="hidden"/>
                                      </p:to>
                                    </p:set>
                                  </p:childTnLst>
                                </p:cTn>
                              </p:par>
                              <p:par>
                                <p:cTn id="530" presetID="23" presetClass="exit" presetSubtype="544" fill="hold" grpId="0" nodeType="withEffect">
                                  <p:stCondLst>
                                    <p:cond delay="0"/>
                                  </p:stCondLst>
                                  <p:childTnLst>
                                    <p:anim calcmode="lin" valueType="num">
                                      <p:cBhvr>
                                        <p:cTn id="531" dur="500"/>
                                        <p:tgtEl>
                                          <p:spTgt spid="3085">
                                            <p:txEl>
                                              <p:pRg st="0" end="0"/>
                                            </p:txEl>
                                          </p:spTgt>
                                        </p:tgtEl>
                                        <p:attrNameLst>
                                          <p:attrName>ppt_w</p:attrName>
                                        </p:attrNameLst>
                                      </p:cBhvr>
                                      <p:tavLst>
                                        <p:tav tm="0">
                                          <p:val>
                                            <p:strVal val="ppt_w"/>
                                          </p:val>
                                        </p:tav>
                                        <p:tav tm="100000">
                                          <p:val>
                                            <p:fltVal val="0"/>
                                          </p:val>
                                        </p:tav>
                                      </p:tavLst>
                                    </p:anim>
                                    <p:anim calcmode="lin" valueType="num">
                                      <p:cBhvr>
                                        <p:cTn id="532" dur="500"/>
                                        <p:tgtEl>
                                          <p:spTgt spid="3085">
                                            <p:txEl>
                                              <p:pRg st="0" end="0"/>
                                            </p:txEl>
                                          </p:spTgt>
                                        </p:tgtEl>
                                        <p:attrNameLst>
                                          <p:attrName>ppt_h</p:attrName>
                                        </p:attrNameLst>
                                      </p:cBhvr>
                                      <p:tavLst>
                                        <p:tav tm="0">
                                          <p:val>
                                            <p:strVal val="ppt_h"/>
                                          </p:val>
                                        </p:tav>
                                        <p:tav tm="100000">
                                          <p:val>
                                            <p:fltVal val="0"/>
                                          </p:val>
                                        </p:tav>
                                      </p:tavLst>
                                    </p:anim>
                                    <p:anim calcmode="lin" valueType="num">
                                      <p:cBhvr>
                                        <p:cTn id="533" dur="500"/>
                                        <p:tgtEl>
                                          <p:spTgt spid="3085">
                                            <p:txEl>
                                              <p:pRg st="0" end="0"/>
                                            </p:txEl>
                                          </p:spTgt>
                                        </p:tgtEl>
                                        <p:attrNameLst>
                                          <p:attrName>ppt_x</p:attrName>
                                        </p:attrNameLst>
                                      </p:cBhvr>
                                      <p:tavLst>
                                        <p:tav tm="0">
                                          <p:val>
                                            <p:strVal val="ppt_x"/>
                                          </p:val>
                                        </p:tav>
                                        <p:tav tm="100000">
                                          <p:val>
                                            <p:fltVal val="0.5"/>
                                          </p:val>
                                        </p:tav>
                                      </p:tavLst>
                                    </p:anim>
                                    <p:anim calcmode="lin" valueType="num">
                                      <p:cBhvr>
                                        <p:cTn id="534" dur="500"/>
                                        <p:tgtEl>
                                          <p:spTgt spid="3085">
                                            <p:txEl>
                                              <p:pRg st="0" end="0"/>
                                            </p:txEl>
                                          </p:spTgt>
                                        </p:tgtEl>
                                        <p:attrNameLst>
                                          <p:attrName>ppt_y</p:attrName>
                                        </p:attrNameLst>
                                      </p:cBhvr>
                                      <p:tavLst>
                                        <p:tav tm="0">
                                          <p:val>
                                            <p:strVal val="ppt_y"/>
                                          </p:val>
                                        </p:tav>
                                        <p:tav tm="100000">
                                          <p:val>
                                            <p:fltVal val="0.5"/>
                                          </p:val>
                                        </p:tav>
                                      </p:tavLst>
                                    </p:anim>
                                    <p:set>
                                      <p:cBhvr>
                                        <p:cTn id="535" dur="1" fill="hold">
                                          <p:stCondLst>
                                            <p:cond delay="499"/>
                                          </p:stCondLst>
                                        </p:cTn>
                                        <p:tgtEl>
                                          <p:spTgt spid="3085">
                                            <p:txEl>
                                              <p:pRg st="0" end="0"/>
                                            </p:txEl>
                                          </p:spTgt>
                                        </p:tgtEl>
                                        <p:attrNameLst>
                                          <p:attrName>style.visibility</p:attrName>
                                        </p:attrNameLst>
                                      </p:cBhvr>
                                      <p:to>
                                        <p:strVal val="hidden"/>
                                      </p:to>
                                    </p:set>
                                  </p:childTnLst>
                                </p:cTn>
                              </p:par>
                              <p:par>
                                <p:cTn id="536" presetID="23" presetClass="exit" presetSubtype="544" fill="hold" grpId="0" nodeType="withEffect">
                                  <p:stCondLst>
                                    <p:cond delay="0"/>
                                  </p:stCondLst>
                                  <p:childTnLst>
                                    <p:anim calcmode="lin" valueType="num">
                                      <p:cBhvr>
                                        <p:cTn id="537" dur="500"/>
                                        <p:tgtEl>
                                          <p:spTgt spid="3086">
                                            <p:txEl>
                                              <p:pRg st="0" end="0"/>
                                            </p:txEl>
                                          </p:spTgt>
                                        </p:tgtEl>
                                        <p:attrNameLst>
                                          <p:attrName>ppt_w</p:attrName>
                                        </p:attrNameLst>
                                      </p:cBhvr>
                                      <p:tavLst>
                                        <p:tav tm="0">
                                          <p:val>
                                            <p:strVal val="ppt_w"/>
                                          </p:val>
                                        </p:tav>
                                        <p:tav tm="100000">
                                          <p:val>
                                            <p:fltVal val="0"/>
                                          </p:val>
                                        </p:tav>
                                      </p:tavLst>
                                    </p:anim>
                                    <p:anim calcmode="lin" valueType="num">
                                      <p:cBhvr>
                                        <p:cTn id="538" dur="500"/>
                                        <p:tgtEl>
                                          <p:spTgt spid="3086">
                                            <p:txEl>
                                              <p:pRg st="0" end="0"/>
                                            </p:txEl>
                                          </p:spTgt>
                                        </p:tgtEl>
                                        <p:attrNameLst>
                                          <p:attrName>ppt_h</p:attrName>
                                        </p:attrNameLst>
                                      </p:cBhvr>
                                      <p:tavLst>
                                        <p:tav tm="0">
                                          <p:val>
                                            <p:strVal val="ppt_h"/>
                                          </p:val>
                                        </p:tav>
                                        <p:tav tm="100000">
                                          <p:val>
                                            <p:fltVal val="0"/>
                                          </p:val>
                                        </p:tav>
                                      </p:tavLst>
                                    </p:anim>
                                    <p:anim calcmode="lin" valueType="num">
                                      <p:cBhvr>
                                        <p:cTn id="539" dur="500"/>
                                        <p:tgtEl>
                                          <p:spTgt spid="3086">
                                            <p:txEl>
                                              <p:pRg st="0" end="0"/>
                                            </p:txEl>
                                          </p:spTgt>
                                        </p:tgtEl>
                                        <p:attrNameLst>
                                          <p:attrName>ppt_x</p:attrName>
                                        </p:attrNameLst>
                                      </p:cBhvr>
                                      <p:tavLst>
                                        <p:tav tm="0">
                                          <p:val>
                                            <p:strVal val="ppt_x"/>
                                          </p:val>
                                        </p:tav>
                                        <p:tav tm="100000">
                                          <p:val>
                                            <p:fltVal val="0.5"/>
                                          </p:val>
                                        </p:tav>
                                      </p:tavLst>
                                    </p:anim>
                                    <p:anim calcmode="lin" valueType="num">
                                      <p:cBhvr>
                                        <p:cTn id="540" dur="500"/>
                                        <p:tgtEl>
                                          <p:spTgt spid="3086">
                                            <p:txEl>
                                              <p:pRg st="0" end="0"/>
                                            </p:txEl>
                                          </p:spTgt>
                                        </p:tgtEl>
                                        <p:attrNameLst>
                                          <p:attrName>ppt_y</p:attrName>
                                        </p:attrNameLst>
                                      </p:cBhvr>
                                      <p:tavLst>
                                        <p:tav tm="0">
                                          <p:val>
                                            <p:strVal val="ppt_y"/>
                                          </p:val>
                                        </p:tav>
                                        <p:tav tm="100000">
                                          <p:val>
                                            <p:fltVal val="0.5"/>
                                          </p:val>
                                        </p:tav>
                                      </p:tavLst>
                                    </p:anim>
                                    <p:set>
                                      <p:cBhvr>
                                        <p:cTn id="541" dur="1" fill="hold">
                                          <p:stCondLst>
                                            <p:cond delay="499"/>
                                          </p:stCondLst>
                                        </p:cTn>
                                        <p:tgtEl>
                                          <p:spTgt spid="3086">
                                            <p:txEl>
                                              <p:pRg st="0" end="0"/>
                                            </p:txEl>
                                          </p:spTgt>
                                        </p:tgtEl>
                                        <p:attrNameLst>
                                          <p:attrName>style.visibility</p:attrName>
                                        </p:attrNameLst>
                                      </p:cBhvr>
                                      <p:to>
                                        <p:strVal val="hidden"/>
                                      </p:to>
                                    </p:set>
                                  </p:childTnLst>
                                </p:cTn>
                              </p:par>
                              <p:par>
                                <p:cTn id="542" presetID="23" presetClass="exit" presetSubtype="544" fill="hold" grpId="1" nodeType="withEffect">
                                  <p:stCondLst>
                                    <p:cond delay="0"/>
                                  </p:stCondLst>
                                  <p:childTnLst>
                                    <p:anim calcmode="lin" valueType="num">
                                      <p:cBhvr>
                                        <p:cTn id="543" dur="500"/>
                                        <p:tgtEl>
                                          <p:spTgt spid="3075"/>
                                        </p:tgtEl>
                                        <p:attrNameLst>
                                          <p:attrName>ppt_w</p:attrName>
                                        </p:attrNameLst>
                                      </p:cBhvr>
                                      <p:tavLst>
                                        <p:tav tm="0">
                                          <p:val>
                                            <p:strVal val="ppt_w"/>
                                          </p:val>
                                        </p:tav>
                                        <p:tav tm="100000">
                                          <p:val>
                                            <p:fltVal val="0"/>
                                          </p:val>
                                        </p:tav>
                                      </p:tavLst>
                                    </p:anim>
                                    <p:anim calcmode="lin" valueType="num">
                                      <p:cBhvr>
                                        <p:cTn id="544" dur="500"/>
                                        <p:tgtEl>
                                          <p:spTgt spid="3075"/>
                                        </p:tgtEl>
                                        <p:attrNameLst>
                                          <p:attrName>ppt_h</p:attrName>
                                        </p:attrNameLst>
                                      </p:cBhvr>
                                      <p:tavLst>
                                        <p:tav tm="0">
                                          <p:val>
                                            <p:strVal val="ppt_h"/>
                                          </p:val>
                                        </p:tav>
                                        <p:tav tm="100000">
                                          <p:val>
                                            <p:fltVal val="0"/>
                                          </p:val>
                                        </p:tav>
                                      </p:tavLst>
                                    </p:anim>
                                    <p:anim calcmode="lin" valueType="num">
                                      <p:cBhvr>
                                        <p:cTn id="545" dur="500"/>
                                        <p:tgtEl>
                                          <p:spTgt spid="3075"/>
                                        </p:tgtEl>
                                        <p:attrNameLst>
                                          <p:attrName>ppt_x</p:attrName>
                                        </p:attrNameLst>
                                      </p:cBhvr>
                                      <p:tavLst>
                                        <p:tav tm="0">
                                          <p:val>
                                            <p:strVal val="ppt_x"/>
                                          </p:val>
                                        </p:tav>
                                        <p:tav tm="100000">
                                          <p:val>
                                            <p:fltVal val="0.5"/>
                                          </p:val>
                                        </p:tav>
                                      </p:tavLst>
                                    </p:anim>
                                    <p:anim calcmode="lin" valueType="num">
                                      <p:cBhvr>
                                        <p:cTn id="546" dur="500"/>
                                        <p:tgtEl>
                                          <p:spTgt spid="3075"/>
                                        </p:tgtEl>
                                        <p:attrNameLst>
                                          <p:attrName>ppt_y</p:attrName>
                                        </p:attrNameLst>
                                      </p:cBhvr>
                                      <p:tavLst>
                                        <p:tav tm="0">
                                          <p:val>
                                            <p:strVal val="ppt_y"/>
                                          </p:val>
                                        </p:tav>
                                        <p:tav tm="100000">
                                          <p:val>
                                            <p:fltVal val="0.5"/>
                                          </p:val>
                                        </p:tav>
                                      </p:tavLst>
                                    </p:anim>
                                    <p:set>
                                      <p:cBhvr>
                                        <p:cTn id="547" dur="1" fill="hold">
                                          <p:stCondLst>
                                            <p:cond delay="499"/>
                                          </p:stCondLst>
                                        </p:cTn>
                                        <p:tgtEl>
                                          <p:spTgt spid="3075"/>
                                        </p:tgtEl>
                                        <p:attrNameLst>
                                          <p:attrName>style.visibility</p:attrName>
                                        </p:attrNameLst>
                                      </p:cBhvr>
                                      <p:to>
                                        <p:strVal val="hidden"/>
                                      </p:to>
                                    </p:set>
                                  </p:childTnLst>
                                </p:cTn>
                              </p:par>
                              <p:par>
                                <p:cTn id="548" presetID="23" presetClass="exit" presetSubtype="544" fill="hold" grpId="1" nodeType="withEffect">
                                  <p:stCondLst>
                                    <p:cond delay="0"/>
                                  </p:stCondLst>
                                  <p:childTnLst>
                                    <p:anim calcmode="lin" valueType="num">
                                      <p:cBhvr>
                                        <p:cTn id="549" dur="500"/>
                                        <p:tgtEl>
                                          <p:spTgt spid="3076"/>
                                        </p:tgtEl>
                                        <p:attrNameLst>
                                          <p:attrName>ppt_w</p:attrName>
                                        </p:attrNameLst>
                                      </p:cBhvr>
                                      <p:tavLst>
                                        <p:tav tm="0">
                                          <p:val>
                                            <p:strVal val="ppt_w"/>
                                          </p:val>
                                        </p:tav>
                                        <p:tav tm="100000">
                                          <p:val>
                                            <p:fltVal val="0"/>
                                          </p:val>
                                        </p:tav>
                                      </p:tavLst>
                                    </p:anim>
                                    <p:anim calcmode="lin" valueType="num">
                                      <p:cBhvr>
                                        <p:cTn id="550" dur="500"/>
                                        <p:tgtEl>
                                          <p:spTgt spid="3076"/>
                                        </p:tgtEl>
                                        <p:attrNameLst>
                                          <p:attrName>ppt_h</p:attrName>
                                        </p:attrNameLst>
                                      </p:cBhvr>
                                      <p:tavLst>
                                        <p:tav tm="0">
                                          <p:val>
                                            <p:strVal val="ppt_h"/>
                                          </p:val>
                                        </p:tav>
                                        <p:tav tm="100000">
                                          <p:val>
                                            <p:fltVal val="0"/>
                                          </p:val>
                                        </p:tav>
                                      </p:tavLst>
                                    </p:anim>
                                    <p:anim calcmode="lin" valueType="num">
                                      <p:cBhvr>
                                        <p:cTn id="551" dur="500"/>
                                        <p:tgtEl>
                                          <p:spTgt spid="3076"/>
                                        </p:tgtEl>
                                        <p:attrNameLst>
                                          <p:attrName>ppt_x</p:attrName>
                                        </p:attrNameLst>
                                      </p:cBhvr>
                                      <p:tavLst>
                                        <p:tav tm="0">
                                          <p:val>
                                            <p:strVal val="ppt_x"/>
                                          </p:val>
                                        </p:tav>
                                        <p:tav tm="100000">
                                          <p:val>
                                            <p:fltVal val="0.5"/>
                                          </p:val>
                                        </p:tav>
                                      </p:tavLst>
                                    </p:anim>
                                    <p:anim calcmode="lin" valueType="num">
                                      <p:cBhvr>
                                        <p:cTn id="552" dur="500"/>
                                        <p:tgtEl>
                                          <p:spTgt spid="3076"/>
                                        </p:tgtEl>
                                        <p:attrNameLst>
                                          <p:attrName>ppt_y</p:attrName>
                                        </p:attrNameLst>
                                      </p:cBhvr>
                                      <p:tavLst>
                                        <p:tav tm="0">
                                          <p:val>
                                            <p:strVal val="ppt_y"/>
                                          </p:val>
                                        </p:tav>
                                        <p:tav tm="100000">
                                          <p:val>
                                            <p:fltVal val="0.5"/>
                                          </p:val>
                                        </p:tav>
                                      </p:tavLst>
                                    </p:anim>
                                    <p:set>
                                      <p:cBhvr>
                                        <p:cTn id="553" dur="1" fill="hold">
                                          <p:stCondLst>
                                            <p:cond delay="499"/>
                                          </p:stCondLst>
                                        </p:cTn>
                                        <p:tgtEl>
                                          <p:spTgt spid="3076"/>
                                        </p:tgtEl>
                                        <p:attrNameLst>
                                          <p:attrName>style.visibility</p:attrName>
                                        </p:attrNameLst>
                                      </p:cBhvr>
                                      <p:to>
                                        <p:strVal val="hidden"/>
                                      </p:to>
                                    </p:set>
                                  </p:childTnLst>
                                </p:cTn>
                              </p:par>
                              <p:par>
                                <p:cTn id="554" presetID="23" presetClass="exit" presetSubtype="544" fill="hold" grpId="1" nodeType="withEffect">
                                  <p:stCondLst>
                                    <p:cond delay="0"/>
                                  </p:stCondLst>
                                  <p:childTnLst>
                                    <p:anim calcmode="lin" valueType="num">
                                      <p:cBhvr>
                                        <p:cTn id="555" dur="500"/>
                                        <p:tgtEl>
                                          <p:spTgt spid="3098"/>
                                        </p:tgtEl>
                                        <p:attrNameLst>
                                          <p:attrName>ppt_w</p:attrName>
                                        </p:attrNameLst>
                                      </p:cBhvr>
                                      <p:tavLst>
                                        <p:tav tm="0">
                                          <p:val>
                                            <p:strVal val="ppt_w"/>
                                          </p:val>
                                        </p:tav>
                                        <p:tav tm="100000">
                                          <p:val>
                                            <p:fltVal val="0"/>
                                          </p:val>
                                        </p:tav>
                                      </p:tavLst>
                                    </p:anim>
                                    <p:anim calcmode="lin" valueType="num">
                                      <p:cBhvr>
                                        <p:cTn id="556" dur="500"/>
                                        <p:tgtEl>
                                          <p:spTgt spid="3098"/>
                                        </p:tgtEl>
                                        <p:attrNameLst>
                                          <p:attrName>ppt_h</p:attrName>
                                        </p:attrNameLst>
                                      </p:cBhvr>
                                      <p:tavLst>
                                        <p:tav tm="0">
                                          <p:val>
                                            <p:strVal val="ppt_h"/>
                                          </p:val>
                                        </p:tav>
                                        <p:tav tm="100000">
                                          <p:val>
                                            <p:fltVal val="0"/>
                                          </p:val>
                                        </p:tav>
                                      </p:tavLst>
                                    </p:anim>
                                    <p:anim calcmode="lin" valueType="num">
                                      <p:cBhvr>
                                        <p:cTn id="557" dur="500"/>
                                        <p:tgtEl>
                                          <p:spTgt spid="3098"/>
                                        </p:tgtEl>
                                        <p:attrNameLst>
                                          <p:attrName>ppt_x</p:attrName>
                                        </p:attrNameLst>
                                      </p:cBhvr>
                                      <p:tavLst>
                                        <p:tav tm="0">
                                          <p:val>
                                            <p:strVal val="ppt_x"/>
                                          </p:val>
                                        </p:tav>
                                        <p:tav tm="100000">
                                          <p:val>
                                            <p:fltVal val="0.5"/>
                                          </p:val>
                                        </p:tav>
                                      </p:tavLst>
                                    </p:anim>
                                    <p:anim calcmode="lin" valueType="num">
                                      <p:cBhvr>
                                        <p:cTn id="558" dur="500"/>
                                        <p:tgtEl>
                                          <p:spTgt spid="3098"/>
                                        </p:tgtEl>
                                        <p:attrNameLst>
                                          <p:attrName>ppt_y</p:attrName>
                                        </p:attrNameLst>
                                      </p:cBhvr>
                                      <p:tavLst>
                                        <p:tav tm="0">
                                          <p:val>
                                            <p:strVal val="ppt_y"/>
                                          </p:val>
                                        </p:tav>
                                        <p:tav tm="100000">
                                          <p:val>
                                            <p:fltVal val="0.5"/>
                                          </p:val>
                                        </p:tav>
                                      </p:tavLst>
                                    </p:anim>
                                    <p:set>
                                      <p:cBhvr>
                                        <p:cTn id="559" dur="1" fill="hold">
                                          <p:stCondLst>
                                            <p:cond delay="499"/>
                                          </p:stCondLst>
                                        </p:cTn>
                                        <p:tgtEl>
                                          <p:spTgt spid="3098"/>
                                        </p:tgtEl>
                                        <p:attrNameLst>
                                          <p:attrName>style.visibility</p:attrName>
                                        </p:attrNameLst>
                                      </p:cBhvr>
                                      <p:to>
                                        <p:strVal val="hidden"/>
                                      </p:to>
                                    </p:set>
                                  </p:childTnLst>
                                </p:cTn>
                              </p:par>
                              <p:par>
                                <p:cTn id="560" presetID="23" presetClass="exit" presetSubtype="544" fill="hold" grpId="1" nodeType="withEffect">
                                  <p:stCondLst>
                                    <p:cond delay="0"/>
                                  </p:stCondLst>
                                  <p:childTnLst>
                                    <p:anim calcmode="lin" valueType="num">
                                      <p:cBhvr>
                                        <p:cTn id="561" dur="500"/>
                                        <p:tgtEl>
                                          <p:spTgt spid="31"/>
                                        </p:tgtEl>
                                        <p:attrNameLst>
                                          <p:attrName>ppt_w</p:attrName>
                                        </p:attrNameLst>
                                      </p:cBhvr>
                                      <p:tavLst>
                                        <p:tav tm="0">
                                          <p:val>
                                            <p:strVal val="ppt_w"/>
                                          </p:val>
                                        </p:tav>
                                        <p:tav tm="100000">
                                          <p:val>
                                            <p:fltVal val="0"/>
                                          </p:val>
                                        </p:tav>
                                      </p:tavLst>
                                    </p:anim>
                                    <p:anim calcmode="lin" valueType="num">
                                      <p:cBhvr>
                                        <p:cTn id="562" dur="500"/>
                                        <p:tgtEl>
                                          <p:spTgt spid="31"/>
                                        </p:tgtEl>
                                        <p:attrNameLst>
                                          <p:attrName>ppt_h</p:attrName>
                                        </p:attrNameLst>
                                      </p:cBhvr>
                                      <p:tavLst>
                                        <p:tav tm="0">
                                          <p:val>
                                            <p:strVal val="ppt_h"/>
                                          </p:val>
                                        </p:tav>
                                        <p:tav tm="100000">
                                          <p:val>
                                            <p:fltVal val="0"/>
                                          </p:val>
                                        </p:tav>
                                      </p:tavLst>
                                    </p:anim>
                                    <p:anim calcmode="lin" valueType="num">
                                      <p:cBhvr>
                                        <p:cTn id="563" dur="500"/>
                                        <p:tgtEl>
                                          <p:spTgt spid="31"/>
                                        </p:tgtEl>
                                        <p:attrNameLst>
                                          <p:attrName>ppt_x</p:attrName>
                                        </p:attrNameLst>
                                      </p:cBhvr>
                                      <p:tavLst>
                                        <p:tav tm="0">
                                          <p:val>
                                            <p:strVal val="ppt_x"/>
                                          </p:val>
                                        </p:tav>
                                        <p:tav tm="100000">
                                          <p:val>
                                            <p:fltVal val="0.5"/>
                                          </p:val>
                                        </p:tav>
                                      </p:tavLst>
                                    </p:anim>
                                    <p:anim calcmode="lin" valueType="num">
                                      <p:cBhvr>
                                        <p:cTn id="564" dur="500"/>
                                        <p:tgtEl>
                                          <p:spTgt spid="31"/>
                                        </p:tgtEl>
                                        <p:attrNameLst>
                                          <p:attrName>ppt_y</p:attrName>
                                        </p:attrNameLst>
                                      </p:cBhvr>
                                      <p:tavLst>
                                        <p:tav tm="0">
                                          <p:val>
                                            <p:strVal val="ppt_y"/>
                                          </p:val>
                                        </p:tav>
                                        <p:tav tm="100000">
                                          <p:val>
                                            <p:fltVal val="0.5"/>
                                          </p:val>
                                        </p:tav>
                                      </p:tavLst>
                                    </p:anim>
                                    <p:set>
                                      <p:cBhvr>
                                        <p:cTn id="565" dur="1" fill="hold">
                                          <p:stCondLst>
                                            <p:cond delay="499"/>
                                          </p:stCondLst>
                                        </p:cTn>
                                        <p:tgtEl>
                                          <p:spTgt spid="31"/>
                                        </p:tgtEl>
                                        <p:attrNameLst>
                                          <p:attrName>style.visibility</p:attrName>
                                        </p:attrNameLst>
                                      </p:cBhvr>
                                      <p:to>
                                        <p:strVal val="hidden"/>
                                      </p:to>
                                    </p:set>
                                  </p:childTnLst>
                                </p:cTn>
                              </p:par>
                              <p:par>
                                <p:cTn id="566" presetID="23" presetClass="exit" presetSubtype="544" fill="hold" grpId="1" nodeType="withEffect">
                                  <p:stCondLst>
                                    <p:cond delay="0"/>
                                  </p:stCondLst>
                                  <p:childTnLst>
                                    <p:anim calcmode="lin" valueType="num">
                                      <p:cBhvr>
                                        <p:cTn id="567" dur="500"/>
                                        <p:tgtEl>
                                          <p:spTgt spid="30"/>
                                        </p:tgtEl>
                                        <p:attrNameLst>
                                          <p:attrName>ppt_w</p:attrName>
                                        </p:attrNameLst>
                                      </p:cBhvr>
                                      <p:tavLst>
                                        <p:tav tm="0">
                                          <p:val>
                                            <p:strVal val="ppt_w"/>
                                          </p:val>
                                        </p:tav>
                                        <p:tav tm="100000">
                                          <p:val>
                                            <p:fltVal val="0"/>
                                          </p:val>
                                        </p:tav>
                                      </p:tavLst>
                                    </p:anim>
                                    <p:anim calcmode="lin" valueType="num">
                                      <p:cBhvr>
                                        <p:cTn id="568" dur="500"/>
                                        <p:tgtEl>
                                          <p:spTgt spid="30"/>
                                        </p:tgtEl>
                                        <p:attrNameLst>
                                          <p:attrName>ppt_h</p:attrName>
                                        </p:attrNameLst>
                                      </p:cBhvr>
                                      <p:tavLst>
                                        <p:tav tm="0">
                                          <p:val>
                                            <p:strVal val="ppt_h"/>
                                          </p:val>
                                        </p:tav>
                                        <p:tav tm="100000">
                                          <p:val>
                                            <p:fltVal val="0"/>
                                          </p:val>
                                        </p:tav>
                                      </p:tavLst>
                                    </p:anim>
                                    <p:anim calcmode="lin" valueType="num">
                                      <p:cBhvr>
                                        <p:cTn id="569" dur="500"/>
                                        <p:tgtEl>
                                          <p:spTgt spid="30"/>
                                        </p:tgtEl>
                                        <p:attrNameLst>
                                          <p:attrName>ppt_x</p:attrName>
                                        </p:attrNameLst>
                                      </p:cBhvr>
                                      <p:tavLst>
                                        <p:tav tm="0">
                                          <p:val>
                                            <p:strVal val="ppt_x"/>
                                          </p:val>
                                        </p:tav>
                                        <p:tav tm="100000">
                                          <p:val>
                                            <p:fltVal val="0.5"/>
                                          </p:val>
                                        </p:tav>
                                      </p:tavLst>
                                    </p:anim>
                                    <p:anim calcmode="lin" valueType="num">
                                      <p:cBhvr>
                                        <p:cTn id="570" dur="500"/>
                                        <p:tgtEl>
                                          <p:spTgt spid="30"/>
                                        </p:tgtEl>
                                        <p:attrNameLst>
                                          <p:attrName>ppt_y</p:attrName>
                                        </p:attrNameLst>
                                      </p:cBhvr>
                                      <p:tavLst>
                                        <p:tav tm="0">
                                          <p:val>
                                            <p:strVal val="ppt_y"/>
                                          </p:val>
                                        </p:tav>
                                        <p:tav tm="100000">
                                          <p:val>
                                            <p:fltVal val="0.5"/>
                                          </p:val>
                                        </p:tav>
                                      </p:tavLst>
                                    </p:anim>
                                    <p:set>
                                      <p:cBhvr>
                                        <p:cTn id="571" dur="1" fill="hold">
                                          <p:stCondLst>
                                            <p:cond delay="499"/>
                                          </p:stCondLst>
                                        </p:cTn>
                                        <p:tgtEl>
                                          <p:spTgt spid="30"/>
                                        </p:tgtEl>
                                        <p:attrNameLst>
                                          <p:attrName>style.visibility</p:attrName>
                                        </p:attrNameLst>
                                      </p:cBhvr>
                                      <p:to>
                                        <p:strVal val="hidden"/>
                                      </p:to>
                                    </p:set>
                                  </p:childTnLst>
                                </p:cTn>
                              </p:par>
                              <p:par>
                                <p:cTn id="572" presetID="23" presetClass="exit" presetSubtype="544" fill="hold" grpId="1" nodeType="withEffect">
                                  <p:stCondLst>
                                    <p:cond delay="0"/>
                                  </p:stCondLst>
                                  <p:childTnLst>
                                    <p:anim calcmode="lin" valueType="num">
                                      <p:cBhvr>
                                        <p:cTn id="573" dur="500"/>
                                        <p:tgtEl>
                                          <p:spTgt spid="3073"/>
                                        </p:tgtEl>
                                        <p:attrNameLst>
                                          <p:attrName>ppt_w</p:attrName>
                                        </p:attrNameLst>
                                      </p:cBhvr>
                                      <p:tavLst>
                                        <p:tav tm="0">
                                          <p:val>
                                            <p:strVal val="ppt_w"/>
                                          </p:val>
                                        </p:tav>
                                        <p:tav tm="100000">
                                          <p:val>
                                            <p:fltVal val="0"/>
                                          </p:val>
                                        </p:tav>
                                      </p:tavLst>
                                    </p:anim>
                                    <p:anim calcmode="lin" valueType="num">
                                      <p:cBhvr>
                                        <p:cTn id="574" dur="500"/>
                                        <p:tgtEl>
                                          <p:spTgt spid="3073"/>
                                        </p:tgtEl>
                                        <p:attrNameLst>
                                          <p:attrName>ppt_h</p:attrName>
                                        </p:attrNameLst>
                                      </p:cBhvr>
                                      <p:tavLst>
                                        <p:tav tm="0">
                                          <p:val>
                                            <p:strVal val="ppt_h"/>
                                          </p:val>
                                        </p:tav>
                                        <p:tav tm="100000">
                                          <p:val>
                                            <p:fltVal val="0"/>
                                          </p:val>
                                        </p:tav>
                                      </p:tavLst>
                                    </p:anim>
                                    <p:anim calcmode="lin" valueType="num">
                                      <p:cBhvr>
                                        <p:cTn id="575" dur="500"/>
                                        <p:tgtEl>
                                          <p:spTgt spid="3073"/>
                                        </p:tgtEl>
                                        <p:attrNameLst>
                                          <p:attrName>ppt_x</p:attrName>
                                        </p:attrNameLst>
                                      </p:cBhvr>
                                      <p:tavLst>
                                        <p:tav tm="0">
                                          <p:val>
                                            <p:strVal val="ppt_x"/>
                                          </p:val>
                                        </p:tav>
                                        <p:tav tm="100000">
                                          <p:val>
                                            <p:fltVal val="0.5"/>
                                          </p:val>
                                        </p:tav>
                                      </p:tavLst>
                                    </p:anim>
                                    <p:anim calcmode="lin" valueType="num">
                                      <p:cBhvr>
                                        <p:cTn id="576" dur="500"/>
                                        <p:tgtEl>
                                          <p:spTgt spid="3073"/>
                                        </p:tgtEl>
                                        <p:attrNameLst>
                                          <p:attrName>ppt_y</p:attrName>
                                        </p:attrNameLst>
                                      </p:cBhvr>
                                      <p:tavLst>
                                        <p:tav tm="0">
                                          <p:val>
                                            <p:strVal val="ppt_y"/>
                                          </p:val>
                                        </p:tav>
                                        <p:tav tm="100000">
                                          <p:val>
                                            <p:fltVal val="0.5"/>
                                          </p:val>
                                        </p:tav>
                                      </p:tavLst>
                                    </p:anim>
                                    <p:set>
                                      <p:cBhvr>
                                        <p:cTn id="577" dur="1" fill="hold">
                                          <p:stCondLst>
                                            <p:cond delay="499"/>
                                          </p:stCondLst>
                                        </p:cTn>
                                        <p:tgtEl>
                                          <p:spTgt spid="3073"/>
                                        </p:tgtEl>
                                        <p:attrNameLst>
                                          <p:attrName>style.visibility</p:attrName>
                                        </p:attrNameLst>
                                      </p:cBhvr>
                                      <p:to>
                                        <p:strVal val="hidden"/>
                                      </p:to>
                                    </p:set>
                                  </p:childTnLst>
                                </p:cTn>
                              </p:par>
                              <p:par>
                                <p:cTn id="578" presetID="23" presetClass="exit" presetSubtype="544" fill="hold" grpId="1" nodeType="withEffect">
                                  <p:stCondLst>
                                    <p:cond delay="0"/>
                                  </p:stCondLst>
                                  <p:childTnLst>
                                    <p:anim calcmode="lin" valueType="num">
                                      <p:cBhvr>
                                        <p:cTn id="579" dur="500"/>
                                        <p:tgtEl>
                                          <p:spTgt spid="3072"/>
                                        </p:tgtEl>
                                        <p:attrNameLst>
                                          <p:attrName>ppt_w</p:attrName>
                                        </p:attrNameLst>
                                      </p:cBhvr>
                                      <p:tavLst>
                                        <p:tav tm="0">
                                          <p:val>
                                            <p:strVal val="ppt_w"/>
                                          </p:val>
                                        </p:tav>
                                        <p:tav tm="100000">
                                          <p:val>
                                            <p:fltVal val="0"/>
                                          </p:val>
                                        </p:tav>
                                      </p:tavLst>
                                    </p:anim>
                                    <p:anim calcmode="lin" valueType="num">
                                      <p:cBhvr>
                                        <p:cTn id="580" dur="500"/>
                                        <p:tgtEl>
                                          <p:spTgt spid="3072"/>
                                        </p:tgtEl>
                                        <p:attrNameLst>
                                          <p:attrName>ppt_h</p:attrName>
                                        </p:attrNameLst>
                                      </p:cBhvr>
                                      <p:tavLst>
                                        <p:tav tm="0">
                                          <p:val>
                                            <p:strVal val="ppt_h"/>
                                          </p:val>
                                        </p:tav>
                                        <p:tav tm="100000">
                                          <p:val>
                                            <p:fltVal val="0"/>
                                          </p:val>
                                        </p:tav>
                                      </p:tavLst>
                                    </p:anim>
                                    <p:anim calcmode="lin" valueType="num">
                                      <p:cBhvr>
                                        <p:cTn id="581" dur="500"/>
                                        <p:tgtEl>
                                          <p:spTgt spid="3072"/>
                                        </p:tgtEl>
                                        <p:attrNameLst>
                                          <p:attrName>ppt_x</p:attrName>
                                        </p:attrNameLst>
                                      </p:cBhvr>
                                      <p:tavLst>
                                        <p:tav tm="0">
                                          <p:val>
                                            <p:strVal val="ppt_x"/>
                                          </p:val>
                                        </p:tav>
                                        <p:tav tm="100000">
                                          <p:val>
                                            <p:fltVal val="0.5"/>
                                          </p:val>
                                        </p:tav>
                                      </p:tavLst>
                                    </p:anim>
                                    <p:anim calcmode="lin" valueType="num">
                                      <p:cBhvr>
                                        <p:cTn id="582" dur="500"/>
                                        <p:tgtEl>
                                          <p:spTgt spid="3072"/>
                                        </p:tgtEl>
                                        <p:attrNameLst>
                                          <p:attrName>ppt_y</p:attrName>
                                        </p:attrNameLst>
                                      </p:cBhvr>
                                      <p:tavLst>
                                        <p:tav tm="0">
                                          <p:val>
                                            <p:strVal val="ppt_y"/>
                                          </p:val>
                                        </p:tav>
                                        <p:tav tm="100000">
                                          <p:val>
                                            <p:fltVal val="0.5"/>
                                          </p:val>
                                        </p:tav>
                                      </p:tavLst>
                                    </p:anim>
                                    <p:set>
                                      <p:cBhvr>
                                        <p:cTn id="583" dur="1" fill="hold">
                                          <p:stCondLst>
                                            <p:cond delay="499"/>
                                          </p:stCondLst>
                                        </p:cTn>
                                        <p:tgtEl>
                                          <p:spTgt spid="3072"/>
                                        </p:tgtEl>
                                        <p:attrNameLst>
                                          <p:attrName>style.visibility</p:attrName>
                                        </p:attrNameLst>
                                      </p:cBhvr>
                                      <p:to>
                                        <p:strVal val="hidden"/>
                                      </p:to>
                                    </p:set>
                                  </p:childTnLst>
                                </p:cTn>
                              </p:par>
                              <p:par>
                                <p:cTn id="584" presetID="23" presetClass="exit" presetSubtype="544" fill="hold" grpId="0" nodeType="withEffect">
                                  <p:stCondLst>
                                    <p:cond delay="0"/>
                                  </p:stCondLst>
                                  <p:childTnLst>
                                    <p:anim calcmode="lin" valueType="num">
                                      <p:cBhvr>
                                        <p:cTn id="585" dur="500"/>
                                        <p:tgtEl>
                                          <p:spTgt spid="3083">
                                            <p:txEl>
                                              <p:pRg st="0" end="0"/>
                                            </p:txEl>
                                          </p:spTgt>
                                        </p:tgtEl>
                                        <p:attrNameLst>
                                          <p:attrName>ppt_w</p:attrName>
                                        </p:attrNameLst>
                                      </p:cBhvr>
                                      <p:tavLst>
                                        <p:tav tm="0">
                                          <p:val>
                                            <p:strVal val="ppt_w"/>
                                          </p:val>
                                        </p:tav>
                                        <p:tav tm="100000">
                                          <p:val>
                                            <p:fltVal val="0"/>
                                          </p:val>
                                        </p:tav>
                                      </p:tavLst>
                                    </p:anim>
                                    <p:anim calcmode="lin" valueType="num">
                                      <p:cBhvr>
                                        <p:cTn id="586" dur="500"/>
                                        <p:tgtEl>
                                          <p:spTgt spid="3083">
                                            <p:txEl>
                                              <p:pRg st="0" end="0"/>
                                            </p:txEl>
                                          </p:spTgt>
                                        </p:tgtEl>
                                        <p:attrNameLst>
                                          <p:attrName>ppt_h</p:attrName>
                                        </p:attrNameLst>
                                      </p:cBhvr>
                                      <p:tavLst>
                                        <p:tav tm="0">
                                          <p:val>
                                            <p:strVal val="ppt_h"/>
                                          </p:val>
                                        </p:tav>
                                        <p:tav tm="100000">
                                          <p:val>
                                            <p:fltVal val="0"/>
                                          </p:val>
                                        </p:tav>
                                      </p:tavLst>
                                    </p:anim>
                                    <p:anim calcmode="lin" valueType="num">
                                      <p:cBhvr>
                                        <p:cTn id="587" dur="500"/>
                                        <p:tgtEl>
                                          <p:spTgt spid="3083">
                                            <p:txEl>
                                              <p:pRg st="0" end="0"/>
                                            </p:txEl>
                                          </p:spTgt>
                                        </p:tgtEl>
                                        <p:attrNameLst>
                                          <p:attrName>ppt_x</p:attrName>
                                        </p:attrNameLst>
                                      </p:cBhvr>
                                      <p:tavLst>
                                        <p:tav tm="0">
                                          <p:val>
                                            <p:strVal val="ppt_x"/>
                                          </p:val>
                                        </p:tav>
                                        <p:tav tm="100000">
                                          <p:val>
                                            <p:fltVal val="0.5"/>
                                          </p:val>
                                        </p:tav>
                                      </p:tavLst>
                                    </p:anim>
                                    <p:anim calcmode="lin" valueType="num">
                                      <p:cBhvr>
                                        <p:cTn id="588" dur="500"/>
                                        <p:tgtEl>
                                          <p:spTgt spid="3083">
                                            <p:txEl>
                                              <p:pRg st="0" end="0"/>
                                            </p:txEl>
                                          </p:spTgt>
                                        </p:tgtEl>
                                        <p:attrNameLst>
                                          <p:attrName>ppt_y</p:attrName>
                                        </p:attrNameLst>
                                      </p:cBhvr>
                                      <p:tavLst>
                                        <p:tav tm="0">
                                          <p:val>
                                            <p:strVal val="ppt_y"/>
                                          </p:val>
                                        </p:tav>
                                        <p:tav tm="100000">
                                          <p:val>
                                            <p:fltVal val="0.5"/>
                                          </p:val>
                                        </p:tav>
                                      </p:tavLst>
                                    </p:anim>
                                    <p:set>
                                      <p:cBhvr>
                                        <p:cTn id="589" dur="1" fill="hold">
                                          <p:stCondLst>
                                            <p:cond delay="499"/>
                                          </p:stCondLst>
                                        </p:cTn>
                                        <p:tgtEl>
                                          <p:spTgt spid="3083">
                                            <p:txEl>
                                              <p:pRg st="0" end="0"/>
                                            </p:txEl>
                                          </p:spTgt>
                                        </p:tgtEl>
                                        <p:attrNameLst>
                                          <p:attrName>style.visibility</p:attrName>
                                        </p:attrNameLst>
                                      </p:cBhvr>
                                      <p:to>
                                        <p:strVal val="hidden"/>
                                      </p:to>
                                    </p:set>
                                  </p:childTnLst>
                                </p:cTn>
                              </p:par>
                              <p:par>
                                <p:cTn id="590" presetID="23" presetClass="exit" presetSubtype="544" fill="hold" grpId="1" nodeType="withEffect">
                                  <p:stCondLst>
                                    <p:cond delay="0"/>
                                  </p:stCondLst>
                                  <p:childTnLst>
                                    <p:anim calcmode="lin" valueType="num">
                                      <p:cBhvr>
                                        <p:cTn id="591" dur="500"/>
                                        <p:tgtEl>
                                          <p:spTgt spid="3102"/>
                                        </p:tgtEl>
                                        <p:attrNameLst>
                                          <p:attrName>ppt_w</p:attrName>
                                        </p:attrNameLst>
                                      </p:cBhvr>
                                      <p:tavLst>
                                        <p:tav tm="0">
                                          <p:val>
                                            <p:strVal val="ppt_w"/>
                                          </p:val>
                                        </p:tav>
                                        <p:tav tm="100000">
                                          <p:val>
                                            <p:fltVal val="0"/>
                                          </p:val>
                                        </p:tav>
                                      </p:tavLst>
                                    </p:anim>
                                    <p:anim calcmode="lin" valueType="num">
                                      <p:cBhvr>
                                        <p:cTn id="592" dur="500"/>
                                        <p:tgtEl>
                                          <p:spTgt spid="3102"/>
                                        </p:tgtEl>
                                        <p:attrNameLst>
                                          <p:attrName>ppt_h</p:attrName>
                                        </p:attrNameLst>
                                      </p:cBhvr>
                                      <p:tavLst>
                                        <p:tav tm="0">
                                          <p:val>
                                            <p:strVal val="ppt_h"/>
                                          </p:val>
                                        </p:tav>
                                        <p:tav tm="100000">
                                          <p:val>
                                            <p:fltVal val="0"/>
                                          </p:val>
                                        </p:tav>
                                      </p:tavLst>
                                    </p:anim>
                                    <p:anim calcmode="lin" valueType="num">
                                      <p:cBhvr>
                                        <p:cTn id="593" dur="500"/>
                                        <p:tgtEl>
                                          <p:spTgt spid="3102"/>
                                        </p:tgtEl>
                                        <p:attrNameLst>
                                          <p:attrName>ppt_x</p:attrName>
                                        </p:attrNameLst>
                                      </p:cBhvr>
                                      <p:tavLst>
                                        <p:tav tm="0">
                                          <p:val>
                                            <p:strVal val="ppt_x"/>
                                          </p:val>
                                        </p:tav>
                                        <p:tav tm="100000">
                                          <p:val>
                                            <p:fltVal val="0.5"/>
                                          </p:val>
                                        </p:tav>
                                      </p:tavLst>
                                    </p:anim>
                                    <p:anim calcmode="lin" valueType="num">
                                      <p:cBhvr>
                                        <p:cTn id="594" dur="500"/>
                                        <p:tgtEl>
                                          <p:spTgt spid="3102"/>
                                        </p:tgtEl>
                                        <p:attrNameLst>
                                          <p:attrName>ppt_y</p:attrName>
                                        </p:attrNameLst>
                                      </p:cBhvr>
                                      <p:tavLst>
                                        <p:tav tm="0">
                                          <p:val>
                                            <p:strVal val="ppt_y"/>
                                          </p:val>
                                        </p:tav>
                                        <p:tav tm="100000">
                                          <p:val>
                                            <p:fltVal val="0.5"/>
                                          </p:val>
                                        </p:tav>
                                      </p:tavLst>
                                    </p:anim>
                                    <p:set>
                                      <p:cBhvr>
                                        <p:cTn id="595" dur="1" fill="hold">
                                          <p:stCondLst>
                                            <p:cond delay="499"/>
                                          </p:stCondLst>
                                        </p:cTn>
                                        <p:tgtEl>
                                          <p:spTgt spid="3102"/>
                                        </p:tgtEl>
                                        <p:attrNameLst>
                                          <p:attrName>style.visibility</p:attrName>
                                        </p:attrNameLst>
                                      </p:cBhvr>
                                      <p:to>
                                        <p:strVal val="hidden"/>
                                      </p:to>
                                    </p:set>
                                  </p:childTnLst>
                                </p:cTn>
                              </p:par>
                              <p:par>
                                <p:cTn id="596" presetID="53" presetClass="entr" presetSubtype="16" fill="hold" grpId="2" nodeType="withEffect">
                                  <p:stCondLst>
                                    <p:cond delay="250"/>
                                  </p:stCondLst>
                                  <p:childTnLst>
                                    <p:set>
                                      <p:cBhvr>
                                        <p:cTn id="597" dur="1" fill="hold">
                                          <p:stCondLst>
                                            <p:cond delay="0"/>
                                          </p:stCondLst>
                                        </p:cTn>
                                        <p:tgtEl>
                                          <p:spTgt spid="3101"/>
                                        </p:tgtEl>
                                        <p:attrNameLst>
                                          <p:attrName>style.visibility</p:attrName>
                                        </p:attrNameLst>
                                      </p:cBhvr>
                                      <p:to>
                                        <p:strVal val="visible"/>
                                      </p:to>
                                    </p:set>
                                    <p:anim calcmode="lin" valueType="num">
                                      <p:cBhvr>
                                        <p:cTn id="598" dur="750" fill="hold"/>
                                        <p:tgtEl>
                                          <p:spTgt spid="3101"/>
                                        </p:tgtEl>
                                        <p:attrNameLst>
                                          <p:attrName>ppt_w</p:attrName>
                                        </p:attrNameLst>
                                      </p:cBhvr>
                                      <p:tavLst>
                                        <p:tav tm="0">
                                          <p:val>
                                            <p:fltVal val="0"/>
                                          </p:val>
                                        </p:tav>
                                        <p:tav tm="100000">
                                          <p:val>
                                            <p:strVal val="#ppt_w"/>
                                          </p:val>
                                        </p:tav>
                                      </p:tavLst>
                                    </p:anim>
                                    <p:anim calcmode="lin" valueType="num">
                                      <p:cBhvr>
                                        <p:cTn id="599" dur="750" fill="hold"/>
                                        <p:tgtEl>
                                          <p:spTgt spid="3101"/>
                                        </p:tgtEl>
                                        <p:attrNameLst>
                                          <p:attrName>ppt_h</p:attrName>
                                        </p:attrNameLst>
                                      </p:cBhvr>
                                      <p:tavLst>
                                        <p:tav tm="0">
                                          <p:val>
                                            <p:fltVal val="0"/>
                                          </p:val>
                                        </p:tav>
                                        <p:tav tm="100000">
                                          <p:val>
                                            <p:strVal val="#ppt_h"/>
                                          </p:val>
                                        </p:tav>
                                      </p:tavLst>
                                    </p:anim>
                                    <p:animEffect transition="in" filter="fade">
                                      <p:cBhvr>
                                        <p:cTn id="600" dur="750"/>
                                        <p:tgtEl>
                                          <p:spTgt spid="3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9" grpId="1"/>
      <p:bldP spid="29" grpId="2"/>
      <p:bldP spid="19" grpId="0"/>
      <p:bldP spid="19" grpId="1"/>
      <p:bldP spid="19" grpId="2"/>
      <p:bldP spid="4" grpId="0"/>
      <p:bldP spid="4" grpId="1"/>
      <p:bldP spid="5" grpId="0"/>
      <p:bldP spid="5" grpId="1"/>
      <p:bldP spid="3100" grpId="0"/>
      <p:bldP spid="3100" grpId="1"/>
      <p:bldP spid="3100" grpId="2"/>
      <p:bldP spid="3103" grpId="0"/>
      <p:bldP spid="3103" grpId="1"/>
      <p:bldP spid="3103" grpId="2"/>
      <p:bldP spid="6" grpId="0"/>
      <p:bldP spid="6" grpId="1"/>
      <p:bldP spid="3074" grpId="0"/>
      <p:bldP spid="3074" grpId="1"/>
      <p:bldP spid="3074" grpId="2"/>
      <p:bldP spid="3074" grpId="3"/>
      <p:bldP spid="2" grpId="0"/>
      <p:bldP spid="2" grpId="1"/>
      <p:bldP spid="2" grpId="2"/>
      <p:bldP spid="7" grpId="0"/>
      <p:bldP spid="7" grpId="1"/>
      <p:bldP spid="7" grpId="2"/>
      <p:bldP spid="9" grpId="0"/>
      <p:bldP spid="9" grpId="1"/>
      <p:bldP spid="9" grpId="2"/>
      <p:bldP spid="8" grpId="0"/>
      <p:bldP spid="8" grpId="1"/>
      <p:bldP spid="8"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20" grpId="0"/>
      <p:bldP spid="20" grpId="1"/>
      <p:bldP spid="20" grpId="2"/>
      <p:bldP spid="21" grpId="0"/>
      <p:bldP spid="21" grpId="1"/>
      <p:bldP spid="21" grpId="2"/>
      <p:bldP spid="22" grpId="0"/>
      <p:bldP spid="22" grpId="1"/>
      <p:bldP spid="22" grpId="2"/>
      <p:bldP spid="23" grpId="0"/>
      <p:bldP spid="23" grpId="1"/>
      <p:bldP spid="23" grpId="2"/>
      <p:bldP spid="24" grpId="0"/>
      <p:bldP spid="24" grpId="1"/>
      <p:bldP spid="24" grpId="2"/>
      <p:bldP spid="25" grpId="0"/>
      <p:bldP spid="25" grpId="1"/>
      <p:bldP spid="25" grpId="2"/>
      <p:bldP spid="26" grpId="0"/>
      <p:bldP spid="26" grpId="1"/>
      <p:bldP spid="26" grpId="2"/>
      <p:bldP spid="27" grpId="0"/>
      <p:bldP spid="27" grpId="1"/>
      <p:bldP spid="27" grpId="2"/>
      <p:bldP spid="28" grpId="0"/>
      <p:bldP spid="28" grpId="1"/>
      <p:bldP spid="28" grpId="2"/>
      <p:bldP spid="30" grpId="0" animBg="1"/>
      <p:bldP spid="30" grpId="1" animBg="1"/>
      <p:bldP spid="31" grpId="0" animBg="1"/>
      <p:bldP spid="31" grpId="1" animBg="1"/>
      <p:bldP spid="3072" grpId="0" animBg="1"/>
      <p:bldP spid="3072" grpId="1" animBg="1"/>
      <p:bldP spid="3073" grpId="0"/>
      <p:bldP spid="3073" grpId="1"/>
      <p:bldP spid="3075" grpId="0" animBg="1"/>
      <p:bldP spid="3075" grpId="1" animBg="1"/>
      <p:bldP spid="3076" grpId="0" animBg="1"/>
      <p:bldP spid="3076" grpId="1" animBg="1"/>
      <p:bldP spid="3077" grpId="0" build="allAtOnce"/>
      <p:bldP spid="3078" grpId="0" build="allAtOnce"/>
      <p:bldP spid="3079" grpId="0" build="allAtOnce"/>
      <p:bldP spid="3080" grpId="0" build="allAtOnce"/>
      <p:bldP spid="3081" grpId="0" build="allAtOnce"/>
      <p:bldP spid="3082" grpId="0" build="allAtOnce"/>
      <p:bldP spid="3083" grpId="0" build="allAtOnce"/>
      <p:bldP spid="3084" grpId="0" build="allAtOnce"/>
      <p:bldP spid="3085" grpId="0" build="allAtOnce"/>
      <p:bldP spid="3086" grpId="0" build="allAtOnce"/>
      <p:bldP spid="3087" grpId="0"/>
      <p:bldP spid="3087" grpId="1"/>
      <p:bldP spid="3088" grpId="0"/>
      <p:bldP spid="3088" grpId="1"/>
      <p:bldP spid="3089" grpId="0"/>
      <p:bldP spid="3089" grpId="1"/>
      <p:bldP spid="3090" grpId="0" animBg="1"/>
      <p:bldP spid="3090" grpId="1" animBg="1"/>
      <p:bldP spid="3091" grpId="0"/>
      <p:bldP spid="3091" grpId="1"/>
      <p:bldP spid="3092" grpId="0"/>
      <p:bldP spid="3092" grpId="1"/>
      <p:bldP spid="3093" grpId="0"/>
      <p:bldP spid="3093" grpId="1"/>
      <p:bldP spid="3093" grpId="2"/>
      <p:bldP spid="3099" grpId="0"/>
      <p:bldP spid="3099" grpId="1"/>
      <p:bldP spid="3099" grpId="2"/>
      <p:bldP spid="3094" grpId="0"/>
      <p:bldP spid="3094" grpId="1"/>
      <p:bldP spid="3094" grpId="2"/>
      <p:bldP spid="3095" grpId="0"/>
      <p:bldP spid="3095" grpId="1"/>
      <p:bldP spid="3096" grpId="0"/>
      <p:bldP spid="3096" grpId="1"/>
      <p:bldP spid="3097" grpId="0"/>
      <p:bldP spid="3097" grpId="1"/>
      <p:bldP spid="3098" grpId="0"/>
      <p:bldP spid="3098" grpId="1"/>
      <p:bldP spid="3101" grpId="2"/>
      <p:bldP spid="3102" grpId="0" animBg="1"/>
      <p:bldP spid="3102" grpId="1" animBg="1"/>
      <p:bldP spid="3102" grpId="2"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2E06292-E835-F1EF-0D2F-0A31139591A3}"/>
              </a:ext>
            </a:extLst>
          </p:cNvPr>
          <p:cNvPicPr>
            <a:picLocks noChangeAspect="1"/>
          </p:cNvPicPr>
          <p:nvPr/>
        </p:nvPicPr>
        <p:blipFill rotWithShape="1">
          <a:blip r:embed="rId3">
            <a:extLst>
              <a:ext uri="{28A0092B-C50C-407E-A947-70E740481C1C}">
                <a14:useLocalDpi xmlns:a14="http://schemas.microsoft.com/office/drawing/2010/main" val="0"/>
              </a:ext>
            </a:extLst>
          </a:blip>
          <a:srcRect r="24444"/>
          <a:stretch/>
        </p:blipFill>
        <p:spPr>
          <a:xfrm>
            <a:off x="-1" y="0"/>
            <a:ext cx="9144001" cy="6858000"/>
          </a:xfrm>
          <a:prstGeom prst="rect">
            <a:avLst/>
          </a:prstGeom>
        </p:spPr>
      </p:pic>
      <p:sp>
        <p:nvSpPr>
          <p:cNvPr id="16" name="Title 1">
            <a:extLst>
              <a:ext uri="{FF2B5EF4-FFF2-40B4-BE49-F238E27FC236}">
                <a16:creationId xmlns:a16="http://schemas.microsoft.com/office/drawing/2014/main" id="{30E0415D-A614-3BFD-5B7A-3E92CAFC9F44}"/>
              </a:ext>
            </a:extLst>
          </p:cNvPr>
          <p:cNvSpPr txBox="1">
            <a:spLocks/>
          </p:cNvSpPr>
          <p:nvPr/>
        </p:nvSpPr>
        <p:spPr>
          <a:xfrm>
            <a:off x="5187490" y="3116259"/>
            <a:ext cx="376813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not kept them</a:t>
            </a:r>
          </a:p>
        </p:txBody>
      </p:sp>
      <p:sp>
        <p:nvSpPr>
          <p:cNvPr id="17" name="Title 1">
            <a:extLst>
              <a:ext uri="{FF2B5EF4-FFF2-40B4-BE49-F238E27FC236}">
                <a16:creationId xmlns:a16="http://schemas.microsoft.com/office/drawing/2014/main" id="{5671E6D2-005E-96BA-CBA7-ED9CC07BD7D5}"/>
              </a:ext>
            </a:extLst>
          </p:cNvPr>
          <p:cNvSpPr txBox="1">
            <a:spLocks/>
          </p:cNvSpPr>
          <p:nvPr/>
        </p:nvSpPr>
        <p:spPr>
          <a:xfrm>
            <a:off x="711760" y="421793"/>
            <a:ext cx="140044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00B0F0"/>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I am</a:t>
            </a:r>
          </a:p>
        </p:txBody>
      </p:sp>
      <p:sp>
        <p:nvSpPr>
          <p:cNvPr id="15" name="Final">
            <a:extLst>
              <a:ext uri="{FF2B5EF4-FFF2-40B4-BE49-F238E27FC236}">
                <a16:creationId xmlns:a16="http://schemas.microsoft.com/office/drawing/2014/main" id="{77F3926D-B339-3B8D-07A6-09C910B3618F}"/>
              </a:ext>
            </a:extLst>
          </p:cNvPr>
          <p:cNvSpPr txBox="1">
            <a:spLocks noChangeArrowheads="1"/>
          </p:cNvSpPr>
          <p:nvPr/>
        </p:nvSpPr>
        <p:spPr bwMode="auto">
          <a:xfrm>
            <a:off x="206680" y="397512"/>
            <a:ext cx="8730641" cy="6062976"/>
          </a:xfrm>
          <a:prstGeom prst="rect">
            <a:avLst/>
          </a:prstGeom>
          <a:noFill/>
          <a:ln w="3175">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am the LORD, I do not change; Therefore you are not consumed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You have gone away from My ordinances And have not kept them</a:t>
            </a:r>
            <a:b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Return to Me, I will return to you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But you said,</a:t>
            </a:r>
          </a:p>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In what way shall we return?</a:t>
            </a:r>
            <a:endParaRPr lang="en-US" altLang="en-US" sz="3200" b="1" i="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206680" y="247389"/>
            <a:ext cx="8730641" cy="636322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I am the LORD, I do not change; Therefore you are not consumed, O sons of Jacob. Yet from the days of your fathers You have gone away from My ordinances And have not kept them. Return to Me, and I will return to you," Says the LORD of hosts. "But you said, 'In what way shall we return?'"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Malachi 3:6-7 </a:t>
            </a:r>
          </a:p>
        </p:txBody>
      </p:sp>
      <p:sp>
        <p:nvSpPr>
          <p:cNvPr id="2" name="Rectangle 2">
            <a:extLst>
              <a:ext uri="{FF2B5EF4-FFF2-40B4-BE49-F238E27FC236}">
                <a16:creationId xmlns:a16="http://schemas.microsoft.com/office/drawing/2014/main" id="{2007F6D0-8906-C8D8-B9AB-BC38083818F4}"/>
              </a:ext>
            </a:extLst>
          </p:cNvPr>
          <p:cNvSpPr txBox="1">
            <a:spLocks noChangeArrowheads="1"/>
          </p:cNvSpPr>
          <p:nvPr/>
        </p:nvSpPr>
        <p:spPr bwMode="auto">
          <a:xfrm>
            <a:off x="1214438" y="373365"/>
            <a:ext cx="7841879" cy="7458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 the LORD, I do not change;</a:t>
            </a:r>
          </a:p>
        </p:txBody>
      </p:sp>
      <p:sp>
        <p:nvSpPr>
          <p:cNvPr id="3" name="Rectangle 2">
            <a:extLst>
              <a:ext uri="{FF2B5EF4-FFF2-40B4-BE49-F238E27FC236}">
                <a16:creationId xmlns:a16="http://schemas.microsoft.com/office/drawing/2014/main" id="{865AE070-7402-7D32-5C9B-2F73E2D2B243}"/>
              </a:ext>
            </a:extLst>
          </p:cNvPr>
          <p:cNvSpPr txBox="1">
            <a:spLocks noChangeArrowheads="1"/>
          </p:cNvSpPr>
          <p:nvPr/>
        </p:nvSpPr>
        <p:spPr bwMode="auto">
          <a:xfrm>
            <a:off x="152401" y="1012192"/>
            <a:ext cx="8186738" cy="8023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Therefore you are not consumed</a:t>
            </a:r>
          </a:p>
        </p:txBody>
      </p:sp>
      <p:sp>
        <p:nvSpPr>
          <p:cNvPr id="4" name="Rectangle 2">
            <a:extLst>
              <a:ext uri="{FF2B5EF4-FFF2-40B4-BE49-F238E27FC236}">
                <a16:creationId xmlns:a16="http://schemas.microsoft.com/office/drawing/2014/main" id="{35626F49-98B1-AFD9-6124-08F11DEFF985}"/>
              </a:ext>
            </a:extLst>
          </p:cNvPr>
          <p:cNvSpPr txBox="1">
            <a:spLocks noChangeArrowheads="1"/>
          </p:cNvSpPr>
          <p:nvPr/>
        </p:nvSpPr>
        <p:spPr bwMode="auto">
          <a:xfrm>
            <a:off x="3436145" y="2352675"/>
            <a:ext cx="524113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 have gone away</a:t>
            </a:r>
          </a:p>
        </p:txBody>
      </p:sp>
      <p:sp>
        <p:nvSpPr>
          <p:cNvPr id="6" name="Rectangle 2">
            <a:extLst>
              <a:ext uri="{FF2B5EF4-FFF2-40B4-BE49-F238E27FC236}">
                <a16:creationId xmlns:a16="http://schemas.microsoft.com/office/drawing/2014/main" id="{B29F7FE2-94BC-F397-4DD3-F14A4E1D8C6C}"/>
              </a:ext>
            </a:extLst>
          </p:cNvPr>
          <p:cNvSpPr txBox="1">
            <a:spLocks noChangeArrowheads="1"/>
          </p:cNvSpPr>
          <p:nvPr/>
        </p:nvSpPr>
        <p:spPr bwMode="auto">
          <a:xfrm>
            <a:off x="407194" y="3036095"/>
            <a:ext cx="2417291" cy="7841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from My</a:t>
            </a:r>
          </a:p>
        </p:txBody>
      </p:sp>
      <p:sp>
        <p:nvSpPr>
          <p:cNvPr id="7" name="Rectangle 2">
            <a:extLst>
              <a:ext uri="{FF2B5EF4-FFF2-40B4-BE49-F238E27FC236}">
                <a16:creationId xmlns:a16="http://schemas.microsoft.com/office/drawing/2014/main" id="{A4320AA1-2FFB-6EA7-39BC-1AB60F042D85}"/>
              </a:ext>
            </a:extLst>
          </p:cNvPr>
          <p:cNvSpPr txBox="1">
            <a:spLocks noChangeArrowheads="1"/>
          </p:cNvSpPr>
          <p:nvPr/>
        </p:nvSpPr>
        <p:spPr bwMode="auto">
          <a:xfrm>
            <a:off x="2463720" y="3028883"/>
            <a:ext cx="6356430" cy="7977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ordinances And have not</a:t>
            </a:r>
          </a:p>
        </p:txBody>
      </p:sp>
      <p:sp>
        <p:nvSpPr>
          <p:cNvPr id="8" name="Rectangle 2">
            <a:extLst>
              <a:ext uri="{FF2B5EF4-FFF2-40B4-BE49-F238E27FC236}">
                <a16:creationId xmlns:a16="http://schemas.microsoft.com/office/drawing/2014/main" id="{4E743D7A-997D-EEDD-99F3-D2FBD83E4AC0}"/>
              </a:ext>
            </a:extLst>
          </p:cNvPr>
          <p:cNvSpPr txBox="1">
            <a:spLocks noChangeArrowheads="1"/>
          </p:cNvSpPr>
          <p:nvPr/>
        </p:nvSpPr>
        <p:spPr bwMode="auto">
          <a:xfrm>
            <a:off x="242888" y="3707669"/>
            <a:ext cx="290003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kept them</a:t>
            </a:r>
          </a:p>
        </p:txBody>
      </p:sp>
      <p:sp>
        <p:nvSpPr>
          <p:cNvPr id="9" name="Rectangle 2">
            <a:extLst>
              <a:ext uri="{FF2B5EF4-FFF2-40B4-BE49-F238E27FC236}">
                <a16:creationId xmlns:a16="http://schemas.microsoft.com/office/drawing/2014/main" id="{6964FED5-B51B-9397-D7A8-606581DB8F5A}"/>
              </a:ext>
            </a:extLst>
          </p:cNvPr>
          <p:cNvSpPr txBox="1">
            <a:spLocks noChangeArrowheads="1"/>
          </p:cNvSpPr>
          <p:nvPr/>
        </p:nvSpPr>
        <p:spPr bwMode="auto">
          <a:xfrm>
            <a:off x="2966286" y="3692762"/>
            <a:ext cx="3653589" cy="812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Return to Me,</a:t>
            </a:r>
          </a:p>
        </p:txBody>
      </p:sp>
      <p:sp>
        <p:nvSpPr>
          <p:cNvPr id="10" name="Rectangle 2">
            <a:extLst>
              <a:ext uri="{FF2B5EF4-FFF2-40B4-BE49-F238E27FC236}">
                <a16:creationId xmlns:a16="http://schemas.microsoft.com/office/drawing/2014/main" id="{803948ED-1ED3-7E7E-9A4A-3FAD91A29392}"/>
              </a:ext>
            </a:extLst>
          </p:cNvPr>
          <p:cNvSpPr txBox="1">
            <a:spLocks noChangeArrowheads="1"/>
          </p:cNvSpPr>
          <p:nvPr/>
        </p:nvSpPr>
        <p:spPr bwMode="auto">
          <a:xfrm>
            <a:off x="7402882" y="3712369"/>
            <a:ext cx="1395837" cy="7717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will</a:t>
            </a:r>
          </a:p>
        </p:txBody>
      </p:sp>
      <p:sp>
        <p:nvSpPr>
          <p:cNvPr id="11" name="Rectangle 2">
            <a:extLst>
              <a:ext uri="{FF2B5EF4-FFF2-40B4-BE49-F238E27FC236}">
                <a16:creationId xmlns:a16="http://schemas.microsoft.com/office/drawing/2014/main" id="{3C1E417A-8CDD-3E70-4A79-8AA02A0E4BA5}"/>
              </a:ext>
            </a:extLst>
          </p:cNvPr>
          <p:cNvSpPr txBox="1">
            <a:spLocks noChangeArrowheads="1"/>
          </p:cNvSpPr>
          <p:nvPr/>
        </p:nvSpPr>
        <p:spPr bwMode="auto">
          <a:xfrm>
            <a:off x="531019" y="4369168"/>
            <a:ext cx="3621224" cy="7981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return to you</a:t>
            </a:r>
          </a:p>
        </p:txBody>
      </p:sp>
      <p:sp>
        <p:nvSpPr>
          <p:cNvPr id="12" name="Rectangle 2">
            <a:extLst>
              <a:ext uri="{FF2B5EF4-FFF2-40B4-BE49-F238E27FC236}">
                <a16:creationId xmlns:a16="http://schemas.microsoft.com/office/drawing/2014/main" id="{2426EF96-112B-D419-2C90-B3A002DB92D8}"/>
              </a:ext>
            </a:extLst>
          </p:cNvPr>
          <p:cNvSpPr txBox="1">
            <a:spLocks noChangeArrowheads="1"/>
          </p:cNvSpPr>
          <p:nvPr/>
        </p:nvSpPr>
        <p:spPr bwMode="auto">
          <a:xfrm>
            <a:off x="2195513" y="5045573"/>
            <a:ext cx="3412332" cy="790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But you said,</a:t>
            </a:r>
          </a:p>
        </p:txBody>
      </p:sp>
      <p:sp>
        <p:nvSpPr>
          <p:cNvPr id="13" name="Rectangle 2">
            <a:extLst>
              <a:ext uri="{FF2B5EF4-FFF2-40B4-BE49-F238E27FC236}">
                <a16:creationId xmlns:a16="http://schemas.microsoft.com/office/drawing/2014/main" id="{8248EA5E-9163-5AB0-EE7D-165EE5DE415A}"/>
              </a:ext>
            </a:extLst>
          </p:cNvPr>
          <p:cNvSpPr txBox="1">
            <a:spLocks noChangeArrowheads="1"/>
          </p:cNvSpPr>
          <p:nvPr/>
        </p:nvSpPr>
        <p:spPr bwMode="auto">
          <a:xfrm>
            <a:off x="5500784" y="5048574"/>
            <a:ext cx="3166965" cy="7854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what way</a:t>
            </a:r>
          </a:p>
        </p:txBody>
      </p:sp>
      <p:sp>
        <p:nvSpPr>
          <p:cNvPr id="14" name="Rectangle 2">
            <a:extLst>
              <a:ext uri="{FF2B5EF4-FFF2-40B4-BE49-F238E27FC236}">
                <a16:creationId xmlns:a16="http://schemas.microsoft.com/office/drawing/2014/main" id="{40030AC3-3243-F889-CBF1-F25802279B6F}"/>
              </a:ext>
            </a:extLst>
          </p:cNvPr>
          <p:cNvSpPr txBox="1">
            <a:spLocks noChangeArrowheads="1"/>
          </p:cNvSpPr>
          <p:nvPr/>
        </p:nvSpPr>
        <p:spPr bwMode="auto">
          <a:xfrm>
            <a:off x="851771" y="5710238"/>
            <a:ext cx="4158379" cy="8048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shall we return?</a:t>
            </a:r>
          </a:p>
        </p:txBody>
      </p:sp>
      <p:sp>
        <p:nvSpPr>
          <p:cNvPr id="18" name="Rectangle 2">
            <a:extLst>
              <a:ext uri="{FF2B5EF4-FFF2-40B4-BE49-F238E27FC236}">
                <a16:creationId xmlns:a16="http://schemas.microsoft.com/office/drawing/2014/main" id="{FA5FAE24-6D73-8EBA-4673-DCF8982756DC}"/>
              </a:ext>
            </a:extLst>
          </p:cNvPr>
          <p:cNvSpPr txBox="1">
            <a:spLocks noChangeArrowheads="1"/>
          </p:cNvSpPr>
          <p:nvPr/>
        </p:nvSpPr>
        <p:spPr bwMode="auto">
          <a:xfrm>
            <a:off x="1233611" y="371658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19" name="Rectangle 2">
            <a:extLst>
              <a:ext uri="{FF2B5EF4-FFF2-40B4-BE49-F238E27FC236}">
                <a16:creationId xmlns:a16="http://schemas.microsoft.com/office/drawing/2014/main" id="{A38FC5BE-3418-8001-1BBC-8654BE73EE70}"/>
              </a:ext>
            </a:extLst>
          </p:cNvPr>
          <p:cNvSpPr txBox="1">
            <a:spLocks noChangeArrowheads="1"/>
          </p:cNvSpPr>
          <p:nvPr/>
        </p:nvSpPr>
        <p:spPr bwMode="auto">
          <a:xfrm>
            <a:off x="2251243" y="503459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endParaRPr>
          </a:p>
        </p:txBody>
      </p:sp>
      <p:sp>
        <p:nvSpPr>
          <p:cNvPr id="20" name="Rectangle 2">
            <a:extLst>
              <a:ext uri="{FF2B5EF4-FFF2-40B4-BE49-F238E27FC236}">
                <a16:creationId xmlns:a16="http://schemas.microsoft.com/office/drawing/2014/main" id="{4A40BF5F-FE47-AC73-9D84-12B35785B878}"/>
              </a:ext>
            </a:extLst>
          </p:cNvPr>
          <p:cNvSpPr txBox="1">
            <a:spLocks noChangeArrowheads="1"/>
          </p:cNvSpPr>
          <p:nvPr/>
        </p:nvSpPr>
        <p:spPr bwMode="auto">
          <a:xfrm>
            <a:off x="6068542" y="503459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endParaRPr>
          </a:p>
        </p:txBody>
      </p:sp>
      <p:sp>
        <p:nvSpPr>
          <p:cNvPr id="21" name="Rectangle 2">
            <a:extLst>
              <a:ext uri="{FF2B5EF4-FFF2-40B4-BE49-F238E27FC236}">
                <a16:creationId xmlns:a16="http://schemas.microsoft.com/office/drawing/2014/main" id="{C72B76CF-0BCD-F1A2-BC99-630501441AAB}"/>
              </a:ext>
            </a:extLst>
          </p:cNvPr>
          <p:cNvSpPr txBox="1">
            <a:spLocks noChangeArrowheads="1"/>
          </p:cNvSpPr>
          <p:nvPr/>
        </p:nvSpPr>
        <p:spPr bwMode="auto">
          <a:xfrm>
            <a:off x="5035563" y="3052943"/>
            <a:ext cx="4061829" cy="757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not kept them</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2" name="&quot;No&quot; Symbol 39">
            <a:extLst>
              <a:ext uri="{FF2B5EF4-FFF2-40B4-BE49-F238E27FC236}">
                <a16:creationId xmlns:a16="http://schemas.microsoft.com/office/drawing/2014/main" id="{A44993B0-4857-65DA-A2F1-E8AABEBFF455}"/>
              </a:ext>
            </a:extLst>
          </p:cNvPr>
          <p:cNvSpPr/>
          <p:nvPr/>
        </p:nvSpPr>
        <p:spPr>
          <a:xfrm>
            <a:off x="5485974" y="3171131"/>
            <a:ext cx="640080" cy="640080"/>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LORD">
            <a:extLst>
              <a:ext uri="{FF2B5EF4-FFF2-40B4-BE49-F238E27FC236}">
                <a16:creationId xmlns:a16="http://schemas.microsoft.com/office/drawing/2014/main" id="{764F748D-EA59-911E-2476-B5B2DF46FCDD}"/>
              </a:ext>
            </a:extLst>
          </p:cNvPr>
          <p:cNvSpPr txBox="1">
            <a:spLocks noChangeArrowheads="1"/>
          </p:cNvSpPr>
          <p:nvPr/>
        </p:nvSpPr>
        <p:spPr bwMode="auto">
          <a:xfrm>
            <a:off x="3281818" y="3525931"/>
            <a:ext cx="151627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LORD</a:t>
            </a:r>
          </a:p>
        </p:txBody>
      </p:sp>
      <p:sp>
        <p:nvSpPr>
          <p:cNvPr id="24" name="!!LORD">
            <a:extLst>
              <a:ext uri="{FF2B5EF4-FFF2-40B4-BE49-F238E27FC236}">
                <a16:creationId xmlns:a16="http://schemas.microsoft.com/office/drawing/2014/main" id="{4C31D7B0-0BAF-8ADF-86CB-1688273A5E63}"/>
              </a:ext>
            </a:extLst>
          </p:cNvPr>
          <p:cNvSpPr txBox="1">
            <a:spLocks noChangeArrowheads="1"/>
          </p:cNvSpPr>
          <p:nvPr/>
        </p:nvSpPr>
        <p:spPr bwMode="auto">
          <a:xfrm>
            <a:off x="3281818" y="3525931"/>
            <a:ext cx="151627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LORD</a:t>
            </a:r>
          </a:p>
        </p:txBody>
      </p:sp>
      <p:sp>
        <p:nvSpPr>
          <p:cNvPr id="25" name="Rectangle 2">
            <a:extLst>
              <a:ext uri="{FF2B5EF4-FFF2-40B4-BE49-F238E27FC236}">
                <a16:creationId xmlns:a16="http://schemas.microsoft.com/office/drawing/2014/main" id="{2C029A71-2020-FADC-2C1F-3E77AA3FAD05}"/>
              </a:ext>
            </a:extLst>
          </p:cNvPr>
          <p:cNvSpPr txBox="1">
            <a:spLocks noChangeArrowheads="1"/>
          </p:cNvSpPr>
          <p:nvPr/>
        </p:nvSpPr>
        <p:spPr bwMode="auto">
          <a:xfrm>
            <a:off x="478849" y="4380891"/>
            <a:ext cx="8317171" cy="7829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Return to Me, I will return to you</a:t>
            </a:r>
          </a:p>
        </p:txBody>
      </p:sp>
      <p:sp>
        <p:nvSpPr>
          <p:cNvPr id="26" name="Rectangle 2">
            <a:extLst>
              <a:ext uri="{FF2B5EF4-FFF2-40B4-BE49-F238E27FC236}">
                <a16:creationId xmlns:a16="http://schemas.microsoft.com/office/drawing/2014/main" id="{C590FBCC-72E8-8AE8-F1AA-AD53E1A6B730}"/>
              </a:ext>
            </a:extLst>
          </p:cNvPr>
          <p:cNvSpPr txBox="1">
            <a:spLocks noChangeArrowheads="1"/>
          </p:cNvSpPr>
          <p:nvPr/>
        </p:nvSpPr>
        <p:spPr bwMode="auto">
          <a:xfrm>
            <a:off x="2968283" y="5690381"/>
            <a:ext cx="5936566" cy="8048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Purposely oblivious</a:t>
            </a:r>
          </a:p>
        </p:txBody>
      </p:sp>
      <p:sp>
        <p:nvSpPr>
          <p:cNvPr id="27" name="Rectangle 9">
            <a:extLst>
              <a:ext uri="{FF2B5EF4-FFF2-40B4-BE49-F238E27FC236}">
                <a16:creationId xmlns:a16="http://schemas.microsoft.com/office/drawing/2014/main" id="{9DC83CF0-7EEF-EB42-A3E2-C4066E0B042A}"/>
              </a:ext>
            </a:extLst>
          </p:cNvPr>
          <p:cNvSpPr>
            <a:spLocks noChangeArrowheads="1"/>
          </p:cNvSpPr>
          <p:nvPr/>
        </p:nvSpPr>
        <p:spPr bwMode="auto">
          <a:xfrm>
            <a:off x="4308158" y="387065"/>
            <a:ext cx="3962400" cy="7226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I do not change</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588987276"/>
      </p:ext>
    </p:extLst>
  </p:cSld>
  <p:clrMapOvr>
    <a:masterClrMapping/>
  </p:clrMapOvr>
  <p:transition spd="slow">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2" nodeType="clickEffect">
                                  <p:stCondLst>
                                    <p:cond delay="0"/>
                                  </p:stCondLst>
                                  <p:childTnLst>
                                    <p:animMotion origin="layout" path="M 3.33333E-6 -3.33333E-6 L 0.33472 0.12477 " pathEditMode="relative" rAng="0" ptsTypes="AA">
                                      <p:cBhvr>
                                        <p:cTn id="6" dur="1500" fill="hold"/>
                                        <p:tgtEl>
                                          <p:spTgt spid="23"/>
                                        </p:tgtEl>
                                        <p:attrNameLst>
                                          <p:attrName>ppt_x</p:attrName>
                                          <p:attrName>ppt_y</p:attrName>
                                        </p:attrNameLst>
                                      </p:cBhvr>
                                      <p:rCtr x="16736" y="6227"/>
                                    </p:animMotion>
                                  </p:childTnLst>
                                </p:cTn>
                              </p:par>
                              <p:par>
                                <p:cTn id="7" presetID="42" presetClass="path" presetSubtype="0" accel="50000" decel="50000" fill="hold" grpId="1" nodeType="withEffect">
                                  <p:stCondLst>
                                    <p:cond delay="0"/>
                                  </p:stCondLst>
                                  <p:childTnLst>
                                    <p:animMotion origin="layout" path="M 3.33333E-6 -3.33333E-6 L 0.0125 -0.46273 " pathEditMode="relative" rAng="0" ptsTypes="AA">
                                      <p:cBhvr>
                                        <p:cTn id="8" dur="1500" fill="hold"/>
                                        <p:tgtEl>
                                          <p:spTgt spid="24"/>
                                        </p:tgtEl>
                                        <p:attrNameLst>
                                          <p:attrName>ppt_x</p:attrName>
                                          <p:attrName>ppt_y</p:attrName>
                                        </p:attrNameLst>
                                      </p:cBhvr>
                                      <p:rCtr x="625" y="-23148"/>
                                    </p:animMotion>
                                  </p:childTnLst>
                                </p:cTn>
                              </p:par>
                              <p:par>
                                <p:cTn id="9" presetID="6" presetClass="entr" presetSubtype="32" fill="hold" grpId="0" nodeType="withEffect">
                                  <p:stCondLst>
                                    <p:cond delay="750"/>
                                  </p:stCondLst>
                                  <p:childTnLst>
                                    <p:set>
                                      <p:cBhvr>
                                        <p:cTn id="10" dur="1" fill="hold">
                                          <p:stCondLst>
                                            <p:cond delay="0"/>
                                          </p:stCondLst>
                                        </p:cTn>
                                        <p:tgtEl>
                                          <p:spTgt spid="3074"/>
                                        </p:tgtEl>
                                        <p:attrNameLst>
                                          <p:attrName>style.visibility</p:attrName>
                                        </p:attrNameLst>
                                      </p:cBhvr>
                                      <p:to>
                                        <p:strVal val="visible"/>
                                      </p:to>
                                    </p:set>
                                    <p:animEffect transition="in" filter="circle(out)">
                                      <p:cBhvr>
                                        <p:cTn id="11" dur="1000"/>
                                        <p:tgtEl>
                                          <p:spTgt spid="3074"/>
                                        </p:tgtEl>
                                      </p:cBhvr>
                                    </p:animEffect>
                                  </p:childTnLst>
                                </p:cTn>
                              </p:par>
                            </p:childTnLst>
                          </p:cTn>
                        </p:par>
                        <p:par>
                          <p:cTn id="12" fill="hold">
                            <p:stCondLst>
                              <p:cond delay="1750"/>
                            </p:stCondLst>
                            <p:childTnLst>
                              <p:par>
                                <p:cTn id="13" presetID="10" presetClass="exit" presetSubtype="0" fill="hold" grpId="1" nodeType="afterEffect">
                                  <p:stCondLst>
                                    <p:cond delay="0"/>
                                  </p:stCondLst>
                                  <p:childTnLst>
                                    <p:animEffect transition="out" filter="fade">
                                      <p:cBhvr>
                                        <p:cTn id="14" dur="250"/>
                                        <p:tgtEl>
                                          <p:spTgt spid="23"/>
                                        </p:tgtEl>
                                      </p:cBhvr>
                                    </p:animEffect>
                                    <p:set>
                                      <p:cBhvr>
                                        <p:cTn id="15" dur="1" fill="hold">
                                          <p:stCondLst>
                                            <p:cond delay="249"/>
                                          </p:stCondLst>
                                        </p:cTn>
                                        <p:tgtEl>
                                          <p:spTgt spid="23"/>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250"/>
                                        <p:tgtEl>
                                          <p:spTgt spid="24"/>
                                        </p:tgtEl>
                                      </p:cBhvr>
                                    </p:animEffect>
                                    <p:set>
                                      <p:cBhvr>
                                        <p:cTn id="18" dur="1" fill="hold">
                                          <p:stCondLst>
                                            <p:cond delay="249"/>
                                          </p:stCondLst>
                                        </p:cTn>
                                        <p:tgtEl>
                                          <p:spTgt spid="24"/>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25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250"/>
                                        <p:tgtEl>
                                          <p:spTgt spid="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25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250"/>
                                        <p:tgtEl>
                                          <p:spTgt spid="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250"/>
                                        <p:tgtEl>
                                          <p:spTgt spid="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250"/>
                                        <p:tgtEl>
                                          <p:spTgt spid="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250"/>
                                        <p:tgtEl>
                                          <p:spTgt spid="1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fade">
                                      <p:cBhvr>
                                        <p:cTn id="47" dur="250"/>
                                        <p:tgtEl>
                                          <p:spTgt spid="1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fade">
                                      <p:cBhvr>
                                        <p:cTn id="50" dur="250"/>
                                        <p:tgtEl>
                                          <p:spTgt spid="1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fade">
                                      <p:cBhvr>
                                        <p:cTn id="53" dur="250"/>
                                        <p:tgtEl>
                                          <p:spTgt spid="1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fade">
                                      <p:cBhvr>
                                        <p:cTn id="56" dur="250"/>
                                        <p:tgtEl>
                                          <p:spTgt spid="14"/>
                                        </p:tgtEl>
                                      </p:cBhvr>
                                    </p:animEffect>
                                  </p:childTnLst>
                                </p:cTn>
                              </p:par>
                              <p:par>
                                <p:cTn id="57" presetID="42" presetClass="path" presetSubtype="0" accel="50000" decel="50000" fill="hold" grpId="2" nodeType="withEffect">
                                  <p:stCondLst>
                                    <p:cond delay="0"/>
                                  </p:stCondLst>
                                  <p:childTnLst>
                                    <p:animMotion origin="layout" path="M -1.94444E-6 3.7037E-6 L -0.06111 -0.00047 " pathEditMode="relative" rAng="0" ptsTypes="AA">
                                      <p:cBhvr>
                                        <p:cTn id="58" dur="2000" fill="hold"/>
                                        <p:tgtEl>
                                          <p:spTgt spid="2"/>
                                        </p:tgtEl>
                                        <p:attrNameLst>
                                          <p:attrName>ppt_x</p:attrName>
                                          <p:attrName>ppt_y</p:attrName>
                                        </p:attrNameLst>
                                      </p:cBhvr>
                                      <p:rCtr x="-3056" y="-23"/>
                                    </p:animMotion>
                                  </p:childTnLst>
                                </p:cTn>
                              </p:par>
                              <p:par>
                                <p:cTn id="59" presetID="42" presetClass="path" presetSubtype="0" accel="50000" decel="50000" fill="hold" grpId="2" nodeType="withEffect">
                                  <p:stCondLst>
                                    <p:cond delay="0"/>
                                  </p:stCondLst>
                                  <p:childTnLst>
                                    <p:animMotion origin="layout" path="M 3.88889E-6 1.48148E-6 L 0.03524 -0.0007 " pathEditMode="relative" rAng="0" ptsTypes="AA">
                                      <p:cBhvr>
                                        <p:cTn id="60" dur="2000" fill="hold"/>
                                        <p:tgtEl>
                                          <p:spTgt spid="3"/>
                                        </p:tgtEl>
                                        <p:attrNameLst>
                                          <p:attrName>ppt_x</p:attrName>
                                          <p:attrName>ppt_y</p:attrName>
                                        </p:attrNameLst>
                                      </p:cBhvr>
                                      <p:rCtr x="1753" y="-46"/>
                                    </p:animMotion>
                                  </p:childTnLst>
                                </p:cTn>
                              </p:par>
                              <p:par>
                                <p:cTn id="61" presetID="42" presetClass="path" presetSubtype="0" accel="50000" decel="50000" fill="hold" grpId="2" nodeType="withEffect">
                                  <p:stCondLst>
                                    <p:cond delay="0"/>
                                  </p:stCondLst>
                                  <p:childTnLst>
                                    <p:animMotion origin="layout" path="M 3.61111E-6 -3.33333E-6 L -0.27917 -0.00069 " pathEditMode="relative" rAng="0" ptsTypes="AA">
                                      <p:cBhvr>
                                        <p:cTn id="62" dur="2000" fill="hold"/>
                                        <p:tgtEl>
                                          <p:spTgt spid="4"/>
                                        </p:tgtEl>
                                        <p:attrNameLst>
                                          <p:attrName>ppt_x</p:attrName>
                                          <p:attrName>ppt_y</p:attrName>
                                        </p:attrNameLst>
                                      </p:cBhvr>
                                      <p:rCtr x="-13958" y="-46"/>
                                    </p:animMotion>
                                  </p:childTnLst>
                                </p:cTn>
                              </p:par>
                              <p:par>
                                <p:cTn id="63" presetID="42" presetClass="path" presetSubtype="0" accel="50000" decel="50000" fill="hold" grpId="2" nodeType="withEffect">
                                  <p:stCondLst>
                                    <p:cond delay="0"/>
                                  </p:stCondLst>
                                  <p:childTnLst>
                                    <p:animMotion origin="layout" path="M 3.88889E-6 1.48148E-6 L 0.59149 -0.09769 " pathEditMode="relative" rAng="0" ptsTypes="AA">
                                      <p:cBhvr>
                                        <p:cTn id="64" dur="2000" fill="hold"/>
                                        <p:tgtEl>
                                          <p:spTgt spid="6"/>
                                        </p:tgtEl>
                                        <p:attrNameLst>
                                          <p:attrName>ppt_x</p:attrName>
                                          <p:attrName>ppt_y</p:attrName>
                                        </p:attrNameLst>
                                      </p:cBhvr>
                                      <p:rCtr x="29566" y="-4884"/>
                                    </p:animMotion>
                                  </p:childTnLst>
                                </p:cTn>
                              </p:par>
                              <p:par>
                                <p:cTn id="65" presetID="42" presetClass="path" presetSubtype="0" accel="50000" decel="50000" fill="hold" grpId="2" nodeType="withEffect">
                                  <p:stCondLst>
                                    <p:cond delay="0"/>
                                  </p:stCondLst>
                                  <p:childTnLst>
                                    <p:animMotion origin="layout" path="M -3.88889E-6 1.48148E-6 L -0.25538 0.00023 " pathEditMode="relative" rAng="0" ptsTypes="AA">
                                      <p:cBhvr>
                                        <p:cTn id="66" dur="2000" fill="hold"/>
                                        <p:tgtEl>
                                          <p:spTgt spid="7"/>
                                        </p:tgtEl>
                                        <p:attrNameLst>
                                          <p:attrName>ppt_x</p:attrName>
                                          <p:attrName>ppt_y</p:attrName>
                                        </p:attrNameLst>
                                      </p:cBhvr>
                                      <p:rCtr x="-12778" y="0"/>
                                    </p:animMotion>
                                  </p:childTnLst>
                                </p:cTn>
                              </p:par>
                              <p:par>
                                <p:cTn id="67" presetID="42" presetClass="path" presetSubtype="0" accel="50000" decel="50000" fill="hold" grpId="2" nodeType="withEffect">
                                  <p:stCondLst>
                                    <p:cond delay="0"/>
                                  </p:stCondLst>
                                  <p:childTnLst>
                                    <p:animMotion origin="layout" path="M 5.55556E-7 -3.7037E-6 L 0.63854 -0.09745 " pathEditMode="relative" rAng="0" ptsTypes="AA">
                                      <p:cBhvr>
                                        <p:cTn id="68" dur="2000" fill="hold"/>
                                        <p:tgtEl>
                                          <p:spTgt spid="8"/>
                                        </p:tgtEl>
                                        <p:attrNameLst>
                                          <p:attrName>ppt_x</p:attrName>
                                          <p:attrName>ppt_y</p:attrName>
                                        </p:attrNameLst>
                                      </p:cBhvr>
                                      <p:rCtr x="31927" y="-4884"/>
                                    </p:animMotion>
                                  </p:childTnLst>
                                </p:cTn>
                              </p:par>
                              <p:par>
                                <p:cTn id="69" presetID="42" presetClass="path" presetSubtype="0" accel="50000" decel="50000" fill="hold" grpId="2" nodeType="withEffect">
                                  <p:stCondLst>
                                    <p:cond delay="0"/>
                                  </p:stCondLst>
                                  <p:childTnLst>
                                    <p:animMotion origin="layout" path="M -1.94444E-6 4.81481E-6 L -0.26007 0.09768 " pathEditMode="relative" rAng="0" ptsTypes="AA">
                                      <p:cBhvr>
                                        <p:cTn id="70" dur="2000" fill="hold"/>
                                        <p:tgtEl>
                                          <p:spTgt spid="9"/>
                                        </p:tgtEl>
                                        <p:attrNameLst>
                                          <p:attrName>ppt_x</p:attrName>
                                          <p:attrName>ppt_y</p:attrName>
                                        </p:attrNameLst>
                                      </p:cBhvr>
                                      <p:rCtr x="-13003" y="4884"/>
                                    </p:animMotion>
                                  </p:childTnLst>
                                </p:cTn>
                              </p:par>
                              <p:par>
                                <p:cTn id="71" presetID="42" presetClass="path" presetSubtype="0" accel="50000" decel="50000" fill="hold" grpId="2" nodeType="withEffect">
                                  <p:stCondLst>
                                    <p:cond delay="0"/>
                                  </p:stCondLst>
                                  <p:childTnLst>
                                    <p:animMotion origin="layout" path="M 2.5E-6 4.81481E-6 L -0.36979 0.09791 " pathEditMode="relative" rAng="0" ptsTypes="AA">
                                      <p:cBhvr>
                                        <p:cTn id="72" dur="2000" fill="hold"/>
                                        <p:tgtEl>
                                          <p:spTgt spid="10"/>
                                        </p:tgtEl>
                                        <p:attrNameLst>
                                          <p:attrName>ppt_x</p:attrName>
                                          <p:attrName>ppt_y</p:attrName>
                                        </p:attrNameLst>
                                      </p:cBhvr>
                                      <p:rCtr x="-18490" y="4884"/>
                                    </p:animMotion>
                                  </p:childTnLst>
                                </p:cTn>
                              </p:par>
                              <p:par>
                                <p:cTn id="73" presetID="42" presetClass="path" presetSubtype="0" accel="50000" decel="50000" fill="hold" grpId="2" nodeType="withEffect">
                                  <p:stCondLst>
                                    <p:cond delay="0"/>
                                  </p:stCondLst>
                                  <p:childTnLst>
                                    <p:animMotion origin="layout" path="M 3.61111E-6 1.11111E-6 L 0.50295 0.00069 " pathEditMode="relative" rAng="0" ptsTypes="AA">
                                      <p:cBhvr>
                                        <p:cTn id="74" dur="2000" fill="hold"/>
                                        <p:tgtEl>
                                          <p:spTgt spid="11"/>
                                        </p:tgtEl>
                                        <p:attrNameLst>
                                          <p:attrName>ppt_x</p:attrName>
                                          <p:attrName>ppt_y</p:attrName>
                                        </p:attrNameLst>
                                      </p:cBhvr>
                                      <p:rCtr x="25139" y="23"/>
                                    </p:animMotion>
                                  </p:childTnLst>
                                </p:cTn>
                              </p:par>
                              <p:par>
                                <p:cTn id="75" presetID="42" presetClass="path" presetSubtype="0" accel="50000" decel="50000" fill="hold" grpId="2" nodeType="withEffect">
                                  <p:stCondLst>
                                    <p:cond delay="0"/>
                                  </p:stCondLst>
                                  <p:childTnLst>
                                    <p:animMotion origin="layout" path="M 3.88889E-6 2.96296E-6 L 0.07326 -0.00023 " pathEditMode="relative" rAng="0" ptsTypes="AA">
                                      <p:cBhvr>
                                        <p:cTn id="76" dur="2000" fill="hold"/>
                                        <p:tgtEl>
                                          <p:spTgt spid="12"/>
                                        </p:tgtEl>
                                        <p:attrNameLst>
                                          <p:attrName>ppt_x</p:attrName>
                                          <p:attrName>ppt_y</p:attrName>
                                        </p:attrNameLst>
                                      </p:cBhvr>
                                      <p:rCtr x="3663" y="-23"/>
                                    </p:animMotion>
                                  </p:childTnLst>
                                </p:cTn>
                              </p:par>
                              <p:par>
                                <p:cTn id="77" presetID="42" presetClass="path" presetSubtype="0" accel="50000" decel="50000" fill="hold" grpId="2" nodeType="withEffect">
                                  <p:stCondLst>
                                    <p:cond delay="0"/>
                                  </p:stCondLst>
                                  <p:childTnLst>
                                    <p:animMotion origin="layout" path="M -2.77778E-6 2.96296E-6 L -0.48003 0.09791 " pathEditMode="relative" rAng="0" ptsTypes="AA">
                                      <p:cBhvr>
                                        <p:cTn id="78" dur="2000" fill="hold"/>
                                        <p:tgtEl>
                                          <p:spTgt spid="13"/>
                                        </p:tgtEl>
                                        <p:attrNameLst>
                                          <p:attrName>ppt_x</p:attrName>
                                          <p:attrName>ppt_y</p:attrName>
                                        </p:attrNameLst>
                                      </p:cBhvr>
                                      <p:rCtr x="-24010" y="4884"/>
                                    </p:animMotion>
                                  </p:childTnLst>
                                </p:cTn>
                              </p:par>
                              <p:par>
                                <p:cTn id="79" presetID="42" presetClass="path" presetSubtype="0" accel="50000" decel="50000" fill="hold" grpId="2" nodeType="withEffect">
                                  <p:stCondLst>
                                    <p:cond delay="0"/>
                                  </p:stCondLst>
                                  <p:childTnLst>
                                    <p:animMotion origin="layout" path="M 3.88889E-6 -3.7037E-6 L 0.3493 -3.7037E-6 " pathEditMode="relative" rAng="0" ptsTypes="AA">
                                      <p:cBhvr>
                                        <p:cTn id="80" dur="2000" fill="hold"/>
                                        <p:tgtEl>
                                          <p:spTgt spid="14"/>
                                        </p:tgtEl>
                                        <p:attrNameLst>
                                          <p:attrName>ppt_x</p:attrName>
                                          <p:attrName>ppt_y</p:attrName>
                                        </p:attrNameLst>
                                      </p:cBhvr>
                                      <p:rCtr x="17465" y="0"/>
                                    </p:animMotion>
                                  </p:childTnLst>
                                </p:cTn>
                              </p:par>
                              <p:par>
                                <p:cTn id="81" presetID="10" presetClass="exit" presetSubtype="0" fill="hold" grpId="1" nodeType="withEffect">
                                  <p:stCondLst>
                                    <p:cond delay="0"/>
                                  </p:stCondLst>
                                  <p:childTnLst>
                                    <p:animEffect transition="out" filter="fade">
                                      <p:cBhvr>
                                        <p:cTn id="82" dur="1250"/>
                                        <p:tgtEl>
                                          <p:spTgt spid="3074"/>
                                        </p:tgtEl>
                                      </p:cBhvr>
                                    </p:animEffect>
                                    <p:set>
                                      <p:cBhvr>
                                        <p:cTn id="83" dur="1" fill="hold">
                                          <p:stCondLst>
                                            <p:cond delay="1249"/>
                                          </p:stCondLst>
                                        </p:cTn>
                                        <p:tgtEl>
                                          <p:spTgt spid="3074"/>
                                        </p:tgtEl>
                                        <p:attrNameLst>
                                          <p:attrName>style.visibility</p:attrName>
                                        </p:attrNameLst>
                                      </p:cBhvr>
                                      <p:to>
                                        <p:strVal val="hidden"/>
                                      </p:to>
                                    </p:set>
                                  </p:childTnLst>
                                </p:cTn>
                              </p:par>
                            </p:childTnLst>
                          </p:cTn>
                        </p:par>
                        <p:par>
                          <p:cTn id="84" fill="hold">
                            <p:stCondLst>
                              <p:cond delay="2000"/>
                            </p:stCondLst>
                            <p:childTnLst>
                              <p:par>
                                <p:cTn id="85" presetID="10" presetClass="entr" presetSubtype="0" fill="hold" grpId="0" nodeType="afterEffect">
                                  <p:stCondLst>
                                    <p:cond delay="0"/>
                                  </p:stCondLst>
                                  <p:childTnLst>
                                    <p:set>
                                      <p:cBhvr>
                                        <p:cTn id="86" dur="1" fill="hold">
                                          <p:stCondLst>
                                            <p:cond delay="0"/>
                                          </p:stCondLst>
                                        </p:cTn>
                                        <p:tgtEl>
                                          <p:spTgt spid="15"/>
                                        </p:tgtEl>
                                        <p:attrNameLst>
                                          <p:attrName>style.visibility</p:attrName>
                                        </p:attrNameLst>
                                      </p:cBhvr>
                                      <p:to>
                                        <p:strVal val="visible"/>
                                      </p:to>
                                    </p:set>
                                    <p:animEffect transition="in" filter="fade">
                                      <p:cBhvr>
                                        <p:cTn id="87" dur="250"/>
                                        <p:tgtEl>
                                          <p:spTgt spid="15"/>
                                        </p:tgtEl>
                                      </p:cBhvr>
                                    </p:animEffect>
                                  </p:childTnLst>
                                </p:cTn>
                              </p:par>
                              <p:par>
                                <p:cTn id="88" presetID="10" presetClass="exit" presetSubtype="0" fill="hold" grpId="1" nodeType="withEffect">
                                  <p:stCondLst>
                                    <p:cond delay="0"/>
                                  </p:stCondLst>
                                  <p:childTnLst>
                                    <p:animEffect transition="out" filter="fade">
                                      <p:cBhvr>
                                        <p:cTn id="89" dur="500"/>
                                        <p:tgtEl>
                                          <p:spTgt spid="2"/>
                                        </p:tgtEl>
                                      </p:cBhvr>
                                    </p:animEffect>
                                    <p:set>
                                      <p:cBhvr>
                                        <p:cTn id="90" dur="1" fill="hold">
                                          <p:stCondLst>
                                            <p:cond delay="499"/>
                                          </p:stCondLst>
                                        </p:cTn>
                                        <p:tgtEl>
                                          <p:spTgt spid="2"/>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500"/>
                                        <p:tgtEl>
                                          <p:spTgt spid="3"/>
                                        </p:tgtEl>
                                      </p:cBhvr>
                                    </p:animEffect>
                                    <p:set>
                                      <p:cBhvr>
                                        <p:cTn id="93" dur="1" fill="hold">
                                          <p:stCondLst>
                                            <p:cond delay="499"/>
                                          </p:stCondLst>
                                        </p:cTn>
                                        <p:tgtEl>
                                          <p:spTgt spid="3"/>
                                        </p:tgtEl>
                                        <p:attrNameLst>
                                          <p:attrName>style.visibility</p:attrName>
                                        </p:attrNameLst>
                                      </p:cBhvr>
                                      <p:to>
                                        <p:strVal val="hidden"/>
                                      </p:to>
                                    </p:set>
                                  </p:childTnLst>
                                </p:cTn>
                              </p:par>
                              <p:par>
                                <p:cTn id="94" presetID="10" presetClass="exit" presetSubtype="0" fill="hold" grpId="1" nodeType="withEffect">
                                  <p:stCondLst>
                                    <p:cond delay="0"/>
                                  </p:stCondLst>
                                  <p:childTnLst>
                                    <p:animEffect transition="out" filter="fade">
                                      <p:cBhvr>
                                        <p:cTn id="95" dur="500"/>
                                        <p:tgtEl>
                                          <p:spTgt spid="4"/>
                                        </p:tgtEl>
                                      </p:cBhvr>
                                    </p:animEffect>
                                    <p:set>
                                      <p:cBhvr>
                                        <p:cTn id="96" dur="1" fill="hold">
                                          <p:stCondLst>
                                            <p:cond delay="499"/>
                                          </p:stCondLst>
                                        </p:cTn>
                                        <p:tgtEl>
                                          <p:spTgt spid="4"/>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500"/>
                                        <p:tgtEl>
                                          <p:spTgt spid="6"/>
                                        </p:tgtEl>
                                      </p:cBhvr>
                                    </p:animEffect>
                                    <p:set>
                                      <p:cBhvr>
                                        <p:cTn id="99" dur="1" fill="hold">
                                          <p:stCondLst>
                                            <p:cond delay="499"/>
                                          </p:stCondLst>
                                        </p:cTn>
                                        <p:tgtEl>
                                          <p:spTgt spid="6"/>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500"/>
                                        <p:tgtEl>
                                          <p:spTgt spid="7"/>
                                        </p:tgtEl>
                                      </p:cBhvr>
                                    </p:animEffect>
                                    <p:set>
                                      <p:cBhvr>
                                        <p:cTn id="102" dur="1" fill="hold">
                                          <p:stCondLst>
                                            <p:cond delay="499"/>
                                          </p:stCondLst>
                                        </p:cTn>
                                        <p:tgtEl>
                                          <p:spTgt spid="7"/>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500"/>
                                        <p:tgtEl>
                                          <p:spTgt spid="8"/>
                                        </p:tgtEl>
                                      </p:cBhvr>
                                    </p:animEffect>
                                    <p:set>
                                      <p:cBhvr>
                                        <p:cTn id="105" dur="1" fill="hold">
                                          <p:stCondLst>
                                            <p:cond delay="499"/>
                                          </p:stCondLst>
                                        </p:cTn>
                                        <p:tgtEl>
                                          <p:spTgt spid="8"/>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500"/>
                                        <p:tgtEl>
                                          <p:spTgt spid="9"/>
                                        </p:tgtEl>
                                      </p:cBhvr>
                                    </p:animEffect>
                                    <p:set>
                                      <p:cBhvr>
                                        <p:cTn id="108" dur="1" fill="hold">
                                          <p:stCondLst>
                                            <p:cond delay="499"/>
                                          </p:stCondLst>
                                        </p:cTn>
                                        <p:tgtEl>
                                          <p:spTgt spid="9"/>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500"/>
                                        <p:tgtEl>
                                          <p:spTgt spid="10"/>
                                        </p:tgtEl>
                                      </p:cBhvr>
                                    </p:animEffect>
                                    <p:set>
                                      <p:cBhvr>
                                        <p:cTn id="111" dur="1" fill="hold">
                                          <p:stCondLst>
                                            <p:cond delay="499"/>
                                          </p:stCondLst>
                                        </p:cTn>
                                        <p:tgtEl>
                                          <p:spTgt spid="10"/>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500"/>
                                        <p:tgtEl>
                                          <p:spTgt spid="11"/>
                                        </p:tgtEl>
                                      </p:cBhvr>
                                    </p:animEffect>
                                    <p:set>
                                      <p:cBhvr>
                                        <p:cTn id="114" dur="1" fill="hold">
                                          <p:stCondLst>
                                            <p:cond delay="499"/>
                                          </p:stCondLst>
                                        </p:cTn>
                                        <p:tgtEl>
                                          <p:spTgt spid="11"/>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500"/>
                                        <p:tgtEl>
                                          <p:spTgt spid="12"/>
                                        </p:tgtEl>
                                      </p:cBhvr>
                                    </p:animEffect>
                                    <p:set>
                                      <p:cBhvr>
                                        <p:cTn id="117" dur="1" fill="hold">
                                          <p:stCondLst>
                                            <p:cond delay="499"/>
                                          </p:stCondLst>
                                        </p:cTn>
                                        <p:tgtEl>
                                          <p:spTgt spid="12"/>
                                        </p:tgtEl>
                                        <p:attrNameLst>
                                          <p:attrName>style.visibility</p:attrName>
                                        </p:attrNameLst>
                                      </p:cBhvr>
                                      <p:to>
                                        <p:strVal val="hidden"/>
                                      </p:to>
                                    </p:set>
                                  </p:childTnLst>
                                </p:cTn>
                              </p:par>
                              <p:par>
                                <p:cTn id="118" presetID="10" presetClass="exit" presetSubtype="0" fill="hold" grpId="1" nodeType="withEffect">
                                  <p:stCondLst>
                                    <p:cond delay="0"/>
                                  </p:stCondLst>
                                  <p:childTnLst>
                                    <p:animEffect transition="out" filter="fade">
                                      <p:cBhvr>
                                        <p:cTn id="119" dur="500"/>
                                        <p:tgtEl>
                                          <p:spTgt spid="13"/>
                                        </p:tgtEl>
                                      </p:cBhvr>
                                    </p:animEffect>
                                    <p:set>
                                      <p:cBhvr>
                                        <p:cTn id="120" dur="1" fill="hold">
                                          <p:stCondLst>
                                            <p:cond delay="499"/>
                                          </p:stCondLst>
                                        </p:cTn>
                                        <p:tgtEl>
                                          <p:spTgt spid="13"/>
                                        </p:tgtEl>
                                        <p:attrNameLst>
                                          <p:attrName>style.visibility</p:attrName>
                                        </p:attrNameLst>
                                      </p:cBhvr>
                                      <p:to>
                                        <p:strVal val="hidden"/>
                                      </p:to>
                                    </p:set>
                                  </p:childTnLst>
                                </p:cTn>
                              </p:par>
                              <p:par>
                                <p:cTn id="121" presetID="10" presetClass="exit" presetSubtype="0" fill="hold" grpId="1" nodeType="withEffect">
                                  <p:stCondLst>
                                    <p:cond delay="0"/>
                                  </p:stCondLst>
                                  <p:childTnLst>
                                    <p:animEffect transition="out" filter="fade">
                                      <p:cBhvr>
                                        <p:cTn id="122" dur="500"/>
                                        <p:tgtEl>
                                          <p:spTgt spid="14"/>
                                        </p:tgtEl>
                                      </p:cBhvr>
                                    </p:animEffect>
                                    <p:set>
                                      <p:cBhvr>
                                        <p:cTn id="123" dur="1" fill="hold">
                                          <p:stCondLst>
                                            <p:cond delay="499"/>
                                          </p:stCondLst>
                                        </p:cTn>
                                        <p:tgtEl>
                                          <p:spTgt spid="14"/>
                                        </p:tgtEl>
                                        <p:attrNameLst>
                                          <p:attrName>style.visibility</p:attrName>
                                        </p:attrNameLst>
                                      </p:cBhvr>
                                      <p:to>
                                        <p:strVal val="hidden"/>
                                      </p:to>
                                    </p:set>
                                  </p:childTnLst>
                                </p:cTn>
                              </p:par>
                            </p:childTnLst>
                          </p:cTn>
                        </p:par>
                        <p:par>
                          <p:cTn id="124" fill="hold">
                            <p:stCondLst>
                              <p:cond delay="2500"/>
                            </p:stCondLst>
                            <p:childTnLst>
                              <p:par>
                                <p:cTn id="125" presetID="22" presetClass="entr" presetSubtype="8"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Effect transition="in" filter="wipe(left)">
                                      <p:cBhvr>
                                        <p:cTn id="127" dur="500"/>
                                        <p:tgtEl>
                                          <p:spTgt spid="17"/>
                                        </p:tgtEl>
                                      </p:cBhvr>
                                    </p:animEffect>
                                  </p:childTnLst>
                                </p:cTn>
                              </p:par>
                              <p:par>
                                <p:cTn id="128" presetID="18" presetClass="emph" presetSubtype="0" fill="hold" grpId="1" nodeType="withEffect">
                                  <p:stCondLst>
                                    <p:cond delay="0"/>
                                  </p:stCondLst>
                                  <p:childTnLst>
                                    <p:set>
                                      <p:cBhvr override="childStyle">
                                        <p:cTn id="129" dur="500" fill="hold"/>
                                        <p:tgtEl>
                                          <p:spTgt spid="17"/>
                                        </p:tgtEl>
                                        <p:attrNameLst>
                                          <p:attrName>style.textDecorationUnderline</p:attrName>
                                        </p:attrNameLst>
                                      </p:cBhvr>
                                      <p:to>
                                        <p:strVal val="true"/>
                                      </p:to>
                                    </p:set>
                                  </p:childTnLst>
                                </p:cTn>
                              </p:par>
                            </p:childTnLst>
                          </p:cTn>
                        </p:par>
                        <p:par>
                          <p:cTn id="130" fill="hold">
                            <p:stCondLst>
                              <p:cond delay="3000"/>
                            </p:stCondLst>
                            <p:childTnLst>
                              <p:par>
                                <p:cTn id="131" presetID="0" presetClass="entr" presetSubtype="0" fill="hold" grpId="0" nodeType="afterEffect">
                                  <p:stCondLst>
                                    <p:cond delay="0"/>
                                  </p:stCondLst>
                                  <p:iterate type="lt">
                                    <p:tmPct val="10000"/>
                                  </p:iterate>
                                  <p:childTnLst>
                                    <p:set>
                                      <p:cBhvr>
                                        <p:cTn id="132" dur="1" fill="hold">
                                          <p:stCondLst>
                                            <p:cond delay="0"/>
                                          </p:stCondLst>
                                        </p:cTn>
                                        <p:tgtEl>
                                          <p:spTgt spid="27"/>
                                        </p:tgtEl>
                                        <p:attrNameLst>
                                          <p:attrName>style.visibility</p:attrName>
                                        </p:attrNameLst>
                                      </p:cBhvr>
                                      <p:to>
                                        <p:strVal val="visible"/>
                                      </p:to>
                                    </p:set>
                                    <p:animEffect transition="in" filter="dissolve">
                                      <p:cBhvr>
                                        <p:cTn id="133" dur="500">
                                          <p:stCondLst>
                                            <p:cond delay="0"/>
                                          </p:stCondLst>
                                        </p:cTn>
                                        <p:tgtEl>
                                          <p:spTgt spid="27"/>
                                        </p:tgtEl>
                                      </p:cBhvr>
                                    </p:animEffect>
                                    <p:anim to="" calcmode="lin" valueType="num">
                                      <p:cBhvr>
                                        <p:cTn id="134" dur="500" fill="hold">
                                          <p:stCondLst>
                                            <p:cond delay="0"/>
                                          </p:stCondLst>
                                        </p:cTn>
                                        <p:tgtEl>
                                          <p:spTgt spid="27"/>
                                        </p:tgtEl>
                                        <p:attrNameLst>
                                          <p:attrName>ppt_w</p:attrName>
                                        </p:attrNameLst>
                                      </p:cBhvr>
                                      <p:tavLst>
                                        <p:tav tm="0">
                                          <p:val>
                                            <p:strVal val="#ppt_w*4"/>
                                          </p:val>
                                        </p:tav>
                                        <p:tav tm="100000">
                                          <p:val>
                                            <p:strVal val="#ppt_w"/>
                                          </p:val>
                                        </p:tav>
                                      </p:tavLst>
                                    </p:anim>
                                    <p:anim to="" calcmode="lin" valueType="num">
                                      <p:cBhvr>
                                        <p:cTn id="135" dur="500" fill="hold">
                                          <p:stCondLst>
                                            <p:cond delay="0"/>
                                          </p:stCondLst>
                                        </p:cTn>
                                        <p:tgtEl>
                                          <p:spTgt spid="27"/>
                                        </p:tgtEl>
                                        <p:attrNameLst>
                                          <p:attrName>ppt_h</p:attrName>
                                        </p:attrNameLst>
                                      </p:cBhvr>
                                      <p:tavLst>
                                        <p:tav tm="0">
                                          <p:val>
                                            <p:strVal val="#ppt_h*4"/>
                                          </p:val>
                                        </p:tav>
                                        <p:tav tm="100000">
                                          <p:val>
                                            <p:strVal val="#ppt_h"/>
                                          </p:val>
                                        </p:tav>
                                      </p:tavLst>
                                    </p:anim>
                                  </p:childTnLst>
                                </p:cTn>
                              </p:par>
                            </p:childTnLst>
                          </p:cTn>
                        </p:par>
                        <p:par>
                          <p:cTn id="136" fill="hold">
                            <p:stCondLst>
                              <p:cond delay="4050"/>
                            </p:stCondLst>
                            <p:childTnLst>
                              <p:par>
                                <p:cTn id="137" presetID="26" presetClass="emph" presetSubtype="0" fill="hold" grpId="1" nodeType="afterEffect">
                                  <p:stCondLst>
                                    <p:cond delay="0"/>
                                  </p:stCondLst>
                                  <p:iterate type="lt">
                                    <p:tmPct val="0"/>
                                  </p:iterate>
                                  <p:childTnLst>
                                    <p:animEffect transition="out" filter="fade">
                                      <p:cBhvr>
                                        <p:cTn id="138" dur="500" tmFilter="0, 0; .2, .5; .8, .5; 1, 0"/>
                                        <p:tgtEl>
                                          <p:spTgt spid="27"/>
                                        </p:tgtEl>
                                      </p:cBhvr>
                                    </p:animEffect>
                                    <p:animScale>
                                      <p:cBhvr>
                                        <p:cTn id="139" dur="250" autoRev="1" fill="hold"/>
                                        <p:tgtEl>
                                          <p:spTgt spid="27"/>
                                        </p:tgtEl>
                                      </p:cBhvr>
                                      <p:by x="105000" y="105000"/>
                                    </p:animScale>
                                  </p:childTnLst>
                                </p:cTn>
                              </p:par>
                            </p:childTnLst>
                          </p:cTn>
                        </p:par>
                      </p:childTnLst>
                    </p:cTn>
                  </p:par>
                  <p:par>
                    <p:cTn id="140" fill="hold">
                      <p:stCondLst>
                        <p:cond delay="indefinite"/>
                      </p:stCondLst>
                      <p:childTnLst>
                        <p:par>
                          <p:cTn id="141" fill="hold">
                            <p:stCondLst>
                              <p:cond delay="0"/>
                            </p:stCondLst>
                            <p:childTnLst>
                              <p:par>
                                <p:cTn id="142" presetID="22" presetClass="entr" presetSubtype="8" fill="hold" grpId="0" nodeType="clickEffect">
                                  <p:stCondLst>
                                    <p:cond delay="0"/>
                                  </p:stCondLst>
                                  <p:childTnLst>
                                    <p:set>
                                      <p:cBhvr>
                                        <p:cTn id="143" dur="1" fill="hold">
                                          <p:stCondLst>
                                            <p:cond delay="0"/>
                                          </p:stCondLst>
                                        </p:cTn>
                                        <p:tgtEl>
                                          <p:spTgt spid="16"/>
                                        </p:tgtEl>
                                        <p:attrNameLst>
                                          <p:attrName>style.visibility</p:attrName>
                                        </p:attrNameLst>
                                      </p:cBhvr>
                                      <p:to>
                                        <p:strVal val="visible"/>
                                      </p:to>
                                    </p:set>
                                    <p:animEffect transition="in" filter="wipe(left)">
                                      <p:cBhvr>
                                        <p:cTn id="144" dur="500"/>
                                        <p:tgtEl>
                                          <p:spTgt spid="16"/>
                                        </p:tgtEl>
                                      </p:cBhvr>
                                    </p:animEffect>
                                  </p:childTnLst>
                                </p:cTn>
                              </p:par>
                              <p:par>
                                <p:cTn id="145" presetID="18" presetClass="emph" presetSubtype="0" fill="hold" grpId="1" nodeType="withEffect">
                                  <p:stCondLst>
                                    <p:cond delay="0"/>
                                  </p:stCondLst>
                                  <p:childTnLst>
                                    <p:set>
                                      <p:cBhvr override="childStyle">
                                        <p:cTn id="146" dur="500" fill="hold"/>
                                        <p:tgtEl>
                                          <p:spTgt spid="16"/>
                                        </p:tgtEl>
                                        <p:attrNameLst>
                                          <p:attrName>style.textDecorationUnderline</p:attrName>
                                        </p:attrNameLst>
                                      </p:cBhvr>
                                      <p:to>
                                        <p:strVal val="true"/>
                                      </p:to>
                                    </p:set>
                                  </p:childTnLst>
                                </p:cTn>
                              </p:par>
                              <p:par>
                                <p:cTn id="147" presetID="22" presetClass="entr" presetSubtype="8" fill="hold" grpId="0" nodeType="withEffect">
                                  <p:stCondLst>
                                    <p:cond delay="0"/>
                                  </p:stCondLst>
                                  <p:childTnLst>
                                    <p:set>
                                      <p:cBhvr>
                                        <p:cTn id="148" dur="1" fill="hold">
                                          <p:stCondLst>
                                            <p:cond delay="0"/>
                                          </p:stCondLst>
                                        </p:cTn>
                                        <p:tgtEl>
                                          <p:spTgt spid="21"/>
                                        </p:tgtEl>
                                        <p:attrNameLst>
                                          <p:attrName>style.visibility</p:attrName>
                                        </p:attrNameLst>
                                      </p:cBhvr>
                                      <p:to>
                                        <p:strVal val="visible"/>
                                      </p:to>
                                    </p:set>
                                    <p:animEffect transition="in" filter="wipe(left)">
                                      <p:cBhvr>
                                        <p:cTn id="149" dur="500"/>
                                        <p:tgtEl>
                                          <p:spTgt spid="21"/>
                                        </p:tgtEl>
                                      </p:cBhvr>
                                    </p:animEffect>
                                  </p:childTnLst>
                                </p:cTn>
                              </p:par>
                            </p:childTnLst>
                          </p:cTn>
                        </p:par>
                        <p:par>
                          <p:cTn id="150" fill="hold">
                            <p:stCondLst>
                              <p:cond delay="500"/>
                            </p:stCondLst>
                            <p:childTnLst>
                              <p:par>
                                <p:cTn id="151" presetID="0" presetClass="entr" presetSubtype="0" fill="hold" grpId="0" nodeType="afterEffect">
                                  <p:stCondLst>
                                    <p:cond delay="0"/>
                                  </p:stCondLst>
                                  <p:childTnLst>
                                    <p:set>
                                      <p:cBhvr>
                                        <p:cTn id="152" dur="1" fill="hold">
                                          <p:stCondLst>
                                            <p:cond delay="0"/>
                                          </p:stCondLst>
                                        </p:cTn>
                                        <p:tgtEl>
                                          <p:spTgt spid="22"/>
                                        </p:tgtEl>
                                        <p:attrNameLst>
                                          <p:attrName>style.visibility</p:attrName>
                                        </p:attrNameLst>
                                      </p:cBhvr>
                                      <p:to>
                                        <p:strVal val="visible"/>
                                      </p:to>
                                    </p:set>
                                    <p:animEffect transition="in" filter="dissolve">
                                      <p:cBhvr>
                                        <p:cTn id="153" dur="500">
                                          <p:stCondLst>
                                            <p:cond delay="0"/>
                                          </p:stCondLst>
                                        </p:cTn>
                                        <p:tgtEl>
                                          <p:spTgt spid="22"/>
                                        </p:tgtEl>
                                      </p:cBhvr>
                                    </p:animEffect>
                                    <p:anim to="" calcmode="lin" valueType="num">
                                      <p:cBhvr>
                                        <p:cTn id="154" dur="500" fill="hold">
                                          <p:stCondLst>
                                            <p:cond delay="0"/>
                                          </p:stCondLst>
                                        </p:cTn>
                                        <p:tgtEl>
                                          <p:spTgt spid="22"/>
                                        </p:tgtEl>
                                        <p:attrNameLst>
                                          <p:attrName>ppt_w</p:attrName>
                                        </p:attrNameLst>
                                      </p:cBhvr>
                                      <p:tavLst>
                                        <p:tav tm="0">
                                          <p:val>
                                            <p:strVal val="#ppt_w*4"/>
                                          </p:val>
                                        </p:tav>
                                        <p:tav tm="100000">
                                          <p:val>
                                            <p:strVal val="#ppt_w"/>
                                          </p:val>
                                        </p:tav>
                                      </p:tavLst>
                                    </p:anim>
                                    <p:anim to="" calcmode="lin" valueType="num">
                                      <p:cBhvr>
                                        <p:cTn id="155" dur="500" fill="hold">
                                          <p:stCondLst>
                                            <p:cond delay="0"/>
                                          </p:stCondLst>
                                        </p:cTn>
                                        <p:tgtEl>
                                          <p:spTgt spid="22"/>
                                        </p:tgtEl>
                                        <p:attrNameLst>
                                          <p:attrName>ppt_h</p:attrName>
                                        </p:attrNameLst>
                                      </p:cBhvr>
                                      <p:tavLst>
                                        <p:tav tm="0">
                                          <p:val>
                                            <p:strVal val="#ppt_h*4"/>
                                          </p:val>
                                        </p:tav>
                                        <p:tav tm="100000">
                                          <p:val>
                                            <p:strVal val="#ppt_h"/>
                                          </p:val>
                                        </p:tav>
                                      </p:tavLst>
                                    </p:anim>
                                  </p:childTnLst>
                                </p:cTn>
                              </p:par>
                            </p:childTnLst>
                          </p:cTn>
                        </p:par>
                      </p:childTnLst>
                    </p:cTn>
                  </p:par>
                  <p:par>
                    <p:cTn id="156" fill="hold">
                      <p:stCondLst>
                        <p:cond delay="indefinite"/>
                      </p:stCondLst>
                      <p:childTnLst>
                        <p:par>
                          <p:cTn id="157" fill="hold">
                            <p:stCondLst>
                              <p:cond delay="0"/>
                            </p:stCondLst>
                            <p:childTnLst>
                              <p:par>
                                <p:cTn id="158" presetID="22" presetClass="entr" presetSubtype="1" fill="hold" grpId="0" nodeType="clickEffect">
                                  <p:stCondLst>
                                    <p:cond delay="0"/>
                                  </p:stCondLst>
                                  <p:childTnLst>
                                    <p:set>
                                      <p:cBhvr>
                                        <p:cTn id="159" dur="1" fill="hold">
                                          <p:stCondLst>
                                            <p:cond delay="0"/>
                                          </p:stCondLst>
                                        </p:cTn>
                                        <p:tgtEl>
                                          <p:spTgt spid="18"/>
                                        </p:tgtEl>
                                        <p:attrNameLst>
                                          <p:attrName>style.visibility</p:attrName>
                                        </p:attrNameLst>
                                      </p:cBhvr>
                                      <p:to>
                                        <p:strVal val="visible"/>
                                      </p:to>
                                    </p:set>
                                    <p:animEffect transition="in" filter="wipe(up)">
                                      <p:cBhvr>
                                        <p:cTn id="160" dur="500"/>
                                        <p:tgtEl>
                                          <p:spTgt spid="18"/>
                                        </p:tgtEl>
                                      </p:cBhvr>
                                    </p:animEffect>
                                  </p:childTnLst>
                                </p:cTn>
                              </p:par>
                            </p:childTnLst>
                          </p:cTn>
                        </p:par>
                        <p:par>
                          <p:cTn id="161" fill="hold">
                            <p:stCondLst>
                              <p:cond delay="500"/>
                            </p:stCondLst>
                            <p:childTnLst>
                              <p:par>
                                <p:cTn id="162" presetID="10" presetClass="entr" presetSubtype="0" fill="hold" grpId="0" nodeType="afterEffect">
                                  <p:stCondLst>
                                    <p:cond delay="500"/>
                                  </p:stCondLst>
                                  <p:childTnLst>
                                    <p:set>
                                      <p:cBhvr>
                                        <p:cTn id="163" dur="1" fill="hold">
                                          <p:stCondLst>
                                            <p:cond delay="0"/>
                                          </p:stCondLst>
                                        </p:cTn>
                                        <p:tgtEl>
                                          <p:spTgt spid="25"/>
                                        </p:tgtEl>
                                        <p:attrNameLst>
                                          <p:attrName>style.visibility</p:attrName>
                                        </p:attrNameLst>
                                      </p:cBhvr>
                                      <p:to>
                                        <p:strVal val="visible"/>
                                      </p:to>
                                    </p:set>
                                    <p:animEffect transition="in" filter="fade">
                                      <p:cBhvr>
                                        <p:cTn id="164" dur="250"/>
                                        <p:tgtEl>
                                          <p:spTgt spid="25"/>
                                        </p:tgtEl>
                                      </p:cBhvr>
                                    </p:animEffect>
                                  </p:childTnLst>
                                </p:cTn>
                              </p:par>
                              <p:par>
                                <p:cTn id="165" presetID="3" presetClass="emph" presetSubtype="10" fill="hold" grpId="3" nodeType="withEffect">
                                  <p:stCondLst>
                                    <p:cond delay="500"/>
                                  </p:stCondLst>
                                  <p:childTnLst>
                                    <p:animClr clrSpc="hsl" dir="ccw">
                                      <p:cBhvr override="childStyle">
                                        <p:cTn id="166" dur="1250" fill="hold"/>
                                        <p:tgtEl>
                                          <p:spTgt spid="25"/>
                                        </p:tgtEl>
                                        <p:attrNameLst>
                                          <p:attrName>style.color</p:attrName>
                                        </p:attrNameLst>
                                      </p:cBhvr>
                                      <p:to>
                                        <a:schemeClr val="accent2"/>
                                      </p:to>
                                    </p:animClr>
                                  </p:childTnLst>
                                </p:cTn>
                              </p:par>
                              <p:par>
                                <p:cTn id="167" presetID="26" presetClass="emph" presetSubtype="0" fill="hold" grpId="2" nodeType="withEffect">
                                  <p:stCondLst>
                                    <p:cond delay="1750"/>
                                  </p:stCondLst>
                                  <p:childTnLst>
                                    <p:animEffect transition="out" filter="fade">
                                      <p:cBhvr>
                                        <p:cTn id="168" dur="500" tmFilter="0, 0; .2, .5; .8, .5; 1, 0"/>
                                        <p:tgtEl>
                                          <p:spTgt spid="25"/>
                                        </p:tgtEl>
                                      </p:cBhvr>
                                    </p:animEffect>
                                    <p:animScale>
                                      <p:cBhvr>
                                        <p:cTn id="169" dur="250" autoRev="1" fill="hold"/>
                                        <p:tgtEl>
                                          <p:spTgt spid="25"/>
                                        </p:tgtEl>
                                      </p:cBhvr>
                                      <p:by x="105000" y="105000"/>
                                    </p:animScale>
                                  </p:childTnLst>
                                </p:cTn>
                              </p:par>
                              <p:par>
                                <p:cTn id="170" presetID="50" presetClass="exit" presetSubtype="0" accel="100000" fill="hold" grpId="1" nodeType="withEffect">
                                  <p:stCondLst>
                                    <p:cond delay="2500"/>
                                  </p:stCondLst>
                                  <p:childTnLst>
                                    <p:anim calcmode="lin" valueType="num">
                                      <p:cBhvr>
                                        <p:cTn id="171" dur="1000"/>
                                        <p:tgtEl>
                                          <p:spTgt spid="25"/>
                                        </p:tgtEl>
                                        <p:attrNameLst>
                                          <p:attrName>ppt_w</p:attrName>
                                        </p:attrNameLst>
                                      </p:cBhvr>
                                      <p:tavLst>
                                        <p:tav tm="0">
                                          <p:val>
                                            <p:strVal val="ppt_w"/>
                                          </p:val>
                                        </p:tav>
                                        <p:tav tm="100000">
                                          <p:val>
                                            <p:strVal val="ppt_w+.3"/>
                                          </p:val>
                                        </p:tav>
                                      </p:tavLst>
                                    </p:anim>
                                    <p:anim calcmode="lin" valueType="num">
                                      <p:cBhvr>
                                        <p:cTn id="172" dur="1000"/>
                                        <p:tgtEl>
                                          <p:spTgt spid="25"/>
                                        </p:tgtEl>
                                        <p:attrNameLst>
                                          <p:attrName>ppt_h</p:attrName>
                                        </p:attrNameLst>
                                      </p:cBhvr>
                                      <p:tavLst>
                                        <p:tav tm="0">
                                          <p:val>
                                            <p:strVal val="ppt_h"/>
                                          </p:val>
                                        </p:tav>
                                        <p:tav tm="100000">
                                          <p:val>
                                            <p:strVal val="ppt_h"/>
                                          </p:val>
                                        </p:tav>
                                      </p:tavLst>
                                    </p:anim>
                                    <p:animEffect transition="out" filter="fade">
                                      <p:cBhvr>
                                        <p:cTn id="173" dur="1000"/>
                                        <p:tgtEl>
                                          <p:spTgt spid="25"/>
                                        </p:tgtEl>
                                      </p:cBhvr>
                                    </p:animEffect>
                                    <p:set>
                                      <p:cBhvr>
                                        <p:cTn id="174" dur="1" fill="hold">
                                          <p:stCondLst>
                                            <p:cond delay="999"/>
                                          </p:stCondLst>
                                        </p:cTn>
                                        <p:tgtEl>
                                          <p:spTgt spid="25"/>
                                        </p:tgtEl>
                                        <p:attrNameLst>
                                          <p:attrName>style.visibility</p:attrName>
                                        </p:attrNameLst>
                                      </p:cBhvr>
                                      <p:to>
                                        <p:strVal val="hidden"/>
                                      </p:to>
                                    </p:set>
                                  </p:childTnLst>
                                </p:cTn>
                              </p:par>
                            </p:childTnLst>
                          </p:cTn>
                        </p:par>
                        <p:par>
                          <p:cTn id="175" fill="hold">
                            <p:stCondLst>
                              <p:cond delay="4000"/>
                            </p:stCondLst>
                            <p:childTnLst>
                              <p:par>
                                <p:cTn id="176" presetID="22" presetClass="entr" presetSubtype="1" fill="hold" grpId="0" nodeType="afterEffect">
                                  <p:stCondLst>
                                    <p:cond delay="0"/>
                                  </p:stCondLst>
                                  <p:childTnLst>
                                    <p:set>
                                      <p:cBhvr>
                                        <p:cTn id="177" dur="1" fill="hold">
                                          <p:stCondLst>
                                            <p:cond delay="0"/>
                                          </p:stCondLst>
                                        </p:cTn>
                                        <p:tgtEl>
                                          <p:spTgt spid="19"/>
                                        </p:tgtEl>
                                        <p:attrNameLst>
                                          <p:attrName>style.visibility</p:attrName>
                                        </p:attrNameLst>
                                      </p:cBhvr>
                                      <p:to>
                                        <p:strVal val="visible"/>
                                      </p:to>
                                    </p:set>
                                    <p:animEffect transition="in" filter="wipe(up)">
                                      <p:cBhvr>
                                        <p:cTn id="178" dur="500"/>
                                        <p:tgtEl>
                                          <p:spTgt spid="19"/>
                                        </p:tgtEl>
                                      </p:cBhvr>
                                    </p:animEffect>
                                  </p:childTnLst>
                                </p:cTn>
                              </p:par>
                              <p:par>
                                <p:cTn id="179" presetID="22" presetClass="entr" presetSubtype="1" fill="hold" grpId="0" nodeType="withEffect">
                                  <p:stCondLst>
                                    <p:cond delay="0"/>
                                  </p:stCondLst>
                                  <p:childTnLst>
                                    <p:set>
                                      <p:cBhvr>
                                        <p:cTn id="180" dur="1" fill="hold">
                                          <p:stCondLst>
                                            <p:cond delay="0"/>
                                          </p:stCondLst>
                                        </p:cTn>
                                        <p:tgtEl>
                                          <p:spTgt spid="20"/>
                                        </p:tgtEl>
                                        <p:attrNameLst>
                                          <p:attrName>style.visibility</p:attrName>
                                        </p:attrNameLst>
                                      </p:cBhvr>
                                      <p:to>
                                        <p:strVal val="visible"/>
                                      </p:to>
                                    </p:set>
                                    <p:animEffect transition="in" filter="wipe(up)">
                                      <p:cBhvr>
                                        <p:cTn id="181" dur="500"/>
                                        <p:tgtEl>
                                          <p:spTgt spid="20"/>
                                        </p:tgtEl>
                                      </p:cBhvr>
                                    </p:animEffect>
                                  </p:childTnLst>
                                </p:cTn>
                              </p:par>
                            </p:childTnLst>
                          </p:cTn>
                        </p:par>
                      </p:childTnLst>
                    </p:cTn>
                  </p:par>
                  <p:par>
                    <p:cTn id="182" fill="hold">
                      <p:stCondLst>
                        <p:cond delay="indefinite"/>
                      </p:stCondLst>
                      <p:childTnLst>
                        <p:par>
                          <p:cTn id="183" fill="hold">
                            <p:stCondLst>
                              <p:cond delay="0"/>
                            </p:stCondLst>
                            <p:childTnLst>
                              <p:par>
                                <p:cTn id="184" presetID="39" presetClass="entr" presetSubtype="0" accel="100000" fill="hold" grpId="0" nodeType="clickEffect">
                                  <p:stCondLst>
                                    <p:cond delay="0"/>
                                  </p:stCondLst>
                                  <p:childTnLst>
                                    <p:set>
                                      <p:cBhvr>
                                        <p:cTn id="185" dur="1" fill="hold">
                                          <p:stCondLst>
                                            <p:cond delay="0"/>
                                          </p:stCondLst>
                                        </p:cTn>
                                        <p:tgtEl>
                                          <p:spTgt spid="26"/>
                                        </p:tgtEl>
                                        <p:attrNameLst>
                                          <p:attrName>style.visibility</p:attrName>
                                        </p:attrNameLst>
                                      </p:cBhvr>
                                      <p:to>
                                        <p:strVal val="visible"/>
                                      </p:to>
                                    </p:set>
                                    <p:anim calcmode="lin" valueType="num">
                                      <p:cBhvr>
                                        <p:cTn id="186" dur="1000" fill="hold"/>
                                        <p:tgtEl>
                                          <p:spTgt spid="26"/>
                                        </p:tgtEl>
                                        <p:attrNameLst>
                                          <p:attrName>ppt_h</p:attrName>
                                        </p:attrNameLst>
                                      </p:cBhvr>
                                      <p:tavLst>
                                        <p:tav tm="0">
                                          <p:val>
                                            <p:strVal val="#ppt_h/20"/>
                                          </p:val>
                                        </p:tav>
                                        <p:tav tm="50000">
                                          <p:val>
                                            <p:strVal val="#ppt_h/20"/>
                                          </p:val>
                                        </p:tav>
                                        <p:tav tm="100000">
                                          <p:val>
                                            <p:strVal val="#ppt_h"/>
                                          </p:val>
                                        </p:tav>
                                      </p:tavLst>
                                    </p:anim>
                                    <p:anim calcmode="lin" valueType="num">
                                      <p:cBhvr>
                                        <p:cTn id="187" dur="1000" fill="hold"/>
                                        <p:tgtEl>
                                          <p:spTgt spid="26"/>
                                        </p:tgtEl>
                                        <p:attrNameLst>
                                          <p:attrName>ppt_w</p:attrName>
                                        </p:attrNameLst>
                                      </p:cBhvr>
                                      <p:tavLst>
                                        <p:tav tm="0">
                                          <p:val>
                                            <p:strVal val="#ppt_w+.3"/>
                                          </p:val>
                                        </p:tav>
                                        <p:tav tm="50000">
                                          <p:val>
                                            <p:strVal val="#ppt_w+.3"/>
                                          </p:val>
                                        </p:tav>
                                        <p:tav tm="100000">
                                          <p:val>
                                            <p:strVal val="#ppt_w"/>
                                          </p:val>
                                        </p:tav>
                                      </p:tavLst>
                                    </p:anim>
                                    <p:anim calcmode="lin" valueType="num">
                                      <p:cBhvr>
                                        <p:cTn id="188" dur="1000" fill="hold"/>
                                        <p:tgtEl>
                                          <p:spTgt spid="26"/>
                                        </p:tgtEl>
                                        <p:attrNameLst>
                                          <p:attrName>ppt_x</p:attrName>
                                        </p:attrNameLst>
                                      </p:cBhvr>
                                      <p:tavLst>
                                        <p:tav tm="0">
                                          <p:val>
                                            <p:strVal val="#ppt_x-.3"/>
                                          </p:val>
                                        </p:tav>
                                        <p:tav tm="50000">
                                          <p:val>
                                            <p:strVal val="#ppt_x"/>
                                          </p:val>
                                        </p:tav>
                                        <p:tav tm="100000">
                                          <p:val>
                                            <p:strVal val="#ppt_x"/>
                                          </p:val>
                                        </p:tav>
                                      </p:tavLst>
                                    </p:anim>
                                    <p:anim calcmode="lin" valueType="num">
                                      <p:cBhvr>
                                        <p:cTn id="189" dur="10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6" grpId="1"/>
      <p:bldP spid="17" grpId="0"/>
      <p:bldP spid="17" grpId="1"/>
      <p:bldP spid="15" grpId="0"/>
      <p:bldP spid="3074" grpId="0"/>
      <p:bldP spid="3074" grpId="1"/>
      <p:bldP spid="2" grpId="0"/>
      <p:bldP spid="2" grpId="1"/>
      <p:bldP spid="2" grpId="2"/>
      <p:bldP spid="3" grpId="0"/>
      <p:bldP spid="3" grpId="1"/>
      <p:bldP spid="3" grpId="2"/>
      <p:bldP spid="4" grpId="0"/>
      <p:bldP spid="4" grpId="1"/>
      <p:bldP spid="4"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8" grpId="0"/>
      <p:bldP spid="19" grpId="0"/>
      <p:bldP spid="20" grpId="0"/>
      <p:bldP spid="21" grpId="0"/>
      <p:bldP spid="22" grpId="0" animBg="1"/>
      <p:bldP spid="23" grpId="1"/>
      <p:bldP spid="23" grpId="2"/>
      <p:bldP spid="24" grpId="0"/>
      <p:bldP spid="24" grpId="1"/>
      <p:bldP spid="25" grpId="0"/>
      <p:bldP spid="25" grpId="1"/>
      <p:bldP spid="25" grpId="2"/>
      <p:bldP spid="25" grpId="3"/>
      <p:bldP spid="26" grpId="0"/>
      <p:bldP spid="27" grpId="0"/>
      <p:bldP spid="27" grpId="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B8F89E8E-AF0A-0AB7-D504-C4AEB050231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4344" r="10816"/>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3" name="is">
            <a:extLst>
              <a:ext uri="{FF2B5EF4-FFF2-40B4-BE49-F238E27FC236}">
                <a16:creationId xmlns:a16="http://schemas.microsoft.com/office/drawing/2014/main" id="{488CEB89-650B-0FA8-6FDD-35C478542583}"/>
              </a:ext>
            </a:extLst>
          </p:cNvPr>
          <p:cNvSpPr txBox="1">
            <a:spLocks/>
          </p:cNvSpPr>
          <p:nvPr/>
        </p:nvSpPr>
        <p:spPr>
          <a:xfrm>
            <a:off x="1726899" y="3457307"/>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2" name="Final">
            <a:extLst>
              <a:ext uri="{FF2B5EF4-FFF2-40B4-BE49-F238E27FC236}">
                <a16:creationId xmlns:a16="http://schemas.microsoft.com/office/drawing/2014/main" id="{210D0CDF-7917-5797-FA1C-EEEF1FDBD5F7}"/>
              </a:ext>
            </a:extLst>
          </p:cNvPr>
          <p:cNvSpPr txBox="1">
            <a:spLocks noChangeArrowheads="1"/>
          </p:cNvSpPr>
          <p:nvPr/>
        </p:nvSpPr>
        <p:spPr bwMode="auto">
          <a:xfrm>
            <a:off x="228600" y="642249"/>
            <a:ext cx="8686800" cy="55735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if you return to the LORD</a:t>
            </a: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you will be treated with compassion</a:t>
            </a: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for the LORD your God</a:t>
            </a:r>
            <a:b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is gracious and merciful</a:t>
            </a:r>
            <a:b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and will not turn His face from you</a:t>
            </a: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if you return to Him</a:t>
            </a:r>
            <a:endParaRPr lang="en-US" altLang="en-US" sz="3200" b="1" i="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274638"/>
            <a:ext cx="8229600" cy="627856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if you return to the LORD, your brethren and your children will be treated with compassion by those who lead them captive, so that they may come back to this land; for the LORD your God is gracious and merciful, and will not turn His face from you if you return to Him."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2</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nd</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Chronicles 30:9 </a:t>
            </a:r>
          </a:p>
        </p:txBody>
      </p:sp>
      <p:sp>
        <p:nvSpPr>
          <p:cNvPr id="2" name="Rectangle 2">
            <a:extLst>
              <a:ext uri="{FF2B5EF4-FFF2-40B4-BE49-F238E27FC236}">
                <a16:creationId xmlns:a16="http://schemas.microsoft.com/office/drawing/2014/main" id="{E870597B-2722-0D42-62A0-D0A9D9516E3C}"/>
              </a:ext>
            </a:extLst>
          </p:cNvPr>
          <p:cNvSpPr txBox="1">
            <a:spLocks noChangeArrowheads="1"/>
          </p:cNvSpPr>
          <p:nvPr/>
        </p:nvSpPr>
        <p:spPr bwMode="auto">
          <a:xfrm>
            <a:off x="1795463" y="345973"/>
            <a:ext cx="6534345" cy="7708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if you return</a:t>
            </a:r>
            <a:r>
              <a:rPr kumimoji="0" lang="en-US" altLang="en-US" sz="44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to the LORD</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 name="Rectangle 2">
            <a:extLst>
              <a:ext uri="{FF2B5EF4-FFF2-40B4-BE49-F238E27FC236}">
                <a16:creationId xmlns:a16="http://schemas.microsoft.com/office/drawing/2014/main" id="{3D6B248A-50D8-C5C4-D13D-7442E00BE9E1}"/>
              </a:ext>
            </a:extLst>
          </p:cNvPr>
          <p:cNvSpPr txBox="1">
            <a:spLocks noChangeArrowheads="1"/>
          </p:cNvSpPr>
          <p:nvPr/>
        </p:nvSpPr>
        <p:spPr bwMode="auto">
          <a:xfrm>
            <a:off x="594627" y="1004888"/>
            <a:ext cx="1365142" cy="7885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a:t>
            </a:r>
          </a:p>
        </p:txBody>
      </p:sp>
      <p:sp>
        <p:nvSpPr>
          <p:cNvPr id="4" name="Rectangle 2">
            <a:extLst>
              <a:ext uri="{FF2B5EF4-FFF2-40B4-BE49-F238E27FC236}">
                <a16:creationId xmlns:a16="http://schemas.microsoft.com/office/drawing/2014/main" id="{DF6B0740-EE61-5AA0-0102-AB78960AF43F}"/>
              </a:ext>
            </a:extLst>
          </p:cNvPr>
          <p:cNvSpPr txBox="1">
            <a:spLocks noChangeArrowheads="1"/>
          </p:cNvSpPr>
          <p:nvPr/>
        </p:nvSpPr>
        <p:spPr bwMode="auto">
          <a:xfrm>
            <a:off x="464277" y="1671638"/>
            <a:ext cx="8208236" cy="7971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will be treated with compassion</a:t>
            </a:r>
          </a:p>
        </p:txBody>
      </p:sp>
      <p:sp>
        <p:nvSpPr>
          <p:cNvPr id="5" name="Rectangle 2">
            <a:extLst>
              <a:ext uri="{FF2B5EF4-FFF2-40B4-BE49-F238E27FC236}">
                <a16:creationId xmlns:a16="http://schemas.microsoft.com/office/drawing/2014/main" id="{BDD504B6-A717-0B22-D4F2-12ECE8BE6E65}"/>
              </a:ext>
            </a:extLst>
          </p:cNvPr>
          <p:cNvSpPr txBox="1">
            <a:spLocks noChangeArrowheads="1"/>
          </p:cNvSpPr>
          <p:nvPr/>
        </p:nvSpPr>
        <p:spPr bwMode="auto">
          <a:xfrm>
            <a:off x="2556123" y="3690421"/>
            <a:ext cx="5816351" cy="786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the LORD your God</a:t>
            </a:r>
          </a:p>
        </p:txBody>
      </p:sp>
      <p:sp>
        <p:nvSpPr>
          <p:cNvPr id="6" name="Rectangle 2">
            <a:extLst>
              <a:ext uri="{FF2B5EF4-FFF2-40B4-BE49-F238E27FC236}">
                <a16:creationId xmlns:a16="http://schemas.microsoft.com/office/drawing/2014/main" id="{5923C7D4-764D-370B-C666-5B2CB9A7CCA4}"/>
              </a:ext>
            </a:extLst>
          </p:cNvPr>
          <p:cNvSpPr txBox="1">
            <a:spLocks noChangeArrowheads="1"/>
          </p:cNvSpPr>
          <p:nvPr/>
        </p:nvSpPr>
        <p:spPr bwMode="auto">
          <a:xfrm>
            <a:off x="7998619" y="3693944"/>
            <a:ext cx="80850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a:t>
            </a:r>
          </a:p>
        </p:txBody>
      </p:sp>
      <p:sp>
        <p:nvSpPr>
          <p:cNvPr id="7" name="Rectangle 2">
            <a:extLst>
              <a:ext uri="{FF2B5EF4-FFF2-40B4-BE49-F238E27FC236}">
                <a16:creationId xmlns:a16="http://schemas.microsoft.com/office/drawing/2014/main" id="{FFBA6E62-0DEF-8D61-65B9-179E46020535}"/>
              </a:ext>
            </a:extLst>
          </p:cNvPr>
          <p:cNvSpPr txBox="1">
            <a:spLocks noChangeArrowheads="1"/>
          </p:cNvSpPr>
          <p:nvPr/>
        </p:nvSpPr>
        <p:spPr bwMode="auto">
          <a:xfrm>
            <a:off x="276225" y="4354301"/>
            <a:ext cx="5574505" cy="798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gracious and merciful</a:t>
            </a:r>
          </a:p>
        </p:txBody>
      </p:sp>
      <p:sp>
        <p:nvSpPr>
          <p:cNvPr id="8" name="Rectangle 2">
            <a:extLst>
              <a:ext uri="{FF2B5EF4-FFF2-40B4-BE49-F238E27FC236}">
                <a16:creationId xmlns:a16="http://schemas.microsoft.com/office/drawing/2014/main" id="{0BC86740-D289-9F97-BA6D-FEE1E4965367}"/>
              </a:ext>
            </a:extLst>
          </p:cNvPr>
          <p:cNvSpPr txBox="1">
            <a:spLocks noChangeArrowheads="1"/>
          </p:cNvSpPr>
          <p:nvPr/>
        </p:nvSpPr>
        <p:spPr bwMode="auto">
          <a:xfrm>
            <a:off x="5636712" y="4354301"/>
            <a:ext cx="315250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will not</a:t>
            </a:r>
          </a:p>
        </p:txBody>
      </p:sp>
      <p:sp>
        <p:nvSpPr>
          <p:cNvPr id="9" name="Rectangle 2">
            <a:extLst>
              <a:ext uri="{FF2B5EF4-FFF2-40B4-BE49-F238E27FC236}">
                <a16:creationId xmlns:a16="http://schemas.microsoft.com/office/drawing/2014/main" id="{7801D1E2-7434-CC9F-FA05-22CCA174E5BB}"/>
              </a:ext>
            </a:extLst>
          </p:cNvPr>
          <p:cNvSpPr txBox="1">
            <a:spLocks noChangeArrowheads="1"/>
          </p:cNvSpPr>
          <p:nvPr/>
        </p:nvSpPr>
        <p:spPr bwMode="auto">
          <a:xfrm>
            <a:off x="914401" y="5030706"/>
            <a:ext cx="5874706" cy="791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turn His face from you</a:t>
            </a:r>
          </a:p>
        </p:txBody>
      </p:sp>
      <p:sp>
        <p:nvSpPr>
          <p:cNvPr id="10" name="Rectangle 2">
            <a:extLst>
              <a:ext uri="{FF2B5EF4-FFF2-40B4-BE49-F238E27FC236}">
                <a16:creationId xmlns:a16="http://schemas.microsoft.com/office/drawing/2014/main" id="{A0AB4C98-C274-74C1-213D-0F28D82A4CF9}"/>
              </a:ext>
            </a:extLst>
          </p:cNvPr>
          <p:cNvSpPr txBox="1">
            <a:spLocks noChangeArrowheads="1"/>
          </p:cNvSpPr>
          <p:nvPr/>
        </p:nvSpPr>
        <p:spPr bwMode="auto">
          <a:xfrm>
            <a:off x="6325642" y="5043232"/>
            <a:ext cx="181221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if you</a:t>
            </a:r>
          </a:p>
        </p:txBody>
      </p:sp>
      <p:sp>
        <p:nvSpPr>
          <p:cNvPr id="11" name="Rectangle 2">
            <a:extLst>
              <a:ext uri="{FF2B5EF4-FFF2-40B4-BE49-F238E27FC236}">
                <a16:creationId xmlns:a16="http://schemas.microsoft.com/office/drawing/2014/main" id="{DA8DF43F-AD81-22FE-5818-D5BC32015CDD}"/>
              </a:ext>
            </a:extLst>
          </p:cNvPr>
          <p:cNvSpPr txBox="1">
            <a:spLocks noChangeArrowheads="1"/>
          </p:cNvSpPr>
          <p:nvPr/>
        </p:nvSpPr>
        <p:spPr bwMode="auto">
          <a:xfrm>
            <a:off x="695325" y="5708872"/>
            <a:ext cx="3638146" cy="7705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return</a:t>
            </a:r>
            <a:r>
              <a:rPr kumimoji="0" lang="en-US" altLang="en-US" sz="44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to Him</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4" name="Rectangle 2">
            <a:extLst>
              <a:ext uri="{FF2B5EF4-FFF2-40B4-BE49-F238E27FC236}">
                <a16:creationId xmlns:a16="http://schemas.microsoft.com/office/drawing/2014/main" id="{CAC2B05B-2A89-4C71-5025-C91AC96AB458}"/>
              </a:ext>
            </a:extLst>
          </p:cNvPr>
          <p:cNvSpPr txBox="1">
            <a:spLocks noChangeArrowheads="1"/>
          </p:cNvSpPr>
          <p:nvPr/>
        </p:nvSpPr>
        <p:spPr bwMode="auto">
          <a:xfrm>
            <a:off x="4177778" y="202846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5" name="Rectangle 2">
            <a:extLst>
              <a:ext uri="{FF2B5EF4-FFF2-40B4-BE49-F238E27FC236}">
                <a16:creationId xmlns:a16="http://schemas.microsoft.com/office/drawing/2014/main" id="{6D03ECD0-7B26-581B-B72A-FBBF91AA6CDD}"/>
              </a:ext>
            </a:extLst>
          </p:cNvPr>
          <p:cNvSpPr txBox="1">
            <a:spLocks noChangeArrowheads="1"/>
          </p:cNvSpPr>
          <p:nvPr/>
        </p:nvSpPr>
        <p:spPr bwMode="auto">
          <a:xfrm>
            <a:off x="4177778" y="470132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6" name="Oval 44">
            <a:extLst>
              <a:ext uri="{FF2B5EF4-FFF2-40B4-BE49-F238E27FC236}">
                <a16:creationId xmlns:a16="http://schemas.microsoft.com/office/drawing/2014/main" id="{AF2F70CD-EAA8-BF13-09DE-3D519DC22193}"/>
              </a:ext>
            </a:extLst>
          </p:cNvPr>
          <p:cNvSpPr/>
          <p:nvPr/>
        </p:nvSpPr>
        <p:spPr>
          <a:xfrm>
            <a:off x="1526542" y="740414"/>
            <a:ext cx="585216" cy="667512"/>
          </a:xfrm>
          <a:prstGeom prst="ellipse">
            <a:avLst/>
          </a:prstGeom>
          <a:noFill/>
          <a:ln w="57150" cap="flat" cmpd="sng" algn="ctr">
            <a:solidFill>
              <a:srgbClr val="FF0000"/>
            </a:solidFill>
            <a:prstDash val="solid"/>
          </a:ln>
          <a:effectLst>
            <a:glow rad="38100">
              <a:schemeClr val="tx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17" name="Oval 44">
            <a:extLst>
              <a:ext uri="{FF2B5EF4-FFF2-40B4-BE49-F238E27FC236}">
                <a16:creationId xmlns:a16="http://schemas.microsoft.com/office/drawing/2014/main" id="{71A51CBF-1F82-732B-4D09-1C3DA09C0AC8}"/>
              </a:ext>
            </a:extLst>
          </p:cNvPr>
          <p:cNvSpPr/>
          <p:nvPr/>
        </p:nvSpPr>
        <p:spPr>
          <a:xfrm>
            <a:off x="2140268" y="5429251"/>
            <a:ext cx="584557" cy="662940"/>
          </a:xfrm>
          <a:prstGeom prst="ellipse">
            <a:avLst/>
          </a:prstGeom>
          <a:noFill/>
          <a:ln w="57150" cap="flat" cmpd="sng" algn="ctr">
            <a:solidFill>
              <a:srgbClr val="FF0000"/>
            </a:solidFill>
            <a:prstDash val="solid"/>
          </a:ln>
          <a:effectLst>
            <a:glow rad="38100">
              <a:schemeClr val="tx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18" name="=">
            <a:extLst>
              <a:ext uri="{FF2B5EF4-FFF2-40B4-BE49-F238E27FC236}">
                <a16:creationId xmlns:a16="http://schemas.microsoft.com/office/drawing/2014/main" id="{2393679B-8D2C-5F87-52B1-95C20A02CAE7}"/>
              </a:ext>
            </a:extLst>
          </p:cNvPr>
          <p:cNvSpPr>
            <a:spLocks noChangeArrowheads="1"/>
          </p:cNvSpPr>
          <p:nvPr/>
        </p:nvSpPr>
        <p:spPr bwMode="auto">
          <a:xfrm>
            <a:off x="1679304" y="3411408"/>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9" name="Rectangle 9">
            <a:extLst>
              <a:ext uri="{FF2B5EF4-FFF2-40B4-BE49-F238E27FC236}">
                <a16:creationId xmlns:a16="http://schemas.microsoft.com/office/drawing/2014/main" id="{F3BB9D08-287E-957A-1159-9F1E01061AFB}"/>
              </a:ext>
            </a:extLst>
          </p:cNvPr>
          <p:cNvSpPr>
            <a:spLocks noChangeArrowheads="1"/>
          </p:cNvSpPr>
          <p:nvPr/>
        </p:nvSpPr>
        <p:spPr bwMode="auto">
          <a:xfrm>
            <a:off x="2123768" y="3411718"/>
            <a:ext cx="5510746"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gracious and merciful</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22445882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250"/>
                                        <p:tgtEl>
                                          <p:spTgt spid="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250"/>
                                        <p:tgtEl>
                                          <p:spTgt spid="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25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25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250"/>
                                        <p:tgtEl>
                                          <p:spTgt spid="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250"/>
                                        <p:tgtEl>
                                          <p:spTgt spid="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250"/>
                                        <p:tgtEl>
                                          <p:spTgt spid="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250"/>
                                        <p:tgtEl>
                                          <p:spTgt spid="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25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250"/>
                                        <p:tgtEl>
                                          <p:spTgt spid="11"/>
                                        </p:tgtEl>
                                      </p:cBhvr>
                                    </p:animEffect>
                                  </p:childTnLst>
                                </p:cTn>
                              </p:par>
                              <p:par>
                                <p:cTn id="41" presetID="42" presetClass="path" presetSubtype="0" accel="50000" decel="50000" fill="hold" grpId="2" nodeType="withEffect">
                                  <p:stCondLst>
                                    <p:cond delay="0"/>
                                  </p:stCondLst>
                                  <p:childTnLst>
                                    <p:animMotion origin="layout" path="M 4.16667E-6 -2.96296E-6 L -0.05365 0.05139 " pathEditMode="relative" rAng="0" ptsTypes="AA">
                                      <p:cBhvr>
                                        <p:cTn id="42" dur="2000" fill="hold"/>
                                        <p:tgtEl>
                                          <p:spTgt spid="2"/>
                                        </p:tgtEl>
                                        <p:attrNameLst>
                                          <p:attrName>ppt_x</p:attrName>
                                          <p:attrName>ppt_y</p:attrName>
                                        </p:attrNameLst>
                                      </p:cBhvr>
                                      <p:rCtr x="-2691" y="2569"/>
                                    </p:animMotion>
                                  </p:childTnLst>
                                </p:cTn>
                              </p:par>
                              <p:par>
                                <p:cTn id="43" presetID="42" presetClass="path" presetSubtype="0" accel="50000" decel="50000" fill="hold" grpId="2" nodeType="withEffect">
                                  <p:stCondLst>
                                    <p:cond delay="0"/>
                                  </p:stCondLst>
                                  <p:childTnLst>
                                    <p:animMotion origin="layout" path="M 3.05556E-6 4.81481E-6 L -0.05313 0.05092 " pathEditMode="relative" rAng="0" ptsTypes="AA">
                                      <p:cBhvr>
                                        <p:cTn id="44" dur="2000" fill="hold"/>
                                        <p:tgtEl>
                                          <p:spTgt spid="3"/>
                                        </p:tgtEl>
                                        <p:attrNameLst>
                                          <p:attrName>ppt_x</p:attrName>
                                          <p:attrName>ppt_y</p:attrName>
                                        </p:attrNameLst>
                                      </p:cBhvr>
                                      <p:rCtr x="-2656" y="2546"/>
                                    </p:animMotion>
                                  </p:childTnLst>
                                </p:cTn>
                              </p:par>
                              <p:par>
                                <p:cTn id="45" presetID="42" presetClass="path" presetSubtype="0" accel="50000" decel="50000" fill="hold" grpId="2" nodeType="withEffect">
                                  <p:stCondLst>
                                    <p:cond delay="0"/>
                                  </p:stCondLst>
                                  <p:childTnLst>
                                    <p:animMotion origin="layout" path="M 8.33333E-7 -1.85185E-6 L 0.05486 -0.04676 " pathEditMode="relative" rAng="0" ptsTypes="AA">
                                      <p:cBhvr>
                                        <p:cTn id="46" dur="2000" fill="hold"/>
                                        <p:tgtEl>
                                          <p:spTgt spid="4"/>
                                        </p:tgtEl>
                                        <p:attrNameLst>
                                          <p:attrName>ppt_x</p:attrName>
                                          <p:attrName>ppt_y</p:attrName>
                                        </p:attrNameLst>
                                      </p:cBhvr>
                                      <p:rCtr x="2743" y="-2338"/>
                                    </p:animMotion>
                                  </p:childTnLst>
                                </p:cTn>
                              </p:par>
                              <p:par>
                                <p:cTn id="47" presetID="42" presetClass="path" presetSubtype="0" accel="50000" decel="50000" fill="hold" grpId="2" nodeType="withEffect">
                                  <p:stCondLst>
                                    <p:cond delay="0"/>
                                  </p:stCondLst>
                                  <p:childTnLst>
                                    <p:animMotion origin="layout" path="M 5.55556E-7 -3.7037E-7 L -0.0974 -0.14421 " pathEditMode="relative" rAng="0" ptsTypes="AA">
                                      <p:cBhvr>
                                        <p:cTn id="48" dur="2000" fill="hold"/>
                                        <p:tgtEl>
                                          <p:spTgt spid="5"/>
                                        </p:tgtEl>
                                        <p:attrNameLst>
                                          <p:attrName>ppt_x</p:attrName>
                                          <p:attrName>ppt_y</p:attrName>
                                        </p:attrNameLst>
                                      </p:cBhvr>
                                      <p:rCtr x="-4878" y="-7222"/>
                                    </p:animMotion>
                                  </p:childTnLst>
                                </p:cTn>
                              </p:par>
                              <p:par>
                                <p:cTn id="49" presetID="42" presetClass="path" presetSubtype="0" accel="50000" decel="50000" fill="hold" grpId="2" nodeType="withEffect">
                                  <p:stCondLst>
                                    <p:cond delay="0"/>
                                  </p:stCondLst>
                                  <p:childTnLst>
                                    <p:animMotion origin="layout" path="M -3.61111E-6 -3.7037E-7 L -0.69079 -0.04676 " pathEditMode="relative" rAng="0" ptsTypes="AA">
                                      <p:cBhvr>
                                        <p:cTn id="50" dur="2000" fill="hold"/>
                                        <p:tgtEl>
                                          <p:spTgt spid="6"/>
                                        </p:tgtEl>
                                        <p:attrNameLst>
                                          <p:attrName>ppt_x</p:attrName>
                                          <p:attrName>ppt_y</p:attrName>
                                        </p:attrNameLst>
                                      </p:cBhvr>
                                      <p:rCtr x="-34549" y="-2338"/>
                                    </p:animMotion>
                                  </p:childTnLst>
                                </p:cTn>
                              </p:par>
                              <p:par>
                                <p:cTn id="51" presetID="42" presetClass="path" presetSubtype="0" accel="50000" decel="50000" fill="hold" grpId="2" nodeType="withEffect">
                                  <p:stCondLst>
                                    <p:cond delay="0"/>
                                  </p:stCondLst>
                                  <p:childTnLst>
                                    <p:animMotion origin="layout" path="M 4.16667E-6 4.44444E-6 L 0.19895 -0.14445 " pathEditMode="relative" rAng="0" ptsTypes="AA">
                                      <p:cBhvr>
                                        <p:cTn id="52" dur="2000" fill="hold"/>
                                        <p:tgtEl>
                                          <p:spTgt spid="7"/>
                                        </p:tgtEl>
                                        <p:attrNameLst>
                                          <p:attrName>ppt_x</p:attrName>
                                          <p:attrName>ppt_y</p:attrName>
                                        </p:attrNameLst>
                                      </p:cBhvr>
                                      <p:rCtr x="9948" y="-7222"/>
                                    </p:animMotion>
                                  </p:childTnLst>
                                </p:cTn>
                              </p:par>
                              <p:par>
                                <p:cTn id="53" presetID="42" presetClass="path" presetSubtype="0" accel="50000" decel="50000" fill="hold" grpId="2" nodeType="withEffect">
                                  <p:stCondLst>
                                    <p:cond delay="0"/>
                                  </p:stCondLst>
                                  <p:childTnLst>
                                    <p:animMotion origin="layout" path="M 1.11111E-6 3.33333E-6 L -0.57847 -0.04514 " pathEditMode="relative" rAng="0" ptsTypes="AA">
                                      <p:cBhvr>
                                        <p:cTn id="54" dur="2000" fill="hold"/>
                                        <p:tgtEl>
                                          <p:spTgt spid="8"/>
                                        </p:tgtEl>
                                        <p:attrNameLst>
                                          <p:attrName>ppt_x</p:attrName>
                                          <p:attrName>ppt_y</p:attrName>
                                        </p:attrNameLst>
                                      </p:cBhvr>
                                      <p:rCtr x="-28924" y="-2269"/>
                                    </p:animMotion>
                                  </p:childTnLst>
                                </p:cTn>
                              </p:par>
                              <p:par>
                                <p:cTn id="55" presetID="42" presetClass="path" presetSubtype="0" accel="50000" decel="50000" fill="hold" grpId="2" nodeType="withEffect">
                                  <p:stCondLst>
                                    <p:cond delay="0"/>
                                  </p:stCondLst>
                                  <p:childTnLst>
                                    <p:animMotion origin="layout" path="M -5.55556E-7 -3.7037E-6 L 0.23629 -0.14467 " pathEditMode="relative" rAng="0" ptsTypes="AA">
                                      <p:cBhvr>
                                        <p:cTn id="56" dur="2000" fill="hold"/>
                                        <p:tgtEl>
                                          <p:spTgt spid="9"/>
                                        </p:tgtEl>
                                        <p:attrNameLst>
                                          <p:attrName>ppt_x</p:attrName>
                                          <p:attrName>ppt_y</p:attrName>
                                        </p:attrNameLst>
                                      </p:cBhvr>
                                      <p:rCtr x="11806" y="-7245"/>
                                    </p:animMotion>
                                  </p:childTnLst>
                                </p:cTn>
                              </p:par>
                              <p:par>
                                <p:cTn id="57" presetID="42" presetClass="path" presetSubtype="0" accel="50000" decel="50000" fill="hold" grpId="2" nodeType="withEffect">
                                  <p:stCondLst>
                                    <p:cond delay="0"/>
                                  </p:stCondLst>
                                  <p:childTnLst>
                                    <p:animMotion origin="layout" path="M 1.38889E-6 3.7037E-7 L -0.47049 0.05023 " pathEditMode="relative" rAng="0" ptsTypes="AA">
                                      <p:cBhvr>
                                        <p:cTn id="58" dur="2000" fill="hold"/>
                                        <p:tgtEl>
                                          <p:spTgt spid="10"/>
                                        </p:tgtEl>
                                        <p:attrNameLst>
                                          <p:attrName>ppt_x</p:attrName>
                                          <p:attrName>ppt_y</p:attrName>
                                        </p:attrNameLst>
                                      </p:cBhvr>
                                      <p:rCtr x="-23524" y="2500"/>
                                    </p:animMotion>
                                  </p:childTnLst>
                                </p:cTn>
                              </p:par>
                              <p:par>
                                <p:cTn id="59" presetID="42" presetClass="path" presetSubtype="0" accel="50000" decel="50000" fill="hold" grpId="2" nodeType="withEffect">
                                  <p:stCondLst>
                                    <p:cond delay="0"/>
                                  </p:stCondLst>
                                  <p:childTnLst>
                                    <p:animMotion origin="layout" path="M 0 4.07407E-6 L 0.30347 -0.04676 " pathEditMode="relative" rAng="0" ptsTypes="AA">
                                      <p:cBhvr>
                                        <p:cTn id="60" dur="2000" fill="hold"/>
                                        <p:tgtEl>
                                          <p:spTgt spid="11"/>
                                        </p:tgtEl>
                                        <p:attrNameLst>
                                          <p:attrName>ppt_x</p:attrName>
                                          <p:attrName>ppt_y</p:attrName>
                                        </p:attrNameLst>
                                      </p:cBhvr>
                                      <p:rCtr x="15174" y="-2338"/>
                                    </p:animMotion>
                                  </p:childTnLst>
                                </p:cTn>
                              </p:par>
                              <p:par>
                                <p:cTn id="61" presetID="10" presetClass="exit" presetSubtype="0" fill="hold" grpId="1" nodeType="withEffect">
                                  <p:stCondLst>
                                    <p:cond delay="0"/>
                                  </p:stCondLst>
                                  <p:childTnLst>
                                    <p:animEffect transition="out" filter="fade">
                                      <p:cBhvr>
                                        <p:cTn id="62" dur="1250"/>
                                        <p:tgtEl>
                                          <p:spTgt spid="3074"/>
                                        </p:tgtEl>
                                      </p:cBhvr>
                                    </p:animEffect>
                                    <p:set>
                                      <p:cBhvr>
                                        <p:cTn id="63" dur="1" fill="hold">
                                          <p:stCondLst>
                                            <p:cond delay="1249"/>
                                          </p:stCondLst>
                                        </p:cTn>
                                        <p:tgtEl>
                                          <p:spTgt spid="3074"/>
                                        </p:tgtEl>
                                        <p:attrNameLst>
                                          <p:attrName>style.visibility</p:attrName>
                                        </p:attrNameLst>
                                      </p:cBhvr>
                                      <p:to>
                                        <p:strVal val="hidden"/>
                                      </p:to>
                                    </p:set>
                                  </p:childTnLst>
                                </p:cTn>
                              </p:par>
                            </p:childTnLst>
                          </p:cTn>
                        </p:par>
                        <p:par>
                          <p:cTn id="64" fill="hold">
                            <p:stCondLst>
                              <p:cond delay="2000"/>
                            </p:stCondLst>
                            <p:childTnLst>
                              <p:par>
                                <p:cTn id="65" presetID="10" presetClass="entr" presetSubtype="0" fill="hold" grpId="0" nodeType="after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fade">
                                      <p:cBhvr>
                                        <p:cTn id="67" dur="250"/>
                                        <p:tgtEl>
                                          <p:spTgt spid="12"/>
                                        </p:tgtEl>
                                      </p:cBhvr>
                                    </p:animEffect>
                                  </p:childTnLst>
                                </p:cTn>
                              </p:par>
                              <p:par>
                                <p:cTn id="68" presetID="10" presetClass="exit" presetSubtype="0" fill="hold" grpId="1" nodeType="withEffect">
                                  <p:stCondLst>
                                    <p:cond delay="0"/>
                                  </p:stCondLst>
                                  <p:childTnLst>
                                    <p:animEffect transition="out" filter="fade">
                                      <p:cBhvr>
                                        <p:cTn id="69" dur="500"/>
                                        <p:tgtEl>
                                          <p:spTgt spid="2"/>
                                        </p:tgtEl>
                                      </p:cBhvr>
                                    </p:animEffect>
                                    <p:set>
                                      <p:cBhvr>
                                        <p:cTn id="70" dur="1" fill="hold">
                                          <p:stCondLst>
                                            <p:cond delay="499"/>
                                          </p:stCondLst>
                                        </p:cTn>
                                        <p:tgtEl>
                                          <p:spTgt spid="2"/>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500"/>
                                        <p:tgtEl>
                                          <p:spTgt spid="3"/>
                                        </p:tgtEl>
                                      </p:cBhvr>
                                    </p:animEffect>
                                    <p:set>
                                      <p:cBhvr>
                                        <p:cTn id="73" dur="1" fill="hold">
                                          <p:stCondLst>
                                            <p:cond delay="499"/>
                                          </p:stCondLst>
                                        </p:cTn>
                                        <p:tgtEl>
                                          <p:spTgt spid="3"/>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500"/>
                                        <p:tgtEl>
                                          <p:spTgt spid="4"/>
                                        </p:tgtEl>
                                      </p:cBhvr>
                                    </p:animEffect>
                                    <p:set>
                                      <p:cBhvr>
                                        <p:cTn id="76" dur="1" fill="hold">
                                          <p:stCondLst>
                                            <p:cond delay="499"/>
                                          </p:stCondLst>
                                        </p:cTn>
                                        <p:tgtEl>
                                          <p:spTgt spid="4"/>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500"/>
                                        <p:tgtEl>
                                          <p:spTgt spid="5"/>
                                        </p:tgtEl>
                                      </p:cBhvr>
                                    </p:animEffect>
                                    <p:set>
                                      <p:cBhvr>
                                        <p:cTn id="79" dur="1" fill="hold">
                                          <p:stCondLst>
                                            <p:cond delay="499"/>
                                          </p:stCondLst>
                                        </p:cTn>
                                        <p:tgtEl>
                                          <p:spTgt spid="5"/>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500"/>
                                        <p:tgtEl>
                                          <p:spTgt spid="6"/>
                                        </p:tgtEl>
                                      </p:cBhvr>
                                    </p:animEffect>
                                    <p:set>
                                      <p:cBhvr>
                                        <p:cTn id="82" dur="1" fill="hold">
                                          <p:stCondLst>
                                            <p:cond delay="499"/>
                                          </p:stCondLst>
                                        </p:cTn>
                                        <p:tgtEl>
                                          <p:spTgt spid="6"/>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7"/>
                                        </p:tgtEl>
                                      </p:cBhvr>
                                    </p:animEffect>
                                    <p:set>
                                      <p:cBhvr>
                                        <p:cTn id="85" dur="1" fill="hold">
                                          <p:stCondLst>
                                            <p:cond delay="499"/>
                                          </p:stCondLst>
                                        </p:cTn>
                                        <p:tgtEl>
                                          <p:spTgt spid="7"/>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8"/>
                                        </p:tgtEl>
                                      </p:cBhvr>
                                    </p:animEffect>
                                    <p:set>
                                      <p:cBhvr>
                                        <p:cTn id="88" dur="1" fill="hold">
                                          <p:stCondLst>
                                            <p:cond delay="499"/>
                                          </p:stCondLst>
                                        </p:cTn>
                                        <p:tgtEl>
                                          <p:spTgt spid="8"/>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9"/>
                                        </p:tgtEl>
                                      </p:cBhvr>
                                    </p:animEffect>
                                    <p:set>
                                      <p:cBhvr>
                                        <p:cTn id="91" dur="1" fill="hold">
                                          <p:stCondLst>
                                            <p:cond delay="499"/>
                                          </p:stCondLst>
                                        </p:cTn>
                                        <p:tgtEl>
                                          <p:spTgt spid="9"/>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10"/>
                                        </p:tgtEl>
                                      </p:cBhvr>
                                    </p:animEffect>
                                    <p:set>
                                      <p:cBhvr>
                                        <p:cTn id="94" dur="1" fill="hold">
                                          <p:stCondLst>
                                            <p:cond delay="499"/>
                                          </p:stCondLst>
                                        </p:cTn>
                                        <p:tgtEl>
                                          <p:spTgt spid="10"/>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11"/>
                                        </p:tgtEl>
                                      </p:cBhvr>
                                    </p:animEffect>
                                    <p:set>
                                      <p:cBhvr>
                                        <p:cTn id="97" dur="1" fill="hold">
                                          <p:stCondLst>
                                            <p:cond delay="499"/>
                                          </p:stCondLst>
                                        </p:cTn>
                                        <p:tgtEl>
                                          <p:spTgt spid="11"/>
                                        </p:tgtEl>
                                        <p:attrNameLst>
                                          <p:attrName>style.visibility</p:attrName>
                                        </p:attrNameLst>
                                      </p:cBhvr>
                                      <p:to>
                                        <p:strVal val="hidden"/>
                                      </p:to>
                                    </p:set>
                                  </p:childTnLst>
                                </p:cTn>
                              </p:par>
                            </p:childTnLst>
                          </p:cTn>
                        </p:par>
                        <p:par>
                          <p:cTn id="98" fill="hold">
                            <p:stCondLst>
                              <p:cond delay="2500"/>
                            </p:stCondLst>
                            <p:childTnLst>
                              <p:par>
                                <p:cTn id="99" presetID="0" presetClass="entr" presetSubtype="0" fill="hold" grpId="0" nodeType="afterEffect">
                                  <p:stCondLst>
                                    <p:cond delay="0"/>
                                  </p:stCondLst>
                                  <p:childTnLst>
                                    <p:set>
                                      <p:cBhvr>
                                        <p:cTn id="100" dur="1" fill="hold">
                                          <p:stCondLst>
                                            <p:cond delay="0"/>
                                          </p:stCondLst>
                                        </p:cTn>
                                        <p:tgtEl>
                                          <p:spTgt spid="16"/>
                                        </p:tgtEl>
                                        <p:attrNameLst>
                                          <p:attrName>style.visibility</p:attrName>
                                        </p:attrNameLst>
                                      </p:cBhvr>
                                      <p:to>
                                        <p:strVal val="visible"/>
                                      </p:to>
                                    </p:set>
                                    <p:animEffect transition="in" filter="dissolve">
                                      <p:cBhvr>
                                        <p:cTn id="101" dur="500">
                                          <p:stCondLst>
                                            <p:cond delay="0"/>
                                          </p:stCondLst>
                                        </p:cTn>
                                        <p:tgtEl>
                                          <p:spTgt spid="16"/>
                                        </p:tgtEl>
                                      </p:cBhvr>
                                    </p:animEffect>
                                    <p:anim to="" calcmode="lin" valueType="num">
                                      <p:cBhvr>
                                        <p:cTn id="102" dur="500" fill="hold">
                                          <p:stCondLst>
                                            <p:cond delay="0"/>
                                          </p:stCondLst>
                                        </p:cTn>
                                        <p:tgtEl>
                                          <p:spTgt spid="16"/>
                                        </p:tgtEl>
                                        <p:attrNameLst>
                                          <p:attrName>ppt_w</p:attrName>
                                        </p:attrNameLst>
                                      </p:cBhvr>
                                      <p:tavLst>
                                        <p:tav tm="0">
                                          <p:val>
                                            <p:strVal val="#ppt_w*4"/>
                                          </p:val>
                                        </p:tav>
                                        <p:tav tm="100000">
                                          <p:val>
                                            <p:strVal val="#ppt_w"/>
                                          </p:val>
                                        </p:tav>
                                      </p:tavLst>
                                    </p:anim>
                                    <p:anim to="" calcmode="lin" valueType="num">
                                      <p:cBhvr>
                                        <p:cTn id="103" dur="500" fill="hold">
                                          <p:stCondLst>
                                            <p:cond delay="0"/>
                                          </p:stCondLst>
                                        </p:cTn>
                                        <p:tgtEl>
                                          <p:spTgt spid="16"/>
                                        </p:tgtEl>
                                        <p:attrNameLst>
                                          <p:attrName>ppt_h</p:attrName>
                                        </p:attrNameLst>
                                      </p:cBhvr>
                                      <p:tavLst>
                                        <p:tav tm="0">
                                          <p:val>
                                            <p:strVal val="#ppt_h*4"/>
                                          </p:val>
                                        </p:tav>
                                        <p:tav tm="100000">
                                          <p:val>
                                            <p:strVal val="#ppt_h"/>
                                          </p:val>
                                        </p:tav>
                                      </p:tavLst>
                                    </p:anim>
                                  </p:childTnLst>
                                </p:cTn>
                              </p:par>
                            </p:childTnLst>
                          </p:cTn>
                        </p:par>
                      </p:childTnLst>
                    </p:cTn>
                  </p:par>
                  <p:par>
                    <p:cTn id="104" fill="hold">
                      <p:stCondLst>
                        <p:cond delay="indefinite"/>
                      </p:stCondLst>
                      <p:childTnLst>
                        <p:par>
                          <p:cTn id="105" fill="hold">
                            <p:stCondLst>
                              <p:cond delay="0"/>
                            </p:stCondLst>
                            <p:childTnLst>
                              <p:par>
                                <p:cTn id="106" presetID="22" presetClass="entr" presetSubtype="1" fill="hold" grpId="0" nodeType="clickEffect">
                                  <p:stCondLst>
                                    <p:cond delay="0"/>
                                  </p:stCondLst>
                                  <p:childTnLst>
                                    <p:set>
                                      <p:cBhvr>
                                        <p:cTn id="107" dur="1" fill="hold">
                                          <p:stCondLst>
                                            <p:cond delay="0"/>
                                          </p:stCondLst>
                                        </p:cTn>
                                        <p:tgtEl>
                                          <p:spTgt spid="14"/>
                                        </p:tgtEl>
                                        <p:attrNameLst>
                                          <p:attrName>style.visibility</p:attrName>
                                        </p:attrNameLst>
                                      </p:cBhvr>
                                      <p:to>
                                        <p:strVal val="visible"/>
                                      </p:to>
                                    </p:set>
                                    <p:animEffect transition="in" filter="wipe(up)">
                                      <p:cBhvr>
                                        <p:cTn id="108" dur="500"/>
                                        <p:tgtEl>
                                          <p:spTgt spid="14"/>
                                        </p:tgtEl>
                                      </p:cBhvr>
                                    </p:animEffect>
                                  </p:childTnLst>
                                </p:cTn>
                              </p:par>
                            </p:childTnLst>
                          </p:cTn>
                        </p:par>
                        <p:par>
                          <p:cTn id="109" fill="hold">
                            <p:stCondLst>
                              <p:cond delay="500"/>
                            </p:stCondLst>
                            <p:childTnLst>
                              <p:par>
                                <p:cTn id="110" presetID="22" presetClass="entr" presetSubtype="8" fill="hold" grpId="0" nodeType="afterEffect">
                                  <p:stCondLst>
                                    <p:cond delay="0"/>
                                  </p:stCondLst>
                                  <p:childTnLst>
                                    <p:set>
                                      <p:cBhvr>
                                        <p:cTn id="111" dur="1" fill="hold">
                                          <p:stCondLst>
                                            <p:cond delay="0"/>
                                          </p:stCondLst>
                                        </p:cTn>
                                        <p:tgtEl>
                                          <p:spTgt spid="13"/>
                                        </p:tgtEl>
                                        <p:attrNameLst>
                                          <p:attrName>style.visibility</p:attrName>
                                        </p:attrNameLst>
                                      </p:cBhvr>
                                      <p:to>
                                        <p:strVal val="visible"/>
                                      </p:to>
                                    </p:set>
                                    <p:animEffect transition="in" filter="wipe(left)">
                                      <p:cBhvr>
                                        <p:cTn id="112" dur="500"/>
                                        <p:tgtEl>
                                          <p:spTgt spid="13"/>
                                        </p:tgtEl>
                                      </p:cBhvr>
                                    </p:animEffect>
                                  </p:childTnLst>
                                </p:cTn>
                              </p:par>
                              <p:par>
                                <p:cTn id="113" presetID="18" presetClass="emph" presetSubtype="0" fill="hold" grpId="1" nodeType="withEffect">
                                  <p:stCondLst>
                                    <p:cond delay="0"/>
                                  </p:stCondLst>
                                  <p:childTnLst>
                                    <p:set>
                                      <p:cBhvr override="childStyle">
                                        <p:cTn id="114" dur="500" fill="hold"/>
                                        <p:tgtEl>
                                          <p:spTgt spid="13"/>
                                        </p:tgtEl>
                                        <p:attrNameLst>
                                          <p:attrName>style.textDecorationUnderline</p:attrName>
                                        </p:attrNameLst>
                                      </p:cBhvr>
                                      <p:to>
                                        <p:strVal val="true"/>
                                      </p:to>
                                    </p:set>
                                  </p:childTnLst>
                                </p:cTn>
                              </p:par>
                              <p:par>
                                <p:cTn id="115" presetID="16" presetClass="exit" presetSubtype="21" fill="hold" grpId="2" nodeType="withEffect">
                                  <p:stCondLst>
                                    <p:cond delay="650"/>
                                  </p:stCondLst>
                                  <p:childTnLst>
                                    <p:animEffect transition="out" filter="barn(inVertical)">
                                      <p:cBhvr>
                                        <p:cTn id="116" dur="500"/>
                                        <p:tgtEl>
                                          <p:spTgt spid="13"/>
                                        </p:tgtEl>
                                      </p:cBhvr>
                                    </p:animEffect>
                                    <p:set>
                                      <p:cBhvr>
                                        <p:cTn id="117" dur="1" fill="hold">
                                          <p:stCondLst>
                                            <p:cond delay="499"/>
                                          </p:stCondLst>
                                        </p:cTn>
                                        <p:tgtEl>
                                          <p:spTgt spid="13"/>
                                        </p:tgtEl>
                                        <p:attrNameLst>
                                          <p:attrName>style.visibility</p:attrName>
                                        </p:attrNameLst>
                                      </p:cBhvr>
                                      <p:to>
                                        <p:strVal val="hidden"/>
                                      </p:to>
                                    </p:set>
                                  </p:childTnLst>
                                </p:cTn>
                              </p:par>
                              <p:par>
                                <p:cTn id="118" presetID="0" presetClass="entr" presetSubtype="0" fill="hold" grpId="0" nodeType="withEffect">
                                  <p:stCondLst>
                                    <p:cond delay="400"/>
                                  </p:stCondLst>
                                  <p:childTnLst>
                                    <p:set>
                                      <p:cBhvr>
                                        <p:cTn id="119" dur="1" fill="hold">
                                          <p:stCondLst>
                                            <p:cond delay="0"/>
                                          </p:stCondLst>
                                        </p:cTn>
                                        <p:tgtEl>
                                          <p:spTgt spid="18"/>
                                        </p:tgtEl>
                                        <p:attrNameLst>
                                          <p:attrName>style.visibility</p:attrName>
                                        </p:attrNameLst>
                                      </p:cBhvr>
                                      <p:to>
                                        <p:strVal val="visible"/>
                                      </p:to>
                                    </p:set>
                                    <p:animEffect transition="in" filter="dissolve">
                                      <p:cBhvr>
                                        <p:cTn id="120" dur="500">
                                          <p:stCondLst>
                                            <p:cond delay="0"/>
                                          </p:stCondLst>
                                        </p:cTn>
                                        <p:tgtEl>
                                          <p:spTgt spid="18"/>
                                        </p:tgtEl>
                                      </p:cBhvr>
                                    </p:animEffect>
                                    <p:anim to="" calcmode="lin" valueType="num">
                                      <p:cBhvr>
                                        <p:cTn id="121" dur="500" fill="hold">
                                          <p:stCondLst>
                                            <p:cond delay="0"/>
                                          </p:stCondLst>
                                        </p:cTn>
                                        <p:tgtEl>
                                          <p:spTgt spid="18"/>
                                        </p:tgtEl>
                                        <p:attrNameLst>
                                          <p:attrName>ppt_w</p:attrName>
                                        </p:attrNameLst>
                                      </p:cBhvr>
                                      <p:tavLst>
                                        <p:tav tm="0">
                                          <p:val>
                                            <p:strVal val="#ppt_w*4"/>
                                          </p:val>
                                        </p:tav>
                                        <p:tav tm="100000">
                                          <p:val>
                                            <p:strVal val="#ppt_w"/>
                                          </p:val>
                                        </p:tav>
                                      </p:tavLst>
                                    </p:anim>
                                    <p:anim to="" calcmode="lin" valueType="num">
                                      <p:cBhvr>
                                        <p:cTn id="122" dur="500" fill="hold">
                                          <p:stCondLst>
                                            <p:cond delay="0"/>
                                          </p:stCondLst>
                                        </p:cTn>
                                        <p:tgtEl>
                                          <p:spTgt spid="18"/>
                                        </p:tgtEl>
                                        <p:attrNameLst>
                                          <p:attrName>ppt_h</p:attrName>
                                        </p:attrNameLst>
                                      </p:cBhvr>
                                      <p:tavLst>
                                        <p:tav tm="0">
                                          <p:val>
                                            <p:strVal val="#ppt_h*4"/>
                                          </p:val>
                                        </p:tav>
                                        <p:tav tm="100000">
                                          <p:val>
                                            <p:strVal val="#ppt_h"/>
                                          </p:val>
                                        </p:tav>
                                      </p:tavLst>
                                    </p:anim>
                                  </p:childTnLst>
                                </p:cTn>
                              </p:par>
                              <p:par>
                                <p:cTn id="123" presetID="22" presetClass="entr" presetSubtype="4" fill="hold" grpId="0" nodeType="withEffect">
                                  <p:stCondLst>
                                    <p:cond delay="1000"/>
                                  </p:stCondLst>
                                  <p:childTnLst>
                                    <p:set>
                                      <p:cBhvr>
                                        <p:cTn id="124" dur="1" fill="hold">
                                          <p:stCondLst>
                                            <p:cond delay="0"/>
                                          </p:stCondLst>
                                        </p:cTn>
                                        <p:tgtEl>
                                          <p:spTgt spid="15"/>
                                        </p:tgtEl>
                                        <p:attrNameLst>
                                          <p:attrName>style.visibility</p:attrName>
                                        </p:attrNameLst>
                                      </p:cBhvr>
                                      <p:to>
                                        <p:strVal val="visible"/>
                                      </p:to>
                                    </p:set>
                                    <p:animEffect transition="in" filter="wipe(down)">
                                      <p:cBhvr>
                                        <p:cTn id="125" dur="500"/>
                                        <p:tgtEl>
                                          <p:spTgt spid="15"/>
                                        </p:tgtEl>
                                      </p:cBhvr>
                                    </p:animEffect>
                                  </p:childTnLst>
                                </p:cTn>
                              </p:par>
                              <p:par>
                                <p:cTn id="126" presetID="0" presetClass="entr" presetSubtype="0" fill="hold" grpId="0" nodeType="withEffect">
                                  <p:stCondLst>
                                    <p:cond delay="1500"/>
                                  </p:stCondLst>
                                  <p:childTnLst>
                                    <p:set>
                                      <p:cBhvr>
                                        <p:cTn id="127" dur="1" fill="hold">
                                          <p:stCondLst>
                                            <p:cond delay="0"/>
                                          </p:stCondLst>
                                        </p:cTn>
                                        <p:tgtEl>
                                          <p:spTgt spid="17"/>
                                        </p:tgtEl>
                                        <p:attrNameLst>
                                          <p:attrName>style.visibility</p:attrName>
                                        </p:attrNameLst>
                                      </p:cBhvr>
                                      <p:to>
                                        <p:strVal val="visible"/>
                                      </p:to>
                                    </p:set>
                                    <p:animEffect transition="in" filter="dissolve">
                                      <p:cBhvr>
                                        <p:cTn id="128" dur="500">
                                          <p:stCondLst>
                                            <p:cond delay="0"/>
                                          </p:stCondLst>
                                        </p:cTn>
                                        <p:tgtEl>
                                          <p:spTgt spid="17"/>
                                        </p:tgtEl>
                                      </p:cBhvr>
                                    </p:animEffect>
                                    <p:anim to="" calcmode="lin" valueType="num">
                                      <p:cBhvr>
                                        <p:cTn id="129"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130"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par>
                          <p:cTn id="131" fill="hold">
                            <p:stCondLst>
                              <p:cond delay="2500"/>
                            </p:stCondLst>
                            <p:childTnLst>
                              <p:par>
                                <p:cTn id="132" presetID="0" presetClass="entr" presetSubtype="0" fill="hold" grpId="0" nodeType="afterEffect">
                                  <p:stCondLst>
                                    <p:cond delay="0"/>
                                  </p:stCondLst>
                                  <p:iterate type="lt">
                                    <p:tmPct val="10000"/>
                                  </p:iterate>
                                  <p:childTnLst>
                                    <p:set>
                                      <p:cBhvr>
                                        <p:cTn id="133" dur="1" fill="hold">
                                          <p:stCondLst>
                                            <p:cond delay="0"/>
                                          </p:stCondLst>
                                        </p:cTn>
                                        <p:tgtEl>
                                          <p:spTgt spid="19"/>
                                        </p:tgtEl>
                                        <p:attrNameLst>
                                          <p:attrName>style.visibility</p:attrName>
                                        </p:attrNameLst>
                                      </p:cBhvr>
                                      <p:to>
                                        <p:strVal val="visible"/>
                                      </p:to>
                                    </p:set>
                                    <p:animEffect transition="in" filter="dissolve">
                                      <p:cBhvr>
                                        <p:cTn id="134" dur="500">
                                          <p:stCondLst>
                                            <p:cond delay="0"/>
                                          </p:stCondLst>
                                        </p:cTn>
                                        <p:tgtEl>
                                          <p:spTgt spid="19"/>
                                        </p:tgtEl>
                                      </p:cBhvr>
                                    </p:animEffect>
                                    <p:anim to="" calcmode="lin" valueType="num">
                                      <p:cBhvr>
                                        <p:cTn id="135" dur="500" fill="hold">
                                          <p:stCondLst>
                                            <p:cond delay="0"/>
                                          </p:stCondLst>
                                        </p:cTn>
                                        <p:tgtEl>
                                          <p:spTgt spid="19"/>
                                        </p:tgtEl>
                                        <p:attrNameLst>
                                          <p:attrName>ppt_w</p:attrName>
                                        </p:attrNameLst>
                                      </p:cBhvr>
                                      <p:tavLst>
                                        <p:tav tm="0">
                                          <p:val>
                                            <p:strVal val="#ppt_w*4"/>
                                          </p:val>
                                        </p:tav>
                                        <p:tav tm="100000">
                                          <p:val>
                                            <p:strVal val="#ppt_w"/>
                                          </p:val>
                                        </p:tav>
                                      </p:tavLst>
                                    </p:anim>
                                    <p:anim to="" calcmode="lin" valueType="num">
                                      <p:cBhvr>
                                        <p:cTn id="136" dur="500" fill="hold">
                                          <p:stCondLst>
                                            <p:cond delay="0"/>
                                          </p:stCondLst>
                                        </p:cTn>
                                        <p:tgtEl>
                                          <p:spTgt spid="19"/>
                                        </p:tgtEl>
                                        <p:attrNameLst>
                                          <p:attrName>ppt_h</p:attrName>
                                        </p:attrNameLst>
                                      </p:cBhvr>
                                      <p:tavLst>
                                        <p:tav tm="0">
                                          <p:val>
                                            <p:strVal val="#ppt_h*4"/>
                                          </p:val>
                                        </p:tav>
                                        <p:tav tm="100000">
                                          <p:val>
                                            <p:strVal val="#ppt_h"/>
                                          </p:val>
                                        </p:tav>
                                      </p:tavLst>
                                    </p:anim>
                                  </p:childTnLst>
                                </p:cTn>
                              </p:par>
                            </p:childTnLst>
                          </p:cTn>
                        </p:par>
                        <p:par>
                          <p:cTn id="137" fill="hold">
                            <p:stCondLst>
                              <p:cond delay="3900"/>
                            </p:stCondLst>
                            <p:childTnLst>
                              <p:par>
                                <p:cTn id="138" presetID="26" presetClass="emph" presetSubtype="0" fill="hold" grpId="1" nodeType="afterEffect">
                                  <p:stCondLst>
                                    <p:cond delay="0"/>
                                  </p:stCondLst>
                                  <p:iterate type="lt">
                                    <p:tmPct val="0"/>
                                  </p:iterate>
                                  <p:childTnLst>
                                    <p:animEffect transition="out" filter="fade">
                                      <p:cBhvr>
                                        <p:cTn id="139" dur="500" tmFilter="0, 0; .2, .5; .8, .5; 1, 0"/>
                                        <p:tgtEl>
                                          <p:spTgt spid="19"/>
                                        </p:tgtEl>
                                      </p:cBhvr>
                                    </p:animEffect>
                                    <p:animScale>
                                      <p:cBhvr>
                                        <p:cTn id="140" dur="250" autoRev="1" fill="hold"/>
                                        <p:tgtEl>
                                          <p:spTgt spid="1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3" grpId="2"/>
      <p:bldP spid="12"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4" grpId="0"/>
      <p:bldP spid="15" grpId="0"/>
      <p:bldP spid="16" grpId="0" animBg="1"/>
      <p:bldP spid="17" grpId="0" animBg="1"/>
      <p:bldP spid="18" grpId="0"/>
      <p:bldP spid="19" grpId="0"/>
      <p:bldP spid="19" grpId="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1B0FE736-A8F8-6A06-0205-4F93CBC6F18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3345" b="16690"/>
          <a:stretch/>
        </p:blipFill>
        <p:spPr bwMode="auto">
          <a:xfrm>
            <a:off x="0" y="-1"/>
            <a:ext cx="9144000" cy="6858001"/>
          </a:xfrm>
          <a:prstGeom prst="rect">
            <a:avLst/>
          </a:prstGeom>
          <a:noFill/>
          <a:extLst>
            <a:ext uri="{909E8E84-426E-40DD-AFC4-6F175D3DCCD1}">
              <a14:hiddenFill xmlns:a14="http://schemas.microsoft.com/office/drawing/2010/main">
                <a:solidFill>
                  <a:srgbClr val="FFFFFF"/>
                </a:solidFill>
              </a14:hiddenFill>
            </a:ext>
          </a:extLst>
        </p:spPr>
      </p:pic>
      <p:sp>
        <p:nvSpPr>
          <p:cNvPr id="19" name="is">
            <a:extLst>
              <a:ext uri="{FF2B5EF4-FFF2-40B4-BE49-F238E27FC236}">
                <a16:creationId xmlns:a16="http://schemas.microsoft.com/office/drawing/2014/main" id="{5C43ECDF-EB1D-A3F7-4DE8-51144D0D1BA0}"/>
              </a:ext>
            </a:extLst>
          </p:cNvPr>
          <p:cNvSpPr txBox="1">
            <a:spLocks/>
          </p:cNvSpPr>
          <p:nvPr/>
        </p:nvSpPr>
        <p:spPr>
          <a:xfrm>
            <a:off x="5183317" y="4401675"/>
            <a:ext cx="614189"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4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1" name="Rounded Rectangle 28">
            <a:extLst>
              <a:ext uri="{FF2B5EF4-FFF2-40B4-BE49-F238E27FC236}">
                <a16:creationId xmlns:a16="http://schemas.microsoft.com/office/drawing/2014/main" id="{4FBD8176-8C89-F2A5-1589-57FD32947D0B}"/>
              </a:ext>
            </a:extLst>
          </p:cNvPr>
          <p:cNvSpPr/>
          <p:nvPr/>
        </p:nvSpPr>
        <p:spPr>
          <a:xfrm flipV="1">
            <a:off x="4522363" y="6501539"/>
            <a:ext cx="1309477" cy="45719"/>
          </a:xfrm>
          <a:prstGeom prst="roundRect">
            <a:avLst/>
          </a:prstGeom>
          <a:gradFill flip="none" rotWithShape="1">
            <a:gsLst>
              <a:gs pos="0">
                <a:srgbClr val="7030A0"/>
              </a:gs>
              <a:gs pos="24000">
                <a:srgbClr val="00B0F0"/>
              </a:gs>
              <a:gs pos="78000">
                <a:srgbClr val="FF9900"/>
              </a:gs>
              <a:gs pos="63000">
                <a:srgbClr val="FFFF00"/>
              </a:gs>
              <a:gs pos="45000">
                <a:srgbClr val="92D050"/>
              </a:gs>
              <a:gs pos="100000">
                <a:srgbClr val="FF0000"/>
              </a:gs>
            </a:gsLst>
            <a:lin ang="10800000" scaled="1"/>
            <a:tileRect/>
          </a:gradFill>
          <a:ln w="127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n w="3175">
                <a:solidFill>
                  <a:schemeClr val="tx1"/>
                </a:solidFill>
              </a:ln>
              <a:gradFill flip="none" rotWithShape="1">
                <a:gsLst>
                  <a:gs pos="0">
                    <a:srgbClr val="7030A0"/>
                  </a:gs>
                  <a:gs pos="24000">
                    <a:srgbClr val="00B0F0"/>
                  </a:gs>
                  <a:gs pos="78000">
                    <a:srgbClr val="FF9900"/>
                  </a:gs>
                  <a:gs pos="63000">
                    <a:srgbClr val="FFFF00"/>
                  </a:gs>
                  <a:gs pos="45000">
                    <a:srgbClr val="92D050"/>
                  </a:gs>
                  <a:gs pos="100000">
                    <a:srgbClr val="FF0000"/>
                  </a:gs>
                </a:gsLst>
                <a:lin ang="0" scaled="1"/>
                <a:tileRect/>
              </a:gradFill>
            </a:endParaRPr>
          </a:p>
        </p:txBody>
      </p:sp>
      <p:sp>
        <p:nvSpPr>
          <p:cNvPr id="18" name="Final">
            <a:extLst>
              <a:ext uri="{FF2B5EF4-FFF2-40B4-BE49-F238E27FC236}">
                <a16:creationId xmlns:a16="http://schemas.microsoft.com/office/drawing/2014/main" id="{4592D90C-7A47-A080-EB49-8E40223249C2}"/>
              </a:ext>
            </a:extLst>
          </p:cNvPr>
          <p:cNvSpPr txBox="1">
            <a:spLocks noChangeArrowheads="1"/>
          </p:cNvSpPr>
          <p:nvPr/>
        </p:nvSpPr>
        <p:spPr bwMode="auto">
          <a:xfrm>
            <a:off x="406959" y="289719"/>
            <a:ext cx="8330082" cy="6278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sz="34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sz="34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With what shall I come before the LORD?</a:t>
            </a:r>
            <a:br>
              <a:rPr lang="en-US" altLang="en-US" sz="34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sz="34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Will the LORD be pleased with</a:t>
            </a:r>
            <a:br>
              <a:rPr lang="en-US" altLang="en-US" sz="34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4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sz="34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4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sz="34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burnt offerings</a:t>
            </a:r>
            <a:br>
              <a:rPr lang="en-US" altLang="en-US" sz="34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34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Ten thousand rivers of oil</a:t>
            </a:r>
            <a:br>
              <a:rPr lang="en-US" altLang="en-US" sz="34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34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my firstborn</a:t>
            </a:r>
            <a:br>
              <a:rPr lang="en-US" altLang="en-US" sz="34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34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for the sin of my soul? </a:t>
            </a:r>
            <a:br>
              <a:rPr lang="en-US" altLang="en-US" sz="34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sz="34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4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sz="3400"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He has shown you what is good; </a:t>
            </a:r>
            <a:br>
              <a:rPr lang="en-US" altLang="en-US" sz="3400"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br>
            <a:r>
              <a:rPr lang="en-US" altLang="en-US" sz="3400"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 to do justly</a:t>
            </a:r>
            <a:br>
              <a:rPr lang="en-US" altLang="en-US" sz="3400"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br>
            <a:r>
              <a:rPr lang="en-US" altLang="en-US" sz="3400"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 To love mercy</a:t>
            </a:r>
            <a:br>
              <a:rPr lang="en-US" altLang="en-US" sz="3400"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br>
            <a:r>
              <a:rPr lang="en-US" altLang="en-US" sz="3400"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 to walk humbly with your God</a:t>
            </a:r>
            <a:endParaRPr lang="en-US" altLang="en-US" sz="3400" b="1" i="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274638"/>
            <a:ext cx="8229600" cy="6278562"/>
          </a:xfrm>
        </p:spPr>
        <p:txBody>
          <a:bodyPr>
            <a:scene3d>
              <a:camera prst="orthographicFront"/>
              <a:lightRig rig="flat" dir="t"/>
            </a:scene3d>
            <a:sp3d extrusionH="57150" prstMaterial="plastic">
              <a:bevelT w="38100" h="38100"/>
            </a:sp3d>
          </a:bodyPr>
          <a:lstStyle/>
          <a:p>
            <a:pPr eaLnBrk="1" hangingPunct="1"/>
            <a:r>
              <a:rPr lang="en-US" altLang="en-US" sz="34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With what shall I come before the LORD, And bow myself before the High God? Shall I come before Him with burnt offerings, With calves a year old? Will the LORD be pleased with thousands of rams, Ten thousand rivers of oil? Shall I give my firstborn for my transgression, The fruit of my body for the sin of my soul? He has shown you, O man, what is good; And what does the LORD require of you But to do justly, To love mercy, And to walk humbly with your God?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Micah 6:6-8 </a:t>
            </a:r>
            <a:r>
              <a:rPr lang="en-US" altLang="en-US" sz="34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14E45CF9-4469-D04D-4E3E-4D310C31BF5B}"/>
              </a:ext>
            </a:extLst>
          </p:cNvPr>
          <p:cNvSpPr txBox="1">
            <a:spLocks noChangeArrowheads="1"/>
          </p:cNvSpPr>
          <p:nvPr/>
        </p:nvSpPr>
        <p:spPr bwMode="auto">
          <a:xfrm>
            <a:off x="683419" y="165377"/>
            <a:ext cx="7669060" cy="787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With what shall I come before the LORD</a:t>
            </a:r>
          </a:p>
        </p:txBody>
      </p:sp>
      <p:sp>
        <p:nvSpPr>
          <p:cNvPr id="3" name="Rectangle 2">
            <a:extLst>
              <a:ext uri="{FF2B5EF4-FFF2-40B4-BE49-F238E27FC236}">
                <a16:creationId xmlns:a16="http://schemas.microsoft.com/office/drawing/2014/main" id="{90A05085-FB07-68BE-5A35-CD00B408F684}"/>
              </a:ext>
            </a:extLst>
          </p:cNvPr>
          <p:cNvSpPr txBox="1">
            <a:spLocks noChangeArrowheads="1"/>
          </p:cNvSpPr>
          <p:nvPr/>
        </p:nvSpPr>
        <p:spPr bwMode="auto">
          <a:xfrm>
            <a:off x="7000875" y="691470"/>
            <a:ext cx="59630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t>
            </a:r>
          </a:p>
        </p:txBody>
      </p:sp>
      <p:sp>
        <p:nvSpPr>
          <p:cNvPr id="4" name="Rectangle 2">
            <a:extLst>
              <a:ext uri="{FF2B5EF4-FFF2-40B4-BE49-F238E27FC236}">
                <a16:creationId xmlns:a16="http://schemas.microsoft.com/office/drawing/2014/main" id="{0E747C17-4B3D-B76D-F648-8B4B31CD2EB8}"/>
              </a:ext>
            </a:extLst>
          </p:cNvPr>
          <p:cNvSpPr txBox="1">
            <a:spLocks noChangeArrowheads="1"/>
          </p:cNvSpPr>
          <p:nvPr/>
        </p:nvSpPr>
        <p:spPr bwMode="auto">
          <a:xfrm>
            <a:off x="3706453" y="1731132"/>
            <a:ext cx="4992253" cy="773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Will the LORD be pleased</a:t>
            </a:r>
          </a:p>
        </p:txBody>
      </p:sp>
      <p:sp>
        <p:nvSpPr>
          <p:cNvPr id="5" name="Rectangle 2">
            <a:extLst>
              <a:ext uri="{FF2B5EF4-FFF2-40B4-BE49-F238E27FC236}">
                <a16:creationId xmlns:a16="http://schemas.microsoft.com/office/drawing/2014/main" id="{E686A54A-9403-0C0C-31A7-72741BF383DB}"/>
              </a:ext>
            </a:extLst>
          </p:cNvPr>
          <p:cNvSpPr txBox="1">
            <a:spLocks noChangeArrowheads="1"/>
          </p:cNvSpPr>
          <p:nvPr/>
        </p:nvSpPr>
        <p:spPr bwMode="auto">
          <a:xfrm>
            <a:off x="400050" y="2244698"/>
            <a:ext cx="115317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with</a:t>
            </a:r>
          </a:p>
        </p:txBody>
      </p:sp>
      <p:sp>
        <p:nvSpPr>
          <p:cNvPr id="6" name="Rectangle 2">
            <a:extLst>
              <a:ext uri="{FF2B5EF4-FFF2-40B4-BE49-F238E27FC236}">
                <a16:creationId xmlns:a16="http://schemas.microsoft.com/office/drawing/2014/main" id="{9A48E8BB-A811-BF7B-7B2F-743A91B3AAF5}"/>
              </a:ext>
            </a:extLst>
          </p:cNvPr>
          <p:cNvSpPr txBox="1">
            <a:spLocks noChangeArrowheads="1"/>
          </p:cNvSpPr>
          <p:nvPr/>
        </p:nvSpPr>
        <p:spPr bwMode="auto">
          <a:xfrm>
            <a:off x="4459265" y="1207419"/>
            <a:ext cx="3241698" cy="780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burnt offerings</a:t>
            </a:r>
          </a:p>
        </p:txBody>
      </p:sp>
      <p:sp>
        <p:nvSpPr>
          <p:cNvPr id="7" name="Rectangle 2">
            <a:extLst>
              <a:ext uri="{FF2B5EF4-FFF2-40B4-BE49-F238E27FC236}">
                <a16:creationId xmlns:a16="http://schemas.microsoft.com/office/drawing/2014/main" id="{436AED7A-EB23-16AC-DE44-1E77A817BC5F}"/>
              </a:ext>
            </a:extLst>
          </p:cNvPr>
          <p:cNvSpPr txBox="1">
            <a:spLocks noChangeArrowheads="1"/>
          </p:cNvSpPr>
          <p:nvPr/>
        </p:nvSpPr>
        <p:spPr bwMode="auto">
          <a:xfrm>
            <a:off x="4708536" y="2244698"/>
            <a:ext cx="4161620" cy="779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Ten thousand</a:t>
            </a:r>
            <a:r>
              <a:rPr kumimoji="0" lang="en-US" altLang="en-US" sz="34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rivers</a:t>
            </a:r>
            <a:endPar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8" name="Rectangle 2">
            <a:extLst>
              <a:ext uri="{FF2B5EF4-FFF2-40B4-BE49-F238E27FC236}">
                <a16:creationId xmlns:a16="http://schemas.microsoft.com/office/drawing/2014/main" id="{709527F6-2501-EB4B-BC0F-0DF28DB661E3}"/>
              </a:ext>
            </a:extLst>
          </p:cNvPr>
          <p:cNvSpPr txBox="1">
            <a:spLocks noChangeArrowheads="1"/>
          </p:cNvSpPr>
          <p:nvPr/>
        </p:nvSpPr>
        <p:spPr bwMode="auto">
          <a:xfrm>
            <a:off x="1009649" y="2770791"/>
            <a:ext cx="1328977" cy="767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oil</a:t>
            </a:r>
          </a:p>
        </p:txBody>
      </p:sp>
      <p:sp>
        <p:nvSpPr>
          <p:cNvPr id="9" name="Rectangle 2">
            <a:extLst>
              <a:ext uri="{FF2B5EF4-FFF2-40B4-BE49-F238E27FC236}">
                <a16:creationId xmlns:a16="http://schemas.microsoft.com/office/drawing/2014/main" id="{064D0C4B-5B19-6C83-4A6C-B237F083D105}"/>
              </a:ext>
            </a:extLst>
          </p:cNvPr>
          <p:cNvSpPr txBox="1">
            <a:spLocks noChangeArrowheads="1"/>
          </p:cNvSpPr>
          <p:nvPr/>
        </p:nvSpPr>
        <p:spPr bwMode="auto">
          <a:xfrm>
            <a:off x="4162425" y="2758265"/>
            <a:ext cx="2752725" cy="794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my firstborn</a:t>
            </a:r>
          </a:p>
        </p:txBody>
      </p:sp>
      <p:sp>
        <p:nvSpPr>
          <p:cNvPr id="10" name="Rectangle 2">
            <a:extLst>
              <a:ext uri="{FF2B5EF4-FFF2-40B4-BE49-F238E27FC236}">
                <a16:creationId xmlns:a16="http://schemas.microsoft.com/office/drawing/2014/main" id="{82DE4906-66FC-B9A9-D434-FC9E5DA561B1}"/>
              </a:ext>
            </a:extLst>
          </p:cNvPr>
          <p:cNvSpPr txBox="1">
            <a:spLocks noChangeArrowheads="1"/>
          </p:cNvSpPr>
          <p:nvPr/>
        </p:nvSpPr>
        <p:spPr bwMode="auto">
          <a:xfrm>
            <a:off x="6951946" y="3284359"/>
            <a:ext cx="1613410" cy="773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the</a:t>
            </a:r>
          </a:p>
        </p:txBody>
      </p:sp>
      <p:sp>
        <p:nvSpPr>
          <p:cNvPr id="11" name="Rectangle 2">
            <a:extLst>
              <a:ext uri="{FF2B5EF4-FFF2-40B4-BE49-F238E27FC236}">
                <a16:creationId xmlns:a16="http://schemas.microsoft.com/office/drawing/2014/main" id="{26447B40-635F-F94F-AA6C-ECAB45F282C1}"/>
              </a:ext>
            </a:extLst>
          </p:cNvPr>
          <p:cNvSpPr txBox="1">
            <a:spLocks noChangeArrowheads="1"/>
          </p:cNvSpPr>
          <p:nvPr/>
        </p:nvSpPr>
        <p:spPr bwMode="auto">
          <a:xfrm>
            <a:off x="657225" y="3812832"/>
            <a:ext cx="2969200" cy="754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sin of my soul?</a:t>
            </a:r>
          </a:p>
        </p:txBody>
      </p:sp>
      <p:sp>
        <p:nvSpPr>
          <p:cNvPr id="12" name="Rectangle 2">
            <a:extLst>
              <a:ext uri="{FF2B5EF4-FFF2-40B4-BE49-F238E27FC236}">
                <a16:creationId xmlns:a16="http://schemas.microsoft.com/office/drawing/2014/main" id="{36DB1AD8-5561-60DC-434B-C18FEEF88182}"/>
              </a:ext>
            </a:extLst>
          </p:cNvPr>
          <p:cNvSpPr txBox="1">
            <a:spLocks noChangeArrowheads="1"/>
          </p:cNvSpPr>
          <p:nvPr/>
        </p:nvSpPr>
        <p:spPr bwMode="auto">
          <a:xfrm>
            <a:off x="3356974" y="3805238"/>
            <a:ext cx="3689145" cy="7715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has shown you</a:t>
            </a:r>
          </a:p>
        </p:txBody>
      </p:sp>
      <p:sp>
        <p:nvSpPr>
          <p:cNvPr id="13" name="Rectangle 2">
            <a:extLst>
              <a:ext uri="{FF2B5EF4-FFF2-40B4-BE49-F238E27FC236}">
                <a16:creationId xmlns:a16="http://schemas.microsoft.com/office/drawing/2014/main" id="{3D3A29A7-3894-8159-F26F-5382A490AD68}"/>
              </a:ext>
            </a:extLst>
          </p:cNvPr>
          <p:cNvSpPr txBox="1">
            <a:spLocks noChangeArrowheads="1"/>
          </p:cNvSpPr>
          <p:nvPr/>
        </p:nvSpPr>
        <p:spPr bwMode="auto">
          <a:xfrm>
            <a:off x="926306" y="4321636"/>
            <a:ext cx="2725694" cy="7766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what is good;</a:t>
            </a:r>
          </a:p>
        </p:txBody>
      </p:sp>
      <p:sp>
        <p:nvSpPr>
          <p:cNvPr id="14" name="Rectangle 2">
            <a:extLst>
              <a:ext uri="{FF2B5EF4-FFF2-40B4-BE49-F238E27FC236}">
                <a16:creationId xmlns:a16="http://schemas.microsoft.com/office/drawing/2014/main" id="{47C6D384-2273-FC2A-89DE-EBEBE1E60F12}"/>
              </a:ext>
            </a:extLst>
          </p:cNvPr>
          <p:cNvSpPr txBox="1">
            <a:spLocks noChangeArrowheads="1"/>
          </p:cNvSpPr>
          <p:nvPr/>
        </p:nvSpPr>
        <p:spPr bwMode="auto">
          <a:xfrm>
            <a:off x="4207669" y="4837587"/>
            <a:ext cx="2577698" cy="7750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do justly</a:t>
            </a:r>
          </a:p>
        </p:txBody>
      </p:sp>
      <p:sp>
        <p:nvSpPr>
          <p:cNvPr id="15" name="Rectangle 2">
            <a:extLst>
              <a:ext uri="{FF2B5EF4-FFF2-40B4-BE49-F238E27FC236}">
                <a16:creationId xmlns:a16="http://schemas.microsoft.com/office/drawing/2014/main" id="{9FFECD20-2DBF-AF76-E053-285A0D0E6EED}"/>
              </a:ext>
            </a:extLst>
          </p:cNvPr>
          <p:cNvSpPr txBox="1">
            <a:spLocks noChangeArrowheads="1"/>
          </p:cNvSpPr>
          <p:nvPr/>
        </p:nvSpPr>
        <p:spPr bwMode="auto">
          <a:xfrm>
            <a:off x="6501009" y="4850112"/>
            <a:ext cx="1721447" cy="7529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love</a:t>
            </a:r>
          </a:p>
        </p:txBody>
      </p:sp>
      <p:sp>
        <p:nvSpPr>
          <p:cNvPr id="16" name="Rectangle 2">
            <a:extLst>
              <a:ext uri="{FF2B5EF4-FFF2-40B4-BE49-F238E27FC236}">
                <a16:creationId xmlns:a16="http://schemas.microsoft.com/office/drawing/2014/main" id="{9A6866AA-137C-F070-15A7-8FDA1A180950}"/>
              </a:ext>
            </a:extLst>
          </p:cNvPr>
          <p:cNvSpPr txBox="1">
            <a:spLocks noChangeArrowheads="1"/>
          </p:cNvSpPr>
          <p:nvPr/>
        </p:nvSpPr>
        <p:spPr bwMode="auto">
          <a:xfrm>
            <a:off x="556429" y="5351773"/>
            <a:ext cx="1355715" cy="7870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mercy</a:t>
            </a:r>
          </a:p>
        </p:txBody>
      </p:sp>
      <p:sp>
        <p:nvSpPr>
          <p:cNvPr id="17" name="Rectangle 2">
            <a:extLst>
              <a:ext uri="{FF2B5EF4-FFF2-40B4-BE49-F238E27FC236}">
                <a16:creationId xmlns:a16="http://schemas.microsoft.com/office/drawing/2014/main" id="{BE90AE9E-B8DE-6279-CA56-EBE27B44406A}"/>
              </a:ext>
            </a:extLst>
          </p:cNvPr>
          <p:cNvSpPr txBox="1">
            <a:spLocks noChangeArrowheads="1"/>
          </p:cNvSpPr>
          <p:nvPr/>
        </p:nvSpPr>
        <p:spPr bwMode="auto">
          <a:xfrm>
            <a:off x="2566585" y="5351153"/>
            <a:ext cx="5953528" cy="7900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walk humbly with your God</a:t>
            </a:r>
          </a:p>
        </p:txBody>
      </p:sp>
      <p:sp>
        <p:nvSpPr>
          <p:cNvPr id="20" name="Rectangle 2">
            <a:extLst>
              <a:ext uri="{FF2B5EF4-FFF2-40B4-BE49-F238E27FC236}">
                <a16:creationId xmlns:a16="http://schemas.microsoft.com/office/drawing/2014/main" id="{9D77A0BA-7CCD-E063-F74A-41022C11F2D8}"/>
              </a:ext>
            </a:extLst>
          </p:cNvPr>
          <p:cNvSpPr txBox="1">
            <a:spLocks noChangeArrowheads="1"/>
          </p:cNvSpPr>
          <p:nvPr/>
        </p:nvSpPr>
        <p:spPr bwMode="auto">
          <a:xfrm>
            <a:off x="5888334" y="1256043"/>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400"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sz="3400"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
        <p:nvSpPr>
          <p:cNvPr id="21" name="Rectangle 2">
            <a:extLst>
              <a:ext uri="{FF2B5EF4-FFF2-40B4-BE49-F238E27FC236}">
                <a16:creationId xmlns:a16="http://schemas.microsoft.com/office/drawing/2014/main" id="{E93FDED4-FDBE-B928-E9FB-31E92BDDCDA4}"/>
              </a:ext>
            </a:extLst>
          </p:cNvPr>
          <p:cNvSpPr txBox="1">
            <a:spLocks noChangeArrowheads="1"/>
          </p:cNvSpPr>
          <p:nvPr/>
        </p:nvSpPr>
        <p:spPr bwMode="auto">
          <a:xfrm>
            <a:off x="4275504" y="2803490"/>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400"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sz="3400"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22" name="Rectangle 2">
            <a:extLst>
              <a:ext uri="{FF2B5EF4-FFF2-40B4-BE49-F238E27FC236}">
                <a16:creationId xmlns:a16="http://schemas.microsoft.com/office/drawing/2014/main" id="{BB74100E-110D-EAA1-27ED-9D33BF08071B}"/>
              </a:ext>
            </a:extLst>
          </p:cNvPr>
          <p:cNvSpPr txBox="1">
            <a:spLocks noChangeArrowheads="1"/>
          </p:cNvSpPr>
          <p:nvPr/>
        </p:nvSpPr>
        <p:spPr bwMode="auto">
          <a:xfrm>
            <a:off x="7626699" y="2803489"/>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400"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sz="3400"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23" name="Rectangle 2">
            <a:extLst>
              <a:ext uri="{FF2B5EF4-FFF2-40B4-BE49-F238E27FC236}">
                <a16:creationId xmlns:a16="http://schemas.microsoft.com/office/drawing/2014/main" id="{ED3B8FD4-C68F-52F4-52FB-A70C5BD70631}"/>
              </a:ext>
            </a:extLst>
          </p:cNvPr>
          <p:cNvSpPr txBox="1">
            <a:spLocks noChangeArrowheads="1"/>
          </p:cNvSpPr>
          <p:nvPr/>
        </p:nvSpPr>
        <p:spPr bwMode="auto">
          <a:xfrm>
            <a:off x="218562" y="4321855"/>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4" name="Rectangle 12">
            <a:extLst>
              <a:ext uri="{FF2B5EF4-FFF2-40B4-BE49-F238E27FC236}">
                <a16:creationId xmlns:a16="http://schemas.microsoft.com/office/drawing/2014/main" id="{22D59856-A667-3071-F338-BC4911892F0D}"/>
              </a:ext>
            </a:extLst>
          </p:cNvPr>
          <p:cNvSpPr>
            <a:spLocks noChangeArrowheads="1"/>
          </p:cNvSpPr>
          <p:nvPr/>
        </p:nvSpPr>
        <p:spPr bwMode="auto">
          <a:xfrm>
            <a:off x="4296427" y="5398718"/>
            <a:ext cx="3093929" cy="7580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Forgiving heart</a:t>
            </a:r>
            <a:endParaRPr kumimoji="0" lang="en-US" altLang="en-US" sz="3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25" name="Rectangle 12">
            <a:extLst>
              <a:ext uri="{FF2B5EF4-FFF2-40B4-BE49-F238E27FC236}">
                <a16:creationId xmlns:a16="http://schemas.microsoft.com/office/drawing/2014/main" id="{78E53B9A-4636-23DB-A2DC-DBBA6C86A0BF}"/>
              </a:ext>
            </a:extLst>
          </p:cNvPr>
          <p:cNvSpPr>
            <a:spLocks noChangeArrowheads="1"/>
          </p:cNvSpPr>
          <p:nvPr/>
        </p:nvSpPr>
        <p:spPr bwMode="auto">
          <a:xfrm>
            <a:off x="3897682" y="4947781"/>
            <a:ext cx="2014604" cy="622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Honestly</a:t>
            </a:r>
            <a:endParaRPr kumimoji="0" lang="en-US" altLang="en-US" sz="3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26" name="=">
            <a:extLst>
              <a:ext uri="{FF2B5EF4-FFF2-40B4-BE49-F238E27FC236}">
                <a16:creationId xmlns:a16="http://schemas.microsoft.com/office/drawing/2014/main" id="{B772B125-E3CB-D2BF-656E-9BDFA18326F4}"/>
              </a:ext>
            </a:extLst>
          </p:cNvPr>
          <p:cNvSpPr>
            <a:spLocks noChangeArrowheads="1"/>
          </p:cNvSpPr>
          <p:nvPr/>
        </p:nvSpPr>
        <p:spPr bwMode="auto">
          <a:xfrm>
            <a:off x="5096216" y="4356651"/>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chemeClr val="bg1"/>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7" name="Rectangle 12">
            <a:extLst>
              <a:ext uri="{FF2B5EF4-FFF2-40B4-BE49-F238E27FC236}">
                <a16:creationId xmlns:a16="http://schemas.microsoft.com/office/drawing/2014/main" id="{9E6C47BC-2F65-BC4A-261D-965B1BBBA1D1}"/>
              </a:ext>
            </a:extLst>
          </p:cNvPr>
          <p:cNvSpPr>
            <a:spLocks noChangeArrowheads="1"/>
          </p:cNvSpPr>
          <p:nvPr/>
        </p:nvSpPr>
        <p:spPr bwMode="auto">
          <a:xfrm>
            <a:off x="574689" y="5085567"/>
            <a:ext cx="2087695" cy="14219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ts val="45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Call to Action</a:t>
            </a:r>
            <a:endParaRPr kumimoji="0" lang="en-US" altLang="en-US" sz="4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28" name="Rounded Rectangle 6">
            <a:extLst>
              <a:ext uri="{FF2B5EF4-FFF2-40B4-BE49-F238E27FC236}">
                <a16:creationId xmlns:a16="http://schemas.microsoft.com/office/drawing/2014/main" id="{5621778B-7691-9E46-071B-7DE00C024970}"/>
              </a:ext>
            </a:extLst>
          </p:cNvPr>
          <p:cNvSpPr/>
          <p:nvPr/>
        </p:nvSpPr>
        <p:spPr>
          <a:xfrm>
            <a:off x="2994660" y="5016500"/>
            <a:ext cx="1059180" cy="472440"/>
          </a:xfrm>
          <a:prstGeom prst="roundRect">
            <a:avLst/>
          </a:prstGeom>
          <a:noFill/>
          <a:ln w="57150" cap="flat" cmpd="sng" algn="ctr">
            <a:solidFill>
              <a:srgbClr val="00FF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29" name="Rounded Rectangle 6">
            <a:extLst>
              <a:ext uri="{FF2B5EF4-FFF2-40B4-BE49-F238E27FC236}">
                <a16:creationId xmlns:a16="http://schemas.microsoft.com/office/drawing/2014/main" id="{3C3A45B3-C3EB-13E7-E612-0259F0B6DC19}"/>
              </a:ext>
            </a:extLst>
          </p:cNvPr>
          <p:cNvSpPr/>
          <p:nvPr/>
        </p:nvSpPr>
        <p:spPr>
          <a:xfrm>
            <a:off x="2994660" y="5527040"/>
            <a:ext cx="1427480" cy="472440"/>
          </a:xfrm>
          <a:prstGeom prst="roundRect">
            <a:avLst/>
          </a:prstGeom>
          <a:noFill/>
          <a:ln w="57150" cap="flat" cmpd="sng" algn="ctr">
            <a:solidFill>
              <a:srgbClr val="00FF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30" name="Rounded Rectangle 6">
            <a:extLst>
              <a:ext uri="{FF2B5EF4-FFF2-40B4-BE49-F238E27FC236}">
                <a16:creationId xmlns:a16="http://schemas.microsoft.com/office/drawing/2014/main" id="{64B93A3C-BB11-A6AF-1ECE-B4D39B36C3A3}"/>
              </a:ext>
            </a:extLst>
          </p:cNvPr>
          <p:cNvSpPr/>
          <p:nvPr/>
        </p:nvSpPr>
        <p:spPr>
          <a:xfrm>
            <a:off x="2994660" y="6055360"/>
            <a:ext cx="1470660" cy="472440"/>
          </a:xfrm>
          <a:prstGeom prst="roundRect">
            <a:avLst/>
          </a:prstGeom>
          <a:noFill/>
          <a:ln w="57150" cap="flat" cmpd="sng" algn="ctr">
            <a:solidFill>
              <a:srgbClr val="00FF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8192" name="&quot;No&quot; Symbol 39">
            <a:extLst>
              <a:ext uri="{FF2B5EF4-FFF2-40B4-BE49-F238E27FC236}">
                <a16:creationId xmlns:a16="http://schemas.microsoft.com/office/drawing/2014/main" id="{45434D53-7EE0-92C8-FF73-76E08A6636DF}"/>
              </a:ext>
            </a:extLst>
          </p:cNvPr>
          <p:cNvSpPr/>
          <p:nvPr/>
        </p:nvSpPr>
        <p:spPr>
          <a:xfrm>
            <a:off x="6192035" y="5036590"/>
            <a:ext cx="465482" cy="458411"/>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dirty="0">
              <a:solidFill>
                <a:srgbClr val="000000"/>
              </a:solidFill>
              <a:latin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8193" name="&quot;No&quot; Symbol 39">
            <a:extLst>
              <a:ext uri="{FF2B5EF4-FFF2-40B4-BE49-F238E27FC236}">
                <a16:creationId xmlns:a16="http://schemas.microsoft.com/office/drawing/2014/main" id="{B533EF1B-7FD8-B7A7-6C5C-644E775634C4}"/>
              </a:ext>
            </a:extLst>
          </p:cNvPr>
          <p:cNvSpPr/>
          <p:nvPr/>
        </p:nvSpPr>
        <p:spPr>
          <a:xfrm>
            <a:off x="6192035" y="5562044"/>
            <a:ext cx="465482" cy="458411"/>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8195" name="&quot;No&quot; Symbol 39">
            <a:extLst>
              <a:ext uri="{FF2B5EF4-FFF2-40B4-BE49-F238E27FC236}">
                <a16:creationId xmlns:a16="http://schemas.microsoft.com/office/drawing/2014/main" id="{C363883B-CC24-D984-B5A4-0ED7BC0DDDDC}"/>
              </a:ext>
            </a:extLst>
          </p:cNvPr>
          <p:cNvSpPr/>
          <p:nvPr/>
        </p:nvSpPr>
        <p:spPr>
          <a:xfrm>
            <a:off x="6192035" y="6086561"/>
            <a:ext cx="465482" cy="458411"/>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8196" name="Rectangle 12">
            <a:extLst>
              <a:ext uri="{FF2B5EF4-FFF2-40B4-BE49-F238E27FC236}">
                <a16:creationId xmlns:a16="http://schemas.microsoft.com/office/drawing/2014/main" id="{4BCC305E-8D06-A062-BFE0-23F11CD39899}"/>
              </a:ext>
            </a:extLst>
          </p:cNvPr>
          <p:cNvSpPr>
            <a:spLocks noChangeArrowheads="1"/>
          </p:cNvSpPr>
          <p:nvPr/>
        </p:nvSpPr>
        <p:spPr bwMode="auto">
          <a:xfrm>
            <a:off x="6758115" y="4915829"/>
            <a:ext cx="2160343" cy="622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1200" cap="none" spc="0" normalizeH="0" baseline="0" noProof="0" dirty="0">
                <a:ln w="3175">
                  <a:solidFill>
                    <a:srgbClr val="FFFF00"/>
                  </a:solidFill>
                </a:ln>
                <a:solidFill>
                  <a:srgbClr val="FF0000"/>
                </a:solidFill>
                <a:effectLst>
                  <a:glow rad="127000">
                    <a:srgbClr val="000000"/>
                  </a:glow>
                </a:effectLst>
                <a:uLnTx/>
                <a:uFillTx/>
                <a:latin typeface="Calibri" panose="020F0502020204030204" pitchFamily="34" charset="0"/>
                <a:ea typeface="+mn-ea"/>
                <a:cs typeface="+mn-cs"/>
              </a:rPr>
              <a:t>Untruthful</a:t>
            </a:r>
            <a:endParaRPr kumimoji="0" lang="en-US" altLang="en-US" sz="3400" b="1" i="1" u="none" strike="noStrike" kern="1200" cap="none" spc="0" normalizeH="0" baseline="0" noProof="0" dirty="0">
              <a:ln w="3175">
                <a:solidFill>
                  <a:srgbClr val="FFFF00"/>
                </a:solidFill>
              </a:ln>
              <a:solidFill>
                <a:srgbClr val="FF0000"/>
              </a:solidFill>
              <a:effectLst>
                <a:glow rad="127000">
                  <a:srgbClr val="000000"/>
                </a:glow>
              </a:effectLst>
              <a:uLnTx/>
              <a:uFillTx/>
              <a:latin typeface="Calibri" panose="020F0502020204030204" pitchFamily="34" charset="0"/>
              <a:ea typeface="+mn-ea"/>
              <a:cs typeface="+mn-cs"/>
            </a:endParaRPr>
          </a:p>
        </p:txBody>
      </p:sp>
      <p:sp>
        <p:nvSpPr>
          <p:cNvPr id="8197" name="Rectangle 12">
            <a:extLst>
              <a:ext uri="{FF2B5EF4-FFF2-40B4-BE49-F238E27FC236}">
                <a16:creationId xmlns:a16="http://schemas.microsoft.com/office/drawing/2014/main" id="{FFC4437F-35F7-A3E1-2017-9CD3021E231F}"/>
              </a:ext>
            </a:extLst>
          </p:cNvPr>
          <p:cNvSpPr>
            <a:spLocks noChangeArrowheads="1"/>
          </p:cNvSpPr>
          <p:nvPr/>
        </p:nvSpPr>
        <p:spPr bwMode="auto">
          <a:xfrm>
            <a:off x="6771118" y="5442778"/>
            <a:ext cx="1579822" cy="622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1200" cap="none" spc="0" normalizeH="0" baseline="0" noProof="0" dirty="0">
                <a:ln w="3175">
                  <a:solidFill>
                    <a:srgbClr val="FFFF00"/>
                  </a:solidFill>
                </a:ln>
                <a:solidFill>
                  <a:srgbClr val="FF0000"/>
                </a:solidFill>
                <a:effectLst>
                  <a:glow rad="127000">
                    <a:srgbClr val="000000"/>
                  </a:glow>
                </a:effectLst>
                <a:uLnTx/>
                <a:uFillTx/>
                <a:latin typeface="Calibri" panose="020F0502020204030204" pitchFamily="34" charset="0"/>
                <a:ea typeface="+mn-ea"/>
                <a:cs typeface="+mn-cs"/>
              </a:rPr>
              <a:t>Hateful</a:t>
            </a:r>
            <a:endParaRPr kumimoji="0" lang="en-US" altLang="en-US" sz="3400" b="1" i="1" u="none" strike="noStrike" kern="1200" cap="none" spc="0" normalizeH="0" baseline="0" noProof="0" dirty="0">
              <a:ln w="3175">
                <a:solidFill>
                  <a:srgbClr val="FFFF00"/>
                </a:solidFill>
              </a:ln>
              <a:solidFill>
                <a:srgbClr val="FF0000"/>
              </a:solidFill>
              <a:effectLst>
                <a:glow rad="127000">
                  <a:srgbClr val="000000"/>
                </a:glow>
              </a:effectLst>
              <a:uLnTx/>
              <a:uFillTx/>
              <a:latin typeface="Calibri" panose="020F0502020204030204" pitchFamily="34" charset="0"/>
              <a:ea typeface="+mn-ea"/>
              <a:cs typeface="+mn-cs"/>
            </a:endParaRPr>
          </a:p>
        </p:txBody>
      </p:sp>
      <p:sp>
        <p:nvSpPr>
          <p:cNvPr id="8198" name="Rectangle 12">
            <a:extLst>
              <a:ext uri="{FF2B5EF4-FFF2-40B4-BE49-F238E27FC236}">
                <a16:creationId xmlns:a16="http://schemas.microsoft.com/office/drawing/2014/main" id="{48A9C7E0-1155-C12F-15EB-7D6D2ECE18FE}"/>
              </a:ext>
            </a:extLst>
          </p:cNvPr>
          <p:cNvSpPr>
            <a:spLocks noChangeArrowheads="1"/>
          </p:cNvSpPr>
          <p:nvPr/>
        </p:nvSpPr>
        <p:spPr bwMode="auto">
          <a:xfrm>
            <a:off x="6775451" y="5971139"/>
            <a:ext cx="1813839" cy="622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1200" cap="none" spc="0" normalizeH="0" baseline="0" noProof="0" dirty="0">
                <a:ln w="3175">
                  <a:solidFill>
                    <a:srgbClr val="FFFF00"/>
                  </a:solidFill>
                </a:ln>
                <a:solidFill>
                  <a:srgbClr val="FF0000"/>
                </a:solidFill>
                <a:effectLst>
                  <a:glow rad="127000">
                    <a:srgbClr val="000000"/>
                  </a:glow>
                </a:effectLst>
                <a:uLnTx/>
                <a:uFillTx/>
                <a:latin typeface="Calibri" panose="020F0502020204030204" pitchFamily="34" charset="0"/>
                <a:ea typeface="+mn-ea"/>
                <a:cs typeface="+mn-cs"/>
              </a:rPr>
              <a:t>Arrogant</a:t>
            </a:r>
            <a:endParaRPr kumimoji="0" lang="en-US" altLang="en-US" sz="3400" b="1" i="1" u="none" strike="noStrike" kern="1200" cap="none" spc="0" normalizeH="0" baseline="0" noProof="0" dirty="0">
              <a:ln w="3175">
                <a:solidFill>
                  <a:srgbClr val="FFFF00"/>
                </a:solidFill>
              </a:ln>
              <a:solidFill>
                <a:srgbClr val="FF0000"/>
              </a:solidFill>
              <a:effectLst>
                <a:glow rad="127000">
                  <a:srgbClr val="000000"/>
                </a:glow>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258114717"/>
      </p:ext>
    </p:extLst>
  </p:cSld>
  <p:clrMapOvr>
    <a:masterClrMapping/>
  </p:clrMapOvr>
  <p:transition spd="slow">
    <p:randomBa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fltVal val="0"/>
                                          </p:val>
                                        </p:tav>
                                        <p:tav tm="100000">
                                          <p:val>
                                            <p:strVal val="#ppt_w"/>
                                          </p:val>
                                        </p:tav>
                                      </p:tavLst>
                                    </p:anim>
                                    <p:anim calcmode="lin" valueType="num">
                                      <p:cBhvr>
                                        <p:cTn id="8" dur="1000" fill="hold"/>
                                        <p:tgtEl>
                                          <p:spTgt spid="3074"/>
                                        </p:tgtEl>
                                        <p:attrNameLst>
                                          <p:attrName>ppt_h</p:attrName>
                                        </p:attrNameLst>
                                      </p:cBhvr>
                                      <p:tavLst>
                                        <p:tav tm="0">
                                          <p:val>
                                            <p:fltVal val="0"/>
                                          </p:val>
                                        </p:tav>
                                        <p:tav tm="100000">
                                          <p:val>
                                            <p:strVal val="#ppt_h"/>
                                          </p:val>
                                        </p:tav>
                                      </p:tavLst>
                                    </p:anim>
                                  </p:childTnLst>
                                </p:cTn>
                              </p:par>
                              <p:par>
                                <p:cTn id="9" presetID="42" presetClass="path" presetSubtype="0" accel="50000" decel="50000" fill="hold" grpId="2" nodeType="withEffect">
                                  <p:stCondLst>
                                    <p:cond delay="0"/>
                                  </p:stCondLst>
                                  <p:childTnLst>
                                    <p:animMotion origin="layout" path="M 0 4.81481E-6 L 0.04132 -0.19051 " pathEditMode="relative" rAng="0" ptsTypes="AA">
                                      <p:cBhvr>
                                        <p:cTn id="10" dur="1000" spd="-100000" fill="hold"/>
                                        <p:tgtEl>
                                          <p:spTgt spid="3074"/>
                                        </p:tgtEl>
                                        <p:attrNameLst>
                                          <p:attrName>ppt_x</p:attrName>
                                          <p:attrName>ppt_y</p:attrName>
                                        </p:attrNameLst>
                                      </p:cBhvr>
                                      <p:rCtr x="2066" y="-9537"/>
                                    </p:animMotion>
                                  </p:childTnLst>
                                </p:cTn>
                              </p:par>
                              <p:par>
                                <p:cTn id="11" presetID="8" presetClass="entr" presetSubtype="32" fill="hold" grpId="3" nodeType="withEffect">
                                  <p:stCondLst>
                                    <p:cond delay="0"/>
                                  </p:stCondLst>
                                  <p:childTnLst>
                                    <p:set>
                                      <p:cBhvr>
                                        <p:cTn id="12" dur="1" fill="hold">
                                          <p:stCondLst>
                                            <p:cond delay="0"/>
                                          </p:stCondLst>
                                        </p:cTn>
                                        <p:tgtEl>
                                          <p:spTgt spid="3074"/>
                                        </p:tgtEl>
                                        <p:attrNameLst>
                                          <p:attrName>style.visibility</p:attrName>
                                        </p:attrNameLst>
                                      </p:cBhvr>
                                      <p:to>
                                        <p:strVal val="visible"/>
                                      </p:to>
                                    </p:set>
                                    <p:animEffect transition="in" filter="diamond(out)">
                                      <p:cBhvr>
                                        <p:cTn id="13" dur="1000"/>
                                        <p:tgtEl>
                                          <p:spTgt spid="307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250"/>
                                        <p:tgtEl>
                                          <p:spTgt spid="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250"/>
                                        <p:tgtEl>
                                          <p:spTgt spid="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250"/>
                                        <p:tgtEl>
                                          <p:spTgt spid="4"/>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250"/>
                                        <p:tgtEl>
                                          <p:spTgt spid="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250"/>
                                        <p:tgtEl>
                                          <p:spTgt spid="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250"/>
                                        <p:tgtEl>
                                          <p:spTgt spid="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250"/>
                                        <p:tgtEl>
                                          <p:spTgt spid="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250"/>
                                        <p:tgtEl>
                                          <p:spTgt spid="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250"/>
                                        <p:tgtEl>
                                          <p:spTgt spid="1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250"/>
                                        <p:tgtEl>
                                          <p:spTgt spid="1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250"/>
                                        <p:tgtEl>
                                          <p:spTgt spid="1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25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250"/>
                                        <p:tgtEl>
                                          <p:spTgt spid="14"/>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250"/>
                                        <p:tgtEl>
                                          <p:spTgt spid="15"/>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25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250"/>
                                        <p:tgtEl>
                                          <p:spTgt spid="17"/>
                                        </p:tgtEl>
                                      </p:cBhvr>
                                    </p:animEffect>
                                  </p:childTnLst>
                                </p:cTn>
                              </p:par>
                              <p:par>
                                <p:cTn id="64" presetID="42" presetClass="path" presetSubtype="0" accel="50000" decel="50000" fill="hold" grpId="2" nodeType="withEffect">
                                  <p:stCondLst>
                                    <p:cond delay="0"/>
                                  </p:stCondLst>
                                  <p:childTnLst>
                                    <p:animMotion origin="layout" path="M -1.11111E-6 2.22222E-6 L -0.10816 0.00185 " pathEditMode="relative" rAng="0" ptsTypes="AA">
                                      <p:cBhvr>
                                        <p:cTn id="65" dur="2000" fill="hold"/>
                                        <p:tgtEl>
                                          <p:spTgt spid="7"/>
                                        </p:tgtEl>
                                        <p:attrNameLst>
                                          <p:attrName>ppt_x</p:attrName>
                                          <p:attrName>ppt_y</p:attrName>
                                        </p:attrNameLst>
                                      </p:cBhvr>
                                      <p:rCtr x="-5417" y="93"/>
                                    </p:animMotion>
                                  </p:childTnLst>
                                </p:cTn>
                              </p:par>
                              <p:par>
                                <p:cTn id="66" presetID="42" presetClass="path" presetSubtype="0" accel="50000" decel="50000" fill="hold" grpId="2" nodeType="withEffect">
                                  <p:stCondLst>
                                    <p:cond delay="0"/>
                                  </p:stCondLst>
                                  <p:childTnLst>
                                    <p:animMotion origin="layout" path="M 2.77778E-6 -1.48148E-6 L -0.00469 0.00255 " pathEditMode="relative" rAng="0" ptsTypes="AA">
                                      <p:cBhvr>
                                        <p:cTn id="67" dur="2000" fill="hold"/>
                                        <p:tgtEl>
                                          <p:spTgt spid="2"/>
                                        </p:tgtEl>
                                        <p:attrNameLst>
                                          <p:attrName>ppt_x</p:attrName>
                                          <p:attrName>ppt_y</p:attrName>
                                        </p:attrNameLst>
                                      </p:cBhvr>
                                      <p:rCtr x="-243" y="116"/>
                                    </p:animMotion>
                                  </p:childTnLst>
                                </p:cTn>
                              </p:par>
                              <p:par>
                                <p:cTn id="68" presetID="42" presetClass="path" presetSubtype="0" accel="50000" decel="50000" fill="hold" grpId="2" nodeType="withEffect">
                                  <p:stCondLst>
                                    <p:cond delay="0"/>
                                  </p:stCondLst>
                                  <p:childTnLst>
                                    <p:animMotion origin="layout" path="M -3.88889E-6 1.11111E-6 L 0.09462 -0.07338 " pathEditMode="relative" rAng="0" ptsTypes="AA">
                                      <p:cBhvr>
                                        <p:cTn id="69" dur="2000" fill="hold"/>
                                        <p:tgtEl>
                                          <p:spTgt spid="3"/>
                                        </p:tgtEl>
                                        <p:attrNameLst>
                                          <p:attrName>ppt_x</p:attrName>
                                          <p:attrName>ppt_y</p:attrName>
                                        </p:attrNameLst>
                                      </p:cBhvr>
                                      <p:rCtr x="4722" y="-3681"/>
                                    </p:animMotion>
                                  </p:childTnLst>
                                </p:cTn>
                              </p:par>
                              <p:par>
                                <p:cTn id="70" presetID="42" presetClass="path" presetSubtype="0" accel="50000" decel="50000" fill="hold" grpId="2" nodeType="withEffect">
                                  <p:stCondLst>
                                    <p:cond delay="0"/>
                                  </p:stCondLst>
                                  <p:childTnLst>
                                    <p:animMotion origin="layout" path="M 1.38889E-6 3.7037E-6 L -0.24427 -0.14977 " pathEditMode="relative" rAng="0" ptsTypes="AA">
                                      <p:cBhvr>
                                        <p:cTn id="71" dur="2000" fill="hold"/>
                                        <p:tgtEl>
                                          <p:spTgt spid="4"/>
                                        </p:tgtEl>
                                        <p:attrNameLst>
                                          <p:attrName>ppt_x</p:attrName>
                                          <p:attrName>ppt_y</p:attrName>
                                        </p:attrNameLst>
                                      </p:cBhvr>
                                      <p:rCtr x="-12222" y="-7500"/>
                                    </p:animMotion>
                                  </p:childTnLst>
                                </p:cTn>
                              </p:par>
                              <p:par>
                                <p:cTn id="72" presetID="42" presetClass="path" presetSubtype="0" accel="50000" decel="50000" fill="hold" grpId="2" nodeType="withEffect">
                                  <p:stCondLst>
                                    <p:cond delay="0"/>
                                  </p:stCondLst>
                                  <p:childTnLst>
                                    <p:animMotion origin="layout" path="M -5.55556E-7 -1.85185E-6 L 0.01094 0.07778 " pathEditMode="relative" rAng="0" ptsTypes="AA">
                                      <p:cBhvr>
                                        <p:cTn id="73" dur="2000" fill="hold"/>
                                        <p:tgtEl>
                                          <p:spTgt spid="6"/>
                                        </p:tgtEl>
                                        <p:attrNameLst>
                                          <p:attrName>ppt_x</p:attrName>
                                          <p:attrName>ppt_y</p:attrName>
                                        </p:attrNameLst>
                                      </p:cBhvr>
                                      <p:rCtr x="538" y="3889"/>
                                    </p:animMotion>
                                  </p:childTnLst>
                                </p:cTn>
                              </p:par>
                              <p:par>
                                <p:cTn id="74" presetID="42" presetClass="path" presetSubtype="0" accel="50000" decel="50000" fill="hold" grpId="2" nodeType="withEffect">
                                  <p:stCondLst>
                                    <p:cond delay="0"/>
                                  </p:stCondLst>
                                  <p:childTnLst>
                                    <p:animMotion origin="layout" path="M 3.88889E-6 -3.7037E-6 L 0.70573 -0.07314 " pathEditMode="relative" rAng="0" ptsTypes="AA">
                                      <p:cBhvr>
                                        <p:cTn id="75" dur="2000" fill="hold"/>
                                        <p:tgtEl>
                                          <p:spTgt spid="8"/>
                                        </p:tgtEl>
                                        <p:attrNameLst>
                                          <p:attrName>ppt_x</p:attrName>
                                          <p:attrName>ppt_y</p:attrName>
                                        </p:attrNameLst>
                                      </p:cBhvr>
                                      <p:rCtr x="35278" y="-3657"/>
                                    </p:animMotion>
                                  </p:childTnLst>
                                </p:cTn>
                              </p:par>
                              <p:par>
                                <p:cTn id="76" presetID="42" presetClass="path" presetSubtype="0" accel="50000" decel="50000" fill="hold" grpId="2" nodeType="withEffect">
                                  <p:stCondLst>
                                    <p:cond delay="0"/>
                                  </p:stCondLst>
                                  <p:childTnLst>
                                    <p:animMotion origin="layout" path="M 8.33333E-7 -3.7037E-6 L 0.07656 0.00232 " pathEditMode="relative" rAng="0" ptsTypes="AA">
                                      <p:cBhvr>
                                        <p:cTn id="77" dur="2000" fill="hold"/>
                                        <p:tgtEl>
                                          <p:spTgt spid="9"/>
                                        </p:tgtEl>
                                        <p:attrNameLst>
                                          <p:attrName>ppt_x</p:attrName>
                                          <p:attrName>ppt_y</p:attrName>
                                        </p:attrNameLst>
                                      </p:cBhvr>
                                      <p:rCtr x="3819" y="116"/>
                                    </p:animMotion>
                                  </p:childTnLst>
                                </p:cTn>
                              </p:par>
                              <p:par>
                                <p:cTn id="78" presetID="42" presetClass="path" presetSubtype="0" accel="50000" decel="50000" fill="hold" grpId="2" nodeType="withEffect">
                                  <p:stCondLst>
                                    <p:cond delay="0"/>
                                  </p:stCondLst>
                                  <p:childTnLst>
                                    <p:animMotion origin="layout" path="M 2.5E-6 4.81481E-6 L -0.30608 0.00231 " pathEditMode="relative" rAng="0" ptsTypes="AA">
                                      <p:cBhvr>
                                        <p:cTn id="79" dur="2000" fill="hold"/>
                                        <p:tgtEl>
                                          <p:spTgt spid="10"/>
                                        </p:tgtEl>
                                        <p:attrNameLst>
                                          <p:attrName>ppt_x</p:attrName>
                                          <p:attrName>ppt_y</p:attrName>
                                        </p:attrNameLst>
                                      </p:cBhvr>
                                      <p:rCtr x="-15313" y="116"/>
                                    </p:animMotion>
                                  </p:childTnLst>
                                </p:cTn>
                              </p:par>
                              <p:par>
                                <p:cTn id="80" presetID="42" presetClass="path" presetSubtype="0" accel="50000" decel="50000" fill="hold" grpId="2" nodeType="withEffect">
                                  <p:stCondLst>
                                    <p:cond delay="0"/>
                                  </p:stCondLst>
                                  <p:childTnLst>
                                    <p:animMotion origin="layout" path="M -1.38889E-6 3.7037E-7 L 0.53143 -0.07338 " pathEditMode="relative" rAng="0" ptsTypes="AA">
                                      <p:cBhvr>
                                        <p:cTn id="81" dur="2000" fill="hold"/>
                                        <p:tgtEl>
                                          <p:spTgt spid="11"/>
                                        </p:tgtEl>
                                        <p:attrNameLst>
                                          <p:attrName>ppt_x</p:attrName>
                                          <p:attrName>ppt_y</p:attrName>
                                        </p:attrNameLst>
                                      </p:cBhvr>
                                      <p:rCtr x="26563" y="-3681"/>
                                    </p:animMotion>
                                  </p:childTnLst>
                                </p:cTn>
                              </p:par>
                              <p:par>
                                <p:cTn id="82" presetID="42" presetClass="path" presetSubtype="0" accel="50000" decel="50000" fill="hold" grpId="2" nodeType="withEffect">
                                  <p:stCondLst>
                                    <p:cond delay="0"/>
                                  </p:stCondLst>
                                  <p:childTnLst>
                                    <p:animMotion origin="layout" path="M -3.61111E-6 -1.11111E-6 L -0.28402 0.07755 " pathEditMode="relative" rAng="0" ptsTypes="AA">
                                      <p:cBhvr>
                                        <p:cTn id="83" dur="2000" fill="hold"/>
                                        <p:tgtEl>
                                          <p:spTgt spid="12"/>
                                        </p:tgtEl>
                                        <p:attrNameLst>
                                          <p:attrName>ppt_x</p:attrName>
                                          <p:attrName>ppt_y</p:attrName>
                                        </p:attrNameLst>
                                      </p:cBhvr>
                                      <p:rCtr x="-14201" y="3866"/>
                                    </p:animMotion>
                                  </p:childTnLst>
                                </p:cTn>
                              </p:par>
                              <p:par>
                                <p:cTn id="84" presetID="42" presetClass="path" presetSubtype="0" accel="50000" decel="50000" fill="hold" grpId="2" nodeType="withEffect">
                                  <p:stCondLst>
                                    <p:cond delay="0"/>
                                  </p:stCondLst>
                                  <p:childTnLst>
                                    <p:animMotion origin="layout" path="M -3.61111E-6 -4.07407E-6 L 0.35591 0.00255 " pathEditMode="relative" rAng="0" ptsTypes="AA">
                                      <p:cBhvr>
                                        <p:cTn id="85" dur="2000" fill="hold"/>
                                        <p:tgtEl>
                                          <p:spTgt spid="13"/>
                                        </p:tgtEl>
                                        <p:attrNameLst>
                                          <p:attrName>ppt_x</p:attrName>
                                          <p:attrName>ppt_y</p:attrName>
                                        </p:attrNameLst>
                                      </p:cBhvr>
                                      <p:rCtr x="17795" y="116"/>
                                    </p:animMotion>
                                  </p:childTnLst>
                                </p:cTn>
                              </p:par>
                              <p:par>
                                <p:cTn id="86" presetID="42" presetClass="path" presetSubtype="0" accel="50000" decel="50000" fill="hold" grpId="2" nodeType="withEffect">
                                  <p:stCondLst>
                                    <p:cond delay="0"/>
                                  </p:stCondLst>
                                  <p:childTnLst>
                                    <p:animMotion origin="layout" path="M -1.66667E-6 4.44444E-6 L -0.15503 0.00277 " pathEditMode="relative" rAng="0" ptsTypes="AA">
                                      <p:cBhvr>
                                        <p:cTn id="87" dur="2000" fill="hold"/>
                                        <p:tgtEl>
                                          <p:spTgt spid="14"/>
                                        </p:tgtEl>
                                        <p:attrNameLst>
                                          <p:attrName>ppt_x</p:attrName>
                                          <p:attrName>ppt_y</p:attrName>
                                        </p:attrNameLst>
                                      </p:cBhvr>
                                      <p:rCtr x="-7760" y="139"/>
                                    </p:animMotion>
                                  </p:childTnLst>
                                </p:cTn>
                              </p:par>
                              <p:par>
                                <p:cTn id="88" presetID="42" presetClass="path" presetSubtype="0" accel="50000" decel="50000" fill="hold" grpId="2" nodeType="withEffect">
                                  <p:stCondLst>
                                    <p:cond delay="0"/>
                                  </p:stCondLst>
                                  <p:childTnLst>
                                    <p:animMotion origin="layout" path="M -4.72222E-6 2.96296E-6 L -0.39809 0.07824 " pathEditMode="relative" rAng="0" ptsTypes="AA">
                                      <p:cBhvr>
                                        <p:cTn id="89" dur="2000" fill="hold"/>
                                        <p:tgtEl>
                                          <p:spTgt spid="15"/>
                                        </p:tgtEl>
                                        <p:attrNameLst>
                                          <p:attrName>ppt_x</p:attrName>
                                          <p:attrName>ppt_y</p:attrName>
                                        </p:attrNameLst>
                                      </p:cBhvr>
                                      <p:rCtr x="-19913" y="3912"/>
                                    </p:animMotion>
                                  </p:childTnLst>
                                </p:cTn>
                              </p:par>
                              <p:par>
                                <p:cTn id="90" presetID="42" presetClass="path" presetSubtype="0" accel="50000" decel="50000" fill="hold" grpId="2" nodeType="withEffect">
                                  <p:stCondLst>
                                    <p:cond delay="0"/>
                                  </p:stCondLst>
                                  <p:childTnLst>
                                    <p:animMotion origin="layout" path="M -8.33333E-7 2.22222E-6 L 0.63021 -0.22523 " pathEditMode="relative" rAng="0" ptsTypes="AA">
                                      <p:cBhvr>
                                        <p:cTn id="91" dur="2000" fill="hold"/>
                                        <p:tgtEl>
                                          <p:spTgt spid="5"/>
                                        </p:tgtEl>
                                        <p:attrNameLst>
                                          <p:attrName>ppt_x</p:attrName>
                                          <p:attrName>ppt_y</p:attrName>
                                        </p:attrNameLst>
                                      </p:cBhvr>
                                      <p:rCtr x="31510" y="-11273"/>
                                    </p:animMotion>
                                  </p:childTnLst>
                                </p:cTn>
                              </p:par>
                              <p:par>
                                <p:cTn id="92" presetID="42" presetClass="path" presetSubtype="0" accel="50000" decel="50000" fill="hold" grpId="2" nodeType="withEffect">
                                  <p:stCondLst>
                                    <p:cond delay="0"/>
                                  </p:stCondLst>
                                  <p:childTnLst>
                                    <p:animMotion origin="layout" path="M 5.55556E-7 -1.48148E-6 L 0.41493 0.00255 " pathEditMode="relative" rAng="0" ptsTypes="AA">
                                      <p:cBhvr>
                                        <p:cTn id="93" dur="2000" fill="hold"/>
                                        <p:tgtEl>
                                          <p:spTgt spid="16"/>
                                        </p:tgtEl>
                                        <p:attrNameLst>
                                          <p:attrName>ppt_x</p:attrName>
                                          <p:attrName>ppt_y</p:attrName>
                                        </p:attrNameLst>
                                      </p:cBhvr>
                                      <p:rCtr x="20747" y="116"/>
                                    </p:animMotion>
                                  </p:childTnLst>
                                </p:cTn>
                              </p:par>
                              <p:par>
                                <p:cTn id="94" presetID="42" presetClass="path" presetSubtype="0" accel="50000" decel="50000" fill="hold" grpId="2" nodeType="withEffect">
                                  <p:stCondLst>
                                    <p:cond delay="0"/>
                                  </p:stCondLst>
                                  <p:childTnLst>
                                    <p:animMotion origin="layout" path="M 0 -2.96296E-6 L 0.02726 0.07732 " pathEditMode="relative" rAng="0" ptsTypes="AA">
                                      <p:cBhvr>
                                        <p:cTn id="95" dur="2000" fill="hold"/>
                                        <p:tgtEl>
                                          <p:spTgt spid="17"/>
                                        </p:tgtEl>
                                        <p:attrNameLst>
                                          <p:attrName>ppt_x</p:attrName>
                                          <p:attrName>ppt_y</p:attrName>
                                        </p:attrNameLst>
                                      </p:cBhvr>
                                      <p:rCtr x="1354" y="3866"/>
                                    </p:animMotion>
                                  </p:childTnLst>
                                </p:cTn>
                              </p:par>
                              <p:par>
                                <p:cTn id="96" presetID="10" presetClass="exit" presetSubtype="0" fill="hold" grpId="1" nodeType="withEffect">
                                  <p:stCondLst>
                                    <p:cond delay="0"/>
                                  </p:stCondLst>
                                  <p:childTnLst>
                                    <p:animEffect transition="out" filter="fade">
                                      <p:cBhvr>
                                        <p:cTn id="97" dur="1250"/>
                                        <p:tgtEl>
                                          <p:spTgt spid="3074"/>
                                        </p:tgtEl>
                                      </p:cBhvr>
                                    </p:animEffect>
                                    <p:set>
                                      <p:cBhvr>
                                        <p:cTn id="98" dur="1" fill="hold">
                                          <p:stCondLst>
                                            <p:cond delay="1249"/>
                                          </p:stCondLst>
                                        </p:cTn>
                                        <p:tgtEl>
                                          <p:spTgt spid="3074"/>
                                        </p:tgtEl>
                                        <p:attrNameLst>
                                          <p:attrName>style.visibility</p:attrName>
                                        </p:attrNameLst>
                                      </p:cBhvr>
                                      <p:to>
                                        <p:strVal val="hidden"/>
                                      </p:to>
                                    </p:set>
                                  </p:childTnLst>
                                </p:cTn>
                              </p:par>
                            </p:childTnLst>
                          </p:cTn>
                        </p:par>
                        <p:par>
                          <p:cTn id="99" fill="hold">
                            <p:stCondLst>
                              <p:cond delay="2000"/>
                            </p:stCondLst>
                            <p:childTnLst>
                              <p:par>
                                <p:cTn id="100" presetID="10" presetClass="entr" presetSubtype="0" fill="hold" grpId="0" nodeType="afterEffect">
                                  <p:stCondLst>
                                    <p:cond delay="0"/>
                                  </p:stCondLst>
                                  <p:childTnLst>
                                    <p:set>
                                      <p:cBhvr>
                                        <p:cTn id="101" dur="1" fill="hold">
                                          <p:stCondLst>
                                            <p:cond delay="0"/>
                                          </p:stCondLst>
                                        </p:cTn>
                                        <p:tgtEl>
                                          <p:spTgt spid="18"/>
                                        </p:tgtEl>
                                        <p:attrNameLst>
                                          <p:attrName>style.visibility</p:attrName>
                                        </p:attrNameLst>
                                      </p:cBhvr>
                                      <p:to>
                                        <p:strVal val="visible"/>
                                      </p:to>
                                    </p:set>
                                    <p:animEffect transition="in" filter="fade">
                                      <p:cBhvr>
                                        <p:cTn id="102" dur="250"/>
                                        <p:tgtEl>
                                          <p:spTgt spid="18"/>
                                        </p:tgtEl>
                                      </p:cBhvr>
                                    </p:animEffect>
                                  </p:childTnLst>
                                </p:cTn>
                              </p:par>
                              <p:par>
                                <p:cTn id="103" presetID="10" presetClass="exit" presetSubtype="0" fill="hold" grpId="1" nodeType="withEffect">
                                  <p:stCondLst>
                                    <p:cond delay="0"/>
                                  </p:stCondLst>
                                  <p:childTnLst>
                                    <p:animEffect transition="out" filter="fade">
                                      <p:cBhvr>
                                        <p:cTn id="104" dur="500"/>
                                        <p:tgtEl>
                                          <p:spTgt spid="2"/>
                                        </p:tgtEl>
                                      </p:cBhvr>
                                    </p:animEffect>
                                    <p:set>
                                      <p:cBhvr>
                                        <p:cTn id="105" dur="1" fill="hold">
                                          <p:stCondLst>
                                            <p:cond delay="499"/>
                                          </p:stCondLst>
                                        </p:cTn>
                                        <p:tgtEl>
                                          <p:spTgt spid="2"/>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500"/>
                                        <p:tgtEl>
                                          <p:spTgt spid="4"/>
                                        </p:tgtEl>
                                      </p:cBhvr>
                                    </p:animEffect>
                                    <p:set>
                                      <p:cBhvr>
                                        <p:cTn id="108" dur="1" fill="hold">
                                          <p:stCondLst>
                                            <p:cond delay="499"/>
                                          </p:stCondLst>
                                        </p:cTn>
                                        <p:tgtEl>
                                          <p:spTgt spid="4"/>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500"/>
                                        <p:tgtEl>
                                          <p:spTgt spid="5"/>
                                        </p:tgtEl>
                                      </p:cBhvr>
                                    </p:animEffect>
                                    <p:set>
                                      <p:cBhvr>
                                        <p:cTn id="111" dur="1" fill="hold">
                                          <p:stCondLst>
                                            <p:cond delay="499"/>
                                          </p:stCondLst>
                                        </p:cTn>
                                        <p:tgtEl>
                                          <p:spTgt spid="5"/>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500"/>
                                        <p:tgtEl>
                                          <p:spTgt spid="6"/>
                                        </p:tgtEl>
                                      </p:cBhvr>
                                    </p:animEffect>
                                    <p:set>
                                      <p:cBhvr>
                                        <p:cTn id="114" dur="1" fill="hold">
                                          <p:stCondLst>
                                            <p:cond delay="499"/>
                                          </p:stCondLst>
                                        </p:cTn>
                                        <p:tgtEl>
                                          <p:spTgt spid="6"/>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500"/>
                                        <p:tgtEl>
                                          <p:spTgt spid="3"/>
                                        </p:tgtEl>
                                      </p:cBhvr>
                                    </p:animEffect>
                                    <p:set>
                                      <p:cBhvr>
                                        <p:cTn id="117" dur="1" fill="hold">
                                          <p:stCondLst>
                                            <p:cond delay="499"/>
                                          </p:stCondLst>
                                        </p:cTn>
                                        <p:tgtEl>
                                          <p:spTgt spid="3"/>
                                        </p:tgtEl>
                                        <p:attrNameLst>
                                          <p:attrName>style.visibility</p:attrName>
                                        </p:attrNameLst>
                                      </p:cBhvr>
                                      <p:to>
                                        <p:strVal val="hidden"/>
                                      </p:to>
                                    </p:set>
                                  </p:childTnLst>
                                </p:cTn>
                              </p:par>
                              <p:par>
                                <p:cTn id="118" presetID="10" presetClass="exit" presetSubtype="0" fill="hold" grpId="1" nodeType="withEffect">
                                  <p:stCondLst>
                                    <p:cond delay="0"/>
                                  </p:stCondLst>
                                  <p:childTnLst>
                                    <p:animEffect transition="out" filter="fade">
                                      <p:cBhvr>
                                        <p:cTn id="119" dur="500"/>
                                        <p:tgtEl>
                                          <p:spTgt spid="7"/>
                                        </p:tgtEl>
                                      </p:cBhvr>
                                    </p:animEffect>
                                    <p:set>
                                      <p:cBhvr>
                                        <p:cTn id="120" dur="1" fill="hold">
                                          <p:stCondLst>
                                            <p:cond delay="499"/>
                                          </p:stCondLst>
                                        </p:cTn>
                                        <p:tgtEl>
                                          <p:spTgt spid="7"/>
                                        </p:tgtEl>
                                        <p:attrNameLst>
                                          <p:attrName>style.visibility</p:attrName>
                                        </p:attrNameLst>
                                      </p:cBhvr>
                                      <p:to>
                                        <p:strVal val="hidden"/>
                                      </p:to>
                                    </p:set>
                                  </p:childTnLst>
                                </p:cTn>
                              </p:par>
                              <p:par>
                                <p:cTn id="121" presetID="10" presetClass="exit" presetSubtype="0" fill="hold" grpId="1" nodeType="withEffect">
                                  <p:stCondLst>
                                    <p:cond delay="0"/>
                                  </p:stCondLst>
                                  <p:childTnLst>
                                    <p:animEffect transition="out" filter="fade">
                                      <p:cBhvr>
                                        <p:cTn id="122" dur="500"/>
                                        <p:tgtEl>
                                          <p:spTgt spid="8"/>
                                        </p:tgtEl>
                                      </p:cBhvr>
                                    </p:animEffect>
                                    <p:set>
                                      <p:cBhvr>
                                        <p:cTn id="123" dur="1" fill="hold">
                                          <p:stCondLst>
                                            <p:cond delay="499"/>
                                          </p:stCondLst>
                                        </p:cTn>
                                        <p:tgtEl>
                                          <p:spTgt spid="8"/>
                                        </p:tgtEl>
                                        <p:attrNameLst>
                                          <p:attrName>style.visibility</p:attrName>
                                        </p:attrNameLst>
                                      </p:cBhvr>
                                      <p:to>
                                        <p:strVal val="hidden"/>
                                      </p:to>
                                    </p:set>
                                  </p:childTnLst>
                                </p:cTn>
                              </p:par>
                              <p:par>
                                <p:cTn id="124" presetID="10" presetClass="exit" presetSubtype="0" fill="hold" grpId="1" nodeType="withEffect">
                                  <p:stCondLst>
                                    <p:cond delay="0"/>
                                  </p:stCondLst>
                                  <p:childTnLst>
                                    <p:animEffect transition="out" filter="fade">
                                      <p:cBhvr>
                                        <p:cTn id="125" dur="500"/>
                                        <p:tgtEl>
                                          <p:spTgt spid="9"/>
                                        </p:tgtEl>
                                      </p:cBhvr>
                                    </p:animEffect>
                                    <p:set>
                                      <p:cBhvr>
                                        <p:cTn id="126" dur="1" fill="hold">
                                          <p:stCondLst>
                                            <p:cond delay="499"/>
                                          </p:stCondLst>
                                        </p:cTn>
                                        <p:tgtEl>
                                          <p:spTgt spid="9"/>
                                        </p:tgtEl>
                                        <p:attrNameLst>
                                          <p:attrName>style.visibility</p:attrName>
                                        </p:attrNameLst>
                                      </p:cBhvr>
                                      <p:to>
                                        <p:strVal val="hidden"/>
                                      </p:to>
                                    </p:set>
                                  </p:childTnLst>
                                </p:cTn>
                              </p:par>
                              <p:par>
                                <p:cTn id="127" presetID="10" presetClass="exit" presetSubtype="0" fill="hold" grpId="1" nodeType="withEffect">
                                  <p:stCondLst>
                                    <p:cond delay="0"/>
                                  </p:stCondLst>
                                  <p:childTnLst>
                                    <p:animEffect transition="out" filter="fade">
                                      <p:cBhvr>
                                        <p:cTn id="128" dur="500"/>
                                        <p:tgtEl>
                                          <p:spTgt spid="10"/>
                                        </p:tgtEl>
                                      </p:cBhvr>
                                    </p:animEffect>
                                    <p:set>
                                      <p:cBhvr>
                                        <p:cTn id="129" dur="1" fill="hold">
                                          <p:stCondLst>
                                            <p:cond delay="499"/>
                                          </p:stCondLst>
                                        </p:cTn>
                                        <p:tgtEl>
                                          <p:spTgt spid="10"/>
                                        </p:tgtEl>
                                        <p:attrNameLst>
                                          <p:attrName>style.visibility</p:attrName>
                                        </p:attrNameLst>
                                      </p:cBhvr>
                                      <p:to>
                                        <p:strVal val="hidden"/>
                                      </p:to>
                                    </p:set>
                                  </p:childTnLst>
                                </p:cTn>
                              </p:par>
                              <p:par>
                                <p:cTn id="130" presetID="10" presetClass="exit" presetSubtype="0" fill="hold" grpId="1" nodeType="withEffect">
                                  <p:stCondLst>
                                    <p:cond delay="0"/>
                                  </p:stCondLst>
                                  <p:childTnLst>
                                    <p:animEffect transition="out" filter="fade">
                                      <p:cBhvr>
                                        <p:cTn id="131" dur="500"/>
                                        <p:tgtEl>
                                          <p:spTgt spid="11"/>
                                        </p:tgtEl>
                                      </p:cBhvr>
                                    </p:animEffect>
                                    <p:set>
                                      <p:cBhvr>
                                        <p:cTn id="132" dur="1" fill="hold">
                                          <p:stCondLst>
                                            <p:cond delay="499"/>
                                          </p:stCondLst>
                                        </p:cTn>
                                        <p:tgtEl>
                                          <p:spTgt spid="11"/>
                                        </p:tgtEl>
                                        <p:attrNameLst>
                                          <p:attrName>style.visibility</p:attrName>
                                        </p:attrNameLst>
                                      </p:cBhvr>
                                      <p:to>
                                        <p:strVal val="hidden"/>
                                      </p:to>
                                    </p:set>
                                  </p:childTnLst>
                                </p:cTn>
                              </p:par>
                              <p:par>
                                <p:cTn id="133" presetID="10" presetClass="exit" presetSubtype="0" fill="hold" grpId="1" nodeType="withEffect">
                                  <p:stCondLst>
                                    <p:cond delay="0"/>
                                  </p:stCondLst>
                                  <p:childTnLst>
                                    <p:animEffect transition="out" filter="fade">
                                      <p:cBhvr>
                                        <p:cTn id="134" dur="500"/>
                                        <p:tgtEl>
                                          <p:spTgt spid="12"/>
                                        </p:tgtEl>
                                      </p:cBhvr>
                                    </p:animEffect>
                                    <p:set>
                                      <p:cBhvr>
                                        <p:cTn id="135" dur="1" fill="hold">
                                          <p:stCondLst>
                                            <p:cond delay="499"/>
                                          </p:stCondLst>
                                        </p:cTn>
                                        <p:tgtEl>
                                          <p:spTgt spid="12"/>
                                        </p:tgtEl>
                                        <p:attrNameLst>
                                          <p:attrName>style.visibility</p:attrName>
                                        </p:attrNameLst>
                                      </p:cBhvr>
                                      <p:to>
                                        <p:strVal val="hidden"/>
                                      </p:to>
                                    </p:set>
                                  </p:childTnLst>
                                </p:cTn>
                              </p:par>
                              <p:par>
                                <p:cTn id="136" presetID="10" presetClass="exit" presetSubtype="0" fill="hold" grpId="1" nodeType="withEffect">
                                  <p:stCondLst>
                                    <p:cond delay="0"/>
                                  </p:stCondLst>
                                  <p:childTnLst>
                                    <p:animEffect transition="out" filter="fade">
                                      <p:cBhvr>
                                        <p:cTn id="137" dur="500"/>
                                        <p:tgtEl>
                                          <p:spTgt spid="13"/>
                                        </p:tgtEl>
                                      </p:cBhvr>
                                    </p:animEffect>
                                    <p:set>
                                      <p:cBhvr>
                                        <p:cTn id="138" dur="1" fill="hold">
                                          <p:stCondLst>
                                            <p:cond delay="499"/>
                                          </p:stCondLst>
                                        </p:cTn>
                                        <p:tgtEl>
                                          <p:spTgt spid="13"/>
                                        </p:tgtEl>
                                        <p:attrNameLst>
                                          <p:attrName>style.visibility</p:attrName>
                                        </p:attrNameLst>
                                      </p:cBhvr>
                                      <p:to>
                                        <p:strVal val="hidden"/>
                                      </p:to>
                                    </p:set>
                                  </p:childTnLst>
                                </p:cTn>
                              </p:par>
                              <p:par>
                                <p:cTn id="139" presetID="10" presetClass="exit" presetSubtype="0" fill="hold" grpId="1" nodeType="withEffect">
                                  <p:stCondLst>
                                    <p:cond delay="0"/>
                                  </p:stCondLst>
                                  <p:childTnLst>
                                    <p:animEffect transition="out" filter="fade">
                                      <p:cBhvr>
                                        <p:cTn id="140" dur="500"/>
                                        <p:tgtEl>
                                          <p:spTgt spid="14"/>
                                        </p:tgtEl>
                                      </p:cBhvr>
                                    </p:animEffect>
                                    <p:set>
                                      <p:cBhvr>
                                        <p:cTn id="141" dur="1" fill="hold">
                                          <p:stCondLst>
                                            <p:cond delay="499"/>
                                          </p:stCondLst>
                                        </p:cTn>
                                        <p:tgtEl>
                                          <p:spTgt spid="14"/>
                                        </p:tgtEl>
                                        <p:attrNameLst>
                                          <p:attrName>style.visibility</p:attrName>
                                        </p:attrNameLst>
                                      </p:cBhvr>
                                      <p:to>
                                        <p:strVal val="hidden"/>
                                      </p:to>
                                    </p:set>
                                  </p:childTnLst>
                                </p:cTn>
                              </p:par>
                              <p:par>
                                <p:cTn id="142" presetID="10" presetClass="exit" presetSubtype="0" fill="hold" grpId="1" nodeType="withEffect">
                                  <p:stCondLst>
                                    <p:cond delay="0"/>
                                  </p:stCondLst>
                                  <p:childTnLst>
                                    <p:animEffect transition="out" filter="fade">
                                      <p:cBhvr>
                                        <p:cTn id="143" dur="500"/>
                                        <p:tgtEl>
                                          <p:spTgt spid="15"/>
                                        </p:tgtEl>
                                      </p:cBhvr>
                                    </p:animEffect>
                                    <p:set>
                                      <p:cBhvr>
                                        <p:cTn id="144" dur="1" fill="hold">
                                          <p:stCondLst>
                                            <p:cond delay="499"/>
                                          </p:stCondLst>
                                        </p:cTn>
                                        <p:tgtEl>
                                          <p:spTgt spid="15"/>
                                        </p:tgtEl>
                                        <p:attrNameLst>
                                          <p:attrName>style.visibility</p:attrName>
                                        </p:attrNameLst>
                                      </p:cBhvr>
                                      <p:to>
                                        <p:strVal val="hidden"/>
                                      </p:to>
                                    </p:set>
                                  </p:childTnLst>
                                </p:cTn>
                              </p:par>
                              <p:par>
                                <p:cTn id="145" presetID="10" presetClass="exit" presetSubtype="0" fill="hold" grpId="1" nodeType="withEffect">
                                  <p:stCondLst>
                                    <p:cond delay="0"/>
                                  </p:stCondLst>
                                  <p:childTnLst>
                                    <p:animEffect transition="out" filter="fade">
                                      <p:cBhvr>
                                        <p:cTn id="146" dur="500"/>
                                        <p:tgtEl>
                                          <p:spTgt spid="16"/>
                                        </p:tgtEl>
                                      </p:cBhvr>
                                    </p:animEffect>
                                    <p:set>
                                      <p:cBhvr>
                                        <p:cTn id="147" dur="1" fill="hold">
                                          <p:stCondLst>
                                            <p:cond delay="499"/>
                                          </p:stCondLst>
                                        </p:cTn>
                                        <p:tgtEl>
                                          <p:spTgt spid="16"/>
                                        </p:tgtEl>
                                        <p:attrNameLst>
                                          <p:attrName>style.visibility</p:attrName>
                                        </p:attrNameLst>
                                      </p:cBhvr>
                                      <p:to>
                                        <p:strVal val="hidden"/>
                                      </p:to>
                                    </p:set>
                                  </p:childTnLst>
                                </p:cTn>
                              </p:par>
                              <p:par>
                                <p:cTn id="148" presetID="10" presetClass="exit" presetSubtype="0" fill="hold" grpId="1" nodeType="withEffect">
                                  <p:stCondLst>
                                    <p:cond delay="0"/>
                                  </p:stCondLst>
                                  <p:childTnLst>
                                    <p:animEffect transition="out" filter="fade">
                                      <p:cBhvr>
                                        <p:cTn id="149" dur="500"/>
                                        <p:tgtEl>
                                          <p:spTgt spid="17"/>
                                        </p:tgtEl>
                                      </p:cBhvr>
                                    </p:animEffect>
                                    <p:set>
                                      <p:cBhvr>
                                        <p:cTn id="150" dur="1" fill="hold">
                                          <p:stCondLst>
                                            <p:cond delay="499"/>
                                          </p:stCondLst>
                                        </p:cTn>
                                        <p:tgtEl>
                                          <p:spTgt spid="17"/>
                                        </p:tgtEl>
                                        <p:attrNameLst>
                                          <p:attrName>style.visibility</p:attrName>
                                        </p:attrNameLst>
                                      </p:cBhvr>
                                      <p:to>
                                        <p:strVal val="hidden"/>
                                      </p:to>
                                    </p:set>
                                  </p:childTnLst>
                                </p:cTn>
                              </p:par>
                            </p:childTnLst>
                          </p:cTn>
                        </p:par>
                        <p:par>
                          <p:cTn id="151" fill="hold">
                            <p:stCondLst>
                              <p:cond delay="2500"/>
                            </p:stCondLst>
                            <p:childTnLst>
                              <p:par>
                                <p:cTn id="152" presetID="22" presetClass="entr" presetSubtype="1" fill="hold" grpId="0" nodeType="afterEffect">
                                  <p:stCondLst>
                                    <p:cond delay="0"/>
                                  </p:stCondLst>
                                  <p:childTnLst>
                                    <p:set>
                                      <p:cBhvr>
                                        <p:cTn id="153" dur="1" fill="hold">
                                          <p:stCondLst>
                                            <p:cond delay="0"/>
                                          </p:stCondLst>
                                        </p:cTn>
                                        <p:tgtEl>
                                          <p:spTgt spid="20"/>
                                        </p:tgtEl>
                                        <p:attrNameLst>
                                          <p:attrName>style.visibility</p:attrName>
                                        </p:attrNameLst>
                                      </p:cBhvr>
                                      <p:to>
                                        <p:strVal val="visible"/>
                                      </p:to>
                                    </p:set>
                                    <p:animEffect transition="in" filter="wipe(up)">
                                      <p:cBhvr>
                                        <p:cTn id="154" dur="500"/>
                                        <p:tgtEl>
                                          <p:spTgt spid="20"/>
                                        </p:tgtEl>
                                      </p:cBhvr>
                                    </p:animEffect>
                                  </p:childTnLst>
                                </p:cTn>
                              </p:par>
                              <p:par>
                                <p:cTn id="155" presetID="22" presetClass="entr" presetSubtype="1" fill="hold" grpId="0" nodeType="withEffect">
                                  <p:stCondLst>
                                    <p:cond delay="500"/>
                                  </p:stCondLst>
                                  <p:childTnLst>
                                    <p:set>
                                      <p:cBhvr>
                                        <p:cTn id="156" dur="1" fill="hold">
                                          <p:stCondLst>
                                            <p:cond delay="0"/>
                                          </p:stCondLst>
                                        </p:cTn>
                                        <p:tgtEl>
                                          <p:spTgt spid="21"/>
                                        </p:tgtEl>
                                        <p:attrNameLst>
                                          <p:attrName>style.visibility</p:attrName>
                                        </p:attrNameLst>
                                      </p:cBhvr>
                                      <p:to>
                                        <p:strVal val="visible"/>
                                      </p:to>
                                    </p:set>
                                    <p:animEffect transition="in" filter="wipe(up)">
                                      <p:cBhvr>
                                        <p:cTn id="157" dur="500"/>
                                        <p:tgtEl>
                                          <p:spTgt spid="21"/>
                                        </p:tgtEl>
                                      </p:cBhvr>
                                    </p:animEffect>
                                  </p:childTnLst>
                                </p:cTn>
                              </p:par>
                              <p:par>
                                <p:cTn id="158" presetID="22" presetClass="entr" presetSubtype="1" fill="hold" grpId="0" nodeType="withEffect">
                                  <p:stCondLst>
                                    <p:cond delay="500"/>
                                  </p:stCondLst>
                                  <p:childTnLst>
                                    <p:set>
                                      <p:cBhvr>
                                        <p:cTn id="159" dur="1" fill="hold">
                                          <p:stCondLst>
                                            <p:cond delay="0"/>
                                          </p:stCondLst>
                                        </p:cTn>
                                        <p:tgtEl>
                                          <p:spTgt spid="22"/>
                                        </p:tgtEl>
                                        <p:attrNameLst>
                                          <p:attrName>style.visibility</p:attrName>
                                        </p:attrNameLst>
                                      </p:cBhvr>
                                      <p:to>
                                        <p:strVal val="visible"/>
                                      </p:to>
                                    </p:set>
                                    <p:animEffect transition="in" filter="wipe(up)">
                                      <p:cBhvr>
                                        <p:cTn id="160" dur="500"/>
                                        <p:tgtEl>
                                          <p:spTgt spid="22"/>
                                        </p:tgtEl>
                                      </p:cBhvr>
                                    </p:animEffect>
                                  </p:childTnLst>
                                </p:cTn>
                              </p:par>
                            </p:childTnLst>
                          </p:cTn>
                        </p:par>
                      </p:childTnLst>
                    </p:cTn>
                  </p:par>
                  <p:par>
                    <p:cTn id="161" fill="hold">
                      <p:stCondLst>
                        <p:cond delay="indefinite"/>
                      </p:stCondLst>
                      <p:childTnLst>
                        <p:par>
                          <p:cTn id="162" fill="hold">
                            <p:stCondLst>
                              <p:cond delay="0"/>
                            </p:stCondLst>
                            <p:childTnLst>
                              <p:par>
                                <p:cTn id="163" presetID="2" presetClass="entr" presetSubtype="8" fill="hold" grpId="0" nodeType="clickEffect">
                                  <p:stCondLst>
                                    <p:cond delay="0"/>
                                  </p:stCondLst>
                                  <p:childTnLst>
                                    <p:set>
                                      <p:cBhvr>
                                        <p:cTn id="164" dur="1" fill="hold">
                                          <p:stCondLst>
                                            <p:cond delay="0"/>
                                          </p:stCondLst>
                                        </p:cTn>
                                        <p:tgtEl>
                                          <p:spTgt spid="23"/>
                                        </p:tgtEl>
                                        <p:attrNameLst>
                                          <p:attrName>style.visibility</p:attrName>
                                        </p:attrNameLst>
                                      </p:cBhvr>
                                      <p:to>
                                        <p:strVal val="visible"/>
                                      </p:to>
                                    </p:set>
                                    <p:anim calcmode="lin" valueType="num">
                                      <p:cBhvr additive="base">
                                        <p:cTn id="165" dur="500" fill="hold"/>
                                        <p:tgtEl>
                                          <p:spTgt spid="23"/>
                                        </p:tgtEl>
                                        <p:attrNameLst>
                                          <p:attrName>ppt_x</p:attrName>
                                        </p:attrNameLst>
                                      </p:cBhvr>
                                      <p:tavLst>
                                        <p:tav tm="0">
                                          <p:val>
                                            <p:strVal val="0-#ppt_w/2"/>
                                          </p:val>
                                        </p:tav>
                                        <p:tav tm="100000">
                                          <p:val>
                                            <p:strVal val="#ppt_x"/>
                                          </p:val>
                                        </p:tav>
                                      </p:tavLst>
                                    </p:anim>
                                    <p:anim calcmode="lin" valueType="num">
                                      <p:cBhvr additive="base">
                                        <p:cTn id="166"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22" presetClass="entr" presetSubtype="8" fill="hold" grpId="0" nodeType="clickEffect">
                                  <p:stCondLst>
                                    <p:cond delay="0"/>
                                  </p:stCondLst>
                                  <p:childTnLst>
                                    <p:set>
                                      <p:cBhvr>
                                        <p:cTn id="170" dur="1" fill="hold">
                                          <p:stCondLst>
                                            <p:cond delay="0"/>
                                          </p:stCondLst>
                                        </p:cTn>
                                        <p:tgtEl>
                                          <p:spTgt spid="19"/>
                                        </p:tgtEl>
                                        <p:attrNameLst>
                                          <p:attrName>style.visibility</p:attrName>
                                        </p:attrNameLst>
                                      </p:cBhvr>
                                      <p:to>
                                        <p:strVal val="visible"/>
                                      </p:to>
                                    </p:set>
                                    <p:animEffect transition="in" filter="wipe(left)">
                                      <p:cBhvr>
                                        <p:cTn id="171" dur="500"/>
                                        <p:tgtEl>
                                          <p:spTgt spid="19"/>
                                        </p:tgtEl>
                                      </p:cBhvr>
                                    </p:animEffect>
                                  </p:childTnLst>
                                </p:cTn>
                              </p:par>
                              <p:par>
                                <p:cTn id="172" presetID="18" presetClass="emph" presetSubtype="0" fill="hold" grpId="1" nodeType="withEffect">
                                  <p:stCondLst>
                                    <p:cond delay="0"/>
                                  </p:stCondLst>
                                  <p:childTnLst>
                                    <p:set>
                                      <p:cBhvr override="childStyle">
                                        <p:cTn id="173" dur="500" fill="hold"/>
                                        <p:tgtEl>
                                          <p:spTgt spid="19"/>
                                        </p:tgtEl>
                                        <p:attrNameLst>
                                          <p:attrName>style.textDecorationUnderline</p:attrName>
                                        </p:attrNameLst>
                                      </p:cBhvr>
                                      <p:to>
                                        <p:strVal val="true"/>
                                      </p:to>
                                    </p:set>
                                  </p:childTnLst>
                                </p:cTn>
                              </p:par>
                              <p:par>
                                <p:cTn id="174" presetID="16" presetClass="exit" presetSubtype="21" fill="hold" grpId="2" nodeType="withEffect">
                                  <p:stCondLst>
                                    <p:cond delay="650"/>
                                  </p:stCondLst>
                                  <p:childTnLst>
                                    <p:animEffect transition="out" filter="barn(inVertical)">
                                      <p:cBhvr>
                                        <p:cTn id="175" dur="500"/>
                                        <p:tgtEl>
                                          <p:spTgt spid="19"/>
                                        </p:tgtEl>
                                      </p:cBhvr>
                                    </p:animEffect>
                                    <p:set>
                                      <p:cBhvr>
                                        <p:cTn id="176" dur="1" fill="hold">
                                          <p:stCondLst>
                                            <p:cond delay="499"/>
                                          </p:stCondLst>
                                        </p:cTn>
                                        <p:tgtEl>
                                          <p:spTgt spid="19"/>
                                        </p:tgtEl>
                                        <p:attrNameLst>
                                          <p:attrName>style.visibility</p:attrName>
                                        </p:attrNameLst>
                                      </p:cBhvr>
                                      <p:to>
                                        <p:strVal val="hidden"/>
                                      </p:to>
                                    </p:set>
                                  </p:childTnLst>
                                </p:cTn>
                              </p:par>
                              <p:par>
                                <p:cTn id="177" presetID="0" presetClass="entr" presetSubtype="0" fill="hold" grpId="0" nodeType="withEffect">
                                  <p:stCondLst>
                                    <p:cond delay="400"/>
                                  </p:stCondLst>
                                  <p:childTnLst>
                                    <p:set>
                                      <p:cBhvr>
                                        <p:cTn id="178" dur="1" fill="hold">
                                          <p:stCondLst>
                                            <p:cond delay="0"/>
                                          </p:stCondLst>
                                        </p:cTn>
                                        <p:tgtEl>
                                          <p:spTgt spid="26"/>
                                        </p:tgtEl>
                                        <p:attrNameLst>
                                          <p:attrName>style.visibility</p:attrName>
                                        </p:attrNameLst>
                                      </p:cBhvr>
                                      <p:to>
                                        <p:strVal val="visible"/>
                                      </p:to>
                                    </p:set>
                                    <p:animEffect transition="in" filter="dissolve">
                                      <p:cBhvr>
                                        <p:cTn id="179" dur="500">
                                          <p:stCondLst>
                                            <p:cond delay="0"/>
                                          </p:stCondLst>
                                        </p:cTn>
                                        <p:tgtEl>
                                          <p:spTgt spid="26"/>
                                        </p:tgtEl>
                                      </p:cBhvr>
                                    </p:animEffect>
                                    <p:anim to="" calcmode="lin" valueType="num">
                                      <p:cBhvr>
                                        <p:cTn id="180" dur="500" fill="hold">
                                          <p:stCondLst>
                                            <p:cond delay="0"/>
                                          </p:stCondLst>
                                        </p:cTn>
                                        <p:tgtEl>
                                          <p:spTgt spid="26"/>
                                        </p:tgtEl>
                                        <p:attrNameLst>
                                          <p:attrName>ppt_w</p:attrName>
                                        </p:attrNameLst>
                                      </p:cBhvr>
                                      <p:tavLst>
                                        <p:tav tm="0">
                                          <p:val>
                                            <p:strVal val="#ppt_w*4"/>
                                          </p:val>
                                        </p:tav>
                                        <p:tav tm="100000">
                                          <p:val>
                                            <p:strVal val="#ppt_w"/>
                                          </p:val>
                                        </p:tav>
                                      </p:tavLst>
                                    </p:anim>
                                    <p:anim to="" calcmode="lin" valueType="num">
                                      <p:cBhvr>
                                        <p:cTn id="181" dur="500" fill="hold">
                                          <p:stCondLst>
                                            <p:cond delay="0"/>
                                          </p:stCondLst>
                                        </p:cTn>
                                        <p:tgtEl>
                                          <p:spTgt spid="26"/>
                                        </p:tgtEl>
                                        <p:attrNameLst>
                                          <p:attrName>ppt_h</p:attrName>
                                        </p:attrNameLst>
                                      </p:cBhvr>
                                      <p:tavLst>
                                        <p:tav tm="0">
                                          <p:val>
                                            <p:strVal val="#ppt_h*4"/>
                                          </p:val>
                                        </p:tav>
                                        <p:tav tm="100000">
                                          <p:val>
                                            <p:strVal val="#ppt_h"/>
                                          </p:val>
                                        </p:tav>
                                      </p:tavLst>
                                    </p:anim>
                                  </p:childTnLst>
                                </p:cTn>
                              </p:par>
                              <p:par>
                                <p:cTn id="182" presetID="39" presetClass="entr" presetSubtype="0" accel="100000" fill="hold" grpId="0" nodeType="withEffect">
                                  <p:stCondLst>
                                    <p:cond delay="500"/>
                                  </p:stCondLst>
                                  <p:childTnLst>
                                    <p:set>
                                      <p:cBhvr>
                                        <p:cTn id="183" dur="1" fill="hold">
                                          <p:stCondLst>
                                            <p:cond delay="0"/>
                                          </p:stCondLst>
                                        </p:cTn>
                                        <p:tgtEl>
                                          <p:spTgt spid="27"/>
                                        </p:tgtEl>
                                        <p:attrNameLst>
                                          <p:attrName>style.visibility</p:attrName>
                                        </p:attrNameLst>
                                      </p:cBhvr>
                                      <p:to>
                                        <p:strVal val="visible"/>
                                      </p:to>
                                    </p:set>
                                    <p:anim calcmode="lin" valueType="num">
                                      <p:cBhvr>
                                        <p:cTn id="184" dur="1000" fill="hold"/>
                                        <p:tgtEl>
                                          <p:spTgt spid="27"/>
                                        </p:tgtEl>
                                        <p:attrNameLst>
                                          <p:attrName>ppt_h</p:attrName>
                                        </p:attrNameLst>
                                      </p:cBhvr>
                                      <p:tavLst>
                                        <p:tav tm="0">
                                          <p:val>
                                            <p:strVal val="#ppt_h/20"/>
                                          </p:val>
                                        </p:tav>
                                        <p:tav tm="50000">
                                          <p:val>
                                            <p:strVal val="#ppt_h/20"/>
                                          </p:val>
                                        </p:tav>
                                        <p:tav tm="100000">
                                          <p:val>
                                            <p:strVal val="#ppt_h"/>
                                          </p:val>
                                        </p:tav>
                                      </p:tavLst>
                                    </p:anim>
                                    <p:anim calcmode="lin" valueType="num">
                                      <p:cBhvr>
                                        <p:cTn id="185" dur="1000" fill="hold"/>
                                        <p:tgtEl>
                                          <p:spTgt spid="27"/>
                                        </p:tgtEl>
                                        <p:attrNameLst>
                                          <p:attrName>ppt_w</p:attrName>
                                        </p:attrNameLst>
                                      </p:cBhvr>
                                      <p:tavLst>
                                        <p:tav tm="0">
                                          <p:val>
                                            <p:strVal val="#ppt_w+.3"/>
                                          </p:val>
                                        </p:tav>
                                        <p:tav tm="50000">
                                          <p:val>
                                            <p:strVal val="#ppt_w+.3"/>
                                          </p:val>
                                        </p:tav>
                                        <p:tav tm="100000">
                                          <p:val>
                                            <p:strVal val="#ppt_w"/>
                                          </p:val>
                                        </p:tav>
                                      </p:tavLst>
                                    </p:anim>
                                    <p:anim calcmode="lin" valueType="num">
                                      <p:cBhvr>
                                        <p:cTn id="186" dur="1000" fill="hold"/>
                                        <p:tgtEl>
                                          <p:spTgt spid="27"/>
                                        </p:tgtEl>
                                        <p:attrNameLst>
                                          <p:attrName>ppt_x</p:attrName>
                                        </p:attrNameLst>
                                      </p:cBhvr>
                                      <p:tavLst>
                                        <p:tav tm="0">
                                          <p:val>
                                            <p:strVal val="#ppt_x-.3"/>
                                          </p:val>
                                        </p:tav>
                                        <p:tav tm="50000">
                                          <p:val>
                                            <p:strVal val="#ppt_x"/>
                                          </p:val>
                                        </p:tav>
                                        <p:tav tm="100000">
                                          <p:val>
                                            <p:strVal val="#ppt_x"/>
                                          </p:val>
                                        </p:tav>
                                      </p:tavLst>
                                    </p:anim>
                                    <p:anim calcmode="lin" valueType="num">
                                      <p:cBhvr>
                                        <p:cTn id="187" dur="10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188" fill="hold">
                      <p:stCondLst>
                        <p:cond delay="indefinite"/>
                      </p:stCondLst>
                      <p:childTnLst>
                        <p:par>
                          <p:cTn id="189" fill="hold">
                            <p:stCondLst>
                              <p:cond delay="0"/>
                            </p:stCondLst>
                            <p:childTnLst>
                              <p:par>
                                <p:cTn id="190" presetID="0" presetClass="entr" presetSubtype="0" fill="hold" grpId="0" nodeType="clickEffect">
                                  <p:stCondLst>
                                    <p:cond delay="0"/>
                                  </p:stCondLst>
                                  <p:childTnLst>
                                    <p:set>
                                      <p:cBhvr>
                                        <p:cTn id="191" dur="1" fill="hold">
                                          <p:stCondLst>
                                            <p:cond delay="0"/>
                                          </p:stCondLst>
                                        </p:cTn>
                                        <p:tgtEl>
                                          <p:spTgt spid="28"/>
                                        </p:tgtEl>
                                        <p:attrNameLst>
                                          <p:attrName>style.visibility</p:attrName>
                                        </p:attrNameLst>
                                      </p:cBhvr>
                                      <p:to>
                                        <p:strVal val="visible"/>
                                      </p:to>
                                    </p:set>
                                    <p:animEffect transition="in" filter="dissolve">
                                      <p:cBhvr>
                                        <p:cTn id="192" dur="500">
                                          <p:stCondLst>
                                            <p:cond delay="0"/>
                                          </p:stCondLst>
                                        </p:cTn>
                                        <p:tgtEl>
                                          <p:spTgt spid="28"/>
                                        </p:tgtEl>
                                      </p:cBhvr>
                                    </p:animEffect>
                                    <p:anim to="" calcmode="lin" valueType="num">
                                      <p:cBhvr>
                                        <p:cTn id="193" dur="500" fill="hold">
                                          <p:stCondLst>
                                            <p:cond delay="0"/>
                                          </p:stCondLst>
                                        </p:cTn>
                                        <p:tgtEl>
                                          <p:spTgt spid="28"/>
                                        </p:tgtEl>
                                        <p:attrNameLst>
                                          <p:attrName>ppt_w</p:attrName>
                                        </p:attrNameLst>
                                      </p:cBhvr>
                                      <p:tavLst>
                                        <p:tav tm="0">
                                          <p:val>
                                            <p:strVal val="#ppt_w*4"/>
                                          </p:val>
                                        </p:tav>
                                        <p:tav tm="100000">
                                          <p:val>
                                            <p:strVal val="#ppt_w"/>
                                          </p:val>
                                        </p:tav>
                                      </p:tavLst>
                                    </p:anim>
                                    <p:anim to="" calcmode="lin" valueType="num">
                                      <p:cBhvr>
                                        <p:cTn id="194" dur="500" fill="hold">
                                          <p:stCondLst>
                                            <p:cond delay="0"/>
                                          </p:stCondLst>
                                        </p:cTn>
                                        <p:tgtEl>
                                          <p:spTgt spid="28"/>
                                        </p:tgtEl>
                                        <p:attrNameLst>
                                          <p:attrName>ppt_h</p:attrName>
                                        </p:attrNameLst>
                                      </p:cBhvr>
                                      <p:tavLst>
                                        <p:tav tm="0">
                                          <p:val>
                                            <p:strVal val="#ppt_h*4"/>
                                          </p:val>
                                        </p:tav>
                                        <p:tav tm="100000">
                                          <p:val>
                                            <p:strVal val="#ppt_h"/>
                                          </p:val>
                                        </p:tav>
                                      </p:tavLst>
                                    </p:anim>
                                  </p:childTnLst>
                                </p:cTn>
                              </p:par>
                            </p:childTnLst>
                          </p:cTn>
                        </p:par>
                      </p:childTnLst>
                    </p:cTn>
                  </p:par>
                  <p:par>
                    <p:cTn id="195" fill="hold">
                      <p:stCondLst>
                        <p:cond delay="indefinite"/>
                      </p:stCondLst>
                      <p:childTnLst>
                        <p:par>
                          <p:cTn id="196" fill="hold">
                            <p:stCondLst>
                              <p:cond delay="0"/>
                            </p:stCondLst>
                            <p:childTnLst>
                              <p:par>
                                <p:cTn id="197" presetID="0" presetClass="entr" presetSubtype="0" fill="hold" grpId="0" nodeType="clickEffect">
                                  <p:stCondLst>
                                    <p:cond delay="500"/>
                                  </p:stCondLst>
                                  <p:childTnLst>
                                    <p:set>
                                      <p:cBhvr>
                                        <p:cTn id="198" dur="1" fill="hold">
                                          <p:stCondLst>
                                            <p:cond delay="0"/>
                                          </p:stCondLst>
                                        </p:cTn>
                                        <p:tgtEl>
                                          <p:spTgt spid="29"/>
                                        </p:tgtEl>
                                        <p:attrNameLst>
                                          <p:attrName>style.visibility</p:attrName>
                                        </p:attrNameLst>
                                      </p:cBhvr>
                                      <p:to>
                                        <p:strVal val="visible"/>
                                      </p:to>
                                    </p:set>
                                    <p:animEffect transition="in" filter="dissolve">
                                      <p:cBhvr>
                                        <p:cTn id="199" dur="500">
                                          <p:stCondLst>
                                            <p:cond delay="0"/>
                                          </p:stCondLst>
                                        </p:cTn>
                                        <p:tgtEl>
                                          <p:spTgt spid="29"/>
                                        </p:tgtEl>
                                      </p:cBhvr>
                                    </p:animEffect>
                                    <p:anim to="" calcmode="lin" valueType="num">
                                      <p:cBhvr>
                                        <p:cTn id="200" dur="500" fill="hold">
                                          <p:stCondLst>
                                            <p:cond delay="0"/>
                                          </p:stCondLst>
                                        </p:cTn>
                                        <p:tgtEl>
                                          <p:spTgt spid="29"/>
                                        </p:tgtEl>
                                        <p:attrNameLst>
                                          <p:attrName>ppt_w</p:attrName>
                                        </p:attrNameLst>
                                      </p:cBhvr>
                                      <p:tavLst>
                                        <p:tav tm="0">
                                          <p:val>
                                            <p:strVal val="#ppt_w*4"/>
                                          </p:val>
                                        </p:tav>
                                        <p:tav tm="100000">
                                          <p:val>
                                            <p:strVal val="#ppt_w"/>
                                          </p:val>
                                        </p:tav>
                                      </p:tavLst>
                                    </p:anim>
                                    <p:anim to="" calcmode="lin" valueType="num">
                                      <p:cBhvr>
                                        <p:cTn id="201" dur="500" fill="hold">
                                          <p:stCondLst>
                                            <p:cond delay="0"/>
                                          </p:stCondLst>
                                        </p:cTn>
                                        <p:tgtEl>
                                          <p:spTgt spid="29"/>
                                        </p:tgtEl>
                                        <p:attrNameLst>
                                          <p:attrName>ppt_h</p:attrName>
                                        </p:attrNameLst>
                                      </p:cBhvr>
                                      <p:tavLst>
                                        <p:tav tm="0">
                                          <p:val>
                                            <p:strVal val="#ppt_h*4"/>
                                          </p:val>
                                        </p:tav>
                                        <p:tav tm="100000">
                                          <p:val>
                                            <p:strVal val="#ppt_h"/>
                                          </p:val>
                                        </p:tav>
                                      </p:tavLst>
                                    </p:anim>
                                  </p:childTnLst>
                                </p:cTn>
                              </p:par>
                              <p:par>
                                <p:cTn id="202" presetID="42" presetClass="exit" presetSubtype="0" fill="hold" grpId="1" nodeType="withEffect">
                                  <p:stCondLst>
                                    <p:cond delay="0"/>
                                  </p:stCondLst>
                                  <p:childTnLst>
                                    <p:animEffect transition="out" filter="fade">
                                      <p:cBhvr>
                                        <p:cTn id="203" dur="1000"/>
                                        <p:tgtEl>
                                          <p:spTgt spid="28"/>
                                        </p:tgtEl>
                                      </p:cBhvr>
                                    </p:animEffect>
                                    <p:anim calcmode="lin" valueType="num">
                                      <p:cBhvr>
                                        <p:cTn id="204" dur="1000"/>
                                        <p:tgtEl>
                                          <p:spTgt spid="28"/>
                                        </p:tgtEl>
                                        <p:attrNameLst>
                                          <p:attrName>ppt_x</p:attrName>
                                        </p:attrNameLst>
                                      </p:cBhvr>
                                      <p:tavLst>
                                        <p:tav tm="0">
                                          <p:val>
                                            <p:strVal val="ppt_x"/>
                                          </p:val>
                                        </p:tav>
                                        <p:tav tm="100000">
                                          <p:val>
                                            <p:strVal val="ppt_x"/>
                                          </p:val>
                                        </p:tav>
                                      </p:tavLst>
                                    </p:anim>
                                    <p:anim calcmode="lin" valueType="num">
                                      <p:cBhvr>
                                        <p:cTn id="205" dur="1000"/>
                                        <p:tgtEl>
                                          <p:spTgt spid="28"/>
                                        </p:tgtEl>
                                        <p:attrNameLst>
                                          <p:attrName>ppt_y</p:attrName>
                                        </p:attrNameLst>
                                      </p:cBhvr>
                                      <p:tavLst>
                                        <p:tav tm="0">
                                          <p:val>
                                            <p:strVal val="ppt_y"/>
                                          </p:val>
                                        </p:tav>
                                        <p:tav tm="100000">
                                          <p:val>
                                            <p:strVal val="ppt_y+.1"/>
                                          </p:val>
                                        </p:tav>
                                      </p:tavLst>
                                    </p:anim>
                                    <p:set>
                                      <p:cBhvr>
                                        <p:cTn id="206" dur="1" fill="hold">
                                          <p:stCondLst>
                                            <p:cond delay="999"/>
                                          </p:stCondLst>
                                        </p:cTn>
                                        <p:tgtEl>
                                          <p:spTgt spid="28"/>
                                        </p:tgtEl>
                                        <p:attrNameLst>
                                          <p:attrName>style.visibility</p:attrName>
                                        </p:attrNameLst>
                                      </p:cBhvr>
                                      <p:to>
                                        <p:strVal val="hidden"/>
                                      </p:to>
                                    </p:set>
                                  </p:childTnLst>
                                </p:cTn>
                              </p:par>
                            </p:childTnLst>
                          </p:cTn>
                        </p:par>
                      </p:childTnLst>
                    </p:cTn>
                  </p:par>
                  <p:par>
                    <p:cTn id="207" fill="hold">
                      <p:stCondLst>
                        <p:cond delay="indefinite"/>
                      </p:stCondLst>
                      <p:childTnLst>
                        <p:par>
                          <p:cTn id="208" fill="hold">
                            <p:stCondLst>
                              <p:cond delay="0"/>
                            </p:stCondLst>
                            <p:childTnLst>
                              <p:par>
                                <p:cTn id="209" presetID="0" presetClass="entr" presetSubtype="0" fill="hold" grpId="0" nodeType="clickEffect">
                                  <p:stCondLst>
                                    <p:cond delay="500"/>
                                  </p:stCondLst>
                                  <p:childTnLst>
                                    <p:set>
                                      <p:cBhvr>
                                        <p:cTn id="210" dur="1" fill="hold">
                                          <p:stCondLst>
                                            <p:cond delay="0"/>
                                          </p:stCondLst>
                                        </p:cTn>
                                        <p:tgtEl>
                                          <p:spTgt spid="30"/>
                                        </p:tgtEl>
                                        <p:attrNameLst>
                                          <p:attrName>style.visibility</p:attrName>
                                        </p:attrNameLst>
                                      </p:cBhvr>
                                      <p:to>
                                        <p:strVal val="visible"/>
                                      </p:to>
                                    </p:set>
                                    <p:animEffect transition="in" filter="dissolve">
                                      <p:cBhvr>
                                        <p:cTn id="211" dur="500">
                                          <p:stCondLst>
                                            <p:cond delay="0"/>
                                          </p:stCondLst>
                                        </p:cTn>
                                        <p:tgtEl>
                                          <p:spTgt spid="30"/>
                                        </p:tgtEl>
                                      </p:cBhvr>
                                    </p:animEffect>
                                    <p:anim to="" calcmode="lin" valueType="num">
                                      <p:cBhvr>
                                        <p:cTn id="212" dur="500" fill="hold">
                                          <p:stCondLst>
                                            <p:cond delay="0"/>
                                          </p:stCondLst>
                                        </p:cTn>
                                        <p:tgtEl>
                                          <p:spTgt spid="30"/>
                                        </p:tgtEl>
                                        <p:attrNameLst>
                                          <p:attrName>ppt_w</p:attrName>
                                        </p:attrNameLst>
                                      </p:cBhvr>
                                      <p:tavLst>
                                        <p:tav tm="0">
                                          <p:val>
                                            <p:strVal val="#ppt_w*4"/>
                                          </p:val>
                                        </p:tav>
                                        <p:tav tm="100000">
                                          <p:val>
                                            <p:strVal val="#ppt_w"/>
                                          </p:val>
                                        </p:tav>
                                      </p:tavLst>
                                    </p:anim>
                                    <p:anim to="" calcmode="lin" valueType="num">
                                      <p:cBhvr>
                                        <p:cTn id="213" dur="500" fill="hold">
                                          <p:stCondLst>
                                            <p:cond delay="0"/>
                                          </p:stCondLst>
                                        </p:cTn>
                                        <p:tgtEl>
                                          <p:spTgt spid="30"/>
                                        </p:tgtEl>
                                        <p:attrNameLst>
                                          <p:attrName>ppt_h</p:attrName>
                                        </p:attrNameLst>
                                      </p:cBhvr>
                                      <p:tavLst>
                                        <p:tav tm="0">
                                          <p:val>
                                            <p:strVal val="#ppt_h*4"/>
                                          </p:val>
                                        </p:tav>
                                        <p:tav tm="100000">
                                          <p:val>
                                            <p:strVal val="#ppt_h"/>
                                          </p:val>
                                        </p:tav>
                                      </p:tavLst>
                                    </p:anim>
                                  </p:childTnLst>
                                </p:cTn>
                              </p:par>
                              <p:par>
                                <p:cTn id="214" presetID="42" presetClass="exit" presetSubtype="0" fill="hold" grpId="1" nodeType="withEffect">
                                  <p:stCondLst>
                                    <p:cond delay="0"/>
                                  </p:stCondLst>
                                  <p:childTnLst>
                                    <p:animEffect transition="out" filter="fade">
                                      <p:cBhvr>
                                        <p:cTn id="215" dur="1000"/>
                                        <p:tgtEl>
                                          <p:spTgt spid="29"/>
                                        </p:tgtEl>
                                      </p:cBhvr>
                                    </p:animEffect>
                                    <p:anim calcmode="lin" valueType="num">
                                      <p:cBhvr>
                                        <p:cTn id="216" dur="1000"/>
                                        <p:tgtEl>
                                          <p:spTgt spid="29"/>
                                        </p:tgtEl>
                                        <p:attrNameLst>
                                          <p:attrName>ppt_x</p:attrName>
                                        </p:attrNameLst>
                                      </p:cBhvr>
                                      <p:tavLst>
                                        <p:tav tm="0">
                                          <p:val>
                                            <p:strVal val="ppt_x"/>
                                          </p:val>
                                        </p:tav>
                                        <p:tav tm="100000">
                                          <p:val>
                                            <p:strVal val="ppt_x"/>
                                          </p:val>
                                        </p:tav>
                                      </p:tavLst>
                                    </p:anim>
                                    <p:anim calcmode="lin" valueType="num">
                                      <p:cBhvr>
                                        <p:cTn id="217" dur="1000"/>
                                        <p:tgtEl>
                                          <p:spTgt spid="29"/>
                                        </p:tgtEl>
                                        <p:attrNameLst>
                                          <p:attrName>ppt_y</p:attrName>
                                        </p:attrNameLst>
                                      </p:cBhvr>
                                      <p:tavLst>
                                        <p:tav tm="0">
                                          <p:val>
                                            <p:strVal val="ppt_y"/>
                                          </p:val>
                                        </p:tav>
                                        <p:tav tm="100000">
                                          <p:val>
                                            <p:strVal val="ppt_y+.1"/>
                                          </p:val>
                                        </p:tav>
                                      </p:tavLst>
                                    </p:anim>
                                    <p:set>
                                      <p:cBhvr>
                                        <p:cTn id="218" dur="1" fill="hold">
                                          <p:stCondLst>
                                            <p:cond delay="999"/>
                                          </p:stCondLst>
                                        </p:cTn>
                                        <p:tgtEl>
                                          <p:spTgt spid="29"/>
                                        </p:tgtEl>
                                        <p:attrNameLst>
                                          <p:attrName>style.visibility</p:attrName>
                                        </p:attrNameLst>
                                      </p:cBhvr>
                                      <p:to>
                                        <p:strVal val="hidden"/>
                                      </p:to>
                                    </p:set>
                                  </p:childTnLst>
                                </p:cTn>
                              </p:par>
                            </p:childTnLst>
                          </p:cTn>
                        </p:par>
                      </p:childTnLst>
                    </p:cTn>
                  </p:par>
                  <p:par>
                    <p:cTn id="219" fill="hold">
                      <p:stCondLst>
                        <p:cond delay="indefinite"/>
                      </p:stCondLst>
                      <p:childTnLst>
                        <p:par>
                          <p:cTn id="220" fill="hold">
                            <p:stCondLst>
                              <p:cond delay="0"/>
                            </p:stCondLst>
                            <p:childTnLst>
                              <p:par>
                                <p:cTn id="221" presetID="39" presetClass="entr" presetSubtype="0" accel="100000" fill="hold" grpId="0" nodeType="clickEffect">
                                  <p:stCondLst>
                                    <p:cond delay="0"/>
                                  </p:stCondLst>
                                  <p:childTnLst>
                                    <p:set>
                                      <p:cBhvr>
                                        <p:cTn id="222" dur="1" fill="hold">
                                          <p:stCondLst>
                                            <p:cond delay="0"/>
                                          </p:stCondLst>
                                        </p:cTn>
                                        <p:tgtEl>
                                          <p:spTgt spid="25"/>
                                        </p:tgtEl>
                                        <p:attrNameLst>
                                          <p:attrName>style.visibility</p:attrName>
                                        </p:attrNameLst>
                                      </p:cBhvr>
                                      <p:to>
                                        <p:strVal val="visible"/>
                                      </p:to>
                                    </p:set>
                                    <p:anim calcmode="lin" valueType="num">
                                      <p:cBhvr>
                                        <p:cTn id="223" dur="1000" fill="hold"/>
                                        <p:tgtEl>
                                          <p:spTgt spid="25"/>
                                        </p:tgtEl>
                                        <p:attrNameLst>
                                          <p:attrName>ppt_h</p:attrName>
                                        </p:attrNameLst>
                                      </p:cBhvr>
                                      <p:tavLst>
                                        <p:tav tm="0">
                                          <p:val>
                                            <p:strVal val="#ppt_h/20"/>
                                          </p:val>
                                        </p:tav>
                                        <p:tav tm="50000">
                                          <p:val>
                                            <p:strVal val="#ppt_h/20"/>
                                          </p:val>
                                        </p:tav>
                                        <p:tav tm="100000">
                                          <p:val>
                                            <p:strVal val="#ppt_h"/>
                                          </p:val>
                                        </p:tav>
                                      </p:tavLst>
                                    </p:anim>
                                    <p:anim calcmode="lin" valueType="num">
                                      <p:cBhvr>
                                        <p:cTn id="224" dur="1000" fill="hold"/>
                                        <p:tgtEl>
                                          <p:spTgt spid="25"/>
                                        </p:tgtEl>
                                        <p:attrNameLst>
                                          <p:attrName>ppt_w</p:attrName>
                                        </p:attrNameLst>
                                      </p:cBhvr>
                                      <p:tavLst>
                                        <p:tav tm="0">
                                          <p:val>
                                            <p:strVal val="#ppt_w+.3"/>
                                          </p:val>
                                        </p:tav>
                                        <p:tav tm="50000">
                                          <p:val>
                                            <p:strVal val="#ppt_w+.3"/>
                                          </p:val>
                                        </p:tav>
                                        <p:tav tm="100000">
                                          <p:val>
                                            <p:strVal val="#ppt_w"/>
                                          </p:val>
                                        </p:tav>
                                      </p:tavLst>
                                    </p:anim>
                                    <p:anim calcmode="lin" valueType="num">
                                      <p:cBhvr>
                                        <p:cTn id="225" dur="1000" fill="hold"/>
                                        <p:tgtEl>
                                          <p:spTgt spid="25"/>
                                        </p:tgtEl>
                                        <p:attrNameLst>
                                          <p:attrName>ppt_x</p:attrName>
                                        </p:attrNameLst>
                                      </p:cBhvr>
                                      <p:tavLst>
                                        <p:tav tm="0">
                                          <p:val>
                                            <p:strVal val="#ppt_x-.3"/>
                                          </p:val>
                                        </p:tav>
                                        <p:tav tm="50000">
                                          <p:val>
                                            <p:strVal val="#ppt_x"/>
                                          </p:val>
                                        </p:tav>
                                        <p:tav tm="100000">
                                          <p:val>
                                            <p:strVal val="#ppt_x"/>
                                          </p:val>
                                        </p:tav>
                                      </p:tavLst>
                                    </p:anim>
                                    <p:anim calcmode="lin" valueType="num">
                                      <p:cBhvr>
                                        <p:cTn id="226" dur="10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227" fill="hold">
                      <p:stCondLst>
                        <p:cond delay="indefinite"/>
                      </p:stCondLst>
                      <p:childTnLst>
                        <p:par>
                          <p:cTn id="228" fill="hold">
                            <p:stCondLst>
                              <p:cond delay="0"/>
                            </p:stCondLst>
                            <p:childTnLst>
                              <p:par>
                                <p:cTn id="229" presetID="39" presetClass="entr" presetSubtype="0" accel="100000" fill="hold" grpId="0" nodeType="clickEffect">
                                  <p:stCondLst>
                                    <p:cond delay="0"/>
                                  </p:stCondLst>
                                  <p:childTnLst>
                                    <p:set>
                                      <p:cBhvr>
                                        <p:cTn id="230" dur="1" fill="hold">
                                          <p:stCondLst>
                                            <p:cond delay="0"/>
                                          </p:stCondLst>
                                        </p:cTn>
                                        <p:tgtEl>
                                          <p:spTgt spid="24"/>
                                        </p:tgtEl>
                                        <p:attrNameLst>
                                          <p:attrName>style.visibility</p:attrName>
                                        </p:attrNameLst>
                                      </p:cBhvr>
                                      <p:to>
                                        <p:strVal val="visible"/>
                                      </p:to>
                                    </p:set>
                                    <p:anim calcmode="lin" valueType="num">
                                      <p:cBhvr>
                                        <p:cTn id="231" dur="10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232" dur="10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233" dur="10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234" dur="10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235" fill="hold">
                      <p:stCondLst>
                        <p:cond delay="indefinite"/>
                      </p:stCondLst>
                      <p:childTnLst>
                        <p:par>
                          <p:cTn id="236" fill="hold">
                            <p:stCondLst>
                              <p:cond delay="0"/>
                            </p:stCondLst>
                            <p:childTnLst>
                              <p:par>
                                <p:cTn id="237" presetID="22" presetClass="entr" presetSubtype="8" fill="hold" grpId="0" nodeType="clickEffect">
                                  <p:stCondLst>
                                    <p:cond delay="0"/>
                                  </p:stCondLst>
                                  <p:childTnLst>
                                    <p:set>
                                      <p:cBhvr>
                                        <p:cTn id="238" dur="1" fill="hold">
                                          <p:stCondLst>
                                            <p:cond delay="0"/>
                                          </p:stCondLst>
                                        </p:cTn>
                                        <p:tgtEl>
                                          <p:spTgt spid="31"/>
                                        </p:tgtEl>
                                        <p:attrNameLst>
                                          <p:attrName>style.visibility</p:attrName>
                                        </p:attrNameLst>
                                      </p:cBhvr>
                                      <p:to>
                                        <p:strVal val="visible"/>
                                      </p:to>
                                    </p:set>
                                    <p:animEffect transition="in" filter="wipe(left)">
                                      <p:cBhvr>
                                        <p:cTn id="239" dur="500"/>
                                        <p:tgtEl>
                                          <p:spTgt spid="31"/>
                                        </p:tgtEl>
                                      </p:cBhvr>
                                    </p:animEffect>
                                  </p:childTnLst>
                                </p:cTn>
                              </p:par>
                            </p:childTnLst>
                          </p:cTn>
                        </p:par>
                      </p:childTnLst>
                    </p:cTn>
                  </p:par>
                  <p:par>
                    <p:cTn id="240" fill="hold">
                      <p:stCondLst>
                        <p:cond delay="indefinite"/>
                      </p:stCondLst>
                      <p:childTnLst>
                        <p:par>
                          <p:cTn id="241" fill="hold">
                            <p:stCondLst>
                              <p:cond delay="0"/>
                            </p:stCondLst>
                            <p:childTnLst>
                              <p:par>
                                <p:cTn id="242" presetID="0" presetClass="entr" presetSubtype="0" fill="hold" grpId="0" nodeType="clickEffect">
                                  <p:stCondLst>
                                    <p:cond delay="0"/>
                                  </p:stCondLst>
                                  <p:childTnLst>
                                    <p:set>
                                      <p:cBhvr>
                                        <p:cTn id="243" dur="1" fill="hold">
                                          <p:stCondLst>
                                            <p:cond delay="0"/>
                                          </p:stCondLst>
                                        </p:cTn>
                                        <p:tgtEl>
                                          <p:spTgt spid="8192"/>
                                        </p:tgtEl>
                                        <p:attrNameLst>
                                          <p:attrName>style.visibility</p:attrName>
                                        </p:attrNameLst>
                                      </p:cBhvr>
                                      <p:to>
                                        <p:strVal val="visible"/>
                                      </p:to>
                                    </p:set>
                                    <p:animEffect transition="in" filter="dissolve">
                                      <p:cBhvr>
                                        <p:cTn id="244" dur="500">
                                          <p:stCondLst>
                                            <p:cond delay="0"/>
                                          </p:stCondLst>
                                        </p:cTn>
                                        <p:tgtEl>
                                          <p:spTgt spid="8192"/>
                                        </p:tgtEl>
                                      </p:cBhvr>
                                    </p:animEffect>
                                    <p:anim to="" calcmode="lin" valueType="num">
                                      <p:cBhvr>
                                        <p:cTn id="245" dur="500" fill="hold">
                                          <p:stCondLst>
                                            <p:cond delay="0"/>
                                          </p:stCondLst>
                                        </p:cTn>
                                        <p:tgtEl>
                                          <p:spTgt spid="8192"/>
                                        </p:tgtEl>
                                        <p:attrNameLst>
                                          <p:attrName>ppt_w</p:attrName>
                                        </p:attrNameLst>
                                      </p:cBhvr>
                                      <p:tavLst>
                                        <p:tav tm="0">
                                          <p:val>
                                            <p:strVal val="#ppt_w*4"/>
                                          </p:val>
                                        </p:tav>
                                        <p:tav tm="100000">
                                          <p:val>
                                            <p:strVal val="#ppt_w"/>
                                          </p:val>
                                        </p:tav>
                                      </p:tavLst>
                                    </p:anim>
                                    <p:anim to="" calcmode="lin" valueType="num">
                                      <p:cBhvr>
                                        <p:cTn id="246" dur="500" fill="hold">
                                          <p:stCondLst>
                                            <p:cond delay="0"/>
                                          </p:stCondLst>
                                        </p:cTn>
                                        <p:tgtEl>
                                          <p:spTgt spid="8192"/>
                                        </p:tgtEl>
                                        <p:attrNameLst>
                                          <p:attrName>ppt_h</p:attrName>
                                        </p:attrNameLst>
                                      </p:cBhvr>
                                      <p:tavLst>
                                        <p:tav tm="0">
                                          <p:val>
                                            <p:strVal val="#ppt_h*4"/>
                                          </p:val>
                                        </p:tav>
                                        <p:tav tm="100000">
                                          <p:val>
                                            <p:strVal val="#ppt_h"/>
                                          </p:val>
                                        </p:tav>
                                      </p:tavLst>
                                    </p:anim>
                                  </p:childTnLst>
                                </p:cTn>
                              </p:par>
                              <p:par>
                                <p:cTn id="247" presetID="39" presetClass="entr" presetSubtype="0" accel="100000" fill="hold" grpId="0" nodeType="withEffect">
                                  <p:stCondLst>
                                    <p:cond delay="0"/>
                                  </p:stCondLst>
                                  <p:childTnLst>
                                    <p:set>
                                      <p:cBhvr>
                                        <p:cTn id="248" dur="1" fill="hold">
                                          <p:stCondLst>
                                            <p:cond delay="0"/>
                                          </p:stCondLst>
                                        </p:cTn>
                                        <p:tgtEl>
                                          <p:spTgt spid="8196"/>
                                        </p:tgtEl>
                                        <p:attrNameLst>
                                          <p:attrName>style.visibility</p:attrName>
                                        </p:attrNameLst>
                                      </p:cBhvr>
                                      <p:to>
                                        <p:strVal val="visible"/>
                                      </p:to>
                                    </p:set>
                                    <p:anim calcmode="lin" valueType="num">
                                      <p:cBhvr>
                                        <p:cTn id="249" dur="1000" fill="hold"/>
                                        <p:tgtEl>
                                          <p:spTgt spid="8196"/>
                                        </p:tgtEl>
                                        <p:attrNameLst>
                                          <p:attrName>ppt_h</p:attrName>
                                        </p:attrNameLst>
                                      </p:cBhvr>
                                      <p:tavLst>
                                        <p:tav tm="0">
                                          <p:val>
                                            <p:strVal val="#ppt_h/20"/>
                                          </p:val>
                                        </p:tav>
                                        <p:tav tm="50000">
                                          <p:val>
                                            <p:strVal val="#ppt_h/20"/>
                                          </p:val>
                                        </p:tav>
                                        <p:tav tm="100000">
                                          <p:val>
                                            <p:strVal val="#ppt_h"/>
                                          </p:val>
                                        </p:tav>
                                      </p:tavLst>
                                    </p:anim>
                                    <p:anim calcmode="lin" valueType="num">
                                      <p:cBhvr>
                                        <p:cTn id="250" dur="1000" fill="hold"/>
                                        <p:tgtEl>
                                          <p:spTgt spid="8196"/>
                                        </p:tgtEl>
                                        <p:attrNameLst>
                                          <p:attrName>ppt_w</p:attrName>
                                        </p:attrNameLst>
                                      </p:cBhvr>
                                      <p:tavLst>
                                        <p:tav tm="0">
                                          <p:val>
                                            <p:strVal val="#ppt_w+.3"/>
                                          </p:val>
                                        </p:tav>
                                        <p:tav tm="50000">
                                          <p:val>
                                            <p:strVal val="#ppt_w+.3"/>
                                          </p:val>
                                        </p:tav>
                                        <p:tav tm="100000">
                                          <p:val>
                                            <p:strVal val="#ppt_w"/>
                                          </p:val>
                                        </p:tav>
                                      </p:tavLst>
                                    </p:anim>
                                    <p:anim calcmode="lin" valueType="num">
                                      <p:cBhvr>
                                        <p:cTn id="251" dur="1000" fill="hold"/>
                                        <p:tgtEl>
                                          <p:spTgt spid="8196"/>
                                        </p:tgtEl>
                                        <p:attrNameLst>
                                          <p:attrName>ppt_x</p:attrName>
                                        </p:attrNameLst>
                                      </p:cBhvr>
                                      <p:tavLst>
                                        <p:tav tm="0">
                                          <p:val>
                                            <p:strVal val="#ppt_x-.3"/>
                                          </p:val>
                                        </p:tav>
                                        <p:tav tm="50000">
                                          <p:val>
                                            <p:strVal val="#ppt_x"/>
                                          </p:val>
                                        </p:tav>
                                        <p:tav tm="100000">
                                          <p:val>
                                            <p:strVal val="#ppt_x"/>
                                          </p:val>
                                        </p:tav>
                                      </p:tavLst>
                                    </p:anim>
                                    <p:anim calcmode="lin" valueType="num">
                                      <p:cBhvr>
                                        <p:cTn id="252" dur="1000" fill="hold"/>
                                        <p:tgtEl>
                                          <p:spTgt spid="8196"/>
                                        </p:tgtEl>
                                        <p:attrNameLst>
                                          <p:attrName>ppt_y</p:attrName>
                                        </p:attrNameLst>
                                      </p:cBhvr>
                                      <p:tavLst>
                                        <p:tav tm="0">
                                          <p:val>
                                            <p:strVal val="#ppt_y"/>
                                          </p:val>
                                        </p:tav>
                                        <p:tav tm="100000">
                                          <p:val>
                                            <p:strVal val="#ppt_y"/>
                                          </p:val>
                                        </p:tav>
                                      </p:tavLst>
                                    </p:anim>
                                  </p:childTnLst>
                                </p:cTn>
                              </p:par>
                            </p:childTnLst>
                          </p:cTn>
                        </p:par>
                        <p:par>
                          <p:cTn id="253" fill="hold">
                            <p:stCondLst>
                              <p:cond delay="1000"/>
                            </p:stCondLst>
                            <p:childTnLst>
                              <p:par>
                                <p:cTn id="254" presetID="0" presetClass="entr" presetSubtype="0" fill="hold" grpId="0" nodeType="afterEffect">
                                  <p:stCondLst>
                                    <p:cond delay="250"/>
                                  </p:stCondLst>
                                  <p:childTnLst>
                                    <p:set>
                                      <p:cBhvr>
                                        <p:cTn id="255" dur="1" fill="hold">
                                          <p:stCondLst>
                                            <p:cond delay="0"/>
                                          </p:stCondLst>
                                        </p:cTn>
                                        <p:tgtEl>
                                          <p:spTgt spid="8193"/>
                                        </p:tgtEl>
                                        <p:attrNameLst>
                                          <p:attrName>style.visibility</p:attrName>
                                        </p:attrNameLst>
                                      </p:cBhvr>
                                      <p:to>
                                        <p:strVal val="visible"/>
                                      </p:to>
                                    </p:set>
                                    <p:animEffect transition="in" filter="dissolve">
                                      <p:cBhvr>
                                        <p:cTn id="256" dur="500">
                                          <p:stCondLst>
                                            <p:cond delay="0"/>
                                          </p:stCondLst>
                                        </p:cTn>
                                        <p:tgtEl>
                                          <p:spTgt spid="8193"/>
                                        </p:tgtEl>
                                      </p:cBhvr>
                                    </p:animEffect>
                                    <p:anim to="" calcmode="lin" valueType="num">
                                      <p:cBhvr>
                                        <p:cTn id="257" dur="500" fill="hold">
                                          <p:stCondLst>
                                            <p:cond delay="0"/>
                                          </p:stCondLst>
                                        </p:cTn>
                                        <p:tgtEl>
                                          <p:spTgt spid="8193"/>
                                        </p:tgtEl>
                                        <p:attrNameLst>
                                          <p:attrName>ppt_w</p:attrName>
                                        </p:attrNameLst>
                                      </p:cBhvr>
                                      <p:tavLst>
                                        <p:tav tm="0">
                                          <p:val>
                                            <p:strVal val="#ppt_w*4"/>
                                          </p:val>
                                        </p:tav>
                                        <p:tav tm="100000">
                                          <p:val>
                                            <p:strVal val="#ppt_w"/>
                                          </p:val>
                                        </p:tav>
                                      </p:tavLst>
                                    </p:anim>
                                    <p:anim to="" calcmode="lin" valueType="num">
                                      <p:cBhvr>
                                        <p:cTn id="258" dur="500" fill="hold">
                                          <p:stCondLst>
                                            <p:cond delay="0"/>
                                          </p:stCondLst>
                                        </p:cTn>
                                        <p:tgtEl>
                                          <p:spTgt spid="8193"/>
                                        </p:tgtEl>
                                        <p:attrNameLst>
                                          <p:attrName>ppt_h</p:attrName>
                                        </p:attrNameLst>
                                      </p:cBhvr>
                                      <p:tavLst>
                                        <p:tav tm="0">
                                          <p:val>
                                            <p:strVal val="#ppt_h*4"/>
                                          </p:val>
                                        </p:tav>
                                        <p:tav tm="100000">
                                          <p:val>
                                            <p:strVal val="#ppt_h"/>
                                          </p:val>
                                        </p:tav>
                                      </p:tavLst>
                                    </p:anim>
                                  </p:childTnLst>
                                </p:cTn>
                              </p:par>
                              <p:par>
                                <p:cTn id="259" presetID="39" presetClass="entr" presetSubtype="0" accel="100000" fill="hold" grpId="0" nodeType="withEffect">
                                  <p:stCondLst>
                                    <p:cond delay="250"/>
                                  </p:stCondLst>
                                  <p:childTnLst>
                                    <p:set>
                                      <p:cBhvr>
                                        <p:cTn id="260" dur="1" fill="hold">
                                          <p:stCondLst>
                                            <p:cond delay="0"/>
                                          </p:stCondLst>
                                        </p:cTn>
                                        <p:tgtEl>
                                          <p:spTgt spid="8197"/>
                                        </p:tgtEl>
                                        <p:attrNameLst>
                                          <p:attrName>style.visibility</p:attrName>
                                        </p:attrNameLst>
                                      </p:cBhvr>
                                      <p:to>
                                        <p:strVal val="visible"/>
                                      </p:to>
                                    </p:set>
                                    <p:anim calcmode="lin" valueType="num">
                                      <p:cBhvr>
                                        <p:cTn id="261" dur="1000" fill="hold"/>
                                        <p:tgtEl>
                                          <p:spTgt spid="8197"/>
                                        </p:tgtEl>
                                        <p:attrNameLst>
                                          <p:attrName>ppt_h</p:attrName>
                                        </p:attrNameLst>
                                      </p:cBhvr>
                                      <p:tavLst>
                                        <p:tav tm="0">
                                          <p:val>
                                            <p:strVal val="#ppt_h/20"/>
                                          </p:val>
                                        </p:tav>
                                        <p:tav tm="50000">
                                          <p:val>
                                            <p:strVal val="#ppt_h/20"/>
                                          </p:val>
                                        </p:tav>
                                        <p:tav tm="100000">
                                          <p:val>
                                            <p:strVal val="#ppt_h"/>
                                          </p:val>
                                        </p:tav>
                                      </p:tavLst>
                                    </p:anim>
                                    <p:anim calcmode="lin" valueType="num">
                                      <p:cBhvr>
                                        <p:cTn id="262" dur="1000" fill="hold"/>
                                        <p:tgtEl>
                                          <p:spTgt spid="8197"/>
                                        </p:tgtEl>
                                        <p:attrNameLst>
                                          <p:attrName>ppt_w</p:attrName>
                                        </p:attrNameLst>
                                      </p:cBhvr>
                                      <p:tavLst>
                                        <p:tav tm="0">
                                          <p:val>
                                            <p:strVal val="#ppt_w+.3"/>
                                          </p:val>
                                        </p:tav>
                                        <p:tav tm="50000">
                                          <p:val>
                                            <p:strVal val="#ppt_w+.3"/>
                                          </p:val>
                                        </p:tav>
                                        <p:tav tm="100000">
                                          <p:val>
                                            <p:strVal val="#ppt_w"/>
                                          </p:val>
                                        </p:tav>
                                      </p:tavLst>
                                    </p:anim>
                                    <p:anim calcmode="lin" valueType="num">
                                      <p:cBhvr>
                                        <p:cTn id="263" dur="1000" fill="hold"/>
                                        <p:tgtEl>
                                          <p:spTgt spid="8197"/>
                                        </p:tgtEl>
                                        <p:attrNameLst>
                                          <p:attrName>ppt_x</p:attrName>
                                        </p:attrNameLst>
                                      </p:cBhvr>
                                      <p:tavLst>
                                        <p:tav tm="0">
                                          <p:val>
                                            <p:strVal val="#ppt_x-.3"/>
                                          </p:val>
                                        </p:tav>
                                        <p:tav tm="50000">
                                          <p:val>
                                            <p:strVal val="#ppt_x"/>
                                          </p:val>
                                        </p:tav>
                                        <p:tav tm="100000">
                                          <p:val>
                                            <p:strVal val="#ppt_x"/>
                                          </p:val>
                                        </p:tav>
                                      </p:tavLst>
                                    </p:anim>
                                    <p:anim calcmode="lin" valueType="num">
                                      <p:cBhvr>
                                        <p:cTn id="264" dur="1000" fill="hold"/>
                                        <p:tgtEl>
                                          <p:spTgt spid="8197"/>
                                        </p:tgtEl>
                                        <p:attrNameLst>
                                          <p:attrName>ppt_y</p:attrName>
                                        </p:attrNameLst>
                                      </p:cBhvr>
                                      <p:tavLst>
                                        <p:tav tm="0">
                                          <p:val>
                                            <p:strVal val="#ppt_y"/>
                                          </p:val>
                                        </p:tav>
                                        <p:tav tm="100000">
                                          <p:val>
                                            <p:strVal val="#ppt_y"/>
                                          </p:val>
                                        </p:tav>
                                      </p:tavLst>
                                    </p:anim>
                                  </p:childTnLst>
                                </p:cTn>
                              </p:par>
                            </p:childTnLst>
                          </p:cTn>
                        </p:par>
                        <p:par>
                          <p:cTn id="265" fill="hold">
                            <p:stCondLst>
                              <p:cond delay="2250"/>
                            </p:stCondLst>
                            <p:childTnLst>
                              <p:par>
                                <p:cTn id="266" presetID="0" presetClass="entr" presetSubtype="0" fill="hold" grpId="0" nodeType="afterEffect">
                                  <p:stCondLst>
                                    <p:cond delay="250"/>
                                  </p:stCondLst>
                                  <p:childTnLst>
                                    <p:set>
                                      <p:cBhvr>
                                        <p:cTn id="267" dur="1" fill="hold">
                                          <p:stCondLst>
                                            <p:cond delay="0"/>
                                          </p:stCondLst>
                                        </p:cTn>
                                        <p:tgtEl>
                                          <p:spTgt spid="8195"/>
                                        </p:tgtEl>
                                        <p:attrNameLst>
                                          <p:attrName>style.visibility</p:attrName>
                                        </p:attrNameLst>
                                      </p:cBhvr>
                                      <p:to>
                                        <p:strVal val="visible"/>
                                      </p:to>
                                    </p:set>
                                    <p:animEffect transition="in" filter="dissolve">
                                      <p:cBhvr>
                                        <p:cTn id="268" dur="500">
                                          <p:stCondLst>
                                            <p:cond delay="0"/>
                                          </p:stCondLst>
                                        </p:cTn>
                                        <p:tgtEl>
                                          <p:spTgt spid="8195"/>
                                        </p:tgtEl>
                                      </p:cBhvr>
                                    </p:animEffect>
                                    <p:anim to="" calcmode="lin" valueType="num">
                                      <p:cBhvr>
                                        <p:cTn id="269" dur="500" fill="hold">
                                          <p:stCondLst>
                                            <p:cond delay="0"/>
                                          </p:stCondLst>
                                        </p:cTn>
                                        <p:tgtEl>
                                          <p:spTgt spid="8195"/>
                                        </p:tgtEl>
                                        <p:attrNameLst>
                                          <p:attrName>ppt_w</p:attrName>
                                        </p:attrNameLst>
                                      </p:cBhvr>
                                      <p:tavLst>
                                        <p:tav tm="0">
                                          <p:val>
                                            <p:strVal val="#ppt_w*4"/>
                                          </p:val>
                                        </p:tav>
                                        <p:tav tm="100000">
                                          <p:val>
                                            <p:strVal val="#ppt_w"/>
                                          </p:val>
                                        </p:tav>
                                      </p:tavLst>
                                    </p:anim>
                                    <p:anim to="" calcmode="lin" valueType="num">
                                      <p:cBhvr>
                                        <p:cTn id="270" dur="500" fill="hold">
                                          <p:stCondLst>
                                            <p:cond delay="0"/>
                                          </p:stCondLst>
                                        </p:cTn>
                                        <p:tgtEl>
                                          <p:spTgt spid="8195"/>
                                        </p:tgtEl>
                                        <p:attrNameLst>
                                          <p:attrName>ppt_h</p:attrName>
                                        </p:attrNameLst>
                                      </p:cBhvr>
                                      <p:tavLst>
                                        <p:tav tm="0">
                                          <p:val>
                                            <p:strVal val="#ppt_h*4"/>
                                          </p:val>
                                        </p:tav>
                                        <p:tav tm="100000">
                                          <p:val>
                                            <p:strVal val="#ppt_h"/>
                                          </p:val>
                                        </p:tav>
                                      </p:tavLst>
                                    </p:anim>
                                  </p:childTnLst>
                                </p:cTn>
                              </p:par>
                              <p:par>
                                <p:cTn id="271" presetID="39" presetClass="entr" presetSubtype="0" accel="100000" fill="hold" grpId="0" nodeType="withEffect">
                                  <p:stCondLst>
                                    <p:cond delay="250"/>
                                  </p:stCondLst>
                                  <p:childTnLst>
                                    <p:set>
                                      <p:cBhvr>
                                        <p:cTn id="272" dur="1" fill="hold">
                                          <p:stCondLst>
                                            <p:cond delay="0"/>
                                          </p:stCondLst>
                                        </p:cTn>
                                        <p:tgtEl>
                                          <p:spTgt spid="8198"/>
                                        </p:tgtEl>
                                        <p:attrNameLst>
                                          <p:attrName>style.visibility</p:attrName>
                                        </p:attrNameLst>
                                      </p:cBhvr>
                                      <p:to>
                                        <p:strVal val="visible"/>
                                      </p:to>
                                    </p:set>
                                    <p:anim calcmode="lin" valueType="num">
                                      <p:cBhvr>
                                        <p:cTn id="273" dur="1000" fill="hold"/>
                                        <p:tgtEl>
                                          <p:spTgt spid="8198"/>
                                        </p:tgtEl>
                                        <p:attrNameLst>
                                          <p:attrName>ppt_h</p:attrName>
                                        </p:attrNameLst>
                                      </p:cBhvr>
                                      <p:tavLst>
                                        <p:tav tm="0">
                                          <p:val>
                                            <p:strVal val="#ppt_h/20"/>
                                          </p:val>
                                        </p:tav>
                                        <p:tav tm="50000">
                                          <p:val>
                                            <p:strVal val="#ppt_h/20"/>
                                          </p:val>
                                        </p:tav>
                                        <p:tav tm="100000">
                                          <p:val>
                                            <p:strVal val="#ppt_h"/>
                                          </p:val>
                                        </p:tav>
                                      </p:tavLst>
                                    </p:anim>
                                    <p:anim calcmode="lin" valueType="num">
                                      <p:cBhvr>
                                        <p:cTn id="274" dur="1000" fill="hold"/>
                                        <p:tgtEl>
                                          <p:spTgt spid="8198"/>
                                        </p:tgtEl>
                                        <p:attrNameLst>
                                          <p:attrName>ppt_w</p:attrName>
                                        </p:attrNameLst>
                                      </p:cBhvr>
                                      <p:tavLst>
                                        <p:tav tm="0">
                                          <p:val>
                                            <p:strVal val="#ppt_w+.3"/>
                                          </p:val>
                                        </p:tav>
                                        <p:tav tm="50000">
                                          <p:val>
                                            <p:strVal val="#ppt_w+.3"/>
                                          </p:val>
                                        </p:tav>
                                        <p:tav tm="100000">
                                          <p:val>
                                            <p:strVal val="#ppt_w"/>
                                          </p:val>
                                        </p:tav>
                                      </p:tavLst>
                                    </p:anim>
                                    <p:anim calcmode="lin" valueType="num">
                                      <p:cBhvr>
                                        <p:cTn id="275" dur="1000" fill="hold"/>
                                        <p:tgtEl>
                                          <p:spTgt spid="8198"/>
                                        </p:tgtEl>
                                        <p:attrNameLst>
                                          <p:attrName>ppt_x</p:attrName>
                                        </p:attrNameLst>
                                      </p:cBhvr>
                                      <p:tavLst>
                                        <p:tav tm="0">
                                          <p:val>
                                            <p:strVal val="#ppt_x-.3"/>
                                          </p:val>
                                        </p:tav>
                                        <p:tav tm="50000">
                                          <p:val>
                                            <p:strVal val="#ppt_x"/>
                                          </p:val>
                                        </p:tav>
                                        <p:tav tm="100000">
                                          <p:val>
                                            <p:strVal val="#ppt_x"/>
                                          </p:val>
                                        </p:tav>
                                      </p:tavLst>
                                    </p:anim>
                                    <p:anim calcmode="lin" valueType="num">
                                      <p:cBhvr>
                                        <p:cTn id="276" dur="1000" fill="hold"/>
                                        <p:tgtEl>
                                          <p:spTgt spid="81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9" grpId="1"/>
      <p:bldP spid="19" grpId="2"/>
      <p:bldP spid="31" grpId="0" animBg="1"/>
      <p:bldP spid="18" grpId="0"/>
      <p:bldP spid="3074" grpId="0"/>
      <p:bldP spid="3074" grpId="1"/>
      <p:bldP spid="3074" grpId="2"/>
      <p:bldP spid="3074" grpId="3"/>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20" grpId="0"/>
      <p:bldP spid="21" grpId="0"/>
      <p:bldP spid="22" grpId="0"/>
      <p:bldP spid="23" grpId="0"/>
      <p:bldP spid="24" grpId="0"/>
      <p:bldP spid="25" grpId="0"/>
      <p:bldP spid="26" grpId="0"/>
      <p:bldP spid="27" grpId="0"/>
      <p:bldP spid="28" grpId="0" animBg="1"/>
      <p:bldP spid="28" grpId="1" animBg="1"/>
      <p:bldP spid="29" grpId="0" animBg="1"/>
      <p:bldP spid="29" grpId="1" animBg="1"/>
      <p:bldP spid="30" grpId="0" animBg="1"/>
      <p:bldP spid="8192" grpId="0" animBg="1"/>
      <p:bldP spid="8193" grpId="0" animBg="1"/>
      <p:bldP spid="8195" grpId="0" animBg="1"/>
      <p:bldP spid="8196" grpId="0"/>
      <p:bldP spid="8197" grpId="0"/>
      <p:bldP spid="8198"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A4C3A9A-A1CB-0D73-EE26-62DD226D48F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9" name="is">
            <a:extLst>
              <a:ext uri="{FF2B5EF4-FFF2-40B4-BE49-F238E27FC236}">
                <a16:creationId xmlns:a16="http://schemas.microsoft.com/office/drawing/2014/main" id="{D33B79CC-139E-783D-11CF-1B0598601835}"/>
              </a:ext>
            </a:extLst>
          </p:cNvPr>
          <p:cNvSpPr txBox="1">
            <a:spLocks/>
          </p:cNvSpPr>
          <p:nvPr/>
        </p:nvSpPr>
        <p:spPr>
          <a:xfrm>
            <a:off x="5450489" y="5989524"/>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20" name="Title 1">
            <a:extLst>
              <a:ext uri="{FF2B5EF4-FFF2-40B4-BE49-F238E27FC236}">
                <a16:creationId xmlns:a16="http://schemas.microsoft.com/office/drawing/2014/main" id="{37BA02D4-3511-43BB-3301-9A90D7310211}"/>
              </a:ext>
            </a:extLst>
          </p:cNvPr>
          <p:cNvSpPr txBox="1">
            <a:spLocks/>
          </p:cNvSpPr>
          <p:nvPr/>
        </p:nvSpPr>
        <p:spPr>
          <a:xfrm>
            <a:off x="3077262" y="3450342"/>
            <a:ext cx="5660571"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sons of the Most High</a:t>
            </a:r>
          </a:p>
        </p:txBody>
      </p:sp>
      <p:sp>
        <p:nvSpPr>
          <p:cNvPr id="18" name="Final">
            <a:extLst>
              <a:ext uri="{FF2B5EF4-FFF2-40B4-BE49-F238E27FC236}">
                <a16:creationId xmlns:a16="http://schemas.microsoft.com/office/drawing/2014/main" id="{06856F5C-31DA-35B6-011C-37FFAF48DA99}"/>
              </a:ext>
            </a:extLst>
          </p:cNvPr>
          <p:cNvSpPr txBox="1">
            <a:spLocks noChangeArrowheads="1"/>
          </p:cNvSpPr>
          <p:nvPr/>
        </p:nvSpPr>
        <p:spPr bwMode="auto">
          <a:xfrm>
            <a:off x="228600" y="201403"/>
            <a:ext cx="8686801" cy="6455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But love your enemies</a:t>
            </a:r>
            <a:br>
              <a:rPr lang="en-US" altLang="en-US"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do good, and lend</a:t>
            </a:r>
            <a:br>
              <a:rPr lang="en-US" altLang="en-US"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hoping for nothing in return;</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5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sz="35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your reward will be great</a:t>
            </a: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you will be sons of the Most High</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35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CC9900"/>
                </a:solidFill>
                <a:effectLst>
                  <a:glow rad="101600">
                    <a:schemeClr val="tx1"/>
                  </a:glow>
                  <a:outerShdw blurRad="50800" algn="tl" rotWithShape="0">
                    <a:srgbClr val="000000"/>
                  </a:outerShdw>
                </a:effectLst>
                <a:latin typeface="Calibri" panose="020F0502020204030204" pitchFamily="34" charset="0"/>
              </a:rPr>
              <a:t>He is kind to the unthankful and evil Therefore be merciful</a:t>
            </a:r>
            <a:br>
              <a:rPr lang="en-US" altLang="en-US" b="1" kern="0" dirty="0">
                <a:ln w="3175" cmpd="sng">
                  <a:solidFill>
                    <a:srgbClr val="FFFFFF"/>
                  </a:solidFill>
                  <a:prstDash val="solid"/>
                  <a:miter lim="800000"/>
                </a:ln>
                <a:solidFill>
                  <a:srgbClr val="CC99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CC9900"/>
                </a:solidFill>
                <a:effectLst>
                  <a:glow rad="101600">
                    <a:schemeClr val="tx1"/>
                  </a:glow>
                  <a:outerShdw blurRad="50800" algn="tl" rotWithShape="0">
                    <a:srgbClr val="000000"/>
                  </a:outerShdw>
                </a:effectLst>
                <a:latin typeface="Calibri" panose="020F0502020204030204" pitchFamily="34" charset="0"/>
              </a:rPr>
              <a:t>as your Father also is merciful</a:t>
            </a:r>
            <a:endParaRPr lang="en-US" altLang="en-US" sz="3200" b="1" i="1" kern="0" dirty="0">
              <a:ln w="3175" cmpd="sng">
                <a:solidFill>
                  <a:srgbClr val="FFFFFF"/>
                </a:solidFill>
                <a:prstDash val="solid"/>
                <a:miter lim="800000"/>
              </a:ln>
              <a:solidFill>
                <a:srgbClr val="CC99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727660"/>
            <a:ext cx="8229600" cy="5402681"/>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"But love your enemies, do good, and lend, hoping for nothing in return; and your reward will be great, and you will be sons of the Most High. For He is kind to the unthankful and evil. Therefore be merciful, just as your Father also  is merciful."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Luke 6:35-36 </a:t>
            </a:r>
          </a:p>
        </p:txBody>
      </p:sp>
      <p:sp>
        <p:nvSpPr>
          <p:cNvPr id="2" name="Rectangle 2">
            <a:extLst>
              <a:ext uri="{FF2B5EF4-FFF2-40B4-BE49-F238E27FC236}">
                <a16:creationId xmlns:a16="http://schemas.microsoft.com/office/drawing/2014/main" id="{2B859774-62F6-698E-9FAD-39D9160A3E15}"/>
              </a:ext>
            </a:extLst>
          </p:cNvPr>
          <p:cNvSpPr txBox="1">
            <a:spLocks noChangeArrowheads="1"/>
          </p:cNvSpPr>
          <p:nvPr/>
        </p:nvSpPr>
        <p:spPr bwMode="auto">
          <a:xfrm>
            <a:off x="694425" y="682523"/>
            <a:ext cx="5692087" cy="796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But love your enemies</a:t>
            </a:r>
          </a:p>
        </p:txBody>
      </p:sp>
      <p:sp>
        <p:nvSpPr>
          <p:cNvPr id="4" name="Rectangle 2">
            <a:extLst>
              <a:ext uri="{FF2B5EF4-FFF2-40B4-BE49-F238E27FC236}">
                <a16:creationId xmlns:a16="http://schemas.microsoft.com/office/drawing/2014/main" id="{1DBC3664-EBD3-3093-AAAF-1BC8AD71110F}"/>
              </a:ext>
            </a:extLst>
          </p:cNvPr>
          <p:cNvSpPr txBox="1">
            <a:spLocks noChangeArrowheads="1"/>
          </p:cNvSpPr>
          <p:nvPr/>
        </p:nvSpPr>
        <p:spPr bwMode="auto">
          <a:xfrm>
            <a:off x="6087649" y="682524"/>
            <a:ext cx="2677732" cy="7986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do good,</a:t>
            </a:r>
          </a:p>
        </p:txBody>
      </p:sp>
      <p:sp>
        <p:nvSpPr>
          <p:cNvPr id="5" name="Rectangle 2">
            <a:extLst>
              <a:ext uri="{FF2B5EF4-FFF2-40B4-BE49-F238E27FC236}">
                <a16:creationId xmlns:a16="http://schemas.microsoft.com/office/drawing/2014/main" id="{B9385EB2-18D4-7470-463D-300242310841}"/>
              </a:ext>
            </a:extLst>
          </p:cNvPr>
          <p:cNvSpPr txBox="1">
            <a:spLocks noChangeArrowheads="1"/>
          </p:cNvSpPr>
          <p:nvPr/>
        </p:nvSpPr>
        <p:spPr bwMode="auto">
          <a:xfrm>
            <a:off x="701977" y="1354932"/>
            <a:ext cx="2580985" cy="7917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lend</a:t>
            </a:r>
          </a:p>
        </p:txBody>
      </p:sp>
      <p:sp>
        <p:nvSpPr>
          <p:cNvPr id="6" name="Rectangle 2">
            <a:extLst>
              <a:ext uri="{FF2B5EF4-FFF2-40B4-BE49-F238E27FC236}">
                <a16:creationId xmlns:a16="http://schemas.microsoft.com/office/drawing/2014/main" id="{CE205120-CA5B-E5B8-FD3E-65A000E48089}"/>
              </a:ext>
            </a:extLst>
          </p:cNvPr>
          <p:cNvSpPr txBox="1">
            <a:spLocks noChangeArrowheads="1"/>
          </p:cNvSpPr>
          <p:nvPr/>
        </p:nvSpPr>
        <p:spPr bwMode="auto">
          <a:xfrm>
            <a:off x="2978945" y="1357313"/>
            <a:ext cx="5484018" cy="7869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hoping for nothing in</a:t>
            </a:r>
          </a:p>
        </p:txBody>
      </p:sp>
      <p:sp>
        <p:nvSpPr>
          <p:cNvPr id="7" name="Rectangle 2">
            <a:extLst>
              <a:ext uri="{FF2B5EF4-FFF2-40B4-BE49-F238E27FC236}">
                <a16:creationId xmlns:a16="http://schemas.microsoft.com/office/drawing/2014/main" id="{09ECE16F-C574-F0C6-0429-8248F4E7432A}"/>
              </a:ext>
            </a:extLst>
          </p:cNvPr>
          <p:cNvSpPr txBox="1">
            <a:spLocks noChangeArrowheads="1"/>
          </p:cNvSpPr>
          <p:nvPr/>
        </p:nvSpPr>
        <p:spPr bwMode="auto">
          <a:xfrm>
            <a:off x="716364" y="2019300"/>
            <a:ext cx="2057792" cy="807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return;</a:t>
            </a:r>
          </a:p>
        </p:txBody>
      </p:sp>
      <p:sp>
        <p:nvSpPr>
          <p:cNvPr id="8" name="Rectangle 2">
            <a:extLst>
              <a:ext uri="{FF2B5EF4-FFF2-40B4-BE49-F238E27FC236}">
                <a16:creationId xmlns:a16="http://schemas.microsoft.com/office/drawing/2014/main" id="{37D97F44-1D53-DF9F-2A98-7E6BEE39C52C}"/>
              </a:ext>
            </a:extLst>
          </p:cNvPr>
          <p:cNvSpPr txBox="1">
            <a:spLocks noChangeArrowheads="1"/>
          </p:cNvSpPr>
          <p:nvPr/>
        </p:nvSpPr>
        <p:spPr bwMode="auto">
          <a:xfrm>
            <a:off x="3487729" y="2032953"/>
            <a:ext cx="492284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your reward will be</a:t>
            </a:r>
          </a:p>
        </p:txBody>
      </p:sp>
      <p:sp>
        <p:nvSpPr>
          <p:cNvPr id="9" name="Rectangle 2">
            <a:extLst>
              <a:ext uri="{FF2B5EF4-FFF2-40B4-BE49-F238E27FC236}">
                <a16:creationId xmlns:a16="http://schemas.microsoft.com/office/drawing/2014/main" id="{9EA5733F-8994-798C-DAA3-8CC574E03B23}"/>
              </a:ext>
            </a:extLst>
          </p:cNvPr>
          <p:cNvSpPr txBox="1">
            <a:spLocks noChangeArrowheads="1"/>
          </p:cNvSpPr>
          <p:nvPr/>
        </p:nvSpPr>
        <p:spPr bwMode="auto">
          <a:xfrm>
            <a:off x="438409" y="2686688"/>
            <a:ext cx="1788059" cy="8066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great</a:t>
            </a:r>
          </a:p>
        </p:txBody>
      </p:sp>
      <p:sp>
        <p:nvSpPr>
          <p:cNvPr id="10" name="Rectangle 2">
            <a:extLst>
              <a:ext uri="{FF2B5EF4-FFF2-40B4-BE49-F238E27FC236}">
                <a16:creationId xmlns:a16="http://schemas.microsoft.com/office/drawing/2014/main" id="{11DE3166-5708-EEFD-3251-1B63071521A6}"/>
              </a:ext>
            </a:extLst>
          </p:cNvPr>
          <p:cNvSpPr txBox="1">
            <a:spLocks noChangeArrowheads="1"/>
          </p:cNvSpPr>
          <p:nvPr/>
        </p:nvSpPr>
        <p:spPr bwMode="auto">
          <a:xfrm>
            <a:off x="3006249" y="2686688"/>
            <a:ext cx="5623402" cy="8066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 will be sons of the</a:t>
            </a:r>
          </a:p>
        </p:txBody>
      </p:sp>
      <p:sp>
        <p:nvSpPr>
          <p:cNvPr id="11" name="Rectangle 2">
            <a:extLst>
              <a:ext uri="{FF2B5EF4-FFF2-40B4-BE49-F238E27FC236}">
                <a16:creationId xmlns:a16="http://schemas.microsoft.com/office/drawing/2014/main" id="{9D873A42-622A-DAA9-DCD8-C7924BA9AC23}"/>
              </a:ext>
            </a:extLst>
          </p:cNvPr>
          <p:cNvSpPr txBox="1">
            <a:spLocks noChangeArrowheads="1"/>
          </p:cNvSpPr>
          <p:nvPr/>
        </p:nvSpPr>
        <p:spPr bwMode="auto">
          <a:xfrm>
            <a:off x="690564" y="3367089"/>
            <a:ext cx="2831532" cy="788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Most High</a:t>
            </a:r>
          </a:p>
        </p:txBody>
      </p:sp>
      <p:sp>
        <p:nvSpPr>
          <p:cNvPr id="12" name="Rectangle 2">
            <a:extLst>
              <a:ext uri="{FF2B5EF4-FFF2-40B4-BE49-F238E27FC236}">
                <a16:creationId xmlns:a16="http://schemas.microsoft.com/office/drawing/2014/main" id="{EDAEE3FF-63E7-CB5F-164F-38DEF6834010}"/>
              </a:ext>
            </a:extLst>
          </p:cNvPr>
          <p:cNvSpPr txBox="1">
            <a:spLocks noChangeArrowheads="1"/>
          </p:cNvSpPr>
          <p:nvPr/>
        </p:nvSpPr>
        <p:spPr bwMode="auto">
          <a:xfrm>
            <a:off x="4198145" y="3365474"/>
            <a:ext cx="4295774" cy="7945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is kind to the</a:t>
            </a:r>
          </a:p>
        </p:txBody>
      </p:sp>
      <p:sp>
        <p:nvSpPr>
          <p:cNvPr id="13" name="Rectangle 2">
            <a:extLst>
              <a:ext uri="{FF2B5EF4-FFF2-40B4-BE49-F238E27FC236}">
                <a16:creationId xmlns:a16="http://schemas.microsoft.com/office/drawing/2014/main" id="{B10732EF-5C6B-6E95-CEA4-8B5972B5E10A}"/>
              </a:ext>
            </a:extLst>
          </p:cNvPr>
          <p:cNvSpPr txBox="1">
            <a:spLocks noChangeArrowheads="1"/>
          </p:cNvSpPr>
          <p:nvPr/>
        </p:nvSpPr>
        <p:spPr bwMode="auto">
          <a:xfrm>
            <a:off x="292894" y="4038880"/>
            <a:ext cx="5281612" cy="790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unthankful and evil</a:t>
            </a:r>
          </a:p>
        </p:txBody>
      </p:sp>
      <p:sp>
        <p:nvSpPr>
          <p:cNvPr id="14" name="Rectangle 2">
            <a:extLst>
              <a:ext uri="{FF2B5EF4-FFF2-40B4-BE49-F238E27FC236}">
                <a16:creationId xmlns:a16="http://schemas.microsoft.com/office/drawing/2014/main" id="{B1297E3D-9DE1-EE38-CA45-45B96DE94447}"/>
              </a:ext>
            </a:extLst>
          </p:cNvPr>
          <p:cNvSpPr txBox="1">
            <a:spLocks noChangeArrowheads="1"/>
          </p:cNvSpPr>
          <p:nvPr/>
        </p:nvSpPr>
        <p:spPr bwMode="auto">
          <a:xfrm>
            <a:off x="5210829" y="4039499"/>
            <a:ext cx="3502166" cy="784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Therefore be</a:t>
            </a:r>
          </a:p>
        </p:txBody>
      </p:sp>
      <p:sp>
        <p:nvSpPr>
          <p:cNvPr id="15" name="Rectangle 2">
            <a:extLst>
              <a:ext uri="{FF2B5EF4-FFF2-40B4-BE49-F238E27FC236}">
                <a16:creationId xmlns:a16="http://schemas.microsoft.com/office/drawing/2014/main" id="{2556A9FD-CBE1-3202-A39D-042940185FF7}"/>
              </a:ext>
            </a:extLst>
          </p:cNvPr>
          <p:cNvSpPr txBox="1">
            <a:spLocks noChangeArrowheads="1"/>
          </p:cNvSpPr>
          <p:nvPr/>
        </p:nvSpPr>
        <p:spPr bwMode="auto">
          <a:xfrm>
            <a:off x="564356" y="4713523"/>
            <a:ext cx="237926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merciful</a:t>
            </a:r>
          </a:p>
        </p:txBody>
      </p:sp>
      <p:sp>
        <p:nvSpPr>
          <p:cNvPr id="16" name="Rectangle 2">
            <a:extLst>
              <a:ext uri="{FF2B5EF4-FFF2-40B4-BE49-F238E27FC236}">
                <a16:creationId xmlns:a16="http://schemas.microsoft.com/office/drawing/2014/main" id="{FD8468A7-0DCB-9192-A89E-7E6732E85E2F}"/>
              </a:ext>
            </a:extLst>
          </p:cNvPr>
          <p:cNvSpPr txBox="1">
            <a:spLocks noChangeArrowheads="1"/>
          </p:cNvSpPr>
          <p:nvPr/>
        </p:nvSpPr>
        <p:spPr bwMode="auto">
          <a:xfrm>
            <a:off x="3529959" y="4726781"/>
            <a:ext cx="5260931" cy="752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as your Father also</a:t>
            </a:r>
          </a:p>
        </p:txBody>
      </p:sp>
      <p:sp>
        <p:nvSpPr>
          <p:cNvPr id="17" name="Rectangle 2">
            <a:extLst>
              <a:ext uri="{FF2B5EF4-FFF2-40B4-BE49-F238E27FC236}">
                <a16:creationId xmlns:a16="http://schemas.microsoft.com/office/drawing/2014/main" id="{3A86A840-6293-F3DC-D058-B92400798AE2}"/>
              </a:ext>
            </a:extLst>
          </p:cNvPr>
          <p:cNvSpPr txBox="1">
            <a:spLocks noChangeArrowheads="1"/>
          </p:cNvSpPr>
          <p:nvPr/>
        </p:nvSpPr>
        <p:spPr bwMode="auto">
          <a:xfrm>
            <a:off x="1498883" y="5384007"/>
            <a:ext cx="3025491" cy="782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merciful</a:t>
            </a:r>
          </a:p>
        </p:txBody>
      </p:sp>
      <p:sp>
        <p:nvSpPr>
          <p:cNvPr id="21" name="Rectangle 2">
            <a:extLst>
              <a:ext uri="{FF2B5EF4-FFF2-40B4-BE49-F238E27FC236}">
                <a16:creationId xmlns:a16="http://schemas.microsoft.com/office/drawing/2014/main" id="{167132CB-86D7-7108-4B65-5C4390343842}"/>
              </a:ext>
            </a:extLst>
          </p:cNvPr>
          <p:cNvSpPr txBox="1">
            <a:spLocks noChangeArrowheads="1"/>
          </p:cNvSpPr>
          <p:nvPr/>
        </p:nvSpPr>
        <p:spPr bwMode="auto">
          <a:xfrm>
            <a:off x="3373734" y="2170443"/>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sz="4000"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
        <p:nvSpPr>
          <p:cNvPr id="22" name="Left Arrow 4">
            <a:extLst>
              <a:ext uri="{FF2B5EF4-FFF2-40B4-BE49-F238E27FC236}">
                <a16:creationId xmlns:a16="http://schemas.microsoft.com/office/drawing/2014/main" id="{F9183BEA-5DC7-079B-2B05-B8CE99EF8AD7}"/>
              </a:ext>
            </a:extLst>
          </p:cNvPr>
          <p:cNvSpPr/>
          <p:nvPr/>
        </p:nvSpPr>
        <p:spPr>
          <a:xfrm rot="21175507">
            <a:off x="2107053" y="4181645"/>
            <a:ext cx="5269494" cy="216568"/>
          </a:xfrm>
          <a:custGeom>
            <a:avLst/>
            <a:gdLst>
              <a:gd name="connsiteX0" fmla="*/ 0 w 4322852"/>
              <a:gd name="connsiteY0" fmla="*/ 108284 h 216568"/>
              <a:gd name="connsiteX1" fmla="*/ 201590 w 4322852"/>
              <a:gd name="connsiteY1" fmla="*/ 0 h 216568"/>
              <a:gd name="connsiteX2" fmla="*/ 201590 w 4322852"/>
              <a:gd name="connsiteY2" fmla="*/ 54142 h 216568"/>
              <a:gd name="connsiteX3" fmla="*/ 4322852 w 4322852"/>
              <a:gd name="connsiteY3" fmla="*/ 54142 h 216568"/>
              <a:gd name="connsiteX4" fmla="*/ 4322852 w 4322852"/>
              <a:gd name="connsiteY4" fmla="*/ 162426 h 216568"/>
              <a:gd name="connsiteX5" fmla="*/ 201590 w 4322852"/>
              <a:gd name="connsiteY5" fmla="*/ 162426 h 216568"/>
              <a:gd name="connsiteX6" fmla="*/ 201590 w 4322852"/>
              <a:gd name="connsiteY6" fmla="*/ 216568 h 216568"/>
              <a:gd name="connsiteX7" fmla="*/ 0 w 4322852"/>
              <a:gd name="connsiteY7" fmla="*/ 108284 h 216568"/>
              <a:gd name="connsiteX0" fmla="*/ 0 w 4338188"/>
              <a:gd name="connsiteY0" fmla="*/ 108284 h 216568"/>
              <a:gd name="connsiteX1" fmla="*/ 201590 w 4338188"/>
              <a:gd name="connsiteY1" fmla="*/ 0 h 216568"/>
              <a:gd name="connsiteX2" fmla="*/ 201590 w 4338188"/>
              <a:gd name="connsiteY2" fmla="*/ 54142 h 216568"/>
              <a:gd name="connsiteX3" fmla="*/ 4338188 w 4338188"/>
              <a:gd name="connsiteY3" fmla="*/ 56046 h 216568"/>
              <a:gd name="connsiteX4" fmla="*/ 4322852 w 4338188"/>
              <a:gd name="connsiteY4" fmla="*/ 162426 h 216568"/>
              <a:gd name="connsiteX5" fmla="*/ 201590 w 4338188"/>
              <a:gd name="connsiteY5" fmla="*/ 162426 h 216568"/>
              <a:gd name="connsiteX6" fmla="*/ 201590 w 4338188"/>
              <a:gd name="connsiteY6" fmla="*/ 216568 h 216568"/>
              <a:gd name="connsiteX7" fmla="*/ 0 w 4338188"/>
              <a:gd name="connsiteY7" fmla="*/ 108284 h 216568"/>
              <a:gd name="connsiteX0" fmla="*/ 0 w 4839142"/>
              <a:gd name="connsiteY0" fmla="*/ 108284 h 216568"/>
              <a:gd name="connsiteX1" fmla="*/ 201590 w 4839142"/>
              <a:gd name="connsiteY1" fmla="*/ 0 h 216568"/>
              <a:gd name="connsiteX2" fmla="*/ 201590 w 4839142"/>
              <a:gd name="connsiteY2" fmla="*/ 54142 h 216568"/>
              <a:gd name="connsiteX3" fmla="*/ 4338188 w 4839142"/>
              <a:gd name="connsiteY3" fmla="*/ 56046 h 216568"/>
              <a:gd name="connsiteX4" fmla="*/ 4839142 w 4839142"/>
              <a:gd name="connsiteY4" fmla="*/ 164211 h 216568"/>
              <a:gd name="connsiteX5" fmla="*/ 201590 w 4839142"/>
              <a:gd name="connsiteY5" fmla="*/ 162426 h 216568"/>
              <a:gd name="connsiteX6" fmla="*/ 201590 w 4839142"/>
              <a:gd name="connsiteY6" fmla="*/ 216568 h 216568"/>
              <a:gd name="connsiteX7" fmla="*/ 0 w 4839142"/>
              <a:gd name="connsiteY7" fmla="*/ 108284 h 216568"/>
              <a:gd name="connsiteX0" fmla="*/ 0 w 5269494"/>
              <a:gd name="connsiteY0" fmla="*/ 108284 h 216568"/>
              <a:gd name="connsiteX1" fmla="*/ 201590 w 5269494"/>
              <a:gd name="connsiteY1" fmla="*/ 0 h 216568"/>
              <a:gd name="connsiteX2" fmla="*/ 201590 w 5269494"/>
              <a:gd name="connsiteY2" fmla="*/ 54142 h 216568"/>
              <a:gd name="connsiteX3" fmla="*/ 4338188 w 5269494"/>
              <a:gd name="connsiteY3" fmla="*/ 56046 h 216568"/>
              <a:gd name="connsiteX4" fmla="*/ 5269494 w 5269494"/>
              <a:gd name="connsiteY4" fmla="*/ 168307 h 216568"/>
              <a:gd name="connsiteX5" fmla="*/ 201590 w 5269494"/>
              <a:gd name="connsiteY5" fmla="*/ 162426 h 216568"/>
              <a:gd name="connsiteX6" fmla="*/ 201590 w 5269494"/>
              <a:gd name="connsiteY6" fmla="*/ 216568 h 216568"/>
              <a:gd name="connsiteX7" fmla="*/ 0 w 5269494"/>
              <a:gd name="connsiteY7" fmla="*/ 108284 h 216568"/>
              <a:gd name="connsiteX0" fmla="*/ 0 w 5269494"/>
              <a:gd name="connsiteY0" fmla="*/ 108284 h 216568"/>
              <a:gd name="connsiteX1" fmla="*/ 201590 w 5269494"/>
              <a:gd name="connsiteY1" fmla="*/ 0 h 216568"/>
              <a:gd name="connsiteX2" fmla="*/ 201590 w 5269494"/>
              <a:gd name="connsiteY2" fmla="*/ 54142 h 216568"/>
              <a:gd name="connsiteX3" fmla="*/ 4245532 w 5269494"/>
              <a:gd name="connsiteY3" fmla="*/ 49737 h 216568"/>
              <a:gd name="connsiteX4" fmla="*/ 5269494 w 5269494"/>
              <a:gd name="connsiteY4" fmla="*/ 168307 h 216568"/>
              <a:gd name="connsiteX5" fmla="*/ 201590 w 5269494"/>
              <a:gd name="connsiteY5" fmla="*/ 162426 h 216568"/>
              <a:gd name="connsiteX6" fmla="*/ 201590 w 5269494"/>
              <a:gd name="connsiteY6" fmla="*/ 216568 h 216568"/>
              <a:gd name="connsiteX7" fmla="*/ 0 w 5269494"/>
              <a:gd name="connsiteY7" fmla="*/ 108284 h 21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494" h="216568">
                <a:moveTo>
                  <a:pt x="0" y="108284"/>
                </a:moveTo>
                <a:lnTo>
                  <a:pt x="201590" y="0"/>
                </a:lnTo>
                <a:lnTo>
                  <a:pt x="201590" y="54142"/>
                </a:lnTo>
                <a:lnTo>
                  <a:pt x="4245532" y="49737"/>
                </a:lnTo>
                <a:lnTo>
                  <a:pt x="5269494" y="168307"/>
                </a:lnTo>
                <a:lnTo>
                  <a:pt x="201590" y="162426"/>
                </a:lnTo>
                <a:lnTo>
                  <a:pt x="201590" y="216568"/>
                </a:lnTo>
                <a:lnTo>
                  <a:pt x="0" y="108284"/>
                </a:lnTo>
                <a:close/>
              </a:path>
            </a:pathLst>
          </a:custGeom>
          <a:solidFill>
            <a:srgbClr val="00FFFF"/>
          </a:solidFill>
          <a:effectLst>
            <a:glow rad="76200">
              <a:schemeClr val="tx1"/>
            </a:glow>
          </a:effectLst>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
            <a:extLst>
              <a:ext uri="{FF2B5EF4-FFF2-40B4-BE49-F238E27FC236}">
                <a16:creationId xmlns:a16="http://schemas.microsoft.com/office/drawing/2014/main" id="{7A87FCB5-6E21-2F31-6071-41B4D6911722}"/>
              </a:ext>
            </a:extLst>
          </p:cNvPr>
          <p:cNvSpPr txBox="1">
            <a:spLocks noChangeArrowheads="1"/>
          </p:cNvSpPr>
          <p:nvPr/>
        </p:nvSpPr>
        <p:spPr bwMode="auto">
          <a:xfrm>
            <a:off x="1199869" y="5236255"/>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CC99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CC9900"/>
              </a:solidFill>
              <a:effectLst>
                <a:glow rad="63500">
                  <a:srgbClr val="000000"/>
                </a:glow>
                <a:outerShdw blurRad="50800" algn="tl" rotWithShape="0">
                  <a:srgbClr val="000000"/>
                </a:outerShdw>
              </a:effectLst>
              <a:latin typeface="Calibri" panose="020F0502020204030204" pitchFamily="34" charset="0"/>
            </a:endParaRPr>
          </a:p>
        </p:txBody>
      </p:sp>
      <p:sp>
        <p:nvSpPr>
          <p:cNvPr id="24" name="=">
            <a:extLst>
              <a:ext uri="{FF2B5EF4-FFF2-40B4-BE49-F238E27FC236}">
                <a16:creationId xmlns:a16="http://schemas.microsoft.com/office/drawing/2014/main" id="{EFB83B61-D000-954C-C492-AE9FEE9C25E7}"/>
              </a:ext>
            </a:extLst>
          </p:cNvPr>
          <p:cNvSpPr>
            <a:spLocks noChangeArrowheads="1"/>
          </p:cNvSpPr>
          <p:nvPr/>
        </p:nvSpPr>
        <p:spPr bwMode="auto">
          <a:xfrm>
            <a:off x="5399977" y="5943600"/>
            <a:ext cx="800100" cy="7396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5" name="Rectangle 2">
            <a:extLst>
              <a:ext uri="{FF2B5EF4-FFF2-40B4-BE49-F238E27FC236}">
                <a16:creationId xmlns:a16="http://schemas.microsoft.com/office/drawing/2014/main" id="{9BB9E984-1650-0E2D-1553-7AEE3E3DC2F7}"/>
              </a:ext>
            </a:extLst>
          </p:cNvPr>
          <p:cNvSpPr txBox="1">
            <a:spLocks noChangeArrowheads="1"/>
          </p:cNvSpPr>
          <p:nvPr/>
        </p:nvSpPr>
        <p:spPr bwMode="auto">
          <a:xfrm>
            <a:off x="6751542" y="79888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endParaRPr>
          </a:p>
        </p:txBody>
      </p:sp>
      <p:sp>
        <p:nvSpPr>
          <p:cNvPr id="26" name="Rectangle 2">
            <a:extLst>
              <a:ext uri="{FF2B5EF4-FFF2-40B4-BE49-F238E27FC236}">
                <a16:creationId xmlns:a16="http://schemas.microsoft.com/office/drawing/2014/main" id="{8BD16E03-E5B0-9B0B-790E-072CD31C5315}"/>
              </a:ext>
            </a:extLst>
          </p:cNvPr>
          <p:cNvSpPr txBox="1">
            <a:spLocks noChangeArrowheads="1"/>
          </p:cNvSpPr>
          <p:nvPr/>
        </p:nvSpPr>
        <p:spPr bwMode="auto">
          <a:xfrm>
            <a:off x="1596214" y="814750"/>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endParaRPr>
          </a:p>
        </p:txBody>
      </p:sp>
      <p:sp>
        <p:nvSpPr>
          <p:cNvPr id="27" name="Rectangle 2">
            <a:extLst>
              <a:ext uri="{FF2B5EF4-FFF2-40B4-BE49-F238E27FC236}">
                <a16:creationId xmlns:a16="http://schemas.microsoft.com/office/drawing/2014/main" id="{15E7BE0E-7306-3007-A604-444B987AF31F}"/>
              </a:ext>
            </a:extLst>
          </p:cNvPr>
          <p:cNvSpPr txBox="1">
            <a:spLocks noChangeArrowheads="1"/>
          </p:cNvSpPr>
          <p:nvPr/>
        </p:nvSpPr>
        <p:spPr bwMode="auto">
          <a:xfrm>
            <a:off x="3188110" y="3387684"/>
            <a:ext cx="5428278"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the Most High</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8" name="Rectangle 9">
            <a:extLst>
              <a:ext uri="{FF2B5EF4-FFF2-40B4-BE49-F238E27FC236}">
                <a16:creationId xmlns:a16="http://schemas.microsoft.com/office/drawing/2014/main" id="{16139EBF-71FE-4CA7-65F4-023139AA87FC}"/>
              </a:ext>
            </a:extLst>
          </p:cNvPr>
          <p:cNvSpPr>
            <a:spLocks noChangeArrowheads="1"/>
          </p:cNvSpPr>
          <p:nvPr/>
        </p:nvSpPr>
        <p:spPr bwMode="auto">
          <a:xfrm>
            <a:off x="166714" y="4616443"/>
            <a:ext cx="1525844"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w="3175">
                  <a:noFill/>
                </a:ln>
                <a:solidFill>
                  <a:srgbClr val="CC9900"/>
                </a:solidFill>
                <a:effectLst>
                  <a:glow rad="127000">
                    <a:srgbClr val="C00000"/>
                  </a:glow>
                </a:effectLst>
                <a:uLnTx/>
                <a:uFillTx/>
                <a:latin typeface="Calibri" panose="020F0502020204030204" pitchFamily="34" charset="0"/>
                <a:ea typeface="+mn-ea"/>
                <a:cs typeface="Calibri" panose="020F0502020204030204" pitchFamily="34" charset="0"/>
              </a:rPr>
              <a:t>He is</a:t>
            </a:r>
            <a:endParaRPr kumimoji="0" lang="en-US" sz="4410" b="1" i="1" u="none" strike="noStrike" kern="1200" cap="none" spc="0" normalizeH="0" baseline="0" noProof="0" dirty="0">
              <a:ln w="3175">
                <a:noFill/>
              </a:ln>
              <a:solidFill>
                <a:srgbClr val="CC9900"/>
              </a:solidFill>
              <a:effectLst>
                <a:glow rad="127000">
                  <a:srgbClr val="C00000"/>
                </a:glow>
              </a:effectLst>
              <a:uLnTx/>
              <a:uFillTx/>
              <a:latin typeface="Calibri" panose="020F0502020204030204" pitchFamily="34" charset="0"/>
              <a:ea typeface="+mn-ea"/>
              <a:cs typeface="Calibri" panose="020F0502020204030204" pitchFamily="34" charset="0"/>
            </a:endParaRPr>
          </a:p>
        </p:txBody>
      </p:sp>
      <p:sp>
        <p:nvSpPr>
          <p:cNvPr id="29" name="Rounded Rectangle 6">
            <a:extLst>
              <a:ext uri="{FF2B5EF4-FFF2-40B4-BE49-F238E27FC236}">
                <a16:creationId xmlns:a16="http://schemas.microsoft.com/office/drawing/2014/main" id="{50529951-4E9D-3094-654E-8C86020B773C}"/>
              </a:ext>
            </a:extLst>
          </p:cNvPr>
          <p:cNvSpPr/>
          <p:nvPr/>
        </p:nvSpPr>
        <p:spPr>
          <a:xfrm>
            <a:off x="2412694" y="922662"/>
            <a:ext cx="727538" cy="589754"/>
          </a:xfrm>
          <a:prstGeom prst="roundRect">
            <a:avLst/>
          </a:prstGeom>
          <a:noFill/>
          <a:ln w="57150" cap="flat" cmpd="sng" algn="ctr">
            <a:solidFill>
              <a:srgbClr val="00FF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30" name="Rectangle 2">
            <a:extLst>
              <a:ext uri="{FF2B5EF4-FFF2-40B4-BE49-F238E27FC236}">
                <a16:creationId xmlns:a16="http://schemas.microsoft.com/office/drawing/2014/main" id="{2FCA7062-CB5F-4E77-964C-333537FDF1B0}"/>
              </a:ext>
            </a:extLst>
          </p:cNvPr>
          <p:cNvSpPr txBox="1">
            <a:spLocks noChangeArrowheads="1"/>
          </p:cNvSpPr>
          <p:nvPr/>
        </p:nvSpPr>
        <p:spPr bwMode="auto">
          <a:xfrm>
            <a:off x="2304789" y="823693"/>
            <a:ext cx="958154" cy="781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do</a:t>
            </a:r>
          </a:p>
        </p:txBody>
      </p:sp>
      <p:sp>
        <p:nvSpPr>
          <p:cNvPr id="31" name="Rounded Rectangle 6">
            <a:extLst>
              <a:ext uri="{FF2B5EF4-FFF2-40B4-BE49-F238E27FC236}">
                <a16:creationId xmlns:a16="http://schemas.microsoft.com/office/drawing/2014/main" id="{ACCE38EB-0ECD-8C89-9102-BF8BBADF2599}"/>
              </a:ext>
            </a:extLst>
          </p:cNvPr>
          <p:cNvSpPr/>
          <p:nvPr/>
        </p:nvSpPr>
        <p:spPr>
          <a:xfrm>
            <a:off x="4396469" y="5346438"/>
            <a:ext cx="727538" cy="589754"/>
          </a:xfrm>
          <a:prstGeom prst="roundRect">
            <a:avLst/>
          </a:prstGeom>
          <a:noFill/>
          <a:ln w="57150" cap="flat" cmpd="sng" algn="ctr">
            <a:solidFill>
              <a:srgbClr val="00FF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3072" name="Rectangle 2">
            <a:extLst>
              <a:ext uri="{FF2B5EF4-FFF2-40B4-BE49-F238E27FC236}">
                <a16:creationId xmlns:a16="http://schemas.microsoft.com/office/drawing/2014/main" id="{9D23C018-49D9-612A-E75E-C18219295E05}"/>
              </a:ext>
            </a:extLst>
          </p:cNvPr>
          <p:cNvSpPr txBox="1">
            <a:spLocks noChangeArrowheads="1"/>
          </p:cNvSpPr>
          <p:nvPr/>
        </p:nvSpPr>
        <p:spPr bwMode="auto">
          <a:xfrm>
            <a:off x="4285988" y="5247469"/>
            <a:ext cx="950562" cy="781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a:t>
            </a:r>
          </a:p>
        </p:txBody>
      </p:sp>
      <p:sp>
        <p:nvSpPr>
          <p:cNvPr id="3073" name="Free Heart">
            <a:extLst>
              <a:ext uri="{FF2B5EF4-FFF2-40B4-BE49-F238E27FC236}">
                <a16:creationId xmlns:a16="http://schemas.microsoft.com/office/drawing/2014/main" id="{C06759AF-9B38-DEF2-F5BA-A76E315EC584}"/>
              </a:ext>
            </a:extLst>
          </p:cNvPr>
          <p:cNvSpPr>
            <a:spLocks noChangeArrowheads="1"/>
          </p:cNvSpPr>
          <p:nvPr/>
        </p:nvSpPr>
        <p:spPr bwMode="auto">
          <a:xfrm>
            <a:off x="4910202" y="5260931"/>
            <a:ext cx="3507288" cy="7580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1200" cap="none" spc="0" normalizeH="0" baseline="0" noProof="0" dirty="0">
                <a:ln>
                  <a:noFill/>
                </a:ln>
                <a:solidFill>
                  <a:srgbClr val="FFFFFF"/>
                </a:solidFill>
                <a:effectLst>
                  <a:glow rad="152400">
                    <a:srgbClr val="000000"/>
                  </a:glow>
                </a:effectLst>
                <a:uLnTx/>
                <a:uFillTx/>
                <a:latin typeface="Calibri" panose="020F0502020204030204" pitchFamily="34" charset="0"/>
                <a:ea typeface="+mn-ea"/>
                <a:cs typeface="+mn-cs"/>
              </a:rPr>
              <a:t>Free heart</a:t>
            </a:r>
            <a:endParaRPr kumimoji="0" lang="en-US" altLang="en-US" sz="5400" b="1" i="1" u="none" strike="noStrike" kern="1200" cap="none" spc="0" normalizeH="0" baseline="0" noProof="0" dirty="0">
              <a:ln>
                <a:noFill/>
              </a:ln>
              <a:solidFill>
                <a:srgbClr val="FFFFFF"/>
              </a:solidFill>
              <a:effectLst>
                <a:glow rad="152400">
                  <a:srgbClr val="000000"/>
                </a:glow>
              </a:effectLst>
              <a:uLnTx/>
              <a:uFillTx/>
              <a:latin typeface="Calibri" panose="020F0502020204030204" pitchFamily="34" charset="0"/>
              <a:ea typeface="+mn-ea"/>
              <a:cs typeface="+mn-cs"/>
            </a:endParaRPr>
          </a:p>
        </p:txBody>
      </p:sp>
      <p:sp>
        <p:nvSpPr>
          <p:cNvPr id="3075" name="Speech Bubble: Rectangle with Corners Rounded 7">
            <a:extLst>
              <a:ext uri="{FF2B5EF4-FFF2-40B4-BE49-F238E27FC236}">
                <a16:creationId xmlns:a16="http://schemas.microsoft.com/office/drawing/2014/main" id="{11D397DE-BBBD-301D-3FCD-141877581BE8}"/>
              </a:ext>
            </a:extLst>
          </p:cNvPr>
          <p:cNvSpPr/>
          <p:nvPr/>
        </p:nvSpPr>
        <p:spPr>
          <a:xfrm>
            <a:off x="530352" y="1993392"/>
            <a:ext cx="7260336" cy="3383343"/>
          </a:xfrm>
          <a:custGeom>
            <a:avLst/>
            <a:gdLst>
              <a:gd name="connsiteX0" fmla="*/ 0 w 6302326"/>
              <a:gd name="connsiteY0" fmla="*/ 239156 h 1434905"/>
              <a:gd name="connsiteX1" fmla="*/ 239156 w 6302326"/>
              <a:gd name="connsiteY1" fmla="*/ 0 h 1434905"/>
              <a:gd name="connsiteX2" fmla="*/ 3676357 w 6302326"/>
              <a:gd name="connsiteY2" fmla="*/ 0 h 1434905"/>
              <a:gd name="connsiteX3" fmla="*/ 3676357 w 6302326"/>
              <a:gd name="connsiteY3" fmla="*/ 0 h 1434905"/>
              <a:gd name="connsiteX4" fmla="*/ 5251938 w 6302326"/>
              <a:gd name="connsiteY4" fmla="*/ 0 h 1434905"/>
              <a:gd name="connsiteX5" fmla="*/ 6063170 w 6302326"/>
              <a:gd name="connsiteY5" fmla="*/ 0 h 1434905"/>
              <a:gd name="connsiteX6" fmla="*/ 6302326 w 6302326"/>
              <a:gd name="connsiteY6" fmla="*/ 239156 h 1434905"/>
              <a:gd name="connsiteX7" fmla="*/ 6302326 w 6302326"/>
              <a:gd name="connsiteY7" fmla="*/ 837028 h 1434905"/>
              <a:gd name="connsiteX8" fmla="*/ 6302326 w 6302326"/>
              <a:gd name="connsiteY8" fmla="*/ 837028 h 1434905"/>
              <a:gd name="connsiteX9" fmla="*/ 6302326 w 6302326"/>
              <a:gd name="connsiteY9" fmla="*/ 1195754 h 1434905"/>
              <a:gd name="connsiteX10" fmla="*/ 6302326 w 6302326"/>
              <a:gd name="connsiteY10" fmla="*/ 1195749 h 1434905"/>
              <a:gd name="connsiteX11" fmla="*/ 6063170 w 6302326"/>
              <a:gd name="connsiteY11" fmla="*/ 1434905 h 1434905"/>
              <a:gd name="connsiteX12" fmla="*/ 5251938 w 6302326"/>
              <a:gd name="connsiteY12" fmla="*/ 1434905 h 1434905"/>
              <a:gd name="connsiteX13" fmla="*/ 5856689 w 6302326"/>
              <a:gd name="connsiteY13" fmla="*/ 2528676 h 1434905"/>
              <a:gd name="connsiteX14" fmla="*/ 3676357 w 6302326"/>
              <a:gd name="connsiteY14" fmla="*/ 1434905 h 1434905"/>
              <a:gd name="connsiteX15" fmla="*/ 239156 w 6302326"/>
              <a:gd name="connsiteY15" fmla="*/ 1434905 h 1434905"/>
              <a:gd name="connsiteX16" fmla="*/ 0 w 6302326"/>
              <a:gd name="connsiteY16" fmla="*/ 1195749 h 1434905"/>
              <a:gd name="connsiteX17" fmla="*/ 0 w 6302326"/>
              <a:gd name="connsiteY17" fmla="*/ 1195754 h 1434905"/>
              <a:gd name="connsiteX18" fmla="*/ 0 w 6302326"/>
              <a:gd name="connsiteY18" fmla="*/ 837028 h 1434905"/>
              <a:gd name="connsiteX19" fmla="*/ 0 w 6302326"/>
              <a:gd name="connsiteY19" fmla="*/ 837028 h 1434905"/>
              <a:gd name="connsiteX20" fmla="*/ 0 w 6302326"/>
              <a:gd name="connsiteY20" fmla="*/ 239156 h 1434905"/>
              <a:gd name="connsiteX0" fmla="*/ 0 w 6302326"/>
              <a:gd name="connsiteY0" fmla="*/ 239156 h 2528676"/>
              <a:gd name="connsiteX1" fmla="*/ 239156 w 6302326"/>
              <a:gd name="connsiteY1" fmla="*/ 0 h 2528676"/>
              <a:gd name="connsiteX2" fmla="*/ 3676357 w 6302326"/>
              <a:gd name="connsiteY2" fmla="*/ 0 h 2528676"/>
              <a:gd name="connsiteX3" fmla="*/ 3676357 w 6302326"/>
              <a:gd name="connsiteY3" fmla="*/ 0 h 2528676"/>
              <a:gd name="connsiteX4" fmla="*/ 5251938 w 6302326"/>
              <a:gd name="connsiteY4" fmla="*/ 0 h 2528676"/>
              <a:gd name="connsiteX5" fmla="*/ 6063170 w 6302326"/>
              <a:gd name="connsiteY5" fmla="*/ 0 h 2528676"/>
              <a:gd name="connsiteX6" fmla="*/ 6302326 w 6302326"/>
              <a:gd name="connsiteY6" fmla="*/ 239156 h 2528676"/>
              <a:gd name="connsiteX7" fmla="*/ 6302326 w 6302326"/>
              <a:gd name="connsiteY7" fmla="*/ 837028 h 2528676"/>
              <a:gd name="connsiteX8" fmla="*/ 6302326 w 6302326"/>
              <a:gd name="connsiteY8" fmla="*/ 837028 h 2528676"/>
              <a:gd name="connsiteX9" fmla="*/ 6302326 w 6302326"/>
              <a:gd name="connsiteY9" fmla="*/ 1195754 h 2528676"/>
              <a:gd name="connsiteX10" fmla="*/ 6302326 w 6302326"/>
              <a:gd name="connsiteY10" fmla="*/ 1195749 h 2528676"/>
              <a:gd name="connsiteX11" fmla="*/ 6063170 w 6302326"/>
              <a:gd name="connsiteY11" fmla="*/ 1434905 h 2528676"/>
              <a:gd name="connsiteX12" fmla="*/ 5251938 w 6302326"/>
              <a:gd name="connsiteY12" fmla="*/ 1434905 h 2528676"/>
              <a:gd name="connsiteX13" fmla="*/ 5856689 w 6302326"/>
              <a:gd name="connsiteY13" fmla="*/ 2528676 h 2528676"/>
              <a:gd name="connsiteX14" fmla="*/ 4657727 w 6302326"/>
              <a:gd name="connsiteY14" fmla="*/ 1429754 h 2528676"/>
              <a:gd name="connsiteX15" fmla="*/ 239156 w 6302326"/>
              <a:gd name="connsiteY15" fmla="*/ 1434905 h 2528676"/>
              <a:gd name="connsiteX16" fmla="*/ 0 w 6302326"/>
              <a:gd name="connsiteY16" fmla="*/ 1195749 h 2528676"/>
              <a:gd name="connsiteX17" fmla="*/ 0 w 6302326"/>
              <a:gd name="connsiteY17" fmla="*/ 1195754 h 2528676"/>
              <a:gd name="connsiteX18" fmla="*/ 0 w 6302326"/>
              <a:gd name="connsiteY18" fmla="*/ 837028 h 2528676"/>
              <a:gd name="connsiteX19" fmla="*/ 0 w 6302326"/>
              <a:gd name="connsiteY19" fmla="*/ 837028 h 2528676"/>
              <a:gd name="connsiteX20" fmla="*/ 0 w 6302326"/>
              <a:gd name="connsiteY20" fmla="*/ 239156 h 2528676"/>
              <a:gd name="connsiteX0" fmla="*/ 0 w 6302326"/>
              <a:gd name="connsiteY0" fmla="*/ 239156 h 2494264"/>
              <a:gd name="connsiteX1" fmla="*/ 239156 w 6302326"/>
              <a:gd name="connsiteY1" fmla="*/ 0 h 2494264"/>
              <a:gd name="connsiteX2" fmla="*/ 3676357 w 6302326"/>
              <a:gd name="connsiteY2" fmla="*/ 0 h 2494264"/>
              <a:gd name="connsiteX3" fmla="*/ 3676357 w 6302326"/>
              <a:gd name="connsiteY3" fmla="*/ 0 h 2494264"/>
              <a:gd name="connsiteX4" fmla="*/ 5251938 w 6302326"/>
              <a:gd name="connsiteY4" fmla="*/ 0 h 2494264"/>
              <a:gd name="connsiteX5" fmla="*/ 6063170 w 6302326"/>
              <a:gd name="connsiteY5" fmla="*/ 0 h 2494264"/>
              <a:gd name="connsiteX6" fmla="*/ 6302326 w 6302326"/>
              <a:gd name="connsiteY6" fmla="*/ 239156 h 2494264"/>
              <a:gd name="connsiteX7" fmla="*/ 6302326 w 6302326"/>
              <a:gd name="connsiteY7" fmla="*/ 837028 h 2494264"/>
              <a:gd name="connsiteX8" fmla="*/ 6302326 w 6302326"/>
              <a:gd name="connsiteY8" fmla="*/ 837028 h 2494264"/>
              <a:gd name="connsiteX9" fmla="*/ 6302326 w 6302326"/>
              <a:gd name="connsiteY9" fmla="*/ 1195754 h 2494264"/>
              <a:gd name="connsiteX10" fmla="*/ 6302326 w 6302326"/>
              <a:gd name="connsiteY10" fmla="*/ 1195749 h 2494264"/>
              <a:gd name="connsiteX11" fmla="*/ 6063170 w 6302326"/>
              <a:gd name="connsiteY11" fmla="*/ 1434905 h 2494264"/>
              <a:gd name="connsiteX12" fmla="*/ 5251938 w 6302326"/>
              <a:gd name="connsiteY12" fmla="*/ 1434905 h 2494264"/>
              <a:gd name="connsiteX13" fmla="*/ 5864064 w 6302326"/>
              <a:gd name="connsiteY13" fmla="*/ 2494264 h 2494264"/>
              <a:gd name="connsiteX14" fmla="*/ 4657727 w 6302326"/>
              <a:gd name="connsiteY14" fmla="*/ 1429754 h 2494264"/>
              <a:gd name="connsiteX15" fmla="*/ 239156 w 6302326"/>
              <a:gd name="connsiteY15" fmla="*/ 1434905 h 2494264"/>
              <a:gd name="connsiteX16" fmla="*/ 0 w 6302326"/>
              <a:gd name="connsiteY16" fmla="*/ 1195749 h 2494264"/>
              <a:gd name="connsiteX17" fmla="*/ 0 w 6302326"/>
              <a:gd name="connsiteY17" fmla="*/ 1195754 h 2494264"/>
              <a:gd name="connsiteX18" fmla="*/ 0 w 6302326"/>
              <a:gd name="connsiteY18" fmla="*/ 837028 h 2494264"/>
              <a:gd name="connsiteX19" fmla="*/ 0 w 6302326"/>
              <a:gd name="connsiteY19" fmla="*/ 837028 h 2494264"/>
              <a:gd name="connsiteX20" fmla="*/ 0 w 6302326"/>
              <a:gd name="connsiteY20" fmla="*/ 239156 h 2494264"/>
              <a:gd name="connsiteX0" fmla="*/ 0 w 6302326"/>
              <a:gd name="connsiteY0" fmla="*/ 239156 h 2494264"/>
              <a:gd name="connsiteX1" fmla="*/ 239156 w 6302326"/>
              <a:gd name="connsiteY1" fmla="*/ 0 h 2494264"/>
              <a:gd name="connsiteX2" fmla="*/ 3676357 w 6302326"/>
              <a:gd name="connsiteY2" fmla="*/ 0 h 2494264"/>
              <a:gd name="connsiteX3" fmla="*/ 3676357 w 6302326"/>
              <a:gd name="connsiteY3" fmla="*/ 0 h 2494264"/>
              <a:gd name="connsiteX4" fmla="*/ 5251938 w 6302326"/>
              <a:gd name="connsiteY4" fmla="*/ 0 h 2494264"/>
              <a:gd name="connsiteX5" fmla="*/ 6063170 w 6302326"/>
              <a:gd name="connsiteY5" fmla="*/ 0 h 2494264"/>
              <a:gd name="connsiteX6" fmla="*/ 6302326 w 6302326"/>
              <a:gd name="connsiteY6" fmla="*/ 239156 h 2494264"/>
              <a:gd name="connsiteX7" fmla="*/ 6302326 w 6302326"/>
              <a:gd name="connsiteY7" fmla="*/ 837028 h 2494264"/>
              <a:gd name="connsiteX8" fmla="*/ 6302326 w 6302326"/>
              <a:gd name="connsiteY8" fmla="*/ 837028 h 2494264"/>
              <a:gd name="connsiteX9" fmla="*/ 6302326 w 6302326"/>
              <a:gd name="connsiteY9" fmla="*/ 1195754 h 2494264"/>
              <a:gd name="connsiteX10" fmla="*/ 6302326 w 6302326"/>
              <a:gd name="connsiteY10" fmla="*/ 1195749 h 2494264"/>
              <a:gd name="connsiteX11" fmla="*/ 6063170 w 6302326"/>
              <a:gd name="connsiteY11" fmla="*/ 1434905 h 2494264"/>
              <a:gd name="connsiteX12" fmla="*/ 5251938 w 6302326"/>
              <a:gd name="connsiteY12" fmla="*/ 1434905 h 2494264"/>
              <a:gd name="connsiteX13" fmla="*/ 5849316 w 6302326"/>
              <a:gd name="connsiteY13" fmla="*/ 2494264 h 2494264"/>
              <a:gd name="connsiteX14" fmla="*/ 4657727 w 6302326"/>
              <a:gd name="connsiteY14" fmla="*/ 1429754 h 2494264"/>
              <a:gd name="connsiteX15" fmla="*/ 239156 w 6302326"/>
              <a:gd name="connsiteY15" fmla="*/ 1434905 h 2494264"/>
              <a:gd name="connsiteX16" fmla="*/ 0 w 6302326"/>
              <a:gd name="connsiteY16" fmla="*/ 1195749 h 2494264"/>
              <a:gd name="connsiteX17" fmla="*/ 0 w 6302326"/>
              <a:gd name="connsiteY17" fmla="*/ 1195754 h 2494264"/>
              <a:gd name="connsiteX18" fmla="*/ 0 w 6302326"/>
              <a:gd name="connsiteY18" fmla="*/ 837028 h 2494264"/>
              <a:gd name="connsiteX19" fmla="*/ 0 w 6302326"/>
              <a:gd name="connsiteY19" fmla="*/ 837028 h 2494264"/>
              <a:gd name="connsiteX20" fmla="*/ 0 w 6302326"/>
              <a:gd name="connsiteY20" fmla="*/ 239156 h 2494264"/>
              <a:gd name="connsiteX0" fmla="*/ 0 w 6302326"/>
              <a:gd name="connsiteY0" fmla="*/ 239156 h 2658856"/>
              <a:gd name="connsiteX1" fmla="*/ 239156 w 6302326"/>
              <a:gd name="connsiteY1" fmla="*/ 0 h 2658856"/>
              <a:gd name="connsiteX2" fmla="*/ 3676357 w 6302326"/>
              <a:gd name="connsiteY2" fmla="*/ 0 h 2658856"/>
              <a:gd name="connsiteX3" fmla="*/ 3676357 w 6302326"/>
              <a:gd name="connsiteY3" fmla="*/ 0 h 2658856"/>
              <a:gd name="connsiteX4" fmla="*/ 5251938 w 6302326"/>
              <a:gd name="connsiteY4" fmla="*/ 0 h 2658856"/>
              <a:gd name="connsiteX5" fmla="*/ 6063170 w 6302326"/>
              <a:gd name="connsiteY5" fmla="*/ 0 h 2658856"/>
              <a:gd name="connsiteX6" fmla="*/ 6302326 w 6302326"/>
              <a:gd name="connsiteY6" fmla="*/ 239156 h 2658856"/>
              <a:gd name="connsiteX7" fmla="*/ 6302326 w 6302326"/>
              <a:gd name="connsiteY7" fmla="*/ 837028 h 2658856"/>
              <a:gd name="connsiteX8" fmla="*/ 6302326 w 6302326"/>
              <a:gd name="connsiteY8" fmla="*/ 837028 h 2658856"/>
              <a:gd name="connsiteX9" fmla="*/ 6302326 w 6302326"/>
              <a:gd name="connsiteY9" fmla="*/ 1195754 h 2658856"/>
              <a:gd name="connsiteX10" fmla="*/ 6302326 w 6302326"/>
              <a:gd name="connsiteY10" fmla="*/ 1195749 h 2658856"/>
              <a:gd name="connsiteX11" fmla="*/ 6063170 w 6302326"/>
              <a:gd name="connsiteY11" fmla="*/ 1434905 h 2658856"/>
              <a:gd name="connsiteX12" fmla="*/ 5251938 w 6302326"/>
              <a:gd name="connsiteY12" fmla="*/ 1434905 h 2658856"/>
              <a:gd name="connsiteX13" fmla="*/ 4971492 w 6302326"/>
              <a:gd name="connsiteY13" fmla="*/ 2658856 h 2658856"/>
              <a:gd name="connsiteX14" fmla="*/ 4657727 w 6302326"/>
              <a:gd name="connsiteY14" fmla="*/ 1429754 h 2658856"/>
              <a:gd name="connsiteX15" fmla="*/ 239156 w 6302326"/>
              <a:gd name="connsiteY15" fmla="*/ 1434905 h 2658856"/>
              <a:gd name="connsiteX16" fmla="*/ 0 w 6302326"/>
              <a:gd name="connsiteY16" fmla="*/ 1195749 h 2658856"/>
              <a:gd name="connsiteX17" fmla="*/ 0 w 6302326"/>
              <a:gd name="connsiteY17" fmla="*/ 1195754 h 2658856"/>
              <a:gd name="connsiteX18" fmla="*/ 0 w 6302326"/>
              <a:gd name="connsiteY18" fmla="*/ 837028 h 2658856"/>
              <a:gd name="connsiteX19" fmla="*/ 0 w 6302326"/>
              <a:gd name="connsiteY19" fmla="*/ 837028 h 2658856"/>
              <a:gd name="connsiteX20" fmla="*/ 0 w 6302326"/>
              <a:gd name="connsiteY20" fmla="*/ 239156 h 2658856"/>
              <a:gd name="connsiteX0" fmla="*/ 0 w 6302326"/>
              <a:gd name="connsiteY0" fmla="*/ 239156 h 2148050"/>
              <a:gd name="connsiteX1" fmla="*/ 239156 w 6302326"/>
              <a:gd name="connsiteY1" fmla="*/ 0 h 2148050"/>
              <a:gd name="connsiteX2" fmla="*/ 3676357 w 6302326"/>
              <a:gd name="connsiteY2" fmla="*/ 0 h 2148050"/>
              <a:gd name="connsiteX3" fmla="*/ 3676357 w 6302326"/>
              <a:gd name="connsiteY3" fmla="*/ 0 h 2148050"/>
              <a:gd name="connsiteX4" fmla="*/ 5251938 w 6302326"/>
              <a:gd name="connsiteY4" fmla="*/ 0 h 2148050"/>
              <a:gd name="connsiteX5" fmla="*/ 6063170 w 6302326"/>
              <a:gd name="connsiteY5" fmla="*/ 0 h 2148050"/>
              <a:gd name="connsiteX6" fmla="*/ 6302326 w 6302326"/>
              <a:gd name="connsiteY6" fmla="*/ 239156 h 2148050"/>
              <a:gd name="connsiteX7" fmla="*/ 6302326 w 6302326"/>
              <a:gd name="connsiteY7" fmla="*/ 837028 h 2148050"/>
              <a:gd name="connsiteX8" fmla="*/ 6302326 w 6302326"/>
              <a:gd name="connsiteY8" fmla="*/ 837028 h 2148050"/>
              <a:gd name="connsiteX9" fmla="*/ 6302326 w 6302326"/>
              <a:gd name="connsiteY9" fmla="*/ 1195754 h 2148050"/>
              <a:gd name="connsiteX10" fmla="*/ 6302326 w 6302326"/>
              <a:gd name="connsiteY10" fmla="*/ 1195749 h 2148050"/>
              <a:gd name="connsiteX11" fmla="*/ 6063170 w 6302326"/>
              <a:gd name="connsiteY11" fmla="*/ 1434905 h 2148050"/>
              <a:gd name="connsiteX12" fmla="*/ 5251938 w 6302326"/>
              <a:gd name="connsiteY12" fmla="*/ 1434905 h 2148050"/>
              <a:gd name="connsiteX13" fmla="*/ 4953204 w 6302326"/>
              <a:gd name="connsiteY13" fmla="*/ 2148050 h 2148050"/>
              <a:gd name="connsiteX14" fmla="*/ 4657727 w 6302326"/>
              <a:gd name="connsiteY14" fmla="*/ 1429754 h 2148050"/>
              <a:gd name="connsiteX15" fmla="*/ 239156 w 6302326"/>
              <a:gd name="connsiteY15" fmla="*/ 1434905 h 2148050"/>
              <a:gd name="connsiteX16" fmla="*/ 0 w 6302326"/>
              <a:gd name="connsiteY16" fmla="*/ 1195749 h 2148050"/>
              <a:gd name="connsiteX17" fmla="*/ 0 w 6302326"/>
              <a:gd name="connsiteY17" fmla="*/ 1195754 h 2148050"/>
              <a:gd name="connsiteX18" fmla="*/ 0 w 6302326"/>
              <a:gd name="connsiteY18" fmla="*/ 837028 h 2148050"/>
              <a:gd name="connsiteX19" fmla="*/ 0 w 6302326"/>
              <a:gd name="connsiteY19" fmla="*/ 837028 h 2148050"/>
              <a:gd name="connsiteX20" fmla="*/ 0 w 6302326"/>
              <a:gd name="connsiteY20" fmla="*/ 239156 h 214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02326" h="2148050">
                <a:moveTo>
                  <a:pt x="0" y="239156"/>
                </a:moveTo>
                <a:cubicBezTo>
                  <a:pt x="0" y="107074"/>
                  <a:pt x="107074" y="0"/>
                  <a:pt x="239156" y="0"/>
                </a:cubicBezTo>
                <a:lnTo>
                  <a:pt x="3676357" y="0"/>
                </a:lnTo>
                <a:lnTo>
                  <a:pt x="3676357" y="0"/>
                </a:lnTo>
                <a:lnTo>
                  <a:pt x="5251938" y="0"/>
                </a:lnTo>
                <a:lnTo>
                  <a:pt x="6063170" y="0"/>
                </a:lnTo>
                <a:cubicBezTo>
                  <a:pt x="6195252" y="0"/>
                  <a:pt x="6302326" y="107074"/>
                  <a:pt x="6302326" y="239156"/>
                </a:cubicBezTo>
                <a:lnTo>
                  <a:pt x="6302326" y="837028"/>
                </a:lnTo>
                <a:lnTo>
                  <a:pt x="6302326" y="837028"/>
                </a:lnTo>
                <a:lnTo>
                  <a:pt x="6302326" y="1195754"/>
                </a:lnTo>
                <a:lnTo>
                  <a:pt x="6302326" y="1195749"/>
                </a:lnTo>
                <a:cubicBezTo>
                  <a:pt x="6302326" y="1327831"/>
                  <a:pt x="6195252" y="1434905"/>
                  <a:pt x="6063170" y="1434905"/>
                </a:cubicBezTo>
                <a:lnTo>
                  <a:pt x="5251938" y="1434905"/>
                </a:lnTo>
                <a:lnTo>
                  <a:pt x="4953204" y="2148050"/>
                </a:lnTo>
                <a:lnTo>
                  <a:pt x="4657727" y="1429754"/>
                </a:lnTo>
                <a:lnTo>
                  <a:pt x="239156" y="1434905"/>
                </a:lnTo>
                <a:cubicBezTo>
                  <a:pt x="107074" y="1434905"/>
                  <a:pt x="0" y="1327831"/>
                  <a:pt x="0" y="1195749"/>
                </a:cubicBezTo>
                <a:lnTo>
                  <a:pt x="0" y="1195754"/>
                </a:lnTo>
                <a:lnTo>
                  <a:pt x="0" y="837028"/>
                </a:lnTo>
                <a:lnTo>
                  <a:pt x="0" y="837028"/>
                </a:lnTo>
                <a:lnTo>
                  <a:pt x="0" y="239156"/>
                </a:lnTo>
                <a:close/>
              </a:path>
            </a:pathLst>
          </a:custGeom>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6" name="Rounded Rectangle 23">
            <a:extLst>
              <a:ext uri="{FF2B5EF4-FFF2-40B4-BE49-F238E27FC236}">
                <a16:creationId xmlns:a16="http://schemas.microsoft.com/office/drawing/2014/main" id="{2D797B6B-74FD-8B49-52CA-69BD62074CBB}"/>
              </a:ext>
            </a:extLst>
          </p:cNvPr>
          <p:cNvSpPr/>
          <p:nvPr/>
        </p:nvSpPr>
        <p:spPr>
          <a:xfrm>
            <a:off x="694945" y="2011680"/>
            <a:ext cx="7040880" cy="2176272"/>
          </a:xfrm>
          <a:prstGeom prst="roundRect">
            <a:avLst/>
          </a:prstGeom>
          <a:noFill/>
          <a:ln>
            <a:noFill/>
          </a:ln>
          <a:scene3d>
            <a:camera prst="orthographicFront"/>
            <a:lightRig rig="threePt"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3d extrusionH="57150">
              <a:bevelT w="38100" h="38100"/>
            </a:sp3d>
          </a:bodyPr>
          <a:lstStyle/>
          <a:p>
            <a:pPr lvl="0" algn="ctr">
              <a:defRPr/>
            </a:pPr>
            <a:r>
              <a:rPr lang="en-US" sz="36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For judgment is without mercy to the one who has shown no mercy. Mercy triumphs over judgment.          </a:t>
            </a:r>
            <a:r>
              <a:rPr kumimoji="0" lang="en-US" sz="28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James 2:13</a:t>
            </a:r>
            <a:endParaRPr lang="en-US" sz="2800" i="1" dirty="0">
              <a:solidFill>
                <a:srgbClr val="00CCFF"/>
              </a:solidFill>
            </a:endParaRPr>
          </a:p>
        </p:txBody>
      </p:sp>
      <p:sp>
        <p:nvSpPr>
          <p:cNvPr id="3077" name="Rectangle 2">
            <a:extLst>
              <a:ext uri="{FF2B5EF4-FFF2-40B4-BE49-F238E27FC236}">
                <a16:creationId xmlns:a16="http://schemas.microsoft.com/office/drawing/2014/main" id="{0AA537AF-2F6D-5394-7746-6867554CF528}"/>
              </a:ext>
            </a:extLst>
          </p:cNvPr>
          <p:cNvSpPr txBox="1">
            <a:spLocks noChangeArrowheads="1"/>
          </p:cNvSpPr>
          <p:nvPr/>
        </p:nvSpPr>
        <p:spPr bwMode="auto">
          <a:xfrm>
            <a:off x="2090057" y="2177924"/>
            <a:ext cx="4565078" cy="8048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baseline="0" noProof="0" dirty="0">
                <a:ln w="17780" cmpd="sng">
                  <a:solidFill>
                    <a:srgbClr val="FFFF00"/>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condemnation</a:t>
            </a:r>
          </a:p>
        </p:txBody>
      </p:sp>
      <p:sp>
        <p:nvSpPr>
          <p:cNvPr id="3078" name="Rectangle 2">
            <a:extLst>
              <a:ext uri="{FF2B5EF4-FFF2-40B4-BE49-F238E27FC236}">
                <a16:creationId xmlns:a16="http://schemas.microsoft.com/office/drawing/2014/main" id="{5F375737-19FE-1B49-6E56-EFA32DC3FB5B}"/>
              </a:ext>
            </a:extLst>
          </p:cNvPr>
          <p:cNvSpPr txBox="1">
            <a:spLocks noChangeArrowheads="1"/>
          </p:cNvSpPr>
          <p:nvPr/>
        </p:nvSpPr>
        <p:spPr bwMode="auto">
          <a:xfrm>
            <a:off x="914400" y="2997981"/>
            <a:ext cx="1698506" cy="8048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baseline="0" noProof="0" dirty="0">
                <a:ln w="17780" cmpd="sng">
                  <a:solidFill>
                    <a:srgbClr val="C00000"/>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Love</a:t>
            </a:r>
          </a:p>
        </p:txBody>
      </p:sp>
      <p:sp>
        <p:nvSpPr>
          <p:cNvPr id="3079" name="Rectangle 2">
            <a:extLst>
              <a:ext uri="{FF2B5EF4-FFF2-40B4-BE49-F238E27FC236}">
                <a16:creationId xmlns:a16="http://schemas.microsoft.com/office/drawing/2014/main" id="{14767E71-D677-26AD-C0B3-2052B7B3E474}"/>
              </a:ext>
            </a:extLst>
          </p:cNvPr>
          <p:cNvSpPr txBox="1">
            <a:spLocks noChangeArrowheads="1"/>
          </p:cNvSpPr>
          <p:nvPr/>
        </p:nvSpPr>
        <p:spPr bwMode="auto">
          <a:xfrm>
            <a:off x="4920342" y="3012495"/>
            <a:ext cx="3120906" cy="8048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00"/>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favoritism</a:t>
            </a:r>
          </a:p>
        </p:txBody>
      </p:sp>
    </p:spTree>
    <p:extLst>
      <p:ext uri="{BB962C8B-B14F-4D97-AF65-F5344CB8AC3E}">
        <p14:creationId xmlns:p14="http://schemas.microsoft.com/office/powerpoint/2010/main" val="729982891"/>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fltVal val="0"/>
                                          </p:val>
                                        </p:tav>
                                        <p:tav tm="100000">
                                          <p:val>
                                            <p:strVal val="#ppt_w"/>
                                          </p:val>
                                        </p:tav>
                                      </p:tavLst>
                                    </p:anim>
                                    <p:anim calcmode="lin" valueType="num">
                                      <p:cBhvr>
                                        <p:cTn id="8" dur="1000" fill="hold"/>
                                        <p:tgtEl>
                                          <p:spTgt spid="3074"/>
                                        </p:tgtEl>
                                        <p:attrNameLst>
                                          <p:attrName>ppt_h</p:attrName>
                                        </p:attrNameLst>
                                      </p:cBhvr>
                                      <p:tavLst>
                                        <p:tav tm="0">
                                          <p:val>
                                            <p:fltVal val="0"/>
                                          </p:val>
                                        </p:tav>
                                        <p:tav tm="100000">
                                          <p:val>
                                            <p:strVal val="#ppt_h"/>
                                          </p:val>
                                        </p:tav>
                                      </p:tavLst>
                                    </p:anim>
                                    <p:anim calcmode="lin" valueType="num">
                                      <p:cBhvr>
                                        <p:cTn id="9" dur="1000" fill="hold"/>
                                        <p:tgtEl>
                                          <p:spTgt spid="3074"/>
                                        </p:tgtEl>
                                        <p:attrNameLst>
                                          <p:attrName>style.rotation</p:attrName>
                                        </p:attrNameLst>
                                      </p:cBhvr>
                                      <p:tavLst>
                                        <p:tav tm="0">
                                          <p:val>
                                            <p:fltVal val="90"/>
                                          </p:val>
                                        </p:tav>
                                        <p:tav tm="100000">
                                          <p:val>
                                            <p:fltVal val="0"/>
                                          </p:val>
                                        </p:tav>
                                      </p:tavLst>
                                    </p:anim>
                                    <p:animEffect transition="in" filter="fade">
                                      <p:cBhvr>
                                        <p:cTn id="10" dur="1000"/>
                                        <p:tgtEl>
                                          <p:spTgt spid="307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25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250"/>
                                        <p:tgtEl>
                                          <p:spTgt spid="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250"/>
                                        <p:tgtEl>
                                          <p:spTgt spid="1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250"/>
                                        <p:tgtEl>
                                          <p:spTgt spid="1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25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250"/>
                                        <p:tgtEl>
                                          <p:spTgt spid="1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25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25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25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fade">
                                      <p:cBhvr>
                                        <p:cTn id="57" dur="250"/>
                                        <p:tgtEl>
                                          <p:spTgt spid="17"/>
                                        </p:tgtEl>
                                      </p:cBhvr>
                                    </p:animEffect>
                                  </p:childTnLst>
                                </p:cTn>
                              </p:par>
                              <p:par>
                                <p:cTn id="58" presetID="42" presetClass="path" presetSubtype="0" accel="50000" decel="50000" fill="hold" grpId="2" nodeType="withEffect">
                                  <p:stCondLst>
                                    <p:cond delay="0"/>
                                  </p:stCondLst>
                                  <p:childTnLst>
                                    <p:animMotion origin="layout" path="M -2.77778E-6 2.59259E-6 L 0.11302 -0.07732 " pathEditMode="relative" rAng="0" ptsTypes="AA">
                                      <p:cBhvr>
                                        <p:cTn id="59" dur="2000" fill="hold"/>
                                        <p:tgtEl>
                                          <p:spTgt spid="2"/>
                                        </p:tgtEl>
                                        <p:attrNameLst>
                                          <p:attrName>ppt_x</p:attrName>
                                          <p:attrName>ppt_y</p:attrName>
                                        </p:attrNameLst>
                                      </p:cBhvr>
                                      <p:rCtr x="5642" y="-3866"/>
                                    </p:animMotion>
                                  </p:childTnLst>
                                </p:cTn>
                              </p:par>
                              <p:par>
                                <p:cTn id="60" presetID="42" presetClass="path" presetSubtype="0" accel="50000" decel="50000" fill="hold" grpId="2" nodeType="withEffect">
                                  <p:stCondLst>
                                    <p:cond delay="0"/>
                                  </p:stCondLst>
                                  <p:childTnLst>
                                    <p:animMotion origin="layout" path="M -2.77778E-6 1.11111E-6 L -0.42934 0.01991 " pathEditMode="relative" rAng="0" ptsTypes="AA">
                                      <p:cBhvr>
                                        <p:cTn id="61" dur="2000" fill="hold"/>
                                        <p:tgtEl>
                                          <p:spTgt spid="4"/>
                                        </p:tgtEl>
                                        <p:attrNameLst>
                                          <p:attrName>ppt_x</p:attrName>
                                          <p:attrName>ppt_y</p:attrName>
                                        </p:attrNameLst>
                                      </p:cBhvr>
                                      <p:rCtr x="-21476" y="995"/>
                                    </p:animMotion>
                                  </p:childTnLst>
                                </p:cTn>
                              </p:par>
                              <p:par>
                                <p:cTn id="62" presetID="42" presetClass="path" presetSubtype="0" accel="50000" decel="50000" fill="hold" grpId="2" nodeType="withEffect">
                                  <p:stCondLst>
                                    <p:cond delay="0"/>
                                  </p:stCondLst>
                                  <p:childTnLst>
                                    <p:animMotion origin="layout" path="M -1.94444E-6 -4.07407E-6 L 0.4007 -0.07801 " pathEditMode="relative" rAng="0" ptsTypes="AA">
                                      <p:cBhvr>
                                        <p:cTn id="63" dur="2000" fill="hold"/>
                                        <p:tgtEl>
                                          <p:spTgt spid="5"/>
                                        </p:tgtEl>
                                        <p:attrNameLst>
                                          <p:attrName>ppt_x</p:attrName>
                                          <p:attrName>ppt_y</p:attrName>
                                        </p:attrNameLst>
                                      </p:cBhvr>
                                      <p:rCtr x="20035" y="-3912"/>
                                    </p:animMotion>
                                  </p:childTnLst>
                                </p:cTn>
                              </p:par>
                              <p:par>
                                <p:cTn id="64" presetID="42" presetClass="path" presetSubtype="0" accel="50000" decel="50000" fill="hold" grpId="2" nodeType="withEffect">
                                  <p:stCondLst>
                                    <p:cond delay="0"/>
                                  </p:stCondLst>
                                  <p:childTnLst>
                                    <p:animMotion origin="layout" path="M -4.44444E-6 -4.07407E-6 L -0.22135 0.01991 " pathEditMode="relative" rAng="0" ptsTypes="AA">
                                      <p:cBhvr>
                                        <p:cTn id="65" dur="2000" fill="hold"/>
                                        <p:tgtEl>
                                          <p:spTgt spid="6"/>
                                        </p:tgtEl>
                                        <p:attrNameLst>
                                          <p:attrName>ppt_x</p:attrName>
                                          <p:attrName>ppt_y</p:attrName>
                                        </p:attrNameLst>
                                      </p:cBhvr>
                                      <p:rCtr x="-11076" y="995"/>
                                    </p:animMotion>
                                  </p:childTnLst>
                                </p:cTn>
                              </p:par>
                              <p:par>
                                <p:cTn id="66" presetID="42" presetClass="path" presetSubtype="0" accel="50000" decel="50000" fill="hold" grpId="2" nodeType="withEffect">
                                  <p:stCondLst>
                                    <p:cond delay="0"/>
                                  </p:stCondLst>
                                  <p:childTnLst>
                                    <p:animMotion origin="layout" path="M 1.38889E-6 -7.40741E-7 L 0.58403 -0.07801 " pathEditMode="relative" rAng="0" ptsTypes="AA">
                                      <p:cBhvr>
                                        <p:cTn id="67" dur="2000" fill="hold"/>
                                        <p:tgtEl>
                                          <p:spTgt spid="7"/>
                                        </p:tgtEl>
                                        <p:attrNameLst>
                                          <p:attrName>ppt_x</p:attrName>
                                          <p:attrName>ppt_y</p:attrName>
                                        </p:attrNameLst>
                                      </p:cBhvr>
                                      <p:rCtr x="29201" y="-3912"/>
                                    </p:animMotion>
                                  </p:childTnLst>
                                </p:cTn>
                              </p:par>
                              <p:par>
                                <p:cTn id="68" presetID="42" presetClass="path" presetSubtype="0" accel="50000" decel="50000" fill="hold" grpId="2" nodeType="withEffect">
                                  <p:stCondLst>
                                    <p:cond delay="0"/>
                                  </p:stCondLst>
                                  <p:childTnLst>
                                    <p:animMotion origin="layout" path="M -8.33333E-7 -7.40741E-7 L -0.22396 0.09792 " pathEditMode="relative" rAng="0" ptsTypes="AA">
                                      <p:cBhvr>
                                        <p:cTn id="69" dur="2000" fill="hold"/>
                                        <p:tgtEl>
                                          <p:spTgt spid="8"/>
                                        </p:tgtEl>
                                        <p:attrNameLst>
                                          <p:attrName>ppt_x</p:attrName>
                                          <p:attrName>ppt_y</p:attrName>
                                        </p:attrNameLst>
                                      </p:cBhvr>
                                      <p:rCtr x="-11198" y="4884"/>
                                    </p:animMotion>
                                  </p:childTnLst>
                                </p:cTn>
                              </p:par>
                              <p:par>
                                <p:cTn id="70" presetID="42" presetClass="path" presetSubtype="0" accel="50000" decel="50000" fill="hold" grpId="2" nodeType="withEffect">
                                  <p:stCondLst>
                                    <p:cond delay="0"/>
                                  </p:stCondLst>
                                  <p:childTnLst>
                                    <p:animMotion origin="layout" path="M 2.77778E-7 -2.96296E-6 L 0.60851 0.00023 " pathEditMode="relative" rAng="0" ptsTypes="AA">
                                      <p:cBhvr>
                                        <p:cTn id="71" dur="2000" fill="hold"/>
                                        <p:tgtEl>
                                          <p:spTgt spid="9"/>
                                        </p:tgtEl>
                                        <p:attrNameLst>
                                          <p:attrName>ppt_x</p:attrName>
                                          <p:attrName>ppt_y</p:attrName>
                                        </p:attrNameLst>
                                      </p:cBhvr>
                                      <p:rCtr x="30417" y="0"/>
                                    </p:animMotion>
                                  </p:childTnLst>
                                </p:cTn>
                              </p:par>
                              <p:par>
                                <p:cTn id="72" presetID="42" presetClass="path" presetSubtype="0" accel="50000" decel="50000" fill="hold" grpId="2" nodeType="withEffect">
                                  <p:stCondLst>
                                    <p:cond delay="0"/>
                                  </p:stCondLst>
                                  <p:childTnLst>
                                    <p:animMotion origin="layout" path="M -4.72222E-6 -2.96296E-6 L -0.27413 0.09838 " pathEditMode="relative" rAng="0" ptsTypes="AA">
                                      <p:cBhvr>
                                        <p:cTn id="73" dur="2000" fill="hold"/>
                                        <p:tgtEl>
                                          <p:spTgt spid="10"/>
                                        </p:tgtEl>
                                        <p:attrNameLst>
                                          <p:attrName>ppt_x</p:attrName>
                                          <p:attrName>ppt_y</p:attrName>
                                        </p:attrNameLst>
                                      </p:cBhvr>
                                      <p:rCtr x="-13715" y="4907"/>
                                    </p:animMotion>
                                  </p:childTnLst>
                                </p:cTn>
                              </p:par>
                              <p:par>
                                <p:cTn id="74" presetID="42" presetClass="path" presetSubtype="0" accel="50000" decel="50000" fill="hold" grpId="2" nodeType="withEffect">
                                  <p:stCondLst>
                                    <p:cond delay="0"/>
                                  </p:stCondLst>
                                  <p:childTnLst>
                                    <p:animMotion origin="layout" path="M -1.94444E-6 3.7037E-7 L 0.56007 -0.00046 " pathEditMode="relative" rAng="0" ptsTypes="AA">
                                      <p:cBhvr>
                                        <p:cTn id="75" dur="2000" fill="hold"/>
                                        <p:tgtEl>
                                          <p:spTgt spid="11"/>
                                        </p:tgtEl>
                                        <p:attrNameLst>
                                          <p:attrName>ppt_x</p:attrName>
                                          <p:attrName>ppt_y</p:attrName>
                                        </p:attrNameLst>
                                      </p:cBhvr>
                                      <p:rCtr x="28003" y="-23"/>
                                    </p:animMotion>
                                  </p:childTnLst>
                                </p:cTn>
                              </p:par>
                              <p:par>
                                <p:cTn id="76" presetID="42" presetClass="path" presetSubtype="0" accel="50000" decel="50000" fill="hold" grpId="2" nodeType="withEffect">
                                  <p:stCondLst>
                                    <p:cond delay="0"/>
                                  </p:stCondLst>
                                  <p:childTnLst>
                                    <p:animMotion origin="layout" path="M -2.77778E-7 3.7037E-7 L 0.41771 0.07778 " pathEditMode="relative" rAng="0" ptsTypes="AA">
                                      <p:cBhvr>
                                        <p:cTn id="77" dur="2000" fill="hold"/>
                                        <p:tgtEl>
                                          <p:spTgt spid="17"/>
                                        </p:tgtEl>
                                        <p:attrNameLst>
                                          <p:attrName>ppt_x</p:attrName>
                                          <p:attrName>ppt_y</p:attrName>
                                        </p:attrNameLst>
                                      </p:cBhvr>
                                      <p:rCtr x="20885" y="3889"/>
                                    </p:animMotion>
                                  </p:childTnLst>
                                </p:cTn>
                              </p:par>
                              <p:par>
                                <p:cTn id="78" presetID="42" presetClass="path" presetSubtype="0" accel="50000" decel="50000" fill="hold" grpId="2" nodeType="withEffect">
                                  <p:stCondLst>
                                    <p:cond delay="0"/>
                                  </p:stCondLst>
                                  <p:childTnLst>
                                    <p:animMotion origin="layout" path="M 2.77778E-6 -1.11111E-6 L -0.44722 0.1757 " pathEditMode="relative" rAng="0" ptsTypes="AA">
                                      <p:cBhvr>
                                        <p:cTn id="79" dur="2000" fill="hold"/>
                                        <p:tgtEl>
                                          <p:spTgt spid="12"/>
                                        </p:tgtEl>
                                        <p:attrNameLst>
                                          <p:attrName>ppt_x</p:attrName>
                                          <p:attrName>ppt_y</p:attrName>
                                        </p:attrNameLst>
                                      </p:cBhvr>
                                      <p:rCtr x="-22361" y="8773"/>
                                    </p:animMotion>
                                  </p:childTnLst>
                                </p:cTn>
                              </p:par>
                              <p:par>
                                <p:cTn id="80" presetID="42" presetClass="path" presetSubtype="0" accel="50000" decel="50000" fill="hold" grpId="2" nodeType="withEffect">
                                  <p:stCondLst>
                                    <p:cond delay="0"/>
                                  </p:stCondLst>
                                  <p:childTnLst>
                                    <p:animMotion origin="layout" path="M -3.33333E-6 2.22222E-6 L 0.39289 0.07847 " pathEditMode="relative" rAng="0" ptsTypes="AA">
                                      <p:cBhvr>
                                        <p:cTn id="81" dur="2000" fill="hold"/>
                                        <p:tgtEl>
                                          <p:spTgt spid="13"/>
                                        </p:tgtEl>
                                        <p:attrNameLst>
                                          <p:attrName>ppt_x</p:attrName>
                                          <p:attrName>ppt_y</p:attrName>
                                        </p:attrNameLst>
                                      </p:cBhvr>
                                      <p:rCtr x="19635" y="3912"/>
                                    </p:animMotion>
                                  </p:childTnLst>
                                </p:cTn>
                              </p:par>
                              <p:par>
                                <p:cTn id="82" presetID="42" presetClass="path" presetSubtype="0" accel="50000" decel="50000" fill="hold" grpId="2" nodeType="withEffect">
                                  <p:stCondLst>
                                    <p:cond delay="0"/>
                                  </p:stCondLst>
                                  <p:childTnLst>
                                    <p:animMotion origin="layout" path="M -4.72222E-6 3.7037E-6 L -0.37256 0.17523 " pathEditMode="relative" rAng="0" ptsTypes="AA">
                                      <p:cBhvr>
                                        <p:cTn id="83" dur="2000" fill="hold"/>
                                        <p:tgtEl>
                                          <p:spTgt spid="14"/>
                                        </p:tgtEl>
                                        <p:attrNameLst>
                                          <p:attrName>ppt_x</p:attrName>
                                          <p:attrName>ppt_y</p:attrName>
                                        </p:attrNameLst>
                                      </p:cBhvr>
                                      <p:rCtr x="-18628" y="8750"/>
                                    </p:animMotion>
                                  </p:childTnLst>
                                </p:cTn>
                              </p:par>
                              <p:par>
                                <p:cTn id="84" presetID="42" presetClass="path" presetSubtype="0" accel="50000" decel="50000" fill="hold" grpId="2" nodeType="withEffect">
                                  <p:stCondLst>
                                    <p:cond delay="0"/>
                                  </p:stCondLst>
                                  <p:childTnLst>
                                    <p:animMotion origin="layout" path="M 3.33333E-6 -1.48148E-6 L 0.47968 0.07801 " pathEditMode="relative" rAng="0" ptsTypes="AA">
                                      <p:cBhvr>
                                        <p:cTn id="85" dur="2000" fill="hold"/>
                                        <p:tgtEl>
                                          <p:spTgt spid="15"/>
                                        </p:tgtEl>
                                        <p:attrNameLst>
                                          <p:attrName>ppt_x</p:attrName>
                                          <p:attrName>ppt_y</p:attrName>
                                        </p:attrNameLst>
                                      </p:cBhvr>
                                      <p:rCtr x="23976" y="3889"/>
                                    </p:animMotion>
                                  </p:childTnLst>
                                </p:cTn>
                              </p:par>
                              <p:par>
                                <p:cTn id="86" presetID="42" presetClass="path" presetSubtype="0" accel="50000" decel="50000" fill="hold" grpId="2" nodeType="withEffect">
                                  <p:stCondLst>
                                    <p:cond delay="0"/>
                                  </p:stCondLst>
                                  <p:childTnLst>
                                    <p:animMotion origin="layout" path="M -4.72222E-6 -1.48148E-6 L -0.31128 0.17546 " pathEditMode="relative" rAng="0" ptsTypes="AA">
                                      <p:cBhvr>
                                        <p:cTn id="87" dur="2000" fill="hold"/>
                                        <p:tgtEl>
                                          <p:spTgt spid="16"/>
                                        </p:tgtEl>
                                        <p:attrNameLst>
                                          <p:attrName>ppt_x</p:attrName>
                                          <p:attrName>ppt_y</p:attrName>
                                        </p:attrNameLst>
                                      </p:cBhvr>
                                      <p:rCtr x="-15573" y="8773"/>
                                    </p:animMotion>
                                  </p:childTnLst>
                                </p:cTn>
                              </p:par>
                              <p:par>
                                <p:cTn id="88" presetID="10" presetClass="exit" presetSubtype="0" fill="hold" grpId="1" nodeType="withEffect">
                                  <p:stCondLst>
                                    <p:cond delay="0"/>
                                  </p:stCondLst>
                                  <p:childTnLst>
                                    <p:animEffect transition="out" filter="fade">
                                      <p:cBhvr>
                                        <p:cTn id="89" dur="1250"/>
                                        <p:tgtEl>
                                          <p:spTgt spid="3074"/>
                                        </p:tgtEl>
                                      </p:cBhvr>
                                    </p:animEffect>
                                    <p:set>
                                      <p:cBhvr>
                                        <p:cTn id="90" dur="1" fill="hold">
                                          <p:stCondLst>
                                            <p:cond delay="1249"/>
                                          </p:stCondLst>
                                        </p:cTn>
                                        <p:tgtEl>
                                          <p:spTgt spid="3074"/>
                                        </p:tgtEl>
                                        <p:attrNameLst>
                                          <p:attrName>style.visibility</p:attrName>
                                        </p:attrNameLst>
                                      </p:cBhvr>
                                      <p:to>
                                        <p:strVal val="hidden"/>
                                      </p:to>
                                    </p:set>
                                  </p:childTnLst>
                                </p:cTn>
                              </p:par>
                            </p:childTnLst>
                          </p:cTn>
                        </p:par>
                        <p:par>
                          <p:cTn id="91" fill="hold">
                            <p:stCondLst>
                              <p:cond delay="2000"/>
                            </p:stCondLst>
                            <p:childTnLst>
                              <p:par>
                                <p:cTn id="92" presetID="10" presetClass="entr" presetSubtype="0" fill="hold" grpId="0" nodeType="afterEffect">
                                  <p:stCondLst>
                                    <p:cond delay="0"/>
                                  </p:stCondLst>
                                  <p:childTnLst>
                                    <p:set>
                                      <p:cBhvr>
                                        <p:cTn id="93" dur="1" fill="hold">
                                          <p:stCondLst>
                                            <p:cond delay="0"/>
                                          </p:stCondLst>
                                        </p:cTn>
                                        <p:tgtEl>
                                          <p:spTgt spid="18"/>
                                        </p:tgtEl>
                                        <p:attrNameLst>
                                          <p:attrName>style.visibility</p:attrName>
                                        </p:attrNameLst>
                                      </p:cBhvr>
                                      <p:to>
                                        <p:strVal val="visible"/>
                                      </p:to>
                                    </p:set>
                                    <p:animEffect transition="in" filter="fade">
                                      <p:cBhvr>
                                        <p:cTn id="94" dur="250"/>
                                        <p:tgtEl>
                                          <p:spTgt spid="18"/>
                                        </p:tgtEl>
                                      </p:cBhvr>
                                    </p:animEffect>
                                  </p:childTnLst>
                                </p:cTn>
                              </p:par>
                              <p:par>
                                <p:cTn id="95" presetID="10" presetClass="exit" presetSubtype="0" fill="hold" grpId="1" nodeType="withEffect">
                                  <p:stCondLst>
                                    <p:cond delay="0"/>
                                  </p:stCondLst>
                                  <p:childTnLst>
                                    <p:animEffect transition="out" filter="fade">
                                      <p:cBhvr>
                                        <p:cTn id="96" dur="500"/>
                                        <p:tgtEl>
                                          <p:spTgt spid="2"/>
                                        </p:tgtEl>
                                      </p:cBhvr>
                                    </p:animEffect>
                                    <p:set>
                                      <p:cBhvr>
                                        <p:cTn id="97" dur="1" fill="hold">
                                          <p:stCondLst>
                                            <p:cond delay="499"/>
                                          </p:stCondLst>
                                        </p:cTn>
                                        <p:tgtEl>
                                          <p:spTgt spid="2"/>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4"/>
                                        </p:tgtEl>
                                      </p:cBhvr>
                                    </p:animEffect>
                                    <p:set>
                                      <p:cBhvr>
                                        <p:cTn id="100" dur="1" fill="hold">
                                          <p:stCondLst>
                                            <p:cond delay="499"/>
                                          </p:stCondLst>
                                        </p:cTn>
                                        <p:tgtEl>
                                          <p:spTgt spid="4"/>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6"/>
                                        </p:tgtEl>
                                      </p:cBhvr>
                                    </p:animEffect>
                                    <p:set>
                                      <p:cBhvr>
                                        <p:cTn id="106" dur="1" fill="hold">
                                          <p:stCondLst>
                                            <p:cond delay="499"/>
                                          </p:stCondLst>
                                        </p:cTn>
                                        <p:tgtEl>
                                          <p:spTgt spid="6"/>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7"/>
                                        </p:tgtEl>
                                      </p:cBhvr>
                                    </p:animEffect>
                                    <p:set>
                                      <p:cBhvr>
                                        <p:cTn id="109" dur="1" fill="hold">
                                          <p:stCondLst>
                                            <p:cond delay="499"/>
                                          </p:stCondLst>
                                        </p:cTn>
                                        <p:tgtEl>
                                          <p:spTgt spid="7"/>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8"/>
                                        </p:tgtEl>
                                      </p:cBhvr>
                                    </p:animEffect>
                                    <p:set>
                                      <p:cBhvr>
                                        <p:cTn id="112" dur="1" fill="hold">
                                          <p:stCondLst>
                                            <p:cond delay="499"/>
                                          </p:stCondLst>
                                        </p:cTn>
                                        <p:tgtEl>
                                          <p:spTgt spid="8"/>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9"/>
                                        </p:tgtEl>
                                      </p:cBhvr>
                                    </p:animEffect>
                                    <p:set>
                                      <p:cBhvr>
                                        <p:cTn id="115" dur="1" fill="hold">
                                          <p:stCondLst>
                                            <p:cond delay="499"/>
                                          </p:stCondLst>
                                        </p:cTn>
                                        <p:tgtEl>
                                          <p:spTgt spid="9"/>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10"/>
                                        </p:tgtEl>
                                      </p:cBhvr>
                                    </p:animEffect>
                                    <p:set>
                                      <p:cBhvr>
                                        <p:cTn id="118" dur="1" fill="hold">
                                          <p:stCondLst>
                                            <p:cond delay="499"/>
                                          </p:stCondLst>
                                        </p:cTn>
                                        <p:tgtEl>
                                          <p:spTgt spid="10"/>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11"/>
                                        </p:tgtEl>
                                      </p:cBhvr>
                                    </p:animEffect>
                                    <p:set>
                                      <p:cBhvr>
                                        <p:cTn id="121" dur="1" fill="hold">
                                          <p:stCondLst>
                                            <p:cond delay="499"/>
                                          </p:stCondLst>
                                        </p:cTn>
                                        <p:tgtEl>
                                          <p:spTgt spid="11"/>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13"/>
                                        </p:tgtEl>
                                      </p:cBhvr>
                                    </p:animEffect>
                                    <p:set>
                                      <p:cBhvr>
                                        <p:cTn id="124" dur="1" fill="hold">
                                          <p:stCondLst>
                                            <p:cond delay="499"/>
                                          </p:stCondLst>
                                        </p:cTn>
                                        <p:tgtEl>
                                          <p:spTgt spid="13"/>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12"/>
                                        </p:tgtEl>
                                      </p:cBhvr>
                                    </p:animEffect>
                                    <p:set>
                                      <p:cBhvr>
                                        <p:cTn id="127" dur="1" fill="hold">
                                          <p:stCondLst>
                                            <p:cond delay="499"/>
                                          </p:stCondLst>
                                        </p:cTn>
                                        <p:tgtEl>
                                          <p:spTgt spid="12"/>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14"/>
                                        </p:tgtEl>
                                      </p:cBhvr>
                                    </p:animEffect>
                                    <p:set>
                                      <p:cBhvr>
                                        <p:cTn id="130" dur="1" fill="hold">
                                          <p:stCondLst>
                                            <p:cond delay="499"/>
                                          </p:stCondLst>
                                        </p:cTn>
                                        <p:tgtEl>
                                          <p:spTgt spid="14"/>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500"/>
                                        <p:tgtEl>
                                          <p:spTgt spid="15"/>
                                        </p:tgtEl>
                                      </p:cBhvr>
                                    </p:animEffect>
                                    <p:set>
                                      <p:cBhvr>
                                        <p:cTn id="133" dur="1" fill="hold">
                                          <p:stCondLst>
                                            <p:cond delay="499"/>
                                          </p:stCondLst>
                                        </p:cTn>
                                        <p:tgtEl>
                                          <p:spTgt spid="15"/>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16"/>
                                        </p:tgtEl>
                                      </p:cBhvr>
                                    </p:animEffect>
                                    <p:set>
                                      <p:cBhvr>
                                        <p:cTn id="136" dur="1" fill="hold">
                                          <p:stCondLst>
                                            <p:cond delay="499"/>
                                          </p:stCondLst>
                                        </p:cTn>
                                        <p:tgtEl>
                                          <p:spTgt spid="16"/>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500"/>
                                        <p:tgtEl>
                                          <p:spTgt spid="17"/>
                                        </p:tgtEl>
                                      </p:cBhvr>
                                    </p:animEffect>
                                    <p:set>
                                      <p:cBhvr>
                                        <p:cTn id="139" dur="1" fill="hold">
                                          <p:stCondLst>
                                            <p:cond delay="499"/>
                                          </p:stCondLst>
                                        </p:cTn>
                                        <p:tgtEl>
                                          <p:spTgt spid="17"/>
                                        </p:tgtEl>
                                        <p:attrNameLst>
                                          <p:attrName>style.visibility</p:attrName>
                                        </p:attrNameLst>
                                      </p:cBhvr>
                                      <p:to>
                                        <p:strVal val="hidden"/>
                                      </p:to>
                                    </p:set>
                                  </p:childTnLst>
                                </p:cTn>
                              </p:par>
                              <p:par>
                                <p:cTn id="140" presetID="18" presetClass="entr" presetSubtype="12" fill="hold" grpId="0" nodeType="withEffect">
                                  <p:stCondLst>
                                    <p:cond delay="0"/>
                                  </p:stCondLst>
                                  <p:childTnLst>
                                    <p:set>
                                      <p:cBhvr>
                                        <p:cTn id="141" dur="1" fill="hold">
                                          <p:stCondLst>
                                            <p:cond delay="0"/>
                                          </p:stCondLst>
                                        </p:cTn>
                                        <p:tgtEl>
                                          <p:spTgt spid="26"/>
                                        </p:tgtEl>
                                        <p:attrNameLst>
                                          <p:attrName>style.visibility</p:attrName>
                                        </p:attrNameLst>
                                      </p:cBhvr>
                                      <p:to>
                                        <p:strVal val="visible"/>
                                      </p:to>
                                    </p:set>
                                    <p:animEffect transition="in" filter="strips(downLeft)">
                                      <p:cBhvr>
                                        <p:cTn id="142" dur="500"/>
                                        <p:tgtEl>
                                          <p:spTgt spid="26"/>
                                        </p:tgtEl>
                                      </p:cBhvr>
                                    </p:animEffect>
                                  </p:childTnLst>
                                </p:cTn>
                              </p:par>
                              <p:par>
                                <p:cTn id="143" presetID="18" presetClass="entr" presetSubtype="6" fill="hold" grpId="0" nodeType="withEffect">
                                  <p:stCondLst>
                                    <p:cond delay="0"/>
                                  </p:stCondLst>
                                  <p:childTnLst>
                                    <p:set>
                                      <p:cBhvr>
                                        <p:cTn id="144" dur="1" fill="hold">
                                          <p:stCondLst>
                                            <p:cond delay="0"/>
                                          </p:stCondLst>
                                        </p:cTn>
                                        <p:tgtEl>
                                          <p:spTgt spid="25"/>
                                        </p:tgtEl>
                                        <p:attrNameLst>
                                          <p:attrName>style.visibility</p:attrName>
                                        </p:attrNameLst>
                                      </p:cBhvr>
                                      <p:to>
                                        <p:strVal val="visible"/>
                                      </p:to>
                                    </p:set>
                                    <p:animEffect transition="in" filter="strips(downRight)">
                                      <p:cBhvr>
                                        <p:cTn id="145" dur="500"/>
                                        <p:tgtEl>
                                          <p:spTgt spid="25"/>
                                        </p:tgtEl>
                                      </p:cBhvr>
                                    </p:animEffect>
                                  </p:childTnLst>
                                </p:cTn>
                              </p:par>
                              <p:par>
                                <p:cTn id="146" presetID="0" presetClass="entr" presetSubtype="0" fill="hold" grpId="0" nodeType="withEffect">
                                  <p:stCondLst>
                                    <p:cond delay="500"/>
                                  </p:stCondLst>
                                  <p:childTnLst>
                                    <p:set>
                                      <p:cBhvr>
                                        <p:cTn id="147" dur="1" fill="hold">
                                          <p:stCondLst>
                                            <p:cond delay="0"/>
                                          </p:stCondLst>
                                        </p:cTn>
                                        <p:tgtEl>
                                          <p:spTgt spid="29"/>
                                        </p:tgtEl>
                                        <p:attrNameLst>
                                          <p:attrName>style.visibility</p:attrName>
                                        </p:attrNameLst>
                                      </p:cBhvr>
                                      <p:to>
                                        <p:strVal val="visible"/>
                                      </p:to>
                                    </p:set>
                                    <p:animEffect transition="in" filter="dissolve">
                                      <p:cBhvr>
                                        <p:cTn id="148" dur="500">
                                          <p:stCondLst>
                                            <p:cond delay="0"/>
                                          </p:stCondLst>
                                        </p:cTn>
                                        <p:tgtEl>
                                          <p:spTgt spid="29"/>
                                        </p:tgtEl>
                                      </p:cBhvr>
                                    </p:animEffect>
                                    <p:anim to="" calcmode="lin" valueType="num">
                                      <p:cBhvr>
                                        <p:cTn id="149" dur="500" fill="hold">
                                          <p:stCondLst>
                                            <p:cond delay="0"/>
                                          </p:stCondLst>
                                        </p:cTn>
                                        <p:tgtEl>
                                          <p:spTgt spid="29"/>
                                        </p:tgtEl>
                                        <p:attrNameLst>
                                          <p:attrName>ppt_w</p:attrName>
                                        </p:attrNameLst>
                                      </p:cBhvr>
                                      <p:tavLst>
                                        <p:tav tm="0">
                                          <p:val>
                                            <p:strVal val="#ppt_w*4"/>
                                          </p:val>
                                        </p:tav>
                                        <p:tav tm="100000">
                                          <p:val>
                                            <p:strVal val="#ppt_w"/>
                                          </p:val>
                                        </p:tav>
                                      </p:tavLst>
                                    </p:anim>
                                    <p:anim to="" calcmode="lin" valueType="num">
                                      <p:cBhvr>
                                        <p:cTn id="150" dur="500" fill="hold">
                                          <p:stCondLst>
                                            <p:cond delay="0"/>
                                          </p:stCondLst>
                                        </p:cTn>
                                        <p:tgtEl>
                                          <p:spTgt spid="29"/>
                                        </p:tgtEl>
                                        <p:attrNameLst>
                                          <p:attrName>ppt_h</p:attrName>
                                        </p:attrNameLst>
                                      </p:cBhvr>
                                      <p:tavLst>
                                        <p:tav tm="0">
                                          <p:val>
                                            <p:strVal val="#ppt_h*4"/>
                                          </p:val>
                                        </p:tav>
                                        <p:tav tm="100000">
                                          <p:val>
                                            <p:strVal val="#ppt_h"/>
                                          </p:val>
                                        </p:tav>
                                      </p:tavLst>
                                    </p:anim>
                                  </p:childTnLst>
                                </p:cTn>
                              </p:par>
                              <p:par>
                                <p:cTn id="151" presetID="23" presetClass="entr" presetSubtype="16" fill="hold" grpId="0" nodeType="withEffect">
                                  <p:stCondLst>
                                    <p:cond delay="500"/>
                                  </p:stCondLst>
                                  <p:childTnLst>
                                    <p:set>
                                      <p:cBhvr>
                                        <p:cTn id="152" dur="1" fill="hold">
                                          <p:stCondLst>
                                            <p:cond delay="0"/>
                                          </p:stCondLst>
                                        </p:cTn>
                                        <p:tgtEl>
                                          <p:spTgt spid="30"/>
                                        </p:tgtEl>
                                        <p:attrNameLst>
                                          <p:attrName>style.visibility</p:attrName>
                                        </p:attrNameLst>
                                      </p:cBhvr>
                                      <p:to>
                                        <p:strVal val="visible"/>
                                      </p:to>
                                    </p:set>
                                    <p:anim calcmode="lin" valueType="num">
                                      <p:cBhvr>
                                        <p:cTn id="153" dur="500" fill="hold"/>
                                        <p:tgtEl>
                                          <p:spTgt spid="30"/>
                                        </p:tgtEl>
                                        <p:attrNameLst>
                                          <p:attrName>ppt_w</p:attrName>
                                        </p:attrNameLst>
                                      </p:cBhvr>
                                      <p:tavLst>
                                        <p:tav tm="0">
                                          <p:val>
                                            <p:fltVal val="0"/>
                                          </p:val>
                                        </p:tav>
                                        <p:tav tm="100000">
                                          <p:val>
                                            <p:strVal val="#ppt_w"/>
                                          </p:val>
                                        </p:tav>
                                      </p:tavLst>
                                    </p:anim>
                                    <p:anim calcmode="lin" valueType="num">
                                      <p:cBhvr>
                                        <p:cTn id="154" dur="500" fill="hold"/>
                                        <p:tgtEl>
                                          <p:spTgt spid="30"/>
                                        </p:tgtEl>
                                        <p:attrNameLst>
                                          <p:attrName>ppt_h</p:attrName>
                                        </p:attrNameLst>
                                      </p:cBhvr>
                                      <p:tavLst>
                                        <p:tav tm="0">
                                          <p:val>
                                            <p:fltVal val="0"/>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42" presetClass="exit" presetSubtype="0" fill="hold" grpId="1" nodeType="clickEffect">
                                  <p:stCondLst>
                                    <p:cond delay="0"/>
                                  </p:stCondLst>
                                  <p:childTnLst>
                                    <p:animEffect transition="out" filter="fade">
                                      <p:cBhvr>
                                        <p:cTn id="158" dur="1000"/>
                                        <p:tgtEl>
                                          <p:spTgt spid="30"/>
                                        </p:tgtEl>
                                      </p:cBhvr>
                                    </p:animEffect>
                                    <p:anim calcmode="lin" valueType="num">
                                      <p:cBhvr>
                                        <p:cTn id="159" dur="1000"/>
                                        <p:tgtEl>
                                          <p:spTgt spid="30"/>
                                        </p:tgtEl>
                                        <p:attrNameLst>
                                          <p:attrName>ppt_x</p:attrName>
                                        </p:attrNameLst>
                                      </p:cBhvr>
                                      <p:tavLst>
                                        <p:tav tm="0">
                                          <p:val>
                                            <p:strVal val="ppt_x"/>
                                          </p:val>
                                        </p:tav>
                                        <p:tav tm="100000">
                                          <p:val>
                                            <p:strVal val="ppt_x"/>
                                          </p:val>
                                        </p:tav>
                                      </p:tavLst>
                                    </p:anim>
                                    <p:anim calcmode="lin" valueType="num">
                                      <p:cBhvr>
                                        <p:cTn id="160" dur="1000"/>
                                        <p:tgtEl>
                                          <p:spTgt spid="30"/>
                                        </p:tgtEl>
                                        <p:attrNameLst>
                                          <p:attrName>ppt_y</p:attrName>
                                        </p:attrNameLst>
                                      </p:cBhvr>
                                      <p:tavLst>
                                        <p:tav tm="0">
                                          <p:val>
                                            <p:strVal val="ppt_y"/>
                                          </p:val>
                                        </p:tav>
                                        <p:tav tm="100000">
                                          <p:val>
                                            <p:strVal val="ppt_y+.1"/>
                                          </p:val>
                                        </p:tav>
                                      </p:tavLst>
                                    </p:anim>
                                    <p:set>
                                      <p:cBhvr>
                                        <p:cTn id="161" dur="1" fill="hold">
                                          <p:stCondLst>
                                            <p:cond delay="999"/>
                                          </p:stCondLst>
                                        </p:cTn>
                                        <p:tgtEl>
                                          <p:spTgt spid="30"/>
                                        </p:tgtEl>
                                        <p:attrNameLst>
                                          <p:attrName>style.visibility</p:attrName>
                                        </p:attrNameLst>
                                      </p:cBhvr>
                                      <p:to>
                                        <p:strVal val="hidden"/>
                                      </p:to>
                                    </p:set>
                                  </p:childTnLst>
                                </p:cTn>
                              </p:par>
                              <p:par>
                                <p:cTn id="162" presetID="42" presetClass="exit" presetSubtype="0" fill="hold" grpId="1" nodeType="withEffect">
                                  <p:stCondLst>
                                    <p:cond delay="0"/>
                                  </p:stCondLst>
                                  <p:childTnLst>
                                    <p:animEffect transition="out" filter="fade">
                                      <p:cBhvr>
                                        <p:cTn id="163" dur="1000"/>
                                        <p:tgtEl>
                                          <p:spTgt spid="29"/>
                                        </p:tgtEl>
                                      </p:cBhvr>
                                    </p:animEffect>
                                    <p:anim calcmode="lin" valueType="num">
                                      <p:cBhvr>
                                        <p:cTn id="164" dur="1000"/>
                                        <p:tgtEl>
                                          <p:spTgt spid="29"/>
                                        </p:tgtEl>
                                        <p:attrNameLst>
                                          <p:attrName>ppt_x</p:attrName>
                                        </p:attrNameLst>
                                      </p:cBhvr>
                                      <p:tavLst>
                                        <p:tav tm="0">
                                          <p:val>
                                            <p:strVal val="ppt_x"/>
                                          </p:val>
                                        </p:tav>
                                        <p:tav tm="100000">
                                          <p:val>
                                            <p:strVal val="ppt_x"/>
                                          </p:val>
                                        </p:tav>
                                      </p:tavLst>
                                    </p:anim>
                                    <p:anim calcmode="lin" valueType="num">
                                      <p:cBhvr>
                                        <p:cTn id="165" dur="1000"/>
                                        <p:tgtEl>
                                          <p:spTgt spid="29"/>
                                        </p:tgtEl>
                                        <p:attrNameLst>
                                          <p:attrName>ppt_y</p:attrName>
                                        </p:attrNameLst>
                                      </p:cBhvr>
                                      <p:tavLst>
                                        <p:tav tm="0">
                                          <p:val>
                                            <p:strVal val="ppt_y"/>
                                          </p:val>
                                        </p:tav>
                                        <p:tav tm="100000">
                                          <p:val>
                                            <p:strVal val="ppt_y+.1"/>
                                          </p:val>
                                        </p:tav>
                                      </p:tavLst>
                                    </p:anim>
                                    <p:set>
                                      <p:cBhvr>
                                        <p:cTn id="166" dur="1" fill="hold">
                                          <p:stCondLst>
                                            <p:cond delay="999"/>
                                          </p:stCondLst>
                                        </p:cTn>
                                        <p:tgtEl>
                                          <p:spTgt spid="29"/>
                                        </p:tgtEl>
                                        <p:attrNameLst>
                                          <p:attrName>style.visibility</p:attrName>
                                        </p:attrNameLst>
                                      </p:cBhvr>
                                      <p:to>
                                        <p:strVal val="hidden"/>
                                      </p:to>
                                    </p:set>
                                  </p:childTnLst>
                                </p:cTn>
                              </p:par>
                              <p:par>
                                <p:cTn id="167" presetID="22" presetClass="entr" presetSubtype="1" fill="hold" grpId="0" nodeType="withEffect">
                                  <p:stCondLst>
                                    <p:cond delay="250"/>
                                  </p:stCondLst>
                                  <p:childTnLst>
                                    <p:set>
                                      <p:cBhvr>
                                        <p:cTn id="168" dur="1" fill="hold">
                                          <p:stCondLst>
                                            <p:cond delay="0"/>
                                          </p:stCondLst>
                                        </p:cTn>
                                        <p:tgtEl>
                                          <p:spTgt spid="21"/>
                                        </p:tgtEl>
                                        <p:attrNameLst>
                                          <p:attrName>style.visibility</p:attrName>
                                        </p:attrNameLst>
                                      </p:cBhvr>
                                      <p:to>
                                        <p:strVal val="visible"/>
                                      </p:to>
                                    </p:set>
                                    <p:animEffect transition="in" filter="wipe(up)">
                                      <p:cBhvr>
                                        <p:cTn id="169" dur="500"/>
                                        <p:tgtEl>
                                          <p:spTgt spid="21"/>
                                        </p:tgtEl>
                                      </p:cBhvr>
                                    </p:animEffect>
                                  </p:childTnLst>
                                </p:cTn>
                              </p:par>
                            </p:childTnLst>
                          </p:cTn>
                        </p:par>
                        <p:par>
                          <p:cTn id="170" fill="hold">
                            <p:stCondLst>
                              <p:cond delay="1000"/>
                            </p:stCondLst>
                            <p:childTnLst>
                              <p:par>
                                <p:cTn id="171" presetID="22" presetClass="entr" presetSubtype="8" fill="hold" grpId="0" nodeType="afterEffect">
                                  <p:stCondLst>
                                    <p:cond delay="0"/>
                                  </p:stCondLst>
                                  <p:childTnLst>
                                    <p:set>
                                      <p:cBhvr>
                                        <p:cTn id="172" dur="1" fill="hold">
                                          <p:stCondLst>
                                            <p:cond delay="0"/>
                                          </p:stCondLst>
                                        </p:cTn>
                                        <p:tgtEl>
                                          <p:spTgt spid="20"/>
                                        </p:tgtEl>
                                        <p:attrNameLst>
                                          <p:attrName>style.visibility</p:attrName>
                                        </p:attrNameLst>
                                      </p:cBhvr>
                                      <p:to>
                                        <p:strVal val="visible"/>
                                      </p:to>
                                    </p:set>
                                    <p:animEffect transition="in" filter="wipe(left)">
                                      <p:cBhvr>
                                        <p:cTn id="173" dur="500"/>
                                        <p:tgtEl>
                                          <p:spTgt spid="20"/>
                                        </p:tgtEl>
                                      </p:cBhvr>
                                    </p:animEffect>
                                  </p:childTnLst>
                                </p:cTn>
                              </p:par>
                              <p:par>
                                <p:cTn id="174" presetID="18" presetClass="emph" presetSubtype="0" fill="hold" grpId="1" nodeType="withEffect">
                                  <p:stCondLst>
                                    <p:cond delay="0"/>
                                  </p:stCondLst>
                                  <p:childTnLst>
                                    <p:set>
                                      <p:cBhvr override="childStyle">
                                        <p:cTn id="175" dur="500" fill="hold"/>
                                        <p:tgtEl>
                                          <p:spTgt spid="20"/>
                                        </p:tgtEl>
                                        <p:attrNameLst>
                                          <p:attrName>style.textDecorationUnderline</p:attrName>
                                        </p:attrNameLst>
                                      </p:cBhvr>
                                      <p:to>
                                        <p:strVal val="true"/>
                                      </p:to>
                                    </p:set>
                                  </p:childTnLst>
                                </p:cTn>
                              </p:par>
                              <p:par>
                                <p:cTn id="176" presetID="22" presetClass="entr" presetSubtype="8" fill="hold" grpId="0" nodeType="withEffect">
                                  <p:stCondLst>
                                    <p:cond delay="0"/>
                                  </p:stCondLst>
                                  <p:childTnLst>
                                    <p:set>
                                      <p:cBhvr>
                                        <p:cTn id="177" dur="1" fill="hold">
                                          <p:stCondLst>
                                            <p:cond delay="0"/>
                                          </p:stCondLst>
                                        </p:cTn>
                                        <p:tgtEl>
                                          <p:spTgt spid="27"/>
                                        </p:tgtEl>
                                        <p:attrNameLst>
                                          <p:attrName>style.visibility</p:attrName>
                                        </p:attrNameLst>
                                      </p:cBhvr>
                                      <p:to>
                                        <p:strVal val="visible"/>
                                      </p:to>
                                    </p:set>
                                    <p:animEffect transition="in" filter="wipe(left)">
                                      <p:cBhvr>
                                        <p:cTn id="178" dur="500"/>
                                        <p:tgtEl>
                                          <p:spTgt spid="27"/>
                                        </p:tgtEl>
                                      </p:cBhvr>
                                    </p:animEffect>
                                  </p:childTnLst>
                                </p:cTn>
                              </p:par>
                            </p:childTnLst>
                          </p:cTn>
                        </p:par>
                      </p:childTnLst>
                    </p:cTn>
                  </p:par>
                  <p:par>
                    <p:cTn id="179" fill="hold">
                      <p:stCondLst>
                        <p:cond delay="indefinite"/>
                      </p:stCondLst>
                      <p:childTnLst>
                        <p:par>
                          <p:cTn id="180" fill="hold">
                            <p:stCondLst>
                              <p:cond delay="0"/>
                            </p:stCondLst>
                            <p:childTnLst>
                              <p:par>
                                <p:cTn id="181" presetID="22" presetClass="entr" presetSubtype="2" fill="hold" grpId="0" nodeType="clickEffect">
                                  <p:stCondLst>
                                    <p:cond delay="0"/>
                                  </p:stCondLst>
                                  <p:childTnLst>
                                    <p:set>
                                      <p:cBhvr>
                                        <p:cTn id="182" dur="1" fill="hold">
                                          <p:stCondLst>
                                            <p:cond delay="0"/>
                                          </p:stCondLst>
                                        </p:cTn>
                                        <p:tgtEl>
                                          <p:spTgt spid="22"/>
                                        </p:tgtEl>
                                        <p:attrNameLst>
                                          <p:attrName>style.visibility</p:attrName>
                                        </p:attrNameLst>
                                      </p:cBhvr>
                                      <p:to>
                                        <p:strVal val="visible"/>
                                      </p:to>
                                    </p:set>
                                    <p:animEffect transition="in" filter="wipe(right)">
                                      <p:cBhvr>
                                        <p:cTn id="183" dur="500"/>
                                        <p:tgtEl>
                                          <p:spTgt spid="22"/>
                                        </p:tgtEl>
                                      </p:cBhvr>
                                    </p:animEffect>
                                  </p:childTnLst>
                                </p:cTn>
                              </p:par>
                            </p:childTnLst>
                          </p:cTn>
                        </p:par>
                        <p:par>
                          <p:cTn id="184" fill="hold">
                            <p:stCondLst>
                              <p:cond delay="500"/>
                            </p:stCondLst>
                            <p:childTnLst>
                              <p:par>
                                <p:cTn id="185" presetID="0" presetClass="entr" presetSubtype="0" fill="hold" grpId="0" nodeType="afterEffect">
                                  <p:stCondLst>
                                    <p:cond delay="0"/>
                                  </p:stCondLst>
                                  <p:iterate type="lt">
                                    <p:tmPct val="10000"/>
                                  </p:iterate>
                                  <p:childTnLst>
                                    <p:set>
                                      <p:cBhvr>
                                        <p:cTn id="186" dur="1" fill="hold">
                                          <p:stCondLst>
                                            <p:cond delay="0"/>
                                          </p:stCondLst>
                                        </p:cTn>
                                        <p:tgtEl>
                                          <p:spTgt spid="28"/>
                                        </p:tgtEl>
                                        <p:attrNameLst>
                                          <p:attrName>style.visibility</p:attrName>
                                        </p:attrNameLst>
                                      </p:cBhvr>
                                      <p:to>
                                        <p:strVal val="visible"/>
                                      </p:to>
                                    </p:set>
                                    <p:animEffect transition="in" filter="dissolve">
                                      <p:cBhvr>
                                        <p:cTn id="187" dur="500">
                                          <p:stCondLst>
                                            <p:cond delay="0"/>
                                          </p:stCondLst>
                                        </p:cTn>
                                        <p:tgtEl>
                                          <p:spTgt spid="28"/>
                                        </p:tgtEl>
                                      </p:cBhvr>
                                    </p:animEffect>
                                    <p:anim to="" calcmode="lin" valueType="num">
                                      <p:cBhvr>
                                        <p:cTn id="188" dur="500" fill="hold">
                                          <p:stCondLst>
                                            <p:cond delay="0"/>
                                          </p:stCondLst>
                                        </p:cTn>
                                        <p:tgtEl>
                                          <p:spTgt spid="28"/>
                                        </p:tgtEl>
                                        <p:attrNameLst>
                                          <p:attrName>ppt_w</p:attrName>
                                        </p:attrNameLst>
                                      </p:cBhvr>
                                      <p:tavLst>
                                        <p:tav tm="0">
                                          <p:val>
                                            <p:strVal val="#ppt_w*4"/>
                                          </p:val>
                                        </p:tav>
                                        <p:tav tm="100000">
                                          <p:val>
                                            <p:strVal val="#ppt_w"/>
                                          </p:val>
                                        </p:tav>
                                      </p:tavLst>
                                    </p:anim>
                                    <p:anim to="" calcmode="lin" valueType="num">
                                      <p:cBhvr>
                                        <p:cTn id="189" dur="500" fill="hold">
                                          <p:stCondLst>
                                            <p:cond delay="0"/>
                                          </p:stCondLst>
                                        </p:cTn>
                                        <p:tgtEl>
                                          <p:spTgt spid="28"/>
                                        </p:tgtEl>
                                        <p:attrNameLst>
                                          <p:attrName>ppt_h</p:attrName>
                                        </p:attrNameLst>
                                      </p:cBhvr>
                                      <p:tavLst>
                                        <p:tav tm="0">
                                          <p:val>
                                            <p:strVal val="#ppt_h*4"/>
                                          </p:val>
                                        </p:tav>
                                        <p:tav tm="100000">
                                          <p:val>
                                            <p:strVal val="#ppt_h"/>
                                          </p:val>
                                        </p:tav>
                                      </p:tavLst>
                                    </p:anim>
                                  </p:childTnLst>
                                </p:cTn>
                              </p:par>
                            </p:childTnLst>
                          </p:cTn>
                        </p:par>
                        <p:par>
                          <p:cTn id="190" fill="hold">
                            <p:stCondLst>
                              <p:cond delay="1150"/>
                            </p:stCondLst>
                            <p:childTnLst>
                              <p:par>
                                <p:cTn id="191" presetID="26" presetClass="emph" presetSubtype="0" fill="hold" grpId="1" nodeType="afterEffect">
                                  <p:stCondLst>
                                    <p:cond delay="0"/>
                                  </p:stCondLst>
                                  <p:iterate type="lt">
                                    <p:tmPct val="0"/>
                                  </p:iterate>
                                  <p:childTnLst>
                                    <p:animEffect transition="out" filter="fade">
                                      <p:cBhvr>
                                        <p:cTn id="192" dur="500" tmFilter="0, 0; .2, .5; .8, .5; 1, 0"/>
                                        <p:tgtEl>
                                          <p:spTgt spid="28"/>
                                        </p:tgtEl>
                                      </p:cBhvr>
                                    </p:animEffect>
                                    <p:animScale>
                                      <p:cBhvr>
                                        <p:cTn id="193" dur="250" autoRev="1" fill="hold"/>
                                        <p:tgtEl>
                                          <p:spTgt spid="28"/>
                                        </p:tgtEl>
                                      </p:cBhvr>
                                      <p:by x="105000" y="105000"/>
                                    </p:animScale>
                                  </p:childTnLst>
                                </p:cTn>
                              </p:par>
                              <p:par>
                                <p:cTn id="194" presetID="2" presetClass="entr" presetSubtype="8" fill="hold" grpId="0" nodeType="withEffect">
                                  <p:stCondLst>
                                    <p:cond delay="250"/>
                                  </p:stCondLst>
                                  <p:childTnLst>
                                    <p:set>
                                      <p:cBhvr>
                                        <p:cTn id="195" dur="1" fill="hold">
                                          <p:stCondLst>
                                            <p:cond delay="0"/>
                                          </p:stCondLst>
                                        </p:cTn>
                                        <p:tgtEl>
                                          <p:spTgt spid="23"/>
                                        </p:tgtEl>
                                        <p:attrNameLst>
                                          <p:attrName>style.visibility</p:attrName>
                                        </p:attrNameLst>
                                      </p:cBhvr>
                                      <p:to>
                                        <p:strVal val="visible"/>
                                      </p:to>
                                    </p:set>
                                    <p:anim calcmode="lin" valueType="num">
                                      <p:cBhvr additive="base">
                                        <p:cTn id="196" dur="500" fill="hold"/>
                                        <p:tgtEl>
                                          <p:spTgt spid="23"/>
                                        </p:tgtEl>
                                        <p:attrNameLst>
                                          <p:attrName>ppt_x</p:attrName>
                                        </p:attrNameLst>
                                      </p:cBhvr>
                                      <p:tavLst>
                                        <p:tav tm="0">
                                          <p:val>
                                            <p:strVal val="0-#ppt_w/2"/>
                                          </p:val>
                                        </p:tav>
                                        <p:tav tm="100000">
                                          <p:val>
                                            <p:strVal val="#ppt_x"/>
                                          </p:val>
                                        </p:tav>
                                      </p:tavLst>
                                    </p:anim>
                                    <p:anim calcmode="lin" valueType="num">
                                      <p:cBhvr additive="base">
                                        <p:cTn id="197" dur="500" fill="hold"/>
                                        <p:tgtEl>
                                          <p:spTgt spid="23"/>
                                        </p:tgtEl>
                                        <p:attrNameLst>
                                          <p:attrName>ppt_y</p:attrName>
                                        </p:attrNameLst>
                                      </p:cBhvr>
                                      <p:tavLst>
                                        <p:tav tm="0">
                                          <p:val>
                                            <p:strVal val="#ppt_y"/>
                                          </p:val>
                                        </p:tav>
                                        <p:tav tm="100000">
                                          <p:val>
                                            <p:strVal val="#ppt_y"/>
                                          </p:val>
                                        </p:tav>
                                      </p:tavLst>
                                    </p:anim>
                                  </p:childTnLst>
                                </p:cTn>
                              </p:par>
                            </p:childTnLst>
                          </p:cTn>
                        </p:par>
                        <p:par>
                          <p:cTn id="198" fill="hold">
                            <p:stCondLst>
                              <p:cond delay="1900"/>
                            </p:stCondLst>
                            <p:childTnLst>
                              <p:par>
                                <p:cTn id="199" presetID="22" presetClass="entr" presetSubtype="8" fill="hold" grpId="0" nodeType="afterEffect">
                                  <p:stCondLst>
                                    <p:cond delay="0"/>
                                  </p:stCondLst>
                                  <p:childTnLst>
                                    <p:set>
                                      <p:cBhvr>
                                        <p:cTn id="200" dur="1" fill="hold">
                                          <p:stCondLst>
                                            <p:cond delay="0"/>
                                          </p:stCondLst>
                                        </p:cTn>
                                        <p:tgtEl>
                                          <p:spTgt spid="19"/>
                                        </p:tgtEl>
                                        <p:attrNameLst>
                                          <p:attrName>style.visibility</p:attrName>
                                        </p:attrNameLst>
                                      </p:cBhvr>
                                      <p:to>
                                        <p:strVal val="visible"/>
                                      </p:to>
                                    </p:set>
                                    <p:animEffect transition="in" filter="wipe(left)">
                                      <p:cBhvr>
                                        <p:cTn id="201" dur="500"/>
                                        <p:tgtEl>
                                          <p:spTgt spid="19"/>
                                        </p:tgtEl>
                                      </p:cBhvr>
                                    </p:animEffect>
                                  </p:childTnLst>
                                </p:cTn>
                              </p:par>
                              <p:par>
                                <p:cTn id="202" presetID="18" presetClass="emph" presetSubtype="0" fill="hold" grpId="1" nodeType="withEffect">
                                  <p:stCondLst>
                                    <p:cond delay="0"/>
                                  </p:stCondLst>
                                  <p:childTnLst>
                                    <p:set>
                                      <p:cBhvr override="childStyle">
                                        <p:cTn id="203" dur="500" fill="hold"/>
                                        <p:tgtEl>
                                          <p:spTgt spid="19"/>
                                        </p:tgtEl>
                                        <p:attrNameLst>
                                          <p:attrName>style.textDecorationUnderline</p:attrName>
                                        </p:attrNameLst>
                                      </p:cBhvr>
                                      <p:to>
                                        <p:strVal val="true"/>
                                      </p:to>
                                    </p:set>
                                  </p:childTnLst>
                                </p:cTn>
                              </p:par>
                              <p:par>
                                <p:cTn id="204" presetID="16" presetClass="exit" presetSubtype="21" fill="hold" grpId="2" nodeType="withEffect">
                                  <p:stCondLst>
                                    <p:cond delay="650"/>
                                  </p:stCondLst>
                                  <p:childTnLst>
                                    <p:animEffect transition="out" filter="barn(inVertical)">
                                      <p:cBhvr>
                                        <p:cTn id="205" dur="500"/>
                                        <p:tgtEl>
                                          <p:spTgt spid="19"/>
                                        </p:tgtEl>
                                      </p:cBhvr>
                                    </p:animEffect>
                                    <p:set>
                                      <p:cBhvr>
                                        <p:cTn id="206" dur="1" fill="hold">
                                          <p:stCondLst>
                                            <p:cond delay="499"/>
                                          </p:stCondLst>
                                        </p:cTn>
                                        <p:tgtEl>
                                          <p:spTgt spid="19"/>
                                        </p:tgtEl>
                                        <p:attrNameLst>
                                          <p:attrName>style.visibility</p:attrName>
                                        </p:attrNameLst>
                                      </p:cBhvr>
                                      <p:to>
                                        <p:strVal val="hidden"/>
                                      </p:to>
                                    </p:set>
                                  </p:childTnLst>
                                </p:cTn>
                              </p:par>
                              <p:par>
                                <p:cTn id="207" presetID="0" presetClass="entr" presetSubtype="0" fill="hold" grpId="0" nodeType="withEffect">
                                  <p:stCondLst>
                                    <p:cond delay="400"/>
                                  </p:stCondLst>
                                  <p:childTnLst>
                                    <p:set>
                                      <p:cBhvr>
                                        <p:cTn id="208" dur="1" fill="hold">
                                          <p:stCondLst>
                                            <p:cond delay="0"/>
                                          </p:stCondLst>
                                        </p:cTn>
                                        <p:tgtEl>
                                          <p:spTgt spid="24"/>
                                        </p:tgtEl>
                                        <p:attrNameLst>
                                          <p:attrName>style.visibility</p:attrName>
                                        </p:attrNameLst>
                                      </p:cBhvr>
                                      <p:to>
                                        <p:strVal val="visible"/>
                                      </p:to>
                                    </p:set>
                                    <p:animEffect transition="in" filter="dissolve">
                                      <p:cBhvr>
                                        <p:cTn id="209" dur="500">
                                          <p:stCondLst>
                                            <p:cond delay="0"/>
                                          </p:stCondLst>
                                        </p:cTn>
                                        <p:tgtEl>
                                          <p:spTgt spid="24"/>
                                        </p:tgtEl>
                                      </p:cBhvr>
                                    </p:animEffect>
                                    <p:anim to="" calcmode="lin" valueType="num">
                                      <p:cBhvr>
                                        <p:cTn id="210" dur="500" fill="hold">
                                          <p:stCondLst>
                                            <p:cond delay="0"/>
                                          </p:stCondLst>
                                        </p:cTn>
                                        <p:tgtEl>
                                          <p:spTgt spid="24"/>
                                        </p:tgtEl>
                                        <p:attrNameLst>
                                          <p:attrName>ppt_w</p:attrName>
                                        </p:attrNameLst>
                                      </p:cBhvr>
                                      <p:tavLst>
                                        <p:tav tm="0">
                                          <p:val>
                                            <p:strVal val="#ppt_w*4"/>
                                          </p:val>
                                        </p:tav>
                                        <p:tav tm="100000">
                                          <p:val>
                                            <p:strVal val="#ppt_w"/>
                                          </p:val>
                                        </p:tav>
                                      </p:tavLst>
                                    </p:anim>
                                    <p:anim to="" calcmode="lin" valueType="num">
                                      <p:cBhvr>
                                        <p:cTn id="211" dur="500" fill="hold">
                                          <p:stCondLst>
                                            <p:cond delay="0"/>
                                          </p:stCondLst>
                                        </p:cTn>
                                        <p:tgtEl>
                                          <p:spTgt spid="24"/>
                                        </p:tgtEl>
                                        <p:attrNameLst>
                                          <p:attrName>ppt_h</p:attrName>
                                        </p:attrNameLst>
                                      </p:cBhvr>
                                      <p:tavLst>
                                        <p:tav tm="0">
                                          <p:val>
                                            <p:strVal val="#ppt_h*4"/>
                                          </p:val>
                                        </p:tav>
                                        <p:tav tm="100000">
                                          <p:val>
                                            <p:strVal val="#ppt_h"/>
                                          </p:val>
                                        </p:tav>
                                      </p:tavLst>
                                    </p:anim>
                                  </p:childTnLst>
                                </p:cTn>
                              </p:par>
                            </p:childTnLst>
                          </p:cTn>
                        </p:par>
                      </p:childTnLst>
                    </p:cTn>
                  </p:par>
                  <p:par>
                    <p:cTn id="212" fill="hold">
                      <p:stCondLst>
                        <p:cond delay="indefinite"/>
                      </p:stCondLst>
                      <p:childTnLst>
                        <p:par>
                          <p:cTn id="213" fill="hold">
                            <p:stCondLst>
                              <p:cond delay="0"/>
                            </p:stCondLst>
                            <p:childTnLst>
                              <p:par>
                                <p:cTn id="214" presetID="0" presetClass="entr" presetSubtype="0" fill="hold" grpId="0" nodeType="clickEffect">
                                  <p:stCondLst>
                                    <p:cond delay="0"/>
                                  </p:stCondLst>
                                  <p:childTnLst>
                                    <p:set>
                                      <p:cBhvr>
                                        <p:cTn id="215" dur="1" fill="hold">
                                          <p:stCondLst>
                                            <p:cond delay="0"/>
                                          </p:stCondLst>
                                        </p:cTn>
                                        <p:tgtEl>
                                          <p:spTgt spid="31"/>
                                        </p:tgtEl>
                                        <p:attrNameLst>
                                          <p:attrName>style.visibility</p:attrName>
                                        </p:attrNameLst>
                                      </p:cBhvr>
                                      <p:to>
                                        <p:strVal val="visible"/>
                                      </p:to>
                                    </p:set>
                                    <p:animEffect transition="in" filter="dissolve">
                                      <p:cBhvr>
                                        <p:cTn id="216" dur="500">
                                          <p:stCondLst>
                                            <p:cond delay="0"/>
                                          </p:stCondLst>
                                        </p:cTn>
                                        <p:tgtEl>
                                          <p:spTgt spid="31"/>
                                        </p:tgtEl>
                                      </p:cBhvr>
                                    </p:animEffect>
                                    <p:anim to="" calcmode="lin" valueType="num">
                                      <p:cBhvr>
                                        <p:cTn id="217" dur="500" fill="hold">
                                          <p:stCondLst>
                                            <p:cond delay="0"/>
                                          </p:stCondLst>
                                        </p:cTn>
                                        <p:tgtEl>
                                          <p:spTgt spid="31"/>
                                        </p:tgtEl>
                                        <p:attrNameLst>
                                          <p:attrName>ppt_w</p:attrName>
                                        </p:attrNameLst>
                                      </p:cBhvr>
                                      <p:tavLst>
                                        <p:tav tm="0">
                                          <p:val>
                                            <p:strVal val="#ppt_w*4"/>
                                          </p:val>
                                        </p:tav>
                                        <p:tav tm="100000">
                                          <p:val>
                                            <p:strVal val="#ppt_w"/>
                                          </p:val>
                                        </p:tav>
                                      </p:tavLst>
                                    </p:anim>
                                    <p:anim to="" calcmode="lin" valueType="num">
                                      <p:cBhvr>
                                        <p:cTn id="218" dur="500" fill="hold">
                                          <p:stCondLst>
                                            <p:cond delay="0"/>
                                          </p:stCondLst>
                                        </p:cTn>
                                        <p:tgtEl>
                                          <p:spTgt spid="31"/>
                                        </p:tgtEl>
                                        <p:attrNameLst>
                                          <p:attrName>ppt_h</p:attrName>
                                        </p:attrNameLst>
                                      </p:cBhvr>
                                      <p:tavLst>
                                        <p:tav tm="0">
                                          <p:val>
                                            <p:strVal val="#ppt_h*4"/>
                                          </p:val>
                                        </p:tav>
                                        <p:tav tm="100000">
                                          <p:val>
                                            <p:strVal val="#ppt_h"/>
                                          </p:val>
                                        </p:tav>
                                      </p:tavLst>
                                    </p:anim>
                                  </p:childTnLst>
                                </p:cTn>
                              </p:par>
                              <p:par>
                                <p:cTn id="219" presetID="23" presetClass="entr" presetSubtype="16" fill="hold" grpId="0" nodeType="withEffect">
                                  <p:stCondLst>
                                    <p:cond delay="400"/>
                                  </p:stCondLst>
                                  <p:childTnLst>
                                    <p:set>
                                      <p:cBhvr>
                                        <p:cTn id="220" dur="1" fill="hold">
                                          <p:stCondLst>
                                            <p:cond delay="0"/>
                                          </p:stCondLst>
                                        </p:cTn>
                                        <p:tgtEl>
                                          <p:spTgt spid="3072"/>
                                        </p:tgtEl>
                                        <p:attrNameLst>
                                          <p:attrName>style.visibility</p:attrName>
                                        </p:attrNameLst>
                                      </p:cBhvr>
                                      <p:to>
                                        <p:strVal val="visible"/>
                                      </p:to>
                                    </p:set>
                                    <p:anim calcmode="lin" valueType="num">
                                      <p:cBhvr>
                                        <p:cTn id="221" dur="500" fill="hold"/>
                                        <p:tgtEl>
                                          <p:spTgt spid="3072"/>
                                        </p:tgtEl>
                                        <p:attrNameLst>
                                          <p:attrName>ppt_w</p:attrName>
                                        </p:attrNameLst>
                                      </p:cBhvr>
                                      <p:tavLst>
                                        <p:tav tm="0">
                                          <p:val>
                                            <p:fltVal val="0"/>
                                          </p:val>
                                        </p:tav>
                                        <p:tav tm="100000">
                                          <p:val>
                                            <p:strVal val="#ppt_w"/>
                                          </p:val>
                                        </p:tav>
                                      </p:tavLst>
                                    </p:anim>
                                    <p:anim calcmode="lin" valueType="num">
                                      <p:cBhvr>
                                        <p:cTn id="222" dur="500" fill="hold"/>
                                        <p:tgtEl>
                                          <p:spTgt spid="3072"/>
                                        </p:tgtEl>
                                        <p:attrNameLst>
                                          <p:attrName>ppt_h</p:attrName>
                                        </p:attrNameLst>
                                      </p:cBhvr>
                                      <p:tavLst>
                                        <p:tav tm="0">
                                          <p:val>
                                            <p:fltVal val="0"/>
                                          </p:val>
                                        </p:tav>
                                        <p:tav tm="100000">
                                          <p:val>
                                            <p:strVal val="#ppt_h"/>
                                          </p:val>
                                        </p:tav>
                                      </p:tavLst>
                                    </p:anim>
                                  </p:childTnLst>
                                </p:cTn>
                              </p:par>
                            </p:childTnLst>
                          </p:cTn>
                        </p:par>
                      </p:childTnLst>
                    </p:cTn>
                  </p:par>
                  <p:par>
                    <p:cTn id="223" fill="hold">
                      <p:stCondLst>
                        <p:cond delay="indefinite"/>
                      </p:stCondLst>
                      <p:childTnLst>
                        <p:par>
                          <p:cTn id="224" fill="hold">
                            <p:stCondLst>
                              <p:cond delay="0"/>
                            </p:stCondLst>
                            <p:childTnLst>
                              <p:par>
                                <p:cTn id="225" presetID="17" presetClass="entr" presetSubtype="4" fill="hold" grpId="0" nodeType="clickEffect">
                                  <p:stCondLst>
                                    <p:cond delay="0"/>
                                  </p:stCondLst>
                                  <p:childTnLst>
                                    <p:set>
                                      <p:cBhvr>
                                        <p:cTn id="226" dur="1" fill="hold">
                                          <p:stCondLst>
                                            <p:cond delay="0"/>
                                          </p:stCondLst>
                                        </p:cTn>
                                        <p:tgtEl>
                                          <p:spTgt spid="3075"/>
                                        </p:tgtEl>
                                        <p:attrNameLst>
                                          <p:attrName>style.visibility</p:attrName>
                                        </p:attrNameLst>
                                      </p:cBhvr>
                                      <p:to>
                                        <p:strVal val="visible"/>
                                      </p:to>
                                    </p:set>
                                    <p:anim calcmode="lin" valueType="num">
                                      <p:cBhvr>
                                        <p:cTn id="227" dur="500" fill="hold"/>
                                        <p:tgtEl>
                                          <p:spTgt spid="3075"/>
                                        </p:tgtEl>
                                        <p:attrNameLst>
                                          <p:attrName>ppt_x</p:attrName>
                                        </p:attrNameLst>
                                      </p:cBhvr>
                                      <p:tavLst>
                                        <p:tav tm="0">
                                          <p:val>
                                            <p:strVal val="#ppt_x"/>
                                          </p:val>
                                        </p:tav>
                                        <p:tav tm="100000">
                                          <p:val>
                                            <p:strVal val="#ppt_x"/>
                                          </p:val>
                                        </p:tav>
                                      </p:tavLst>
                                    </p:anim>
                                    <p:anim calcmode="lin" valueType="num">
                                      <p:cBhvr>
                                        <p:cTn id="228" dur="500" fill="hold"/>
                                        <p:tgtEl>
                                          <p:spTgt spid="3075"/>
                                        </p:tgtEl>
                                        <p:attrNameLst>
                                          <p:attrName>ppt_y</p:attrName>
                                        </p:attrNameLst>
                                      </p:cBhvr>
                                      <p:tavLst>
                                        <p:tav tm="0">
                                          <p:val>
                                            <p:strVal val="#ppt_y+#ppt_h/2"/>
                                          </p:val>
                                        </p:tav>
                                        <p:tav tm="100000">
                                          <p:val>
                                            <p:strVal val="#ppt_y"/>
                                          </p:val>
                                        </p:tav>
                                      </p:tavLst>
                                    </p:anim>
                                    <p:anim calcmode="lin" valueType="num">
                                      <p:cBhvr>
                                        <p:cTn id="229" dur="500" fill="hold"/>
                                        <p:tgtEl>
                                          <p:spTgt spid="3075"/>
                                        </p:tgtEl>
                                        <p:attrNameLst>
                                          <p:attrName>ppt_w</p:attrName>
                                        </p:attrNameLst>
                                      </p:cBhvr>
                                      <p:tavLst>
                                        <p:tav tm="0">
                                          <p:val>
                                            <p:strVal val="#ppt_w"/>
                                          </p:val>
                                        </p:tav>
                                        <p:tav tm="100000">
                                          <p:val>
                                            <p:strVal val="#ppt_w"/>
                                          </p:val>
                                        </p:tav>
                                      </p:tavLst>
                                    </p:anim>
                                    <p:anim calcmode="lin" valueType="num">
                                      <p:cBhvr>
                                        <p:cTn id="230" dur="500" fill="hold"/>
                                        <p:tgtEl>
                                          <p:spTgt spid="3075"/>
                                        </p:tgtEl>
                                        <p:attrNameLst>
                                          <p:attrName>ppt_h</p:attrName>
                                        </p:attrNameLst>
                                      </p:cBhvr>
                                      <p:tavLst>
                                        <p:tav tm="0">
                                          <p:val>
                                            <p:fltVal val="0"/>
                                          </p:val>
                                        </p:tav>
                                        <p:tav tm="100000">
                                          <p:val>
                                            <p:strVal val="#ppt_h"/>
                                          </p:val>
                                        </p:tav>
                                      </p:tavLst>
                                    </p:anim>
                                  </p:childTnLst>
                                </p:cTn>
                              </p:par>
                              <p:par>
                                <p:cTn id="231" presetID="22" presetClass="entr" presetSubtype="2" fill="hold" grpId="1" nodeType="withEffect">
                                  <p:stCondLst>
                                    <p:cond delay="0"/>
                                  </p:stCondLst>
                                  <p:childTnLst>
                                    <p:set>
                                      <p:cBhvr>
                                        <p:cTn id="232" dur="1" fill="hold">
                                          <p:stCondLst>
                                            <p:cond delay="0"/>
                                          </p:stCondLst>
                                        </p:cTn>
                                        <p:tgtEl>
                                          <p:spTgt spid="3075"/>
                                        </p:tgtEl>
                                        <p:attrNameLst>
                                          <p:attrName>style.visibility</p:attrName>
                                        </p:attrNameLst>
                                      </p:cBhvr>
                                      <p:to>
                                        <p:strVal val="visible"/>
                                      </p:to>
                                    </p:set>
                                    <p:animEffect transition="in" filter="wipe(right)">
                                      <p:cBhvr>
                                        <p:cTn id="233" dur="500"/>
                                        <p:tgtEl>
                                          <p:spTgt spid="3075"/>
                                        </p:tgtEl>
                                      </p:cBhvr>
                                    </p:animEffect>
                                  </p:childTnLst>
                                </p:cTn>
                              </p:par>
                              <p:par>
                                <p:cTn id="234" presetID="17" presetClass="entr" presetSubtype="10" fill="hold" grpId="0" nodeType="withEffect">
                                  <p:stCondLst>
                                    <p:cond delay="400"/>
                                  </p:stCondLst>
                                  <p:childTnLst>
                                    <p:set>
                                      <p:cBhvr>
                                        <p:cTn id="235" dur="1" fill="hold">
                                          <p:stCondLst>
                                            <p:cond delay="0"/>
                                          </p:stCondLst>
                                        </p:cTn>
                                        <p:tgtEl>
                                          <p:spTgt spid="3076"/>
                                        </p:tgtEl>
                                        <p:attrNameLst>
                                          <p:attrName>style.visibility</p:attrName>
                                        </p:attrNameLst>
                                      </p:cBhvr>
                                      <p:to>
                                        <p:strVal val="visible"/>
                                      </p:to>
                                    </p:set>
                                    <p:anim calcmode="lin" valueType="num">
                                      <p:cBhvr>
                                        <p:cTn id="236" dur="500" fill="hold"/>
                                        <p:tgtEl>
                                          <p:spTgt spid="3076"/>
                                        </p:tgtEl>
                                        <p:attrNameLst>
                                          <p:attrName>ppt_w</p:attrName>
                                        </p:attrNameLst>
                                      </p:cBhvr>
                                      <p:tavLst>
                                        <p:tav tm="0">
                                          <p:val>
                                            <p:fltVal val="0"/>
                                          </p:val>
                                        </p:tav>
                                        <p:tav tm="100000">
                                          <p:val>
                                            <p:strVal val="#ppt_w"/>
                                          </p:val>
                                        </p:tav>
                                      </p:tavLst>
                                    </p:anim>
                                    <p:anim calcmode="lin" valueType="num">
                                      <p:cBhvr>
                                        <p:cTn id="237" dur="500" fill="hold"/>
                                        <p:tgtEl>
                                          <p:spTgt spid="3076"/>
                                        </p:tgtEl>
                                        <p:attrNameLst>
                                          <p:attrName>ppt_h</p:attrName>
                                        </p:attrNameLst>
                                      </p:cBhvr>
                                      <p:tavLst>
                                        <p:tav tm="0">
                                          <p:val>
                                            <p:strVal val="#ppt_h"/>
                                          </p:val>
                                        </p:tav>
                                        <p:tav tm="100000">
                                          <p:val>
                                            <p:strVal val="#ppt_h"/>
                                          </p:val>
                                        </p:tav>
                                      </p:tavLst>
                                    </p:anim>
                                  </p:childTnLst>
                                </p:cTn>
                              </p:par>
                            </p:childTnLst>
                          </p:cTn>
                        </p:par>
                      </p:childTnLst>
                    </p:cTn>
                  </p:par>
                  <p:par>
                    <p:cTn id="238" fill="hold">
                      <p:stCondLst>
                        <p:cond delay="indefinite"/>
                      </p:stCondLst>
                      <p:childTnLst>
                        <p:par>
                          <p:cTn id="239" fill="hold">
                            <p:stCondLst>
                              <p:cond delay="0"/>
                            </p:stCondLst>
                            <p:childTnLst>
                              <p:par>
                                <p:cTn id="240" presetID="39" presetClass="entr" presetSubtype="0" accel="100000" fill="hold" grpId="0" nodeType="clickEffect">
                                  <p:stCondLst>
                                    <p:cond delay="0"/>
                                  </p:stCondLst>
                                  <p:childTnLst>
                                    <p:set>
                                      <p:cBhvr>
                                        <p:cTn id="241" dur="1" fill="hold">
                                          <p:stCondLst>
                                            <p:cond delay="0"/>
                                          </p:stCondLst>
                                        </p:cTn>
                                        <p:tgtEl>
                                          <p:spTgt spid="3077"/>
                                        </p:tgtEl>
                                        <p:attrNameLst>
                                          <p:attrName>style.visibility</p:attrName>
                                        </p:attrNameLst>
                                      </p:cBhvr>
                                      <p:to>
                                        <p:strVal val="visible"/>
                                      </p:to>
                                    </p:set>
                                    <p:anim calcmode="lin" valueType="num">
                                      <p:cBhvr>
                                        <p:cTn id="242" dur="1000" fill="hold"/>
                                        <p:tgtEl>
                                          <p:spTgt spid="3077"/>
                                        </p:tgtEl>
                                        <p:attrNameLst>
                                          <p:attrName>ppt_h</p:attrName>
                                        </p:attrNameLst>
                                      </p:cBhvr>
                                      <p:tavLst>
                                        <p:tav tm="0">
                                          <p:val>
                                            <p:strVal val="#ppt_h/20"/>
                                          </p:val>
                                        </p:tav>
                                        <p:tav tm="50000">
                                          <p:val>
                                            <p:strVal val="#ppt_h/20"/>
                                          </p:val>
                                        </p:tav>
                                        <p:tav tm="100000">
                                          <p:val>
                                            <p:strVal val="#ppt_h"/>
                                          </p:val>
                                        </p:tav>
                                      </p:tavLst>
                                    </p:anim>
                                    <p:anim calcmode="lin" valueType="num">
                                      <p:cBhvr>
                                        <p:cTn id="243" dur="1000" fill="hold"/>
                                        <p:tgtEl>
                                          <p:spTgt spid="3077"/>
                                        </p:tgtEl>
                                        <p:attrNameLst>
                                          <p:attrName>ppt_w</p:attrName>
                                        </p:attrNameLst>
                                      </p:cBhvr>
                                      <p:tavLst>
                                        <p:tav tm="0">
                                          <p:val>
                                            <p:strVal val="#ppt_w+.3"/>
                                          </p:val>
                                        </p:tav>
                                        <p:tav tm="50000">
                                          <p:val>
                                            <p:strVal val="#ppt_w+.3"/>
                                          </p:val>
                                        </p:tav>
                                        <p:tav tm="100000">
                                          <p:val>
                                            <p:strVal val="#ppt_w"/>
                                          </p:val>
                                        </p:tav>
                                      </p:tavLst>
                                    </p:anim>
                                    <p:anim calcmode="lin" valueType="num">
                                      <p:cBhvr>
                                        <p:cTn id="244" dur="1000" fill="hold"/>
                                        <p:tgtEl>
                                          <p:spTgt spid="3077"/>
                                        </p:tgtEl>
                                        <p:attrNameLst>
                                          <p:attrName>ppt_x</p:attrName>
                                        </p:attrNameLst>
                                      </p:cBhvr>
                                      <p:tavLst>
                                        <p:tav tm="0">
                                          <p:val>
                                            <p:strVal val="#ppt_x-.3"/>
                                          </p:val>
                                        </p:tav>
                                        <p:tav tm="50000">
                                          <p:val>
                                            <p:strVal val="#ppt_x"/>
                                          </p:val>
                                        </p:tav>
                                        <p:tav tm="100000">
                                          <p:val>
                                            <p:strVal val="#ppt_x"/>
                                          </p:val>
                                        </p:tav>
                                      </p:tavLst>
                                    </p:anim>
                                    <p:anim calcmode="lin" valueType="num">
                                      <p:cBhvr>
                                        <p:cTn id="245" dur="1000" fill="hold"/>
                                        <p:tgtEl>
                                          <p:spTgt spid="3077"/>
                                        </p:tgtEl>
                                        <p:attrNameLst>
                                          <p:attrName>ppt_y</p:attrName>
                                        </p:attrNameLst>
                                      </p:cBhvr>
                                      <p:tavLst>
                                        <p:tav tm="0">
                                          <p:val>
                                            <p:strVal val="#ppt_y"/>
                                          </p:val>
                                        </p:tav>
                                        <p:tav tm="100000">
                                          <p:val>
                                            <p:strVal val="#ppt_y"/>
                                          </p:val>
                                        </p:tav>
                                      </p:tavLst>
                                    </p:anim>
                                  </p:childTnLst>
                                </p:cTn>
                              </p:par>
                            </p:childTnLst>
                          </p:cTn>
                        </p:par>
                      </p:childTnLst>
                    </p:cTn>
                  </p:par>
                  <p:par>
                    <p:cTn id="246" fill="hold">
                      <p:stCondLst>
                        <p:cond delay="indefinite"/>
                      </p:stCondLst>
                      <p:childTnLst>
                        <p:par>
                          <p:cTn id="247" fill="hold">
                            <p:stCondLst>
                              <p:cond delay="0"/>
                            </p:stCondLst>
                            <p:childTnLst>
                              <p:par>
                                <p:cTn id="248" presetID="50" presetClass="exit" presetSubtype="0" accel="100000" fill="hold" grpId="1" nodeType="clickEffect">
                                  <p:stCondLst>
                                    <p:cond delay="0"/>
                                  </p:stCondLst>
                                  <p:childTnLst>
                                    <p:anim calcmode="lin" valueType="num">
                                      <p:cBhvr>
                                        <p:cTn id="249" dur="1000"/>
                                        <p:tgtEl>
                                          <p:spTgt spid="3077"/>
                                        </p:tgtEl>
                                        <p:attrNameLst>
                                          <p:attrName>ppt_w</p:attrName>
                                        </p:attrNameLst>
                                      </p:cBhvr>
                                      <p:tavLst>
                                        <p:tav tm="0">
                                          <p:val>
                                            <p:strVal val="ppt_w"/>
                                          </p:val>
                                        </p:tav>
                                        <p:tav tm="100000">
                                          <p:val>
                                            <p:strVal val="ppt_w+.3"/>
                                          </p:val>
                                        </p:tav>
                                      </p:tavLst>
                                    </p:anim>
                                    <p:anim calcmode="lin" valueType="num">
                                      <p:cBhvr>
                                        <p:cTn id="250" dur="1000"/>
                                        <p:tgtEl>
                                          <p:spTgt spid="3077"/>
                                        </p:tgtEl>
                                        <p:attrNameLst>
                                          <p:attrName>ppt_h</p:attrName>
                                        </p:attrNameLst>
                                      </p:cBhvr>
                                      <p:tavLst>
                                        <p:tav tm="0">
                                          <p:val>
                                            <p:strVal val="ppt_h"/>
                                          </p:val>
                                        </p:tav>
                                        <p:tav tm="100000">
                                          <p:val>
                                            <p:strVal val="ppt_h"/>
                                          </p:val>
                                        </p:tav>
                                      </p:tavLst>
                                    </p:anim>
                                    <p:animEffect transition="out" filter="fade">
                                      <p:cBhvr>
                                        <p:cTn id="251" dur="1000"/>
                                        <p:tgtEl>
                                          <p:spTgt spid="3077"/>
                                        </p:tgtEl>
                                      </p:cBhvr>
                                    </p:animEffect>
                                    <p:set>
                                      <p:cBhvr>
                                        <p:cTn id="252" dur="1" fill="hold">
                                          <p:stCondLst>
                                            <p:cond delay="999"/>
                                          </p:stCondLst>
                                        </p:cTn>
                                        <p:tgtEl>
                                          <p:spTgt spid="3077"/>
                                        </p:tgtEl>
                                        <p:attrNameLst>
                                          <p:attrName>style.visibility</p:attrName>
                                        </p:attrNameLst>
                                      </p:cBhvr>
                                      <p:to>
                                        <p:strVal val="hidden"/>
                                      </p:to>
                                    </p:set>
                                  </p:childTnLst>
                                </p:cTn>
                              </p:par>
                              <p:par>
                                <p:cTn id="253" presetID="39" presetClass="entr" presetSubtype="0" accel="100000" fill="hold" grpId="0" nodeType="withEffect">
                                  <p:stCondLst>
                                    <p:cond delay="500"/>
                                  </p:stCondLst>
                                  <p:childTnLst>
                                    <p:set>
                                      <p:cBhvr>
                                        <p:cTn id="254" dur="1" fill="hold">
                                          <p:stCondLst>
                                            <p:cond delay="0"/>
                                          </p:stCondLst>
                                        </p:cTn>
                                        <p:tgtEl>
                                          <p:spTgt spid="3078"/>
                                        </p:tgtEl>
                                        <p:attrNameLst>
                                          <p:attrName>style.visibility</p:attrName>
                                        </p:attrNameLst>
                                      </p:cBhvr>
                                      <p:to>
                                        <p:strVal val="visible"/>
                                      </p:to>
                                    </p:set>
                                    <p:anim calcmode="lin" valueType="num">
                                      <p:cBhvr>
                                        <p:cTn id="255" dur="1000" fill="hold"/>
                                        <p:tgtEl>
                                          <p:spTgt spid="3078"/>
                                        </p:tgtEl>
                                        <p:attrNameLst>
                                          <p:attrName>ppt_h</p:attrName>
                                        </p:attrNameLst>
                                      </p:cBhvr>
                                      <p:tavLst>
                                        <p:tav tm="0">
                                          <p:val>
                                            <p:strVal val="#ppt_h/20"/>
                                          </p:val>
                                        </p:tav>
                                        <p:tav tm="50000">
                                          <p:val>
                                            <p:strVal val="#ppt_h/20"/>
                                          </p:val>
                                        </p:tav>
                                        <p:tav tm="100000">
                                          <p:val>
                                            <p:strVal val="#ppt_h"/>
                                          </p:val>
                                        </p:tav>
                                      </p:tavLst>
                                    </p:anim>
                                    <p:anim calcmode="lin" valueType="num">
                                      <p:cBhvr>
                                        <p:cTn id="256" dur="1000" fill="hold"/>
                                        <p:tgtEl>
                                          <p:spTgt spid="3078"/>
                                        </p:tgtEl>
                                        <p:attrNameLst>
                                          <p:attrName>ppt_w</p:attrName>
                                        </p:attrNameLst>
                                      </p:cBhvr>
                                      <p:tavLst>
                                        <p:tav tm="0">
                                          <p:val>
                                            <p:strVal val="#ppt_w+.3"/>
                                          </p:val>
                                        </p:tav>
                                        <p:tav tm="50000">
                                          <p:val>
                                            <p:strVal val="#ppt_w+.3"/>
                                          </p:val>
                                        </p:tav>
                                        <p:tav tm="100000">
                                          <p:val>
                                            <p:strVal val="#ppt_w"/>
                                          </p:val>
                                        </p:tav>
                                      </p:tavLst>
                                    </p:anim>
                                    <p:anim calcmode="lin" valueType="num">
                                      <p:cBhvr>
                                        <p:cTn id="257" dur="1000" fill="hold"/>
                                        <p:tgtEl>
                                          <p:spTgt spid="3078"/>
                                        </p:tgtEl>
                                        <p:attrNameLst>
                                          <p:attrName>ppt_x</p:attrName>
                                        </p:attrNameLst>
                                      </p:cBhvr>
                                      <p:tavLst>
                                        <p:tav tm="0">
                                          <p:val>
                                            <p:strVal val="#ppt_x-.3"/>
                                          </p:val>
                                        </p:tav>
                                        <p:tav tm="50000">
                                          <p:val>
                                            <p:strVal val="#ppt_x"/>
                                          </p:val>
                                        </p:tav>
                                        <p:tav tm="100000">
                                          <p:val>
                                            <p:strVal val="#ppt_x"/>
                                          </p:val>
                                        </p:tav>
                                      </p:tavLst>
                                    </p:anim>
                                    <p:anim calcmode="lin" valueType="num">
                                      <p:cBhvr>
                                        <p:cTn id="258" dur="1000" fill="hold"/>
                                        <p:tgtEl>
                                          <p:spTgt spid="3078"/>
                                        </p:tgtEl>
                                        <p:attrNameLst>
                                          <p:attrName>ppt_y</p:attrName>
                                        </p:attrNameLst>
                                      </p:cBhvr>
                                      <p:tavLst>
                                        <p:tav tm="0">
                                          <p:val>
                                            <p:strVal val="#ppt_y"/>
                                          </p:val>
                                        </p:tav>
                                        <p:tav tm="100000">
                                          <p:val>
                                            <p:strVal val="#ppt_y"/>
                                          </p:val>
                                        </p:tav>
                                      </p:tavLst>
                                    </p:anim>
                                  </p:childTnLst>
                                </p:cTn>
                              </p:par>
                              <p:par>
                                <p:cTn id="259" presetID="39" presetClass="entr" presetSubtype="0" accel="100000" fill="hold" grpId="0" nodeType="withEffect">
                                  <p:stCondLst>
                                    <p:cond delay="1000"/>
                                  </p:stCondLst>
                                  <p:childTnLst>
                                    <p:set>
                                      <p:cBhvr>
                                        <p:cTn id="260" dur="1" fill="hold">
                                          <p:stCondLst>
                                            <p:cond delay="0"/>
                                          </p:stCondLst>
                                        </p:cTn>
                                        <p:tgtEl>
                                          <p:spTgt spid="3079"/>
                                        </p:tgtEl>
                                        <p:attrNameLst>
                                          <p:attrName>style.visibility</p:attrName>
                                        </p:attrNameLst>
                                      </p:cBhvr>
                                      <p:to>
                                        <p:strVal val="visible"/>
                                      </p:to>
                                    </p:set>
                                    <p:anim calcmode="lin" valueType="num">
                                      <p:cBhvr>
                                        <p:cTn id="261" dur="1000" fill="hold"/>
                                        <p:tgtEl>
                                          <p:spTgt spid="3079"/>
                                        </p:tgtEl>
                                        <p:attrNameLst>
                                          <p:attrName>ppt_h</p:attrName>
                                        </p:attrNameLst>
                                      </p:cBhvr>
                                      <p:tavLst>
                                        <p:tav tm="0">
                                          <p:val>
                                            <p:strVal val="#ppt_h/20"/>
                                          </p:val>
                                        </p:tav>
                                        <p:tav tm="50000">
                                          <p:val>
                                            <p:strVal val="#ppt_h/20"/>
                                          </p:val>
                                        </p:tav>
                                        <p:tav tm="100000">
                                          <p:val>
                                            <p:strVal val="#ppt_h"/>
                                          </p:val>
                                        </p:tav>
                                      </p:tavLst>
                                    </p:anim>
                                    <p:anim calcmode="lin" valueType="num">
                                      <p:cBhvr>
                                        <p:cTn id="262" dur="1000" fill="hold"/>
                                        <p:tgtEl>
                                          <p:spTgt spid="3079"/>
                                        </p:tgtEl>
                                        <p:attrNameLst>
                                          <p:attrName>ppt_w</p:attrName>
                                        </p:attrNameLst>
                                      </p:cBhvr>
                                      <p:tavLst>
                                        <p:tav tm="0">
                                          <p:val>
                                            <p:strVal val="#ppt_w+.3"/>
                                          </p:val>
                                        </p:tav>
                                        <p:tav tm="50000">
                                          <p:val>
                                            <p:strVal val="#ppt_w+.3"/>
                                          </p:val>
                                        </p:tav>
                                        <p:tav tm="100000">
                                          <p:val>
                                            <p:strVal val="#ppt_w"/>
                                          </p:val>
                                        </p:tav>
                                      </p:tavLst>
                                    </p:anim>
                                    <p:anim calcmode="lin" valueType="num">
                                      <p:cBhvr>
                                        <p:cTn id="263" dur="1000" fill="hold"/>
                                        <p:tgtEl>
                                          <p:spTgt spid="3079"/>
                                        </p:tgtEl>
                                        <p:attrNameLst>
                                          <p:attrName>ppt_x</p:attrName>
                                        </p:attrNameLst>
                                      </p:cBhvr>
                                      <p:tavLst>
                                        <p:tav tm="0">
                                          <p:val>
                                            <p:strVal val="#ppt_x-.3"/>
                                          </p:val>
                                        </p:tav>
                                        <p:tav tm="50000">
                                          <p:val>
                                            <p:strVal val="#ppt_x"/>
                                          </p:val>
                                        </p:tav>
                                        <p:tav tm="100000">
                                          <p:val>
                                            <p:strVal val="#ppt_x"/>
                                          </p:val>
                                        </p:tav>
                                      </p:tavLst>
                                    </p:anim>
                                    <p:anim calcmode="lin" valueType="num">
                                      <p:cBhvr>
                                        <p:cTn id="264" dur="1000" fill="hold"/>
                                        <p:tgtEl>
                                          <p:spTgt spid="3079"/>
                                        </p:tgtEl>
                                        <p:attrNameLst>
                                          <p:attrName>ppt_y</p:attrName>
                                        </p:attrNameLst>
                                      </p:cBhvr>
                                      <p:tavLst>
                                        <p:tav tm="0">
                                          <p:val>
                                            <p:strVal val="#ppt_y"/>
                                          </p:val>
                                        </p:tav>
                                        <p:tav tm="100000">
                                          <p:val>
                                            <p:strVal val="#ppt_y"/>
                                          </p:val>
                                        </p:tav>
                                      </p:tavLst>
                                    </p:anim>
                                  </p:childTnLst>
                                </p:cTn>
                              </p:par>
                            </p:childTnLst>
                          </p:cTn>
                        </p:par>
                      </p:childTnLst>
                    </p:cTn>
                  </p:par>
                  <p:par>
                    <p:cTn id="265" fill="hold">
                      <p:stCondLst>
                        <p:cond delay="indefinite"/>
                      </p:stCondLst>
                      <p:childTnLst>
                        <p:par>
                          <p:cTn id="266" fill="hold">
                            <p:stCondLst>
                              <p:cond delay="0"/>
                            </p:stCondLst>
                            <p:childTnLst>
                              <p:par>
                                <p:cTn id="267" presetID="39" presetClass="entr" presetSubtype="0" accel="100000" fill="hold" grpId="0" nodeType="clickEffect">
                                  <p:stCondLst>
                                    <p:cond delay="500"/>
                                  </p:stCondLst>
                                  <p:childTnLst>
                                    <p:set>
                                      <p:cBhvr>
                                        <p:cTn id="268" dur="1" fill="hold">
                                          <p:stCondLst>
                                            <p:cond delay="0"/>
                                          </p:stCondLst>
                                        </p:cTn>
                                        <p:tgtEl>
                                          <p:spTgt spid="3073"/>
                                        </p:tgtEl>
                                        <p:attrNameLst>
                                          <p:attrName>style.visibility</p:attrName>
                                        </p:attrNameLst>
                                      </p:cBhvr>
                                      <p:to>
                                        <p:strVal val="visible"/>
                                      </p:to>
                                    </p:set>
                                    <p:anim calcmode="lin" valueType="num">
                                      <p:cBhvr>
                                        <p:cTn id="269" dur="1000" fill="hold"/>
                                        <p:tgtEl>
                                          <p:spTgt spid="3073"/>
                                        </p:tgtEl>
                                        <p:attrNameLst>
                                          <p:attrName>ppt_h</p:attrName>
                                        </p:attrNameLst>
                                      </p:cBhvr>
                                      <p:tavLst>
                                        <p:tav tm="0">
                                          <p:val>
                                            <p:strVal val="#ppt_h/20"/>
                                          </p:val>
                                        </p:tav>
                                        <p:tav tm="50000">
                                          <p:val>
                                            <p:strVal val="#ppt_h/20"/>
                                          </p:val>
                                        </p:tav>
                                        <p:tav tm="100000">
                                          <p:val>
                                            <p:strVal val="#ppt_h"/>
                                          </p:val>
                                        </p:tav>
                                      </p:tavLst>
                                    </p:anim>
                                    <p:anim calcmode="lin" valueType="num">
                                      <p:cBhvr>
                                        <p:cTn id="270" dur="1000" fill="hold"/>
                                        <p:tgtEl>
                                          <p:spTgt spid="3073"/>
                                        </p:tgtEl>
                                        <p:attrNameLst>
                                          <p:attrName>ppt_w</p:attrName>
                                        </p:attrNameLst>
                                      </p:cBhvr>
                                      <p:tavLst>
                                        <p:tav tm="0">
                                          <p:val>
                                            <p:strVal val="#ppt_w+.3"/>
                                          </p:val>
                                        </p:tav>
                                        <p:tav tm="50000">
                                          <p:val>
                                            <p:strVal val="#ppt_w+.3"/>
                                          </p:val>
                                        </p:tav>
                                        <p:tav tm="100000">
                                          <p:val>
                                            <p:strVal val="#ppt_w"/>
                                          </p:val>
                                        </p:tav>
                                      </p:tavLst>
                                    </p:anim>
                                    <p:anim calcmode="lin" valueType="num">
                                      <p:cBhvr>
                                        <p:cTn id="271" dur="1000" fill="hold"/>
                                        <p:tgtEl>
                                          <p:spTgt spid="3073"/>
                                        </p:tgtEl>
                                        <p:attrNameLst>
                                          <p:attrName>ppt_x</p:attrName>
                                        </p:attrNameLst>
                                      </p:cBhvr>
                                      <p:tavLst>
                                        <p:tav tm="0">
                                          <p:val>
                                            <p:strVal val="#ppt_x-.3"/>
                                          </p:val>
                                        </p:tav>
                                        <p:tav tm="50000">
                                          <p:val>
                                            <p:strVal val="#ppt_x"/>
                                          </p:val>
                                        </p:tav>
                                        <p:tav tm="100000">
                                          <p:val>
                                            <p:strVal val="#ppt_x"/>
                                          </p:val>
                                        </p:tav>
                                      </p:tavLst>
                                    </p:anim>
                                    <p:anim calcmode="lin" valueType="num">
                                      <p:cBhvr>
                                        <p:cTn id="272" dur="1000" fill="hold"/>
                                        <p:tgtEl>
                                          <p:spTgt spid="3073"/>
                                        </p:tgtEl>
                                        <p:attrNameLst>
                                          <p:attrName>ppt_y</p:attrName>
                                        </p:attrNameLst>
                                      </p:cBhvr>
                                      <p:tavLst>
                                        <p:tav tm="0">
                                          <p:val>
                                            <p:strVal val="#ppt_y"/>
                                          </p:val>
                                        </p:tav>
                                        <p:tav tm="100000">
                                          <p:val>
                                            <p:strVal val="#ppt_y"/>
                                          </p:val>
                                        </p:tav>
                                      </p:tavLst>
                                    </p:anim>
                                  </p:childTnLst>
                                </p:cTn>
                              </p:par>
                              <p:par>
                                <p:cTn id="273" presetID="42" presetClass="path" presetSubtype="0" fill="hold" grpId="2" nodeType="withEffect">
                                  <p:stCondLst>
                                    <p:cond delay="0"/>
                                  </p:stCondLst>
                                  <p:childTnLst>
                                    <p:animMotion origin="layout" path="M -4.72222E-6 1.48148E-6 L 0.2191 0.28449 " pathEditMode="relative" rAng="0" ptsTypes="AA">
                                      <p:cBhvr>
                                        <p:cTn id="274" dur="1000" fill="hold"/>
                                        <p:tgtEl>
                                          <p:spTgt spid="3075"/>
                                        </p:tgtEl>
                                        <p:attrNameLst>
                                          <p:attrName>ppt_x</p:attrName>
                                          <p:attrName>ppt_y</p:attrName>
                                        </p:attrNameLst>
                                      </p:cBhvr>
                                      <p:rCtr x="10955" y="14213"/>
                                    </p:animMotion>
                                  </p:childTnLst>
                                </p:cTn>
                              </p:par>
                              <p:par>
                                <p:cTn id="275" presetID="42" presetClass="path" presetSubtype="0" fill="hold" grpId="1" nodeType="withEffect">
                                  <p:stCondLst>
                                    <p:cond delay="0"/>
                                  </p:stCondLst>
                                  <p:childTnLst>
                                    <p:animMotion origin="layout" path="M 2.5E-6 -1.85185E-6 L 0.21319 0.37014 " pathEditMode="relative" rAng="0" ptsTypes="AA">
                                      <p:cBhvr>
                                        <p:cTn id="276" dur="1000" fill="hold"/>
                                        <p:tgtEl>
                                          <p:spTgt spid="3076"/>
                                        </p:tgtEl>
                                        <p:attrNameLst>
                                          <p:attrName>ppt_x</p:attrName>
                                          <p:attrName>ppt_y</p:attrName>
                                        </p:attrNameLst>
                                      </p:cBhvr>
                                      <p:rCtr x="10660" y="18495"/>
                                    </p:animMotion>
                                  </p:childTnLst>
                                </p:cTn>
                              </p:par>
                              <p:par>
                                <p:cTn id="277" presetID="23" presetClass="exit" presetSubtype="32" fill="hold" grpId="3" nodeType="withEffect">
                                  <p:stCondLst>
                                    <p:cond delay="0"/>
                                  </p:stCondLst>
                                  <p:childTnLst>
                                    <p:anim calcmode="lin" valueType="num">
                                      <p:cBhvr>
                                        <p:cTn id="278" dur="1000"/>
                                        <p:tgtEl>
                                          <p:spTgt spid="3075"/>
                                        </p:tgtEl>
                                        <p:attrNameLst>
                                          <p:attrName>ppt_w</p:attrName>
                                        </p:attrNameLst>
                                      </p:cBhvr>
                                      <p:tavLst>
                                        <p:tav tm="0">
                                          <p:val>
                                            <p:strVal val="ppt_w"/>
                                          </p:val>
                                        </p:tav>
                                        <p:tav tm="100000">
                                          <p:val>
                                            <p:fltVal val="0"/>
                                          </p:val>
                                        </p:tav>
                                      </p:tavLst>
                                    </p:anim>
                                    <p:anim calcmode="lin" valueType="num">
                                      <p:cBhvr>
                                        <p:cTn id="279" dur="1000"/>
                                        <p:tgtEl>
                                          <p:spTgt spid="3075"/>
                                        </p:tgtEl>
                                        <p:attrNameLst>
                                          <p:attrName>ppt_h</p:attrName>
                                        </p:attrNameLst>
                                      </p:cBhvr>
                                      <p:tavLst>
                                        <p:tav tm="0">
                                          <p:val>
                                            <p:strVal val="ppt_h"/>
                                          </p:val>
                                        </p:tav>
                                        <p:tav tm="100000">
                                          <p:val>
                                            <p:fltVal val="0"/>
                                          </p:val>
                                        </p:tav>
                                      </p:tavLst>
                                    </p:anim>
                                    <p:set>
                                      <p:cBhvr>
                                        <p:cTn id="280" dur="1" fill="hold">
                                          <p:stCondLst>
                                            <p:cond delay="999"/>
                                          </p:stCondLst>
                                        </p:cTn>
                                        <p:tgtEl>
                                          <p:spTgt spid="3075"/>
                                        </p:tgtEl>
                                        <p:attrNameLst>
                                          <p:attrName>style.visibility</p:attrName>
                                        </p:attrNameLst>
                                      </p:cBhvr>
                                      <p:to>
                                        <p:strVal val="hidden"/>
                                      </p:to>
                                    </p:set>
                                  </p:childTnLst>
                                </p:cTn>
                              </p:par>
                              <p:par>
                                <p:cTn id="281" presetID="23" presetClass="exit" presetSubtype="32" fill="hold" grpId="2" nodeType="withEffect">
                                  <p:stCondLst>
                                    <p:cond delay="0"/>
                                  </p:stCondLst>
                                  <p:childTnLst>
                                    <p:anim calcmode="lin" valueType="num">
                                      <p:cBhvr>
                                        <p:cTn id="282" dur="1000"/>
                                        <p:tgtEl>
                                          <p:spTgt spid="3076"/>
                                        </p:tgtEl>
                                        <p:attrNameLst>
                                          <p:attrName>ppt_w</p:attrName>
                                        </p:attrNameLst>
                                      </p:cBhvr>
                                      <p:tavLst>
                                        <p:tav tm="0">
                                          <p:val>
                                            <p:strVal val="ppt_w"/>
                                          </p:val>
                                        </p:tav>
                                        <p:tav tm="100000">
                                          <p:val>
                                            <p:fltVal val="0"/>
                                          </p:val>
                                        </p:tav>
                                      </p:tavLst>
                                    </p:anim>
                                    <p:anim calcmode="lin" valueType="num">
                                      <p:cBhvr>
                                        <p:cTn id="283" dur="1000"/>
                                        <p:tgtEl>
                                          <p:spTgt spid="3076"/>
                                        </p:tgtEl>
                                        <p:attrNameLst>
                                          <p:attrName>ppt_h</p:attrName>
                                        </p:attrNameLst>
                                      </p:cBhvr>
                                      <p:tavLst>
                                        <p:tav tm="0">
                                          <p:val>
                                            <p:strVal val="ppt_h"/>
                                          </p:val>
                                        </p:tav>
                                        <p:tav tm="100000">
                                          <p:val>
                                            <p:fltVal val="0"/>
                                          </p:val>
                                        </p:tav>
                                      </p:tavLst>
                                    </p:anim>
                                    <p:set>
                                      <p:cBhvr>
                                        <p:cTn id="284" dur="1" fill="hold">
                                          <p:stCondLst>
                                            <p:cond delay="999"/>
                                          </p:stCondLst>
                                        </p:cTn>
                                        <p:tgtEl>
                                          <p:spTgt spid="3076"/>
                                        </p:tgtEl>
                                        <p:attrNameLst>
                                          <p:attrName>style.visibility</p:attrName>
                                        </p:attrNameLst>
                                      </p:cBhvr>
                                      <p:to>
                                        <p:strVal val="hidden"/>
                                      </p:to>
                                    </p:set>
                                  </p:childTnLst>
                                </p:cTn>
                              </p:par>
                              <p:par>
                                <p:cTn id="285" presetID="42" presetClass="path" presetSubtype="0" fill="hold" grpId="2" nodeType="withEffect">
                                  <p:stCondLst>
                                    <p:cond delay="0"/>
                                  </p:stCondLst>
                                  <p:childTnLst>
                                    <p:animMotion origin="layout" path="M -1.94444E-6 -1.85185E-6 L 0.47691 0.32778 " pathEditMode="relative" rAng="0" ptsTypes="AA">
                                      <p:cBhvr>
                                        <p:cTn id="286" dur="1000" fill="hold"/>
                                        <p:tgtEl>
                                          <p:spTgt spid="3078"/>
                                        </p:tgtEl>
                                        <p:attrNameLst>
                                          <p:attrName>ppt_x</p:attrName>
                                          <p:attrName>ppt_y</p:attrName>
                                        </p:attrNameLst>
                                      </p:cBhvr>
                                      <p:rCtr x="23837" y="16389"/>
                                    </p:animMotion>
                                  </p:childTnLst>
                                </p:cTn>
                              </p:par>
                              <p:par>
                                <p:cTn id="287" presetID="23" presetClass="exit" presetSubtype="32" fill="hold" grpId="1" nodeType="withEffect">
                                  <p:stCondLst>
                                    <p:cond delay="0"/>
                                  </p:stCondLst>
                                  <p:childTnLst>
                                    <p:anim calcmode="lin" valueType="num">
                                      <p:cBhvr>
                                        <p:cTn id="288" dur="1000"/>
                                        <p:tgtEl>
                                          <p:spTgt spid="3078"/>
                                        </p:tgtEl>
                                        <p:attrNameLst>
                                          <p:attrName>ppt_w</p:attrName>
                                        </p:attrNameLst>
                                      </p:cBhvr>
                                      <p:tavLst>
                                        <p:tav tm="0">
                                          <p:val>
                                            <p:strVal val="ppt_w"/>
                                          </p:val>
                                        </p:tav>
                                        <p:tav tm="100000">
                                          <p:val>
                                            <p:fltVal val="0"/>
                                          </p:val>
                                        </p:tav>
                                      </p:tavLst>
                                    </p:anim>
                                    <p:anim calcmode="lin" valueType="num">
                                      <p:cBhvr>
                                        <p:cTn id="289" dur="1000"/>
                                        <p:tgtEl>
                                          <p:spTgt spid="3078"/>
                                        </p:tgtEl>
                                        <p:attrNameLst>
                                          <p:attrName>ppt_h</p:attrName>
                                        </p:attrNameLst>
                                      </p:cBhvr>
                                      <p:tavLst>
                                        <p:tav tm="0">
                                          <p:val>
                                            <p:strVal val="ppt_h"/>
                                          </p:val>
                                        </p:tav>
                                        <p:tav tm="100000">
                                          <p:val>
                                            <p:fltVal val="0"/>
                                          </p:val>
                                        </p:tav>
                                      </p:tavLst>
                                    </p:anim>
                                    <p:set>
                                      <p:cBhvr>
                                        <p:cTn id="290" dur="1" fill="hold">
                                          <p:stCondLst>
                                            <p:cond delay="999"/>
                                          </p:stCondLst>
                                        </p:cTn>
                                        <p:tgtEl>
                                          <p:spTgt spid="3078"/>
                                        </p:tgtEl>
                                        <p:attrNameLst>
                                          <p:attrName>style.visibility</p:attrName>
                                        </p:attrNameLst>
                                      </p:cBhvr>
                                      <p:to>
                                        <p:strVal val="hidden"/>
                                      </p:to>
                                    </p:set>
                                  </p:childTnLst>
                                </p:cTn>
                              </p:par>
                              <p:par>
                                <p:cTn id="291" presetID="42" presetClass="path" presetSubtype="0" fill="hold" grpId="2" nodeType="withEffect">
                                  <p:stCondLst>
                                    <p:cond delay="0"/>
                                  </p:stCondLst>
                                  <p:childTnLst>
                                    <p:animMotion origin="layout" path="M -5.55556E-7 3.33333E-6 L -0.03108 0.32546 " pathEditMode="relative" rAng="0" ptsTypes="AA">
                                      <p:cBhvr>
                                        <p:cTn id="292" dur="1000" fill="hold"/>
                                        <p:tgtEl>
                                          <p:spTgt spid="3079"/>
                                        </p:tgtEl>
                                        <p:attrNameLst>
                                          <p:attrName>ppt_x</p:attrName>
                                          <p:attrName>ppt_y</p:attrName>
                                        </p:attrNameLst>
                                      </p:cBhvr>
                                      <p:rCtr x="-1563" y="16273"/>
                                    </p:animMotion>
                                  </p:childTnLst>
                                </p:cTn>
                              </p:par>
                              <p:par>
                                <p:cTn id="293" presetID="23" presetClass="exit" presetSubtype="32" fill="hold" grpId="1" nodeType="withEffect">
                                  <p:stCondLst>
                                    <p:cond delay="0"/>
                                  </p:stCondLst>
                                  <p:childTnLst>
                                    <p:anim calcmode="lin" valueType="num">
                                      <p:cBhvr>
                                        <p:cTn id="294" dur="1000"/>
                                        <p:tgtEl>
                                          <p:spTgt spid="3079"/>
                                        </p:tgtEl>
                                        <p:attrNameLst>
                                          <p:attrName>ppt_w</p:attrName>
                                        </p:attrNameLst>
                                      </p:cBhvr>
                                      <p:tavLst>
                                        <p:tav tm="0">
                                          <p:val>
                                            <p:strVal val="ppt_w"/>
                                          </p:val>
                                        </p:tav>
                                        <p:tav tm="100000">
                                          <p:val>
                                            <p:fltVal val="0"/>
                                          </p:val>
                                        </p:tav>
                                      </p:tavLst>
                                    </p:anim>
                                    <p:anim calcmode="lin" valueType="num">
                                      <p:cBhvr>
                                        <p:cTn id="295" dur="1000"/>
                                        <p:tgtEl>
                                          <p:spTgt spid="3079"/>
                                        </p:tgtEl>
                                        <p:attrNameLst>
                                          <p:attrName>ppt_h</p:attrName>
                                        </p:attrNameLst>
                                      </p:cBhvr>
                                      <p:tavLst>
                                        <p:tav tm="0">
                                          <p:val>
                                            <p:strVal val="ppt_h"/>
                                          </p:val>
                                        </p:tav>
                                        <p:tav tm="100000">
                                          <p:val>
                                            <p:fltVal val="0"/>
                                          </p:val>
                                        </p:tav>
                                      </p:tavLst>
                                    </p:anim>
                                    <p:set>
                                      <p:cBhvr>
                                        <p:cTn id="296" dur="1" fill="hold">
                                          <p:stCondLst>
                                            <p:cond delay="999"/>
                                          </p:stCondLst>
                                        </p:cTn>
                                        <p:tgtEl>
                                          <p:spTgt spid="30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9" grpId="1"/>
      <p:bldP spid="19" grpId="2"/>
      <p:bldP spid="20" grpId="0"/>
      <p:bldP spid="20" grpId="1"/>
      <p:bldP spid="18" grpId="0"/>
      <p:bldP spid="3074" grpId="0"/>
      <p:bldP spid="3074" grpId="1"/>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21" grpId="0"/>
      <p:bldP spid="22" grpId="0" animBg="1"/>
      <p:bldP spid="23" grpId="0"/>
      <p:bldP spid="24" grpId="0"/>
      <p:bldP spid="25" grpId="0"/>
      <p:bldP spid="26" grpId="0"/>
      <p:bldP spid="27" grpId="0"/>
      <p:bldP spid="28" grpId="0"/>
      <p:bldP spid="28" grpId="1"/>
      <p:bldP spid="29" grpId="0" animBg="1"/>
      <p:bldP spid="29" grpId="1" animBg="1"/>
      <p:bldP spid="30" grpId="0"/>
      <p:bldP spid="30" grpId="1"/>
      <p:bldP spid="31" grpId="0" animBg="1"/>
      <p:bldP spid="3072" grpId="0"/>
      <p:bldP spid="3073" grpId="0"/>
      <p:bldP spid="3075" grpId="0" animBg="1"/>
      <p:bldP spid="3075" grpId="1" animBg="1"/>
      <p:bldP spid="3075" grpId="2" animBg="1"/>
      <p:bldP spid="3075" grpId="3" animBg="1"/>
      <p:bldP spid="3076" grpId="0"/>
      <p:bldP spid="3076" grpId="1"/>
      <p:bldP spid="3076" grpId="2"/>
      <p:bldP spid="3077" grpId="0"/>
      <p:bldP spid="3077" grpId="1"/>
      <p:bldP spid="3078" grpId="0"/>
      <p:bldP spid="3078" grpId="1"/>
      <p:bldP spid="3078" grpId="2"/>
      <p:bldP spid="3079" grpId="0"/>
      <p:bldP spid="3079" grpId="1"/>
      <p:bldP spid="3079" grpId="2"/>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A4C3A9A-A1CB-0D73-EE26-62DD226D48F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 name="Title 1">
            <a:extLst>
              <a:ext uri="{FF2B5EF4-FFF2-40B4-BE49-F238E27FC236}">
                <a16:creationId xmlns:a16="http://schemas.microsoft.com/office/drawing/2014/main" id="{F245AFA1-34A8-1136-FE90-19667E153754}"/>
              </a:ext>
            </a:extLst>
          </p:cNvPr>
          <p:cNvSpPr txBox="1">
            <a:spLocks/>
          </p:cNvSpPr>
          <p:nvPr/>
        </p:nvSpPr>
        <p:spPr>
          <a:xfrm>
            <a:off x="3077262" y="3450342"/>
            <a:ext cx="5660571"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sng"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sons of the Most High</a:t>
            </a:r>
          </a:p>
        </p:txBody>
      </p:sp>
      <p:sp>
        <p:nvSpPr>
          <p:cNvPr id="3074" name="Final"/>
          <p:cNvSpPr>
            <a:spLocks noGrp="1" noChangeArrowheads="1"/>
          </p:cNvSpPr>
          <p:nvPr>
            <p:ph type="title"/>
          </p:nvPr>
        </p:nvSpPr>
        <p:spPr>
          <a:xfrm>
            <a:off x="228600" y="201403"/>
            <a:ext cx="8686801" cy="6455194"/>
          </a:xfrm>
        </p:spPr>
        <p:txBody>
          <a:bodyPr>
            <a:scene3d>
              <a:camera prst="orthographicFront"/>
              <a:lightRig rig="flat" dir="t"/>
            </a:scene3d>
            <a:sp3d extrusionH="57150" prstMaterial="plastic">
              <a:bevelT w="38100" h="38100"/>
            </a:sp3d>
          </a:bodyPr>
          <a:lstStyle/>
          <a:p>
            <a:pPr eaLnBrk="1" hangingPunct="1"/>
            <a:r>
              <a:rPr lang="en-US" altLang="en-US" b="1"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But love your enemies</a:t>
            </a:r>
            <a:br>
              <a:rPr lang="en-US" altLang="en-US" b="1"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br>
            <a:r>
              <a:rPr lang="en-US" altLang="en-US" b="1"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do good, and lend</a:t>
            </a:r>
            <a:br>
              <a:rPr lang="en-US" altLang="en-US" b="1"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br>
            <a:r>
              <a:rPr lang="en-US" altLang="en-US" b="1"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hoping for nothing in return;</a:t>
            </a:r>
            <a:br>
              <a:rPr lang="en-US" altLang="en-US" b="1"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500" b="1"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sz="3500" b="1"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your reward will be great</a:t>
            </a:r>
            <a:br>
              <a:rPr lang="en-US" altLang="en-US" b="1"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you will be sons of the Most High</a:t>
            </a:r>
            <a:br>
              <a:rPr lang="en-US" altLang="en-US" b="1"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3500" b="1"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dirty="0">
                <a:ln w="3175" cmpd="sng">
                  <a:solidFill>
                    <a:srgbClr val="FFFFFF"/>
                  </a:solidFill>
                  <a:prstDash val="solid"/>
                  <a:miter lim="800000"/>
                </a:ln>
                <a:solidFill>
                  <a:srgbClr val="CC9900"/>
                </a:solidFill>
                <a:effectLst>
                  <a:glow rad="101600">
                    <a:schemeClr val="tx1"/>
                  </a:glow>
                  <a:outerShdw blurRad="50800" algn="tl" rotWithShape="0">
                    <a:srgbClr val="000000"/>
                  </a:outerShdw>
                </a:effectLst>
                <a:latin typeface="Calibri" panose="020F0502020204030204" pitchFamily="34" charset="0"/>
              </a:rPr>
              <a:t>He is kind to the unthankful and evil Therefore be merciful</a:t>
            </a:r>
            <a:br>
              <a:rPr lang="en-US" altLang="en-US" b="1" dirty="0">
                <a:ln w="3175" cmpd="sng">
                  <a:solidFill>
                    <a:srgbClr val="FFFFFF"/>
                  </a:solidFill>
                  <a:prstDash val="solid"/>
                  <a:miter lim="800000"/>
                </a:ln>
                <a:solidFill>
                  <a:srgbClr val="CC9900"/>
                </a:solidFill>
                <a:effectLst>
                  <a:glow rad="101600">
                    <a:schemeClr val="tx1"/>
                  </a:glow>
                  <a:outerShdw blurRad="50800" algn="tl" rotWithShape="0">
                    <a:srgbClr val="000000"/>
                  </a:outerShdw>
                </a:effectLst>
                <a:latin typeface="Calibri" panose="020F0502020204030204" pitchFamily="34" charset="0"/>
              </a:rPr>
            </a:br>
            <a:r>
              <a:rPr lang="en-US" altLang="en-US" b="1" dirty="0">
                <a:ln w="3175" cmpd="sng">
                  <a:solidFill>
                    <a:srgbClr val="FFFFFF"/>
                  </a:solidFill>
                  <a:prstDash val="solid"/>
                  <a:miter lim="800000"/>
                </a:ln>
                <a:solidFill>
                  <a:srgbClr val="CC9900"/>
                </a:solidFill>
                <a:effectLst>
                  <a:glow rad="101600">
                    <a:schemeClr val="tx1"/>
                  </a:glow>
                  <a:outerShdw blurRad="50800" algn="tl" rotWithShape="0">
                    <a:srgbClr val="000000"/>
                  </a:outerShdw>
                </a:effectLst>
                <a:latin typeface="Calibri" panose="020F0502020204030204" pitchFamily="34" charset="0"/>
              </a:rPr>
              <a:t>as your Father also is merciful</a:t>
            </a:r>
            <a:endParaRPr lang="en-US" altLang="en-US" sz="3200" b="1" i="1" dirty="0">
              <a:ln w="3175" cmpd="sng">
                <a:solidFill>
                  <a:srgbClr val="FFFFFF"/>
                </a:solidFill>
                <a:prstDash val="solid"/>
                <a:miter lim="800000"/>
              </a:ln>
              <a:solidFill>
                <a:srgbClr val="CC9900"/>
              </a:solidFill>
              <a:effectLst>
                <a:glow rad="101600">
                  <a:schemeClr val="tx1"/>
                </a:glow>
                <a:outerShdw blurRad="50800" algn="tl" rotWithShape="0">
                  <a:srgbClr val="000000"/>
                </a:outerShdw>
              </a:effectLst>
              <a:latin typeface="Calibri" panose="020F0502020204030204" pitchFamily="34" charset="0"/>
            </a:endParaRPr>
          </a:p>
        </p:txBody>
      </p:sp>
      <p:sp>
        <p:nvSpPr>
          <p:cNvPr id="2" name="Rectangle 2">
            <a:extLst>
              <a:ext uri="{FF2B5EF4-FFF2-40B4-BE49-F238E27FC236}">
                <a16:creationId xmlns:a16="http://schemas.microsoft.com/office/drawing/2014/main" id="{7BB0482E-397E-8CD2-7C18-2F3B40782D43}"/>
              </a:ext>
            </a:extLst>
          </p:cNvPr>
          <p:cNvSpPr txBox="1">
            <a:spLocks noChangeArrowheads="1"/>
          </p:cNvSpPr>
          <p:nvPr/>
        </p:nvSpPr>
        <p:spPr bwMode="auto">
          <a:xfrm>
            <a:off x="3373734" y="2170443"/>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sz="4000"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
        <p:nvSpPr>
          <p:cNvPr id="6" name="Rectangle 2">
            <a:extLst>
              <a:ext uri="{FF2B5EF4-FFF2-40B4-BE49-F238E27FC236}">
                <a16:creationId xmlns:a16="http://schemas.microsoft.com/office/drawing/2014/main" id="{D2D349F8-8074-0DC9-D0C4-88CA80CAF280}"/>
              </a:ext>
            </a:extLst>
          </p:cNvPr>
          <p:cNvSpPr txBox="1">
            <a:spLocks noChangeArrowheads="1"/>
          </p:cNvSpPr>
          <p:nvPr/>
        </p:nvSpPr>
        <p:spPr bwMode="auto">
          <a:xfrm>
            <a:off x="1199869" y="5236255"/>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CC99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CC9900"/>
              </a:solidFill>
              <a:effectLst>
                <a:glow rad="63500">
                  <a:srgbClr val="000000"/>
                </a:glow>
                <a:outerShdw blurRad="50800" algn="tl" rotWithShape="0">
                  <a:srgbClr val="000000"/>
                </a:outerShdw>
              </a:effectLst>
              <a:latin typeface="Calibri" panose="020F0502020204030204" pitchFamily="34" charset="0"/>
            </a:endParaRPr>
          </a:p>
        </p:txBody>
      </p:sp>
      <p:sp>
        <p:nvSpPr>
          <p:cNvPr id="7" name="=">
            <a:extLst>
              <a:ext uri="{FF2B5EF4-FFF2-40B4-BE49-F238E27FC236}">
                <a16:creationId xmlns:a16="http://schemas.microsoft.com/office/drawing/2014/main" id="{A6DBF1C9-5C43-969C-C75F-0225D3833923}"/>
              </a:ext>
            </a:extLst>
          </p:cNvPr>
          <p:cNvSpPr>
            <a:spLocks noChangeArrowheads="1"/>
          </p:cNvSpPr>
          <p:nvPr/>
        </p:nvSpPr>
        <p:spPr bwMode="auto">
          <a:xfrm>
            <a:off x="5399977" y="5943600"/>
            <a:ext cx="800100" cy="7396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9" name="Rectangle 2">
            <a:extLst>
              <a:ext uri="{FF2B5EF4-FFF2-40B4-BE49-F238E27FC236}">
                <a16:creationId xmlns:a16="http://schemas.microsoft.com/office/drawing/2014/main" id="{A5C6D2B5-40C8-8966-AAB5-1023E7868038}"/>
              </a:ext>
            </a:extLst>
          </p:cNvPr>
          <p:cNvSpPr txBox="1">
            <a:spLocks noChangeArrowheads="1"/>
          </p:cNvSpPr>
          <p:nvPr/>
        </p:nvSpPr>
        <p:spPr bwMode="auto">
          <a:xfrm>
            <a:off x="6751542" y="79888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endParaRPr>
          </a:p>
        </p:txBody>
      </p:sp>
      <p:sp>
        <p:nvSpPr>
          <p:cNvPr id="10" name="Rectangle 2">
            <a:extLst>
              <a:ext uri="{FF2B5EF4-FFF2-40B4-BE49-F238E27FC236}">
                <a16:creationId xmlns:a16="http://schemas.microsoft.com/office/drawing/2014/main" id="{FB7CC42F-3EEC-2B93-0C29-F6E5537F1D24}"/>
              </a:ext>
            </a:extLst>
          </p:cNvPr>
          <p:cNvSpPr txBox="1">
            <a:spLocks noChangeArrowheads="1"/>
          </p:cNvSpPr>
          <p:nvPr/>
        </p:nvSpPr>
        <p:spPr bwMode="auto">
          <a:xfrm>
            <a:off x="1596214" y="814750"/>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endParaRPr>
          </a:p>
        </p:txBody>
      </p:sp>
      <p:sp>
        <p:nvSpPr>
          <p:cNvPr id="11" name="Rectangle 2">
            <a:extLst>
              <a:ext uri="{FF2B5EF4-FFF2-40B4-BE49-F238E27FC236}">
                <a16:creationId xmlns:a16="http://schemas.microsoft.com/office/drawing/2014/main" id="{84AEF2A3-F571-F036-E425-F36B70ADF379}"/>
              </a:ext>
            </a:extLst>
          </p:cNvPr>
          <p:cNvSpPr txBox="1">
            <a:spLocks noChangeArrowheads="1"/>
          </p:cNvSpPr>
          <p:nvPr/>
        </p:nvSpPr>
        <p:spPr bwMode="auto">
          <a:xfrm>
            <a:off x="3188110" y="3387684"/>
            <a:ext cx="5428278"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the Most High</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2" name="Rectangle 9">
            <a:extLst>
              <a:ext uri="{FF2B5EF4-FFF2-40B4-BE49-F238E27FC236}">
                <a16:creationId xmlns:a16="http://schemas.microsoft.com/office/drawing/2014/main" id="{5C165015-2DC4-ABF1-44BC-7E7544F65216}"/>
              </a:ext>
            </a:extLst>
          </p:cNvPr>
          <p:cNvSpPr>
            <a:spLocks noChangeArrowheads="1"/>
          </p:cNvSpPr>
          <p:nvPr/>
        </p:nvSpPr>
        <p:spPr bwMode="auto">
          <a:xfrm>
            <a:off x="166714" y="4616443"/>
            <a:ext cx="1525844"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w="3175">
                  <a:noFill/>
                </a:ln>
                <a:solidFill>
                  <a:srgbClr val="CC9900"/>
                </a:solidFill>
                <a:effectLst>
                  <a:glow rad="127000">
                    <a:srgbClr val="C00000"/>
                  </a:glow>
                </a:effectLst>
                <a:uLnTx/>
                <a:uFillTx/>
                <a:latin typeface="Calibri" panose="020F0502020204030204" pitchFamily="34" charset="0"/>
                <a:ea typeface="+mn-ea"/>
                <a:cs typeface="Calibri" panose="020F0502020204030204" pitchFamily="34" charset="0"/>
              </a:rPr>
              <a:t>He is</a:t>
            </a:r>
            <a:endParaRPr kumimoji="0" lang="en-US" sz="4410" b="1" i="1" u="none" strike="noStrike" kern="1200" cap="none" spc="0" normalizeH="0" baseline="0" noProof="0" dirty="0">
              <a:ln w="3175">
                <a:noFill/>
              </a:ln>
              <a:solidFill>
                <a:srgbClr val="CC9900"/>
              </a:solidFill>
              <a:effectLst>
                <a:glow rad="127000">
                  <a:srgbClr val="C00000"/>
                </a:glow>
              </a:effectLst>
              <a:uLnTx/>
              <a:uFillTx/>
              <a:latin typeface="Calibri" panose="020F0502020204030204" pitchFamily="34" charset="0"/>
              <a:ea typeface="+mn-ea"/>
              <a:cs typeface="Calibri" panose="020F0502020204030204" pitchFamily="34" charset="0"/>
            </a:endParaRPr>
          </a:p>
        </p:txBody>
      </p:sp>
      <p:sp>
        <p:nvSpPr>
          <p:cNvPr id="15" name="Rounded Rectangle 6">
            <a:extLst>
              <a:ext uri="{FF2B5EF4-FFF2-40B4-BE49-F238E27FC236}">
                <a16:creationId xmlns:a16="http://schemas.microsoft.com/office/drawing/2014/main" id="{D13F91CC-393F-1A5F-B0A5-D5E5522BF49B}"/>
              </a:ext>
            </a:extLst>
          </p:cNvPr>
          <p:cNvSpPr/>
          <p:nvPr/>
        </p:nvSpPr>
        <p:spPr>
          <a:xfrm>
            <a:off x="4396469" y="5346438"/>
            <a:ext cx="727538" cy="589754"/>
          </a:xfrm>
          <a:prstGeom prst="roundRect">
            <a:avLst/>
          </a:prstGeom>
          <a:noFill/>
          <a:ln w="57150" cap="flat" cmpd="sng" algn="ctr">
            <a:solidFill>
              <a:srgbClr val="00FF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16" name="Rectangle 2">
            <a:extLst>
              <a:ext uri="{FF2B5EF4-FFF2-40B4-BE49-F238E27FC236}">
                <a16:creationId xmlns:a16="http://schemas.microsoft.com/office/drawing/2014/main" id="{06F8D94B-7E1E-C2E1-106D-D98CDD7D14D8}"/>
              </a:ext>
            </a:extLst>
          </p:cNvPr>
          <p:cNvSpPr txBox="1">
            <a:spLocks noChangeArrowheads="1"/>
          </p:cNvSpPr>
          <p:nvPr/>
        </p:nvSpPr>
        <p:spPr bwMode="auto">
          <a:xfrm>
            <a:off x="4285988" y="5247469"/>
            <a:ext cx="950562" cy="781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a:t>
            </a:r>
          </a:p>
        </p:txBody>
      </p:sp>
      <p:sp>
        <p:nvSpPr>
          <p:cNvPr id="17" name="Rectangle 12">
            <a:extLst>
              <a:ext uri="{FF2B5EF4-FFF2-40B4-BE49-F238E27FC236}">
                <a16:creationId xmlns:a16="http://schemas.microsoft.com/office/drawing/2014/main" id="{8CA0CA1E-4A9A-3EDA-064D-AF3CE647E89E}"/>
              </a:ext>
            </a:extLst>
          </p:cNvPr>
          <p:cNvSpPr>
            <a:spLocks noChangeArrowheads="1"/>
          </p:cNvSpPr>
          <p:nvPr/>
        </p:nvSpPr>
        <p:spPr bwMode="auto">
          <a:xfrm>
            <a:off x="4910202" y="5260931"/>
            <a:ext cx="3507288" cy="7580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1200" cap="none" spc="0" normalizeH="0" baseline="0" noProof="0" dirty="0">
                <a:ln>
                  <a:noFill/>
                </a:ln>
                <a:solidFill>
                  <a:srgbClr val="FFFFFF"/>
                </a:solidFill>
                <a:effectLst>
                  <a:glow rad="152400">
                    <a:srgbClr val="000000"/>
                  </a:glow>
                </a:effectLst>
                <a:uLnTx/>
                <a:uFillTx/>
                <a:latin typeface="Calibri" panose="020F0502020204030204" pitchFamily="34" charset="0"/>
                <a:ea typeface="+mn-ea"/>
                <a:cs typeface="+mn-cs"/>
              </a:rPr>
              <a:t>Free heart</a:t>
            </a:r>
            <a:endParaRPr kumimoji="0" lang="en-US" altLang="en-US" sz="5400" b="1" i="1" u="none" strike="noStrike" kern="1200" cap="none" spc="0" normalizeH="0" baseline="0" noProof="0" dirty="0">
              <a:ln>
                <a:noFill/>
              </a:ln>
              <a:solidFill>
                <a:srgbClr val="FFFFFF"/>
              </a:solidFill>
              <a:effectLst>
                <a:glow rad="152400">
                  <a:srgbClr val="000000"/>
                </a:glow>
              </a:effectLst>
              <a:uLnTx/>
              <a:uFillTx/>
              <a:latin typeface="Calibri" panose="020F0502020204030204" pitchFamily="34" charset="0"/>
              <a:ea typeface="+mn-ea"/>
              <a:cs typeface="+mn-cs"/>
            </a:endParaRPr>
          </a:p>
        </p:txBody>
      </p:sp>
      <p:sp>
        <p:nvSpPr>
          <p:cNvPr id="18" name="Title 1">
            <a:extLst>
              <a:ext uri="{FF2B5EF4-FFF2-40B4-BE49-F238E27FC236}">
                <a16:creationId xmlns:a16="http://schemas.microsoft.com/office/drawing/2014/main" id="{33C65A45-8A65-4C8E-204B-805629A84676}"/>
              </a:ext>
            </a:extLst>
          </p:cNvPr>
          <p:cNvSpPr txBox="1">
            <a:spLocks/>
          </p:cNvSpPr>
          <p:nvPr/>
        </p:nvSpPr>
        <p:spPr>
          <a:xfrm>
            <a:off x="841782" y="1377939"/>
            <a:ext cx="5047989"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sons of your Father</a:t>
            </a:r>
          </a:p>
        </p:txBody>
      </p:sp>
      <p:sp>
        <p:nvSpPr>
          <p:cNvPr id="19" name="Final 2">
            <a:extLst>
              <a:ext uri="{FF2B5EF4-FFF2-40B4-BE49-F238E27FC236}">
                <a16:creationId xmlns:a16="http://schemas.microsoft.com/office/drawing/2014/main" id="{A396907B-C334-D542-7FD6-97270C75C487}"/>
              </a:ext>
            </a:extLst>
          </p:cNvPr>
          <p:cNvSpPr txBox="1">
            <a:spLocks noChangeArrowheads="1"/>
          </p:cNvSpPr>
          <p:nvPr/>
        </p:nvSpPr>
        <p:spPr bwMode="auto">
          <a:xfrm>
            <a:off x="457200" y="727660"/>
            <a:ext cx="8229600" cy="54504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that you may be </a:t>
            </a:r>
            <a:b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sons of your Father in heaven</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54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for He makes His sun rise </a:t>
            </a:r>
            <a:br>
              <a:rPr lang="en-US" altLang="en-US" b="1" kern="0" dirty="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on the evil and on the good</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and sends rain </a:t>
            </a: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on the </a:t>
            </a: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just</a:t>
            </a: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and on the </a:t>
            </a:r>
            <a:r>
              <a:rPr lang="en-US" altLang="en-US" b="1" kern="0" dirty="0">
                <a:ln w="9525"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unjust</a:t>
            </a:r>
            <a:endParaRPr lang="en-US" altLang="en-US" sz="3200" b="1" i="1" kern="0" dirty="0">
              <a:ln w="9525"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endParaRPr>
          </a:p>
        </p:txBody>
      </p:sp>
      <p:sp>
        <p:nvSpPr>
          <p:cNvPr id="20" name="Main 2">
            <a:extLst>
              <a:ext uri="{FF2B5EF4-FFF2-40B4-BE49-F238E27FC236}">
                <a16:creationId xmlns:a16="http://schemas.microsoft.com/office/drawing/2014/main" id="{94D6BC6C-79C6-3AD3-DCC5-A5BA2500DCFE}"/>
              </a:ext>
            </a:extLst>
          </p:cNvPr>
          <p:cNvSpPr txBox="1">
            <a:spLocks noChangeArrowheads="1"/>
          </p:cNvSpPr>
          <p:nvPr/>
        </p:nvSpPr>
        <p:spPr bwMode="auto">
          <a:xfrm>
            <a:off x="457200" y="1506830"/>
            <a:ext cx="8229600" cy="3844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that you may be sons of your Father in heaven; for He makes His sun rise on the evil and on the good, and sends rain on the just and on the unjust."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Matthew 5:45</a:t>
            </a:r>
          </a:p>
        </p:txBody>
      </p:sp>
      <p:sp>
        <p:nvSpPr>
          <p:cNvPr id="21" name="Rectangle 2">
            <a:extLst>
              <a:ext uri="{FF2B5EF4-FFF2-40B4-BE49-F238E27FC236}">
                <a16:creationId xmlns:a16="http://schemas.microsoft.com/office/drawing/2014/main" id="{C937737E-FAFC-5A7E-F828-01B3427413A0}"/>
              </a:ext>
            </a:extLst>
          </p:cNvPr>
          <p:cNvSpPr txBox="1">
            <a:spLocks noChangeArrowheads="1"/>
          </p:cNvSpPr>
          <p:nvPr/>
        </p:nvSpPr>
        <p:spPr bwMode="auto">
          <a:xfrm>
            <a:off x="1235869" y="1695451"/>
            <a:ext cx="4525909" cy="7823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you may be</a:t>
            </a:r>
          </a:p>
        </p:txBody>
      </p:sp>
      <p:sp>
        <p:nvSpPr>
          <p:cNvPr id="22" name="Rectangle 2">
            <a:extLst>
              <a:ext uri="{FF2B5EF4-FFF2-40B4-BE49-F238E27FC236}">
                <a16:creationId xmlns:a16="http://schemas.microsoft.com/office/drawing/2014/main" id="{561D4BE3-5363-6521-5B9E-59F8F9DB4B71}"/>
              </a:ext>
            </a:extLst>
          </p:cNvPr>
          <p:cNvSpPr txBox="1">
            <a:spLocks noChangeArrowheads="1"/>
          </p:cNvSpPr>
          <p:nvPr/>
        </p:nvSpPr>
        <p:spPr bwMode="auto">
          <a:xfrm>
            <a:off x="5284661" y="1693069"/>
            <a:ext cx="3316413" cy="7880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your</a:t>
            </a:r>
          </a:p>
        </p:txBody>
      </p:sp>
      <p:sp>
        <p:nvSpPr>
          <p:cNvPr id="23" name="Rectangle 2">
            <a:extLst>
              <a:ext uri="{FF2B5EF4-FFF2-40B4-BE49-F238E27FC236}">
                <a16:creationId xmlns:a16="http://schemas.microsoft.com/office/drawing/2014/main" id="{F59D8560-9BF3-E055-66CF-D757143E00BD}"/>
              </a:ext>
            </a:extLst>
          </p:cNvPr>
          <p:cNvSpPr txBox="1">
            <a:spLocks noChangeArrowheads="1"/>
          </p:cNvSpPr>
          <p:nvPr/>
        </p:nvSpPr>
        <p:spPr bwMode="auto">
          <a:xfrm>
            <a:off x="759619" y="2359819"/>
            <a:ext cx="4284992" cy="791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Father in heaven</a:t>
            </a:r>
          </a:p>
        </p:txBody>
      </p:sp>
      <p:sp>
        <p:nvSpPr>
          <p:cNvPr id="24" name="Rectangle 2">
            <a:extLst>
              <a:ext uri="{FF2B5EF4-FFF2-40B4-BE49-F238E27FC236}">
                <a16:creationId xmlns:a16="http://schemas.microsoft.com/office/drawing/2014/main" id="{B7B87F40-2AC6-367E-0698-D65431B7BE66}"/>
              </a:ext>
            </a:extLst>
          </p:cNvPr>
          <p:cNvSpPr txBox="1">
            <a:spLocks noChangeArrowheads="1"/>
          </p:cNvSpPr>
          <p:nvPr/>
        </p:nvSpPr>
        <p:spPr bwMode="auto">
          <a:xfrm>
            <a:off x="4952144" y="2372286"/>
            <a:ext cx="3434619" cy="7685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He makes</a:t>
            </a:r>
          </a:p>
        </p:txBody>
      </p:sp>
      <p:sp>
        <p:nvSpPr>
          <p:cNvPr id="25" name="Rectangle 2">
            <a:extLst>
              <a:ext uri="{FF2B5EF4-FFF2-40B4-BE49-F238E27FC236}">
                <a16:creationId xmlns:a16="http://schemas.microsoft.com/office/drawing/2014/main" id="{59E45C9C-0E9F-46F9-C200-4886B2431692}"/>
              </a:ext>
            </a:extLst>
          </p:cNvPr>
          <p:cNvSpPr txBox="1">
            <a:spLocks noChangeArrowheads="1"/>
          </p:cNvSpPr>
          <p:nvPr/>
        </p:nvSpPr>
        <p:spPr bwMode="auto">
          <a:xfrm>
            <a:off x="419099" y="3036095"/>
            <a:ext cx="3102911" cy="7828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His sun rise</a:t>
            </a:r>
          </a:p>
        </p:txBody>
      </p:sp>
      <p:sp>
        <p:nvSpPr>
          <p:cNvPr id="26" name="Rectangle 2">
            <a:extLst>
              <a:ext uri="{FF2B5EF4-FFF2-40B4-BE49-F238E27FC236}">
                <a16:creationId xmlns:a16="http://schemas.microsoft.com/office/drawing/2014/main" id="{8099BCBB-3DC8-6818-9263-5C42F5FEF3DC}"/>
              </a:ext>
            </a:extLst>
          </p:cNvPr>
          <p:cNvSpPr txBox="1">
            <a:spLocks noChangeArrowheads="1"/>
          </p:cNvSpPr>
          <p:nvPr/>
        </p:nvSpPr>
        <p:spPr bwMode="auto">
          <a:xfrm>
            <a:off x="3113068" y="3029831"/>
            <a:ext cx="5676125" cy="7944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on the evil and on the</a:t>
            </a:r>
          </a:p>
        </p:txBody>
      </p:sp>
      <p:sp>
        <p:nvSpPr>
          <p:cNvPr id="27" name="Rectangle 2">
            <a:extLst>
              <a:ext uri="{FF2B5EF4-FFF2-40B4-BE49-F238E27FC236}">
                <a16:creationId xmlns:a16="http://schemas.microsoft.com/office/drawing/2014/main" id="{B4718EEB-AEE2-B216-4DDC-FC00F6BA7D1C}"/>
              </a:ext>
            </a:extLst>
          </p:cNvPr>
          <p:cNvSpPr txBox="1">
            <a:spLocks noChangeArrowheads="1"/>
          </p:cNvSpPr>
          <p:nvPr/>
        </p:nvSpPr>
        <p:spPr bwMode="auto">
          <a:xfrm>
            <a:off x="661988" y="3681413"/>
            <a:ext cx="1565480" cy="8358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good</a:t>
            </a:r>
          </a:p>
        </p:txBody>
      </p:sp>
      <p:sp>
        <p:nvSpPr>
          <p:cNvPr id="28" name="Rectangle 2">
            <a:extLst>
              <a:ext uri="{FF2B5EF4-FFF2-40B4-BE49-F238E27FC236}">
                <a16:creationId xmlns:a16="http://schemas.microsoft.com/office/drawing/2014/main" id="{7606664C-3B58-49BD-5688-695AB914DC74}"/>
              </a:ext>
            </a:extLst>
          </p:cNvPr>
          <p:cNvSpPr txBox="1">
            <a:spLocks noChangeArrowheads="1"/>
          </p:cNvSpPr>
          <p:nvPr/>
        </p:nvSpPr>
        <p:spPr bwMode="auto">
          <a:xfrm>
            <a:off x="2088356" y="3707925"/>
            <a:ext cx="379333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sends rain</a:t>
            </a:r>
          </a:p>
        </p:txBody>
      </p:sp>
      <p:sp>
        <p:nvSpPr>
          <p:cNvPr id="29" name="Rectangle 2">
            <a:extLst>
              <a:ext uri="{FF2B5EF4-FFF2-40B4-BE49-F238E27FC236}">
                <a16:creationId xmlns:a16="http://schemas.microsoft.com/office/drawing/2014/main" id="{87A1AEA3-3BA3-13A3-1BA8-9CC45AFA917F}"/>
              </a:ext>
            </a:extLst>
          </p:cNvPr>
          <p:cNvSpPr txBox="1">
            <a:spLocks noChangeArrowheads="1"/>
          </p:cNvSpPr>
          <p:nvPr/>
        </p:nvSpPr>
        <p:spPr bwMode="auto">
          <a:xfrm>
            <a:off x="5617369" y="3707925"/>
            <a:ext cx="284651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on the just</a:t>
            </a:r>
          </a:p>
        </p:txBody>
      </p:sp>
      <p:sp>
        <p:nvSpPr>
          <p:cNvPr id="30" name="Rectangle 2">
            <a:extLst>
              <a:ext uri="{FF2B5EF4-FFF2-40B4-BE49-F238E27FC236}">
                <a16:creationId xmlns:a16="http://schemas.microsoft.com/office/drawing/2014/main" id="{F7DF3FD5-90F0-B3AE-B25F-855F920AEA9D}"/>
              </a:ext>
            </a:extLst>
          </p:cNvPr>
          <p:cNvSpPr txBox="1">
            <a:spLocks noChangeArrowheads="1"/>
          </p:cNvSpPr>
          <p:nvPr/>
        </p:nvSpPr>
        <p:spPr bwMode="auto">
          <a:xfrm>
            <a:off x="515257" y="4388440"/>
            <a:ext cx="4734837" cy="7646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on the unjust</a:t>
            </a:r>
          </a:p>
        </p:txBody>
      </p:sp>
      <p:sp>
        <p:nvSpPr>
          <p:cNvPr id="3072" name="Rectangle 2">
            <a:extLst>
              <a:ext uri="{FF2B5EF4-FFF2-40B4-BE49-F238E27FC236}">
                <a16:creationId xmlns:a16="http://schemas.microsoft.com/office/drawing/2014/main" id="{5CC6EBCA-D7C5-81F3-A34D-42A3B1E11588}"/>
              </a:ext>
            </a:extLst>
          </p:cNvPr>
          <p:cNvSpPr txBox="1">
            <a:spLocks noChangeArrowheads="1"/>
          </p:cNvSpPr>
          <p:nvPr/>
        </p:nvSpPr>
        <p:spPr bwMode="auto">
          <a:xfrm>
            <a:off x="791157" y="1323559"/>
            <a:ext cx="5167683"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your Father</a:t>
            </a:r>
            <a:endParaRPr kumimoji="0" lang="en-US" altLang="en-US" sz="4400" b="1" i="1"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 name="Rectangle 6">
            <a:extLst>
              <a:ext uri="{FF2B5EF4-FFF2-40B4-BE49-F238E27FC236}">
                <a16:creationId xmlns:a16="http://schemas.microsoft.com/office/drawing/2014/main" id="{37CF95DC-FEB0-2FC0-24D8-D267A8378409}"/>
              </a:ext>
            </a:extLst>
          </p:cNvPr>
          <p:cNvSpPr>
            <a:spLocks noChangeArrowheads="1"/>
          </p:cNvSpPr>
          <p:nvPr/>
        </p:nvSpPr>
        <p:spPr bwMode="auto">
          <a:xfrm>
            <a:off x="5572759" y="1341932"/>
            <a:ext cx="770603" cy="7153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pic>
        <p:nvPicPr>
          <p:cNvPr id="3073" name="Graphic 19" descr="Sunset scene">
            <a:extLst>
              <a:ext uri="{FF2B5EF4-FFF2-40B4-BE49-F238E27FC236}">
                <a16:creationId xmlns:a16="http://schemas.microsoft.com/office/drawing/2014/main" id="{39490C6F-5FF0-423A-FC73-7A1069BD386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648560" y="2163194"/>
            <a:ext cx="914400" cy="914400"/>
          </a:xfrm>
          <a:prstGeom prst="rect">
            <a:avLst/>
          </a:prstGeom>
        </p:spPr>
      </p:pic>
      <p:pic>
        <p:nvPicPr>
          <p:cNvPr id="3075" name="Graphic 8" descr="Rain">
            <a:extLst>
              <a:ext uri="{FF2B5EF4-FFF2-40B4-BE49-F238E27FC236}">
                <a16:creationId xmlns:a16="http://schemas.microsoft.com/office/drawing/2014/main" id="{8942E2D8-9F62-5615-6C02-0B13DDFB7902}"/>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432115" y="4775548"/>
            <a:ext cx="914400" cy="914400"/>
          </a:xfrm>
          <a:prstGeom prst="rect">
            <a:avLst/>
          </a:prstGeom>
        </p:spPr>
      </p:pic>
      <p:pic>
        <p:nvPicPr>
          <p:cNvPr id="3076" name="Graphic 10" descr="Partial sun">
            <a:extLst>
              <a:ext uri="{FF2B5EF4-FFF2-40B4-BE49-F238E27FC236}">
                <a16:creationId xmlns:a16="http://schemas.microsoft.com/office/drawing/2014/main" id="{5663E6EB-EB14-9D1F-A4F4-208101EA5B3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734855" y="4700392"/>
            <a:ext cx="914400" cy="914400"/>
          </a:xfrm>
          <a:prstGeom prst="rect">
            <a:avLst/>
          </a:prstGeom>
        </p:spPr>
      </p:pic>
      <p:sp>
        <p:nvSpPr>
          <p:cNvPr id="8" name="Rectangle 2">
            <a:extLst>
              <a:ext uri="{FF2B5EF4-FFF2-40B4-BE49-F238E27FC236}">
                <a16:creationId xmlns:a16="http://schemas.microsoft.com/office/drawing/2014/main" id="{F971FEFC-DF3A-B60B-DD5A-AD9DC8E252CE}"/>
              </a:ext>
            </a:extLst>
          </p:cNvPr>
          <p:cNvSpPr txBox="1">
            <a:spLocks noChangeArrowheads="1"/>
          </p:cNvSpPr>
          <p:nvPr/>
        </p:nvSpPr>
        <p:spPr bwMode="auto">
          <a:xfrm>
            <a:off x="2675744" y="5481403"/>
            <a:ext cx="1208879" cy="791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just</a:t>
            </a:r>
          </a:p>
        </p:txBody>
      </p:sp>
      <p:sp>
        <p:nvSpPr>
          <p:cNvPr id="13" name="Rectangle 2">
            <a:extLst>
              <a:ext uri="{FF2B5EF4-FFF2-40B4-BE49-F238E27FC236}">
                <a16:creationId xmlns:a16="http://schemas.microsoft.com/office/drawing/2014/main" id="{32200AD2-A37E-EE0C-717E-50EF9F1B568D}"/>
              </a:ext>
            </a:extLst>
          </p:cNvPr>
          <p:cNvSpPr txBox="1">
            <a:spLocks noChangeArrowheads="1"/>
          </p:cNvSpPr>
          <p:nvPr/>
        </p:nvSpPr>
        <p:spPr bwMode="auto">
          <a:xfrm>
            <a:off x="6203430" y="5482951"/>
            <a:ext cx="1983965" cy="7904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unjust</a:t>
            </a:r>
          </a:p>
        </p:txBody>
      </p:sp>
      <p:sp>
        <p:nvSpPr>
          <p:cNvPr id="14" name="Left Arrow 4">
            <a:extLst>
              <a:ext uri="{FF2B5EF4-FFF2-40B4-BE49-F238E27FC236}">
                <a16:creationId xmlns:a16="http://schemas.microsoft.com/office/drawing/2014/main" id="{85E3A035-86FA-94D0-BAC5-70B449814D18}"/>
              </a:ext>
            </a:extLst>
          </p:cNvPr>
          <p:cNvSpPr/>
          <p:nvPr/>
        </p:nvSpPr>
        <p:spPr>
          <a:xfrm rot="21175507">
            <a:off x="2107053" y="4181645"/>
            <a:ext cx="5269494" cy="216568"/>
          </a:xfrm>
          <a:custGeom>
            <a:avLst/>
            <a:gdLst>
              <a:gd name="connsiteX0" fmla="*/ 0 w 4322852"/>
              <a:gd name="connsiteY0" fmla="*/ 108284 h 216568"/>
              <a:gd name="connsiteX1" fmla="*/ 201590 w 4322852"/>
              <a:gd name="connsiteY1" fmla="*/ 0 h 216568"/>
              <a:gd name="connsiteX2" fmla="*/ 201590 w 4322852"/>
              <a:gd name="connsiteY2" fmla="*/ 54142 h 216568"/>
              <a:gd name="connsiteX3" fmla="*/ 4322852 w 4322852"/>
              <a:gd name="connsiteY3" fmla="*/ 54142 h 216568"/>
              <a:gd name="connsiteX4" fmla="*/ 4322852 w 4322852"/>
              <a:gd name="connsiteY4" fmla="*/ 162426 h 216568"/>
              <a:gd name="connsiteX5" fmla="*/ 201590 w 4322852"/>
              <a:gd name="connsiteY5" fmla="*/ 162426 h 216568"/>
              <a:gd name="connsiteX6" fmla="*/ 201590 w 4322852"/>
              <a:gd name="connsiteY6" fmla="*/ 216568 h 216568"/>
              <a:gd name="connsiteX7" fmla="*/ 0 w 4322852"/>
              <a:gd name="connsiteY7" fmla="*/ 108284 h 216568"/>
              <a:gd name="connsiteX0" fmla="*/ 0 w 4338188"/>
              <a:gd name="connsiteY0" fmla="*/ 108284 h 216568"/>
              <a:gd name="connsiteX1" fmla="*/ 201590 w 4338188"/>
              <a:gd name="connsiteY1" fmla="*/ 0 h 216568"/>
              <a:gd name="connsiteX2" fmla="*/ 201590 w 4338188"/>
              <a:gd name="connsiteY2" fmla="*/ 54142 h 216568"/>
              <a:gd name="connsiteX3" fmla="*/ 4338188 w 4338188"/>
              <a:gd name="connsiteY3" fmla="*/ 56046 h 216568"/>
              <a:gd name="connsiteX4" fmla="*/ 4322852 w 4338188"/>
              <a:gd name="connsiteY4" fmla="*/ 162426 h 216568"/>
              <a:gd name="connsiteX5" fmla="*/ 201590 w 4338188"/>
              <a:gd name="connsiteY5" fmla="*/ 162426 h 216568"/>
              <a:gd name="connsiteX6" fmla="*/ 201590 w 4338188"/>
              <a:gd name="connsiteY6" fmla="*/ 216568 h 216568"/>
              <a:gd name="connsiteX7" fmla="*/ 0 w 4338188"/>
              <a:gd name="connsiteY7" fmla="*/ 108284 h 216568"/>
              <a:gd name="connsiteX0" fmla="*/ 0 w 4839142"/>
              <a:gd name="connsiteY0" fmla="*/ 108284 h 216568"/>
              <a:gd name="connsiteX1" fmla="*/ 201590 w 4839142"/>
              <a:gd name="connsiteY1" fmla="*/ 0 h 216568"/>
              <a:gd name="connsiteX2" fmla="*/ 201590 w 4839142"/>
              <a:gd name="connsiteY2" fmla="*/ 54142 h 216568"/>
              <a:gd name="connsiteX3" fmla="*/ 4338188 w 4839142"/>
              <a:gd name="connsiteY3" fmla="*/ 56046 h 216568"/>
              <a:gd name="connsiteX4" fmla="*/ 4839142 w 4839142"/>
              <a:gd name="connsiteY4" fmla="*/ 164211 h 216568"/>
              <a:gd name="connsiteX5" fmla="*/ 201590 w 4839142"/>
              <a:gd name="connsiteY5" fmla="*/ 162426 h 216568"/>
              <a:gd name="connsiteX6" fmla="*/ 201590 w 4839142"/>
              <a:gd name="connsiteY6" fmla="*/ 216568 h 216568"/>
              <a:gd name="connsiteX7" fmla="*/ 0 w 4839142"/>
              <a:gd name="connsiteY7" fmla="*/ 108284 h 216568"/>
              <a:gd name="connsiteX0" fmla="*/ 0 w 5269494"/>
              <a:gd name="connsiteY0" fmla="*/ 108284 h 216568"/>
              <a:gd name="connsiteX1" fmla="*/ 201590 w 5269494"/>
              <a:gd name="connsiteY1" fmla="*/ 0 h 216568"/>
              <a:gd name="connsiteX2" fmla="*/ 201590 w 5269494"/>
              <a:gd name="connsiteY2" fmla="*/ 54142 h 216568"/>
              <a:gd name="connsiteX3" fmla="*/ 4338188 w 5269494"/>
              <a:gd name="connsiteY3" fmla="*/ 56046 h 216568"/>
              <a:gd name="connsiteX4" fmla="*/ 5269494 w 5269494"/>
              <a:gd name="connsiteY4" fmla="*/ 168307 h 216568"/>
              <a:gd name="connsiteX5" fmla="*/ 201590 w 5269494"/>
              <a:gd name="connsiteY5" fmla="*/ 162426 h 216568"/>
              <a:gd name="connsiteX6" fmla="*/ 201590 w 5269494"/>
              <a:gd name="connsiteY6" fmla="*/ 216568 h 216568"/>
              <a:gd name="connsiteX7" fmla="*/ 0 w 5269494"/>
              <a:gd name="connsiteY7" fmla="*/ 108284 h 216568"/>
              <a:gd name="connsiteX0" fmla="*/ 0 w 5269494"/>
              <a:gd name="connsiteY0" fmla="*/ 108284 h 216568"/>
              <a:gd name="connsiteX1" fmla="*/ 201590 w 5269494"/>
              <a:gd name="connsiteY1" fmla="*/ 0 h 216568"/>
              <a:gd name="connsiteX2" fmla="*/ 201590 w 5269494"/>
              <a:gd name="connsiteY2" fmla="*/ 54142 h 216568"/>
              <a:gd name="connsiteX3" fmla="*/ 4245532 w 5269494"/>
              <a:gd name="connsiteY3" fmla="*/ 49737 h 216568"/>
              <a:gd name="connsiteX4" fmla="*/ 5269494 w 5269494"/>
              <a:gd name="connsiteY4" fmla="*/ 168307 h 216568"/>
              <a:gd name="connsiteX5" fmla="*/ 201590 w 5269494"/>
              <a:gd name="connsiteY5" fmla="*/ 162426 h 216568"/>
              <a:gd name="connsiteX6" fmla="*/ 201590 w 5269494"/>
              <a:gd name="connsiteY6" fmla="*/ 216568 h 216568"/>
              <a:gd name="connsiteX7" fmla="*/ 0 w 5269494"/>
              <a:gd name="connsiteY7" fmla="*/ 108284 h 21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494" h="216568">
                <a:moveTo>
                  <a:pt x="0" y="108284"/>
                </a:moveTo>
                <a:lnTo>
                  <a:pt x="201590" y="0"/>
                </a:lnTo>
                <a:lnTo>
                  <a:pt x="201590" y="54142"/>
                </a:lnTo>
                <a:lnTo>
                  <a:pt x="4245532" y="49737"/>
                </a:lnTo>
                <a:lnTo>
                  <a:pt x="5269494" y="168307"/>
                </a:lnTo>
                <a:lnTo>
                  <a:pt x="201590" y="162426"/>
                </a:lnTo>
                <a:lnTo>
                  <a:pt x="201590" y="216568"/>
                </a:lnTo>
                <a:lnTo>
                  <a:pt x="0" y="108284"/>
                </a:lnTo>
                <a:close/>
              </a:path>
            </a:pathLst>
          </a:custGeom>
          <a:solidFill>
            <a:srgbClr val="00FFFF"/>
          </a:solidFill>
          <a:effectLst>
            <a:glow rad="76200">
              <a:schemeClr val="tx1"/>
            </a:glow>
          </a:effectLst>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0" name="Rectangle 2">
            <a:extLst>
              <a:ext uri="{FF2B5EF4-FFF2-40B4-BE49-F238E27FC236}">
                <a16:creationId xmlns:a16="http://schemas.microsoft.com/office/drawing/2014/main" id="{72BACB68-A54D-B100-596E-9ECE78BAA53B}"/>
              </a:ext>
            </a:extLst>
          </p:cNvPr>
          <p:cNvSpPr txBox="1">
            <a:spLocks noChangeArrowheads="1"/>
          </p:cNvSpPr>
          <p:nvPr/>
        </p:nvSpPr>
        <p:spPr bwMode="auto">
          <a:xfrm>
            <a:off x="2769394" y="3458208"/>
            <a:ext cx="1309121" cy="80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evil</a:t>
            </a:r>
          </a:p>
        </p:txBody>
      </p:sp>
      <p:sp>
        <p:nvSpPr>
          <p:cNvPr id="3077" name="Down Arrow 14">
            <a:extLst>
              <a:ext uri="{FF2B5EF4-FFF2-40B4-BE49-F238E27FC236}">
                <a16:creationId xmlns:a16="http://schemas.microsoft.com/office/drawing/2014/main" id="{50772DE3-CDF0-ADAC-29AA-F54637FE10AE}"/>
              </a:ext>
            </a:extLst>
          </p:cNvPr>
          <p:cNvSpPr/>
          <p:nvPr/>
        </p:nvSpPr>
        <p:spPr>
          <a:xfrm rot="10800000">
            <a:off x="7052978" y="6232846"/>
            <a:ext cx="323891" cy="589163"/>
          </a:xfrm>
          <a:prstGeom prst="upArrow">
            <a:avLst>
              <a:gd name="adj1" fmla="val 44338"/>
              <a:gd name="adj2" fmla="val 98560"/>
            </a:avLst>
          </a:prstGeom>
          <a:solidFill>
            <a:srgbClr val="000000"/>
          </a:solidFill>
          <a:ln w="25400" cap="flat" cmpd="sng" algn="ctr">
            <a:solidFill>
              <a:srgbClr val="FF0000"/>
            </a:solidFill>
            <a:prstDash val="solid"/>
          </a:ln>
          <a:effectLst>
            <a:glow rad="50800">
              <a:srgbClr val="FFFFFF"/>
            </a:glow>
          </a:effectLst>
          <a:scene3d>
            <a:camera prst="orthographicFront"/>
            <a:lightRig rig="threePt" dir="t"/>
          </a:scene3d>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3078" name="Up Arrow 13">
            <a:extLst>
              <a:ext uri="{FF2B5EF4-FFF2-40B4-BE49-F238E27FC236}">
                <a16:creationId xmlns:a16="http://schemas.microsoft.com/office/drawing/2014/main" id="{E64343D4-44BB-F42D-12DA-6F6C1C45EEF1}"/>
              </a:ext>
            </a:extLst>
          </p:cNvPr>
          <p:cNvSpPr/>
          <p:nvPr/>
        </p:nvSpPr>
        <p:spPr>
          <a:xfrm>
            <a:off x="3142431" y="2111384"/>
            <a:ext cx="323891" cy="3463495"/>
          </a:xfrm>
          <a:prstGeom prst="upArrow">
            <a:avLst>
              <a:gd name="adj1" fmla="val 44338"/>
              <a:gd name="adj2" fmla="val 98560"/>
            </a:avLst>
          </a:prstGeom>
          <a:solidFill>
            <a:srgbClr val="FFFFFF"/>
          </a:solidFill>
          <a:ln w="25400" cap="flat" cmpd="sng" algn="ctr">
            <a:solidFill>
              <a:srgbClr val="FFFF00"/>
            </a:solidFill>
            <a:prstDash val="solid"/>
          </a:ln>
          <a:effectLst>
            <a:glow rad="63500">
              <a:srgbClr val="000000"/>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3079" name="Rectangle 2">
            <a:extLst>
              <a:ext uri="{FF2B5EF4-FFF2-40B4-BE49-F238E27FC236}">
                <a16:creationId xmlns:a16="http://schemas.microsoft.com/office/drawing/2014/main" id="{6096154A-16F8-0E5B-8BFB-6A95710D8161}"/>
              </a:ext>
            </a:extLst>
          </p:cNvPr>
          <p:cNvSpPr txBox="1">
            <a:spLocks noChangeArrowheads="1"/>
          </p:cNvSpPr>
          <p:nvPr/>
        </p:nvSpPr>
        <p:spPr bwMode="auto">
          <a:xfrm>
            <a:off x="6396038" y="3479006"/>
            <a:ext cx="1557791" cy="7687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good</a:t>
            </a:r>
          </a:p>
        </p:txBody>
      </p:sp>
    </p:spTree>
    <p:extLst>
      <p:ext uri="{BB962C8B-B14F-4D97-AF65-F5344CB8AC3E}">
        <p14:creationId xmlns:p14="http://schemas.microsoft.com/office/powerpoint/2010/main" val="19521895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xit" presetSubtype="544" fill="hold" grpId="1" nodeType="withEffect">
                                  <p:stCondLst>
                                    <p:cond delay="0"/>
                                  </p:stCondLst>
                                  <p:childTnLst>
                                    <p:anim calcmode="lin" valueType="num">
                                      <p:cBhvr>
                                        <p:cTn id="6" dur="500"/>
                                        <p:tgtEl>
                                          <p:spTgt spid="3074"/>
                                        </p:tgtEl>
                                        <p:attrNameLst>
                                          <p:attrName>ppt_w</p:attrName>
                                        </p:attrNameLst>
                                      </p:cBhvr>
                                      <p:tavLst>
                                        <p:tav tm="0">
                                          <p:val>
                                            <p:strVal val="ppt_w"/>
                                          </p:val>
                                        </p:tav>
                                        <p:tav tm="100000">
                                          <p:val>
                                            <p:fltVal val="0"/>
                                          </p:val>
                                        </p:tav>
                                      </p:tavLst>
                                    </p:anim>
                                    <p:anim calcmode="lin" valueType="num">
                                      <p:cBhvr>
                                        <p:cTn id="7" dur="500"/>
                                        <p:tgtEl>
                                          <p:spTgt spid="3074"/>
                                        </p:tgtEl>
                                        <p:attrNameLst>
                                          <p:attrName>ppt_h</p:attrName>
                                        </p:attrNameLst>
                                      </p:cBhvr>
                                      <p:tavLst>
                                        <p:tav tm="0">
                                          <p:val>
                                            <p:strVal val="ppt_h"/>
                                          </p:val>
                                        </p:tav>
                                        <p:tav tm="100000">
                                          <p:val>
                                            <p:fltVal val="0"/>
                                          </p:val>
                                        </p:tav>
                                      </p:tavLst>
                                    </p:anim>
                                    <p:anim calcmode="lin" valueType="num">
                                      <p:cBhvr>
                                        <p:cTn id="8" dur="500"/>
                                        <p:tgtEl>
                                          <p:spTgt spid="3074"/>
                                        </p:tgtEl>
                                        <p:attrNameLst>
                                          <p:attrName>ppt_x</p:attrName>
                                        </p:attrNameLst>
                                      </p:cBhvr>
                                      <p:tavLst>
                                        <p:tav tm="0">
                                          <p:val>
                                            <p:strVal val="ppt_x"/>
                                          </p:val>
                                        </p:tav>
                                        <p:tav tm="100000">
                                          <p:val>
                                            <p:fltVal val="0.5"/>
                                          </p:val>
                                        </p:tav>
                                      </p:tavLst>
                                    </p:anim>
                                    <p:anim calcmode="lin" valueType="num">
                                      <p:cBhvr>
                                        <p:cTn id="9" dur="500"/>
                                        <p:tgtEl>
                                          <p:spTgt spid="3074"/>
                                        </p:tgtEl>
                                        <p:attrNameLst>
                                          <p:attrName>ppt_y</p:attrName>
                                        </p:attrNameLst>
                                      </p:cBhvr>
                                      <p:tavLst>
                                        <p:tav tm="0">
                                          <p:val>
                                            <p:strVal val="ppt_y"/>
                                          </p:val>
                                        </p:tav>
                                        <p:tav tm="100000">
                                          <p:val>
                                            <p:fltVal val="0.5"/>
                                          </p:val>
                                        </p:tav>
                                      </p:tavLst>
                                    </p:anim>
                                    <p:set>
                                      <p:cBhvr>
                                        <p:cTn id="10" dur="1" fill="hold">
                                          <p:stCondLst>
                                            <p:cond delay="499"/>
                                          </p:stCondLst>
                                        </p:cTn>
                                        <p:tgtEl>
                                          <p:spTgt spid="3074"/>
                                        </p:tgtEl>
                                        <p:attrNameLst>
                                          <p:attrName>style.visibility</p:attrName>
                                        </p:attrNameLst>
                                      </p:cBhvr>
                                      <p:to>
                                        <p:strVal val="hidden"/>
                                      </p:to>
                                    </p:set>
                                  </p:childTnLst>
                                </p:cTn>
                              </p:par>
                              <p:par>
                                <p:cTn id="11" presetID="23" presetClass="exit" presetSubtype="544" fill="hold" grpId="1" nodeType="withEffect">
                                  <p:stCondLst>
                                    <p:cond delay="0"/>
                                  </p:stCondLst>
                                  <p:childTnLst>
                                    <p:anim calcmode="lin" valueType="num">
                                      <p:cBhvr>
                                        <p:cTn id="12" dur="500"/>
                                        <p:tgtEl>
                                          <p:spTgt spid="10"/>
                                        </p:tgtEl>
                                        <p:attrNameLst>
                                          <p:attrName>ppt_w</p:attrName>
                                        </p:attrNameLst>
                                      </p:cBhvr>
                                      <p:tavLst>
                                        <p:tav tm="0">
                                          <p:val>
                                            <p:strVal val="ppt_w"/>
                                          </p:val>
                                        </p:tav>
                                        <p:tav tm="100000">
                                          <p:val>
                                            <p:fltVal val="0"/>
                                          </p:val>
                                        </p:tav>
                                      </p:tavLst>
                                    </p:anim>
                                    <p:anim calcmode="lin" valueType="num">
                                      <p:cBhvr>
                                        <p:cTn id="13" dur="500"/>
                                        <p:tgtEl>
                                          <p:spTgt spid="10"/>
                                        </p:tgtEl>
                                        <p:attrNameLst>
                                          <p:attrName>ppt_h</p:attrName>
                                        </p:attrNameLst>
                                      </p:cBhvr>
                                      <p:tavLst>
                                        <p:tav tm="0">
                                          <p:val>
                                            <p:strVal val="ppt_h"/>
                                          </p:val>
                                        </p:tav>
                                        <p:tav tm="100000">
                                          <p:val>
                                            <p:fltVal val="0"/>
                                          </p:val>
                                        </p:tav>
                                      </p:tavLst>
                                    </p:anim>
                                    <p:anim calcmode="lin" valueType="num">
                                      <p:cBhvr>
                                        <p:cTn id="14" dur="500"/>
                                        <p:tgtEl>
                                          <p:spTgt spid="10"/>
                                        </p:tgtEl>
                                        <p:attrNameLst>
                                          <p:attrName>ppt_x</p:attrName>
                                        </p:attrNameLst>
                                      </p:cBhvr>
                                      <p:tavLst>
                                        <p:tav tm="0">
                                          <p:val>
                                            <p:strVal val="ppt_x"/>
                                          </p:val>
                                        </p:tav>
                                        <p:tav tm="100000">
                                          <p:val>
                                            <p:fltVal val="0.5"/>
                                          </p:val>
                                        </p:tav>
                                      </p:tavLst>
                                    </p:anim>
                                    <p:anim calcmode="lin" valueType="num">
                                      <p:cBhvr>
                                        <p:cTn id="15" dur="500"/>
                                        <p:tgtEl>
                                          <p:spTgt spid="10"/>
                                        </p:tgtEl>
                                        <p:attrNameLst>
                                          <p:attrName>ppt_y</p:attrName>
                                        </p:attrNameLst>
                                      </p:cBhvr>
                                      <p:tavLst>
                                        <p:tav tm="0">
                                          <p:val>
                                            <p:strVal val="ppt_y"/>
                                          </p:val>
                                        </p:tav>
                                        <p:tav tm="100000">
                                          <p:val>
                                            <p:fltVal val="0.5"/>
                                          </p:val>
                                        </p:tav>
                                      </p:tavLst>
                                    </p:anim>
                                    <p:set>
                                      <p:cBhvr>
                                        <p:cTn id="16" dur="1" fill="hold">
                                          <p:stCondLst>
                                            <p:cond delay="499"/>
                                          </p:stCondLst>
                                        </p:cTn>
                                        <p:tgtEl>
                                          <p:spTgt spid="10"/>
                                        </p:tgtEl>
                                        <p:attrNameLst>
                                          <p:attrName>style.visibility</p:attrName>
                                        </p:attrNameLst>
                                      </p:cBhvr>
                                      <p:to>
                                        <p:strVal val="hidden"/>
                                      </p:to>
                                    </p:set>
                                  </p:childTnLst>
                                </p:cTn>
                              </p:par>
                              <p:par>
                                <p:cTn id="17" presetID="23" presetClass="exit" presetSubtype="544" fill="hold" grpId="1" nodeType="withEffect">
                                  <p:stCondLst>
                                    <p:cond delay="0"/>
                                  </p:stCondLst>
                                  <p:childTnLst>
                                    <p:anim calcmode="lin" valueType="num">
                                      <p:cBhvr>
                                        <p:cTn id="18" dur="500"/>
                                        <p:tgtEl>
                                          <p:spTgt spid="9"/>
                                        </p:tgtEl>
                                        <p:attrNameLst>
                                          <p:attrName>ppt_w</p:attrName>
                                        </p:attrNameLst>
                                      </p:cBhvr>
                                      <p:tavLst>
                                        <p:tav tm="0">
                                          <p:val>
                                            <p:strVal val="ppt_w"/>
                                          </p:val>
                                        </p:tav>
                                        <p:tav tm="100000">
                                          <p:val>
                                            <p:fltVal val="0"/>
                                          </p:val>
                                        </p:tav>
                                      </p:tavLst>
                                    </p:anim>
                                    <p:anim calcmode="lin" valueType="num">
                                      <p:cBhvr>
                                        <p:cTn id="19" dur="500"/>
                                        <p:tgtEl>
                                          <p:spTgt spid="9"/>
                                        </p:tgtEl>
                                        <p:attrNameLst>
                                          <p:attrName>ppt_h</p:attrName>
                                        </p:attrNameLst>
                                      </p:cBhvr>
                                      <p:tavLst>
                                        <p:tav tm="0">
                                          <p:val>
                                            <p:strVal val="ppt_h"/>
                                          </p:val>
                                        </p:tav>
                                        <p:tav tm="100000">
                                          <p:val>
                                            <p:fltVal val="0"/>
                                          </p:val>
                                        </p:tav>
                                      </p:tavLst>
                                    </p:anim>
                                    <p:anim calcmode="lin" valueType="num">
                                      <p:cBhvr>
                                        <p:cTn id="20" dur="500"/>
                                        <p:tgtEl>
                                          <p:spTgt spid="9"/>
                                        </p:tgtEl>
                                        <p:attrNameLst>
                                          <p:attrName>ppt_x</p:attrName>
                                        </p:attrNameLst>
                                      </p:cBhvr>
                                      <p:tavLst>
                                        <p:tav tm="0">
                                          <p:val>
                                            <p:strVal val="ppt_x"/>
                                          </p:val>
                                        </p:tav>
                                        <p:tav tm="100000">
                                          <p:val>
                                            <p:fltVal val="0.5"/>
                                          </p:val>
                                        </p:tav>
                                      </p:tavLst>
                                    </p:anim>
                                    <p:anim calcmode="lin" valueType="num">
                                      <p:cBhvr>
                                        <p:cTn id="21" dur="500"/>
                                        <p:tgtEl>
                                          <p:spTgt spid="9"/>
                                        </p:tgtEl>
                                        <p:attrNameLst>
                                          <p:attrName>ppt_y</p:attrName>
                                        </p:attrNameLst>
                                      </p:cBhvr>
                                      <p:tavLst>
                                        <p:tav tm="0">
                                          <p:val>
                                            <p:strVal val="ppt_y"/>
                                          </p:val>
                                        </p:tav>
                                        <p:tav tm="100000">
                                          <p:val>
                                            <p:fltVal val="0.5"/>
                                          </p:val>
                                        </p:tav>
                                      </p:tavLst>
                                    </p:anim>
                                    <p:set>
                                      <p:cBhvr>
                                        <p:cTn id="22" dur="1" fill="hold">
                                          <p:stCondLst>
                                            <p:cond delay="499"/>
                                          </p:stCondLst>
                                        </p:cTn>
                                        <p:tgtEl>
                                          <p:spTgt spid="9"/>
                                        </p:tgtEl>
                                        <p:attrNameLst>
                                          <p:attrName>style.visibility</p:attrName>
                                        </p:attrNameLst>
                                      </p:cBhvr>
                                      <p:to>
                                        <p:strVal val="hidden"/>
                                      </p:to>
                                    </p:set>
                                  </p:childTnLst>
                                </p:cTn>
                              </p:par>
                              <p:par>
                                <p:cTn id="23" presetID="23" presetClass="exit" presetSubtype="544" fill="hold" grpId="1" nodeType="withEffect">
                                  <p:stCondLst>
                                    <p:cond delay="0"/>
                                  </p:stCondLst>
                                  <p:childTnLst>
                                    <p:anim calcmode="lin" valueType="num">
                                      <p:cBhvr>
                                        <p:cTn id="24" dur="500"/>
                                        <p:tgtEl>
                                          <p:spTgt spid="2"/>
                                        </p:tgtEl>
                                        <p:attrNameLst>
                                          <p:attrName>ppt_w</p:attrName>
                                        </p:attrNameLst>
                                      </p:cBhvr>
                                      <p:tavLst>
                                        <p:tav tm="0">
                                          <p:val>
                                            <p:strVal val="ppt_w"/>
                                          </p:val>
                                        </p:tav>
                                        <p:tav tm="100000">
                                          <p:val>
                                            <p:fltVal val="0"/>
                                          </p:val>
                                        </p:tav>
                                      </p:tavLst>
                                    </p:anim>
                                    <p:anim calcmode="lin" valueType="num">
                                      <p:cBhvr>
                                        <p:cTn id="25" dur="500"/>
                                        <p:tgtEl>
                                          <p:spTgt spid="2"/>
                                        </p:tgtEl>
                                        <p:attrNameLst>
                                          <p:attrName>ppt_h</p:attrName>
                                        </p:attrNameLst>
                                      </p:cBhvr>
                                      <p:tavLst>
                                        <p:tav tm="0">
                                          <p:val>
                                            <p:strVal val="ppt_h"/>
                                          </p:val>
                                        </p:tav>
                                        <p:tav tm="100000">
                                          <p:val>
                                            <p:fltVal val="0"/>
                                          </p:val>
                                        </p:tav>
                                      </p:tavLst>
                                    </p:anim>
                                    <p:anim calcmode="lin" valueType="num">
                                      <p:cBhvr>
                                        <p:cTn id="26" dur="500"/>
                                        <p:tgtEl>
                                          <p:spTgt spid="2"/>
                                        </p:tgtEl>
                                        <p:attrNameLst>
                                          <p:attrName>ppt_x</p:attrName>
                                        </p:attrNameLst>
                                      </p:cBhvr>
                                      <p:tavLst>
                                        <p:tav tm="0">
                                          <p:val>
                                            <p:strVal val="ppt_x"/>
                                          </p:val>
                                        </p:tav>
                                        <p:tav tm="100000">
                                          <p:val>
                                            <p:fltVal val="0.5"/>
                                          </p:val>
                                        </p:tav>
                                      </p:tavLst>
                                    </p:anim>
                                    <p:anim calcmode="lin" valueType="num">
                                      <p:cBhvr>
                                        <p:cTn id="27" dur="500"/>
                                        <p:tgtEl>
                                          <p:spTgt spid="2"/>
                                        </p:tgtEl>
                                        <p:attrNameLst>
                                          <p:attrName>ppt_y</p:attrName>
                                        </p:attrNameLst>
                                      </p:cBhvr>
                                      <p:tavLst>
                                        <p:tav tm="0">
                                          <p:val>
                                            <p:strVal val="ppt_y"/>
                                          </p:val>
                                        </p:tav>
                                        <p:tav tm="100000">
                                          <p:val>
                                            <p:fltVal val="0.5"/>
                                          </p:val>
                                        </p:tav>
                                      </p:tavLst>
                                    </p:anim>
                                    <p:set>
                                      <p:cBhvr>
                                        <p:cTn id="28" dur="1" fill="hold">
                                          <p:stCondLst>
                                            <p:cond delay="499"/>
                                          </p:stCondLst>
                                        </p:cTn>
                                        <p:tgtEl>
                                          <p:spTgt spid="2"/>
                                        </p:tgtEl>
                                        <p:attrNameLst>
                                          <p:attrName>style.visibility</p:attrName>
                                        </p:attrNameLst>
                                      </p:cBhvr>
                                      <p:to>
                                        <p:strVal val="hidden"/>
                                      </p:to>
                                    </p:set>
                                  </p:childTnLst>
                                </p:cTn>
                              </p:par>
                              <p:par>
                                <p:cTn id="29" presetID="23" presetClass="exit" presetSubtype="544" fill="hold" grpId="2" nodeType="withEffect">
                                  <p:stCondLst>
                                    <p:cond delay="0"/>
                                  </p:stCondLst>
                                  <p:childTnLst>
                                    <p:anim calcmode="lin" valueType="num">
                                      <p:cBhvr>
                                        <p:cTn id="30" dur="500"/>
                                        <p:tgtEl>
                                          <p:spTgt spid="4"/>
                                        </p:tgtEl>
                                        <p:attrNameLst>
                                          <p:attrName>ppt_w</p:attrName>
                                        </p:attrNameLst>
                                      </p:cBhvr>
                                      <p:tavLst>
                                        <p:tav tm="0">
                                          <p:val>
                                            <p:strVal val="ppt_w"/>
                                          </p:val>
                                        </p:tav>
                                        <p:tav tm="100000">
                                          <p:val>
                                            <p:fltVal val="0"/>
                                          </p:val>
                                        </p:tav>
                                      </p:tavLst>
                                    </p:anim>
                                    <p:anim calcmode="lin" valueType="num">
                                      <p:cBhvr>
                                        <p:cTn id="31" dur="500"/>
                                        <p:tgtEl>
                                          <p:spTgt spid="4"/>
                                        </p:tgtEl>
                                        <p:attrNameLst>
                                          <p:attrName>ppt_h</p:attrName>
                                        </p:attrNameLst>
                                      </p:cBhvr>
                                      <p:tavLst>
                                        <p:tav tm="0">
                                          <p:val>
                                            <p:strVal val="ppt_h"/>
                                          </p:val>
                                        </p:tav>
                                        <p:tav tm="100000">
                                          <p:val>
                                            <p:fltVal val="0"/>
                                          </p:val>
                                        </p:tav>
                                      </p:tavLst>
                                    </p:anim>
                                    <p:anim calcmode="lin" valueType="num">
                                      <p:cBhvr>
                                        <p:cTn id="32" dur="500"/>
                                        <p:tgtEl>
                                          <p:spTgt spid="4"/>
                                        </p:tgtEl>
                                        <p:attrNameLst>
                                          <p:attrName>ppt_x</p:attrName>
                                        </p:attrNameLst>
                                      </p:cBhvr>
                                      <p:tavLst>
                                        <p:tav tm="0">
                                          <p:val>
                                            <p:strVal val="ppt_x"/>
                                          </p:val>
                                        </p:tav>
                                        <p:tav tm="100000">
                                          <p:val>
                                            <p:fltVal val="0.5"/>
                                          </p:val>
                                        </p:tav>
                                      </p:tavLst>
                                    </p:anim>
                                    <p:anim calcmode="lin" valueType="num">
                                      <p:cBhvr>
                                        <p:cTn id="33" dur="500"/>
                                        <p:tgtEl>
                                          <p:spTgt spid="4"/>
                                        </p:tgtEl>
                                        <p:attrNameLst>
                                          <p:attrName>ppt_y</p:attrName>
                                        </p:attrNameLst>
                                      </p:cBhvr>
                                      <p:tavLst>
                                        <p:tav tm="0">
                                          <p:val>
                                            <p:strVal val="ppt_y"/>
                                          </p:val>
                                        </p:tav>
                                        <p:tav tm="100000">
                                          <p:val>
                                            <p:fltVal val="0.5"/>
                                          </p:val>
                                        </p:tav>
                                      </p:tavLst>
                                    </p:anim>
                                    <p:set>
                                      <p:cBhvr>
                                        <p:cTn id="34" dur="1" fill="hold">
                                          <p:stCondLst>
                                            <p:cond delay="499"/>
                                          </p:stCondLst>
                                        </p:cTn>
                                        <p:tgtEl>
                                          <p:spTgt spid="4"/>
                                        </p:tgtEl>
                                        <p:attrNameLst>
                                          <p:attrName>style.visibility</p:attrName>
                                        </p:attrNameLst>
                                      </p:cBhvr>
                                      <p:to>
                                        <p:strVal val="hidden"/>
                                      </p:to>
                                    </p:set>
                                  </p:childTnLst>
                                </p:cTn>
                              </p:par>
                              <p:par>
                                <p:cTn id="35" presetID="23" presetClass="exit" presetSubtype="544" fill="hold" grpId="1" nodeType="withEffect">
                                  <p:stCondLst>
                                    <p:cond delay="0"/>
                                  </p:stCondLst>
                                  <p:childTnLst>
                                    <p:anim calcmode="lin" valueType="num">
                                      <p:cBhvr>
                                        <p:cTn id="36" dur="500"/>
                                        <p:tgtEl>
                                          <p:spTgt spid="11"/>
                                        </p:tgtEl>
                                        <p:attrNameLst>
                                          <p:attrName>ppt_w</p:attrName>
                                        </p:attrNameLst>
                                      </p:cBhvr>
                                      <p:tavLst>
                                        <p:tav tm="0">
                                          <p:val>
                                            <p:strVal val="ppt_w"/>
                                          </p:val>
                                        </p:tav>
                                        <p:tav tm="100000">
                                          <p:val>
                                            <p:fltVal val="0"/>
                                          </p:val>
                                        </p:tav>
                                      </p:tavLst>
                                    </p:anim>
                                    <p:anim calcmode="lin" valueType="num">
                                      <p:cBhvr>
                                        <p:cTn id="37" dur="500"/>
                                        <p:tgtEl>
                                          <p:spTgt spid="11"/>
                                        </p:tgtEl>
                                        <p:attrNameLst>
                                          <p:attrName>ppt_h</p:attrName>
                                        </p:attrNameLst>
                                      </p:cBhvr>
                                      <p:tavLst>
                                        <p:tav tm="0">
                                          <p:val>
                                            <p:strVal val="ppt_h"/>
                                          </p:val>
                                        </p:tav>
                                        <p:tav tm="100000">
                                          <p:val>
                                            <p:fltVal val="0"/>
                                          </p:val>
                                        </p:tav>
                                      </p:tavLst>
                                    </p:anim>
                                    <p:anim calcmode="lin" valueType="num">
                                      <p:cBhvr>
                                        <p:cTn id="38" dur="500"/>
                                        <p:tgtEl>
                                          <p:spTgt spid="11"/>
                                        </p:tgtEl>
                                        <p:attrNameLst>
                                          <p:attrName>ppt_x</p:attrName>
                                        </p:attrNameLst>
                                      </p:cBhvr>
                                      <p:tavLst>
                                        <p:tav tm="0">
                                          <p:val>
                                            <p:strVal val="ppt_x"/>
                                          </p:val>
                                        </p:tav>
                                        <p:tav tm="100000">
                                          <p:val>
                                            <p:fltVal val="0.5"/>
                                          </p:val>
                                        </p:tav>
                                      </p:tavLst>
                                    </p:anim>
                                    <p:anim calcmode="lin" valueType="num">
                                      <p:cBhvr>
                                        <p:cTn id="39" dur="500"/>
                                        <p:tgtEl>
                                          <p:spTgt spid="11"/>
                                        </p:tgtEl>
                                        <p:attrNameLst>
                                          <p:attrName>ppt_y</p:attrName>
                                        </p:attrNameLst>
                                      </p:cBhvr>
                                      <p:tavLst>
                                        <p:tav tm="0">
                                          <p:val>
                                            <p:strVal val="ppt_y"/>
                                          </p:val>
                                        </p:tav>
                                        <p:tav tm="100000">
                                          <p:val>
                                            <p:fltVal val="0.5"/>
                                          </p:val>
                                        </p:tav>
                                      </p:tavLst>
                                    </p:anim>
                                    <p:set>
                                      <p:cBhvr>
                                        <p:cTn id="40" dur="1" fill="hold">
                                          <p:stCondLst>
                                            <p:cond delay="499"/>
                                          </p:stCondLst>
                                        </p:cTn>
                                        <p:tgtEl>
                                          <p:spTgt spid="11"/>
                                        </p:tgtEl>
                                        <p:attrNameLst>
                                          <p:attrName>style.visibility</p:attrName>
                                        </p:attrNameLst>
                                      </p:cBhvr>
                                      <p:to>
                                        <p:strVal val="hidden"/>
                                      </p:to>
                                    </p:set>
                                  </p:childTnLst>
                                </p:cTn>
                              </p:par>
                              <p:par>
                                <p:cTn id="41" presetID="23" presetClass="exit" presetSubtype="544" fill="hold" grpId="2" nodeType="withEffect">
                                  <p:stCondLst>
                                    <p:cond delay="0"/>
                                  </p:stCondLst>
                                  <p:iterate type="lt">
                                    <p:tmPct val="0"/>
                                  </p:iterate>
                                  <p:childTnLst>
                                    <p:anim calcmode="lin" valueType="num">
                                      <p:cBhvr>
                                        <p:cTn id="42" dur="500"/>
                                        <p:tgtEl>
                                          <p:spTgt spid="12"/>
                                        </p:tgtEl>
                                        <p:attrNameLst>
                                          <p:attrName>ppt_w</p:attrName>
                                        </p:attrNameLst>
                                      </p:cBhvr>
                                      <p:tavLst>
                                        <p:tav tm="0">
                                          <p:val>
                                            <p:strVal val="ppt_w"/>
                                          </p:val>
                                        </p:tav>
                                        <p:tav tm="100000">
                                          <p:val>
                                            <p:fltVal val="0"/>
                                          </p:val>
                                        </p:tav>
                                      </p:tavLst>
                                    </p:anim>
                                    <p:anim calcmode="lin" valueType="num">
                                      <p:cBhvr>
                                        <p:cTn id="43" dur="500"/>
                                        <p:tgtEl>
                                          <p:spTgt spid="12"/>
                                        </p:tgtEl>
                                        <p:attrNameLst>
                                          <p:attrName>ppt_h</p:attrName>
                                        </p:attrNameLst>
                                      </p:cBhvr>
                                      <p:tavLst>
                                        <p:tav tm="0">
                                          <p:val>
                                            <p:strVal val="ppt_h"/>
                                          </p:val>
                                        </p:tav>
                                        <p:tav tm="100000">
                                          <p:val>
                                            <p:fltVal val="0"/>
                                          </p:val>
                                        </p:tav>
                                      </p:tavLst>
                                    </p:anim>
                                    <p:anim calcmode="lin" valueType="num">
                                      <p:cBhvr>
                                        <p:cTn id="44" dur="500"/>
                                        <p:tgtEl>
                                          <p:spTgt spid="12"/>
                                        </p:tgtEl>
                                        <p:attrNameLst>
                                          <p:attrName>ppt_x</p:attrName>
                                        </p:attrNameLst>
                                      </p:cBhvr>
                                      <p:tavLst>
                                        <p:tav tm="0">
                                          <p:val>
                                            <p:strVal val="ppt_x"/>
                                          </p:val>
                                        </p:tav>
                                        <p:tav tm="100000">
                                          <p:val>
                                            <p:fltVal val="0.5"/>
                                          </p:val>
                                        </p:tav>
                                      </p:tavLst>
                                    </p:anim>
                                    <p:anim calcmode="lin" valueType="num">
                                      <p:cBhvr>
                                        <p:cTn id="45" dur="500"/>
                                        <p:tgtEl>
                                          <p:spTgt spid="12"/>
                                        </p:tgtEl>
                                        <p:attrNameLst>
                                          <p:attrName>ppt_y</p:attrName>
                                        </p:attrNameLst>
                                      </p:cBhvr>
                                      <p:tavLst>
                                        <p:tav tm="0">
                                          <p:val>
                                            <p:strVal val="ppt_y"/>
                                          </p:val>
                                        </p:tav>
                                        <p:tav tm="100000">
                                          <p:val>
                                            <p:fltVal val="0.5"/>
                                          </p:val>
                                        </p:tav>
                                      </p:tavLst>
                                    </p:anim>
                                    <p:set>
                                      <p:cBhvr>
                                        <p:cTn id="46" dur="1" fill="hold">
                                          <p:stCondLst>
                                            <p:cond delay="499"/>
                                          </p:stCondLst>
                                        </p:cTn>
                                        <p:tgtEl>
                                          <p:spTgt spid="12"/>
                                        </p:tgtEl>
                                        <p:attrNameLst>
                                          <p:attrName>style.visibility</p:attrName>
                                        </p:attrNameLst>
                                      </p:cBhvr>
                                      <p:to>
                                        <p:strVal val="hidden"/>
                                      </p:to>
                                    </p:set>
                                  </p:childTnLst>
                                </p:cTn>
                              </p:par>
                              <p:par>
                                <p:cTn id="47" presetID="23" presetClass="exit" presetSubtype="544" fill="hold" grpId="1" nodeType="withEffect">
                                  <p:stCondLst>
                                    <p:cond delay="0"/>
                                  </p:stCondLst>
                                  <p:childTnLst>
                                    <p:anim calcmode="lin" valueType="num">
                                      <p:cBhvr>
                                        <p:cTn id="48" dur="500"/>
                                        <p:tgtEl>
                                          <p:spTgt spid="6"/>
                                        </p:tgtEl>
                                        <p:attrNameLst>
                                          <p:attrName>ppt_w</p:attrName>
                                        </p:attrNameLst>
                                      </p:cBhvr>
                                      <p:tavLst>
                                        <p:tav tm="0">
                                          <p:val>
                                            <p:strVal val="ppt_w"/>
                                          </p:val>
                                        </p:tav>
                                        <p:tav tm="100000">
                                          <p:val>
                                            <p:fltVal val="0"/>
                                          </p:val>
                                        </p:tav>
                                      </p:tavLst>
                                    </p:anim>
                                    <p:anim calcmode="lin" valueType="num">
                                      <p:cBhvr>
                                        <p:cTn id="49" dur="500"/>
                                        <p:tgtEl>
                                          <p:spTgt spid="6"/>
                                        </p:tgtEl>
                                        <p:attrNameLst>
                                          <p:attrName>ppt_h</p:attrName>
                                        </p:attrNameLst>
                                      </p:cBhvr>
                                      <p:tavLst>
                                        <p:tav tm="0">
                                          <p:val>
                                            <p:strVal val="ppt_h"/>
                                          </p:val>
                                        </p:tav>
                                        <p:tav tm="100000">
                                          <p:val>
                                            <p:fltVal val="0"/>
                                          </p:val>
                                        </p:tav>
                                      </p:tavLst>
                                    </p:anim>
                                    <p:anim calcmode="lin" valueType="num">
                                      <p:cBhvr>
                                        <p:cTn id="50" dur="500"/>
                                        <p:tgtEl>
                                          <p:spTgt spid="6"/>
                                        </p:tgtEl>
                                        <p:attrNameLst>
                                          <p:attrName>ppt_x</p:attrName>
                                        </p:attrNameLst>
                                      </p:cBhvr>
                                      <p:tavLst>
                                        <p:tav tm="0">
                                          <p:val>
                                            <p:strVal val="ppt_x"/>
                                          </p:val>
                                        </p:tav>
                                        <p:tav tm="100000">
                                          <p:val>
                                            <p:fltVal val="0.5"/>
                                          </p:val>
                                        </p:tav>
                                      </p:tavLst>
                                    </p:anim>
                                    <p:anim calcmode="lin" valueType="num">
                                      <p:cBhvr>
                                        <p:cTn id="51" dur="500"/>
                                        <p:tgtEl>
                                          <p:spTgt spid="6"/>
                                        </p:tgtEl>
                                        <p:attrNameLst>
                                          <p:attrName>ppt_y</p:attrName>
                                        </p:attrNameLst>
                                      </p:cBhvr>
                                      <p:tavLst>
                                        <p:tav tm="0">
                                          <p:val>
                                            <p:strVal val="ppt_y"/>
                                          </p:val>
                                        </p:tav>
                                        <p:tav tm="100000">
                                          <p:val>
                                            <p:fltVal val="0.5"/>
                                          </p:val>
                                        </p:tav>
                                      </p:tavLst>
                                    </p:anim>
                                    <p:set>
                                      <p:cBhvr>
                                        <p:cTn id="52" dur="1" fill="hold">
                                          <p:stCondLst>
                                            <p:cond delay="499"/>
                                          </p:stCondLst>
                                        </p:cTn>
                                        <p:tgtEl>
                                          <p:spTgt spid="6"/>
                                        </p:tgtEl>
                                        <p:attrNameLst>
                                          <p:attrName>style.visibility</p:attrName>
                                        </p:attrNameLst>
                                      </p:cBhvr>
                                      <p:to>
                                        <p:strVal val="hidden"/>
                                      </p:to>
                                    </p:set>
                                  </p:childTnLst>
                                </p:cTn>
                              </p:par>
                              <p:par>
                                <p:cTn id="53" presetID="23" presetClass="exit" presetSubtype="544" fill="hold" grpId="0" nodeType="withEffect">
                                  <p:stCondLst>
                                    <p:cond delay="0"/>
                                  </p:stCondLst>
                                  <p:childTnLst>
                                    <p:anim calcmode="lin" valueType="num">
                                      <p:cBhvr>
                                        <p:cTn id="54" dur="500"/>
                                        <p:tgtEl>
                                          <p:spTgt spid="14"/>
                                        </p:tgtEl>
                                        <p:attrNameLst>
                                          <p:attrName>ppt_w</p:attrName>
                                        </p:attrNameLst>
                                      </p:cBhvr>
                                      <p:tavLst>
                                        <p:tav tm="0">
                                          <p:val>
                                            <p:strVal val="ppt_w"/>
                                          </p:val>
                                        </p:tav>
                                        <p:tav tm="100000">
                                          <p:val>
                                            <p:fltVal val="0"/>
                                          </p:val>
                                        </p:tav>
                                      </p:tavLst>
                                    </p:anim>
                                    <p:anim calcmode="lin" valueType="num">
                                      <p:cBhvr>
                                        <p:cTn id="55" dur="500"/>
                                        <p:tgtEl>
                                          <p:spTgt spid="14"/>
                                        </p:tgtEl>
                                        <p:attrNameLst>
                                          <p:attrName>ppt_h</p:attrName>
                                        </p:attrNameLst>
                                      </p:cBhvr>
                                      <p:tavLst>
                                        <p:tav tm="0">
                                          <p:val>
                                            <p:strVal val="ppt_h"/>
                                          </p:val>
                                        </p:tav>
                                        <p:tav tm="100000">
                                          <p:val>
                                            <p:fltVal val="0"/>
                                          </p:val>
                                        </p:tav>
                                      </p:tavLst>
                                    </p:anim>
                                    <p:anim calcmode="lin" valueType="num">
                                      <p:cBhvr>
                                        <p:cTn id="56" dur="500"/>
                                        <p:tgtEl>
                                          <p:spTgt spid="14"/>
                                        </p:tgtEl>
                                        <p:attrNameLst>
                                          <p:attrName>ppt_x</p:attrName>
                                        </p:attrNameLst>
                                      </p:cBhvr>
                                      <p:tavLst>
                                        <p:tav tm="0">
                                          <p:val>
                                            <p:strVal val="ppt_x"/>
                                          </p:val>
                                        </p:tav>
                                        <p:tav tm="100000">
                                          <p:val>
                                            <p:fltVal val="0.5"/>
                                          </p:val>
                                        </p:tav>
                                      </p:tavLst>
                                    </p:anim>
                                    <p:anim calcmode="lin" valueType="num">
                                      <p:cBhvr>
                                        <p:cTn id="57" dur="500"/>
                                        <p:tgtEl>
                                          <p:spTgt spid="14"/>
                                        </p:tgtEl>
                                        <p:attrNameLst>
                                          <p:attrName>ppt_y</p:attrName>
                                        </p:attrNameLst>
                                      </p:cBhvr>
                                      <p:tavLst>
                                        <p:tav tm="0">
                                          <p:val>
                                            <p:strVal val="ppt_y"/>
                                          </p:val>
                                        </p:tav>
                                        <p:tav tm="100000">
                                          <p:val>
                                            <p:fltVal val="0.5"/>
                                          </p:val>
                                        </p:tav>
                                      </p:tavLst>
                                    </p:anim>
                                    <p:set>
                                      <p:cBhvr>
                                        <p:cTn id="58" dur="1" fill="hold">
                                          <p:stCondLst>
                                            <p:cond delay="499"/>
                                          </p:stCondLst>
                                        </p:cTn>
                                        <p:tgtEl>
                                          <p:spTgt spid="14"/>
                                        </p:tgtEl>
                                        <p:attrNameLst>
                                          <p:attrName>style.visibility</p:attrName>
                                        </p:attrNameLst>
                                      </p:cBhvr>
                                      <p:to>
                                        <p:strVal val="hidden"/>
                                      </p:to>
                                    </p:set>
                                  </p:childTnLst>
                                </p:cTn>
                              </p:par>
                              <p:par>
                                <p:cTn id="59" presetID="23" presetClass="exit" presetSubtype="544" fill="hold" grpId="1" nodeType="withEffect">
                                  <p:stCondLst>
                                    <p:cond delay="0"/>
                                  </p:stCondLst>
                                  <p:childTnLst>
                                    <p:anim calcmode="lin" valueType="num">
                                      <p:cBhvr>
                                        <p:cTn id="60" dur="500"/>
                                        <p:tgtEl>
                                          <p:spTgt spid="7"/>
                                        </p:tgtEl>
                                        <p:attrNameLst>
                                          <p:attrName>ppt_w</p:attrName>
                                        </p:attrNameLst>
                                      </p:cBhvr>
                                      <p:tavLst>
                                        <p:tav tm="0">
                                          <p:val>
                                            <p:strVal val="ppt_w"/>
                                          </p:val>
                                        </p:tav>
                                        <p:tav tm="100000">
                                          <p:val>
                                            <p:fltVal val="0"/>
                                          </p:val>
                                        </p:tav>
                                      </p:tavLst>
                                    </p:anim>
                                    <p:anim calcmode="lin" valueType="num">
                                      <p:cBhvr>
                                        <p:cTn id="61" dur="500"/>
                                        <p:tgtEl>
                                          <p:spTgt spid="7"/>
                                        </p:tgtEl>
                                        <p:attrNameLst>
                                          <p:attrName>ppt_h</p:attrName>
                                        </p:attrNameLst>
                                      </p:cBhvr>
                                      <p:tavLst>
                                        <p:tav tm="0">
                                          <p:val>
                                            <p:strVal val="ppt_h"/>
                                          </p:val>
                                        </p:tav>
                                        <p:tav tm="100000">
                                          <p:val>
                                            <p:fltVal val="0"/>
                                          </p:val>
                                        </p:tav>
                                      </p:tavLst>
                                    </p:anim>
                                    <p:anim calcmode="lin" valueType="num">
                                      <p:cBhvr>
                                        <p:cTn id="62" dur="500"/>
                                        <p:tgtEl>
                                          <p:spTgt spid="7"/>
                                        </p:tgtEl>
                                        <p:attrNameLst>
                                          <p:attrName>ppt_x</p:attrName>
                                        </p:attrNameLst>
                                      </p:cBhvr>
                                      <p:tavLst>
                                        <p:tav tm="0">
                                          <p:val>
                                            <p:strVal val="ppt_x"/>
                                          </p:val>
                                        </p:tav>
                                        <p:tav tm="100000">
                                          <p:val>
                                            <p:fltVal val="0.5"/>
                                          </p:val>
                                        </p:tav>
                                      </p:tavLst>
                                    </p:anim>
                                    <p:anim calcmode="lin" valueType="num">
                                      <p:cBhvr>
                                        <p:cTn id="63" dur="500"/>
                                        <p:tgtEl>
                                          <p:spTgt spid="7"/>
                                        </p:tgtEl>
                                        <p:attrNameLst>
                                          <p:attrName>ppt_y</p:attrName>
                                        </p:attrNameLst>
                                      </p:cBhvr>
                                      <p:tavLst>
                                        <p:tav tm="0">
                                          <p:val>
                                            <p:strVal val="ppt_y"/>
                                          </p:val>
                                        </p:tav>
                                        <p:tav tm="100000">
                                          <p:val>
                                            <p:fltVal val="0.5"/>
                                          </p:val>
                                        </p:tav>
                                      </p:tavLst>
                                    </p:anim>
                                    <p:set>
                                      <p:cBhvr>
                                        <p:cTn id="64" dur="1" fill="hold">
                                          <p:stCondLst>
                                            <p:cond delay="499"/>
                                          </p:stCondLst>
                                        </p:cTn>
                                        <p:tgtEl>
                                          <p:spTgt spid="7"/>
                                        </p:tgtEl>
                                        <p:attrNameLst>
                                          <p:attrName>style.visibility</p:attrName>
                                        </p:attrNameLst>
                                      </p:cBhvr>
                                      <p:to>
                                        <p:strVal val="hidden"/>
                                      </p:to>
                                    </p:set>
                                  </p:childTnLst>
                                </p:cTn>
                              </p:par>
                              <p:par>
                                <p:cTn id="65" presetID="23" presetClass="exit" presetSubtype="544" fill="hold" grpId="1" nodeType="withEffect">
                                  <p:stCondLst>
                                    <p:cond delay="0"/>
                                  </p:stCondLst>
                                  <p:childTnLst>
                                    <p:anim calcmode="lin" valueType="num">
                                      <p:cBhvr>
                                        <p:cTn id="66" dur="500"/>
                                        <p:tgtEl>
                                          <p:spTgt spid="15"/>
                                        </p:tgtEl>
                                        <p:attrNameLst>
                                          <p:attrName>ppt_w</p:attrName>
                                        </p:attrNameLst>
                                      </p:cBhvr>
                                      <p:tavLst>
                                        <p:tav tm="0">
                                          <p:val>
                                            <p:strVal val="ppt_w"/>
                                          </p:val>
                                        </p:tav>
                                        <p:tav tm="100000">
                                          <p:val>
                                            <p:fltVal val="0"/>
                                          </p:val>
                                        </p:tav>
                                      </p:tavLst>
                                    </p:anim>
                                    <p:anim calcmode="lin" valueType="num">
                                      <p:cBhvr>
                                        <p:cTn id="67" dur="500"/>
                                        <p:tgtEl>
                                          <p:spTgt spid="15"/>
                                        </p:tgtEl>
                                        <p:attrNameLst>
                                          <p:attrName>ppt_h</p:attrName>
                                        </p:attrNameLst>
                                      </p:cBhvr>
                                      <p:tavLst>
                                        <p:tav tm="0">
                                          <p:val>
                                            <p:strVal val="ppt_h"/>
                                          </p:val>
                                        </p:tav>
                                        <p:tav tm="100000">
                                          <p:val>
                                            <p:fltVal val="0"/>
                                          </p:val>
                                        </p:tav>
                                      </p:tavLst>
                                    </p:anim>
                                    <p:anim calcmode="lin" valueType="num">
                                      <p:cBhvr>
                                        <p:cTn id="68" dur="500"/>
                                        <p:tgtEl>
                                          <p:spTgt spid="15"/>
                                        </p:tgtEl>
                                        <p:attrNameLst>
                                          <p:attrName>ppt_x</p:attrName>
                                        </p:attrNameLst>
                                      </p:cBhvr>
                                      <p:tavLst>
                                        <p:tav tm="0">
                                          <p:val>
                                            <p:strVal val="ppt_x"/>
                                          </p:val>
                                        </p:tav>
                                        <p:tav tm="100000">
                                          <p:val>
                                            <p:fltVal val="0.5"/>
                                          </p:val>
                                        </p:tav>
                                      </p:tavLst>
                                    </p:anim>
                                    <p:anim calcmode="lin" valueType="num">
                                      <p:cBhvr>
                                        <p:cTn id="69" dur="500"/>
                                        <p:tgtEl>
                                          <p:spTgt spid="15"/>
                                        </p:tgtEl>
                                        <p:attrNameLst>
                                          <p:attrName>ppt_y</p:attrName>
                                        </p:attrNameLst>
                                      </p:cBhvr>
                                      <p:tavLst>
                                        <p:tav tm="0">
                                          <p:val>
                                            <p:strVal val="ppt_y"/>
                                          </p:val>
                                        </p:tav>
                                        <p:tav tm="100000">
                                          <p:val>
                                            <p:fltVal val="0.5"/>
                                          </p:val>
                                        </p:tav>
                                      </p:tavLst>
                                    </p:anim>
                                    <p:set>
                                      <p:cBhvr>
                                        <p:cTn id="70" dur="1" fill="hold">
                                          <p:stCondLst>
                                            <p:cond delay="499"/>
                                          </p:stCondLst>
                                        </p:cTn>
                                        <p:tgtEl>
                                          <p:spTgt spid="15"/>
                                        </p:tgtEl>
                                        <p:attrNameLst>
                                          <p:attrName>style.visibility</p:attrName>
                                        </p:attrNameLst>
                                      </p:cBhvr>
                                      <p:to>
                                        <p:strVal val="hidden"/>
                                      </p:to>
                                    </p:set>
                                  </p:childTnLst>
                                </p:cTn>
                              </p:par>
                              <p:par>
                                <p:cTn id="71" presetID="23" presetClass="exit" presetSubtype="544" fill="hold" grpId="1" nodeType="withEffect">
                                  <p:stCondLst>
                                    <p:cond delay="0"/>
                                  </p:stCondLst>
                                  <p:childTnLst>
                                    <p:anim calcmode="lin" valueType="num">
                                      <p:cBhvr>
                                        <p:cTn id="72" dur="500"/>
                                        <p:tgtEl>
                                          <p:spTgt spid="16"/>
                                        </p:tgtEl>
                                        <p:attrNameLst>
                                          <p:attrName>ppt_w</p:attrName>
                                        </p:attrNameLst>
                                      </p:cBhvr>
                                      <p:tavLst>
                                        <p:tav tm="0">
                                          <p:val>
                                            <p:strVal val="ppt_w"/>
                                          </p:val>
                                        </p:tav>
                                        <p:tav tm="100000">
                                          <p:val>
                                            <p:fltVal val="0"/>
                                          </p:val>
                                        </p:tav>
                                      </p:tavLst>
                                    </p:anim>
                                    <p:anim calcmode="lin" valueType="num">
                                      <p:cBhvr>
                                        <p:cTn id="73" dur="500"/>
                                        <p:tgtEl>
                                          <p:spTgt spid="16"/>
                                        </p:tgtEl>
                                        <p:attrNameLst>
                                          <p:attrName>ppt_h</p:attrName>
                                        </p:attrNameLst>
                                      </p:cBhvr>
                                      <p:tavLst>
                                        <p:tav tm="0">
                                          <p:val>
                                            <p:strVal val="ppt_h"/>
                                          </p:val>
                                        </p:tav>
                                        <p:tav tm="100000">
                                          <p:val>
                                            <p:fltVal val="0"/>
                                          </p:val>
                                        </p:tav>
                                      </p:tavLst>
                                    </p:anim>
                                    <p:anim calcmode="lin" valueType="num">
                                      <p:cBhvr>
                                        <p:cTn id="74" dur="500"/>
                                        <p:tgtEl>
                                          <p:spTgt spid="16"/>
                                        </p:tgtEl>
                                        <p:attrNameLst>
                                          <p:attrName>ppt_x</p:attrName>
                                        </p:attrNameLst>
                                      </p:cBhvr>
                                      <p:tavLst>
                                        <p:tav tm="0">
                                          <p:val>
                                            <p:strVal val="ppt_x"/>
                                          </p:val>
                                        </p:tav>
                                        <p:tav tm="100000">
                                          <p:val>
                                            <p:fltVal val="0.5"/>
                                          </p:val>
                                        </p:tav>
                                      </p:tavLst>
                                    </p:anim>
                                    <p:anim calcmode="lin" valueType="num">
                                      <p:cBhvr>
                                        <p:cTn id="75" dur="500"/>
                                        <p:tgtEl>
                                          <p:spTgt spid="16"/>
                                        </p:tgtEl>
                                        <p:attrNameLst>
                                          <p:attrName>ppt_y</p:attrName>
                                        </p:attrNameLst>
                                      </p:cBhvr>
                                      <p:tavLst>
                                        <p:tav tm="0">
                                          <p:val>
                                            <p:strVal val="ppt_y"/>
                                          </p:val>
                                        </p:tav>
                                        <p:tav tm="100000">
                                          <p:val>
                                            <p:fltVal val="0.5"/>
                                          </p:val>
                                        </p:tav>
                                      </p:tavLst>
                                    </p:anim>
                                    <p:set>
                                      <p:cBhvr>
                                        <p:cTn id="76" dur="1" fill="hold">
                                          <p:stCondLst>
                                            <p:cond delay="499"/>
                                          </p:stCondLst>
                                        </p:cTn>
                                        <p:tgtEl>
                                          <p:spTgt spid="16"/>
                                        </p:tgtEl>
                                        <p:attrNameLst>
                                          <p:attrName>style.visibility</p:attrName>
                                        </p:attrNameLst>
                                      </p:cBhvr>
                                      <p:to>
                                        <p:strVal val="hidden"/>
                                      </p:to>
                                    </p:set>
                                  </p:childTnLst>
                                </p:cTn>
                              </p:par>
                              <p:par>
                                <p:cTn id="77" presetID="23" presetClass="exit" presetSubtype="544" fill="hold" grpId="1" nodeType="withEffect">
                                  <p:stCondLst>
                                    <p:cond delay="0"/>
                                  </p:stCondLst>
                                  <p:childTnLst>
                                    <p:anim calcmode="lin" valueType="num">
                                      <p:cBhvr>
                                        <p:cTn id="78" dur="500"/>
                                        <p:tgtEl>
                                          <p:spTgt spid="17"/>
                                        </p:tgtEl>
                                        <p:attrNameLst>
                                          <p:attrName>ppt_w</p:attrName>
                                        </p:attrNameLst>
                                      </p:cBhvr>
                                      <p:tavLst>
                                        <p:tav tm="0">
                                          <p:val>
                                            <p:strVal val="ppt_w"/>
                                          </p:val>
                                        </p:tav>
                                        <p:tav tm="100000">
                                          <p:val>
                                            <p:fltVal val="0"/>
                                          </p:val>
                                        </p:tav>
                                      </p:tavLst>
                                    </p:anim>
                                    <p:anim calcmode="lin" valueType="num">
                                      <p:cBhvr>
                                        <p:cTn id="79" dur="500"/>
                                        <p:tgtEl>
                                          <p:spTgt spid="17"/>
                                        </p:tgtEl>
                                        <p:attrNameLst>
                                          <p:attrName>ppt_h</p:attrName>
                                        </p:attrNameLst>
                                      </p:cBhvr>
                                      <p:tavLst>
                                        <p:tav tm="0">
                                          <p:val>
                                            <p:strVal val="ppt_h"/>
                                          </p:val>
                                        </p:tav>
                                        <p:tav tm="100000">
                                          <p:val>
                                            <p:fltVal val="0"/>
                                          </p:val>
                                        </p:tav>
                                      </p:tavLst>
                                    </p:anim>
                                    <p:anim calcmode="lin" valueType="num">
                                      <p:cBhvr>
                                        <p:cTn id="80" dur="500"/>
                                        <p:tgtEl>
                                          <p:spTgt spid="17"/>
                                        </p:tgtEl>
                                        <p:attrNameLst>
                                          <p:attrName>ppt_x</p:attrName>
                                        </p:attrNameLst>
                                      </p:cBhvr>
                                      <p:tavLst>
                                        <p:tav tm="0">
                                          <p:val>
                                            <p:strVal val="ppt_x"/>
                                          </p:val>
                                        </p:tav>
                                        <p:tav tm="100000">
                                          <p:val>
                                            <p:fltVal val="0.5"/>
                                          </p:val>
                                        </p:tav>
                                      </p:tavLst>
                                    </p:anim>
                                    <p:anim calcmode="lin" valueType="num">
                                      <p:cBhvr>
                                        <p:cTn id="81" dur="500"/>
                                        <p:tgtEl>
                                          <p:spTgt spid="17"/>
                                        </p:tgtEl>
                                        <p:attrNameLst>
                                          <p:attrName>ppt_y</p:attrName>
                                        </p:attrNameLst>
                                      </p:cBhvr>
                                      <p:tavLst>
                                        <p:tav tm="0">
                                          <p:val>
                                            <p:strVal val="ppt_y"/>
                                          </p:val>
                                        </p:tav>
                                        <p:tav tm="100000">
                                          <p:val>
                                            <p:fltVal val="0.5"/>
                                          </p:val>
                                        </p:tav>
                                      </p:tavLst>
                                    </p:anim>
                                    <p:set>
                                      <p:cBhvr>
                                        <p:cTn id="82" dur="1" fill="hold">
                                          <p:stCondLst>
                                            <p:cond delay="499"/>
                                          </p:stCondLst>
                                        </p:cTn>
                                        <p:tgtEl>
                                          <p:spTgt spid="17"/>
                                        </p:tgtEl>
                                        <p:attrNameLst>
                                          <p:attrName>style.visibility</p:attrName>
                                        </p:attrNameLst>
                                      </p:cBhvr>
                                      <p:to>
                                        <p:strVal val="hidden"/>
                                      </p:to>
                                    </p:set>
                                  </p:childTnLst>
                                </p:cTn>
                              </p:par>
                              <p:par>
                                <p:cTn id="83" presetID="23" presetClass="entr" presetSubtype="16" fill="hold" grpId="0" nodeType="withEffect">
                                  <p:stCondLst>
                                    <p:cond delay="400"/>
                                  </p:stCondLst>
                                  <p:childTnLst>
                                    <p:set>
                                      <p:cBhvr>
                                        <p:cTn id="84" dur="1" fill="hold">
                                          <p:stCondLst>
                                            <p:cond delay="0"/>
                                          </p:stCondLst>
                                        </p:cTn>
                                        <p:tgtEl>
                                          <p:spTgt spid="20"/>
                                        </p:tgtEl>
                                        <p:attrNameLst>
                                          <p:attrName>style.visibility</p:attrName>
                                        </p:attrNameLst>
                                      </p:cBhvr>
                                      <p:to>
                                        <p:strVal val="visible"/>
                                      </p:to>
                                    </p:set>
                                    <p:anim calcmode="lin" valueType="num">
                                      <p:cBhvr>
                                        <p:cTn id="85" dur="750" fill="hold"/>
                                        <p:tgtEl>
                                          <p:spTgt spid="20"/>
                                        </p:tgtEl>
                                        <p:attrNameLst>
                                          <p:attrName>ppt_w</p:attrName>
                                        </p:attrNameLst>
                                      </p:cBhvr>
                                      <p:tavLst>
                                        <p:tav tm="0">
                                          <p:val>
                                            <p:fltVal val="0"/>
                                          </p:val>
                                        </p:tav>
                                        <p:tav tm="100000">
                                          <p:val>
                                            <p:strVal val="#ppt_w"/>
                                          </p:val>
                                        </p:tav>
                                      </p:tavLst>
                                    </p:anim>
                                    <p:anim calcmode="lin" valueType="num">
                                      <p:cBhvr>
                                        <p:cTn id="86" dur="750" fill="hold"/>
                                        <p:tgtEl>
                                          <p:spTgt spid="20"/>
                                        </p:tgtEl>
                                        <p:attrNameLst>
                                          <p:attrName>ppt_h</p:attrName>
                                        </p:attrNameLst>
                                      </p:cBhvr>
                                      <p:tavLst>
                                        <p:tav tm="0">
                                          <p:val>
                                            <p:fltVal val="0"/>
                                          </p:val>
                                        </p:tav>
                                        <p:tav tm="100000">
                                          <p:val>
                                            <p:strVal val="#ppt_h"/>
                                          </p:val>
                                        </p:tav>
                                      </p:tavLst>
                                    </p:anim>
                                  </p:childTnLst>
                                </p:cTn>
                              </p:par>
                              <p:par>
                                <p:cTn id="87" presetID="6" presetClass="entr" presetSubtype="32" fill="hold" grpId="3" nodeType="withEffect">
                                  <p:stCondLst>
                                    <p:cond delay="400"/>
                                  </p:stCondLst>
                                  <p:childTnLst>
                                    <p:set>
                                      <p:cBhvr>
                                        <p:cTn id="88" dur="1" fill="hold">
                                          <p:stCondLst>
                                            <p:cond delay="0"/>
                                          </p:stCondLst>
                                        </p:cTn>
                                        <p:tgtEl>
                                          <p:spTgt spid="20"/>
                                        </p:tgtEl>
                                        <p:attrNameLst>
                                          <p:attrName>style.visibility</p:attrName>
                                        </p:attrNameLst>
                                      </p:cBhvr>
                                      <p:to>
                                        <p:strVal val="visible"/>
                                      </p:to>
                                    </p:set>
                                    <p:animEffect transition="in" filter="circle(out)">
                                      <p:cBhvr>
                                        <p:cTn id="89" dur="750"/>
                                        <p:tgtEl>
                                          <p:spTgt spid="20"/>
                                        </p:tgtEl>
                                      </p:cBhvr>
                                    </p:animEffect>
                                  </p:childTnLst>
                                </p:cTn>
                              </p:par>
                              <p:par>
                                <p:cTn id="90" presetID="42" presetClass="path" presetSubtype="0" accel="50000" decel="50000" fill="hold" grpId="2" nodeType="withEffect">
                                  <p:stCondLst>
                                    <p:cond delay="400"/>
                                  </p:stCondLst>
                                  <p:childTnLst>
                                    <p:animMotion origin="layout" path="M 0 0 L -0.18212 -0.25347 " pathEditMode="relative" rAng="0" ptsTypes="AA">
                                      <p:cBhvr>
                                        <p:cTn id="91" dur="750" spd="-100000" fill="hold"/>
                                        <p:tgtEl>
                                          <p:spTgt spid="20"/>
                                        </p:tgtEl>
                                        <p:attrNameLst>
                                          <p:attrName>ppt_x</p:attrName>
                                          <p:attrName>ppt_y</p:attrName>
                                        </p:attrNameLst>
                                      </p:cBhvr>
                                      <p:rCtr x="-9115" y="-12685"/>
                                    </p:animMotion>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grpId="0" nodeType="clickEffect">
                                  <p:stCondLst>
                                    <p:cond delay="0"/>
                                  </p:stCondLst>
                                  <p:childTnLst>
                                    <p:set>
                                      <p:cBhvr>
                                        <p:cTn id="95" dur="1" fill="hold">
                                          <p:stCondLst>
                                            <p:cond delay="0"/>
                                          </p:stCondLst>
                                        </p:cTn>
                                        <p:tgtEl>
                                          <p:spTgt spid="21"/>
                                        </p:tgtEl>
                                        <p:attrNameLst>
                                          <p:attrName>style.visibility</p:attrName>
                                        </p:attrNameLst>
                                      </p:cBhvr>
                                      <p:to>
                                        <p:strVal val="visible"/>
                                      </p:to>
                                    </p:set>
                                    <p:animEffect transition="in" filter="fade">
                                      <p:cBhvr>
                                        <p:cTn id="96" dur="250"/>
                                        <p:tgtEl>
                                          <p:spTgt spid="21"/>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2"/>
                                        </p:tgtEl>
                                        <p:attrNameLst>
                                          <p:attrName>style.visibility</p:attrName>
                                        </p:attrNameLst>
                                      </p:cBhvr>
                                      <p:to>
                                        <p:strVal val="visible"/>
                                      </p:to>
                                    </p:set>
                                    <p:animEffect transition="in" filter="fade">
                                      <p:cBhvr>
                                        <p:cTn id="99" dur="250"/>
                                        <p:tgtEl>
                                          <p:spTgt spid="2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3"/>
                                        </p:tgtEl>
                                        <p:attrNameLst>
                                          <p:attrName>style.visibility</p:attrName>
                                        </p:attrNameLst>
                                      </p:cBhvr>
                                      <p:to>
                                        <p:strVal val="visible"/>
                                      </p:to>
                                    </p:set>
                                    <p:animEffect transition="in" filter="fade">
                                      <p:cBhvr>
                                        <p:cTn id="102" dur="250"/>
                                        <p:tgtEl>
                                          <p:spTgt spid="23"/>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24"/>
                                        </p:tgtEl>
                                        <p:attrNameLst>
                                          <p:attrName>style.visibility</p:attrName>
                                        </p:attrNameLst>
                                      </p:cBhvr>
                                      <p:to>
                                        <p:strVal val="visible"/>
                                      </p:to>
                                    </p:set>
                                    <p:animEffect transition="in" filter="fade">
                                      <p:cBhvr>
                                        <p:cTn id="105" dur="250"/>
                                        <p:tgtEl>
                                          <p:spTgt spid="24"/>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25"/>
                                        </p:tgtEl>
                                        <p:attrNameLst>
                                          <p:attrName>style.visibility</p:attrName>
                                        </p:attrNameLst>
                                      </p:cBhvr>
                                      <p:to>
                                        <p:strVal val="visible"/>
                                      </p:to>
                                    </p:set>
                                    <p:animEffect transition="in" filter="fade">
                                      <p:cBhvr>
                                        <p:cTn id="108" dur="250"/>
                                        <p:tgtEl>
                                          <p:spTgt spid="25"/>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26"/>
                                        </p:tgtEl>
                                        <p:attrNameLst>
                                          <p:attrName>style.visibility</p:attrName>
                                        </p:attrNameLst>
                                      </p:cBhvr>
                                      <p:to>
                                        <p:strVal val="visible"/>
                                      </p:to>
                                    </p:set>
                                    <p:animEffect transition="in" filter="fade">
                                      <p:cBhvr>
                                        <p:cTn id="111" dur="250"/>
                                        <p:tgtEl>
                                          <p:spTgt spid="26"/>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27"/>
                                        </p:tgtEl>
                                        <p:attrNameLst>
                                          <p:attrName>style.visibility</p:attrName>
                                        </p:attrNameLst>
                                      </p:cBhvr>
                                      <p:to>
                                        <p:strVal val="visible"/>
                                      </p:to>
                                    </p:set>
                                    <p:animEffect transition="in" filter="fade">
                                      <p:cBhvr>
                                        <p:cTn id="114" dur="250"/>
                                        <p:tgtEl>
                                          <p:spTgt spid="27"/>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28"/>
                                        </p:tgtEl>
                                        <p:attrNameLst>
                                          <p:attrName>style.visibility</p:attrName>
                                        </p:attrNameLst>
                                      </p:cBhvr>
                                      <p:to>
                                        <p:strVal val="visible"/>
                                      </p:to>
                                    </p:set>
                                    <p:animEffect transition="in" filter="fade">
                                      <p:cBhvr>
                                        <p:cTn id="117" dur="250"/>
                                        <p:tgtEl>
                                          <p:spTgt spid="28"/>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29"/>
                                        </p:tgtEl>
                                        <p:attrNameLst>
                                          <p:attrName>style.visibility</p:attrName>
                                        </p:attrNameLst>
                                      </p:cBhvr>
                                      <p:to>
                                        <p:strVal val="visible"/>
                                      </p:to>
                                    </p:set>
                                    <p:animEffect transition="in" filter="fade">
                                      <p:cBhvr>
                                        <p:cTn id="120" dur="250"/>
                                        <p:tgtEl>
                                          <p:spTgt spid="29"/>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30"/>
                                        </p:tgtEl>
                                        <p:attrNameLst>
                                          <p:attrName>style.visibility</p:attrName>
                                        </p:attrNameLst>
                                      </p:cBhvr>
                                      <p:to>
                                        <p:strVal val="visible"/>
                                      </p:to>
                                    </p:set>
                                    <p:animEffect transition="in" filter="fade">
                                      <p:cBhvr>
                                        <p:cTn id="123" dur="250"/>
                                        <p:tgtEl>
                                          <p:spTgt spid="30"/>
                                        </p:tgtEl>
                                      </p:cBhvr>
                                    </p:animEffect>
                                  </p:childTnLst>
                                </p:cTn>
                              </p:par>
                              <p:par>
                                <p:cTn id="124" presetID="42" presetClass="path" presetSubtype="0" accel="50000" decel="50000" fill="hold" grpId="2" nodeType="withEffect">
                                  <p:stCondLst>
                                    <p:cond delay="0"/>
                                  </p:stCondLst>
                                  <p:childTnLst>
                                    <p:animMotion origin="layout" path="M 1.11111E-6 3.33333E-6 L 0.11771 -0.15394 " pathEditMode="relative" rAng="0" ptsTypes="AA">
                                      <p:cBhvr>
                                        <p:cTn id="125" dur="2000" fill="hold"/>
                                        <p:tgtEl>
                                          <p:spTgt spid="21"/>
                                        </p:tgtEl>
                                        <p:attrNameLst>
                                          <p:attrName>ppt_x</p:attrName>
                                          <p:attrName>ppt_y</p:attrName>
                                        </p:attrNameLst>
                                      </p:cBhvr>
                                      <p:rCtr x="5885" y="-7708"/>
                                    </p:animMotion>
                                  </p:childTnLst>
                                </p:cTn>
                              </p:par>
                              <p:par>
                                <p:cTn id="126" presetID="42" presetClass="path" presetSubtype="0" accel="50000" decel="50000" fill="hold" grpId="2" nodeType="withEffect">
                                  <p:stCondLst>
                                    <p:cond delay="0"/>
                                  </p:stCondLst>
                                  <p:childTnLst>
                                    <p:animMotion origin="layout" path="M -1.38889E-6 1.85185E-6 L -0.47934 -0.05648 " pathEditMode="relative" rAng="0" ptsTypes="AA">
                                      <p:cBhvr>
                                        <p:cTn id="127" dur="2000" fill="hold"/>
                                        <p:tgtEl>
                                          <p:spTgt spid="22"/>
                                        </p:tgtEl>
                                        <p:attrNameLst>
                                          <p:attrName>ppt_x</p:attrName>
                                          <p:attrName>ppt_y</p:attrName>
                                        </p:attrNameLst>
                                      </p:cBhvr>
                                      <p:rCtr x="-23976" y="-2824"/>
                                    </p:animMotion>
                                  </p:childTnLst>
                                </p:cTn>
                              </p:par>
                              <p:par>
                                <p:cTn id="128" presetID="42" presetClass="path" presetSubtype="0" accel="50000" decel="50000" fill="hold" grpId="2" nodeType="withEffect">
                                  <p:stCondLst>
                                    <p:cond delay="0"/>
                                  </p:stCondLst>
                                  <p:childTnLst>
                                    <p:animMotion origin="layout" path="M -1.11111E-6 -1.85185E-6 L 0.34479 -0.15416 " pathEditMode="relative" rAng="0" ptsTypes="AA">
                                      <p:cBhvr>
                                        <p:cTn id="129" dur="2000" fill="hold"/>
                                        <p:tgtEl>
                                          <p:spTgt spid="23"/>
                                        </p:tgtEl>
                                        <p:attrNameLst>
                                          <p:attrName>ppt_x</p:attrName>
                                          <p:attrName>ppt_y</p:attrName>
                                        </p:attrNameLst>
                                      </p:cBhvr>
                                      <p:rCtr x="17240" y="-7708"/>
                                    </p:animMotion>
                                  </p:childTnLst>
                                </p:cTn>
                              </p:par>
                              <p:par>
                                <p:cTn id="130" presetID="42" presetClass="path" presetSubtype="0" accel="50000" decel="50000" fill="hold" grpId="2" nodeType="withEffect">
                                  <p:stCondLst>
                                    <p:cond delay="0"/>
                                  </p:stCondLst>
                                  <p:childTnLst>
                                    <p:animMotion origin="layout" path="M -2.77778E-7 -1.85185E-6 L -0.37969 0.06412 " pathEditMode="relative" rAng="0" ptsTypes="AA">
                                      <p:cBhvr>
                                        <p:cTn id="131" dur="2000" fill="hold"/>
                                        <p:tgtEl>
                                          <p:spTgt spid="24"/>
                                        </p:tgtEl>
                                        <p:attrNameLst>
                                          <p:attrName>ppt_x</p:attrName>
                                          <p:attrName>ppt_y</p:attrName>
                                        </p:attrNameLst>
                                      </p:cBhvr>
                                      <p:rCtr x="-18993" y="3194"/>
                                    </p:animMotion>
                                  </p:childTnLst>
                                </p:cTn>
                              </p:par>
                              <p:par>
                                <p:cTn id="132" presetID="42" presetClass="path" presetSubtype="0" accel="50000" decel="50000" fill="hold" grpId="2" nodeType="withEffect">
                                  <p:stCondLst>
                                    <p:cond delay="0"/>
                                  </p:stCondLst>
                                  <p:childTnLst>
                                    <p:animMotion origin="layout" path="M -1.38889E-6 1.48148E-6 L 0.45955 -0.03472 " pathEditMode="relative" rAng="0" ptsTypes="AA">
                                      <p:cBhvr>
                                        <p:cTn id="133" dur="2000" fill="hold"/>
                                        <p:tgtEl>
                                          <p:spTgt spid="25"/>
                                        </p:tgtEl>
                                        <p:attrNameLst>
                                          <p:attrName>ppt_x</p:attrName>
                                          <p:attrName>ppt_y</p:attrName>
                                        </p:attrNameLst>
                                      </p:cBhvr>
                                      <p:rCtr x="22969" y="-1736"/>
                                    </p:animMotion>
                                  </p:childTnLst>
                                </p:cTn>
                              </p:par>
                              <p:par>
                                <p:cTn id="134" presetID="42" presetClass="path" presetSubtype="0" accel="50000" decel="50000" fill="hold" grpId="2" nodeType="withEffect">
                                  <p:stCondLst>
                                    <p:cond delay="0"/>
                                  </p:stCondLst>
                                  <p:childTnLst>
                                    <p:animMotion origin="layout" path="M -4.44444E-6 1.48148E-6 L -0.22135 0.06435 " pathEditMode="relative" rAng="0" ptsTypes="AA">
                                      <p:cBhvr>
                                        <p:cTn id="135" dur="2000" fill="hold"/>
                                        <p:tgtEl>
                                          <p:spTgt spid="26"/>
                                        </p:tgtEl>
                                        <p:attrNameLst>
                                          <p:attrName>ppt_x</p:attrName>
                                          <p:attrName>ppt_y</p:attrName>
                                        </p:attrNameLst>
                                      </p:cBhvr>
                                      <p:rCtr x="-11076" y="3218"/>
                                    </p:animMotion>
                                  </p:childTnLst>
                                </p:cTn>
                              </p:par>
                              <p:par>
                                <p:cTn id="136" presetID="42" presetClass="path" presetSubtype="0" accel="50000" decel="50000" fill="hold" grpId="2" nodeType="withEffect">
                                  <p:stCondLst>
                                    <p:cond delay="0"/>
                                  </p:stCondLst>
                                  <p:childTnLst>
                                    <p:animMotion origin="layout" path="M 3.88889E-6 4.81481E-6 L 0.62691 -0.03403 " pathEditMode="relative" rAng="0" ptsTypes="AA">
                                      <p:cBhvr>
                                        <p:cTn id="137" dur="2000" fill="hold"/>
                                        <p:tgtEl>
                                          <p:spTgt spid="27"/>
                                        </p:tgtEl>
                                        <p:attrNameLst>
                                          <p:attrName>ppt_x</p:attrName>
                                          <p:attrName>ppt_y</p:attrName>
                                        </p:attrNameLst>
                                      </p:cBhvr>
                                      <p:rCtr x="31337" y="-1713"/>
                                    </p:animMotion>
                                  </p:childTnLst>
                                </p:cTn>
                              </p:par>
                              <p:par>
                                <p:cTn id="138" presetID="42" presetClass="path" presetSubtype="0" accel="50000" decel="50000" fill="hold" grpId="2" nodeType="withEffect">
                                  <p:stCondLst>
                                    <p:cond delay="0"/>
                                  </p:stCondLst>
                                  <p:childTnLst>
                                    <p:animMotion origin="layout" path="M -3.88889E-6 -3.7037E-6 L 0.06424 0.16158 " pathEditMode="relative" rAng="0" ptsTypes="AA">
                                      <p:cBhvr>
                                        <p:cTn id="139" dur="2000" fill="hold"/>
                                        <p:tgtEl>
                                          <p:spTgt spid="28"/>
                                        </p:tgtEl>
                                        <p:attrNameLst>
                                          <p:attrName>ppt_x</p:attrName>
                                          <p:attrName>ppt_y</p:attrName>
                                        </p:attrNameLst>
                                      </p:cBhvr>
                                      <p:rCtr x="3212" y="8079"/>
                                    </p:animMotion>
                                  </p:childTnLst>
                                </p:cTn>
                              </p:par>
                              <p:par>
                                <p:cTn id="140" presetID="42" presetClass="path" presetSubtype="0" accel="50000" decel="50000" fill="hold" grpId="2" nodeType="withEffect">
                                  <p:stCondLst>
                                    <p:cond delay="0"/>
                                  </p:stCondLst>
                                  <p:childTnLst>
                                    <p:animMotion origin="layout" path="M 4.72222E-6 -3.7037E-6 L -0.5007 0.25973 " pathEditMode="relative" rAng="0" ptsTypes="AA">
                                      <p:cBhvr>
                                        <p:cTn id="141" dur="2000" fill="hold"/>
                                        <p:tgtEl>
                                          <p:spTgt spid="29"/>
                                        </p:tgtEl>
                                        <p:attrNameLst>
                                          <p:attrName>ppt_x</p:attrName>
                                          <p:attrName>ppt_y</p:attrName>
                                        </p:attrNameLst>
                                      </p:cBhvr>
                                      <p:rCtr x="-25035" y="12986"/>
                                    </p:animMotion>
                                  </p:childTnLst>
                                </p:cTn>
                              </p:par>
                              <p:par>
                                <p:cTn id="142" presetID="42" presetClass="path" presetSubtype="0" accel="50000" decel="50000" fill="hold" grpId="2" nodeType="withEffect">
                                  <p:stCondLst>
                                    <p:cond delay="0"/>
                                  </p:stCondLst>
                                  <p:childTnLst>
                                    <p:animMotion origin="layout" path="M 2.22222E-6 -1.85185E-6 L 0.32795 0.16111 " pathEditMode="relative" rAng="0" ptsTypes="AA">
                                      <p:cBhvr>
                                        <p:cTn id="143" dur="2000" fill="hold"/>
                                        <p:tgtEl>
                                          <p:spTgt spid="30"/>
                                        </p:tgtEl>
                                        <p:attrNameLst>
                                          <p:attrName>ppt_x</p:attrName>
                                          <p:attrName>ppt_y</p:attrName>
                                        </p:attrNameLst>
                                      </p:cBhvr>
                                      <p:rCtr x="16389" y="8056"/>
                                    </p:animMotion>
                                  </p:childTnLst>
                                </p:cTn>
                              </p:par>
                              <p:par>
                                <p:cTn id="144" presetID="10" presetClass="exit" presetSubtype="0" fill="hold" grpId="1" nodeType="withEffect">
                                  <p:stCondLst>
                                    <p:cond delay="0"/>
                                  </p:stCondLst>
                                  <p:childTnLst>
                                    <p:animEffect transition="out" filter="fade">
                                      <p:cBhvr>
                                        <p:cTn id="145" dur="1250"/>
                                        <p:tgtEl>
                                          <p:spTgt spid="20"/>
                                        </p:tgtEl>
                                      </p:cBhvr>
                                    </p:animEffect>
                                    <p:set>
                                      <p:cBhvr>
                                        <p:cTn id="146" dur="1" fill="hold">
                                          <p:stCondLst>
                                            <p:cond delay="1249"/>
                                          </p:stCondLst>
                                        </p:cTn>
                                        <p:tgtEl>
                                          <p:spTgt spid="20"/>
                                        </p:tgtEl>
                                        <p:attrNameLst>
                                          <p:attrName>style.visibility</p:attrName>
                                        </p:attrNameLst>
                                      </p:cBhvr>
                                      <p:to>
                                        <p:strVal val="hidden"/>
                                      </p:to>
                                    </p:set>
                                  </p:childTnLst>
                                </p:cTn>
                              </p:par>
                            </p:childTnLst>
                          </p:cTn>
                        </p:par>
                        <p:par>
                          <p:cTn id="147" fill="hold">
                            <p:stCondLst>
                              <p:cond delay="2000"/>
                            </p:stCondLst>
                            <p:childTnLst>
                              <p:par>
                                <p:cTn id="148" presetID="10" presetClass="entr" presetSubtype="0" fill="hold" grpId="0" nodeType="afterEffect">
                                  <p:stCondLst>
                                    <p:cond delay="0"/>
                                  </p:stCondLst>
                                  <p:childTnLst>
                                    <p:set>
                                      <p:cBhvr>
                                        <p:cTn id="149" dur="1" fill="hold">
                                          <p:stCondLst>
                                            <p:cond delay="0"/>
                                          </p:stCondLst>
                                        </p:cTn>
                                        <p:tgtEl>
                                          <p:spTgt spid="19"/>
                                        </p:tgtEl>
                                        <p:attrNameLst>
                                          <p:attrName>style.visibility</p:attrName>
                                        </p:attrNameLst>
                                      </p:cBhvr>
                                      <p:to>
                                        <p:strVal val="visible"/>
                                      </p:to>
                                    </p:set>
                                    <p:animEffect transition="in" filter="fade">
                                      <p:cBhvr>
                                        <p:cTn id="150" dur="250"/>
                                        <p:tgtEl>
                                          <p:spTgt spid="19"/>
                                        </p:tgtEl>
                                      </p:cBhvr>
                                    </p:animEffect>
                                  </p:childTnLst>
                                </p:cTn>
                              </p:par>
                              <p:par>
                                <p:cTn id="151" presetID="10" presetClass="exit" presetSubtype="0" fill="hold" grpId="1" nodeType="withEffect">
                                  <p:stCondLst>
                                    <p:cond delay="0"/>
                                  </p:stCondLst>
                                  <p:childTnLst>
                                    <p:animEffect transition="out" filter="fade">
                                      <p:cBhvr>
                                        <p:cTn id="152" dur="500"/>
                                        <p:tgtEl>
                                          <p:spTgt spid="21"/>
                                        </p:tgtEl>
                                      </p:cBhvr>
                                    </p:animEffect>
                                    <p:set>
                                      <p:cBhvr>
                                        <p:cTn id="153" dur="1" fill="hold">
                                          <p:stCondLst>
                                            <p:cond delay="499"/>
                                          </p:stCondLst>
                                        </p:cTn>
                                        <p:tgtEl>
                                          <p:spTgt spid="21"/>
                                        </p:tgtEl>
                                        <p:attrNameLst>
                                          <p:attrName>style.visibility</p:attrName>
                                        </p:attrNameLst>
                                      </p:cBhvr>
                                      <p:to>
                                        <p:strVal val="hidden"/>
                                      </p:to>
                                    </p:set>
                                  </p:childTnLst>
                                </p:cTn>
                              </p:par>
                              <p:par>
                                <p:cTn id="154" presetID="10" presetClass="exit" presetSubtype="0" fill="hold" grpId="1" nodeType="withEffect">
                                  <p:stCondLst>
                                    <p:cond delay="0"/>
                                  </p:stCondLst>
                                  <p:childTnLst>
                                    <p:animEffect transition="out" filter="fade">
                                      <p:cBhvr>
                                        <p:cTn id="155" dur="500"/>
                                        <p:tgtEl>
                                          <p:spTgt spid="22"/>
                                        </p:tgtEl>
                                      </p:cBhvr>
                                    </p:animEffect>
                                    <p:set>
                                      <p:cBhvr>
                                        <p:cTn id="156" dur="1" fill="hold">
                                          <p:stCondLst>
                                            <p:cond delay="499"/>
                                          </p:stCondLst>
                                        </p:cTn>
                                        <p:tgtEl>
                                          <p:spTgt spid="22"/>
                                        </p:tgtEl>
                                        <p:attrNameLst>
                                          <p:attrName>style.visibility</p:attrName>
                                        </p:attrNameLst>
                                      </p:cBhvr>
                                      <p:to>
                                        <p:strVal val="hidden"/>
                                      </p:to>
                                    </p:set>
                                  </p:childTnLst>
                                </p:cTn>
                              </p:par>
                              <p:par>
                                <p:cTn id="157" presetID="10" presetClass="exit" presetSubtype="0" fill="hold" grpId="1" nodeType="withEffect">
                                  <p:stCondLst>
                                    <p:cond delay="0"/>
                                  </p:stCondLst>
                                  <p:childTnLst>
                                    <p:animEffect transition="out" filter="fade">
                                      <p:cBhvr>
                                        <p:cTn id="158" dur="500"/>
                                        <p:tgtEl>
                                          <p:spTgt spid="23"/>
                                        </p:tgtEl>
                                      </p:cBhvr>
                                    </p:animEffect>
                                    <p:set>
                                      <p:cBhvr>
                                        <p:cTn id="159" dur="1" fill="hold">
                                          <p:stCondLst>
                                            <p:cond delay="499"/>
                                          </p:stCondLst>
                                        </p:cTn>
                                        <p:tgtEl>
                                          <p:spTgt spid="23"/>
                                        </p:tgtEl>
                                        <p:attrNameLst>
                                          <p:attrName>style.visibility</p:attrName>
                                        </p:attrNameLst>
                                      </p:cBhvr>
                                      <p:to>
                                        <p:strVal val="hidden"/>
                                      </p:to>
                                    </p:set>
                                  </p:childTnLst>
                                </p:cTn>
                              </p:par>
                              <p:par>
                                <p:cTn id="160" presetID="10" presetClass="exit" presetSubtype="0" fill="hold" grpId="1" nodeType="withEffect">
                                  <p:stCondLst>
                                    <p:cond delay="0"/>
                                  </p:stCondLst>
                                  <p:childTnLst>
                                    <p:animEffect transition="out" filter="fade">
                                      <p:cBhvr>
                                        <p:cTn id="161" dur="500"/>
                                        <p:tgtEl>
                                          <p:spTgt spid="24"/>
                                        </p:tgtEl>
                                      </p:cBhvr>
                                    </p:animEffect>
                                    <p:set>
                                      <p:cBhvr>
                                        <p:cTn id="162" dur="1" fill="hold">
                                          <p:stCondLst>
                                            <p:cond delay="499"/>
                                          </p:stCondLst>
                                        </p:cTn>
                                        <p:tgtEl>
                                          <p:spTgt spid="24"/>
                                        </p:tgtEl>
                                        <p:attrNameLst>
                                          <p:attrName>style.visibility</p:attrName>
                                        </p:attrNameLst>
                                      </p:cBhvr>
                                      <p:to>
                                        <p:strVal val="hidden"/>
                                      </p:to>
                                    </p:set>
                                  </p:childTnLst>
                                </p:cTn>
                              </p:par>
                              <p:par>
                                <p:cTn id="163" presetID="10" presetClass="exit" presetSubtype="0" fill="hold" grpId="1" nodeType="withEffect">
                                  <p:stCondLst>
                                    <p:cond delay="0"/>
                                  </p:stCondLst>
                                  <p:childTnLst>
                                    <p:animEffect transition="out" filter="fade">
                                      <p:cBhvr>
                                        <p:cTn id="164" dur="500"/>
                                        <p:tgtEl>
                                          <p:spTgt spid="25"/>
                                        </p:tgtEl>
                                      </p:cBhvr>
                                    </p:animEffect>
                                    <p:set>
                                      <p:cBhvr>
                                        <p:cTn id="165" dur="1" fill="hold">
                                          <p:stCondLst>
                                            <p:cond delay="499"/>
                                          </p:stCondLst>
                                        </p:cTn>
                                        <p:tgtEl>
                                          <p:spTgt spid="25"/>
                                        </p:tgtEl>
                                        <p:attrNameLst>
                                          <p:attrName>style.visibility</p:attrName>
                                        </p:attrNameLst>
                                      </p:cBhvr>
                                      <p:to>
                                        <p:strVal val="hidden"/>
                                      </p:to>
                                    </p:set>
                                  </p:childTnLst>
                                </p:cTn>
                              </p:par>
                              <p:par>
                                <p:cTn id="166" presetID="10" presetClass="exit" presetSubtype="0" fill="hold" grpId="1" nodeType="withEffect">
                                  <p:stCondLst>
                                    <p:cond delay="0"/>
                                  </p:stCondLst>
                                  <p:childTnLst>
                                    <p:animEffect transition="out" filter="fade">
                                      <p:cBhvr>
                                        <p:cTn id="167" dur="500"/>
                                        <p:tgtEl>
                                          <p:spTgt spid="26"/>
                                        </p:tgtEl>
                                      </p:cBhvr>
                                    </p:animEffect>
                                    <p:set>
                                      <p:cBhvr>
                                        <p:cTn id="168" dur="1" fill="hold">
                                          <p:stCondLst>
                                            <p:cond delay="499"/>
                                          </p:stCondLst>
                                        </p:cTn>
                                        <p:tgtEl>
                                          <p:spTgt spid="26"/>
                                        </p:tgtEl>
                                        <p:attrNameLst>
                                          <p:attrName>style.visibility</p:attrName>
                                        </p:attrNameLst>
                                      </p:cBhvr>
                                      <p:to>
                                        <p:strVal val="hidden"/>
                                      </p:to>
                                    </p:set>
                                  </p:childTnLst>
                                </p:cTn>
                              </p:par>
                              <p:par>
                                <p:cTn id="169" presetID="10" presetClass="exit" presetSubtype="0" fill="hold" grpId="1" nodeType="withEffect">
                                  <p:stCondLst>
                                    <p:cond delay="0"/>
                                  </p:stCondLst>
                                  <p:childTnLst>
                                    <p:animEffect transition="out" filter="fade">
                                      <p:cBhvr>
                                        <p:cTn id="170" dur="500"/>
                                        <p:tgtEl>
                                          <p:spTgt spid="27"/>
                                        </p:tgtEl>
                                      </p:cBhvr>
                                    </p:animEffect>
                                    <p:set>
                                      <p:cBhvr>
                                        <p:cTn id="171" dur="1" fill="hold">
                                          <p:stCondLst>
                                            <p:cond delay="499"/>
                                          </p:stCondLst>
                                        </p:cTn>
                                        <p:tgtEl>
                                          <p:spTgt spid="27"/>
                                        </p:tgtEl>
                                        <p:attrNameLst>
                                          <p:attrName>style.visibility</p:attrName>
                                        </p:attrNameLst>
                                      </p:cBhvr>
                                      <p:to>
                                        <p:strVal val="hidden"/>
                                      </p:to>
                                    </p:set>
                                  </p:childTnLst>
                                </p:cTn>
                              </p:par>
                              <p:par>
                                <p:cTn id="172" presetID="10" presetClass="exit" presetSubtype="0" fill="hold" grpId="1" nodeType="withEffect">
                                  <p:stCondLst>
                                    <p:cond delay="0"/>
                                  </p:stCondLst>
                                  <p:childTnLst>
                                    <p:animEffect transition="out" filter="fade">
                                      <p:cBhvr>
                                        <p:cTn id="173" dur="500"/>
                                        <p:tgtEl>
                                          <p:spTgt spid="28"/>
                                        </p:tgtEl>
                                      </p:cBhvr>
                                    </p:animEffect>
                                    <p:set>
                                      <p:cBhvr>
                                        <p:cTn id="174" dur="1" fill="hold">
                                          <p:stCondLst>
                                            <p:cond delay="499"/>
                                          </p:stCondLst>
                                        </p:cTn>
                                        <p:tgtEl>
                                          <p:spTgt spid="28"/>
                                        </p:tgtEl>
                                        <p:attrNameLst>
                                          <p:attrName>style.visibility</p:attrName>
                                        </p:attrNameLst>
                                      </p:cBhvr>
                                      <p:to>
                                        <p:strVal val="hidden"/>
                                      </p:to>
                                    </p:set>
                                  </p:childTnLst>
                                </p:cTn>
                              </p:par>
                              <p:par>
                                <p:cTn id="175" presetID="10" presetClass="exit" presetSubtype="0" fill="hold" grpId="1" nodeType="withEffect">
                                  <p:stCondLst>
                                    <p:cond delay="0"/>
                                  </p:stCondLst>
                                  <p:childTnLst>
                                    <p:animEffect transition="out" filter="fade">
                                      <p:cBhvr>
                                        <p:cTn id="176" dur="500"/>
                                        <p:tgtEl>
                                          <p:spTgt spid="29"/>
                                        </p:tgtEl>
                                      </p:cBhvr>
                                    </p:animEffect>
                                    <p:set>
                                      <p:cBhvr>
                                        <p:cTn id="177" dur="1" fill="hold">
                                          <p:stCondLst>
                                            <p:cond delay="499"/>
                                          </p:stCondLst>
                                        </p:cTn>
                                        <p:tgtEl>
                                          <p:spTgt spid="29"/>
                                        </p:tgtEl>
                                        <p:attrNameLst>
                                          <p:attrName>style.visibility</p:attrName>
                                        </p:attrNameLst>
                                      </p:cBhvr>
                                      <p:to>
                                        <p:strVal val="hidden"/>
                                      </p:to>
                                    </p:set>
                                  </p:childTnLst>
                                </p:cTn>
                              </p:par>
                              <p:par>
                                <p:cTn id="178" presetID="10" presetClass="exit" presetSubtype="0" fill="hold" grpId="1" nodeType="withEffect">
                                  <p:stCondLst>
                                    <p:cond delay="0"/>
                                  </p:stCondLst>
                                  <p:childTnLst>
                                    <p:animEffect transition="out" filter="fade">
                                      <p:cBhvr>
                                        <p:cTn id="179" dur="500"/>
                                        <p:tgtEl>
                                          <p:spTgt spid="30"/>
                                        </p:tgtEl>
                                      </p:cBhvr>
                                    </p:animEffect>
                                    <p:set>
                                      <p:cBhvr>
                                        <p:cTn id="180" dur="1" fill="hold">
                                          <p:stCondLst>
                                            <p:cond delay="499"/>
                                          </p:stCondLst>
                                        </p:cTn>
                                        <p:tgtEl>
                                          <p:spTgt spid="30"/>
                                        </p:tgtEl>
                                        <p:attrNameLst>
                                          <p:attrName>style.visibility</p:attrName>
                                        </p:attrNameLst>
                                      </p:cBhvr>
                                      <p:to>
                                        <p:strVal val="hidden"/>
                                      </p:to>
                                    </p:set>
                                  </p:childTnLst>
                                </p:cTn>
                              </p:par>
                            </p:childTnLst>
                          </p:cTn>
                        </p:par>
                      </p:childTnLst>
                    </p:cTn>
                  </p:par>
                  <p:par>
                    <p:cTn id="181" fill="hold">
                      <p:stCondLst>
                        <p:cond delay="indefinite"/>
                      </p:stCondLst>
                      <p:childTnLst>
                        <p:par>
                          <p:cTn id="182" fill="hold">
                            <p:stCondLst>
                              <p:cond delay="0"/>
                            </p:stCondLst>
                            <p:childTnLst>
                              <p:par>
                                <p:cTn id="183" presetID="22" presetClass="entr" presetSubtype="8" fill="hold" grpId="0" nodeType="clickEffect">
                                  <p:stCondLst>
                                    <p:cond delay="0"/>
                                  </p:stCondLst>
                                  <p:childTnLst>
                                    <p:set>
                                      <p:cBhvr>
                                        <p:cTn id="184" dur="1" fill="hold">
                                          <p:stCondLst>
                                            <p:cond delay="0"/>
                                          </p:stCondLst>
                                        </p:cTn>
                                        <p:tgtEl>
                                          <p:spTgt spid="18"/>
                                        </p:tgtEl>
                                        <p:attrNameLst>
                                          <p:attrName>style.visibility</p:attrName>
                                        </p:attrNameLst>
                                      </p:cBhvr>
                                      <p:to>
                                        <p:strVal val="visible"/>
                                      </p:to>
                                    </p:set>
                                    <p:animEffect transition="in" filter="wipe(left)">
                                      <p:cBhvr>
                                        <p:cTn id="185" dur="500"/>
                                        <p:tgtEl>
                                          <p:spTgt spid="18"/>
                                        </p:tgtEl>
                                      </p:cBhvr>
                                    </p:animEffect>
                                  </p:childTnLst>
                                </p:cTn>
                              </p:par>
                              <p:par>
                                <p:cTn id="186" presetID="18" presetClass="emph" presetSubtype="0" fill="hold" grpId="1" nodeType="withEffect">
                                  <p:stCondLst>
                                    <p:cond delay="0"/>
                                  </p:stCondLst>
                                  <p:childTnLst>
                                    <p:set>
                                      <p:cBhvr override="childStyle">
                                        <p:cTn id="187" dur="500" fill="hold"/>
                                        <p:tgtEl>
                                          <p:spTgt spid="18"/>
                                        </p:tgtEl>
                                        <p:attrNameLst>
                                          <p:attrName>style.textDecorationUnderline</p:attrName>
                                        </p:attrNameLst>
                                      </p:cBhvr>
                                      <p:to>
                                        <p:strVal val="true"/>
                                      </p:to>
                                    </p:set>
                                  </p:childTnLst>
                                </p:cTn>
                              </p:par>
                              <p:par>
                                <p:cTn id="188" presetID="22" presetClass="entr" presetSubtype="8" fill="hold" grpId="0" nodeType="withEffect">
                                  <p:stCondLst>
                                    <p:cond delay="0"/>
                                  </p:stCondLst>
                                  <p:childTnLst>
                                    <p:set>
                                      <p:cBhvr>
                                        <p:cTn id="189" dur="1" fill="hold">
                                          <p:stCondLst>
                                            <p:cond delay="0"/>
                                          </p:stCondLst>
                                        </p:cTn>
                                        <p:tgtEl>
                                          <p:spTgt spid="3072"/>
                                        </p:tgtEl>
                                        <p:attrNameLst>
                                          <p:attrName>style.visibility</p:attrName>
                                        </p:attrNameLst>
                                      </p:cBhvr>
                                      <p:to>
                                        <p:strVal val="visible"/>
                                      </p:to>
                                    </p:set>
                                    <p:animEffect transition="in" filter="wipe(left)">
                                      <p:cBhvr>
                                        <p:cTn id="190" dur="500"/>
                                        <p:tgtEl>
                                          <p:spTgt spid="3072"/>
                                        </p:tgtEl>
                                      </p:cBhvr>
                                    </p:animEffect>
                                  </p:childTnLst>
                                </p:cTn>
                              </p:par>
                            </p:childTnLst>
                          </p:cTn>
                        </p:par>
                        <p:par>
                          <p:cTn id="191" fill="hold">
                            <p:stCondLst>
                              <p:cond delay="500"/>
                            </p:stCondLst>
                            <p:childTnLst>
                              <p:par>
                                <p:cTn id="192" presetID="0" presetClass="entr" presetSubtype="0" fill="hold" grpId="0" nodeType="afterEffect">
                                  <p:stCondLst>
                                    <p:cond delay="0"/>
                                  </p:stCondLst>
                                  <p:childTnLst>
                                    <p:set>
                                      <p:cBhvr>
                                        <p:cTn id="193" dur="1" fill="hold">
                                          <p:stCondLst>
                                            <p:cond delay="0"/>
                                          </p:stCondLst>
                                        </p:cTn>
                                        <p:tgtEl>
                                          <p:spTgt spid="31"/>
                                        </p:tgtEl>
                                        <p:attrNameLst>
                                          <p:attrName>style.visibility</p:attrName>
                                        </p:attrNameLst>
                                      </p:cBhvr>
                                      <p:to>
                                        <p:strVal val="visible"/>
                                      </p:to>
                                    </p:set>
                                    <p:animEffect transition="in" filter="dissolve">
                                      <p:cBhvr>
                                        <p:cTn id="194" dur="500">
                                          <p:stCondLst>
                                            <p:cond delay="0"/>
                                          </p:stCondLst>
                                        </p:cTn>
                                        <p:tgtEl>
                                          <p:spTgt spid="31"/>
                                        </p:tgtEl>
                                      </p:cBhvr>
                                    </p:animEffect>
                                    <p:anim to="" calcmode="lin" valueType="num">
                                      <p:cBhvr>
                                        <p:cTn id="195" dur="500" fill="hold">
                                          <p:stCondLst>
                                            <p:cond delay="0"/>
                                          </p:stCondLst>
                                        </p:cTn>
                                        <p:tgtEl>
                                          <p:spTgt spid="31"/>
                                        </p:tgtEl>
                                        <p:attrNameLst>
                                          <p:attrName>ppt_w</p:attrName>
                                        </p:attrNameLst>
                                      </p:cBhvr>
                                      <p:tavLst>
                                        <p:tav tm="0">
                                          <p:val>
                                            <p:strVal val="#ppt_w*4"/>
                                          </p:val>
                                        </p:tav>
                                        <p:tav tm="100000">
                                          <p:val>
                                            <p:strVal val="#ppt_w"/>
                                          </p:val>
                                        </p:tav>
                                      </p:tavLst>
                                    </p:anim>
                                    <p:anim to="" calcmode="lin" valueType="num">
                                      <p:cBhvr>
                                        <p:cTn id="196" dur="500" fill="hold">
                                          <p:stCondLst>
                                            <p:cond delay="0"/>
                                          </p:stCondLst>
                                        </p:cTn>
                                        <p:tgtEl>
                                          <p:spTgt spid="31"/>
                                        </p:tgtEl>
                                        <p:attrNameLst>
                                          <p:attrName>ppt_h</p:attrName>
                                        </p:attrNameLst>
                                      </p:cBhvr>
                                      <p:tavLst>
                                        <p:tav tm="0">
                                          <p:val>
                                            <p:strVal val="#ppt_h*4"/>
                                          </p:val>
                                        </p:tav>
                                        <p:tav tm="100000">
                                          <p:val>
                                            <p:strVal val="#ppt_h"/>
                                          </p:val>
                                        </p:tav>
                                      </p:tavLst>
                                    </p:anim>
                                  </p:childTnLst>
                                </p:cTn>
                              </p:par>
                            </p:childTnLst>
                          </p:cTn>
                        </p:par>
                      </p:childTnLst>
                    </p:cTn>
                  </p:par>
                  <p:par>
                    <p:cTn id="197" fill="hold">
                      <p:stCondLst>
                        <p:cond delay="indefinite"/>
                      </p:stCondLst>
                      <p:childTnLst>
                        <p:par>
                          <p:cTn id="198" fill="hold">
                            <p:stCondLst>
                              <p:cond delay="0"/>
                            </p:stCondLst>
                            <p:childTnLst>
                              <p:par>
                                <p:cTn id="199" presetID="22" presetClass="entr" presetSubtype="4" fill="hold" nodeType="clickEffect">
                                  <p:stCondLst>
                                    <p:cond delay="0"/>
                                  </p:stCondLst>
                                  <p:childTnLst>
                                    <p:set>
                                      <p:cBhvr>
                                        <p:cTn id="200" dur="1" fill="hold">
                                          <p:stCondLst>
                                            <p:cond delay="0"/>
                                          </p:stCondLst>
                                        </p:cTn>
                                        <p:tgtEl>
                                          <p:spTgt spid="3073"/>
                                        </p:tgtEl>
                                        <p:attrNameLst>
                                          <p:attrName>style.visibility</p:attrName>
                                        </p:attrNameLst>
                                      </p:cBhvr>
                                      <p:to>
                                        <p:strVal val="visible"/>
                                      </p:to>
                                    </p:set>
                                    <p:animEffect transition="in" filter="wipe(down)">
                                      <p:cBhvr>
                                        <p:cTn id="201" dur="500"/>
                                        <p:tgtEl>
                                          <p:spTgt spid="3073"/>
                                        </p:tgtEl>
                                      </p:cBhvr>
                                    </p:animEffect>
                                  </p:childTnLst>
                                </p:cTn>
                              </p:par>
                            </p:childTnLst>
                          </p:cTn>
                        </p:par>
                      </p:childTnLst>
                    </p:cTn>
                  </p:par>
                  <p:par>
                    <p:cTn id="202" fill="hold">
                      <p:stCondLst>
                        <p:cond delay="indefinite"/>
                      </p:stCondLst>
                      <p:childTnLst>
                        <p:par>
                          <p:cTn id="203" fill="hold">
                            <p:stCondLst>
                              <p:cond delay="0"/>
                            </p:stCondLst>
                            <p:childTnLst>
                              <p:par>
                                <p:cTn id="204" presetID="47" presetClass="entr" presetSubtype="0" fill="hold" nodeType="clickEffect">
                                  <p:stCondLst>
                                    <p:cond delay="0"/>
                                  </p:stCondLst>
                                  <p:childTnLst>
                                    <p:set>
                                      <p:cBhvr>
                                        <p:cTn id="205" dur="1" fill="hold">
                                          <p:stCondLst>
                                            <p:cond delay="0"/>
                                          </p:stCondLst>
                                        </p:cTn>
                                        <p:tgtEl>
                                          <p:spTgt spid="3076"/>
                                        </p:tgtEl>
                                        <p:attrNameLst>
                                          <p:attrName>style.visibility</p:attrName>
                                        </p:attrNameLst>
                                      </p:cBhvr>
                                      <p:to>
                                        <p:strVal val="visible"/>
                                      </p:to>
                                    </p:set>
                                    <p:animEffect transition="in" filter="fade">
                                      <p:cBhvr>
                                        <p:cTn id="206" dur="1000"/>
                                        <p:tgtEl>
                                          <p:spTgt spid="3076"/>
                                        </p:tgtEl>
                                      </p:cBhvr>
                                    </p:animEffect>
                                    <p:anim calcmode="lin" valueType="num">
                                      <p:cBhvr>
                                        <p:cTn id="207" dur="1000" fill="hold"/>
                                        <p:tgtEl>
                                          <p:spTgt spid="3076"/>
                                        </p:tgtEl>
                                        <p:attrNameLst>
                                          <p:attrName>ppt_x</p:attrName>
                                        </p:attrNameLst>
                                      </p:cBhvr>
                                      <p:tavLst>
                                        <p:tav tm="0">
                                          <p:val>
                                            <p:strVal val="#ppt_x"/>
                                          </p:val>
                                        </p:tav>
                                        <p:tav tm="100000">
                                          <p:val>
                                            <p:strVal val="#ppt_x"/>
                                          </p:val>
                                        </p:tav>
                                      </p:tavLst>
                                    </p:anim>
                                    <p:anim calcmode="lin" valueType="num">
                                      <p:cBhvr>
                                        <p:cTn id="208" dur="1000" fill="hold"/>
                                        <p:tgtEl>
                                          <p:spTgt spid="3076"/>
                                        </p:tgtEl>
                                        <p:attrNameLst>
                                          <p:attrName>ppt_y</p:attrName>
                                        </p:attrNameLst>
                                      </p:cBhvr>
                                      <p:tavLst>
                                        <p:tav tm="0">
                                          <p:val>
                                            <p:strVal val="#ppt_y-.1"/>
                                          </p:val>
                                        </p:tav>
                                        <p:tav tm="100000">
                                          <p:val>
                                            <p:strVal val="#ppt_y"/>
                                          </p:val>
                                        </p:tav>
                                      </p:tavLst>
                                    </p:anim>
                                  </p:childTnLst>
                                </p:cTn>
                              </p:par>
                              <p:par>
                                <p:cTn id="209" presetID="47" presetClass="entr" presetSubtype="0" fill="hold" nodeType="withEffect">
                                  <p:stCondLst>
                                    <p:cond delay="0"/>
                                  </p:stCondLst>
                                  <p:childTnLst>
                                    <p:set>
                                      <p:cBhvr>
                                        <p:cTn id="210" dur="1" fill="hold">
                                          <p:stCondLst>
                                            <p:cond delay="0"/>
                                          </p:stCondLst>
                                        </p:cTn>
                                        <p:tgtEl>
                                          <p:spTgt spid="3075"/>
                                        </p:tgtEl>
                                        <p:attrNameLst>
                                          <p:attrName>style.visibility</p:attrName>
                                        </p:attrNameLst>
                                      </p:cBhvr>
                                      <p:to>
                                        <p:strVal val="visible"/>
                                      </p:to>
                                    </p:set>
                                    <p:animEffect transition="in" filter="fade">
                                      <p:cBhvr>
                                        <p:cTn id="211" dur="1000"/>
                                        <p:tgtEl>
                                          <p:spTgt spid="3075"/>
                                        </p:tgtEl>
                                      </p:cBhvr>
                                    </p:animEffect>
                                    <p:anim calcmode="lin" valueType="num">
                                      <p:cBhvr>
                                        <p:cTn id="212" dur="1000" fill="hold"/>
                                        <p:tgtEl>
                                          <p:spTgt spid="3075"/>
                                        </p:tgtEl>
                                        <p:attrNameLst>
                                          <p:attrName>ppt_x</p:attrName>
                                        </p:attrNameLst>
                                      </p:cBhvr>
                                      <p:tavLst>
                                        <p:tav tm="0">
                                          <p:val>
                                            <p:strVal val="#ppt_x"/>
                                          </p:val>
                                        </p:tav>
                                        <p:tav tm="100000">
                                          <p:val>
                                            <p:strVal val="#ppt_x"/>
                                          </p:val>
                                        </p:tav>
                                      </p:tavLst>
                                    </p:anim>
                                    <p:anim calcmode="lin" valueType="num">
                                      <p:cBhvr>
                                        <p:cTn id="213" dur="1000" fill="hold"/>
                                        <p:tgtEl>
                                          <p:spTgt spid="3075"/>
                                        </p:tgtEl>
                                        <p:attrNameLst>
                                          <p:attrName>ppt_y</p:attrName>
                                        </p:attrNameLst>
                                      </p:cBhvr>
                                      <p:tavLst>
                                        <p:tav tm="0">
                                          <p:val>
                                            <p:strVal val="#ppt_y-.1"/>
                                          </p:val>
                                        </p:tav>
                                        <p:tav tm="100000">
                                          <p:val>
                                            <p:strVal val="#ppt_y"/>
                                          </p:val>
                                        </p:tav>
                                      </p:tavLst>
                                    </p:anim>
                                  </p:childTnLst>
                                </p:cTn>
                              </p:par>
                            </p:childTnLst>
                          </p:cTn>
                        </p:par>
                        <p:par>
                          <p:cTn id="214" fill="hold">
                            <p:stCondLst>
                              <p:cond delay="1000"/>
                            </p:stCondLst>
                            <p:childTnLst>
                              <p:par>
                                <p:cTn id="215" presetID="10" presetClass="entr" presetSubtype="0" fill="hold" grpId="0" nodeType="afterEffect">
                                  <p:stCondLst>
                                    <p:cond delay="250"/>
                                  </p:stCondLst>
                                  <p:childTnLst>
                                    <p:set>
                                      <p:cBhvr>
                                        <p:cTn id="216" dur="1" fill="hold">
                                          <p:stCondLst>
                                            <p:cond delay="0"/>
                                          </p:stCondLst>
                                        </p:cTn>
                                        <p:tgtEl>
                                          <p:spTgt spid="8"/>
                                        </p:tgtEl>
                                        <p:attrNameLst>
                                          <p:attrName>style.visibility</p:attrName>
                                        </p:attrNameLst>
                                      </p:cBhvr>
                                      <p:to>
                                        <p:strVal val="visible"/>
                                      </p:to>
                                    </p:set>
                                    <p:animEffect transition="in" filter="fade">
                                      <p:cBhvr>
                                        <p:cTn id="217" dur="250"/>
                                        <p:tgtEl>
                                          <p:spTgt spid="8"/>
                                        </p:tgtEl>
                                      </p:cBhvr>
                                    </p:animEffect>
                                  </p:childTnLst>
                                </p:cTn>
                              </p:par>
                              <p:par>
                                <p:cTn id="218" presetID="10" presetClass="entr" presetSubtype="0" fill="hold" grpId="0" nodeType="withEffect">
                                  <p:stCondLst>
                                    <p:cond delay="250"/>
                                  </p:stCondLst>
                                  <p:childTnLst>
                                    <p:set>
                                      <p:cBhvr>
                                        <p:cTn id="219" dur="1" fill="hold">
                                          <p:stCondLst>
                                            <p:cond delay="0"/>
                                          </p:stCondLst>
                                        </p:cTn>
                                        <p:tgtEl>
                                          <p:spTgt spid="13"/>
                                        </p:tgtEl>
                                        <p:attrNameLst>
                                          <p:attrName>style.visibility</p:attrName>
                                        </p:attrNameLst>
                                      </p:cBhvr>
                                      <p:to>
                                        <p:strVal val="visible"/>
                                      </p:to>
                                    </p:set>
                                    <p:animEffect transition="in" filter="fade">
                                      <p:cBhvr>
                                        <p:cTn id="220" dur="250"/>
                                        <p:tgtEl>
                                          <p:spTgt spid="13"/>
                                        </p:tgtEl>
                                      </p:cBhvr>
                                    </p:animEffect>
                                  </p:childTnLst>
                                </p:cTn>
                              </p:par>
                              <p:par>
                                <p:cTn id="221" presetID="26" presetClass="emph" presetSubtype="0" fill="hold" grpId="2" nodeType="withEffect">
                                  <p:stCondLst>
                                    <p:cond delay="500"/>
                                  </p:stCondLst>
                                  <p:childTnLst>
                                    <p:animEffect transition="out" filter="fade">
                                      <p:cBhvr>
                                        <p:cTn id="222" dur="500" tmFilter="0, 0; .2, .5; .8, .5; 1, 0"/>
                                        <p:tgtEl>
                                          <p:spTgt spid="8"/>
                                        </p:tgtEl>
                                      </p:cBhvr>
                                    </p:animEffect>
                                    <p:animScale>
                                      <p:cBhvr>
                                        <p:cTn id="223" dur="250" autoRev="1" fill="hold"/>
                                        <p:tgtEl>
                                          <p:spTgt spid="8"/>
                                        </p:tgtEl>
                                      </p:cBhvr>
                                      <p:by x="105000" y="105000"/>
                                    </p:animScale>
                                  </p:childTnLst>
                                </p:cTn>
                              </p:par>
                              <p:par>
                                <p:cTn id="224" presetID="26" presetClass="emph" presetSubtype="0" fill="hold" grpId="2" nodeType="withEffect">
                                  <p:stCondLst>
                                    <p:cond delay="500"/>
                                  </p:stCondLst>
                                  <p:childTnLst>
                                    <p:animEffect transition="out" filter="fade">
                                      <p:cBhvr>
                                        <p:cTn id="225" dur="500" tmFilter="0, 0; .2, .5; .8, .5; 1, 0"/>
                                        <p:tgtEl>
                                          <p:spTgt spid="13"/>
                                        </p:tgtEl>
                                      </p:cBhvr>
                                    </p:animEffect>
                                    <p:animScale>
                                      <p:cBhvr>
                                        <p:cTn id="226" dur="250" autoRev="1" fill="hold"/>
                                        <p:tgtEl>
                                          <p:spTgt spid="13"/>
                                        </p:tgtEl>
                                      </p:cBhvr>
                                      <p:by x="105000" y="105000"/>
                                    </p:animScale>
                                  </p:childTnLst>
                                </p:cTn>
                              </p:par>
                              <p:par>
                                <p:cTn id="227" presetID="23" presetClass="exit" presetSubtype="16" fill="hold" grpId="1" nodeType="withEffect">
                                  <p:stCondLst>
                                    <p:cond delay="1250"/>
                                  </p:stCondLst>
                                  <p:childTnLst>
                                    <p:anim calcmode="lin" valueType="num">
                                      <p:cBhvr>
                                        <p:cTn id="228" dur="500"/>
                                        <p:tgtEl>
                                          <p:spTgt spid="8"/>
                                        </p:tgtEl>
                                        <p:attrNameLst>
                                          <p:attrName>ppt_w</p:attrName>
                                        </p:attrNameLst>
                                      </p:cBhvr>
                                      <p:tavLst>
                                        <p:tav tm="0">
                                          <p:val>
                                            <p:strVal val="ppt_w"/>
                                          </p:val>
                                        </p:tav>
                                        <p:tav tm="100000">
                                          <p:val>
                                            <p:strVal val="4*ppt_w"/>
                                          </p:val>
                                        </p:tav>
                                      </p:tavLst>
                                    </p:anim>
                                    <p:anim calcmode="lin" valueType="num">
                                      <p:cBhvr>
                                        <p:cTn id="229" dur="500"/>
                                        <p:tgtEl>
                                          <p:spTgt spid="8"/>
                                        </p:tgtEl>
                                        <p:attrNameLst>
                                          <p:attrName>ppt_h</p:attrName>
                                        </p:attrNameLst>
                                      </p:cBhvr>
                                      <p:tavLst>
                                        <p:tav tm="0">
                                          <p:val>
                                            <p:strVal val="ppt_h"/>
                                          </p:val>
                                        </p:tav>
                                        <p:tav tm="100000">
                                          <p:val>
                                            <p:strVal val="4*ppt_h"/>
                                          </p:val>
                                        </p:tav>
                                      </p:tavLst>
                                    </p:anim>
                                    <p:set>
                                      <p:cBhvr>
                                        <p:cTn id="230" dur="1" fill="hold">
                                          <p:stCondLst>
                                            <p:cond delay="499"/>
                                          </p:stCondLst>
                                        </p:cTn>
                                        <p:tgtEl>
                                          <p:spTgt spid="8"/>
                                        </p:tgtEl>
                                        <p:attrNameLst>
                                          <p:attrName>style.visibility</p:attrName>
                                        </p:attrNameLst>
                                      </p:cBhvr>
                                      <p:to>
                                        <p:strVal val="hidden"/>
                                      </p:to>
                                    </p:set>
                                  </p:childTnLst>
                                </p:cTn>
                              </p:par>
                              <p:par>
                                <p:cTn id="231" presetID="10" presetClass="exit" presetSubtype="0" fill="hold" grpId="3" nodeType="withEffect">
                                  <p:stCondLst>
                                    <p:cond delay="1250"/>
                                  </p:stCondLst>
                                  <p:childTnLst>
                                    <p:animEffect transition="out" filter="fade">
                                      <p:cBhvr>
                                        <p:cTn id="232" dur="500"/>
                                        <p:tgtEl>
                                          <p:spTgt spid="8"/>
                                        </p:tgtEl>
                                      </p:cBhvr>
                                    </p:animEffect>
                                    <p:set>
                                      <p:cBhvr>
                                        <p:cTn id="233" dur="1" fill="hold">
                                          <p:stCondLst>
                                            <p:cond delay="499"/>
                                          </p:stCondLst>
                                        </p:cTn>
                                        <p:tgtEl>
                                          <p:spTgt spid="8"/>
                                        </p:tgtEl>
                                        <p:attrNameLst>
                                          <p:attrName>style.visibility</p:attrName>
                                        </p:attrNameLst>
                                      </p:cBhvr>
                                      <p:to>
                                        <p:strVal val="hidden"/>
                                      </p:to>
                                    </p:set>
                                  </p:childTnLst>
                                </p:cTn>
                              </p:par>
                              <p:par>
                                <p:cTn id="234" presetID="23" presetClass="exit" presetSubtype="32" fill="hold" grpId="1" nodeType="withEffect">
                                  <p:stCondLst>
                                    <p:cond delay="1750"/>
                                  </p:stCondLst>
                                  <p:childTnLst>
                                    <p:anim calcmode="lin" valueType="num">
                                      <p:cBhvr>
                                        <p:cTn id="235" dur="500"/>
                                        <p:tgtEl>
                                          <p:spTgt spid="13"/>
                                        </p:tgtEl>
                                        <p:attrNameLst>
                                          <p:attrName>ppt_w</p:attrName>
                                        </p:attrNameLst>
                                      </p:cBhvr>
                                      <p:tavLst>
                                        <p:tav tm="0">
                                          <p:val>
                                            <p:strVal val="ppt_w"/>
                                          </p:val>
                                        </p:tav>
                                        <p:tav tm="100000">
                                          <p:val>
                                            <p:fltVal val="0"/>
                                          </p:val>
                                        </p:tav>
                                      </p:tavLst>
                                    </p:anim>
                                    <p:anim calcmode="lin" valueType="num">
                                      <p:cBhvr>
                                        <p:cTn id="236" dur="500"/>
                                        <p:tgtEl>
                                          <p:spTgt spid="13"/>
                                        </p:tgtEl>
                                        <p:attrNameLst>
                                          <p:attrName>ppt_h</p:attrName>
                                        </p:attrNameLst>
                                      </p:cBhvr>
                                      <p:tavLst>
                                        <p:tav tm="0">
                                          <p:val>
                                            <p:strVal val="ppt_h"/>
                                          </p:val>
                                        </p:tav>
                                        <p:tav tm="100000">
                                          <p:val>
                                            <p:fltVal val="0"/>
                                          </p:val>
                                        </p:tav>
                                      </p:tavLst>
                                    </p:anim>
                                    <p:set>
                                      <p:cBhvr>
                                        <p:cTn id="237" dur="1" fill="hold">
                                          <p:stCondLst>
                                            <p:cond delay="499"/>
                                          </p:stCondLst>
                                        </p:cTn>
                                        <p:tgtEl>
                                          <p:spTgt spid="13"/>
                                        </p:tgtEl>
                                        <p:attrNameLst>
                                          <p:attrName>style.visibility</p:attrName>
                                        </p:attrNameLst>
                                      </p:cBhvr>
                                      <p:to>
                                        <p:strVal val="hidden"/>
                                      </p:to>
                                    </p:set>
                                  </p:childTnLst>
                                </p:cTn>
                              </p:par>
                            </p:childTnLst>
                          </p:cTn>
                        </p:par>
                        <p:par>
                          <p:cTn id="238" fill="hold">
                            <p:stCondLst>
                              <p:cond delay="3250"/>
                            </p:stCondLst>
                            <p:childTnLst>
                              <p:par>
                                <p:cTn id="239" presetID="22" presetClass="entr" presetSubtype="4" fill="hold" grpId="0" nodeType="afterEffect">
                                  <p:stCondLst>
                                    <p:cond delay="0"/>
                                  </p:stCondLst>
                                  <p:childTnLst>
                                    <p:set>
                                      <p:cBhvr>
                                        <p:cTn id="240" dur="1" fill="hold">
                                          <p:stCondLst>
                                            <p:cond delay="0"/>
                                          </p:stCondLst>
                                        </p:cTn>
                                        <p:tgtEl>
                                          <p:spTgt spid="3078"/>
                                        </p:tgtEl>
                                        <p:attrNameLst>
                                          <p:attrName>style.visibility</p:attrName>
                                        </p:attrNameLst>
                                      </p:cBhvr>
                                      <p:to>
                                        <p:strVal val="visible"/>
                                      </p:to>
                                    </p:set>
                                    <p:animEffect transition="in" filter="wipe(down)">
                                      <p:cBhvr>
                                        <p:cTn id="241" dur="500"/>
                                        <p:tgtEl>
                                          <p:spTgt spid="3078"/>
                                        </p:tgtEl>
                                      </p:cBhvr>
                                    </p:animEffect>
                                  </p:childTnLst>
                                </p:cTn>
                              </p:par>
                              <p:par>
                                <p:cTn id="242" presetID="22" presetClass="entr" presetSubtype="1" fill="hold" grpId="0" nodeType="withEffect">
                                  <p:stCondLst>
                                    <p:cond delay="500"/>
                                  </p:stCondLst>
                                  <p:childTnLst>
                                    <p:set>
                                      <p:cBhvr>
                                        <p:cTn id="243" dur="1" fill="hold">
                                          <p:stCondLst>
                                            <p:cond delay="0"/>
                                          </p:stCondLst>
                                        </p:cTn>
                                        <p:tgtEl>
                                          <p:spTgt spid="3077"/>
                                        </p:tgtEl>
                                        <p:attrNameLst>
                                          <p:attrName>style.visibility</p:attrName>
                                        </p:attrNameLst>
                                      </p:cBhvr>
                                      <p:to>
                                        <p:strVal val="visible"/>
                                      </p:to>
                                    </p:set>
                                    <p:animEffect transition="in" filter="wipe(up)">
                                      <p:cBhvr>
                                        <p:cTn id="244" dur="500"/>
                                        <p:tgtEl>
                                          <p:spTgt spid="3077"/>
                                        </p:tgtEl>
                                      </p:cBhvr>
                                    </p:animEffect>
                                  </p:childTnLst>
                                </p:cTn>
                              </p:par>
                              <p:par>
                                <p:cTn id="245" presetID="22" presetClass="entr" presetSubtype="2" fill="hold" grpId="0" nodeType="withEffect">
                                  <p:stCondLst>
                                    <p:cond delay="500"/>
                                  </p:stCondLst>
                                  <p:childTnLst>
                                    <p:set>
                                      <p:cBhvr>
                                        <p:cTn id="246" dur="1" fill="hold">
                                          <p:stCondLst>
                                            <p:cond delay="0"/>
                                          </p:stCondLst>
                                        </p:cTn>
                                        <p:tgtEl>
                                          <p:spTgt spid="3079"/>
                                        </p:tgtEl>
                                        <p:attrNameLst>
                                          <p:attrName>style.visibility</p:attrName>
                                        </p:attrNameLst>
                                      </p:cBhvr>
                                      <p:to>
                                        <p:strVal val="visible"/>
                                      </p:to>
                                    </p:set>
                                    <p:animEffect transition="in" filter="wipe(right)">
                                      <p:cBhvr>
                                        <p:cTn id="247" dur="500"/>
                                        <p:tgtEl>
                                          <p:spTgt spid="3079"/>
                                        </p:tgtEl>
                                      </p:cBhvr>
                                    </p:animEffect>
                                  </p:childTnLst>
                                </p:cTn>
                              </p:par>
                              <p:par>
                                <p:cTn id="248" presetID="22" presetClass="entr" presetSubtype="8" fill="hold" grpId="0" nodeType="withEffect">
                                  <p:stCondLst>
                                    <p:cond delay="500"/>
                                  </p:stCondLst>
                                  <p:childTnLst>
                                    <p:set>
                                      <p:cBhvr>
                                        <p:cTn id="249" dur="1" fill="hold">
                                          <p:stCondLst>
                                            <p:cond delay="0"/>
                                          </p:stCondLst>
                                        </p:cTn>
                                        <p:tgtEl>
                                          <p:spTgt spid="3080"/>
                                        </p:tgtEl>
                                        <p:attrNameLst>
                                          <p:attrName>style.visibility</p:attrName>
                                        </p:attrNameLst>
                                      </p:cBhvr>
                                      <p:to>
                                        <p:strVal val="visible"/>
                                      </p:to>
                                    </p:set>
                                    <p:animEffect transition="in" filter="wipe(left)">
                                      <p:cBhvr>
                                        <p:cTn id="250" dur="500"/>
                                        <p:tgtEl>
                                          <p:spTgt spid="30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2"/>
      <p:bldP spid="3074" grpId="1"/>
      <p:bldP spid="2" grpId="1"/>
      <p:bldP spid="6" grpId="1"/>
      <p:bldP spid="7" grpId="1"/>
      <p:bldP spid="9" grpId="1"/>
      <p:bldP spid="10" grpId="1"/>
      <p:bldP spid="11" grpId="1"/>
      <p:bldP spid="12" grpId="2"/>
      <p:bldP spid="15" grpId="1" animBg="1"/>
      <p:bldP spid="16" grpId="1"/>
      <p:bldP spid="17" grpId="1"/>
      <p:bldP spid="18" grpId="0"/>
      <p:bldP spid="18" grpId="1"/>
      <p:bldP spid="19" grpId="0"/>
      <p:bldP spid="20" grpId="0"/>
      <p:bldP spid="20" grpId="1"/>
      <p:bldP spid="20" grpId="2"/>
      <p:bldP spid="20" grpId="3"/>
      <p:bldP spid="21" grpId="0"/>
      <p:bldP spid="21" grpId="1"/>
      <p:bldP spid="21" grpId="2"/>
      <p:bldP spid="22" grpId="0"/>
      <p:bldP spid="22" grpId="1"/>
      <p:bldP spid="22" grpId="2"/>
      <p:bldP spid="23" grpId="0"/>
      <p:bldP spid="23" grpId="1"/>
      <p:bldP spid="23" grpId="2"/>
      <p:bldP spid="24" grpId="0"/>
      <p:bldP spid="24" grpId="1"/>
      <p:bldP spid="24" grpId="2"/>
      <p:bldP spid="25" grpId="0"/>
      <p:bldP spid="25" grpId="1"/>
      <p:bldP spid="25" grpId="2"/>
      <p:bldP spid="26" grpId="0"/>
      <p:bldP spid="26" grpId="1"/>
      <p:bldP spid="26" grpId="2"/>
      <p:bldP spid="27" grpId="0"/>
      <p:bldP spid="27" grpId="1"/>
      <p:bldP spid="27" grpId="2"/>
      <p:bldP spid="28" grpId="0"/>
      <p:bldP spid="28" grpId="1"/>
      <p:bldP spid="28" grpId="2"/>
      <p:bldP spid="29" grpId="0"/>
      <p:bldP spid="29" grpId="1"/>
      <p:bldP spid="29" grpId="2"/>
      <p:bldP spid="30" grpId="0"/>
      <p:bldP spid="30" grpId="1"/>
      <p:bldP spid="30" grpId="2"/>
      <p:bldP spid="3072" grpId="0"/>
      <p:bldP spid="31" grpId="0"/>
      <p:bldP spid="8" grpId="0"/>
      <p:bldP spid="8" grpId="1"/>
      <p:bldP spid="8" grpId="2"/>
      <p:bldP spid="8" grpId="3"/>
      <p:bldP spid="13" grpId="0"/>
      <p:bldP spid="13" grpId="1"/>
      <p:bldP spid="13" grpId="2"/>
      <p:bldP spid="14" grpId="0" animBg="1"/>
      <p:bldP spid="3080" grpId="0"/>
      <p:bldP spid="3077" grpId="0" animBg="1"/>
      <p:bldP spid="3078" grpId="0" animBg="1"/>
      <p:bldP spid="3079"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descr="The Wrath of God Against Ungodliness and Unrighteousness | Desiring God">
            <a:extLst>
              <a:ext uri="{FF2B5EF4-FFF2-40B4-BE49-F238E27FC236}">
                <a16:creationId xmlns:a16="http://schemas.microsoft.com/office/drawing/2014/main" id="{DCC17F42-12E5-4647-2AC3-2B05F8E47A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1" name="Title 1">
            <a:extLst>
              <a:ext uri="{FF2B5EF4-FFF2-40B4-BE49-F238E27FC236}">
                <a16:creationId xmlns:a16="http://schemas.microsoft.com/office/drawing/2014/main" id="{B37DD6E8-0041-1223-A9B3-4D212E226760}"/>
              </a:ext>
            </a:extLst>
          </p:cNvPr>
          <p:cNvSpPr txBox="1">
            <a:spLocks/>
          </p:cNvSpPr>
          <p:nvPr/>
        </p:nvSpPr>
        <p:spPr>
          <a:xfrm>
            <a:off x="3169444" y="4124325"/>
            <a:ext cx="1584781" cy="6040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to heed</a:t>
            </a:r>
          </a:p>
        </p:txBody>
      </p:sp>
      <p:sp>
        <p:nvSpPr>
          <p:cNvPr id="22" name="Title 1">
            <a:extLst>
              <a:ext uri="{FF2B5EF4-FFF2-40B4-BE49-F238E27FC236}">
                <a16:creationId xmlns:a16="http://schemas.microsoft.com/office/drawing/2014/main" id="{219EA94D-FDA7-836B-821B-6A32FD686BD8}"/>
              </a:ext>
            </a:extLst>
          </p:cNvPr>
          <p:cNvSpPr txBox="1">
            <a:spLocks/>
          </p:cNvSpPr>
          <p:nvPr/>
        </p:nvSpPr>
        <p:spPr>
          <a:xfrm>
            <a:off x="6029325" y="4173569"/>
            <a:ext cx="1482911" cy="50860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to hear</a:t>
            </a:r>
          </a:p>
        </p:txBody>
      </p:sp>
      <p:sp>
        <p:nvSpPr>
          <p:cNvPr id="10243" name="Rounded Rectangle 28">
            <a:extLst>
              <a:ext uri="{FF2B5EF4-FFF2-40B4-BE49-F238E27FC236}">
                <a16:creationId xmlns:a16="http://schemas.microsoft.com/office/drawing/2014/main" id="{6829F4D7-91FC-0C4A-D752-FA2F5AE3F4D6}"/>
              </a:ext>
            </a:extLst>
          </p:cNvPr>
          <p:cNvSpPr/>
          <p:nvPr/>
        </p:nvSpPr>
        <p:spPr>
          <a:xfrm flipV="1">
            <a:off x="387913" y="1689019"/>
            <a:ext cx="8389162" cy="45719"/>
          </a:xfrm>
          <a:prstGeom prst="roundRect">
            <a:avLst/>
          </a:prstGeom>
          <a:solidFill>
            <a:schemeClr val="bg1"/>
          </a:solidFill>
          <a:ln w="3175">
            <a:solidFill>
              <a:srgbClr val="FFC000"/>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n w="3175">
                <a:solidFill>
                  <a:schemeClr val="tx1"/>
                </a:solidFill>
              </a:ln>
              <a:solidFill>
                <a:srgbClr val="FF0000"/>
              </a:solidFill>
            </a:endParaRPr>
          </a:p>
        </p:txBody>
      </p:sp>
      <p:sp>
        <p:nvSpPr>
          <p:cNvPr id="20" name="Final">
            <a:extLst>
              <a:ext uri="{FF2B5EF4-FFF2-40B4-BE49-F238E27FC236}">
                <a16:creationId xmlns:a16="http://schemas.microsoft.com/office/drawing/2014/main" id="{83984B4C-D131-D97D-3BAE-EB9A42885862}"/>
              </a:ext>
            </a:extLst>
          </p:cNvPr>
          <p:cNvSpPr txBox="1">
            <a:spLocks noChangeArrowheads="1"/>
          </p:cNvSpPr>
          <p:nvPr/>
        </p:nvSpPr>
        <p:spPr bwMode="auto">
          <a:xfrm>
            <a:off x="193468" y="220641"/>
            <a:ext cx="8757064" cy="6416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Thus says the LORD of hosts:</a:t>
            </a:r>
            <a:b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Execute true justice, Show mercy and compassion </a:t>
            </a:r>
            <a:r>
              <a:rPr lang="en-US" altLang="en-US" sz="3200"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t>Do not oppress the widow or the fatherless</a:t>
            </a:r>
            <a:br>
              <a:rPr lang="en-US" altLang="en-US" sz="3200"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t>The alien or the poor</a:t>
            </a:r>
            <a:br>
              <a:rPr lang="en-US" altLang="en-US" sz="3200"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Let none of you plan evil in his heart </a:t>
            </a:r>
            <a:br>
              <a:rPr lang="en-US" altLang="en-US" sz="3200"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Against his brother </a:t>
            </a:r>
            <a:br>
              <a:rPr lang="en-US" altLang="en-US" sz="3200"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br>
            <a:b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17780" cmpd="sng">
                  <a:solidFill>
                    <a:srgbClr val="FFFFFF"/>
                  </a:solidFill>
                  <a:prstDash val="solid"/>
                  <a:miter lim="800000"/>
                </a:ln>
                <a:solidFill>
                  <a:sysClr val="windowText" lastClr="000000"/>
                </a:solidFill>
                <a:effectLst>
                  <a:glow rad="101600">
                    <a:schemeClr val="tx1"/>
                  </a:glow>
                  <a:outerShdw blurRad="50800" algn="tl" rotWithShape="0">
                    <a:srgbClr val="000000"/>
                  </a:outerShdw>
                </a:effectLst>
                <a:latin typeface="Calibri" panose="020F0502020204030204" pitchFamily="34" charset="0"/>
              </a:rPr>
              <a:t>But they refused to heed refusing to hear the law and the words which the LORD of hosts had sent by His Spirit through the former prophets</a:t>
            </a:r>
            <a:b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sz="3200" b="1" kern="0" dirty="0">
                <a:ln w="17780" cmpd="sng">
                  <a:noFill/>
                  <a:prstDash val="solid"/>
                  <a:miter lim="800000"/>
                </a:ln>
                <a:gradFill>
                  <a:gsLst>
                    <a:gs pos="9000">
                      <a:srgbClr val="FFFF00"/>
                    </a:gs>
                    <a:gs pos="65000">
                      <a:srgbClr val="FF0000"/>
                    </a:gs>
                    <a:gs pos="98000">
                      <a:srgbClr val="CC00FF"/>
                    </a:gs>
                    <a:gs pos="87000">
                      <a:srgbClr val="C00000"/>
                    </a:gs>
                  </a:gsLst>
                  <a:lin ang="5400000" scaled="1"/>
                </a:gradFill>
                <a:effectLst>
                  <a:glow rad="101600">
                    <a:schemeClr val="tx1"/>
                  </a:glow>
                  <a:outerShdw blurRad="50800" algn="tl" rotWithShape="0">
                    <a:srgbClr val="000000"/>
                  </a:outerShdw>
                </a:effectLst>
                <a:latin typeface="Calibri" panose="020F0502020204030204" pitchFamily="34" charset="0"/>
              </a:rPr>
              <a:t>Thus great wrath came from the LORD of hosts</a:t>
            </a:r>
            <a:endParaRPr lang="en-US" altLang="en-US" sz="3200" b="1" i="1" kern="0" dirty="0">
              <a:ln w="17780" cmpd="sng">
                <a:noFill/>
                <a:prstDash val="solid"/>
                <a:miter lim="800000"/>
              </a:ln>
              <a:gradFill>
                <a:gsLst>
                  <a:gs pos="9000">
                    <a:srgbClr val="FFFF00"/>
                  </a:gs>
                  <a:gs pos="65000">
                    <a:srgbClr val="FF0000"/>
                  </a:gs>
                  <a:gs pos="98000">
                    <a:srgbClr val="CC00FF"/>
                  </a:gs>
                  <a:gs pos="87000">
                    <a:srgbClr val="C00000"/>
                  </a:gs>
                </a:gsLst>
                <a:lin ang="5400000" scaled="1"/>
              </a:gra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291402" y="441282"/>
            <a:ext cx="8561196" cy="5975437"/>
          </a:xfrm>
        </p:spPr>
        <p:txBody>
          <a:bodyPr>
            <a:scene3d>
              <a:camera prst="orthographicFront"/>
              <a:lightRig rig="flat" dir="t"/>
            </a:scene3d>
            <a:sp3d extrusionH="57150" prstMaterial="plastic">
              <a:bevelT w="38100" h="38100"/>
            </a:sp3d>
          </a:bodyPr>
          <a:lstStyle/>
          <a:p>
            <a:pPr eaLnBrk="1" hangingPunct="1"/>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"Thus says the LORD of hosts: 'Execute true justice, Show mercy and compassion Everyone  to his brother. Do not oppress the widow or the fatherless, The alien or the poor. Let none of you plan evil in his heart Against his brother.' But they refused to heed, shrugged their shoulders, and stopped their ears so that they could not hear. Yes, they made their hearts like flint, refusing to hear the law and the words which the LORD of hosts had sent by His Spirit through the former prophets. Thus great wrath came from the LORD of hosts." —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Zechariah 7:9-12 </a:t>
            </a:r>
          </a:p>
        </p:txBody>
      </p:sp>
      <p:sp>
        <p:nvSpPr>
          <p:cNvPr id="2" name="Rectangle 2">
            <a:extLst>
              <a:ext uri="{FF2B5EF4-FFF2-40B4-BE49-F238E27FC236}">
                <a16:creationId xmlns:a16="http://schemas.microsoft.com/office/drawing/2014/main" id="{9AE414C6-41BA-2F08-E5F8-A440A7008A17}"/>
              </a:ext>
            </a:extLst>
          </p:cNvPr>
          <p:cNvSpPr txBox="1">
            <a:spLocks noChangeArrowheads="1"/>
          </p:cNvSpPr>
          <p:nvPr/>
        </p:nvSpPr>
        <p:spPr bwMode="auto">
          <a:xfrm>
            <a:off x="893876" y="356078"/>
            <a:ext cx="5218793" cy="7750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Thus says the LORD of hosts:</a:t>
            </a:r>
          </a:p>
        </p:txBody>
      </p:sp>
      <p:sp>
        <p:nvSpPr>
          <p:cNvPr id="3" name="Rectangle 2">
            <a:extLst>
              <a:ext uri="{FF2B5EF4-FFF2-40B4-BE49-F238E27FC236}">
                <a16:creationId xmlns:a16="http://schemas.microsoft.com/office/drawing/2014/main" id="{86C94D82-4119-A471-2E62-16D443EA3E07}"/>
              </a:ext>
            </a:extLst>
          </p:cNvPr>
          <p:cNvSpPr txBox="1">
            <a:spLocks noChangeArrowheads="1"/>
          </p:cNvSpPr>
          <p:nvPr/>
        </p:nvSpPr>
        <p:spPr bwMode="auto">
          <a:xfrm>
            <a:off x="5872163" y="357820"/>
            <a:ext cx="260068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Execute true</a:t>
            </a:r>
          </a:p>
        </p:txBody>
      </p:sp>
      <p:sp>
        <p:nvSpPr>
          <p:cNvPr id="4" name="Rectangle 2">
            <a:extLst>
              <a:ext uri="{FF2B5EF4-FFF2-40B4-BE49-F238E27FC236}">
                <a16:creationId xmlns:a16="http://schemas.microsoft.com/office/drawing/2014/main" id="{7D4FECF7-4BD4-0873-2241-7AEE2A4A3F60}"/>
              </a:ext>
            </a:extLst>
          </p:cNvPr>
          <p:cNvSpPr txBox="1">
            <a:spLocks noChangeArrowheads="1"/>
          </p:cNvSpPr>
          <p:nvPr/>
        </p:nvSpPr>
        <p:spPr bwMode="auto">
          <a:xfrm>
            <a:off x="416719" y="852488"/>
            <a:ext cx="6646070" cy="7634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justice, Show mercy and compassion</a:t>
            </a:r>
          </a:p>
        </p:txBody>
      </p:sp>
      <p:sp>
        <p:nvSpPr>
          <p:cNvPr id="5" name="Rectangle 2">
            <a:extLst>
              <a:ext uri="{FF2B5EF4-FFF2-40B4-BE49-F238E27FC236}">
                <a16:creationId xmlns:a16="http://schemas.microsoft.com/office/drawing/2014/main" id="{9FA05CCF-FE65-BE26-E4C3-90D86F7AAFDF}"/>
              </a:ext>
            </a:extLst>
          </p:cNvPr>
          <p:cNvSpPr txBox="1">
            <a:spLocks noChangeArrowheads="1"/>
          </p:cNvSpPr>
          <p:nvPr/>
        </p:nvSpPr>
        <p:spPr bwMode="auto">
          <a:xfrm>
            <a:off x="2840831" y="1326357"/>
            <a:ext cx="5974557" cy="786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Do not oppress the widow or the</a:t>
            </a:r>
          </a:p>
        </p:txBody>
      </p:sp>
      <p:sp>
        <p:nvSpPr>
          <p:cNvPr id="6" name="Rectangle 2">
            <a:extLst>
              <a:ext uri="{FF2B5EF4-FFF2-40B4-BE49-F238E27FC236}">
                <a16:creationId xmlns:a16="http://schemas.microsoft.com/office/drawing/2014/main" id="{0BD5D565-4BD2-DB7D-E725-53D46E032FE8}"/>
              </a:ext>
            </a:extLst>
          </p:cNvPr>
          <p:cNvSpPr txBox="1">
            <a:spLocks noChangeArrowheads="1"/>
          </p:cNvSpPr>
          <p:nvPr/>
        </p:nvSpPr>
        <p:spPr bwMode="auto">
          <a:xfrm>
            <a:off x="216694" y="1826419"/>
            <a:ext cx="2147360" cy="762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fatherless</a:t>
            </a:r>
          </a:p>
        </p:txBody>
      </p:sp>
      <p:sp>
        <p:nvSpPr>
          <p:cNvPr id="7" name="Rectangle 2">
            <a:extLst>
              <a:ext uri="{FF2B5EF4-FFF2-40B4-BE49-F238E27FC236}">
                <a16:creationId xmlns:a16="http://schemas.microsoft.com/office/drawing/2014/main" id="{89EF1062-5C82-7366-1E2D-46C11210B546}"/>
              </a:ext>
            </a:extLst>
          </p:cNvPr>
          <p:cNvSpPr txBox="1">
            <a:spLocks noChangeArrowheads="1"/>
          </p:cNvSpPr>
          <p:nvPr/>
        </p:nvSpPr>
        <p:spPr bwMode="auto">
          <a:xfrm>
            <a:off x="1969026" y="1810347"/>
            <a:ext cx="4241273" cy="794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alien or the poor</a:t>
            </a:r>
          </a:p>
        </p:txBody>
      </p:sp>
      <p:sp>
        <p:nvSpPr>
          <p:cNvPr id="8" name="Rectangle 2">
            <a:extLst>
              <a:ext uri="{FF2B5EF4-FFF2-40B4-BE49-F238E27FC236}">
                <a16:creationId xmlns:a16="http://schemas.microsoft.com/office/drawing/2014/main" id="{073BF90A-7929-767C-D538-1178A51B8E58}"/>
              </a:ext>
            </a:extLst>
          </p:cNvPr>
          <p:cNvSpPr txBox="1">
            <a:spLocks noChangeArrowheads="1"/>
          </p:cNvSpPr>
          <p:nvPr/>
        </p:nvSpPr>
        <p:spPr bwMode="auto">
          <a:xfrm>
            <a:off x="5740304" y="1820512"/>
            <a:ext cx="327272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Let none of you</a:t>
            </a:r>
          </a:p>
        </p:txBody>
      </p:sp>
      <p:sp>
        <p:nvSpPr>
          <p:cNvPr id="9" name="Rectangle 2">
            <a:extLst>
              <a:ext uri="{FF2B5EF4-FFF2-40B4-BE49-F238E27FC236}">
                <a16:creationId xmlns:a16="http://schemas.microsoft.com/office/drawing/2014/main" id="{389280A9-89A0-4009-12AD-184B7607AB52}"/>
              </a:ext>
            </a:extLst>
          </p:cNvPr>
          <p:cNvSpPr txBox="1">
            <a:spLocks noChangeArrowheads="1"/>
          </p:cNvSpPr>
          <p:nvPr/>
        </p:nvSpPr>
        <p:spPr bwMode="auto">
          <a:xfrm>
            <a:off x="492919" y="2301666"/>
            <a:ext cx="3972890" cy="78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plan evil in his heart</a:t>
            </a:r>
          </a:p>
        </p:txBody>
      </p:sp>
      <p:sp>
        <p:nvSpPr>
          <p:cNvPr id="10" name="Rectangle 2">
            <a:extLst>
              <a:ext uri="{FF2B5EF4-FFF2-40B4-BE49-F238E27FC236}">
                <a16:creationId xmlns:a16="http://schemas.microsoft.com/office/drawing/2014/main" id="{BABF7352-62D7-2306-2C0F-98C80D60D3A6}"/>
              </a:ext>
            </a:extLst>
          </p:cNvPr>
          <p:cNvSpPr txBox="1">
            <a:spLocks noChangeArrowheads="1"/>
          </p:cNvSpPr>
          <p:nvPr/>
        </p:nvSpPr>
        <p:spPr bwMode="auto">
          <a:xfrm>
            <a:off x="3944203" y="2324100"/>
            <a:ext cx="3875822" cy="7427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Against his brother</a:t>
            </a:r>
          </a:p>
        </p:txBody>
      </p:sp>
      <p:sp>
        <p:nvSpPr>
          <p:cNvPr id="11" name="Rectangle 2">
            <a:extLst>
              <a:ext uri="{FF2B5EF4-FFF2-40B4-BE49-F238E27FC236}">
                <a16:creationId xmlns:a16="http://schemas.microsoft.com/office/drawing/2014/main" id="{46C5CCED-67D6-99B9-EAF6-7CAC1A76BB46}"/>
              </a:ext>
            </a:extLst>
          </p:cNvPr>
          <p:cNvSpPr txBox="1">
            <a:spLocks noChangeArrowheads="1"/>
          </p:cNvSpPr>
          <p:nvPr/>
        </p:nvSpPr>
        <p:spPr bwMode="auto">
          <a:xfrm>
            <a:off x="7519916" y="2326481"/>
            <a:ext cx="1112115" cy="740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But</a:t>
            </a:r>
          </a:p>
        </p:txBody>
      </p:sp>
      <p:sp>
        <p:nvSpPr>
          <p:cNvPr id="12" name="Rectangle 2">
            <a:extLst>
              <a:ext uri="{FF2B5EF4-FFF2-40B4-BE49-F238E27FC236}">
                <a16:creationId xmlns:a16="http://schemas.microsoft.com/office/drawing/2014/main" id="{455B58A4-A692-5ACD-0548-57C513E3B161}"/>
              </a:ext>
            </a:extLst>
          </p:cNvPr>
          <p:cNvSpPr txBox="1">
            <a:spLocks noChangeArrowheads="1"/>
          </p:cNvSpPr>
          <p:nvPr/>
        </p:nvSpPr>
        <p:spPr bwMode="auto">
          <a:xfrm>
            <a:off x="222114" y="2792985"/>
            <a:ext cx="4216536" cy="781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they refused to heed</a:t>
            </a:r>
          </a:p>
        </p:txBody>
      </p:sp>
      <p:sp>
        <p:nvSpPr>
          <p:cNvPr id="13" name="Rectangle 2">
            <a:extLst>
              <a:ext uri="{FF2B5EF4-FFF2-40B4-BE49-F238E27FC236}">
                <a16:creationId xmlns:a16="http://schemas.microsoft.com/office/drawing/2014/main" id="{4EE64BCC-2476-E171-D629-131A4DD55E6A}"/>
              </a:ext>
            </a:extLst>
          </p:cNvPr>
          <p:cNvSpPr txBox="1">
            <a:spLocks noChangeArrowheads="1"/>
          </p:cNvSpPr>
          <p:nvPr/>
        </p:nvSpPr>
        <p:spPr bwMode="auto">
          <a:xfrm>
            <a:off x="76200" y="4269581"/>
            <a:ext cx="4714164" cy="7643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refusing to hear the law</a:t>
            </a:r>
          </a:p>
        </p:txBody>
      </p:sp>
      <p:sp>
        <p:nvSpPr>
          <p:cNvPr id="14" name="Rectangle 2">
            <a:extLst>
              <a:ext uri="{FF2B5EF4-FFF2-40B4-BE49-F238E27FC236}">
                <a16:creationId xmlns:a16="http://schemas.microsoft.com/office/drawing/2014/main" id="{D790A1D6-F2F0-8A08-AE30-44057999855D}"/>
              </a:ext>
            </a:extLst>
          </p:cNvPr>
          <p:cNvSpPr txBox="1">
            <a:spLocks noChangeArrowheads="1"/>
          </p:cNvSpPr>
          <p:nvPr/>
        </p:nvSpPr>
        <p:spPr bwMode="auto">
          <a:xfrm>
            <a:off x="4193611" y="4250915"/>
            <a:ext cx="4876570" cy="7925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the words which the</a:t>
            </a:r>
          </a:p>
        </p:txBody>
      </p:sp>
      <p:sp>
        <p:nvSpPr>
          <p:cNvPr id="15" name="Rectangle 2">
            <a:extLst>
              <a:ext uri="{FF2B5EF4-FFF2-40B4-BE49-F238E27FC236}">
                <a16:creationId xmlns:a16="http://schemas.microsoft.com/office/drawing/2014/main" id="{F3A06343-C442-8A50-3EEB-B8E21F79F0C2}"/>
              </a:ext>
            </a:extLst>
          </p:cNvPr>
          <p:cNvSpPr txBox="1">
            <a:spLocks noChangeArrowheads="1"/>
          </p:cNvSpPr>
          <p:nvPr/>
        </p:nvSpPr>
        <p:spPr bwMode="auto">
          <a:xfrm>
            <a:off x="302419" y="4728586"/>
            <a:ext cx="4337820" cy="8125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LORD of hosts had sent</a:t>
            </a:r>
          </a:p>
        </p:txBody>
      </p:sp>
      <p:sp>
        <p:nvSpPr>
          <p:cNvPr id="16" name="Rectangle 2">
            <a:extLst>
              <a:ext uri="{FF2B5EF4-FFF2-40B4-BE49-F238E27FC236}">
                <a16:creationId xmlns:a16="http://schemas.microsoft.com/office/drawing/2014/main" id="{752E5B8A-45FA-7D4F-AFBB-BA3C53F7D58C}"/>
              </a:ext>
            </a:extLst>
          </p:cNvPr>
          <p:cNvSpPr txBox="1">
            <a:spLocks noChangeArrowheads="1"/>
          </p:cNvSpPr>
          <p:nvPr/>
        </p:nvSpPr>
        <p:spPr bwMode="auto">
          <a:xfrm>
            <a:off x="4275498" y="4744616"/>
            <a:ext cx="4592277" cy="7846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by His Spirit through the</a:t>
            </a:r>
          </a:p>
        </p:txBody>
      </p:sp>
      <p:sp>
        <p:nvSpPr>
          <p:cNvPr id="17" name="Rectangle 2">
            <a:extLst>
              <a:ext uri="{FF2B5EF4-FFF2-40B4-BE49-F238E27FC236}">
                <a16:creationId xmlns:a16="http://schemas.microsoft.com/office/drawing/2014/main" id="{C84651E4-7572-61D8-0DCF-7DBC53A5E5F6}"/>
              </a:ext>
            </a:extLst>
          </p:cNvPr>
          <p:cNvSpPr txBox="1">
            <a:spLocks noChangeArrowheads="1"/>
          </p:cNvSpPr>
          <p:nvPr/>
        </p:nvSpPr>
        <p:spPr bwMode="auto">
          <a:xfrm>
            <a:off x="433388" y="5248275"/>
            <a:ext cx="3295442" cy="7504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former prophets</a:t>
            </a:r>
          </a:p>
        </p:txBody>
      </p:sp>
      <p:sp>
        <p:nvSpPr>
          <p:cNvPr id="18" name="Rectangle 2">
            <a:extLst>
              <a:ext uri="{FF2B5EF4-FFF2-40B4-BE49-F238E27FC236}">
                <a16:creationId xmlns:a16="http://schemas.microsoft.com/office/drawing/2014/main" id="{03091170-5078-5D23-6113-8359B8B91489}"/>
              </a:ext>
            </a:extLst>
          </p:cNvPr>
          <p:cNvSpPr txBox="1">
            <a:spLocks noChangeArrowheads="1"/>
          </p:cNvSpPr>
          <p:nvPr/>
        </p:nvSpPr>
        <p:spPr bwMode="auto">
          <a:xfrm>
            <a:off x="3387114" y="5243079"/>
            <a:ext cx="5359820" cy="7648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Thus great wrath came from</a:t>
            </a:r>
          </a:p>
        </p:txBody>
      </p:sp>
      <p:sp>
        <p:nvSpPr>
          <p:cNvPr id="19" name="Rectangle 2">
            <a:extLst>
              <a:ext uri="{FF2B5EF4-FFF2-40B4-BE49-F238E27FC236}">
                <a16:creationId xmlns:a16="http://schemas.microsoft.com/office/drawing/2014/main" id="{E59A6A45-05A6-0A20-9AEF-64B1B6577D59}"/>
              </a:ext>
            </a:extLst>
          </p:cNvPr>
          <p:cNvSpPr txBox="1">
            <a:spLocks noChangeArrowheads="1"/>
          </p:cNvSpPr>
          <p:nvPr/>
        </p:nvSpPr>
        <p:spPr bwMode="auto">
          <a:xfrm>
            <a:off x="859809" y="5713607"/>
            <a:ext cx="3769342" cy="7967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LORD of hosts</a:t>
            </a:r>
          </a:p>
        </p:txBody>
      </p:sp>
      <p:sp>
        <p:nvSpPr>
          <p:cNvPr id="23" name="Multiply 42">
            <a:extLst>
              <a:ext uri="{FF2B5EF4-FFF2-40B4-BE49-F238E27FC236}">
                <a16:creationId xmlns:a16="http://schemas.microsoft.com/office/drawing/2014/main" id="{B93FD8D0-28AA-2572-80A1-614392CC052B}"/>
              </a:ext>
            </a:extLst>
          </p:cNvPr>
          <p:cNvSpPr/>
          <p:nvPr/>
        </p:nvSpPr>
        <p:spPr>
          <a:xfrm>
            <a:off x="163773" y="4155108"/>
            <a:ext cx="1091821"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4" name="Rectangle 2">
            <a:extLst>
              <a:ext uri="{FF2B5EF4-FFF2-40B4-BE49-F238E27FC236}">
                <a16:creationId xmlns:a16="http://schemas.microsoft.com/office/drawing/2014/main" id="{CAB24C42-3315-1681-8122-8C4B01247ACE}"/>
              </a:ext>
            </a:extLst>
          </p:cNvPr>
          <p:cNvSpPr txBox="1">
            <a:spLocks noChangeArrowheads="1"/>
          </p:cNvSpPr>
          <p:nvPr/>
        </p:nvSpPr>
        <p:spPr bwMode="auto">
          <a:xfrm>
            <a:off x="27296" y="6041474"/>
            <a:ext cx="745664"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gradFill>
                  <a:gsLst>
                    <a:gs pos="9000">
                      <a:srgbClr val="FFFF00"/>
                    </a:gs>
                    <a:gs pos="65000">
                      <a:srgbClr val="FF0000"/>
                    </a:gs>
                    <a:gs pos="98000">
                      <a:srgbClr val="CC00FF"/>
                    </a:gs>
                    <a:gs pos="87000">
                      <a:srgbClr val="C00000"/>
                    </a:gs>
                  </a:gsLst>
                  <a:lin ang="5400000" scaled="1"/>
                </a:gra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gradFill>
                <a:gsLst>
                  <a:gs pos="9000">
                    <a:srgbClr val="FFFF00"/>
                  </a:gs>
                  <a:gs pos="65000">
                    <a:srgbClr val="FF0000"/>
                  </a:gs>
                  <a:gs pos="98000">
                    <a:srgbClr val="CC00FF"/>
                  </a:gs>
                  <a:gs pos="87000">
                    <a:srgbClr val="C00000"/>
                  </a:gs>
                </a:gsLst>
                <a:lin ang="5400000" scaled="1"/>
              </a:gradFill>
              <a:effectLst>
                <a:glow rad="63500">
                  <a:srgbClr val="000000"/>
                </a:glow>
                <a:outerShdw blurRad="50800" algn="tl" rotWithShape="0">
                  <a:srgbClr val="000000"/>
                </a:outerShdw>
              </a:effectLst>
              <a:latin typeface="Calibri" panose="020F0502020204030204" pitchFamily="34" charset="0"/>
            </a:endParaRPr>
          </a:p>
        </p:txBody>
      </p:sp>
      <p:sp>
        <p:nvSpPr>
          <p:cNvPr id="25" name="Rectangle 2">
            <a:extLst>
              <a:ext uri="{FF2B5EF4-FFF2-40B4-BE49-F238E27FC236}">
                <a16:creationId xmlns:a16="http://schemas.microsoft.com/office/drawing/2014/main" id="{BA7399AC-8A6B-A0DC-4CFC-F09556F19EF6}"/>
              </a:ext>
            </a:extLst>
          </p:cNvPr>
          <p:cNvSpPr txBox="1">
            <a:spLocks noChangeArrowheads="1"/>
          </p:cNvSpPr>
          <p:nvPr/>
        </p:nvSpPr>
        <p:spPr bwMode="auto">
          <a:xfrm>
            <a:off x="4274486" y="614598"/>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2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32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6" name="Rectangle 2">
            <a:extLst>
              <a:ext uri="{FF2B5EF4-FFF2-40B4-BE49-F238E27FC236}">
                <a16:creationId xmlns:a16="http://schemas.microsoft.com/office/drawing/2014/main" id="{5120046B-6792-0475-3494-D71E953B66CF}"/>
              </a:ext>
            </a:extLst>
          </p:cNvPr>
          <p:cNvSpPr txBox="1">
            <a:spLocks noChangeArrowheads="1"/>
          </p:cNvSpPr>
          <p:nvPr/>
        </p:nvSpPr>
        <p:spPr bwMode="auto">
          <a:xfrm>
            <a:off x="1776946" y="2074909"/>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2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32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7" name="Rectangle 2">
            <a:extLst>
              <a:ext uri="{FF2B5EF4-FFF2-40B4-BE49-F238E27FC236}">
                <a16:creationId xmlns:a16="http://schemas.microsoft.com/office/drawing/2014/main" id="{5EBD566A-E81E-2497-84F0-3C7BAB6BED4E}"/>
              </a:ext>
            </a:extLst>
          </p:cNvPr>
          <p:cNvSpPr txBox="1">
            <a:spLocks noChangeArrowheads="1"/>
          </p:cNvSpPr>
          <p:nvPr/>
        </p:nvSpPr>
        <p:spPr bwMode="auto">
          <a:xfrm>
            <a:off x="6744731" y="2088556"/>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2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32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8" name="Rectangle 2">
            <a:extLst>
              <a:ext uri="{FF2B5EF4-FFF2-40B4-BE49-F238E27FC236}">
                <a16:creationId xmlns:a16="http://schemas.microsoft.com/office/drawing/2014/main" id="{199EC3A4-4802-E8AF-110C-59B84177F65E}"/>
              </a:ext>
            </a:extLst>
          </p:cNvPr>
          <p:cNvSpPr txBox="1">
            <a:spLocks noChangeArrowheads="1"/>
          </p:cNvSpPr>
          <p:nvPr/>
        </p:nvSpPr>
        <p:spPr bwMode="auto">
          <a:xfrm>
            <a:off x="3198279" y="4110038"/>
            <a:ext cx="1528501" cy="584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no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heed</a:t>
            </a:r>
            <a:endParaRPr kumimoji="0" lang="en-US" altLang="en-US" sz="3200" b="1" i="1" u="none" strike="noStrike" kern="0" cap="none" spc="0" normalizeH="0" baseline="0" noProof="0" dirty="0">
              <a:ln w="3175" cmpd="sng">
                <a:no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9" name="Rectangle 2">
            <a:extLst>
              <a:ext uri="{FF2B5EF4-FFF2-40B4-BE49-F238E27FC236}">
                <a16:creationId xmlns:a16="http://schemas.microsoft.com/office/drawing/2014/main" id="{A65E1E27-0216-AA1E-D46E-8E9EC66F2077}"/>
              </a:ext>
            </a:extLst>
          </p:cNvPr>
          <p:cNvSpPr txBox="1">
            <a:spLocks noChangeArrowheads="1"/>
          </p:cNvSpPr>
          <p:nvPr/>
        </p:nvSpPr>
        <p:spPr bwMode="auto">
          <a:xfrm>
            <a:off x="6026944" y="4100513"/>
            <a:ext cx="1493476" cy="608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no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hear</a:t>
            </a:r>
            <a:endParaRPr kumimoji="0" lang="en-US" altLang="en-US" sz="3200" b="1" i="1" u="none" strike="noStrike" kern="0" cap="none" spc="0" normalizeH="0" baseline="0" noProof="0" dirty="0">
              <a:ln w="3175" cmpd="sng">
                <a:no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0240" name="Rounded Rectangle 28">
            <a:extLst>
              <a:ext uri="{FF2B5EF4-FFF2-40B4-BE49-F238E27FC236}">
                <a16:creationId xmlns:a16="http://schemas.microsoft.com/office/drawing/2014/main" id="{8C8CD9DD-A95B-358E-E049-028A9AB051C8}"/>
              </a:ext>
            </a:extLst>
          </p:cNvPr>
          <p:cNvSpPr/>
          <p:nvPr/>
        </p:nvSpPr>
        <p:spPr>
          <a:xfrm flipV="1">
            <a:off x="4226942" y="3165230"/>
            <a:ext cx="3397747" cy="45719"/>
          </a:xfrm>
          <a:prstGeom prst="roundRect">
            <a:avLst/>
          </a:prstGeom>
          <a:solidFill>
            <a:srgbClr val="FF0000"/>
          </a:solidFill>
          <a:ln w="3175">
            <a:solidFill>
              <a:srgbClr val="FFC000"/>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n w="3175">
                <a:solidFill>
                  <a:schemeClr val="tx1"/>
                </a:solidFill>
              </a:ln>
              <a:solidFill>
                <a:srgbClr val="FF0000"/>
              </a:solidFill>
            </a:endParaRPr>
          </a:p>
        </p:txBody>
      </p:sp>
      <p:sp>
        <p:nvSpPr>
          <p:cNvPr id="30" name="Rectangle 2">
            <a:extLst>
              <a:ext uri="{FF2B5EF4-FFF2-40B4-BE49-F238E27FC236}">
                <a16:creationId xmlns:a16="http://schemas.microsoft.com/office/drawing/2014/main" id="{95148B0B-0422-8B00-D680-4F602B0DED29}"/>
              </a:ext>
            </a:extLst>
          </p:cNvPr>
          <p:cNvSpPr txBox="1">
            <a:spLocks noChangeArrowheads="1"/>
          </p:cNvSpPr>
          <p:nvPr/>
        </p:nvSpPr>
        <p:spPr bwMode="auto">
          <a:xfrm>
            <a:off x="3932662" y="2552539"/>
            <a:ext cx="4005479" cy="777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plan evil in his heart</a:t>
            </a:r>
          </a:p>
        </p:txBody>
      </p:sp>
      <p:sp>
        <p:nvSpPr>
          <p:cNvPr id="31" name="Rectangle 6">
            <a:extLst>
              <a:ext uri="{FF2B5EF4-FFF2-40B4-BE49-F238E27FC236}">
                <a16:creationId xmlns:a16="http://schemas.microsoft.com/office/drawing/2014/main" id="{73F70A71-F442-EEC2-59B5-BF966803BDE0}"/>
              </a:ext>
            </a:extLst>
          </p:cNvPr>
          <p:cNvSpPr>
            <a:spLocks noChangeArrowheads="1"/>
          </p:cNvSpPr>
          <p:nvPr/>
        </p:nvSpPr>
        <p:spPr bwMode="auto">
          <a:xfrm>
            <a:off x="5606433" y="2590913"/>
            <a:ext cx="598734" cy="699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0241" name="Truth">
            <a:extLst>
              <a:ext uri="{FF2B5EF4-FFF2-40B4-BE49-F238E27FC236}">
                <a16:creationId xmlns:a16="http://schemas.microsoft.com/office/drawing/2014/main" id="{29A849B1-5641-39E7-4EA1-941B2E7ED4F5}"/>
              </a:ext>
            </a:extLst>
          </p:cNvPr>
          <p:cNvSpPr txBox="1">
            <a:spLocks noChangeArrowheads="1"/>
          </p:cNvSpPr>
          <p:nvPr/>
        </p:nvSpPr>
        <p:spPr bwMode="auto">
          <a:xfrm>
            <a:off x="1633311" y="5448301"/>
            <a:ext cx="3023615" cy="1266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Chevron">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101600">
                    <a:schemeClr val="tx1"/>
                  </a:glow>
                  <a:outerShdw blurRad="50800" algn="tl" rotWithShape="0">
                    <a:srgbClr val="000000"/>
                  </a:outerShdw>
                </a:effectLst>
                <a:latin typeface="Calibri" panose="020F0502020204030204" pitchFamily="34" charset="0"/>
              </a:rPr>
              <a:t>great wrath</a:t>
            </a:r>
          </a:p>
        </p:txBody>
      </p:sp>
    </p:spTree>
    <p:extLst>
      <p:ext uri="{BB962C8B-B14F-4D97-AF65-F5344CB8AC3E}">
        <p14:creationId xmlns:p14="http://schemas.microsoft.com/office/powerpoint/2010/main" val="14463100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wind"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750" fill="hold"/>
                                        <p:tgtEl>
                                          <p:spTgt spid="3074"/>
                                        </p:tgtEl>
                                        <p:attrNameLst>
                                          <p:attrName>ppt_w</p:attrName>
                                        </p:attrNameLst>
                                      </p:cBhvr>
                                      <p:tavLst>
                                        <p:tav tm="0">
                                          <p:val>
                                            <p:fltVal val="0"/>
                                          </p:val>
                                        </p:tav>
                                        <p:tav tm="100000">
                                          <p:val>
                                            <p:strVal val="#ppt_w"/>
                                          </p:val>
                                        </p:tav>
                                      </p:tavLst>
                                    </p:anim>
                                    <p:anim calcmode="lin" valueType="num">
                                      <p:cBhvr>
                                        <p:cTn id="8" dur="750" fill="hold"/>
                                        <p:tgtEl>
                                          <p:spTgt spid="3074"/>
                                        </p:tgtEl>
                                        <p:attrNameLst>
                                          <p:attrName>ppt_h</p:attrName>
                                        </p:attrNameLst>
                                      </p:cBhvr>
                                      <p:tavLst>
                                        <p:tav tm="0">
                                          <p:val>
                                            <p:fltVal val="0"/>
                                          </p:val>
                                        </p:tav>
                                        <p:tav tm="100000">
                                          <p:val>
                                            <p:strVal val="#ppt_h"/>
                                          </p:val>
                                        </p:tav>
                                      </p:tavLst>
                                    </p:anim>
                                  </p:childTnLst>
                                </p:cTn>
                              </p:par>
                              <p:par>
                                <p:cTn id="9" presetID="42" presetClass="path" presetSubtype="0" accel="50000" decel="50000" fill="hold" grpId="2" nodeType="withEffect">
                                  <p:stCondLst>
                                    <p:cond delay="0"/>
                                  </p:stCondLst>
                                  <p:childTnLst>
                                    <p:animMotion origin="layout" path="M 0 0 L 0.55347 -0.2588 " pathEditMode="relative" rAng="0" ptsTypes="AA">
                                      <p:cBhvr>
                                        <p:cTn id="10" dur="750" spd="-100000" fill="hold"/>
                                        <p:tgtEl>
                                          <p:spTgt spid="3074"/>
                                        </p:tgtEl>
                                        <p:attrNameLst>
                                          <p:attrName>ppt_x</p:attrName>
                                          <p:attrName>ppt_y</p:attrName>
                                        </p:attrNameLst>
                                      </p:cBhvr>
                                      <p:rCtr x="27674" y="-12940"/>
                                    </p:animMotion>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25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25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25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25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5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250"/>
                                        <p:tgtEl>
                                          <p:spTgt spid="1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250"/>
                                        <p:tgtEl>
                                          <p:spTgt spid="1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250"/>
                                        <p:tgtEl>
                                          <p:spTgt spid="13"/>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250"/>
                                        <p:tgtEl>
                                          <p:spTgt spid="1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25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fade">
                                      <p:cBhvr>
                                        <p:cTn id="57" dur="250"/>
                                        <p:tgtEl>
                                          <p:spTgt spid="1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25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9"/>
                                        </p:tgtEl>
                                        <p:attrNameLst>
                                          <p:attrName>style.visibility</p:attrName>
                                        </p:attrNameLst>
                                      </p:cBhvr>
                                      <p:to>
                                        <p:strVal val="visible"/>
                                      </p:to>
                                    </p:set>
                                    <p:animEffect transition="in" filter="fade">
                                      <p:cBhvr>
                                        <p:cTn id="63" dur="250"/>
                                        <p:tgtEl>
                                          <p:spTgt spid="19"/>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fade">
                                      <p:cBhvr>
                                        <p:cTn id="66" dur="250"/>
                                        <p:tgtEl>
                                          <p:spTgt spid="15"/>
                                        </p:tgtEl>
                                      </p:cBhvr>
                                    </p:animEffect>
                                  </p:childTnLst>
                                </p:cTn>
                              </p:par>
                              <p:par>
                                <p:cTn id="67" presetID="42" presetClass="path" presetSubtype="0" accel="50000" decel="50000" fill="hold" grpId="2" nodeType="withEffect">
                                  <p:stCondLst>
                                    <p:cond delay="0"/>
                                  </p:stCondLst>
                                  <p:childTnLst>
                                    <p:animMotion origin="layout" path="M 2.77778E-7 -3.33333E-6 L 0.11684 -0.03541 " pathEditMode="relative" rAng="0" ptsTypes="AA">
                                      <p:cBhvr>
                                        <p:cTn id="68" dur="2000" fill="hold"/>
                                        <p:tgtEl>
                                          <p:spTgt spid="2"/>
                                        </p:tgtEl>
                                        <p:attrNameLst>
                                          <p:attrName>ppt_x</p:attrName>
                                          <p:attrName>ppt_y</p:attrName>
                                        </p:attrNameLst>
                                      </p:cBhvr>
                                      <p:rCtr x="5833" y="-1782"/>
                                    </p:animMotion>
                                  </p:childTnLst>
                                </p:cTn>
                              </p:par>
                              <p:par>
                                <p:cTn id="69" presetID="42" presetClass="path" presetSubtype="0" accel="50000" decel="50000" fill="hold" grpId="2" nodeType="withEffect">
                                  <p:stCondLst>
                                    <p:cond delay="0"/>
                                  </p:stCondLst>
                                  <p:childTnLst>
                                    <p:animMotion origin="layout" path="M 5E-6 3.7037E-6 L -0.62726 0.10625 " pathEditMode="relative" rAng="0" ptsTypes="AA">
                                      <p:cBhvr>
                                        <p:cTn id="70" dur="2000" fill="hold"/>
                                        <p:tgtEl>
                                          <p:spTgt spid="3"/>
                                        </p:tgtEl>
                                        <p:attrNameLst>
                                          <p:attrName>ppt_x</p:attrName>
                                          <p:attrName>ppt_y</p:attrName>
                                        </p:attrNameLst>
                                      </p:cBhvr>
                                      <p:rCtr x="-31372" y="5301"/>
                                    </p:animMotion>
                                  </p:childTnLst>
                                </p:cTn>
                              </p:par>
                              <p:par>
                                <p:cTn id="71" presetID="42" presetClass="path" presetSubtype="0" accel="50000" decel="50000" fill="hold" grpId="2" nodeType="withEffect">
                                  <p:stCondLst>
                                    <p:cond delay="0"/>
                                  </p:stCondLst>
                                  <p:childTnLst>
                                    <p:animMotion origin="layout" path="M 2.22222E-6 -1.11111E-6 L 0.21232 0.03542 " pathEditMode="relative" rAng="0" ptsTypes="AA">
                                      <p:cBhvr>
                                        <p:cTn id="72" dur="2000" fill="hold"/>
                                        <p:tgtEl>
                                          <p:spTgt spid="4"/>
                                        </p:tgtEl>
                                        <p:attrNameLst>
                                          <p:attrName>ppt_x</p:attrName>
                                          <p:attrName>ppt_y</p:attrName>
                                        </p:attrNameLst>
                                      </p:cBhvr>
                                      <p:rCtr x="10608" y="1759"/>
                                    </p:animMotion>
                                  </p:childTnLst>
                                </p:cTn>
                              </p:par>
                              <p:par>
                                <p:cTn id="73" presetID="42" presetClass="path" presetSubtype="0" accel="50000" decel="50000" fill="hold" grpId="2" nodeType="withEffect">
                                  <p:stCondLst>
                                    <p:cond delay="0"/>
                                  </p:stCondLst>
                                  <p:childTnLst>
                                    <p:animMotion origin="layout" path="M 3.61111E-6 -4.44444E-6 L -0.23351 0.03542 " pathEditMode="relative" rAng="0" ptsTypes="AA">
                                      <p:cBhvr>
                                        <p:cTn id="74" dur="2000" fill="hold"/>
                                        <p:tgtEl>
                                          <p:spTgt spid="5"/>
                                        </p:tgtEl>
                                        <p:attrNameLst>
                                          <p:attrName>ppt_x</p:attrName>
                                          <p:attrName>ppt_y</p:attrName>
                                        </p:attrNameLst>
                                      </p:cBhvr>
                                      <p:rCtr x="-11684" y="1759"/>
                                    </p:animMotion>
                                  </p:childTnLst>
                                </p:cTn>
                              </p:par>
                              <p:par>
                                <p:cTn id="75" presetID="42" presetClass="path" presetSubtype="0" accel="50000" decel="50000" fill="hold" grpId="2" nodeType="withEffect">
                                  <p:stCondLst>
                                    <p:cond delay="0"/>
                                  </p:stCondLst>
                                  <p:childTnLst>
                                    <p:animMotion origin="layout" path="M 4.16667E-6 -7.40741E-7 L 0.66823 -0.03588 " pathEditMode="relative" rAng="0" ptsTypes="AA">
                                      <p:cBhvr>
                                        <p:cTn id="76" dur="2000" fill="hold"/>
                                        <p:tgtEl>
                                          <p:spTgt spid="6"/>
                                        </p:tgtEl>
                                        <p:attrNameLst>
                                          <p:attrName>ppt_x</p:attrName>
                                          <p:attrName>ppt_y</p:attrName>
                                        </p:attrNameLst>
                                      </p:cBhvr>
                                      <p:rCtr x="33403" y="-1806"/>
                                    </p:animMotion>
                                  </p:childTnLst>
                                </p:cTn>
                              </p:par>
                              <p:par>
                                <p:cTn id="77" presetID="42" presetClass="path" presetSubtype="0" accel="50000" decel="50000" fill="hold" grpId="2" nodeType="withEffect">
                                  <p:stCondLst>
                                    <p:cond delay="0"/>
                                  </p:stCondLst>
                                  <p:childTnLst>
                                    <p:animMotion origin="layout" path="M -2.22222E-6 7.40741E-7 L 0.05278 0.03634 " pathEditMode="relative" rAng="0" ptsTypes="AA">
                                      <p:cBhvr>
                                        <p:cTn id="78" dur="2000" fill="hold"/>
                                        <p:tgtEl>
                                          <p:spTgt spid="7"/>
                                        </p:tgtEl>
                                        <p:attrNameLst>
                                          <p:attrName>ppt_x</p:attrName>
                                          <p:attrName>ppt_y</p:attrName>
                                        </p:attrNameLst>
                                      </p:cBhvr>
                                      <p:rCtr x="2639" y="1806"/>
                                    </p:animMotion>
                                  </p:childTnLst>
                                </p:cTn>
                              </p:par>
                              <p:par>
                                <p:cTn id="79" presetID="42" presetClass="path" presetSubtype="0" accel="50000" decel="50000" fill="hold" grpId="2" nodeType="withEffect">
                                  <p:stCondLst>
                                    <p:cond delay="0"/>
                                  </p:stCondLst>
                                  <p:childTnLst>
                                    <p:animMotion origin="layout" path="M 2.77778E-6 -2.22222E-6 L -0.49775 0.10695 " pathEditMode="relative" rAng="0" ptsTypes="AA">
                                      <p:cBhvr>
                                        <p:cTn id="80" dur="2000" fill="hold"/>
                                        <p:tgtEl>
                                          <p:spTgt spid="8"/>
                                        </p:tgtEl>
                                        <p:attrNameLst>
                                          <p:attrName>ppt_x</p:attrName>
                                          <p:attrName>ppt_y</p:attrName>
                                        </p:attrNameLst>
                                      </p:cBhvr>
                                      <p:rCtr x="-24896" y="5347"/>
                                    </p:animMotion>
                                  </p:childTnLst>
                                </p:cTn>
                              </p:par>
                              <p:par>
                                <p:cTn id="81" presetID="42" presetClass="path" presetSubtype="0" accel="50000" decel="50000" fill="hold" grpId="2" nodeType="withEffect">
                                  <p:stCondLst>
                                    <p:cond delay="0"/>
                                  </p:stCondLst>
                                  <p:childTnLst>
                                    <p:animMotion origin="layout" path="M -5.55556E-7 -4.07407E-6 L 0.37795 0.03612 " pathEditMode="relative" rAng="0" ptsTypes="AA">
                                      <p:cBhvr>
                                        <p:cTn id="82" dur="2000" fill="hold"/>
                                        <p:tgtEl>
                                          <p:spTgt spid="9"/>
                                        </p:tgtEl>
                                        <p:attrNameLst>
                                          <p:attrName>ppt_x</p:attrName>
                                          <p:attrName>ppt_y</p:attrName>
                                        </p:attrNameLst>
                                      </p:cBhvr>
                                      <p:rCtr x="18889" y="1806"/>
                                    </p:animMotion>
                                  </p:childTnLst>
                                </p:cTn>
                              </p:par>
                              <p:par>
                                <p:cTn id="83" presetID="42" presetClass="path" presetSubtype="0" accel="50000" decel="50000" fill="hold" grpId="2" nodeType="withEffect">
                                  <p:stCondLst>
                                    <p:cond delay="0"/>
                                  </p:stCondLst>
                                  <p:childTnLst>
                                    <p:animMotion origin="layout" path="M 8.33333E-7 4.44444E-6 L -0.14306 0.10671 " pathEditMode="relative" rAng="0" ptsTypes="AA">
                                      <p:cBhvr>
                                        <p:cTn id="84" dur="2000" fill="hold"/>
                                        <p:tgtEl>
                                          <p:spTgt spid="10"/>
                                        </p:tgtEl>
                                        <p:attrNameLst>
                                          <p:attrName>ppt_x</p:attrName>
                                          <p:attrName>ppt_y</p:attrName>
                                        </p:attrNameLst>
                                      </p:cBhvr>
                                      <p:rCtr x="-7153" y="5324"/>
                                    </p:animMotion>
                                  </p:childTnLst>
                                </p:cTn>
                              </p:par>
                              <p:par>
                                <p:cTn id="85" presetID="42" presetClass="path" presetSubtype="0" accel="50000" decel="50000" fill="hold" grpId="2" nodeType="withEffect">
                                  <p:stCondLst>
                                    <p:cond delay="0"/>
                                  </p:stCondLst>
                                  <p:childTnLst>
                                    <p:animMotion origin="layout" path="M 2.77778E-7 4.44444E-6 L -0.80642 0.24976 " pathEditMode="relative" rAng="0" ptsTypes="AA">
                                      <p:cBhvr>
                                        <p:cTn id="86" dur="2000" fill="hold"/>
                                        <p:tgtEl>
                                          <p:spTgt spid="11"/>
                                        </p:tgtEl>
                                        <p:attrNameLst>
                                          <p:attrName>ppt_x</p:attrName>
                                          <p:attrName>ppt_y</p:attrName>
                                        </p:attrNameLst>
                                      </p:cBhvr>
                                      <p:rCtr x="-40330" y="12477"/>
                                    </p:animMotion>
                                  </p:childTnLst>
                                </p:cTn>
                              </p:par>
                              <p:par>
                                <p:cTn id="87" presetID="42" presetClass="path" presetSubtype="0" accel="50000" decel="50000" fill="hold" grpId="2" nodeType="withEffect">
                                  <p:stCondLst>
                                    <p:cond delay="0"/>
                                  </p:stCondLst>
                                  <p:childTnLst>
                                    <p:animMotion origin="layout" path="M -1.11111E-6 -3.7037E-7 L 0.05695 0.17755 " pathEditMode="relative" rAng="0" ptsTypes="AA">
                                      <p:cBhvr>
                                        <p:cTn id="88" dur="2000" fill="hold"/>
                                        <p:tgtEl>
                                          <p:spTgt spid="12"/>
                                        </p:tgtEl>
                                        <p:attrNameLst>
                                          <p:attrName>ppt_x</p:attrName>
                                          <p:attrName>ppt_y</p:attrName>
                                        </p:attrNameLst>
                                      </p:cBhvr>
                                      <p:rCtr x="2847" y="8866"/>
                                    </p:animMotion>
                                  </p:childTnLst>
                                </p:cTn>
                              </p:par>
                              <p:par>
                                <p:cTn id="89" presetID="42" presetClass="path" presetSubtype="0" accel="50000" decel="50000" fill="hold" grpId="2" nodeType="withEffect">
                                  <p:stCondLst>
                                    <p:cond delay="0"/>
                                  </p:stCondLst>
                                  <p:childTnLst>
                                    <p:animMotion origin="layout" path="M 4.16667E-6 -7.40741E-7 L 0.4684 -0.03634 " pathEditMode="relative" rAng="0" ptsTypes="AA">
                                      <p:cBhvr>
                                        <p:cTn id="90" dur="2000" fill="hold"/>
                                        <p:tgtEl>
                                          <p:spTgt spid="13"/>
                                        </p:tgtEl>
                                        <p:attrNameLst>
                                          <p:attrName>ppt_x</p:attrName>
                                          <p:attrName>ppt_y</p:attrName>
                                        </p:attrNameLst>
                                      </p:cBhvr>
                                      <p:rCtr x="23420" y="-1829"/>
                                    </p:animMotion>
                                  </p:childTnLst>
                                </p:cTn>
                              </p:par>
                              <p:par>
                                <p:cTn id="91" presetID="42" presetClass="path" presetSubtype="0" accel="50000" decel="50000" fill="hold" grpId="2" nodeType="withEffect">
                                  <p:stCondLst>
                                    <p:cond delay="0"/>
                                  </p:stCondLst>
                                  <p:childTnLst>
                                    <p:animMotion origin="layout" path="M -3.61111E-6 3.7037E-6 L -0.44375 0.03564 " pathEditMode="relative" rAng="0" ptsTypes="AA">
                                      <p:cBhvr>
                                        <p:cTn id="92" dur="2000" fill="hold"/>
                                        <p:tgtEl>
                                          <p:spTgt spid="14"/>
                                        </p:tgtEl>
                                        <p:attrNameLst>
                                          <p:attrName>ppt_x</p:attrName>
                                          <p:attrName>ppt_y</p:attrName>
                                        </p:attrNameLst>
                                      </p:cBhvr>
                                      <p:rCtr x="-22187" y="1782"/>
                                    </p:animMotion>
                                  </p:childTnLst>
                                </p:cTn>
                              </p:par>
                              <p:par>
                                <p:cTn id="93" presetID="42" presetClass="path" presetSubtype="0" accel="50000" decel="50000" fill="hold" grpId="2" nodeType="withEffect">
                                  <p:stCondLst>
                                    <p:cond delay="0"/>
                                  </p:stCondLst>
                                  <p:childTnLst>
                                    <p:animMotion origin="layout" path="M -2.5E-6 -2.59259E-6 L 0.46354 -0.03565 " pathEditMode="relative" rAng="0" ptsTypes="AA">
                                      <p:cBhvr>
                                        <p:cTn id="94" dur="2000" fill="hold"/>
                                        <p:tgtEl>
                                          <p:spTgt spid="15"/>
                                        </p:tgtEl>
                                        <p:attrNameLst>
                                          <p:attrName>ppt_x</p:attrName>
                                          <p:attrName>ppt_y</p:attrName>
                                        </p:attrNameLst>
                                      </p:cBhvr>
                                      <p:rCtr x="23177" y="-1782"/>
                                    </p:animMotion>
                                  </p:childTnLst>
                                </p:cTn>
                              </p:par>
                              <p:par>
                                <p:cTn id="95" presetID="42" presetClass="path" presetSubtype="0" accel="50000" decel="50000" fill="hold" grpId="2" nodeType="withEffect">
                                  <p:stCondLst>
                                    <p:cond delay="0"/>
                                  </p:stCondLst>
                                  <p:childTnLst>
                                    <p:animMotion origin="layout" path="M 3.61111E-6 -4.07407E-6 L -0.3757 0.03542 " pathEditMode="relative" rAng="0" ptsTypes="AA">
                                      <p:cBhvr>
                                        <p:cTn id="96" dur="2000" fill="hold"/>
                                        <p:tgtEl>
                                          <p:spTgt spid="16"/>
                                        </p:tgtEl>
                                        <p:attrNameLst>
                                          <p:attrName>ppt_x</p:attrName>
                                          <p:attrName>ppt_y</p:attrName>
                                        </p:attrNameLst>
                                      </p:cBhvr>
                                      <p:rCtr x="-18785" y="1759"/>
                                    </p:animMotion>
                                  </p:childTnLst>
                                </p:cTn>
                              </p:par>
                              <p:par>
                                <p:cTn id="97" presetID="42" presetClass="path" presetSubtype="0" accel="50000" decel="50000" fill="hold" grpId="2" nodeType="withEffect">
                                  <p:stCondLst>
                                    <p:cond delay="0"/>
                                  </p:stCondLst>
                                  <p:childTnLst>
                                    <p:animMotion origin="layout" path="M -4.16667E-6 2.59259E-6 L 0.50174 -0.03565 " pathEditMode="relative" rAng="0" ptsTypes="AA">
                                      <p:cBhvr>
                                        <p:cTn id="98" dur="2000" fill="hold"/>
                                        <p:tgtEl>
                                          <p:spTgt spid="17"/>
                                        </p:tgtEl>
                                        <p:attrNameLst>
                                          <p:attrName>ppt_x</p:attrName>
                                          <p:attrName>ppt_y</p:attrName>
                                        </p:attrNameLst>
                                      </p:cBhvr>
                                      <p:rCtr x="25087" y="-1782"/>
                                    </p:animMotion>
                                  </p:childTnLst>
                                </p:cTn>
                              </p:par>
                              <p:par>
                                <p:cTn id="99" presetID="42" presetClass="path" presetSubtype="0" accel="50000" decel="50000" fill="hold" grpId="2" nodeType="withEffect">
                                  <p:stCondLst>
                                    <p:cond delay="0"/>
                                  </p:stCondLst>
                                  <p:childTnLst>
                                    <p:animMotion origin="layout" path="M -1.66667E-6 -3.7037E-7 L -0.31823 0.10602 " pathEditMode="relative" rAng="0" ptsTypes="AA">
                                      <p:cBhvr>
                                        <p:cTn id="100" dur="2000" fill="hold"/>
                                        <p:tgtEl>
                                          <p:spTgt spid="18"/>
                                        </p:tgtEl>
                                        <p:attrNameLst>
                                          <p:attrName>ppt_x</p:attrName>
                                          <p:attrName>ppt_y</p:attrName>
                                        </p:attrNameLst>
                                      </p:cBhvr>
                                      <p:rCtr x="-15920" y="5301"/>
                                    </p:animMotion>
                                  </p:childTnLst>
                                </p:cTn>
                              </p:par>
                              <p:par>
                                <p:cTn id="101" presetID="42" presetClass="path" presetSubtype="0" accel="50000" decel="50000" fill="hold" grpId="2" nodeType="withEffect">
                                  <p:stCondLst>
                                    <p:cond delay="0"/>
                                  </p:stCondLst>
                                  <p:childTnLst>
                                    <p:animMotion origin="layout" path="M -3.61111E-6 -3.7037E-6 L 0.4816 0.03542 " pathEditMode="relative" rAng="0" ptsTypes="AA">
                                      <p:cBhvr>
                                        <p:cTn id="102" dur="2000" fill="hold"/>
                                        <p:tgtEl>
                                          <p:spTgt spid="19"/>
                                        </p:tgtEl>
                                        <p:attrNameLst>
                                          <p:attrName>ppt_x</p:attrName>
                                          <p:attrName>ppt_y</p:attrName>
                                        </p:attrNameLst>
                                      </p:cBhvr>
                                      <p:rCtr x="24080" y="1759"/>
                                    </p:animMotion>
                                  </p:childTnLst>
                                </p:cTn>
                              </p:par>
                              <p:par>
                                <p:cTn id="103" presetID="10" presetClass="exit" presetSubtype="0" fill="hold" grpId="1" nodeType="withEffect">
                                  <p:stCondLst>
                                    <p:cond delay="0"/>
                                  </p:stCondLst>
                                  <p:childTnLst>
                                    <p:animEffect transition="out" filter="fade">
                                      <p:cBhvr>
                                        <p:cTn id="104" dur="1250"/>
                                        <p:tgtEl>
                                          <p:spTgt spid="3074"/>
                                        </p:tgtEl>
                                      </p:cBhvr>
                                    </p:animEffect>
                                    <p:set>
                                      <p:cBhvr>
                                        <p:cTn id="105" dur="1" fill="hold">
                                          <p:stCondLst>
                                            <p:cond delay="1249"/>
                                          </p:stCondLst>
                                        </p:cTn>
                                        <p:tgtEl>
                                          <p:spTgt spid="3074"/>
                                        </p:tgtEl>
                                        <p:attrNameLst>
                                          <p:attrName>style.visibility</p:attrName>
                                        </p:attrNameLst>
                                      </p:cBhvr>
                                      <p:to>
                                        <p:strVal val="hidden"/>
                                      </p:to>
                                    </p:set>
                                  </p:childTnLst>
                                </p:cTn>
                              </p:par>
                            </p:childTnLst>
                          </p:cTn>
                        </p:par>
                        <p:par>
                          <p:cTn id="106" fill="hold">
                            <p:stCondLst>
                              <p:cond delay="2000"/>
                            </p:stCondLst>
                            <p:childTnLst>
                              <p:par>
                                <p:cTn id="107" presetID="10" presetClass="entr" presetSubtype="0" fill="hold" grpId="0" nodeType="afterEffect">
                                  <p:stCondLst>
                                    <p:cond delay="0"/>
                                  </p:stCondLst>
                                  <p:childTnLst>
                                    <p:set>
                                      <p:cBhvr>
                                        <p:cTn id="108" dur="1" fill="hold">
                                          <p:stCondLst>
                                            <p:cond delay="0"/>
                                          </p:stCondLst>
                                        </p:cTn>
                                        <p:tgtEl>
                                          <p:spTgt spid="20"/>
                                        </p:tgtEl>
                                        <p:attrNameLst>
                                          <p:attrName>style.visibility</p:attrName>
                                        </p:attrNameLst>
                                      </p:cBhvr>
                                      <p:to>
                                        <p:strVal val="visible"/>
                                      </p:to>
                                    </p:set>
                                    <p:animEffect transition="in" filter="fade">
                                      <p:cBhvr>
                                        <p:cTn id="109" dur="250"/>
                                        <p:tgtEl>
                                          <p:spTgt spid="20"/>
                                        </p:tgtEl>
                                      </p:cBhvr>
                                    </p:animEffect>
                                  </p:childTnLst>
                                </p:cTn>
                              </p:par>
                              <p:par>
                                <p:cTn id="110" presetID="10" presetClass="exit" presetSubtype="0" fill="hold" grpId="1" nodeType="withEffect">
                                  <p:stCondLst>
                                    <p:cond delay="0"/>
                                  </p:stCondLst>
                                  <p:childTnLst>
                                    <p:animEffect transition="out" filter="fade">
                                      <p:cBhvr>
                                        <p:cTn id="111" dur="500"/>
                                        <p:tgtEl>
                                          <p:spTgt spid="2"/>
                                        </p:tgtEl>
                                      </p:cBhvr>
                                    </p:animEffect>
                                    <p:set>
                                      <p:cBhvr>
                                        <p:cTn id="112" dur="1" fill="hold">
                                          <p:stCondLst>
                                            <p:cond delay="499"/>
                                          </p:stCondLst>
                                        </p:cTn>
                                        <p:tgtEl>
                                          <p:spTgt spid="2"/>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3"/>
                                        </p:tgtEl>
                                      </p:cBhvr>
                                    </p:animEffect>
                                    <p:set>
                                      <p:cBhvr>
                                        <p:cTn id="115" dur="1" fill="hold">
                                          <p:stCondLst>
                                            <p:cond delay="499"/>
                                          </p:stCondLst>
                                        </p:cTn>
                                        <p:tgtEl>
                                          <p:spTgt spid="3"/>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4"/>
                                        </p:tgtEl>
                                      </p:cBhvr>
                                    </p:animEffect>
                                    <p:set>
                                      <p:cBhvr>
                                        <p:cTn id="118" dur="1" fill="hold">
                                          <p:stCondLst>
                                            <p:cond delay="499"/>
                                          </p:stCondLst>
                                        </p:cTn>
                                        <p:tgtEl>
                                          <p:spTgt spid="4"/>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5"/>
                                        </p:tgtEl>
                                      </p:cBhvr>
                                    </p:animEffect>
                                    <p:set>
                                      <p:cBhvr>
                                        <p:cTn id="121" dur="1" fill="hold">
                                          <p:stCondLst>
                                            <p:cond delay="499"/>
                                          </p:stCondLst>
                                        </p:cTn>
                                        <p:tgtEl>
                                          <p:spTgt spid="5"/>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6"/>
                                        </p:tgtEl>
                                      </p:cBhvr>
                                    </p:animEffect>
                                    <p:set>
                                      <p:cBhvr>
                                        <p:cTn id="124" dur="1" fill="hold">
                                          <p:stCondLst>
                                            <p:cond delay="499"/>
                                          </p:stCondLst>
                                        </p:cTn>
                                        <p:tgtEl>
                                          <p:spTgt spid="6"/>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7"/>
                                        </p:tgtEl>
                                      </p:cBhvr>
                                    </p:animEffect>
                                    <p:set>
                                      <p:cBhvr>
                                        <p:cTn id="127" dur="1" fill="hold">
                                          <p:stCondLst>
                                            <p:cond delay="499"/>
                                          </p:stCondLst>
                                        </p:cTn>
                                        <p:tgtEl>
                                          <p:spTgt spid="7"/>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8"/>
                                        </p:tgtEl>
                                      </p:cBhvr>
                                    </p:animEffect>
                                    <p:set>
                                      <p:cBhvr>
                                        <p:cTn id="130" dur="1" fill="hold">
                                          <p:stCondLst>
                                            <p:cond delay="499"/>
                                          </p:stCondLst>
                                        </p:cTn>
                                        <p:tgtEl>
                                          <p:spTgt spid="8"/>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500"/>
                                        <p:tgtEl>
                                          <p:spTgt spid="9"/>
                                        </p:tgtEl>
                                      </p:cBhvr>
                                    </p:animEffect>
                                    <p:set>
                                      <p:cBhvr>
                                        <p:cTn id="133" dur="1" fill="hold">
                                          <p:stCondLst>
                                            <p:cond delay="499"/>
                                          </p:stCondLst>
                                        </p:cTn>
                                        <p:tgtEl>
                                          <p:spTgt spid="9"/>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10"/>
                                        </p:tgtEl>
                                      </p:cBhvr>
                                    </p:animEffect>
                                    <p:set>
                                      <p:cBhvr>
                                        <p:cTn id="136" dur="1" fill="hold">
                                          <p:stCondLst>
                                            <p:cond delay="499"/>
                                          </p:stCondLst>
                                        </p:cTn>
                                        <p:tgtEl>
                                          <p:spTgt spid="10"/>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500"/>
                                        <p:tgtEl>
                                          <p:spTgt spid="11"/>
                                        </p:tgtEl>
                                      </p:cBhvr>
                                    </p:animEffect>
                                    <p:set>
                                      <p:cBhvr>
                                        <p:cTn id="139" dur="1" fill="hold">
                                          <p:stCondLst>
                                            <p:cond delay="499"/>
                                          </p:stCondLst>
                                        </p:cTn>
                                        <p:tgtEl>
                                          <p:spTgt spid="11"/>
                                        </p:tgtEl>
                                        <p:attrNameLst>
                                          <p:attrName>style.visibility</p:attrName>
                                        </p:attrNameLst>
                                      </p:cBhvr>
                                      <p:to>
                                        <p:strVal val="hidden"/>
                                      </p:to>
                                    </p:set>
                                  </p:childTnLst>
                                </p:cTn>
                              </p:par>
                              <p:par>
                                <p:cTn id="140" presetID="10" presetClass="exit" presetSubtype="0" fill="hold" grpId="1" nodeType="withEffect">
                                  <p:stCondLst>
                                    <p:cond delay="0"/>
                                  </p:stCondLst>
                                  <p:childTnLst>
                                    <p:animEffect transition="out" filter="fade">
                                      <p:cBhvr>
                                        <p:cTn id="141" dur="500"/>
                                        <p:tgtEl>
                                          <p:spTgt spid="12"/>
                                        </p:tgtEl>
                                      </p:cBhvr>
                                    </p:animEffect>
                                    <p:set>
                                      <p:cBhvr>
                                        <p:cTn id="142" dur="1" fill="hold">
                                          <p:stCondLst>
                                            <p:cond delay="499"/>
                                          </p:stCondLst>
                                        </p:cTn>
                                        <p:tgtEl>
                                          <p:spTgt spid="12"/>
                                        </p:tgtEl>
                                        <p:attrNameLst>
                                          <p:attrName>style.visibility</p:attrName>
                                        </p:attrNameLst>
                                      </p:cBhvr>
                                      <p:to>
                                        <p:strVal val="hidden"/>
                                      </p:to>
                                    </p:set>
                                  </p:childTnLst>
                                </p:cTn>
                              </p:par>
                              <p:par>
                                <p:cTn id="143" presetID="10" presetClass="exit" presetSubtype="0" fill="hold" grpId="1" nodeType="withEffect">
                                  <p:stCondLst>
                                    <p:cond delay="0"/>
                                  </p:stCondLst>
                                  <p:childTnLst>
                                    <p:animEffect transition="out" filter="fade">
                                      <p:cBhvr>
                                        <p:cTn id="144" dur="500"/>
                                        <p:tgtEl>
                                          <p:spTgt spid="13"/>
                                        </p:tgtEl>
                                      </p:cBhvr>
                                    </p:animEffect>
                                    <p:set>
                                      <p:cBhvr>
                                        <p:cTn id="145" dur="1" fill="hold">
                                          <p:stCondLst>
                                            <p:cond delay="499"/>
                                          </p:stCondLst>
                                        </p:cTn>
                                        <p:tgtEl>
                                          <p:spTgt spid="13"/>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500"/>
                                        <p:tgtEl>
                                          <p:spTgt spid="14"/>
                                        </p:tgtEl>
                                      </p:cBhvr>
                                    </p:animEffect>
                                    <p:set>
                                      <p:cBhvr>
                                        <p:cTn id="148" dur="1" fill="hold">
                                          <p:stCondLst>
                                            <p:cond delay="499"/>
                                          </p:stCondLst>
                                        </p:cTn>
                                        <p:tgtEl>
                                          <p:spTgt spid="14"/>
                                        </p:tgtEl>
                                        <p:attrNameLst>
                                          <p:attrName>style.visibility</p:attrName>
                                        </p:attrNameLst>
                                      </p:cBhvr>
                                      <p:to>
                                        <p:strVal val="hidden"/>
                                      </p:to>
                                    </p:set>
                                  </p:childTnLst>
                                </p:cTn>
                              </p:par>
                              <p:par>
                                <p:cTn id="149" presetID="10" presetClass="exit" presetSubtype="0" fill="hold" grpId="1" nodeType="withEffect">
                                  <p:stCondLst>
                                    <p:cond delay="0"/>
                                  </p:stCondLst>
                                  <p:childTnLst>
                                    <p:animEffect transition="out" filter="fade">
                                      <p:cBhvr>
                                        <p:cTn id="150" dur="500"/>
                                        <p:tgtEl>
                                          <p:spTgt spid="15"/>
                                        </p:tgtEl>
                                      </p:cBhvr>
                                    </p:animEffect>
                                    <p:set>
                                      <p:cBhvr>
                                        <p:cTn id="151" dur="1" fill="hold">
                                          <p:stCondLst>
                                            <p:cond delay="499"/>
                                          </p:stCondLst>
                                        </p:cTn>
                                        <p:tgtEl>
                                          <p:spTgt spid="15"/>
                                        </p:tgtEl>
                                        <p:attrNameLst>
                                          <p:attrName>style.visibility</p:attrName>
                                        </p:attrNameLst>
                                      </p:cBhvr>
                                      <p:to>
                                        <p:strVal val="hidden"/>
                                      </p:to>
                                    </p:set>
                                  </p:childTnLst>
                                </p:cTn>
                              </p:par>
                              <p:par>
                                <p:cTn id="152" presetID="10" presetClass="exit" presetSubtype="0" fill="hold" grpId="1" nodeType="withEffect">
                                  <p:stCondLst>
                                    <p:cond delay="0"/>
                                  </p:stCondLst>
                                  <p:childTnLst>
                                    <p:animEffect transition="out" filter="fade">
                                      <p:cBhvr>
                                        <p:cTn id="153" dur="500"/>
                                        <p:tgtEl>
                                          <p:spTgt spid="16"/>
                                        </p:tgtEl>
                                      </p:cBhvr>
                                    </p:animEffect>
                                    <p:set>
                                      <p:cBhvr>
                                        <p:cTn id="154" dur="1" fill="hold">
                                          <p:stCondLst>
                                            <p:cond delay="499"/>
                                          </p:stCondLst>
                                        </p:cTn>
                                        <p:tgtEl>
                                          <p:spTgt spid="16"/>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500"/>
                                        <p:tgtEl>
                                          <p:spTgt spid="17"/>
                                        </p:tgtEl>
                                      </p:cBhvr>
                                    </p:animEffect>
                                    <p:set>
                                      <p:cBhvr>
                                        <p:cTn id="157" dur="1" fill="hold">
                                          <p:stCondLst>
                                            <p:cond delay="499"/>
                                          </p:stCondLst>
                                        </p:cTn>
                                        <p:tgtEl>
                                          <p:spTgt spid="17"/>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500"/>
                                        <p:tgtEl>
                                          <p:spTgt spid="18"/>
                                        </p:tgtEl>
                                      </p:cBhvr>
                                    </p:animEffect>
                                    <p:set>
                                      <p:cBhvr>
                                        <p:cTn id="160" dur="1" fill="hold">
                                          <p:stCondLst>
                                            <p:cond delay="499"/>
                                          </p:stCondLst>
                                        </p:cTn>
                                        <p:tgtEl>
                                          <p:spTgt spid="18"/>
                                        </p:tgtEl>
                                        <p:attrNameLst>
                                          <p:attrName>style.visibility</p:attrName>
                                        </p:attrNameLst>
                                      </p:cBhvr>
                                      <p:to>
                                        <p:strVal val="hidden"/>
                                      </p:to>
                                    </p:set>
                                  </p:childTnLst>
                                </p:cTn>
                              </p:par>
                              <p:par>
                                <p:cTn id="161" presetID="10" presetClass="exit" presetSubtype="0" fill="hold" grpId="1" nodeType="withEffect">
                                  <p:stCondLst>
                                    <p:cond delay="0"/>
                                  </p:stCondLst>
                                  <p:childTnLst>
                                    <p:animEffect transition="out" filter="fade">
                                      <p:cBhvr>
                                        <p:cTn id="162" dur="500"/>
                                        <p:tgtEl>
                                          <p:spTgt spid="19"/>
                                        </p:tgtEl>
                                      </p:cBhvr>
                                    </p:animEffect>
                                    <p:set>
                                      <p:cBhvr>
                                        <p:cTn id="163" dur="1" fill="hold">
                                          <p:stCondLst>
                                            <p:cond delay="499"/>
                                          </p:stCondLst>
                                        </p:cTn>
                                        <p:tgtEl>
                                          <p:spTgt spid="19"/>
                                        </p:tgtEl>
                                        <p:attrNameLst>
                                          <p:attrName>style.visibility</p:attrName>
                                        </p:attrNameLst>
                                      </p:cBhvr>
                                      <p:to>
                                        <p:strVal val="hidden"/>
                                      </p:to>
                                    </p:set>
                                  </p:childTnLst>
                                </p:cTn>
                              </p:par>
                              <p:par>
                                <p:cTn id="164" presetID="22" presetClass="entr" presetSubtype="1" fill="hold" grpId="0" nodeType="withEffect">
                                  <p:stCondLst>
                                    <p:cond delay="500"/>
                                  </p:stCondLst>
                                  <p:childTnLst>
                                    <p:set>
                                      <p:cBhvr>
                                        <p:cTn id="165" dur="1" fill="hold">
                                          <p:stCondLst>
                                            <p:cond delay="0"/>
                                          </p:stCondLst>
                                        </p:cTn>
                                        <p:tgtEl>
                                          <p:spTgt spid="25"/>
                                        </p:tgtEl>
                                        <p:attrNameLst>
                                          <p:attrName>style.visibility</p:attrName>
                                        </p:attrNameLst>
                                      </p:cBhvr>
                                      <p:to>
                                        <p:strVal val="visible"/>
                                      </p:to>
                                    </p:set>
                                    <p:animEffect transition="in" filter="wipe(up)">
                                      <p:cBhvr>
                                        <p:cTn id="166" dur="500"/>
                                        <p:tgtEl>
                                          <p:spTgt spid="25"/>
                                        </p:tgtEl>
                                      </p:cBhvr>
                                    </p:animEffect>
                                  </p:childTnLst>
                                </p:cTn>
                              </p:par>
                              <p:par>
                                <p:cTn id="167" presetID="22" presetClass="entr" presetSubtype="1" fill="hold" grpId="0" nodeType="withEffect">
                                  <p:stCondLst>
                                    <p:cond delay="1000"/>
                                  </p:stCondLst>
                                  <p:childTnLst>
                                    <p:set>
                                      <p:cBhvr>
                                        <p:cTn id="168" dur="1" fill="hold">
                                          <p:stCondLst>
                                            <p:cond delay="0"/>
                                          </p:stCondLst>
                                        </p:cTn>
                                        <p:tgtEl>
                                          <p:spTgt spid="26"/>
                                        </p:tgtEl>
                                        <p:attrNameLst>
                                          <p:attrName>style.visibility</p:attrName>
                                        </p:attrNameLst>
                                      </p:cBhvr>
                                      <p:to>
                                        <p:strVal val="visible"/>
                                      </p:to>
                                    </p:set>
                                    <p:animEffect transition="in" filter="wipe(up)">
                                      <p:cBhvr>
                                        <p:cTn id="169" dur="500"/>
                                        <p:tgtEl>
                                          <p:spTgt spid="26"/>
                                        </p:tgtEl>
                                      </p:cBhvr>
                                    </p:animEffect>
                                  </p:childTnLst>
                                </p:cTn>
                              </p:par>
                              <p:par>
                                <p:cTn id="170" presetID="22" presetClass="entr" presetSubtype="1" fill="hold" grpId="0" nodeType="withEffect">
                                  <p:stCondLst>
                                    <p:cond delay="1000"/>
                                  </p:stCondLst>
                                  <p:childTnLst>
                                    <p:set>
                                      <p:cBhvr>
                                        <p:cTn id="171" dur="1" fill="hold">
                                          <p:stCondLst>
                                            <p:cond delay="0"/>
                                          </p:stCondLst>
                                        </p:cTn>
                                        <p:tgtEl>
                                          <p:spTgt spid="27"/>
                                        </p:tgtEl>
                                        <p:attrNameLst>
                                          <p:attrName>style.visibility</p:attrName>
                                        </p:attrNameLst>
                                      </p:cBhvr>
                                      <p:to>
                                        <p:strVal val="visible"/>
                                      </p:to>
                                    </p:set>
                                    <p:animEffect transition="in" filter="wipe(up)">
                                      <p:cBhvr>
                                        <p:cTn id="172" dur="500"/>
                                        <p:tgtEl>
                                          <p:spTgt spid="27"/>
                                        </p:tgtEl>
                                      </p:cBhvr>
                                    </p:animEffect>
                                  </p:childTnLst>
                                </p:cTn>
                              </p:par>
                            </p:childTnLst>
                          </p:cTn>
                        </p:par>
                      </p:childTnLst>
                    </p:cTn>
                  </p:par>
                  <p:par>
                    <p:cTn id="173" fill="hold">
                      <p:stCondLst>
                        <p:cond delay="indefinite"/>
                      </p:stCondLst>
                      <p:childTnLst>
                        <p:par>
                          <p:cTn id="174" fill="hold">
                            <p:stCondLst>
                              <p:cond delay="0"/>
                            </p:stCondLst>
                            <p:childTnLst>
                              <p:par>
                                <p:cTn id="175" presetID="22" presetClass="entr" presetSubtype="8" fill="hold" grpId="0" nodeType="clickEffect">
                                  <p:stCondLst>
                                    <p:cond delay="0"/>
                                  </p:stCondLst>
                                  <p:childTnLst>
                                    <p:set>
                                      <p:cBhvr>
                                        <p:cTn id="176" dur="1" fill="hold">
                                          <p:stCondLst>
                                            <p:cond delay="0"/>
                                          </p:stCondLst>
                                        </p:cTn>
                                        <p:tgtEl>
                                          <p:spTgt spid="10243"/>
                                        </p:tgtEl>
                                        <p:attrNameLst>
                                          <p:attrName>style.visibility</p:attrName>
                                        </p:attrNameLst>
                                      </p:cBhvr>
                                      <p:to>
                                        <p:strVal val="visible"/>
                                      </p:to>
                                    </p:set>
                                    <p:animEffect transition="in" filter="wipe(left)">
                                      <p:cBhvr>
                                        <p:cTn id="177" dur="600"/>
                                        <p:tgtEl>
                                          <p:spTgt spid="10243"/>
                                        </p:tgtEl>
                                      </p:cBhvr>
                                    </p:animEffect>
                                  </p:childTnLst>
                                </p:cTn>
                              </p:par>
                            </p:childTnLst>
                          </p:cTn>
                        </p:par>
                      </p:childTnLst>
                    </p:cTn>
                  </p:par>
                  <p:par>
                    <p:cTn id="178" fill="hold">
                      <p:stCondLst>
                        <p:cond delay="indefinite"/>
                      </p:stCondLst>
                      <p:childTnLst>
                        <p:par>
                          <p:cTn id="179" fill="hold">
                            <p:stCondLst>
                              <p:cond delay="0"/>
                            </p:stCondLst>
                            <p:childTnLst>
                              <p:par>
                                <p:cTn id="180" presetID="0" presetClass="entr" presetSubtype="0" fill="hold" grpId="0" nodeType="clickEffect">
                                  <p:stCondLst>
                                    <p:cond delay="0"/>
                                  </p:stCondLst>
                                  <p:childTnLst>
                                    <p:set>
                                      <p:cBhvr>
                                        <p:cTn id="181" dur="1" fill="hold">
                                          <p:stCondLst>
                                            <p:cond delay="0"/>
                                          </p:stCondLst>
                                        </p:cTn>
                                        <p:tgtEl>
                                          <p:spTgt spid="23"/>
                                        </p:tgtEl>
                                        <p:attrNameLst>
                                          <p:attrName>style.visibility</p:attrName>
                                        </p:attrNameLst>
                                      </p:cBhvr>
                                      <p:to>
                                        <p:strVal val="visible"/>
                                      </p:to>
                                    </p:set>
                                    <p:animEffect transition="in" filter="dissolve">
                                      <p:cBhvr>
                                        <p:cTn id="182" dur="500">
                                          <p:stCondLst>
                                            <p:cond delay="0"/>
                                          </p:stCondLst>
                                        </p:cTn>
                                        <p:tgtEl>
                                          <p:spTgt spid="23"/>
                                        </p:tgtEl>
                                      </p:cBhvr>
                                    </p:animEffect>
                                    <p:anim to="" calcmode="lin" valueType="num">
                                      <p:cBhvr>
                                        <p:cTn id="183" dur="500" fill="hold">
                                          <p:stCondLst>
                                            <p:cond delay="0"/>
                                          </p:stCondLst>
                                        </p:cTn>
                                        <p:tgtEl>
                                          <p:spTgt spid="23"/>
                                        </p:tgtEl>
                                        <p:attrNameLst>
                                          <p:attrName>ppt_w</p:attrName>
                                        </p:attrNameLst>
                                      </p:cBhvr>
                                      <p:tavLst>
                                        <p:tav tm="0">
                                          <p:val>
                                            <p:strVal val="#ppt_w*4"/>
                                          </p:val>
                                        </p:tav>
                                        <p:tav tm="100000">
                                          <p:val>
                                            <p:strVal val="#ppt_w"/>
                                          </p:val>
                                        </p:tav>
                                      </p:tavLst>
                                    </p:anim>
                                    <p:anim to="" calcmode="lin" valueType="num">
                                      <p:cBhvr>
                                        <p:cTn id="184" dur="500" fill="hold">
                                          <p:stCondLst>
                                            <p:cond delay="0"/>
                                          </p:stCondLst>
                                        </p:cTn>
                                        <p:tgtEl>
                                          <p:spTgt spid="23"/>
                                        </p:tgtEl>
                                        <p:attrNameLst>
                                          <p:attrName>ppt_h</p:attrName>
                                        </p:attrNameLst>
                                      </p:cBhvr>
                                      <p:tavLst>
                                        <p:tav tm="0">
                                          <p:val>
                                            <p:strVal val="#ppt_h*4"/>
                                          </p:val>
                                        </p:tav>
                                        <p:tav tm="100000">
                                          <p:val>
                                            <p:strVal val="#ppt_h"/>
                                          </p:val>
                                        </p:tav>
                                      </p:tavLst>
                                    </p:anim>
                                  </p:childTnLst>
                                </p:cTn>
                              </p:par>
                              <p:par>
                                <p:cTn id="185" presetID="22" presetClass="entr" presetSubtype="8" fill="hold" grpId="0" nodeType="withEffect">
                                  <p:stCondLst>
                                    <p:cond delay="400"/>
                                  </p:stCondLst>
                                  <p:childTnLst>
                                    <p:set>
                                      <p:cBhvr>
                                        <p:cTn id="186" dur="1" fill="hold">
                                          <p:stCondLst>
                                            <p:cond delay="0"/>
                                          </p:stCondLst>
                                        </p:cTn>
                                        <p:tgtEl>
                                          <p:spTgt spid="21"/>
                                        </p:tgtEl>
                                        <p:attrNameLst>
                                          <p:attrName>style.visibility</p:attrName>
                                        </p:attrNameLst>
                                      </p:cBhvr>
                                      <p:to>
                                        <p:strVal val="visible"/>
                                      </p:to>
                                    </p:set>
                                    <p:animEffect transition="in" filter="wipe(left)">
                                      <p:cBhvr>
                                        <p:cTn id="187" dur="500"/>
                                        <p:tgtEl>
                                          <p:spTgt spid="21"/>
                                        </p:tgtEl>
                                      </p:cBhvr>
                                    </p:animEffect>
                                  </p:childTnLst>
                                </p:cTn>
                              </p:par>
                              <p:par>
                                <p:cTn id="188" presetID="18" presetClass="emph" presetSubtype="0" fill="hold" grpId="1" nodeType="withEffect">
                                  <p:stCondLst>
                                    <p:cond delay="400"/>
                                  </p:stCondLst>
                                  <p:childTnLst>
                                    <p:set>
                                      <p:cBhvr override="childStyle">
                                        <p:cTn id="189" dur="500" fill="hold"/>
                                        <p:tgtEl>
                                          <p:spTgt spid="21"/>
                                        </p:tgtEl>
                                        <p:attrNameLst>
                                          <p:attrName>style.textDecorationUnderline</p:attrName>
                                        </p:attrNameLst>
                                      </p:cBhvr>
                                      <p:to>
                                        <p:strVal val="true"/>
                                      </p:to>
                                    </p:set>
                                  </p:childTnLst>
                                </p:cTn>
                              </p:par>
                              <p:par>
                                <p:cTn id="190" presetID="22" presetClass="entr" presetSubtype="8" fill="hold" grpId="0" nodeType="withEffect">
                                  <p:stCondLst>
                                    <p:cond delay="400"/>
                                  </p:stCondLst>
                                  <p:childTnLst>
                                    <p:set>
                                      <p:cBhvr>
                                        <p:cTn id="191" dur="1" fill="hold">
                                          <p:stCondLst>
                                            <p:cond delay="0"/>
                                          </p:stCondLst>
                                        </p:cTn>
                                        <p:tgtEl>
                                          <p:spTgt spid="28"/>
                                        </p:tgtEl>
                                        <p:attrNameLst>
                                          <p:attrName>style.visibility</p:attrName>
                                        </p:attrNameLst>
                                      </p:cBhvr>
                                      <p:to>
                                        <p:strVal val="visible"/>
                                      </p:to>
                                    </p:set>
                                    <p:animEffect transition="in" filter="wipe(left)">
                                      <p:cBhvr>
                                        <p:cTn id="192" dur="500"/>
                                        <p:tgtEl>
                                          <p:spTgt spid="28"/>
                                        </p:tgtEl>
                                      </p:cBhvr>
                                    </p:animEffect>
                                  </p:childTnLst>
                                </p:cTn>
                              </p:par>
                              <p:par>
                                <p:cTn id="193" presetID="22" presetClass="entr" presetSubtype="8" fill="hold" grpId="0" nodeType="withEffect">
                                  <p:stCondLst>
                                    <p:cond delay="800"/>
                                  </p:stCondLst>
                                  <p:childTnLst>
                                    <p:set>
                                      <p:cBhvr>
                                        <p:cTn id="194" dur="1" fill="hold">
                                          <p:stCondLst>
                                            <p:cond delay="0"/>
                                          </p:stCondLst>
                                        </p:cTn>
                                        <p:tgtEl>
                                          <p:spTgt spid="22"/>
                                        </p:tgtEl>
                                        <p:attrNameLst>
                                          <p:attrName>style.visibility</p:attrName>
                                        </p:attrNameLst>
                                      </p:cBhvr>
                                      <p:to>
                                        <p:strVal val="visible"/>
                                      </p:to>
                                    </p:set>
                                    <p:animEffect transition="in" filter="wipe(left)">
                                      <p:cBhvr>
                                        <p:cTn id="195" dur="500"/>
                                        <p:tgtEl>
                                          <p:spTgt spid="22"/>
                                        </p:tgtEl>
                                      </p:cBhvr>
                                    </p:animEffect>
                                  </p:childTnLst>
                                </p:cTn>
                              </p:par>
                              <p:par>
                                <p:cTn id="196" presetID="18" presetClass="emph" presetSubtype="0" fill="hold" grpId="1" nodeType="withEffect">
                                  <p:stCondLst>
                                    <p:cond delay="800"/>
                                  </p:stCondLst>
                                  <p:childTnLst>
                                    <p:set>
                                      <p:cBhvr override="childStyle">
                                        <p:cTn id="197" dur="500" fill="hold"/>
                                        <p:tgtEl>
                                          <p:spTgt spid="22"/>
                                        </p:tgtEl>
                                        <p:attrNameLst>
                                          <p:attrName>style.textDecorationUnderline</p:attrName>
                                        </p:attrNameLst>
                                      </p:cBhvr>
                                      <p:to>
                                        <p:strVal val="true"/>
                                      </p:to>
                                    </p:set>
                                  </p:childTnLst>
                                </p:cTn>
                              </p:par>
                              <p:par>
                                <p:cTn id="198" presetID="22" presetClass="entr" presetSubtype="8" fill="hold" grpId="0" nodeType="withEffect">
                                  <p:stCondLst>
                                    <p:cond delay="800"/>
                                  </p:stCondLst>
                                  <p:childTnLst>
                                    <p:set>
                                      <p:cBhvr>
                                        <p:cTn id="199" dur="1" fill="hold">
                                          <p:stCondLst>
                                            <p:cond delay="0"/>
                                          </p:stCondLst>
                                        </p:cTn>
                                        <p:tgtEl>
                                          <p:spTgt spid="29"/>
                                        </p:tgtEl>
                                        <p:attrNameLst>
                                          <p:attrName>style.visibility</p:attrName>
                                        </p:attrNameLst>
                                      </p:cBhvr>
                                      <p:to>
                                        <p:strVal val="visible"/>
                                      </p:to>
                                    </p:set>
                                    <p:animEffect transition="in" filter="wipe(left)">
                                      <p:cBhvr>
                                        <p:cTn id="200" dur="500"/>
                                        <p:tgtEl>
                                          <p:spTgt spid="29"/>
                                        </p:tgtEl>
                                      </p:cBhvr>
                                    </p:animEffect>
                                  </p:childTnLst>
                                </p:cTn>
                              </p:par>
                            </p:childTnLst>
                          </p:cTn>
                        </p:par>
                      </p:childTnLst>
                    </p:cTn>
                  </p:par>
                  <p:par>
                    <p:cTn id="201" fill="hold">
                      <p:stCondLst>
                        <p:cond delay="indefinite"/>
                      </p:stCondLst>
                      <p:childTnLst>
                        <p:par>
                          <p:cTn id="202" fill="hold">
                            <p:stCondLst>
                              <p:cond delay="0"/>
                            </p:stCondLst>
                            <p:childTnLst>
                              <p:par>
                                <p:cTn id="203" presetID="22" presetClass="entr" presetSubtype="8" fill="hold" grpId="0" nodeType="clickEffect">
                                  <p:stCondLst>
                                    <p:cond delay="0"/>
                                  </p:stCondLst>
                                  <p:childTnLst>
                                    <p:set>
                                      <p:cBhvr>
                                        <p:cTn id="204" dur="1" fill="hold">
                                          <p:stCondLst>
                                            <p:cond delay="0"/>
                                          </p:stCondLst>
                                        </p:cTn>
                                        <p:tgtEl>
                                          <p:spTgt spid="30"/>
                                        </p:tgtEl>
                                        <p:attrNameLst>
                                          <p:attrName>style.visibility</p:attrName>
                                        </p:attrNameLst>
                                      </p:cBhvr>
                                      <p:to>
                                        <p:strVal val="visible"/>
                                      </p:to>
                                    </p:set>
                                    <p:animEffect transition="in" filter="wipe(left)">
                                      <p:cBhvr>
                                        <p:cTn id="205" dur="600"/>
                                        <p:tgtEl>
                                          <p:spTgt spid="30"/>
                                        </p:tgtEl>
                                      </p:cBhvr>
                                    </p:animEffect>
                                  </p:childTnLst>
                                </p:cTn>
                              </p:par>
                              <p:par>
                                <p:cTn id="206" presetID="22" presetClass="entr" presetSubtype="8" fill="hold" grpId="0" nodeType="withEffect">
                                  <p:stCondLst>
                                    <p:cond delay="0"/>
                                  </p:stCondLst>
                                  <p:childTnLst>
                                    <p:set>
                                      <p:cBhvr>
                                        <p:cTn id="207" dur="1" fill="hold">
                                          <p:stCondLst>
                                            <p:cond delay="0"/>
                                          </p:stCondLst>
                                        </p:cTn>
                                        <p:tgtEl>
                                          <p:spTgt spid="10240"/>
                                        </p:tgtEl>
                                        <p:attrNameLst>
                                          <p:attrName>style.visibility</p:attrName>
                                        </p:attrNameLst>
                                      </p:cBhvr>
                                      <p:to>
                                        <p:strVal val="visible"/>
                                      </p:to>
                                    </p:set>
                                    <p:animEffect transition="in" filter="wipe(left)">
                                      <p:cBhvr>
                                        <p:cTn id="208" dur="600"/>
                                        <p:tgtEl>
                                          <p:spTgt spid="10240"/>
                                        </p:tgtEl>
                                      </p:cBhvr>
                                    </p:animEffect>
                                  </p:childTnLst>
                                </p:cTn>
                              </p:par>
                              <p:par>
                                <p:cTn id="209" presetID="0" presetClass="entr" presetSubtype="0" fill="hold" grpId="0" nodeType="withEffect">
                                  <p:stCondLst>
                                    <p:cond delay="500"/>
                                  </p:stCondLst>
                                  <p:childTnLst>
                                    <p:set>
                                      <p:cBhvr>
                                        <p:cTn id="210" dur="1" fill="hold">
                                          <p:stCondLst>
                                            <p:cond delay="0"/>
                                          </p:stCondLst>
                                        </p:cTn>
                                        <p:tgtEl>
                                          <p:spTgt spid="31"/>
                                        </p:tgtEl>
                                        <p:attrNameLst>
                                          <p:attrName>style.visibility</p:attrName>
                                        </p:attrNameLst>
                                      </p:cBhvr>
                                      <p:to>
                                        <p:strVal val="visible"/>
                                      </p:to>
                                    </p:set>
                                    <p:animEffect transition="in" filter="dissolve">
                                      <p:cBhvr>
                                        <p:cTn id="211" dur="500">
                                          <p:stCondLst>
                                            <p:cond delay="0"/>
                                          </p:stCondLst>
                                        </p:cTn>
                                        <p:tgtEl>
                                          <p:spTgt spid="31"/>
                                        </p:tgtEl>
                                      </p:cBhvr>
                                    </p:animEffect>
                                    <p:anim to="" calcmode="lin" valueType="num">
                                      <p:cBhvr>
                                        <p:cTn id="212" dur="500" fill="hold">
                                          <p:stCondLst>
                                            <p:cond delay="0"/>
                                          </p:stCondLst>
                                        </p:cTn>
                                        <p:tgtEl>
                                          <p:spTgt spid="31"/>
                                        </p:tgtEl>
                                        <p:attrNameLst>
                                          <p:attrName>ppt_w</p:attrName>
                                        </p:attrNameLst>
                                      </p:cBhvr>
                                      <p:tavLst>
                                        <p:tav tm="0">
                                          <p:val>
                                            <p:strVal val="#ppt_w*4"/>
                                          </p:val>
                                        </p:tav>
                                        <p:tav tm="100000">
                                          <p:val>
                                            <p:strVal val="#ppt_w"/>
                                          </p:val>
                                        </p:tav>
                                      </p:tavLst>
                                    </p:anim>
                                    <p:anim to="" calcmode="lin" valueType="num">
                                      <p:cBhvr>
                                        <p:cTn id="213" dur="500" fill="hold">
                                          <p:stCondLst>
                                            <p:cond delay="0"/>
                                          </p:stCondLst>
                                        </p:cTn>
                                        <p:tgtEl>
                                          <p:spTgt spid="31"/>
                                        </p:tgtEl>
                                        <p:attrNameLst>
                                          <p:attrName>ppt_h</p:attrName>
                                        </p:attrNameLst>
                                      </p:cBhvr>
                                      <p:tavLst>
                                        <p:tav tm="0">
                                          <p:val>
                                            <p:strVal val="#ppt_h*4"/>
                                          </p:val>
                                        </p:tav>
                                        <p:tav tm="100000">
                                          <p:val>
                                            <p:strVal val="#ppt_h"/>
                                          </p:val>
                                        </p:tav>
                                      </p:tavLst>
                                    </p:anim>
                                  </p:childTnLst>
                                </p:cTn>
                              </p:par>
                            </p:childTnLst>
                          </p:cTn>
                        </p:par>
                      </p:childTnLst>
                    </p:cTn>
                  </p:par>
                  <p:par>
                    <p:cTn id="214" fill="hold">
                      <p:stCondLst>
                        <p:cond delay="indefinite"/>
                      </p:stCondLst>
                      <p:childTnLst>
                        <p:par>
                          <p:cTn id="215" fill="hold">
                            <p:stCondLst>
                              <p:cond delay="0"/>
                            </p:stCondLst>
                            <p:childTnLst>
                              <p:par>
                                <p:cTn id="216" presetID="2" presetClass="entr" presetSubtype="8" fill="hold" grpId="0" nodeType="clickEffect">
                                  <p:stCondLst>
                                    <p:cond delay="0"/>
                                  </p:stCondLst>
                                  <p:childTnLst>
                                    <p:set>
                                      <p:cBhvr>
                                        <p:cTn id="217" dur="1" fill="hold">
                                          <p:stCondLst>
                                            <p:cond delay="0"/>
                                          </p:stCondLst>
                                        </p:cTn>
                                        <p:tgtEl>
                                          <p:spTgt spid="24"/>
                                        </p:tgtEl>
                                        <p:attrNameLst>
                                          <p:attrName>style.visibility</p:attrName>
                                        </p:attrNameLst>
                                      </p:cBhvr>
                                      <p:to>
                                        <p:strVal val="visible"/>
                                      </p:to>
                                    </p:set>
                                    <p:anim calcmode="lin" valueType="num">
                                      <p:cBhvr additive="base">
                                        <p:cTn id="218" dur="500" fill="hold"/>
                                        <p:tgtEl>
                                          <p:spTgt spid="24"/>
                                        </p:tgtEl>
                                        <p:attrNameLst>
                                          <p:attrName>ppt_x</p:attrName>
                                        </p:attrNameLst>
                                      </p:cBhvr>
                                      <p:tavLst>
                                        <p:tav tm="0">
                                          <p:val>
                                            <p:strVal val="0-#ppt_w/2"/>
                                          </p:val>
                                        </p:tav>
                                        <p:tav tm="100000">
                                          <p:val>
                                            <p:strVal val="#ppt_x"/>
                                          </p:val>
                                        </p:tav>
                                      </p:tavLst>
                                    </p:anim>
                                    <p:anim calcmode="lin" valueType="num">
                                      <p:cBhvr additive="base">
                                        <p:cTn id="219"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220" fill="hold">
                      <p:stCondLst>
                        <p:cond delay="indefinite"/>
                      </p:stCondLst>
                      <p:childTnLst>
                        <p:par>
                          <p:cTn id="221" fill="hold">
                            <p:stCondLst>
                              <p:cond delay="0"/>
                            </p:stCondLst>
                            <p:childTnLst>
                              <p:par>
                                <p:cTn id="222" presetID="12" presetClass="entr" presetSubtype="4" fill="hold" grpId="0" nodeType="clickEffect">
                                  <p:stCondLst>
                                    <p:cond delay="0"/>
                                  </p:stCondLst>
                                  <p:childTnLst>
                                    <p:set>
                                      <p:cBhvr>
                                        <p:cTn id="223" dur="1" fill="hold">
                                          <p:stCondLst>
                                            <p:cond delay="0"/>
                                          </p:stCondLst>
                                        </p:cTn>
                                        <p:tgtEl>
                                          <p:spTgt spid="10241"/>
                                        </p:tgtEl>
                                        <p:attrNameLst>
                                          <p:attrName>style.visibility</p:attrName>
                                        </p:attrNameLst>
                                      </p:cBhvr>
                                      <p:to>
                                        <p:strVal val="visible"/>
                                      </p:to>
                                    </p:set>
                                    <p:anim calcmode="lin" valueType="num">
                                      <p:cBhvr additive="base">
                                        <p:cTn id="224" dur="500"/>
                                        <p:tgtEl>
                                          <p:spTgt spid="10241"/>
                                        </p:tgtEl>
                                        <p:attrNameLst>
                                          <p:attrName>ppt_y</p:attrName>
                                        </p:attrNameLst>
                                      </p:cBhvr>
                                      <p:tavLst>
                                        <p:tav tm="0">
                                          <p:val>
                                            <p:strVal val="#ppt_y+#ppt_h*1.125000"/>
                                          </p:val>
                                        </p:tav>
                                        <p:tav tm="100000">
                                          <p:val>
                                            <p:strVal val="#ppt_y"/>
                                          </p:val>
                                        </p:tav>
                                      </p:tavLst>
                                    </p:anim>
                                    <p:animEffect transition="in" filter="wipe(up)">
                                      <p:cBhvr>
                                        <p:cTn id="225" dur="500"/>
                                        <p:tgtEl>
                                          <p:spTgt spid="1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2" grpId="0"/>
      <p:bldP spid="22" grpId="1"/>
      <p:bldP spid="10243" grpId="0" animBg="1"/>
      <p:bldP spid="20" grpId="0"/>
      <p:bldP spid="3074" grpId="0"/>
      <p:bldP spid="3074" grpId="1"/>
      <p:bldP spid="3074" grpId="2"/>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3" grpId="0" animBg="1"/>
      <p:bldP spid="24" grpId="0"/>
      <p:bldP spid="25" grpId="0"/>
      <p:bldP spid="26" grpId="0"/>
      <p:bldP spid="27" grpId="0"/>
      <p:bldP spid="28" grpId="0"/>
      <p:bldP spid="29" grpId="0"/>
      <p:bldP spid="10240" grpId="0" animBg="1"/>
      <p:bldP spid="30" grpId="0"/>
      <p:bldP spid="31" grpId="0"/>
      <p:bldP spid="10241"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01799DA-6FD3-1B0A-52C5-57A4542C6CC8}"/>
              </a:ext>
            </a:extLst>
          </p:cNvPr>
          <p:cNvPicPr>
            <a:picLocks noChangeAspect="1"/>
          </p:cNvPicPr>
          <p:nvPr/>
        </p:nvPicPr>
        <p:blipFill rotWithShape="1">
          <a:blip r:embed="rId2">
            <a:extLst>
              <a:ext uri="{28A0092B-C50C-407E-A947-70E740481C1C}">
                <a14:useLocalDpi xmlns:a14="http://schemas.microsoft.com/office/drawing/2010/main" val="0"/>
              </a:ext>
            </a:extLst>
          </a:blip>
          <a:srcRect l="2680" t="3173" r="11535" b="2910"/>
          <a:stretch/>
        </p:blipFill>
        <p:spPr>
          <a:xfrm>
            <a:off x="0" y="0"/>
            <a:ext cx="9144000" cy="6858000"/>
          </a:xfrm>
          <a:prstGeom prst="rect">
            <a:avLst/>
          </a:prstGeom>
        </p:spPr>
      </p:pic>
      <p:sp>
        <p:nvSpPr>
          <p:cNvPr id="17" name="is">
            <a:extLst>
              <a:ext uri="{FF2B5EF4-FFF2-40B4-BE49-F238E27FC236}">
                <a16:creationId xmlns:a16="http://schemas.microsoft.com/office/drawing/2014/main" id="{4633EEEE-C2F1-D7B5-7125-ACCFE0432E2D}"/>
              </a:ext>
            </a:extLst>
          </p:cNvPr>
          <p:cNvSpPr txBox="1">
            <a:spLocks/>
          </p:cNvSpPr>
          <p:nvPr/>
        </p:nvSpPr>
        <p:spPr>
          <a:xfrm>
            <a:off x="6744454" y="3991685"/>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8" name="Title 1">
            <a:extLst>
              <a:ext uri="{FF2B5EF4-FFF2-40B4-BE49-F238E27FC236}">
                <a16:creationId xmlns:a16="http://schemas.microsoft.com/office/drawing/2014/main" id="{3394C18B-5487-99A8-E72A-928EADA6DAFB}"/>
              </a:ext>
            </a:extLst>
          </p:cNvPr>
          <p:cNvSpPr txBox="1">
            <a:spLocks/>
          </p:cNvSpPr>
          <p:nvPr/>
        </p:nvSpPr>
        <p:spPr>
          <a:xfrm>
            <a:off x="3660450" y="2101522"/>
            <a:ext cx="5273457"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made all for Himself</a:t>
            </a:r>
          </a:p>
        </p:txBody>
      </p:sp>
      <p:sp>
        <p:nvSpPr>
          <p:cNvPr id="19" name="Title 1">
            <a:extLst>
              <a:ext uri="{FF2B5EF4-FFF2-40B4-BE49-F238E27FC236}">
                <a16:creationId xmlns:a16="http://schemas.microsoft.com/office/drawing/2014/main" id="{AD7637E9-E768-EA86-6486-00EF19E5FAFD}"/>
              </a:ext>
            </a:extLst>
          </p:cNvPr>
          <p:cNvSpPr txBox="1">
            <a:spLocks/>
          </p:cNvSpPr>
          <p:nvPr/>
        </p:nvSpPr>
        <p:spPr>
          <a:xfrm>
            <a:off x="3267532" y="3999490"/>
            <a:ext cx="3707703"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proud in heart</a:t>
            </a:r>
          </a:p>
        </p:txBody>
      </p:sp>
      <p:sp>
        <p:nvSpPr>
          <p:cNvPr id="16" name="Final">
            <a:extLst>
              <a:ext uri="{FF2B5EF4-FFF2-40B4-BE49-F238E27FC236}">
                <a16:creationId xmlns:a16="http://schemas.microsoft.com/office/drawing/2014/main" id="{FD3DB947-C4FE-EBDA-E087-0601C829B020}"/>
              </a:ext>
            </a:extLst>
          </p:cNvPr>
          <p:cNvSpPr txBox="1">
            <a:spLocks noChangeArrowheads="1"/>
          </p:cNvSpPr>
          <p:nvPr/>
        </p:nvSpPr>
        <p:spPr bwMode="auto">
          <a:xfrm>
            <a:off x="177421" y="144860"/>
            <a:ext cx="8789159" cy="6568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Commit your works to the LORD</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your thoughts will be established</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br>
              <a:rPr lang="en-US" altLang="en-US" sz="36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LORD has made all for Himself</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even the wicked for the day of doom</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36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Everyone proud in heart is an abomination to the LORD; </a:t>
            </a:r>
            <a:b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Though they join forces</a:t>
            </a:r>
            <a:b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none will go unpunished</a:t>
            </a:r>
            <a:endParaRPr lang="en-US" altLang="en-US" sz="3200"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289719"/>
            <a:ext cx="8229600" cy="627856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Commit your works to the LORD, And your thoughts will be established. The LORD has made all for Himself, Yes, even the wicked for the day of doom. Everyone proud in heart is an abomination to the LORD; Though they join forces, none will go unpunished.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Proverbs 16:3-5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05393AB2-E877-F65B-3BDC-209F3478E6FF}"/>
              </a:ext>
            </a:extLst>
          </p:cNvPr>
          <p:cNvSpPr txBox="1">
            <a:spLocks noChangeArrowheads="1"/>
          </p:cNvSpPr>
          <p:nvPr/>
        </p:nvSpPr>
        <p:spPr bwMode="auto">
          <a:xfrm>
            <a:off x="364332" y="373732"/>
            <a:ext cx="8274702" cy="7359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Commit your works to the LORD</a:t>
            </a:r>
          </a:p>
        </p:txBody>
      </p:sp>
      <p:sp>
        <p:nvSpPr>
          <p:cNvPr id="3" name="Rectangle 2">
            <a:extLst>
              <a:ext uri="{FF2B5EF4-FFF2-40B4-BE49-F238E27FC236}">
                <a16:creationId xmlns:a16="http://schemas.microsoft.com/office/drawing/2014/main" id="{07FA769E-6DA4-EE34-E954-EF71002CCD08}"/>
              </a:ext>
            </a:extLst>
          </p:cNvPr>
          <p:cNvSpPr txBox="1">
            <a:spLocks noChangeArrowheads="1"/>
          </p:cNvSpPr>
          <p:nvPr/>
        </p:nvSpPr>
        <p:spPr bwMode="auto">
          <a:xfrm>
            <a:off x="2279176" y="1023582"/>
            <a:ext cx="565038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your thoughts will be</a:t>
            </a:r>
          </a:p>
        </p:txBody>
      </p:sp>
      <p:sp>
        <p:nvSpPr>
          <p:cNvPr id="4" name="Rectangle 2">
            <a:extLst>
              <a:ext uri="{FF2B5EF4-FFF2-40B4-BE49-F238E27FC236}">
                <a16:creationId xmlns:a16="http://schemas.microsoft.com/office/drawing/2014/main" id="{DDF7500A-DB64-42A7-C2C1-03E9F0CEE3B1}"/>
              </a:ext>
            </a:extLst>
          </p:cNvPr>
          <p:cNvSpPr txBox="1">
            <a:spLocks noChangeArrowheads="1"/>
          </p:cNvSpPr>
          <p:nvPr/>
        </p:nvSpPr>
        <p:spPr bwMode="auto">
          <a:xfrm>
            <a:off x="595313" y="1683916"/>
            <a:ext cx="3049682" cy="8044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established</a:t>
            </a:r>
          </a:p>
        </p:txBody>
      </p:sp>
      <p:sp>
        <p:nvSpPr>
          <p:cNvPr id="6" name="Rectangle 2">
            <a:extLst>
              <a:ext uri="{FF2B5EF4-FFF2-40B4-BE49-F238E27FC236}">
                <a16:creationId xmlns:a16="http://schemas.microsoft.com/office/drawing/2014/main" id="{7FC3B77F-F95C-419F-44A9-1F5F9F8BE4D7}"/>
              </a:ext>
            </a:extLst>
          </p:cNvPr>
          <p:cNvSpPr txBox="1">
            <a:spLocks noChangeArrowheads="1"/>
          </p:cNvSpPr>
          <p:nvPr/>
        </p:nvSpPr>
        <p:spPr bwMode="auto">
          <a:xfrm>
            <a:off x="3550219" y="1724860"/>
            <a:ext cx="4972275" cy="7230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LORD has made</a:t>
            </a:r>
          </a:p>
        </p:txBody>
      </p:sp>
      <p:sp>
        <p:nvSpPr>
          <p:cNvPr id="7" name="Rectangle 2">
            <a:extLst>
              <a:ext uri="{FF2B5EF4-FFF2-40B4-BE49-F238E27FC236}">
                <a16:creationId xmlns:a16="http://schemas.microsoft.com/office/drawing/2014/main" id="{EB19BAE5-98C2-6690-8D41-BFEFB5944209}"/>
              </a:ext>
            </a:extLst>
          </p:cNvPr>
          <p:cNvSpPr txBox="1">
            <a:spLocks noChangeArrowheads="1"/>
          </p:cNvSpPr>
          <p:nvPr/>
        </p:nvSpPr>
        <p:spPr bwMode="auto">
          <a:xfrm>
            <a:off x="995363" y="2373781"/>
            <a:ext cx="3781425" cy="76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all for Himself</a:t>
            </a:r>
          </a:p>
        </p:txBody>
      </p:sp>
      <p:sp>
        <p:nvSpPr>
          <p:cNvPr id="8" name="Rectangle 2">
            <a:extLst>
              <a:ext uri="{FF2B5EF4-FFF2-40B4-BE49-F238E27FC236}">
                <a16:creationId xmlns:a16="http://schemas.microsoft.com/office/drawing/2014/main" id="{085C98DB-45D6-9B6B-69F2-5755B54D4FBB}"/>
              </a:ext>
            </a:extLst>
          </p:cNvPr>
          <p:cNvSpPr txBox="1">
            <a:spLocks noChangeArrowheads="1"/>
          </p:cNvSpPr>
          <p:nvPr/>
        </p:nvSpPr>
        <p:spPr bwMode="auto">
          <a:xfrm>
            <a:off x="5572126" y="2360132"/>
            <a:ext cx="2576512" cy="792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even the</a:t>
            </a:r>
          </a:p>
        </p:txBody>
      </p:sp>
      <p:sp>
        <p:nvSpPr>
          <p:cNvPr id="9" name="Rectangle 2">
            <a:extLst>
              <a:ext uri="{FF2B5EF4-FFF2-40B4-BE49-F238E27FC236}">
                <a16:creationId xmlns:a16="http://schemas.microsoft.com/office/drawing/2014/main" id="{6C612DA0-23D9-4D03-DB96-2B2EB6A561E8}"/>
              </a:ext>
            </a:extLst>
          </p:cNvPr>
          <p:cNvSpPr txBox="1">
            <a:spLocks noChangeArrowheads="1"/>
          </p:cNvSpPr>
          <p:nvPr/>
        </p:nvSpPr>
        <p:spPr bwMode="auto">
          <a:xfrm>
            <a:off x="973931" y="3046643"/>
            <a:ext cx="7050882" cy="763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wicked for the day of doom</a:t>
            </a:r>
          </a:p>
        </p:txBody>
      </p:sp>
      <p:sp>
        <p:nvSpPr>
          <p:cNvPr id="10" name="Rectangle 2">
            <a:extLst>
              <a:ext uri="{FF2B5EF4-FFF2-40B4-BE49-F238E27FC236}">
                <a16:creationId xmlns:a16="http://schemas.microsoft.com/office/drawing/2014/main" id="{62D892C5-9724-F6A6-5263-CEB1F7CA7B46}"/>
              </a:ext>
            </a:extLst>
          </p:cNvPr>
          <p:cNvSpPr txBox="1">
            <a:spLocks noChangeArrowheads="1"/>
          </p:cNvSpPr>
          <p:nvPr/>
        </p:nvSpPr>
        <p:spPr bwMode="auto">
          <a:xfrm>
            <a:off x="998087" y="3711260"/>
            <a:ext cx="7150551" cy="779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Everyone proud in heart is an</a:t>
            </a:r>
          </a:p>
        </p:txBody>
      </p:sp>
      <p:sp>
        <p:nvSpPr>
          <p:cNvPr id="11" name="Rectangle 2">
            <a:extLst>
              <a:ext uri="{FF2B5EF4-FFF2-40B4-BE49-F238E27FC236}">
                <a16:creationId xmlns:a16="http://schemas.microsoft.com/office/drawing/2014/main" id="{F106D450-6DD9-9A11-5F6B-07C563E7D23E}"/>
              </a:ext>
            </a:extLst>
          </p:cNvPr>
          <p:cNvSpPr txBox="1">
            <a:spLocks noChangeArrowheads="1"/>
          </p:cNvSpPr>
          <p:nvPr/>
        </p:nvSpPr>
        <p:spPr bwMode="auto">
          <a:xfrm>
            <a:off x="314324" y="4393650"/>
            <a:ext cx="6648451" cy="752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abomination to the LORD;</a:t>
            </a:r>
          </a:p>
        </p:txBody>
      </p:sp>
      <p:sp>
        <p:nvSpPr>
          <p:cNvPr id="12" name="Rectangle 2">
            <a:extLst>
              <a:ext uri="{FF2B5EF4-FFF2-40B4-BE49-F238E27FC236}">
                <a16:creationId xmlns:a16="http://schemas.microsoft.com/office/drawing/2014/main" id="{437DF0EF-6F76-BA87-886B-D7F312726293}"/>
              </a:ext>
            </a:extLst>
          </p:cNvPr>
          <p:cNvSpPr txBox="1">
            <a:spLocks noChangeArrowheads="1"/>
          </p:cNvSpPr>
          <p:nvPr/>
        </p:nvSpPr>
        <p:spPr bwMode="auto">
          <a:xfrm>
            <a:off x="6601854" y="4376981"/>
            <a:ext cx="2130190" cy="787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Though</a:t>
            </a:r>
          </a:p>
        </p:txBody>
      </p:sp>
      <p:sp>
        <p:nvSpPr>
          <p:cNvPr id="13" name="Rectangle 2">
            <a:extLst>
              <a:ext uri="{FF2B5EF4-FFF2-40B4-BE49-F238E27FC236}">
                <a16:creationId xmlns:a16="http://schemas.microsoft.com/office/drawing/2014/main" id="{599E5AB9-30CC-EBD0-712C-1EA88F62EB15}"/>
              </a:ext>
            </a:extLst>
          </p:cNvPr>
          <p:cNvSpPr txBox="1">
            <a:spLocks noChangeArrowheads="1"/>
          </p:cNvSpPr>
          <p:nvPr/>
        </p:nvSpPr>
        <p:spPr bwMode="auto">
          <a:xfrm>
            <a:off x="931069" y="5051122"/>
            <a:ext cx="418550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they join forces</a:t>
            </a:r>
          </a:p>
        </p:txBody>
      </p:sp>
      <p:sp>
        <p:nvSpPr>
          <p:cNvPr id="14" name="Rectangle 2">
            <a:extLst>
              <a:ext uri="{FF2B5EF4-FFF2-40B4-BE49-F238E27FC236}">
                <a16:creationId xmlns:a16="http://schemas.microsoft.com/office/drawing/2014/main" id="{EA8FFE35-8A91-57E9-E23B-D044F9BD47EF}"/>
              </a:ext>
            </a:extLst>
          </p:cNvPr>
          <p:cNvSpPr txBox="1">
            <a:spLocks noChangeArrowheads="1"/>
          </p:cNvSpPr>
          <p:nvPr/>
        </p:nvSpPr>
        <p:spPr bwMode="auto">
          <a:xfrm>
            <a:off x="4858602" y="5021445"/>
            <a:ext cx="3278129" cy="8435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none will go</a:t>
            </a:r>
          </a:p>
        </p:txBody>
      </p:sp>
      <p:sp>
        <p:nvSpPr>
          <p:cNvPr id="15" name="Rectangle 2">
            <a:extLst>
              <a:ext uri="{FF2B5EF4-FFF2-40B4-BE49-F238E27FC236}">
                <a16:creationId xmlns:a16="http://schemas.microsoft.com/office/drawing/2014/main" id="{55777A13-E543-3F22-6FE3-9970C16DECFC}"/>
              </a:ext>
            </a:extLst>
          </p:cNvPr>
          <p:cNvSpPr txBox="1">
            <a:spLocks noChangeArrowheads="1"/>
          </p:cNvSpPr>
          <p:nvPr/>
        </p:nvSpPr>
        <p:spPr bwMode="auto">
          <a:xfrm>
            <a:off x="1243012" y="5690186"/>
            <a:ext cx="3289085" cy="8392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unpunished</a:t>
            </a:r>
          </a:p>
        </p:txBody>
      </p:sp>
      <p:sp>
        <p:nvSpPr>
          <p:cNvPr id="20" name="Rectangle 2">
            <a:extLst>
              <a:ext uri="{FF2B5EF4-FFF2-40B4-BE49-F238E27FC236}">
                <a16:creationId xmlns:a16="http://schemas.microsoft.com/office/drawing/2014/main" id="{32ED82CA-E84C-E79A-FE67-8C8E2EFDB913}"/>
              </a:ext>
            </a:extLst>
          </p:cNvPr>
          <p:cNvSpPr txBox="1">
            <a:spLocks noChangeArrowheads="1"/>
          </p:cNvSpPr>
          <p:nvPr/>
        </p:nvSpPr>
        <p:spPr bwMode="auto">
          <a:xfrm>
            <a:off x="968992" y="5359086"/>
            <a:ext cx="745664"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endParaRPr>
          </a:p>
        </p:txBody>
      </p:sp>
      <p:sp>
        <p:nvSpPr>
          <p:cNvPr id="21" name="Rectangle 2">
            <a:extLst>
              <a:ext uri="{FF2B5EF4-FFF2-40B4-BE49-F238E27FC236}">
                <a16:creationId xmlns:a16="http://schemas.microsoft.com/office/drawing/2014/main" id="{DAA73ED3-104C-E036-F3CF-8A76D53125C7}"/>
              </a:ext>
            </a:extLst>
          </p:cNvPr>
          <p:cNvSpPr txBox="1">
            <a:spLocks noChangeArrowheads="1"/>
          </p:cNvSpPr>
          <p:nvPr/>
        </p:nvSpPr>
        <p:spPr bwMode="auto">
          <a:xfrm>
            <a:off x="7426658" y="5347713"/>
            <a:ext cx="745664"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endParaRPr>
          </a:p>
        </p:txBody>
      </p:sp>
      <p:sp>
        <p:nvSpPr>
          <p:cNvPr id="22" name="Rectangle 9">
            <a:extLst>
              <a:ext uri="{FF2B5EF4-FFF2-40B4-BE49-F238E27FC236}">
                <a16:creationId xmlns:a16="http://schemas.microsoft.com/office/drawing/2014/main" id="{CB8EFEFF-696E-C3D0-D6B5-31BB8FBD0BDB}"/>
              </a:ext>
            </a:extLst>
          </p:cNvPr>
          <p:cNvSpPr>
            <a:spLocks noChangeArrowheads="1"/>
          </p:cNvSpPr>
          <p:nvPr/>
        </p:nvSpPr>
        <p:spPr bwMode="auto">
          <a:xfrm>
            <a:off x="6814158" y="172720"/>
            <a:ext cx="1743101" cy="7123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3" name="Rectangle 2">
            <a:extLst>
              <a:ext uri="{FF2B5EF4-FFF2-40B4-BE49-F238E27FC236}">
                <a16:creationId xmlns:a16="http://schemas.microsoft.com/office/drawing/2014/main" id="{9861D794-EB00-8BD8-7909-455DD3C711E2}"/>
              </a:ext>
            </a:extLst>
          </p:cNvPr>
          <p:cNvSpPr txBox="1">
            <a:spLocks noChangeArrowheads="1"/>
          </p:cNvSpPr>
          <p:nvPr/>
        </p:nvSpPr>
        <p:spPr bwMode="auto">
          <a:xfrm>
            <a:off x="5373666" y="124918"/>
            <a:ext cx="769804" cy="810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a:t>
            </a:r>
          </a:p>
        </p:txBody>
      </p:sp>
      <p:sp>
        <p:nvSpPr>
          <p:cNvPr id="24" name="Rectangle 2">
            <a:extLst>
              <a:ext uri="{FF2B5EF4-FFF2-40B4-BE49-F238E27FC236}">
                <a16:creationId xmlns:a16="http://schemas.microsoft.com/office/drawing/2014/main" id="{D9B81FC1-337B-B6CB-ED6B-E0F890D18E7B}"/>
              </a:ext>
            </a:extLst>
          </p:cNvPr>
          <p:cNvSpPr txBox="1">
            <a:spLocks noChangeArrowheads="1"/>
          </p:cNvSpPr>
          <p:nvPr/>
        </p:nvSpPr>
        <p:spPr bwMode="auto">
          <a:xfrm>
            <a:off x="3304196" y="3931306"/>
            <a:ext cx="3644292"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proud in heart</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5" name="Rectangle 6">
            <a:extLst>
              <a:ext uri="{FF2B5EF4-FFF2-40B4-BE49-F238E27FC236}">
                <a16:creationId xmlns:a16="http://schemas.microsoft.com/office/drawing/2014/main" id="{5A14EA5B-A954-A9ED-9385-20D19F0444AD}"/>
              </a:ext>
            </a:extLst>
          </p:cNvPr>
          <p:cNvSpPr>
            <a:spLocks noChangeArrowheads="1"/>
          </p:cNvSpPr>
          <p:nvPr/>
        </p:nvSpPr>
        <p:spPr bwMode="auto">
          <a:xfrm>
            <a:off x="4801226" y="3949557"/>
            <a:ext cx="806618"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26" name="=">
            <a:extLst>
              <a:ext uri="{FF2B5EF4-FFF2-40B4-BE49-F238E27FC236}">
                <a16:creationId xmlns:a16="http://schemas.microsoft.com/office/drawing/2014/main" id="{F2F687F4-F741-8DF1-7D98-FB8B9ED5201C}"/>
              </a:ext>
            </a:extLst>
          </p:cNvPr>
          <p:cNvSpPr>
            <a:spLocks noChangeArrowheads="1"/>
          </p:cNvSpPr>
          <p:nvPr/>
        </p:nvSpPr>
        <p:spPr bwMode="auto">
          <a:xfrm>
            <a:off x="6696859" y="3945786"/>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chemeClr val="bg1"/>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7" name="Multiply 42">
            <a:extLst>
              <a:ext uri="{FF2B5EF4-FFF2-40B4-BE49-F238E27FC236}">
                <a16:creationId xmlns:a16="http://schemas.microsoft.com/office/drawing/2014/main" id="{70AA7F9F-4E42-AEE9-6F24-5D1FD1DCD4E1}"/>
              </a:ext>
            </a:extLst>
          </p:cNvPr>
          <p:cNvSpPr/>
          <p:nvPr/>
        </p:nvSpPr>
        <p:spPr>
          <a:xfrm>
            <a:off x="2495441" y="4020794"/>
            <a:ext cx="4153118" cy="3258319"/>
          </a:xfrm>
          <a:prstGeom prst="mathMultiply">
            <a:avLst>
              <a:gd name="adj1" fmla="val 5930"/>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2517053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decel="50000" fill="hold">
                                          <p:stCondLst>
                                            <p:cond delay="0"/>
                                          </p:stCondLst>
                                        </p:cTn>
                                        <p:tgtEl>
                                          <p:spTgt spid="3074"/>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074"/>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074"/>
                                        </p:tgtEl>
                                        <p:attrNameLst>
                                          <p:attrName>ppt_w</p:attrName>
                                        </p:attrNameLst>
                                      </p:cBhvr>
                                      <p:tavLst>
                                        <p:tav tm="0">
                                          <p:val>
                                            <p:strVal val="#ppt_w*.05"/>
                                          </p:val>
                                        </p:tav>
                                        <p:tav tm="100000">
                                          <p:val>
                                            <p:strVal val="#ppt_w"/>
                                          </p:val>
                                        </p:tav>
                                      </p:tavLst>
                                    </p:anim>
                                    <p:anim calcmode="lin" valueType="num">
                                      <p:cBhvr>
                                        <p:cTn id="10" dur="1000" fill="hold"/>
                                        <p:tgtEl>
                                          <p:spTgt spid="3074"/>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074"/>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074"/>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074"/>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074"/>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50"/>
                                        <p:tgtEl>
                                          <p:spTgt spid="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250"/>
                                        <p:tgtEl>
                                          <p:spTgt spid="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250"/>
                                        <p:tgtEl>
                                          <p:spTgt spid="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250"/>
                                        <p:tgtEl>
                                          <p:spTgt spid="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250"/>
                                        <p:tgtEl>
                                          <p:spTgt spid="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250"/>
                                        <p:tgtEl>
                                          <p:spTgt spid="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250"/>
                                        <p:tgtEl>
                                          <p:spTgt spid="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250"/>
                                        <p:tgtEl>
                                          <p:spTgt spid="1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50"/>
                                        <p:tgtEl>
                                          <p:spTgt spid="1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250"/>
                                        <p:tgtEl>
                                          <p:spTgt spid="1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50"/>
                                        <p:tgtEl>
                                          <p:spTgt spid="1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250"/>
                                        <p:tgtEl>
                                          <p:spTgt spid="1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fade">
                                      <p:cBhvr>
                                        <p:cTn id="55" dur="250"/>
                                        <p:tgtEl>
                                          <p:spTgt spid="15"/>
                                        </p:tgtEl>
                                      </p:cBhvr>
                                    </p:animEffect>
                                  </p:childTnLst>
                                </p:cTn>
                              </p:par>
                              <p:par>
                                <p:cTn id="56" presetID="42" presetClass="path" presetSubtype="0" accel="50000" decel="50000" fill="hold" grpId="2" nodeType="withEffect">
                                  <p:stCondLst>
                                    <p:cond delay="0"/>
                                  </p:stCondLst>
                                  <p:childTnLst>
                                    <p:animMotion origin="layout" path="M -1.11111E-6 -1.85185E-6 L 0.00764 -0.03102 " pathEditMode="relative" rAng="0" ptsTypes="AA">
                                      <p:cBhvr>
                                        <p:cTn id="57" dur="2000" fill="hold"/>
                                        <p:tgtEl>
                                          <p:spTgt spid="2"/>
                                        </p:tgtEl>
                                        <p:attrNameLst>
                                          <p:attrName>ppt_x</p:attrName>
                                          <p:attrName>ppt_y</p:attrName>
                                        </p:attrNameLst>
                                      </p:cBhvr>
                                      <p:rCtr x="382" y="-1551"/>
                                    </p:animMotion>
                                  </p:childTnLst>
                                </p:cTn>
                              </p:par>
                              <p:par>
                                <p:cTn id="58" presetID="42" presetClass="path" presetSubtype="0" accel="50000" decel="50000" fill="hold" grpId="2" nodeType="withEffect">
                                  <p:stCondLst>
                                    <p:cond delay="0"/>
                                  </p:stCondLst>
                                  <p:childTnLst>
                                    <p:animMotion origin="layout" path="M 2.77778E-7 1.48148E-6 L -0.20955 -0.03102 " pathEditMode="relative" rAng="0" ptsTypes="AA">
                                      <p:cBhvr>
                                        <p:cTn id="59" dur="2000" fill="hold"/>
                                        <p:tgtEl>
                                          <p:spTgt spid="3"/>
                                        </p:tgtEl>
                                        <p:attrNameLst>
                                          <p:attrName>ppt_x</p:attrName>
                                          <p:attrName>ppt_y</p:attrName>
                                        </p:attrNameLst>
                                      </p:cBhvr>
                                      <p:rCtr x="-10486" y="-1551"/>
                                    </p:animMotion>
                                  </p:childTnLst>
                                </p:cTn>
                              </p:par>
                              <p:par>
                                <p:cTn id="60" presetID="42" presetClass="path" presetSubtype="0" accel="50000" decel="50000" fill="hold" grpId="2" nodeType="withEffect">
                                  <p:stCondLst>
                                    <p:cond delay="0"/>
                                  </p:stCondLst>
                                  <p:childTnLst>
                                    <p:animMotion origin="layout" path="M -8.33333E-7 3.33333E-6 L 0.54497 -0.13056 " pathEditMode="relative" rAng="0" ptsTypes="AA">
                                      <p:cBhvr>
                                        <p:cTn id="61" dur="2000" fill="hold"/>
                                        <p:tgtEl>
                                          <p:spTgt spid="4"/>
                                        </p:tgtEl>
                                        <p:attrNameLst>
                                          <p:attrName>ppt_x</p:attrName>
                                          <p:attrName>ppt_y</p:attrName>
                                        </p:attrNameLst>
                                      </p:cBhvr>
                                      <p:rCtr x="27240" y="-6528"/>
                                    </p:animMotion>
                                  </p:childTnLst>
                                </p:cTn>
                              </p:par>
                              <p:par>
                                <p:cTn id="62" presetID="42" presetClass="path" presetSubtype="0" accel="50000" decel="50000" fill="hold" grpId="2" nodeType="withEffect">
                                  <p:stCondLst>
                                    <p:cond delay="0"/>
                                  </p:stCondLst>
                                  <p:childTnLst>
                                    <p:animMotion origin="layout" path="M 5.55556E-7 3.33333E-6 L -0.33698 0.04884 " pathEditMode="relative" rAng="0" ptsTypes="AA">
                                      <p:cBhvr>
                                        <p:cTn id="63" dur="2000" fill="hold"/>
                                        <p:tgtEl>
                                          <p:spTgt spid="6"/>
                                        </p:tgtEl>
                                        <p:attrNameLst>
                                          <p:attrName>ppt_x</p:attrName>
                                          <p:attrName>ppt_y</p:attrName>
                                        </p:attrNameLst>
                                      </p:cBhvr>
                                      <p:rCtr x="-16858" y="2431"/>
                                    </p:animMotion>
                                  </p:childTnLst>
                                </p:cTn>
                              </p:par>
                              <p:par>
                                <p:cTn id="64" presetID="42" presetClass="path" presetSubtype="0" accel="50000" decel="50000" fill="hold" grpId="2" nodeType="withEffect">
                                  <p:stCondLst>
                                    <p:cond delay="0"/>
                                  </p:stCondLst>
                                  <p:childTnLst>
                                    <p:animMotion origin="layout" path="M 5E-6 -3.7037E-7 L 0.45157 -0.04884 " pathEditMode="relative" rAng="0" ptsTypes="AA">
                                      <p:cBhvr>
                                        <p:cTn id="65" dur="2000" fill="hold"/>
                                        <p:tgtEl>
                                          <p:spTgt spid="7"/>
                                        </p:tgtEl>
                                        <p:attrNameLst>
                                          <p:attrName>ppt_x</p:attrName>
                                          <p:attrName>ppt_y</p:attrName>
                                        </p:attrNameLst>
                                      </p:cBhvr>
                                      <p:rCtr x="22569" y="-2454"/>
                                    </p:animMotion>
                                  </p:childTnLst>
                                </p:cTn>
                              </p:par>
                              <p:par>
                                <p:cTn id="66" presetID="42" presetClass="path" presetSubtype="0" accel="50000" decel="50000" fill="hold" grpId="2" nodeType="withEffect">
                                  <p:stCondLst>
                                    <p:cond delay="0"/>
                                  </p:stCondLst>
                                  <p:childTnLst>
                                    <p:animMotion origin="layout" path="M -3.61111E-6 -1.85185E-6 L -0.60642 0.04884 " pathEditMode="relative" rAng="0" ptsTypes="AA">
                                      <p:cBhvr>
                                        <p:cTn id="67" dur="2000" fill="hold"/>
                                        <p:tgtEl>
                                          <p:spTgt spid="8"/>
                                        </p:tgtEl>
                                        <p:attrNameLst>
                                          <p:attrName>ppt_x</p:attrName>
                                          <p:attrName>ppt_y</p:attrName>
                                        </p:attrNameLst>
                                      </p:cBhvr>
                                      <p:rCtr x="-30330" y="2431"/>
                                    </p:animMotion>
                                  </p:childTnLst>
                                </p:cTn>
                              </p:par>
                              <p:par>
                                <p:cTn id="68" presetID="42" presetClass="path" presetSubtype="0" accel="50000" decel="50000" fill="hold" grpId="2" nodeType="withEffect">
                                  <p:stCondLst>
                                    <p:cond delay="0"/>
                                  </p:stCondLst>
                                  <p:childTnLst>
                                    <p:animMotion origin="layout" path="M -3.88889E-6 1.48148E-6 L 0.12587 -0.04884 " pathEditMode="relative" rAng="0" ptsTypes="AA">
                                      <p:cBhvr>
                                        <p:cTn id="69" dur="2000" fill="hold"/>
                                        <p:tgtEl>
                                          <p:spTgt spid="9"/>
                                        </p:tgtEl>
                                        <p:attrNameLst>
                                          <p:attrName>ppt_x</p:attrName>
                                          <p:attrName>ppt_y</p:attrName>
                                        </p:attrNameLst>
                                      </p:cBhvr>
                                      <p:rCtr x="6285" y="-2454"/>
                                    </p:animMotion>
                                  </p:childTnLst>
                                </p:cTn>
                              </p:par>
                              <p:par>
                                <p:cTn id="70" presetID="42" presetClass="path" presetSubtype="0" accel="50000" decel="50000" fill="hold" grpId="2" nodeType="withEffect">
                                  <p:stCondLst>
                                    <p:cond delay="0"/>
                                  </p:stCondLst>
                                  <p:childTnLst>
                                    <p:animMotion origin="layout" path="M -3.61111E-6 3.33333E-6 L -0.00017 0.03055 " pathEditMode="relative" rAng="0" ptsTypes="AA">
                                      <p:cBhvr>
                                        <p:cTn id="71" dur="2000" fill="hold"/>
                                        <p:tgtEl>
                                          <p:spTgt spid="10"/>
                                        </p:tgtEl>
                                        <p:attrNameLst>
                                          <p:attrName>ppt_x</p:attrName>
                                          <p:attrName>ppt_y</p:attrName>
                                        </p:attrNameLst>
                                      </p:cBhvr>
                                      <p:rCtr x="-17" y="1528"/>
                                    </p:animMotion>
                                  </p:childTnLst>
                                </p:cTn>
                              </p:par>
                              <p:par>
                                <p:cTn id="72" presetID="42" presetClass="path" presetSubtype="0" accel="50000" decel="50000" fill="hold" grpId="2" nodeType="withEffect">
                                  <p:stCondLst>
                                    <p:cond delay="0"/>
                                  </p:stCondLst>
                                  <p:childTnLst>
                                    <p:animMotion origin="layout" path="M 3.33333E-6 -1.85185E-6 L 0.10225 0.03009 " pathEditMode="relative" rAng="0" ptsTypes="AA">
                                      <p:cBhvr>
                                        <p:cTn id="73" dur="2000" fill="hold"/>
                                        <p:tgtEl>
                                          <p:spTgt spid="11"/>
                                        </p:tgtEl>
                                        <p:attrNameLst>
                                          <p:attrName>ppt_x</p:attrName>
                                          <p:attrName>ppt_y</p:attrName>
                                        </p:attrNameLst>
                                      </p:cBhvr>
                                      <p:rCtr x="5104" y="1505"/>
                                    </p:animMotion>
                                  </p:childTnLst>
                                </p:cTn>
                              </p:par>
                              <p:par>
                                <p:cTn id="74" presetID="42" presetClass="path" presetSubtype="0" accel="50000" decel="50000" fill="hold" grpId="2" nodeType="withEffect">
                                  <p:stCondLst>
                                    <p:cond delay="0"/>
                                  </p:stCondLst>
                                  <p:childTnLst>
                                    <p:animMotion origin="layout" path="M -1.66667E-6 -1.85185E-6 L -0.54149 0.12871 " pathEditMode="relative" rAng="0" ptsTypes="AA">
                                      <p:cBhvr>
                                        <p:cTn id="75" dur="2000" fill="hold"/>
                                        <p:tgtEl>
                                          <p:spTgt spid="12"/>
                                        </p:tgtEl>
                                        <p:attrNameLst>
                                          <p:attrName>ppt_x</p:attrName>
                                          <p:attrName>ppt_y</p:attrName>
                                        </p:attrNameLst>
                                      </p:cBhvr>
                                      <p:rCtr x="-27083" y="6435"/>
                                    </p:animMotion>
                                  </p:childTnLst>
                                </p:cTn>
                              </p:par>
                              <p:par>
                                <p:cTn id="76" presetID="42" presetClass="path" presetSubtype="0" accel="50000" decel="50000" fill="hold" grpId="2" nodeType="withEffect">
                                  <p:stCondLst>
                                    <p:cond delay="0"/>
                                  </p:stCondLst>
                                  <p:childTnLst>
                                    <p:animMotion origin="layout" path="M 8.33333E-7 2.96296E-6 L 0.27135 0.03102 " pathEditMode="relative" rAng="0" ptsTypes="AA">
                                      <p:cBhvr>
                                        <p:cTn id="77" dur="2000" fill="hold"/>
                                        <p:tgtEl>
                                          <p:spTgt spid="13"/>
                                        </p:tgtEl>
                                        <p:attrNameLst>
                                          <p:attrName>ppt_x</p:attrName>
                                          <p:attrName>ppt_y</p:attrName>
                                        </p:attrNameLst>
                                      </p:cBhvr>
                                      <p:rCtr x="13559" y="1551"/>
                                    </p:animMotion>
                                  </p:childTnLst>
                                </p:cTn>
                              </p:par>
                              <p:par>
                                <p:cTn id="78" presetID="42" presetClass="path" presetSubtype="0" accel="50000" decel="50000" fill="hold" grpId="2" nodeType="withEffect">
                                  <p:stCondLst>
                                    <p:cond delay="0"/>
                                  </p:stCondLst>
                                  <p:childTnLst>
                                    <p:animMotion origin="layout" path="M -2.77778E-7 0 L -0.36684 0.1287 " pathEditMode="relative" rAng="0" ptsTypes="AA">
                                      <p:cBhvr>
                                        <p:cTn id="79" dur="2000" fill="hold"/>
                                        <p:tgtEl>
                                          <p:spTgt spid="14"/>
                                        </p:tgtEl>
                                        <p:attrNameLst>
                                          <p:attrName>ppt_x</p:attrName>
                                          <p:attrName>ppt_y</p:attrName>
                                        </p:attrNameLst>
                                      </p:cBhvr>
                                      <p:rCtr x="-18351" y="6435"/>
                                    </p:animMotion>
                                  </p:childTnLst>
                                </p:cTn>
                              </p:par>
                              <p:par>
                                <p:cTn id="80" presetID="42" presetClass="path" presetSubtype="0" accel="50000" decel="50000" fill="hold" grpId="2" nodeType="withEffect">
                                  <p:stCondLst>
                                    <p:cond delay="0"/>
                                  </p:stCondLst>
                                  <p:childTnLst>
                                    <p:animMotion origin="layout" path="M 1.38889E-6 -7.40741E-7 L 0.34618 0.03148 " pathEditMode="relative" rAng="0" ptsTypes="AA">
                                      <p:cBhvr>
                                        <p:cTn id="81" dur="2000" fill="hold"/>
                                        <p:tgtEl>
                                          <p:spTgt spid="15"/>
                                        </p:tgtEl>
                                        <p:attrNameLst>
                                          <p:attrName>ppt_x</p:attrName>
                                          <p:attrName>ppt_y</p:attrName>
                                        </p:attrNameLst>
                                      </p:cBhvr>
                                      <p:rCtr x="17309" y="1574"/>
                                    </p:animMotion>
                                  </p:childTnLst>
                                </p:cTn>
                              </p:par>
                              <p:par>
                                <p:cTn id="82" presetID="10" presetClass="exit" presetSubtype="0" fill="hold" grpId="1" nodeType="withEffect">
                                  <p:stCondLst>
                                    <p:cond delay="0"/>
                                  </p:stCondLst>
                                  <p:childTnLst>
                                    <p:animEffect transition="out" filter="fade">
                                      <p:cBhvr>
                                        <p:cTn id="83" dur="1250"/>
                                        <p:tgtEl>
                                          <p:spTgt spid="3074"/>
                                        </p:tgtEl>
                                      </p:cBhvr>
                                    </p:animEffect>
                                    <p:set>
                                      <p:cBhvr>
                                        <p:cTn id="84" dur="1" fill="hold">
                                          <p:stCondLst>
                                            <p:cond delay="1249"/>
                                          </p:stCondLst>
                                        </p:cTn>
                                        <p:tgtEl>
                                          <p:spTgt spid="3074"/>
                                        </p:tgtEl>
                                        <p:attrNameLst>
                                          <p:attrName>style.visibility</p:attrName>
                                        </p:attrNameLst>
                                      </p:cBhvr>
                                      <p:to>
                                        <p:strVal val="hidden"/>
                                      </p:to>
                                    </p:set>
                                  </p:childTnLst>
                                </p:cTn>
                              </p:par>
                            </p:childTnLst>
                          </p:cTn>
                        </p:par>
                        <p:par>
                          <p:cTn id="85" fill="hold">
                            <p:stCondLst>
                              <p:cond delay="2000"/>
                            </p:stCondLst>
                            <p:childTnLst>
                              <p:par>
                                <p:cTn id="86" presetID="10" presetClass="entr" presetSubtype="0"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Effect transition="in" filter="fade">
                                      <p:cBhvr>
                                        <p:cTn id="88" dur="250"/>
                                        <p:tgtEl>
                                          <p:spTgt spid="16"/>
                                        </p:tgtEl>
                                      </p:cBhvr>
                                    </p:animEffect>
                                  </p:childTnLst>
                                </p:cTn>
                              </p:par>
                              <p:par>
                                <p:cTn id="89" presetID="10" presetClass="exit" presetSubtype="0" fill="hold" grpId="1" nodeType="withEffect">
                                  <p:stCondLst>
                                    <p:cond delay="0"/>
                                  </p:stCondLst>
                                  <p:childTnLst>
                                    <p:animEffect transition="out" filter="fade">
                                      <p:cBhvr>
                                        <p:cTn id="90" dur="500"/>
                                        <p:tgtEl>
                                          <p:spTgt spid="3"/>
                                        </p:tgtEl>
                                      </p:cBhvr>
                                    </p:animEffect>
                                    <p:set>
                                      <p:cBhvr>
                                        <p:cTn id="91" dur="1" fill="hold">
                                          <p:stCondLst>
                                            <p:cond delay="499"/>
                                          </p:stCondLst>
                                        </p:cTn>
                                        <p:tgtEl>
                                          <p:spTgt spid="3"/>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2"/>
                                        </p:tgtEl>
                                      </p:cBhvr>
                                    </p:animEffect>
                                    <p:set>
                                      <p:cBhvr>
                                        <p:cTn id="94" dur="1" fill="hold">
                                          <p:stCondLst>
                                            <p:cond delay="499"/>
                                          </p:stCondLst>
                                        </p:cTn>
                                        <p:tgtEl>
                                          <p:spTgt spid="2"/>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4"/>
                                        </p:tgtEl>
                                      </p:cBhvr>
                                    </p:animEffect>
                                    <p:set>
                                      <p:cBhvr>
                                        <p:cTn id="97" dur="1" fill="hold">
                                          <p:stCondLst>
                                            <p:cond delay="499"/>
                                          </p:stCondLst>
                                        </p:cTn>
                                        <p:tgtEl>
                                          <p:spTgt spid="4"/>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6"/>
                                        </p:tgtEl>
                                      </p:cBhvr>
                                    </p:animEffect>
                                    <p:set>
                                      <p:cBhvr>
                                        <p:cTn id="100" dur="1" fill="hold">
                                          <p:stCondLst>
                                            <p:cond delay="499"/>
                                          </p:stCondLst>
                                        </p:cTn>
                                        <p:tgtEl>
                                          <p:spTgt spid="6"/>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7"/>
                                        </p:tgtEl>
                                      </p:cBhvr>
                                    </p:animEffect>
                                    <p:set>
                                      <p:cBhvr>
                                        <p:cTn id="103" dur="1" fill="hold">
                                          <p:stCondLst>
                                            <p:cond delay="499"/>
                                          </p:stCondLst>
                                        </p:cTn>
                                        <p:tgtEl>
                                          <p:spTgt spid="7"/>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8"/>
                                        </p:tgtEl>
                                      </p:cBhvr>
                                    </p:animEffect>
                                    <p:set>
                                      <p:cBhvr>
                                        <p:cTn id="106" dur="1" fill="hold">
                                          <p:stCondLst>
                                            <p:cond delay="499"/>
                                          </p:stCondLst>
                                        </p:cTn>
                                        <p:tgtEl>
                                          <p:spTgt spid="8"/>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9"/>
                                        </p:tgtEl>
                                      </p:cBhvr>
                                    </p:animEffect>
                                    <p:set>
                                      <p:cBhvr>
                                        <p:cTn id="109" dur="1" fill="hold">
                                          <p:stCondLst>
                                            <p:cond delay="499"/>
                                          </p:stCondLst>
                                        </p:cTn>
                                        <p:tgtEl>
                                          <p:spTgt spid="9"/>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10"/>
                                        </p:tgtEl>
                                      </p:cBhvr>
                                    </p:animEffect>
                                    <p:set>
                                      <p:cBhvr>
                                        <p:cTn id="112" dur="1" fill="hold">
                                          <p:stCondLst>
                                            <p:cond delay="499"/>
                                          </p:stCondLst>
                                        </p:cTn>
                                        <p:tgtEl>
                                          <p:spTgt spid="10"/>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11"/>
                                        </p:tgtEl>
                                      </p:cBhvr>
                                    </p:animEffect>
                                    <p:set>
                                      <p:cBhvr>
                                        <p:cTn id="115" dur="1" fill="hold">
                                          <p:stCondLst>
                                            <p:cond delay="499"/>
                                          </p:stCondLst>
                                        </p:cTn>
                                        <p:tgtEl>
                                          <p:spTgt spid="11"/>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12"/>
                                        </p:tgtEl>
                                      </p:cBhvr>
                                    </p:animEffect>
                                    <p:set>
                                      <p:cBhvr>
                                        <p:cTn id="118" dur="1" fill="hold">
                                          <p:stCondLst>
                                            <p:cond delay="499"/>
                                          </p:stCondLst>
                                        </p:cTn>
                                        <p:tgtEl>
                                          <p:spTgt spid="12"/>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13"/>
                                        </p:tgtEl>
                                      </p:cBhvr>
                                    </p:animEffect>
                                    <p:set>
                                      <p:cBhvr>
                                        <p:cTn id="121" dur="1" fill="hold">
                                          <p:stCondLst>
                                            <p:cond delay="499"/>
                                          </p:stCondLst>
                                        </p:cTn>
                                        <p:tgtEl>
                                          <p:spTgt spid="13"/>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14"/>
                                        </p:tgtEl>
                                      </p:cBhvr>
                                    </p:animEffect>
                                    <p:set>
                                      <p:cBhvr>
                                        <p:cTn id="124" dur="1" fill="hold">
                                          <p:stCondLst>
                                            <p:cond delay="499"/>
                                          </p:stCondLst>
                                        </p:cTn>
                                        <p:tgtEl>
                                          <p:spTgt spid="14"/>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15"/>
                                        </p:tgtEl>
                                      </p:cBhvr>
                                    </p:animEffect>
                                    <p:set>
                                      <p:cBhvr>
                                        <p:cTn id="127" dur="1" fill="hold">
                                          <p:stCondLst>
                                            <p:cond delay="499"/>
                                          </p:stCondLst>
                                        </p:cTn>
                                        <p:tgtEl>
                                          <p:spTgt spid="15"/>
                                        </p:tgtEl>
                                        <p:attrNameLst>
                                          <p:attrName>style.visibility</p:attrName>
                                        </p:attrNameLst>
                                      </p:cBhvr>
                                      <p:to>
                                        <p:strVal val="hidden"/>
                                      </p:to>
                                    </p:set>
                                  </p:childTnLst>
                                </p:cTn>
                              </p:par>
                              <p:par>
                                <p:cTn id="128" presetID="23" presetClass="entr" presetSubtype="16" fill="hold" grpId="0" nodeType="withEffect">
                                  <p:stCondLst>
                                    <p:cond delay="500"/>
                                  </p:stCondLst>
                                  <p:childTnLst>
                                    <p:set>
                                      <p:cBhvr>
                                        <p:cTn id="129" dur="1" fill="hold">
                                          <p:stCondLst>
                                            <p:cond delay="0"/>
                                          </p:stCondLst>
                                        </p:cTn>
                                        <p:tgtEl>
                                          <p:spTgt spid="23"/>
                                        </p:tgtEl>
                                        <p:attrNameLst>
                                          <p:attrName>style.visibility</p:attrName>
                                        </p:attrNameLst>
                                      </p:cBhvr>
                                      <p:to>
                                        <p:strVal val="visible"/>
                                      </p:to>
                                    </p:set>
                                    <p:anim calcmode="lin" valueType="num">
                                      <p:cBhvr>
                                        <p:cTn id="130" dur="500" fill="hold"/>
                                        <p:tgtEl>
                                          <p:spTgt spid="23"/>
                                        </p:tgtEl>
                                        <p:attrNameLst>
                                          <p:attrName>ppt_w</p:attrName>
                                        </p:attrNameLst>
                                      </p:cBhvr>
                                      <p:tavLst>
                                        <p:tav tm="0">
                                          <p:val>
                                            <p:fltVal val="0"/>
                                          </p:val>
                                        </p:tav>
                                        <p:tav tm="100000">
                                          <p:val>
                                            <p:strVal val="#ppt_w"/>
                                          </p:val>
                                        </p:tav>
                                      </p:tavLst>
                                    </p:anim>
                                    <p:anim calcmode="lin" valueType="num">
                                      <p:cBhvr>
                                        <p:cTn id="131" dur="500" fill="hold"/>
                                        <p:tgtEl>
                                          <p:spTgt spid="23"/>
                                        </p:tgtEl>
                                        <p:attrNameLst>
                                          <p:attrName>ppt_h</p:attrName>
                                        </p:attrNameLst>
                                      </p:cBhvr>
                                      <p:tavLst>
                                        <p:tav tm="0">
                                          <p:val>
                                            <p:fltVal val="0"/>
                                          </p:val>
                                        </p:tav>
                                        <p:tav tm="100000">
                                          <p:val>
                                            <p:strVal val="#ppt_h"/>
                                          </p:val>
                                        </p:tav>
                                      </p:tavLst>
                                    </p:anim>
                                  </p:childTnLst>
                                </p:cTn>
                              </p:par>
                              <p:par>
                                <p:cTn id="132" presetID="0" presetClass="entr" presetSubtype="0" fill="hold" grpId="0" nodeType="withEffect">
                                  <p:stCondLst>
                                    <p:cond delay="1000"/>
                                  </p:stCondLst>
                                  <p:iterate type="lt">
                                    <p:tmPct val="10000"/>
                                  </p:iterate>
                                  <p:childTnLst>
                                    <p:set>
                                      <p:cBhvr>
                                        <p:cTn id="133" dur="1" fill="hold">
                                          <p:stCondLst>
                                            <p:cond delay="0"/>
                                          </p:stCondLst>
                                        </p:cTn>
                                        <p:tgtEl>
                                          <p:spTgt spid="22"/>
                                        </p:tgtEl>
                                        <p:attrNameLst>
                                          <p:attrName>style.visibility</p:attrName>
                                        </p:attrNameLst>
                                      </p:cBhvr>
                                      <p:to>
                                        <p:strVal val="visible"/>
                                      </p:to>
                                    </p:set>
                                    <p:animEffect transition="in" filter="dissolve">
                                      <p:cBhvr>
                                        <p:cTn id="134" dur="500">
                                          <p:stCondLst>
                                            <p:cond delay="0"/>
                                          </p:stCondLst>
                                        </p:cTn>
                                        <p:tgtEl>
                                          <p:spTgt spid="22"/>
                                        </p:tgtEl>
                                      </p:cBhvr>
                                    </p:animEffect>
                                    <p:anim to="" calcmode="lin" valueType="num">
                                      <p:cBhvr>
                                        <p:cTn id="135" dur="500" fill="hold">
                                          <p:stCondLst>
                                            <p:cond delay="0"/>
                                          </p:stCondLst>
                                        </p:cTn>
                                        <p:tgtEl>
                                          <p:spTgt spid="22"/>
                                        </p:tgtEl>
                                        <p:attrNameLst>
                                          <p:attrName>ppt_w</p:attrName>
                                        </p:attrNameLst>
                                      </p:cBhvr>
                                      <p:tavLst>
                                        <p:tav tm="0">
                                          <p:val>
                                            <p:strVal val="#ppt_w*4"/>
                                          </p:val>
                                        </p:tav>
                                        <p:tav tm="100000">
                                          <p:val>
                                            <p:strVal val="#ppt_w"/>
                                          </p:val>
                                        </p:tav>
                                      </p:tavLst>
                                    </p:anim>
                                    <p:anim to="" calcmode="lin" valueType="num">
                                      <p:cBhvr>
                                        <p:cTn id="136" dur="500" fill="hold">
                                          <p:stCondLst>
                                            <p:cond delay="0"/>
                                          </p:stCondLst>
                                        </p:cTn>
                                        <p:tgtEl>
                                          <p:spTgt spid="22"/>
                                        </p:tgtEl>
                                        <p:attrNameLst>
                                          <p:attrName>ppt_h</p:attrName>
                                        </p:attrNameLst>
                                      </p:cBhvr>
                                      <p:tavLst>
                                        <p:tav tm="0">
                                          <p:val>
                                            <p:strVal val="#ppt_h*4"/>
                                          </p:val>
                                        </p:tav>
                                        <p:tav tm="100000">
                                          <p:val>
                                            <p:strVal val="#ppt_h"/>
                                          </p:val>
                                        </p:tav>
                                      </p:tavLst>
                                    </p:anim>
                                  </p:childTnLst>
                                </p:cTn>
                              </p:par>
                            </p:childTnLst>
                          </p:cTn>
                        </p:par>
                        <p:par>
                          <p:cTn id="137" fill="hold">
                            <p:stCondLst>
                              <p:cond delay="3650"/>
                            </p:stCondLst>
                            <p:childTnLst>
                              <p:par>
                                <p:cTn id="138" presetID="26" presetClass="emph" presetSubtype="0" fill="hold" grpId="1" nodeType="afterEffect">
                                  <p:stCondLst>
                                    <p:cond delay="0"/>
                                  </p:stCondLst>
                                  <p:iterate type="lt">
                                    <p:tmPct val="0"/>
                                  </p:iterate>
                                  <p:childTnLst>
                                    <p:animEffect transition="out" filter="fade">
                                      <p:cBhvr>
                                        <p:cTn id="139" dur="500" tmFilter="0, 0; .2, .5; .8, .5; 1, 0"/>
                                        <p:tgtEl>
                                          <p:spTgt spid="22"/>
                                        </p:tgtEl>
                                      </p:cBhvr>
                                    </p:animEffect>
                                    <p:animScale>
                                      <p:cBhvr>
                                        <p:cTn id="140" dur="250" autoRev="1" fill="hold"/>
                                        <p:tgtEl>
                                          <p:spTgt spid="22"/>
                                        </p:tgtEl>
                                      </p:cBhvr>
                                      <p:by x="105000" y="105000"/>
                                    </p:animScale>
                                  </p:childTnLst>
                                </p:cTn>
                              </p:par>
                            </p:childTnLst>
                          </p:cTn>
                        </p:par>
                      </p:childTnLst>
                    </p:cTn>
                  </p:par>
                  <p:par>
                    <p:cTn id="141" fill="hold">
                      <p:stCondLst>
                        <p:cond delay="indefinite"/>
                      </p:stCondLst>
                      <p:childTnLst>
                        <p:par>
                          <p:cTn id="142" fill="hold">
                            <p:stCondLst>
                              <p:cond delay="0"/>
                            </p:stCondLst>
                            <p:childTnLst>
                              <p:par>
                                <p:cTn id="143" presetID="22" presetClass="entr" presetSubtype="8" fill="hold" grpId="0" nodeType="clickEffect">
                                  <p:stCondLst>
                                    <p:cond delay="0"/>
                                  </p:stCondLst>
                                  <p:childTnLst>
                                    <p:set>
                                      <p:cBhvr>
                                        <p:cTn id="144" dur="1" fill="hold">
                                          <p:stCondLst>
                                            <p:cond delay="0"/>
                                          </p:stCondLst>
                                        </p:cTn>
                                        <p:tgtEl>
                                          <p:spTgt spid="18"/>
                                        </p:tgtEl>
                                        <p:attrNameLst>
                                          <p:attrName>style.visibility</p:attrName>
                                        </p:attrNameLst>
                                      </p:cBhvr>
                                      <p:to>
                                        <p:strVal val="visible"/>
                                      </p:to>
                                    </p:set>
                                    <p:animEffect transition="in" filter="wipe(left)">
                                      <p:cBhvr>
                                        <p:cTn id="145" dur="500"/>
                                        <p:tgtEl>
                                          <p:spTgt spid="18"/>
                                        </p:tgtEl>
                                      </p:cBhvr>
                                    </p:animEffect>
                                  </p:childTnLst>
                                </p:cTn>
                              </p:par>
                              <p:par>
                                <p:cTn id="146" presetID="18" presetClass="emph" presetSubtype="0" fill="hold" grpId="1" nodeType="withEffect">
                                  <p:stCondLst>
                                    <p:cond delay="0"/>
                                  </p:stCondLst>
                                  <p:childTnLst>
                                    <p:set>
                                      <p:cBhvr override="childStyle">
                                        <p:cTn id="147" dur="500" fill="hold"/>
                                        <p:tgtEl>
                                          <p:spTgt spid="18"/>
                                        </p:tgtEl>
                                        <p:attrNameLst>
                                          <p:attrName>style.textDecorationUnderline</p:attrName>
                                        </p:attrNameLst>
                                      </p:cBhvr>
                                      <p:to>
                                        <p:strVal val="true"/>
                                      </p:to>
                                    </p:set>
                                  </p:childTnLst>
                                </p:cTn>
                              </p:par>
                            </p:childTnLst>
                          </p:cTn>
                        </p:par>
                      </p:childTnLst>
                    </p:cTn>
                  </p:par>
                  <p:par>
                    <p:cTn id="148" fill="hold">
                      <p:stCondLst>
                        <p:cond delay="indefinite"/>
                      </p:stCondLst>
                      <p:childTnLst>
                        <p:par>
                          <p:cTn id="149" fill="hold">
                            <p:stCondLst>
                              <p:cond delay="0"/>
                            </p:stCondLst>
                            <p:childTnLst>
                              <p:par>
                                <p:cTn id="150" presetID="22" presetClass="entr" presetSubtype="8" fill="hold" grpId="0" nodeType="clickEffect">
                                  <p:stCondLst>
                                    <p:cond delay="0"/>
                                  </p:stCondLst>
                                  <p:childTnLst>
                                    <p:set>
                                      <p:cBhvr>
                                        <p:cTn id="151" dur="1" fill="hold">
                                          <p:stCondLst>
                                            <p:cond delay="0"/>
                                          </p:stCondLst>
                                        </p:cTn>
                                        <p:tgtEl>
                                          <p:spTgt spid="19"/>
                                        </p:tgtEl>
                                        <p:attrNameLst>
                                          <p:attrName>style.visibility</p:attrName>
                                        </p:attrNameLst>
                                      </p:cBhvr>
                                      <p:to>
                                        <p:strVal val="visible"/>
                                      </p:to>
                                    </p:set>
                                    <p:animEffect transition="in" filter="wipe(left)">
                                      <p:cBhvr>
                                        <p:cTn id="152" dur="500"/>
                                        <p:tgtEl>
                                          <p:spTgt spid="19"/>
                                        </p:tgtEl>
                                      </p:cBhvr>
                                    </p:animEffect>
                                  </p:childTnLst>
                                </p:cTn>
                              </p:par>
                              <p:par>
                                <p:cTn id="153" presetID="18" presetClass="emph" presetSubtype="0" fill="hold" grpId="1" nodeType="withEffect">
                                  <p:stCondLst>
                                    <p:cond delay="0"/>
                                  </p:stCondLst>
                                  <p:childTnLst>
                                    <p:set>
                                      <p:cBhvr override="childStyle">
                                        <p:cTn id="154" dur="500" fill="hold"/>
                                        <p:tgtEl>
                                          <p:spTgt spid="19"/>
                                        </p:tgtEl>
                                        <p:attrNameLst>
                                          <p:attrName>style.textDecorationUnderline</p:attrName>
                                        </p:attrNameLst>
                                      </p:cBhvr>
                                      <p:to>
                                        <p:strVal val="true"/>
                                      </p:to>
                                    </p:set>
                                  </p:childTnLst>
                                </p:cTn>
                              </p:par>
                              <p:par>
                                <p:cTn id="155" presetID="22" presetClass="entr" presetSubtype="8" fill="hold" grpId="0"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wipe(left)">
                                      <p:cBhvr>
                                        <p:cTn id="157" dur="500"/>
                                        <p:tgtEl>
                                          <p:spTgt spid="24"/>
                                        </p:tgtEl>
                                      </p:cBhvr>
                                    </p:animEffect>
                                  </p:childTnLst>
                                </p:cTn>
                              </p:par>
                              <p:par>
                                <p:cTn id="158" presetID="0" presetClass="entr" presetSubtype="0" fill="hold" grpId="0" nodeType="withEffect">
                                  <p:stCondLst>
                                    <p:cond delay="400"/>
                                  </p:stCondLst>
                                  <p:childTnLst>
                                    <p:set>
                                      <p:cBhvr>
                                        <p:cTn id="159" dur="1" fill="hold">
                                          <p:stCondLst>
                                            <p:cond delay="0"/>
                                          </p:stCondLst>
                                        </p:cTn>
                                        <p:tgtEl>
                                          <p:spTgt spid="25"/>
                                        </p:tgtEl>
                                        <p:attrNameLst>
                                          <p:attrName>style.visibility</p:attrName>
                                        </p:attrNameLst>
                                      </p:cBhvr>
                                      <p:to>
                                        <p:strVal val="visible"/>
                                      </p:to>
                                    </p:set>
                                    <p:animEffect transition="in" filter="dissolve">
                                      <p:cBhvr>
                                        <p:cTn id="160" dur="500">
                                          <p:stCondLst>
                                            <p:cond delay="0"/>
                                          </p:stCondLst>
                                        </p:cTn>
                                        <p:tgtEl>
                                          <p:spTgt spid="25"/>
                                        </p:tgtEl>
                                      </p:cBhvr>
                                    </p:animEffect>
                                    <p:anim to="" calcmode="lin" valueType="num">
                                      <p:cBhvr>
                                        <p:cTn id="161" dur="500" fill="hold">
                                          <p:stCondLst>
                                            <p:cond delay="0"/>
                                          </p:stCondLst>
                                        </p:cTn>
                                        <p:tgtEl>
                                          <p:spTgt spid="25"/>
                                        </p:tgtEl>
                                        <p:attrNameLst>
                                          <p:attrName>ppt_w</p:attrName>
                                        </p:attrNameLst>
                                      </p:cBhvr>
                                      <p:tavLst>
                                        <p:tav tm="0">
                                          <p:val>
                                            <p:strVal val="#ppt_w*4"/>
                                          </p:val>
                                        </p:tav>
                                        <p:tav tm="100000">
                                          <p:val>
                                            <p:strVal val="#ppt_w"/>
                                          </p:val>
                                        </p:tav>
                                      </p:tavLst>
                                    </p:anim>
                                    <p:anim to="" calcmode="lin" valueType="num">
                                      <p:cBhvr>
                                        <p:cTn id="162" dur="500" fill="hold">
                                          <p:stCondLst>
                                            <p:cond delay="0"/>
                                          </p:stCondLst>
                                        </p:cTn>
                                        <p:tgtEl>
                                          <p:spTgt spid="25"/>
                                        </p:tgtEl>
                                        <p:attrNameLst>
                                          <p:attrName>ppt_h</p:attrName>
                                        </p:attrNameLst>
                                      </p:cBhvr>
                                      <p:tavLst>
                                        <p:tav tm="0">
                                          <p:val>
                                            <p:strVal val="#ppt_h*4"/>
                                          </p:val>
                                        </p:tav>
                                        <p:tav tm="100000">
                                          <p:val>
                                            <p:strVal val="#ppt_h"/>
                                          </p:val>
                                        </p:tav>
                                      </p:tavLst>
                                    </p:anim>
                                  </p:childTnLst>
                                </p:cTn>
                              </p:par>
                            </p:childTnLst>
                          </p:cTn>
                        </p:par>
                        <p:par>
                          <p:cTn id="163" fill="hold">
                            <p:stCondLst>
                              <p:cond delay="900"/>
                            </p:stCondLst>
                            <p:childTnLst>
                              <p:par>
                                <p:cTn id="164" presetID="22" presetClass="entr" presetSubtype="8" fill="hold" grpId="0" nodeType="afterEffect">
                                  <p:stCondLst>
                                    <p:cond delay="0"/>
                                  </p:stCondLst>
                                  <p:childTnLst>
                                    <p:set>
                                      <p:cBhvr>
                                        <p:cTn id="165" dur="1" fill="hold">
                                          <p:stCondLst>
                                            <p:cond delay="0"/>
                                          </p:stCondLst>
                                        </p:cTn>
                                        <p:tgtEl>
                                          <p:spTgt spid="17"/>
                                        </p:tgtEl>
                                        <p:attrNameLst>
                                          <p:attrName>style.visibility</p:attrName>
                                        </p:attrNameLst>
                                      </p:cBhvr>
                                      <p:to>
                                        <p:strVal val="visible"/>
                                      </p:to>
                                    </p:set>
                                    <p:animEffect transition="in" filter="wipe(left)">
                                      <p:cBhvr>
                                        <p:cTn id="166" dur="500"/>
                                        <p:tgtEl>
                                          <p:spTgt spid="17"/>
                                        </p:tgtEl>
                                      </p:cBhvr>
                                    </p:animEffect>
                                  </p:childTnLst>
                                </p:cTn>
                              </p:par>
                              <p:par>
                                <p:cTn id="167" presetID="18" presetClass="emph" presetSubtype="0" fill="hold" grpId="1" nodeType="withEffect">
                                  <p:stCondLst>
                                    <p:cond delay="0"/>
                                  </p:stCondLst>
                                  <p:childTnLst>
                                    <p:set>
                                      <p:cBhvr override="childStyle">
                                        <p:cTn id="168" dur="500" fill="hold"/>
                                        <p:tgtEl>
                                          <p:spTgt spid="17"/>
                                        </p:tgtEl>
                                        <p:attrNameLst>
                                          <p:attrName>style.textDecorationUnderline</p:attrName>
                                        </p:attrNameLst>
                                      </p:cBhvr>
                                      <p:to>
                                        <p:strVal val="true"/>
                                      </p:to>
                                    </p:set>
                                  </p:childTnLst>
                                </p:cTn>
                              </p:par>
                              <p:par>
                                <p:cTn id="169" presetID="16" presetClass="exit" presetSubtype="21" fill="hold" grpId="2" nodeType="withEffect">
                                  <p:stCondLst>
                                    <p:cond delay="650"/>
                                  </p:stCondLst>
                                  <p:childTnLst>
                                    <p:animEffect transition="out" filter="barn(inVertical)">
                                      <p:cBhvr>
                                        <p:cTn id="170" dur="500"/>
                                        <p:tgtEl>
                                          <p:spTgt spid="17"/>
                                        </p:tgtEl>
                                      </p:cBhvr>
                                    </p:animEffect>
                                    <p:set>
                                      <p:cBhvr>
                                        <p:cTn id="171" dur="1" fill="hold">
                                          <p:stCondLst>
                                            <p:cond delay="499"/>
                                          </p:stCondLst>
                                        </p:cTn>
                                        <p:tgtEl>
                                          <p:spTgt spid="17"/>
                                        </p:tgtEl>
                                        <p:attrNameLst>
                                          <p:attrName>style.visibility</p:attrName>
                                        </p:attrNameLst>
                                      </p:cBhvr>
                                      <p:to>
                                        <p:strVal val="hidden"/>
                                      </p:to>
                                    </p:set>
                                  </p:childTnLst>
                                </p:cTn>
                              </p:par>
                              <p:par>
                                <p:cTn id="172" presetID="0" presetClass="entr" presetSubtype="0" fill="hold" grpId="0" nodeType="withEffect">
                                  <p:stCondLst>
                                    <p:cond delay="400"/>
                                  </p:stCondLst>
                                  <p:childTnLst>
                                    <p:set>
                                      <p:cBhvr>
                                        <p:cTn id="173" dur="1" fill="hold">
                                          <p:stCondLst>
                                            <p:cond delay="0"/>
                                          </p:stCondLst>
                                        </p:cTn>
                                        <p:tgtEl>
                                          <p:spTgt spid="26"/>
                                        </p:tgtEl>
                                        <p:attrNameLst>
                                          <p:attrName>style.visibility</p:attrName>
                                        </p:attrNameLst>
                                      </p:cBhvr>
                                      <p:to>
                                        <p:strVal val="visible"/>
                                      </p:to>
                                    </p:set>
                                    <p:animEffect transition="in" filter="dissolve">
                                      <p:cBhvr>
                                        <p:cTn id="174" dur="500">
                                          <p:stCondLst>
                                            <p:cond delay="0"/>
                                          </p:stCondLst>
                                        </p:cTn>
                                        <p:tgtEl>
                                          <p:spTgt spid="26"/>
                                        </p:tgtEl>
                                      </p:cBhvr>
                                    </p:animEffect>
                                    <p:anim to="" calcmode="lin" valueType="num">
                                      <p:cBhvr>
                                        <p:cTn id="175" dur="500" fill="hold">
                                          <p:stCondLst>
                                            <p:cond delay="0"/>
                                          </p:stCondLst>
                                        </p:cTn>
                                        <p:tgtEl>
                                          <p:spTgt spid="26"/>
                                        </p:tgtEl>
                                        <p:attrNameLst>
                                          <p:attrName>ppt_w</p:attrName>
                                        </p:attrNameLst>
                                      </p:cBhvr>
                                      <p:tavLst>
                                        <p:tav tm="0">
                                          <p:val>
                                            <p:strVal val="#ppt_w*4"/>
                                          </p:val>
                                        </p:tav>
                                        <p:tav tm="100000">
                                          <p:val>
                                            <p:strVal val="#ppt_w"/>
                                          </p:val>
                                        </p:tav>
                                      </p:tavLst>
                                    </p:anim>
                                    <p:anim to="" calcmode="lin" valueType="num">
                                      <p:cBhvr>
                                        <p:cTn id="176" dur="500" fill="hold">
                                          <p:stCondLst>
                                            <p:cond delay="0"/>
                                          </p:stCondLst>
                                        </p:cTn>
                                        <p:tgtEl>
                                          <p:spTgt spid="26"/>
                                        </p:tgtEl>
                                        <p:attrNameLst>
                                          <p:attrName>ppt_h</p:attrName>
                                        </p:attrNameLst>
                                      </p:cBhvr>
                                      <p:tavLst>
                                        <p:tav tm="0">
                                          <p:val>
                                            <p:strVal val="#ppt_h*4"/>
                                          </p:val>
                                        </p:tav>
                                        <p:tav tm="100000">
                                          <p:val>
                                            <p:strVal val="#ppt_h"/>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8" fill="hold" grpId="0" nodeType="clickEffect">
                                  <p:stCondLst>
                                    <p:cond delay="0"/>
                                  </p:stCondLst>
                                  <p:childTnLst>
                                    <p:set>
                                      <p:cBhvr>
                                        <p:cTn id="180" dur="1" fill="hold">
                                          <p:stCondLst>
                                            <p:cond delay="0"/>
                                          </p:stCondLst>
                                        </p:cTn>
                                        <p:tgtEl>
                                          <p:spTgt spid="20"/>
                                        </p:tgtEl>
                                        <p:attrNameLst>
                                          <p:attrName>style.visibility</p:attrName>
                                        </p:attrNameLst>
                                      </p:cBhvr>
                                      <p:to>
                                        <p:strVal val="visible"/>
                                      </p:to>
                                    </p:set>
                                    <p:anim calcmode="lin" valueType="num">
                                      <p:cBhvr additive="base">
                                        <p:cTn id="181" dur="500" fill="hold"/>
                                        <p:tgtEl>
                                          <p:spTgt spid="20"/>
                                        </p:tgtEl>
                                        <p:attrNameLst>
                                          <p:attrName>ppt_x</p:attrName>
                                        </p:attrNameLst>
                                      </p:cBhvr>
                                      <p:tavLst>
                                        <p:tav tm="0">
                                          <p:val>
                                            <p:strVal val="0-#ppt_w/2"/>
                                          </p:val>
                                        </p:tav>
                                        <p:tav tm="100000">
                                          <p:val>
                                            <p:strVal val="#ppt_x"/>
                                          </p:val>
                                        </p:tav>
                                      </p:tavLst>
                                    </p:anim>
                                    <p:anim calcmode="lin" valueType="num">
                                      <p:cBhvr additive="base">
                                        <p:cTn id="182" dur="500" fill="hold"/>
                                        <p:tgtEl>
                                          <p:spTgt spid="20"/>
                                        </p:tgtEl>
                                        <p:attrNameLst>
                                          <p:attrName>ppt_y</p:attrName>
                                        </p:attrNameLst>
                                      </p:cBhvr>
                                      <p:tavLst>
                                        <p:tav tm="0">
                                          <p:val>
                                            <p:strVal val="#ppt_y"/>
                                          </p:val>
                                        </p:tav>
                                        <p:tav tm="100000">
                                          <p:val>
                                            <p:strVal val="#ppt_y"/>
                                          </p:val>
                                        </p:tav>
                                      </p:tavLst>
                                    </p:anim>
                                  </p:childTnLst>
                                </p:cTn>
                              </p:par>
                              <p:par>
                                <p:cTn id="183" presetID="2" presetClass="entr" presetSubtype="2" fill="hold" grpId="0" nodeType="withEffect">
                                  <p:stCondLst>
                                    <p:cond delay="0"/>
                                  </p:stCondLst>
                                  <p:childTnLst>
                                    <p:set>
                                      <p:cBhvr>
                                        <p:cTn id="184" dur="1" fill="hold">
                                          <p:stCondLst>
                                            <p:cond delay="0"/>
                                          </p:stCondLst>
                                        </p:cTn>
                                        <p:tgtEl>
                                          <p:spTgt spid="21"/>
                                        </p:tgtEl>
                                        <p:attrNameLst>
                                          <p:attrName>style.visibility</p:attrName>
                                        </p:attrNameLst>
                                      </p:cBhvr>
                                      <p:to>
                                        <p:strVal val="visible"/>
                                      </p:to>
                                    </p:set>
                                    <p:anim calcmode="lin" valueType="num">
                                      <p:cBhvr additive="base">
                                        <p:cTn id="185" dur="500" fill="hold"/>
                                        <p:tgtEl>
                                          <p:spTgt spid="21"/>
                                        </p:tgtEl>
                                        <p:attrNameLst>
                                          <p:attrName>ppt_x</p:attrName>
                                        </p:attrNameLst>
                                      </p:cBhvr>
                                      <p:tavLst>
                                        <p:tav tm="0">
                                          <p:val>
                                            <p:strVal val="1+#ppt_w/2"/>
                                          </p:val>
                                        </p:tav>
                                        <p:tav tm="100000">
                                          <p:val>
                                            <p:strVal val="#ppt_x"/>
                                          </p:val>
                                        </p:tav>
                                      </p:tavLst>
                                    </p:anim>
                                    <p:anim calcmode="lin" valueType="num">
                                      <p:cBhvr additive="base">
                                        <p:cTn id="186"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87" fill="hold">
                      <p:stCondLst>
                        <p:cond delay="indefinite"/>
                      </p:stCondLst>
                      <p:childTnLst>
                        <p:par>
                          <p:cTn id="188" fill="hold">
                            <p:stCondLst>
                              <p:cond delay="0"/>
                            </p:stCondLst>
                            <p:childTnLst>
                              <p:par>
                                <p:cTn id="189" presetID="0" presetClass="entr" presetSubtype="0" fill="hold" grpId="0" nodeType="clickEffect">
                                  <p:stCondLst>
                                    <p:cond delay="0"/>
                                  </p:stCondLst>
                                  <p:childTnLst>
                                    <p:set>
                                      <p:cBhvr>
                                        <p:cTn id="190" dur="1" fill="hold">
                                          <p:stCondLst>
                                            <p:cond delay="0"/>
                                          </p:stCondLst>
                                        </p:cTn>
                                        <p:tgtEl>
                                          <p:spTgt spid="27"/>
                                        </p:tgtEl>
                                        <p:attrNameLst>
                                          <p:attrName>style.visibility</p:attrName>
                                        </p:attrNameLst>
                                      </p:cBhvr>
                                      <p:to>
                                        <p:strVal val="visible"/>
                                      </p:to>
                                    </p:set>
                                    <p:animEffect transition="in" filter="dissolve">
                                      <p:cBhvr>
                                        <p:cTn id="191" dur="500">
                                          <p:stCondLst>
                                            <p:cond delay="0"/>
                                          </p:stCondLst>
                                        </p:cTn>
                                        <p:tgtEl>
                                          <p:spTgt spid="27"/>
                                        </p:tgtEl>
                                      </p:cBhvr>
                                    </p:animEffect>
                                    <p:anim to="" calcmode="lin" valueType="num">
                                      <p:cBhvr>
                                        <p:cTn id="192" dur="500" fill="hold">
                                          <p:stCondLst>
                                            <p:cond delay="0"/>
                                          </p:stCondLst>
                                        </p:cTn>
                                        <p:tgtEl>
                                          <p:spTgt spid="27"/>
                                        </p:tgtEl>
                                        <p:attrNameLst>
                                          <p:attrName>ppt_w</p:attrName>
                                        </p:attrNameLst>
                                      </p:cBhvr>
                                      <p:tavLst>
                                        <p:tav tm="0">
                                          <p:val>
                                            <p:strVal val="#ppt_w*4"/>
                                          </p:val>
                                        </p:tav>
                                        <p:tav tm="100000">
                                          <p:val>
                                            <p:strVal val="#ppt_w"/>
                                          </p:val>
                                        </p:tav>
                                      </p:tavLst>
                                    </p:anim>
                                    <p:anim to="" calcmode="lin" valueType="num">
                                      <p:cBhvr>
                                        <p:cTn id="193" dur="500" fill="hold">
                                          <p:stCondLst>
                                            <p:cond delay="0"/>
                                          </p:stCondLst>
                                        </p:cTn>
                                        <p:tgtEl>
                                          <p:spTgt spid="27"/>
                                        </p:tgtEl>
                                        <p:attrNameLst>
                                          <p:attrName>ppt_h</p:attrName>
                                        </p:attrNameLst>
                                      </p:cBhvr>
                                      <p:tavLst>
                                        <p:tav tm="0">
                                          <p:val>
                                            <p:strVal val="#ppt_h*4"/>
                                          </p:val>
                                        </p:tav>
                                        <p:tav tm="100000">
                                          <p:val>
                                            <p:strVal val="#ppt_h"/>
                                          </p:val>
                                        </p:tav>
                                      </p:tavLst>
                                    </p:anim>
                                  </p:childTnLst>
                                </p:cTn>
                              </p:par>
                              <p:par>
                                <p:cTn id="194" presetID="10" presetClass="exit" presetSubtype="0" fill="hold" grpId="2" nodeType="withEffect">
                                  <p:stCondLst>
                                    <p:cond delay="1000"/>
                                  </p:stCondLst>
                                  <p:iterate type="lt">
                                    <p:tmPct val="0"/>
                                  </p:iterate>
                                  <p:childTnLst>
                                    <p:animEffect transition="out" filter="fade">
                                      <p:cBhvr>
                                        <p:cTn id="195" dur="500"/>
                                        <p:tgtEl>
                                          <p:spTgt spid="22"/>
                                        </p:tgtEl>
                                      </p:cBhvr>
                                    </p:animEffect>
                                    <p:set>
                                      <p:cBhvr>
                                        <p:cTn id="196" dur="1" fill="hold">
                                          <p:stCondLst>
                                            <p:cond delay="499"/>
                                          </p:stCondLst>
                                        </p:cTn>
                                        <p:tgtEl>
                                          <p:spTgt spid="22"/>
                                        </p:tgtEl>
                                        <p:attrNameLst>
                                          <p:attrName>style.visibility</p:attrName>
                                        </p:attrNameLst>
                                      </p:cBhvr>
                                      <p:to>
                                        <p:strVal val="hidden"/>
                                      </p:to>
                                    </p:set>
                                  </p:childTnLst>
                                </p:cTn>
                              </p:par>
                              <p:par>
                                <p:cTn id="197" presetID="10" presetClass="exit" presetSubtype="0" fill="hold" grpId="1" nodeType="withEffect">
                                  <p:stCondLst>
                                    <p:cond delay="1000"/>
                                  </p:stCondLst>
                                  <p:childTnLst>
                                    <p:animEffect transition="out" filter="fade">
                                      <p:cBhvr>
                                        <p:cTn id="198" dur="500"/>
                                        <p:tgtEl>
                                          <p:spTgt spid="23"/>
                                        </p:tgtEl>
                                      </p:cBhvr>
                                    </p:animEffect>
                                    <p:set>
                                      <p:cBhvr>
                                        <p:cTn id="199" dur="1" fill="hold">
                                          <p:stCondLst>
                                            <p:cond delay="499"/>
                                          </p:stCondLst>
                                        </p:cTn>
                                        <p:tgtEl>
                                          <p:spTgt spid="23"/>
                                        </p:tgtEl>
                                        <p:attrNameLst>
                                          <p:attrName>style.visibility</p:attrName>
                                        </p:attrNameLst>
                                      </p:cBhvr>
                                      <p:to>
                                        <p:strVal val="hidden"/>
                                      </p:to>
                                    </p:set>
                                  </p:childTnLst>
                                </p:cTn>
                              </p:par>
                              <p:par>
                                <p:cTn id="200" presetID="10" presetClass="exit" presetSubtype="0" fill="hold" grpId="2" nodeType="withEffect">
                                  <p:stCondLst>
                                    <p:cond delay="1000"/>
                                  </p:stCondLst>
                                  <p:childTnLst>
                                    <p:animEffect transition="out" filter="fade">
                                      <p:cBhvr>
                                        <p:cTn id="201" dur="500"/>
                                        <p:tgtEl>
                                          <p:spTgt spid="18"/>
                                        </p:tgtEl>
                                      </p:cBhvr>
                                    </p:animEffect>
                                    <p:set>
                                      <p:cBhvr>
                                        <p:cTn id="202" dur="1" fill="hold">
                                          <p:stCondLst>
                                            <p:cond delay="49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7" grpId="1"/>
      <p:bldP spid="17" grpId="2"/>
      <p:bldP spid="18" grpId="0"/>
      <p:bldP spid="18" grpId="1"/>
      <p:bldP spid="18" grpId="2"/>
      <p:bldP spid="19" grpId="0"/>
      <p:bldP spid="19" grpId="1"/>
      <p:bldP spid="16" grpId="0"/>
      <p:bldP spid="3074" grpId="0"/>
      <p:bldP spid="3074" grpId="1"/>
      <p:bldP spid="2" grpId="0"/>
      <p:bldP spid="2" grpId="1"/>
      <p:bldP spid="2" grpId="2"/>
      <p:bldP spid="3" grpId="0"/>
      <p:bldP spid="3" grpId="1"/>
      <p:bldP spid="3" grpId="2"/>
      <p:bldP spid="4" grpId="0"/>
      <p:bldP spid="4" grpId="1"/>
      <p:bldP spid="4"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20" grpId="0"/>
      <p:bldP spid="21" grpId="0"/>
      <p:bldP spid="22" grpId="0"/>
      <p:bldP spid="22" grpId="1"/>
      <p:bldP spid="22" grpId="2"/>
      <p:bldP spid="23" grpId="0"/>
      <p:bldP spid="23" grpId="1"/>
      <p:bldP spid="24" grpId="0"/>
      <p:bldP spid="25" grpId="0"/>
      <p:bldP spid="26" grpId="0"/>
      <p:bldP spid="27"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2,900+ Earth From Space Lights Stock Photos, Pictures &amp; Royalty-Free Images  - iStock | Globe, Global">
            <a:extLst>
              <a:ext uri="{FF2B5EF4-FFF2-40B4-BE49-F238E27FC236}">
                <a16:creationId xmlns:a16="http://schemas.microsoft.com/office/drawing/2014/main" id="{F1CAAD4C-FF4D-AB29-837C-59CA4CFD65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Final">
            <a:extLst>
              <a:ext uri="{FF2B5EF4-FFF2-40B4-BE49-F238E27FC236}">
                <a16:creationId xmlns:a16="http://schemas.microsoft.com/office/drawing/2014/main" id="{1C7F8CCB-FC44-CC84-FFB4-0580F4C63348}"/>
              </a:ext>
            </a:extLst>
          </p:cNvPr>
          <p:cNvSpPr txBox="1">
            <a:spLocks noChangeArrowheads="1"/>
          </p:cNvSpPr>
          <p:nvPr/>
        </p:nvSpPr>
        <p:spPr bwMode="auto">
          <a:xfrm>
            <a:off x="457200" y="1013347"/>
            <a:ext cx="8229600" cy="4831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there is no creature hidden</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from His sight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but all things are naked </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and open to the eyes of Him</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to whom we must give account</a:t>
            </a:r>
            <a:endParaRPr lang="en-US" altLang="en-US" sz="3200" b="1" i="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416806"/>
            <a:ext cx="8229600" cy="4024389"/>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there is no creature hidden from His sight, but all things are naked and open to the eyes of Him to whom we must give account.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Hebrews 4:13</a:t>
            </a:r>
          </a:p>
        </p:txBody>
      </p:sp>
      <p:sp>
        <p:nvSpPr>
          <p:cNvPr id="2" name="Rectangle 2">
            <a:extLst>
              <a:ext uri="{FF2B5EF4-FFF2-40B4-BE49-F238E27FC236}">
                <a16:creationId xmlns:a16="http://schemas.microsoft.com/office/drawing/2014/main" id="{0FEBFFE3-C24A-2780-1A75-3D741776B09E}"/>
              </a:ext>
            </a:extLst>
          </p:cNvPr>
          <p:cNvSpPr txBox="1">
            <a:spLocks noChangeArrowheads="1"/>
          </p:cNvSpPr>
          <p:nvPr/>
        </p:nvSpPr>
        <p:spPr bwMode="auto">
          <a:xfrm>
            <a:off x="1645445" y="1690247"/>
            <a:ext cx="6922182" cy="786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 is no creature hidden</a:t>
            </a:r>
          </a:p>
        </p:txBody>
      </p:sp>
      <p:sp>
        <p:nvSpPr>
          <p:cNvPr id="3" name="Rectangle 2">
            <a:extLst>
              <a:ext uri="{FF2B5EF4-FFF2-40B4-BE49-F238E27FC236}">
                <a16:creationId xmlns:a16="http://schemas.microsoft.com/office/drawing/2014/main" id="{3A56F030-6B97-C90D-B402-35317DFB1409}"/>
              </a:ext>
            </a:extLst>
          </p:cNvPr>
          <p:cNvSpPr txBox="1">
            <a:spLocks noChangeArrowheads="1"/>
          </p:cNvSpPr>
          <p:nvPr/>
        </p:nvSpPr>
        <p:spPr bwMode="auto">
          <a:xfrm>
            <a:off x="621506" y="2359819"/>
            <a:ext cx="3730164" cy="792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from His sight</a:t>
            </a:r>
          </a:p>
        </p:txBody>
      </p:sp>
      <p:sp>
        <p:nvSpPr>
          <p:cNvPr id="4" name="Rectangle 2">
            <a:extLst>
              <a:ext uri="{FF2B5EF4-FFF2-40B4-BE49-F238E27FC236}">
                <a16:creationId xmlns:a16="http://schemas.microsoft.com/office/drawing/2014/main" id="{E0DFC175-A3D0-E83C-3E46-DDCA10FF43A3}"/>
              </a:ext>
            </a:extLst>
          </p:cNvPr>
          <p:cNvSpPr txBox="1">
            <a:spLocks noChangeArrowheads="1"/>
          </p:cNvSpPr>
          <p:nvPr/>
        </p:nvSpPr>
        <p:spPr bwMode="auto">
          <a:xfrm>
            <a:off x="4218172" y="2371062"/>
            <a:ext cx="4190022" cy="7698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but all things are</a:t>
            </a:r>
          </a:p>
        </p:txBody>
      </p:sp>
      <p:sp>
        <p:nvSpPr>
          <p:cNvPr id="5" name="Rectangle 2">
            <a:extLst>
              <a:ext uri="{FF2B5EF4-FFF2-40B4-BE49-F238E27FC236}">
                <a16:creationId xmlns:a16="http://schemas.microsoft.com/office/drawing/2014/main" id="{EFCCB76E-608B-A2CE-90D2-859A8BEEEE56}"/>
              </a:ext>
            </a:extLst>
          </p:cNvPr>
          <p:cNvSpPr txBox="1">
            <a:spLocks noChangeArrowheads="1"/>
          </p:cNvSpPr>
          <p:nvPr/>
        </p:nvSpPr>
        <p:spPr bwMode="auto">
          <a:xfrm>
            <a:off x="785813" y="3051546"/>
            <a:ext cx="1960340" cy="7560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naked</a:t>
            </a:r>
          </a:p>
        </p:txBody>
      </p:sp>
      <p:sp>
        <p:nvSpPr>
          <p:cNvPr id="6" name="Rectangle 2">
            <a:extLst>
              <a:ext uri="{FF2B5EF4-FFF2-40B4-BE49-F238E27FC236}">
                <a16:creationId xmlns:a16="http://schemas.microsoft.com/office/drawing/2014/main" id="{D8B27761-1F8E-F4C0-60C6-70DC62DD0443}"/>
              </a:ext>
            </a:extLst>
          </p:cNvPr>
          <p:cNvSpPr txBox="1">
            <a:spLocks noChangeArrowheads="1"/>
          </p:cNvSpPr>
          <p:nvPr/>
        </p:nvSpPr>
        <p:spPr bwMode="auto">
          <a:xfrm>
            <a:off x="2410637" y="3040912"/>
            <a:ext cx="5883257" cy="7714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open to the eyes of </a:t>
            </a:r>
          </a:p>
        </p:txBody>
      </p:sp>
      <p:sp>
        <p:nvSpPr>
          <p:cNvPr id="7" name="Rectangle 2">
            <a:extLst>
              <a:ext uri="{FF2B5EF4-FFF2-40B4-BE49-F238E27FC236}">
                <a16:creationId xmlns:a16="http://schemas.microsoft.com/office/drawing/2014/main" id="{730958A8-9BDF-98C9-2043-3B5B005236EC}"/>
              </a:ext>
            </a:extLst>
          </p:cNvPr>
          <p:cNvSpPr txBox="1">
            <a:spLocks noChangeArrowheads="1"/>
          </p:cNvSpPr>
          <p:nvPr/>
        </p:nvSpPr>
        <p:spPr bwMode="auto">
          <a:xfrm>
            <a:off x="1107281" y="3695700"/>
            <a:ext cx="1521913" cy="804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Him</a:t>
            </a:r>
          </a:p>
        </p:txBody>
      </p:sp>
      <p:sp>
        <p:nvSpPr>
          <p:cNvPr id="8" name="Rectangle 2">
            <a:extLst>
              <a:ext uri="{FF2B5EF4-FFF2-40B4-BE49-F238E27FC236}">
                <a16:creationId xmlns:a16="http://schemas.microsoft.com/office/drawing/2014/main" id="{1C6EC96E-297C-93BA-C753-A297E609177F}"/>
              </a:ext>
            </a:extLst>
          </p:cNvPr>
          <p:cNvSpPr txBox="1">
            <a:spLocks noChangeArrowheads="1"/>
          </p:cNvSpPr>
          <p:nvPr/>
        </p:nvSpPr>
        <p:spPr bwMode="auto">
          <a:xfrm>
            <a:off x="2185986" y="3710764"/>
            <a:ext cx="5848352" cy="775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whom we must give</a:t>
            </a:r>
          </a:p>
        </p:txBody>
      </p:sp>
      <p:sp>
        <p:nvSpPr>
          <p:cNvPr id="9" name="Rectangle 2">
            <a:extLst>
              <a:ext uri="{FF2B5EF4-FFF2-40B4-BE49-F238E27FC236}">
                <a16:creationId xmlns:a16="http://schemas.microsoft.com/office/drawing/2014/main" id="{0318A400-7E13-FAA2-E05F-37240855EF68}"/>
              </a:ext>
            </a:extLst>
          </p:cNvPr>
          <p:cNvSpPr txBox="1">
            <a:spLocks noChangeArrowheads="1"/>
          </p:cNvSpPr>
          <p:nvPr/>
        </p:nvSpPr>
        <p:spPr bwMode="auto">
          <a:xfrm>
            <a:off x="1835944" y="4391248"/>
            <a:ext cx="2430666" cy="7570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account</a:t>
            </a:r>
          </a:p>
        </p:txBody>
      </p:sp>
      <p:sp>
        <p:nvSpPr>
          <p:cNvPr id="11" name="Rectangle 2">
            <a:extLst>
              <a:ext uri="{FF2B5EF4-FFF2-40B4-BE49-F238E27FC236}">
                <a16:creationId xmlns:a16="http://schemas.microsoft.com/office/drawing/2014/main" id="{C5F6BDB2-2D6D-4191-485B-4D4383B0E592}"/>
              </a:ext>
            </a:extLst>
          </p:cNvPr>
          <p:cNvSpPr txBox="1">
            <a:spLocks noChangeArrowheads="1"/>
          </p:cNvSpPr>
          <p:nvPr/>
        </p:nvSpPr>
        <p:spPr bwMode="auto">
          <a:xfrm>
            <a:off x="2319546" y="2329651"/>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2" name="Rectangle 2">
            <a:extLst>
              <a:ext uri="{FF2B5EF4-FFF2-40B4-BE49-F238E27FC236}">
                <a16:creationId xmlns:a16="http://schemas.microsoft.com/office/drawing/2014/main" id="{3226FD6D-6EFB-4728-53D6-FF34258810CE}"/>
              </a:ext>
            </a:extLst>
          </p:cNvPr>
          <p:cNvSpPr txBox="1">
            <a:spLocks noChangeArrowheads="1"/>
          </p:cNvSpPr>
          <p:nvPr/>
        </p:nvSpPr>
        <p:spPr bwMode="auto">
          <a:xfrm>
            <a:off x="518616" y="1100984"/>
            <a:ext cx="745664"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3" name="Rectangle 2">
            <a:extLst>
              <a:ext uri="{FF2B5EF4-FFF2-40B4-BE49-F238E27FC236}">
                <a16:creationId xmlns:a16="http://schemas.microsoft.com/office/drawing/2014/main" id="{BFA58264-84DC-211E-2895-D4FE44E28092}"/>
              </a:ext>
            </a:extLst>
          </p:cNvPr>
          <p:cNvSpPr txBox="1">
            <a:spLocks noChangeArrowheads="1"/>
          </p:cNvSpPr>
          <p:nvPr/>
        </p:nvSpPr>
        <p:spPr bwMode="auto">
          <a:xfrm>
            <a:off x="177422" y="5154370"/>
            <a:ext cx="745664"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617403949"/>
      </p:ext>
    </p:extLst>
  </p:cSld>
  <p:clrMapOvr>
    <a:masterClrMapping/>
  </p:clrMapOvr>
  <mc:AlternateContent xmlns:mc="http://schemas.openxmlformats.org/markup-compatibility/2006" xmlns:p14="http://schemas.microsoft.com/office/powerpoint/2010/main">
    <mc:Choice Requires="p14">
      <p:transition spd="slow" p14:dur="1600">
        <p14:prism dir="d"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750" fill="hold"/>
                                        <p:tgtEl>
                                          <p:spTgt spid="3074"/>
                                        </p:tgtEl>
                                        <p:attrNameLst>
                                          <p:attrName>ppt_x</p:attrName>
                                        </p:attrNameLst>
                                      </p:cBhvr>
                                      <p:tavLst>
                                        <p:tav tm="0">
                                          <p:val>
                                            <p:strVal val="#ppt_x"/>
                                          </p:val>
                                        </p:tav>
                                        <p:tav tm="100000">
                                          <p:val>
                                            <p:strVal val="#ppt_x"/>
                                          </p:val>
                                        </p:tav>
                                      </p:tavLst>
                                    </p:anim>
                                    <p:anim calcmode="lin" valueType="num">
                                      <p:cBhvr additive="base">
                                        <p:cTn id="8" dur="750" fill="hold"/>
                                        <p:tgtEl>
                                          <p:spTgt spid="3074"/>
                                        </p:tgtEl>
                                        <p:attrNameLst>
                                          <p:attrName>ppt_y</p:attrName>
                                        </p:attrNameLst>
                                      </p:cBhvr>
                                      <p:tavLst>
                                        <p:tav tm="0">
                                          <p:val>
                                            <p:strVal val="0-#ppt_h/2"/>
                                          </p:val>
                                        </p:tav>
                                        <p:tav tm="100000">
                                          <p:val>
                                            <p:strVal val="#ppt_y"/>
                                          </p:val>
                                        </p:tav>
                                      </p:tavLst>
                                    </p:anim>
                                  </p:childTnLst>
                                </p:cTn>
                              </p:par>
                              <p:par>
                                <p:cTn id="9" presetID="17" presetClass="entr" presetSubtype="10" fill="hold" grpId="2"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p:cTn id="11" dur="750" fill="hold"/>
                                        <p:tgtEl>
                                          <p:spTgt spid="3074"/>
                                        </p:tgtEl>
                                        <p:attrNameLst>
                                          <p:attrName>ppt_w</p:attrName>
                                        </p:attrNameLst>
                                      </p:cBhvr>
                                      <p:tavLst>
                                        <p:tav tm="0">
                                          <p:val>
                                            <p:fltVal val="0"/>
                                          </p:val>
                                        </p:tav>
                                        <p:tav tm="100000">
                                          <p:val>
                                            <p:strVal val="#ppt_w"/>
                                          </p:val>
                                        </p:tav>
                                      </p:tavLst>
                                    </p:anim>
                                    <p:anim calcmode="lin" valueType="num">
                                      <p:cBhvr>
                                        <p:cTn id="12" dur="75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250"/>
                                        <p:tgtEl>
                                          <p:spTgt spid="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250"/>
                                        <p:tgtEl>
                                          <p:spTgt spid="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250"/>
                                        <p:tgtEl>
                                          <p:spTgt spid="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250"/>
                                        <p:tgtEl>
                                          <p:spTgt spid="5"/>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25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250"/>
                                        <p:tgtEl>
                                          <p:spTgt spid="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250"/>
                                        <p:tgtEl>
                                          <p:spTgt spid="8"/>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250"/>
                                        <p:tgtEl>
                                          <p:spTgt spid="9"/>
                                        </p:tgtEl>
                                      </p:cBhvr>
                                    </p:animEffect>
                                  </p:childTnLst>
                                </p:cTn>
                              </p:par>
                              <p:par>
                                <p:cTn id="39" presetID="42" presetClass="path" presetSubtype="0" accel="50000" decel="50000" fill="hold" grpId="2" nodeType="withEffect">
                                  <p:stCondLst>
                                    <p:cond delay="0"/>
                                  </p:stCondLst>
                                  <p:childTnLst>
                                    <p:animMotion origin="layout" path="M 3.05556E-6 -3.7037E-6 L -0.05799 -0.09699 " pathEditMode="relative" rAng="0" ptsTypes="AA">
                                      <p:cBhvr>
                                        <p:cTn id="40" dur="2000" fill="hold"/>
                                        <p:tgtEl>
                                          <p:spTgt spid="2"/>
                                        </p:tgtEl>
                                        <p:attrNameLst>
                                          <p:attrName>ppt_x</p:attrName>
                                          <p:attrName>ppt_y</p:attrName>
                                        </p:attrNameLst>
                                      </p:cBhvr>
                                      <p:rCtr x="-2899" y="-4861"/>
                                    </p:animMotion>
                                  </p:childTnLst>
                                </p:cTn>
                              </p:par>
                              <p:par>
                                <p:cTn id="41" presetID="42" presetClass="path" presetSubtype="0" accel="50000" decel="50000" fill="hold" grpId="2" nodeType="withEffect">
                                  <p:stCondLst>
                                    <p:cond delay="0"/>
                                  </p:stCondLst>
                                  <p:childTnLst>
                                    <p:animMotion origin="layout" path="M 5E-6 -1.85185E-6 L 0.23542 -0.09768 " pathEditMode="relative" rAng="0" ptsTypes="AA">
                                      <p:cBhvr>
                                        <p:cTn id="42" dur="2000" fill="hold"/>
                                        <p:tgtEl>
                                          <p:spTgt spid="3"/>
                                        </p:tgtEl>
                                        <p:attrNameLst>
                                          <p:attrName>ppt_x</p:attrName>
                                          <p:attrName>ppt_y</p:attrName>
                                        </p:attrNameLst>
                                      </p:cBhvr>
                                      <p:rCtr x="11771" y="-4884"/>
                                    </p:animMotion>
                                  </p:childTnLst>
                                </p:cTn>
                              </p:par>
                              <p:par>
                                <p:cTn id="43" presetID="42" presetClass="path" presetSubtype="0" accel="50000" decel="50000" fill="hold" grpId="2" nodeType="withEffect">
                                  <p:stCondLst>
                                    <p:cond delay="0"/>
                                  </p:stCondLst>
                                  <p:childTnLst>
                                    <p:animMotion origin="layout" path="M -1.38889E-6 -1.85185E-6 L -0.27535 0.09792 " pathEditMode="relative" rAng="0" ptsTypes="AA">
                                      <p:cBhvr>
                                        <p:cTn id="44" dur="2000" fill="hold"/>
                                        <p:tgtEl>
                                          <p:spTgt spid="4"/>
                                        </p:tgtEl>
                                        <p:attrNameLst>
                                          <p:attrName>ppt_x</p:attrName>
                                          <p:attrName>ppt_y</p:attrName>
                                        </p:attrNameLst>
                                      </p:cBhvr>
                                      <p:rCtr x="-13767" y="4884"/>
                                    </p:animMotion>
                                  </p:childTnLst>
                                </p:cTn>
                              </p:par>
                              <p:par>
                                <p:cTn id="45" presetID="42" presetClass="path" presetSubtype="0" accel="50000" decel="50000" fill="hold" grpId="2" nodeType="withEffect">
                                  <p:stCondLst>
                                    <p:cond delay="0"/>
                                  </p:stCondLst>
                                  <p:childTnLst>
                                    <p:animMotion origin="layout" path="M 4.44444E-6 0 L 0.52725 -0.00046 " pathEditMode="relative" rAng="0" ptsTypes="AA">
                                      <p:cBhvr>
                                        <p:cTn id="46" dur="2000" fill="hold"/>
                                        <p:tgtEl>
                                          <p:spTgt spid="5"/>
                                        </p:tgtEl>
                                        <p:attrNameLst>
                                          <p:attrName>ppt_x</p:attrName>
                                          <p:attrName>ppt_y</p:attrName>
                                        </p:attrNameLst>
                                      </p:cBhvr>
                                      <p:rCtr x="26354" y="-23"/>
                                    </p:animMotion>
                                  </p:childTnLst>
                                </p:cTn>
                              </p:par>
                              <p:par>
                                <p:cTn id="47" presetID="42" presetClass="path" presetSubtype="0" accel="50000" decel="50000" fill="hold" grpId="2" nodeType="withEffect">
                                  <p:stCondLst>
                                    <p:cond delay="0"/>
                                  </p:stCondLst>
                                  <p:childTnLst>
                                    <p:animMotion origin="layout" path="M 3.33333E-6 2.96296E-6 L -0.14358 0.09791 " pathEditMode="relative" rAng="0" ptsTypes="AA">
                                      <p:cBhvr>
                                        <p:cTn id="48" dur="2000" fill="hold"/>
                                        <p:tgtEl>
                                          <p:spTgt spid="6"/>
                                        </p:tgtEl>
                                        <p:attrNameLst>
                                          <p:attrName>ppt_x</p:attrName>
                                          <p:attrName>ppt_y</p:attrName>
                                        </p:attrNameLst>
                                      </p:cBhvr>
                                      <p:rCtr x="-7187" y="4884"/>
                                    </p:animMotion>
                                  </p:childTnLst>
                                </p:cTn>
                              </p:par>
                              <p:par>
                                <p:cTn id="49" presetID="42" presetClass="path" presetSubtype="0" accel="50000" decel="50000" fill="hold" grpId="2" nodeType="withEffect">
                                  <p:stCondLst>
                                    <p:cond delay="0"/>
                                  </p:stCondLst>
                                  <p:childTnLst>
                                    <p:animMotion origin="layout" path="M 3.33333E-6 -3.7037E-6 L 0.6026 0.00162 " pathEditMode="relative" rAng="0" ptsTypes="AA">
                                      <p:cBhvr>
                                        <p:cTn id="50" dur="2000" fill="hold"/>
                                        <p:tgtEl>
                                          <p:spTgt spid="7"/>
                                        </p:tgtEl>
                                        <p:attrNameLst>
                                          <p:attrName>ppt_x</p:attrName>
                                          <p:attrName>ppt_y</p:attrName>
                                        </p:attrNameLst>
                                      </p:cBhvr>
                                      <p:rCtr x="30122" y="69"/>
                                    </p:animMotion>
                                  </p:childTnLst>
                                </p:cTn>
                              </p:par>
                              <p:par>
                                <p:cTn id="51" presetID="42" presetClass="path" presetSubtype="0" accel="50000" decel="50000" fill="hold" grpId="2" nodeType="withEffect">
                                  <p:stCondLst>
                                    <p:cond delay="0"/>
                                  </p:stCondLst>
                                  <p:childTnLst>
                                    <p:animMotion origin="layout" path="M -4.16667E-6 -3.7037E-6 L -0.15902 0.19584 " pathEditMode="relative" rAng="0" ptsTypes="AA">
                                      <p:cBhvr>
                                        <p:cTn id="52" dur="2000" fill="hold"/>
                                        <p:tgtEl>
                                          <p:spTgt spid="8"/>
                                        </p:tgtEl>
                                        <p:attrNameLst>
                                          <p:attrName>ppt_x</p:attrName>
                                          <p:attrName>ppt_y</p:attrName>
                                        </p:attrNameLst>
                                      </p:cBhvr>
                                      <p:rCtr x="-7951" y="9792"/>
                                    </p:animMotion>
                                  </p:childTnLst>
                                </p:cTn>
                              </p:par>
                              <p:par>
                                <p:cTn id="53" presetID="42" presetClass="path" presetSubtype="0" accel="50000" decel="50000" fill="hold" grpId="2" nodeType="withEffect">
                                  <p:stCondLst>
                                    <p:cond delay="0"/>
                                  </p:stCondLst>
                                  <p:childTnLst>
                                    <p:animMotion origin="layout" path="M -5.55556E-7 -3.7037E-7 L 0.46945 0.09792 " pathEditMode="relative" rAng="0" ptsTypes="AA">
                                      <p:cBhvr>
                                        <p:cTn id="54" dur="2000" fill="hold"/>
                                        <p:tgtEl>
                                          <p:spTgt spid="9"/>
                                        </p:tgtEl>
                                        <p:attrNameLst>
                                          <p:attrName>ppt_x</p:attrName>
                                          <p:attrName>ppt_y</p:attrName>
                                        </p:attrNameLst>
                                      </p:cBhvr>
                                      <p:rCtr x="23472" y="4884"/>
                                    </p:animMotion>
                                  </p:childTnLst>
                                </p:cTn>
                              </p:par>
                              <p:par>
                                <p:cTn id="55" presetID="10" presetClass="exit" presetSubtype="0" fill="hold" grpId="1" nodeType="withEffect">
                                  <p:stCondLst>
                                    <p:cond delay="0"/>
                                  </p:stCondLst>
                                  <p:childTnLst>
                                    <p:animEffect transition="out" filter="fade">
                                      <p:cBhvr>
                                        <p:cTn id="56" dur="1250"/>
                                        <p:tgtEl>
                                          <p:spTgt spid="3074"/>
                                        </p:tgtEl>
                                      </p:cBhvr>
                                    </p:animEffect>
                                    <p:set>
                                      <p:cBhvr>
                                        <p:cTn id="57" dur="1" fill="hold">
                                          <p:stCondLst>
                                            <p:cond delay="1249"/>
                                          </p:stCondLst>
                                        </p:cTn>
                                        <p:tgtEl>
                                          <p:spTgt spid="3074"/>
                                        </p:tgtEl>
                                        <p:attrNameLst>
                                          <p:attrName>style.visibility</p:attrName>
                                        </p:attrNameLst>
                                      </p:cBhvr>
                                      <p:to>
                                        <p:strVal val="hidden"/>
                                      </p:to>
                                    </p:set>
                                  </p:childTnLst>
                                </p:cTn>
                              </p:par>
                            </p:childTnLst>
                          </p:cTn>
                        </p:par>
                        <p:par>
                          <p:cTn id="58" fill="hold">
                            <p:stCondLst>
                              <p:cond delay="2000"/>
                            </p:stCondLst>
                            <p:childTnLst>
                              <p:par>
                                <p:cTn id="59" presetID="10" presetClass="entr" presetSubtype="0" fill="hold" grpId="0" nodeType="after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250"/>
                                        <p:tgtEl>
                                          <p:spTgt spid="10"/>
                                        </p:tgtEl>
                                      </p:cBhvr>
                                    </p:animEffect>
                                  </p:childTnLst>
                                </p:cTn>
                              </p:par>
                              <p:par>
                                <p:cTn id="62" presetID="10" presetClass="exit" presetSubtype="0" fill="hold" grpId="1" nodeType="withEffect">
                                  <p:stCondLst>
                                    <p:cond delay="0"/>
                                  </p:stCondLst>
                                  <p:childTnLst>
                                    <p:animEffect transition="out" filter="fade">
                                      <p:cBhvr>
                                        <p:cTn id="63" dur="500"/>
                                        <p:tgtEl>
                                          <p:spTgt spid="2"/>
                                        </p:tgtEl>
                                      </p:cBhvr>
                                    </p:animEffect>
                                    <p:set>
                                      <p:cBhvr>
                                        <p:cTn id="64" dur="1" fill="hold">
                                          <p:stCondLst>
                                            <p:cond delay="499"/>
                                          </p:stCondLst>
                                        </p:cTn>
                                        <p:tgtEl>
                                          <p:spTgt spid="2"/>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500"/>
                                        <p:tgtEl>
                                          <p:spTgt spid="3"/>
                                        </p:tgtEl>
                                      </p:cBhvr>
                                    </p:animEffect>
                                    <p:set>
                                      <p:cBhvr>
                                        <p:cTn id="67" dur="1" fill="hold">
                                          <p:stCondLst>
                                            <p:cond delay="499"/>
                                          </p:stCondLst>
                                        </p:cTn>
                                        <p:tgtEl>
                                          <p:spTgt spid="3"/>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500"/>
                                        <p:tgtEl>
                                          <p:spTgt spid="4"/>
                                        </p:tgtEl>
                                      </p:cBhvr>
                                    </p:animEffect>
                                    <p:set>
                                      <p:cBhvr>
                                        <p:cTn id="70" dur="1" fill="hold">
                                          <p:stCondLst>
                                            <p:cond delay="499"/>
                                          </p:stCondLst>
                                        </p:cTn>
                                        <p:tgtEl>
                                          <p:spTgt spid="4"/>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500"/>
                                        <p:tgtEl>
                                          <p:spTgt spid="5"/>
                                        </p:tgtEl>
                                      </p:cBhvr>
                                    </p:animEffect>
                                    <p:set>
                                      <p:cBhvr>
                                        <p:cTn id="73" dur="1" fill="hold">
                                          <p:stCondLst>
                                            <p:cond delay="499"/>
                                          </p:stCondLst>
                                        </p:cTn>
                                        <p:tgtEl>
                                          <p:spTgt spid="5"/>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500"/>
                                        <p:tgtEl>
                                          <p:spTgt spid="6"/>
                                        </p:tgtEl>
                                      </p:cBhvr>
                                    </p:animEffect>
                                    <p:set>
                                      <p:cBhvr>
                                        <p:cTn id="76" dur="1" fill="hold">
                                          <p:stCondLst>
                                            <p:cond delay="499"/>
                                          </p:stCondLst>
                                        </p:cTn>
                                        <p:tgtEl>
                                          <p:spTgt spid="6"/>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500"/>
                                        <p:tgtEl>
                                          <p:spTgt spid="7"/>
                                        </p:tgtEl>
                                      </p:cBhvr>
                                    </p:animEffect>
                                    <p:set>
                                      <p:cBhvr>
                                        <p:cTn id="79" dur="1" fill="hold">
                                          <p:stCondLst>
                                            <p:cond delay="499"/>
                                          </p:stCondLst>
                                        </p:cTn>
                                        <p:tgtEl>
                                          <p:spTgt spid="7"/>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500"/>
                                        <p:tgtEl>
                                          <p:spTgt spid="8"/>
                                        </p:tgtEl>
                                      </p:cBhvr>
                                    </p:animEffect>
                                    <p:set>
                                      <p:cBhvr>
                                        <p:cTn id="82" dur="1" fill="hold">
                                          <p:stCondLst>
                                            <p:cond delay="499"/>
                                          </p:stCondLst>
                                        </p:cTn>
                                        <p:tgtEl>
                                          <p:spTgt spid="8"/>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9"/>
                                        </p:tgtEl>
                                      </p:cBhvr>
                                    </p:animEffect>
                                    <p:set>
                                      <p:cBhvr>
                                        <p:cTn id="85" dur="1" fill="hold">
                                          <p:stCondLst>
                                            <p:cond delay="499"/>
                                          </p:stCondLst>
                                        </p:cTn>
                                        <p:tgtEl>
                                          <p:spTgt spid="9"/>
                                        </p:tgtEl>
                                        <p:attrNameLst>
                                          <p:attrName>style.visibility</p:attrName>
                                        </p:attrNameLst>
                                      </p:cBhvr>
                                      <p:to>
                                        <p:strVal val="hidden"/>
                                      </p:to>
                                    </p:set>
                                  </p:childTnLst>
                                </p:cTn>
                              </p:par>
                            </p:childTnLst>
                          </p:cTn>
                        </p:par>
                        <p:par>
                          <p:cTn id="86" fill="hold">
                            <p:stCondLst>
                              <p:cond delay="2500"/>
                            </p:stCondLst>
                            <p:childTnLst>
                              <p:par>
                                <p:cTn id="87" presetID="2" presetClass="entr" presetSubtype="8" fill="hold" grpId="0" nodeType="after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additive="base">
                                        <p:cTn id="89" dur="500" fill="hold"/>
                                        <p:tgtEl>
                                          <p:spTgt spid="12"/>
                                        </p:tgtEl>
                                        <p:attrNameLst>
                                          <p:attrName>ppt_x</p:attrName>
                                        </p:attrNameLst>
                                      </p:cBhvr>
                                      <p:tavLst>
                                        <p:tav tm="0">
                                          <p:val>
                                            <p:strVal val="0-#ppt_w/2"/>
                                          </p:val>
                                        </p:tav>
                                        <p:tav tm="100000">
                                          <p:val>
                                            <p:strVal val="#ppt_x"/>
                                          </p:val>
                                        </p:tav>
                                      </p:tavLst>
                                    </p:anim>
                                    <p:anim calcmode="lin" valueType="num">
                                      <p:cBhvr additive="base">
                                        <p:cTn id="90" dur="500" fill="hold"/>
                                        <p:tgtEl>
                                          <p:spTgt spid="12"/>
                                        </p:tgtEl>
                                        <p:attrNameLst>
                                          <p:attrName>ppt_y</p:attrName>
                                        </p:attrNameLst>
                                      </p:cBhvr>
                                      <p:tavLst>
                                        <p:tav tm="0">
                                          <p:val>
                                            <p:strVal val="#ppt_y"/>
                                          </p:val>
                                        </p:tav>
                                        <p:tav tm="100000">
                                          <p:val>
                                            <p:strVal val="#ppt_y"/>
                                          </p:val>
                                        </p:tav>
                                      </p:tavLst>
                                    </p:anim>
                                  </p:childTnLst>
                                </p:cTn>
                              </p:par>
                              <p:par>
                                <p:cTn id="91" presetID="18" presetClass="entr" presetSubtype="12" fill="hold" grpId="0" nodeType="withEffect">
                                  <p:stCondLst>
                                    <p:cond delay="400"/>
                                  </p:stCondLst>
                                  <p:childTnLst>
                                    <p:set>
                                      <p:cBhvr>
                                        <p:cTn id="92" dur="1" fill="hold">
                                          <p:stCondLst>
                                            <p:cond delay="0"/>
                                          </p:stCondLst>
                                        </p:cTn>
                                        <p:tgtEl>
                                          <p:spTgt spid="11"/>
                                        </p:tgtEl>
                                        <p:attrNameLst>
                                          <p:attrName>style.visibility</p:attrName>
                                        </p:attrNameLst>
                                      </p:cBhvr>
                                      <p:to>
                                        <p:strVal val="visible"/>
                                      </p:to>
                                    </p:set>
                                    <p:animEffect transition="in" filter="strips(downLeft)">
                                      <p:cBhvr>
                                        <p:cTn id="93" dur="500"/>
                                        <p:tgtEl>
                                          <p:spTgt spid="11"/>
                                        </p:tgtEl>
                                      </p:cBhvr>
                                    </p:animEffect>
                                  </p:childTnLst>
                                </p:cTn>
                              </p:par>
                              <p:par>
                                <p:cTn id="94" presetID="2" presetClass="entr" presetSubtype="8" fill="hold" grpId="0" nodeType="withEffect">
                                  <p:stCondLst>
                                    <p:cond delay="800"/>
                                  </p:stCondLst>
                                  <p:childTnLst>
                                    <p:set>
                                      <p:cBhvr>
                                        <p:cTn id="95" dur="1" fill="hold">
                                          <p:stCondLst>
                                            <p:cond delay="0"/>
                                          </p:stCondLst>
                                        </p:cTn>
                                        <p:tgtEl>
                                          <p:spTgt spid="13"/>
                                        </p:tgtEl>
                                        <p:attrNameLst>
                                          <p:attrName>style.visibility</p:attrName>
                                        </p:attrNameLst>
                                      </p:cBhvr>
                                      <p:to>
                                        <p:strVal val="visible"/>
                                      </p:to>
                                    </p:set>
                                    <p:anim calcmode="lin" valueType="num">
                                      <p:cBhvr additive="base">
                                        <p:cTn id="96" dur="500" fill="hold"/>
                                        <p:tgtEl>
                                          <p:spTgt spid="13"/>
                                        </p:tgtEl>
                                        <p:attrNameLst>
                                          <p:attrName>ppt_x</p:attrName>
                                        </p:attrNameLst>
                                      </p:cBhvr>
                                      <p:tavLst>
                                        <p:tav tm="0">
                                          <p:val>
                                            <p:strVal val="0-#ppt_w/2"/>
                                          </p:val>
                                        </p:tav>
                                        <p:tav tm="100000">
                                          <p:val>
                                            <p:strVal val="#ppt_x"/>
                                          </p:val>
                                        </p:tav>
                                      </p:tavLst>
                                    </p:anim>
                                    <p:anim calcmode="lin" valueType="num">
                                      <p:cBhvr additive="base">
                                        <p:cTn id="97"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74" grpId="0"/>
      <p:bldP spid="3074" grpId="1"/>
      <p:bldP spid="3074" grpId="2"/>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1" grpId="0"/>
      <p:bldP spid="12" grpId="0"/>
      <p:bldP spid="13"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descr="25 Bible Verses About Grace">
            <a:extLst>
              <a:ext uri="{FF2B5EF4-FFF2-40B4-BE49-F238E27FC236}">
                <a16:creationId xmlns:a16="http://schemas.microsoft.com/office/drawing/2014/main" id="{F2D40B8D-BCAC-ACBA-E4F3-BFAE9DBF0F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a:extLst>
              <a:ext uri="{FF2B5EF4-FFF2-40B4-BE49-F238E27FC236}">
                <a16:creationId xmlns:a16="http://schemas.microsoft.com/office/drawing/2014/main" id="{F0414BBF-8947-3743-CE77-D1F2BDA77DC0}"/>
              </a:ext>
            </a:extLst>
          </p:cNvPr>
          <p:cNvSpPr txBox="1">
            <a:spLocks/>
          </p:cNvSpPr>
          <p:nvPr/>
        </p:nvSpPr>
        <p:spPr>
          <a:xfrm>
            <a:off x="1441900" y="5601758"/>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gives justice</a:t>
            </a:r>
          </a:p>
        </p:txBody>
      </p:sp>
      <p:sp>
        <p:nvSpPr>
          <p:cNvPr id="14" name="is">
            <a:extLst>
              <a:ext uri="{FF2B5EF4-FFF2-40B4-BE49-F238E27FC236}">
                <a16:creationId xmlns:a16="http://schemas.microsoft.com/office/drawing/2014/main" id="{10702F4D-16D8-E543-5F84-E30DDB711D49}"/>
              </a:ext>
            </a:extLst>
          </p:cNvPr>
          <p:cNvSpPr txBox="1">
            <a:spLocks/>
          </p:cNvSpPr>
          <p:nvPr/>
        </p:nvSpPr>
        <p:spPr>
          <a:xfrm>
            <a:off x="3883974" y="626733"/>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2" name="Final">
            <a:extLst>
              <a:ext uri="{FF2B5EF4-FFF2-40B4-BE49-F238E27FC236}">
                <a16:creationId xmlns:a16="http://schemas.microsoft.com/office/drawing/2014/main" id="{72A68844-B063-9701-51C2-50F6F8622585}"/>
              </a:ext>
            </a:extLst>
          </p:cNvPr>
          <p:cNvSpPr txBox="1">
            <a:spLocks noChangeArrowheads="1"/>
          </p:cNvSpPr>
          <p:nvPr/>
        </p:nvSpPr>
        <p:spPr bwMode="auto">
          <a:xfrm>
            <a:off x="303663" y="549323"/>
            <a:ext cx="8536675" cy="5759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 is mighty</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in strength of understanding</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despises no one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18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He does not preserve life of wicked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But gives justice to the oppressed</a:t>
            </a:r>
            <a:endParaRPr lang="en-US" altLang="en-US" sz="3200" b="1" i="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217689"/>
            <a:ext cx="8229600" cy="442262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"Behold, God is mighty, but despises no one; He is mighty in strength of understanding. He does not preserve the life of the wicked, But gives justice to the oppressed."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Job 36:5-6 </a:t>
            </a:r>
          </a:p>
        </p:txBody>
      </p:sp>
      <p:sp>
        <p:nvSpPr>
          <p:cNvPr id="2" name="Rectangle 2">
            <a:extLst>
              <a:ext uri="{FF2B5EF4-FFF2-40B4-BE49-F238E27FC236}">
                <a16:creationId xmlns:a16="http://schemas.microsoft.com/office/drawing/2014/main" id="{79C07FEB-383E-3571-BB73-900124B49C86}"/>
              </a:ext>
            </a:extLst>
          </p:cNvPr>
          <p:cNvSpPr txBox="1">
            <a:spLocks noChangeArrowheads="1"/>
          </p:cNvSpPr>
          <p:nvPr/>
        </p:nvSpPr>
        <p:spPr bwMode="auto">
          <a:xfrm>
            <a:off x="3256766" y="1360071"/>
            <a:ext cx="3717915" cy="7806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mighty</a:t>
            </a:r>
          </a:p>
        </p:txBody>
      </p:sp>
      <p:sp>
        <p:nvSpPr>
          <p:cNvPr id="3" name="Rectangle 2">
            <a:extLst>
              <a:ext uri="{FF2B5EF4-FFF2-40B4-BE49-F238E27FC236}">
                <a16:creationId xmlns:a16="http://schemas.microsoft.com/office/drawing/2014/main" id="{036636F7-CC84-A14D-4EFD-D12290DCC681}"/>
              </a:ext>
            </a:extLst>
          </p:cNvPr>
          <p:cNvSpPr txBox="1">
            <a:spLocks noChangeArrowheads="1"/>
          </p:cNvSpPr>
          <p:nvPr/>
        </p:nvSpPr>
        <p:spPr bwMode="auto">
          <a:xfrm>
            <a:off x="7653402" y="2026444"/>
            <a:ext cx="816704" cy="7877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a:t>
            </a:r>
          </a:p>
        </p:txBody>
      </p:sp>
      <p:sp>
        <p:nvSpPr>
          <p:cNvPr id="4" name="Rectangle 2">
            <a:extLst>
              <a:ext uri="{FF2B5EF4-FFF2-40B4-BE49-F238E27FC236}">
                <a16:creationId xmlns:a16="http://schemas.microsoft.com/office/drawing/2014/main" id="{F4647A8E-1137-AE6D-8399-3152E6FBEF70}"/>
              </a:ext>
            </a:extLst>
          </p:cNvPr>
          <p:cNvSpPr txBox="1">
            <a:spLocks noChangeArrowheads="1"/>
          </p:cNvSpPr>
          <p:nvPr/>
        </p:nvSpPr>
        <p:spPr bwMode="auto">
          <a:xfrm>
            <a:off x="809624" y="2686688"/>
            <a:ext cx="6618309" cy="813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strength of understanding</a:t>
            </a:r>
          </a:p>
        </p:txBody>
      </p:sp>
      <p:sp>
        <p:nvSpPr>
          <p:cNvPr id="5" name="Rectangle 2">
            <a:extLst>
              <a:ext uri="{FF2B5EF4-FFF2-40B4-BE49-F238E27FC236}">
                <a16:creationId xmlns:a16="http://schemas.microsoft.com/office/drawing/2014/main" id="{E6CEBF20-C06E-76AA-5754-9582CA0B32ED}"/>
              </a:ext>
            </a:extLst>
          </p:cNvPr>
          <p:cNvSpPr txBox="1">
            <a:spLocks noChangeArrowheads="1"/>
          </p:cNvSpPr>
          <p:nvPr/>
        </p:nvSpPr>
        <p:spPr bwMode="auto">
          <a:xfrm>
            <a:off x="579310" y="2028825"/>
            <a:ext cx="4280821" cy="7810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despises no one</a:t>
            </a:r>
          </a:p>
        </p:txBody>
      </p:sp>
      <p:sp>
        <p:nvSpPr>
          <p:cNvPr id="6" name="Rectangle 2">
            <a:extLst>
              <a:ext uri="{FF2B5EF4-FFF2-40B4-BE49-F238E27FC236}">
                <a16:creationId xmlns:a16="http://schemas.microsoft.com/office/drawing/2014/main" id="{8EDD04DB-124A-57D5-75A8-BD5F2835258A}"/>
              </a:ext>
            </a:extLst>
          </p:cNvPr>
          <p:cNvSpPr txBox="1">
            <a:spLocks noChangeArrowheads="1"/>
          </p:cNvSpPr>
          <p:nvPr/>
        </p:nvSpPr>
        <p:spPr bwMode="auto">
          <a:xfrm>
            <a:off x="7240043" y="2707481"/>
            <a:ext cx="1003845" cy="7705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t>
            </a:r>
          </a:p>
        </p:txBody>
      </p:sp>
      <p:sp>
        <p:nvSpPr>
          <p:cNvPr id="7" name="Rectangle 2">
            <a:extLst>
              <a:ext uri="{FF2B5EF4-FFF2-40B4-BE49-F238E27FC236}">
                <a16:creationId xmlns:a16="http://schemas.microsoft.com/office/drawing/2014/main" id="{8C3E7381-9A67-EC05-6234-E543C2935195}"/>
              </a:ext>
            </a:extLst>
          </p:cNvPr>
          <p:cNvSpPr txBox="1">
            <a:spLocks noChangeArrowheads="1"/>
          </p:cNvSpPr>
          <p:nvPr/>
        </p:nvSpPr>
        <p:spPr bwMode="auto">
          <a:xfrm>
            <a:off x="533400" y="3363093"/>
            <a:ext cx="4817268" cy="79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does not preserve</a:t>
            </a:r>
          </a:p>
        </p:txBody>
      </p:sp>
      <p:sp>
        <p:nvSpPr>
          <p:cNvPr id="8" name="Rectangle 2">
            <a:extLst>
              <a:ext uri="{FF2B5EF4-FFF2-40B4-BE49-F238E27FC236}">
                <a16:creationId xmlns:a16="http://schemas.microsoft.com/office/drawing/2014/main" id="{4CFF8CFA-835E-7080-815E-FD7DD736FB42}"/>
              </a:ext>
            </a:extLst>
          </p:cNvPr>
          <p:cNvSpPr txBox="1">
            <a:spLocks noChangeArrowheads="1"/>
          </p:cNvSpPr>
          <p:nvPr/>
        </p:nvSpPr>
        <p:spPr bwMode="auto">
          <a:xfrm>
            <a:off x="5928952" y="3371999"/>
            <a:ext cx="159817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life of</a:t>
            </a:r>
          </a:p>
        </p:txBody>
      </p:sp>
      <p:sp>
        <p:nvSpPr>
          <p:cNvPr id="9" name="Rectangle 2">
            <a:extLst>
              <a:ext uri="{FF2B5EF4-FFF2-40B4-BE49-F238E27FC236}">
                <a16:creationId xmlns:a16="http://schemas.microsoft.com/office/drawing/2014/main" id="{ADF8FE9A-2367-DAA0-7A02-329E76A2F638}"/>
              </a:ext>
            </a:extLst>
          </p:cNvPr>
          <p:cNvSpPr txBox="1">
            <a:spLocks noChangeArrowheads="1"/>
          </p:cNvSpPr>
          <p:nvPr/>
        </p:nvSpPr>
        <p:spPr bwMode="auto">
          <a:xfrm>
            <a:off x="769144" y="4050506"/>
            <a:ext cx="2076449" cy="7678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wicked</a:t>
            </a:r>
          </a:p>
        </p:txBody>
      </p:sp>
      <p:sp>
        <p:nvSpPr>
          <p:cNvPr id="10" name="Rectangle 2">
            <a:extLst>
              <a:ext uri="{FF2B5EF4-FFF2-40B4-BE49-F238E27FC236}">
                <a16:creationId xmlns:a16="http://schemas.microsoft.com/office/drawing/2014/main" id="{D0C3C23B-15D2-6AB0-72F4-7E3EF27676AA}"/>
              </a:ext>
            </a:extLst>
          </p:cNvPr>
          <p:cNvSpPr txBox="1">
            <a:spLocks noChangeArrowheads="1"/>
          </p:cNvSpPr>
          <p:nvPr/>
        </p:nvSpPr>
        <p:spPr bwMode="auto">
          <a:xfrm>
            <a:off x="2607469" y="4026973"/>
            <a:ext cx="5838825" cy="814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But gives justice to the</a:t>
            </a:r>
          </a:p>
        </p:txBody>
      </p:sp>
      <p:sp>
        <p:nvSpPr>
          <p:cNvPr id="11" name="Rectangle 2">
            <a:extLst>
              <a:ext uri="{FF2B5EF4-FFF2-40B4-BE49-F238E27FC236}">
                <a16:creationId xmlns:a16="http://schemas.microsoft.com/office/drawing/2014/main" id="{5B56678E-B0FF-6251-4AED-26796DB4034F}"/>
              </a:ext>
            </a:extLst>
          </p:cNvPr>
          <p:cNvSpPr txBox="1">
            <a:spLocks noChangeArrowheads="1"/>
          </p:cNvSpPr>
          <p:nvPr/>
        </p:nvSpPr>
        <p:spPr bwMode="auto">
          <a:xfrm>
            <a:off x="1803748" y="4690852"/>
            <a:ext cx="2844031" cy="831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oppressed</a:t>
            </a:r>
          </a:p>
        </p:txBody>
      </p:sp>
      <p:sp>
        <p:nvSpPr>
          <p:cNvPr id="15" name="Rectangle 2">
            <a:extLst>
              <a:ext uri="{FF2B5EF4-FFF2-40B4-BE49-F238E27FC236}">
                <a16:creationId xmlns:a16="http://schemas.microsoft.com/office/drawing/2014/main" id="{E6A75734-2046-852D-F5EA-D53AB8866045}"/>
              </a:ext>
            </a:extLst>
          </p:cNvPr>
          <p:cNvSpPr txBox="1">
            <a:spLocks noChangeArrowheads="1"/>
          </p:cNvSpPr>
          <p:nvPr/>
        </p:nvSpPr>
        <p:spPr bwMode="auto">
          <a:xfrm>
            <a:off x="4274487" y="1924784"/>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6" name="Rectangle 2">
            <a:extLst>
              <a:ext uri="{FF2B5EF4-FFF2-40B4-BE49-F238E27FC236}">
                <a16:creationId xmlns:a16="http://schemas.microsoft.com/office/drawing/2014/main" id="{ABDC9F72-F0DB-F966-8A5C-89368BD94AA7}"/>
              </a:ext>
            </a:extLst>
          </p:cNvPr>
          <p:cNvSpPr txBox="1">
            <a:spLocks noChangeArrowheads="1"/>
          </p:cNvSpPr>
          <p:nvPr/>
        </p:nvSpPr>
        <p:spPr bwMode="auto">
          <a:xfrm>
            <a:off x="1419225" y="5534025"/>
            <a:ext cx="3313522" cy="7546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gives justice</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7" name="&quot;No&quot; Symbol 39">
            <a:extLst>
              <a:ext uri="{FF2B5EF4-FFF2-40B4-BE49-F238E27FC236}">
                <a16:creationId xmlns:a16="http://schemas.microsoft.com/office/drawing/2014/main" id="{6F2075CC-D256-1E10-3E28-8A8A3EAB1D0C}"/>
              </a:ext>
            </a:extLst>
          </p:cNvPr>
          <p:cNvSpPr/>
          <p:nvPr/>
        </p:nvSpPr>
        <p:spPr>
          <a:xfrm>
            <a:off x="2552130" y="4285397"/>
            <a:ext cx="640080" cy="640080"/>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
            <a:extLst>
              <a:ext uri="{FF2B5EF4-FFF2-40B4-BE49-F238E27FC236}">
                <a16:creationId xmlns:a16="http://schemas.microsoft.com/office/drawing/2014/main" id="{41E1E319-E573-EC5B-B189-2DFB6BB5C911}"/>
              </a:ext>
            </a:extLst>
          </p:cNvPr>
          <p:cNvSpPr>
            <a:spLocks noChangeArrowheads="1"/>
          </p:cNvSpPr>
          <p:nvPr/>
        </p:nvSpPr>
        <p:spPr bwMode="auto">
          <a:xfrm>
            <a:off x="3844885" y="571971"/>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9" name="Rectangle 2">
            <a:extLst>
              <a:ext uri="{FF2B5EF4-FFF2-40B4-BE49-F238E27FC236}">
                <a16:creationId xmlns:a16="http://schemas.microsoft.com/office/drawing/2014/main" id="{1B3EF72D-0CC8-CC82-24FE-C9587E9F8179}"/>
              </a:ext>
            </a:extLst>
          </p:cNvPr>
          <p:cNvSpPr txBox="1">
            <a:spLocks noChangeArrowheads="1"/>
          </p:cNvSpPr>
          <p:nvPr/>
        </p:nvSpPr>
        <p:spPr bwMode="auto">
          <a:xfrm>
            <a:off x="6626388" y="2587930"/>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latin typeface="Calibri" panose="020F0502020204030204" pitchFamily="34" charset="0"/>
            </a:endParaRPr>
          </a:p>
        </p:txBody>
      </p:sp>
      <p:sp>
        <p:nvSpPr>
          <p:cNvPr id="20" name="Rectangle 2">
            <a:extLst>
              <a:ext uri="{FF2B5EF4-FFF2-40B4-BE49-F238E27FC236}">
                <a16:creationId xmlns:a16="http://schemas.microsoft.com/office/drawing/2014/main" id="{468872C3-8973-8E59-CB3D-27C894996EAF}"/>
              </a:ext>
            </a:extLst>
          </p:cNvPr>
          <p:cNvSpPr txBox="1">
            <a:spLocks noChangeArrowheads="1"/>
          </p:cNvSpPr>
          <p:nvPr/>
        </p:nvSpPr>
        <p:spPr bwMode="auto">
          <a:xfrm>
            <a:off x="1910227" y="2587930"/>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4044688924"/>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strips(upRight)">
                                      <p:cBhvr>
                                        <p:cTn id="7" dur="500"/>
                                        <p:tgtEl>
                                          <p:spTgt spid="307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25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25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25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250"/>
                                        <p:tgtEl>
                                          <p:spTgt spid="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250"/>
                                        <p:tgtEl>
                                          <p:spTgt spid="1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250"/>
                                        <p:tgtEl>
                                          <p:spTgt spid="11"/>
                                        </p:tgtEl>
                                      </p:cBhvr>
                                    </p:animEffect>
                                  </p:childTnLst>
                                </p:cTn>
                              </p:par>
                              <p:par>
                                <p:cTn id="40" presetID="42" presetClass="path" presetSubtype="0" accel="50000" decel="50000" fill="hold" grpId="2" nodeType="withEffect">
                                  <p:stCondLst>
                                    <p:cond delay="0"/>
                                  </p:stCondLst>
                                  <p:childTnLst>
                                    <p:animMotion origin="layout" path="M 5E-6 -4.07407E-6 L -0.05938 -0.11759 " pathEditMode="relative" rAng="0" ptsTypes="AA">
                                      <p:cBhvr>
                                        <p:cTn id="41" dur="2000" fill="hold"/>
                                        <p:tgtEl>
                                          <p:spTgt spid="2"/>
                                        </p:tgtEl>
                                        <p:attrNameLst>
                                          <p:attrName>ppt_x</p:attrName>
                                          <p:attrName>ppt_y</p:attrName>
                                        </p:attrNameLst>
                                      </p:cBhvr>
                                      <p:rCtr x="-2969" y="-5880"/>
                                    </p:animMotion>
                                  </p:childTnLst>
                                </p:cTn>
                              </p:par>
                              <p:par>
                                <p:cTn id="42" presetID="42" presetClass="path" presetSubtype="0" accel="50000" decel="50000" fill="hold" grpId="2" nodeType="withEffect">
                                  <p:stCondLst>
                                    <p:cond delay="0"/>
                                  </p:stCondLst>
                                  <p:childTnLst>
                                    <p:animMotion origin="layout" path="M 2.77778E-6 7.40741E-7 L -0.71997 -0.11736 " pathEditMode="relative" rAng="0" ptsTypes="AA">
                                      <p:cBhvr>
                                        <p:cTn id="43" dur="2000" fill="hold"/>
                                        <p:tgtEl>
                                          <p:spTgt spid="3"/>
                                        </p:tgtEl>
                                        <p:attrNameLst>
                                          <p:attrName>ppt_x</p:attrName>
                                          <p:attrName>ppt_y</p:attrName>
                                        </p:attrNameLst>
                                      </p:cBhvr>
                                      <p:rCtr x="-36007" y="-5880"/>
                                    </p:animMotion>
                                  </p:childTnLst>
                                </p:cTn>
                              </p:par>
                              <p:par>
                                <p:cTn id="44" presetID="42" presetClass="path" presetSubtype="0" accel="50000" decel="50000" fill="hold" grpId="2" nodeType="withEffect">
                                  <p:stCondLst>
                                    <p:cond delay="0"/>
                                  </p:stCondLst>
                                  <p:childTnLst>
                                    <p:animMotion origin="layout" path="M 2.77778E-6 4.07407E-6 L 0.08073 -0.21598 " pathEditMode="relative" rAng="0" ptsTypes="AA">
                                      <p:cBhvr>
                                        <p:cTn id="45" dur="2000" fill="hold"/>
                                        <p:tgtEl>
                                          <p:spTgt spid="4"/>
                                        </p:tgtEl>
                                        <p:attrNameLst>
                                          <p:attrName>ppt_x</p:attrName>
                                          <p:attrName>ppt_y</p:attrName>
                                        </p:attrNameLst>
                                      </p:cBhvr>
                                      <p:rCtr x="4028" y="-10810"/>
                                    </p:animMotion>
                                  </p:childTnLst>
                                </p:cTn>
                              </p:par>
                              <p:par>
                                <p:cTn id="46" presetID="42" presetClass="path" presetSubtype="0" accel="50000" decel="50000" fill="hold" grpId="2" nodeType="withEffect">
                                  <p:stCondLst>
                                    <p:cond delay="0"/>
                                  </p:stCondLst>
                                  <p:childTnLst>
                                    <p:animMotion origin="layout" path="M -1.38889E-6 4.07407E-6 L -0.75833 0.21574 " pathEditMode="relative" rAng="0" ptsTypes="AA">
                                      <p:cBhvr>
                                        <p:cTn id="47" dur="2000" fill="hold"/>
                                        <p:tgtEl>
                                          <p:spTgt spid="6"/>
                                        </p:tgtEl>
                                        <p:attrNameLst>
                                          <p:attrName>ppt_x</p:attrName>
                                          <p:attrName>ppt_y</p:attrName>
                                        </p:attrNameLst>
                                      </p:cBhvr>
                                      <p:rCtr x="-37917" y="10787"/>
                                    </p:animMotion>
                                  </p:childTnLst>
                                </p:cTn>
                              </p:par>
                              <p:par>
                                <p:cTn id="48" presetID="42" presetClass="path" presetSubtype="0" accel="50000" decel="50000" fill="hold" grpId="2" nodeType="withEffect">
                                  <p:stCondLst>
                                    <p:cond delay="0"/>
                                  </p:stCondLst>
                                  <p:childTnLst>
                                    <p:animMotion origin="layout" path="M 4.16667E-6 2.22222E-6 L 0.2026 0.07778 " pathEditMode="relative" rAng="0" ptsTypes="AA">
                                      <p:cBhvr>
                                        <p:cTn id="49" dur="2000" fill="hold"/>
                                        <p:tgtEl>
                                          <p:spTgt spid="5"/>
                                        </p:tgtEl>
                                        <p:attrNameLst>
                                          <p:attrName>ppt_x</p:attrName>
                                          <p:attrName>ppt_y</p:attrName>
                                        </p:attrNameLst>
                                      </p:cBhvr>
                                      <p:rCtr x="10122" y="3889"/>
                                    </p:animMotion>
                                  </p:childTnLst>
                                </p:cTn>
                              </p:par>
                              <p:par>
                                <p:cTn id="50" presetID="42" presetClass="path" presetSubtype="0" accel="50000" decel="50000" fill="hold" grpId="2" nodeType="withEffect">
                                  <p:stCondLst>
                                    <p:cond delay="0"/>
                                  </p:stCondLst>
                                  <p:childTnLst>
                                    <p:animMotion origin="layout" path="M -1.38889E-6 -1.11111E-6 L 0.04375 0.11783 " pathEditMode="relative" rAng="0" ptsTypes="AA">
                                      <p:cBhvr>
                                        <p:cTn id="51" dur="2000" fill="hold"/>
                                        <p:tgtEl>
                                          <p:spTgt spid="7"/>
                                        </p:tgtEl>
                                        <p:attrNameLst>
                                          <p:attrName>ppt_x</p:attrName>
                                          <p:attrName>ppt_y</p:attrName>
                                        </p:attrNameLst>
                                      </p:cBhvr>
                                      <p:rCtr x="2187" y="5880"/>
                                    </p:animMotion>
                                  </p:childTnLst>
                                </p:cTn>
                              </p:par>
                              <p:par>
                                <p:cTn id="52" presetID="42" presetClass="path" presetSubtype="0" accel="50000" decel="50000" fill="hold" grpId="2" nodeType="withEffect">
                                  <p:stCondLst>
                                    <p:cond delay="0"/>
                                  </p:stCondLst>
                                  <p:childTnLst>
                                    <p:animMotion origin="layout" path="M -3.88889E-6 3.7037E-7 L -0.05503 0.11829 " pathEditMode="relative" rAng="0" ptsTypes="AA">
                                      <p:cBhvr>
                                        <p:cTn id="53" dur="2000" fill="hold"/>
                                        <p:tgtEl>
                                          <p:spTgt spid="8"/>
                                        </p:tgtEl>
                                        <p:attrNameLst>
                                          <p:attrName>ppt_x</p:attrName>
                                          <p:attrName>ppt_y</p:attrName>
                                        </p:attrNameLst>
                                      </p:cBhvr>
                                      <p:rCtr x="-2760" y="5903"/>
                                    </p:animMotion>
                                  </p:childTnLst>
                                </p:cTn>
                              </p:par>
                              <p:par>
                                <p:cTn id="54" presetID="42" presetClass="path" presetSubtype="0" accel="50000" decel="50000" fill="hold" grpId="2" nodeType="withEffect">
                                  <p:stCondLst>
                                    <p:cond delay="0"/>
                                  </p:stCondLst>
                                  <p:childTnLst>
                                    <p:animMotion origin="layout" path="M 5.55556E-7 2.22222E-6 L 0.6592 0.02014 " pathEditMode="relative" rAng="0" ptsTypes="AA">
                                      <p:cBhvr>
                                        <p:cTn id="55" dur="2000" fill="hold"/>
                                        <p:tgtEl>
                                          <p:spTgt spid="9"/>
                                        </p:tgtEl>
                                        <p:attrNameLst>
                                          <p:attrName>ppt_x</p:attrName>
                                          <p:attrName>ppt_y</p:attrName>
                                        </p:attrNameLst>
                                      </p:cBhvr>
                                      <p:rCtr x="32951" y="995"/>
                                    </p:animMotion>
                                  </p:childTnLst>
                                </p:cTn>
                              </p:par>
                              <p:par>
                                <p:cTn id="56" presetID="42" presetClass="path" presetSubtype="0" accel="50000" decel="50000" fill="hold" grpId="2" nodeType="withEffect">
                                  <p:stCondLst>
                                    <p:cond delay="0"/>
                                  </p:stCondLst>
                                  <p:childTnLst>
                                    <p:animMotion origin="layout" path="M -3.88889E-6 2.22222E-6 L -0.23593 0.21528 " pathEditMode="relative" rAng="0" ptsTypes="AA">
                                      <p:cBhvr>
                                        <p:cTn id="57" dur="2000" fill="hold"/>
                                        <p:tgtEl>
                                          <p:spTgt spid="10"/>
                                        </p:tgtEl>
                                        <p:attrNameLst>
                                          <p:attrName>ppt_x</p:attrName>
                                          <p:attrName>ppt_y</p:attrName>
                                        </p:attrNameLst>
                                      </p:cBhvr>
                                      <p:rCtr x="-11806" y="10764"/>
                                    </p:animMotion>
                                  </p:childTnLst>
                                </p:cTn>
                              </p:par>
                              <p:par>
                                <p:cTn id="58" presetID="42" presetClass="path" presetSubtype="0" accel="50000" decel="50000" fill="hold" grpId="2" nodeType="withEffect">
                                  <p:stCondLst>
                                    <p:cond delay="0"/>
                                  </p:stCondLst>
                                  <p:childTnLst>
                                    <p:animMotion origin="layout" path="M 2.22222E-6 4.07407E-6 L 0.44913 0.11782 " pathEditMode="relative" rAng="0" ptsTypes="AA">
                                      <p:cBhvr>
                                        <p:cTn id="59" dur="2000" fill="hold"/>
                                        <p:tgtEl>
                                          <p:spTgt spid="11"/>
                                        </p:tgtEl>
                                        <p:attrNameLst>
                                          <p:attrName>ppt_x</p:attrName>
                                          <p:attrName>ppt_y</p:attrName>
                                        </p:attrNameLst>
                                      </p:cBhvr>
                                      <p:rCtr x="22448" y="5880"/>
                                    </p:animMotion>
                                  </p:childTnLst>
                                </p:cTn>
                              </p:par>
                              <p:par>
                                <p:cTn id="60" presetID="10" presetClass="exit" presetSubtype="0" fill="hold" grpId="1" nodeType="withEffect">
                                  <p:stCondLst>
                                    <p:cond delay="0"/>
                                  </p:stCondLst>
                                  <p:childTnLst>
                                    <p:animEffect transition="out" filter="fade">
                                      <p:cBhvr>
                                        <p:cTn id="61" dur="1250"/>
                                        <p:tgtEl>
                                          <p:spTgt spid="3074"/>
                                        </p:tgtEl>
                                      </p:cBhvr>
                                    </p:animEffect>
                                    <p:set>
                                      <p:cBhvr>
                                        <p:cTn id="62" dur="1" fill="hold">
                                          <p:stCondLst>
                                            <p:cond delay="1249"/>
                                          </p:stCondLst>
                                        </p:cTn>
                                        <p:tgtEl>
                                          <p:spTgt spid="3074"/>
                                        </p:tgtEl>
                                        <p:attrNameLst>
                                          <p:attrName>style.visibility</p:attrName>
                                        </p:attrNameLst>
                                      </p:cBhvr>
                                      <p:to>
                                        <p:strVal val="hidden"/>
                                      </p:to>
                                    </p:set>
                                  </p:childTnLst>
                                </p:cTn>
                              </p:par>
                            </p:childTnLst>
                          </p:cTn>
                        </p:par>
                        <p:par>
                          <p:cTn id="63" fill="hold">
                            <p:stCondLst>
                              <p:cond delay="2000"/>
                            </p:stCondLst>
                            <p:childTnLst>
                              <p:par>
                                <p:cTn id="64" presetID="10" presetClass="entr" presetSubtype="0" fill="hold" grpId="0" nodeType="after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fade">
                                      <p:cBhvr>
                                        <p:cTn id="66" dur="250"/>
                                        <p:tgtEl>
                                          <p:spTgt spid="12"/>
                                        </p:tgtEl>
                                      </p:cBhvr>
                                    </p:animEffect>
                                  </p:childTnLst>
                                </p:cTn>
                              </p:par>
                              <p:par>
                                <p:cTn id="67" presetID="10" presetClass="exit" presetSubtype="0" fill="hold" grpId="1" nodeType="withEffect">
                                  <p:stCondLst>
                                    <p:cond delay="0"/>
                                  </p:stCondLst>
                                  <p:childTnLst>
                                    <p:animEffect transition="out" filter="fade">
                                      <p:cBhvr>
                                        <p:cTn id="68" dur="500"/>
                                        <p:tgtEl>
                                          <p:spTgt spid="2"/>
                                        </p:tgtEl>
                                      </p:cBhvr>
                                    </p:animEffect>
                                    <p:set>
                                      <p:cBhvr>
                                        <p:cTn id="69" dur="1" fill="hold">
                                          <p:stCondLst>
                                            <p:cond delay="499"/>
                                          </p:stCondLst>
                                        </p:cTn>
                                        <p:tgtEl>
                                          <p:spTgt spid="2"/>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500"/>
                                        <p:tgtEl>
                                          <p:spTgt spid="3"/>
                                        </p:tgtEl>
                                      </p:cBhvr>
                                    </p:animEffect>
                                    <p:set>
                                      <p:cBhvr>
                                        <p:cTn id="72" dur="1" fill="hold">
                                          <p:stCondLst>
                                            <p:cond delay="499"/>
                                          </p:stCondLst>
                                        </p:cTn>
                                        <p:tgtEl>
                                          <p:spTgt spid="3"/>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500"/>
                                        <p:tgtEl>
                                          <p:spTgt spid="4"/>
                                        </p:tgtEl>
                                      </p:cBhvr>
                                    </p:animEffect>
                                    <p:set>
                                      <p:cBhvr>
                                        <p:cTn id="75" dur="1" fill="hold">
                                          <p:stCondLst>
                                            <p:cond delay="499"/>
                                          </p:stCondLst>
                                        </p:cTn>
                                        <p:tgtEl>
                                          <p:spTgt spid="4"/>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5"/>
                                        </p:tgtEl>
                                      </p:cBhvr>
                                    </p:animEffect>
                                    <p:set>
                                      <p:cBhvr>
                                        <p:cTn id="78" dur="1" fill="hold">
                                          <p:stCondLst>
                                            <p:cond delay="499"/>
                                          </p:stCondLst>
                                        </p:cTn>
                                        <p:tgtEl>
                                          <p:spTgt spid="5"/>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500"/>
                                        <p:tgtEl>
                                          <p:spTgt spid="6"/>
                                        </p:tgtEl>
                                      </p:cBhvr>
                                    </p:animEffect>
                                    <p:set>
                                      <p:cBhvr>
                                        <p:cTn id="81" dur="1" fill="hold">
                                          <p:stCondLst>
                                            <p:cond delay="499"/>
                                          </p:stCondLst>
                                        </p:cTn>
                                        <p:tgtEl>
                                          <p:spTgt spid="6"/>
                                        </p:tgtEl>
                                        <p:attrNameLst>
                                          <p:attrName>style.visibility</p:attrName>
                                        </p:attrNameLst>
                                      </p:cBhvr>
                                      <p:to>
                                        <p:strVal val="hidden"/>
                                      </p:to>
                                    </p:set>
                                  </p:childTnLst>
                                </p:cTn>
                              </p:par>
                              <p:par>
                                <p:cTn id="82" presetID="10" presetClass="exit" presetSubtype="0" fill="hold" grpId="1" nodeType="withEffect">
                                  <p:stCondLst>
                                    <p:cond delay="0"/>
                                  </p:stCondLst>
                                  <p:childTnLst>
                                    <p:animEffect transition="out" filter="fade">
                                      <p:cBhvr>
                                        <p:cTn id="83" dur="500"/>
                                        <p:tgtEl>
                                          <p:spTgt spid="7"/>
                                        </p:tgtEl>
                                      </p:cBhvr>
                                    </p:animEffect>
                                    <p:set>
                                      <p:cBhvr>
                                        <p:cTn id="84" dur="1" fill="hold">
                                          <p:stCondLst>
                                            <p:cond delay="499"/>
                                          </p:stCondLst>
                                        </p:cTn>
                                        <p:tgtEl>
                                          <p:spTgt spid="7"/>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500"/>
                                        <p:tgtEl>
                                          <p:spTgt spid="8"/>
                                        </p:tgtEl>
                                      </p:cBhvr>
                                    </p:animEffect>
                                    <p:set>
                                      <p:cBhvr>
                                        <p:cTn id="87" dur="1" fill="hold">
                                          <p:stCondLst>
                                            <p:cond delay="499"/>
                                          </p:stCondLst>
                                        </p:cTn>
                                        <p:tgtEl>
                                          <p:spTgt spid="8"/>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500"/>
                                        <p:tgtEl>
                                          <p:spTgt spid="9"/>
                                        </p:tgtEl>
                                      </p:cBhvr>
                                    </p:animEffect>
                                    <p:set>
                                      <p:cBhvr>
                                        <p:cTn id="90" dur="1" fill="hold">
                                          <p:stCondLst>
                                            <p:cond delay="499"/>
                                          </p:stCondLst>
                                        </p:cTn>
                                        <p:tgtEl>
                                          <p:spTgt spid="9"/>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500"/>
                                        <p:tgtEl>
                                          <p:spTgt spid="10"/>
                                        </p:tgtEl>
                                      </p:cBhvr>
                                    </p:animEffect>
                                    <p:set>
                                      <p:cBhvr>
                                        <p:cTn id="93" dur="1" fill="hold">
                                          <p:stCondLst>
                                            <p:cond delay="499"/>
                                          </p:stCondLst>
                                        </p:cTn>
                                        <p:tgtEl>
                                          <p:spTgt spid="10"/>
                                        </p:tgtEl>
                                        <p:attrNameLst>
                                          <p:attrName>style.visibility</p:attrName>
                                        </p:attrNameLst>
                                      </p:cBhvr>
                                      <p:to>
                                        <p:strVal val="hidden"/>
                                      </p:to>
                                    </p:set>
                                  </p:childTnLst>
                                </p:cTn>
                              </p:par>
                              <p:par>
                                <p:cTn id="94" presetID="10" presetClass="exit" presetSubtype="0" fill="hold" grpId="1" nodeType="withEffect">
                                  <p:stCondLst>
                                    <p:cond delay="0"/>
                                  </p:stCondLst>
                                  <p:childTnLst>
                                    <p:animEffect transition="out" filter="fade">
                                      <p:cBhvr>
                                        <p:cTn id="95" dur="500"/>
                                        <p:tgtEl>
                                          <p:spTgt spid="11"/>
                                        </p:tgtEl>
                                      </p:cBhvr>
                                    </p:animEffect>
                                    <p:set>
                                      <p:cBhvr>
                                        <p:cTn id="96" dur="1" fill="hold">
                                          <p:stCondLst>
                                            <p:cond delay="499"/>
                                          </p:stCondLst>
                                        </p:cTn>
                                        <p:tgtEl>
                                          <p:spTgt spid="11"/>
                                        </p:tgtEl>
                                        <p:attrNameLst>
                                          <p:attrName>style.visibility</p:attrName>
                                        </p:attrNameLst>
                                      </p:cBhvr>
                                      <p:to>
                                        <p:strVal val="hidden"/>
                                      </p:to>
                                    </p:set>
                                  </p:childTnLst>
                                </p:cTn>
                              </p:par>
                            </p:childTnLst>
                          </p:cTn>
                        </p:par>
                        <p:par>
                          <p:cTn id="97" fill="hold">
                            <p:stCondLst>
                              <p:cond delay="2500"/>
                            </p:stCondLst>
                            <p:childTnLst>
                              <p:par>
                                <p:cTn id="98" presetID="22" presetClass="entr" presetSubtype="8" fill="hold" grpId="0" nodeType="afterEffect">
                                  <p:stCondLst>
                                    <p:cond delay="0"/>
                                  </p:stCondLst>
                                  <p:childTnLst>
                                    <p:set>
                                      <p:cBhvr>
                                        <p:cTn id="99" dur="1" fill="hold">
                                          <p:stCondLst>
                                            <p:cond delay="0"/>
                                          </p:stCondLst>
                                        </p:cTn>
                                        <p:tgtEl>
                                          <p:spTgt spid="14"/>
                                        </p:tgtEl>
                                        <p:attrNameLst>
                                          <p:attrName>style.visibility</p:attrName>
                                        </p:attrNameLst>
                                      </p:cBhvr>
                                      <p:to>
                                        <p:strVal val="visible"/>
                                      </p:to>
                                    </p:set>
                                    <p:animEffect transition="in" filter="wipe(left)">
                                      <p:cBhvr>
                                        <p:cTn id="100" dur="500"/>
                                        <p:tgtEl>
                                          <p:spTgt spid="14"/>
                                        </p:tgtEl>
                                      </p:cBhvr>
                                    </p:animEffect>
                                  </p:childTnLst>
                                </p:cTn>
                              </p:par>
                              <p:par>
                                <p:cTn id="101" presetID="18" presetClass="emph" presetSubtype="0" fill="hold" grpId="1" nodeType="withEffect">
                                  <p:stCondLst>
                                    <p:cond delay="0"/>
                                  </p:stCondLst>
                                  <p:childTnLst>
                                    <p:set>
                                      <p:cBhvr override="childStyle">
                                        <p:cTn id="102" dur="500" fill="hold"/>
                                        <p:tgtEl>
                                          <p:spTgt spid="14"/>
                                        </p:tgtEl>
                                        <p:attrNameLst>
                                          <p:attrName>style.textDecorationUnderline</p:attrName>
                                        </p:attrNameLst>
                                      </p:cBhvr>
                                      <p:to>
                                        <p:strVal val="true"/>
                                      </p:to>
                                    </p:set>
                                  </p:childTnLst>
                                </p:cTn>
                              </p:par>
                              <p:par>
                                <p:cTn id="103" presetID="16" presetClass="exit" presetSubtype="21" fill="hold" grpId="2" nodeType="withEffect">
                                  <p:stCondLst>
                                    <p:cond delay="650"/>
                                  </p:stCondLst>
                                  <p:childTnLst>
                                    <p:animEffect transition="out" filter="barn(inVertical)">
                                      <p:cBhvr>
                                        <p:cTn id="104" dur="500"/>
                                        <p:tgtEl>
                                          <p:spTgt spid="14"/>
                                        </p:tgtEl>
                                      </p:cBhvr>
                                    </p:animEffect>
                                    <p:set>
                                      <p:cBhvr>
                                        <p:cTn id="105" dur="1" fill="hold">
                                          <p:stCondLst>
                                            <p:cond delay="499"/>
                                          </p:stCondLst>
                                        </p:cTn>
                                        <p:tgtEl>
                                          <p:spTgt spid="14"/>
                                        </p:tgtEl>
                                        <p:attrNameLst>
                                          <p:attrName>style.visibility</p:attrName>
                                        </p:attrNameLst>
                                      </p:cBhvr>
                                      <p:to>
                                        <p:strVal val="hidden"/>
                                      </p:to>
                                    </p:set>
                                  </p:childTnLst>
                                </p:cTn>
                              </p:par>
                              <p:par>
                                <p:cTn id="106" presetID="0" presetClass="entr" presetSubtype="0" fill="hold" grpId="0" nodeType="withEffect">
                                  <p:stCondLst>
                                    <p:cond delay="400"/>
                                  </p:stCondLst>
                                  <p:childTnLst>
                                    <p:set>
                                      <p:cBhvr>
                                        <p:cTn id="107" dur="1" fill="hold">
                                          <p:stCondLst>
                                            <p:cond delay="0"/>
                                          </p:stCondLst>
                                        </p:cTn>
                                        <p:tgtEl>
                                          <p:spTgt spid="18"/>
                                        </p:tgtEl>
                                        <p:attrNameLst>
                                          <p:attrName>style.visibility</p:attrName>
                                        </p:attrNameLst>
                                      </p:cBhvr>
                                      <p:to>
                                        <p:strVal val="visible"/>
                                      </p:to>
                                    </p:set>
                                    <p:animEffect transition="in" filter="dissolve">
                                      <p:cBhvr>
                                        <p:cTn id="108" dur="500">
                                          <p:stCondLst>
                                            <p:cond delay="0"/>
                                          </p:stCondLst>
                                        </p:cTn>
                                        <p:tgtEl>
                                          <p:spTgt spid="18"/>
                                        </p:tgtEl>
                                      </p:cBhvr>
                                    </p:animEffect>
                                    <p:anim to="" calcmode="lin" valueType="num">
                                      <p:cBhvr>
                                        <p:cTn id="109" dur="500" fill="hold">
                                          <p:stCondLst>
                                            <p:cond delay="0"/>
                                          </p:stCondLst>
                                        </p:cTn>
                                        <p:tgtEl>
                                          <p:spTgt spid="18"/>
                                        </p:tgtEl>
                                        <p:attrNameLst>
                                          <p:attrName>ppt_w</p:attrName>
                                        </p:attrNameLst>
                                      </p:cBhvr>
                                      <p:tavLst>
                                        <p:tav tm="0">
                                          <p:val>
                                            <p:strVal val="#ppt_w*4"/>
                                          </p:val>
                                        </p:tav>
                                        <p:tav tm="100000">
                                          <p:val>
                                            <p:strVal val="#ppt_w"/>
                                          </p:val>
                                        </p:tav>
                                      </p:tavLst>
                                    </p:anim>
                                    <p:anim to="" calcmode="lin" valueType="num">
                                      <p:cBhvr>
                                        <p:cTn id="110" dur="500" fill="hold">
                                          <p:stCondLst>
                                            <p:cond delay="0"/>
                                          </p:stCondLst>
                                        </p:cTn>
                                        <p:tgtEl>
                                          <p:spTgt spid="18"/>
                                        </p:tgtEl>
                                        <p:attrNameLst>
                                          <p:attrName>ppt_h</p:attrName>
                                        </p:attrNameLst>
                                      </p:cBhvr>
                                      <p:tavLst>
                                        <p:tav tm="0">
                                          <p:val>
                                            <p:strVal val="#ppt_h*4"/>
                                          </p:val>
                                        </p:tav>
                                        <p:tav tm="100000">
                                          <p:val>
                                            <p:strVal val="#ppt_h"/>
                                          </p:val>
                                        </p:tav>
                                      </p:tavLst>
                                    </p:anim>
                                  </p:childTnLst>
                                </p:cTn>
                              </p:par>
                              <p:par>
                                <p:cTn id="111" presetID="22" presetClass="entr" presetSubtype="1" fill="hold" grpId="0" nodeType="withEffect">
                                  <p:stCondLst>
                                    <p:cond delay="1000"/>
                                  </p:stCondLst>
                                  <p:childTnLst>
                                    <p:set>
                                      <p:cBhvr>
                                        <p:cTn id="112" dur="1" fill="hold">
                                          <p:stCondLst>
                                            <p:cond delay="0"/>
                                          </p:stCondLst>
                                        </p:cTn>
                                        <p:tgtEl>
                                          <p:spTgt spid="15"/>
                                        </p:tgtEl>
                                        <p:attrNameLst>
                                          <p:attrName>style.visibility</p:attrName>
                                        </p:attrNameLst>
                                      </p:cBhvr>
                                      <p:to>
                                        <p:strVal val="visible"/>
                                      </p:to>
                                    </p:set>
                                    <p:animEffect transition="in" filter="wipe(up)">
                                      <p:cBhvr>
                                        <p:cTn id="113" dur="500"/>
                                        <p:tgtEl>
                                          <p:spTgt spid="15"/>
                                        </p:tgtEl>
                                      </p:cBhvr>
                                    </p:animEffect>
                                  </p:childTnLst>
                                </p:cTn>
                              </p:par>
                            </p:childTnLst>
                          </p:cTn>
                        </p:par>
                      </p:childTnLst>
                    </p:cTn>
                  </p:par>
                  <p:par>
                    <p:cTn id="114" fill="hold">
                      <p:stCondLst>
                        <p:cond delay="indefinite"/>
                      </p:stCondLst>
                      <p:childTnLst>
                        <p:par>
                          <p:cTn id="115" fill="hold">
                            <p:stCondLst>
                              <p:cond delay="0"/>
                            </p:stCondLst>
                            <p:childTnLst>
                              <p:par>
                                <p:cTn id="116" presetID="2" presetClass="entr" presetSubtype="2" fill="hold" grpId="0" nodeType="clickEffect">
                                  <p:stCondLst>
                                    <p:cond delay="0"/>
                                  </p:stCondLst>
                                  <p:childTnLst>
                                    <p:set>
                                      <p:cBhvr>
                                        <p:cTn id="117" dur="1" fill="hold">
                                          <p:stCondLst>
                                            <p:cond delay="0"/>
                                          </p:stCondLst>
                                        </p:cTn>
                                        <p:tgtEl>
                                          <p:spTgt spid="19"/>
                                        </p:tgtEl>
                                        <p:attrNameLst>
                                          <p:attrName>style.visibility</p:attrName>
                                        </p:attrNameLst>
                                      </p:cBhvr>
                                      <p:to>
                                        <p:strVal val="visible"/>
                                      </p:to>
                                    </p:set>
                                    <p:anim calcmode="lin" valueType="num">
                                      <p:cBhvr additive="base">
                                        <p:cTn id="118" dur="500" fill="hold"/>
                                        <p:tgtEl>
                                          <p:spTgt spid="19"/>
                                        </p:tgtEl>
                                        <p:attrNameLst>
                                          <p:attrName>ppt_x</p:attrName>
                                        </p:attrNameLst>
                                      </p:cBhvr>
                                      <p:tavLst>
                                        <p:tav tm="0">
                                          <p:val>
                                            <p:strVal val="1+#ppt_w/2"/>
                                          </p:val>
                                        </p:tav>
                                        <p:tav tm="100000">
                                          <p:val>
                                            <p:strVal val="#ppt_x"/>
                                          </p:val>
                                        </p:tav>
                                      </p:tavLst>
                                    </p:anim>
                                    <p:anim calcmode="lin" valueType="num">
                                      <p:cBhvr additive="base">
                                        <p:cTn id="119" dur="500" fill="hold"/>
                                        <p:tgtEl>
                                          <p:spTgt spid="19"/>
                                        </p:tgtEl>
                                        <p:attrNameLst>
                                          <p:attrName>ppt_y</p:attrName>
                                        </p:attrNameLst>
                                      </p:cBhvr>
                                      <p:tavLst>
                                        <p:tav tm="0">
                                          <p:val>
                                            <p:strVal val="#ppt_y"/>
                                          </p:val>
                                        </p:tav>
                                        <p:tav tm="100000">
                                          <p:val>
                                            <p:strVal val="#ppt_y"/>
                                          </p:val>
                                        </p:tav>
                                      </p:tavLst>
                                    </p:anim>
                                  </p:childTnLst>
                                </p:cTn>
                              </p:par>
                              <p:par>
                                <p:cTn id="120" presetID="2" presetClass="entr" presetSubtype="8" fill="hold" grpId="0" nodeType="withEffect">
                                  <p:stCondLst>
                                    <p:cond delay="0"/>
                                  </p:stCondLst>
                                  <p:childTnLst>
                                    <p:set>
                                      <p:cBhvr>
                                        <p:cTn id="121" dur="1" fill="hold">
                                          <p:stCondLst>
                                            <p:cond delay="0"/>
                                          </p:stCondLst>
                                        </p:cTn>
                                        <p:tgtEl>
                                          <p:spTgt spid="20"/>
                                        </p:tgtEl>
                                        <p:attrNameLst>
                                          <p:attrName>style.visibility</p:attrName>
                                        </p:attrNameLst>
                                      </p:cBhvr>
                                      <p:to>
                                        <p:strVal val="visible"/>
                                      </p:to>
                                    </p:set>
                                    <p:anim calcmode="lin" valueType="num">
                                      <p:cBhvr additive="base">
                                        <p:cTn id="122" dur="500" fill="hold"/>
                                        <p:tgtEl>
                                          <p:spTgt spid="20"/>
                                        </p:tgtEl>
                                        <p:attrNameLst>
                                          <p:attrName>ppt_x</p:attrName>
                                        </p:attrNameLst>
                                      </p:cBhvr>
                                      <p:tavLst>
                                        <p:tav tm="0">
                                          <p:val>
                                            <p:strVal val="0-#ppt_w/2"/>
                                          </p:val>
                                        </p:tav>
                                        <p:tav tm="100000">
                                          <p:val>
                                            <p:strVal val="#ppt_x"/>
                                          </p:val>
                                        </p:tav>
                                      </p:tavLst>
                                    </p:anim>
                                    <p:anim calcmode="lin" valueType="num">
                                      <p:cBhvr additive="base">
                                        <p:cTn id="123"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0" presetClass="entr" presetSubtype="0" fill="hold" grpId="0" nodeType="clickEffect">
                                  <p:stCondLst>
                                    <p:cond delay="0"/>
                                  </p:stCondLst>
                                  <p:childTnLst>
                                    <p:set>
                                      <p:cBhvr>
                                        <p:cTn id="127" dur="1" fill="hold">
                                          <p:stCondLst>
                                            <p:cond delay="0"/>
                                          </p:stCondLst>
                                        </p:cTn>
                                        <p:tgtEl>
                                          <p:spTgt spid="17"/>
                                        </p:tgtEl>
                                        <p:attrNameLst>
                                          <p:attrName>style.visibility</p:attrName>
                                        </p:attrNameLst>
                                      </p:cBhvr>
                                      <p:to>
                                        <p:strVal val="visible"/>
                                      </p:to>
                                    </p:set>
                                    <p:animEffect transition="in" filter="dissolve">
                                      <p:cBhvr>
                                        <p:cTn id="128" dur="500">
                                          <p:stCondLst>
                                            <p:cond delay="0"/>
                                          </p:stCondLst>
                                        </p:cTn>
                                        <p:tgtEl>
                                          <p:spTgt spid="17"/>
                                        </p:tgtEl>
                                      </p:cBhvr>
                                    </p:animEffect>
                                    <p:anim to="" calcmode="lin" valueType="num">
                                      <p:cBhvr>
                                        <p:cTn id="129"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130"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par>
                          <p:cTn id="131" fill="hold">
                            <p:stCondLst>
                              <p:cond delay="500"/>
                            </p:stCondLst>
                            <p:childTnLst>
                              <p:par>
                                <p:cTn id="132" presetID="22" presetClass="entr" presetSubtype="8" fill="hold" grpId="0" nodeType="afterEffect">
                                  <p:stCondLst>
                                    <p:cond delay="250"/>
                                  </p:stCondLst>
                                  <p:childTnLst>
                                    <p:set>
                                      <p:cBhvr>
                                        <p:cTn id="133" dur="1" fill="hold">
                                          <p:stCondLst>
                                            <p:cond delay="0"/>
                                          </p:stCondLst>
                                        </p:cTn>
                                        <p:tgtEl>
                                          <p:spTgt spid="13"/>
                                        </p:tgtEl>
                                        <p:attrNameLst>
                                          <p:attrName>style.visibility</p:attrName>
                                        </p:attrNameLst>
                                      </p:cBhvr>
                                      <p:to>
                                        <p:strVal val="visible"/>
                                      </p:to>
                                    </p:set>
                                    <p:animEffect transition="in" filter="wipe(left)">
                                      <p:cBhvr>
                                        <p:cTn id="134" dur="500"/>
                                        <p:tgtEl>
                                          <p:spTgt spid="13"/>
                                        </p:tgtEl>
                                      </p:cBhvr>
                                    </p:animEffect>
                                  </p:childTnLst>
                                </p:cTn>
                              </p:par>
                              <p:par>
                                <p:cTn id="135" presetID="18" presetClass="emph" presetSubtype="0" fill="hold" grpId="1" nodeType="withEffect">
                                  <p:stCondLst>
                                    <p:cond delay="250"/>
                                  </p:stCondLst>
                                  <p:childTnLst>
                                    <p:set>
                                      <p:cBhvr override="childStyle">
                                        <p:cTn id="136" dur="500" fill="hold"/>
                                        <p:tgtEl>
                                          <p:spTgt spid="13"/>
                                        </p:tgtEl>
                                        <p:attrNameLst>
                                          <p:attrName>style.textDecorationUnderline</p:attrName>
                                        </p:attrNameLst>
                                      </p:cBhvr>
                                      <p:to>
                                        <p:strVal val="true"/>
                                      </p:to>
                                    </p:set>
                                  </p:childTnLst>
                                </p:cTn>
                              </p:par>
                              <p:par>
                                <p:cTn id="137" presetID="22" presetClass="entr" presetSubtype="8" fill="hold" grpId="0" nodeType="withEffect">
                                  <p:stCondLst>
                                    <p:cond delay="250"/>
                                  </p:stCondLst>
                                  <p:childTnLst>
                                    <p:set>
                                      <p:cBhvr>
                                        <p:cTn id="138" dur="1" fill="hold">
                                          <p:stCondLst>
                                            <p:cond delay="0"/>
                                          </p:stCondLst>
                                        </p:cTn>
                                        <p:tgtEl>
                                          <p:spTgt spid="16"/>
                                        </p:tgtEl>
                                        <p:attrNameLst>
                                          <p:attrName>style.visibility</p:attrName>
                                        </p:attrNameLst>
                                      </p:cBhvr>
                                      <p:to>
                                        <p:strVal val="visible"/>
                                      </p:to>
                                    </p:set>
                                    <p:animEffect transition="in" filter="wipe(left)">
                                      <p:cBhvr>
                                        <p:cTn id="13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4" grpId="0"/>
      <p:bldP spid="14" grpId="1"/>
      <p:bldP spid="14" grpId="2"/>
      <p:bldP spid="12"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5" grpId="0"/>
      <p:bldP spid="16" grpId="0"/>
      <p:bldP spid="17" grpId="0" animBg="1"/>
      <p:bldP spid="18" grpId="0"/>
      <p:bldP spid="19" grpId="0"/>
      <p:bldP spid="20"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Knowing God, Chapter 14">
            <a:extLst>
              <a:ext uri="{FF2B5EF4-FFF2-40B4-BE49-F238E27FC236}">
                <a16:creationId xmlns:a16="http://schemas.microsoft.com/office/drawing/2014/main" id="{34CE6693-612B-3A9B-2244-C31EE4F7F7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is">
            <a:extLst>
              <a:ext uri="{FF2B5EF4-FFF2-40B4-BE49-F238E27FC236}">
                <a16:creationId xmlns:a16="http://schemas.microsoft.com/office/drawing/2014/main" id="{453D7E9B-B1C9-A352-6E04-1AB07D451CF0}"/>
              </a:ext>
            </a:extLst>
          </p:cNvPr>
          <p:cNvSpPr txBox="1">
            <a:spLocks/>
          </p:cNvSpPr>
          <p:nvPr/>
        </p:nvSpPr>
        <p:spPr>
          <a:xfrm>
            <a:off x="2553240" y="4124210"/>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7" name="is">
            <a:extLst>
              <a:ext uri="{FF2B5EF4-FFF2-40B4-BE49-F238E27FC236}">
                <a16:creationId xmlns:a16="http://schemas.microsoft.com/office/drawing/2014/main" id="{44990480-E579-A274-C972-15E856042B46}"/>
              </a:ext>
            </a:extLst>
          </p:cNvPr>
          <p:cNvSpPr txBox="1">
            <a:spLocks/>
          </p:cNvSpPr>
          <p:nvPr/>
        </p:nvSpPr>
        <p:spPr>
          <a:xfrm>
            <a:off x="3444004" y="2102600"/>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8" name="Final">
            <a:extLst>
              <a:ext uri="{FF2B5EF4-FFF2-40B4-BE49-F238E27FC236}">
                <a16:creationId xmlns:a16="http://schemas.microsoft.com/office/drawing/2014/main" id="{491A508A-DC04-237B-AE51-11973F78854B}"/>
              </a:ext>
            </a:extLst>
          </p:cNvPr>
          <p:cNvSpPr txBox="1">
            <a:spLocks noChangeArrowheads="1"/>
          </p:cNvSpPr>
          <p:nvPr/>
        </p:nvSpPr>
        <p:spPr bwMode="auto">
          <a:xfrm>
            <a:off x="1552479" y="1488097"/>
            <a:ext cx="6926239" cy="38818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God is a just judge</a:t>
            </a:r>
            <a:br>
              <a:rPr lang="en-US" altLang="en-US"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a:ln w="17780" cmpd="sng">
                  <a:solidFill>
                    <a:srgbClr val="FFFFFF"/>
                  </a:solidFill>
                  <a:prstDash val="solid"/>
                  <a:miter lim="800000"/>
                </a:ln>
                <a:solidFill>
                  <a:srgbClr val="FF3399"/>
                </a:solidFill>
                <a:effectLst>
                  <a:glow rad="101600">
                    <a:schemeClr val="tx1"/>
                  </a:glow>
                  <a:outerShdw blurRad="50800" algn="tl" rotWithShape="0">
                    <a:srgbClr val="000000"/>
                  </a:outerShdw>
                </a:effectLst>
                <a:latin typeface="Calibri" panose="020F0502020204030204" pitchFamily="34" charset="0"/>
              </a:rPr>
              <a:t>God is</a:t>
            </a:r>
            <a:endParaRPr lang="en-US" altLang="en-US" sz="3200" b="1" i="1" kern="0" dirty="0">
              <a:ln w="17780" cmpd="sng">
                <a:solidFill>
                  <a:srgbClr val="FFFFFF"/>
                </a:solidFill>
                <a:prstDash val="solid"/>
                <a:miter lim="800000"/>
              </a:ln>
              <a:solidFill>
                <a:srgbClr val="FF3399"/>
              </a:solidFill>
              <a:effectLst>
                <a:glow rad="101600">
                  <a:schemeClr val="tx1"/>
                </a:glow>
                <a:outerShdw blurRad="50800" algn="tl" rotWithShape="0">
                  <a:srgbClr val="000000"/>
                </a:outerShdw>
              </a:effectLst>
              <a:latin typeface="Calibri" panose="020F0502020204030204" pitchFamily="34" charset="0"/>
            </a:endParaRPr>
          </a:p>
        </p:txBody>
      </p:sp>
      <p:sp>
        <p:nvSpPr>
          <p:cNvPr id="9" name="Final 2">
            <a:extLst>
              <a:ext uri="{FF2B5EF4-FFF2-40B4-BE49-F238E27FC236}">
                <a16:creationId xmlns:a16="http://schemas.microsoft.com/office/drawing/2014/main" id="{1216CFF7-C00D-26E8-1A79-6D29476B2826}"/>
              </a:ext>
            </a:extLst>
          </p:cNvPr>
          <p:cNvSpPr txBox="1">
            <a:spLocks noChangeArrowheads="1"/>
          </p:cNvSpPr>
          <p:nvPr/>
        </p:nvSpPr>
        <p:spPr bwMode="auto">
          <a:xfrm>
            <a:off x="3021888" y="3778878"/>
            <a:ext cx="4521958" cy="12882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3399"/>
                </a:solidFill>
                <a:effectLst>
                  <a:glow rad="101600">
                    <a:schemeClr val="tx1"/>
                  </a:glow>
                  <a:outerShdw blurRad="50800" algn="tl" rotWithShape="0">
                    <a:srgbClr val="000000"/>
                  </a:outerShdw>
                </a:effectLst>
                <a:latin typeface="Calibri" panose="020F0502020204030204" pitchFamily="34" charset="0"/>
              </a:rPr>
              <a:t>angry with the</a:t>
            </a:r>
          </a:p>
          <a:p>
            <a:pPr eaLnBrk="1" hangingPunct="1"/>
            <a:r>
              <a:rPr lang="en-US" altLang="en-US" b="1" kern="0" dirty="0">
                <a:ln w="17780" cmpd="sng">
                  <a:solidFill>
                    <a:srgbClr val="FFFFFF"/>
                  </a:solidFill>
                  <a:prstDash val="solid"/>
                  <a:miter lim="800000"/>
                </a:ln>
                <a:solidFill>
                  <a:srgbClr val="FF3399"/>
                </a:solidFill>
                <a:effectLst>
                  <a:glow rad="101600">
                    <a:schemeClr val="tx1"/>
                  </a:glow>
                  <a:outerShdw blurRad="50800" algn="tl" rotWithShape="0">
                    <a:srgbClr val="000000"/>
                  </a:outerShdw>
                </a:effectLst>
                <a:latin typeface="Calibri" panose="020F0502020204030204" pitchFamily="34" charset="0"/>
              </a:rPr>
              <a:t>wicked every day</a:t>
            </a:r>
            <a:endParaRPr lang="en-US" altLang="en-US" sz="3200" b="1" i="1" kern="0" dirty="0">
              <a:ln w="17780" cmpd="sng">
                <a:solidFill>
                  <a:srgbClr val="FFFFFF"/>
                </a:solidFill>
                <a:prstDash val="solid"/>
                <a:miter lim="800000"/>
              </a:ln>
              <a:solidFill>
                <a:srgbClr val="FF3399"/>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2307453"/>
            <a:ext cx="8229600" cy="2243094"/>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 is a just judge, And God is angry with the wicked every day.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7:11 </a:t>
            </a:r>
          </a:p>
        </p:txBody>
      </p:sp>
      <p:sp>
        <p:nvSpPr>
          <p:cNvPr id="2" name="Rectangle 2">
            <a:extLst>
              <a:ext uri="{FF2B5EF4-FFF2-40B4-BE49-F238E27FC236}">
                <a16:creationId xmlns:a16="http://schemas.microsoft.com/office/drawing/2014/main" id="{E5F9AA03-7B67-DAF3-2007-33CD6A05B238}"/>
              </a:ext>
            </a:extLst>
          </p:cNvPr>
          <p:cNvSpPr txBox="1">
            <a:spLocks noChangeArrowheads="1"/>
          </p:cNvSpPr>
          <p:nvPr/>
        </p:nvSpPr>
        <p:spPr bwMode="auto">
          <a:xfrm>
            <a:off x="781051" y="2464594"/>
            <a:ext cx="4798218" cy="7605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a just judge</a:t>
            </a:r>
          </a:p>
        </p:txBody>
      </p:sp>
      <p:sp>
        <p:nvSpPr>
          <p:cNvPr id="3" name="Rectangle 2">
            <a:extLst>
              <a:ext uri="{FF2B5EF4-FFF2-40B4-BE49-F238E27FC236}">
                <a16:creationId xmlns:a16="http://schemas.microsoft.com/office/drawing/2014/main" id="{9FDF6B10-82C1-2FE5-A555-1F9A0B4372E1}"/>
              </a:ext>
            </a:extLst>
          </p:cNvPr>
          <p:cNvSpPr txBox="1">
            <a:spLocks noChangeArrowheads="1"/>
          </p:cNvSpPr>
          <p:nvPr/>
        </p:nvSpPr>
        <p:spPr bwMode="auto">
          <a:xfrm>
            <a:off x="6450903" y="2457450"/>
            <a:ext cx="1831085" cy="780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a:t>
            </a:r>
          </a:p>
        </p:txBody>
      </p:sp>
      <p:sp>
        <p:nvSpPr>
          <p:cNvPr id="4" name="Rectangle 2">
            <a:extLst>
              <a:ext uri="{FF2B5EF4-FFF2-40B4-BE49-F238E27FC236}">
                <a16:creationId xmlns:a16="http://schemas.microsoft.com/office/drawing/2014/main" id="{3030F0BE-5276-20FB-4267-506749F40ADE}"/>
              </a:ext>
            </a:extLst>
          </p:cNvPr>
          <p:cNvSpPr txBox="1">
            <a:spLocks noChangeArrowheads="1"/>
          </p:cNvSpPr>
          <p:nvPr/>
        </p:nvSpPr>
        <p:spPr bwMode="auto">
          <a:xfrm>
            <a:off x="535781" y="3125099"/>
            <a:ext cx="3773796" cy="789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angry with the</a:t>
            </a:r>
          </a:p>
        </p:txBody>
      </p:sp>
      <p:sp>
        <p:nvSpPr>
          <p:cNvPr id="5" name="Rectangle 2">
            <a:extLst>
              <a:ext uri="{FF2B5EF4-FFF2-40B4-BE49-F238E27FC236}">
                <a16:creationId xmlns:a16="http://schemas.microsoft.com/office/drawing/2014/main" id="{749C7EC5-8A52-FADC-9390-62BE0E49CCCF}"/>
              </a:ext>
            </a:extLst>
          </p:cNvPr>
          <p:cNvSpPr txBox="1">
            <a:spLocks noChangeArrowheads="1"/>
          </p:cNvSpPr>
          <p:nvPr/>
        </p:nvSpPr>
        <p:spPr bwMode="auto">
          <a:xfrm>
            <a:off x="3881438" y="3125099"/>
            <a:ext cx="4736469" cy="789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wicked every day</a:t>
            </a:r>
          </a:p>
        </p:txBody>
      </p:sp>
      <p:sp>
        <p:nvSpPr>
          <p:cNvPr id="10" name="=">
            <a:extLst>
              <a:ext uri="{FF2B5EF4-FFF2-40B4-BE49-F238E27FC236}">
                <a16:creationId xmlns:a16="http://schemas.microsoft.com/office/drawing/2014/main" id="{32B14582-8B66-F63E-8E1F-AADB3B575161}"/>
              </a:ext>
            </a:extLst>
          </p:cNvPr>
          <p:cNvSpPr>
            <a:spLocks noChangeArrowheads="1"/>
          </p:cNvSpPr>
          <p:nvPr/>
        </p:nvSpPr>
        <p:spPr bwMode="auto">
          <a:xfrm>
            <a:off x="3391674" y="2052313"/>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1" name="=">
            <a:extLst>
              <a:ext uri="{FF2B5EF4-FFF2-40B4-BE49-F238E27FC236}">
                <a16:creationId xmlns:a16="http://schemas.microsoft.com/office/drawing/2014/main" id="{823609A4-8248-023D-151C-02B2EB572A12}"/>
              </a:ext>
            </a:extLst>
          </p:cNvPr>
          <p:cNvSpPr>
            <a:spLocks noChangeArrowheads="1"/>
          </p:cNvSpPr>
          <p:nvPr/>
        </p:nvSpPr>
        <p:spPr bwMode="auto">
          <a:xfrm>
            <a:off x="2506133" y="4065678"/>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pic>
        <p:nvPicPr>
          <p:cNvPr id="20" name="Picture 3">
            <a:extLst>
              <a:ext uri="{FF2B5EF4-FFF2-40B4-BE49-F238E27FC236}">
                <a16:creationId xmlns:a16="http://schemas.microsoft.com/office/drawing/2014/main" id="{CBE59526-0E65-FFD6-BFA7-9AFAE75A69E0}"/>
              </a:ext>
            </a:extLst>
          </p:cNvPr>
          <p:cNvPicPr>
            <a:picLocks noChangeAspect="1"/>
          </p:cNvPicPr>
          <p:nvPr/>
        </p:nvPicPr>
        <p:blipFill>
          <a:blip r:embed="rId4">
            <a:extLst>
              <a:ext uri="{BEBA8EAE-BF5A-486C-A8C5-ECC9F3942E4B}">
                <a14:imgProps xmlns:a14="http://schemas.microsoft.com/office/drawing/2010/main">
                  <a14:imgLayer r:embed="rId5">
                    <a14:imgEffect>
                      <a14:artisticBlur/>
                    </a14:imgEffect>
                    <a14:imgEffect>
                      <a14:sharpenSoften amount="-100000"/>
                    </a14:imgEffect>
                  </a14:imgLayer>
                </a14:imgProps>
              </a:ext>
            </a:extLst>
          </a:blip>
          <a:stretch>
            <a:fillRect/>
          </a:stretch>
        </p:blipFill>
        <p:spPr>
          <a:xfrm>
            <a:off x="0" y="0"/>
            <a:ext cx="9144000" cy="6857999"/>
          </a:xfrm>
          <a:prstGeom prst="rect">
            <a:avLst/>
          </a:prstGeom>
        </p:spPr>
      </p:pic>
      <p:sp>
        <p:nvSpPr>
          <p:cNvPr id="12" name="wicked">
            <a:extLst>
              <a:ext uri="{FF2B5EF4-FFF2-40B4-BE49-F238E27FC236}">
                <a16:creationId xmlns:a16="http://schemas.microsoft.com/office/drawing/2014/main" id="{C1BB4811-A49D-A4B2-98FC-0736F1018A59}"/>
              </a:ext>
            </a:extLst>
          </p:cNvPr>
          <p:cNvSpPr txBox="1">
            <a:spLocks noChangeArrowheads="1"/>
          </p:cNvSpPr>
          <p:nvPr/>
        </p:nvSpPr>
        <p:spPr bwMode="auto">
          <a:xfrm>
            <a:off x="2630658" y="4374779"/>
            <a:ext cx="2904294" cy="765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00"/>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wicked</a:t>
            </a:r>
          </a:p>
        </p:txBody>
      </p:sp>
      <p:sp>
        <p:nvSpPr>
          <p:cNvPr id="13" name="evil">
            <a:extLst>
              <a:ext uri="{FF2B5EF4-FFF2-40B4-BE49-F238E27FC236}">
                <a16:creationId xmlns:a16="http://schemas.microsoft.com/office/drawing/2014/main" id="{26175EBD-8ED3-57DF-AF04-118B2D3AC3CC}"/>
              </a:ext>
            </a:extLst>
          </p:cNvPr>
          <p:cNvSpPr txBox="1">
            <a:spLocks noChangeArrowheads="1"/>
          </p:cNvSpPr>
          <p:nvPr/>
        </p:nvSpPr>
        <p:spPr bwMode="auto">
          <a:xfrm>
            <a:off x="6414867" y="588225"/>
            <a:ext cx="1256029" cy="765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chemeClr val="tx1"/>
                </a:solidFill>
                <a:effectLst>
                  <a:glow rad="101600">
                    <a:srgbClr val="FF0000"/>
                  </a:glow>
                  <a:outerShdw blurRad="50800" algn="tl" rotWithShape="0">
                    <a:srgbClr val="000000"/>
                  </a:outerShdw>
                </a:effectLst>
                <a:uLnTx/>
                <a:uFillTx/>
                <a:latin typeface="Calibri" panose="020F0502020204030204" pitchFamily="34" charset="0"/>
                <a:ea typeface="+mj-ea"/>
                <a:cs typeface="+mj-cs"/>
              </a:rPr>
              <a:t>evil</a:t>
            </a:r>
          </a:p>
        </p:txBody>
      </p:sp>
      <p:sp>
        <p:nvSpPr>
          <p:cNvPr id="14" name="liars">
            <a:extLst>
              <a:ext uri="{FF2B5EF4-FFF2-40B4-BE49-F238E27FC236}">
                <a16:creationId xmlns:a16="http://schemas.microsoft.com/office/drawing/2014/main" id="{721F8DE6-0048-861D-454A-DDF8D7DA0895}"/>
              </a:ext>
            </a:extLst>
          </p:cNvPr>
          <p:cNvSpPr txBox="1">
            <a:spLocks noChangeArrowheads="1"/>
          </p:cNvSpPr>
          <p:nvPr/>
        </p:nvSpPr>
        <p:spPr bwMode="auto">
          <a:xfrm>
            <a:off x="4895558" y="5174293"/>
            <a:ext cx="1340435" cy="765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chemeClr val="tx1"/>
                </a:solidFill>
                <a:effectLst>
                  <a:glow rad="101600">
                    <a:srgbClr val="FFFF00"/>
                  </a:glow>
                  <a:outerShdw blurRad="50800" algn="tl" rotWithShape="0">
                    <a:srgbClr val="000000"/>
                  </a:outerShdw>
                </a:effectLst>
                <a:uLnTx/>
                <a:uFillTx/>
                <a:latin typeface="Calibri" panose="020F0502020204030204" pitchFamily="34" charset="0"/>
                <a:ea typeface="+mj-ea"/>
                <a:cs typeface="+mj-cs"/>
              </a:rPr>
              <a:t>liars</a:t>
            </a:r>
          </a:p>
        </p:txBody>
      </p:sp>
      <p:sp>
        <p:nvSpPr>
          <p:cNvPr id="15" name="cheaters">
            <a:extLst>
              <a:ext uri="{FF2B5EF4-FFF2-40B4-BE49-F238E27FC236}">
                <a16:creationId xmlns:a16="http://schemas.microsoft.com/office/drawing/2014/main" id="{EB8BBC32-0859-581E-FD9C-49E30CD54B10}"/>
              </a:ext>
            </a:extLst>
          </p:cNvPr>
          <p:cNvSpPr txBox="1">
            <a:spLocks noChangeArrowheads="1"/>
          </p:cNvSpPr>
          <p:nvPr/>
        </p:nvSpPr>
        <p:spPr bwMode="auto">
          <a:xfrm>
            <a:off x="6239706" y="5807339"/>
            <a:ext cx="2904294" cy="765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chemeClr val="tx1"/>
                </a:solidFill>
                <a:effectLst>
                  <a:glow rad="101600">
                    <a:srgbClr val="FF0000"/>
                  </a:glow>
                  <a:outerShdw blurRad="50800" algn="tl" rotWithShape="0">
                    <a:srgbClr val="000000"/>
                  </a:outerShdw>
                </a:effectLst>
                <a:uLnTx/>
                <a:uFillTx/>
                <a:latin typeface="Calibri" panose="020F0502020204030204" pitchFamily="34" charset="0"/>
                <a:ea typeface="+mj-ea"/>
                <a:cs typeface="+mj-cs"/>
              </a:rPr>
              <a:t>cheaters</a:t>
            </a:r>
          </a:p>
        </p:txBody>
      </p:sp>
      <p:sp>
        <p:nvSpPr>
          <p:cNvPr id="16" name="lack compassion">
            <a:extLst>
              <a:ext uri="{FF2B5EF4-FFF2-40B4-BE49-F238E27FC236}">
                <a16:creationId xmlns:a16="http://schemas.microsoft.com/office/drawing/2014/main" id="{D0CF8291-FF75-531E-AF2D-5224383BBE94}"/>
              </a:ext>
            </a:extLst>
          </p:cNvPr>
          <p:cNvSpPr txBox="1">
            <a:spLocks noChangeArrowheads="1"/>
          </p:cNvSpPr>
          <p:nvPr/>
        </p:nvSpPr>
        <p:spPr bwMode="auto">
          <a:xfrm>
            <a:off x="419685" y="5247251"/>
            <a:ext cx="3420794" cy="12548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chemeClr val="tx1"/>
                </a:solidFill>
                <a:effectLst>
                  <a:glow rad="101600">
                    <a:srgbClr val="FF0000"/>
                  </a:glow>
                  <a:outerShdw blurRad="50800" algn="tl" rotWithShape="0">
                    <a:srgbClr val="000000"/>
                  </a:outerShdw>
                </a:effectLst>
                <a:uLnTx/>
                <a:uFillTx/>
                <a:latin typeface="Calibri" panose="020F0502020204030204" pitchFamily="34" charset="0"/>
                <a:ea typeface="+mj-ea"/>
                <a:cs typeface="+mj-cs"/>
              </a:rPr>
              <a:t>lack compassion</a:t>
            </a:r>
          </a:p>
        </p:txBody>
      </p:sp>
      <p:sp>
        <p:nvSpPr>
          <p:cNvPr id="17" name="false witness">
            <a:extLst>
              <a:ext uri="{FF2B5EF4-FFF2-40B4-BE49-F238E27FC236}">
                <a16:creationId xmlns:a16="http://schemas.microsoft.com/office/drawing/2014/main" id="{190EB583-28BD-3091-6069-7ECB53C0C01C}"/>
              </a:ext>
            </a:extLst>
          </p:cNvPr>
          <p:cNvSpPr txBox="1">
            <a:spLocks noChangeArrowheads="1"/>
          </p:cNvSpPr>
          <p:nvPr/>
        </p:nvSpPr>
        <p:spPr bwMode="auto">
          <a:xfrm>
            <a:off x="6239706" y="2447779"/>
            <a:ext cx="2904294" cy="13673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chemeClr val="tx1"/>
                </a:solidFill>
                <a:effectLst>
                  <a:glow rad="101600">
                    <a:srgbClr val="FFFF00"/>
                  </a:glow>
                  <a:outerShdw blurRad="50800" algn="tl" rotWithShape="0">
                    <a:srgbClr val="000000"/>
                  </a:outerShdw>
                </a:effectLst>
                <a:uLnTx/>
                <a:uFillTx/>
                <a:latin typeface="Calibri" panose="020F0502020204030204" pitchFamily="34" charset="0"/>
                <a:ea typeface="+mj-ea"/>
                <a:cs typeface="+mj-cs"/>
              </a:rPr>
              <a:t>false witnesses</a:t>
            </a:r>
          </a:p>
        </p:txBody>
      </p:sp>
      <p:sp>
        <p:nvSpPr>
          <p:cNvPr id="18" name="greedy">
            <a:extLst>
              <a:ext uri="{FF2B5EF4-FFF2-40B4-BE49-F238E27FC236}">
                <a16:creationId xmlns:a16="http://schemas.microsoft.com/office/drawing/2014/main" id="{28706437-1D6F-15C0-CC35-57181B102467}"/>
              </a:ext>
            </a:extLst>
          </p:cNvPr>
          <p:cNvSpPr txBox="1">
            <a:spLocks noChangeArrowheads="1"/>
          </p:cNvSpPr>
          <p:nvPr/>
        </p:nvSpPr>
        <p:spPr bwMode="auto">
          <a:xfrm>
            <a:off x="180534" y="3148545"/>
            <a:ext cx="2904294" cy="765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chemeClr val="tx1"/>
                </a:solidFill>
                <a:effectLst>
                  <a:glow rad="101600">
                    <a:srgbClr val="FFFF00"/>
                  </a:glow>
                  <a:outerShdw blurRad="50800" algn="tl" rotWithShape="0">
                    <a:srgbClr val="000000"/>
                  </a:outerShdw>
                </a:effectLst>
                <a:uLnTx/>
                <a:uFillTx/>
                <a:latin typeface="Calibri" panose="020F0502020204030204" pitchFamily="34" charset="0"/>
                <a:ea typeface="+mj-ea"/>
                <a:cs typeface="+mj-cs"/>
              </a:rPr>
              <a:t>greedy</a:t>
            </a:r>
          </a:p>
        </p:txBody>
      </p:sp>
      <p:sp>
        <p:nvSpPr>
          <p:cNvPr id="19" name="selfish">
            <a:extLst>
              <a:ext uri="{FF2B5EF4-FFF2-40B4-BE49-F238E27FC236}">
                <a16:creationId xmlns:a16="http://schemas.microsoft.com/office/drawing/2014/main" id="{8167F110-3A8F-7714-5F0B-D126659D407D}"/>
              </a:ext>
            </a:extLst>
          </p:cNvPr>
          <p:cNvSpPr txBox="1">
            <a:spLocks noChangeArrowheads="1"/>
          </p:cNvSpPr>
          <p:nvPr/>
        </p:nvSpPr>
        <p:spPr bwMode="auto">
          <a:xfrm>
            <a:off x="647114" y="1376016"/>
            <a:ext cx="2254835" cy="765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chemeClr val="tx1"/>
                </a:solidFill>
                <a:effectLst>
                  <a:glow rad="101600">
                    <a:srgbClr val="FF0000"/>
                  </a:glow>
                  <a:outerShdw blurRad="50800" algn="tl" rotWithShape="0">
                    <a:srgbClr val="000000"/>
                  </a:outerShdw>
                </a:effectLst>
                <a:uLnTx/>
                <a:uFillTx/>
                <a:latin typeface="Calibri" panose="020F0502020204030204" pitchFamily="34" charset="0"/>
                <a:ea typeface="+mj-ea"/>
                <a:cs typeface="+mj-cs"/>
              </a:rPr>
              <a:t>selfish</a:t>
            </a:r>
          </a:p>
        </p:txBody>
      </p:sp>
      <p:sp>
        <p:nvSpPr>
          <p:cNvPr id="21" name="imposters">
            <a:extLst>
              <a:ext uri="{FF2B5EF4-FFF2-40B4-BE49-F238E27FC236}">
                <a16:creationId xmlns:a16="http://schemas.microsoft.com/office/drawing/2014/main" id="{D19D8B38-62E4-397C-6442-9B01A83D73F3}"/>
              </a:ext>
            </a:extLst>
          </p:cNvPr>
          <p:cNvSpPr txBox="1">
            <a:spLocks noChangeArrowheads="1"/>
          </p:cNvSpPr>
          <p:nvPr/>
        </p:nvSpPr>
        <p:spPr bwMode="auto">
          <a:xfrm>
            <a:off x="3343422" y="137976"/>
            <a:ext cx="2904294" cy="765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chemeClr val="tx1"/>
                </a:solidFill>
                <a:effectLst>
                  <a:glow rad="101600">
                    <a:srgbClr val="FFFF00"/>
                  </a:glow>
                  <a:outerShdw blurRad="50800" algn="tl" rotWithShape="0">
                    <a:srgbClr val="000000"/>
                  </a:outerShdw>
                </a:effectLst>
                <a:uLnTx/>
                <a:uFillTx/>
                <a:latin typeface="Calibri" panose="020F0502020204030204" pitchFamily="34" charset="0"/>
                <a:ea typeface="+mj-ea"/>
                <a:cs typeface="+mj-cs"/>
              </a:rPr>
              <a:t>imposters</a:t>
            </a:r>
          </a:p>
        </p:txBody>
      </p:sp>
    </p:spTree>
    <p:extLst>
      <p:ext uri="{BB962C8B-B14F-4D97-AF65-F5344CB8AC3E}">
        <p14:creationId xmlns:p14="http://schemas.microsoft.com/office/powerpoint/2010/main" val="3051639000"/>
      </p:ext>
    </p:extLst>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1000"/>
                                        <p:tgtEl>
                                          <p:spTgt spid="3074"/>
                                        </p:tgtEl>
                                      </p:cBhvr>
                                    </p:animEffect>
                                    <p:anim calcmode="lin" valueType="num">
                                      <p:cBhvr>
                                        <p:cTn id="8" dur="1000" fill="hold"/>
                                        <p:tgtEl>
                                          <p:spTgt spid="3074"/>
                                        </p:tgtEl>
                                        <p:attrNameLst>
                                          <p:attrName>ppt_x</p:attrName>
                                        </p:attrNameLst>
                                      </p:cBhvr>
                                      <p:tavLst>
                                        <p:tav tm="0">
                                          <p:val>
                                            <p:strVal val="#ppt_x"/>
                                          </p:val>
                                        </p:tav>
                                        <p:tav tm="100000">
                                          <p:val>
                                            <p:strVal val="#ppt_x"/>
                                          </p:val>
                                        </p:tav>
                                      </p:tavLst>
                                    </p:anim>
                                    <p:anim calcmode="lin" valueType="num">
                                      <p:cBhvr>
                                        <p:cTn id="9" dur="900" decel="100000" fill="hold"/>
                                        <p:tgtEl>
                                          <p:spTgt spid="307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074"/>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42" presetClass="path" presetSubtype="0" accel="50000" decel="50000" fill="hold" grpId="2" nodeType="withEffect">
                                  <p:stCondLst>
                                    <p:cond delay="0"/>
                                  </p:stCondLst>
                                  <p:childTnLst>
                                    <p:animMotion origin="layout" path="M -3.05556E-6 -4.81481E-6 L 0.16164 -0.0618 " pathEditMode="relative" rAng="0" ptsTypes="AA">
                                      <p:cBhvr>
                                        <p:cTn id="26" dur="2000" fill="hold"/>
                                        <p:tgtEl>
                                          <p:spTgt spid="2"/>
                                        </p:tgtEl>
                                        <p:attrNameLst>
                                          <p:attrName>ppt_x</p:attrName>
                                          <p:attrName>ppt_y</p:attrName>
                                        </p:attrNameLst>
                                      </p:cBhvr>
                                      <p:rCtr x="8073" y="-3102"/>
                                    </p:animMotion>
                                  </p:childTnLst>
                                </p:cTn>
                              </p:par>
                              <p:par>
                                <p:cTn id="27" presetID="42" presetClass="path" presetSubtype="0" accel="50000" decel="50000" fill="hold" grpId="2" nodeType="withEffect">
                                  <p:stCondLst>
                                    <p:cond delay="0"/>
                                  </p:stCondLst>
                                  <p:childTnLst>
                                    <p:animMotion origin="layout" path="M 4.44444E-6 3.7037E-6 L -0.54671 0.23148 " pathEditMode="relative" rAng="0" ptsTypes="AA">
                                      <p:cBhvr>
                                        <p:cTn id="28" dur="2000" fill="hold"/>
                                        <p:tgtEl>
                                          <p:spTgt spid="3"/>
                                        </p:tgtEl>
                                        <p:attrNameLst>
                                          <p:attrName>ppt_x</p:attrName>
                                          <p:attrName>ppt_y</p:attrName>
                                        </p:attrNameLst>
                                      </p:cBhvr>
                                      <p:rCtr x="-27344" y="11574"/>
                                    </p:animMotion>
                                  </p:childTnLst>
                                </p:cTn>
                              </p:par>
                              <p:par>
                                <p:cTn id="29" presetID="42" presetClass="path" presetSubtype="0" accel="50000" decel="50000" fill="hold" grpId="2" nodeType="withEffect">
                                  <p:stCondLst>
                                    <p:cond delay="0"/>
                                  </p:stCondLst>
                                  <p:childTnLst>
                                    <p:animMotion origin="layout" path="M 3.05556E-6 -4.44444E-6 L -0.10591 0.18056 " pathEditMode="relative" rAng="0" ptsTypes="AA">
                                      <p:cBhvr>
                                        <p:cTn id="30" dur="2000" fill="hold"/>
                                        <p:tgtEl>
                                          <p:spTgt spid="5"/>
                                        </p:tgtEl>
                                        <p:attrNameLst>
                                          <p:attrName>ppt_x</p:attrName>
                                          <p:attrName>ppt_y</p:attrName>
                                        </p:attrNameLst>
                                      </p:cBhvr>
                                      <p:rCtr x="-5295" y="9028"/>
                                    </p:animMotion>
                                  </p:childTnLst>
                                </p:cTn>
                              </p:par>
                              <p:par>
                                <p:cTn id="31" presetID="42" presetClass="path" presetSubtype="0" accel="50000" decel="50000" fill="hold" grpId="2" nodeType="withEffect">
                                  <p:stCondLst>
                                    <p:cond delay="0"/>
                                  </p:stCondLst>
                                  <p:childTnLst>
                                    <p:animMotion origin="layout" path="M -5.55556E-7 -4.44444E-6 L 0.31302 0.08264 " pathEditMode="relative" rAng="0" ptsTypes="AA">
                                      <p:cBhvr>
                                        <p:cTn id="32" dur="2000" fill="hold"/>
                                        <p:tgtEl>
                                          <p:spTgt spid="4"/>
                                        </p:tgtEl>
                                        <p:attrNameLst>
                                          <p:attrName>ppt_x</p:attrName>
                                          <p:attrName>ppt_y</p:attrName>
                                        </p:attrNameLst>
                                      </p:cBhvr>
                                      <p:rCtr x="15642" y="4120"/>
                                    </p:animMotion>
                                  </p:childTnLst>
                                </p:cTn>
                              </p:par>
                              <p:par>
                                <p:cTn id="33" presetID="10" presetClass="exit" presetSubtype="0" fill="hold" grpId="1" nodeType="withEffect">
                                  <p:stCondLst>
                                    <p:cond delay="0"/>
                                  </p:stCondLst>
                                  <p:childTnLst>
                                    <p:animEffect transition="out" filter="fade">
                                      <p:cBhvr>
                                        <p:cTn id="34" dur="1250"/>
                                        <p:tgtEl>
                                          <p:spTgt spid="3074"/>
                                        </p:tgtEl>
                                      </p:cBhvr>
                                    </p:animEffect>
                                    <p:set>
                                      <p:cBhvr>
                                        <p:cTn id="35" dur="1" fill="hold">
                                          <p:stCondLst>
                                            <p:cond delay="1249"/>
                                          </p:stCondLst>
                                        </p:cTn>
                                        <p:tgtEl>
                                          <p:spTgt spid="3074"/>
                                        </p:tgtEl>
                                        <p:attrNameLst>
                                          <p:attrName>style.visibility</p:attrName>
                                        </p:attrNameLst>
                                      </p:cBhvr>
                                      <p:to>
                                        <p:strVal val="hidden"/>
                                      </p:to>
                                    </p:se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250"/>
                                        <p:tgtEl>
                                          <p:spTgt spid="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250"/>
                                        <p:tgtEl>
                                          <p:spTgt spid="9"/>
                                        </p:tgtEl>
                                      </p:cBhvr>
                                    </p:animEffect>
                                  </p:childTnLst>
                                </p:cTn>
                              </p:par>
                              <p:par>
                                <p:cTn id="43" presetID="10" presetClass="exit" presetSubtype="0" fill="hold" grpId="1" nodeType="withEffect">
                                  <p:stCondLst>
                                    <p:cond delay="0"/>
                                  </p:stCondLst>
                                  <p:childTnLst>
                                    <p:animEffect transition="out" filter="fade">
                                      <p:cBhvr>
                                        <p:cTn id="44" dur="500"/>
                                        <p:tgtEl>
                                          <p:spTgt spid="2"/>
                                        </p:tgtEl>
                                      </p:cBhvr>
                                    </p:animEffect>
                                    <p:set>
                                      <p:cBhvr>
                                        <p:cTn id="45" dur="1" fill="hold">
                                          <p:stCondLst>
                                            <p:cond delay="499"/>
                                          </p:stCondLst>
                                        </p:cTn>
                                        <p:tgtEl>
                                          <p:spTgt spid="2"/>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4"/>
                                        </p:tgtEl>
                                      </p:cBhvr>
                                    </p:animEffect>
                                    <p:set>
                                      <p:cBhvr>
                                        <p:cTn id="51" dur="1" fill="hold">
                                          <p:stCondLst>
                                            <p:cond delay="499"/>
                                          </p:stCondLst>
                                        </p:cTn>
                                        <p:tgtEl>
                                          <p:spTgt spid="4"/>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500"/>
                                        <p:tgtEl>
                                          <p:spTgt spid="5"/>
                                        </p:tgtEl>
                                      </p:cBhvr>
                                    </p:animEffect>
                                    <p:set>
                                      <p:cBhvr>
                                        <p:cTn id="54" dur="1" fill="hold">
                                          <p:stCondLst>
                                            <p:cond delay="499"/>
                                          </p:stCondLst>
                                        </p:cTn>
                                        <p:tgtEl>
                                          <p:spTgt spid="5"/>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par>
                                <p:cTn id="60" presetID="18" presetClass="emph" presetSubtype="0" fill="hold" grpId="1" nodeType="withEffect">
                                  <p:stCondLst>
                                    <p:cond delay="0"/>
                                  </p:stCondLst>
                                  <p:childTnLst>
                                    <p:set>
                                      <p:cBhvr override="childStyle">
                                        <p:cTn id="61" dur="500" fill="hold"/>
                                        <p:tgtEl>
                                          <p:spTgt spid="7"/>
                                        </p:tgtEl>
                                        <p:attrNameLst>
                                          <p:attrName>style.textDecorationUnderline</p:attrName>
                                        </p:attrNameLst>
                                      </p:cBhvr>
                                      <p:to>
                                        <p:strVal val="true"/>
                                      </p:to>
                                    </p:set>
                                  </p:childTnLst>
                                </p:cTn>
                              </p:par>
                              <p:par>
                                <p:cTn id="62" presetID="16" presetClass="exit" presetSubtype="21" fill="hold" grpId="2" nodeType="withEffect">
                                  <p:stCondLst>
                                    <p:cond delay="650"/>
                                  </p:stCondLst>
                                  <p:childTnLst>
                                    <p:animEffect transition="out" filter="barn(inVertical)">
                                      <p:cBhvr>
                                        <p:cTn id="63" dur="500"/>
                                        <p:tgtEl>
                                          <p:spTgt spid="7"/>
                                        </p:tgtEl>
                                      </p:cBhvr>
                                    </p:animEffect>
                                    <p:set>
                                      <p:cBhvr>
                                        <p:cTn id="64" dur="1" fill="hold">
                                          <p:stCondLst>
                                            <p:cond delay="499"/>
                                          </p:stCondLst>
                                        </p:cTn>
                                        <p:tgtEl>
                                          <p:spTgt spid="7"/>
                                        </p:tgtEl>
                                        <p:attrNameLst>
                                          <p:attrName>style.visibility</p:attrName>
                                        </p:attrNameLst>
                                      </p:cBhvr>
                                      <p:to>
                                        <p:strVal val="hidden"/>
                                      </p:to>
                                    </p:set>
                                  </p:childTnLst>
                                </p:cTn>
                              </p:par>
                              <p:par>
                                <p:cTn id="65" presetID="0" presetClass="entr" presetSubtype="0" fill="hold" grpId="0" nodeType="withEffect">
                                  <p:stCondLst>
                                    <p:cond delay="400"/>
                                  </p:stCondLst>
                                  <p:childTnLst>
                                    <p:set>
                                      <p:cBhvr>
                                        <p:cTn id="66" dur="1" fill="hold">
                                          <p:stCondLst>
                                            <p:cond delay="0"/>
                                          </p:stCondLst>
                                        </p:cTn>
                                        <p:tgtEl>
                                          <p:spTgt spid="10"/>
                                        </p:tgtEl>
                                        <p:attrNameLst>
                                          <p:attrName>style.visibility</p:attrName>
                                        </p:attrNameLst>
                                      </p:cBhvr>
                                      <p:to>
                                        <p:strVal val="visible"/>
                                      </p:to>
                                    </p:set>
                                    <p:animEffect transition="in" filter="dissolve">
                                      <p:cBhvr>
                                        <p:cTn id="67" dur="500">
                                          <p:stCondLst>
                                            <p:cond delay="0"/>
                                          </p:stCondLst>
                                        </p:cTn>
                                        <p:tgtEl>
                                          <p:spTgt spid="10"/>
                                        </p:tgtEl>
                                      </p:cBhvr>
                                    </p:animEffect>
                                    <p:anim to="" calcmode="lin" valueType="num">
                                      <p:cBhvr>
                                        <p:cTn id="68"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69" dur="500" fill="hold">
                                          <p:stCondLst>
                                            <p:cond delay="0"/>
                                          </p:stCondLst>
                                        </p:cTn>
                                        <p:tgtEl>
                                          <p:spTgt spid="10"/>
                                        </p:tgtEl>
                                        <p:attrNameLst>
                                          <p:attrName>ppt_h</p:attrName>
                                        </p:attrNameLst>
                                      </p:cBhvr>
                                      <p:tavLst>
                                        <p:tav tm="0">
                                          <p:val>
                                            <p:strVal val="#ppt_h*4"/>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grpId="0" nodeType="clickEffect">
                                  <p:stCondLst>
                                    <p:cond delay="0"/>
                                  </p:stCondLst>
                                  <p:childTnLst>
                                    <p:set>
                                      <p:cBhvr>
                                        <p:cTn id="73" dur="1" fill="hold">
                                          <p:stCondLst>
                                            <p:cond delay="0"/>
                                          </p:stCondLst>
                                        </p:cTn>
                                        <p:tgtEl>
                                          <p:spTgt spid="6"/>
                                        </p:tgtEl>
                                        <p:attrNameLst>
                                          <p:attrName>style.visibility</p:attrName>
                                        </p:attrNameLst>
                                      </p:cBhvr>
                                      <p:to>
                                        <p:strVal val="visible"/>
                                      </p:to>
                                    </p:set>
                                    <p:animEffect transition="in" filter="wipe(left)">
                                      <p:cBhvr>
                                        <p:cTn id="74" dur="500"/>
                                        <p:tgtEl>
                                          <p:spTgt spid="6"/>
                                        </p:tgtEl>
                                      </p:cBhvr>
                                    </p:animEffect>
                                  </p:childTnLst>
                                </p:cTn>
                              </p:par>
                              <p:par>
                                <p:cTn id="75" presetID="18" presetClass="emph" presetSubtype="0" fill="hold" grpId="1" nodeType="withEffect">
                                  <p:stCondLst>
                                    <p:cond delay="0"/>
                                  </p:stCondLst>
                                  <p:childTnLst>
                                    <p:set>
                                      <p:cBhvr override="childStyle">
                                        <p:cTn id="76" dur="500" fill="hold"/>
                                        <p:tgtEl>
                                          <p:spTgt spid="6"/>
                                        </p:tgtEl>
                                        <p:attrNameLst>
                                          <p:attrName>style.textDecorationUnderline</p:attrName>
                                        </p:attrNameLst>
                                      </p:cBhvr>
                                      <p:to>
                                        <p:strVal val="true"/>
                                      </p:to>
                                    </p:set>
                                  </p:childTnLst>
                                </p:cTn>
                              </p:par>
                              <p:par>
                                <p:cTn id="77" presetID="16" presetClass="exit" presetSubtype="21" fill="hold" grpId="2" nodeType="withEffect">
                                  <p:stCondLst>
                                    <p:cond delay="650"/>
                                  </p:stCondLst>
                                  <p:childTnLst>
                                    <p:animEffect transition="out" filter="barn(inVertical)">
                                      <p:cBhvr>
                                        <p:cTn id="78" dur="500"/>
                                        <p:tgtEl>
                                          <p:spTgt spid="6"/>
                                        </p:tgtEl>
                                      </p:cBhvr>
                                    </p:animEffect>
                                    <p:set>
                                      <p:cBhvr>
                                        <p:cTn id="79" dur="1" fill="hold">
                                          <p:stCondLst>
                                            <p:cond delay="499"/>
                                          </p:stCondLst>
                                        </p:cTn>
                                        <p:tgtEl>
                                          <p:spTgt spid="6"/>
                                        </p:tgtEl>
                                        <p:attrNameLst>
                                          <p:attrName>style.visibility</p:attrName>
                                        </p:attrNameLst>
                                      </p:cBhvr>
                                      <p:to>
                                        <p:strVal val="hidden"/>
                                      </p:to>
                                    </p:set>
                                  </p:childTnLst>
                                </p:cTn>
                              </p:par>
                              <p:par>
                                <p:cTn id="80" presetID="0" presetClass="entr" presetSubtype="0" fill="hold" grpId="0" nodeType="withEffect">
                                  <p:stCondLst>
                                    <p:cond delay="400"/>
                                  </p:stCondLst>
                                  <p:childTnLst>
                                    <p:set>
                                      <p:cBhvr>
                                        <p:cTn id="81" dur="1" fill="hold">
                                          <p:stCondLst>
                                            <p:cond delay="0"/>
                                          </p:stCondLst>
                                        </p:cTn>
                                        <p:tgtEl>
                                          <p:spTgt spid="11"/>
                                        </p:tgtEl>
                                        <p:attrNameLst>
                                          <p:attrName>style.visibility</p:attrName>
                                        </p:attrNameLst>
                                      </p:cBhvr>
                                      <p:to>
                                        <p:strVal val="visible"/>
                                      </p:to>
                                    </p:set>
                                    <p:animEffect transition="in" filter="dissolve">
                                      <p:cBhvr>
                                        <p:cTn id="82" dur="500">
                                          <p:stCondLst>
                                            <p:cond delay="0"/>
                                          </p:stCondLst>
                                        </p:cTn>
                                        <p:tgtEl>
                                          <p:spTgt spid="11"/>
                                        </p:tgtEl>
                                      </p:cBhvr>
                                    </p:animEffect>
                                    <p:anim to="" calcmode="lin" valueType="num">
                                      <p:cBhvr>
                                        <p:cTn id="83" dur="500" fill="hold">
                                          <p:stCondLst>
                                            <p:cond delay="0"/>
                                          </p:stCondLst>
                                        </p:cTn>
                                        <p:tgtEl>
                                          <p:spTgt spid="11"/>
                                        </p:tgtEl>
                                        <p:attrNameLst>
                                          <p:attrName>ppt_w</p:attrName>
                                        </p:attrNameLst>
                                      </p:cBhvr>
                                      <p:tavLst>
                                        <p:tav tm="0">
                                          <p:val>
                                            <p:strVal val="#ppt_w*4"/>
                                          </p:val>
                                        </p:tav>
                                        <p:tav tm="100000">
                                          <p:val>
                                            <p:strVal val="#ppt_w"/>
                                          </p:val>
                                        </p:tav>
                                      </p:tavLst>
                                    </p:anim>
                                    <p:anim to="" calcmode="lin" valueType="num">
                                      <p:cBhvr>
                                        <p:cTn id="84" dur="500" fill="hold">
                                          <p:stCondLst>
                                            <p:cond delay="0"/>
                                          </p:stCondLst>
                                        </p:cTn>
                                        <p:tgtEl>
                                          <p:spTgt spid="11"/>
                                        </p:tgtEl>
                                        <p:attrNameLst>
                                          <p:attrName>ppt_h</p:attrName>
                                        </p:attrNameLst>
                                      </p:cBhvr>
                                      <p:tavLst>
                                        <p:tav tm="0">
                                          <p:val>
                                            <p:strVal val="#ppt_h*4"/>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23" presetClass="entr" presetSubtype="16" fill="hold" grpId="0" nodeType="click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p:cTn id="89" dur="500" fill="hold"/>
                                        <p:tgtEl>
                                          <p:spTgt spid="12"/>
                                        </p:tgtEl>
                                        <p:attrNameLst>
                                          <p:attrName>ppt_w</p:attrName>
                                        </p:attrNameLst>
                                      </p:cBhvr>
                                      <p:tavLst>
                                        <p:tav tm="0">
                                          <p:val>
                                            <p:fltVal val="0"/>
                                          </p:val>
                                        </p:tav>
                                        <p:tav tm="100000">
                                          <p:val>
                                            <p:strVal val="#ppt_w"/>
                                          </p:val>
                                        </p:tav>
                                      </p:tavLst>
                                    </p:anim>
                                    <p:anim calcmode="lin" valueType="num">
                                      <p:cBhvr>
                                        <p:cTn id="90"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23" presetClass="entr" presetSubtype="16" fill="hold" grpId="0" nodeType="clickEffect">
                                  <p:stCondLst>
                                    <p:cond delay="0"/>
                                  </p:stCondLst>
                                  <p:childTnLst>
                                    <p:set>
                                      <p:cBhvr>
                                        <p:cTn id="94" dur="1" fill="hold">
                                          <p:stCondLst>
                                            <p:cond delay="0"/>
                                          </p:stCondLst>
                                        </p:cTn>
                                        <p:tgtEl>
                                          <p:spTgt spid="13"/>
                                        </p:tgtEl>
                                        <p:attrNameLst>
                                          <p:attrName>style.visibility</p:attrName>
                                        </p:attrNameLst>
                                      </p:cBhvr>
                                      <p:to>
                                        <p:strVal val="visible"/>
                                      </p:to>
                                    </p:set>
                                    <p:anim calcmode="lin" valueType="num">
                                      <p:cBhvr>
                                        <p:cTn id="95" dur="1000" fill="hold"/>
                                        <p:tgtEl>
                                          <p:spTgt spid="13"/>
                                        </p:tgtEl>
                                        <p:attrNameLst>
                                          <p:attrName>ppt_w</p:attrName>
                                        </p:attrNameLst>
                                      </p:cBhvr>
                                      <p:tavLst>
                                        <p:tav tm="0">
                                          <p:val>
                                            <p:fltVal val="0"/>
                                          </p:val>
                                        </p:tav>
                                        <p:tav tm="100000">
                                          <p:val>
                                            <p:strVal val="#ppt_w"/>
                                          </p:val>
                                        </p:tav>
                                      </p:tavLst>
                                    </p:anim>
                                    <p:anim calcmode="lin" valueType="num">
                                      <p:cBhvr>
                                        <p:cTn id="96" dur="1000" fill="hold"/>
                                        <p:tgtEl>
                                          <p:spTgt spid="13"/>
                                        </p:tgtEl>
                                        <p:attrNameLst>
                                          <p:attrName>ppt_h</p:attrName>
                                        </p:attrNameLst>
                                      </p:cBhvr>
                                      <p:tavLst>
                                        <p:tav tm="0">
                                          <p:val>
                                            <p:fltVal val="0"/>
                                          </p:val>
                                        </p:tav>
                                        <p:tav tm="100000">
                                          <p:val>
                                            <p:strVal val="#ppt_h"/>
                                          </p:val>
                                        </p:tav>
                                      </p:tavLst>
                                    </p:anim>
                                  </p:childTnLst>
                                </p:cTn>
                              </p:par>
                              <p:par>
                                <p:cTn id="97" presetID="23" presetClass="entr" presetSubtype="16" fill="hold" grpId="0" nodeType="withEffect">
                                  <p:stCondLst>
                                    <p:cond delay="0"/>
                                  </p:stCondLst>
                                  <p:childTnLst>
                                    <p:set>
                                      <p:cBhvr>
                                        <p:cTn id="98" dur="1" fill="hold">
                                          <p:stCondLst>
                                            <p:cond delay="0"/>
                                          </p:stCondLst>
                                        </p:cTn>
                                        <p:tgtEl>
                                          <p:spTgt spid="14"/>
                                        </p:tgtEl>
                                        <p:attrNameLst>
                                          <p:attrName>style.visibility</p:attrName>
                                        </p:attrNameLst>
                                      </p:cBhvr>
                                      <p:to>
                                        <p:strVal val="visible"/>
                                      </p:to>
                                    </p:set>
                                    <p:anim calcmode="lin" valueType="num">
                                      <p:cBhvr>
                                        <p:cTn id="99" dur="1000" fill="hold"/>
                                        <p:tgtEl>
                                          <p:spTgt spid="14"/>
                                        </p:tgtEl>
                                        <p:attrNameLst>
                                          <p:attrName>ppt_w</p:attrName>
                                        </p:attrNameLst>
                                      </p:cBhvr>
                                      <p:tavLst>
                                        <p:tav tm="0">
                                          <p:val>
                                            <p:fltVal val="0"/>
                                          </p:val>
                                        </p:tav>
                                        <p:tav tm="100000">
                                          <p:val>
                                            <p:strVal val="#ppt_w"/>
                                          </p:val>
                                        </p:tav>
                                      </p:tavLst>
                                    </p:anim>
                                    <p:anim calcmode="lin" valueType="num">
                                      <p:cBhvr>
                                        <p:cTn id="100" dur="1000" fill="hold"/>
                                        <p:tgtEl>
                                          <p:spTgt spid="14"/>
                                        </p:tgtEl>
                                        <p:attrNameLst>
                                          <p:attrName>ppt_h</p:attrName>
                                        </p:attrNameLst>
                                      </p:cBhvr>
                                      <p:tavLst>
                                        <p:tav tm="0">
                                          <p:val>
                                            <p:fltVal val="0"/>
                                          </p:val>
                                        </p:tav>
                                        <p:tav tm="100000">
                                          <p:val>
                                            <p:strVal val="#ppt_h"/>
                                          </p:val>
                                        </p:tav>
                                      </p:tavLst>
                                    </p:anim>
                                  </p:childTnLst>
                                </p:cTn>
                              </p:par>
                              <p:par>
                                <p:cTn id="101" presetID="23" presetClass="entr" presetSubtype="16" fill="hold" grpId="0" nodeType="withEffect">
                                  <p:stCondLst>
                                    <p:cond delay="0"/>
                                  </p:stCondLst>
                                  <p:childTnLst>
                                    <p:set>
                                      <p:cBhvr>
                                        <p:cTn id="102" dur="1" fill="hold">
                                          <p:stCondLst>
                                            <p:cond delay="0"/>
                                          </p:stCondLst>
                                        </p:cTn>
                                        <p:tgtEl>
                                          <p:spTgt spid="15"/>
                                        </p:tgtEl>
                                        <p:attrNameLst>
                                          <p:attrName>style.visibility</p:attrName>
                                        </p:attrNameLst>
                                      </p:cBhvr>
                                      <p:to>
                                        <p:strVal val="visible"/>
                                      </p:to>
                                    </p:set>
                                    <p:anim calcmode="lin" valueType="num">
                                      <p:cBhvr>
                                        <p:cTn id="103" dur="1000" fill="hold"/>
                                        <p:tgtEl>
                                          <p:spTgt spid="15"/>
                                        </p:tgtEl>
                                        <p:attrNameLst>
                                          <p:attrName>ppt_w</p:attrName>
                                        </p:attrNameLst>
                                      </p:cBhvr>
                                      <p:tavLst>
                                        <p:tav tm="0">
                                          <p:val>
                                            <p:fltVal val="0"/>
                                          </p:val>
                                        </p:tav>
                                        <p:tav tm="100000">
                                          <p:val>
                                            <p:strVal val="#ppt_w"/>
                                          </p:val>
                                        </p:tav>
                                      </p:tavLst>
                                    </p:anim>
                                    <p:anim calcmode="lin" valueType="num">
                                      <p:cBhvr>
                                        <p:cTn id="104" dur="1000" fill="hold"/>
                                        <p:tgtEl>
                                          <p:spTgt spid="15"/>
                                        </p:tgtEl>
                                        <p:attrNameLst>
                                          <p:attrName>ppt_h</p:attrName>
                                        </p:attrNameLst>
                                      </p:cBhvr>
                                      <p:tavLst>
                                        <p:tav tm="0">
                                          <p:val>
                                            <p:fltVal val="0"/>
                                          </p:val>
                                        </p:tav>
                                        <p:tav tm="100000">
                                          <p:val>
                                            <p:strVal val="#ppt_h"/>
                                          </p:val>
                                        </p:tav>
                                      </p:tavLst>
                                    </p:anim>
                                  </p:childTnLst>
                                </p:cTn>
                              </p:par>
                              <p:par>
                                <p:cTn id="105" presetID="23" presetClass="entr" presetSubtype="16" fill="hold" grpId="0" nodeType="with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p:cTn id="107" dur="1000" fill="hold"/>
                                        <p:tgtEl>
                                          <p:spTgt spid="16"/>
                                        </p:tgtEl>
                                        <p:attrNameLst>
                                          <p:attrName>ppt_w</p:attrName>
                                        </p:attrNameLst>
                                      </p:cBhvr>
                                      <p:tavLst>
                                        <p:tav tm="0">
                                          <p:val>
                                            <p:fltVal val="0"/>
                                          </p:val>
                                        </p:tav>
                                        <p:tav tm="100000">
                                          <p:val>
                                            <p:strVal val="#ppt_w"/>
                                          </p:val>
                                        </p:tav>
                                      </p:tavLst>
                                    </p:anim>
                                    <p:anim calcmode="lin" valueType="num">
                                      <p:cBhvr>
                                        <p:cTn id="108" dur="1000" fill="hold"/>
                                        <p:tgtEl>
                                          <p:spTgt spid="16"/>
                                        </p:tgtEl>
                                        <p:attrNameLst>
                                          <p:attrName>ppt_h</p:attrName>
                                        </p:attrNameLst>
                                      </p:cBhvr>
                                      <p:tavLst>
                                        <p:tav tm="0">
                                          <p:val>
                                            <p:fltVal val="0"/>
                                          </p:val>
                                        </p:tav>
                                        <p:tav tm="100000">
                                          <p:val>
                                            <p:strVal val="#ppt_h"/>
                                          </p:val>
                                        </p:tav>
                                      </p:tavLst>
                                    </p:anim>
                                  </p:childTnLst>
                                </p:cTn>
                              </p:par>
                              <p:par>
                                <p:cTn id="109" presetID="23" presetClass="entr" presetSubtype="16" fill="hold" grpId="0" nodeType="withEffect">
                                  <p:stCondLst>
                                    <p:cond delay="0"/>
                                  </p:stCondLst>
                                  <p:childTnLst>
                                    <p:set>
                                      <p:cBhvr>
                                        <p:cTn id="110" dur="1" fill="hold">
                                          <p:stCondLst>
                                            <p:cond delay="0"/>
                                          </p:stCondLst>
                                        </p:cTn>
                                        <p:tgtEl>
                                          <p:spTgt spid="17"/>
                                        </p:tgtEl>
                                        <p:attrNameLst>
                                          <p:attrName>style.visibility</p:attrName>
                                        </p:attrNameLst>
                                      </p:cBhvr>
                                      <p:to>
                                        <p:strVal val="visible"/>
                                      </p:to>
                                    </p:set>
                                    <p:anim calcmode="lin" valueType="num">
                                      <p:cBhvr>
                                        <p:cTn id="111" dur="1000" fill="hold"/>
                                        <p:tgtEl>
                                          <p:spTgt spid="17"/>
                                        </p:tgtEl>
                                        <p:attrNameLst>
                                          <p:attrName>ppt_w</p:attrName>
                                        </p:attrNameLst>
                                      </p:cBhvr>
                                      <p:tavLst>
                                        <p:tav tm="0">
                                          <p:val>
                                            <p:fltVal val="0"/>
                                          </p:val>
                                        </p:tav>
                                        <p:tav tm="100000">
                                          <p:val>
                                            <p:strVal val="#ppt_w"/>
                                          </p:val>
                                        </p:tav>
                                      </p:tavLst>
                                    </p:anim>
                                    <p:anim calcmode="lin" valueType="num">
                                      <p:cBhvr>
                                        <p:cTn id="112" dur="1000" fill="hold"/>
                                        <p:tgtEl>
                                          <p:spTgt spid="17"/>
                                        </p:tgtEl>
                                        <p:attrNameLst>
                                          <p:attrName>ppt_h</p:attrName>
                                        </p:attrNameLst>
                                      </p:cBhvr>
                                      <p:tavLst>
                                        <p:tav tm="0">
                                          <p:val>
                                            <p:fltVal val="0"/>
                                          </p:val>
                                        </p:tav>
                                        <p:tav tm="100000">
                                          <p:val>
                                            <p:strVal val="#ppt_h"/>
                                          </p:val>
                                        </p:tav>
                                      </p:tavLst>
                                    </p:anim>
                                  </p:childTnLst>
                                </p:cTn>
                              </p:par>
                              <p:par>
                                <p:cTn id="113" presetID="23" presetClass="entr" presetSubtype="16" fill="hold" grpId="0" nodeType="withEffect">
                                  <p:stCondLst>
                                    <p:cond delay="0"/>
                                  </p:stCondLst>
                                  <p:childTnLst>
                                    <p:set>
                                      <p:cBhvr>
                                        <p:cTn id="114" dur="1" fill="hold">
                                          <p:stCondLst>
                                            <p:cond delay="0"/>
                                          </p:stCondLst>
                                        </p:cTn>
                                        <p:tgtEl>
                                          <p:spTgt spid="18"/>
                                        </p:tgtEl>
                                        <p:attrNameLst>
                                          <p:attrName>style.visibility</p:attrName>
                                        </p:attrNameLst>
                                      </p:cBhvr>
                                      <p:to>
                                        <p:strVal val="visible"/>
                                      </p:to>
                                    </p:set>
                                    <p:anim calcmode="lin" valueType="num">
                                      <p:cBhvr>
                                        <p:cTn id="115" dur="1000" fill="hold"/>
                                        <p:tgtEl>
                                          <p:spTgt spid="18"/>
                                        </p:tgtEl>
                                        <p:attrNameLst>
                                          <p:attrName>ppt_w</p:attrName>
                                        </p:attrNameLst>
                                      </p:cBhvr>
                                      <p:tavLst>
                                        <p:tav tm="0">
                                          <p:val>
                                            <p:fltVal val="0"/>
                                          </p:val>
                                        </p:tav>
                                        <p:tav tm="100000">
                                          <p:val>
                                            <p:strVal val="#ppt_w"/>
                                          </p:val>
                                        </p:tav>
                                      </p:tavLst>
                                    </p:anim>
                                    <p:anim calcmode="lin" valueType="num">
                                      <p:cBhvr>
                                        <p:cTn id="116" dur="1000" fill="hold"/>
                                        <p:tgtEl>
                                          <p:spTgt spid="18"/>
                                        </p:tgtEl>
                                        <p:attrNameLst>
                                          <p:attrName>ppt_h</p:attrName>
                                        </p:attrNameLst>
                                      </p:cBhvr>
                                      <p:tavLst>
                                        <p:tav tm="0">
                                          <p:val>
                                            <p:fltVal val="0"/>
                                          </p:val>
                                        </p:tav>
                                        <p:tav tm="100000">
                                          <p:val>
                                            <p:strVal val="#ppt_h"/>
                                          </p:val>
                                        </p:tav>
                                      </p:tavLst>
                                    </p:anim>
                                  </p:childTnLst>
                                </p:cTn>
                              </p:par>
                              <p:par>
                                <p:cTn id="117" presetID="23" presetClass="entr" presetSubtype="16" fill="hold" grpId="0" nodeType="withEffect">
                                  <p:stCondLst>
                                    <p:cond delay="0"/>
                                  </p:stCondLst>
                                  <p:childTnLst>
                                    <p:set>
                                      <p:cBhvr>
                                        <p:cTn id="118" dur="1" fill="hold">
                                          <p:stCondLst>
                                            <p:cond delay="0"/>
                                          </p:stCondLst>
                                        </p:cTn>
                                        <p:tgtEl>
                                          <p:spTgt spid="21"/>
                                        </p:tgtEl>
                                        <p:attrNameLst>
                                          <p:attrName>style.visibility</p:attrName>
                                        </p:attrNameLst>
                                      </p:cBhvr>
                                      <p:to>
                                        <p:strVal val="visible"/>
                                      </p:to>
                                    </p:set>
                                    <p:anim calcmode="lin" valueType="num">
                                      <p:cBhvr>
                                        <p:cTn id="119" dur="1000" fill="hold"/>
                                        <p:tgtEl>
                                          <p:spTgt spid="21"/>
                                        </p:tgtEl>
                                        <p:attrNameLst>
                                          <p:attrName>ppt_w</p:attrName>
                                        </p:attrNameLst>
                                      </p:cBhvr>
                                      <p:tavLst>
                                        <p:tav tm="0">
                                          <p:val>
                                            <p:fltVal val="0"/>
                                          </p:val>
                                        </p:tav>
                                        <p:tav tm="100000">
                                          <p:val>
                                            <p:strVal val="#ppt_w"/>
                                          </p:val>
                                        </p:tav>
                                      </p:tavLst>
                                    </p:anim>
                                    <p:anim calcmode="lin" valueType="num">
                                      <p:cBhvr>
                                        <p:cTn id="120" dur="1000" fill="hold"/>
                                        <p:tgtEl>
                                          <p:spTgt spid="21"/>
                                        </p:tgtEl>
                                        <p:attrNameLst>
                                          <p:attrName>ppt_h</p:attrName>
                                        </p:attrNameLst>
                                      </p:cBhvr>
                                      <p:tavLst>
                                        <p:tav tm="0">
                                          <p:val>
                                            <p:fltVal val="0"/>
                                          </p:val>
                                        </p:tav>
                                        <p:tav tm="100000">
                                          <p:val>
                                            <p:strVal val="#ppt_h"/>
                                          </p:val>
                                        </p:tav>
                                      </p:tavLst>
                                    </p:anim>
                                  </p:childTnLst>
                                </p:cTn>
                              </p:par>
                              <p:par>
                                <p:cTn id="121" presetID="10" presetClass="entr" presetSubtype="0" fill="hold" nodeType="withEffect">
                                  <p:stCondLst>
                                    <p:cond delay="0"/>
                                  </p:stCondLst>
                                  <p:childTnLst>
                                    <p:set>
                                      <p:cBhvr>
                                        <p:cTn id="122" dur="1" fill="hold">
                                          <p:stCondLst>
                                            <p:cond delay="0"/>
                                          </p:stCondLst>
                                        </p:cTn>
                                        <p:tgtEl>
                                          <p:spTgt spid="20"/>
                                        </p:tgtEl>
                                        <p:attrNameLst>
                                          <p:attrName>style.visibility</p:attrName>
                                        </p:attrNameLst>
                                      </p:cBhvr>
                                      <p:to>
                                        <p:strVal val="visible"/>
                                      </p:to>
                                    </p:set>
                                    <p:animEffect transition="in" filter="fade">
                                      <p:cBhvr>
                                        <p:cTn id="123" dur="1000"/>
                                        <p:tgtEl>
                                          <p:spTgt spid="20"/>
                                        </p:tgtEl>
                                      </p:cBhvr>
                                    </p:animEffect>
                                  </p:childTnLst>
                                </p:cTn>
                              </p:par>
                              <p:par>
                                <p:cTn id="124" presetID="23" presetClass="entr" presetSubtype="16" fill="hold" grpId="0" nodeType="withEffect">
                                  <p:stCondLst>
                                    <p:cond delay="0"/>
                                  </p:stCondLst>
                                  <p:childTnLst>
                                    <p:set>
                                      <p:cBhvr>
                                        <p:cTn id="125" dur="1" fill="hold">
                                          <p:stCondLst>
                                            <p:cond delay="0"/>
                                          </p:stCondLst>
                                        </p:cTn>
                                        <p:tgtEl>
                                          <p:spTgt spid="19"/>
                                        </p:tgtEl>
                                        <p:attrNameLst>
                                          <p:attrName>style.visibility</p:attrName>
                                        </p:attrNameLst>
                                      </p:cBhvr>
                                      <p:to>
                                        <p:strVal val="visible"/>
                                      </p:to>
                                    </p:set>
                                    <p:anim calcmode="lin" valueType="num">
                                      <p:cBhvr>
                                        <p:cTn id="126" dur="1000" fill="hold"/>
                                        <p:tgtEl>
                                          <p:spTgt spid="19"/>
                                        </p:tgtEl>
                                        <p:attrNameLst>
                                          <p:attrName>ppt_w</p:attrName>
                                        </p:attrNameLst>
                                      </p:cBhvr>
                                      <p:tavLst>
                                        <p:tav tm="0">
                                          <p:val>
                                            <p:fltVal val="0"/>
                                          </p:val>
                                        </p:tav>
                                        <p:tav tm="100000">
                                          <p:val>
                                            <p:strVal val="#ppt_w"/>
                                          </p:val>
                                        </p:tav>
                                      </p:tavLst>
                                    </p:anim>
                                    <p:anim calcmode="lin" valueType="num">
                                      <p:cBhvr>
                                        <p:cTn id="127" dur="1000" fill="hold"/>
                                        <p:tgtEl>
                                          <p:spTgt spid="19"/>
                                        </p:tgtEl>
                                        <p:attrNameLst>
                                          <p:attrName>ppt_h</p:attrName>
                                        </p:attrNameLst>
                                      </p:cBhvr>
                                      <p:tavLst>
                                        <p:tav tm="0">
                                          <p:val>
                                            <p:fltVal val="0"/>
                                          </p:val>
                                        </p:tav>
                                        <p:tav tm="100000">
                                          <p:val>
                                            <p:strVal val="#ppt_h"/>
                                          </p:val>
                                        </p:tav>
                                      </p:tavLst>
                                    </p:anim>
                                  </p:childTnLst>
                                </p:cTn>
                              </p:par>
                              <p:par>
                                <p:cTn id="128" presetID="42" presetClass="path" presetSubtype="0" accel="50000" decel="50000" fill="hold" grpId="2" nodeType="withEffect">
                                  <p:stCondLst>
                                    <p:cond delay="0"/>
                                  </p:stCondLst>
                                  <p:childTnLst>
                                    <p:animMotion origin="layout" path="M 2.77778E-6 -1.48148E-6 L 0.25521 0.43796 " pathEditMode="relative" rAng="0" ptsTypes="AA">
                                      <p:cBhvr>
                                        <p:cTn id="129" dur="1000" spd="-100000" fill="hold"/>
                                        <p:tgtEl>
                                          <p:spTgt spid="19"/>
                                        </p:tgtEl>
                                        <p:attrNameLst>
                                          <p:attrName>ppt_x</p:attrName>
                                          <p:attrName>ppt_y</p:attrName>
                                        </p:attrNameLst>
                                      </p:cBhvr>
                                      <p:rCtr x="12760" y="21898"/>
                                    </p:animMotion>
                                  </p:childTnLst>
                                </p:cTn>
                              </p:par>
                              <p:par>
                                <p:cTn id="130" presetID="42" presetClass="path" presetSubtype="0" accel="50000" decel="50000" fill="hold" grpId="2" nodeType="withEffect">
                                  <p:stCondLst>
                                    <p:cond delay="0"/>
                                  </p:stCondLst>
                                  <p:childTnLst>
                                    <p:animMotion origin="layout" path="M 1.11111E-6 4.81481E-6 L -0.32083 0.553 " pathEditMode="relative" rAng="0" ptsTypes="AA">
                                      <p:cBhvr>
                                        <p:cTn id="131" dur="1000" spd="-100000" fill="hold"/>
                                        <p:tgtEl>
                                          <p:spTgt spid="13"/>
                                        </p:tgtEl>
                                        <p:attrNameLst>
                                          <p:attrName>ppt_x</p:attrName>
                                          <p:attrName>ppt_y</p:attrName>
                                        </p:attrNameLst>
                                      </p:cBhvr>
                                      <p:rCtr x="-16042" y="27639"/>
                                    </p:animMotion>
                                  </p:childTnLst>
                                </p:cTn>
                              </p:par>
                              <p:par>
                                <p:cTn id="132" presetID="42" presetClass="path" presetSubtype="0" accel="50000" decel="50000" fill="hold" grpId="2" nodeType="withEffect">
                                  <p:stCondLst>
                                    <p:cond delay="0"/>
                                  </p:stCondLst>
                                  <p:childTnLst>
                                    <p:animMotion origin="layout" path="M 4.72222E-6 4.44444E-6 L -0.15973 -0.11575 " pathEditMode="relative" rAng="0" ptsTypes="AA">
                                      <p:cBhvr>
                                        <p:cTn id="133" dur="1000" spd="-100000" fill="hold"/>
                                        <p:tgtEl>
                                          <p:spTgt spid="14"/>
                                        </p:tgtEl>
                                        <p:attrNameLst>
                                          <p:attrName>ppt_x</p:attrName>
                                          <p:attrName>ppt_y</p:attrName>
                                        </p:attrNameLst>
                                      </p:cBhvr>
                                      <p:rCtr x="-7986" y="-5787"/>
                                    </p:animMotion>
                                  </p:childTnLst>
                                </p:cTn>
                              </p:par>
                              <p:par>
                                <p:cTn id="134" presetID="42" presetClass="path" presetSubtype="0" accel="50000" decel="50000" fill="hold" grpId="2" nodeType="withEffect">
                                  <p:stCondLst>
                                    <p:cond delay="0"/>
                                  </p:stCondLst>
                                  <p:childTnLst>
                                    <p:animMotion origin="layout" path="M 4.16667E-6 3.7037E-6 L -0.39289 -0.20718 " pathEditMode="relative" rAng="0" ptsTypes="AA">
                                      <p:cBhvr>
                                        <p:cTn id="135" dur="1000" spd="-100000" fill="hold"/>
                                        <p:tgtEl>
                                          <p:spTgt spid="15"/>
                                        </p:tgtEl>
                                        <p:attrNameLst>
                                          <p:attrName>ppt_x</p:attrName>
                                          <p:attrName>ppt_y</p:attrName>
                                        </p:attrNameLst>
                                      </p:cBhvr>
                                      <p:rCtr x="-19653" y="-10370"/>
                                    </p:animMotion>
                                  </p:childTnLst>
                                </p:cTn>
                              </p:par>
                              <p:par>
                                <p:cTn id="136" presetID="42" presetClass="path" presetSubtype="0" accel="50000" decel="50000" fill="hold" grpId="2" nodeType="withEffect">
                                  <p:stCondLst>
                                    <p:cond delay="0"/>
                                  </p:stCondLst>
                                  <p:childTnLst>
                                    <p:animMotion origin="layout" path="M -2.5E-6 -1.48148E-6 L 0.2165 -0.15995 " pathEditMode="relative" rAng="0" ptsTypes="AA">
                                      <p:cBhvr>
                                        <p:cTn id="137" dur="1000" spd="-100000" fill="hold"/>
                                        <p:tgtEl>
                                          <p:spTgt spid="16"/>
                                        </p:tgtEl>
                                        <p:attrNameLst>
                                          <p:attrName>ppt_x</p:attrName>
                                          <p:attrName>ppt_y</p:attrName>
                                        </p:attrNameLst>
                                      </p:cBhvr>
                                      <p:rCtr x="10816" y="-8009"/>
                                    </p:animMotion>
                                  </p:childTnLst>
                                </p:cTn>
                              </p:par>
                              <p:par>
                                <p:cTn id="138" presetID="42" presetClass="path" presetSubtype="0" accel="50000" decel="50000" fill="hold" grpId="2" nodeType="withEffect">
                                  <p:stCondLst>
                                    <p:cond delay="0"/>
                                  </p:stCondLst>
                                  <p:childTnLst>
                                    <p:animMotion origin="layout" path="M 4.16667E-6 -1.48148E-6 L -0.39497 0.24306 " pathEditMode="relative" rAng="0" ptsTypes="AA">
                                      <p:cBhvr>
                                        <p:cTn id="139" dur="1000" spd="-100000" fill="hold"/>
                                        <p:tgtEl>
                                          <p:spTgt spid="17"/>
                                        </p:tgtEl>
                                        <p:attrNameLst>
                                          <p:attrName>ppt_x</p:attrName>
                                          <p:attrName>ppt_y</p:attrName>
                                        </p:attrNameLst>
                                      </p:cBhvr>
                                      <p:rCtr x="-19757" y="12153"/>
                                    </p:animMotion>
                                  </p:childTnLst>
                                </p:cTn>
                              </p:par>
                              <p:par>
                                <p:cTn id="140" presetID="42" presetClass="path" presetSubtype="0" accel="50000" decel="50000" fill="hold" grpId="2" nodeType="withEffect">
                                  <p:stCondLst>
                                    <p:cond delay="0"/>
                                  </p:stCondLst>
                                  <p:childTnLst>
                                    <p:animMotion origin="layout" path="M -2.22222E-6 -4.81481E-6 L 0.26788 0.18079 " pathEditMode="relative" rAng="0" ptsTypes="AA">
                                      <p:cBhvr>
                                        <p:cTn id="141" dur="1000" spd="-100000" fill="hold"/>
                                        <p:tgtEl>
                                          <p:spTgt spid="18"/>
                                        </p:tgtEl>
                                        <p:attrNameLst>
                                          <p:attrName>ppt_x</p:attrName>
                                          <p:attrName>ppt_y</p:attrName>
                                        </p:attrNameLst>
                                      </p:cBhvr>
                                      <p:rCtr x="13385" y="9028"/>
                                    </p:animMotion>
                                  </p:childTnLst>
                                </p:cTn>
                              </p:par>
                              <p:par>
                                <p:cTn id="142" presetID="42" presetClass="path" presetSubtype="0" accel="50000" decel="50000" fill="hold" grpId="2" nodeType="withEffect">
                                  <p:stCondLst>
                                    <p:cond delay="0"/>
                                  </p:stCondLst>
                                  <p:childTnLst>
                                    <p:animMotion origin="layout" path="M 8.33333E-7 4.07407E-6 L -0.07656 0.61898 " pathEditMode="relative" rAng="0" ptsTypes="AA">
                                      <p:cBhvr>
                                        <p:cTn id="143" dur="1000" spd="-100000" fill="hold"/>
                                        <p:tgtEl>
                                          <p:spTgt spid="21"/>
                                        </p:tgtEl>
                                        <p:attrNameLst>
                                          <p:attrName>ppt_x</p:attrName>
                                          <p:attrName>ppt_y</p:attrName>
                                        </p:attrNameLst>
                                      </p:cBhvr>
                                      <p:rCtr x="-3837" y="30949"/>
                                    </p:animMotion>
                                  </p:childTnLst>
                                </p:cTn>
                              </p:par>
                              <p:par>
                                <p:cTn id="144" presetID="6" presetClass="emph" presetSubtype="0" fill="hold" grpId="2" nodeType="withEffect">
                                  <p:stCondLst>
                                    <p:cond delay="500"/>
                                  </p:stCondLst>
                                  <p:childTnLst>
                                    <p:animScale>
                                      <p:cBhvr>
                                        <p:cTn id="145" dur="1250" fill="hold"/>
                                        <p:tgtEl>
                                          <p:spTgt spid="12"/>
                                        </p:tgtEl>
                                      </p:cBhvr>
                                      <p:by x="130000" y="130000"/>
                                    </p:animScale>
                                  </p:childTnLst>
                                </p:cTn>
                              </p:par>
                              <p:par>
                                <p:cTn id="146" presetID="42" presetClass="path" presetSubtype="0" accel="50000" decel="50000" fill="hold" grpId="3" nodeType="withEffect">
                                  <p:stCondLst>
                                    <p:cond delay="500"/>
                                  </p:stCondLst>
                                  <p:childTnLst>
                                    <p:animMotion origin="layout" path="M 2.22222E-6 2.22045E-16 L 0.01406 -0.02361 " pathEditMode="relative" rAng="0" ptsTypes="AA">
                                      <p:cBhvr>
                                        <p:cTn id="147" dur="1250" fill="hold"/>
                                        <p:tgtEl>
                                          <p:spTgt spid="12"/>
                                        </p:tgtEl>
                                        <p:attrNameLst>
                                          <p:attrName>ppt_x</p:attrName>
                                          <p:attrName>ppt_y</p:attrName>
                                        </p:attrNameLst>
                                      </p:cBhvr>
                                      <p:rCtr x="694" y="-1181"/>
                                    </p:animMotion>
                                  </p:childTnLst>
                                </p:cTn>
                              </p:par>
                            </p:childTnLst>
                          </p:cTn>
                        </p:par>
                      </p:childTnLst>
                    </p:cTn>
                  </p:par>
                  <p:par>
                    <p:cTn id="148" fill="hold">
                      <p:stCondLst>
                        <p:cond delay="indefinite"/>
                      </p:stCondLst>
                      <p:childTnLst>
                        <p:par>
                          <p:cTn id="149" fill="hold">
                            <p:stCondLst>
                              <p:cond delay="0"/>
                            </p:stCondLst>
                            <p:childTnLst>
                              <p:par>
                                <p:cTn id="150" presetID="10" presetClass="exit" presetSubtype="0" fill="hold" nodeType="clickEffect">
                                  <p:stCondLst>
                                    <p:cond delay="0"/>
                                  </p:stCondLst>
                                  <p:childTnLst>
                                    <p:animEffect transition="out" filter="fade">
                                      <p:cBhvr>
                                        <p:cTn id="151" dur="750"/>
                                        <p:tgtEl>
                                          <p:spTgt spid="20"/>
                                        </p:tgtEl>
                                      </p:cBhvr>
                                    </p:animEffect>
                                    <p:set>
                                      <p:cBhvr>
                                        <p:cTn id="152" dur="1" fill="hold">
                                          <p:stCondLst>
                                            <p:cond delay="749"/>
                                          </p:stCondLst>
                                        </p:cTn>
                                        <p:tgtEl>
                                          <p:spTgt spid="20"/>
                                        </p:tgtEl>
                                        <p:attrNameLst>
                                          <p:attrName>style.visibility</p:attrName>
                                        </p:attrNameLst>
                                      </p:cBhvr>
                                      <p:to>
                                        <p:strVal val="hidden"/>
                                      </p:to>
                                    </p:set>
                                  </p:childTnLst>
                                </p:cTn>
                              </p:par>
                              <p:par>
                                <p:cTn id="153" presetID="23" presetClass="exit" presetSubtype="32" fill="hold" grpId="1" nodeType="withEffect">
                                  <p:stCondLst>
                                    <p:cond delay="0"/>
                                  </p:stCondLst>
                                  <p:childTnLst>
                                    <p:anim calcmode="lin" valueType="num">
                                      <p:cBhvr>
                                        <p:cTn id="154" dur="1000"/>
                                        <p:tgtEl>
                                          <p:spTgt spid="12"/>
                                        </p:tgtEl>
                                        <p:attrNameLst>
                                          <p:attrName>ppt_w</p:attrName>
                                        </p:attrNameLst>
                                      </p:cBhvr>
                                      <p:tavLst>
                                        <p:tav tm="0">
                                          <p:val>
                                            <p:strVal val="ppt_w"/>
                                          </p:val>
                                        </p:tav>
                                        <p:tav tm="100000">
                                          <p:val>
                                            <p:fltVal val="0"/>
                                          </p:val>
                                        </p:tav>
                                      </p:tavLst>
                                    </p:anim>
                                    <p:anim calcmode="lin" valueType="num">
                                      <p:cBhvr>
                                        <p:cTn id="155" dur="1000"/>
                                        <p:tgtEl>
                                          <p:spTgt spid="12"/>
                                        </p:tgtEl>
                                        <p:attrNameLst>
                                          <p:attrName>ppt_h</p:attrName>
                                        </p:attrNameLst>
                                      </p:cBhvr>
                                      <p:tavLst>
                                        <p:tav tm="0">
                                          <p:val>
                                            <p:strVal val="ppt_h"/>
                                          </p:val>
                                        </p:tav>
                                        <p:tav tm="100000">
                                          <p:val>
                                            <p:fltVal val="0"/>
                                          </p:val>
                                        </p:tav>
                                      </p:tavLst>
                                    </p:anim>
                                    <p:set>
                                      <p:cBhvr>
                                        <p:cTn id="156" dur="1" fill="hold">
                                          <p:stCondLst>
                                            <p:cond delay="999"/>
                                          </p:stCondLst>
                                        </p:cTn>
                                        <p:tgtEl>
                                          <p:spTgt spid="12"/>
                                        </p:tgtEl>
                                        <p:attrNameLst>
                                          <p:attrName>style.visibility</p:attrName>
                                        </p:attrNameLst>
                                      </p:cBhvr>
                                      <p:to>
                                        <p:strVal val="hidden"/>
                                      </p:to>
                                    </p:set>
                                  </p:childTnLst>
                                </p:cTn>
                              </p:par>
                              <p:par>
                                <p:cTn id="157" presetID="23" presetClass="exit" presetSubtype="32" fill="hold" grpId="1" nodeType="withEffect">
                                  <p:stCondLst>
                                    <p:cond delay="0"/>
                                  </p:stCondLst>
                                  <p:childTnLst>
                                    <p:anim calcmode="lin" valueType="num">
                                      <p:cBhvr>
                                        <p:cTn id="158" dur="1000"/>
                                        <p:tgtEl>
                                          <p:spTgt spid="16"/>
                                        </p:tgtEl>
                                        <p:attrNameLst>
                                          <p:attrName>ppt_w</p:attrName>
                                        </p:attrNameLst>
                                      </p:cBhvr>
                                      <p:tavLst>
                                        <p:tav tm="0">
                                          <p:val>
                                            <p:strVal val="ppt_w"/>
                                          </p:val>
                                        </p:tav>
                                        <p:tav tm="100000">
                                          <p:val>
                                            <p:fltVal val="0"/>
                                          </p:val>
                                        </p:tav>
                                      </p:tavLst>
                                    </p:anim>
                                    <p:anim calcmode="lin" valueType="num">
                                      <p:cBhvr>
                                        <p:cTn id="159" dur="1000"/>
                                        <p:tgtEl>
                                          <p:spTgt spid="16"/>
                                        </p:tgtEl>
                                        <p:attrNameLst>
                                          <p:attrName>ppt_h</p:attrName>
                                        </p:attrNameLst>
                                      </p:cBhvr>
                                      <p:tavLst>
                                        <p:tav tm="0">
                                          <p:val>
                                            <p:strVal val="ppt_h"/>
                                          </p:val>
                                        </p:tav>
                                        <p:tav tm="100000">
                                          <p:val>
                                            <p:fltVal val="0"/>
                                          </p:val>
                                        </p:tav>
                                      </p:tavLst>
                                    </p:anim>
                                    <p:set>
                                      <p:cBhvr>
                                        <p:cTn id="160" dur="1" fill="hold">
                                          <p:stCondLst>
                                            <p:cond delay="999"/>
                                          </p:stCondLst>
                                        </p:cTn>
                                        <p:tgtEl>
                                          <p:spTgt spid="16"/>
                                        </p:tgtEl>
                                        <p:attrNameLst>
                                          <p:attrName>style.visibility</p:attrName>
                                        </p:attrNameLst>
                                      </p:cBhvr>
                                      <p:to>
                                        <p:strVal val="hidden"/>
                                      </p:to>
                                    </p:set>
                                  </p:childTnLst>
                                </p:cTn>
                              </p:par>
                              <p:par>
                                <p:cTn id="161" presetID="23" presetClass="exit" presetSubtype="32" fill="hold" grpId="1" nodeType="withEffect">
                                  <p:stCondLst>
                                    <p:cond delay="0"/>
                                  </p:stCondLst>
                                  <p:childTnLst>
                                    <p:anim calcmode="lin" valueType="num">
                                      <p:cBhvr>
                                        <p:cTn id="162" dur="1000"/>
                                        <p:tgtEl>
                                          <p:spTgt spid="13"/>
                                        </p:tgtEl>
                                        <p:attrNameLst>
                                          <p:attrName>ppt_w</p:attrName>
                                        </p:attrNameLst>
                                      </p:cBhvr>
                                      <p:tavLst>
                                        <p:tav tm="0">
                                          <p:val>
                                            <p:strVal val="ppt_w"/>
                                          </p:val>
                                        </p:tav>
                                        <p:tav tm="100000">
                                          <p:val>
                                            <p:fltVal val="0"/>
                                          </p:val>
                                        </p:tav>
                                      </p:tavLst>
                                    </p:anim>
                                    <p:anim calcmode="lin" valueType="num">
                                      <p:cBhvr>
                                        <p:cTn id="163" dur="1000"/>
                                        <p:tgtEl>
                                          <p:spTgt spid="13"/>
                                        </p:tgtEl>
                                        <p:attrNameLst>
                                          <p:attrName>ppt_h</p:attrName>
                                        </p:attrNameLst>
                                      </p:cBhvr>
                                      <p:tavLst>
                                        <p:tav tm="0">
                                          <p:val>
                                            <p:strVal val="ppt_h"/>
                                          </p:val>
                                        </p:tav>
                                        <p:tav tm="100000">
                                          <p:val>
                                            <p:fltVal val="0"/>
                                          </p:val>
                                        </p:tav>
                                      </p:tavLst>
                                    </p:anim>
                                    <p:set>
                                      <p:cBhvr>
                                        <p:cTn id="164" dur="1" fill="hold">
                                          <p:stCondLst>
                                            <p:cond delay="999"/>
                                          </p:stCondLst>
                                        </p:cTn>
                                        <p:tgtEl>
                                          <p:spTgt spid="13"/>
                                        </p:tgtEl>
                                        <p:attrNameLst>
                                          <p:attrName>style.visibility</p:attrName>
                                        </p:attrNameLst>
                                      </p:cBhvr>
                                      <p:to>
                                        <p:strVal val="hidden"/>
                                      </p:to>
                                    </p:set>
                                  </p:childTnLst>
                                </p:cTn>
                              </p:par>
                              <p:par>
                                <p:cTn id="165" presetID="23" presetClass="exit" presetSubtype="32" fill="hold" grpId="1" nodeType="withEffect">
                                  <p:stCondLst>
                                    <p:cond delay="0"/>
                                  </p:stCondLst>
                                  <p:childTnLst>
                                    <p:anim calcmode="lin" valueType="num">
                                      <p:cBhvr>
                                        <p:cTn id="166" dur="1000"/>
                                        <p:tgtEl>
                                          <p:spTgt spid="14"/>
                                        </p:tgtEl>
                                        <p:attrNameLst>
                                          <p:attrName>ppt_w</p:attrName>
                                        </p:attrNameLst>
                                      </p:cBhvr>
                                      <p:tavLst>
                                        <p:tav tm="0">
                                          <p:val>
                                            <p:strVal val="ppt_w"/>
                                          </p:val>
                                        </p:tav>
                                        <p:tav tm="100000">
                                          <p:val>
                                            <p:fltVal val="0"/>
                                          </p:val>
                                        </p:tav>
                                      </p:tavLst>
                                    </p:anim>
                                    <p:anim calcmode="lin" valueType="num">
                                      <p:cBhvr>
                                        <p:cTn id="167" dur="1000"/>
                                        <p:tgtEl>
                                          <p:spTgt spid="14"/>
                                        </p:tgtEl>
                                        <p:attrNameLst>
                                          <p:attrName>ppt_h</p:attrName>
                                        </p:attrNameLst>
                                      </p:cBhvr>
                                      <p:tavLst>
                                        <p:tav tm="0">
                                          <p:val>
                                            <p:strVal val="ppt_h"/>
                                          </p:val>
                                        </p:tav>
                                        <p:tav tm="100000">
                                          <p:val>
                                            <p:fltVal val="0"/>
                                          </p:val>
                                        </p:tav>
                                      </p:tavLst>
                                    </p:anim>
                                    <p:set>
                                      <p:cBhvr>
                                        <p:cTn id="168" dur="1" fill="hold">
                                          <p:stCondLst>
                                            <p:cond delay="999"/>
                                          </p:stCondLst>
                                        </p:cTn>
                                        <p:tgtEl>
                                          <p:spTgt spid="14"/>
                                        </p:tgtEl>
                                        <p:attrNameLst>
                                          <p:attrName>style.visibility</p:attrName>
                                        </p:attrNameLst>
                                      </p:cBhvr>
                                      <p:to>
                                        <p:strVal val="hidden"/>
                                      </p:to>
                                    </p:set>
                                  </p:childTnLst>
                                </p:cTn>
                              </p:par>
                              <p:par>
                                <p:cTn id="169" presetID="23" presetClass="exit" presetSubtype="32" fill="hold" grpId="1" nodeType="withEffect">
                                  <p:stCondLst>
                                    <p:cond delay="0"/>
                                  </p:stCondLst>
                                  <p:childTnLst>
                                    <p:anim calcmode="lin" valueType="num">
                                      <p:cBhvr>
                                        <p:cTn id="170" dur="1000"/>
                                        <p:tgtEl>
                                          <p:spTgt spid="15"/>
                                        </p:tgtEl>
                                        <p:attrNameLst>
                                          <p:attrName>ppt_w</p:attrName>
                                        </p:attrNameLst>
                                      </p:cBhvr>
                                      <p:tavLst>
                                        <p:tav tm="0">
                                          <p:val>
                                            <p:strVal val="ppt_w"/>
                                          </p:val>
                                        </p:tav>
                                        <p:tav tm="100000">
                                          <p:val>
                                            <p:fltVal val="0"/>
                                          </p:val>
                                        </p:tav>
                                      </p:tavLst>
                                    </p:anim>
                                    <p:anim calcmode="lin" valueType="num">
                                      <p:cBhvr>
                                        <p:cTn id="171" dur="1000"/>
                                        <p:tgtEl>
                                          <p:spTgt spid="15"/>
                                        </p:tgtEl>
                                        <p:attrNameLst>
                                          <p:attrName>ppt_h</p:attrName>
                                        </p:attrNameLst>
                                      </p:cBhvr>
                                      <p:tavLst>
                                        <p:tav tm="0">
                                          <p:val>
                                            <p:strVal val="ppt_h"/>
                                          </p:val>
                                        </p:tav>
                                        <p:tav tm="100000">
                                          <p:val>
                                            <p:fltVal val="0"/>
                                          </p:val>
                                        </p:tav>
                                      </p:tavLst>
                                    </p:anim>
                                    <p:set>
                                      <p:cBhvr>
                                        <p:cTn id="172" dur="1" fill="hold">
                                          <p:stCondLst>
                                            <p:cond delay="999"/>
                                          </p:stCondLst>
                                        </p:cTn>
                                        <p:tgtEl>
                                          <p:spTgt spid="15"/>
                                        </p:tgtEl>
                                        <p:attrNameLst>
                                          <p:attrName>style.visibility</p:attrName>
                                        </p:attrNameLst>
                                      </p:cBhvr>
                                      <p:to>
                                        <p:strVal val="hidden"/>
                                      </p:to>
                                    </p:set>
                                  </p:childTnLst>
                                </p:cTn>
                              </p:par>
                              <p:par>
                                <p:cTn id="173" presetID="23" presetClass="exit" presetSubtype="32" fill="hold" grpId="1" nodeType="withEffect">
                                  <p:stCondLst>
                                    <p:cond delay="0"/>
                                  </p:stCondLst>
                                  <p:childTnLst>
                                    <p:anim calcmode="lin" valueType="num">
                                      <p:cBhvr>
                                        <p:cTn id="174" dur="1000"/>
                                        <p:tgtEl>
                                          <p:spTgt spid="17"/>
                                        </p:tgtEl>
                                        <p:attrNameLst>
                                          <p:attrName>ppt_w</p:attrName>
                                        </p:attrNameLst>
                                      </p:cBhvr>
                                      <p:tavLst>
                                        <p:tav tm="0">
                                          <p:val>
                                            <p:strVal val="ppt_w"/>
                                          </p:val>
                                        </p:tav>
                                        <p:tav tm="100000">
                                          <p:val>
                                            <p:fltVal val="0"/>
                                          </p:val>
                                        </p:tav>
                                      </p:tavLst>
                                    </p:anim>
                                    <p:anim calcmode="lin" valueType="num">
                                      <p:cBhvr>
                                        <p:cTn id="175" dur="1000"/>
                                        <p:tgtEl>
                                          <p:spTgt spid="17"/>
                                        </p:tgtEl>
                                        <p:attrNameLst>
                                          <p:attrName>ppt_h</p:attrName>
                                        </p:attrNameLst>
                                      </p:cBhvr>
                                      <p:tavLst>
                                        <p:tav tm="0">
                                          <p:val>
                                            <p:strVal val="ppt_h"/>
                                          </p:val>
                                        </p:tav>
                                        <p:tav tm="100000">
                                          <p:val>
                                            <p:fltVal val="0"/>
                                          </p:val>
                                        </p:tav>
                                      </p:tavLst>
                                    </p:anim>
                                    <p:set>
                                      <p:cBhvr>
                                        <p:cTn id="176" dur="1" fill="hold">
                                          <p:stCondLst>
                                            <p:cond delay="999"/>
                                          </p:stCondLst>
                                        </p:cTn>
                                        <p:tgtEl>
                                          <p:spTgt spid="17"/>
                                        </p:tgtEl>
                                        <p:attrNameLst>
                                          <p:attrName>style.visibility</p:attrName>
                                        </p:attrNameLst>
                                      </p:cBhvr>
                                      <p:to>
                                        <p:strVal val="hidden"/>
                                      </p:to>
                                    </p:set>
                                  </p:childTnLst>
                                </p:cTn>
                              </p:par>
                              <p:par>
                                <p:cTn id="177" presetID="23" presetClass="exit" presetSubtype="32" fill="hold" grpId="1" nodeType="withEffect">
                                  <p:stCondLst>
                                    <p:cond delay="0"/>
                                  </p:stCondLst>
                                  <p:childTnLst>
                                    <p:anim calcmode="lin" valueType="num">
                                      <p:cBhvr>
                                        <p:cTn id="178" dur="1000"/>
                                        <p:tgtEl>
                                          <p:spTgt spid="18"/>
                                        </p:tgtEl>
                                        <p:attrNameLst>
                                          <p:attrName>ppt_w</p:attrName>
                                        </p:attrNameLst>
                                      </p:cBhvr>
                                      <p:tavLst>
                                        <p:tav tm="0">
                                          <p:val>
                                            <p:strVal val="ppt_w"/>
                                          </p:val>
                                        </p:tav>
                                        <p:tav tm="100000">
                                          <p:val>
                                            <p:fltVal val="0"/>
                                          </p:val>
                                        </p:tav>
                                      </p:tavLst>
                                    </p:anim>
                                    <p:anim calcmode="lin" valueType="num">
                                      <p:cBhvr>
                                        <p:cTn id="179" dur="1000"/>
                                        <p:tgtEl>
                                          <p:spTgt spid="18"/>
                                        </p:tgtEl>
                                        <p:attrNameLst>
                                          <p:attrName>ppt_h</p:attrName>
                                        </p:attrNameLst>
                                      </p:cBhvr>
                                      <p:tavLst>
                                        <p:tav tm="0">
                                          <p:val>
                                            <p:strVal val="ppt_h"/>
                                          </p:val>
                                        </p:tav>
                                        <p:tav tm="100000">
                                          <p:val>
                                            <p:fltVal val="0"/>
                                          </p:val>
                                        </p:tav>
                                      </p:tavLst>
                                    </p:anim>
                                    <p:set>
                                      <p:cBhvr>
                                        <p:cTn id="180" dur="1" fill="hold">
                                          <p:stCondLst>
                                            <p:cond delay="999"/>
                                          </p:stCondLst>
                                        </p:cTn>
                                        <p:tgtEl>
                                          <p:spTgt spid="18"/>
                                        </p:tgtEl>
                                        <p:attrNameLst>
                                          <p:attrName>style.visibility</p:attrName>
                                        </p:attrNameLst>
                                      </p:cBhvr>
                                      <p:to>
                                        <p:strVal val="hidden"/>
                                      </p:to>
                                    </p:set>
                                  </p:childTnLst>
                                </p:cTn>
                              </p:par>
                              <p:par>
                                <p:cTn id="181" presetID="10" presetClass="exit" presetSubtype="0" fill="hold" grpId="1" nodeType="withEffect">
                                  <p:stCondLst>
                                    <p:cond delay="0"/>
                                  </p:stCondLst>
                                  <p:childTnLst>
                                    <p:animEffect transition="out" filter="fade">
                                      <p:cBhvr>
                                        <p:cTn id="182" dur="1000"/>
                                        <p:tgtEl>
                                          <p:spTgt spid="19"/>
                                        </p:tgtEl>
                                      </p:cBhvr>
                                    </p:animEffect>
                                    <p:set>
                                      <p:cBhvr>
                                        <p:cTn id="183" dur="1" fill="hold">
                                          <p:stCondLst>
                                            <p:cond delay="999"/>
                                          </p:stCondLst>
                                        </p:cTn>
                                        <p:tgtEl>
                                          <p:spTgt spid="19"/>
                                        </p:tgtEl>
                                        <p:attrNameLst>
                                          <p:attrName>style.visibility</p:attrName>
                                        </p:attrNameLst>
                                      </p:cBhvr>
                                      <p:to>
                                        <p:strVal val="hidden"/>
                                      </p:to>
                                    </p:set>
                                  </p:childTnLst>
                                </p:cTn>
                              </p:par>
                              <p:par>
                                <p:cTn id="184" presetID="23" presetClass="exit" presetSubtype="32" fill="hold" grpId="1" nodeType="withEffect">
                                  <p:stCondLst>
                                    <p:cond delay="0"/>
                                  </p:stCondLst>
                                  <p:childTnLst>
                                    <p:anim calcmode="lin" valueType="num">
                                      <p:cBhvr>
                                        <p:cTn id="185" dur="1000"/>
                                        <p:tgtEl>
                                          <p:spTgt spid="21"/>
                                        </p:tgtEl>
                                        <p:attrNameLst>
                                          <p:attrName>ppt_w</p:attrName>
                                        </p:attrNameLst>
                                      </p:cBhvr>
                                      <p:tavLst>
                                        <p:tav tm="0">
                                          <p:val>
                                            <p:strVal val="ppt_w"/>
                                          </p:val>
                                        </p:tav>
                                        <p:tav tm="100000">
                                          <p:val>
                                            <p:fltVal val="0"/>
                                          </p:val>
                                        </p:tav>
                                      </p:tavLst>
                                    </p:anim>
                                    <p:anim calcmode="lin" valueType="num">
                                      <p:cBhvr>
                                        <p:cTn id="186" dur="1000"/>
                                        <p:tgtEl>
                                          <p:spTgt spid="21"/>
                                        </p:tgtEl>
                                        <p:attrNameLst>
                                          <p:attrName>ppt_h</p:attrName>
                                        </p:attrNameLst>
                                      </p:cBhvr>
                                      <p:tavLst>
                                        <p:tav tm="0">
                                          <p:val>
                                            <p:strVal val="ppt_h"/>
                                          </p:val>
                                        </p:tav>
                                        <p:tav tm="100000">
                                          <p:val>
                                            <p:fltVal val="0"/>
                                          </p:val>
                                        </p:tav>
                                      </p:tavLst>
                                    </p:anim>
                                    <p:set>
                                      <p:cBhvr>
                                        <p:cTn id="187" dur="1" fill="hold">
                                          <p:stCondLst>
                                            <p:cond delay="999"/>
                                          </p:stCondLst>
                                        </p:cTn>
                                        <p:tgtEl>
                                          <p:spTgt spid="21"/>
                                        </p:tgtEl>
                                        <p:attrNameLst>
                                          <p:attrName>style.visibility</p:attrName>
                                        </p:attrNameLst>
                                      </p:cBhvr>
                                      <p:to>
                                        <p:strVal val="hidden"/>
                                      </p:to>
                                    </p:set>
                                  </p:childTnLst>
                                </p:cTn>
                              </p:par>
                              <p:par>
                                <p:cTn id="188" presetID="42" presetClass="path" presetSubtype="0" accel="50000" decel="50000" fill="hold" grpId="4" nodeType="withEffect">
                                  <p:stCondLst>
                                    <p:cond delay="0"/>
                                  </p:stCondLst>
                                  <p:childTnLst>
                                    <p:animMotion origin="layout" path="M 0.01406 -0.02361 L 5.55556E-7 1.11111E-6 " pathEditMode="relative" rAng="0" ptsTypes="AA">
                                      <p:cBhvr>
                                        <p:cTn id="189" dur="1000" fill="hold"/>
                                        <p:tgtEl>
                                          <p:spTgt spid="12"/>
                                        </p:tgtEl>
                                        <p:attrNameLst>
                                          <p:attrName>ppt_x</p:attrName>
                                          <p:attrName>ppt_y</p:attrName>
                                        </p:attrNameLst>
                                      </p:cBhvr>
                                      <p:rCtr x="-660" y="1250"/>
                                    </p:animMotion>
                                  </p:childTnLst>
                                </p:cTn>
                              </p:par>
                              <p:par>
                                <p:cTn id="190" presetID="42" presetClass="path" presetSubtype="0" accel="50000" decel="50000" fill="hold" grpId="3" nodeType="withEffect">
                                  <p:stCondLst>
                                    <p:cond delay="0"/>
                                  </p:stCondLst>
                                  <p:childTnLst>
                                    <p:animMotion origin="layout" path="M 1.11111E-6 4.81481E-6 L -0.32361 0.55232 " pathEditMode="relative" rAng="0" ptsTypes="AA">
                                      <p:cBhvr>
                                        <p:cTn id="191" dur="1000" fill="hold"/>
                                        <p:tgtEl>
                                          <p:spTgt spid="13"/>
                                        </p:tgtEl>
                                        <p:attrNameLst>
                                          <p:attrName>ppt_x</p:attrName>
                                          <p:attrName>ppt_y</p:attrName>
                                        </p:attrNameLst>
                                      </p:cBhvr>
                                      <p:rCtr x="-16285" y="27593"/>
                                    </p:animMotion>
                                  </p:childTnLst>
                                </p:cTn>
                              </p:par>
                              <p:par>
                                <p:cTn id="192" presetID="42" presetClass="path" presetSubtype="0" accel="50000" decel="50000" fill="hold" grpId="3" nodeType="withEffect">
                                  <p:stCondLst>
                                    <p:cond delay="0"/>
                                  </p:stCondLst>
                                  <p:childTnLst>
                                    <p:animMotion origin="layout" path="M -5.55556E-7 4.81481E-6 L -0.16215 -0.11644 " pathEditMode="relative" rAng="0" ptsTypes="AA">
                                      <p:cBhvr>
                                        <p:cTn id="193" dur="1000" fill="hold"/>
                                        <p:tgtEl>
                                          <p:spTgt spid="14"/>
                                        </p:tgtEl>
                                        <p:attrNameLst>
                                          <p:attrName>ppt_x</p:attrName>
                                          <p:attrName>ppt_y</p:attrName>
                                        </p:attrNameLst>
                                      </p:cBhvr>
                                      <p:rCtr x="-6979" y="-4306"/>
                                    </p:animMotion>
                                  </p:childTnLst>
                                </p:cTn>
                              </p:par>
                              <p:par>
                                <p:cTn id="194" presetID="42" presetClass="path" presetSubtype="0" accel="50000" decel="50000" fill="hold" grpId="3" nodeType="withEffect">
                                  <p:stCondLst>
                                    <p:cond delay="0"/>
                                  </p:stCondLst>
                                  <p:childTnLst>
                                    <p:animMotion origin="layout" path="M 4.16667E-6 3.7037E-6 L -0.39462 -0.2088 " pathEditMode="relative" rAng="0" ptsTypes="AA">
                                      <p:cBhvr>
                                        <p:cTn id="195" dur="1000" fill="hold"/>
                                        <p:tgtEl>
                                          <p:spTgt spid="15"/>
                                        </p:tgtEl>
                                        <p:attrNameLst>
                                          <p:attrName>ppt_x</p:attrName>
                                          <p:attrName>ppt_y</p:attrName>
                                        </p:attrNameLst>
                                      </p:cBhvr>
                                      <p:rCtr x="-19375" y="-9028"/>
                                    </p:animMotion>
                                  </p:childTnLst>
                                </p:cTn>
                              </p:par>
                              <p:par>
                                <p:cTn id="196" presetID="42" presetClass="path" presetSubtype="0" accel="50000" decel="50000" fill="hold" grpId="3" nodeType="withEffect">
                                  <p:stCondLst>
                                    <p:cond delay="0"/>
                                  </p:stCondLst>
                                  <p:childTnLst>
                                    <p:animMotion origin="layout" path="M -2.5E-6 -1.48148E-6 L 0.21372 -0.16274 " pathEditMode="relative" rAng="0" ptsTypes="AA">
                                      <p:cBhvr>
                                        <p:cTn id="197" dur="1000" fill="hold"/>
                                        <p:tgtEl>
                                          <p:spTgt spid="16"/>
                                        </p:tgtEl>
                                        <p:attrNameLst>
                                          <p:attrName>ppt_x</p:attrName>
                                          <p:attrName>ppt_y</p:attrName>
                                        </p:attrNameLst>
                                      </p:cBhvr>
                                      <p:rCtr x="10972" y="-4977"/>
                                    </p:animMotion>
                                  </p:childTnLst>
                                </p:cTn>
                              </p:par>
                              <p:par>
                                <p:cTn id="198" presetID="42" presetClass="path" presetSubtype="0" accel="50000" decel="50000" fill="hold" grpId="3" nodeType="withEffect">
                                  <p:stCondLst>
                                    <p:cond delay="0"/>
                                  </p:stCondLst>
                                  <p:childTnLst>
                                    <p:animMotion origin="layout" path="M 4.16667E-6 -1.48148E-6 L -0.39462 0.23727 " pathEditMode="relative" rAng="0" ptsTypes="AA">
                                      <p:cBhvr>
                                        <p:cTn id="199" dur="1000" fill="hold"/>
                                        <p:tgtEl>
                                          <p:spTgt spid="17"/>
                                        </p:tgtEl>
                                        <p:attrNameLst>
                                          <p:attrName>ppt_x</p:attrName>
                                          <p:attrName>ppt_y</p:attrName>
                                        </p:attrNameLst>
                                      </p:cBhvr>
                                      <p:rCtr x="-19826" y="12153"/>
                                    </p:animMotion>
                                  </p:childTnLst>
                                </p:cTn>
                              </p:par>
                              <p:par>
                                <p:cTn id="200" presetID="42" presetClass="path" presetSubtype="0" accel="50000" decel="50000" fill="hold" grpId="3" nodeType="withEffect">
                                  <p:stCondLst>
                                    <p:cond delay="0"/>
                                  </p:stCondLst>
                                  <p:childTnLst>
                                    <p:animMotion origin="layout" path="M -2.22222E-6 -4.81481E-6 L 0.26805 0.17893 " pathEditMode="relative" rAng="0" ptsTypes="AA">
                                      <p:cBhvr>
                                        <p:cTn id="201" dur="1000" fill="hold"/>
                                        <p:tgtEl>
                                          <p:spTgt spid="18"/>
                                        </p:tgtEl>
                                        <p:attrNameLst>
                                          <p:attrName>ppt_x</p:attrName>
                                          <p:attrName>ppt_y</p:attrName>
                                        </p:attrNameLst>
                                      </p:cBhvr>
                                      <p:rCtr x="13611" y="9028"/>
                                    </p:animMotion>
                                  </p:childTnLst>
                                </p:cTn>
                              </p:par>
                              <p:par>
                                <p:cTn id="202" presetID="42" presetClass="path" presetSubtype="0" accel="50000" decel="50000" fill="hold" grpId="3" nodeType="withEffect">
                                  <p:stCondLst>
                                    <p:cond delay="0"/>
                                  </p:stCondLst>
                                  <p:childTnLst>
                                    <p:animMotion origin="layout" path="M 8.33333E-7 4.07407E-6 L -0.07795 0.61782 " pathEditMode="relative" rAng="0" ptsTypes="AA">
                                      <p:cBhvr>
                                        <p:cTn id="203" dur="1000" fill="hold"/>
                                        <p:tgtEl>
                                          <p:spTgt spid="21"/>
                                        </p:tgtEl>
                                        <p:attrNameLst>
                                          <p:attrName>ppt_x</p:attrName>
                                          <p:attrName>ppt_y</p:attrName>
                                        </p:attrNameLst>
                                      </p:cBhvr>
                                      <p:rCtr x="-3611" y="30648"/>
                                    </p:animMotion>
                                  </p:childTnLst>
                                </p:cTn>
                              </p:par>
                              <p:par>
                                <p:cTn id="204" presetID="42" presetClass="path" presetSubtype="0" accel="50000" decel="50000" fill="hold" grpId="3" nodeType="withEffect">
                                  <p:stCondLst>
                                    <p:cond delay="0"/>
                                  </p:stCondLst>
                                  <p:childTnLst>
                                    <p:animMotion origin="layout" path="M 2.77778E-6 -1.48148E-6 L 0.25244 0.43726 " pathEditMode="relative" rAng="0" ptsTypes="AA">
                                      <p:cBhvr>
                                        <p:cTn id="205" dur="1000" fill="hold"/>
                                        <p:tgtEl>
                                          <p:spTgt spid="19"/>
                                        </p:tgtEl>
                                        <p:attrNameLst>
                                          <p:attrName>ppt_x</p:attrName>
                                          <p:attrName>ppt_y</p:attrName>
                                        </p:attrNameLst>
                                      </p:cBhvr>
                                      <p:rCtr x="12448" y="217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6" grpId="2"/>
      <p:bldP spid="7" grpId="0"/>
      <p:bldP spid="7" grpId="1"/>
      <p:bldP spid="7" grpId="2"/>
      <p:bldP spid="8" grpId="0"/>
      <p:bldP spid="9"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10" grpId="0"/>
      <p:bldP spid="11" grpId="0"/>
      <p:bldP spid="12" grpId="0"/>
      <p:bldP spid="12" grpId="1"/>
      <p:bldP spid="12" grpId="2"/>
      <p:bldP spid="12" grpId="3"/>
      <p:bldP spid="12" grpId="4"/>
      <p:bldP spid="13" grpId="0"/>
      <p:bldP spid="13" grpId="1"/>
      <p:bldP spid="13" grpId="2"/>
      <p:bldP spid="13" grpId="3"/>
      <p:bldP spid="14" grpId="0"/>
      <p:bldP spid="14" grpId="1"/>
      <p:bldP spid="14" grpId="2"/>
      <p:bldP spid="14" grpId="3"/>
      <p:bldP spid="15" grpId="0"/>
      <p:bldP spid="15" grpId="1"/>
      <p:bldP spid="15" grpId="2"/>
      <p:bldP spid="15" grpId="3"/>
      <p:bldP spid="16" grpId="0"/>
      <p:bldP spid="16" grpId="1"/>
      <p:bldP spid="16" grpId="2"/>
      <p:bldP spid="16" grpId="3"/>
      <p:bldP spid="17" grpId="0"/>
      <p:bldP spid="17" grpId="1"/>
      <p:bldP spid="17" grpId="2"/>
      <p:bldP spid="17" grpId="3"/>
      <p:bldP spid="18" grpId="0"/>
      <p:bldP spid="18" grpId="1"/>
      <p:bldP spid="18" grpId="2"/>
      <p:bldP spid="18" grpId="3"/>
      <p:bldP spid="19" grpId="0"/>
      <p:bldP spid="19" grpId="1"/>
      <p:bldP spid="19" grpId="2"/>
      <p:bldP spid="19" grpId="3"/>
      <p:bldP spid="21" grpId="0"/>
      <p:bldP spid="21" grpId="1"/>
      <p:bldP spid="21" grpId="2"/>
      <p:bldP spid="21" grpId="3"/>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a:extLst>
              <a:ext uri="{FF2B5EF4-FFF2-40B4-BE49-F238E27FC236}">
                <a16:creationId xmlns:a16="http://schemas.microsoft.com/office/drawing/2014/main" id="{E39D8157-6EB5-58ED-33B8-235DA8465A8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9144001" cy="6858000"/>
          </a:xfrm>
          <a:prstGeom prst="rect">
            <a:avLst/>
          </a:prstGeom>
        </p:spPr>
      </p:pic>
      <p:pic>
        <p:nvPicPr>
          <p:cNvPr id="7" name="Picture 6">
            <a:extLst>
              <a:ext uri="{FF2B5EF4-FFF2-40B4-BE49-F238E27FC236}">
                <a16:creationId xmlns:a16="http://schemas.microsoft.com/office/drawing/2014/main" id="{ED84AB57-89A1-E20E-CC9C-98812D0C73DC}"/>
              </a:ext>
            </a:extLst>
          </p:cNvPr>
          <p:cNvPicPr>
            <a:picLocks noChangeAspect="1"/>
          </p:cNvPicPr>
          <p:nvPr/>
        </p:nvPicPr>
        <p:blipFill>
          <a:blip r:embed="rId3">
            <a:extLst>
              <a:ext uri="{BEBA8EAE-BF5A-486C-A8C5-ECC9F3942E4B}">
                <a14:imgProps xmlns:a14="http://schemas.microsoft.com/office/drawing/2010/main">
                  <a14:imgLayer r:embed="rId4">
                    <a14:imgEffect>
                      <a14:artisticBlur/>
                    </a14:imgEffect>
                  </a14:imgLayer>
                </a14:imgProps>
              </a:ext>
            </a:extLst>
          </a:blip>
          <a:stretch>
            <a:fillRect/>
          </a:stretch>
        </p:blipFill>
        <p:spPr>
          <a:xfrm>
            <a:off x="0" y="0"/>
            <a:ext cx="9144000" cy="6857999"/>
          </a:xfrm>
          <a:prstGeom prst="rect">
            <a:avLst/>
          </a:prstGeom>
        </p:spPr>
      </p:pic>
      <p:sp>
        <p:nvSpPr>
          <p:cNvPr id="3" name="Title 1">
            <a:extLst>
              <a:ext uri="{FF2B5EF4-FFF2-40B4-BE49-F238E27FC236}">
                <a16:creationId xmlns:a16="http://schemas.microsoft.com/office/drawing/2014/main" id="{44EC1721-58FC-0968-CFD3-0C75E2CE52B3}"/>
              </a:ext>
            </a:extLst>
          </p:cNvPr>
          <p:cNvSpPr txBox="1">
            <a:spLocks/>
          </p:cNvSpPr>
          <p:nvPr/>
        </p:nvSpPr>
        <p:spPr>
          <a:xfrm>
            <a:off x="2932496" y="3732300"/>
            <a:ext cx="64695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074" name="Main"/>
          <p:cNvSpPr>
            <a:spLocks noGrp="1" noChangeArrowheads="1"/>
          </p:cNvSpPr>
          <p:nvPr>
            <p:ph type="title"/>
          </p:nvPr>
        </p:nvSpPr>
        <p:spPr>
          <a:xfrm>
            <a:off x="334618" y="3737113"/>
            <a:ext cx="8474765" cy="2816086"/>
          </a:xfrm>
        </p:spPr>
        <p:txBody>
          <a:bodyPr>
            <a:scene3d>
              <a:camera prst="orthographicFront"/>
              <a:lightRig rig="flat" dir="t"/>
            </a:scene3d>
            <a:sp3d extrusionH="57150" prstMaterial="plastic">
              <a:bevelT w="38100" h="38100"/>
            </a:sp3d>
          </a:bodyPr>
          <a:lstStyle/>
          <a:p>
            <a:pPr eaLnBrk="1" hangingPunct="1"/>
            <a:r>
              <a:rPr lang="en-US" altLang="en-US" sz="36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LORD is slow to anger and great             in power, And will not at all acquit the wicked. The LORD has His way In the whirlwind and in the storm,  And the  clouds are the dust of His feet.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Nahum 1:3 </a:t>
            </a:r>
          </a:p>
        </p:txBody>
      </p:sp>
      <p:sp>
        <p:nvSpPr>
          <p:cNvPr id="2" name="Rectangle 2">
            <a:extLst>
              <a:ext uri="{FF2B5EF4-FFF2-40B4-BE49-F238E27FC236}">
                <a16:creationId xmlns:a16="http://schemas.microsoft.com/office/drawing/2014/main" id="{20480B83-661A-5D32-E4E2-67F49DCCC2D4}"/>
              </a:ext>
            </a:extLst>
          </p:cNvPr>
          <p:cNvSpPr txBox="1">
            <a:spLocks noChangeArrowheads="1"/>
          </p:cNvSpPr>
          <p:nvPr/>
        </p:nvSpPr>
        <p:spPr bwMode="auto">
          <a:xfrm>
            <a:off x="3856381" y="2809769"/>
            <a:ext cx="139147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4" name="Rectangle 2">
            <a:extLst>
              <a:ext uri="{FF2B5EF4-FFF2-40B4-BE49-F238E27FC236}">
                <a16:creationId xmlns:a16="http://schemas.microsoft.com/office/drawing/2014/main" id="{BC326F0D-B10C-1E91-3725-C963FAB911A9}"/>
              </a:ext>
            </a:extLst>
          </p:cNvPr>
          <p:cNvSpPr txBox="1">
            <a:spLocks noChangeArrowheads="1"/>
          </p:cNvSpPr>
          <p:nvPr/>
        </p:nvSpPr>
        <p:spPr bwMode="auto">
          <a:xfrm>
            <a:off x="2385060" y="4757841"/>
            <a:ext cx="4731357" cy="774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LORD has His way</a:t>
            </a:r>
          </a:p>
        </p:txBody>
      </p:sp>
      <p:sp>
        <p:nvSpPr>
          <p:cNvPr id="5" name="Rectangle 2">
            <a:extLst>
              <a:ext uri="{FF2B5EF4-FFF2-40B4-BE49-F238E27FC236}">
                <a16:creationId xmlns:a16="http://schemas.microsoft.com/office/drawing/2014/main" id="{022ACE88-4F9E-5EE9-4AF7-562F3BA507FC}"/>
              </a:ext>
            </a:extLst>
          </p:cNvPr>
          <p:cNvSpPr txBox="1">
            <a:spLocks noChangeArrowheads="1"/>
          </p:cNvSpPr>
          <p:nvPr/>
        </p:nvSpPr>
        <p:spPr bwMode="auto">
          <a:xfrm>
            <a:off x="243840" y="5871021"/>
            <a:ext cx="6117202" cy="745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clouds are the dust of His feet</a:t>
            </a:r>
          </a:p>
        </p:txBody>
      </p:sp>
      <p:sp>
        <p:nvSpPr>
          <p:cNvPr id="9" name="Main 2">
            <a:extLst>
              <a:ext uri="{FF2B5EF4-FFF2-40B4-BE49-F238E27FC236}">
                <a16:creationId xmlns:a16="http://schemas.microsoft.com/office/drawing/2014/main" id="{B39660B6-9039-118A-31B4-DCDFC7D8DEF9}"/>
              </a:ext>
            </a:extLst>
          </p:cNvPr>
          <p:cNvSpPr txBox="1">
            <a:spLocks noChangeArrowheads="1"/>
          </p:cNvSpPr>
          <p:nvPr/>
        </p:nvSpPr>
        <p:spPr bwMode="auto">
          <a:xfrm>
            <a:off x="334618" y="3737113"/>
            <a:ext cx="8474765" cy="28160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LORD is slow to anger and great             in power, And will not at all acquit the wicked. </a:t>
            </a:r>
            <a:r>
              <a:rPr lang="en-US" altLang="en-US" sz="36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LORD has His way </a:t>
            </a:r>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In the whirlwind and in the storm,  And the  </a:t>
            </a:r>
            <a:r>
              <a:rPr lang="en-US" altLang="en-US" sz="36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clouds are the dust of His feet</a:t>
            </a:r>
            <a: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Nahum 1:3 </a:t>
            </a:r>
          </a:p>
        </p:txBody>
      </p:sp>
      <p:sp>
        <p:nvSpPr>
          <p:cNvPr id="6" name="=">
            <a:extLst>
              <a:ext uri="{FF2B5EF4-FFF2-40B4-BE49-F238E27FC236}">
                <a16:creationId xmlns:a16="http://schemas.microsoft.com/office/drawing/2014/main" id="{46C4A1D7-79E1-EBBD-5FA4-19C5B1EE3AC2}"/>
              </a:ext>
            </a:extLst>
          </p:cNvPr>
          <p:cNvSpPr>
            <a:spLocks noChangeArrowheads="1"/>
          </p:cNvSpPr>
          <p:nvPr/>
        </p:nvSpPr>
        <p:spPr bwMode="auto">
          <a:xfrm>
            <a:off x="2845977" y="3657530"/>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7200" b="1" dirty="0">
                <a:ln w="11430"/>
                <a:solidFill>
                  <a:srgbClr val="FFFFFF"/>
                </a:solidFill>
                <a:effectLst>
                  <a:glow rad="63500">
                    <a:srgbClr val="000000"/>
                  </a:glow>
                  <a:outerShdw blurRad="50800" dist="39000" dir="5460000" algn="tl">
                    <a:srgbClr val="000000">
                      <a:alpha val="38000"/>
                    </a:srgbClr>
                  </a:outerShdw>
                </a:effectLst>
                <a:latin typeface="Calibri" panose="020F0502020204030204" pitchFamily="34" charset="0"/>
              </a:rPr>
              <a:t>=</a:t>
            </a:r>
          </a:p>
        </p:txBody>
      </p:sp>
    </p:spTree>
    <p:extLst>
      <p:ext uri="{BB962C8B-B14F-4D97-AF65-F5344CB8AC3E}">
        <p14:creationId xmlns:p14="http://schemas.microsoft.com/office/powerpoint/2010/main" val="4132025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1000"/>
                                        <p:tgtEl>
                                          <p:spTgt spid="3074"/>
                                        </p:tgtEl>
                                      </p:cBhvr>
                                    </p:animEffect>
                                    <p:anim calcmode="lin" valueType="num">
                                      <p:cBhvr>
                                        <p:cTn id="8" dur="1000" fill="hold"/>
                                        <p:tgtEl>
                                          <p:spTgt spid="3074"/>
                                        </p:tgtEl>
                                        <p:attrNameLst>
                                          <p:attrName>ppt_x</p:attrName>
                                        </p:attrNameLst>
                                      </p:cBhvr>
                                      <p:tavLst>
                                        <p:tav tm="0">
                                          <p:val>
                                            <p:strVal val="#ppt_x"/>
                                          </p:val>
                                        </p:tav>
                                        <p:tav tm="100000">
                                          <p:val>
                                            <p:strVal val="#ppt_x"/>
                                          </p:val>
                                        </p:tav>
                                      </p:tavLst>
                                    </p:anim>
                                    <p:anim calcmode="lin" valueType="num">
                                      <p:cBhvr>
                                        <p:cTn id="9" dur="900" decel="100000" fill="hold"/>
                                        <p:tgtEl>
                                          <p:spTgt spid="307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074"/>
                                        </p:tgtEl>
                                        <p:attrNameLst>
                                          <p:attrName>ppt_y</p:attrName>
                                        </p:attrNameLst>
                                      </p:cBhvr>
                                      <p:tavLst>
                                        <p:tav tm="0">
                                          <p:val>
                                            <p:strVal val="#ppt_y-.03"/>
                                          </p:val>
                                        </p:tav>
                                        <p:tav tm="100000">
                                          <p:val>
                                            <p:strVal val="#ppt_y"/>
                                          </p:val>
                                        </p:tav>
                                      </p:tavLst>
                                    </p:anim>
                                  </p:childTnLst>
                                </p:cTn>
                              </p:par>
                              <p:par>
                                <p:cTn id="11" presetID="17" presetClass="entr" presetSubtype="10" fill="hold" grpId="2" nodeType="withEffect">
                                  <p:stCondLst>
                                    <p:cond delay="0"/>
                                  </p:stCondLst>
                                  <p:childTnLst>
                                    <p:set>
                                      <p:cBhvr>
                                        <p:cTn id="12" dur="1" fill="hold">
                                          <p:stCondLst>
                                            <p:cond delay="0"/>
                                          </p:stCondLst>
                                        </p:cTn>
                                        <p:tgtEl>
                                          <p:spTgt spid="3074"/>
                                        </p:tgtEl>
                                        <p:attrNameLst>
                                          <p:attrName>style.visibility</p:attrName>
                                        </p:attrNameLst>
                                      </p:cBhvr>
                                      <p:to>
                                        <p:strVal val="visible"/>
                                      </p:to>
                                    </p:set>
                                    <p:anim calcmode="lin" valueType="num">
                                      <p:cBhvr>
                                        <p:cTn id="13" dur="1000" fill="hold"/>
                                        <p:tgtEl>
                                          <p:spTgt spid="3074"/>
                                        </p:tgtEl>
                                        <p:attrNameLst>
                                          <p:attrName>ppt_w</p:attrName>
                                        </p:attrNameLst>
                                      </p:cBhvr>
                                      <p:tavLst>
                                        <p:tav tm="0">
                                          <p:val>
                                            <p:fltVal val="0"/>
                                          </p:val>
                                        </p:tav>
                                        <p:tav tm="100000">
                                          <p:val>
                                            <p:strVal val="#ppt_w"/>
                                          </p:val>
                                        </p:tav>
                                      </p:tavLst>
                                    </p:anim>
                                    <p:anim calcmode="lin" valueType="num">
                                      <p:cBhvr>
                                        <p:cTn id="14" dur="100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0" presetClass="entr" presetSubtype="0" fill="hold" grpId="0" nodeType="clickEffect">
                                  <p:stCondLst>
                                    <p:cond delay="40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stCondLst>
                                            <p:cond delay="0"/>
                                          </p:stCondLst>
                                        </p:cTn>
                                        <p:tgtEl>
                                          <p:spTgt spid="6"/>
                                        </p:tgtEl>
                                      </p:cBhvr>
                                    </p:animEffect>
                                    <p:anim to="" calcmode="lin" valueType="num">
                                      <p:cBhvr>
                                        <p:cTn id="20" dur="500" fill="hold">
                                          <p:stCondLst>
                                            <p:cond delay="0"/>
                                          </p:stCondLst>
                                        </p:cTn>
                                        <p:tgtEl>
                                          <p:spTgt spid="6"/>
                                        </p:tgtEl>
                                        <p:attrNameLst>
                                          <p:attrName>ppt_w</p:attrName>
                                        </p:attrNameLst>
                                      </p:cBhvr>
                                      <p:tavLst>
                                        <p:tav tm="0">
                                          <p:val>
                                            <p:strVal val="#ppt_w*4"/>
                                          </p:val>
                                        </p:tav>
                                        <p:tav tm="100000">
                                          <p:val>
                                            <p:strVal val="#ppt_w"/>
                                          </p:val>
                                        </p:tav>
                                      </p:tavLst>
                                    </p:anim>
                                    <p:anim to="" calcmode="lin" valueType="num">
                                      <p:cBhvr>
                                        <p:cTn id="21" dur="500" fill="hold">
                                          <p:stCondLst>
                                            <p:cond delay="0"/>
                                          </p:stCondLst>
                                        </p:cTn>
                                        <p:tgtEl>
                                          <p:spTgt spid="6"/>
                                        </p:tgtEl>
                                        <p:attrNameLst>
                                          <p:attrName>ppt_h</p:attrName>
                                        </p:attrNameLst>
                                      </p:cBhvr>
                                      <p:tavLst>
                                        <p:tav tm="0">
                                          <p:val>
                                            <p:strVal val="#ppt_h*4"/>
                                          </p:val>
                                        </p:tav>
                                        <p:tav tm="100000">
                                          <p:val>
                                            <p:strVal val="#ppt_h"/>
                                          </p:val>
                                        </p:tav>
                                      </p:tavLst>
                                    </p:anim>
                                  </p:childTnLst>
                                </p:cTn>
                              </p:par>
                              <p:par>
                                <p:cTn id="22" presetID="22" presetClass="entr" presetSubtype="8"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left)">
                                      <p:cBhvr>
                                        <p:cTn id="24" dur="500"/>
                                        <p:tgtEl>
                                          <p:spTgt spid="3"/>
                                        </p:tgtEl>
                                      </p:cBhvr>
                                    </p:animEffect>
                                  </p:childTnLst>
                                </p:cTn>
                              </p:par>
                              <p:par>
                                <p:cTn id="25" presetID="18" presetClass="emph" presetSubtype="0" fill="hold" grpId="1" nodeType="withEffect">
                                  <p:stCondLst>
                                    <p:cond delay="0"/>
                                  </p:stCondLst>
                                  <p:childTnLst>
                                    <p:set>
                                      <p:cBhvr override="childStyle">
                                        <p:cTn id="26" dur="500" fill="hold"/>
                                        <p:tgtEl>
                                          <p:spTgt spid="3"/>
                                        </p:tgtEl>
                                        <p:attrNameLst>
                                          <p:attrName>style.textDecorationUnderline</p:attrName>
                                        </p:attrNameLst>
                                      </p:cBhvr>
                                      <p:to>
                                        <p:strVal val="true"/>
                                      </p:to>
                                    </p:set>
                                  </p:childTnLst>
                                </p:cTn>
                              </p:par>
                              <p:par>
                                <p:cTn id="27" presetID="16" presetClass="exit" presetSubtype="21" fill="hold" grpId="2" nodeType="withEffect">
                                  <p:stCondLst>
                                    <p:cond delay="650"/>
                                  </p:stCondLst>
                                  <p:childTnLst>
                                    <p:animEffect transition="out" filter="barn(inVertical)">
                                      <p:cBhvr>
                                        <p:cTn id="28" dur="500"/>
                                        <p:tgtEl>
                                          <p:spTgt spid="3"/>
                                        </p:tgtEl>
                                      </p:cBhvr>
                                    </p:animEffect>
                                    <p:set>
                                      <p:cBhvr>
                                        <p:cTn id="29" dur="1" fill="hold">
                                          <p:stCondLst>
                                            <p:cond delay="499"/>
                                          </p:stCondLst>
                                        </p:cTn>
                                        <p:tgtEl>
                                          <p:spTgt spid="3"/>
                                        </p:tgtEl>
                                        <p:attrNameLst>
                                          <p:attrName>style.visibility</p:attrName>
                                        </p:attrNameLst>
                                      </p:cBhvr>
                                      <p:to>
                                        <p:strVal val="hidden"/>
                                      </p:to>
                                    </p:set>
                                  </p:childTnLst>
                                </p:cTn>
                              </p:par>
                            </p:childTnLst>
                          </p:cTn>
                        </p:par>
                        <p:par>
                          <p:cTn id="30" fill="hold">
                            <p:stCondLst>
                              <p:cond delay="1150"/>
                            </p:stCondLst>
                            <p:childTnLst>
                              <p:par>
                                <p:cTn id="31" presetID="50" presetClass="exit" presetSubtype="0" accel="100000" fill="hold" grpId="1" nodeType="afterEffect">
                                  <p:stCondLst>
                                    <p:cond delay="250"/>
                                  </p:stCondLst>
                                  <p:childTnLst>
                                    <p:anim calcmode="lin" valueType="num">
                                      <p:cBhvr>
                                        <p:cTn id="32" dur="1000"/>
                                        <p:tgtEl>
                                          <p:spTgt spid="6"/>
                                        </p:tgtEl>
                                        <p:attrNameLst>
                                          <p:attrName>ppt_w</p:attrName>
                                        </p:attrNameLst>
                                      </p:cBhvr>
                                      <p:tavLst>
                                        <p:tav tm="0">
                                          <p:val>
                                            <p:strVal val="ppt_w"/>
                                          </p:val>
                                        </p:tav>
                                        <p:tav tm="100000">
                                          <p:val>
                                            <p:strVal val="ppt_w+.3"/>
                                          </p:val>
                                        </p:tav>
                                      </p:tavLst>
                                    </p:anim>
                                    <p:anim calcmode="lin" valueType="num">
                                      <p:cBhvr>
                                        <p:cTn id="33" dur="1000"/>
                                        <p:tgtEl>
                                          <p:spTgt spid="6"/>
                                        </p:tgtEl>
                                        <p:attrNameLst>
                                          <p:attrName>ppt_h</p:attrName>
                                        </p:attrNameLst>
                                      </p:cBhvr>
                                      <p:tavLst>
                                        <p:tav tm="0">
                                          <p:val>
                                            <p:strVal val="ppt_h"/>
                                          </p:val>
                                        </p:tav>
                                        <p:tav tm="100000">
                                          <p:val>
                                            <p:strVal val="ppt_h"/>
                                          </p:val>
                                        </p:tav>
                                      </p:tavLst>
                                    </p:anim>
                                    <p:animEffect transition="out" filter="fade">
                                      <p:cBhvr>
                                        <p:cTn id="34" dur="1000"/>
                                        <p:tgtEl>
                                          <p:spTgt spid="6"/>
                                        </p:tgtEl>
                                      </p:cBhvr>
                                    </p:animEffect>
                                    <p:set>
                                      <p:cBhvr>
                                        <p:cTn id="35" dur="1" fill="hold">
                                          <p:stCondLst>
                                            <p:cond delay="999"/>
                                          </p:stCondLst>
                                        </p:cTn>
                                        <p:tgtEl>
                                          <p:spTgt spid="6"/>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par>
                                <p:cTn id="41" presetID="10" presetClass="exit" presetSubtype="0" fill="hold" grpId="3" nodeType="withEffect">
                                  <p:stCondLst>
                                    <p:cond delay="0"/>
                                  </p:stCondLst>
                                  <p:childTnLst>
                                    <p:animEffect transition="out" filter="fade">
                                      <p:cBhvr>
                                        <p:cTn id="42" dur="500"/>
                                        <p:tgtEl>
                                          <p:spTgt spid="3074"/>
                                        </p:tgtEl>
                                      </p:cBhvr>
                                    </p:animEffect>
                                    <p:set>
                                      <p:cBhvr>
                                        <p:cTn id="43" dur="1" fill="hold">
                                          <p:stCondLst>
                                            <p:cond delay="499"/>
                                          </p:stCondLst>
                                        </p:cTn>
                                        <p:tgtEl>
                                          <p:spTgt spid="3074"/>
                                        </p:tgtEl>
                                        <p:attrNameLst>
                                          <p:attrName>style.visibility</p:attrName>
                                        </p:attrNameLst>
                                      </p:cBhvr>
                                      <p:to>
                                        <p:strVal val="hidden"/>
                                      </p:to>
                                    </p:set>
                                  </p:childTnLst>
                                </p:cTn>
                              </p:par>
                              <p:par>
                                <p:cTn id="44" presetID="10" presetClass="entr" presetSubtype="0" fill="hold" grpId="0"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250"/>
                                        <p:tgtEl>
                                          <p:spTgt spid="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250"/>
                                        <p:tgtEl>
                                          <p:spTgt spid="5"/>
                                        </p:tgtEl>
                                      </p:cBhvr>
                                    </p:animEffect>
                                  </p:childTnLst>
                                </p:cTn>
                              </p:par>
                              <p:par>
                                <p:cTn id="50" presetID="3" presetClass="emph" presetSubtype="2" fill="hold" grpId="0" nodeType="withEffect">
                                  <p:stCondLst>
                                    <p:cond delay="0"/>
                                  </p:stCondLst>
                                  <p:childTnLst>
                                    <p:animClr clrSpc="rgb" dir="cw">
                                      <p:cBhvr override="childStyle">
                                        <p:cTn id="51" dur="2000" fill="hold"/>
                                        <p:tgtEl>
                                          <p:spTgt spid="2"/>
                                        </p:tgtEl>
                                        <p:attrNameLst>
                                          <p:attrName>style.color</p:attrName>
                                        </p:attrNameLst>
                                      </p:cBhvr>
                                      <p:to>
                                        <a:schemeClr val="bg1"/>
                                      </p:to>
                                    </p:animClr>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250"/>
                                        <p:tgtEl>
                                          <p:spTgt spid="9"/>
                                        </p:tgtEl>
                                      </p:cBhvr>
                                    </p:animEffect>
                                  </p:childTnLst>
                                </p:cTn>
                              </p:par>
                              <p:par>
                                <p:cTn id="57" presetID="10" presetClass="exit" presetSubtype="0" fill="hold" grpId="1" nodeType="withEffect">
                                  <p:stCondLst>
                                    <p:cond delay="0"/>
                                  </p:stCondLst>
                                  <p:childTnLst>
                                    <p:animEffect transition="out" filter="fade">
                                      <p:cBhvr>
                                        <p:cTn id="58" dur="250"/>
                                        <p:tgtEl>
                                          <p:spTgt spid="5"/>
                                        </p:tgtEl>
                                      </p:cBhvr>
                                    </p:animEffect>
                                    <p:set>
                                      <p:cBhvr>
                                        <p:cTn id="59" dur="1" fill="hold">
                                          <p:stCondLst>
                                            <p:cond delay="249"/>
                                          </p:stCondLst>
                                        </p:cTn>
                                        <p:tgtEl>
                                          <p:spTgt spid="5"/>
                                        </p:tgtEl>
                                        <p:attrNameLst>
                                          <p:attrName>style.visibility</p:attrName>
                                        </p:attrNameLst>
                                      </p:cBhvr>
                                      <p:to>
                                        <p:strVal val="hidden"/>
                                      </p:to>
                                    </p:set>
                                  </p:childTnLst>
                                </p:cTn>
                              </p:par>
                              <p:par>
                                <p:cTn id="60" presetID="23" presetClass="exit" presetSubtype="544" fill="hold" grpId="1" nodeType="withEffect">
                                  <p:stCondLst>
                                    <p:cond delay="250"/>
                                  </p:stCondLst>
                                  <p:childTnLst>
                                    <p:anim calcmode="lin" valueType="num">
                                      <p:cBhvr>
                                        <p:cTn id="61" dur="500"/>
                                        <p:tgtEl>
                                          <p:spTgt spid="9"/>
                                        </p:tgtEl>
                                        <p:attrNameLst>
                                          <p:attrName>ppt_w</p:attrName>
                                        </p:attrNameLst>
                                      </p:cBhvr>
                                      <p:tavLst>
                                        <p:tav tm="0">
                                          <p:val>
                                            <p:strVal val="ppt_w"/>
                                          </p:val>
                                        </p:tav>
                                        <p:tav tm="100000">
                                          <p:val>
                                            <p:fltVal val="0"/>
                                          </p:val>
                                        </p:tav>
                                      </p:tavLst>
                                    </p:anim>
                                    <p:anim calcmode="lin" valueType="num">
                                      <p:cBhvr>
                                        <p:cTn id="62" dur="500"/>
                                        <p:tgtEl>
                                          <p:spTgt spid="9"/>
                                        </p:tgtEl>
                                        <p:attrNameLst>
                                          <p:attrName>ppt_h</p:attrName>
                                        </p:attrNameLst>
                                      </p:cBhvr>
                                      <p:tavLst>
                                        <p:tav tm="0">
                                          <p:val>
                                            <p:strVal val="ppt_h"/>
                                          </p:val>
                                        </p:tav>
                                        <p:tav tm="100000">
                                          <p:val>
                                            <p:fltVal val="0"/>
                                          </p:val>
                                        </p:tav>
                                      </p:tavLst>
                                    </p:anim>
                                    <p:anim calcmode="lin" valueType="num">
                                      <p:cBhvr>
                                        <p:cTn id="63" dur="500"/>
                                        <p:tgtEl>
                                          <p:spTgt spid="9"/>
                                        </p:tgtEl>
                                        <p:attrNameLst>
                                          <p:attrName>ppt_x</p:attrName>
                                        </p:attrNameLst>
                                      </p:cBhvr>
                                      <p:tavLst>
                                        <p:tav tm="0">
                                          <p:val>
                                            <p:strVal val="ppt_x"/>
                                          </p:val>
                                        </p:tav>
                                        <p:tav tm="100000">
                                          <p:val>
                                            <p:fltVal val="0.5"/>
                                          </p:val>
                                        </p:tav>
                                      </p:tavLst>
                                    </p:anim>
                                    <p:anim calcmode="lin" valueType="num">
                                      <p:cBhvr>
                                        <p:cTn id="64" dur="500"/>
                                        <p:tgtEl>
                                          <p:spTgt spid="9"/>
                                        </p:tgtEl>
                                        <p:attrNameLst>
                                          <p:attrName>ppt_y</p:attrName>
                                        </p:attrNameLst>
                                      </p:cBhvr>
                                      <p:tavLst>
                                        <p:tav tm="0">
                                          <p:val>
                                            <p:strVal val="ppt_y"/>
                                          </p:val>
                                        </p:tav>
                                        <p:tav tm="100000">
                                          <p:val>
                                            <p:fltVal val="0.5"/>
                                          </p:val>
                                        </p:tav>
                                      </p:tavLst>
                                    </p:anim>
                                    <p:set>
                                      <p:cBhvr>
                                        <p:cTn id="65" dur="1" fill="hold">
                                          <p:stCondLst>
                                            <p:cond delay="499"/>
                                          </p:stCondLst>
                                        </p:cTn>
                                        <p:tgtEl>
                                          <p:spTgt spid="9"/>
                                        </p:tgtEl>
                                        <p:attrNameLst>
                                          <p:attrName>style.visibility</p:attrName>
                                        </p:attrNameLst>
                                      </p:cBhvr>
                                      <p:to>
                                        <p:strVal val="hidden"/>
                                      </p:to>
                                    </p:set>
                                  </p:childTnLst>
                                </p:cTn>
                              </p:par>
                              <p:par>
                                <p:cTn id="66" presetID="10" presetClass="exit" presetSubtype="0" fill="hold" grpId="1" nodeType="withEffect">
                                  <p:stCondLst>
                                    <p:cond delay="0"/>
                                  </p:stCondLst>
                                  <p:childTnLst>
                                    <p:animEffect transition="out" filter="fade">
                                      <p:cBhvr>
                                        <p:cTn id="67" dur="250"/>
                                        <p:tgtEl>
                                          <p:spTgt spid="4"/>
                                        </p:tgtEl>
                                      </p:cBhvr>
                                    </p:animEffect>
                                    <p:set>
                                      <p:cBhvr>
                                        <p:cTn id="68" dur="1" fill="hold">
                                          <p:stCondLst>
                                            <p:cond delay="249"/>
                                          </p:stCondLst>
                                        </p:cTn>
                                        <p:tgtEl>
                                          <p:spTgt spid="4"/>
                                        </p:tgtEl>
                                        <p:attrNameLst>
                                          <p:attrName>style.visibility</p:attrName>
                                        </p:attrNameLst>
                                      </p:cBhvr>
                                      <p:to>
                                        <p:strVal val="hidden"/>
                                      </p:to>
                                    </p:set>
                                  </p:childTnLst>
                                </p:cTn>
                              </p:par>
                              <p:par>
                                <p:cTn id="69" presetID="10" presetClass="exit" presetSubtype="0" fill="hold" nodeType="withEffect">
                                  <p:stCondLst>
                                    <p:cond delay="0"/>
                                  </p:stCondLst>
                                  <p:childTnLst>
                                    <p:animEffect transition="out" filter="fade">
                                      <p:cBhvr>
                                        <p:cTn id="70" dur="250"/>
                                        <p:tgtEl>
                                          <p:spTgt spid="7"/>
                                        </p:tgtEl>
                                      </p:cBhvr>
                                    </p:animEffect>
                                    <p:set>
                                      <p:cBhvr>
                                        <p:cTn id="71" dur="1" fill="hold">
                                          <p:stCondLst>
                                            <p:cond delay="24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3" grpId="2"/>
      <p:bldP spid="3074" grpId="0"/>
      <p:bldP spid="3074" grpId="2"/>
      <p:bldP spid="3074" grpId="3"/>
      <p:bldP spid="2" grpId="0"/>
      <p:bldP spid="4" grpId="0"/>
      <p:bldP spid="4" grpId="1"/>
      <p:bldP spid="5" grpId="0"/>
      <p:bldP spid="5" grpId="1"/>
      <p:bldP spid="9" grpId="0"/>
      <p:bldP spid="9" grpId="1"/>
      <p:bldP spid="6" grpId="0"/>
      <p:bldP spid="6" grpId="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descr="The Wrath of God | Tribulation | Lamb and Lion Ministries">
            <a:extLst>
              <a:ext uri="{FF2B5EF4-FFF2-40B4-BE49-F238E27FC236}">
                <a16:creationId xmlns:a16="http://schemas.microsoft.com/office/drawing/2014/main" id="{DAED9AC4-6855-AAF2-393B-334B65C5D44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6" name="is">
            <a:extLst>
              <a:ext uri="{FF2B5EF4-FFF2-40B4-BE49-F238E27FC236}">
                <a16:creationId xmlns:a16="http://schemas.microsoft.com/office/drawing/2014/main" id="{A6EEEE5F-6E21-07B7-695D-A88A3B5E1080}"/>
              </a:ext>
            </a:extLst>
          </p:cNvPr>
          <p:cNvSpPr txBox="1">
            <a:spLocks/>
          </p:cNvSpPr>
          <p:nvPr/>
        </p:nvSpPr>
        <p:spPr>
          <a:xfrm>
            <a:off x="1494200" y="751928"/>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3" name="Final">
            <a:extLst>
              <a:ext uri="{FF2B5EF4-FFF2-40B4-BE49-F238E27FC236}">
                <a16:creationId xmlns:a16="http://schemas.microsoft.com/office/drawing/2014/main" id="{E700B614-6497-7259-112F-5592259D1FD9}"/>
              </a:ext>
            </a:extLst>
          </p:cNvPr>
          <p:cNvSpPr txBox="1">
            <a:spLocks noChangeArrowheads="1"/>
          </p:cNvSpPr>
          <p:nvPr/>
        </p:nvSpPr>
        <p:spPr bwMode="auto">
          <a:xfrm>
            <a:off x="498961" y="605713"/>
            <a:ext cx="8173374" cy="56465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God is jealous</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LORD;</a:t>
            </a:r>
            <a:b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avenges and is furious</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will take vengeance </a:t>
            </a:r>
            <a:b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on His adversaries</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t>He reserves wrath </a:t>
            </a:r>
            <a:br>
              <a:rPr lang="en-US" altLang="en-US"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t>				for His enemies </a:t>
            </a:r>
            <a:endParaRPr lang="en-US" altLang="en-US" sz="3200" b="1" i="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629433" y="1211426"/>
            <a:ext cx="7885134" cy="4435148"/>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 is jealous, and the LORD avenges; The LORD avenges and is furious. The LORD will take vengeance on His adversaries, And He reserves wrath for          His enemies;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Nahum 1:2</a:t>
            </a:r>
          </a:p>
        </p:txBody>
      </p:sp>
      <p:sp>
        <p:nvSpPr>
          <p:cNvPr id="2" name="Rectangle 2">
            <a:extLst>
              <a:ext uri="{FF2B5EF4-FFF2-40B4-BE49-F238E27FC236}">
                <a16:creationId xmlns:a16="http://schemas.microsoft.com/office/drawing/2014/main" id="{9907BF88-84E9-7691-2A8A-7006F5FE4DBA}"/>
              </a:ext>
            </a:extLst>
          </p:cNvPr>
          <p:cNvSpPr txBox="1">
            <a:spLocks noChangeArrowheads="1"/>
          </p:cNvSpPr>
          <p:nvPr/>
        </p:nvSpPr>
        <p:spPr bwMode="auto">
          <a:xfrm>
            <a:off x="990600" y="1358929"/>
            <a:ext cx="3707283" cy="7818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jealous</a:t>
            </a:r>
          </a:p>
        </p:txBody>
      </p:sp>
      <p:sp>
        <p:nvSpPr>
          <p:cNvPr id="3" name="Rectangle 2">
            <a:extLst>
              <a:ext uri="{FF2B5EF4-FFF2-40B4-BE49-F238E27FC236}">
                <a16:creationId xmlns:a16="http://schemas.microsoft.com/office/drawing/2014/main" id="{3EDD100F-95D4-5AE0-5540-DB77A0B647AB}"/>
              </a:ext>
            </a:extLst>
          </p:cNvPr>
          <p:cNvSpPr txBox="1">
            <a:spLocks noChangeArrowheads="1"/>
          </p:cNvSpPr>
          <p:nvPr/>
        </p:nvSpPr>
        <p:spPr bwMode="auto">
          <a:xfrm>
            <a:off x="3359944" y="2688431"/>
            <a:ext cx="2716943" cy="806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LORD</a:t>
            </a:r>
          </a:p>
        </p:txBody>
      </p:sp>
      <p:sp>
        <p:nvSpPr>
          <p:cNvPr id="4" name="Rectangle 2">
            <a:extLst>
              <a:ext uri="{FF2B5EF4-FFF2-40B4-BE49-F238E27FC236}">
                <a16:creationId xmlns:a16="http://schemas.microsoft.com/office/drawing/2014/main" id="{E4BAE68C-6273-3BB7-CCB9-61A2AC48DEA9}"/>
              </a:ext>
            </a:extLst>
          </p:cNvPr>
          <p:cNvSpPr txBox="1">
            <a:spLocks noChangeArrowheads="1"/>
          </p:cNvSpPr>
          <p:nvPr/>
        </p:nvSpPr>
        <p:spPr bwMode="auto">
          <a:xfrm>
            <a:off x="2505204" y="2038350"/>
            <a:ext cx="609471" cy="7633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t>
            </a:r>
          </a:p>
        </p:txBody>
      </p:sp>
      <p:sp>
        <p:nvSpPr>
          <p:cNvPr id="5" name="Rectangle 2">
            <a:extLst>
              <a:ext uri="{FF2B5EF4-FFF2-40B4-BE49-F238E27FC236}">
                <a16:creationId xmlns:a16="http://schemas.microsoft.com/office/drawing/2014/main" id="{86C139B9-2A30-13F3-E8D6-3D6A9EF53792}"/>
              </a:ext>
            </a:extLst>
          </p:cNvPr>
          <p:cNvSpPr txBox="1">
            <a:spLocks noChangeArrowheads="1"/>
          </p:cNvSpPr>
          <p:nvPr/>
        </p:nvSpPr>
        <p:spPr bwMode="auto">
          <a:xfrm>
            <a:off x="5143500" y="2022808"/>
            <a:ext cx="3424238" cy="7965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avenges and</a:t>
            </a:r>
          </a:p>
        </p:txBody>
      </p:sp>
      <p:sp>
        <p:nvSpPr>
          <p:cNvPr id="6" name="Rectangle 2">
            <a:extLst>
              <a:ext uri="{FF2B5EF4-FFF2-40B4-BE49-F238E27FC236}">
                <a16:creationId xmlns:a16="http://schemas.microsoft.com/office/drawing/2014/main" id="{265BF4C3-D644-CDA4-1C49-A3C77B2F050C}"/>
              </a:ext>
            </a:extLst>
          </p:cNvPr>
          <p:cNvSpPr txBox="1">
            <a:spLocks noChangeArrowheads="1"/>
          </p:cNvSpPr>
          <p:nvPr/>
        </p:nvSpPr>
        <p:spPr bwMode="auto">
          <a:xfrm>
            <a:off x="928688" y="2686688"/>
            <a:ext cx="2645568" cy="808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furious</a:t>
            </a:r>
          </a:p>
        </p:txBody>
      </p:sp>
      <p:sp>
        <p:nvSpPr>
          <p:cNvPr id="7" name="Rectangle 2">
            <a:extLst>
              <a:ext uri="{FF2B5EF4-FFF2-40B4-BE49-F238E27FC236}">
                <a16:creationId xmlns:a16="http://schemas.microsoft.com/office/drawing/2014/main" id="{5F51ACA5-20A1-D4CE-0513-40768B9D8411}"/>
              </a:ext>
            </a:extLst>
          </p:cNvPr>
          <p:cNvSpPr txBox="1">
            <a:spLocks noChangeArrowheads="1"/>
          </p:cNvSpPr>
          <p:nvPr/>
        </p:nvSpPr>
        <p:spPr bwMode="auto">
          <a:xfrm>
            <a:off x="5749446" y="2701595"/>
            <a:ext cx="243967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will take</a:t>
            </a:r>
          </a:p>
        </p:txBody>
      </p:sp>
      <p:sp>
        <p:nvSpPr>
          <p:cNvPr id="8" name="Rectangle 2">
            <a:extLst>
              <a:ext uri="{FF2B5EF4-FFF2-40B4-BE49-F238E27FC236}">
                <a16:creationId xmlns:a16="http://schemas.microsoft.com/office/drawing/2014/main" id="{044B4B90-0CC2-7DEB-636D-0D55DC6B1563}"/>
              </a:ext>
            </a:extLst>
          </p:cNvPr>
          <p:cNvSpPr txBox="1">
            <a:spLocks noChangeArrowheads="1"/>
          </p:cNvSpPr>
          <p:nvPr/>
        </p:nvSpPr>
        <p:spPr bwMode="auto">
          <a:xfrm>
            <a:off x="800100" y="3380383"/>
            <a:ext cx="3046535" cy="7653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vengeance</a:t>
            </a:r>
          </a:p>
        </p:txBody>
      </p:sp>
      <p:sp>
        <p:nvSpPr>
          <p:cNvPr id="9" name="Rectangle 2">
            <a:extLst>
              <a:ext uri="{FF2B5EF4-FFF2-40B4-BE49-F238E27FC236}">
                <a16:creationId xmlns:a16="http://schemas.microsoft.com/office/drawing/2014/main" id="{593F8290-983F-5AD0-CF0E-905B3A7B66B1}"/>
              </a:ext>
            </a:extLst>
          </p:cNvPr>
          <p:cNvSpPr txBox="1">
            <a:spLocks noChangeArrowheads="1"/>
          </p:cNvSpPr>
          <p:nvPr/>
        </p:nvSpPr>
        <p:spPr bwMode="auto">
          <a:xfrm>
            <a:off x="3433764" y="3388145"/>
            <a:ext cx="4743450" cy="745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on His adversaries</a:t>
            </a:r>
          </a:p>
        </p:txBody>
      </p:sp>
      <p:sp>
        <p:nvSpPr>
          <p:cNvPr id="10" name="Rectangle 2">
            <a:extLst>
              <a:ext uri="{FF2B5EF4-FFF2-40B4-BE49-F238E27FC236}">
                <a16:creationId xmlns:a16="http://schemas.microsoft.com/office/drawing/2014/main" id="{FAEA1A2B-5FC6-78E3-6718-8AD57966776E}"/>
              </a:ext>
            </a:extLst>
          </p:cNvPr>
          <p:cNvSpPr txBox="1">
            <a:spLocks noChangeArrowheads="1"/>
          </p:cNvSpPr>
          <p:nvPr/>
        </p:nvSpPr>
        <p:spPr bwMode="auto">
          <a:xfrm>
            <a:off x="2319338" y="4044260"/>
            <a:ext cx="476687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reserves wrath</a:t>
            </a:r>
          </a:p>
        </p:txBody>
      </p:sp>
      <p:sp>
        <p:nvSpPr>
          <p:cNvPr id="11" name="Rectangle 2">
            <a:extLst>
              <a:ext uri="{FF2B5EF4-FFF2-40B4-BE49-F238E27FC236}">
                <a16:creationId xmlns:a16="http://schemas.microsoft.com/office/drawing/2014/main" id="{82CC3667-CD73-DF9A-40FD-BBEDB68F9B22}"/>
              </a:ext>
            </a:extLst>
          </p:cNvPr>
          <p:cNvSpPr txBox="1">
            <a:spLocks noChangeArrowheads="1"/>
          </p:cNvSpPr>
          <p:nvPr/>
        </p:nvSpPr>
        <p:spPr bwMode="auto">
          <a:xfrm>
            <a:off x="6653213" y="4039498"/>
            <a:ext cx="1251333" cy="787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a:t>
            </a:r>
          </a:p>
        </p:txBody>
      </p:sp>
      <p:sp>
        <p:nvSpPr>
          <p:cNvPr id="12" name="Rectangle 2">
            <a:extLst>
              <a:ext uri="{FF2B5EF4-FFF2-40B4-BE49-F238E27FC236}">
                <a16:creationId xmlns:a16="http://schemas.microsoft.com/office/drawing/2014/main" id="{748194DF-8EB3-32DA-9856-E51AA88BE7BB}"/>
              </a:ext>
            </a:extLst>
          </p:cNvPr>
          <p:cNvSpPr txBox="1">
            <a:spLocks noChangeArrowheads="1"/>
          </p:cNvSpPr>
          <p:nvPr/>
        </p:nvSpPr>
        <p:spPr bwMode="auto">
          <a:xfrm>
            <a:off x="1571625" y="4715904"/>
            <a:ext cx="340183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His enemies</a:t>
            </a:r>
          </a:p>
        </p:txBody>
      </p:sp>
      <p:sp>
        <p:nvSpPr>
          <p:cNvPr id="14" name="Arrow: Bent-Up 9">
            <a:extLst>
              <a:ext uri="{FF2B5EF4-FFF2-40B4-BE49-F238E27FC236}">
                <a16:creationId xmlns:a16="http://schemas.microsoft.com/office/drawing/2014/main" id="{E08AD899-C1FB-92FA-0E23-5A3253AEDE99}"/>
              </a:ext>
            </a:extLst>
          </p:cNvPr>
          <p:cNvSpPr/>
          <p:nvPr/>
        </p:nvSpPr>
        <p:spPr>
          <a:xfrm rot="5400000">
            <a:off x="3686948" y="4253814"/>
            <a:ext cx="349096" cy="352845"/>
          </a:xfrm>
          <a:prstGeom prst="bentUpArrow">
            <a:avLst>
              <a:gd name="adj1" fmla="val 26365"/>
              <a:gd name="adj2" fmla="val 32031"/>
              <a:gd name="adj3" fmla="val 35156"/>
            </a:avLst>
          </a:prstGeom>
          <a:solidFill>
            <a:srgbClr val="7030A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5" name="Arrow: Bent-Up 9">
            <a:extLst>
              <a:ext uri="{FF2B5EF4-FFF2-40B4-BE49-F238E27FC236}">
                <a16:creationId xmlns:a16="http://schemas.microsoft.com/office/drawing/2014/main" id="{443EF08B-1FA5-E4D0-2ECE-EF8BC236E1D9}"/>
              </a:ext>
            </a:extLst>
          </p:cNvPr>
          <p:cNvSpPr/>
          <p:nvPr/>
        </p:nvSpPr>
        <p:spPr>
          <a:xfrm rot="5400000">
            <a:off x="3686948" y="5563999"/>
            <a:ext cx="349096" cy="352845"/>
          </a:xfrm>
          <a:prstGeom prst="bentUpArrow">
            <a:avLst>
              <a:gd name="adj1" fmla="val 26365"/>
              <a:gd name="adj2" fmla="val 32031"/>
              <a:gd name="adj3" fmla="val 35156"/>
            </a:avLst>
          </a:prstGeom>
          <a:solidFill>
            <a:srgbClr val="FF99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7" name="=">
            <a:extLst>
              <a:ext uri="{FF2B5EF4-FFF2-40B4-BE49-F238E27FC236}">
                <a16:creationId xmlns:a16="http://schemas.microsoft.com/office/drawing/2014/main" id="{DA36A7CB-6794-D6A4-A42F-B40E2E48ADBB}"/>
              </a:ext>
            </a:extLst>
          </p:cNvPr>
          <p:cNvSpPr>
            <a:spLocks noChangeArrowheads="1"/>
          </p:cNvSpPr>
          <p:nvPr/>
        </p:nvSpPr>
        <p:spPr bwMode="auto">
          <a:xfrm>
            <a:off x="1447093" y="693396"/>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8" name="Rectangle 2">
            <a:extLst>
              <a:ext uri="{FF2B5EF4-FFF2-40B4-BE49-F238E27FC236}">
                <a16:creationId xmlns:a16="http://schemas.microsoft.com/office/drawing/2014/main" id="{D145C54C-1047-690A-F8DA-657D62FF1D08}"/>
              </a:ext>
            </a:extLst>
          </p:cNvPr>
          <p:cNvSpPr txBox="1">
            <a:spLocks noChangeArrowheads="1"/>
          </p:cNvSpPr>
          <p:nvPr/>
        </p:nvSpPr>
        <p:spPr bwMode="auto">
          <a:xfrm>
            <a:off x="3840479" y="696350"/>
            <a:ext cx="4951827" cy="8048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chose</a:t>
            </a:r>
            <a:r>
              <a:rPr kumimoji="0" lang="en-US" altLang="en-US" sz="3200" b="1" i="0" u="none" strike="noStrike" kern="0" cap="none" spc="0" normalizeH="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evil over goodness</a:t>
            </a:r>
            <a:endParaRPr kumimoji="0" lang="en-US" altLang="en-US" sz="32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1736906227"/>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ppt_x</p:attrName>
                                        </p:attrNameLst>
                                      </p:cBhvr>
                                      <p:tavLst>
                                        <p:tav tm="0">
                                          <p:val>
                                            <p:strVal val="#ppt_x-#ppt_w/2"/>
                                          </p:val>
                                        </p:tav>
                                        <p:tav tm="100000">
                                          <p:val>
                                            <p:strVal val="#ppt_x"/>
                                          </p:val>
                                        </p:tav>
                                      </p:tavLst>
                                    </p:anim>
                                    <p:anim calcmode="lin" valueType="num">
                                      <p:cBhvr>
                                        <p:cTn id="8" dur="500" fill="hold"/>
                                        <p:tgtEl>
                                          <p:spTgt spid="3074"/>
                                        </p:tgtEl>
                                        <p:attrNameLst>
                                          <p:attrName>ppt_y</p:attrName>
                                        </p:attrNameLst>
                                      </p:cBhvr>
                                      <p:tavLst>
                                        <p:tav tm="0">
                                          <p:val>
                                            <p:strVal val="#ppt_y"/>
                                          </p:val>
                                        </p:tav>
                                        <p:tav tm="100000">
                                          <p:val>
                                            <p:strVal val="#ppt_y"/>
                                          </p:val>
                                        </p:tav>
                                      </p:tavLst>
                                    </p:anim>
                                    <p:anim calcmode="lin" valueType="num">
                                      <p:cBhvr>
                                        <p:cTn id="9" dur="500" fill="hold"/>
                                        <p:tgtEl>
                                          <p:spTgt spid="3074"/>
                                        </p:tgtEl>
                                        <p:attrNameLst>
                                          <p:attrName>ppt_w</p:attrName>
                                        </p:attrNameLst>
                                      </p:cBhvr>
                                      <p:tavLst>
                                        <p:tav tm="0">
                                          <p:val>
                                            <p:fltVal val="0"/>
                                          </p:val>
                                        </p:tav>
                                        <p:tav tm="100000">
                                          <p:val>
                                            <p:strVal val="#ppt_w"/>
                                          </p:val>
                                        </p:tav>
                                      </p:tavLst>
                                    </p:anim>
                                    <p:anim calcmode="lin" valueType="num">
                                      <p:cBhvr>
                                        <p:cTn id="10" dur="50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25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25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25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25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5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250"/>
                                        <p:tgtEl>
                                          <p:spTgt spid="1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250"/>
                                        <p:tgtEl>
                                          <p:spTgt spid="12"/>
                                        </p:tgtEl>
                                      </p:cBhvr>
                                    </p:animEffect>
                                  </p:childTnLst>
                                </p:cTn>
                              </p:par>
                              <p:par>
                                <p:cTn id="46" presetID="42" presetClass="path" presetSubtype="0" accel="50000" decel="50000" fill="hold" grpId="2" nodeType="withEffect">
                                  <p:stCondLst>
                                    <p:cond delay="0"/>
                                  </p:stCondLst>
                                  <p:childTnLst>
                                    <p:animMotion origin="layout" path="M 2.5E-6 -2.59259E-6 L -0.06962 -0.09745 " pathEditMode="relative" rAng="0" ptsTypes="AA">
                                      <p:cBhvr>
                                        <p:cTn id="47" dur="2000" fill="hold"/>
                                        <p:tgtEl>
                                          <p:spTgt spid="2"/>
                                        </p:tgtEl>
                                        <p:attrNameLst>
                                          <p:attrName>ppt_x</p:attrName>
                                          <p:attrName>ppt_y</p:attrName>
                                        </p:attrNameLst>
                                      </p:cBhvr>
                                      <p:rCtr x="-3490" y="-4884"/>
                                    </p:animMotion>
                                  </p:childTnLst>
                                </p:cTn>
                              </p:par>
                              <p:par>
                                <p:cTn id="48" presetID="42" presetClass="path" presetSubtype="0" accel="50000" decel="50000" fill="hold" grpId="2" nodeType="withEffect">
                                  <p:stCondLst>
                                    <p:cond delay="0"/>
                                  </p:stCondLst>
                                  <p:childTnLst>
                                    <p:animMotion origin="layout" path="M -2.22222E-6 -4.44444E-6 L -0.3276 -0.09722 " pathEditMode="relative" rAng="0" ptsTypes="AA">
                                      <p:cBhvr>
                                        <p:cTn id="49" dur="2000" fill="hold"/>
                                        <p:tgtEl>
                                          <p:spTgt spid="3"/>
                                        </p:tgtEl>
                                        <p:attrNameLst>
                                          <p:attrName>ppt_x</p:attrName>
                                          <p:attrName>ppt_y</p:attrName>
                                        </p:attrNameLst>
                                      </p:cBhvr>
                                      <p:rCtr x="-16389" y="-4861"/>
                                    </p:animMotion>
                                  </p:childTnLst>
                                </p:cTn>
                              </p:par>
                              <p:par>
                                <p:cTn id="50" presetID="42" presetClass="path" presetSubtype="0" accel="50000" decel="50000" fill="hold" grpId="2" nodeType="withEffect">
                                  <p:stCondLst>
                                    <p:cond delay="0"/>
                                  </p:stCondLst>
                                  <p:childTnLst>
                                    <p:animMotion origin="layout" path="M -1.66667E-6 2.22222E-6 L 0.01389 0.00023 " pathEditMode="relative" rAng="0" ptsTypes="AA">
                                      <p:cBhvr>
                                        <p:cTn id="51" dur="2000" fill="hold"/>
                                        <p:tgtEl>
                                          <p:spTgt spid="4"/>
                                        </p:tgtEl>
                                        <p:attrNameLst>
                                          <p:attrName>ppt_x</p:attrName>
                                          <p:attrName>ppt_y</p:attrName>
                                        </p:attrNameLst>
                                      </p:cBhvr>
                                      <p:rCtr x="694" y="0"/>
                                    </p:animMotion>
                                  </p:childTnLst>
                                </p:cTn>
                              </p:par>
                              <p:par>
                                <p:cTn id="52" presetID="42" presetClass="path" presetSubtype="0" accel="50000" decel="50000" fill="hold" grpId="2" nodeType="withEffect">
                                  <p:stCondLst>
                                    <p:cond delay="0"/>
                                  </p:stCondLst>
                                  <p:childTnLst>
                                    <p:animMotion origin="layout" path="M -2.77778E-6 7.40741E-7 L -0.37552 0.09815 " pathEditMode="relative" rAng="0" ptsTypes="AA">
                                      <p:cBhvr>
                                        <p:cTn id="53" dur="2000" fill="hold"/>
                                        <p:tgtEl>
                                          <p:spTgt spid="5"/>
                                        </p:tgtEl>
                                        <p:attrNameLst>
                                          <p:attrName>ppt_x</p:attrName>
                                          <p:attrName>ppt_y</p:attrName>
                                        </p:attrNameLst>
                                      </p:cBhvr>
                                      <p:rCtr x="-18785" y="4907"/>
                                    </p:animMotion>
                                  </p:childTnLst>
                                </p:cTn>
                              </p:par>
                              <p:par>
                                <p:cTn id="54" presetID="42" presetClass="path" presetSubtype="0" accel="50000" decel="50000" fill="hold" grpId="2" nodeType="withEffect">
                                  <p:stCondLst>
                                    <p:cond delay="0"/>
                                  </p:stCondLst>
                                  <p:childTnLst>
                                    <p:animMotion origin="layout" path="M -5.55556E-7 -4.44444E-6 L 0.41545 0.00024 " pathEditMode="relative" rAng="0" ptsTypes="AA">
                                      <p:cBhvr>
                                        <p:cTn id="55" dur="2000" fill="hold"/>
                                        <p:tgtEl>
                                          <p:spTgt spid="6"/>
                                        </p:tgtEl>
                                        <p:attrNameLst>
                                          <p:attrName>ppt_x</p:attrName>
                                          <p:attrName>ppt_y</p:attrName>
                                        </p:attrNameLst>
                                      </p:cBhvr>
                                      <p:rCtr x="20764" y="0"/>
                                    </p:animMotion>
                                  </p:childTnLst>
                                </p:cTn>
                              </p:par>
                              <p:par>
                                <p:cTn id="56" presetID="42" presetClass="path" presetSubtype="0" accel="50000" decel="50000" fill="hold" grpId="2" nodeType="withEffect">
                                  <p:stCondLst>
                                    <p:cond delay="0"/>
                                  </p:stCondLst>
                                  <p:childTnLst>
                                    <p:animMotion origin="layout" path="M -2.77778E-6 -4.44444E-6 L -0.43906 0.09838 " pathEditMode="relative" rAng="0" ptsTypes="AA">
                                      <p:cBhvr>
                                        <p:cTn id="57" dur="2000" fill="hold"/>
                                        <p:tgtEl>
                                          <p:spTgt spid="7"/>
                                        </p:tgtEl>
                                        <p:attrNameLst>
                                          <p:attrName>ppt_x</p:attrName>
                                          <p:attrName>ppt_y</p:attrName>
                                        </p:attrNameLst>
                                      </p:cBhvr>
                                      <p:rCtr x="-21962" y="4907"/>
                                    </p:animMotion>
                                  </p:childTnLst>
                                </p:cTn>
                              </p:par>
                              <p:par>
                                <p:cTn id="58" presetID="42" presetClass="path" presetSubtype="0" accel="50000" decel="50000" fill="hold" grpId="2" nodeType="withEffect">
                                  <p:stCondLst>
                                    <p:cond delay="0"/>
                                  </p:stCondLst>
                                  <p:childTnLst>
                                    <p:animMotion origin="layout" path="M -3.05556E-6 -1.11111E-6 L 0.32691 -0.00023 " pathEditMode="relative" rAng="0" ptsTypes="AA">
                                      <p:cBhvr>
                                        <p:cTn id="59" dur="2000" fill="hold"/>
                                        <p:tgtEl>
                                          <p:spTgt spid="8"/>
                                        </p:tgtEl>
                                        <p:attrNameLst>
                                          <p:attrName>ppt_x</p:attrName>
                                          <p:attrName>ppt_y</p:attrName>
                                        </p:attrNameLst>
                                      </p:cBhvr>
                                      <p:rCtr x="16337" y="-23"/>
                                    </p:animMotion>
                                  </p:childTnLst>
                                </p:cTn>
                              </p:par>
                              <p:par>
                                <p:cTn id="60" presetID="42" presetClass="path" presetSubtype="0" accel="50000" decel="50000" fill="hold" grpId="2" nodeType="withEffect">
                                  <p:stCondLst>
                                    <p:cond delay="0"/>
                                  </p:stCondLst>
                                  <p:childTnLst>
                                    <p:animMotion origin="layout" path="M 4.16667E-6 3.7037E-7 L 0.06076 0.09792 " pathEditMode="relative" rAng="0" ptsTypes="AA">
                                      <p:cBhvr>
                                        <p:cTn id="61" dur="2000" fill="hold"/>
                                        <p:tgtEl>
                                          <p:spTgt spid="9"/>
                                        </p:tgtEl>
                                        <p:attrNameLst>
                                          <p:attrName>ppt_x</p:attrName>
                                          <p:attrName>ppt_y</p:attrName>
                                        </p:attrNameLst>
                                      </p:cBhvr>
                                      <p:rCtr x="3038" y="4884"/>
                                    </p:animMotion>
                                  </p:childTnLst>
                                </p:cTn>
                              </p:par>
                              <p:par>
                                <p:cTn id="62" presetID="42" presetClass="path" presetSubtype="0" accel="50000" decel="50000" fill="hold" grpId="2" nodeType="withEffect">
                                  <p:stCondLst>
                                    <p:cond delay="0"/>
                                  </p:stCondLst>
                                  <p:childTnLst>
                                    <p:animMotion origin="layout" path="M 3.88889E-6 2.22222E-6 L -0.06806 0.09791 " pathEditMode="relative" rAng="0" ptsTypes="AA">
                                      <p:cBhvr>
                                        <p:cTn id="63" dur="2000" fill="hold"/>
                                        <p:tgtEl>
                                          <p:spTgt spid="10"/>
                                        </p:tgtEl>
                                        <p:attrNameLst>
                                          <p:attrName>ppt_x</p:attrName>
                                          <p:attrName>ppt_y</p:attrName>
                                        </p:attrNameLst>
                                      </p:cBhvr>
                                      <p:rCtr x="-3403" y="4884"/>
                                    </p:animMotion>
                                  </p:childTnLst>
                                </p:cTn>
                              </p:par>
                              <p:par>
                                <p:cTn id="64" presetID="42" presetClass="path" presetSubtype="0" accel="50000" decel="50000" fill="hold" grpId="2" nodeType="withEffect">
                                  <p:stCondLst>
                                    <p:cond delay="0"/>
                                  </p:stCondLst>
                                  <p:childTnLst>
                                    <p:animMotion origin="layout" path="M 3.05556E-6 2.22222E-6 L -0.29445 0.19537 " pathEditMode="relative" rAng="0" ptsTypes="AA">
                                      <p:cBhvr>
                                        <p:cTn id="65" dur="2000" fill="hold"/>
                                        <p:tgtEl>
                                          <p:spTgt spid="11"/>
                                        </p:tgtEl>
                                        <p:attrNameLst>
                                          <p:attrName>ppt_x</p:attrName>
                                          <p:attrName>ppt_y</p:attrName>
                                        </p:attrNameLst>
                                      </p:cBhvr>
                                      <p:rCtr x="-14722" y="9769"/>
                                    </p:animMotion>
                                  </p:childTnLst>
                                </p:cTn>
                              </p:par>
                              <p:par>
                                <p:cTn id="66" presetID="42" presetClass="path" presetSubtype="0" accel="50000" decel="50000" fill="hold" grpId="2" nodeType="withEffect">
                                  <p:stCondLst>
                                    <p:cond delay="0"/>
                                  </p:stCondLst>
                                  <p:childTnLst>
                                    <p:animMotion origin="layout" path="M -2.5E-6 -4.44444E-6 L 0.34757 0.09746 " pathEditMode="relative" rAng="0" ptsTypes="AA">
                                      <p:cBhvr>
                                        <p:cTn id="67" dur="2000" fill="hold"/>
                                        <p:tgtEl>
                                          <p:spTgt spid="12"/>
                                        </p:tgtEl>
                                        <p:attrNameLst>
                                          <p:attrName>ppt_x</p:attrName>
                                          <p:attrName>ppt_y</p:attrName>
                                        </p:attrNameLst>
                                      </p:cBhvr>
                                      <p:rCtr x="17378" y="4861"/>
                                    </p:animMotion>
                                  </p:childTnLst>
                                </p:cTn>
                              </p:par>
                              <p:par>
                                <p:cTn id="68" presetID="10" presetClass="exit" presetSubtype="0" fill="hold" grpId="1" nodeType="withEffect">
                                  <p:stCondLst>
                                    <p:cond delay="0"/>
                                  </p:stCondLst>
                                  <p:childTnLst>
                                    <p:animEffect transition="out" filter="fade">
                                      <p:cBhvr>
                                        <p:cTn id="69" dur="1250"/>
                                        <p:tgtEl>
                                          <p:spTgt spid="3074"/>
                                        </p:tgtEl>
                                      </p:cBhvr>
                                    </p:animEffect>
                                    <p:set>
                                      <p:cBhvr>
                                        <p:cTn id="70" dur="1" fill="hold">
                                          <p:stCondLst>
                                            <p:cond delay="1249"/>
                                          </p:stCondLst>
                                        </p:cTn>
                                        <p:tgtEl>
                                          <p:spTgt spid="3074"/>
                                        </p:tgtEl>
                                        <p:attrNameLst>
                                          <p:attrName>style.visibility</p:attrName>
                                        </p:attrNameLst>
                                      </p:cBhvr>
                                      <p:to>
                                        <p:strVal val="hidden"/>
                                      </p:to>
                                    </p:set>
                                  </p:childTnLst>
                                </p:cTn>
                              </p:par>
                            </p:childTnLst>
                          </p:cTn>
                        </p:par>
                        <p:par>
                          <p:cTn id="71" fill="hold">
                            <p:stCondLst>
                              <p:cond delay="2000"/>
                            </p:stCondLst>
                            <p:childTnLst>
                              <p:par>
                                <p:cTn id="72" presetID="10" presetClass="entr" presetSubtype="0" fill="hold" grpId="0" nodeType="afterEffect">
                                  <p:stCondLst>
                                    <p:cond delay="0"/>
                                  </p:stCondLst>
                                  <p:childTnLst>
                                    <p:set>
                                      <p:cBhvr>
                                        <p:cTn id="73" dur="1" fill="hold">
                                          <p:stCondLst>
                                            <p:cond delay="0"/>
                                          </p:stCondLst>
                                        </p:cTn>
                                        <p:tgtEl>
                                          <p:spTgt spid="13"/>
                                        </p:tgtEl>
                                        <p:attrNameLst>
                                          <p:attrName>style.visibility</p:attrName>
                                        </p:attrNameLst>
                                      </p:cBhvr>
                                      <p:to>
                                        <p:strVal val="visible"/>
                                      </p:to>
                                    </p:set>
                                    <p:animEffect transition="in" filter="fade">
                                      <p:cBhvr>
                                        <p:cTn id="74" dur="250"/>
                                        <p:tgtEl>
                                          <p:spTgt spid="13"/>
                                        </p:tgtEl>
                                      </p:cBhvr>
                                    </p:animEffect>
                                  </p:childTnLst>
                                </p:cTn>
                              </p:par>
                              <p:par>
                                <p:cTn id="75" presetID="10" presetClass="exit" presetSubtype="0" fill="hold" grpId="1" nodeType="withEffect">
                                  <p:stCondLst>
                                    <p:cond delay="0"/>
                                  </p:stCondLst>
                                  <p:childTnLst>
                                    <p:animEffect transition="out" filter="fade">
                                      <p:cBhvr>
                                        <p:cTn id="76" dur="500"/>
                                        <p:tgtEl>
                                          <p:spTgt spid="2"/>
                                        </p:tgtEl>
                                      </p:cBhvr>
                                    </p:animEffect>
                                    <p:set>
                                      <p:cBhvr>
                                        <p:cTn id="77" dur="1" fill="hold">
                                          <p:stCondLst>
                                            <p:cond delay="499"/>
                                          </p:stCondLst>
                                        </p:cTn>
                                        <p:tgtEl>
                                          <p:spTgt spid="2"/>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500"/>
                                        <p:tgtEl>
                                          <p:spTgt spid="3"/>
                                        </p:tgtEl>
                                      </p:cBhvr>
                                    </p:animEffect>
                                    <p:set>
                                      <p:cBhvr>
                                        <p:cTn id="80" dur="1" fill="hold">
                                          <p:stCondLst>
                                            <p:cond delay="499"/>
                                          </p:stCondLst>
                                        </p:cTn>
                                        <p:tgtEl>
                                          <p:spTgt spid="3"/>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500"/>
                                        <p:tgtEl>
                                          <p:spTgt spid="4"/>
                                        </p:tgtEl>
                                      </p:cBhvr>
                                    </p:animEffect>
                                    <p:set>
                                      <p:cBhvr>
                                        <p:cTn id="83" dur="1" fill="hold">
                                          <p:stCondLst>
                                            <p:cond delay="499"/>
                                          </p:stCondLst>
                                        </p:cTn>
                                        <p:tgtEl>
                                          <p:spTgt spid="4"/>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5"/>
                                        </p:tgtEl>
                                      </p:cBhvr>
                                    </p:animEffect>
                                    <p:set>
                                      <p:cBhvr>
                                        <p:cTn id="86" dur="1" fill="hold">
                                          <p:stCondLst>
                                            <p:cond delay="499"/>
                                          </p:stCondLst>
                                        </p:cTn>
                                        <p:tgtEl>
                                          <p:spTgt spid="5"/>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500"/>
                                        <p:tgtEl>
                                          <p:spTgt spid="6"/>
                                        </p:tgtEl>
                                      </p:cBhvr>
                                    </p:animEffect>
                                    <p:set>
                                      <p:cBhvr>
                                        <p:cTn id="89" dur="1" fill="hold">
                                          <p:stCondLst>
                                            <p:cond delay="499"/>
                                          </p:stCondLst>
                                        </p:cTn>
                                        <p:tgtEl>
                                          <p:spTgt spid="6"/>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500"/>
                                        <p:tgtEl>
                                          <p:spTgt spid="7"/>
                                        </p:tgtEl>
                                      </p:cBhvr>
                                    </p:animEffect>
                                    <p:set>
                                      <p:cBhvr>
                                        <p:cTn id="92" dur="1" fill="hold">
                                          <p:stCondLst>
                                            <p:cond delay="499"/>
                                          </p:stCondLst>
                                        </p:cTn>
                                        <p:tgtEl>
                                          <p:spTgt spid="7"/>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500"/>
                                        <p:tgtEl>
                                          <p:spTgt spid="8"/>
                                        </p:tgtEl>
                                      </p:cBhvr>
                                    </p:animEffect>
                                    <p:set>
                                      <p:cBhvr>
                                        <p:cTn id="95" dur="1" fill="hold">
                                          <p:stCondLst>
                                            <p:cond delay="499"/>
                                          </p:stCondLst>
                                        </p:cTn>
                                        <p:tgtEl>
                                          <p:spTgt spid="8"/>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500"/>
                                        <p:tgtEl>
                                          <p:spTgt spid="9"/>
                                        </p:tgtEl>
                                      </p:cBhvr>
                                    </p:animEffect>
                                    <p:set>
                                      <p:cBhvr>
                                        <p:cTn id="98" dur="1" fill="hold">
                                          <p:stCondLst>
                                            <p:cond delay="499"/>
                                          </p:stCondLst>
                                        </p:cTn>
                                        <p:tgtEl>
                                          <p:spTgt spid="9"/>
                                        </p:tgtEl>
                                        <p:attrNameLst>
                                          <p:attrName>style.visibility</p:attrName>
                                        </p:attrNameLst>
                                      </p:cBhvr>
                                      <p:to>
                                        <p:strVal val="hidden"/>
                                      </p:to>
                                    </p:set>
                                  </p:childTnLst>
                                </p:cTn>
                              </p:par>
                              <p:par>
                                <p:cTn id="99" presetID="10" presetClass="exit" presetSubtype="0" fill="hold" grpId="1" nodeType="withEffect">
                                  <p:stCondLst>
                                    <p:cond delay="0"/>
                                  </p:stCondLst>
                                  <p:childTnLst>
                                    <p:animEffect transition="out" filter="fade">
                                      <p:cBhvr>
                                        <p:cTn id="100" dur="500"/>
                                        <p:tgtEl>
                                          <p:spTgt spid="10"/>
                                        </p:tgtEl>
                                      </p:cBhvr>
                                    </p:animEffect>
                                    <p:set>
                                      <p:cBhvr>
                                        <p:cTn id="101" dur="1" fill="hold">
                                          <p:stCondLst>
                                            <p:cond delay="499"/>
                                          </p:stCondLst>
                                        </p:cTn>
                                        <p:tgtEl>
                                          <p:spTgt spid="10"/>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500"/>
                                        <p:tgtEl>
                                          <p:spTgt spid="11"/>
                                        </p:tgtEl>
                                      </p:cBhvr>
                                    </p:animEffect>
                                    <p:set>
                                      <p:cBhvr>
                                        <p:cTn id="104" dur="1" fill="hold">
                                          <p:stCondLst>
                                            <p:cond delay="499"/>
                                          </p:stCondLst>
                                        </p:cTn>
                                        <p:tgtEl>
                                          <p:spTgt spid="11"/>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500"/>
                                        <p:tgtEl>
                                          <p:spTgt spid="12"/>
                                        </p:tgtEl>
                                      </p:cBhvr>
                                    </p:animEffect>
                                    <p:set>
                                      <p:cBhvr>
                                        <p:cTn id="107" dur="1" fill="hold">
                                          <p:stCondLst>
                                            <p:cond delay="499"/>
                                          </p:stCondLst>
                                        </p:cTn>
                                        <p:tgtEl>
                                          <p:spTgt spid="12"/>
                                        </p:tgtEl>
                                        <p:attrNameLst>
                                          <p:attrName>style.visibility</p:attrName>
                                        </p:attrNameLst>
                                      </p:cBhvr>
                                      <p:to>
                                        <p:strVal val="hidden"/>
                                      </p:to>
                                    </p:set>
                                  </p:childTnLst>
                                </p:cTn>
                              </p:par>
                              <p:par>
                                <p:cTn id="108" presetID="22" presetClass="entr" presetSubtype="8" fill="hold" grpId="0" nodeType="withEffect">
                                  <p:stCondLst>
                                    <p:cond delay="500"/>
                                  </p:stCondLst>
                                  <p:childTnLst>
                                    <p:set>
                                      <p:cBhvr>
                                        <p:cTn id="109" dur="1" fill="hold">
                                          <p:stCondLst>
                                            <p:cond delay="0"/>
                                          </p:stCondLst>
                                        </p:cTn>
                                        <p:tgtEl>
                                          <p:spTgt spid="14"/>
                                        </p:tgtEl>
                                        <p:attrNameLst>
                                          <p:attrName>style.visibility</p:attrName>
                                        </p:attrNameLst>
                                      </p:cBhvr>
                                      <p:to>
                                        <p:strVal val="visible"/>
                                      </p:to>
                                    </p:set>
                                    <p:animEffect transition="in" filter="wipe(left)">
                                      <p:cBhvr>
                                        <p:cTn id="110" dur="500"/>
                                        <p:tgtEl>
                                          <p:spTgt spid="14"/>
                                        </p:tgtEl>
                                      </p:cBhvr>
                                    </p:animEffect>
                                  </p:childTnLst>
                                </p:cTn>
                              </p:par>
                              <p:par>
                                <p:cTn id="111" presetID="22" presetClass="entr" presetSubtype="8" fill="hold" grpId="0" nodeType="withEffect">
                                  <p:stCondLst>
                                    <p:cond delay="1000"/>
                                  </p:stCondLst>
                                  <p:childTnLst>
                                    <p:set>
                                      <p:cBhvr>
                                        <p:cTn id="112" dur="1" fill="hold">
                                          <p:stCondLst>
                                            <p:cond delay="0"/>
                                          </p:stCondLst>
                                        </p:cTn>
                                        <p:tgtEl>
                                          <p:spTgt spid="15"/>
                                        </p:tgtEl>
                                        <p:attrNameLst>
                                          <p:attrName>style.visibility</p:attrName>
                                        </p:attrNameLst>
                                      </p:cBhvr>
                                      <p:to>
                                        <p:strVal val="visible"/>
                                      </p:to>
                                    </p:set>
                                    <p:animEffect transition="in" filter="wipe(left)">
                                      <p:cBhvr>
                                        <p:cTn id="113" dur="500"/>
                                        <p:tgtEl>
                                          <p:spTgt spid="15"/>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childTnLst>
                                    <p:set>
                                      <p:cBhvr>
                                        <p:cTn id="117" dur="1" fill="hold">
                                          <p:stCondLst>
                                            <p:cond delay="0"/>
                                          </p:stCondLst>
                                        </p:cTn>
                                        <p:tgtEl>
                                          <p:spTgt spid="16"/>
                                        </p:tgtEl>
                                        <p:attrNameLst>
                                          <p:attrName>style.visibility</p:attrName>
                                        </p:attrNameLst>
                                      </p:cBhvr>
                                      <p:to>
                                        <p:strVal val="visible"/>
                                      </p:to>
                                    </p:set>
                                    <p:animEffect transition="in" filter="wipe(left)">
                                      <p:cBhvr>
                                        <p:cTn id="118" dur="500"/>
                                        <p:tgtEl>
                                          <p:spTgt spid="16"/>
                                        </p:tgtEl>
                                      </p:cBhvr>
                                    </p:animEffect>
                                  </p:childTnLst>
                                </p:cTn>
                              </p:par>
                              <p:par>
                                <p:cTn id="119" presetID="18" presetClass="emph" presetSubtype="0" fill="hold" grpId="1" nodeType="withEffect">
                                  <p:stCondLst>
                                    <p:cond delay="0"/>
                                  </p:stCondLst>
                                  <p:childTnLst>
                                    <p:set>
                                      <p:cBhvr override="childStyle">
                                        <p:cTn id="120" dur="500" fill="hold"/>
                                        <p:tgtEl>
                                          <p:spTgt spid="16"/>
                                        </p:tgtEl>
                                        <p:attrNameLst>
                                          <p:attrName>style.textDecorationUnderline</p:attrName>
                                        </p:attrNameLst>
                                      </p:cBhvr>
                                      <p:to>
                                        <p:strVal val="true"/>
                                      </p:to>
                                    </p:set>
                                  </p:childTnLst>
                                </p:cTn>
                              </p:par>
                              <p:par>
                                <p:cTn id="121" presetID="16" presetClass="exit" presetSubtype="21" fill="hold" grpId="2" nodeType="withEffect">
                                  <p:stCondLst>
                                    <p:cond delay="650"/>
                                  </p:stCondLst>
                                  <p:childTnLst>
                                    <p:animEffect transition="out" filter="barn(inVertical)">
                                      <p:cBhvr>
                                        <p:cTn id="122" dur="500"/>
                                        <p:tgtEl>
                                          <p:spTgt spid="16"/>
                                        </p:tgtEl>
                                      </p:cBhvr>
                                    </p:animEffect>
                                    <p:set>
                                      <p:cBhvr>
                                        <p:cTn id="123" dur="1" fill="hold">
                                          <p:stCondLst>
                                            <p:cond delay="499"/>
                                          </p:stCondLst>
                                        </p:cTn>
                                        <p:tgtEl>
                                          <p:spTgt spid="16"/>
                                        </p:tgtEl>
                                        <p:attrNameLst>
                                          <p:attrName>style.visibility</p:attrName>
                                        </p:attrNameLst>
                                      </p:cBhvr>
                                      <p:to>
                                        <p:strVal val="hidden"/>
                                      </p:to>
                                    </p:set>
                                  </p:childTnLst>
                                </p:cTn>
                              </p:par>
                              <p:par>
                                <p:cTn id="124" presetID="0" presetClass="entr" presetSubtype="0" fill="hold" grpId="0" nodeType="withEffect">
                                  <p:stCondLst>
                                    <p:cond delay="400"/>
                                  </p:stCondLst>
                                  <p:childTnLst>
                                    <p:set>
                                      <p:cBhvr>
                                        <p:cTn id="125" dur="1" fill="hold">
                                          <p:stCondLst>
                                            <p:cond delay="0"/>
                                          </p:stCondLst>
                                        </p:cTn>
                                        <p:tgtEl>
                                          <p:spTgt spid="17"/>
                                        </p:tgtEl>
                                        <p:attrNameLst>
                                          <p:attrName>style.visibility</p:attrName>
                                        </p:attrNameLst>
                                      </p:cBhvr>
                                      <p:to>
                                        <p:strVal val="visible"/>
                                      </p:to>
                                    </p:set>
                                    <p:animEffect transition="in" filter="dissolve">
                                      <p:cBhvr>
                                        <p:cTn id="126" dur="500">
                                          <p:stCondLst>
                                            <p:cond delay="0"/>
                                          </p:stCondLst>
                                        </p:cTn>
                                        <p:tgtEl>
                                          <p:spTgt spid="17"/>
                                        </p:tgtEl>
                                      </p:cBhvr>
                                    </p:animEffect>
                                    <p:anim to="" calcmode="lin" valueType="num">
                                      <p:cBhvr>
                                        <p:cTn id="127"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128"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39" presetClass="entr" presetSubtype="0" accel="100000" fill="hold" grpId="0" nodeType="clickEffect">
                                  <p:stCondLst>
                                    <p:cond delay="0"/>
                                  </p:stCondLst>
                                  <p:childTnLst>
                                    <p:set>
                                      <p:cBhvr>
                                        <p:cTn id="132" dur="1" fill="hold">
                                          <p:stCondLst>
                                            <p:cond delay="0"/>
                                          </p:stCondLst>
                                        </p:cTn>
                                        <p:tgtEl>
                                          <p:spTgt spid="18"/>
                                        </p:tgtEl>
                                        <p:attrNameLst>
                                          <p:attrName>style.visibility</p:attrName>
                                        </p:attrNameLst>
                                      </p:cBhvr>
                                      <p:to>
                                        <p:strVal val="visible"/>
                                      </p:to>
                                    </p:set>
                                    <p:anim calcmode="lin" valueType="num">
                                      <p:cBhvr>
                                        <p:cTn id="133" dur="1000" fill="hold"/>
                                        <p:tgtEl>
                                          <p:spTgt spid="18"/>
                                        </p:tgtEl>
                                        <p:attrNameLst>
                                          <p:attrName>ppt_h</p:attrName>
                                        </p:attrNameLst>
                                      </p:cBhvr>
                                      <p:tavLst>
                                        <p:tav tm="0">
                                          <p:val>
                                            <p:strVal val="#ppt_h/20"/>
                                          </p:val>
                                        </p:tav>
                                        <p:tav tm="50000">
                                          <p:val>
                                            <p:strVal val="#ppt_h/20"/>
                                          </p:val>
                                        </p:tav>
                                        <p:tav tm="100000">
                                          <p:val>
                                            <p:strVal val="#ppt_h"/>
                                          </p:val>
                                        </p:tav>
                                      </p:tavLst>
                                    </p:anim>
                                    <p:anim calcmode="lin" valueType="num">
                                      <p:cBhvr>
                                        <p:cTn id="134" dur="1000" fill="hold"/>
                                        <p:tgtEl>
                                          <p:spTgt spid="18"/>
                                        </p:tgtEl>
                                        <p:attrNameLst>
                                          <p:attrName>ppt_w</p:attrName>
                                        </p:attrNameLst>
                                      </p:cBhvr>
                                      <p:tavLst>
                                        <p:tav tm="0">
                                          <p:val>
                                            <p:strVal val="#ppt_w+.3"/>
                                          </p:val>
                                        </p:tav>
                                        <p:tav tm="50000">
                                          <p:val>
                                            <p:strVal val="#ppt_w+.3"/>
                                          </p:val>
                                        </p:tav>
                                        <p:tav tm="100000">
                                          <p:val>
                                            <p:strVal val="#ppt_w"/>
                                          </p:val>
                                        </p:tav>
                                      </p:tavLst>
                                    </p:anim>
                                    <p:anim calcmode="lin" valueType="num">
                                      <p:cBhvr>
                                        <p:cTn id="135" dur="1000" fill="hold"/>
                                        <p:tgtEl>
                                          <p:spTgt spid="18"/>
                                        </p:tgtEl>
                                        <p:attrNameLst>
                                          <p:attrName>ppt_x</p:attrName>
                                        </p:attrNameLst>
                                      </p:cBhvr>
                                      <p:tavLst>
                                        <p:tav tm="0">
                                          <p:val>
                                            <p:strVal val="#ppt_x-.3"/>
                                          </p:val>
                                        </p:tav>
                                        <p:tav tm="50000">
                                          <p:val>
                                            <p:strVal val="#ppt_x"/>
                                          </p:val>
                                        </p:tav>
                                        <p:tav tm="100000">
                                          <p:val>
                                            <p:strVal val="#ppt_x"/>
                                          </p:val>
                                        </p:tav>
                                      </p:tavLst>
                                    </p:anim>
                                    <p:anim calcmode="lin" valueType="num">
                                      <p:cBhvr>
                                        <p:cTn id="136" dur="10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6" grpId="1"/>
      <p:bldP spid="16" grpId="2"/>
      <p:bldP spid="13"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4" grpId="0" animBg="1"/>
      <p:bldP spid="15" grpId="0" animBg="1"/>
      <p:bldP spid="17" grpId="0"/>
      <p:bldP spid="18"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870DC16-381A-02F9-C9A3-9E9DF48663A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1" name="is">
            <a:extLst>
              <a:ext uri="{FF2B5EF4-FFF2-40B4-BE49-F238E27FC236}">
                <a16:creationId xmlns:a16="http://schemas.microsoft.com/office/drawing/2014/main" id="{081F34CD-CBC9-9C42-D954-20B6D59B06AB}"/>
              </a:ext>
            </a:extLst>
          </p:cNvPr>
          <p:cNvSpPr txBox="1">
            <a:spLocks/>
          </p:cNvSpPr>
          <p:nvPr/>
        </p:nvSpPr>
        <p:spPr>
          <a:xfrm>
            <a:off x="3460564" y="985150"/>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0" name="Final">
            <a:extLst>
              <a:ext uri="{FF2B5EF4-FFF2-40B4-BE49-F238E27FC236}">
                <a16:creationId xmlns:a16="http://schemas.microsoft.com/office/drawing/2014/main" id="{81EE8E01-C2DB-113D-D63C-E8CDE1329044}"/>
              </a:ext>
            </a:extLst>
          </p:cNvPr>
          <p:cNvSpPr txBox="1">
            <a:spLocks noChangeArrowheads="1"/>
          </p:cNvSpPr>
          <p:nvPr/>
        </p:nvSpPr>
        <p:spPr bwMode="auto">
          <a:xfrm>
            <a:off x="1320611" y="848032"/>
            <a:ext cx="7021773" cy="49395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 is wise in heart</a:t>
            </a:r>
            <a:br>
              <a:rPr lang="en-US" altLang="en-US" b="1" kern="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and mighty in strength</a:t>
            </a:r>
            <a:br>
              <a:rPr lang="en-US" altLang="en-US" b="1" kern="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br>
            <a:br>
              <a:rPr lang="en-US" altLang="en-US" b="1" kern="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br>
            <a:br>
              <a:rPr lang="en-US" altLang="en-US" b="1" kern="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a:ln w="3175" cmpd="sng">
                  <a:solidFill>
                    <a:srgbClr val="FFFFFF"/>
                  </a:solidFill>
                  <a:prstDash val="solid"/>
                  <a:miter lim="800000"/>
                </a:ln>
                <a:solidFill>
                  <a:srgbClr val="996633"/>
                </a:solidFill>
                <a:effectLst>
                  <a:glow rad="101600">
                    <a:schemeClr val="tx1"/>
                  </a:glow>
                  <a:outerShdw blurRad="50800" algn="tl" rotWithShape="0">
                    <a:srgbClr val="000000"/>
                  </a:outerShdw>
                </a:effectLst>
                <a:latin typeface="Calibri" panose="020F0502020204030204" pitchFamily="34" charset="0"/>
              </a:rPr>
              <a:t>Who has hardened himself</a:t>
            </a:r>
            <a:br>
              <a:rPr lang="en-US" altLang="en-US" b="1" kern="0">
                <a:ln w="3175" cmpd="sng">
                  <a:solidFill>
                    <a:srgbClr val="FFFFFF"/>
                  </a:solidFill>
                  <a:prstDash val="solid"/>
                  <a:miter lim="800000"/>
                </a:ln>
                <a:solidFill>
                  <a:srgbClr val="996633"/>
                </a:solidFill>
                <a:effectLst>
                  <a:glow rad="101600">
                    <a:schemeClr val="tx1"/>
                  </a:glow>
                  <a:outerShdw blurRad="50800" algn="tl" rotWithShape="0">
                    <a:srgbClr val="000000"/>
                  </a:outerShdw>
                </a:effectLst>
                <a:latin typeface="Calibri" panose="020F0502020204030204" pitchFamily="34" charset="0"/>
              </a:rPr>
            </a:br>
            <a:r>
              <a:rPr lang="en-US" altLang="en-US" b="1" kern="0">
                <a:ln w="3175" cmpd="sng">
                  <a:solidFill>
                    <a:srgbClr val="FFFFFF"/>
                  </a:solidFill>
                  <a:prstDash val="solid"/>
                  <a:miter lim="800000"/>
                </a:ln>
                <a:solidFill>
                  <a:srgbClr val="996633"/>
                </a:solidFill>
                <a:effectLst>
                  <a:glow rad="101600">
                    <a:schemeClr val="tx1"/>
                  </a:glow>
                  <a:outerShdw blurRad="50800" algn="tl" rotWithShape="0">
                    <a:srgbClr val="000000"/>
                  </a:outerShdw>
                </a:effectLst>
                <a:latin typeface="Calibri" panose="020F0502020204030204" pitchFamily="34" charset="0"/>
              </a:rPr>
              <a:t>against Him and prospered?</a:t>
            </a:r>
            <a:endParaRPr lang="en-US" altLang="en-US" sz="3200" b="1" i="1" kern="0" dirty="0">
              <a:ln w="3175" cmpd="sng">
                <a:solidFill>
                  <a:srgbClr val="FFFFFF"/>
                </a:solidFill>
                <a:prstDash val="solid"/>
                <a:miter lim="800000"/>
              </a:ln>
              <a:solidFill>
                <a:srgbClr val="996633"/>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2667000"/>
            <a:ext cx="8229600" cy="2855619"/>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 is wise in heart and mighty in strength. Who has hardened himself against Him and prospered?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Job 9:4 </a:t>
            </a:r>
          </a:p>
        </p:txBody>
      </p:sp>
      <p:sp>
        <p:nvSpPr>
          <p:cNvPr id="2" name="Rectangle 2">
            <a:extLst>
              <a:ext uri="{FF2B5EF4-FFF2-40B4-BE49-F238E27FC236}">
                <a16:creationId xmlns:a16="http://schemas.microsoft.com/office/drawing/2014/main" id="{AC4BCD9B-8260-9CC8-AEEE-6D56B1708509}"/>
              </a:ext>
            </a:extLst>
          </p:cNvPr>
          <p:cNvSpPr txBox="1">
            <a:spLocks noChangeArrowheads="1"/>
          </p:cNvSpPr>
          <p:nvPr/>
        </p:nvSpPr>
        <p:spPr bwMode="auto">
          <a:xfrm>
            <a:off x="319088" y="2686688"/>
            <a:ext cx="5192363" cy="799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wise in heart</a:t>
            </a:r>
          </a:p>
        </p:txBody>
      </p:sp>
      <p:sp>
        <p:nvSpPr>
          <p:cNvPr id="4" name="Rectangle 2">
            <a:extLst>
              <a:ext uri="{FF2B5EF4-FFF2-40B4-BE49-F238E27FC236}">
                <a16:creationId xmlns:a16="http://schemas.microsoft.com/office/drawing/2014/main" id="{95D72F54-3402-8271-F6DC-21F9D5E36B28}"/>
              </a:ext>
            </a:extLst>
          </p:cNvPr>
          <p:cNvSpPr txBox="1">
            <a:spLocks noChangeArrowheads="1"/>
          </p:cNvSpPr>
          <p:nvPr/>
        </p:nvSpPr>
        <p:spPr bwMode="auto">
          <a:xfrm>
            <a:off x="5007507" y="2695576"/>
            <a:ext cx="3822168" cy="784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mighty in</a:t>
            </a:r>
          </a:p>
        </p:txBody>
      </p:sp>
      <p:sp>
        <p:nvSpPr>
          <p:cNvPr id="5" name="Rectangle 2">
            <a:extLst>
              <a:ext uri="{FF2B5EF4-FFF2-40B4-BE49-F238E27FC236}">
                <a16:creationId xmlns:a16="http://schemas.microsoft.com/office/drawing/2014/main" id="{DC722572-15EA-FA5D-D7E0-4B6BF034E0B2}"/>
              </a:ext>
            </a:extLst>
          </p:cNvPr>
          <p:cNvSpPr txBox="1">
            <a:spLocks noChangeArrowheads="1"/>
          </p:cNvSpPr>
          <p:nvPr/>
        </p:nvSpPr>
        <p:spPr bwMode="auto">
          <a:xfrm>
            <a:off x="977029" y="3350567"/>
            <a:ext cx="2516265" cy="814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strength</a:t>
            </a:r>
          </a:p>
        </p:txBody>
      </p:sp>
      <p:sp>
        <p:nvSpPr>
          <p:cNvPr id="6" name="Rectangle 2">
            <a:extLst>
              <a:ext uri="{FF2B5EF4-FFF2-40B4-BE49-F238E27FC236}">
                <a16:creationId xmlns:a16="http://schemas.microsoft.com/office/drawing/2014/main" id="{3C66211F-01AF-1948-6E0A-000C465ACF84}"/>
              </a:ext>
            </a:extLst>
          </p:cNvPr>
          <p:cNvSpPr txBox="1">
            <a:spLocks noChangeArrowheads="1"/>
          </p:cNvSpPr>
          <p:nvPr/>
        </p:nvSpPr>
        <p:spPr bwMode="auto">
          <a:xfrm>
            <a:off x="3174207" y="3363093"/>
            <a:ext cx="5026818" cy="782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has hardened</a:t>
            </a:r>
          </a:p>
        </p:txBody>
      </p:sp>
      <p:sp>
        <p:nvSpPr>
          <p:cNvPr id="7" name="Rectangle 2">
            <a:extLst>
              <a:ext uri="{FF2B5EF4-FFF2-40B4-BE49-F238E27FC236}">
                <a16:creationId xmlns:a16="http://schemas.microsoft.com/office/drawing/2014/main" id="{6ABCC801-08E3-49B2-884E-751B38837E5B}"/>
              </a:ext>
            </a:extLst>
          </p:cNvPr>
          <p:cNvSpPr txBox="1">
            <a:spLocks noChangeArrowheads="1"/>
          </p:cNvSpPr>
          <p:nvPr/>
        </p:nvSpPr>
        <p:spPr bwMode="auto">
          <a:xfrm>
            <a:off x="1443038" y="4027592"/>
            <a:ext cx="2383928" cy="7992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himself</a:t>
            </a:r>
          </a:p>
        </p:txBody>
      </p:sp>
      <p:sp>
        <p:nvSpPr>
          <p:cNvPr id="8" name="Rectangle 2">
            <a:extLst>
              <a:ext uri="{FF2B5EF4-FFF2-40B4-BE49-F238E27FC236}">
                <a16:creationId xmlns:a16="http://schemas.microsoft.com/office/drawing/2014/main" id="{496E1B21-29D5-4EAE-8E24-F2DD6CF7DA93}"/>
              </a:ext>
            </a:extLst>
          </p:cNvPr>
          <p:cNvSpPr txBox="1">
            <a:spLocks noChangeArrowheads="1"/>
          </p:cNvSpPr>
          <p:nvPr/>
        </p:nvSpPr>
        <p:spPr bwMode="auto">
          <a:xfrm>
            <a:off x="3376613" y="4039500"/>
            <a:ext cx="4224928" cy="7777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against Him and</a:t>
            </a:r>
          </a:p>
        </p:txBody>
      </p:sp>
      <p:sp>
        <p:nvSpPr>
          <p:cNvPr id="9" name="Rectangle 2">
            <a:extLst>
              <a:ext uri="{FF2B5EF4-FFF2-40B4-BE49-F238E27FC236}">
                <a16:creationId xmlns:a16="http://schemas.microsoft.com/office/drawing/2014/main" id="{3FE3527A-1A25-2A25-561D-628AD9070E2F}"/>
              </a:ext>
            </a:extLst>
          </p:cNvPr>
          <p:cNvSpPr txBox="1">
            <a:spLocks noChangeArrowheads="1"/>
          </p:cNvSpPr>
          <p:nvPr/>
        </p:nvSpPr>
        <p:spPr bwMode="auto">
          <a:xfrm>
            <a:off x="2174082" y="4700587"/>
            <a:ext cx="3021837" cy="796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prospered?</a:t>
            </a:r>
          </a:p>
        </p:txBody>
      </p:sp>
      <p:sp>
        <p:nvSpPr>
          <p:cNvPr id="12" name="=">
            <a:extLst>
              <a:ext uri="{FF2B5EF4-FFF2-40B4-BE49-F238E27FC236}">
                <a16:creationId xmlns:a16="http://schemas.microsoft.com/office/drawing/2014/main" id="{E57A8900-9FD4-D79E-45B2-3E71C6E1CE06}"/>
              </a:ext>
            </a:extLst>
          </p:cNvPr>
          <p:cNvSpPr>
            <a:spLocks noChangeArrowheads="1"/>
          </p:cNvSpPr>
          <p:nvPr/>
        </p:nvSpPr>
        <p:spPr bwMode="auto">
          <a:xfrm>
            <a:off x="3412996" y="936979"/>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w="11430"/>
                <a:solidFill>
                  <a:srgbClr val="FF990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3" name="Rectangle 6">
            <a:extLst>
              <a:ext uri="{FF2B5EF4-FFF2-40B4-BE49-F238E27FC236}">
                <a16:creationId xmlns:a16="http://schemas.microsoft.com/office/drawing/2014/main" id="{AA2B5EB4-83DA-BC73-4142-E0745B1AD5F4}"/>
              </a:ext>
            </a:extLst>
          </p:cNvPr>
          <p:cNvSpPr>
            <a:spLocks noChangeArrowheads="1"/>
          </p:cNvSpPr>
          <p:nvPr/>
        </p:nvSpPr>
        <p:spPr bwMode="auto">
          <a:xfrm>
            <a:off x="5131300" y="966722"/>
            <a:ext cx="778702" cy="683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990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4" name="Rectangle 6">
            <a:extLst>
              <a:ext uri="{FF2B5EF4-FFF2-40B4-BE49-F238E27FC236}">
                <a16:creationId xmlns:a16="http://schemas.microsoft.com/office/drawing/2014/main" id="{89E428D2-E0C2-A33E-A0A5-81AC744ED7D8}"/>
              </a:ext>
            </a:extLst>
          </p:cNvPr>
          <p:cNvSpPr>
            <a:spLocks noChangeArrowheads="1"/>
          </p:cNvSpPr>
          <p:nvPr/>
        </p:nvSpPr>
        <p:spPr bwMode="auto">
          <a:xfrm>
            <a:off x="4824002" y="1611647"/>
            <a:ext cx="813045" cy="7341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990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5" name="Rectangle 2">
            <a:extLst>
              <a:ext uri="{FF2B5EF4-FFF2-40B4-BE49-F238E27FC236}">
                <a16:creationId xmlns:a16="http://schemas.microsoft.com/office/drawing/2014/main" id="{182B4A90-5F10-5982-754C-94F4B87529D5}"/>
              </a:ext>
            </a:extLst>
          </p:cNvPr>
          <p:cNvSpPr txBox="1">
            <a:spLocks noChangeArrowheads="1"/>
          </p:cNvSpPr>
          <p:nvPr/>
        </p:nvSpPr>
        <p:spPr bwMode="auto">
          <a:xfrm>
            <a:off x="620793" y="4657332"/>
            <a:ext cx="745664"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6600" b="1" dirty="0">
                <a:ln w="17780" cmpd="sng">
                  <a:solidFill>
                    <a:srgbClr val="FFFFFF"/>
                  </a:solidFill>
                  <a:prstDash val="solid"/>
                  <a:miter lim="800000"/>
                </a:ln>
                <a:solidFill>
                  <a:srgbClr val="996633"/>
                </a:solidFill>
                <a:effectLst>
                  <a:glow rad="63500">
                    <a:srgbClr val="000000"/>
                  </a:glow>
                  <a:outerShdw blurRad="50800" algn="tl" rotWithShape="0">
                    <a:srgbClr val="000000"/>
                  </a:outerShdw>
                </a:effectLst>
                <a:latin typeface="Calibri" panose="020F0502020204030204" pitchFamily="34" charset="0"/>
              </a:rPr>
              <a:t>→</a:t>
            </a:r>
            <a:endParaRPr lang="en-US" altLang="en-US" sz="6600" b="1" i="1" kern="0" dirty="0">
              <a:ln w="17780" cmpd="sng">
                <a:solidFill>
                  <a:srgbClr val="FFFFFF"/>
                </a:solidFill>
                <a:prstDash val="solid"/>
                <a:miter lim="800000"/>
              </a:ln>
              <a:solidFill>
                <a:srgbClr val="996633"/>
              </a:solidFill>
              <a:effectLst>
                <a:glow rad="63500">
                  <a:srgbClr val="000000"/>
                </a:glow>
                <a:outerShdw blurRad="50800" algn="tl" rotWithShape="0">
                  <a:srgbClr val="000000"/>
                </a:outerShdw>
              </a:effectLst>
              <a:latin typeface="Calibri" panose="020F0502020204030204" pitchFamily="34" charset="0"/>
            </a:endParaRPr>
          </a:p>
        </p:txBody>
      </p:sp>
      <p:sp>
        <p:nvSpPr>
          <p:cNvPr id="16" name="Rectangle 2">
            <a:extLst>
              <a:ext uri="{FF2B5EF4-FFF2-40B4-BE49-F238E27FC236}">
                <a16:creationId xmlns:a16="http://schemas.microsoft.com/office/drawing/2014/main" id="{1328C993-9D71-C6D1-D521-C615E67B1611}"/>
              </a:ext>
            </a:extLst>
          </p:cNvPr>
          <p:cNvSpPr txBox="1">
            <a:spLocks noChangeArrowheads="1"/>
          </p:cNvSpPr>
          <p:nvPr/>
        </p:nvSpPr>
        <p:spPr bwMode="auto">
          <a:xfrm>
            <a:off x="2945461" y="4907898"/>
            <a:ext cx="1795352" cy="796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baseline="0" noProof="0" dirty="0">
                <a:ln w="17780" cmpd="sng">
                  <a:solidFill>
                    <a:srgbClr val="FFFFFF"/>
                  </a:solidFill>
                  <a:prstDash val="solid"/>
                  <a:miter lim="800000"/>
                </a:ln>
                <a:solidFill>
                  <a:schemeClr val="bg1"/>
                </a:solidFill>
                <a:effectLst>
                  <a:glow rad="152400">
                    <a:schemeClr val="accent2">
                      <a:lumMod val="75000"/>
                    </a:schemeClr>
                  </a:glow>
                  <a:outerShdw blurRad="50800" algn="tl" rotWithShape="0">
                    <a:srgbClr val="000000"/>
                  </a:outerShdw>
                </a:effectLst>
                <a:uLnTx/>
                <a:uFillTx/>
                <a:latin typeface="AR ESSENCE" panose="02000000000000000000" pitchFamily="2" charset="0"/>
              </a:rPr>
              <a:t>Truth</a:t>
            </a:r>
          </a:p>
        </p:txBody>
      </p:sp>
    </p:spTree>
    <p:extLst>
      <p:ext uri="{BB962C8B-B14F-4D97-AF65-F5344CB8AC3E}">
        <p14:creationId xmlns:p14="http://schemas.microsoft.com/office/powerpoint/2010/main" val="5457457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Scale>
                                      <p:cBhvr>
                                        <p:cTn id="7" dur="1000" decel="50000" fill="hold">
                                          <p:stCondLst>
                                            <p:cond delay="0"/>
                                          </p:stCondLst>
                                        </p:cTn>
                                        <p:tgtEl>
                                          <p:spTgt spid="307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074"/>
                                        </p:tgtEl>
                                        <p:attrNameLst>
                                          <p:attrName>ppt_x</p:attrName>
                                          <p:attrName>ppt_y</p:attrName>
                                        </p:attrNameLst>
                                      </p:cBhvr>
                                    </p:animMotion>
                                    <p:animEffect transition="in" filter="fade">
                                      <p:cBhvr>
                                        <p:cTn id="9" dur="1000"/>
                                        <p:tgtEl>
                                          <p:spTgt spid="307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50"/>
                                        <p:tgtEl>
                                          <p:spTgt spid="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25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250"/>
                                        <p:tgtEl>
                                          <p:spTgt spid="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250"/>
                                        <p:tgtEl>
                                          <p:spTgt spid="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5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250"/>
                                        <p:tgtEl>
                                          <p:spTgt spid="9"/>
                                        </p:tgtEl>
                                      </p:cBhvr>
                                    </p:animEffect>
                                  </p:childTnLst>
                                </p:cTn>
                              </p:par>
                              <p:par>
                                <p:cTn id="33" presetID="42" presetClass="path" presetSubtype="0" accel="50000" decel="50000" fill="hold" grpId="2" nodeType="withEffect">
                                  <p:stCondLst>
                                    <p:cond delay="0"/>
                                  </p:stCondLst>
                                  <p:childTnLst>
                                    <p:animMotion origin="layout" path="M 0 0 L 0.20972 -0.25995 " pathEditMode="relative" rAng="0" ptsTypes="AA">
                                      <p:cBhvr>
                                        <p:cTn id="34" dur="2000" fill="hold"/>
                                        <p:tgtEl>
                                          <p:spTgt spid="2"/>
                                        </p:tgtEl>
                                        <p:attrNameLst>
                                          <p:attrName>ppt_x</p:attrName>
                                          <p:attrName>ppt_y</p:attrName>
                                        </p:attrNameLst>
                                      </p:cBhvr>
                                      <p:rCtr x="10486" y="-13009"/>
                                    </p:animMotion>
                                  </p:childTnLst>
                                </p:cTn>
                              </p:par>
                              <p:par>
                                <p:cTn id="35" presetID="42" presetClass="path" presetSubtype="0" accel="50000" decel="50000" fill="hold" grpId="2" nodeType="withEffect">
                                  <p:stCondLst>
                                    <p:cond delay="0"/>
                                  </p:stCondLst>
                                  <p:childTnLst>
                                    <p:animMotion origin="layout" path="M 2.77778E-6 -1.48148E-6 L -0.33507 -0.16204 " pathEditMode="relative" rAng="0" ptsTypes="AA">
                                      <p:cBhvr>
                                        <p:cTn id="36" dur="2000" fill="hold"/>
                                        <p:tgtEl>
                                          <p:spTgt spid="4"/>
                                        </p:tgtEl>
                                        <p:attrNameLst>
                                          <p:attrName>ppt_x</p:attrName>
                                          <p:attrName>ppt_y</p:attrName>
                                        </p:attrNameLst>
                                      </p:cBhvr>
                                      <p:rCtr x="-16753" y="-8102"/>
                                    </p:animMotion>
                                  </p:childTnLst>
                                </p:cTn>
                              </p:par>
                              <p:par>
                                <p:cTn id="37" presetID="42" presetClass="path" presetSubtype="0" accel="50000" decel="50000" fill="hold" grpId="2" nodeType="withEffect">
                                  <p:stCondLst>
                                    <p:cond delay="0"/>
                                  </p:stCondLst>
                                  <p:childTnLst>
                                    <p:animMotion origin="layout" path="M -4.44444E-6 3.33333E-6 L 0.47171 -0.25973 " pathEditMode="relative" rAng="0" ptsTypes="AA">
                                      <p:cBhvr>
                                        <p:cTn id="38" dur="2000" fill="hold"/>
                                        <p:tgtEl>
                                          <p:spTgt spid="5"/>
                                        </p:tgtEl>
                                        <p:attrNameLst>
                                          <p:attrName>ppt_x</p:attrName>
                                          <p:attrName>ppt_y</p:attrName>
                                        </p:attrNameLst>
                                      </p:cBhvr>
                                      <p:rCtr x="23576" y="-12986"/>
                                    </p:animMotion>
                                  </p:childTnLst>
                                </p:cTn>
                              </p:par>
                              <p:par>
                                <p:cTn id="39" presetID="42" presetClass="path" presetSubtype="0" accel="50000" decel="50000" fill="hold" grpId="2" nodeType="withEffect">
                                  <p:stCondLst>
                                    <p:cond delay="0"/>
                                  </p:stCondLst>
                                  <p:childTnLst>
                                    <p:animMotion origin="layout" path="M 1.38889E-6 -2.22222E-6 L -0.1941 0.13241 " pathEditMode="relative" rAng="0" ptsTypes="AA">
                                      <p:cBhvr>
                                        <p:cTn id="40" dur="2000" fill="hold"/>
                                        <p:tgtEl>
                                          <p:spTgt spid="6"/>
                                        </p:tgtEl>
                                        <p:attrNameLst>
                                          <p:attrName>ppt_x</p:attrName>
                                          <p:attrName>ppt_y</p:attrName>
                                        </p:attrNameLst>
                                      </p:cBhvr>
                                      <p:rCtr x="-9705" y="6620"/>
                                    </p:animMotion>
                                  </p:childTnLst>
                                </p:cTn>
                              </p:par>
                              <p:par>
                                <p:cTn id="41" presetID="42" presetClass="path" presetSubtype="0" accel="50000" decel="50000" fill="hold" grpId="2" nodeType="withEffect">
                                  <p:stCondLst>
                                    <p:cond delay="0"/>
                                  </p:stCondLst>
                                  <p:childTnLst>
                                    <p:animMotion origin="layout" path="M -4.44444E-6 -1.85185E-6 L 0.48785 0.03403 " pathEditMode="relative" rAng="0" ptsTypes="AA">
                                      <p:cBhvr>
                                        <p:cTn id="42" dur="2000" fill="hold"/>
                                        <p:tgtEl>
                                          <p:spTgt spid="7"/>
                                        </p:tgtEl>
                                        <p:attrNameLst>
                                          <p:attrName>ppt_x</p:attrName>
                                          <p:attrName>ppt_y</p:attrName>
                                        </p:attrNameLst>
                                      </p:cBhvr>
                                      <p:rCtr x="24392" y="1690"/>
                                    </p:animMotion>
                                  </p:childTnLst>
                                </p:cTn>
                              </p:par>
                              <p:par>
                                <p:cTn id="43" presetID="42" presetClass="path" presetSubtype="0" accel="50000" decel="50000" fill="hold" grpId="2" nodeType="withEffect">
                                  <p:stCondLst>
                                    <p:cond delay="0"/>
                                  </p:stCondLst>
                                  <p:childTnLst>
                                    <p:animMotion origin="layout" path="M -3.61111E-6 -3.33333E-6 L -0.22309 0.13079 " pathEditMode="relative" rAng="0" ptsTypes="AA">
                                      <p:cBhvr>
                                        <p:cTn id="44" dur="2000" fill="hold"/>
                                        <p:tgtEl>
                                          <p:spTgt spid="8"/>
                                        </p:tgtEl>
                                        <p:attrNameLst>
                                          <p:attrName>ppt_x</p:attrName>
                                          <p:attrName>ppt_y</p:attrName>
                                        </p:attrNameLst>
                                      </p:cBhvr>
                                      <p:rCtr x="-11163" y="6528"/>
                                    </p:animMotion>
                                  </p:childTnLst>
                                </p:cTn>
                              </p:par>
                              <p:par>
                                <p:cTn id="45" presetID="42" presetClass="path" presetSubtype="0" accel="50000" decel="50000" fill="hold" grpId="2" nodeType="withEffect">
                                  <p:stCondLst>
                                    <p:cond delay="0"/>
                                  </p:stCondLst>
                                  <p:childTnLst>
                                    <p:animMotion origin="layout" path="M -1.38889E-6 1.48148E-6 L 0.33715 0.03356 " pathEditMode="relative" rAng="0" ptsTypes="AA">
                                      <p:cBhvr>
                                        <p:cTn id="46" dur="2000" fill="hold"/>
                                        <p:tgtEl>
                                          <p:spTgt spid="9"/>
                                        </p:tgtEl>
                                        <p:attrNameLst>
                                          <p:attrName>ppt_x</p:attrName>
                                          <p:attrName>ppt_y</p:attrName>
                                        </p:attrNameLst>
                                      </p:cBhvr>
                                      <p:rCtr x="16858" y="1667"/>
                                    </p:animMotion>
                                  </p:childTnLst>
                                </p:cTn>
                              </p:par>
                              <p:par>
                                <p:cTn id="47" presetID="10" presetClass="exit" presetSubtype="0" fill="hold" grpId="1" nodeType="withEffect">
                                  <p:stCondLst>
                                    <p:cond delay="0"/>
                                  </p:stCondLst>
                                  <p:childTnLst>
                                    <p:animEffect transition="out" filter="fade">
                                      <p:cBhvr>
                                        <p:cTn id="48" dur="1250"/>
                                        <p:tgtEl>
                                          <p:spTgt spid="3074"/>
                                        </p:tgtEl>
                                      </p:cBhvr>
                                    </p:animEffect>
                                    <p:set>
                                      <p:cBhvr>
                                        <p:cTn id="49" dur="1" fill="hold">
                                          <p:stCondLst>
                                            <p:cond delay="1249"/>
                                          </p:stCondLst>
                                        </p:cTn>
                                        <p:tgtEl>
                                          <p:spTgt spid="3074"/>
                                        </p:tgtEl>
                                        <p:attrNameLst>
                                          <p:attrName>style.visibility</p:attrName>
                                        </p:attrNameLst>
                                      </p:cBhvr>
                                      <p:to>
                                        <p:strVal val="hidden"/>
                                      </p:to>
                                    </p:set>
                                  </p:childTnLst>
                                </p:cTn>
                              </p:par>
                            </p:childTnLst>
                          </p:cTn>
                        </p:par>
                        <p:par>
                          <p:cTn id="50" fill="hold">
                            <p:stCondLst>
                              <p:cond delay="2000"/>
                            </p:stCondLst>
                            <p:childTnLst>
                              <p:par>
                                <p:cTn id="51" presetID="10" presetClass="entr" presetSubtype="0" fill="hold" grpId="0"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fade">
                                      <p:cBhvr>
                                        <p:cTn id="53" dur="250"/>
                                        <p:tgtEl>
                                          <p:spTgt spid="10"/>
                                        </p:tgtEl>
                                      </p:cBhvr>
                                    </p:animEffect>
                                  </p:childTnLst>
                                </p:cTn>
                              </p:par>
                              <p:par>
                                <p:cTn id="54" presetID="10" presetClass="exit" presetSubtype="0" fill="hold" grpId="1" nodeType="withEffect">
                                  <p:stCondLst>
                                    <p:cond delay="0"/>
                                  </p:stCondLst>
                                  <p:childTnLst>
                                    <p:animEffect transition="out" filter="fade">
                                      <p:cBhvr>
                                        <p:cTn id="55" dur="500"/>
                                        <p:tgtEl>
                                          <p:spTgt spid="2"/>
                                        </p:tgtEl>
                                      </p:cBhvr>
                                    </p:animEffect>
                                    <p:set>
                                      <p:cBhvr>
                                        <p:cTn id="56" dur="1" fill="hold">
                                          <p:stCondLst>
                                            <p:cond delay="499"/>
                                          </p:stCondLst>
                                        </p:cTn>
                                        <p:tgtEl>
                                          <p:spTgt spid="2"/>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500"/>
                                        <p:tgtEl>
                                          <p:spTgt spid="4"/>
                                        </p:tgtEl>
                                      </p:cBhvr>
                                    </p:animEffect>
                                    <p:set>
                                      <p:cBhvr>
                                        <p:cTn id="59" dur="1" fill="hold">
                                          <p:stCondLst>
                                            <p:cond delay="499"/>
                                          </p:stCondLst>
                                        </p:cTn>
                                        <p:tgtEl>
                                          <p:spTgt spid="4"/>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5"/>
                                        </p:tgtEl>
                                      </p:cBhvr>
                                    </p:animEffect>
                                    <p:set>
                                      <p:cBhvr>
                                        <p:cTn id="62" dur="1" fill="hold">
                                          <p:stCondLst>
                                            <p:cond delay="499"/>
                                          </p:stCondLst>
                                        </p:cTn>
                                        <p:tgtEl>
                                          <p:spTgt spid="5"/>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500"/>
                                        <p:tgtEl>
                                          <p:spTgt spid="6"/>
                                        </p:tgtEl>
                                      </p:cBhvr>
                                    </p:animEffect>
                                    <p:set>
                                      <p:cBhvr>
                                        <p:cTn id="65" dur="1" fill="hold">
                                          <p:stCondLst>
                                            <p:cond delay="499"/>
                                          </p:stCondLst>
                                        </p:cTn>
                                        <p:tgtEl>
                                          <p:spTgt spid="6"/>
                                        </p:tgtEl>
                                        <p:attrNameLst>
                                          <p:attrName>style.visibility</p:attrName>
                                        </p:attrNameLst>
                                      </p:cBhvr>
                                      <p:to>
                                        <p:strVal val="hidden"/>
                                      </p:to>
                                    </p:set>
                                  </p:childTnLst>
                                </p:cTn>
                              </p:par>
                              <p:par>
                                <p:cTn id="66" presetID="10" presetClass="exit" presetSubtype="0" fill="hold" grpId="1" nodeType="withEffect">
                                  <p:stCondLst>
                                    <p:cond delay="0"/>
                                  </p:stCondLst>
                                  <p:childTnLst>
                                    <p:animEffect transition="out" filter="fade">
                                      <p:cBhvr>
                                        <p:cTn id="67" dur="500"/>
                                        <p:tgtEl>
                                          <p:spTgt spid="7"/>
                                        </p:tgtEl>
                                      </p:cBhvr>
                                    </p:animEffect>
                                    <p:set>
                                      <p:cBhvr>
                                        <p:cTn id="68" dur="1" fill="hold">
                                          <p:stCondLst>
                                            <p:cond delay="499"/>
                                          </p:stCondLst>
                                        </p:cTn>
                                        <p:tgtEl>
                                          <p:spTgt spid="7"/>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8"/>
                                        </p:tgtEl>
                                      </p:cBhvr>
                                    </p:animEffect>
                                    <p:set>
                                      <p:cBhvr>
                                        <p:cTn id="71" dur="1" fill="hold">
                                          <p:stCondLst>
                                            <p:cond delay="499"/>
                                          </p:stCondLst>
                                        </p:cTn>
                                        <p:tgtEl>
                                          <p:spTgt spid="8"/>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500"/>
                                        <p:tgtEl>
                                          <p:spTgt spid="9"/>
                                        </p:tgtEl>
                                      </p:cBhvr>
                                    </p:animEffect>
                                    <p:set>
                                      <p:cBhvr>
                                        <p:cTn id="74" dur="1" fill="hold">
                                          <p:stCondLst>
                                            <p:cond delay="499"/>
                                          </p:stCondLst>
                                        </p:cTn>
                                        <p:tgtEl>
                                          <p:spTgt spid="9"/>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grpId="0" nodeType="click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left)">
                                      <p:cBhvr>
                                        <p:cTn id="79" dur="500"/>
                                        <p:tgtEl>
                                          <p:spTgt spid="11"/>
                                        </p:tgtEl>
                                      </p:cBhvr>
                                    </p:animEffect>
                                  </p:childTnLst>
                                </p:cTn>
                              </p:par>
                              <p:par>
                                <p:cTn id="80" presetID="18" presetClass="emph" presetSubtype="0" fill="hold" grpId="1" nodeType="withEffect">
                                  <p:stCondLst>
                                    <p:cond delay="0"/>
                                  </p:stCondLst>
                                  <p:childTnLst>
                                    <p:set>
                                      <p:cBhvr override="childStyle">
                                        <p:cTn id="81" dur="500" fill="hold"/>
                                        <p:tgtEl>
                                          <p:spTgt spid="11"/>
                                        </p:tgtEl>
                                        <p:attrNameLst>
                                          <p:attrName>style.textDecorationUnderline</p:attrName>
                                        </p:attrNameLst>
                                      </p:cBhvr>
                                      <p:to>
                                        <p:strVal val="true"/>
                                      </p:to>
                                    </p:set>
                                  </p:childTnLst>
                                </p:cTn>
                              </p:par>
                              <p:par>
                                <p:cTn id="82" presetID="16" presetClass="exit" presetSubtype="21" fill="hold" grpId="2" nodeType="withEffect">
                                  <p:stCondLst>
                                    <p:cond delay="650"/>
                                  </p:stCondLst>
                                  <p:childTnLst>
                                    <p:animEffect transition="out" filter="barn(inVertical)">
                                      <p:cBhvr>
                                        <p:cTn id="83" dur="500"/>
                                        <p:tgtEl>
                                          <p:spTgt spid="11"/>
                                        </p:tgtEl>
                                      </p:cBhvr>
                                    </p:animEffect>
                                    <p:set>
                                      <p:cBhvr>
                                        <p:cTn id="84" dur="1" fill="hold">
                                          <p:stCondLst>
                                            <p:cond delay="499"/>
                                          </p:stCondLst>
                                        </p:cTn>
                                        <p:tgtEl>
                                          <p:spTgt spid="11"/>
                                        </p:tgtEl>
                                        <p:attrNameLst>
                                          <p:attrName>style.visibility</p:attrName>
                                        </p:attrNameLst>
                                      </p:cBhvr>
                                      <p:to>
                                        <p:strVal val="hidden"/>
                                      </p:to>
                                    </p:set>
                                  </p:childTnLst>
                                </p:cTn>
                              </p:par>
                              <p:par>
                                <p:cTn id="85" presetID="0" presetClass="entr" presetSubtype="0" fill="hold" grpId="0" nodeType="withEffect">
                                  <p:stCondLst>
                                    <p:cond delay="400"/>
                                  </p:stCondLst>
                                  <p:childTnLst>
                                    <p:set>
                                      <p:cBhvr>
                                        <p:cTn id="86" dur="1" fill="hold">
                                          <p:stCondLst>
                                            <p:cond delay="0"/>
                                          </p:stCondLst>
                                        </p:cTn>
                                        <p:tgtEl>
                                          <p:spTgt spid="12"/>
                                        </p:tgtEl>
                                        <p:attrNameLst>
                                          <p:attrName>style.visibility</p:attrName>
                                        </p:attrNameLst>
                                      </p:cBhvr>
                                      <p:to>
                                        <p:strVal val="visible"/>
                                      </p:to>
                                    </p:set>
                                    <p:animEffect transition="in" filter="dissolve">
                                      <p:cBhvr>
                                        <p:cTn id="87" dur="500">
                                          <p:stCondLst>
                                            <p:cond delay="0"/>
                                          </p:stCondLst>
                                        </p:cTn>
                                        <p:tgtEl>
                                          <p:spTgt spid="12"/>
                                        </p:tgtEl>
                                      </p:cBhvr>
                                    </p:animEffect>
                                    <p:anim to="" calcmode="lin" valueType="num">
                                      <p:cBhvr>
                                        <p:cTn id="88" dur="500" fill="hold">
                                          <p:stCondLst>
                                            <p:cond delay="0"/>
                                          </p:stCondLst>
                                        </p:cTn>
                                        <p:tgtEl>
                                          <p:spTgt spid="12"/>
                                        </p:tgtEl>
                                        <p:attrNameLst>
                                          <p:attrName>ppt_w</p:attrName>
                                        </p:attrNameLst>
                                      </p:cBhvr>
                                      <p:tavLst>
                                        <p:tav tm="0">
                                          <p:val>
                                            <p:strVal val="#ppt_w*4"/>
                                          </p:val>
                                        </p:tav>
                                        <p:tav tm="100000">
                                          <p:val>
                                            <p:strVal val="#ppt_w"/>
                                          </p:val>
                                        </p:tav>
                                      </p:tavLst>
                                    </p:anim>
                                    <p:anim to="" calcmode="lin" valueType="num">
                                      <p:cBhvr>
                                        <p:cTn id="89" dur="500" fill="hold">
                                          <p:stCondLst>
                                            <p:cond delay="0"/>
                                          </p:stCondLst>
                                        </p:cTn>
                                        <p:tgtEl>
                                          <p:spTgt spid="12"/>
                                        </p:tgtEl>
                                        <p:attrNameLst>
                                          <p:attrName>ppt_h</p:attrName>
                                        </p:attrNameLst>
                                      </p:cBhvr>
                                      <p:tavLst>
                                        <p:tav tm="0">
                                          <p:val>
                                            <p:strVal val="#ppt_h*4"/>
                                          </p:val>
                                        </p:tav>
                                        <p:tav tm="100000">
                                          <p:val>
                                            <p:strVal val="#ppt_h"/>
                                          </p:val>
                                        </p:tav>
                                      </p:tavLst>
                                    </p:anim>
                                  </p:childTnLst>
                                </p:cTn>
                              </p:par>
                            </p:childTnLst>
                          </p:cTn>
                        </p:par>
                        <p:par>
                          <p:cTn id="90" fill="hold">
                            <p:stCondLst>
                              <p:cond delay="1150"/>
                            </p:stCondLst>
                            <p:childTnLst>
                              <p:par>
                                <p:cTn id="91" presetID="0" presetClass="entr" presetSubtype="0" fill="hold" grpId="0" nodeType="afterEffect">
                                  <p:stCondLst>
                                    <p:cond delay="0"/>
                                  </p:stCondLst>
                                  <p:childTnLst>
                                    <p:set>
                                      <p:cBhvr>
                                        <p:cTn id="92" dur="1" fill="hold">
                                          <p:stCondLst>
                                            <p:cond delay="0"/>
                                          </p:stCondLst>
                                        </p:cTn>
                                        <p:tgtEl>
                                          <p:spTgt spid="13"/>
                                        </p:tgtEl>
                                        <p:attrNameLst>
                                          <p:attrName>style.visibility</p:attrName>
                                        </p:attrNameLst>
                                      </p:cBhvr>
                                      <p:to>
                                        <p:strVal val="visible"/>
                                      </p:to>
                                    </p:set>
                                    <p:animEffect transition="in" filter="dissolve">
                                      <p:cBhvr>
                                        <p:cTn id="93" dur="500">
                                          <p:stCondLst>
                                            <p:cond delay="0"/>
                                          </p:stCondLst>
                                        </p:cTn>
                                        <p:tgtEl>
                                          <p:spTgt spid="13"/>
                                        </p:tgtEl>
                                      </p:cBhvr>
                                    </p:animEffect>
                                    <p:anim to="" calcmode="lin" valueType="num">
                                      <p:cBhvr>
                                        <p:cTn id="94" dur="500" fill="hold">
                                          <p:stCondLst>
                                            <p:cond delay="0"/>
                                          </p:stCondLst>
                                        </p:cTn>
                                        <p:tgtEl>
                                          <p:spTgt spid="13"/>
                                        </p:tgtEl>
                                        <p:attrNameLst>
                                          <p:attrName>ppt_w</p:attrName>
                                        </p:attrNameLst>
                                      </p:cBhvr>
                                      <p:tavLst>
                                        <p:tav tm="0">
                                          <p:val>
                                            <p:strVal val="#ppt_w*4"/>
                                          </p:val>
                                        </p:tav>
                                        <p:tav tm="100000">
                                          <p:val>
                                            <p:strVal val="#ppt_w"/>
                                          </p:val>
                                        </p:tav>
                                      </p:tavLst>
                                    </p:anim>
                                    <p:anim to="" calcmode="lin" valueType="num">
                                      <p:cBhvr>
                                        <p:cTn id="95" dur="500" fill="hold">
                                          <p:stCondLst>
                                            <p:cond delay="0"/>
                                          </p:stCondLst>
                                        </p:cTn>
                                        <p:tgtEl>
                                          <p:spTgt spid="13"/>
                                        </p:tgtEl>
                                        <p:attrNameLst>
                                          <p:attrName>ppt_h</p:attrName>
                                        </p:attrNameLst>
                                      </p:cBhvr>
                                      <p:tavLst>
                                        <p:tav tm="0">
                                          <p:val>
                                            <p:strVal val="#ppt_h*4"/>
                                          </p:val>
                                        </p:tav>
                                        <p:tav tm="100000">
                                          <p:val>
                                            <p:strVal val="#ppt_h"/>
                                          </p:val>
                                        </p:tav>
                                      </p:tavLst>
                                    </p:anim>
                                  </p:childTnLst>
                                </p:cTn>
                              </p:par>
                            </p:childTnLst>
                          </p:cTn>
                        </p:par>
                        <p:par>
                          <p:cTn id="96" fill="hold">
                            <p:stCondLst>
                              <p:cond delay="1650"/>
                            </p:stCondLst>
                            <p:childTnLst>
                              <p:par>
                                <p:cTn id="97" presetID="0" presetClass="entr" presetSubtype="0" fill="hold" grpId="0" nodeType="after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dissolve">
                                      <p:cBhvr>
                                        <p:cTn id="99" dur="500">
                                          <p:stCondLst>
                                            <p:cond delay="0"/>
                                          </p:stCondLst>
                                        </p:cTn>
                                        <p:tgtEl>
                                          <p:spTgt spid="14"/>
                                        </p:tgtEl>
                                      </p:cBhvr>
                                    </p:animEffect>
                                    <p:anim to="" calcmode="lin" valueType="num">
                                      <p:cBhvr>
                                        <p:cTn id="100" dur="500" fill="hold">
                                          <p:stCondLst>
                                            <p:cond delay="0"/>
                                          </p:stCondLst>
                                        </p:cTn>
                                        <p:tgtEl>
                                          <p:spTgt spid="14"/>
                                        </p:tgtEl>
                                        <p:attrNameLst>
                                          <p:attrName>ppt_w</p:attrName>
                                        </p:attrNameLst>
                                      </p:cBhvr>
                                      <p:tavLst>
                                        <p:tav tm="0">
                                          <p:val>
                                            <p:strVal val="#ppt_w*4"/>
                                          </p:val>
                                        </p:tav>
                                        <p:tav tm="100000">
                                          <p:val>
                                            <p:strVal val="#ppt_w"/>
                                          </p:val>
                                        </p:tav>
                                      </p:tavLst>
                                    </p:anim>
                                    <p:anim to="" calcmode="lin" valueType="num">
                                      <p:cBhvr>
                                        <p:cTn id="101" dur="500" fill="hold">
                                          <p:stCondLst>
                                            <p:cond delay="0"/>
                                          </p:stCondLst>
                                        </p:cTn>
                                        <p:tgtEl>
                                          <p:spTgt spid="14"/>
                                        </p:tgtEl>
                                        <p:attrNameLst>
                                          <p:attrName>ppt_h</p:attrName>
                                        </p:attrNameLst>
                                      </p:cBhvr>
                                      <p:tavLst>
                                        <p:tav tm="0">
                                          <p:val>
                                            <p:strVal val="#ppt_h*4"/>
                                          </p:val>
                                        </p:tav>
                                        <p:tav tm="100000">
                                          <p:val>
                                            <p:strVal val="#ppt_h"/>
                                          </p:val>
                                        </p:tav>
                                      </p:tavLst>
                                    </p:anim>
                                  </p:childTnLst>
                                </p:cTn>
                              </p:par>
                            </p:childTnLst>
                          </p:cTn>
                        </p:par>
                      </p:childTnLst>
                    </p:cTn>
                  </p:par>
                  <p:par>
                    <p:cTn id="102" fill="hold">
                      <p:stCondLst>
                        <p:cond delay="indefinite"/>
                      </p:stCondLst>
                      <p:childTnLst>
                        <p:par>
                          <p:cTn id="103" fill="hold">
                            <p:stCondLst>
                              <p:cond delay="0"/>
                            </p:stCondLst>
                            <p:childTnLst>
                              <p:par>
                                <p:cTn id="104" presetID="2" presetClass="entr" presetSubtype="8" fill="hold" grpId="0" nodeType="clickEffect">
                                  <p:stCondLst>
                                    <p:cond delay="0"/>
                                  </p:stCondLst>
                                  <p:childTnLst>
                                    <p:set>
                                      <p:cBhvr>
                                        <p:cTn id="105" dur="1" fill="hold">
                                          <p:stCondLst>
                                            <p:cond delay="0"/>
                                          </p:stCondLst>
                                        </p:cTn>
                                        <p:tgtEl>
                                          <p:spTgt spid="15"/>
                                        </p:tgtEl>
                                        <p:attrNameLst>
                                          <p:attrName>style.visibility</p:attrName>
                                        </p:attrNameLst>
                                      </p:cBhvr>
                                      <p:to>
                                        <p:strVal val="visible"/>
                                      </p:to>
                                    </p:set>
                                    <p:anim calcmode="lin" valueType="num">
                                      <p:cBhvr additive="base">
                                        <p:cTn id="106" dur="500" fill="hold"/>
                                        <p:tgtEl>
                                          <p:spTgt spid="15"/>
                                        </p:tgtEl>
                                        <p:attrNameLst>
                                          <p:attrName>ppt_x</p:attrName>
                                        </p:attrNameLst>
                                      </p:cBhvr>
                                      <p:tavLst>
                                        <p:tav tm="0">
                                          <p:val>
                                            <p:strVal val="0-#ppt_w/2"/>
                                          </p:val>
                                        </p:tav>
                                        <p:tav tm="100000">
                                          <p:val>
                                            <p:strVal val="#ppt_x"/>
                                          </p:val>
                                        </p:tav>
                                      </p:tavLst>
                                    </p:anim>
                                    <p:anim calcmode="lin" valueType="num">
                                      <p:cBhvr additive="base">
                                        <p:cTn id="107" dur="500" fill="hold"/>
                                        <p:tgtEl>
                                          <p:spTgt spid="15"/>
                                        </p:tgtEl>
                                        <p:attrNameLst>
                                          <p:attrName>ppt_y</p:attrName>
                                        </p:attrNameLst>
                                      </p:cBhvr>
                                      <p:tavLst>
                                        <p:tav tm="0">
                                          <p:val>
                                            <p:strVal val="#ppt_y"/>
                                          </p:val>
                                        </p:tav>
                                        <p:tav tm="100000">
                                          <p:val>
                                            <p:strVal val="#ppt_y"/>
                                          </p:val>
                                        </p:tav>
                                      </p:tavLst>
                                    </p:anim>
                                  </p:childTnLst>
                                </p:cTn>
                              </p:par>
                              <p:par>
                                <p:cTn id="108" presetID="12" presetClass="entr" presetSubtype="4" fill="hold" grpId="0" nodeType="withEffect">
                                  <p:stCondLst>
                                    <p:cond delay="750"/>
                                  </p:stCondLst>
                                  <p:childTnLst>
                                    <p:set>
                                      <p:cBhvr>
                                        <p:cTn id="109" dur="1" fill="hold">
                                          <p:stCondLst>
                                            <p:cond delay="0"/>
                                          </p:stCondLst>
                                        </p:cTn>
                                        <p:tgtEl>
                                          <p:spTgt spid="16"/>
                                        </p:tgtEl>
                                        <p:attrNameLst>
                                          <p:attrName>style.visibility</p:attrName>
                                        </p:attrNameLst>
                                      </p:cBhvr>
                                      <p:to>
                                        <p:strVal val="visible"/>
                                      </p:to>
                                    </p:set>
                                    <p:anim calcmode="lin" valueType="num">
                                      <p:cBhvr additive="base">
                                        <p:cTn id="110" dur="500"/>
                                        <p:tgtEl>
                                          <p:spTgt spid="16"/>
                                        </p:tgtEl>
                                        <p:attrNameLst>
                                          <p:attrName>ppt_y</p:attrName>
                                        </p:attrNameLst>
                                      </p:cBhvr>
                                      <p:tavLst>
                                        <p:tav tm="0">
                                          <p:val>
                                            <p:strVal val="#ppt_y+#ppt_h*1.125000"/>
                                          </p:val>
                                        </p:tav>
                                        <p:tav tm="100000">
                                          <p:val>
                                            <p:strVal val="#ppt_y"/>
                                          </p:val>
                                        </p:tav>
                                      </p:tavLst>
                                    </p:anim>
                                    <p:animEffect transition="in" filter="wipe(up)">
                                      <p:cBhvr>
                                        <p:cTn id="11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1" grpId="2"/>
      <p:bldP spid="10" grpId="0"/>
      <p:bldP spid="3074" grpId="0"/>
      <p:bldP spid="3074" grpId="1"/>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2" grpId="0"/>
      <p:bldP spid="13" grpId="0"/>
      <p:bldP spid="14" grpId="0"/>
      <p:bldP spid="15" grpId="0"/>
      <p:bldP spid="16"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05C202E2-E110-6CF5-A573-4171B273E53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9332" r="10900"/>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7" name="Final">
            <a:extLst>
              <a:ext uri="{FF2B5EF4-FFF2-40B4-BE49-F238E27FC236}">
                <a16:creationId xmlns:a16="http://schemas.microsoft.com/office/drawing/2014/main" id="{89EE8E40-7B40-D833-A52E-DC2EA7251225}"/>
              </a:ext>
            </a:extLst>
          </p:cNvPr>
          <p:cNvSpPr txBox="1">
            <a:spLocks noChangeArrowheads="1"/>
          </p:cNvSpPr>
          <p:nvPr/>
        </p:nvSpPr>
        <p:spPr bwMode="auto">
          <a:xfrm>
            <a:off x="457200" y="919887"/>
            <a:ext cx="8229600" cy="50182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says the LORD</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Do I not fill heaven and earth?</a:t>
            </a: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t>Can anyone hide himself in secret places, So I shall not see him?</a:t>
            </a:r>
            <a:endParaRPr lang="en-US" altLang="en-US" sz="3200" b="1" i="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605996"/>
            <a:ext cx="8229600" cy="3646009"/>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"Can anyone hide himself in secret places, So I shall not see him?" says the LORD; "Do I not fill heaven and earth?" says the LORD.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Jeremiah 23:24 </a:t>
            </a:r>
          </a:p>
        </p:txBody>
      </p:sp>
      <p:sp>
        <p:nvSpPr>
          <p:cNvPr id="2" name="Rectangle 2">
            <a:extLst>
              <a:ext uri="{FF2B5EF4-FFF2-40B4-BE49-F238E27FC236}">
                <a16:creationId xmlns:a16="http://schemas.microsoft.com/office/drawing/2014/main" id="{14195ADD-AA19-6AE6-3D70-EF460F82E289}"/>
              </a:ext>
            </a:extLst>
          </p:cNvPr>
          <p:cNvSpPr txBox="1">
            <a:spLocks noChangeArrowheads="1"/>
          </p:cNvSpPr>
          <p:nvPr/>
        </p:nvSpPr>
        <p:spPr bwMode="auto">
          <a:xfrm>
            <a:off x="1166812" y="3037417"/>
            <a:ext cx="372189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says the LORD</a:t>
            </a:r>
          </a:p>
        </p:txBody>
      </p:sp>
      <p:sp>
        <p:nvSpPr>
          <p:cNvPr id="3" name="Rectangle 2">
            <a:extLst>
              <a:ext uri="{FF2B5EF4-FFF2-40B4-BE49-F238E27FC236}">
                <a16:creationId xmlns:a16="http://schemas.microsoft.com/office/drawing/2014/main" id="{92FEC07E-558F-D4F8-8403-6EC65C31C313}"/>
              </a:ext>
            </a:extLst>
          </p:cNvPr>
          <p:cNvSpPr txBox="1">
            <a:spLocks noChangeArrowheads="1"/>
          </p:cNvSpPr>
          <p:nvPr/>
        </p:nvSpPr>
        <p:spPr bwMode="auto">
          <a:xfrm>
            <a:off x="551147" y="1682224"/>
            <a:ext cx="8288054" cy="803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Can anyone hide himself in secret</a:t>
            </a:r>
          </a:p>
        </p:txBody>
      </p:sp>
      <p:sp>
        <p:nvSpPr>
          <p:cNvPr id="4" name="Rectangle 2">
            <a:extLst>
              <a:ext uri="{FF2B5EF4-FFF2-40B4-BE49-F238E27FC236}">
                <a16:creationId xmlns:a16="http://schemas.microsoft.com/office/drawing/2014/main" id="{5EAC92F4-2CF6-C50D-5055-A5009D9FB31D}"/>
              </a:ext>
            </a:extLst>
          </p:cNvPr>
          <p:cNvSpPr txBox="1">
            <a:spLocks noChangeArrowheads="1"/>
          </p:cNvSpPr>
          <p:nvPr/>
        </p:nvSpPr>
        <p:spPr bwMode="auto">
          <a:xfrm>
            <a:off x="845344" y="2361011"/>
            <a:ext cx="7212806" cy="7917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places, So I shall not see him?</a:t>
            </a:r>
          </a:p>
        </p:txBody>
      </p:sp>
      <p:sp>
        <p:nvSpPr>
          <p:cNvPr id="5" name="Rectangle 2">
            <a:extLst>
              <a:ext uri="{FF2B5EF4-FFF2-40B4-BE49-F238E27FC236}">
                <a16:creationId xmlns:a16="http://schemas.microsoft.com/office/drawing/2014/main" id="{41A70941-95FD-99E8-EAB4-3CE41C8C0FE8}"/>
              </a:ext>
            </a:extLst>
          </p:cNvPr>
          <p:cNvSpPr txBox="1">
            <a:spLocks noChangeArrowheads="1"/>
          </p:cNvSpPr>
          <p:nvPr/>
        </p:nvSpPr>
        <p:spPr bwMode="auto">
          <a:xfrm>
            <a:off x="4985359" y="3024890"/>
            <a:ext cx="2994210" cy="804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Do I not fill</a:t>
            </a:r>
          </a:p>
        </p:txBody>
      </p:sp>
      <p:sp>
        <p:nvSpPr>
          <p:cNvPr id="6" name="Rectangle 2">
            <a:extLst>
              <a:ext uri="{FF2B5EF4-FFF2-40B4-BE49-F238E27FC236}">
                <a16:creationId xmlns:a16="http://schemas.microsoft.com/office/drawing/2014/main" id="{E84CE299-A369-9C22-3EA6-FCEE440CE71B}"/>
              </a:ext>
            </a:extLst>
          </p:cNvPr>
          <p:cNvSpPr txBox="1">
            <a:spLocks noChangeArrowheads="1"/>
          </p:cNvSpPr>
          <p:nvPr/>
        </p:nvSpPr>
        <p:spPr bwMode="auto">
          <a:xfrm>
            <a:off x="1024752" y="3700463"/>
            <a:ext cx="4837886" cy="797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 and earth?</a:t>
            </a:r>
          </a:p>
        </p:txBody>
      </p:sp>
      <p:sp>
        <p:nvSpPr>
          <p:cNvPr id="8" name="Rectangle 2">
            <a:extLst>
              <a:ext uri="{FF2B5EF4-FFF2-40B4-BE49-F238E27FC236}">
                <a16:creationId xmlns:a16="http://schemas.microsoft.com/office/drawing/2014/main" id="{F38105E9-EAC6-7E9B-0F6F-238567E85AC9}"/>
              </a:ext>
            </a:extLst>
          </p:cNvPr>
          <p:cNvSpPr txBox="1">
            <a:spLocks noChangeArrowheads="1"/>
          </p:cNvSpPr>
          <p:nvPr/>
        </p:nvSpPr>
        <p:spPr bwMode="auto">
          <a:xfrm>
            <a:off x="4260839" y="2047613"/>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68902727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1000" fill="hold"/>
                                        <p:tgtEl>
                                          <p:spTgt spid="3074"/>
                                        </p:tgtEl>
                                        <p:attrNameLst>
                                          <p:attrName>ppt_x</p:attrName>
                                        </p:attrNameLst>
                                      </p:cBhvr>
                                      <p:tavLst>
                                        <p:tav tm="0">
                                          <p:val>
                                            <p:strVal val="1+#ppt_w/2"/>
                                          </p:val>
                                        </p:tav>
                                        <p:tav tm="100000">
                                          <p:val>
                                            <p:strVal val="#ppt_x"/>
                                          </p:val>
                                        </p:tav>
                                      </p:tavLst>
                                    </p:anim>
                                    <p:anim calcmode="lin" valueType="num">
                                      <p:cBhvr additive="base">
                                        <p:cTn id="8" dur="1000" fill="hold"/>
                                        <p:tgtEl>
                                          <p:spTgt spid="3074"/>
                                        </p:tgtEl>
                                        <p:attrNameLst>
                                          <p:attrName>ppt_y</p:attrName>
                                        </p:attrNameLst>
                                      </p:cBhvr>
                                      <p:tavLst>
                                        <p:tav tm="0">
                                          <p:val>
                                            <p:strVal val="0-#ppt_h/2"/>
                                          </p:val>
                                        </p:tav>
                                        <p:tav tm="100000">
                                          <p:val>
                                            <p:strVal val="#ppt_y"/>
                                          </p:val>
                                        </p:tav>
                                      </p:tavLst>
                                    </p:anim>
                                  </p:childTnLst>
                                </p:cTn>
                              </p:par>
                              <p:par>
                                <p:cTn id="9" presetID="9" presetClass="entr" presetSubtype="0" fill="hold" grpId="2" nodeType="withEffect">
                                  <p:stCondLst>
                                    <p:cond delay="0"/>
                                  </p:stCondLst>
                                  <p:childTnLst>
                                    <p:set>
                                      <p:cBhvr>
                                        <p:cTn id="10" dur="1" fill="hold">
                                          <p:stCondLst>
                                            <p:cond delay="0"/>
                                          </p:stCondLst>
                                        </p:cTn>
                                        <p:tgtEl>
                                          <p:spTgt spid="3074"/>
                                        </p:tgtEl>
                                        <p:attrNameLst>
                                          <p:attrName>style.visibility</p:attrName>
                                        </p:attrNameLst>
                                      </p:cBhvr>
                                      <p:to>
                                        <p:strVal val="visible"/>
                                      </p:to>
                                    </p:set>
                                    <p:animEffect transition="in" filter="dissolve">
                                      <p:cBhvr>
                                        <p:cTn id="11" dur="1000"/>
                                        <p:tgtEl>
                                          <p:spTgt spid="307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50"/>
                                        <p:tgtEl>
                                          <p:spTgt spid="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250"/>
                                        <p:tgtEl>
                                          <p:spTgt spid="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250"/>
                                        <p:tgtEl>
                                          <p:spTgt spid="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250"/>
                                        <p:tgtEl>
                                          <p:spTgt spid="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250"/>
                                        <p:tgtEl>
                                          <p:spTgt spid="6"/>
                                        </p:tgtEl>
                                      </p:cBhvr>
                                    </p:animEffect>
                                  </p:childTnLst>
                                </p:cTn>
                              </p:par>
                              <p:par>
                                <p:cTn id="29" presetID="42" presetClass="path" presetSubtype="0" accel="50000" decel="50000" fill="hold" grpId="2" nodeType="withEffect">
                                  <p:stCondLst>
                                    <p:cond delay="0"/>
                                  </p:stCondLst>
                                  <p:childTnLst>
                                    <p:animMotion origin="layout" path="M 3.61111E-6 2.96296E-6 L 0.16909 -0.29283 " pathEditMode="relative" rAng="0" ptsTypes="AA">
                                      <p:cBhvr>
                                        <p:cTn id="30" dur="2000" fill="hold"/>
                                        <p:tgtEl>
                                          <p:spTgt spid="2"/>
                                        </p:tgtEl>
                                        <p:attrNameLst>
                                          <p:attrName>ppt_x</p:attrName>
                                          <p:attrName>ppt_y</p:attrName>
                                        </p:attrNameLst>
                                      </p:cBhvr>
                                      <p:rCtr x="8455" y="-14653"/>
                                    </p:animMotion>
                                  </p:childTnLst>
                                </p:cTn>
                              </p:par>
                              <p:par>
                                <p:cTn id="31" presetID="42" presetClass="path" presetSubtype="0" accel="50000" decel="50000" fill="hold" grpId="2" nodeType="withEffect">
                                  <p:stCondLst>
                                    <p:cond delay="0"/>
                                  </p:stCondLst>
                                  <p:childTnLst>
                                    <p:animMotion origin="layout" path="M 1.94444E-6 4.81481E-6 L -0.01337 0.3912 " pathEditMode="relative" rAng="0" ptsTypes="AA">
                                      <p:cBhvr>
                                        <p:cTn id="32" dur="2000" fill="hold"/>
                                        <p:tgtEl>
                                          <p:spTgt spid="3"/>
                                        </p:tgtEl>
                                        <p:attrNameLst>
                                          <p:attrName>ppt_x</p:attrName>
                                          <p:attrName>ppt_y</p:attrName>
                                        </p:attrNameLst>
                                      </p:cBhvr>
                                      <p:rCtr x="-677" y="19560"/>
                                    </p:animMotion>
                                  </p:childTnLst>
                                </p:cTn>
                              </p:par>
                              <p:par>
                                <p:cTn id="33" presetID="42" presetClass="path" presetSubtype="0" accel="50000" decel="50000" fill="hold" grpId="2" nodeType="withEffect">
                                  <p:stCondLst>
                                    <p:cond delay="0"/>
                                  </p:stCondLst>
                                  <p:childTnLst>
                                    <p:animMotion origin="layout" path="M 4.44444E-6 -1.85185E-6 L 0.01302 0.39121 " pathEditMode="relative" rAng="0" ptsTypes="AA">
                                      <p:cBhvr>
                                        <p:cTn id="34" dur="2000" fill="hold"/>
                                        <p:tgtEl>
                                          <p:spTgt spid="4"/>
                                        </p:tgtEl>
                                        <p:attrNameLst>
                                          <p:attrName>ppt_x</p:attrName>
                                          <p:attrName>ppt_y</p:attrName>
                                        </p:attrNameLst>
                                      </p:cBhvr>
                                      <p:rCtr x="642" y="19560"/>
                                    </p:animMotion>
                                  </p:childTnLst>
                                </p:cTn>
                              </p:par>
                              <p:par>
                                <p:cTn id="35" presetID="42" presetClass="path" presetSubtype="0" accel="50000" decel="50000" fill="hold" grpId="2" nodeType="withEffect">
                                  <p:stCondLst>
                                    <p:cond delay="0"/>
                                  </p:stCondLst>
                                  <p:childTnLst>
                                    <p:animMotion origin="layout" path="M -4.16667E-6 2.96296E-6 L -0.45312 0.00046 " pathEditMode="relative" rAng="0" ptsTypes="AA">
                                      <p:cBhvr>
                                        <p:cTn id="36" dur="2000" fill="hold"/>
                                        <p:tgtEl>
                                          <p:spTgt spid="5"/>
                                        </p:tgtEl>
                                        <p:attrNameLst>
                                          <p:attrName>ppt_x</p:attrName>
                                          <p:attrName>ppt_y</p:attrName>
                                        </p:attrNameLst>
                                      </p:cBhvr>
                                      <p:rCtr x="-22656" y="23"/>
                                    </p:animMotion>
                                  </p:childTnLst>
                                </p:cTn>
                              </p:par>
                              <p:par>
                                <p:cTn id="37" presetID="42" presetClass="path" presetSubtype="0" accel="50000" decel="50000" fill="hold" grpId="2" nodeType="withEffect">
                                  <p:stCondLst>
                                    <p:cond delay="0"/>
                                  </p:stCondLst>
                                  <p:childTnLst>
                                    <p:animMotion origin="layout" path="M -2.5E-6 4.81481E-6 L 0.27049 -0.09769 " pathEditMode="relative" rAng="0" ptsTypes="AA">
                                      <p:cBhvr>
                                        <p:cTn id="38" dur="2000" fill="hold"/>
                                        <p:tgtEl>
                                          <p:spTgt spid="6"/>
                                        </p:tgtEl>
                                        <p:attrNameLst>
                                          <p:attrName>ppt_x</p:attrName>
                                          <p:attrName>ppt_y</p:attrName>
                                        </p:attrNameLst>
                                      </p:cBhvr>
                                      <p:rCtr x="13524" y="-4884"/>
                                    </p:animMotion>
                                  </p:childTnLst>
                                </p:cTn>
                              </p:par>
                              <p:par>
                                <p:cTn id="39" presetID="10" presetClass="exit" presetSubtype="0" fill="hold" grpId="1" nodeType="withEffect">
                                  <p:stCondLst>
                                    <p:cond delay="0"/>
                                  </p:stCondLst>
                                  <p:childTnLst>
                                    <p:animEffect transition="out" filter="fade">
                                      <p:cBhvr>
                                        <p:cTn id="40" dur="1250"/>
                                        <p:tgtEl>
                                          <p:spTgt spid="3074"/>
                                        </p:tgtEl>
                                      </p:cBhvr>
                                    </p:animEffect>
                                    <p:set>
                                      <p:cBhvr>
                                        <p:cTn id="41" dur="1" fill="hold">
                                          <p:stCondLst>
                                            <p:cond delay="1249"/>
                                          </p:stCondLst>
                                        </p:cTn>
                                        <p:tgtEl>
                                          <p:spTgt spid="3074"/>
                                        </p:tgtEl>
                                        <p:attrNameLst>
                                          <p:attrName>style.visibility</p:attrName>
                                        </p:attrNameLst>
                                      </p:cBhvr>
                                      <p:to>
                                        <p:strVal val="hidden"/>
                                      </p:to>
                                    </p:set>
                                  </p:childTnLst>
                                </p:cTn>
                              </p:par>
                            </p:childTnLst>
                          </p:cTn>
                        </p:par>
                        <p:par>
                          <p:cTn id="42" fill="hold">
                            <p:stCondLst>
                              <p:cond delay="2000"/>
                            </p:stCondLst>
                            <p:childTnLst>
                              <p:par>
                                <p:cTn id="43" presetID="10" presetClass="entr" presetSubtype="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250"/>
                                        <p:tgtEl>
                                          <p:spTgt spid="7"/>
                                        </p:tgtEl>
                                      </p:cBhvr>
                                    </p:animEffect>
                                  </p:childTnLst>
                                </p:cTn>
                              </p:par>
                              <p:par>
                                <p:cTn id="46" presetID="10" presetClass="exit" presetSubtype="0" fill="hold" grpId="1" nodeType="withEffect">
                                  <p:stCondLst>
                                    <p:cond delay="0"/>
                                  </p:stCondLst>
                                  <p:childTnLst>
                                    <p:animEffect transition="out" filter="fade">
                                      <p:cBhvr>
                                        <p:cTn id="47" dur="500"/>
                                        <p:tgtEl>
                                          <p:spTgt spid="2"/>
                                        </p:tgtEl>
                                      </p:cBhvr>
                                    </p:animEffect>
                                    <p:set>
                                      <p:cBhvr>
                                        <p:cTn id="48" dur="1" fill="hold">
                                          <p:stCondLst>
                                            <p:cond delay="499"/>
                                          </p:stCondLst>
                                        </p:cTn>
                                        <p:tgtEl>
                                          <p:spTgt spid="2"/>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3"/>
                                        </p:tgtEl>
                                      </p:cBhvr>
                                    </p:animEffect>
                                    <p:set>
                                      <p:cBhvr>
                                        <p:cTn id="51" dur="1" fill="hold">
                                          <p:stCondLst>
                                            <p:cond delay="499"/>
                                          </p:stCondLst>
                                        </p:cTn>
                                        <p:tgtEl>
                                          <p:spTgt spid="3"/>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500"/>
                                        <p:tgtEl>
                                          <p:spTgt spid="4"/>
                                        </p:tgtEl>
                                      </p:cBhvr>
                                    </p:animEffect>
                                    <p:set>
                                      <p:cBhvr>
                                        <p:cTn id="54" dur="1" fill="hold">
                                          <p:stCondLst>
                                            <p:cond delay="499"/>
                                          </p:stCondLst>
                                        </p:cTn>
                                        <p:tgtEl>
                                          <p:spTgt spid="4"/>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500"/>
                                        <p:tgtEl>
                                          <p:spTgt spid="5"/>
                                        </p:tgtEl>
                                      </p:cBhvr>
                                    </p:animEffect>
                                    <p:set>
                                      <p:cBhvr>
                                        <p:cTn id="57" dur="1" fill="hold">
                                          <p:stCondLst>
                                            <p:cond delay="499"/>
                                          </p:stCondLst>
                                        </p:cTn>
                                        <p:tgtEl>
                                          <p:spTgt spid="5"/>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500"/>
                                        <p:tgtEl>
                                          <p:spTgt spid="6"/>
                                        </p:tgtEl>
                                      </p:cBhvr>
                                    </p:animEffect>
                                    <p:set>
                                      <p:cBhvr>
                                        <p:cTn id="60" dur="1" fill="hold">
                                          <p:stCondLst>
                                            <p:cond delay="499"/>
                                          </p:stCondLst>
                                        </p:cTn>
                                        <p:tgtEl>
                                          <p:spTgt spid="6"/>
                                        </p:tgtEl>
                                        <p:attrNameLst>
                                          <p:attrName>style.visibility</p:attrName>
                                        </p:attrNameLst>
                                      </p:cBhvr>
                                      <p:to>
                                        <p:strVal val="hidden"/>
                                      </p:to>
                                    </p:set>
                                  </p:childTnLst>
                                </p:cTn>
                              </p:par>
                            </p:childTnLst>
                          </p:cTn>
                        </p:par>
                        <p:par>
                          <p:cTn id="61" fill="hold">
                            <p:stCondLst>
                              <p:cond delay="2500"/>
                            </p:stCondLst>
                            <p:childTnLst>
                              <p:par>
                                <p:cTn id="62" presetID="22" presetClass="entr" presetSubtype="1"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Effect transition="in" filter="wipe(up)">
                                      <p:cBhvr>
                                        <p:cTn id="6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074" grpId="0"/>
      <p:bldP spid="3074" grpId="1"/>
      <p:bldP spid="3074" grpId="2"/>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8"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90" name="Picture 6" descr="The Power of the Tongue - IHOPKC BLOG">
            <a:extLst>
              <a:ext uri="{FF2B5EF4-FFF2-40B4-BE49-F238E27FC236}">
                <a16:creationId xmlns:a16="http://schemas.microsoft.com/office/drawing/2014/main" id="{B41F1C6E-E1D2-CF8C-67A7-C9565ED00D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43214" cy="6858000"/>
          </a:xfrm>
          <a:prstGeom prst="rect">
            <a:avLst/>
          </a:prstGeom>
          <a:noFill/>
          <a:extLst>
            <a:ext uri="{909E8E84-426E-40DD-AFC4-6F175D3DCCD1}">
              <a14:hiddenFill xmlns:a14="http://schemas.microsoft.com/office/drawing/2010/main">
                <a:solidFill>
                  <a:srgbClr val="FFFFFF"/>
                </a:solidFill>
              </a14:hiddenFill>
            </a:ext>
          </a:extLst>
        </p:spPr>
      </p:pic>
      <p:sp>
        <p:nvSpPr>
          <p:cNvPr id="13" name="is">
            <a:extLst>
              <a:ext uri="{FF2B5EF4-FFF2-40B4-BE49-F238E27FC236}">
                <a16:creationId xmlns:a16="http://schemas.microsoft.com/office/drawing/2014/main" id="{9D5CB3DA-EA3F-81F1-CD43-4224E62AFF5E}"/>
              </a:ext>
            </a:extLst>
          </p:cNvPr>
          <p:cNvSpPr txBox="1">
            <a:spLocks/>
          </p:cNvSpPr>
          <p:nvPr/>
        </p:nvSpPr>
        <p:spPr>
          <a:xfrm>
            <a:off x="5267052" y="3782146"/>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1" name="Final">
            <a:extLst>
              <a:ext uri="{FF2B5EF4-FFF2-40B4-BE49-F238E27FC236}">
                <a16:creationId xmlns:a16="http://schemas.microsoft.com/office/drawing/2014/main" id="{B1D37D87-2D96-DBB0-6EEE-B646938EF6DD}"/>
              </a:ext>
            </a:extLst>
          </p:cNvPr>
          <p:cNvSpPr txBox="1">
            <a:spLocks noChangeArrowheads="1"/>
          </p:cNvSpPr>
          <p:nvPr/>
        </p:nvSpPr>
        <p:spPr bwMode="auto">
          <a:xfrm>
            <a:off x="266132" y="945108"/>
            <a:ext cx="8611737" cy="49677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t>The eyes of LORD are in every place</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Keeping watch on evil and the good</a:t>
            </a: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A wholesome tongue is a tree of life </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perverseness in it breaks the spirit</a:t>
            </a:r>
            <a:endParaRPr lang="en-US" altLang="en-US" sz="3200" b="1" i="1" kern="0" dirty="0">
              <a:ln w="3175"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255267"/>
            <a:ext cx="8229600" cy="4347466"/>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eyes of the LORD are in every place, Keeping watch on the evil and the good. A wholesome tongue is a tree of life, But perverseness in it breaks the spirit.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Proverbs 15:3-4 </a:t>
            </a:r>
          </a:p>
        </p:txBody>
      </p:sp>
      <p:sp>
        <p:nvSpPr>
          <p:cNvPr id="2" name="Rectangle 2">
            <a:extLst>
              <a:ext uri="{FF2B5EF4-FFF2-40B4-BE49-F238E27FC236}">
                <a16:creationId xmlns:a16="http://schemas.microsoft.com/office/drawing/2014/main" id="{A95780B1-1B54-AE7C-CFAF-2676864DCCBD}"/>
              </a:ext>
            </a:extLst>
          </p:cNvPr>
          <p:cNvSpPr txBox="1">
            <a:spLocks noChangeArrowheads="1"/>
          </p:cNvSpPr>
          <p:nvPr/>
        </p:nvSpPr>
        <p:spPr bwMode="auto">
          <a:xfrm>
            <a:off x="473249" y="1346403"/>
            <a:ext cx="3018096" cy="8100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eyes of</a:t>
            </a:r>
          </a:p>
        </p:txBody>
      </p:sp>
      <p:sp>
        <p:nvSpPr>
          <p:cNvPr id="3" name="Rectangle 2">
            <a:extLst>
              <a:ext uri="{FF2B5EF4-FFF2-40B4-BE49-F238E27FC236}">
                <a16:creationId xmlns:a16="http://schemas.microsoft.com/office/drawing/2014/main" id="{5C550D94-273E-1476-CEC7-36797F1F9EA8}"/>
              </a:ext>
            </a:extLst>
          </p:cNvPr>
          <p:cNvSpPr txBox="1">
            <a:spLocks noChangeArrowheads="1"/>
          </p:cNvSpPr>
          <p:nvPr/>
        </p:nvSpPr>
        <p:spPr bwMode="auto">
          <a:xfrm>
            <a:off x="609600" y="2024063"/>
            <a:ext cx="1663515" cy="793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place</a:t>
            </a:r>
          </a:p>
        </p:txBody>
      </p:sp>
      <p:sp>
        <p:nvSpPr>
          <p:cNvPr id="4" name="Rectangle 2">
            <a:extLst>
              <a:ext uri="{FF2B5EF4-FFF2-40B4-BE49-F238E27FC236}">
                <a16:creationId xmlns:a16="http://schemas.microsoft.com/office/drawing/2014/main" id="{EEA52EFC-E036-2C8A-55D5-7F5564655A6F}"/>
              </a:ext>
            </a:extLst>
          </p:cNvPr>
          <p:cNvSpPr txBox="1">
            <a:spLocks noChangeArrowheads="1"/>
          </p:cNvSpPr>
          <p:nvPr/>
        </p:nvSpPr>
        <p:spPr bwMode="auto">
          <a:xfrm>
            <a:off x="2088355" y="2010282"/>
            <a:ext cx="4613069" cy="816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Keeping watch on</a:t>
            </a:r>
          </a:p>
        </p:txBody>
      </p:sp>
      <p:sp>
        <p:nvSpPr>
          <p:cNvPr id="5" name="Rectangle 2">
            <a:extLst>
              <a:ext uri="{FF2B5EF4-FFF2-40B4-BE49-F238E27FC236}">
                <a16:creationId xmlns:a16="http://schemas.microsoft.com/office/drawing/2014/main" id="{FD5451A0-90EC-AC8E-897B-B8A1F51AFF3F}"/>
              </a:ext>
            </a:extLst>
          </p:cNvPr>
          <p:cNvSpPr txBox="1">
            <a:spLocks noChangeArrowheads="1"/>
          </p:cNvSpPr>
          <p:nvPr/>
        </p:nvSpPr>
        <p:spPr bwMode="auto">
          <a:xfrm>
            <a:off x="7317581" y="2026444"/>
            <a:ext cx="1188215" cy="7877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evil</a:t>
            </a:r>
          </a:p>
        </p:txBody>
      </p:sp>
      <p:sp>
        <p:nvSpPr>
          <p:cNvPr id="6" name="Rectangle 2">
            <a:extLst>
              <a:ext uri="{FF2B5EF4-FFF2-40B4-BE49-F238E27FC236}">
                <a16:creationId xmlns:a16="http://schemas.microsoft.com/office/drawing/2014/main" id="{4F587089-123E-68F7-98B3-45D41491F6E0}"/>
              </a:ext>
            </a:extLst>
          </p:cNvPr>
          <p:cNvSpPr txBox="1">
            <a:spLocks noChangeArrowheads="1"/>
          </p:cNvSpPr>
          <p:nvPr/>
        </p:nvSpPr>
        <p:spPr bwMode="auto">
          <a:xfrm>
            <a:off x="1062038" y="2686688"/>
            <a:ext cx="3585740" cy="811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the good</a:t>
            </a:r>
          </a:p>
        </p:txBody>
      </p:sp>
      <p:sp>
        <p:nvSpPr>
          <p:cNvPr id="7" name="Rectangle 2">
            <a:extLst>
              <a:ext uri="{FF2B5EF4-FFF2-40B4-BE49-F238E27FC236}">
                <a16:creationId xmlns:a16="http://schemas.microsoft.com/office/drawing/2014/main" id="{82190E38-5D2D-8AEB-9C0F-036CE5DAF1A3}"/>
              </a:ext>
            </a:extLst>
          </p:cNvPr>
          <p:cNvSpPr txBox="1">
            <a:spLocks noChangeArrowheads="1"/>
          </p:cNvSpPr>
          <p:nvPr/>
        </p:nvSpPr>
        <p:spPr bwMode="auto">
          <a:xfrm>
            <a:off x="4283901" y="2686688"/>
            <a:ext cx="3921270" cy="811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wholesome</a:t>
            </a:r>
          </a:p>
        </p:txBody>
      </p:sp>
      <p:sp>
        <p:nvSpPr>
          <p:cNvPr id="8" name="Rectangle 2">
            <a:extLst>
              <a:ext uri="{FF2B5EF4-FFF2-40B4-BE49-F238E27FC236}">
                <a16:creationId xmlns:a16="http://schemas.microsoft.com/office/drawing/2014/main" id="{18E95FD0-7DF8-AC05-09C8-2E65485FA5FE}"/>
              </a:ext>
            </a:extLst>
          </p:cNvPr>
          <p:cNvSpPr txBox="1">
            <a:spLocks noChangeArrowheads="1"/>
          </p:cNvSpPr>
          <p:nvPr/>
        </p:nvSpPr>
        <p:spPr bwMode="auto">
          <a:xfrm>
            <a:off x="1216897" y="3377381"/>
            <a:ext cx="5631577" cy="770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tongue is a tree of life</a:t>
            </a:r>
          </a:p>
        </p:txBody>
      </p:sp>
      <p:sp>
        <p:nvSpPr>
          <p:cNvPr id="9" name="Rectangle 2">
            <a:extLst>
              <a:ext uri="{FF2B5EF4-FFF2-40B4-BE49-F238E27FC236}">
                <a16:creationId xmlns:a16="http://schemas.microsoft.com/office/drawing/2014/main" id="{08331318-0E8C-7741-61FA-F7BE26F3A796}"/>
              </a:ext>
            </a:extLst>
          </p:cNvPr>
          <p:cNvSpPr txBox="1">
            <a:spLocks noChangeArrowheads="1"/>
          </p:cNvSpPr>
          <p:nvPr/>
        </p:nvSpPr>
        <p:spPr bwMode="auto">
          <a:xfrm>
            <a:off x="926925" y="4026973"/>
            <a:ext cx="7293149" cy="816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perverseness in it breaks the</a:t>
            </a:r>
          </a:p>
        </p:txBody>
      </p:sp>
      <p:sp>
        <p:nvSpPr>
          <p:cNvPr id="10" name="Rectangle 2">
            <a:extLst>
              <a:ext uri="{FF2B5EF4-FFF2-40B4-BE49-F238E27FC236}">
                <a16:creationId xmlns:a16="http://schemas.microsoft.com/office/drawing/2014/main" id="{F3E7EFAA-86F4-A9EF-6A17-43FAE3EDA429}"/>
              </a:ext>
            </a:extLst>
          </p:cNvPr>
          <p:cNvSpPr txBox="1">
            <a:spLocks noChangeArrowheads="1"/>
          </p:cNvSpPr>
          <p:nvPr/>
        </p:nvSpPr>
        <p:spPr bwMode="auto">
          <a:xfrm>
            <a:off x="2066925" y="4703378"/>
            <a:ext cx="1641402" cy="8020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spirit</a:t>
            </a:r>
          </a:p>
        </p:txBody>
      </p:sp>
      <p:sp>
        <p:nvSpPr>
          <p:cNvPr id="12" name="Rectangle 2">
            <a:extLst>
              <a:ext uri="{FF2B5EF4-FFF2-40B4-BE49-F238E27FC236}">
                <a16:creationId xmlns:a16="http://schemas.microsoft.com/office/drawing/2014/main" id="{1199A1DC-B01E-E1D4-85BE-03F593236823}"/>
              </a:ext>
            </a:extLst>
          </p:cNvPr>
          <p:cNvSpPr txBox="1">
            <a:spLocks noChangeArrowheads="1"/>
          </p:cNvSpPr>
          <p:nvPr/>
        </p:nvSpPr>
        <p:spPr bwMode="auto">
          <a:xfrm>
            <a:off x="4070791" y="1344706"/>
            <a:ext cx="4661938" cy="8130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LORD are in every</a:t>
            </a:r>
          </a:p>
        </p:txBody>
      </p:sp>
      <p:sp>
        <p:nvSpPr>
          <p:cNvPr id="14" name="Rectangle 2">
            <a:extLst>
              <a:ext uri="{FF2B5EF4-FFF2-40B4-BE49-F238E27FC236}">
                <a16:creationId xmlns:a16="http://schemas.microsoft.com/office/drawing/2014/main" id="{944C3331-D53C-CF20-597B-83A10EA943A2}"/>
              </a:ext>
            </a:extLst>
          </p:cNvPr>
          <p:cNvSpPr txBox="1">
            <a:spLocks noChangeArrowheads="1"/>
          </p:cNvSpPr>
          <p:nvPr/>
        </p:nvSpPr>
        <p:spPr bwMode="auto">
          <a:xfrm>
            <a:off x="1609863" y="174279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5" name="Rectangle 6">
            <a:extLst>
              <a:ext uri="{FF2B5EF4-FFF2-40B4-BE49-F238E27FC236}">
                <a16:creationId xmlns:a16="http://schemas.microsoft.com/office/drawing/2014/main" id="{AF1CAD52-659A-81C9-C3A6-9C9B7B386E84}"/>
              </a:ext>
            </a:extLst>
          </p:cNvPr>
          <p:cNvSpPr>
            <a:spLocks noChangeArrowheads="1"/>
          </p:cNvSpPr>
          <p:nvPr/>
        </p:nvSpPr>
        <p:spPr bwMode="auto">
          <a:xfrm>
            <a:off x="5314429" y="1046565"/>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6" name="=">
            <a:extLst>
              <a:ext uri="{FF2B5EF4-FFF2-40B4-BE49-F238E27FC236}">
                <a16:creationId xmlns:a16="http://schemas.microsoft.com/office/drawing/2014/main" id="{BE31C1BE-9B70-DDA9-A631-C12F811AA654}"/>
              </a:ext>
            </a:extLst>
          </p:cNvPr>
          <p:cNvSpPr>
            <a:spLocks noChangeArrowheads="1"/>
          </p:cNvSpPr>
          <p:nvPr/>
        </p:nvSpPr>
        <p:spPr bwMode="auto">
          <a:xfrm>
            <a:off x="5222557" y="3754671"/>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7" name="Rectangle 6">
            <a:extLst>
              <a:ext uri="{FF2B5EF4-FFF2-40B4-BE49-F238E27FC236}">
                <a16:creationId xmlns:a16="http://schemas.microsoft.com/office/drawing/2014/main" id="{468D1076-CED4-F1A8-F9EF-93992D88FC7A}"/>
              </a:ext>
            </a:extLst>
          </p:cNvPr>
          <p:cNvSpPr>
            <a:spLocks noChangeArrowheads="1"/>
          </p:cNvSpPr>
          <p:nvPr/>
        </p:nvSpPr>
        <p:spPr bwMode="auto">
          <a:xfrm>
            <a:off x="3583438" y="5088577"/>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8" name="Rectangle 2">
            <a:extLst>
              <a:ext uri="{FF2B5EF4-FFF2-40B4-BE49-F238E27FC236}">
                <a16:creationId xmlns:a16="http://schemas.microsoft.com/office/drawing/2014/main" id="{EF7E0BB1-BAB0-2941-6577-7899CE178799}"/>
              </a:ext>
            </a:extLst>
          </p:cNvPr>
          <p:cNvSpPr txBox="1">
            <a:spLocks noChangeArrowheads="1"/>
          </p:cNvSpPr>
          <p:nvPr/>
        </p:nvSpPr>
        <p:spPr bwMode="auto">
          <a:xfrm>
            <a:off x="4192600" y="4449619"/>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9" name="Rectangle 2">
            <a:extLst>
              <a:ext uri="{FF2B5EF4-FFF2-40B4-BE49-F238E27FC236}">
                <a16:creationId xmlns:a16="http://schemas.microsoft.com/office/drawing/2014/main" id="{8F49C149-2685-6869-7F68-9FCAD6F0273E}"/>
              </a:ext>
            </a:extLst>
          </p:cNvPr>
          <p:cNvSpPr txBox="1">
            <a:spLocks noChangeArrowheads="1"/>
          </p:cNvSpPr>
          <p:nvPr/>
        </p:nvSpPr>
        <p:spPr bwMode="auto">
          <a:xfrm>
            <a:off x="-1" y="5058697"/>
            <a:ext cx="4230329" cy="764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perverseness</a:t>
            </a:r>
          </a:p>
        </p:txBody>
      </p:sp>
      <p:sp>
        <p:nvSpPr>
          <p:cNvPr id="24" name="Rectangle 2">
            <a:extLst>
              <a:ext uri="{FF2B5EF4-FFF2-40B4-BE49-F238E27FC236}">
                <a16:creationId xmlns:a16="http://schemas.microsoft.com/office/drawing/2014/main" id="{8BAC620A-E943-AEBF-A472-0D3C62E220F6}"/>
              </a:ext>
            </a:extLst>
          </p:cNvPr>
          <p:cNvSpPr txBox="1">
            <a:spLocks noChangeArrowheads="1"/>
          </p:cNvSpPr>
          <p:nvPr/>
        </p:nvSpPr>
        <p:spPr bwMode="auto">
          <a:xfrm>
            <a:off x="574429" y="5056353"/>
            <a:ext cx="3139441" cy="764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corruption</a:t>
            </a:r>
          </a:p>
        </p:txBody>
      </p:sp>
      <p:sp>
        <p:nvSpPr>
          <p:cNvPr id="20" name="Rectangle 2">
            <a:extLst>
              <a:ext uri="{FF2B5EF4-FFF2-40B4-BE49-F238E27FC236}">
                <a16:creationId xmlns:a16="http://schemas.microsoft.com/office/drawing/2014/main" id="{04B38A3B-4650-13B7-E57A-2C1C0F0F76D6}"/>
              </a:ext>
            </a:extLst>
          </p:cNvPr>
          <p:cNvSpPr txBox="1">
            <a:spLocks noChangeArrowheads="1"/>
          </p:cNvSpPr>
          <p:nvPr/>
        </p:nvSpPr>
        <p:spPr bwMode="auto">
          <a:xfrm>
            <a:off x="-1" y="5058697"/>
            <a:ext cx="4230329" cy="764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irrationality</a:t>
            </a:r>
          </a:p>
        </p:txBody>
      </p:sp>
      <p:sp>
        <p:nvSpPr>
          <p:cNvPr id="21" name="Rectangle 2">
            <a:extLst>
              <a:ext uri="{FF2B5EF4-FFF2-40B4-BE49-F238E27FC236}">
                <a16:creationId xmlns:a16="http://schemas.microsoft.com/office/drawing/2014/main" id="{DFC46108-16F0-8843-A93F-8052E8A5FCCE}"/>
              </a:ext>
            </a:extLst>
          </p:cNvPr>
          <p:cNvSpPr txBox="1">
            <a:spLocks noChangeArrowheads="1"/>
          </p:cNvSpPr>
          <p:nvPr/>
        </p:nvSpPr>
        <p:spPr bwMode="auto">
          <a:xfrm>
            <a:off x="-1" y="5058697"/>
            <a:ext cx="4230329" cy="764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disobedience</a:t>
            </a:r>
          </a:p>
        </p:txBody>
      </p:sp>
      <p:sp>
        <p:nvSpPr>
          <p:cNvPr id="22" name="Rectangle 2">
            <a:extLst>
              <a:ext uri="{FF2B5EF4-FFF2-40B4-BE49-F238E27FC236}">
                <a16:creationId xmlns:a16="http://schemas.microsoft.com/office/drawing/2014/main" id="{6C6ABFA2-B63A-5EEE-8BD7-9CBF884591FA}"/>
              </a:ext>
            </a:extLst>
          </p:cNvPr>
          <p:cNvSpPr txBox="1">
            <a:spLocks noChangeArrowheads="1"/>
          </p:cNvSpPr>
          <p:nvPr/>
        </p:nvSpPr>
        <p:spPr bwMode="auto">
          <a:xfrm>
            <a:off x="-1" y="5058697"/>
            <a:ext cx="4230329" cy="764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rebelliousness</a:t>
            </a:r>
          </a:p>
        </p:txBody>
      </p:sp>
      <p:sp>
        <p:nvSpPr>
          <p:cNvPr id="25" name="Rectangle 2">
            <a:extLst>
              <a:ext uri="{FF2B5EF4-FFF2-40B4-BE49-F238E27FC236}">
                <a16:creationId xmlns:a16="http://schemas.microsoft.com/office/drawing/2014/main" id="{6F0E1E6D-2E9D-5E65-EF75-7C121EEF8F8E}"/>
              </a:ext>
            </a:extLst>
          </p:cNvPr>
          <p:cNvSpPr txBox="1">
            <a:spLocks noChangeArrowheads="1"/>
          </p:cNvSpPr>
          <p:nvPr/>
        </p:nvSpPr>
        <p:spPr bwMode="auto">
          <a:xfrm>
            <a:off x="0" y="5070421"/>
            <a:ext cx="4230329" cy="764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b="1" kern="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t>bad-tempered</a:t>
            </a:r>
          </a:p>
        </p:txBody>
      </p:sp>
      <p:sp>
        <p:nvSpPr>
          <p:cNvPr id="23" name="Rectangle 2">
            <a:extLst>
              <a:ext uri="{FF2B5EF4-FFF2-40B4-BE49-F238E27FC236}">
                <a16:creationId xmlns:a16="http://schemas.microsoft.com/office/drawing/2014/main" id="{EB4D0AA2-7BB8-2F5D-5609-3DAA049B84E1}"/>
              </a:ext>
            </a:extLst>
          </p:cNvPr>
          <p:cNvSpPr txBox="1">
            <a:spLocks noChangeArrowheads="1"/>
          </p:cNvSpPr>
          <p:nvPr/>
        </p:nvSpPr>
        <p:spPr bwMode="auto">
          <a:xfrm>
            <a:off x="-1" y="5058697"/>
            <a:ext cx="4384111" cy="764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unreasonableness</a:t>
            </a:r>
          </a:p>
        </p:txBody>
      </p:sp>
    </p:spTree>
    <p:extLst>
      <p:ext uri="{BB962C8B-B14F-4D97-AF65-F5344CB8AC3E}">
        <p14:creationId xmlns:p14="http://schemas.microsoft.com/office/powerpoint/2010/main" val="178868964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barn(outVertical)">
                                      <p:cBhvr>
                                        <p:cTn id="7" dur="750"/>
                                        <p:tgtEl>
                                          <p:spTgt spid="307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25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250"/>
                                        <p:tgtEl>
                                          <p:spTgt spid="1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25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25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25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25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50"/>
                                        <p:tgtEl>
                                          <p:spTgt spid="10"/>
                                        </p:tgtEl>
                                      </p:cBhvr>
                                    </p:animEffect>
                                  </p:childTnLst>
                                </p:cTn>
                              </p:par>
                              <p:par>
                                <p:cTn id="40" presetID="42" presetClass="path" presetSubtype="0" accel="50000" decel="50000" fill="hold" grpId="2" nodeType="withEffect">
                                  <p:stCondLst>
                                    <p:cond delay="0"/>
                                  </p:stCondLst>
                                  <p:childTnLst>
                                    <p:animMotion origin="layout" path="M 3.33333E-6 -4.07407E-6 L -0.02431 -0.04884 " pathEditMode="relative" rAng="0" ptsTypes="AA">
                                      <p:cBhvr>
                                        <p:cTn id="41" dur="2000" fill="hold"/>
                                        <p:tgtEl>
                                          <p:spTgt spid="2"/>
                                        </p:tgtEl>
                                        <p:attrNameLst>
                                          <p:attrName>ppt_x</p:attrName>
                                          <p:attrName>ppt_y</p:attrName>
                                        </p:attrNameLst>
                                      </p:cBhvr>
                                      <p:rCtr x="-1215" y="-2454"/>
                                    </p:animMotion>
                                  </p:childTnLst>
                                </p:cTn>
                              </p:par>
                              <p:par>
                                <p:cTn id="42" presetID="42" presetClass="path" presetSubtype="0" accel="50000" decel="50000" fill="hold" grpId="2" nodeType="withEffect">
                                  <p:stCondLst>
                                    <p:cond delay="0"/>
                                  </p:stCondLst>
                                  <p:childTnLst>
                                    <p:animMotion origin="layout" path="M 0 -4.07407E-6 L -0.12292 -0.04907 " pathEditMode="relative" rAng="0" ptsTypes="AA">
                                      <p:cBhvr>
                                        <p:cTn id="43" dur="2000" fill="hold"/>
                                        <p:tgtEl>
                                          <p:spTgt spid="12"/>
                                        </p:tgtEl>
                                        <p:attrNameLst>
                                          <p:attrName>ppt_x</p:attrName>
                                          <p:attrName>ppt_y</p:attrName>
                                        </p:attrNameLst>
                                      </p:cBhvr>
                                      <p:rCtr x="-6146" y="-2454"/>
                                    </p:animMotion>
                                  </p:childTnLst>
                                </p:cTn>
                              </p:par>
                              <p:par>
                                <p:cTn id="44" presetID="42" presetClass="path" presetSubtype="0" accel="50000" decel="50000" fill="hold" grpId="2" nodeType="withEffect">
                                  <p:stCondLst>
                                    <p:cond delay="0"/>
                                  </p:stCondLst>
                                  <p:childTnLst>
                                    <p:animMotion origin="layout" path="M 1.11111E-6 7.40741E-7 L 0.72726 -0.14676 " pathEditMode="relative" rAng="0" ptsTypes="AA">
                                      <p:cBhvr>
                                        <p:cTn id="45" dur="2000" fill="hold"/>
                                        <p:tgtEl>
                                          <p:spTgt spid="3"/>
                                        </p:tgtEl>
                                        <p:attrNameLst>
                                          <p:attrName>ppt_x</p:attrName>
                                          <p:attrName>ppt_y</p:attrName>
                                        </p:attrNameLst>
                                      </p:cBhvr>
                                      <p:rCtr x="36354" y="-7338"/>
                                    </p:animMotion>
                                  </p:childTnLst>
                                </p:cTn>
                              </p:par>
                              <p:par>
                                <p:cTn id="46" presetID="42" presetClass="path" presetSubtype="0" accel="50000" decel="50000" fill="hold" grpId="2" nodeType="withEffect">
                                  <p:stCondLst>
                                    <p:cond delay="0"/>
                                  </p:stCondLst>
                                  <p:childTnLst>
                                    <p:animMotion origin="layout" path="M 4.44444E-6 3.7037E-6 L -0.20799 0.0493 " pathEditMode="relative" rAng="0" ptsTypes="AA">
                                      <p:cBhvr>
                                        <p:cTn id="47" dur="2000" fill="hold"/>
                                        <p:tgtEl>
                                          <p:spTgt spid="4"/>
                                        </p:tgtEl>
                                        <p:attrNameLst>
                                          <p:attrName>ppt_x</p:attrName>
                                          <p:attrName>ppt_y</p:attrName>
                                        </p:attrNameLst>
                                      </p:cBhvr>
                                      <p:rCtr x="-10399" y="2454"/>
                                    </p:animMotion>
                                  </p:childTnLst>
                                </p:cTn>
                              </p:par>
                              <p:par>
                                <p:cTn id="48" presetID="42" presetClass="path" presetSubtype="0" accel="50000" decel="50000" fill="hold" grpId="2" nodeType="withEffect">
                                  <p:stCondLst>
                                    <p:cond delay="0"/>
                                  </p:stCondLst>
                                  <p:childTnLst>
                                    <p:animMotion origin="layout" path="M -4.16667E-6 7.40741E-7 L -0.30572 0.04907 " pathEditMode="relative" rAng="0" ptsTypes="AA">
                                      <p:cBhvr>
                                        <p:cTn id="49" dur="2000" fill="hold"/>
                                        <p:tgtEl>
                                          <p:spTgt spid="5"/>
                                        </p:tgtEl>
                                        <p:attrNameLst>
                                          <p:attrName>ppt_x</p:attrName>
                                          <p:attrName>ppt_y</p:attrName>
                                        </p:attrNameLst>
                                      </p:cBhvr>
                                      <p:rCtr x="-15295" y="2454"/>
                                    </p:animMotion>
                                  </p:childTnLst>
                                </p:cTn>
                              </p:par>
                              <p:par>
                                <p:cTn id="50" presetID="42" presetClass="path" presetSubtype="0" accel="50000" decel="50000" fill="hold" grpId="2" nodeType="withEffect">
                                  <p:stCondLst>
                                    <p:cond delay="0"/>
                                  </p:stCondLst>
                                  <p:childTnLst>
                                    <p:animMotion origin="layout" path="M -2.77778E-6 -4.44444E-6 L 0.47275 -0.04838 " pathEditMode="relative" rAng="0" ptsTypes="AA">
                                      <p:cBhvr>
                                        <p:cTn id="51" dur="2000" fill="hold"/>
                                        <p:tgtEl>
                                          <p:spTgt spid="6"/>
                                        </p:tgtEl>
                                        <p:attrNameLst>
                                          <p:attrName>ppt_x</p:attrName>
                                          <p:attrName>ppt_y</p:attrName>
                                        </p:attrNameLst>
                                      </p:cBhvr>
                                      <p:rCtr x="23628" y="-2431"/>
                                    </p:animMotion>
                                  </p:childTnLst>
                                </p:cTn>
                              </p:par>
                              <p:par>
                                <p:cTn id="52" presetID="42" presetClass="path" presetSubtype="0" accel="50000" decel="50000" fill="hold" grpId="2" nodeType="withEffect">
                                  <p:stCondLst>
                                    <p:cond delay="0"/>
                                  </p:stCondLst>
                                  <p:childTnLst>
                                    <p:animMotion origin="layout" path="M 3.88889E-6 -4.44444E-6 L -0.46684 0.14653 " pathEditMode="relative" rAng="0" ptsTypes="AA">
                                      <p:cBhvr>
                                        <p:cTn id="53" dur="2000" fill="hold"/>
                                        <p:tgtEl>
                                          <p:spTgt spid="7"/>
                                        </p:tgtEl>
                                        <p:attrNameLst>
                                          <p:attrName>ppt_x</p:attrName>
                                          <p:attrName>ppt_y</p:attrName>
                                        </p:attrNameLst>
                                      </p:cBhvr>
                                      <p:rCtr x="-23351" y="7315"/>
                                    </p:animMotion>
                                  </p:childTnLst>
                                </p:cTn>
                              </p:par>
                              <p:par>
                                <p:cTn id="54" presetID="42" presetClass="path" presetSubtype="0" accel="50000" decel="50000" fill="hold" grpId="2" nodeType="withEffect">
                                  <p:stCondLst>
                                    <p:cond delay="0"/>
                                  </p:stCondLst>
                                  <p:childTnLst>
                                    <p:animMotion origin="layout" path="M -2.22222E-6 -1.11111E-6 L 0.23854 0.05046 " pathEditMode="relative" rAng="0" ptsTypes="AA">
                                      <p:cBhvr>
                                        <p:cTn id="55" dur="2000" fill="hold"/>
                                        <p:tgtEl>
                                          <p:spTgt spid="8"/>
                                        </p:tgtEl>
                                        <p:attrNameLst>
                                          <p:attrName>ppt_x</p:attrName>
                                          <p:attrName>ppt_y</p:attrName>
                                        </p:attrNameLst>
                                      </p:cBhvr>
                                      <p:rCtr x="11927" y="2523"/>
                                    </p:animMotion>
                                  </p:childTnLst>
                                </p:cTn>
                              </p:par>
                              <p:par>
                                <p:cTn id="56" presetID="42" presetClass="path" presetSubtype="0" accel="50000" decel="50000" fill="hold" grpId="2" nodeType="withEffect">
                                  <p:stCondLst>
                                    <p:cond delay="0"/>
                                  </p:stCondLst>
                                  <p:childTnLst>
                                    <p:animMotion origin="layout" path="M -3.61111E-6 7.40741E-7 L -0.07187 0.1463 " pathEditMode="relative" rAng="0" ptsTypes="AA">
                                      <p:cBhvr>
                                        <p:cTn id="57" dur="2000" fill="hold"/>
                                        <p:tgtEl>
                                          <p:spTgt spid="9"/>
                                        </p:tgtEl>
                                        <p:attrNameLst>
                                          <p:attrName>ppt_x</p:attrName>
                                          <p:attrName>ppt_y</p:attrName>
                                        </p:attrNameLst>
                                      </p:cBhvr>
                                      <p:rCtr x="-3594" y="7315"/>
                                    </p:animMotion>
                                  </p:childTnLst>
                                </p:cTn>
                              </p:par>
                              <p:par>
                                <p:cTn id="58" presetID="42" presetClass="path" presetSubtype="0" accel="50000" decel="50000" fill="hold" grpId="2" nodeType="withEffect">
                                  <p:stCondLst>
                                    <p:cond delay="0"/>
                                  </p:stCondLst>
                                  <p:childTnLst>
                                    <p:animMotion origin="layout" path="M 1.38889E-6 -2.96296E-6 L 0.55538 0.05023 " pathEditMode="relative" rAng="0" ptsTypes="AA">
                                      <p:cBhvr>
                                        <p:cTn id="59" dur="2000" fill="hold"/>
                                        <p:tgtEl>
                                          <p:spTgt spid="10"/>
                                        </p:tgtEl>
                                        <p:attrNameLst>
                                          <p:attrName>ppt_x</p:attrName>
                                          <p:attrName>ppt_y</p:attrName>
                                        </p:attrNameLst>
                                      </p:cBhvr>
                                      <p:rCtr x="27760" y="2500"/>
                                    </p:animMotion>
                                  </p:childTnLst>
                                </p:cTn>
                              </p:par>
                              <p:par>
                                <p:cTn id="60" presetID="10" presetClass="exit" presetSubtype="0" fill="hold" grpId="1" nodeType="withEffect">
                                  <p:stCondLst>
                                    <p:cond delay="0"/>
                                  </p:stCondLst>
                                  <p:childTnLst>
                                    <p:animEffect transition="out" filter="fade">
                                      <p:cBhvr>
                                        <p:cTn id="61" dur="1250"/>
                                        <p:tgtEl>
                                          <p:spTgt spid="3074"/>
                                        </p:tgtEl>
                                      </p:cBhvr>
                                    </p:animEffect>
                                    <p:set>
                                      <p:cBhvr>
                                        <p:cTn id="62" dur="1" fill="hold">
                                          <p:stCondLst>
                                            <p:cond delay="1249"/>
                                          </p:stCondLst>
                                        </p:cTn>
                                        <p:tgtEl>
                                          <p:spTgt spid="3074"/>
                                        </p:tgtEl>
                                        <p:attrNameLst>
                                          <p:attrName>style.visibility</p:attrName>
                                        </p:attrNameLst>
                                      </p:cBhvr>
                                      <p:to>
                                        <p:strVal val="hidden"/>
                                      </p:to>
                                    </p:set>
                                  </p:childTnLst>
                                </p:cTn>
                              </p:par>
                            </p:childTnLst>
                          </p:cTn>
                        </p:par>
                        <p:par>
                          <p:cTn id="63" fill="hold">
                            <p:stCondLst>
                              <p:cond delay="2000"/>
                            </p:stCondLst>
                            <p:childTnLst>
                              <p:par>
                                <p:cTn id="64" presetID="10" presetClass="entr" presetSubtype="0" fill="hold" grpId="0"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250"/>
                                        <p:tgtEl>
                                          <p:spTgt spid="11"/>
                                        </p:tgtEl>
                                      </p:cBhvr>
                                    </p:animEffect>
                                  </p:childTnLst>
                                </p:cTn>
                              </p:par>
                              <p:par>
                                <p:cTn id="67" presetID="10" presetClass="exit" presetSubtype="0" fill="hold" grpId="1" nodeType="withEffect">
                                  <p:stCondLst>
                                    <p:cond delay="0"/>
                                  </p:stCondLst>
                                  <p:childTnLst>
                                    <p:animEffect transition="out" filter="fade">
                                      <p:cBhvr>
                                        <p:cTn id="68" dur="500"/>
                                        <p:tgtEl>
                                          <p:spTgt spid="2"/>
                                        </p:tgtEl>
                                      </p:cBhvr>
                                    </p:animEffect>
                                    <p:set>
                                      <p:cBhvr>
                                        <p:cTn id="69" dur="1" fill="hold">
                                          <p:stCondLst>
                                            <p:cond delay="499"/>
                                          </p:stCondLst>
                                        </p:cTn>
                                        <p:tgtEl>
                                          <p:spTgt spid="2"/>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500"/>
                                        <p:tgtEl>
                                          <p:spTgt spid="12"/>
                                        </p:tgtEl>
                                      </p:cBhvr>
                                    </p:animEffect>
                                    <p:set>
                                      <p:cBhvr>
                                        <p:cTn id="72" dur="1" fill="hold">
                                          <p:stCondLst>
                                            <p:cond delay="499"/>
                                          </p:stCondLst>
                                        </p:cTn>
                                        <p:tgtEl>
                                          <p:spTgt spid="12"/>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500"/>
                                        <p:tgtEl>
                                          <p:spTgt spid="3"/>
                                        </p:tgtEl>
                                      </p:cBhvr>
                                    </p:animEffect>
                                    <p:set>
                                      <p:cBhvr>
                                        <p:cTn id="75" dur="1" fill="hold">
                                          <p:stCondLst>
                                            <p:cond delay="499"/>
                                          </p:stCondLst>
                                        </p:cTn>
                                        <p:tgtEl>
                                          <p:spTgt spid="3"/>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4"/>
                                        </p:tgtEl>
                                      </p:cBhvr>
                                    </p:animEffect>
                                    <p:set>
                                      <p:cBhvr>
                                        <p:cTn id="78" dur="1" fill="hold">
                                          <p:stCondLst>
                                            <p:cond delay="499"/>
                                          </p:stCondLst>
                                        </p:cTn>
                                        <p:tgtEl>
                                          <p:spTgt spid="4"/>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500"/>
                                        <p:tgtEl>
                                          <p:spTgt spid="5"/>
                                        </p:tgtEl>
                                      </p:cBhvr>
                                    </p:animEffect>
                                    <p:set>
                                      <p:cBhvr>
                                        <p:cTn id="81" dur="1" fill="hold">
                                          <p:stCondLst>
                                            <p:cond delay="499"/>
                                          </p:stCondLst>
                                        </p:cTn>
                                        <p:tgtEl>
                                          <p:spTgt spid="5"/>
                                        </p:tgtEl>
                                        <p:attrNameLst>
                                          <p:attrName>style.visibility</p:attrName>
                                        </p:attrNameLst>
                                      </p:cBhvr>
                                      <p:to>
                                        <p:strVal val="hidden"/>
                                      </p:to>
                                    </p:set>
                                  </p:childTnLst>
                                </p:cTn>
                              </p:par>
                              <p:par>
                                <p:cTn id="82" presetID="10" presetClass="exit" presetSubtype="0" fill="hold" grpId="1" nodeType="withEffect">
                                  <p:stCondLst>
                                    <p:cond delay="0"/>
                                  </p:stCondLst>
                                  <p:childTnLst>
                                    <p:animEffect transition="out" filter="fade">
                                      <p:cBhvr>
                                        <p:cTn id="83" dur="500"/>
                                        <p:tgtEl>
                                          <p:spTgt spid="6"/>
                                        </p:tgtEl>
                                      </p:cBhvr>
                                    </p:animEffect>
                                    <p:set>
                                      <p:cBhvr>
                                        <p:cTn id="84" dur="1" fill="hold">
                                          <p:stCondLst>
                                            <p:cond delay="499"/>
                                          </p:stCondLst>
                                        </p:cTn>
                                        <p:tgtEl>
                                          <p:spTgt spid="6"/>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500"/>
                                        <p:tgtEl>
                                          <p:spTgt spid="7"/>
                                        </p:tgtEl>
                                      </p:cBhvr>
                                    </p:animEffect>
                                    <p:set>
                                      <p:cBhvr>
                                        <p:cTn id="87" dur="1" fill="hold">
                                          <p:stCondLst>
                                            <p:cond delay="499"/>
                                          </p:stCondLst>
                                        </p:cTn>
                                        <p:tgtEl>
                                          <p:spTgt spid="7"/>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500"/>
                                        <p:tgtEl>
                                          <p:spTgt spid="8"/>
                                        </p:tgtEl>
                                      </p:cBhvr>
                                    </p:animEffect>
                                    <p:set>
                                      <p:cBhvr>
                                        <p:cTn id="90" dur="1" fill="hold">
                                          <p:stCondLst>
                                            <p:cond delay="499"/>
                                          </p:stCondLst>
                                        </p:cTn>
                                        <p:tgtEl>
                                          <p:spTgt spid="8"/>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500"/>
                                        <p:tgtEl>
                                          <p:spTgt spid="9"/>
                                        </p:tgtEl>
                                      </p:cBhvr>
                                    </p:animEffect>
                                    <p:set>
                                      <p:cBhvr>
                                        <p:cTn id="93" dur="1" fill="hold">
                                          <p:stCondLst>
                                            <p:cond delay="499"/>
                                          </p:stCondLst>
                                        </p:cTn>
                                        <p:tgtEl>
                                          <p:spTgt spid="9"/>
                                        </p:tgtEl>
                                        <p:attrNameLst>
                                          <p:attrName>style.visibility</p:attrName>
                                        </p:attrNameLst>
                                      </p:cBhvr>
                                      <p:to>
                                        <p:strVal val="hidden"/>
                                      </p:to>
                                    </p:set>
                                  </p:childTnLst>
                                </p:cTn>
                              </p:par>
                              <p:par>
                                <p:cTn id="94" presetID="10" presetClass="exit" presetSubtype="0" fill="hold" grpId="1" nodeType="withEffect">
                                  <p:stCondLst>
                                    <p:cond delay="0"/>
                                  </p:stCondLst>
                                  <p:childTnLst>
                                    <p:animEffect transition="out" filter="fade">
                                      <p:cBhvr>
                                        <p:cTn id="95" dur="500"/>
                                        <p:tgtEl>
                                          <p:spTgt spid="10"/>
                                        </p:tgtEl>
                                      </p:cBhvr>
                                    </p:animEffect>
                                    <p:set>
                                      <p:cBhvr>
                                        <p:cTn id="96" dur="1" fill="hold">
                                          <p:stCondLst>
                                            <p:cond delay="499"/>
                                          </p:stCondLst>
                                        </p:cTn>
                                        <p:tgtEl>
                                          <p:spTgt spid="10"/>
                                        </p:tgtEl>
                                        <p:attrNameLst>
                                          <p:attrName>style.visibility</p:attrName>
                                        </p:attrNameLst>
                                      </p:cBhvr>
                                      <p:to>
                                        <p:strVal val="hidden"/>
                                      </p:to>
                                    </p:set>
                                  </p:childTnLst>
                                </p:cTn>
                              </p:par>
                              <p:par>
                                <p:cTn id="97" presetID="0" presetClass="entr" presetSubtype="0" fill="hold" grpId="0" nodeType="withEffect">
                                  <p:stCondLst>
                                    <p:cond delay="250"/>
                                  </p:stCondLst>
                                  <p:childTnLst>
                                    <p:set>
                                      <p:cBhvr>
                                        <p:cTn id="98" dur="1" fill="hold">
                                          <p:stCondLst>
                                            <p:cond delay="0"/>
                                          </p:stCondLst>
                                        </p:cTn>
                                        <p:tgtEl>
                                          <p:spTgt spid="15"/>
                                        </p:tgtEl>
                                        <p:attrNameLst>
                                          <p:attrName>style.visibility</p:attrName>
                                        </p:attrNameLst>
                                      </p:cBhvr>
                                      <p:to>
                                        <p:strVal val="visible"/>
                                      </p:to>
                                    </p:set>
                                    <p:animEffect transition="in" filter="dissolve">
                                      <p:cBhvr>
                                        <p:cTn id="99" dur="500">
                                          <p:stCondLst>
                                            <p:cond delay="0"/>
                                          </p:stCondLst>
                                        </p:cTn>
                                        <p:tgtEl>
                                          <p:spTgt spid="15"/>
                                        </p:tgtEl>
                                      </p:cBhvr>
                                    </p:animEffect>
                                    <p:anim to="" calcmode="lin" valueType="num">
                                      <p:cBhvr>
                                        <p:cTn id="100" dur="500" fill="hold">
                                          <p:stCondLst>
                                            <p:cond delay="0"/>
                                          </p:stCondLst>
                                        </p:cTn>
                                        <p:tgtEl>
                                          <p:spTgt spid="15"/>
                                        </p:tgtEl>
                                        <p:attrNameLst>
                                          <p:attrName>ppt_w</p:attrName>
                                        </p:attrNameLst>
                                      </p:cBhvr>
                                      <p:tavLst>
                                        <p:tav tm="0">
                                          <p:val>
                                            <p:strVal val="#ppt_w*4"/>
                                          </p:val>
                                        </p:tav>
                                        <p:tav tm="100000">
                                          <p:val>
                                            <p:strVal val="#ppt_w"/>
                                          </p:val>
                                        </p:tav>
                                      </p:tavLst>
                                    </p:anim>
                                    <p:anim to="" calcmode="lin" valueType="num">
                                      <p:cBhvr>
                                        <p:cTn id="101" dur="500" fill="hold">
                                          <p:stCondLst>
                                            <p:cond delay="0"/>
                                          </p:stCondLst>
                                        </p:cTn>
                                        <p:tgtEl>
                                          <p:spTgt spid="15"/>
                                        </p:tgtEl>
                                        <p:attrNameLst>
                                          <p:attrName>ppt_h</p:attrName>
                                        </p:attrNameLst>
                                      </p:cBhvr>
                                      <p:tavLst>
                                        <p:tav tm="0">
                                          <p:val>
                                            <p:strVal val="#ppt_h*4"/>
                                          </p:val>
                                        </p:tav>
                                        <p:tav tm="100000">
                                          <p:val>
                                            <p:strVal val="#ppt_h"/>
                                          </p:val>
                                        </p:tav>
                                      </p:tavLst>
                                    </p:anim>
                                  </p:childTnLst>
                                </p:cTn>
                              </p:par>
                              <p:par>
                                <p:cTn id="102" presetID="18" presetClass="entr" presetSubtype="12" fill="hold" grpId="0" nodeType="withEffect">
                                  <p:stCondLst>
                                    <p:cond delay="750"/>
                                  </p:stCondLst>
                                  <p:childTnLst>
                                    <p:set>
                                      <p:cBhvr>
                                        <p:cTn id="103" dur="1" fill="hold">
                                          <p:stCondLst>
                                            <p:cond delay="0"/>
                                          </p:stCondLst>
                                        </p:cTn>
                                        <p:tgtEl>
                                          <p:spTgt spid="14"/>
                                        </p:tgtEl>
                                        <p:attrNameLst>
                                          <p:attrName>style.visibility</p:attrName>
                                        </p:attrNameLst>
                                      </p:cBhvr>
                                      <p:to>
                                        <p:strVal val="visible"/>
                                      </p:to>
                                    </p:set>
                                    <p:animEffect transition="in" filter="strips(downLeft)">
                                      <p:cBhvr>
                                        <p:cTn id="104" dur="500"/>
                                        <p:tgtEl>
                                          <p:spTgt spid="14"/>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8" fill="hold" grpId="0" nodeType="clickEffect">
                                  <p:stCondLst>
                                    <p:cond delay="0"/>
                                  </p:stCondLst>
                                  <p:childTnLst>
                                    <p:set>
                                      <p:cBhvr>
                                        <p:cTn id="108" dur="1" fill="hold">
                                          <p:stCondLst>
                                            <p:cond delay="0"/>
                                          </p:stCondLst>
                                        </p:cTn>
                                        <p:tgtEl>
                                          <p:spTgt spid="13"/>
                                        </p:tgtEl>
                                        <p:attrNameLst>
                                          <p:attrName>style.visibility</p:attrName>
                                        </p:attrNameLst>
                                      </p:cBhvr>
                                      <p:to>
                                        <p:strVal val="visible"/>
                                      </p:to>
                                    </p:set>
                                    <p:animEffect transition="in" filter="wipe(left)">
                                      <p:cBhvr>
                                        <p:cTn id="109" dur="500"/>
                                        <p:tgtEl>
                                          <p:spTgt spid="13"/>
                                        </p:tgtEl>
                                      </p:cBhvr>
                                    </p:animEffect>
                                  </p:childTnLst>
                                </p:cTn>
                              </p:par>
                              <p:par>
                                <p:cTn id="110" presetID="18" presetClass="emph" presetSubtype="0" fill="hold" grpId="1" nodeType="withEffect">
                                  <p:stCondLst>
                                    <p:cond delay="0"/>
                                  </p:stCondLst>
                                  <p:childTnLst>
                                    <p:set>
                                      <p:cBhvr override="childStyle">
                                        <p:cTn id="111" dur="500" fill="hold"/>
                                        <p:tgtEl>
                                          <p:spTgt spid="13"/>
                                        </p:tgtEl>
                                        <p:attrNameLst>
                                          <p:attrName>style.textDecorationUnderline</p:attrName>
                                        </p:attrNameLst>
                                      </p:cBhvr>
                                      <p:to>
                                        <p:strVal val="true"/>
                                      </p:to>
                                    </p:set>
                                  </p:childTnLst>
                                </p:cTn>
                              </p:par>
                              <p:par>
                                <p:cTn id="112" presetID="16" presetClass="exit" presetSubtype="21" fill="hold" grpId="2" nodeType="withEffect">
                                  <p:stCondLst>
                                    <p:cond delay="650"/>
                                  </p:stCondLst>
                                  <p:childTnLst>
                                    <p:animEffect transition="out" filter="barn(inVertical)">
                                      <p:cBhvr>
                                        <p:cTn id="113" dur="500"/>
                                        <p:tgtEl>
                                          <p:spTgt spid="13"/>
                                        </p:tgtEl>
                                      </p:cBhvr>
                                    </p:animEffect>
                                    <p:set>
                                      <p:cBhvr>
                                        <p:cTn id="114" dur="1" fill="hold">
                                          <p:stCondLst>
                                            <p:cond delay="499"/>
                                          </p:stCondLst>
                                        </p:cTn>
                                        <p:tgtEl>
                                          <p:spTgt spid="13"/>
                                        </p:tgtEl>
                                        <p:attrNameLst>
                                          <p:attrName>style.visibility</p:attrName>
                                        </p:attrNameLst>
                                      </p:cBhvr>
                                      <p:to>
                                        <p:strVal val="hidden"/>
                                      </p:to>
                                    </p:set>
                                  </p:childTnLst>
                                </p:cTn>
                              </p:par>
                              <p:par>
                                <p:cTn id="115" presetID="0" presetClass="entr" presetSubtype="0" fill="hold" grpId="0" nodeType="withEffect">
                                  <p:stCondLst>
                                    <p:cond delay="400"/>
                                  </p:stCondLst>
                                  <p:childTnLst>
                                    <p:set>
                                      <p:cBhvr>
                                        <p:cTn id="116" dur="1" fill="hold">
                                          <p:stCondLst>
                                            <p:cond delay="0"/>
                                          </p:stCondLst>
                                        </p:cTn>
                                        <p:tgtEl>
                                          <p:spTgt spid="16"/>
                                        </p:tgtEl>
                                        <p:attrNameLst>
                                          <p:attrName>style.visibility</p:attrName>
                                        </p:attrNameLst>
                                      </p:cBhvr>
                                      <p:to>
                                        <p:strVal val="visible"/>
                                      </p:to>
                                    </p:set>
                                    <p:animEffect transition="in" filter="dissolve">
                                      <p:cBhvr>
                                        <p:cTn id="117" dur="500">
                                          <p:stCondLst>
                                            <p:cond delay="0"/>
                                          </p:stCondLst>
                                        </p:cTn>
                                        <p:tgtEl>
                                          <p:spTgt spid="16"/>
                                        </p:tgtEl>
                                      </p:cBhvr>
                                    </p:animEffect>
                                    <p:anim to="" calcmode="lin" valueType="num">
                                      <p:cBhvr>
                                        <p:cTn id="118" dur="500" fill="hold">
                                          <p:stCondLst>
                                            <p:cond delay="0"/>
                                          </p:stCondLst>
                                        </p:cTn>
                                        <p:tgtEl>
                                          <p:spTgt spid="16"/>
                                        </p:tgtEl>
                                        <p:attrNameLst>
                                          <p:attrName>ppt_w</p:attrName>
                                        </p:attrNameLst>
                                      </p:cBhvr>
                                      <p:tavLst>
                                        <p:tav tm="0">
                                          <p:val>
                                            <p:strVal val="#ppt_w*4"/>
                                          </p:val>
                                        </p:tav>
                                        <p:tav tm="100000">
                                          <p:val>
                                            <p:strVal val="#ppt_w"/>
                                          </p:val>
                                        </p:tav>
                                      </p:tavLst>
                                    </p:anim>
                                    <p:anim to="" calcmode="lin" valueType="num">
                                      <p:cBhvr>
                                        <p:cTn id="119" dur="500" fill="hold">
                                          <p:stCondLst>
                                            <p:cond delay="0"/>
                                          </p:stCondLst>
                                        </p:cTn>
                                        <p:tgtEl>
                                          <p:spTgt spid="16"/>
                                        </p:tgtEl>
                                        <p:attrNameLst>
                                          <p:attrName>ppt_h</p:attrName>
                                        </p:attrNameLst>
                                      </p:cBhvr>
                                      <p:tavLst>
                                        <p:tav tm="0">
                                          <p:val>
                                            <p:strVal val="#ppt_h*4"/>
                                          </p:val>
                                        </p:tav>
                                        <p:tav tm="100000">
                                          <p:val>
                                            <p:strVal val="#ppt_h"/>
                                          </p:val>
                                        </p:tav>
                                      </p:tavLst>
                                    </p:anim>
                                  </p:childTnLst>
                                </p:cTn>
                              </p:par>
                            </p:childTnLst>
                          </p:cTn>
                        </p:par>
                      </p:childTnLst>
                    </p:cTn>
                  </p:par>
                  <p:par>
                    <p:cTn id="120" fill="hold">
                      <p:stCondLst>
                        <p:cond delay="indefinite"/>
                      </p:stCondLst>
                      <p:childTnLst>
                        <p:par>
                          <p:cTn id="121" fill="hold">
                            <p:stCondLst>
                              <p:cond delay="0"/>
                            </p:stCondLst>
                            <p:childTnLst>
                              <p:par>
                                <p:cTn id="122" presetID="22" presetClass="entr" presetSubtype="1" fill="hold" grpId="0" nodeType="clickEffect">
                                  <p:stCondLst>
                                    <p:cond delay="0"/>
                                  </p:stCondLst>
                                  <p:childTnLst>
                                    <p:set>
                                      <p:cBhvr>
                                        <p:cTn id="123" dur="1" fill="hold">
                                          <p:stCondLst>
                                            <p:cond delay="0"/>
                                          </p:stCondLst>
                                        </p:cTn>
                                        <p:tgtEl>
                                          <p:spTgt spid="18"/>
                                        </p:tgtEl>
                                        <p:attrNameLst>
                                          <p:attrName>style.visibility</p:attrName>
                                        </p:attrNameLst>
                                      </p:cBhvr>
                                      <p:to>
                                        <p:strVal val="visible"/>
                                      </p:to>
                                    </p:set>
                                    <p:animEffect transition="in" filter="wipe(up)">
                                      <p:cBhvr>
                                        <p:cTn id="124" dur="500"/>
                                        <p:tgtEl>
                                          <p:spTgt spid="18"/>
                                        </p:tgtEl>
                                      </p:cBhvr>
                                    </p:animEffect>
                                  </p:childTnLst>
                                </p:cTn>
                              </p:par>
                              <p:par>
                                <p:cTn id="125" presetID="0" presetClass="entr" presetSubtype="0" fill="hold" grpId="0" nodeType="withEffect">
                                  <p:stCondLst>
                                    <p:cond delay="400"/>
                                  </p:stCondLst>
                                  <p:childTnLst>
                                    <p:set>
                                      <p:cBhvr>
                                        <p:cTn id="126" dur="1" fill="hold">
                                          <p:stCondLst>
                                            <p:cond delay="0"/>
                                          </p:stCondLst>
                                        </p:cTn>
                                        <p:tgtEl>
                                          <p:spTgt spid="17"/>
                                        </p:tgtEl>
                                        <p:attrNameLst>
                                          <p:attrName>style.visibility</p:attrName>
                                        </p:attrNameLst>
                                      </p:cBhvr>
                                      <p:to>
                                        <p:strVal val="visible"/>
                                      </p:to>
                                    </p:set>
                                    <p:animEffect transition="in" filter="dissolve">
                                      <p:cBhvr>
                                        <p:cTn id="127" dur="500">
                                          <p:stCondLst>
                                            <p:cond delay="0"/>
                                          </p:stCondLst>
                                        </p:cTn>
                                        <p:tgtEl>
                                          <p:spTgt spid="17"/>
                                        </p:tgtEl>
                                      </p:cBhvr>
                                    </p:animEffect>
                                    <p:anim to="" calcmode="lin" valueType="num">
                                      <p:cBhvr>
                                        <p:cTn id="128"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129"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childTnLst>
                    </p:cTn>
                  </p:par>
                  <p:par>
                    <p:cTn id="130" fill="hold">
                      <p:stCondLst>
                        <p:cond delay="indefinite"/>
                      </p:stCondLst>
                      <p:childTnLst>
                        <p:par>
                          <p:cTn id="131" fill="hold">
                            <p:stCondLst>
                              <p:cond delay="0"/>
                            </p:stCondLst>
                            <p:childTnLst>
                              <p:par>
                                <p:cTn id="132" presetID="8" presetClass="emph" presetSubtype="0" fill="hold" grpId="1" nodeType="clickEffect">
                                  <p:stCondLst>
                                    <p:cond delay="0"/>
                                  </p:stCondLst>
                                  <p:childTnLst>
                                    <p:animRot by="1500000">
                                      <p:cBhvr>
                                        <p:cTn id="133" dur="1000" fill="hold"/>
                                        <p:tgtEl>
                                          <p:spTgt spid="18"/>
                                        </p:tgtEl>
                                        <p:attrNameLst>
                                          <p:attrName>r</p:attrName>
                                        </p:attrNameLst>
                                      </p:cBhvr>
                                    </p:animRot>
                                  </p:childTnLst>
                                </p:cTn>
                              </p:par>
                              <p:par>
                                <p:cTn id="134" presetID="42" presetClass="path" presetSubtype="0" accel="50000" decel="50000" fill="hold" grpId="2" nodeType="withEffect">
                                  <p:stCondLst>
                                    <p:cond delay="0"/>
                                  </p:stCondLst>
                                  <p:childTnLst>
                                    <p:animMotion origin="layout" path="M -3.05556E-6 3.7037E-6 L -0.07135 0.00139 " pathEditMode="relative" rAng="0" ptsTypes="AA">
                                      <p:cBhvr>
                                        <p:cTn id="135" dur="1000" fill="hold"/>
                                        <p:tgtEl>
                                          <p:spTgt spid="18"/>
                                        </p:tgtEl>
                                        <p:attrNameLst>
                                          <p:attrName>ppt_x</p:attrName>
                                          <p:attrName>ppt_y</p:attrName>
                                        </p:attrNameLst>
                                      </p:cBhvr>
                                      <p:rCtr x="-3576" y="69"/>
                                    </p:animMotion>
                                  </p:childTnLst>
                                </p:cTn>
                              </p:par>
                              <p:par>
                                <p:cTn id="136" presetID="23" presetClass="entr" presetSubtype="16" fill="hold" grpId="0" nodeType="withEffect">
                                  <p:stCondLst>
                                    <p:cond delay="250"/>
                                  </p:stCondLst>
                                  <p:childTnLst>
                                    <p:set>
                                      <p:cBhvr>
                                        <p:cTn id="137" dur="1" fill="hold">
                                          <p:stCondLst>
                                            <p:cond delay="0"/>
                                          </p:stCondLst>
                                        </p:cTn>
                                        <p:tgtEl>
                                          <p:spTgt spid="19"/>
                                        </p:tgtEl>
                                        <p:attrNameLst>
                                          <p:attrName>style.visibility</p:attrName>
                                        </p:attrNameLst>
                                      </p:cBhvr>
                                      <p:to>
                                        <p:strVal val="visible"/>
                                      </p:to>
                                    </p:set>
                                    <p:anim calcmode="lin" valueType="num">
                                      <p:cBhvr>
                                        <p:cTn id="138" dur="500" fill="hold"/>
                                        <p:tgtEl>
                                          <p:spTgt spid="19"/>
                                        </p:tgtEl>
                                        <p:attrNameLst>
                                          <p:attrName>ppt_w</p:attrName>
                                        </p:attrNameLst>
                                      </p:cBhvr>
                                      <p:tavLst>
                                        <p:tav tm="0">
                                          <p:val>
                                            <p:fltVal val="0"/>
                                          </p:val>
                                        </p:tav>
                                        <p:tav tm="100000">
                                          <p:val>
                                            <p:strVal val="#ppt_w"/>
                                          </p:val>
                                        </p:tav>
                                      </p:tavLst>
                                    </p:anim>
                                    <p:anim calcmode="lin" valueType="num">
                                      <p:cBhvr>
                                        <p:cTn id="139" dur="500" fill="hold"/>
                                        <p:tgtEl>
                                          <p:spTgt spid="19"/>
                                        </p:tgtEl>
                                        <p:attrNameLst>
                                          <p:attrName>ppt_h</p:attrName>
                                        </p:attrNameLst>
                                      </p:cBhvr>
                                      <p:tavLst>
                                        <p:tav tm="0">
                                          <p:val>
                                            <p:fltVal val="0"/>
                                          </p:val>
                                        </p:tav>
                                        <p:tav tm="100000">
                                          <p:val>
                                            <p:strVal val="#ppt_h"/>
                                          </p:val>
                                        </p:tav>
                                      </p:tavLst>
                                    </p:anim>
                                  </p:childTnLst>
                                </p:cTn>
                              </p:par>
                            </p:childTnLst>
                          </p:cTn>
                        </p:par>
                      </p:childTnLst>
                    </p:cTn>
                  </p:par>
                  <p:par>
                    <p:cTn id="140" fill="hold">
                      <p:stCondLst>
                        <p:cond delay="indefinite"/>
                      </p:stCondLst>
                      <p:childTnLst>
                        <p:par>
                          <p:cTn id="141" fill="hold">
                            <p:stCondLst>
                              <p:cond delay="0"/>
                            </p:stCondLst>
                            <p:childTnLst>
                              <p:par>
                                <p:cTn id="142" presetID="23" presetClass="entr" presetSubtype="16" fill="hold" grpId="0" nodeType="clickEffect">
                                  <p:stCondLst>
                                    <p:cond delay="250"/>
                                  </p:stCondLst>
                                  <p:childTnLst>
                                    <p:set>
                                      <p:cBhvr>
                                        <p:cTn id="143" dur="1" fill="hold">
                                          <p:stCondLst>
                                            <p:cond delay="0"/>
                                          </p:stCondLst>
                                        </p:cTn>
                                        <p:tgtEl>
                                          <p:spTgt spid="24"/>
                                        </p:tgtEl>
                                        <p:attrNameLst>
                                          <p:attrName>style.visibility</p:attrName>
                                        </p:attrNameLst>
                                      </p:cBhvr>
                                      <p:to>
                                        <p:strVal val="visible"/>
                                      </p:to>
                                    </p:set>
                                    <p:anim calcmode="lin" valueType="num">
                                      <p:cBhvr>
                                        <p:cTn id="144" dur="500" fill="hold"/>
                                        <p:tgtEl>
                                          <p:spTgt spid="24"/>
                                        </p:tgtEl>
                                        <p:attrNameLst>
                                          <p:attrName>ppt_w</p:attrName>
                                        </p:attrNameLst>
                                      </p:cBhvr>
                                      <p:tavLst>
                                        <p:tav tm="0">
                                          <p:val>
                                            <p:fltVal val="0"/>
                                          </p:val>
                                        </p:tav>
                                        <p:tav tm="100000">
                                          <p:val>
                                            <p:strVal val="#ppt_w"/>
                                          </p:val>
                                        </p:tav>
                                      </p:tavLst>
                                    </p:anim>
                                    <p:anim calcmode="lin" valueType="num">
                                      <p:cBhvr>
                                        <p:cTn id="145" dur="500" fill="hold"/>
                                        <p:tgtEl>
                                          <p:spTgt spid="24"/>
                                        </p:tgtEl>
                                        <p:attrNameLst>
                                          <p:attrName>ppt_h</p:attrName>
                                        </p:attrNameLst>
                                      </p:cBhvr>
                                      <p:tavLst>
                                        <p:tav tm="0">
                                          <p:val>
                                            <p:fltVal val="0"/>
                                          </p:val>
                                        </p:tav>
                                        <p:tav tm="100000">
                                          <p:val>
                                            <p:strVal val="#ppt_h"/>
                                          </p:val>
                                        </p:tav>
                                      </p:tavLst>
                                    </p:anim>
                                  </p:childTnLst>
                                </p:cTn>
                              </p:par>
                              <p:par>
                                <p:cTn id="146" presetID="23" presetClass="exit" presetSubtype="32" fill="hold" grpId="1" nodeType="withEffect">
                                  <p:stCondLst>
                                    <p:cond delay="0"/>
                                  </p:stCondLst>
                                  <p:childTnLst>
                                    <p:anim calcmode="lin" valueType="num">
                                      <p:cBhvr>
                                        <p:cTn id="147" dur="500"/>
                                        <p:tgtEl>
                                          <p:spTgt spid="19"/>
                                        </p:tgtEl>
                                        <p:attrNameLst>
                                          <p:attrName>ppt_w</p:attrName>
                                        </p:attrNameLst>
                                      </p:cBhvr>
                                      <p:tavLst>
                                        <p:tav tm="0">
                                          <p:val>
                                            <p:strVal val="ppt_w"/>
                                          </p:val>
                                        </p:tav>
                                        <p:tav tm="100000">
                                          <p:val>
                                            <p:fltVal val="0"/>
                                          </p:val>
                                        </p:tav>
                                      </p:tavLst>
                                    </p:anim>
                                    <p:anim calcmode="lin" valueType="num">
                                      <p:cBhvr>
                                        <p:cTn id="148" dur="500"/>
                                        <p:tgtEl>
                                          <p:spTgt spid="19"/>
                                        </p:tgtEl>
                                        <p:attrNameLst>
                                          <p:attrName>ppt_h</p:attrName>
                                        </p:attrNameLst>
                                      </p:cBhvr>
                                      <p:tavLst>
                                        <p:tav tm="0">
                                          <p:val>
                                            <p:strVal val="ppt_h"/>
                                          </p:val>
                                        </p:tav>
                                        <p:tav tm="100000">
                                          <p:val>
                                            <p:fltVal val="0"/>
                                          </p:val>
                                        </p:tav>
                                      </p:tavLst>
                                    </p:anim>
                                    <p:set>
                                      <p:cBhvr>
                                        <p:cTn id="149" dur="1" fill="hold">
                                          <p:stCondLst>
                                            <p:cond delay="499"/>
                                          </p:stCondLst>
                                        </p:cTn>
                                        <p:tgtEl>
                                          <p:spTgt spid="19"/>
                                        </p:tgtEl>
                                        <p:attrNameLst>
                                          <p:attrName>style.visibility</p:attrName>
                                        </p:attrNameLst>
                                      </p:cBhvr>
                                      <p:to>
                                        <p:strVal val="hidden"/>
                                      </p:to>
                                    </p:set>
                                  </p:childTnLst>
                                </p:cTn>
                              </p:par>
                            </p:childTnLst>
                          </p:cTn>
                        </p:par>
                      </p:childTnLst>
                    </p:cTn>
                  </p:par>
                  <p:par>
                    <p:cTn id="150" fill="hold">
                      <p:stCondLst>
                        <p:cond delay="indefinite"/>
                      </p:stCondLst>
                      <p:childTnLst>
                        <p:par>
                          <p:cTn id="151" fill="hold">
                            <p:stCondLst>
                              <p:cond delay="0"/>
                            </p:stCondLst>
                            <p:childTnLst>
                              <p:par>
                                <p:cTn id="152" presetID="23" presetClass="entr" presetSubtype="16" fill="hold" grpId="0" nodeType="clickEffect">
                                  <p:stCondLst>
                                    <p:cond delay="250"/>
                                  </p:stCondLst>
                                  <p:childTnLst>
                                    <p:set>
                                      <p:cBhvr>
                                        <p:cTn id="153" dur="1" fill="hold">
                                          <p:stCondLst>
                                            <p:cond delay="0"/>
                                          </p:stCondLst>
                                        </p:cTn>
                                        <p:tgtEl>
                                          <p:spTgt spid="20"/>
                                        </p:tgtEl>
                                        <p:attrNameLst>
                                          <p:attrName>style.visibility</p:attrName>
                                        </p:attrNameLst>
                                      </p:cBhvr>
                                      <p:to>
                                        <p:strVal val="visible"/>
                                      </p:to>
                                    </p:set>
                                    <p:anim calcmode="lin" valueType="num">
                                      <p:cBhvr>
                                        <p:cTn id="154" dur="500" fill="hold"/>
                                        <p:tgtEl>
                                          <p:spTgt spid="20"/>
                                        </p:tgtEl>
                                        <p:attrNameLst>
                                          <p:attrName>ppt_w</p:attrName>
                                        </p:attrNameLst>
                                      </p:cBhvr>
                                      <p:tavLst>
                                        <p:tav tm="0">
                                          <p:val>
                                            <p:fltVal val="0"/>
                                          </p:val>
                                        </p:tav>
                                        <p:tav tm="100000">
                                          <p:val>
                                            <p:strVal val="#ppt_w"/>
                                          </p:val>
                                        </p:tav>
                                      </p:tavLst>
                                    </p:anim>
                                    <p:anim calcmode="lin" valueType="num">
                                      <p:cBhvr>
                                        <p:cTn id="155" dur="500" fill="hold"/>
                                        <p:tgtEl>
                                          <p:spTgt spid="20"/>
                                        </p:tgtEl>
                                        <p:attrNameLst>
                                          <p:attrName>ppt_h</p:attrName>
                                        </p:attrNameLst>
                                      </p:cBhvr>
                                      <p:tavLst>
                                        <p:tav tm="0">
                                          <p:val>
                                            <p:fltVal val="0"/>
                                          </p:val>
                                        </p:tav>
                                        <p:tav tm="100000">
                                          <p:val>
                                            <p:strVal val="#ppt_h"/>
                                          </p:val>
                                        </p:tav>
                                      </p:tavLst>
                                    </p:anim>
                                  </p:childTnLst>
                                </p:cTn>
                              </p:par>
                              <p:par>
                                <p:cTn id="156" presetID="23" presetClass="exit" presetSubtype="32" fill="hold" grpId="1" nodeType="withEffect">
                                  <p:stCondLst>
                                    <p:cond delay="0"/>
                                  </p:stCondLst>
                                  <p:childTnLst>
                                    <p:anim calcmode="lin" valueType="num">
                                      <p:cBhvr>
                                        <p:cTn id="157" dur="500"/>
                                        <p:tgtEl>
                                          <p:spTgt spid="24"/>
                                        </p:tgtEl>
                                        <p:attrNameLst>
                                          <p:attrName>ppt_w</p:attrName>
                                        </p:attrNameLst>
                                      </p:cBhvr>
                                      <p:tavLst>
                                        <p:tav tm="0">
                                          <p:val>
                                            <p:strVal val="ppt_w"/>
                                          </p:val>
                                        </p:tav>
                                        <p:tav tm="100000">
                                          <p:val>
                                            <p:fltVal val="0"/>
                                          </p:val>
                                        </p:tav>
                                      </p:tavLst>
                                    </p:anim>
                                    <p:anim calcmode="lin" valueType="num">
                                      <p:cBhvr>
                                        <p:cTn id="158" dur="500"/>
                                        <p:tgtEl>
                                          <p:spTgt spid="24"/>
                                        </p:tgtEl>
                                        <p:attrNameLst>
                                          <p:attrName>ppt_h</p:attrName>
                                        </p:attrNameLst>
                                      </p:cBhvr>
                                      <p:tavLst>
                                        <p:tav tm="0">
                                          <p:val>
                                            <p:strVal val="ppt_h"/>
                                          </p:val>
                                        </p:tav>
                                        <p:tav tm="100000">
                                          <p:val>
                                            <p:fltVal val="0"/>
                                          </p:val>
                                        </p:tav>
                                      </p:tavLst>
                                    </p:anim>
                                    <p:set>
                                      <p:cBhvr>
                                        <p:cTn id="159" dur="1" fill="hold">
                                          <p:stCondLst>
                                            <p:cond delay="499"/>
                                          </p:stCondLst>
                                        </p:cTn>
                                        <p:tgtEl>
                                          <p:spTgt spid="24"/>
                                        </p:tgtEl>
                                        <p:attrNameLst>
                                          <p:attrName>style.visibility</p:attrName>
                                        </p:attrNameLst>
                                      </p:cBhvr>
                                      <p:to>
                                        <p:strVal val="hidden"/>
                                      </p:to>
                                    </p:set>
                                  </p:childTnLst>
                                </p:cTn>
                              </p:par>
                            </p:childTnLst>
                          </p:cTn>
                        </p:par>
                      </p:childTnLst>
                    </p:cTn>
                  </p:par>
                  <p:par>
                    <p:cTn id="160" fill="hold">
                      <p:stCondLst>
                        <p:cond delay="indefinite"/>
                      </p:stCondLst>
                      <p:childTnLst>
                        <p:par>
                          <p:cTn id="161" fill="hold">
                            <p:stCondLst>
                              <p:cond delay="0"/>
                            </p:stCondLst>
                            <p:childTnLst>
                              <p:par>
                                <p:cTn id="162" presetID="23" presetClass="entr" presetSubtype="16" fill="hold" grpId="0" nodeType="clickEffect">
                                  <p:stCondLst>
                                    <p:cond delay="250"/>
                                  </p:stCondLst>
                                  <p:childTnLst>
                                    <p:set>
                                      <p:cBhvr>
                                        <p:cTn id="163" dur="1" fill="hold">
                                          <p:stCondLst>
                                            <p:cond delay="0"/>
                                          </p:stCondLst>
                                        </p:cTn>
                                        <p:tgtEl>
                                          <p:spTgt spid="21"/>
                                        </p:tgtEl>
                                        <p:attrNameLst>
                                          <p:attrName>style.visibility</p:attrName>
                                        </p:attrNameLst>
                                      </p:cBhvr>
                                      <p:to>
                                        <p:strVal val="visible"/>
                                      </p:to>
                                    </p:set>
                                    <p:anim calcmode="lin" valueType="num">
                                      <p:cBhvr>
                                        <p:cTn id="164" dur="500" fill="hold"/>
                                        <p:tgtEl>
                                          <p:spTgt spid="21"/>
                                        </p:tgtEl>
                                        <p:attrNameLst>
                                          <p:attrName>ppt_w</p:attrName>
                                        </p:attrNameLst>
                                      </p:cBhvr>
                                      <p:tavLst>
                                        <p:tav tm="0">
                                          <p:val>
                                            <p:fltVal val="0"/>
                                          </p:val>
                                        </p:tav>
                                        <p:tav tm="100000">
                                          <p:val>
                                            <p:strVal val="#ppt_w"/>
                                          </p:val>
                                        </p:tav>
                                      </p:tavLst>
                                    </p:anim>
                                    <p:anim calcmode="lin" valueType="num">
                                      <p:cBhvr>
                                        <p:cTn id="165" dur="500" fill="hold"/>
                                        <p:tgtEl>
                                          <p:spTgt spid="21"/>
                                        </p:tgtEl>
                                        <p:attrNameLst>
                                          <p:attrName>ppt_h</p:attrName>
                                        </p:attrNameLst>
                                      </p:cBhvr>
                                      <p:tavLst>
                                        <p:tav tm="0">
                                          <p:val>
                                            <p:fltVal val="0"/>
                                          </p:val>
                                        </p:tav>
                                        <p:tav tm="100000">
                                          <p:val>
                                            <p:strVal val="#ppt_h"/>
                                          </p:val>
                                        </p:tav>
                                      </p:tavLst>
                                    </p:anim>
                                  </p:childTnLst>
                                </p:cTn>
                              </p:par>
                              <p:par>
                                <p:cTn id="166" presetID="23" presetClass="exit" presetSubtype="32" fill="hold" grpId="1" nodeType="withEffect">
                                  <p:stCondLst>
                                    <p:cond delay="0"/>
                                  </p:stCondLst>
                                  <p:childTnLst>
                                    <p:anim calcmode="lin" valueType="num">
                                      <p:cBhvr>
                                        <p:cTn id="167" dur="500"/>
                                        <p:tgtEl>
                                          <p:spTgt spid="20"/>
                                        </p:tgtEl>
                                        <p:attrNameLst>
                                          <p:attrName>ppt_w</p:attrName>
                                        </p:attrNameLst>
                                      </p:cBhvr>
                                      <p:tavLst>
                                        <p:tav tm="0">
                                          <p:val>
                                            <p:strVal val="ppt_w"/>
                                          </p:val>
                                        </p:tav>
                                        <p:tav tm="100000">
                                          <p:val>
                                            <p:fltVal val="0"/>
                                          </p:val>
                                        </p:tav>
                                      </p:tavLst>
                                    </p:anim>
                                    <p:anim calcmode="lin" valueType="num">
                                      <p:cBhvr>
                                        <p:cTn id="168" dur="500"/>
                                        <p:tgtEl>
                                          <p:spTgt spid="20"/>
                                        </p:tgtEl>
                                        <p:attrNameLst>
                                          <p:attrName>ppt_h</p:attrName>
                                        </p:attrNameLst>
                                      </p:cBhvr>
                                      <p:tavLst>
                                        <p:tav tm="0">
                                          <p:val>
                                            <p:strVal val="ppt_h"/>
                                          </p:val>
                                        </p:tav>
                                        <p:tav tm="100000">
                                          <p:val>
                                            <p:fltVal val="0"/>
                                          </p:val>
                                        </p:tav>
                                      </p:tavLst>
                                    </p:anim>
                                    <p:set>
                                      <p:cBhvr>
                                        <p:cTn id="169" dur="1" fill="hold">
                                          <p:stCondLst>
                                            <p:cond delay="499"/>
                                          </p:stCondLst>
                                        </p:cTn>
                                        <p:tgtEl>
                                          <p:spTgt spid="20"/>
                                        </p:tgtEl>
                                        <p:attrNameLst>
                                          <p:attrName>style.visibility</p:attrName>
                                        </p:attrNameLst>
                                      </p:cBhvr>
                                      <p:to>
                                        <p:strVal val="hidden"/>
                                      </p:to>
                                    </p:set>
                                  </p:childTnLst>
                                </p:cTn>
                              </p:par>
                            </p:childTnLst>
                          </p:cTn>
                        </p:par>
                      </p:childTnLst>
                    </p:cTn>
                  </p:par>
                  <p:par>
                    <p:cTn id="170" fill="hold">
                      <p:stCondLst>
                        <p:cond delay="indefinite"/>
                      </p:stCondLst>
                      <p:childTnLst>
                        <p:par>
                          <p:cTn id="171" fill="hold">
                            <p:stCondLst>
                              <p:cond delay="0"/>
                            </p:stCondLst>
                            <p:childTnLst>
                              <p:par>
                                <p:cTn id="172" presetID="23" presetClass="entr" presetSubtype="16" fill="hold" grpId="0" nodeType="clickEffect">
                                  <p:stCondLst>
                                    <p:cond delay="250"/>
                                  </p:stCondLst>
                                  <p:childTnLst>
                                    <p:set>
                                      <p:cBhvr>
                                        <p:cTn id="173" dur="1" fill="hold">
                                          <p:stCondLst>
                                            <p:cond delay="0"/>
                                          </p:stCondLst>
                                        </p:cTn>
                                        <p:tgtEl>
                                          <p:spTgt spid="22"/>
                                        </p:tgtEl>
                                        <p:attrNameLst>
                                          <p:attrName>style.visibility</p:attrName>
                                        </p:attrNameLst>
                                      </p:cBhvr>
                                      <p:to>
                                        <p:strVal val="visible"/>
                                      </p:to>
                                    </p:set>
                                    <p:anim calcmode="lin" valueType="num">
                                      <p:cBhvr>
                                        <p:cTn id="174" dur="500" fill="hold"/>
                                        <p:tgtEl>
                                          <p:spTgt spid="22"/>
                                        </p:tgtEl>
                                        <p:attrNameLst>
                                          <p:attrName>ppt_w</p:attrName>
                                        </p:attrNameLst>
                                      </p:cBhvr>
                                      <p:tavLst>
                                        <p:tav tm="0">
                                          <p:val>
                                            <p:fltVal val="0"/>
                                          </p:val>
                                        </p:tav>
                                        <p:tav tm="100000">
                                          <p:val>
                                            <p:strVal val="#ppt_w"/>
                                          </p:val>
                                        </p:tav>
                                      </p:tavLst>
                                    </p:anim>
                                    <p:anim calcmode="lin" valueType="num">
                                      <p:cBhvr>
                                        <p:cTn id="175" dur="500" fill="hold"/>
                                        <p:tgtEl>
                                          <p:spTgt spid="22"/>
                                        </p:tgtEl>
                                        <p:attrNameLst>
                                          <p:attrName>ppt_h</p:attrName>
                                        </p:attrNameLst>
                                      </p:cBhvr>
                                      <p:tavLst>
                                        <p:tav tm="0">
                                          <p:val>
                                            <p:fltVal val="0"/>
                                          </p:val>
                                        </p:tav>
                                        <p:tav tm="100000">
                                          <p:val>
                                            <p:strVal val="#ppt_h"/>
                                          </p:val>
                                        </p:tav>
                                      </p:tavLst>
                                    </p:anim>
                                  </p:childTnLst>
                                </p:cTn>
                              </p:par>
                              <p:par>
                                <p:cTn id="176" presetID="23" presetClass="exit" presetSubtype="32" fill="hold" grpId="1" nodeType="withEffect">
                                  <p:stCondLst>
                                    <p:cond delay="0"/>
                                  </p:stCondLst>
                                  <p:childTnLst>
                                    <p:anim calcmode="lin" valueType="num">
                                      <p:cBhvr>
                                        <p:cTn id="177" dur="500"/>
                                        <p:tgtEl>
                                          <p:spTgt spid="21"/>
                                        </p:tgtEl>
                                        <p:attrNameLst>
                                          <p:attrName>ppt_w</p:attrName>
                                        </p:attrNameLst>
                                      </p:cBhvr>
                                      <p:tavLst>
                                        <p:tav tm="0">
                                          <p:val>
                                            <p:strVal val="ppt_w"/>
                                          </p:val>
                                        </p:tav>
                                        <p:tav tm="100000">
                                          <p:val>
                                            <p:fltVal val="0"/>
                                          </p:val>
                                        </p:tav>
                                      </p:tavLst>
                                    </p:anim>
                                    <p:anim calcmode="lin" valueType="num">
                                      <p:cBhvr>
                                        <p:cTn id="178" dur="500"/>
                                        <p:tgtEl>
                                          <p:spTgt spid="21"/>
                                        </p:tgtEl>
                                        <p:attrNameLst>
                                          <p:attrName>ppt_h</p:attrName>
                                        </p:attrNameLst>
                                      </p:cBhvr>
                                      <p:tavLst>
                                        <p:tav tm="0">
                                          <p:val>
                                            <p:strVal val="ppt_h"/>
                                          </p:val>
                                        </p:tav>
                                        <p:tav tm="100000">
                                          <p:val>
                                            <p:fltVal val="0"/>
                                          </p:val>
                                        </p:tav>
                                      </p:tavLst>
                                    </p:anim>
                                    <p:set>
                                      <p:cBhvr>
                                        <p:cTn id="179" dur="1" fill="hold">
                                          <p:stCondLst>
                                            <p:cond delay="499"/>
                                          </p:stCondLst>
                                        </p:cTn>
                                        <p:tgtEl>
                                          <p:spTgt spid="21"/>
                                        </p:tgtEl>
                                        <p:attrNameLst>
                                          <p:attrName>style.visibility</p:attrName>
                                        </p:attrNameLst>
                                      </p:cBhvr>
                                      <p:to>
                                        <p:strVal val="hidden"/>
                                      </p:to>
                                    </p:set>
                                  </p:childTnLst>
                                </p:cTn>
                              </p:par>
                            </p:childTnLst>
                          </p:cTn>
                        </p:par>
                      </p:childTnLst>
                    </p:cTn>
                  </p:par>
                  <p:par>
                    <p:cTn id="180" fill="hold">
                      <p:stCondLst>
                        <p:cond delay="indefinite"/>
                      </p:stCondLst>
                      <p:childTnLst>
                        <p:par>
                          <p:cTn id="181" fill="hold">
                            <p:stCondLst>
                              <p:cond delay="0"/>
                            </p:stCondLst>
                            <p:childTnLst>
                              <p:par>
                                <p:cTn id="182" presetID="23" presetClass="entr" presetSubtype="16" fill="hold" grpId="0" nodeType="clickEffect">
                                  <p:stCondLst>
                                    <p:cond delay="250"/>
                                  </p:stCondLst>
                                  <p:childTnLst>
                                    <p:set>
                                      <p:cBhvr>
                                        <p:cTn id="183" dur="1" fill="hold">
                                          <p:stCondLst>
                                            <p:cond delay="0"/>
                                          </p:stCondLst>
                                        </p:cTn>
                                        <p:tgtEl>
                                          <p:spTgt spid="25"/>
                                        </p:tgtEl>
                                        <p:attrNameLst>
                                          <p:attrName>style.visibility</p:attrName>
                                        </p:attrNameLst>
                                      </p:cBhvr>
                                      <p:to>
                                        <p:strVal val="visible"/>
                                      </p:to>
                                    </p:set>
                                    <p:anim calcmode="lin" valueType="num">
                                      <p:cBhvr>
                                        <p:cTn id="184" dur="500" fill="hold"/>
                                        <p:tgtEl>
                                          <p:spTgt spid="25"/>
                                        </p:tgtEl>
                                        <p:attrNameLst>
                                          <p:attrName>ppt_w</p:attrName>
                                        </p:attrNameLst>
                                      </p:cBhvr>
                                      <p:tavLst>
                                        <p:tav tm="0">
                                          <p:val>
                                            <p:fltVal val="0"/>
                                          </p:val>
                                        </p:tav>
                                        <p:tav tm="100000">
                                          <p:val>
                                            <p:strVal val="#ppt_w"/>
                                          </p:val>
                                        </p:tav>
                                      </p:tavLst>
                                    </p:anim>
                                    <p:anim calcmode="lin" valueType="num">
                                      <p:cBhvr>
                                        <p:cTn id="185" dur="500" fill="hold"/>
                                        <p:tgtEl>
                                          <p:spTgt spid="25"/>
                                        </p:tgtEl>
                                        <p:attrNameLst>
                                          <p:attrName>ppt_h</p:attrName>
                                        </p:attrNameLst>
                                      </p:cBhvr>
                                      <p:tavLst>
                                        <p:tav tm="0">
                                          <p:val>
                                            <p:fltVal val="0"/>
                                          </p:val>
                                        </p:tav>
                                        <p:tav tm="100000">
                                          <p:val>
                                            <p:strVal val="#ppt_h"/>
                                          </p:val>
                                        </p:tav>
                                      </p:tavLst>
                                    </p:anim>
                                  </p:childTnLst>
                                </p:cTn>
                              </p:par>
                              <p:par>
                                <p:cTn id="186" presetID="23" presetClass="exit" presetSubtype="32" fill="hold" grpId="1" nodeType="withEffect">
                                  <p:stCondLst>
                                    <p:cond delay="0"/>
                                  </p:stCondLst>
                                  <p:childTnLst>
                                    <p:anim calcmode="lin" valueType="num">
                                      <p:cBhvr>
                                        <p:cTn id="187" dur="500"/>
                                        <p:tgtEl>
                                          <p:spTgt spid="22"/>
                                        </p:tgtEl>
                                        <p:attrNameLst>
                                          <p:attrName>ppt_w</p:attrName>
                                        </p:attrNameLst>
                                      </p:cBhvr>
                                      <p:tavLst>
                                        <p:tav tm="0">
                                          <p:val>
                                            <p:strVal val="ppt_w"/>
                                          </p:val>
                                        </p:tav>
                                        <p:tav tm="100000">
                                          <p:val>
                                            <p:fltVal val="0"/>
                                          </p:val>
                                        </p:tav>
                                      </p:tavLst>
                                    </p:anim>
                                    <p:anim calcmode="lin" valueType="num">
                                      <p:cBhvr>
                                        <p:cTn id="188" dur="500"/>
                                        <p:tgtEl>
                                          <p:spTgt spid="22"/>
                                        </p:tgtEl>
                                        <p:attrNameLst>
                                          <p:attrName>ppt_h</p:attrName>
                                        </p:attrNameLst>
                                      </p:cBhvr>
                                      <p:tavLst>
                                        <p:tav tm="0">
                                          <p:val>
                                            <p:strVal val="ppt_h"/>
                                          </p:val>
                                        </p:tav>
                                        <p:tav tm="100000">
                                          <p:val>
                                            <p:fltVal val="0"/>
                                          </p:val>
                                        </p:tav>
                                      </p:tavLst>
                                    </p:anim>
                                    <p:set>
                                      <p:cBhvr>
                                        <p:cTn id="189" dur="1" fill="hold">
                                          <p:stCondLst>
                                            <p:cond delay="499"/>
                                          </p:stCondLst>
                                        </p:cTn>
                                        <p:tgtEl>
                                          <p:spTgt spid="22"/>
                                        </p:tgtEl>
                                        <p:attrNameLst>
                                          <p:attrName>style.visibility</p:attrName>
                                        </p:attrNameLst>
                                      </p:cBhvr>
                                      <p:to>
                                        <p:strVal val="hidden"/>
                                      </p:to>
                                    </p:set>
                                  </p:childTnLst>
                                </p:cTn>
                              </p:par>
                            </p:childTnLst>
                          </p:cTn>
                        </p:par>
                      </p:childTnLst>
                    </p:cTn>
                  </p:par>
                  <p:par>
                    <p:cTn id="190" fill="hold">
                      <p:stCondLst>
                        <p:cond delay="indefinite"/>
                      </p:stCondLst>
                      <p:childTnLst>
                        <p:par>
                          <p:cTn id="191" fill="hold">
                            <p:stCondLst>
                              <p:cond delay="0"/>
                            </p:stCondLst>
                            <p:childTnLst>
                              <p:par>
                                <p:cTn id="192" presetID="23" presetClass="entr" presetSubtype="16" fill="hold" grpId="0" nodeType="clickEffect">
                                  <p:stCondLst>
                                    <p:cond delay="250"/>
                                  </p:stCondLst>
                                  <p:childTnLst>
                                    <p:set>
                                      <p:cBhvr>
                                        <p:cTn id="193" dur="1" fill="hold">
                                          <p:stCondLst>
                                            <p:cond delay="0"/>
                                          </p:stCondLst>
                                        </p:cTn>
                                        <p:tgtEl>
                                          <p:spTgt spid="23"/>
                                        </p:tgtEl>
                                        <p:attrNameLst>
                                          <p:attrName>style.visibility</p:attrName>
                                        </p:attrNameLst>
                                      </p:cBhvr>
                                      <p:to>
                                        <p:strVal val="visible"/>
                                      </p:to>
                                    </p:set>
                                    <p:anim calcmode="lin" valueType="num">
                                      <p:cBhvr>
                                        <p:cTn id="194" dur="500" fill="hold"/>
                                        <p:tgtEl>
                                          <p:spTgt spid="23"/>
                                        </p:tgtEl>
                                        <p:attrNameLst>
                                          <p:attrName>ppt_w</p:attrName>
                                        </p:attrNameLst>
                                      </p:cBhvr>
                                      <p:tavLst>
                                        <p:tav tm="0">
                                          <p:val>
                                            <p:fltVal val="0"/>
                                          </p:val>
                                        </p:tav>
                                        <p:tav tm="100000">
                                          <p:val>
                                            <p:strVal val="#ppt_w"/>
                                          </p:val>
                                        </p:tav>
                                      </p:tavLst>
                                    </p:anim>
                                    <p:anim calcmode="lin" valueType="num">
                                      <p:cBhvr>
                                        <p:cTn id="195" dur="500" fill="hold"/>
                                        <p:tgtEl>
                                          <p:spTgt spid="23"/>
                                        </p:tgtEl>
                                        <p:attrNameLst>
                                          <p:attrName>ppt_h</p:attrName>
                                        </p:attrNameLst>
                                      </p:cBhvr>
                                      <p:tavLst>
                                        <p:tav tm="0">
                                          <p:val>
                                            <p:fltVal val="0"/>
                                          </p:val>
                                        </p:tav>
                                        <p:tav tm="100000">
                                          <p:val>
                                            <p:strVal val="#ppt_h"/>
                                          </p:val>
                                        </p:tav>
                                      </p:tavLst>
                                    </p:anim>
                                  </p:childTnLst>
                                </p:cTn>
                              </p:par>
                              <p:par>
                                <p:cTn id="196" presetID="23" presetClass="exit" presetSubtype="32" fill="hold" grpId="1" nodeType="withEffect">
                                  <p:stCondLst>
                                    <p:cond delay="0"/>
                                  </p:stCondLst>
                                  <p:childTnLst>
                                    <p:anim calcmode="lin" valueType="num">
                                      <p:cBhvr>
                                        <p:cTn id="197" dur="500"/>
                                        <p:tgtEl>
                                          <p:spTgt spid="25"/>
                                        </p:tgtEl>
                                        <p:attrNameLst>
                                          <p:attrName>ppt_w</p:attrName>
                                        </p:attrNameLst>
                                      </p:cBhvr>
                                      <p:tavLst>
                                        <p:tav tm="0">
                                          <p:val>
                                            <p:strVal val="ppt_w"/>
                                          </p:val>
                                        </p:tav>
                                        <p:tav tm="100000">
                                          <p:val>
                                            <p:fltVal val="0"/>
                                          </p:val>
                                        </p:tav>
                                      </p:tavLst>
                                    </p:anim>
                                    <p:anim calcmode="lin" valueType="num">
                                      <p:cBhvr>
                                        <p:cTn id="198" dur="500"/>
                                        <p:tgtEl>
                                          <p:spTgt spid="25"/>
                                        </p:tgtEl>
                                        <p:attrNameLst>
                                          <p:attrName>ppt_h</p:attrName>
                                        </p:attrNameLst>
                                      </p:cBhvr>
                                      <p:tavLst>
                                        <p:tav tm="0">
                                          <p:val>
                                            <p:strVal val="ppt_h"/>
                                          </p:val>
                                        </p:tav>
                                        <p:tav tm="100000">
                                          <p:val>
                                            <p:fltVal val="0"/>
                                          </p:val>
                                        </p:tav>
                                      </p:tavLst>
                                    </p:anim>
                                    <p:set>
                                      <p:cBhvr>
                                        <p:cTn id="199"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3" grpId="2"/>
      <p:bldP spid="11"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2" grpId="0"/>
      <p:bldP spid="12" grpId="1"/>
      <p:bldP spid="12" grpId="2"/>
      <p:bldP spid="14" grpId="0"/>
      <p:bldP spid="15" grpId="0"/>
      <p:bldP spid="16" grpId="0"/>
      <p:bldP spid="17" grpId="0"/>
      <p:bldP spid="18" grpId="0"/>
      <p:bldP spid="18" grpId="1"/>
      <p:bldP spid="18" grpId="2"/>
      <p:bldP spid="19" grpId="0"/>
      <p:bldP spid="19" grpId="1"/>
      <p:bldP spid="24" grpId="0"/>
      <p:bldP spid="24" grpId="1"/>
      <p:bldP spid="20" grpId="0"/>
      <p:bldP spid="20" grpId="1"/>
      <p:bldP spid="21" grpId="0"/>
      <p:bldP spid="21" grpId="1"/>
      <p:bldP spid="22" grpId="0"/>
      <p:bldP spid="22" grpId="1"/>
      <p:bldP spid="25" grpId="0"/>
      <p:bldP spid="25" grpId="1"/>
      <p:bldP spid="23" grpId="0"/>
    </p:bldLst>
  </p:timing>
</p:sld>
</file>

<file path=ppt/slides/slide13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F1BF570-EFFE-118F-FA90-E79FDA4CC29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8" name="Final">
            <a:extLst>
              <a:ext uri="{FF2B5EF4-FFF2-40B4-BE49-F238E27FC236}">
                <a16:creationId xmlns:a16="http://schemas.microsoft.com/office/drawing/2014/main" id="{5E0D70D6-7C01-A498-82A0-34DC6354DEC2}"/>
              </a:ext>
            </a:extLst>
          </p:cNvPr>
          <p:cNvSpPr txBox="1">
            <a:spLocks noChangeArrowheads="1"/>
          </p:cNvSpPr>
          <p:nvPr/>
        </p:nvSpPr>
        <p:spPr bwMode="auto">
          <a:xfrm>
            <a:off x="1088409" y="1586552"/>
            <a:ext cx="6967182" cy="36848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before the eyes of the LORD</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the ways of man</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He ponders all his paths</a:t>
            </a:r>
            <a:endParaRPr lang="en-US" altLang="en-US" sz="3200" b="1" i="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2257349"/>
            <a:ext cx="8229600" cy="234330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the ways of man are before the eyes of the LORD, And He ponders all his paths.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Proverbs 5:21 </a:t>
            </a:r>
          </a:p>
        </p:txBody>
      </p:sp>
      <p:sp>
        <p:nvSpPr>
          <p:cNvPr id="2" name="Rectangle 2">
            <a:extLst>
              <a:ext uri="{FF2B5EF4-FFF2-40B4-BE49-F238E27FC236}">
                <a16:creationId xmlns:a16="http://schemas.microsoft.com/office/drawing/2014/main" id="{EED88356-22C4-D8DD-69A4-28C968027179}"/>
              </a:ext>
            </a:extLst>
          </p:cNvPr>
          <p:cNvSpPr txBox="1">
            <a:spLocks noChangeArrowheads="1"/>
          </p:cNvSpPr>
          <p:nvPr/>
        </p:nvSpPr>
        <p:spPr bwMode="auto">
          <a:xfrm>
            <a:off x="6438900" y="2361011"/>
            <a:ext cx="2005012" cy="7870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before</a:t>
            </a:r>
          </a:p>
        </p:txBody>
      </p:sp>
      <p:sp>
        <p:nvSpPr>
          <p:cNvPr id="4" name="Rectangle 2">
            <a:extLst>
              <a:ext uri="{FF2B5EF4-FFF2-40B4-BE49-F238E27FC236}">
                <a16:creationId xmlns:a16="http://schemas.microsoft.com/office/drawing/2014/main" id="{0BE91D2E-059D-0E63-0B89-21759E47D025}"/>
              </a:ext>
            </a:extLst>
          </p:cNvPr>
          <p:cNvSpPr txBox="1">
            <a:spLocks noChangeArrowheads="1"/>
          </p:cNvSpPr>
          <p:nvPr/>
        </p:nvSpPr>
        <p:spPr bwMode="auto">
          <a:xfrm>
            <a:off x="897730" y="3037416"/>
            <a:ext cx="537780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eyes of the LORD</a:t>
            </a:r>
          </a:p>
        </p:txBody>
      </p:sp>
      <p:sp>
        <p:nvSpPr>
          <p:cNvPr id="5" name="Rectangle 2">
            <a:extLst>
              <a:ext uri="{FF2B5EF4-FFF2-40B4-BE49-F238E27FC236}">
                <a16:creationId xmlns:a16="http://schemas.microsoft.com/office/drawing/2014/main" id="{5200C95A-C1D7-DFF2-A10D-CB1C64928EDD}"/>
              </a:ext>
            </a:extLst>
          </p:cNvPr>
          <p:cNvSpPr txBox="1">
            <a:spLocks noChangeArrowheads="1"/>
          </p:cNvSpPr>
          <p:nvPr/>
        </p:nvSpPr>
        <p:spPr bwMode="auto">
          <a:xfrm>
            <a:off x="1563374" y="2373537"/>
            <a:ext cx="4358796" cy="7649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ways of man</a:t>
            </a:r>
          </a:p>
        </p:txBody>
      </p:sp>
      <p:sp>
        <p:nvSpPr>
          <p:cNvPr id="6" name="Rectangle 2">
            <a:extLst>
              <a:ext uri="{FF2B5EF4-FFF2-40B4-BE49-F238E27FC236}">
                <a16:creationId xmlns:a16="http://schemas.microsoft.com/office/drawing/2014/main" id="{774F747F-2825-267C-B431-DA9E1AD07486}"/>
              </a:ext>
            </a:extLst>
          </p:cNvPr>
          <p:cNvSpPr txBox="1">
            <a:spLocks noChangeArrowheads="1"/>
          </p:cNvSpPr>
          <p:nvPr/>
        </p:nvSpPr>
        <p:spPr bwMode="auto">
          <a:xfrm>
            <a:off x="7203281" y="3037417"/>
            <a:ext cx="94773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t>
            </a:r>
          </a:p>
        </p:txBody>
      </p:sp>
      <p:sp>
        <p:nvSpPr>
          <p:cNvPr id="7" name="Rectangle 2">
            <a:extLst>
              <a:ext uri="{FF2B5EF4-FFF2-40B4-BE49-F238E27FC236}">
                <a16:creationId xmlns:a16="http://schemas.microsoft.com/office/drawing/2014/main" id="{E60D82C9-7869-9B5F-BEF4-083FC3F019D2}"/>
              </a:ext>
            </a:extLst>
          </p:cNvPr>
          <p:cNvSpPr txBox="1">
            <a:spLocks noChangeArrowheads="1"/>
          </p:cNvSpPr>
          <p:nvPr/>
        </p:nvSpPr>
        <p:spPr bwMode="auto">
          <a:xfrm>
            <a:off x="388144" y="3716203"/>
            <a:ext cx="5323723" cy="7676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ponders all his paths</a:t>
            </a:r>
          </a:p>
        </p:txBody>
      </p:sp>
      <p:sp>
        <p:nvSpPr>
          <p:cNvPr id="9" name="Rectangle 2">
            <a:extLst>
              <a:ext uri="{FF2B5EF4-FFF2-40B4-BE49-F238E27FC236}">
                <a16:creationId xmlns:a16="http://schemas.microsoft.com/office/drawing/2014/main" id="{81678EB8-4BAF-9AB0-1BDF-5E94DDC97CF8}"/>
              </a:ext>
            </a:extLst>
          </p:cNvPr>
          <p:cNvSpPr txBox="1">
            <a:spLocks noChangeArrowheads="1"/>
          </p:cNvSpPr>
          <p:nvPr/>
        </p:nvSpPr>
        <p:spPr bwMode="auto">
          <a:xfrm>
            <a:off x="3867903" y="2460645"/>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0" name="Rectangle 2">
            <a:extLst>
              <a:ext uri="{FF2B5EF4-FFF2-40B4-BE49-F238E27FC236}">
                <a16:creationId xmlns:a16="http://schemas.microsoft.com/office/drawing/2014/main" id="{B1940E3E-7022-47E6-8248-5BC917C7064C}"/>
              </a:ext>
            </a:extLst>
          </p:cNvPr>
          <p:cNvSpPr txBox="1">
            <a:spLocks noChangeArrowheads="1"/>
          </p:cNvSpPr>
          <p:nvPr/>
        </p:nvSpPr>
        <p:spPr bwMode="auto">
          <a:xfrm>
            <a:off x="1037231" y="4458334"/>
            <a:ext cx="745664"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useBgFill="1">
        <p:nvSpPr>
          <p:cNvPr id="13" name="Freeform: Shape 12">
            <a:extLst>
              <a:ext uri="{FF2B5EF4-FFF2-40B4-BE49-F238E27FC236}">
                <a16:creationId xmlns:a16="http://schemas.microsoft.com/office/drawing/2014/main" id="{4914416D-1174-7E44-ABDB-E017D0439726}"/>
              </a:ext>
            </a:extLst>
          </p:cNvPr>
          <p:cNvSpPr/>
          <p:nvPr/>
        </p:nvSpPr>
        <p:spPr>
          <a:xfrm>
            <a:off x="7169345" y="2154169"/>
            <a:ext cx="2064412" cy="2479539"/>
          </a:xfrm>
          <a:custGeom>
            <a:avLst/>
            <a:gdLst>
              <a:gd name="connsiteX0" fmla="*/ 2030753 w 2064412"/>
              <a:gd name="connsiteY0" fmla="*/ 0 h 2479539"/>
              <a:gd name="connsiteX1" fmla="*/ 1873678 w 2064412"/>
              <a:gd name="connsiteY1" fmla="*/ 61708 h 2479539"/>
              <a:gd name="connsiteX2" fmla="*/ 1733433 w 2064412"/>
              <a:gd name="connsiteY2" fmla="*/ 230003 h 2479539"/>
              <a:gd name="connsiteX3" fmla="*/ 1565138 w 2064412"/>
              <a:gd name="connsiteY3" fmla="*/ 370248 h 2479539"/>
              <a:gd name="connsiteX4" fmla="*/ 1357575 w 2064412"/>
              <a:gd name="connsiteY4" fmla="*/ 454395 h 2479539"/>
              <a:gd name="connsiteX5" fmla="*/ 1144402 w 2064412"/>
              <a:gd name="connsiteY5" fmla="*/ 521713 h 2479539"/>
              <a:gd name="connsiteX6" fmla="*/ 920010 w 2064412"/>
              <a:gd name="connsiteY6" fmla="*/ 454395 h 2479539"/>
              <a:gd name="connsiteX7" fmla="*/ 841472 w 2064412"/>
              <a:gd name="connsiteY7" fmla="*/ 566592 h 2479539"/>
              <a:gd name="connsiteX8" fmla="*/ 734886 w 2064412"/>
              <a:gd name="connsiteY8" fmla="*/ 633910 h 2479539"/>
              <a:gd name="connsiteX9" fmla="*/ 572201 w 2064412"/>
              <a:gd name="connsiteY9" fmla="*/ 757325 h 2479539"/>
              <a:gd name="connsiteX10" fmla="*/ 392687 w 2064412"/>
              <a:gd name="connsiteY10" fmla="*/ 908791 h 2479539"/>
              <a:gd name="connsiteX11" fmla="*/ 319759 w 2064412"/>
              <a:gd name="connsiteY11" fmla="*/ 1009767 h 2479539"/>
              <a:gd name="connsiteX12" fmla="*/ 173904 w 2064412"/>
              <a:gd name="connsiteY12" fmla="*/ 1077085 h 2479539"/>
              <a:gd name="connsiteX13" fmla="*/ 50488 w 2064412"/>
              <a:gd name="connsiteY13" fmla="*/ 1200501 h 2479539"/>
              <a:gd name="connsiteX14" fmla="*/ 0 w 2064412"/>
              <a:gd name="connsiteY14" fmla="*/ 1391235 h 2479539"/>
              <a:gd name="connsiteX15" fmla="*/ 145855 w 2064412"/>
              <a:gd name="connsiteY15" fmla="*/ 1531480 h 2479539"/>
              <a:gd name="connsiteX16" fmla="*/ 555372 w 2064412"/>
              <a:gd name="connsiteY16" fmla="*/ 1710994 h 2479539"/>
              <a:gd name="connsiteX17" fmla="*/ 1116353 w 2064412"/>
              <a:gd name="connsiteY17" fmla="*/ 1907338 h 2479539"/>
              <a:gd name="connsiteX18" fmla="*/ 1581968 w 2064412"/>
              <a:gd name="connsiteY18" fmla="*/ 2176609 h 2479539"/>
              <a:gd name="connsiteX19" fmla="*/ 2064412 w 2064412"/>
              <a:gd name="connsiteY19" fmla="*/ 2479539 h 2479539"/>
              <a:gd name="connsiteX20" fmla="*/ 2030753 w 2064412"/>
              <a:gd name="connsiteY20" fmla="*/ 0 h 247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4412" h="2479539">
                <a:moveTo>
                  <a:pt x="2030753" y="0"/>
                </a:moveTo>
                <a:lnTo>
                  <a:pt x="1873678" y="61708"/>
                </a:lnTo>
                <a:lnTo>
                  <a:pt x="1733433" y="230003"/>
                </a:lnTo>
                <a:lnTo>
                  <a:pt x="1565138" y="370248"/>
                </a:lnTo>
                <a:lnTo>
                  <a:pt x="1357575" y="454395"/>
                </a:lnTo>
                <a:lnTo>
                  <a:pt x="1144402" y="521713"/>
                </a:lnTo>
                <a:lnTo>
                  <a:pt x="920010" y="454395"/>
                </a:lnTo>
                <a:lnTo>
                  <a:pt x="841472" y="566592"/>
                </a:lnTo>
                <a:lnTo>
                  <a:pt x="734886" y="633910"/>
                </a:lnTo>
                <a:lnTo>
                  <a:pt x="572201" y="757325"/>
                </a:lnTo>
                <a:lnTo>
                  <a:pt x="392687" y="908791"/>
                </a:lnTo>
                <a:lnTo>
                  <a:pt x="319759" y="1009767"/>
                </a:lnTo>
                <a:lnTo>
                  <a:pt x="173904" y="1077085"/>
                </a:lnTo>
                <a:lnTo>
                  <a:pt x="50488" y="1200501"/>
                </a:lnTo>
                <a:lnTo>
                  <a:pt x="0" y="1391235"/>
                </a:lnTo>
                <a:lnTo>
                  <a:pt x="145855" y="1531480"/>
                </a:lnTo>
                <a:lnTo>
                  <a:pt x="555372" y="1710994"/>
                </a:lnTo>
                <a:lnTo>
                  <a:pt x="1116353" y="1907338"/>
                </a:lnTo>
                <a:lnTo>
                  <a:pt x="1581968" y="2176609"/>
                </a:lnTo>
                <a:lnTo>
                  <a:pt x="2064412" y="2479539"/>
                </a:lnTo>
                <a:lnTo>
                  <a:pt x="2030753" y="0"/>
                </a:ln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2">
            <a:extLst>
              <a:ext uri="{FF2B5EF4-FFF2-40B4-BE49-F238E27FC236}">
                <a16:creationId xmlns:a16="http://schemas.microsoft.com/office/drawing/2014/main" id="{B68612EE-B4E6-6450-8214-3056E00BCF97}"/>
              </a:ext>
            </a:extLst>
          </p:cNvPr>
          <p:cNvSpPr txBox="1">
            <a:spLocks noChangeArrowheads="1"/>
          </p:cNvSpPr>
          <p:nvPr/>
        </p:nvSpPr>
        <p:spPr bwMode="auto">
          <a:xfrm>
            <a:off x="4460240" y="4390227"/>
            <a:ext cx="939100" cy="7634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all</a:t>
            </a:r>
          </a:p>
        </p:txBody>
      </p:sp>
    </p:spTree>
    <p:extLst>
      <p:ext uri="{BB962C8B-B14F-4D97-AF65-F5344CB8AC3E}">
        <p14:creationId xmlns:p14="http://schemas.microsoft.com/office/powerpoint/2010/main" val="30331464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10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750" fill="hold"/>
                                        <p:tgtEl>
                                          <p:spTgt spid="3074"/>
                                        </p:tgtEl>
                                        <p:attrNameLst>
                                          <p:attrName>ppt_w</p:attrName>
                                        </p:attrNameLst>
                                      </p:cBhvr>
                                      <p:tavLst>
                                        <p:tav tm="0">
                                          <p:val>
                                            <p:fltVal val="0"/>
                                          </p:val>
                                        </p:tav>
                                        <p:tav tm="100000">
                                          <p:val>
                                            <p:strVal val="#ppt_w"/>
                                          </p:val>
                                        </p:tav>
                                      </p:tavLst>
                                    </p:anim>
                                    <p:anim calcmode="lin" valueType="num">
                                      <p:cBhvr>
                                        <p:cTn id="8" dur="1750" fill="hold"/>
                                        <p:tgtEl>
                                          <p:spTgt spid="3074"/>
                                        </p:tgtEl>
                                        <p:attrNameLst>
                                          <p:attrName>ppt_h</p:attrName>
                                        </p:attrNameLst>
                                      </p:cBhvr>
                                      <p:tavLst>
                                        <p:tav tm="0">
                                          <p:val>
                                            <p:fltVal val="0"/>
                                          </p:val>
                                        </p:tav>
                                        <p:tav tm="100000">
                                          <p:val>
                                            <p:strVal val="#ppt_h"/>
                                          </p:val>
                                        </p:tav>
                                      </p:tavLst>
                                    </p:anim>
                                  </p:childTnLst>
                                </p:cTn>
                              </p:par>
                              <p:par>
                                <p:cTn id="9" presetID="0" presetClass="path" presetSubtype="0" fill="hold" grpId="2" nodeType="withEffect">
                                  <p:stCondLst>
                                    <p:cond delay="100"/>
                                  </p:stCondLst>
                                  <p:childTnLst>
                                    <p:animMotion origin="layout" path="M 0.00035 0 C 0.00069 0.04491 0.00313 0.12616 0.01892 0.18102 C 0.03472 0.23588 0.05417 0.31134 0.09514 0.32963 C 0.14115 0.35787 0.25017 0.32338 0.27153 0.27269 C 0.29722 0.19028 0.30156 0.15093 0.29323 0.08981 C 0.29219 0.06528 0.24028 0.04074 0.2401 0.01574 C 0.23941 -0.01065 0.18438 -0.0044 0.2217 -0.02963 C 0.25972 -0.06806 0.31042 -0.0831 0.35035 -0.08426 C 0.39097 -0.08519 0.54722 -0.09398 0.58767 -0.09468 " pathEditMode="relative" rAng="0" ptsTypes="AAAAAAAAA">
                                      <p:cBhvr>
                                        <p:cTn id="10" dur="1750" spd="-100000" fill="hold"/>
                                        <p:tgtEl>
                                          <p:spTgt spid="3074"/>
                                        </p:tgtEl>
                                        <p:attrNameLst>
                                          <p:attrName>ppt_x</p:attrName>
                                          <p:attrName>ppt_y</p:attrName>
                                        </p:attrNameLst>
                                      </p:cBhvr>
                                      <p:rCtr x="29358" y="12245"/>
                                    </p:animMotion>
                                  </p:childTnLst>
                                </p:cTn>
                              </p:par>
                              <p:par>
                                <p:cTn id="11" presetID="1" presetClass="exit" presetSubtype="0" fill="hold" grpId="0" nodeType="withEffect">
                                  <p:stCondLst>
                                    <p:cond delay="700"/>
                                  </p:stCondLst>
                                  <p:childTnLst>
                                    <p:set>
                                      <p:cBhvr>
                                        <p:cTn id="12" dur="1" fill="hold">
                                          <p:stCondLst>
                                            <p:cond delay="0"/>
                                          </p:stCondLst>
                                        </p:cTn>
                                        <p:tgtEl>
                                          <p:spTgt spid="1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250"/>
                                        <p:tgtEl>
                                          <p:spTgt spid="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250"/>
                                        <p:tgtEl>
                                          <p:spTgt spid="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25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250"/>
                                        <p:tgtEl>
                                          <p:spTgt spid="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42" presetClass="path" presetSubtype="0" accel="50000" decel="50000" fill="hold" grpId="2" nodeType="withEffect">
                                  <p:stCondLst>
                                    <p:cond delay="0"/>
                                  </p:stCondLst>
                                  <p:childTnLst>
                                    <p:animMotion origin="layout" path="M 4.72222E-6 -3.7037E-7 L -0.58646 -0.09745 " pathEditMode="relative" rAng="0" ptsTypes="AA">
                                      <p:cBhvr>
                                        <p:cTn id="31" dur="2000" fill="hold"/>
                                        <p:tgtEl>
                                          <p:spTgt spid="2"/>
                                        </p:tgtEl>
                                        <p:attrNameLst>
                                          <p:attrName>ppt_x</p:attrName>
                                          <p:attrName>ppt_y</p:attrName>
                                        </p:attrNameLst>
                                      </p:cBhvr>
                                      <p:rCtr x="-29323" y="-4884"/>
                                    </p:animMotion>
                                  </p:childTnLst>
                                </p:cTn>
                              </p:par>
                              <p:par>
                                <p:cTn id="32" presetID="42" presetClass="path" presetSubtype="0" accel="50000" decel="50000" fill="hold" grpId="2" nodeType="withEffect">
                                  <p:stCondLst>
                                    <p:cond delay="0"/>
                                  </p:stCondLst>
                                  <p:childTnLst>
                                    <p:animMotion origin="layout" path="M 2.5E-6 2.96296E-6 L 0.19844 -0.19514 " pathEditMode="relative" rAng="0" ptsTypes="AA">
                                      <p:cBhvr>
                                        <p:cTn id="33" dur="2000" fill="hold"/>
                                        <p:tgtEl>
                                          <p:spTgt spid="4"/>
                                        </p:tgtEl>
                                        <p:attrNameLst>
                                          <p:attrName>ppt_x</p:attrName>
                                          <p:attrName>ppt_y</p:attrName>
                                        </p:attrNameLst>
                                      </p:cBhvr>
                                      <p:rCtr x="9913" y="-9769"/>
                                    </p:animMotion>
                                  </p:childTnLst>
                                </p:cTn>
                              </p:par>
                              <p:par>
                                <p:cTn id="34" presetID="42" presetClass="path" presetSubtype="0" accel="50000" decel="50000" fill="hold" grpId="2" nodeType="withEffect">
                                  <p:stCondLst>
                                    <p:cond delay="0"/>
                                  </p:stCondLst>
                                  <p:childTnLst>
                                    <p:animMotion origin="layout" path="M 5E-6 -1.85185E-6 L 0.09097 0.09815 " pathEditMode="relative" rAng="0" ptsTypes="AA">
                                      <p:cBhvr>
                                        <p:cTn id="35" dur="2000" fill="hold"/>
                                        <p:tgtEl>
                                          <p:spTgt spid="5"/>
                                        </p:tgtEl>
                                        <p:attrNameLst>
                                          <p:attrName>ppt_x</p:attrName>
                                          <p:attrName>ppt_y</p:attrName>
                                        </p:attrNameLst>
                                      </p:cBhvr>
                                      <p:rCtr x="4549" y="4907"/>
                                    </p:animMotion>
                                  </p:childTnLst>
                                </p:cTn>
                              </p:par>
                              <p:par>
                                <p:cTn id="36" presetID="42" presetClass="path" presetSubtype="0" accel="50000" decel="50000" fill="hold" grpId="2" nodeType="withEffect">
                                  <p:stCondLst>
                                    <p:cond delay="0"/>
                                  </p:stCondLst>
                                  <p:childTnLst>
                                    <p:animMotion origin="layout" path="M -3.33333E-6 2.96296E-6 L -0.60104 0.19606 " pathEditMode="relative" rAng="0" ptsTypes="AA">
                                      <p:cBhvr>
                                        <p:cTn id="37" dur="2000" fill="hold"/>
                                        <p:tgtEl>
                                          <p:spTgt spid="6"/>
                                        </p:tgtEl>
                                        <p:attrNameLst>
                                          <p:attrName>ppt_x</p:attrName>
                                          <p:attrName>ppt_y</p:attrName>
                                        </p:attrNameLst>
                                      </p:cBhvr>
                                      <p:rCtr x="-30052" y="9792"/>
                                    </p:animMotion>
                                  </p:childTnLst>
                                </p:cTn>
                              </p:par>
                              <p:par>
                                <p:cTn id="38" presetID="42" presetClass="path" presetSubtype="0" accel="50000" decel="50000" fill="hold" grpId="2" nodeType="withEffect">
                                  <p:stCondLst>
                                    <p:cond delay="0"/>
                                  </p:stCondLst>
                                  <p:childTnLst>
                                    <p:animMotion origin="layout" path="M 3.05556E-6 3.33333E-6 L 0.21493 0.09722 " pathEditMode="relative" rAng="0" ptsTypes="AA">
                                      <p:cBhvr>
                                        <p:cTn id="39" dur="2000" fill="hold"/>
                                        <p:tgtEl>
                                          <p:spTgt spid="7"/>
                                        </p:tgtEl>
                                        <p:attrNameLst>
                                          <p:attrName>ppt_x</p:attrName>
                                          <p:attrName>ppt_y</p:attrName>
                                        </p:attrNameLst>
                                      </p:cBhvr>
                                      <p:rCtr x="10747" y="4861"/>
                                    </p:animMotion>
                                  </p:childTnLst>
                                </p:cTn>
                              </p:par>
                              <p:par>
                                <p:cTn id="40" presetID="10" presetClass="exit" presetSubtype="0" fill="hold" grpId="1" nodeType="withEffect">
                                  <p:stCondLst>
                                    <p:cond delay="0"/>
                                  </p:stCondLst>
                                  <p:childTnLst>
                                    <p:animEffect transition="out" filter="fade">
                                      <p:cBhvr>
                                        <p:cTn id="41" dur="1250"/>
                                        <p:tgtEl>
                                          <p:spTgt spid="3074"/>
                                        </p:tgtEl>
                                      </p:cBhvr>
                                    </p:animEffect>
                                    <p:set>
                                      <p:cBhvr>
                                        <p:cTn id="42" dur="1" fill="hold">
                                          <p:stCondLst>
                                            <p:cond delay="1249"/>
                                          </p:stCondLst>
                                        </p:cTn>
                                        <p:tgtEl>
                                          <p:spTgt spid="3074"/>
                                        </p:tgtEl>
                                        <p:attrNameLst>
                                          <p:attrName>style.visibility</p:attrName>
                                        </p:attrNameLst>
                                      </p:cBhvr>
                                      <p:to>
                                        <p:strVal val="hidden"/>
                                      </p:to>
                                    </p:set>
                                  </p:childTnLst>
                                </p:cTn>
                              </p:par>
                            </p:childTnLst>
                          </p:cTn>
                        </p:par>
                        <p:par>
                          <p:cTn id="43" fill="hold">
                            <p:stCondLst>
                              <p:cond delay="2000"/>
                            </p:stCondLst>
                            <p:childTnLst>
                              <p:par>
                                <p:cTn id="44" presetID="10" presetClass="entr" presetSubtype="0"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250"/>
                                        <p:tgtEl>
                                          <p:spTgt spid="8"/>
                                        </p:tgtEl>
                                      </p:cBhvr>
                                    </p:animEffect>
                                  </p:childTnLst>
                                </p:cTn>
                              </p:par>
                            </p:childTnLst>
                          </p:cTn>
                        </p:par>
                        <p:par>
                          <p:cTn id="47" fill="hold">
                            <p:stCondLst>
                              <p:cond delay="2250"/>
                            </p:stCondLst>
                            <p:childTnLst>
                              <p:par>
                                <p:cTn id="48" presetID="10" presetClass="exit" presetSubtype="0" fill="hold" grpId="1" nodeType="afterEffect">
                                  <p:stCondLst>
                                    <p:cond delay="0"/>
                                  </p:stCondLst>
                                  <p:childTnLst>
                                    <p:animEffect transition="out" filter="fade">
                                      <p:cBhvr>
                                        <p:cTn id="49" dur="500"/>
                                        <p:tgtEl>
                                          <p:spTgt spid="2"/>
                                        </p:tgtEl>
                                      </p:cBhvr>
                                    </p:animEffect>
                                    <p:set>
                                      <p:cBhvr>
                                        <p:cTn id="50" dur="1" fill="hold">
                                          <p:stCondLst>
                                            <p:cond delay="499"/>
                                          </p:stCondLst>
                                        </p:cTn>
                                        <p:tgtEl>
                                          <p:spTgt spid="2"/>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500"/>
                                        <p:tgtEl>
                                          <p:spTgt spid="4"/>
                                        </p:tgtEl>
                                      </p:cBhvr>
                                    </p:animEffect>
                                    <p:set>
                                      <p:cBhvr>
                                        <p:cTn id="53" dur="1" fill="hold">
                                          <p:stCondLst>
                                            <p:cond delay="499"/>
                                          </p:stCondLst>
                                        </p:cTn>
                                        <p:tgtEl>
                                          <p:spTgt spid="4"/>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500"/>
                                        <p:tgtEl>
                                          <p:spTgt spid="5"/>
                                        </p:tgtEl>
                                      </p:cBhvr>
                                    </p:animEffect>
                                    <p:set>
                                      <p:cBhvr>
                                        <p:cTn id="56" dur="1" fill="hold">
                                          <p:stCondLst>
                                            <p:cond delay="499"/>
                                          </p:stCondLst>
                                        </p:cTn>
                                        <p:tgtEl>
                                          <p:spTgt spid="5"/>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500"/>
                                        <p:tgtEl>
                                          <p:spTgt spid="6"/>
                                        </p:tgtEl>
                                      </p:cBhvr>
                                    </p:animEffect>
                                    <p:set>
                                      <p:cBhvr>
                                        <p:cTn id="59" dur="1" fill="hold">
                                          <p:stCondLst>
                                            <p:cond delay="499"/>
                                          </p:stCondLst>
                                        </p:cTn>
                                        <p:tgtEl>
                                          <p:spTgt spid="6"/>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7"/>
                                        </p:tgtEl>
                                      </p:cBhvr>
                                    </p:animEffect>
                                    <p:set>
                                      <p:cBhvr>
                                        <p:cTn id="62" dur="1" fill="hold">
                                          <p:stCondLst>
                                            <p:cond delay="499"/>
                                          </p:stCondLst>
                                        </p:cTn>
                                        <p:tgtEl>
                                          <p:spTgt spid="7"/>
                                        </p:tgtEl>
                                        <p:attrNameLst>
                                          <p:attrName>style.visibility</p:attrName>
                                        </p:attrNameLst>
                                      </p:cBhvr>
                                      <p:to>
                                        <p:strVal val="hidden"/>
                                      </p:to>
                                    </p:set>
                                  </p:childTnLst>
                                </p:cTn>
                              </p:par>
                            </p:childTnLst>
                          </p:cTn>
                        </p:par>
                        <p:par>
                          <p:cTn id="63" fill="hold">
                            <p:stCondLst>
                              <p:cond delay="2750"/>
                            </p:stCondLst>
                            <p:childTnLst>
                              <p:par>
                                <p:cTn id="64" presetID="22" presetClass="entr" presetSubtype="1" fill="hold" grpId="0" nodeType="after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wipe(up)">
                                      <p:cBhvr>
                                        <p:cTn id="66" dur="500"/>
                                        <p:tgtEl>
                                          <p:spTgt spid="9"/>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0-#ppt_w/2"/>
                                          </p:val>
                                        </p:tav>
                                        <p:tav tm="100000">
                                          <p:val>
                                            <p:strVal val="#ppt_x"/>
                                          </p:val>
                                        </p:tav>
                                      </p:tavLst>
                                    </p:anim>
                                    <p:anim calcmode="lin" valueType="num">
                                      <p:cBhvr additive="base">
                                        <p:cTn id="72" dur="500" fill="hold"/>
                                        <p:tgtEl>
                                          <p:spTgt spid="10"/>
                                        </p:tgtEl>
                                        <p:attrNameLst>
                                          <p:attrName>ppt_y</p:attrName>
                                        </p:attrNameLst>
                                      </p:cBhvr>
                                      <p:tavLst>
                                        <p:tav tm="0">
                                          <p:val>
                                            <p:strVal val="#ppt_y"/>
                                          </p:val>
                                        </p:tav>
                                        <p:tav tm="100000">
                                          <p:val>
                                            <p:strVal val="#ppt_y"/>
                                          </p:val>
                                        </p:tav>
                                      </p:tavLst>
                                    </p:anim>
                                  </p:childTnLst>
                                </p:cTn>
                              </p:par>
                              <p:par>
                                <p:cTn id="73" presetID="21" presetClass="entr" presetSubtype="8" fill="hold" grpId="0" nodeType="withEffect">
                                  <p:stCondLst>
                                    <p:cond delay="0"/>
                                  </p:stCondLst>
                                  <p:childTnLst>
                                    <p:set>
                                      <p:cBhvr>
                                        <p:cTn id="74" dur="1" fill="hold">
                                          <p:stCondLst>
                                            <p:cond delay="0"/>
                                          </p:stCondLst>
                                        </p:cTn>
                                        <p:tgtEl>
                                          <p:spTgt spid="11"/>
                                        </p:tgtEl>
                                        <p:attrNameLst>
                                          <p:attrName>style.visibility</p:attrName>
                                        </p:attrNameLst>
                                      </p:cBhvr>
                                      <p:to>
                                        <p:strVal val="visible"/>
                                      </p:to>
                                    </p:set>
                                    <p:animEffect transition="in" filter="wheel(8)">
                                      <p:cBhvr>
                                        <p:cTn id="75"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074" grpId="0"/>
      <p:bldP spid="3074" grpId="1"/>
      <p:bldP spid="3074" grpId="2"/>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9" grpId="0"/>
      <p:bldP spid="10" grpId="0"/>
      <p:bldP spid="13" grpId="0" animBg="1"/>
      <p:bldP spid="11"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5 Beautiful Mercies of God to Rejoice in Each Morning">
            <a:extLst>
              <a:ext uri="{FF2B5EF4-FFF2-40B4-BE49-F238E27FC236}">
                <a16:creationId xmlns:a16="http://schemas.microsoft.com/office/drawing/2014/main" id="{E812EEEB-2528-42E2-8970-61E8B41CE84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9386"/>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7408" name="Title 1">
            <a:extLst>
              <a:ext uri="{FF2B5EF4-FFF2-40B4-BE49-F238E27FC236}">
                <a16:creationId xmlns:a16="http://schemas.microsoft.com/office/drawing/2014/main" id="{154FC9B5-B0A4-F98B-70D5-76BC6BEB851B}"/>
              </a:ext>
            </a:extLst>
          </p:cNvPr>
          <p:cNvSpPr txBox="1">
            <a:spLocks/>
          </p:cNvSpPr>
          <p:nvPr/>
        </p:nvSpPr>
        <p:spPr>
          <a:xfrm>
            <a:off x="2421850" y="4775725"/>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3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own desires</a:t>
            </a:r>
          </a:p>
        </p:txBody>
      </p:sp>
      <p:sp>
        <p:nvSpPr>
          <p:cNvPr id="9" name="Final">
            <a:extLst>
              <a:ext uri="{FF2B5EF4-FFF2-40B4-BE49-F238E27FC236}">
                <a16:creationId xmlns:a16="http://schemas.microsoft.com/office/drawing/2014/main" id="{FCC7B866-C26B-7A7B-8655-ED206795EAF7}"/>
              </a:ext>
            </a:extLst>
          </p:cNvPr>
          <p:cNvSpPr txBox="1">
            <a:spLocks noChangeArrowheads="1"/>
          </p:cNvSpPr>
          <p:nvPr/>
        </p:nvSpPr>
        <p:spPr bwMode="auto">
          <a:xfrm>
            <a:off x="160774" y="144860"/>
            <a:ext cx="8822452" cy="6568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300" b="1" kern="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Blessed is the man who endures temptation; </a:t>
            </a:r>
            <a:br>
              <a:rPr lang="en-US" altLang="en-US" sz="3300" b="1" kern="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br>
            <a:r>
              <a:rPr lang="en-US" altLang="en-US" sz="3300" b="1" kern="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when approved he will receive the crown of life</a:t>
            </a:r>
            <a:br>
              <a:rPr lang="en-US" altLang="en-US" sz="3300" b="1" kern="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br>
            <a:r>
              <a:rPr lang="en-US" altLang="en-US" sz="3300" b="1" kern="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the Lord has promised to those who love Him</a:t>
            </a:r>
            <a:br>
              <a:rPr lang="en-US" altLang="en-US" sz="3300" b="1" kern="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br>
            <a:br>
              <a:rPr lang="en-US" altLang="en-US" sz="2000" b="1" kern="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300" b="1" kern="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Let no one say when he is tempted</a:t>
            </a:r>
            <a:br>
              <a:rPr lang="en-US" altLang="en-US" sz="3300" b="1" kern="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sz="3300" b="1" kern="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am tempted by God"</a:t>
            </a:r>
            <a:r>
              <a:rPr lang="en-US" altLang="en-US" sz="3300" b="1" kern="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a:t>
            </a:r>
            <a:br>
              <a:rPr lang="en-US" altLang="en-US" sz="3300" b="1" kern="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sz="3300" b="1" kern="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God cannot be tempted by evil</a:t>
            </a:r>
            <a:br>
              <a:rPr lang="en-US" altLang="en-US" sz="3300" b="1" kern="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sz="3300" b="1" kern="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nor does He Himself tempt anyone</a:t>
            </a:r>
            <a:br>
              <a:rPr lang="en-US" altLang="en-US" sz="3300" b="1" kern="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300" b="1" kern="0">
                <a:ln w="3175" cmpd="sng">
                  <a:solidFill>
                    <a:srgbClr val="FFFFFF"/>
                  </a:solidFill>
                  <a:prstDash val="solid"/>
                  <a:miter lim="800000"/>
                </a:ln>
                <a:solidFill>
                  <a:srgbClr val="CC00FF"/>
                </a:solidFill>
                <a:effectLst>
                  <a:glow rad="101600">
                    <a:schemeClr val="tx1"/>
                  </a:glow>
                  <a:outerShdw blurRad="50800" algn="tl" rotWithShape="0">
                    <a:srgbClr val="000000"/>
                  </a:outerShdw>
                </a:effectLst>
                <a:latin typeface="Calibri" panose="020F0502020204030204" pitchFamily="34" charset="0"/>
              </a:rPr>
              <a:t>each one is tempted when he is drawn away</a:t>
            </a:r>
            <a:br>
              <a:rPr lang="en-US" altLang="en-US" sz="3300" b="1" kern="0">
                <a:ln w="3175" cmpd="sng">
                  <a:solidFill>
                    <a:srgbClr val="FFFFFF"/>
                  </a:solidFill>
                  <a:prstDash val="solid"/>
                  <a:miter lim="800000"/>
                </a:ln>
                <a:solidFill>
                  <a:srgbClr val="CC00FF"/>
                </a:solidFill>
                <a:effectLst>
                  <a:glow rad="101600">
                    <a:schemeClr val="tx1"/>
                  </a:glow>
                  <a:outerShdw blurRad="50800" algn="tl" rotWithShape="0">
                    <a:srgbClr val="000000"/>
                  </a:outerShdw>
                </a:effectLst>
                <a:latin typeface="Calibri" panose="020F0502020204030204" pitchFamily="34" charset="0"/>
              </a:rPr>
            </a:br>
            <a:r>
              <a:rPr lang="en-US" altLang="en-US" sz="3300" b="1" kern="0">
                <a:ln w="3175" cmpd="sng">
                  <a:solidFill>
                    <a:srgbClr val="FFFFFF"/>
                  </a:solidFill>
                  <a:prstDash val="solid"/>
                  <a:miter lim="800000"/>
                </a:ln>
                <a:solidFill>
                  <a:srgbClr val="CC00FF"/>
                </a:solidFill>
                <a:effectLst>
                  <a:glow rad="101600">
                    <a:schemeClr val="tx1"/>
                  </a:glow>
                  <a:outerShdw blurRad="50800" algn="tl" rotWithShape="0">
                    <a:srgbClr val="000000"/>
                  </a:outerShdw>
                </a:effectLst>
                <a:latin typeface="Calibri" panose="020F0502020204030204" pitchFamily="34" charset="0"/>
              </a:rPr>
              <a:t>by his own desires and enticed </a:t>
            </a:r>
            <a:br>
              <a:rPr lang="en-US" altLang="en-US" sz="3300" b="1" kern="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br>
              <a:rPr lang="en-US" altLang="en-US" sz="2000" b="1" kern="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300" b="1" kern="0">
                <a:ln w="3175"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when desire has conceived, it gives birth to sin; and sin, when it is full-grown, brings forth death</a:t>
            </a:r>
            <a:endParaRPr lang="en-US" altLang="en-US" sz="3200" b="1" i="1" kern="0" dirty="0">
              <a:ln w="3175"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321548" y="289719"/>
            <a:ext cx="8500905" cy="6278562"/>
          </a:xfrm>
        </p:spPr>
        <p:txBody>
          <a:bodyPr>
            <a:scene3d>
              <a:camera prst="orthographicFront"/>
              <a:lightRig rig="flat" dir="t"/>
            </a:scene3d>
            <a:sp3d extrusionH="57150" prstMaterial="plastic">
              <a:bevelT w="38100" h="38100"/>
            </a:sp3d>
          </a:bodyPr>
          <a:lstStyle/>
          <a:p>
            <a:pPr eaLnBrk="1" hangingPunct="1"/>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Blessed is the man who endures temptation; for when he has been approved, he will receive the crown of life which the Lord has promised to those who love Him. Let no one say when he is tempted, "I am tempted by God"; for God cannot be tempted by evil, nor does He Himself tempt anyone. But each one is tempted when he is drawn away by his own desires and enticed. Then, when desire has conceived, it gives birth to sin; and sin, when it is full-grown, brings forth death. Do not be deceived, my beloved brethren.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James 1:12-16 </a:t>
            </a:r>
          </a:p>
        </p:txBody>
      </p:sp>
      <p:sp>
        <p:nvSpPr>
          <p:cNvPr id="2" name="Rectangle 2">
            <a:extLst>
              <a:ext uri="{FF2B5EF4-FFF2-40B4-BE49-F238E27FC236}">
                <a16:creationId xmlns:a16="http://schemas.microsoft.com/office/drawing/2014/main" id="{C70521C4-B3BC-9EF9-0754-AFFC3AC17C09}"/>
              </a:ext>
            </a:extLst>
          </p:cNvPr>
          <p:cNvSpPr txBox="1">
            <a:spLocks noChangeArrowheads="1"/>
          </p:cNvSpPr>
          <p:nvPr/>
        </p:nvSpPr>
        <p:spPr bwMode="auto">
          <a:xfrm>
            <a:off x="538619" y="285750"/>
            <a:ext cx="8071981" cy="753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Blessed is the man who endures temptation;</a:t>
            </a:r>
          </a:p>
        </p:txBody>
      </p:sp>
      <p:sp>
        <p:nvSpPr>
          <p:cNvPr id="3" name="Rectangle 2">
            <a:extLst>
              <a:ext uri="{FF2B5EF4-FFF2-40B4-BE49-F238E27FC236}">
                <a16:creationId xmlns:a16="http://schemas.microsoft.com/office/drawing/2014/main" id="{934CAB55-4CCF-C2B4-A2AD-FBBBA4025300}"/>
              </a:ext>
            </a:extLst>
          </p:cNvPr>
          <p:cNvSpPr txBox="1">
            <a:spLocks noChangeArrowheads="1"/>
          </p:cNvSpPr>
          <p:nvPr/>
        </p:nvSpPr>
        <p:spPr bwMode="auto">
          <a:xfrm>
            <a:off x="914400" y="907256"/>
            <a:ext cx="1247775" cy="5176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when</a:t>
            </a:r>
          </a:p>
        </p:txBody>
      </p:sp>
      <p:sp>
        <p:nvSpPr>
          <p:cNvPr id="4" name="Rectangle 2">
            <a:extLst>
              <a:ext uri="{FF2B5EF4-FFF2-40B4-BE49-F238E27FC236}">
                <a16:creationId xmlns:a16="http://schemas.microsoft.com/office/drawing/2014/main" id="{94C24903-AF4C-BBDF-8DD3-DA4AC79F29DD}"/>
              </a:ext>
            </a:extLst>
          </p:cNvPr>
          <p:cNvSpPr txBox="1">
            <a:spLocks noChangeArrowheads="1"/>
          </p:cNvSpPr>
          <p:nvPr/>
        </p:nvSpPr>
        <p:spPr bwMode="auto">
          <a:xfrm>
            <a:off x="4064794" y="862100"/>
            <a:ext cx="2173169" cy="6071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approved</a:t>
            </a:r>
          </a:p>
        </p:txBody>
      </p:sp>
      <p:sp>
        <p:nvSpPr>
          <p:cNvPr id="5" name="Rectangle 2">
            <a:extLst>
              <a:ext uri="{FF2B5EF4-FFF2-40B4-BE49-F238E27FC236}">
                <a16:creationId xmlns:a16="http://schemas.microsoft.com/office/drawing/2014/main" id="{F94A3989-5B41-09F3-8E1C-EA8F144CD7D5}"/>
              </a:ext>
            </a:extLst>
          </p:cNvPr>
          <p:cNvSpPr txBox="1">
            <a:spLocks noChangeArrowheads="1"/>
          </p:cNvSpPr>
          <p:nvPr/>
        </p:nvSpPr>
        <p:spPr bwMode="auto">
          <a:xfrm>
            <a:off x="6024563" y="831017"/>
            <a:ext cx="2839040" cy="662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will receive</a:t>
            </a:r>
          </a:p>
        </p:txBody>
      </p:sp>
      <p:sp>
        <p:nvSpPr>
          <p:cNvPr id="6" name="Rectangle 2">
            <a:extLst>
              <a:ext uri="{FF2B5EF4-FFF2-40B4-BE49-F238E27FC236}">
                <a16:creationId xmlns:a16="http://schemas.microsoft.com/office/drawing/2014/main" id="{71F65B8A-A873-5D12-E0A6-1259F90E9663}"/>
              </a:ext>
            </a:extLst>
          </p:cNvPr>
          <p:cNvSpPr txBox="1">
            <a:spLocks noChangeArrowheads="1"/>
          </p:cNvSpPr>
          <p:nvPr/>
        </p:nvSpPr>
        <p:spPr bwMode="auto">
          <a:xfrm>
            <a:off x="400050" y="1378744"/>
            <a:ext cx="3217785" cy="5824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crown of life</a:t>
            </a:r>
          </a:p>
        </p:txBody>
      </p:sp>
      <p:sp>
        <p:nvSpPr>
          <p:cNvPr id="7" name="Rectangle 2">
            <a:extLst>
              <a:ext uri="{FF2B5EF4-FFF2-40B4-BE49-F238E27FC236}">
                <a16:creationId xmlns:a16="http://schemas.microsoft.com/office/drawing/2014/main" id="{38706E68-7695-7D4A-2BBE-C9DAE1E3046A}"/>
              </a:ext>
            </a:extLst>
          </p:cNvPr>
          <p:cNvSpPr txBox="1">
            <a:spLocks noChangeArrowheads="1"/>
          </p:cNvSpPr>
          <p:nvPr/>
        </p:nvSpPr>
        <p:spPr bwMode="auto">
          <a:xfrm>
            <a:off x="4519613" y="1348249"/>
            <a:ext cx="4207132" cy="6377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Lord has promised</a:t>
            </a:r>
          </a:p>
        </p:txBody>
      </p:sp>
      <p:sp>
        <p:nvSpPr>
          <p:cNvPr id="8" name="Rectangle 2">
            <a:extLst>
              <a:ext uri="{FF2B5EF4-FFF2-40B4-BE49-F238E27FC236}">
                <a16:creationId xmlns:a16="http://schemas.microsoft.com/office/drawing/2014/main" id="{16CB07D6-7AFD-43AD-1C9A-AA5AC62E9013}"/>
              </a:ext>
            </a:extLst>
          </p:cNvPr>
          <p:cNvSpPr txBox="1">
            <a:spLocks noChangeArrowheads="1"/>
          </p:cNvSpPr>
          <p:nvPr/>
        </p:nvSpPr>
        <p:spPr bwMode="auto">
          <a:xfrm>
            <a:off x="195520" y="1841669"/>
            <a:ext cx="4433630" cy="656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those who love Him</a:t>
            </a:r>
          </a:p>
        </p:txBody>
      </p:sp>
      <p:sp>
        <p:nvSpPr>
          <p:cNvPr id="11" name="Rectangle 2">
            <a:extLst>
              <a:ext uri="{FF2B5EF4-FFF2-40B4-BE49-F238E27FC236}">
                <a16:creationId xmlns:a16="http://schemas.microsoft.com/office/drawing/2014/main" id="{34ACB67D-27F7-6D3F-9A37-DB53A8CBAA59}"/>
              </a:ext>
            </a:extLst>
          </p:cNvPr>
          <p:cNvSpPr txBox="1">
            <a:spLocks noChangeArrowheads="1"/>
          </p:cNvSpPr>
          <p:nvPr/>
        </p:nvSpPr>
        <p:spPr bwMode="auto">
          <a:xfrm>
            <a:off x="4300538" y="1841671"/>
            <a:ext cx="4687051" cy="6586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Let no one say when he</a:t>
            </a:r>
          </a:p>
        </p:txBody>
      </p:sp>
      <p:sp>
        <p:nvSpPr>
          <p:cNvPr id="12" name="Rectangle 2">
            <a:extLst>
              <a:ext uri="{FF2B5EF4-FFF2-40B4-BE49-F238E27FC236}">
                <a16:creationId xmlns:a16="http://schemas.microsoft.com/office/drawing/2014/main" id="{70CF4FAB-016D-9D81-BA83-007E3107162C}"/>
              </a:ext>
            </a:extLst>
          </p:cNvPr>
          <p:cNvSpPr txBox="1">
            <a:spLocks noChangeArrowheads="1"/>
          </p:cNvSpPr>
          <p:nvPr/>
        </p:nvSpPr>
        <p:spPr bwMode="auto">
          <a:xfrm>
            <a:off x="502443" y="2361410"/>
            <a:ext cx="2347159" cy="6248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tempted</a:t>
            </a:r>
          </a:p>
        </p:txBody>
      </p:sp>
      <p:sp>
        <p:nvSpPr>
          <p:cNvPr id="13" name="Rectangle 2">
            <a:extLst>
              <a:ext uri="{FF2B5EF4-FFF2-40B4-BE49-F238E27FC236}">
                <a16:creationId xmlns:a16="http://schemas.microsoft.com/office/drawing/2014/main" id="{8A7A20A5-866A-2374-BB0F-6B131E2F57D3}"/>
              </a:ext>
            </a:extLst>
          </p:cNvPr>
          <p:cNvSpPr txBox="1">
            <a:spLocks noChangeArrowheads="1"/>
          </p:cNvSpPr>
          <p:nvPr/>
        </p:nvSpPr>
        <p:spPr bwMode="auto">
          <a:xfrm>
            <a:off x="2645952" y="2359028"/>
            <a:ext cx="4400543" cy="62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 am tempted by God"</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4" name="Rectangle 2">
            <a:extLst>
              <a:ext uri="{FF2B5EF4-FFF2-40B4-BE49-F238E27FC236}">
                <a16:creationId xmlns:a16="http://schemas.microsoft.com/office/drawing/2014/main" id="{82CD27FA-35A6-7972-2976-357CC3828D7E}"/>
              </a:ext>
            </a:extLst>
          </p:cNvPr>
          <p:cNvSpPr txBox="1">
            <a:spLocks noChangeArrowheads="1"/>
          </p:cNvSpPr>
          <p:nvPr/>
        </p:nvSpPr>
        <p:spPr bwMode="auto">
          <a:xfrm>
            <a:off x="7567864" y="2381250"/>
            <a:ext cx="952250" cy="590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5" name="Rectangle 2">
            <a:extLst>
              <a:ext uri="{FF2B5EF4-FFF2-40B4-BE49-F238E27FC236}">
                <a16:creationId xmlns:a16="http://schemas.microsoft.com/office/drawing/2014/main" id="{43FADC4C-D4B9-AC83-E408-16FFD2176D5C}"/>
              </a:ext>
            </a:extLst>
          </p:cNvPr>
          <p:cNvSpPr txBox="1">
            <a:spLocks noChangeArrowheads="1"/>
          </p:cNvSpPr>
          <p:nvPr/>
        </p:nvSpPr>
        <p:spPr bwMode="auto">
          <a:xfrm>
            <a:off x="154782" y="2876386"/>
            <a:ext cx="5122069" cy="600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noProof="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cannot be tempted by evil</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6" name="Rectangle 2">
            <a:extLst>
              <a:ext uri="{FF2B5EF4-FFF2-40B4-BE49-F238E27FC236}">
                <a16:creationId xmlns:a16="http://schemas.microsoft.com/office/drawing/2014/main" id="{B6141E77-C896-67CB-8991-17209C7E1194}"/>
              </a:ext>
            </a:extLst>
          </p:cNvPr>
          <p:cNvSpPr txBox="1">
            <a:spLocks noChangeArrowheads="1"/>
          </p:cNvSpPr>
          <p:nvPr/>
        </p:nvSpPr>
        <p:spPr bwMode="auto">
          <a:xfrm>
            <a:off x="4902993" y="2852324"/>
            <a:ext cx="4112419" cy="6504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nor does He Himself</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7" name="Rectangle 2">
            <a:extLst>
              <a:ext uri="{FF2B5EF4-FFF2-40B4-BE49-F238E27FC236}">
                <a16:creationId xmlns:a16="http://schemas.microsoft.com/office/drawing/2014/main" id="{DC20DB58-EDEF-704E-834C-65AD335988C2}"/>
              </a:ext>
            </a:extLst>
          </p:cNvPr>
          <p:cNvSpPr txBox="1">
            <a:spLocks noChangeArrowheads="1"/>
          </p:cNvSpPr>
          <p:nvPr/>
        </p:nvSpPr>
        <p:spPr bwMode="auto">
          <a:xfrm>
            <a:off x="315202" y="3357650"/>
            <a:ext cx="2994735" cy="642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tempt anyone</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8" name="Rectangle 2">
            <a:extLst>
              <a:ext uri="{FF2B5EF4-FFF2-40B4-BE49-F238E27FC236}">
                <a16:creationId xmlns:a16="http://schemas.microsoft.com/office/drawing/2014/main" id="{A8D8F6E9-41A0-E94E-ACC6-B9E74C2620D4}"/>
              </a:ext>
            </a:extLst>
          </p:cNvPr>
          <p:cNvSpPr txBox="1">
            <a:spLocks noChangeArrowheads="1"/>
          </p:cNvSpPr>
          <p:nvPr/>
        </p:nvSpPr>
        <p:spPr bwMode="auto">
          <a:xfrm>
            <a:off x="3586163" y="3357649"/>
            <a:ext cx="5348287" cy="6380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each one is tempted when</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9" name="Rectangle 2">
            <a:extLst>
              <a:ext uri="{FF2B5EF4-FFF2-40B4-BE49-F238E27FC236}">
                <a16:creationId xmlns:a16="http://schemas.microsoft.com/office/drawing/2014/main" id="{0E5EA8D8-2F97-BC6D-2FC8-AFDB75F3B610}"/>
              </a:ext>
            </a:extLst>
          </p:cNvPr>
          <p:cNvSpPr txBox="1">
            <a:spLocks noChangeArrowheads="1"/>
          </p:cNvSpPr>
          <p:nvPr/>
        </p:nvSpPr>
        <p:spPr bwMode="auto">
          <a:xfrm>
            <a:off x="690564" y="3875009"/>
            <a:ext cx="3694572" cy="616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 is drawn away</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0" name="Rectangle 2">
            <a:extLst>
              <a:ext uri="{FF2B5EF4-FFF2-40B4-BE49-F238E27FC236}">
                <a16:creationId xmlns:a16="http://schemas.microsoft.com/office/drawing/2014/main" id="{CE6A01B3-09A8-1E50-ADEA-CD9A08853402}"/>
              </a:ext>
            </a:extLst>
          </p:cNvPr>
          <p:cNvSpPr txBox="1">
            <a:spLocks noChangeArrowheads="1"/>
          </p:cNvSpPr>
          <p:nvPr/>
        </p:nvSpPr>
        <p:spPr bwMode="auto">
          <a:xfrm>
            <a:off x="3789948" y="3870246"/>
            <a:ext cx="4701589" cy="6248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by his own desires and</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1" name="Rectangle 2">
            <a:extLst>
              <a:ext uri="{FF2B5EF4-FFF2-40B4-BE49-F238E27FC236}">
                <a16:creationId xmlns:a16="http://schemas.microsoft.com/office/drawing/2014/main" id="{4BC3C9CF-851F-845D-3522-931961CA13C4}"/>
              </a:ext>
            </a:extLst>
          </p:cNvPr>
          <p:cNvSpPr txBox="1">
            <a:spLocks noChangeArrowheads="1"/>
          </p:cNvSpPr>
          <p:nvPr/>
        </p:nvSpPr>
        <p:spPr bwMode="auto">
          <a:xfrm>
            <a:off x="431005" y="4368303"/>
            <a:ext cx="1878808" cy="6248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enticed</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2" name="Rectangle 2">
            <a:extLst>
              <a:ext uri="{FF2B5EF4-FFF2-40B4-BE49-F238E27FC236}">
                <a16:creationId xmlns:a16="http://schemas.microsoft.com/office/drawing/2014/main" id="{B13489E6-1041-A9A2-61B9-2A7B29090914}"/>
              </a:ext>
            </a:extLst>
          </p:cNvPr>
          <p:cNvSpPr txBox="1">
            <a:spLocks noChangeArrowheads="1"/>
          </p:cNvSpPr>
          <p:nvPr/>
        </p:nvSpPr>
        <p:spPr bwMode="auto">
          <a:xfrm>
            <a:off x="2959768" y="4370683"/>
            <a:ext cx="5796087" cy="6248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when desire has conceived, it</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3" name="Rectangle 2">
            <a:extLst>
              <a:ext uri="{FF2B5EF4-FFF2-40B4-BE49-F238E27FC236}">
                <a16:creationId xmlns:a16="http://schemas.microsoft.com/office/drawing/2014/main" id="{6FC19A27-2FB5-FDDD-8B89-32592FAC94A2}"/>
              </a:ext>
            </a:extLst>
          </p:cNvPr>
          <p:cNvSpPr txBox="1">
            <a:spLocks noChangeArrowheads="1"/>
          </p:cNvSpPr>
          <p:nvPr/>
        </p:nvSpPr>
        <p:spPr bwMode="auto">
          <a:xfrm>
            <a:off x="250031" y="4871247"/>
            <a:ext cx="3403558" cy="6365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gives birth to sin;</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4" name="Rectangle 2">
            <a:extLst>
              <a:ext uri="{FF2B5EF4-FFF2-40B4-BE49-F238E27FC236}">
                <a16:creationId xmlns:a16="http://schemas.microsoft.com/office/drawing/2014/main" id="{BA5E527B-4BDD-1BD1-9A81-87A0DBD13187}"/>
              </a:ext>
            </a:extLst>
          </p:cNvPr>
          <p:cNvSpPr txBox="1">
            <a:spLocks noChangeArrowheads="1"/>
          </p:cNvSpPr>
          <p:nvPr/>
        </p:nvSpPr>
        <p:spPr bwMode="auto">
          <a:xfrm>
            <a:off x="3222083" y="4873628"/>
            <a:ext cx="5783805" cy="6342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sin, when it is full-grown,</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5" name="Rectangle 2">
            <a:extLst>
              <a:ext uri="{FF2B5EF4-FFF2-40B4-BE49-F238E27FC236}">
                <a16:creationId xmlns:a16="http://schemas.microsoft.com/office/drawing/2014/main" id="{2C504FA2-6DA4-152A-F5FA-1E911B62DDD2}"/>
              </a:ext>
            </a:extLst>
          </p:cNvPr>
          <p:cNvSpPr txBox="1">
            <a:spLocks noChangeArrowheads="1"/>
          </p:cNvSpPr>
          <p:nvPr/>
        </p:nvSpPr>
        <p:spPr bwMode="auto">
          <a:xfrm>
            <a:off x="423863" y="5369304"/>
            <a:ext cx="3964781" cy="6433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3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brings forth death</a:t>
            </a:r>
            <a:endParaRPr kumimoji="0" lang="en-US" altLang="en-US" sz="33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0" name="Rectangle 2">
            <a:extLst>
              <a:ext uri="{FF2B5EF4-FFF2-40B4-BE49-F238E27FC236}">
                <a16:creationId xmlns:a16="http://schemas.microsoft.com/office/drawing/2014/main" id="{5BD5978C-1D06-D36B-E580-C95D0B491E06}"/>
              </a:ext>
            </a:extLst>
          </p:cNvPr>
          <p:cNvSpPr txBox="1">
            <a:spLocks noChangeArrowheads="1"/>
          </p:cNvSpPr>
          <p:nvPr/>
        </p:nvSpPr>
        <p:spPr bwMode="auto">
          <a:xfrm>
            <a:off x="7333624" y="4763135"/>
            <a:ext cx="638925"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p>
        </p:txBody>
      </p:sp>
      <p:sp>
        <p:nvSpPr>
          <p:cNvPr id="26" name="Rectangle 2">
            <a:extLst>
              <a:ext uri="{FF2B5EF4-FFF2-40B4-BE49-F238E27FC236}">
                <a16:creationId xmlns:a16="http://schemas.microsoft.com/office/drawing/2014/main" id="{AB25A7E6-7D9E-AACC-3FBE-59F1B6CCF14B}"/>
              </a:ext>
            </a:extLst>
          </p:cNvPr>
          <p:cNvSpPr txBox="1">
            <a:spLocks noChangeArrowheads="1"/>
          </p:cNvSpPr>
          <p:nvPr/>
        </p:nvSpPr>
        <p:spPr bwMode="auto">
          <a:xfrm>
            <a:off x="1172906" y="4763135"/>
            <a:ext cx="638925"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p>
        </p:txBody>
      </p:sp>
      <p:sp>
        <p:nvSpPr>
          <p:cNvPr id="27" name="Rounded Rectangle 4">
            <a:extLst>
              <a:ext uri="{FF2B5EF4-FFF2-40B4-BE49-F238E27FC236}">
                <a16:creationId xmlns:a16="http://schemas.microsoft.com/office/drawing/2014/main" id="{DCE97AD5-81E0-96A0-9879-2D5B104A818F}"/>
              </a:ext>
            </a:extLst>
          </p:cNvPr>
          <p:cNvSpPr>
            <a:spLocks noChangeAspect="1"/>
          </p:cNvSpPr>
          <p:nvPr/>
        </p:nvSpPr>
        <p:spPr>
          <a:xfrm>
            <a:off x="5812625" y="667262"/>
            <a:ext cx="3213150" cy="571227"/>
          </a:xfrm>
          <a:prstGeom prst="roundRect">
            <a:avLst/>
          </a:prstGeom>
          <a:blipFill>
            <a:blip r:embed="rId3"/>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409" name="Picture 8">
            <a:extLst>
              <a:ext uri="{FF2B5EF4-FFF2-40B4-BE49-F238E27FC236}">
                <a16:creationId xmlns:a16="http://schemas.microsoft.com/office/drawing/2014/main" id="{15D07DD2-59B5-C4E7-585D-0945FC85F489}"/>
              </a:ext>
            </a:extLst>
          </p:cNvPr>
          <p:cNvPicPr>
            <a:picLocks noChangeAspect="1"/>
          </p:cNvPicPr>
          <p:nvPr/>
        </p:nvPicPr>
        <p:blipFill>
          <a:blip r:embed="rId4">
            <a:extLst>
              <a:ext uri="{BEBA8EAE-BF5A-486C-A8C5-ECC9F3942E4B}">
                <a14:imgProps xmlns:a14="http://schemas.microsoft.com/office/drawing/2010/main">
                  <a14:imgLayer r:embed="rId5">
                    <a14:imgEffect>
                      <a14:artisticBlur/>
                    </a14:imgEffect>
                    <a14:imgEffect>
                      <a14:sharpenSoften amount="-75000"/>
                    </a14:imgEffect>
                  </a14:imgLayer>
                </a14:imgProps>
              </a:ext>
            </a:extLst>
          </a:blip>
          <a:stretch>
            <a:fillRect/>
          </a:stretch>
        </p:blipFill>
        <p:spPr>
          <a:xfrm>
            <a:off x="0" y="0"/>
            <a:ext cx="9144000" cy="6857999"/>
          </a:xfrm>
          <a:prstGeom prst="rect">
            <a:avLst/>
          </a:prstGeom>
        </p:spPr>
      </p:pic>
      <p:sp>
        <p:nvSpPr>
          <p:cNvPr id="29" name="Rectangle 2">
            <a:extLst>
              <a:ext uri="{FF2B5EF4-FFF2-40B4-BE49-F238E27FC236}">
                <a16:creationId xmlns:a16="http://schemas.microsoft.com/office/drawing/2014/main" id="{52D9DC3B-51C5-ACC3-2D76-BBD12FCDEE6B}"/>
              </a:ext>
            </a:extLst>
          </p:cNvPr>
          <p:cNvSpPr txBox="1">
            <a:spLocks noChangeArrowheads="1"/>
          </p:cNvSpPr>
          <p:nvPr/>
        </p:nvSpPr>
        <p:spPr bwMode="auto">
          <a:xfrm>
            <a:off x="4605338" y="116486"/>
            <a:ext cx="1935955" cy="6788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endures</a:t>
            </a:r>
          </a:p>
        </p:txBody>
      </p:sp>
      <p:sp>
        <p:nvSpPr>
          <p:cNvPr id="30" name="Rectangle 2">
            <a:extLst>
              <a:ext uri="{FF2B5EF4-FFF2-40B4-BE49-F238E27FC236}">
                <a16:creationId xmlns:a16="http://schemas.microsoft.com/office/drawing/2014/main" id="{62BCBCCB-DA8A-EC23-72DF-A97FA640B59C}"/>
              </a:ext>
            </a:extLst>
          </p:cNvPr>
          <p:cNvSpPr txBox="1">
            <a:spLocks noChangeArrowheads="1"/>
          </p:cNvSpPr>
          <p:nvPr/>
        </p:nvSpPr>
        <p:spPr bwMode="auto">
          <a:xfrm>
            <a:off x="1037690" y="1136727"/>
            <a:ext cx="3712903" cy="648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Lord has promised</a:t>
            </a:r>
          </a:p>
        </p:txBody>
      </p:sp>
      <p:sp>
        <p:nvSpPr>
          <p:cNvPr id="31" name="Rectangle 2">
            <a:extLst>
              <a:ext uri="{FF2B5EF4-FFF2-40B4-BE49-F238E27FC236}">
                <a16:creationId xmlns:a16="http://schemas.microsoft.com/office/drawing/2014/main" id="{12B7D7DC-5E91-508A-38BA-CF5EC3500A3C}"/>
              </a:ext>
            </a:extLst>
          </p:cNvPr>
          <p:cNvSpPr txBox="1">
            <a:spLocks noChangeArrowheads="1"/>
          </p:cNvSpPr>
          <p:nvPr/>
        </p:nvSpPr>
        <p:spPr bwMode="auto">
          <a:xfrm>
            <a:off x="5717381" y="1140885"/>
            <a:ext cx="3233738" cy="643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3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love Him</a:t>
            </a:r>
          </a:p>
        </p:txBody>
      </p:sp>
    </p:spTree>
    <p:extLst>
      <p:ext uri="{BB962C8B-B14F-4D97-AF65-F5344CB8AC3E}">
        <p14:creationId xmlns:p14="http://schemas.microsoft.com/office/powerpoint/2010/main" val="1641926254"/>
      </p:ext>
    </p:extLst>
  </p:cSld>
  <p:clrMapOvr>
    <a:masterClrMapping/>
  </p:clrMapOvr>
  <mc:AlternateContent xmlns:mc="http://schemas.openxmlformats.org/markup-compatibility/2006" xmlns:p14="http://schemas.microsoft.com/office/powerpoint/2010/main">
    <mc:Choice Requires="p14">
      <p:transition spd="slow" p14:dur="2750">
        <p14:glitter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4"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ppt_x</p:attrName>
                                        </p:attrNameLst>
                                      </p:cBhvr>
                                      <p:tavLst>
                                        <p:tav tm="0">
                                          <p:val>
                                            <p:strVal val="#ppt_x"/>
                                          </p:val>
                                        </p:tav>
                                        <p:tav tm="100000">
                                          <p:val>
                                            <p:strVal val="#ppt_x"/>
                                          </p:val>
                                        </p:tav>
                                      </p:tavLst>
                                    </p:anim>
                                    <p:anim calcmode="lin" valueType="num">
                                      <p:cBhvr>
                                        <p:cTn id="8" dur="500" fill="hold"/>
                                        <p:tgtEl>
                                          <p:spTgt spid="3074"/>
                                        </p:tgtEl>
                                        <p:attrNameLst>
                                          <p:attrName>ppt_y</p:attrName>
                                        </p:attrNameLst>
                                      </p:cBhvr>
                                      <p:tavLst>
                                        <p:tav tm="0">
                                          <p:val>
                                            <p:strVal val="#ppt_y+#ppt_h/2"/>
                                          </p:val>
                                        </p:tav>
                                        <p:tav tm="100000">
                                          <p:val>
                                            <p:strVal val="#ppt_y"/>
                                          </p:val>
                                        </p:tav>
                                      </p:tavLst>
                                    </p:anim>
                                    <p:anim calcmode="lin" valueType="num">
                                      <p:cBhvr>
                                        <p:cTn id="9" dur="500" fill="hold"/>
                                        <p:tgtEl>
                                          <p:spTgt spid="3074"/>
                                        </p:tgtEl>
                                        <p:attrNameLst>
                                          <p:attrName>ppt_w</p:attrName>
                                        </p:attrNameLst>
                                      </p:cBhvr>
                                      <p:tavLst>
                                        <p:tav tm="0">
                                          <p:val>
                                            <p:strVal val="#ppt_w"/>
                                          </p:val>
                                        </p:tav>
                                        <p:tav tm="100000">
                                          <p:val>
                                            <p:strVal val="#ppt_w"/>
                                          </p:val>
                                        </p:tav>
                                      </p:tavLst>
                                    </p:anim>
                                    <p:anim calcmode="lin" valueType="num">
                                      <p:cBhvr>
                                        <p:cTn id="10"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25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25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25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50"/>
                                        <p:tgtEl>
                                          <p:spTgt spid="1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50"/>
                                        <p:tgtEl>
                                          <p:spTgt spid="1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250"/>
                                        <p:tgtEl>
                                          <p:spTgt spid="1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250"/>
                                        <p:tgtEl>
                                          <p:spTgt spid="1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25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250"/>
                                        <p:tgtEl>
                                          <p:spTgt spid="1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250"/>
                                        <p:tgtEl>
                                          <p:spTgt spid="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fade">
                                      <p:cBhvr>
                                        <p:cTn id="57" dur="250"/>
                                        <p:tgtEl>
                                          <p:spTgt spid="1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fade">
                                      <p:cBhvr>
                                        <p:cTn id="60" dur="250"/>
                                        <p:tgtEl>
                                          <p:spTgt spid="19"/>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250"/>
                                        <p:tgtEl>
                                          <p:spTgt spid="2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fade">
                                      <p:cBhvr>
                                        <p:cTn id="66" dur="250"/>
                                        <p:tgtEl>
                                          <p:spTgt spid="21"/>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25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3"/>
                                        </p:tgtEl>
                                        <p:attrNameLst>
                                          <p:attrName>style.visibility</p:attrName>
                                        </p:attrNameLst>
                                      </p:cBhvr>
                                      <p:to>
                                        <p:strVal val="visible"/>
                                      </p:to>
                                    </p:set>
                                    <p:animEffect transition="in" filter="fade">
                                      <p:cBhvr>
                                        <p:cTn id="72" dur="250"/>
                                        <p:tgtEl>
                                          <p:spTgt spid="2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250"/>
                                        <p:tgtEl>
                                          <p:spTgt spid="2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5"/>
                                        </p:tgtEl>
                                        <p:attrNameLst>
                                          <p:attrName>style.visibility</p:attrName>
                                        </p:attrNameLst>
                                      </p:cBhvr>
                                      <p:to>
                                        <p:strVal val="visible"/>
                                      </p:to>
                                    </p:set>
                                    <p:animEffect transition="in" filter="fade">
                                      <p:cBhvr>
                                        <p:cTn id="78" dur="250"/>
                                        <p:tgtEl>
                                          <p:spTgt spid="25"/>
                                        </p:tgtEl>
                                      </p:cBhvr>
                                    </p:animEffect>
                                  </p:childTnLst>
                                </p:cTn>
                              </p:par>
                              <p:par>
                                <p:cTn id="79" presetID="42" presetClass="path" presetSubtype="0" accel="50000" decel="50000" fill="hold" grpId="2" nodeType="withEffect">
                                  <p:stCondLst>
                                    <p:cond delay="0"/>
                                  </p:stCondLst>
                                  <p:childTnLst>
                                    <p:animMotion origin="layout" path="M -3.61111E-6 2.22222E-6 L -0.00017 -0.03009 " pathEditMode="relative" rAng="0" ptsTypes="AA">
                                      <p:cBhvr>
                                        <p:cTn id="80" dur="2000" fill="hold"/>
                                        <p:tgtEl>
                                          <p:spTgt spid="2"/>
                                        </p:tgtEl>
                                        <p:attrNameLst>
                                          <p:attrName>ppt_x</p:attrName>
                                          <p:attrName>ppt_y</p:attrName>
                                        </p:attrNameLst>
                                      </p:cBhvr>
                                      <p:rCtr x="-17" y="-1505"/>
                                    </p:animMotion>
                                  </p:childTnLst>
                                </p:cTn>
                              </p:par>
                              <p:par>
                                <p:cTn id="81" presetID="42" presetClass="path" presetSubtype="0" accel="50000" decel="50000" fill="hold" grpId="2" nodeType="withEffect">
                                  <p:stCondLst>
                                    <p:cond delay="0"/>
                                  </p:stCondLst>
                                  <p:childTnLst>
                                    <p:animMotion origin="layout" path="M 8.33333E-7 2.59259E-6 L -0.06875 -0.03033 " pathEditMode="relative" rAng="0" ptsTypes="AA">
                                      <p:cBhvr>
                                        <p:cTn id="82" dur="2000" fill="hold"/>
                                        <p:tgtEl>
                                          <p:spTgt spid="3"/>
                                        </p:tgtEl>
                                        <p:attrNameLst>
                                          <p:attrName>ppt_x</p:attrName>
                                          <p:attrName>ppt_y</p:attrName>
                                        </p:attrNameLst>
                                      </p:cBhvr>
                                      <p:rCtr x="-3438" y="-1528"/>
                                    </p:animMotion>
                                  </p:childTnLst>
                                </p:cTn>
                              </p:par>
                              <p:par>
                                <p:cTn id="83" presetID="42" presetClass="path" presetSubtype="0" accel="50000" decel="50000" fill="hold" grpId="2" nodeType="withEffect">
                                  <p:stCondLst>
                                    <p:cond delay="0"/>
                                  </p:stCondLst>
                                  <p:childTnLst>
                                    <p:animMotion origin="layout" path="M 1.94444E-6 2.59259E-6 L -0.30903 -0.0301 " pathEditMode="relative" rAng="0" ptsTypes="AA">
                                      <p:cBhvr>
                                        <p:cTn id="84" dur="2000" fill="hold"/>
                                        <p:tgtEl>
                                          <p:spTgt spid="4"/>
                                        </p:tgtEl>
                                        <p:attrNameLst>
                                          <p:attrName>ppt_x</p:attrName>
                                          <p:attrName>ppt_y</p:attrName>
                                        </p:attrNameLst>
                                      </p:cBhvr>
                                      <p:rCtr x="-15451" y="-1505"/>
                                    </p:animMotion>
                                  </p:childTnLst>
                                </p:cTn>
                              </p:par>
                              <p:par>
                                <p:cTn id="85" presetID="42" presetClass="path" presetSubtype="0" accel="50000" decel="50000" fill="hold" grpId="2" nodeType="withEffect">
                                  <p:stCondLst>
                                    <p:cond delay="0"/>
                                  </p:stCondLst>
                                  <p:childTnLst>
                                    <p:animMotion origin="layout" path="M 1.94444E-6 1.48148E-6 L 0.57795 -0.10394 " pathEditMode="relative" rAng="0" ptsTypes="AA">
                                      <p:cBhvr>
                                        <p:cTn id="86" dur="2000" fill="hold"/>
                                        <p:tgtEl>
                                          <p:spTgt spid="6"/>
                                        </p:tgtEl>
                                        <p:attrNameLst>
                                          <p:attrName>ppt_x</p:attrName>
                                          <p:attrName>ppt_y</p:attrName>
                                        </p:attrNameLst>
                                      </p:cBhvr>
                                      <p:rCtr x="28889" y="-5208"/>
                                    </p:animMotion>
                                  </p:childTnLst>
                                </p:cTn>
                              </p:par>
                              <p:par>
                                <p:cTn id="87" presetID="42" presetClass="path" presetSubtype="0" accel="50000" decel="50000" fill="hold" grpId="2" nodeType="withEffect">
                                  <p:stCondLst>
                                    <p:cond delay="0"/>
                                  </p:stCondLst>
                                  <p:childTnLst>
                                    <p:animMotion origin="layout" path="M 4.44444E-6 4.44444E-6 L -0.44428 -0.02987 " pathEditMode="relative" rAng="0" ptsTypes="AA">
                                      <p:cBhvr>
                                        <p:cTn id="88" dur="2000" fill="hold"/>
                                        <p:tgtEl>
                                          <p:spTgt spid="7"/>
                                        </p:tgtEl>
                                        <p:attrNameLst>
                                          <p:attrName>ppt_x</p:attrName>
                                          <p:attrName>ppt_y</p:attrName>
                                        </p:attrNameLst>
                                      </p:cBhvr>
                                      <p:rCtr x="-22222" y="-1505"/>
                                    </p:animMotion>
                                  </p:childTnLst>
                                </p:cTn>
                              </p:par>
                              <p:par>
                                <p:cTn id="89" presetID="42" presetClass="path" presetSubtype="0" accel="50000" decel="50000" fill="hold" grpId="2" nodeType="withEffect">
                                  <p:stCondLst>
                                    <p:cond delay="0"/>
                                  </p:stCondLst>
                                  <p:childTnLst>
                                    <p:animMotion origin="layout" path="M 4.72222E-6 -3.7037E-6 L 0.45538 -0.10439 " pathEditMode="relative" rAng="0" ptsTypes="AA">
                                      <p:cBhvr>
                                        <p:cTn id="90" dur="2000" fill="hold"/>
                                        <p:tgtEl>
                                          <p:spTgt spid="8"/>
                                        </p:tgtEl>
                                        <p:attrNameLst>
                                          <p:attrName>ppt_x</p:attrName>
                                          <p:attrName>ppt_y</p:attrName>
                                        </p:attrNameLst>
                                      </p:cBhvr>
                                      <p:rCtr x="22760" y="-5231"/>
                                    </p:animMotion>
                                  </p:childTnLst>
                                </p:cTn>
                              </p:par>
                              <p:par>
                                <p:cTn id="91" presetID="42" presetClass="path" presetSubtype="0" accel="50000" decel="50000" fill="hold" grpId="2" nodeType="withEffect">
                                  <p:stCondLst>
                                    <p:cond delay="0"/>
                                  </p:stCondLst>
                                  <p:childTnLst>
                                    <p:animMotion origin="layout" path="M -2.5E-6 4.81481E-6 L -0.33385 0.01458 " pathEditMode="relative" rAng="0" ptsTypes="AA">
                                      <p:cBhvr>
                                        <p:cTn id="92" dur="2000" fill="hold"/>
                                        <p:tgtEl>
                                          <p:spTgt spid="11"/>
                                        </p:tgtEl>
                                        <p:attrNameLst>
                                          <p:attrName>ppt_x</p:attrName>
                                          <p:attrName>ppt_y</p:attrName>
                                        </p:attrNameLst>
                                      </p:cBhvr>
                                      <p:rCtr x="-16701" y="718"/>
                                    </p:animMotion>
                                  </p:childTnLst>
                                </p:cTn>
                              </p:par>
                              <p:par>
                                <p:cTn id="93" presetID="42" presetClass="path" presetSubtype="0" accel="50000" decel="50000" fill="hold" grpId="2" nodeType="withEffect">
                                  <p:stCondLst>
                                    <p:cond delay="0"/>
                                  </p:stCondLst>
                                  <p:childTnLst>
                                    <p:animMotion origin="layout" path="M 2.77778E-7 -4.81481E-6 L 0.54653 -0.05925 " pathEditMode="relative" rAng="0" ptsTypes="AA">
                                      <p:cBhvr>
                                        <p:cTn id="94" dur="2000" fill="hold"/>
                                        <p:tgtEl>
                                          <p:spTgt spid="12"/>
                                        </p:tgtEl>
                                        <p:attrNameLst>
                                          <p:attrName>ppt_x</p:attrName>
                                          <p:attrName>ppt_y</p:attrName>
                                        </p:attrNameLst>
                                      </p:cBhvr>
                                      <p:rCtr x="27326" y="-2963"/>
                                    </p:animMotion>
                                  </p:childTnLst>
                                </p:cTn>
                              </p:par>
                              <p:par>
                                <p:cTn id="95" presetID="42" presetClass="path" presetSubtype="0" accel="50000" decel="50000" fill="hold" grpId="2" nodeType="withEffect">
                                  <p:stCondLst>
                                    <p:cond delay="0"/>
                                  </p:stCondLst>
                                  <p:childTnLst>
                                    <p:animMotion origin="layout" path="M -4.72222E-6 -4.81481E-6 L -0.02986 0.01436 " pathEditMode="relative" rAng="0" ptsTypes="AA">
                                      <p:cBhvr>
                                        <p:cTn id="96" dur="2000" fill="hold"/>
                                        <p:tgtEl>
                                          <p:spTgt spid="13"/>
                                        </p:tgtEl>
                                        <p:attrNameLst>
                                          <p:attrName>ppt_x</p:attrName>
                                          <p:attrName>ppt_y</p:attrName>
                                        </p:attrNameLst>
                                      </p:cBhvr>
                                      <p:rCtr x="-1493" y="718"/>
                                    </p:animMotion>
                                  </p:childTnLst>
                                </p:cTn>
                              </p:par>
                              <p:par>
                                <p:cTn id="97" presetID="42" presetClass="path" presetSubtype="0" accel="50000" decel="50000" fill="hold" grpId="2" nodeType="withEffect">
                                  <p:stCondLst>
                                    <p:cond delay="0"/>
                                  </p:stCondLst>
                                  <p:childTnLst>
                                    <p:animMotion origin="layout" path="M 2.5E-6 2.22222E-6 L -0.63472 0.08727 " pathEditMode="relative" rAng="0" ptsTypes="AA">
                                      <p:cBhvr>
                                        <p:cTn id="98" dur="2000" fill="hold"/>
                                        <p:tgtEl>
                                          <p:spTgt spid="14"/>
                                        </p:tgtEl>
                                        <p:attrNameLst>
                                          <p:attrName>ppt_x</p:attrName>
                                          <p:attrName>ppt_y</p:attrName>
                                        </p:attrNameLst>
                                      </p:cBhvr>
                                      <p:rCtr x="-31736" y="4352"/>
                                    </p:animMotion>
                                  </p:childTnLst>
                                </p:cTn>
                              </p:par>
                              <p:par>
                                <p:cTn id="99" presetID="42" presetClass="path" presetSubtype="0" accel="50000" decel="50000" fill="hold" grpId="2" nodeType="withEffect">
                                  <p:stCondLst>
                                    <p:cond delay="0"/>
                                  </p:stCondLst>
                                  <p:childTnLst>
                                    <p:animMotion origin="layout" path="M 1.38889E-6 -4.44444E-6 L 0.24722 0.01482 " pathEditMode="relative" rAng="0" ptsTypes="AA">
                                      <p:cBhvr>
                                        <p:cTn id="100" dur="2000" fill="hold"/>
                                        <p:tgtEl>
                                          <p:spTgt spid="15"/>
                                        </p:tgtEl>
                                        <p:attrNameLst>
                                          <p:attrName>ppt_x</p:attrName>
                                          <p:attrName>ppt_y</p:attrName>
                                        </p:attrNameLst>
                                      </p:cBhvr>
                                      <p:rCtr x="12361" y="741"/>
                                    </p:animMotion>
                                  </p:childTnLst>
                                </p:cTn>
                              </p:par>
                              <p:par>
                                <p:cTn id="101" presetID="42" presetClass="path" presetSubtype="0" accel="50000" decel="50000" fill="hold" grpId="2" nodeType="withEffect">
                                  <p:stCondLst>
                                    <p:cond delay="0"/>
                                  </p:stCondLst>
                                  <p:childTnLst>
                                    <p:animMotion origin="layout" path="M 2.5E-6 4.07407E-6 L -0.40035 0.08773 " pathEditMode="relative" rAng="0" ptsTypes="AA">
                                      <p:cBhvr>
                                        <p:cTn id="102" dur="2000" fill="hold"/>
                                        <p:tgtEl>
                                          <p:spTgt spid="16"/>
                                        </p:tgtEl>
                                        <p:attrNameLst>
                                          <p:attrName>ppt_x</p:attrName>
                                          <p:attrName>ppt_y</p:attrName>
                                        </p:attrNameLst>
                                      </p:cBhvr>
                                      <p:rCtr x="-20017" y="4375"/>
                                    </p:animMotion>
                                  </p:childTnLst>
                                </p:cTn>
                              </p:par>
                              <p:par>
                                <p:cTn id="103" presetID="42" presetClass="path" presetSubtype="0" accel="50000" decel="50000" fill="hold" grpId="2" nodeType="withEffect">
                                  <p:stCondLst>
                                    <p:cond delay="0"/>
                                  </p:stCondLst>
                                  <p:childTnLst>
                                    <p:animMotion origin="layout" path="M -3.88889E-6 -2.59259E-6 L 0.49948 0.01389 " pathEditMode="relative" rAng="0" ptsTypes="AA">
                                      <p:cBhvr>
                                        <p:cTn id="104" dur="2000" fill="hold"/>
                                        <p:tgtEl>
                                          <p:spTgt spid="17"/>
                                        </p:tgtEl>
                                        <p:attrNameLst>
                                          <p:attrName>ppt_x</p:attrName>
                                          <p:attrName>ppt_y</p:attrName>
                                        </p:attrNameLst>
                                      </p:cBhvr>
                                      <p:rCtr x="24965" y="694"/>
                                    </p:animMotion>
                                  </p:childTnLst>
                                </p:cTn>
                              </p:par>
                              <p:par>
                                <p:cTn id="105" presetID="42" presetClass="path" presetSubtype="0" accel="50000" decel="50000" fill="hold" grpId="2" nodeType="withEffect">
                                  <p:stCondLst>
                                    <p:cond delay="0"/>
                                  </p:stCondLst>
                                  <p:childTnLst>
                                    <p:animMotion origin="layout" path="M 1.38889E-6 -1.11111E-6 L -0.3566 0.13264 " pathEditMode="relative" rAng="0" ptsTypes="AA">
                                      <p:cBhvr>
                                        <p:cTn id="106" dur="2000" fill="hold"/>
                                        <p:tgtEl>
                                          <p:spTgt spid="18"/>
                                        </p:tgtEl>
                                        <p:attrNameLst>
                                          <p:attrName>ppt_x</p:attrName>
                                          <p:attrName>ppt_y</p:attrName>
                                        </p:attrNameLst>
                                      </p:cBhvr>
                                      <p:rCtr x="-17830" y="6620"/>
                                    </p:animMotion>
                                  </p:childTnLst>
                                </p:cTn>
                              </p:par>
                              <p:par>
                                <p:cTn id="107" presetID="42" presetClass="path" presetSubtype="0" accel="50000" decel="50000" fill="hold" grpId="2" nodeType="withEffect">
                                  <p:stCondLst>
                                    <p:cond delay="0"/>
                                  </p:stCondLst>
                                  <p:childTnLst>
                                    <p:animMotion origin="layout" path="M -5.55556E-7 -3.7037E-6 L 0.48038 0.05834 " pathEditMode="relative" rAng="0" ptsTypes="AA">
                                      <p:cBhvr>
                                        <p:cTn id="108" dur="2000" fill="hold"/>
                                        <p:tgtEl>
                                          <p:spTgt spid="19"/>
                                        </p:tgtEl>
                                        <p:attrNameLst>
                                          <p:attrName>ppt_x</p:attrName>
                                          <p:attrName>ppt_y</p:attrName>
                                        </p:attrNameLst>
                                      </p:cBhvr>
                                      <p:rCtr x="24010" y="2917"/>
                                    </p:animMotion>
                                  </p:childTnLst>
                                </p:cTn>
                              </p:par>
                              <p:par>
                                <p:cTn id="109" presetID="42" presetClass="path" presetSubtype="0" accel="50000" decel="50000" fill="hold" grpId="2" nodeType="withEffect">
                                  <p:stCondLst>
                                    <p:cond delay="0"/>
                                  </p:stCondLst>
                                  <p:childTnLst>
                                    <p:animMotion origin="layout" path="M 2.22222E-6 -3.7037E-6 L -0.2474 0.13195 " pathEditMode="relative" rAng="0" ptsTypes="AA">
                                      <p:cBhvr>
                                        <p:cTn id="110" dur="2000" fill="hold"/>
                                        <p:tgtEl>
                                          <p:spTgt spid="20"/>
                                        </p:tgtEl>
                                        <p:attrNameLst>
                                          <p:attrName>ppt_x</p:attrName>
                                          <p:attrName>ppt_y</p:attrName>
                                        </p:attrNameLst>
                                      </p:cBhvr>
                                      <p:rCtr x="-12378" y="6597"/>
                                    </p:animMotion>
                                  </p:childTnLst>
                                </p:cTn>
                              </p:par>
                              <p:par>
                                <p:cTn id="111" presetID="42" presetClass="path" presetSubtype="0" accel="50000" decel="50000" fill="hold" grpId="2" nodeType="withEffect">
                                  <p:stCondLst>
                                    <p:cond delay="0"/>
                                  </p:stCondLst>
                                  <p:childTnLst>
                                    <p:animMotion origin="layout" path="M 3.61111E-6 2.59259E-6 L 0.57205 0.05949 " pathEditMode="relative" rAng="0" ptsTypes="AA">
                                      <p:cBhvr>
                                        <p:cTn id="112" dur="2000" fill="hold"/>
                                        <p:tgtEl>
                                          <p:spTgt spid="21"/>
                                        </p:tgtEl>
                                        <p:attrNameLst>
                                          <p:attrName>ppt_x</p:attrName>
                                          <p:attrName>ppt_y</p:attrName>
                                        </p:attrNameLst>
                                      </p:cBhvr>
                                      <p:rCtr x="28594" y="2963"/>
                                    </p:animMotion>
                                  </p:childTnLst>
                                </p:cTn>
                              </p:par>
                              <p:par>
                                <p:cTn id="113" presetID="42" presetClass="path" presetSubtype="0" accel="50000" decel="50000" fill="hold" grpId="2" nodeType="withEffect">
                                  <p:stCondLst>
                                    <p:cond delay="0"/>
                                  </p:stCondLst>
                                  <p:childTnLst>
                                    <p:animMotion origin="layout" path="M -1.38889E-6 -3.7037E-7 L -0.30903 0.17708 " pathEditMode="relative" rAng="0" ptsTypes="AA">
                                      <p:cBhvr>
                                        <p:cTn id="114" dur="2000" fill="hold"/>
                                        <p:tgtEl>
                                          <p:spTgt spid="22"/>
                                        </p:tgtEl>
                                        <p:attrNameLst>
                                          <p:attrName>ppt_x</p:attrName>
                                          <p:attrName>ppt_y</p:attrName>
                                        </p:attrNameLst>
                                      </p:cBhvr>
                                      <p:rCtr x="-15451" y="8843"/>
                                    </p:animMotion>
                                  </p:childTnLst>
                                </p:cTn>
                              </p:par>
                              <p:par>
                                <p:cTn id="115" presetID="42" presetClass="path" presetSubtype="0" accel="50000" decel="50000" fill="hold" grpId="2" nodeType="withEffect">
                                  <p:stCondLst>
                                    <p:cond delay="0"/>
                                  </p:stCondLst>
                                  <p:childTnLst>
                                    <p:animMotion origin="layout" path="M -2.5E-6 -4.44444E-6 L -0.32031 -0.02986 " pathEditMode="relative" rAng="0" ptsTypes="AA">
                                      <p:cBhvr>
                                        <p:cTn id="116" dur="2000" fill="hold"/>
                                        <p:tgtEl>
                                          <p:spTgt spid="5"/>
                                        </p:tgtEl>
                                        <p:attrNameLst>
                                          <p:attrName>ppt_x</p:attrName>
                                          <p:attrName>ppt_y</p:attrName>
                                        </p:attrNameLst>
                                      </p:cBhvr>
                                      <p:rCtr x="-16024" y="-1505"/>
                                    </p:animMotion>
                                  </p:childTnLst>
                                </p:cTn>
                              </p:par>
                              <p:par>
                                <p:cTn id="117" presetID="42" presetClass="path" presetSubtype="0" accel="50000" decel="50000" fill="hold" grpId="2" nodeType="withEffect">
                                  <p:stCondLst>
                                    <p:cond delay="0"/>
                                  </p:stCondLst>
                                  <p:childTnLst>
                                    <p:animMotion origin="layout" path="M 1.94444E-6 -2.96296E-6 L 0.57222 0.10324 " pathEditMode="relative" rAng="0" ptsTypes="AA">
                                      <p:cBhvr>
                                        <p:cTn id="118" dur="2000" fill="hold"/>
                                        <p:tgtEl>
                                          <p:spTgt spid="23"/>
                                        </p:tgtEl>
                                        <p:attrNameLst>
                                          <p:attrName>ppt_x</p:attrName>
                                          <p:attrName>ppt_y</p:attrName>
                                        </p:attrNameLst>
                                      </p:cBhvr>
                                      <p:rCtr x="28611" y="5162"/>
                                    </p:animMotion>
                                  </p:childTnLst>
                                </p:cTn>
                              </p:par>
                              <p:par>
                                <p:cTn id="119" presetID="42" presetClass="path" presetSubtype="0" accel="50000" decel="50000" fill="hold" grpId="2" nodeType="withEffect">
                                  <p:stCondLst>
                                    <p:cond delay="0"/>
                                  </p:stCondLst>
                                  <p:childTnLst>
                                    <p:animMotion origin="layout" path="M 3.61111E-6 -2.96296E-6 L -0.3467 0.17616 " pathEditMode="relative" rAng="0" ptsTypes="AA">
                                      <p:cBhvr>
                                        <p:cTn id="120" dur="2000" fill="hold"/>
                                        <p:tgtEl>
                                          <p:spTgt spid="24"/>
                                        </p:tgtEl>
                                        <p:attrNameLst>
                                          <p:attrName>ppt_x</p:attrName>
                                          <p:attrName>ppt_y</p:attrName>
                                        </p:attrNameLst>
                                      </p:cBhvr>
                                      <p:rCtr x="-17344" y="8796"/>
                                    </p:animMotion>
                                  </p:childTnLst>
                                </p:cTn>
                              </p:par>
                              <p:par>
                                <p:cTn id="121" presetID="42" presetClass="path" presetSubtype="0" accel="50000" decel="50000" fill="hold" grpId="2" nodeType="withEffect">
                                  <p:stCondLst>
                                    <p:cond delay="0"/>
                                  </p:stCondLst>
                                  <p:childTnLst>
                                    <p:animMotion origin="layout" path="M -4.44444E-6 3.7037E-7 L 0.52327 0.10347 " pathEditMode="relative" rAng="0" ptsTypes="AA">
                                      <p:cBhvr>
                                        <p:cTn id="122" dur="2000" fill="hold"/>
                                        <p:tgtEl>
                                          <p:spTgt spid="25"/>
                                        </p:tgtEl>
                                        <p:attrNameLst>
                                          <p:attrName>ppt_x</p:attrName>
                                          <p:attrName>ppt_y</p:attrName>
                                        </p:attrNameLst>
                                      </p:cBhvr>
                                      <p:rCtr x="26163" y="5162"/>
                                    </p:animMotion>
                                  </p:childTnLst>
                                </p:cTn>
                              </p:par>
                              <p:par>
                                <p:cTn id="123" presetID="10" presetClass="exit" presetSubtype="0" fill="hold" grpId="1" nodeType="withEffect">
                                  <p:stCondLst>
                                    <p:cond delay="0"/>
                                  </p:stCondLst>
                                  <p:childTnLst>
                                    <p:animEffect transition="out" filter="fade">
                                      <p:cBhvr>
                                        <p:cTn id="124" dur="1250"/>
                                        <p:tgtEl>
                                          <p:spTgt spid="3074"/>
                                        </p:tgtEl>
                                      </p:cBhvr>
                                    </p:animEffect>
                                    <p:set>
                                      <p:cBhvr>
                                        <p:cTn id="125" dur="1" fill="hold">
                                          <p:stCondLst>
                                            <p:cond delay="1249"/>
                                          </p:stCondLst>
                                        </p:cTn>
                                        <p:tgtEl>
                                          <p:spTgt spid="3074"/>
                                        </p:tgtEl>
                                        <p:attrNameLst>
                                          <p:attrName>style.visibility</p:attrName>
                                        </p:attrNameLst>
                                      </p:cBhvr>
                                      <p:to>
                                        <p:strVal val="hidden"/>
                                      </p:to>
                                    </p:set>
                                  </p:childTnLst>
                                </p:cTn>
                              </p:par>
                            </p:childTnLst>
                          </p:cTn>
                        </p:par>
                        <p:par>
                          <p:cTn id="126" fill="hold">
                            <p:stCondLst>
                              <p:cond delay="2000"/>
                            </p:stCondLst>
                            <p:childTnLst>
                              <p:par>
                                <p:cTn id="127" presetID="10" presetClass="entr" presetSubtype="0" fill="hold" grpId="0" nodeType="afterEffect">
                                  <p:stCondLst>
                                    <p:cond delay="0"/>
                                  </p:stCondLst>
                                  <p:childTnLst>
                                    <p:set>
                                      <p:cBhvr>
                                        <p:cTn id="128" dur="1" fill="hold">
                                          <p:stCondLst>
                                            <p:cond delay="0"/>
                                          </p:stCondLst>
                                        </p:cTn>
                                        <p:tgtEl>
                                          <p:spTgt spid="9"/>
                                        </p:tgtEl>
                                        <p:attrNameLst>
                                          <p:attrName>style.visibility</p:attrName>
                                        </p:attrNameLst>
                                      </p:cBhvr>
                                      <p:to>
                                        <p:strVal val="visible"/>
                                      </p:to>
                                    </p:set>
                                    <p:animEffect transition="in" filter="fade">
                                      <p:cBhvr>
                                        <p:cTn id="129" dur="250"/>
                                        <p:tgtEl>
                                          <p:spTgt spid="9"/>
                                        </p:tgtEl>
                                      </p:cBhvr>
                                    </p:animEffect>
                                  </p:childTnLst>
                                </p:cTn>
                              </p:par>
                              <p:par>
                                <p:cTn id="130" presetID="10" presetClass="exit" presetSubtype="0" fill="hold" grpId="1" nodeType="withEffect">
                                  <p:stCondLst>
                                    <p:cond delay="0"/>
                                  </p:stCondLst>
                                  <p:childTnLst>
                                    <p:animEffect transition="out" filter="fade">
                                      <p:cBhvr>
                                        <p:cTn id="131" dur="500"/>
                                        <p:tgtEl>
                                          <p:spTgt spid="2"/>
                                        </p:tgtEl>
                                      </p:cBhvr>
                                    </p:animEffect>
                                    <p:set>
                                      <p:cBhvr>
                                        <p:cTn id="132" dur="1" fill="hold">
                                          <p:stCondLst>
                                            <p:cond delay="499"/>
                                          </p:stCondLst>
                                        </p:cTn>
                                        <p:tgtEl>
                                          <p:spTgt spid="2"/>
                                        </p:tgtEl>
                                        <p:attrNameLst>
                                          <p:attrName>style.visibility</p:attrName>
                                        </p:attrNameLst>
                                      </p:cBhvr>
                                      <p:to>
                                        <p:strVal val="hidden"/>
                                      </p:to>
                                    </p:set>
                                  </p:childTnLst>
                                </p:cTn>
                              </p:par>
                              <p:par>
                                <p:cTn id="133" presetID="10" presetClass="exit" presetSubtype="0" fill="hold" grpId="1" nodeType="withEffect">
                                  <p:stCondLst>
                                    <p:cond delay="0"/>
                                  </p:stCondLst>
                                  <p:childTnLst>
                                    <p:animEffect transition="out" filter="fade">
                                      <p:cBhvr>
                                        <p:cTn id="134" dur="500"/>
                                        <p:tgtEl>
                                          <p:spTgt spid="3"/>
                                        </p:tgtEl>
                                      </p:cBhvr>
                                    </p:animEffect>
                                    <p:set>
                                      <p:cBhvr>
                                        <p:cTn id="135" dur="1" fill="hold">
                                          <p:stCondLst>
                                            <p:cond delay="499"/>
                                          </p:stCondLst>
                                        </p:cTn>
                                        <p:tgtEl>
                                          <p:spTgt spid="3"/>
                                        </p:tgtEl>
                                        <p:attrNameLst>
                                          <p:attrName>style.visibility</p:attrName>
                                        </p:attrNameLst>
                                      </p:cBhvr>
                                      <p:to>
                                        <p:strVal val="hidden"/>
                                      </p:to>
                                    </p:set>
                                  </p:childTnLst>
                                </p:cTn>
                              </p:par>
                              <p:par>
                                <p:cTn id="136" presetID="10" presetClass="exit" presetSubtype="0" fill="hold" grpId="1" nodeType="withEffect">
                                  <p:stCondLst>
                                    <p:cond delay="0"/>
                                  </p:stCondLst>
                                  <p:childTnLst>
                                    <p:animEffect transition="out" filter="fade">
                                      <p:cBhvr>
                                        <p:cTn id="137" dur="500"/>
                                        <p:tgtEl>
                                          <p:spTgt spid="4"/>
                                        </p:tgtEl>
                                      </p:cBhvr>
                                    </p:animEffect>
                                    <p:set>
                                      <p:cBhvr>
                                        <p:cTn id="138" dur="1" fill="hold">
                                          <p:stCondLst>
                                            <p:cond delay="499"/>
                                          </p:stCondLst>
                                        </p:cTn>
                                        <p:tgtEl>
                                          <p:spTgt spid="4"/>
                                        </p:tgtEl>
                                        <p:attrNameLst>
                                          <p:attrName>style.visibility</p:attrName>
                                        </p:attrNameLst>
                                      </p:cBhvr>
                                      <p:to>
                                        <p:strVal val="hidden"/>
                                      </p:to>
                                    </p:set>
                                  </p:childTnLst>
                                </p:cTn>
                              </p:par>
                              <p:par>
                                <p:cTn id="139" presetID="10" presetClass="exit" presetSubtype="0" fill="hold" grpId="1" nodeType="withEffect">
                                  <p:stCondLst>
                                    <p:cond delay="0"/>
                                  </p:stCondLst>
                                  <p:childTnLst>
                                    <p:animEffect transition="out" filter="fade">
                                      <p:cBhvr>
                                        <p:cTn id="140" dur="500"/>
                                        <p:tgtEl>
                                          <p:spTgt spid="5"/>
                                        </p:tgtEl>
                                      </p:cBhvr>
                                    </p:animEffect>
                                    <p:set>
                                      <p:cBhvr>
                                        <p:cTn id="141" dur="1" fill="hold">
                                          <p:stCondLst>
                                            <p:cond delay="499"/>
                                          </p:stCondLst>
                                        </p:cTn>
                                        <p:tgtEl>
                                          <p:spTgt spid="5"/>
                                        </p:tgtEl>
                                        <p:attrNameLst>
                                          <p:attrName>style.visibility</p:attrName>
                                        </p:attrNameLst>
                                      </p:cBhvr>
                                      <p:to>
                                        <p:strVal val="hidden"/>
                                      </p:to>
                                    </p:set>
                                  </p:childTnLst>
                                </p:cTn>
                              </p:par>
                              <p:par>
                                <p:cTn id="142" presetID="10" presetClass="exit" presetSubtype="0" fill="hold" grpId="1" nodeType="withEffect">
                                  <p:stCondLst>
                                    <p:cond delay="0"/>
                                  </p:stCondLst>
                                  <p:childTnLst>
                                    <p:animEffect transition="out" filter="fade">
                                      <p:cBhvr>
                                        <p:cTn id="143" dur="500"/>
                                        <p:tgtEl>
                                          <p:spTgt spid="6"/>
                                        </p:tgtEl>
                                      </p:cBhvr>
                                    </p:animEffect>
                                    <p:set>
                                      <p:cBhvr>
                                        <p:cTn id="144" dur="1" fill="hold">
                                          <p:stCondLst>
                                            <p:cond delay="499"/>
                                          </p:stCondLst>
                                        </p:cTn>
                                        <p:tgtEl>
                                          <p:spTgt spid="6"/>
                                        </p:tgtEl>
                                        <p:attrNameLst>
                                          <p:attrName>style.visibility</p:attrName>
                                        </p:attrNameLst>
                                      </p:cBhvr>
                                      <p:to>
                                        <p:strVal val="hidden"/>
                                      </p:to>
                                    </p:set>
                                  </p:childTnLst>
                                </p:cTn>
                              </p:par>
                              <p:par>
                                <p:cTn id="145" presetID="10" presetClass="exit" presetSubtype="0" fill="hold" grpId="1" nodeType="withEffect">
                                  <p:stCondLst>
                                    <p:cond delay="0"/>
                                  </p:stCondLst>
                                  <p:childTnLst>
                                    <p:animEffect transition="out" filter="fade">
                                      <p:cBhvr>
                                        <p:cTn id="146" dur="500"/>
                                        <p:tgtEl>
                                          <p:spTgt spid="7"/>
                                        </p:tgtEl>
                                      </p:cBhvr>
                                    </p:animEffect>
                                    <p:set>
                                      <p:cBhvr>
                                        <p:cTn id="147" dur="1" fill="hold">
                                          <p:stCondLst>
                                            <p:cond delay="499"/>
                                          </p:stCondLst>
                                        </p:cTn>
                                        <p:tgtEl>
                                          <p:spTgt spid="7"/>
                                        </p:tgtEl>
                                        <p:attrNameLst>
                                          <p:attrName>style.visibility</p:attrName>
                                        </p:attrNameLst>
                                      </p:cBhvr>
                                      <p:to>
                                        <p:strVal val="hidden"/>
                                      </p:to>
                                    </p:set>
                                  </p:childTnLst>
                                </p:cTn>
                              </p:par>
                              <p:par>
                                <p:cTn id="148" presetID="10" presetClass="exit" presetSubtype="0" fill="hold" grpId="1" nodeType="withEffect">
                                  <p:stCondLst>
                                    <p:cond delay="0"/>
                                  </p:stCondLst>
                                  <p:childTnLst>
                                    <p:animEffect transition="out" filter="fade">
                                      <p:cBhvr>
                                        <p:cTn id="149" dur="500"/>
                                        <p:tgtEl>
                                          <p:spTgt spid="8"/>
                                        </p:tgtEl>
                                      </p:cBhvr>
                                    </p:animEffect>
                                    <p:set>
                                      <p:cBhvr>
                                        <p:cTn id="150" dur="1" fill="hold">
                                          <p:stCondLst>
                                            <p:cond delay="499"/>
                                          </p:stCondLst>
                                        </p:cTn>
                                        <p:tgtEl>
                                          <p:spTgt spid="8"/>
                                        </p:tgtEl>
                                        <p:attrNameLst>
                                          <p:attrName>style.visibility</p:attrName>
                                        </p:attrNameLst>
                                      </p:cBhvr>
                                      <p:to>
                                        <p:strVal val="hidden"/>
                                      </p:to>
                                    </p:set>
                                  </p:childTnLst>
                                </p:cTn>
                              </p:par>
                              <p:par>
                                <p:cTn id="151" presetID="10" presetClass="exit" presetSubtype="0" fill="hold" grpId="1" nodeType="withEffect">
                                  <p:stCondLst>
                                    <p:cond delay="0"/>
                                  </p:stCondLst>
                                  <p:childTnLst>
                                    <p:animEffect transition="out" filter="fade">
                                      <p:cBhvr>
                                        <p:cTn id="152" dur="500"/>
                                        <p:tgtEl>
                                          <p:spTgt spid="11"/>
                                        </p:tgtEl>
                                      </p:cBhvr>
                                    </p:animEffect>
                                    <p:set>
                                      <p:cBhvr>
                                        <p:cTn id="153" dur="1" fill="hold">
                                          <p:stCondLst>
                                            <p:cond delay="499"/>
                                          </p:stCondLst>
                                        </p:cTn>
                                        <p:tgtEl>
                                          <p:spTgt spid="11"/>
                                        </p:tgtEl>
                                        <p:attrNameLst>
                                          <p:attrName>style.visibility</p:attrName>
                                        </p:attrNameLst>
                                      </p:cBhvr>
                                      <p:to>
                                        <p:strVal val="hidden"/>
                                      </p:to>
                                    </p:set>
                                  </p:childTnLst>
                                </p:cTn>
                              </p:par>
                              <p:par>
                                <p:cTn id="154" presetID="10" presetClass="exit" presetSubtype="0" fill="hold" grpId="1" nodeType="withEffect">
                                  <p:stCondLst>
                                    <p:cond delay="0"/>
                                  </p:stCondLst>
                                  <p:childTnLst>
                                    <p:animEffect transition="out" filter="fade">
                                      <p:cBhvr>
                                        <p:cTn id="155" dur="500"/>
                                        <p:tgtEl>
                                          <p:spTgt spid="12"/>
                                        </p:tgtEl>
                                      </p:cBhvr>
                                    </p:animEffect>
                                    <p:set>
                                      <p:cBhvr>
                                        <p:cTn id="156" dur="1" fill="hold">
                                          <p:stCondLst>
                                            <p:cond delay="499"/>
                                          </p:stCondLst>
                                        </p:cTn>
                                        <p:tgtEl>
                                          <p:spTgt spid="12"/>
                                        </p:tgtEl>
                                        <p:attrNameLst>
                                          <p:attrName>style.visibility</p:attrName>
                                        </p:attrNameLst>
                                      </p:cBhvr>
                                      <p:to>
                                        <p:strVal val="hidden"/>
                                      </p:to>
                                    </p:set>
                                  </p:childTnLst>
                                </p:cTn>
                              </p:par>
                              <p:par>
                                <p:cTn id="157" presetID="10" presetClass="exit" presetSubtype="0" fill="hold" grpId="1" nodeType="withEffect">
                                  <p:stCondLst>
                                    <p:cond delay="0"/>
                                  </p:stCondLst>
                                  <p:childTnLst>
                                    <p:animEffect transition="out" filter="fade">
                                      <p:cBhvr>
                                        <p:cTn id="158" dur="500"/>
                                        <p:tgtEl>
                                          <p:spTgt spid="13"/>
                                        </p:tgtEl>
                                      </p:cBhvr>
                                    </p:animEffect>
                                    <p:set>
                                      <p:cBhvr>
                                        <p:cTn id="159" dur="1" fill="hold">
                                          <p:stCondLst>
                                            <p:cond delay="499"/>
                                          </p:stCondLst>
                                        </p:cTn>
                                        <p:tgtEl>
                                          <p:spTgt spid="13"/>
                                        </p:tgtEl>
                                        <p:attrNameLst>
                                          <p:attrName>style.visibility</p:attrName>
                                        </p:attrNameLst>
                                      </p:cBhvr>
                                      <p:to>
                                        <p:strVal val="hidden"/>
                                      </p:to>
                                    </p:set>
                                  </p:childTnLst>
                                </p:cTn>
                              </p:par>
                              <p:par>
                                <p:cTn id="160" presetID="10" presetClass="exit" presetSubtype="0" fill="hold" grpId="1" nodeType="withEffect">
                                  <p:stCondLst>
                                    <p:cond delay="0"/>
                                  </p:stCondLst>
                                  <p:childTnLst>
                                    <p:animEffect transition="out" filter="fade">
                                      <p:cBhvr>
                                        <p:cTn id="161" dur="500"/>
                                        <p:tgtEl>
                                          <p:spTgt spid="14"/>
                                        </p:tgtEl>
                                      </p:cBhvr>
                                    </p:animEffect>
                                    <p:set>
                                      <p:cBhvr>
                                        <p:cTn id="162" dur="1" fill="hold">
                                          <p:stCondLst>
                                            <p:cond delay="499"/>
                                          </p:stCondLst>
                                        </p:cTn>
                                        <p:tgtEl>
                                          <p:spTgt spid="14"/>
                                        </p:tgtEl>
                                        <p:attrNameLst>
                                          <p:attrName>style.visibility</p:attrName>
                                        </p:attrNameLst>
                                      </p:cBhvr>
                                      <p:to>
                                        <p:strVal val="hidden"/>
                                      </p:to>
                                    </p:set>
                                  </p:childTnLst>
                                </p:cTn>
                              </p:par>
                              <p:par>
                                <p:cTn id="163" presetID="10" presetClass="exit" presetSubtype="0" fill="hold" grpId="1" nodeType="withEffect">
                                  <p:stCondLst>
                                    <p:cond delay="0"/>
                                  </p:stCondLst>
                                  <p:childTnLst>
                                    <p:animEffect transition="out" filter="fade">
                                      <p:cBhvr>
                                        <p:cTn id="164" dur="500"/>
                                        <p:tgtEl>
                                          <p:spTgt spid="15"/>
                                        </p:tgtEl>
                                      </p:cBhvr>
                                    </p:animEffect>
                                    <p:set>
                                      <p:cBhvr>
                                        <p:cTn id="165" dur="1" fill="hold">
                                          <p:stCondLst>
                                            <p:cond delay="499"/>
                                          </p:stCondLst>
                                        </p:cTn>
                                        <p:tgtEl>
                                          <p:spTgt spid="15"/>
                                        </p:tgtEl>
                                        <p:attrNameLst>
                                          <p:attrName>style.visibility</p:attrName>
                                        </p:attrNameLst>
                                      </p:cBhvr>
                                      <p:to>
                                        <p:strVal val="hidden"/>
                                      </p:to>
                                    </p:set>
                                  </p:childTnLst>
                                </p:cTn>
                              </p:par>
                              <p:par>
                                <p:cTn id="166" presetID="10" presetClass="exit" presetSubtype="0" fill="hold" grpId="1" nodeType="withEffect">
                                  <p:stCondLst>
                                    <p:cond delay="0"/>
                                  </p:stCondLst>
                                  <p:childTnLst>
                                    <p:animEffect transition="out" filter="fade">
                                      <p:cBhvr>
                                        <p:cTn id="167" dur="500"/>
                                        <p:tgtEl>
                                          <p:spTgt spid="16"/>
                                        </p:tgtEl>
                                      </p:cBhvr>
                                    </p:animEffect>
                                    <p:set>
                                      <p:cBhvr>
                                        <p:cTn id="168" dur="1" fill="hold">
                                          <p:stCondLst>
                                            <p:cond delay="499"/>
                                          </p:stCondLst>
                                        </p:cTn>
                                        <p:tgtEl>
                                          <p:spTgt spid="16"/>
                                        </p:tgtEl>
                                        <p:attrNameLst>
                                          <p:attrName>style.visibility</p:attrName>
                                        </p:attrNameLst>
                                      </p:cBhvr>
                                      <p:to>
                                        <p:strVal val="hidden"/>
                                      </p:to>
                                    </p:set>
                                  </p:childTnLst>
                                </p:cTn>
                              </p:par>
                              <p:par>
                                <p:cTn id="169" presetID="10" presetClass="exit" presetSubtype="0" fill="hold" grpId="1" nodeType="withEffect">
                                  <p:stCondLst>
                                    <p:cond delay="0"/>
                                  </p:stCondLst>
                                  <p:childTnLst>
                                    <p:animEffect transition="out" filter="fade">
                                      <p:cBhvr>
                                        <p:cTn id="170" dur="500"/>
                                        <p:tgtEl>
                                          <p:spTgt spid="17"/>
                                        </p:tgtEl>
                                      </p:cBhvr>
                                    </p:animEffect>
                                    <p:set>
                                      <p:cBhvr>
                                        <p:cTn id="171" dur="1" fill="hold">
                                          <p:stCondLst>
                                            <p:cond delay="499"/>
                                          </p:stCondLst>
                                        </p:cTn>
                                        <p:tgtEl>
                                          <p:spTgt spid="17"/>
                                        </p:tgtEl>
                                        <p:attrNameLst>
                                          <p:attrName>style.visibility</p:attrName>
                                        </p:attrNameLst>
                                      </p:cBhvr>
                                      <p:to>
                                        <p:strVal val="hidden"/>
                                      </p:to>
                                    </p:set>
                                  </p:childTnLst>
                                </p:cTn>
                              </p:par>
                              <p:par>
                                <p:cTn id="172" presetID="10" presetClass="exit" presetSubtype="0" fill="hold" grpId="1" nodeType="withEffect">
                                  <p:stCondLst>
                                    <p:cond delay="0"/>
                                  </p:stCondLst>
                                  <p:childTnLst>
                                    <p:animEffect transition="out" filter="fade">
                                      <p:cBhvr>
                                        <p:cTn id="173" dur="500"/>
                                        <p:tgtEl>
                                          <p:spTgt spid="18"/>
                                        </p:tgtEl>
                                      </p:cBhvr>
                                    </p:animEffect>
                                    <p:set>
                                      <p:cBhvr>
                                        <p:cTn id="174" dur="1" fill="hold">
                                          <p:stCondLst>
                                            <p:cond delay="499"/>
                                          </p:stCondLst>
                                        </p:cTn>
                                        <p:tgtEl>
                                          <p:spTgt spid="18"/>
                                        </p:tgtEl>
                                        <p:attrNameLst>
                                          <p:attrName>style.visibility</p:attrName>
                                        </p:attrNameLst>
                                      </p:cBhvr>
                                      <p:to>
                                        <p:strVal val="hidden"/>
                                      </p:to>
                                    </p:set>
                                  </p:childTnLst>
                                </p:cTn>
                              </p:par>
                              <p:par>
                                <p:cTn id="175" presetID="10" presetClass="exit" presetSubtype="0" fill="hold" grpId="1" nodeType="withEffect">
                                  <p:stCondLst>
                                    <p:cond delay="0"/>
                                  </p:stCondLst>
                                  <p:childTnLst>
                                    <p:animEffect transition="out" filter="fade">
                                      <p:cBhvr>
                                        <p:cTn id="176" dur="500"/>
                                        <p:tgtEl>
                                          <p:spTgt spid="19"/>
                                        </p:tgtEl>
                                      </p:cBhvr>
                                    </p:animEffect>
                                    <p:set>
                                      <p:cBhvr>
                                        <p:cTn id="177" dur="1" fill="hold">
                                          <p:stCondLst>
                                            <p:cond delay="499"/>
                                          </p:stCondLst>
                                        </p:cTn>
                                        <p:tgtEl>
                                          <p:spTgt spid="19"/>
                                        </p:tgtEl>
                                        <p:attrNameLst>
                                          <p:attrName>style.visibility</p:attrName>
                                        </p:attrNameLst>
                                      </p:cBhvr>
                                      <p:to>
                                        <p:strVal val="hidden"/>
                                      </p:to>
                                    </p:set>
                                  </p:childTnLst>
                                </p:cTn>
                              </p:par>
                              <p:par>
                                <p:cTn id="178" presetID="10" presetClass="exit" presetSubtype="0" fill="hold" grpId="1" nodeType="withEffect">
                                  <p:stCondLst>
                                    <p:cond delay="0"/>
                                  </p:stCondLst>
                                  <p:childTnLst>
                                    <p:animEffect transition="out" filter="fade">
                                      <p:cBhvr>
                                        <p:cTn id="179" dur="500"/>
                                        <p:tgtEl>
                                          <p:spTgt spid="20"/>
                                        </p:tgtEl>
                                      </p:cBhvr>
                                    </p:animEffect>
                                    <p:set>
                                      <p:cBhvr>
                                        <p:cTn id="180" dur="1" fill="hold">
                                          <p:stCondLst>
                                            <p:cond delay="499"/>
                                          </p:stCondLst>
                                        </p:cTn>
                                        <p:tgtEl>
                                          <p:spTgt spid="20"/>
                                        </p:tgtEl>
                                        <p:attrNameLst>
                                          <p:attrName>style.visibility</p:attrName>
                                        </p:attrNameLst>
                                      </p:cBhvr>
                                      <p:to>
                                        <p:strVal val="hidden"/>
                                      </p:to>
                                    </p:set>
                                  </p:childTnLst>
                                </p:cTn>
                              </p:par>
                              <p:par>
                                <p:cTn id="181" presetID="10" presetClass="exit" presetSubtype="0" fill="hold" grpId="1" nodeType="withEffect">
                                  <p:stCondLst>
                                    <p:cond delay="0"/>
                                  </p:stCondLst>
                                  <p:childTnLst>
                                    <p:animEffect transition="out" filter="fade">
                                      <p:cBhvr>
                                        <p:cTn id="182" dur="500"/>
                                        <p:tgtEl>
                                          <p:spTgt spid="21"/>
                                        </p:tgtEl>
                                      </p:cBhvr>
                                    </p:animEffect>
                                    <p:set>
                                      <p:cBhvr>
                                        <p:cTn id="183" dur="1" fill="hold">
                                          <p:stCondLst>
                                            <p:cond delay="499"/>
                                          </p:stCondLst>
                                        </p:cTn>
                                        <p:tgtEl>
                                          <p:spTgt spid="21"/>
                                        </p:tgtEl>
                                        <p:attrNameLst>
                                          <p:attrName>style.visibility</p:attrName>
                                        </p:attrNameLst>
                                      </p:cBhvr>
                                      <p:to>
                                        <p:strVal val="hidden"/>
                                      </p:to>
                                    </p:set>
                                  </p:childTnLst>
                                </p:cTn>
                              </p:par>
                              <p:par>
                                <p:cTn id="184" presetID="10" presetClass="exit" presetSubtype="0" fill="hold" grpId="1" nodeType="withEffect">
                                  <p:stCondLst>
                                    <p:cond delay="0"/>
                                  </p:stCondLst>
                                  <p:childTnLst>
                                    <p:animEffect transition="out" filter="fade">
                                      <p:cBhvr>
                                        <p:cTn id="185" dur="500"/>
                                        <p:tgtEl>
                                          <p:spTgt spid="22"/>
                                        </p:tgtEl>
                                      </p:cBhvr>
                                    </p:animEffect>
                                    <p:set>
                                      <p:cBhvr>
                                        <p:cTn id="186" dur="1" fill="hold">
                                          <p:stCondLst>
                                            <p:cond delay="499"/>
                                          </p:stCondLst>
                                        </p:cTn>
                                        <p:tgtEl>
                                          <p:spTgt spid="22"/>
                                        </p:tgtEl>
                                        <p:attrNameLst>
                                          <p:attrName>style.visibility</p:attrName>
                                        </p:attrNameLst>
                                      </p:cBhvr>
                                      <p:to>
                                        <p:strVal val="hidden"/>
                                      </p:to>
                                    </p:set>
                                  </p:childTnLst>
                                </p:cTn>
                              </p:par>
                              <p:par>
                                <p:cTn id="187" presetID="10" presetClass="exit" presetSubtype="0" fill="hold" grpId="1" nodeType="withEffect">
                                  <p:stCondLst>
                                    <p:cond delay="0"/>
                                  </p:stCondLst>
                                  <p:childTnLst>
                                    <p:animEffect transition="out" filter="fade">
                                      <p:cBhvr>
                                        <p:cTn id="188" dur="500"/>
                                        <p:tgtEl>
                                          <p:spTgt spid="23"/>
                                        </p:tgtEl>
                                      </p:cBhvr>
                                    </p:animEffect>
                                    <p:set>
                                      <p:cBhvr>
                                        <p:cTn id="189" dur="1" fill="hold">
                                          <p:stCondLst>
                                            <p:cond delay="499"/>
                                          </p:stCondLst>
                                        </p:cTn>
                                        <p:tgtEl>
                                          <p:spTgt spid="23"/>
                                        </p:tgtEl>
                                        <p:attrNameLst>
                                          <p:attrName>style.visibility</p:attrName>
                                        </p:attrNameLst>
                                      </p:cBhvr>
                                      <p:to>
                                        <p:strVal val="hidden"/>
                                      </p:to>
                                    </p:set>
                                  </p:childTnLst>
                                </p:cTn>
                              </p:par>
                              <p:par>
                                <p:cTn id="190" presetID="10" presetClass="exit" presetSubtype="0" fill="hold" grpId="1" nodeType="withEffect">
                                  <p:stCondLst>
                                    <p:cond delay="0"/>
                                  </p:stCondLst>
                                  <p:childTnLst>
                                    <p:animEffect transition="out" filter="fade">
                                      <p:cBhvr>
                                        <p:cTn id="191" dur="500"/>
                                        <p:tgtEl>
                                          <p:spTgt spid="24"/>
                                        </p:tgtEl>
                                      </p:cBhvr>
                                    </p:animEffect>
                                    <p:set>
                                      <p:cBhvr>
                                        <p:cTn id="192" dur="1" fill="hold">
                                          <p:stCondLst>
                                            <p:cond delay="499"/>
                                          </p:stCondLst>
                                        </p:cTn>
                                        <p:tgtEl>
                                          <p:spTgt spid="24"/>
                                        </p:tgtEl>
                                        <p:attrNameLst>
                                          <p:attrName>style.visibility</p:attrName>
                                        </p:attrNameLst>
                                      </p:cBhvr>
                                      <p:to>
                                        <p:strVal val="hidden"/>
                                      </p:to>
                                    </p:set>
                                  </p:childTnLst>
                                </p:cTn>
                              </p:par>
                              <p:par>
                                <p:cTn id="193" presetID="10" presetClass="exit" presetSubtype="0" fill="hold" grpId="1" nodeType="withEffect">
                                  <p:stCondLst>
                                    <p:cond delay="0"/>
                                  </p:stCondLst>
                                  <p:childTnLst>
                                    <p:animEffect transition="out" filter="fade">
                                      <p:cBhvr>
                                        <p:cTn id="194" dur="500"/>
                                        <p:tgtEl>
                                          <p:spTgt spid="25"/>
                                        </p:tgtEl>
                                      </p:cBhvr>
                                    </p:animEffect>
                                    <p:set>
                                      <p:cBhvr>
                                        <p:cTn id="195" dur="1" fill="hold">
                                          <p:stCondLst>
                                            <p:cond delay="499"/>
                                          </p:stCondLst>
                                        </p:cTn>
                                        <p:tgtEl>
                                          <p:spTgt spid="25"/>
                                        </p:tgtEl>
                                        <p:attrNameLst>
                                          <p:attrName>style.visibility</p:attrName>
                                        </p:attrNameLst>
                                      </p:cBhvr>
                                      <p:to>
                                        <p:strVal val="hidden"/>
                                      </p:to>
                                    </p:set>
                                  </p:childTnLst>
                                </p:cTn>
                              </p:par>
                            </p:childTnLst>
                          </p:cTn>
                        </p:par>
                      </p:childTnLst>
                    </p:cTn>
                  </p:par>
                  <p:par>
                    <p:cTn id="196" fill="hold">
                      <p:stCondLst>
                        <p:cond delay="indefinite"/>
                      </p:stCondLst>
                      <p:childTnLst>
                        <p:par>
                          <p:cTn id="197" fill="hold">
                            <p:stCondLst>
                              <p:cond delay="0"/>
                            </p:stCondLst>
                            <p:childTnLst>
                              <p:par>
                                <p:cTn id="198" presetID="22" presetClass="entr" presetSubtype="8" fill="hold" grpId="0" nodeType="clickEffect">
                                  <p:stCondLst>
                                    <p:cond delay="0"/>
                                  </p:stCondLst>
                                  <p:childTnLst>
                                    <p:set>
                                      <p:cBhvr>
                                        <p:cTn id="199" dur="1" fill="hold">
                                          <p:stCondLst>
                                            <p:cond delay="0"/>
                                          </p:stCondLst>
                                        </p:cTn>
                                        <p:tgtEl>
                                          <p:spTgt spid="17408"/>
                                        </p:tgtEl>
                                        <p:attrNameLst>
                                          <p:attrName>style.visibility</p:attrName>
                                        </p:attrNameLst>
                                      </p:cBhvr>
                                      <p:to>
                                        <p:strVal val="visible"/>
                                      </p:to>
                                    </p:set>
                                    <p:animEffect transition="in" filter="wipe(left)">
                                      <p:cBhvr>
                                        <p:cTn id="200" dur="500"/>
                                        <p:tgtEl>
                                          <p:spTgt spid="17408"/>
                                        </p:tgtEl>
                                      </p:cBhvr>
                                    </p:animEffect>
                                  </p:childTnLst>
                                </p:cTn>
                              </p:par>
                              <p:par>
                                <p:cTn id="201" presetID="18" presetClass="emph" presetSubtype="0" fill="hold" grpId="1" nodeType="withEffect">
                                  <p:stCondLst>
                                    <p:cond delay="0"/>
                                  </p:stCondLst>
                                  <p:childTnLst>
                                    <p:set>
                                      <p:cBhvr override="childStyle">
                                        <p:cTn id="202" dur="500" fill="hold"/>
                                        <p:tgtEl>
                                          <p:spTgt spid="17408"/>
                                        </p:tgtEl>
                                        <p:attrNameLst>
                                          <p:attrName>style.textDecorationUnderline</p:attrName>
                                        </p:attrNameLst>
                                      </p:cBhvr>
                                      <p:to>
                                        <p:strVal val="true"/>
                                      </p:to>
                                    </p:set>
                                  </p:childTnLst>
                                </p:cTn>
                              </p:par>
                              <p:par>
                                <p:cTn id="203" presetID="2" presetClass="entr" presetSubtype="2" fill="hold" grpId="0" nodeType="withEffect">
                                  <p:stCondLst>
                                    <p:cond delay="250"/>
                                  </p:stCondLst>
                                  <p:childTnLst>
                                    <p:set>
                                      <p:cBhvr>
                                        <p:cTn id="204" dur="1" fill="hold">
                                          <p:stCondLst>
                                            <p:cond delay="0"/>
                                          </p:stCondLst>
                                        </p:cTn>
                                        <p:tgtEl>
                                          <p:spTgt spid="10"/>
                                        </p:tgtEl>
                                        <p:attrNameLst>
                                          <p:attrName>style.visibility</p:attrName>
                                        </p:attrNameLst>
                                      </p:cBhvr>
                                      <p:to>
                                        <p:strVal val="visible"/>
                                      </p:to>
                                    </p:set>
                                    <p:anim calcmode="lin" valueType="num">
                                      <p:cBhvr additive="base">
                                        <p:cTn id="205" dur="500" fill="hold"/>
                                        <p:tgtEl>
                                          <p:spTgt spid="10"/>
                                        </p:tgtEl>
                                        <p:attrNameLst>
                                          <p:attrName>ppt_x</p:attrName>
                                        </p:attrNameLst>
                                      </p:cBhvr>
                                      <p:tavLst>
                                        <p:tav tm="0">
                                          <p:val>
                                            <p:strVal val="1+#ppt_w/2"/>
                                          </p:val>
                                        </p:tav>
                                        <p:tav tm="100000">
                                          <p:val>
                                            <p:strVal val="#ppt_x"/>
                                          </p:val>
                                        </p:tav>
                                      </p:tavLst>
                                    </p:anim>
                                    <p:anim calcmode="lin" valueType="num">
                                      <p:cBhvr additive="base">
                                        <p:cTn id="206" dur="500" fill="hold"/>
                                        <p:tgtEl>
                                          <p:spTgt spid="10"/>
                                        </p:tgtEl>
                                        <p:attrNameLst>
                                          <p:attrName>ppt_y</p:attrName>
                                        </p:attrNameLst>
                                      </p:cBhvr>
                                      <p:tavLst>
                                        <p:tav tm="0">
                                          <p:val>
                                            <p:strVal val="#ppt_y"/>
                                          </p:val>
                                        </p:tav>
                                        <p:tav tm="100000">
                                          <p:val>
                                            <p:strVal val="#ppt_y"/>
                                          </p:val>
                                        </p:tav>
                                      </p:tavLst>
                                    </p:anim>
                                  </p:childTnLst>
                                </p:cTn>
                              </p:par>
                              <p:par>
                                <p:cTn id="207" presetID="2" presetClass="entr" presetSubtype="8" fill="hold" grpId="0" nodeType="withEffect">
                                  <p:stCondLst>
                                    <p:cond delay="250"/>
                                  </p:stCondLst>
                                  <p:childTnLst>
                                    <p:set>
                                      <p:cBhvr>
                                        <p:cTn id="208" dur="1" fill="hold">
                                          <p:stCondLst>
                                            <p:cond delay="0"/>
                                          </p:stCondLst>
                                        </p:cTn>
                                        <p:tgtEl>
                                          <p:spTgt spid="26"/>
                                        </p:tgtEl>
                                        <p:attrNameLst>
                                          <p:attrName>style.visibility</p:attrName>
                                        </p:attrNameLst>
                                      </p:cBhvr>
                                      <p:to>
                                        <p:strVal val="visible"/>
                                      </p:to>
                                    </p:set>
                                    <p:anim calcmode="lin" valueType="num">
                                      <p:cBhvr additive="base">
                                        <p:cTn id="209" dur="500" fill="hold"/>
                                        <p:tgtEl>
                                          <p:spTgt spid="26"/>
                                        </p:tgtEl>
                                        <p:attrNameLst>
                                          <p:attrName>ppt_x</p:attrName>
                                        </p:attrNameLst>
                                      </p:cBhvr>
                                      <p:tavLst>
                                        <p:tav tm="0">
                                          <p:val>
                                            <p:strVal val="0-#ppt_w/2"/>
                                          </p:val>
                                        </p:tav>
                                        <p:tav tm="100000">
                                          <p:val>
                                            <p:strVal val="#ppt_x"/>
                                          </p:val>
                                        </p:tav>
                                      </p:tavLst>
                                    </p:anim>
                                    <p:anim calcmode="lin" valueType="num">
                                      <p:cBhvr additive="base">
                                        <p:cTn id="210"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11" fill="hold">
                      <p:stCondLst>
                        <p:cond delay="indefinite"/>
                      </p:stCondLst>
                      <p:childTnLst>
                        <p:par>
                          <p:cTn id="212" fill="hold">
                            <p:stCondLst>
                              <p:cond delay="0"/>
                            </p:stCondLst>
                            <p:childTnLst>
                              <p:par>
                                <p:cTn id="213" presetID="6" presetClass="entr" presetSubtype="32" fill="hold" grpId="0" nodeType="clickEffect">
                                  <p:stCondLst>
                                    <p:cond delay="0"/>
                                  </p:stCondLst>
                                  <p:childTnLst>
                                    <p:set>
                                      <p:cBhvr>
                                        <p:cTn id="214" dur="1" fill="hold">
                                          <p:stCondLst>
                                            <p:cond delay="0"/>
                                          </p:stCondLst>
                                        </p:cTn>
                                        <p:tgtEl>
                                          <p:spTgt spid="27"/>
                                        </p:tgtEl>
                                        <p:attrNameLst>
                                          <p:attrName>style.visibility</p:attrName>
                                        </p:attrNameLst>
                                      </p:cBhvr>
                                      <p:to>
                                        <p:strVal val="visible"/>
                                      </p:to>
                                    </p:set>
                                    <p:animEffect transition="in" filter="circle(out)">
                                      <p:cBhvr>
                                        <p:cTn id="215" dur="1500"/>
                                        <p:tgtEl>
                                          <p:spTgt spid="27"/>
                                        </p:tgtEl>
                                      </p:cBhvr>
                                    </p:animEffect>
                                  </p:childTnLst>
                                </p:cTn>
                              </p:par>
                            </p:childTnLst>
                          </p:cTn>
                        </p:par>
                      </p:childTnLst>
                    </p:cTn>
                  </p:par>
                  <p:par>
                    <p:cTn id="216" fill="hold">
                      <p:stCondLst>
                        <p:cond delay="indefinite"/>
                      </p:stCondLst>
                      <p:childTnLst>
                        <p:par>
                          <p:cTn id="217" fill="hold">
                            <p:stCondLst>
                              <p:cond delay="0"/>
                            </p:stCondLst>
                            <p:childTnLst>
                              <p:par>
                                <p:cTn id="218" presetID="10" presetClass="entr" presetSubtype="0" fill="hold" nodeType="clickEffect">
                                  <p:stCondLst>
                                    <p:cond delay="0"/>
                                  </p:stCondLst>
                                  <p:childTnLst>
                                    <p:set>
                                      <p:cBhvr>
                                        <p:cTn id="219" dur="1" fill="hold">
                                          <p:stCondLst>
                                            <p:cond delay="0"/>
                                          </p:stCondLst>
                                        </p:cTn>
                                        <p:tgtEl>
                                          <p:spTgt spid="17409"/>
                                        </p:tgtEl>
                                        <p:attrNameLst>
                                          <p:attrName>style.visibility</p:attrName>
                                        </p:attrNameLst>
                                      </p:cBhvr>
                                      <p:to>
                                        <p:strVal val="visible"/>
                                      </p:to>
                                    </p:set>
                                    <p:animEffect transition="in" filter="fade">
                                      <p:cBhvr>
                                        <p:cTn id="220" dur="500"/>
                                        <p:tgtEl>
                                          <p:spTgt spid="17409"/>
                                        </p:tgtEl>
                                      </p:cBhvr>
                                    </p:animEffect>
                                  </p:childTnLst>
                                </p:cTn>
                              </p:par>
                              <p:par>
                                <p:cTn id="221" presetID="10" presetClass="entr" presetSubtype="0" fill="hold" grpId="0" nodeType="withEffect">
                                  <p:stCondLst>
                                    <p:cond delay="0"/>
                                  </p:stCondLst>
                                  <p:childTnLst>
                                    <p:set>
                                      <p:cBhvr>
                                        <p:cTn id="222" dur="1" fill="hold">
                                          <p:stCondLst>
                                            <p:cond delay="0"/>
                                          </p:stCondLst>
                                        </p:cTn>
                                        <p:tgtEl>
                                          <p:spTgt spid="29"/>
                                        </p:tgtEl>
                                        <p:attrNameLst>
                                          <p:attrName>style.visibility</p:attrName>
                                        </p:attrNameLst>
                                      </p:cBhvr>
                                      <p:to>
                                        <p:strVal val="visible"/>
                                      </p:to>
                                    </p:set>
                                    <p:animEffect transition="in" filter="fade">
                                      <p:cBhvr>
                                        <p:cTn id="223" dur="500"/>
                                        <p:tgtEl>
                                          <p:spTgt spid="29"/>
                                        </p:tgtEl>
                                      </p:cBhvr>
                                    </p:animEffect>
                                  </p:childTnLst>
                                </p:cTn>
                              </p:par>
                              <p:par>
                                <p:cTn id="224" presetID="10" presetClass="entr" presetSubtype="0" fill="hold" grpId="0" nodeType="withEffect">
                                  <p:stCondLst>
                                    <p:cond delay="0"/>
                                  </p:stCondLst>
                                  <p:childTnLst>
                                    <p:set>
                                      <p:cBhvr>
                                        <p:cTn id="225" dur="1" fill="hold">
                                          <p:stCondLst>
                                            <p:cond delay="0"/>
                                          </p:stCondLst>
                                        </p:cTn>
                                        <p:tgtEl>
                                          <p:spTgt spid="31"/>
                                        </p:tgtEl>
                                        <p:attrNameLst>
                                          <p:attrName>style.visibility</p:attrName>
                                        </p:attrNameLst>
                                      </p:cBhvr>
                                      <p:to>
                                        <p:strVal val="visible"/>
                                      </p:to>
                                    </p:set>
                                    <p:animEffect transition="in" filter="fade">
                                      <p:cBhvr>
                                        <p:cTn id="226" dur="500"/>
                                        <p:tgtEl>
                                          <p:spTgt spid="31"/>
                                        </p:tgtEl>
                                      </p:cBhvr>
                                    </p:animEffect>
                                  </p:childTnLst>
                                </p:cTn>
                              </p:par>
                              <p:par>
                                <p:cTn id="227" presetID="10" presetClass="entr" presetSubtype="0" fill="hold" grpId="0" nodeType="withEffect">
                                  <p:stCondLst>
                                    <p:cond delay="0"/>
                                  </p:stCondLst>
                                  <p:childTnLst>
                                    <p:set>
                                      <p:cBhvr>
                                        <p:cTn id="228" dur="1" fill="hold">
                                          <p:stCondLst>
                                            <p:cond delay="0"/>
                                          </p:stCondLst>
                                        </p:cTn>
                                        <p:tgtEl>
                                          <p:spTgt spid="30"/>
                                        </p:tgtEl>
                                        <p:attrNameLst>
                                          <p:attrName>style.visibility</p:attrName>
                                        </p:attrNameLst>
                                      </p:cBhvr>
                                      <p:to>
                                        <p:strVal val="visible"/>
                                      </p:to>
                                    </p:set>
                                    <p:animEffect transition="in" filter="fade">
                                      <p:cBhvr>
                                        <p:cTn id="22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 grpId="0"/>
      <p:bldP spid="17408" grpId="1"/>
      <p:bldP spid="9"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1" grpId="0"/>
      <p:bldP spid="21" grpId="1"/>
      <p:bldP spid="21" grpId="2"/>
      <p:bldP spid="22" grpId="0"/>
      <p:bldP spid="22" grpId="1"/>
      <p:bldP spid="22" grpId="2"/>
      <p:bldP spid="23" grpId="0"/>
      <p:bldP spid="23" grpId="1"/>
      <p:bldP spid="23" grpId="2"/>
      <p:bldP spid="24" grpId="0"/>
      <p:bldP spid="24" grpId="1"/>
      <p:bldP spid="24" grpId="2"/>
      <p:bldP spid="25" grpId="0"/>
      <p:bldP spid="25" grpId="1"/>
      <p:bldP spid="25" grpId="2"/>
      <p:bldP spid="10" grpId="0"/>
      <p:bldP spid="26" grpId="0"/>
      <p:bldP spid="27" grpId="0" animBg="1"/>
      <p:bldP spid="29" grpId="0"/>
      <p:bldP spid="30" grpId="0"/>
      <p:bldP spid="31" grpId="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8434" name="Picture 2" descr="When your heart is heavy" hidden="1">
            <a:extLst>
              <a:ext uri="{FF2B5EF4-FFF2-40B4-BE49-F238E27FC236}">
                <a16:creationId xmlns:a16="http://schemas.microsoft.com/office/drawing/2014/main" id="{2FDEFFEB-9999-B0B8-0D6C-E47AE8C352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extLst>
            <a:ext uri="{909E8E84-426E-40DD-AFC4-6F175D3DCCD1}">
              <a14:hiddenFill xmlns:a14="http://schemas.microsoft.com/office/drawing/2010/main">
                <a:solidFill>
                  <a:srgbClr val="FFFFFF"/>
                </a:solidFill>
              </a14:hiddenFill>
            </a:ext>
          </a:extLst>
        </p:spPr>
      </p:pic>
      <p:sp useBgFill="1">
        <p:nvSpPr>
          <p:cNvPr id="11" name="!!Heart">
            <a:extLst>
              <a:ext uri="{FF2B5EF4-FFF2-40B4-BE49-F238E27FC236}">
                <a16:creationId xmlns:a16="http://schemas.microsoft.com/office/drawing/2014/main" id="{EDB5D3C5-E320-46BA-64EC-1723023FCB00}"/>
              </a:ext>
            </a:extLst>
          </p:cNvPr>
          <p:cNvSpPr/>
          <p:nvPr/>
        </p:nvSpPr>
        <p:spPr>
          <a:xfrm rot="20834653">
            <a:off x="1308065" y="1190189"/>
            <a:ext cx="2346868" cy="2523249"/>
          </a:xfrm>
          <a:custGeom>
            <a:avLst/>
            <a:gdLst>
              <a:gd name="connsiteX0" fmla="*/ 876822 w 1753644"/>
              <a:gd name="connsiteY0" fmla="*/ 700486 h 2801944"/>
              <a:gd name="connsiteX1" fmla="*/ 876822 w 1753644"/>
              <a:gd name="connsiteY1" fmla="*/ 2801944 h 2801944"/>
              <a:gd name="connsiteX2" fmla="*/ 876822 w 1753644"/>
              <a:gd name="connsiteY2" fmla="*/ 700486 h 2801944"/>
              <a:gd name="connsiteX0" fmla="*/ 1109591 w 1992805"/>
              <a:gd name="connsiteY0" fmla="*/ 665775 h 2767233"/>
              <a:gd name="connsiteX1" fmla="*/ 1109591 w 1992805"/>
              <a:gd name="connsiteY1" fmla="*/ 2767233 h 2767233"/>
              <a:gd name="connsiteX2" fmla="*/ 1109591 w 1992805"/>
              <a:gd name="connsiteY2" fmla="*/ 665775 h 2767233"/>
              <a:gd name="connsiteX0" fmla="*/ 1109591 w 2264274"/>
              <a:gd name="connsiteY0" fmla="*/ 575743 h 2677201"/>
              <a:gd name="connsiteX1" fmla="*/ 1109591 w 2264274"/>
              <a:gd name="connsiteY1" fmla="*/ 2677201 h 2677201"/>
              <a:gd name="connsiteX2" fmla="*/ 1109591 w 2264274"/>
              <a:gd name="connsiteY2" fmla="*/ 575743 h 2677201"/>
              <a:gd name="connsiteX0" fmla="*/ 1092446 w 2264401"/>
              <a:gd name="connsiteY0" fmla="*/ 574884 h 2681873"/>
              <a:gd name="connsiteX1" fmla="*/ 1116880 w 2264401"/>
              <a:gd name="connsiteY1" fmla="*/ 2681873 h 2681873"/>
              <a:gd name="connsiteX2" fmla="*/ 1092446 w 2264401"/>
              <a:gd name="connsiteY2" fmla="*/ 574884 h 2681873"/>
              <a:gd name="connsiteX0" fmla="*/ 1092446 w 2287735"/>
              <a:gd name="connsiteY0" fmla="*/ 505304 h 2612293"/>
              <a:gd name="connsiteX1" fmla="*/ 1116880 w 2287735"/>
              <a:gd name="connsiteY1" fmla="*/ 2612293 h 2612293"/>
              <a:gd name="connsiteX2" fmla="*/ 1092446 w 2287735"/>
              <a:gd name="connsiteY2" fmla="*/ 505304 h 2612293"/>
              <a:gd name="connsiteX0" fmla="*/ 1194170 w 2389459"/>
              <a:gd name="connsiteY0" fmla="*/ 416260 h 2523249"/>
              <a:gd name="connsiteX1" fmla="*/ 1218604 w 2389459"/>
              <a:gd name="connsiteY1" fmla="*/ 2523249 h 2523249"/>
              <a:gd name="connsiteX2" fmla="*/ 1194170 w 2389459"/>
              <a:gd name="connsiteY2" fmla="*/ 416260 h 2523249"/>
              <a:gd name="connsiteX0" fmla="*/ 1151579 w 2346868"/>
              <a:gd name="connsiteY0" fmla="*/ 416260 h 2523249"/>
              <a:gd name="connsiteX1" fmla="*/ 1176013 w 2346868"/>
              <a:gd name="connsiteY1" fmla="*/ 2523249 h 2523249"/>
              <a:gd name="connsiteX2" fmla="*/ 1151579 w 2346868"/>
              <a:gd name="connsiteY2" fmla="*/ 416260 h 2523249"/>
            </a:gdLst>
            <a:ahLst/>
            <a:cxnLst>
              <a:cxn ang="0">
                <a:pos x="connsiteX0" y="connsiteY0"/>
              </a:cxn>
              <a:cxn ang="0">
                <a:pos x="connsiteX1" y="connsiteY1"/>
              </a:cxn>
              <a:cxn ang="0">
                <a:pos x="connsiteX2" y="connsiteY2"/>
              </a:cxn>
            </a:cxnLst>
            <a:rect l="l" t="t" r="r" b="b"/>
            <a:pathLst>
              <a:path w="2346868" h="2523249">
                <a:moveTo>
                  <a:pt x="1151579" y="416260"/>
                </a:moveTo>
                <a:cubicBezTo>
                  <a:pt x="1610519" y="-837414"/>
                  <a:pt x="3580736" y="997574"/>
                  <a:pt x="1176013" y="2523249"/>
                </a:cubicBezTo>
                <a:cubicBezTo>
                  <a:pt x="-1028583" y="1458158"/>
                  <a:pt x="405226" y="-726527"/>
                  <a:pt x="1151579" y="416260"/>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inal">
            <a:extLst>
              <a:ext uri="{FF2B5EF4-FFF2-40B4-BE49-F238E27FC236}">
                <a16:creationId xmlns:a16="http://schemas.microsoft.com/office/drawing/2014/main" id="{E2F975A4-B7F8-62ED-162F-649AB6B309B0}"/>
              </a:ext>
            </a:extLst>
          </p:cNvPr>
          <p:cNvSpPr txBox="1">
            <a:spLocks noChangeArrowheads="1"/>
          </p:cNvSpPr>
          <p:nvPr/>
        </p:nvSpPr>
        <p:spPr bwMode="auto">
          <a:xfrm>
            <a:off x="669758" y="1536032"/>
            <a:ext cx="7804484" cy="3785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Lord, who know the hearts of all</a:t>
            </a:r>
            <a:br>
              <a:rPr lang="en-US" altLang="en-US"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show which of these two </a:t>
            </a:r>
            <a:br>
              <a:rPr lang="en-US" altLang="en-US" b="1" kern="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You have chosen</a:t>
            </a:r>
            <a:endParaRPr lang="en-US" altLang="en-US" sz="3200" b="1" i="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998776"/>
            <a:ext cx="8229600" cy="2860448"/>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they prayed and said, "You, O Lord, who know the hearts of all, show which of these two You have chosen …"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Acts 1:24</a:t>
            </a:r>
          </a:p>
        </p:txBody>
      </p:sp>
      <p:sp>
        <p:nvSpPr>
          <p:cNvPr id="2" name="Rectangle 2">
            <a:extLst>
              <a:ext uri="{FF2B5EF4-FFF2-40B4-BE49-F238E27FC236}">
                <a16:creationId xmlns:a16="http://schemas.microsoft.com/office/drawing/2014/main" id="{30A2F803-B6AF-781A-F956-DFE2EE6EFCAE}"/>
              </a:ext>
            </a:extLst>
          </p:cNvPr>
          <p:cNvSpPr txBox="1">
            <a:spLocks noChangeArrowheads="1"/>
          </p:cNvSpPr>
          <p:nvPr/>
        </p:nvSpPr>
        <p:spPr bwMode="auto">
          <a:xfrm>
            <a:off x="463462" y="2717006"/>
            <a:ext cx="8073319" cy="7485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Lord, who know the hearts of all</a:t>
            </a:r>
          </a:p>
        </p:txBody>
      </p:sp>
      <p:sp>
        <p:nvSpPr>
          <p:cNvPr id="3" name="Rectangle 2">
            <a:extLst>
              <a:ext uri="{FF2B5EF4-FFF2-40B4-BE49-F238E27FC236}">
                <a16:creationId xmlns:a16="http://schemas.microsoft.com/office/drawing/2014/main" id="{1962E1BB-9051-3D72-6A9A-9D4D49BBE55B}"/>
              </a:ext>
            </a:extLst>
          </p:cNvPr>
          <p:cNvSpPr txBox="1">
            <a:spLocks noChangeArrowheads="1"/>
          </p:cNvSpPr>
          <p:nvPr/>
        </p:nvSpPr>
        <p:spPr bwMode="auto">
          <a:xfrm>
            <a:off x="890588" y="3375619"/>
            <a:ext cx="6353175" cy="777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show which of these two</a:t>
            </a:r>
          </a:p>
        </p:txBody>
      </p:sp>
      <p:sp>
        <p:nvSpPr>
          <p:cNvPr id="4" name="Rectangle 2">
            <a:extLst>
              <a:ext uri="{FF2B5EF4-FFF2-40B4-BE49-F238E27FC236}">
                <a16:creationId xmlns:a16="http://schemas.microsoft.com/office/drawing/2014/main" id="{100E98EA-0FA5-FB77-CA9C-66F8819B8262}"/>
              </a:ext>
            </a:extLst>
          </p:cNvPr>
          <p:cNvSpPr txBox="1">
            <a:spLocks noChangeArrowheads="1"/>
          </p:cNvSpPr>
          <p:nvPr/>
        </p:nvSpPr>
        <p:spPr bwMode="auto">
          <a:xfrm>
            <a:off x="6839211" y="3375619"/>
            <a:ext cx="138800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a:t>
            </a:r>
          </a:p>
        </p:txBody>
      </p:sp>
      <p:sp>
        <p:nvSpPr>
          <p:cNvPr id="5" name="Rectangle 2">
            <a:extLst>
              <a:ext uri="{FF2B5EF4-FFF2-40B4-BE49-F238E27FC236}">
                <a16:creationId xmlns:a16="http://schemas.microsoft.com/office/drawing/2014/main" id="{CB0DC8F1-62B8-2148-6F4D-753BE9EC79BF}"/>
              </a:ext>
            </a:extLst>
          </p:cNvPr>
          <p:cNvSpPr txBox="1">
            <a:spLocks noChangeArrowheads="1"/>
          </p:cNvSpPr>
          <p:nvPr/>
        </p:nvSpPr>
        <p:spPr bwMode="auto">
          <a:xfrm>
            <a:off x="1465544" y="4038600"/>
            <a:ext cx="3320021" cy="79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have chosen</a:t>
            </a:r>
          </a:p>
        </p:txBody>
      </p:sp>
      <p:sp>
        <p:nvSpPr>
          <p:cNvPr id="7" name="Rectangle 2">
            <a:extLst>
              <a:ext uri="{FF2B5EF4-FFF2-40B4-BE49-F238E27FC236}">
                <a16:creationId xmlns:a16="http://schemas.microsoft.com/office/drawing/2014/main" id="{E743CB43-2A1B-7D58-6BAE-AAD98FFA8613}"/>
              </a:ext>
            </a:extLst>
          </p:cNvPr>
          <p:cNvSpPr txBox="1">
            <a:spLocks noChangeArrowheads="1"/>
          </p:cNvSpPr>
          <p:nvPr/>
        </p:nvSpPr>
        <p:spPr bwMode="auto">
          <a:xfrm>
            <a:off x="7585656" y="1712890"/>
            <a:ext cx="945191" cy="7476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all</a:t>
            </a:r>
          </a:p>
        </p:txBody>
      </p:sp>
      <p:sp>
        <p:nvSpPr>
          <p:cNvPr id="8" name="Rectangle 2">
            <a:extLst>
              <a:ext uri="{FF2B5EF4-FFF2-40B4-BE49-F238E27FC236}">
                <a16:creationId xmlns:a16="http://schemas.microsoft.com/office/drawing/2014/main" id="{14414B36-D9BF-2063-3460-196D323E2DA1}"/>
              </a:ext>
            </a:extLst>
          </p:cNvPr>
          <p:cNvSpPr txBox="1">
            <a:spLocks noChangeArrowheads="1"/>
          </p:cNvSpPr>
          <p:nvPr/>
        </p:nvSpPr>
        <p:spPr bwMode="auto">
          <a:xfrm>
            <a:off x="7708664" y="1063781"/>
            <a:ext cx="727639"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3175"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3175"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endParaRPr>
          </a:p>
        </p:txBody>
      </p:sp>
      <p:sp>
        <p:nvSpPr>
          <p:cNvPr id="9" name="Rectangle 2">
            <a:extLst>
              <a:ext uri="{FF2B5EF4-FFF2-40B4-BE49-F238E27FC236}">
                <a16:creationId xmlns:a16="http://schemas.microsoft.com/office/drawing/2014/main" id="{312D4E2A-041E-0B8B-75B7-2DDF38844B00}"/>
              </a:ext>
            </a:extLst>
          </p:cNvPr>
          <p:cNvSpPr txBox="1">
            <a:spLocks noChangeArrowheads="1"/>
          </p:cNvSpPr>
          <p:nvPr/>
        </p:nvSpPr>
        <p:spPr bwMode="auto">
          <a:xfrm>
            <a:off x="7752830" y="2481309"/>
            <a:ext cx="683473"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3175"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3175"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endParaRPr>
          </a:p>
        </p:txBody>
      </p:sp>
      <p:sp>
        <p:nvSpPr>
          <p:cNvPr id="10" name="Rectangle 2">
            <a:extLst>
              <a:ext uri="{FF2B5EF4-FFF2-40B4-BE49-F238E27FC236}">
                <a16:creationId xmlns:a16="http://schemas.microsoft.com/office/drawing/2014/main" id="{CE1813F2-0BB7-4B7C-96E3-D83C4D15397E}"/>
              </a:ext>
            </a:extLst>
          </p:cNvPr>
          <p:cNvSpPr txBox="1">
            <a:spLocks noChangeArrowheads="1"/>
          </p:cNvSpPr>
          <p:nvPr/>
        </p:nvSpPr>
        <p:spPr bwMode="auto">
          <a:xfrm>
            <a:off x="8398336" y="1767326"/>
            <a:ext cx="638925"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3175"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3175" cmpd="sng">
                <a:solidFill>
                  <a:srgbClr val="FFFFFF"/>
                </a:solidFill>
                <a:prstDash val="solid"/>
                <a:miter lim="800000"/>
              </a:ln>
              <a:solidFill>
                <a:srgbClr val="FF0000"/>
              </a:solidFill>
              <a:effectLst>
                <a:glow rad="63500">
                  <a:srgbClr val="000000"/>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104137240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anim calcmode="lin" valueType="num">
                                      <p:cBhvr>
                                        <p:cTn id="9" dur="500" fill="hold"/>
                                        <p:tgtEl>
                                          <p:spTgt spid="3074"/>
                                        </p:tgtEl>
                                        <p:attrNameLst>
                                          <p:attrName>style.rotation</p:attrName>
                                        </p:attrNameLst>
                                      </p:cBhvr>
                                      <p:tavLst>
                                        <p:tav tm="0">
                                          <p:val>
                                            <p:fltVal val="360"/>
                                          </p:val>
                                        </p:tav>
                                        <p:tav tm="100000">
                                          <p:val>
                                            <p:fltVal val="0"/>
                                          </p:val>
                                        </p:tav>
                                      </p:tavLst>
                                    </p:anim>
                                    <p:animEffect transition="in" filter="fade">
                                      <p:cBhvr>
                                        <p:cTn id="10" dur="500"/>
                                        <p:tgtEl>
                                          <p:spTgt spid="3074"/>
                                        </p:tgtEl>
                                      </p:cBhvr>
                                    </p:animEffect>
                                  </p:childTnLst>
                                </p:cTn>
                              </p:par>
                              <p:par>
                                <p:cTn id="11" presetID="1" presetClass="entr" presetSubtype="0" fill="hold" grpId="0" nodeType="withEffect" nodePh="1">
                                  <p:stCondLst>
                                    <p:cond delay="0"/>
                                  </p:stCondLst>
                                  <p:endCondLst>
                                    <p:cond evt="begin" delay="0">
                                      <p:tn val="11"/>
                                    </p:cond>
                                  </p:end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250"/>
                                        <p:tgtEl>
                                          <p:spTgt spid="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250"/>
                                        <p:tgtEl>
                                          <p:spTgt spid="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250"/>
                                        <p:tgtEl>
                                          <p:spTgt spid="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250"/>
                                        <p:tgtEl>
                                          <p:spTgt spid="5"/>
                                        </p:tgtEl>
                                      </p:cBhvr>
                                    </p:animEffect>
                                  </p:childTnLst>
                                </p:cTn>
                              </p:par>
                              <p:par>
                                <p:cTn id="27" presetID="42" presetClass="path" presetSubtype="0" accel="50000" decel="50000" fill="hold" grpId="2" nodeType="withEffect">
                                  <p:stCondLst>
                                    <p:cond delay="0"/>
                                  </p:stCondLst>
                                  <p:childTnLst>
                                    <p:animMotion origin="layout" path="M -3.88889E-6 -4.44444E-6 L 0.00799 -0.14629 " pathEditMode="relative" rAng="0" ptsTypes="AA">
                                      <p:cBhvr>
                                        <p:cTn id="28" dur="2000" fill="hold"/>
                                        <p:tgtEl>
                                          <p:spTgt spid="2"/>
                                        </p:tgtEl>
                                        <p:attrNameLst>
                                          <p:attrName>ppt_x</p:attrName>
                                          <p:attrName>ppt_y</p:attrName>
                                        </p:attrNameLst>
                                      </p:cBhvr>
                                      <p:rCtr x="399" y="-7315"/>
                                    </p:animMotion>
                                  </p:childTnLst>
                                </p:cTn>
                              </p:par>
                              <p:par>
                                <p:cTn id="29" presetID="42" presetClass="path" presetSubtype="0" accel="50000" decel="50000" fill="hold" grpId="2" nodeType="withEffect">
                                  <p:stCondLst>
                                    <p:cond delay="0"/>
                                  </p:stCondLst>
                                  <p:childTnLst>
                                    <p:animMotion origin="layout" path="M -4.72222E-6 -2.59259E-6 L -0.48854 0.14676 " pathEditMode="relative" rAng="0" ptsTypes="AA">
                                      <p:cBhvr>
                                        <p:cTn id="30" dur="2000" fill="hold"/>
                                        <p:tgtEl>
                                          <p:spTgt spid="4"/>
                                        </p:tgtEl>
                                        <p:attrNameLst>
                                          <p:attrName>ppt_x</p:attrName>
                                          <p:attrName>ppt_y</p:attrName>
                                        </p:attrNameLst>
                                      </p:cBhvr>
                                      <p:rCtr x="-24427" y="7338"/>
                                    </p:animMotion>
                                  </p:childTnLst>
                                </p:cTn>
                              </p:par>
                              <p:par>
                                <p:cTn id="31" presetID="42" presetClass="path" presetSubtype="0" accel="50000" decel="50000" fill="hold" grpId="2" nodeType="withEffect">
                                  <p:stCondLst>
                                    <p:cond delay="0"/>
                                  </p:stCondLst>
                                  <p:childTnLst>
                                    <p:animMotion origin="layout" path="M -2.77778E-7 2.22222E-6 L 0.21372 0.04884 " pathEditMode="relative" rAng="0" ptsTypes="AA">
                                      <p:cBhvr>
                                        <p:cTn id="32" dur="2000" fill="hold"/>
                                        <p:tgtEl>
                                          <p:spTgt spid="5"/>
                                        </p:tgtEl>
                                        <p:attrNameLst>
                                          <p:attrName>ppt_x</p:attrName>
                                          <p:attrName>ppt_y</p:attrName>
                                        </p:attrNameLst>
                                      </p:cBhvr>
                                      <p:rCtr x="10677" y="2431"/>
                                    </p:animMotion>
                                  </p:childTnLst>
                                </p:cTn>
                              </p:par>
                              <p:par>
                                <p:cTn id="33" presetID="42" presetClass="path" presetSubtype="0" accel="50000" decel="50000" fill="hold" grpId="2" nodeType="withEffect">
                                  <p:stCondLst>
                                    <p:cond delay="0"/>
                                  </p:stCondLst>
                                  <p:childTnLst>
                                    <p:animMotion origin="layout" path="M -1.66667E-6 -2.59259E-6 L 0.05521 0.04838 " pathEditMode="relative" rAng="0" ptsTypes="AA">
                                      <p:cBhvr>
                                        <p:cTn id="34" dur="2000" fill="hold"/>
                                        <p:tgtEl>
                                          <p:spTgt spid="3"/>
                                        </p:tgtEl>
                                        <p:attrNameLst>
                                          <p:attrName>ppt_x</p:attrName>
                                          <p:attrName>ppt_y</p:attrName>
                                        </p:attrNameLst>
                                      </p:cBhvr>
                                      <p:rCtr x="2760" y="2407"/>
                                    </p:animMotion>
                                  </p:childTnLst>
                                </p:cTn>
                              </p:par>
                              <p:par>
                                <p:cTn id="35" presetID="10" presetClass="exit" presetSubtype="0" fill="hold" grpId="1" nodeType="withEffect">
                                  <p:stCondLst>
                                    <p:cond delay="0"/>
                                  </p:stCondLst>
                                  <p:childTnLst>
                                    <p:animEffect transition="out" filter="fade">
                                      <p:cBhvr>
                                        <p:cTn id="36" dur="1250"/>
                                        <p:tgtEl>
                                          <p:spTgt spid="3074"/>
                                        </p:tgtEl>
                                      </p:cBhvr>
                                    </p:animEffect>
                                    <p:set>
                                      <p:cBhvr>
                                        <p:cTn id="37" dur="1" fill="hold">
                                          <p:stCondLst>
                                            <p:cond delay="1249"/>
                                          </p:stCondLst>
                                        </p:cTn>
                                        <p:tgtEl>
                                          <p:spTgt spid="3074"/>
                                        </p:tgtEl>
                                        <p:attrNameLst>
                                          <p:attrName>style.visibility</p:attrName>
                                        </p:attrNameLst>
                                      </p:cBhvr>
                                      <p:to>
                                        <p:strVal val="hidden"/>
                                      </p:to>
                                    </p:se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250"/>
                                        <p:tgtEl>
                                          <p:spTgt spid="6"/>
                                        </p:tgtEl>
                                      </p:cBhvr>
                                    </p:animEffect>
                                  </p:childTnLst>
                                </p:cTn>
                              </p:par>
                              <p:par>
                                <p:cTn id="42" presetID="10" presetClass="exit" presetSubtype="0" fill="hold" grpId="1" nodeType="withEffect">
                                  <p:stCondLst>
                                    <p:cond delay="0"/>
                                  </p:stCondLst>
                                  <p:childTnLst>
                                    <p:animEffect transition="out" filter="fade">
                                      <p:cBhvr>
                                        <p:cTn id="43" dur="500"/>
                                        <p:tgtEl>
                                          <p:spTgt spid="2"/>
                                        </p:tgtEl>
                                      </p:cBhvr>
                                    </p:animEffect>
                                    <p:set>
                                      <p:cBhvr>
                                        <p:cTn id="44" dur="1" fill="hold">
                                          <p:stCondLst>
                                            <p:cond delay="499"/>
                                          </p:stCondLst>
                                        </p:cTn>
                                        <p:tgtEl>
                                          <p:spTgt spid="2"/>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500"/>
                                        <p:tgtEl>
                                          <p:spTgt spid="3"/>
                                        </p:tgtEl>
                                      </p:cBhvr>
                                    </p:animEffect>
                                    <p:set>
                                      <p:cBhvr>
                                        <p:cTn id="47" dur="1" fill="hold">
                                          <p:stCondLst>
                                            <p:cond delay="499"/>
                                          </p:stCondLst>
                                        </p:cTn>
                                        <p:tgtEl>
                                          <p:spTgt spid="3"/>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500"/>
                                        <p:tgtEl>
                                          <p:spTgt spid="4"/>
                                        </p:tgtEl>
                                      </p:cBhvr>
                                    </p:animEffect>
                                    <p:set>
                                      <p:cBhvr>
                                        <p:cTn id="50" dur="1" fill="hold">
                                          <p:stCondLst>
                                            <p:cond delay="499"/>
                                          </p:stCondLst>
                                        </p:cTn>
                                        <p:tgtEl>
                                          <p:spTgt spid="4"/>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500"/>
                                        <p:tgtEl>
                                          <p:spTgt spid="5"/>
                                        </p:tgtEl>
                                      </p:cBhvr>
                                    </p:animEffect>
                                    <p:set>
                                      <p:cBhvr>
                                        <p:cTn id="53" dur="1" fill="hold">
                                          <p:stCondLst>
                                            <p:cond delay="499"/>
                                          </p:stCondLst>
                                        </p:cTn>
                                        <p:tgtEl>
                                          <p:spTgt spid="5"/>
                                        </p:tgtEl>
                                        <p:attrNameLst>
                                          <p:attrName>style.visibility</p:attrName>
                                        </p:attrNameLst>
                                      </p:cBhvr>
                                      <p:to>
                                        <p:strVal val="hidden"/>
                                      </p:to>
                                    </p:set>
                                  </p:childTnLst>
                                </p:cTn>
                              </p:par>
                            </p:childTnLst>
                          </p:cTn>
                        </p:par>
                        <p:par>
                          <p:cTn id="54" fill="hold">
                            <p:stCondLst>
                              <p:cond delay="2500"/>
                            </p:stCondLst>
                            <p:childTnLst>
                              <p:par>
                                <p:cTn id="55" presetID="21" presetClass="entr" presetSubtype="8" fill="hold" grpId="0" nodeType="afterEffect">
                                  <p:stCondLst>
                                    <p:cond delay="0"/>
                                  </p:stCondLst>
                                  <p:childTnLst>
                                    <p:set>
                                      <p:cBhvr>
                                        <p:cTn id="56" dur="1" fill="hold">
                                          <p:stCondLst>
                                            <p:cond delay="0"/>
                                          </p:stCondLst>
                                        </p:cTn>
                                        <p:tgtEl>
                                          <p:spTgt spid="7"/>
                                        </p:tgtEl>
                                        <p:attrNameLst>
                                          <p:attrName>style.visibility</p:attrName>
                                        </p:attrNameLst>
                                      </p:cBhvr>
                                      <p:to>
                                        <p:strVal val="visible"/>
                                      </p:to>
                                    </p:set>
                                    <p:animEffect transition="in" filter="wheel(8)">
                                      <p:cBhvr>
                                        <p:cTn id="57" dur="2000"/>
                                        <p:tgtEl>
                                          <p:spTgt spid="7"/>
                                        </p:tgtEl>
                                      </p:cBhvr>
                                    </p:animEffect>
                                  </p:childTnLst>
                                </p:cTn>
                              </p:par>
                            </p:childTnLst>
                          </p:cTn>
                        </p:par>
                      </p:childTnLst>
                    </p:cTn>
                  </p:par>
                  <p:par>
                    <p:cTn id="58" fill="hold">
                      <p:stCondLst>
                        <p:cond delay="indefinite"/>
                      </p:stCondLst>
                      <p:childTnLst>
                        <p:par>
                          <p:cTn id="59" fill="hold">
                            <p:stCondLst>
                              <p:cond delay="0"/>
                            </p:stCondLst>
                            <p:childTnLst>
                              <p:par>
                                <p:cTn id="60" presetID="47" presetClass="entr" presetSubtype="0" fill="hold" grpId="0" nodeType="click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750"/>
                                        <p:tgtEl>
                                          <p:spTgt spid="8"/>
                                        </p:tgtEl>
                                      </p:cBhvr>
                                    </p:animEffect>
                                    <p:anim calcmode="lin" valueType="num">
                                      <p:cBhvr>
                                        <p:cTn id="63" dur="750" fill="hold"/>
                                        <p:tgtEl>
                                          <p:spTgt spid="8"/>
                                        </p:tgtEl>
                                        <p:attrNameLst>
                                          <p:attrName>ppt_x</p:attrName>
                                        </p:attrNameLst>
                                      </p:cBhvr>
                                      <p:tavLst>
                                        <p:tav tm="0">
                                          <p:val>
                                            <p:strVal val="#ppt_x"/>
                                          </p:val>
                                        </p:tav>
                                        <p:tav tm="100000">
                                          <p:val>
                                            <p:strVal val="#ppt_x"/>
                                          </p:val>
                                        </p:tav>
                                      </p:tavLst>
                                    </p:anim>
                                    <p:anim calcmode="lin" valueType="num">
                                      <p:cBhvr>
                                        <p:cTn id="64" dur="750" fill="hold"/>
                                        <p:tgtEl>
                                          <p:spTgt spid="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750"/>
                                        <p:tgtEl>
                                          <p:spTgt spid="9"/>
                                        </p:tgtEl>
                                      </p:cBhvr>
                                    </p:animEffect>
                                    <p:anim calcmode="lin" valueType="num">
                                      <p:cBhvr>
                                        <p:cTn id="68" dur="750" fill="hold"/>
                                        <p:tgtEl>
                                          <p:spTgt spid="9"/>
                                        </p:tgtEl>
                                        <p:attrNameLst>
                                          <p:attrName>ppt_x</p:attrName>
                                        </p:attrNameLst>
                                      </p:cBhvr>
                                      <p:tavLst>
                                        <p:tav tm="0">
                                          <p:val>
                                            <p:strVal val="#ppt_x"/>
                                          </p:val>
                                        </p:tav>
                                        <p:tav tm="100000">
                                          <p:val>
                                            <p:strVal val="#ppt_x"/>
                                          </p:val>
                                        </p:tav>
                                      </p:tavLst>
                                    </p:anim>
                                    <p:anim calcmode="lin" valueType="num">
                                      <p:cBhvr>
                                        <p:cTn id="69" dur="750" fill="hold"/>
                                        <p:tgtEl>
                                          <p:spTgt spid="9"/>
                                        </p:tgtEl>
                                        <p:attrNameLst>
                                          <p:attrName>ppt_y</p:attrName>
                                        </p:attrNameLst>
                                      </p:cBhvr>
                                      <p:tavLst>
                                        <p:tav tm="0">
                                          <p:val>
                                            <p:strVal val="#ppt_y+.1"/>
                                          </p:val>
                                        </p:tav>
                                        <p:tav tm="100000">
                                          <p:val>
                                            <p:strVal val="#ppt_y"/>
                                          </p:val>
                                        </p:tav>
                                      </p:tavLst>
                                    </p:anim>
                                  </p:childTnLst>
                                </p:cTn>
                              </p:par>
                              <p:par>
                                <p:cTn id="70" presetID="2" presetClass="entr" presetSubtype="2" fill="hold" grpId="0" nodeType="withEffect">
                                  <p:stCondLst>
                                    <p:cond delay="250"/>
                                  </p:stCondLst>
                                  <p:childTnLst>
                                    <p:set>
                                      <p:cBhvr>
                                        <p:cTn id="71" dur="1" fill="hold">
                                          <p:stCondLst>
                                            <p:cond delay="0"/>
                                          </p:stCondLst>
                                        </p:cTn>
                                        <p:tgtEl>
                                          <p:spTgt spid="10"/>
                                        </p:tgtEl>
                                        <p:attrNameLst>
                                          <p:attrName>style.visibility</p:attrName>
                                        </p:attrNameLst>
                                      </p:cBhvr>
                                      <p:to>
                                        <p:strVal val="visible"/>
                                      </p:to>
                                    </p:set>
                                    <p:anim calcmode="lin" valueType="num">
                                      <p:cBhvr additive="base">
                                        <p:cTn id="72" dur="500" fill="hold"/>
                                        <p:tgtEl>
                                          <p:spTgt spid="10"/>
                                        </p:tgtEl>
                                        <p:attrNameLst>
                                          <p:attrName>ppt_x</p:attrName>
                                        </p:attrNameLst>
                                      </p:cBhvr>
                                      <p:tavLst>
                                        <p:tav tm="0">
                                          <p:val>
                                            <p:strVal val="1+#ppt_w/2"/>
                                          </p:val>
                                        </p:tav>
                                        <p:tav tm="100000">
                                          <p:val>
                                            <p:strVal val="#ppt_x"/>
                                          </p:val>
                                        </p:tav>
                                      </p:tavLst>
                                    </p:anim>
                                    <p:anim calcmode="lin" valueType="num">
                                      <p:cBhvr additive="base">
                                        <p:cTn id="73"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7" grpId="0"/>
      <p:bldP spid="8" grpId="0"/>
      <p:bldP spid="9" grpId="0"/>
      <p:bldP spid="10" grpId="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9458" name="Picture" descr="Love is a weapon of victory of the last time III – The Spirit and Truth  City Church" hidden="1">
            <a:extLst>
              <a:ext uri="{FF2B5EF4-FFF2-40B4-BE49-F238E27FC236}">
                <a16:creationId xmlns:a16="http://schemas.microsoft.com/office/drawing/2014/main" id="{289BC64A-BA83-FA68-D755-F2F0967E79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extLst>
            <a:ext uri="{909E8E84-426E-40DD-AFC4-6F175D3DCCD1}">
              <a14:hiddenFill xmlns:a14="http://schemas.microsoft.com/office/drawing/2010/main">
                <a:solidFill>
                  <a:srgbClr val="FFFFFF"/>
                </a:solidFill>
              </a14:hiddenFill>
            </a:ext>
          </a:extLst>
        </p:spPr>
      </p:pic>
      <p:sp useBgFill="1">
        <p:nvSpPr>
          <p:cNvPr id="10" name="!!Heart">
            <a:extLst>
              <a:ext uri="{FF2B5EF4-FFF2-40B4-BE49-F238E27FC236}">
                <a16:creationId xmlns:a16="http://schemas.microsoft.com/office/drawing/2014/main" id="{988B8DB8-3FD1-4ADC-E05B-817D410AFE35}"/>
              </a:ext>
            </a:extLst>
          </p:cNvPr>
          <p:cNvSpPr/>
          <p:nvPr/>
        </p:nvSpPr>
        <p:spPr>
          <a:xfrm rot="19804689">
            <a:off x="2259522" y="2280550"/>
            <a:ext cx="2937376" cy="2795569"/>
          </a:xfrm>
          <a:custGeom>
            <a:avLst/>
            <a:gdLst>
              <a:gd name="connsiteX0" fmla="*/ 1654226 w 3308452"/>
              <a:gd name="connsiteY0" fmla="*/ 662328 h 2649313"/>
              <a:gd name="connsiteX1" fmla="*/ 1654226 w 3308452"/>
              <a:gd name="connsiteY1" fmla="*/ 2649313 h 2649313"/>
              <a:gd name="connsiteX2" fmla="*/ 1654226 w 3308452"/>
              <a:gd name="connsiteY2" fmla="*/ 662328 h 2649313"/>
              <a:gd name="connsiteX0" fmla="*/ 1547047 w 3213333"/>
              <a:gd name="connsiteY0" fmla="*/ 629508 h 2616493"/>
              <a:gd name="connsiteX1" fmla="*/ 1547047 w 3213333"/>
              <a:gd name="connsiteY1" fmla="*/ 2616493 h 2616493"/>
              <a:gd name="connsiteX2" fmla="*/ 1547047 w 3213333"/>
              <a:gd name="connsiteY2" fmla="*/ 629508 h 2616493"/>
              <a:gd name="connsiteX0" fmla="*/ 1610773 w 3217129"/>
              <a:gd name="connsiteY0" fmla="*/ 619594 h 2657581"/>
              <a:gd name="connsiteX1" fmla="*/ 1523610 w 3217129"/>
              <a:gd name="connsiteY1" fmla="*/ 2657581 h 2657581"/>
              <a:gd name="connsiteX2" fmla="*/ 1610773 w 3217129"/>
              <a:gd name="connsiteY2" fmla="*/ 619594 h 2657581"/>
              <a:gd name="connsiteX0" fmla="*/ 1589177 w 3195533"/>
              <a:gd name="connsiteY0" fmla="*/ 619594 h 2657581"/>
              <a:gd name="connsiteX1" fmla="*/ 1502014 w 3195533"/>
              <a:gd name="connsiteY1" fmla="*/ 2657581 h 2657581"/>
              <a:gd name="connsiteX2" fmla="*/ 1589177 w 3195533"/>
              <a:gd name="connsiteY2" fmla="*/ 619594 h 2657581"/>
              <a:gd name="connsiteX0" fmla="*/ 1589177 w 3287915"/>
              <a:gd name="connsiteY0" fmla="*/ 755514 h 2793501"/>
              <a:gd name="connsiteX1" fmla="*/ 1502014 w 3287915"/>
              <a:gd name="connsiteY1" fmla="*/ 2793501 h 2793501"/>
              <a:gd name="connsiteX2" fmla="*/ 1589177 w 3287915"/>
              <a:gd name="connsiteY2" fmla="*/ 755514 h 2793501"/>
              <a:gd name="connsiteX0" fmla="*/ 1589177 w 3129183"/>
              <a:gd name="connsiteY0" fmla="*/ 749457 h 2787444"/>
              <a:gd name="connsiteX1" fmla="*/ 1502014 w 3129183"/>
              <a:gd name="connsiteY1" fmla="*/ 2787444 h 2787444"/>
              <a:gd name="connsiteX2" fmla="*/ 1589177 w 3129183"/>
              <a:gd name="connsiteY2" fmla="*/ 749457 h 2787444"/>
              <a:gd name="connsiteX0" fmla="*/ 1301167 w 2841173"/>
              <a:gd name="connsiteY0" fmla="*/ 749457 h 2787444"/>
              <a:gd name="connsiteX1" fmla="*/ 1214004 w 2841173"/>
              <a:gd name="connsiteY1" fmla="*/ 2787444 h 2787444"/>
              <a:gd name="connsiteX2" fmla="*/ 1301167 w 2841173"/>
              <a:gd name="connsiteY2" fmla="*/ 749457 h 2787444"/>
              <a:gd name="connsiteX0" fmla="*/ 1393945 w 2854952"/>
              <a:gd name="connsiteY0" fmla="*/ 766723 h 2718875"/>
              <a:gd name="connsiteX1" fmla="*/ 1182754 w 2854952"/>
              <a:gd name="connsiteY1" fmla="*/ 2718875 h 2718875"/>
              <a:gd name="connsiteX2" fmla="*/ 1393945 w 2854952"/>
              <a:gd name="connsiteY2" fmla="*/ 766723 h 2718875"/>
              <a:gd name="connsiteX0" fmla="*/ 1514524 w 2975531"/>
              <a:gd name="connsiteY0" fmla="*/ 766723 h 2718875"/>
              <a:gd name="connsiteX1" fmla="*/ 1303333 w 2975531"/>
              <a:gd name="connsiteY1" fmla="*/ 2718875 h 2718875"/>
              <a:gd name="connsiteX2" fmla="*/ 1514524 w 2975531"/>
              <a:gd name="connsiteY2" fmla="*/ 766723 h 2718875"/>
              <a:gd name="connsiteX0" fmla="*/ 1514524 w 3038115"/>
              <a:gd name="connsiteY0" fmla="*/ 823084 h 2775236"/>
              <a:gd name="connsiteX1" fmla="*/ 1303333 w 3038115"/>
              <a:gd name="connsiteY1" fmla="*/ 2775236 h 2775236"/>
              <a:gd name="connsiteX2" fmla="*/ 1514524 w 3038115"/>
              <a:gd name="connsiteY2" fmla="*/ 823084 h 2775236"/>
              <a:gd name="connsiteX0" fmla="*/ 1514524 w 2937376"/>
              <a:gd name="connsiteY0" fmla="*/ 843417 h 2795569"/>
              <a:gd name="connsiteX1" fmla="*/ 1303333 w 2937376"/>
              <a:gd name="connsiteY1" fmla="*/ 2795569 h 2795569"/>
              <a:gd name="connsiteX2" fmla="*/ 1514524 w 2937376"/>
              <a:gd name="connsiteY2" fmla="*/ 843417 h 2795569"/>
            </a:gdLst>
            <a:ahLst/>
            <a:cxnLst>
              <a:cxn ang="0">
                <a:pos x="connsiteX0" y="connsiteY0"/>
              </a:cxn>
              <a:cxn ang="0">
                <a:pos x="connsiteX1" y="connsiteY1"/>
              </a:cxn>
              <a:cxn ang="0">
                <a:pos x="connsiteX2" y="connsiteY2"/>
              </a:cxn>
            </a:cxnLst>
            <a:rect l="l" t="t" r="r" b="b"/>
            <a:pathLst>
              <a:path w="2937376" h="2795569">
                <a:moveTo>
                  <a:pt x="1514524" y="843417"/>
                </a:moveTo>
                <a:cubicBezTo>
                  <a:pt x="2745817" y="-1141585"/>
                  <a:pt x="4073456" y="733685"/>
                  <a:pt x="1303333" y="2795569"/>
                </a:cubicBezTo>
                <a:cubicBezTo>
                  <a:pt x="-1426022" y="762421"/>
                  <a:pt x="878923" y="-468799"/>
                  <a:pt x="1514524" y="843417"/>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endParaRPr>
          </a:p>
        </p:txBody>
      </p:sp>
      <p:sp>
        <p:nvSpPr>
          <p:cNvPr id="15" name="Title 1">
            <a:extLst>
              <a:ext uri="{FF2B5EF4-FFF2-40B4-BE49-F238E27FC236}">
                <a16:creationId xmlns:a16="http://schemas.microsoft.com/office/drawing/2014/main" id="{C5434464-870B-7B1E-E7B8-A7EFD7EE4C54}"/>
              </a:ext>
            </a:extLst>
          </p:cNvPr>
          <p:cNvSpPr txBox="1">
            <a:spLocks/>
          </p:cNvSpPr>
          <p:nvPr/>
        </p:nvSpPr>
        <p:spPr>
          <a:xfrm>
            <a:off x="2585125" y="5122664"/>
            <a:ext cx="6075123"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7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6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4" name="is">
            <a:extLst>
              <a:ext uri="{FF2B5EF4-FFF2-40B4-BE49-F238E27FC236}">
                <a16:creationId xmlns:a16="http://schemas.microsoft.com/office/drawing/2014/main" id="{70C8B49C-2553-7BF5-1791-C5F3F543C43F}"/>
              </a:ext>
            </a:extLst>
          </p:cNvPr>
          <p:cNvSpPr txBox="1">
            <a:spLocks/>
          </p:cNvSpPr>
          <p:nvPr/>
        </p:nvSpPr>
        <p:spPr>
          <a:xfrm>
            <a:off x="2103578" y="2436163"/>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6" name="Heart 10">
            <a:extLst>
              <a:ext uri="{FF2B5EF4-FFF2-40B4-BE49-F238E27FC236}">
                <a16:creationId xmlns:a16="http://schemas.microsoft.com/office/drawing/2014/main" id="{88789B61-057C-9FEA-7EE5-2A2C3A3C192F}"/>
              </a:ext>
            </a:extLst>
          </p:cNvPr>
          <p:cNvSpPr/>
          <p:nvPr/>
        </p:nvSpPr>
        <p:spPr bwMode="auto">
          <a:xfrm>
            <a:off x="2049862" y="4240404"/>
            <a:ext cx="1326383" cy="1073983"/>
          </a:xfrm>
          <a:prstGeom prst="heart">
            <a:avLst/>
          </a:prstGeom>
          <a:solidFill>
            <a:schemeClr val="bg1"/>
          </a:solidFill>
          <a:ln w="9525" cap="flat" cmpd="sng" algn="ctr">
            <a:solidFill>
              <a:schemeClr val="tx1"/>
            </a:solidFill>
            <a:prstDash val="solid"/>
            <a:round/>
            <a:headEnd type="none" w="med" len="med"/>
            <a:tailEnd type="none" w="med" len="med"/>
          </a:ln>
          <a:effectLst>
            <a:glow rad="228600">
              <a:schemeClr val="accent6">
                <a:satMod val="175000"/>
                <a:alpha val="40000"/>
              </a:schemeClr>
            </a:glow>
          </a:effectLst>
          <a:scene3d>
            <a:camera prst="orthographicFront"/>
            <a:lightRig rig="threePt" dir="t"/>
          </a:scene3d>
          <a:sp3d>
            <a:bevelT w="254000" h="254000"/>
          </a:sp3d>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mn-ea"/>
              <a:cs typeface="+mn-cs"/>
            </a:endParaRPr>
          </a:p>
        </p:txBody>
      </p:sp>
      <p:sp>
        <p:nvSpPr>
          <p:cNvPr id="17" name="Heart 10">
            <a:extLst>
              <a:ext uri="{FF2B5EF4-FFF2-40B4-BE49-F238E27FC236}">
                <a16:creationId xmlns:a16="http://schemas.microsoft.com/office/drawing/2014/main" id="{8F75A638-0FCC-2697-20AC-FA61E995E161}"/>
              </a:ext>
            </a:extLst>
          </p:cNvPr>
          <p:cNvSpPr/>
          <p:nvPr/>
        </p:nvSpPr>
        <p:spPr bwMode="auto">
          <a:xfrm>
            <a:off x="3046323" y="946219"/>
            <a:ext cx="1326383" cy="1073983"/>
          </a:xfrm>
          <a:prstGeom prst="heart">
            <a:avLst/>
          </a:prstGeom>
          <a:solidFill>
            <a:schemeClr val="tx1"/>
          </a:solidFill>
          <a:ln w="9525" cap="flat" cmpd="sng" algn="ctr">
            <a:solidFill>
              <a:schemeClr val="tx1"/>
            </a:solidFill>
            <a:prstDash val="solid"/>
            <a:round/>
            <a:headEnd type="none" w="med" len="med"/>
            <a:tailEnd type="none" w="med" len="med"/>
          </a:ln>
          <a:effectLst>
            <a:glow rad="228600">
              <a:schemeClr val="accent6">
                <a:satMod val="175000"/>
                <a:alpha val="40000"/>
              </a:schemeClr>
            </a:glow>
          </a:effectLst>
          <a:scene3d>
            <a:camera prst="orthographicFront"/>
            <a:lightRig rig="threePt" dir="t"/>
          </a:scene3d>
          <a:sp3d>
            <a:bevelT w="254000" h="254000"/>
          </a:sp3d>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mn-ea"/>
              <a:cs typeface="+mn-cs"/>
            </a:endParaRPr>
          </a:p>
        </p:txBody>
      </p:sp>
      <p:sp>
        <p:nvSpPr>
          <p:cNvPr id="13" name="Final">
            <a:extLst>
              <a:ext uri="{FF2B5EF4-FFF2-40B4-BE49-F238E27FC236}">
                <a16:creationId xmlns:a16="http://schemas.microsoft.com/office/drawing/2014/main" id="{8FB3A0EE-1456-138B-E212-2C6E7F93A1A1}"/>
              </a:ext>
            </a:extLst>
          </p:cNvPr>
          <p:cNvSpPr txBox="1">
            <a:spLocks noChangeArrowheads="1"/>
          </p:cNvSpPr>
          <p:nvPr/>
        </p:nvSpPr>
        <p:spPr bwMode="auto">
          <a:xfrm>
            <a:off x="457200" y="910390"/>
            <a:ext cx="8229600" cy="5037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if our heart condemns us</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t>God is greater than our heart</a:t>
            </a:r>
            <a:br>
              <a:rPr lang="en-US" altLang="en-US"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t>and knows all things</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if our heart does not condemn us</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we have confidence toward God</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391354"/>
            <a:ext cx="8229600" cy="4075293"/>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if our heart condemns us,   God is greater than our heart, and knows all things. Beloved, if our heart does not condemn us, we have confidence toward God.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John 3:20-21</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8B34DBA9-0C10-C518-39CF-739C7D24CA4B}"/>
              </a:ext>
            </a:extLst>
          </p:cNvPr>
          <p:cNvSpPr txBox="1">
            <a:spLocks noChangeArrowheads="1"/>
          </p:cNvSpPr>
          <p:nvPr/>
        </p:nvSpPr>
        <p:spPr bwMode="auto">
          <a:xfrm>
            <a:off x="1781175" y="1398889"/>
            <a:ext cx="6322219" cy="7609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if our heart condemns us</a:t>
            </a:r>
          </a:p>
        </p:txBody>
      </p:sp>
      <p:sp>
        <p:nvSpPr>
          <p:cNvPr id="3" name="Rectangle 2">
            <a:extLst>
              <a:ext uri="{FF2B5EF4-FFF2-40B4-BE49-F238E27FC236}">
                <a16:creationId xmlns:a16="http://schemas.microsoft.com/office/drawing/2014/main" id="{264807E1-9837-BF5F-223E-901895C46BAE}"/>
              </a:ext>
            </a:extLst>
          </p:cNvPr>
          <p:cNvSpPr txBox="1">
            <a:spLocks noChangeArrowheads="1"/>
          </p:cNvSpPr>
          <p:nvPr/>
        </p:nvSpPr>
        <p:spPr bwMode="auto">
          <a:xfrm>
            <a:off x="442912" y="2047860"/>
            <a:ext cx="7112794" cy="802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greater than our heart</a:t>
            </a:r>
          </a:p>
        </p:txBody>
      </p:sp>
      <p:sp>
        <p:nvSpPr>
          <p:cNvPr id="4" name="Rectangle 2">
            <a:extLst>
              <a:ext uri="{FF2B5EF4-FFF2-40B4-BE49-F238E27FC236}">
                <a16:creationId xmlns:a16="http://schemas.microsoft.com/office/drawing/2014/main" id="{E1399881-5550-4048-A6CD-F2BC349E0A0F}"/>
              </a:ext>
            </a:extLst>
          </p:cNvPr>
          <p:cNvSpPr txBox="1">
            <a:spLocks noChangeArrowheads="1"/>
          </p:cNvSpPr>
          <p:nvPr/>
        </p:nvSpPr>
        <p:spPr bwMode="auto">
          <a:xfrm>
            <a:off x="7465513" y="2060386"/>
            <a:ext cx="124748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a:t>
            </a:r>
          </a:p>
        </p:txBody>
      </p:sp>
      <p:sp>
        <p:nvSpPr>
          <p:cNvPr id="5" name="Rectangle 2">
            <a:extLst>
              <a:ext uri="{FF2B5EF4-FFF2-40B4-BE49-F238E27FC236}">
                <a16:creationId xmlns:a16="http://schemas.microsoft.com/office/drawing/2014/main" id="{BF840A5C-5532-EE18-5415-ADA65314A7BF}"/>
              </a:ext>
            </a:extLst>
          </p:cNvPr>
          <p:cNvSpPr txBox="1">
            <a:spLocks noChangeArrowheads="1"/>
          </p:cNvSpPr>
          <p:nvPr/>
        </p:nvSpPr>
        <p:spPr bwMode="auto">
          <a:xfrm>
            <a:off x="595314" y="2714626"/>
            <a:ext cx="4283868" cy="8135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knows all things</a:t>
            </a:r>
          </a:p>
        </p:txBody>
      </p:sp>
      <p:sp>
        <p:nvSpPr>
          <p:cNvPr id="6" name="Rectangle 2">
            <a:extLst>
              <a:ext uri="{FF2B5EF4-FFF2-40B4-BE49-F238E27FC236}">
                <a16:creationId xmlns:a16="http://schemas.microsoft.com/office/drawing/2014/main" id="{D0466875-8FA5-FC9A-1AFA-5B0295673421}"/>
              </a:ext>
            </a:extLst>
          </p:cNvPr>
          <p:cNvSpPr txBox="1">
            <a:spLocks noChangeArrowheads="1"/>
          </p:cNvSpPr>
          <p:nvPr/>
        </p:nvSpPr>
        <p:spPr bwMode="auto">
          <a:xfrm>
            <a:off x="6769894" y="2724266"/>
            <a:ext cx="1760953" cy="7976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if our</a:t>
            </a:r>
          </a:p>
        </p:txBody>
      </p:sp>
      <p:sp>
        <p:nvSpPr>
          <p:cNvPr id="7" name="Rectangle 2">
            <a:extLst>
              <a:ext uri="{FF2B5EF4-FFF2-40B4-BE49-F238E27FC236}">
                <a16:creationId xmlns:a16="http://schemas.microsoft.com/office/drawing/2014/main" id="{3F186A5F-B9F0-2478-20B9-C415F1381DCE}"/>
              </a:ext>
            </a:extLst>
          </p:cNvPr>
          <p:cNvSpPr txBox="1">
            <a:spLocks noChangeArrowheads="1"/>
          </p:cNvSpPr>
          <p:nvPr/>
        </p:nvSpPr>
        <p:spPr bwMode="auto">
          <a:xfrm>
            <a:off x="607220" y="3404292"/>
            <a:ext cx="6960394" cy="777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heart does not condemn us</a:t>
            </a:r>
          </a:p>
        </p:txBody>
      </p:sp>
      <p:sp>
        <p:nvSpPr>
          <p:cNvPr id="8" name="Rectangle 2">
            <a:extLst>
              <a:ext uri="{FF2B5EF4-FFF2-40B4-BE49-F238E27FC236}">
                <a16:creationId xmlns:a16="http://schemas.microsoft.com/office/drawing/2014/main" id="{DB38DB17-1686-EDFB-308C-EBB95EFAEB4A}"/>
              </a:ext>
            </a:extLst>
          </p:cNvPr>
          <p:cNvSpPr txBox="1">
            <a:spLocks noChangeArrowheads="1"/>
          </p:cNvSpPr>
          <p:nvPr/>
        </p:nvSpPr>
        <p:spPr bwMode="auto">
          <a:xfrm>
            <a:off x="7300293" y="3413198"/>
            <a:ext cx="1169814" cy="7563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we</a:t>
            </a:r>
          </a:p>
        </p:txBody>
      </p:sp>
      <p:sp>
        <p:nvSpPr>
          <p:cNvPr id="9" name="Rectangle 2">
            <a:extLst>
              <a:ext uri="{FF2B5EF4-FFF2-40B4-BE49-F238E27FC236}">
                <a16:creationId xmlns:a16="http://schemas.microsoft.com/office/drawing/2014/main" id="{E61B8E51-AA85-B329-AD30-982B0984400A}"/>
              </a:ext>
            </a:extLst>
          </p:cNvPr>
          <p:cNvSpPr txBox="1">
            <a:spLocks noChangeArrowheads="1"/>
          </p:cNvSpPr>
          <p:nvPr/>
        </p:nvSpPr>
        <p:spPr bwMode="auto">
          <a:xfrm>
            <a:off x="881063" y="4064551"/>
            <a:ext cx="7235801" cy="797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have confidence toward God</a:t>
            </a:r>
          </a:p>
        </p:txBody>
      </p:sp>
      <p:sp>
        <p:nvSpPr>
          <p:cNvPr id="18" name="=">
            <a:extLst>
              <a:ext uri="{FF2B5EF4-FFF2-40B4-BE49-F238E27FC236}">
                <a16:creationId xmlns:a16="http://schemas.microsoft.com/office/drawing/2014/main" id="{5DD03766-5574-A54D-CA6F-3E2D659D78FD}"/>
              </a:ext>
            </a:extLst>
          </p:cNvPr>
          <p:cNvSpPr>
            <a:spLocks noChangeArrowheads="1"/>
          </p:cNvSpPr>
          <p:nvPr/>
        </p:nvSpPr>
        <p:spPr bwMode="auto">
          <a:xfrm>
            <a:off x="2055982" y="2397599"/>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9" name="Oval 44">
            <a:extLst>
              <a:ext uri="{FF2B5EF4-FFF2-40B4-BE49-F238E27FC236}">
                <a16:creationId xmlns:a16="http://schemas.microsoft.com/office/drawing/2014/main" id="{528ABD82-2240-FDDC-C99C-7C3E69D7279B}"/>
              </a:ext>
            </a:extLst>
          </p:cNvPr>
          <p:cNvSpPr/>
          <p:nvPr/>
        </p:nvSpPr>
        <p:spPr>
          <a:xfrm>
            <a:off x="1546611" y="1074488"/>
            <a:ext cx="580657" cy="646665"/>
          </a:xfrm>
          <a:prstGeom prst="ellipse">
            <a:avLst/>
          </a:prstGeom>
          <a:noFill/>
          <a:ln w="57150" cap="flat" cmpd="sng" algn="ctr">
            <a:solidFill>
              <a:schemeClr val="tx1"/>
            </a:solidFill>
            <a:prstDash val="solid"/>
          </a:ln>
          <a:effectLst>
            <a:glow rad="38100">
              <a:schemeClr val="tx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20" name="Oval 44">
            <a:extLst>
              <a:ext uri="{FF2B5EF4-FFF2-40B4-BE49-F238E27FC236}">
                <a16:creationId xmlns:a16="http://schemas.microsoft.com/office/drawing/2014/main" id="{6F4FB850-F73A-9CAE-E874-5B47F1D969C9}"/>
              </a:ext>
            </a:extLst>
          </p:cNvPr>
          <p:cNvSpPr/>
          <p:nvPr/>
        </p:nvSpPr>
        <p:spPr>
          <a:xfrm>
            <a:off x="559142" y="4421025"/>
            <a:ext cx="580657" cy="646665"/>
          </a:xfrm>
          <a:prstGeom prst="ellipse">
            <a:avLst/>
          </a:prstGeom>
          <a:noFill/>
          <a:ln w="57150" cap="flat" cmpd="sng" algn="ctr">
            <a:solidFill>
              <a:schemeClr val="bg1"/>
            </a:solidFill>
            <a:prstDash val="solid"/>
          </a:ln>
          <a:effectLst>
            <a:glow rad="38100">
              <a:schemeClr val="tx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21" name="Rectangle 2">
            <a:extLst>
              <a:ext uri="{FF2B5EF4-FFF2-40B4-BE49-F238E27FC236}">
                <a16:creationId xmlns:a16="http://schemas.microsoft.com/office/drawing/2014/main" id="{60E4D250-1956-7B3D-B1CC-D06363042C51}"/>
              </a:ext>
            </a:extLst>
          </p:cNvPr>
          <p:cNvSpPr txBox="1">
            <a:spLocks noChangeArrowheads="1"/>
          </p:cNvSpPr>
          <p:nvPr/>
        </p:nvSpPr>
        <p:spPr bwMode="auto">
          <a:xfrm>
            <a:off x="2566074" y="5064496"/>
            <a:ext cx="6089770" cy="755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confidence toward God</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31772399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blinds(horizontal)">
                                      <p:cBhvr>
                                        <p:cTn id="7" dur="500"/>
                                        <p:tgtEl>
                                          <p:spTgt spid="3074"/>
                                        </p:tgtEl>
                                      </p:cBhvr>
                                    </p:animEffect>
                                  </p:childTnLst>
                                </p:cTn>
                              </p:par>
                              <p:par>
                                <p:cTn id="8" presetID="10" presetClass="exit" presetSubtype="0" fill="hold" grpId="0" nodeType="withEffect" nodePh="1">
                                  <p:stCondLst>
                                    <p:cond delay="0"/>
                                  </p:stCondLst>
                                  <p:endCondLst>
                                    <p:cond evt="begin" delay="0">
                                      <p:tn val="8"/>
                                    </p:cond>
                                  </p:endCondLst>
                                  <p:childTnLst>
                                    <p:animEffect transition="out" filter="fade">
                                      <p:cBhvr>
                                        <p:cTn id="9" dur="250"/>
                                        <p:tgtEl>
                                          <p:spTgt spid="10"/>
                                        </p:tgtEl>
                                      </p:cBhvr>
                                    </p:animEffect>
                                    <p:set>
                                      <p:cBhvr>
                                        <p:cTn id="10" dur="1" fill="hold">
                                          <p:stCondLst>
                                            <p:cond delay="249"/>
                                          </p:stCondLst>
                                        </p:cTn>
                                        <p:tgtEl>
                                          <p:spTgt spid="10"/>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25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25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25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250"/>
                                        <p:tgtEl>
                                          <p:spTgt spid="9"/>
                                        </p:tgtEl>
                                      </p:cBhvr>
                                    </p:animEffect>
                                  </p:childTnLst>
                                </p:cTn>
                              </p:par>
                              <p:par>
                                <p:cTn id="37" presetID="42" presetClass="path" presetSubtype="0" accel="50000" decel="50000" fill="hold" grpId="2" nodeType="withEffect">
                                  <p:stCondLst>
                                    <p:cond delay="0"/>
                                  </p:stCondLst>
                                  <p:childTnLst>
                                    <p:animMotion origin="layout" path="M -1.38889E-6 -7.40741E-7 L -0.04028 -0.05324 " pathEditMode="relative" rAng="0" ptsTypes="AA">
                                      <p:cBhvr>
                                        <p:cTn id="38" dur="2000" fill="hold"/>
                                        <p:tgtEl>
                                          <p:spTgt spid="2"/>
                                        </p:tgtEl>
                                        <p:attrNameLst>
                                          <p:attrName>ppt_x</p:attrName>
                                          <p:attrName>ppt_y</p:attrName>
                                        </p:attrNameLst>
                                      </p:cBhvr>
                                      <p:rCtr x="-2014" y="-2662"/>
                                    </p:animMotion>
                                  </p:childTnLst>
                                </p:cTn>
                              </p:par>
                              <p:par>
                                <p:cTn id="39" presetID="42" presetClass="path" presetSubtype="0" accel="50000" decel="50000" fill="hold" grpId="2" nodeType="withEffect">
                                  <p:stCondLst>
                                    <p:cond delay="0"/>
                                  </p:stCondLst>
                                  <p:childTnLst>
                                    <p:animMotion origin="layout" path="M 3.61111E-6 -4.44444E-6 L 0.06232 0.04491 " pathEditMode="relative" rAng="0" ptsTypes="AA">
                                      <p:cBhvr>
                                        <p:cTn id="40" dur="2000" fill="hold"/>
                                        <p:tgtEl>
                                          <p:spTgt spid="3"/>
                                        </p:tgtEl>
                                        <p:attrNameLst>
                                          <p:attrName>ppt_x</p:attrName>
                                          <p:attrName>ppt_y</p:attrName>
                                        </p:attrNameLst>
                                      </p:cBhvr>
                                      <p:rCtr x="3108" y="2245"/>
                                    </p:animMotion>
                                  </p:childTnLst>
                                </p:cTn>
                              </p:par>
                              <p:par>
                                <p:cTn id="41" presetID="42" presetClass="path" presetSubtype="0" accel="50000" decel="50000" fill="hold" grpId="2" nodeType="withEffect">
                                  <p:stCondLst>
                                    <p:cond delay="0"/>
                                  </p:stCondLst>
                                  <p:childTnLst>
                                    <p:animMotion origin="layout" path="M -2.22222E-6 4.07407E-6 L -0.59548 0.14259 " pathEditMode="relative" rAng="0" ptsTypes="AA">
                                      <p:cBhvr>
                                        <p:cTn id="42" dur="2000" fill="hold"/>
                                        <p:tgtEl>
                                          <p:spTgt spid="4"/>
                                        </p:tgtEl>
                                        <p:attrNameLst>
                                          <p:attrName>ppt_x</p:attrName>
                                          <p:attrName>ppt_y</p:attrName>
                                        </p:attrNameLst>
                                      </p:cBhvr>
                                      <p:rCtr x="-29774" y="7130"/>
                                    </p:animMotion>
                                  </p:childTnLst>
                                </p:cTn>
                              </p:par>
                              <p:par>
                                <p:cTn id="43" presetID="42" presetClass="path" presetSubtype="0" accel="50000" decel="50000" fill="hold" grpId="2" nodeType="withEffect">
                                  <p:stCondLst>
                                    <p:cond delay="0"/>
                                  </p:stCondLst>
                                  <p:childTnLst>
                                    <p:animMotion origin="layout" path="M 4.44444E-6 -2.59259E-6 L 0.25555 0.04491 " pathEditMode="relative" rAng="0" ptsTypes="AA">
                                      <p:cBhvr>
                                        <p:cTn id="44" dur="2000" fill="hold"/>
                                        <p:tgtEl>
                                          <p:spTgt spid="5"/>
                                        </p:tgtEl>
                                        <p:attrNameLst>
                                          <p:attrName>ppt_x</p:attrName>
                                          <p:attrName>ppt_y</p:attrName>
                                        </p:attrNameLst>
                                      </p:cBhvr>
                                      <p:rCtr x="12778" y="2245"/>
                                    </p:animMotion>
                                  </p:childTnLst>
                                </p:cTn>
                              </p:par>
                              <p:par>
                                <p:cTn id="45" presetID="42" presetClass="path" presetSubtype="0" accel="50000" decel="50000" fill="hold" grpId="2" nodeType="withEffect">
                                  <p:stCondLst>
                                    <p:cond delay="0"/>
                                  </p:stCondLst>
                                  <p:childTnLst>
                                    <p:animMotion origin="layout" path="M -1.94444E-6 -4.07407E-6 L -0.6908 0.24005 " pathEditMode="relative" rAng="0" ptsTypes="AA">
                                      <p:cBhvr>
                                        <p:cTn id="46" dur="2000" fill="hold"/>
                                        <p:tgtEl>
                                          <p:spTgt spid="6"/>
                                        </p:tgtEl>
                                        <p:attrNameLst>
                                          <p:attrName>ppt_x</p:attrName>
                                          <p:attrName>ppt_y</p:attrName>
                                        </p:attrNameLst>
                                      </p:cBhvr>
                                      <p:rCtr x="-34549" y="11991"/>
                                    </p:animMotion>
                                  </p:childTnLst>
                                </p:cTn>
                              </p:par>
                              <p:par>
                                <p:cTn id="47" presetID="42" presetClass="path" presetSubtype="0" accel="50000" decel="50000" fill="hold" grpId="2" nodeType="withEffect">
                                  <p:stCondLst>
                                    <p:cond delay="0"/>
                                  </p:stCondLst>
                                  <p:childTnLst>
                                    <p:animMotion origin="layout" path="M 1.38889E-6 7.40741E-7 L 0.12778 0.14259 " pathEditMode="relative" rAng="0" ptsTypes="AA">
                                      <p:cBhvr>
                                        <p:cTn id="48" dur="2000" fill="hold"/>
                                        <p:tgtEl>
                                          <p:spTgt spid="7"/>
                                        </p:tgtEl>
                                        <p:attrNameLst>
                                          <p:attrName>ppt_x</p:attrName>
                                          <p:attrName>ppt_y</p:attrName>
                                        </p:attrNameLst>
                                      </p:cBhvr>
                                      <p:rCtr x="6389" y="7130"/>
                                    </p:animMotion>
                                  </p:childTnLst>
                                </p:cTn>
                              </p:par>
                              <p:par>
                                <p:cTn id="49" presetID="42" presetClass="path" presetSubtype="0" accel="50000" decel="50000" fill="hold" grpId="2" nodeType="withEffect">
                                  <p:stCondLst>
                                    <p:cond delay="0"/>
                                  </p:stCondLst>
                                  <p:childTnLst>
                                    <p:animMotion origin="layout" path="M 3.61111E-6 2.22222E-6 L -0.7349 0.24166 " pathEditMode="relative" rAng="0" ptsTypes="AA">
                                      <p:cBhvr>
                                        <p:cTn id="50" dur="2000" fill="hold"/>
                                        <p:tgtEl>
                                          <p:spTgt spid="8"/>
                                        </p:tgtEl>
                                        <p:attrNameLst>
                                          <p:attrName>ppt_x</p:attrName>
                                          <p:attrName>ppt_y</p:attrName>
                                        </p:attrNameLst>
                                      </p:cBhvr>
                                      <p:rCtr x="-36753" y="12083"/>
                                    </p:animMotion>
                                  </p:childTnLst>
                                </p:cTn>
                              </p:par>
                              <p:par>
                                <p:cTn id="51" presetID="42" presetClass="path" presetSubtype="0" accel="50000" decel="50000" fill="hold" grpId="2" nodeType="withEffect">
                                  <p:stCondLst>
                                    <p:cond delay="0"/>
                                  </p:stCondLst>
                                  <p:childTnLst>
                                    <p:animMotion origin="layout" path="M -3.88889E-6 -4.44444E-6 L 0.05296 0.1426 " pathEditMode="relative" rAng="0" ptsTypes="AA">
                                      <p:cBhvr>
                                        <p:cTn id="52" dur="2000" fill="hold"/>
                                        <p:tgtEl>
                                          <p:spTgt spid="9"/>
                                        </p:tgtEl>
                                        <p:attrNameLst>
                                          <p:attrName>ppt_x</p:attrName>
                                          <p:attrName>ppt_y</p:attrName>
                                        </p:attrNameLst>
                                      </p:cBhvr>
                                      <p:rCtr x="2639" y="7130"/>
                                    </p:animMotion>
                                  </p:childTnLst>
                                </p:cTn>
                              </p:par>
                              <p:par>
                                <p:cTn id="53" presetID="10" presetClass="exit" presetSubtype="0" fill="hold" grpId="1" nodeType="withEffect">
                                  <p:stCondLst>
                                    <p:cond delay="0"/>
                                  </p:stCondLst>
                                  <p:childTnLst>
                                    <p:animEffect transition="out" filter="fade">
                                      <p:cBhvr>
                                        <p:cTn id="54" dur="1250"/>
                                        <p:tgtEl>
                                          <p:spTgt spid="3074"/>
                                        </p:tgtEl>
                                      </p:cBhvr>
                                    </p:animEffect>
                                    <p:set>
                                      <p:cBhvr>
                                        <p:cTn id="55" dur="1" fill="hold">
                                          <p:stCondLst>
                                            <p:cond delay="1249"/>
                                          </p:stCondLst>
                                        </p:cTn>
                                        <p:tgtEl>
                                          <p:spTgt spid="3074"/>
                                        </p:tgtEl>
                                        <p:attrNameLst>
                                          <p:attrName>style.visibility</p:attrName>
                                        </p:attrNameLst>
                                      </p:cBhvr>
                                      <p:to>
                                        <p:strVal val="hidden"/>
                                      </p:to>
                                    </p:set>
                                  </p:childTnLst>
                                </p:cTn>
                              </p:par>
                            </p:childTnLst>
                          </p:cTn>
                        </p:par>
                        <p:par>
                          <p:cTn id="56" fill="hold">
                            <p:stCondLst>
                              <p:cond delay="2000"/>
                            </p:stCondLst>
                            <p:childTnLst>
                              <p:par>
                                <p:cTn id="57" presetID="10" presetClass="entr" presetSubtype="0" fill="hold" grpId="0" nodeType="after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250"/>
                                        <p:tgtEl>
                                          <p:spTgt spid="13"/>
                                        </p:tgtEl>
                                      </p:cBhvr>
                                    </p:animEffect>
                                  </p:childTnLst>
                                </p:cTn>
                              </p:par>
                              <p:par>
                                <p:cTn id="60" presetID="10" presetClass="exit" presetSubtype="0" fill="hold" grpId="1" nodeType="withEffect">
                                  <p:stCondLst>
                                    <p:cond delay="0"/>
                                  </p:stCondLst>
                                  <p:childTnLst>
                                    <p:animEffect transition="out" filter="fade">
                                      <p:cBhvr>
                                        <p:cTn id="61" dur="500"/>
                                        <p:tgtEl>
                                          <p:spTgt spid="2"/>
                                        </p:tgtEl>
                                      </p:cBhvr>
                                    </p:animEffect>
                                    <p:set>
                                      <p:cBhvr>
                                        <p:cTn id="62" dur="1" fill="hold">
                                          <p:stCondLst>
                                            <p:cond delay="499"/>
                                          </p:stCondLst>
                                        </p:cTn>
                                        <p:tgtEl>
                                          <p:spTgt spid="2"/>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500"/>
                                        <p:tgtEl>
                                          <p:spTgt spid="3"/>
                                        </p:tgtEl>
                                      </p:cBhvr>
                                    </p:animEffect>
                                    <p:set>
                                      <p:cBhvr>
                                        <p:cTn id="65" dur="1" fill="hold">
                                          <p:stCondLst>
                                            <p:cond delay="499"/>
                                          </p:stCondLst>
                                        </p:cTn>
                                        <p:tgtEl>
                                          <p:spTgt spid="3"/>
                                        </p:tgtEl>
                                        <p:attrNameLst>
                                          <p:attrName>style.visibility</p:attrName>
                                        </p:attrNameLst>
                                      </p:cBhvr>
                                      <p:to>
                                        <p:strVal val="hidden"/>
                                      </p:to>
                                    </p:set>
                                  </p:childTnLst>
                                </p:cTn>
                              </p:par>
                              <p:par>
                                <p:cTn id="66" presetID="10" presetClass="exit" presetSubtype="0" fill="hold" grpId="1" nodeType="withEffect">
                                  <p:stCondLst>
                                    <p:cond delay="0"/>
                                  </p:stCondLst>
                                  <p:childTnLst>
                                    <p:animEffect transition="out" filter="fade">
                                      <p:cBhvr>
                                        <p:cTn id="67" dur="500"/>
                                        <p:tgtEl>
                                          <p:spTgt spid="4"/>
                                        </p:tgtEl>
                                      </p:cBhvr>
                                    </p:animEffect>
                                    <p:set>
                                      <p:cBhvr>
                                        <p:cTn id="68" dur="1" fill="hold">
                                          <p:stCondLst>
                                            <p:cond delay="499"/>
                                          </p:stCondLst>
                                        </p:cTn>
                                        <p:tgtEl>
                                          <p:spTgt spid="4"/>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5"/>
                                        </p:tgtEl>
                                      </p:cBhvr>
                                    </p:animEffect>
                                    <p:set>
                                      <p:cBhvr>
                                        <p:cTn id="71" dur="1" fill="hold">
                                          <p:stCondLst>
                                            <p:cond delay="499"/>
                                          </p:stCondLst>
                                        </p:cTn>
                                        <p:tgtEl>
                                          <p:spTgt spid="5"/>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500"/>
                                        <p:tgtEl>
                                          <p:spTgt spid="6"/>
                                        </p:tgtEl>
                                      </p:cBhvr>
                                    </p:animEffect>
                                    <p:set>
                                      <p:cBhvr>
                                        <p:cTn id="74" dur="1" fill="hold">
                                          <p:stCondLst>
                                            <p:cond delay="499"/>
                                          </p:stCondLst>
                                        </p:cTn>
                                        <p:tgtEl>
                                          <p:spTgt spid="6"/>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500"/>
                                        <p:tgtEl>
                                          <p:spTgt spid="7"/>
                                        </p:tgtEl>
                                      </p:cBhvr>
                                    </p:animEffect>
                                    <p:set>
                                      <p:cBhvr>
                                        <p:cTn id="77" dur="1" fill="hold">
                                          <p:stCondLst>
                                            <p:cond delay="499"/>
                                          </p:stCondLst>
                                        </p:cTn>
                                        <p:tgtEl>
                                          <p:spTgt spid="7"/>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500"/>
                                        <p:tgtEl>
                                          <p:spTgt spid="8"/>
                                        </p:tgtEl>
                                      </p:cBhvr>
                                    </p:animEffect>
                                    <p:set>
                                      <p:cBhvr>
                                        <p:cTn id="80" dur="1" fill="hold">
                                          <p:stCondLst>
                                            <p:cond delay="499"/>
                                          </p:stCondLst>
                                        </p:cTn>
                                        <p:tgtEl>
                                          <p:spTgt spid="8"/>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500"/>
                                        <p:tgtEl>
                                          <p:spTgt spid="9"/>
                                        </p:tgtEl>
                                      </p:cBhvr>
                                    </p:animEffect>
                                    <p:set>
                                      <p:cBhvr>
                                        <p:cTn id="83" dur="1" fill="hold">
                                          <p:stCondLst>
                                            <p:cond delay="499"/>
                                          </p:stCondLst>
                                        </p:cTn>
                                        <p:tgtEl>
                                          <p:spTgt spid="9"/>
                                        </p:tgtEl>
                                        <p:attrNameLst>
                                          <p:attrName>style.visibility</p:attrName>
                                        </p:attrNameLst>
                                      </p:cBhvr>
                                      <p:to>
                                        <p:strVal val="hidden"/>
                                      </p:to>
                                    </p:set>
                                  </p:childTnLst>
                                </p:cTn>
                              </p:par>
                            </p:childTnLst>
                          </p:cTn>
                        </p:par>
                      </p:childTnLst>
                    </p:cTn>
                  </p:par>
                  <p:par>
                    <p:cTn id="84" fill="hold">
                      <p:stCondLst>
                        <p:cond delay="indefinite"/>
                      </p:stCondLst>
                      <p:childTnLst>
                        <p:par>
                          <p:cTn id="85" fill="hold">
                            <p:stCondLst>
                              <p:cond delay="0"/>
                            </p:stCondLst>
                            <p:childTnLst>
                              <p:par>
                                <p:cTn id="86" presetID="0" presetClass="entr" presetSubtype="0" fill="hold" grpId="0" nodeType="clickEffect">
                                  <p:stCondLst>
                                    <p:cond delay="0"/>
                                  </p:stCondLst>
                                  <p:childTnLst>
                                    <p:set>
                                      <p:cBhvr>
                                        <p:cTn id="87" dur="1" fill="hold">
                                          <p:stCondLst>
                                            <p:cond delay="0"/>
                                          </p:stCondLst>
                                        </p:cTn>
                                        <p:tgtEl>
                                          <p:spTgt spid="19"/>
                                        </p:tgtEl>
                                        <p:attrNameLst>
                                          <p:attrName>style.visibility</p:attrName>
                                        </p:attrNameLst>
                                      </p:cBhvr>
                                      <p:to>
                                        <p:strVal val="visible"/>
                                      </p:to>
                                    </p:set>
                                    <p:animEffect transition="in" filter="dissolve">
                                      <p:cBhvr>
                                        <p:cTn id="88" dur="500">
                                          <p:stCondLst>
                                            <p:cond delay="0"/>
                                          </p:stCondLst>
                                        </p:cTn>
                                        <p:tgtEl>
                                          <p:spTgt spid="19"/>
                                        </p:tgtEl>
                                      </p:cBhvr>
                                    </p:animEffect>
                                    <p:anim to="" calcmode="lin" valueType="num">
                                      <p:cBhvr>
                                        <p:cTn id="89" dur="500" fill="hold">
                                          <p:stCondLst>
                                            <p:cond delay="0"/>
                                          </p:stCondLst>
                                        </p:cTn>
                                        <p:tgtEl>
                                          <p:spTgt spid="19"/>
                                        </p:tgtEl>
                                        <p:attrNameLst>
                                          <p:attrName>ppt_w</p:attrName>
                                        </p:attrNameLst>
                                      </p:cBhvr>
                                      <p:tavLst>
                                        <p:tav tm="0">
                                          <p:val>
                                            <p:strVal val="#ppt_w*4"/>
                                          </p:val>
                                        </p:tav>
                                        <p:tav tm="100000">
                                          <p:val>
                                            <p:strVal val="#ppt_w"/>
                                          </p:val>
                                        </p:tav>
                                      </p:tavLst>
                                    </p:anim>
                                    <p:anim to="" calcmode="lin" valueType="num">
                                      <p:cBhvr>
                                        <p:cTn id="90" dur="500" fill="hold">
                                          <p:stCondLst>
                                            <p:cond delay="0"/>
                                          </p:stCondLst>
                                        </p:cTn>
                                        <p:tgtEl>
                                          <p:spTgt spid="19"/>
                                        </p:tgtEl>
                                        <p:attrNameLst>
                                          <p:attrName>ppt_h</p:attrName>
                                        </p:attrNameLst>
                                      </p:cBhvr>
                                      <p:tavLst>
                                        <p:tav tm="0">
                                          <p:val>
                                            <p:strVal val="#ppt_h*4"/>
                                          </p:val>
                                        </p:tav>
                                        <p:tav tm="100000">
                                          <p:val>
                                            <p:strVal val="#ppt_h"/>
                                          </p:val>
                                        </p:tav>
                                      </p:tavLst>
                                    </p:anim>
                                  </p:childTnLst>
                                </p:cTn>
                              </p:par>
                              <p:par>
                                <p:cTn id="91" presetID="23" presetClass="entr" presetSubtype="16" fill="hold" grpId="0" nodeType="withEffect">
                                  <p:stCondLst>
                                    <p:cond delay="500"/>
                                  </p:stCondLst>
                                  <p:childTnLst>
                                    <p:set>
                                      <p:cBhvr>
                                        <p:cTn id="92" dur="1" fill="hold">
                                          <p:stCondLst>
                                            <p:cond delay="0"/>
                                          </p:stCondLst>
                                        </p:cTn>
                                        <p:tgtEl>
                                          <p:spTgt spid="17"/>
                                        </p:tgtEl>
                                        <p:attrNameLst>
                                          <p:attrName>style.visibility</p:attrName>
                                        </p:attrNameLst>
                                      </p:cBhvr>
                                      <p:to>
                                        <p:strVal val="visible"/>
                                      </p:to>
                                    </p:set>
                                    <p:anim calcmode="lin" valueType="num">
                                      <p:cBhvr>
                                        <p:cTn id="93" dur="500" fill="hold"/>
                                        <p:tgtEl>
                                          <p:spTgt spid="17"/>
                                        </p:tgtEl>
                                        <p:attrNameLst>
                                          <p:attrName>ppt_w</p:attrName>
                                        </p:attrNameLst>
                                      </p:cBhvr>
                                      <p:tavLst>
                                        <p:tav tm="0">
                                          <p:val>
                                            <p:fltVal val="0"/>
                                          </p:val>
                                        </p:tav>
                                        <p:tav tm="100000">
                                          <p:val>
                                            <p:strVal val="#ppt_w"/>
                                          </p:val>
                                        </p:tav>
                                      </p:tavLst>
                                    </p:anim>
                                    <p:anim calcmode="lin" valueType="num">
                                      <p:cBhvr>
                                        <p:cTn id="94"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wipe(left)">
                                      <p:cBhvr>
                                        <p:cTn id="99" dur="500"/>
                                        <p:tgtEl>
                                          <p:spTgt spid="14"/>
                                        </p:tgtEl>
                                      </p:cBhvr>
                                    </p:animEffect>
                                  </p:childTnLst>
                                </p:cTn>
                              </p:par>
                              <p:par>
                                <p:cTn id="100" presetID="18" presetClass="emph" presetSubtype="0" fill="hold" grpId="1" nodeType="withEffect">
                                  <p:stCondLst>
                                    <p:cond delay="0"/>
                                  </p:stCondLst>
                                  <p:childTnLst>
                                    <p:set>
                                      <p:cBhvr override="childStyle">
                                        <p:cTn id="101" dur="500" fill="hold"/>
                                        <p:tgtEl>
                                          <p:spTgt spid="14"/>
                                        </p:tgtEl>
                                        <p:attrNameLst>
                                          <p:attrName>style.textDecorationUnderline</p:attrName>
                                        </p:attrNameLst>
                                      </p:cBhvr>
                                      <p:to>
                                        <p:strVal val="true"/>
                                      </p:to>
                                    </p:set>
                                  </p:childTnLst>
                                </p:cTn>
                              </p:par>
                              <p:par>
                                <p:cTn id="102" presetID="16" presetClass="exit" presetSubtype="21" fill="hold" grpId="2" nodeType="withEffect">
                                  <p:stCondLst>
                                    <p:cond delay="650"/>
                                  </p:stCondLst>
                                  <p:childTnLst>
                                    <p:animEffect transition="out" filter="barn(inVertical)">
                                      <p:cBhvr>
                                        <p:cTn id="103" dur="500"/>
                                        <p:tgtEl>
                                          <p:spTgt spid="14"/>
                                        </p:tgtEl>
                                      </p:cBhvr>
                                    </p:animEffect>
                                    <p:set>
                                      <p:cBhvr>
                                        <p:cTn id="104" dur="1" fill="hold">
                                          <p:stCondLst>
                                            <p:cond delay="499"/>
                                          </p:stCondLst>
                                        </p:cTn>
                                        <p:tgtEl>
                                          <p:spTgt spid="14"/>
                                        </p:tgtEl>
                                        <p:attrNameLst>
                                          <p:attrName>style.visibility</p:attrName>
                                        </p:attrNameLst>
                                      </p:cBhvr>
                                      <p:to>
                                        <p:strVal val="hidden"/>
                                      </p:to>
                                    </p:set>
                                  </p:childTnLst>
                                </p:cTn>
                              </p:par>
                              <p:par>
                                <p:cTn id="105" presetID="0" presetClass="entr" presetSubtype="0" fill="hold" grpId="0" nodeType="withEffect">
                                  <p:stCondLst>
                                    <p:cond delay="400"/>
                                  </p:stCondLst>
                                  <p:childTnLst>
                                    <p:set>
                                      <p:cBhvr>
                                        <p:cTn id="106" dur="1" fill="hold">
                                          <p:stCondLst>
                                            <p:cond delay="0"/>
                                          </p:stCondLst>
                                        </p:cTn>
                                        <p:tgtEl>
                                          <p:spTgt spid="18"/>
                                        </p:tgtEl>
                                        <p:attrNameLst>
                                          <p:attrName>style.visibility</p:attrName>
                                        </p:attrNameLst>
                                      </p:cBhvr>
                                      <p:to>
                                        <p:strVal val="visible"/>
                                      </p:to>
                                    </p:set>
                                    <p:animEffect transition="in" filter="dissolve">
                                      <p:cBhvr>
                                        <p:cTn id="107" dur="500">
                                          <p:stCondLst>
                                            <p:cond delay="0"/>
                                          </p:stCondLst>
                                        </p:cTn>
                                        <p:tgtEl>
                                          <p:spTgt spid="18"/>
                                        </p:tgtEl>
                                      </p:cBhvr>
                                    </p:animEffect>
                                    <p:anim to="" calcmode="lin" valueType="num">
                                      <p:cBhvr>
                                        <p:cTn id="108" dur="500" fill="hold">
                                          <p:stCondLst>
                                            <p:cond delay="0"/>
                                          </p:stCondLst>
                                        </p:cTn>
                                        <p:tgtEl>
                                          <p:spTgt spid="18"/>
                                        </p:tgtEl>
                                        <p:attrNameLst>
                                          <p:attrName>ppt_w</p:attrName>
                                        </p:attrNameLst>
                                      </p:cBhvr>
                                      <p:tavLst>
                                        <p:tav tm="0">
                                          <p:val>
                                            <p:strVal val="#ppt_w*4"/>
                                          </p:val>
                                        </p:tav>
                                        <p:tav tm="100000">
                                          <p:val>
                                            <p:strVal val="#ppt_w"/>
                                          </p:val>
                                        </p:tav>
                                      </p:tavLst>
                                    </p:anim>
                                    <p:anim to="" calcmode="lin" valueType="num">
                                      <p:cBhvr>
                                        <p:cTn id="109" dur="500" fill="hold">
                                          <p:stCondLst>
                                            <p:cond delay="0"/>
                                          </p:stCondLst>
                                        </p:cTn>
                                        <p:tgtEl>
                                          <p:spTgt spid="18"/>
                                        </p:tgtEl>
                                        <p:attrNameLst>
                                          <p:attrName>ppt_h</p:attrName>
                                        </p:attrNameLst>
                                      </p:cBhvr>
                                      <p:tavLst>
                                        <p:tav tm="0">
                                          <p:val>
                                            <p:strVal val="#ppt_h*4"/>
                                          </p:val>
                                        </p:tav>
                                        <p:tav tm="100000">
                                          <p:val>
                                            <p:strVal val="#ppt_h"/>
                                          </p:val>
                                        </p:tav>
                                      </p:tavLst>
                                    </p:anim>
                                  </p:childTnLst>
                                </p:cTn>
                              </p:par>
                            </p:childTnLst>
                          </p:cTn>
                        </p:par>
                      </p:childTnLst>
                    </p:cTn>
                  </p:par>
                  <p:par>
                    <p:cTn id="110" fill="hold">
                      <p:stCondLst>
                        <p:cond delay="indefinite"/>
                      </p:stCondLst>
                      <p:childTnLst>
                        <p:par>
                          <p:cTn id="111" fill="hold">
                            <p:stCondLst>
                              <p:cond delay="0"/>
                            </p:stCondLst>
                            <p:childTnLst>
                              <p:par>
                                <p:cTn id="112" presetID="0" presetClass="entr" presetSubtype="0" fill="hold" grpId="0" nodeType="clickEffect">
                                  <p:stCondLst>
                                    <p:cond delay="0"/>
                                  </p:stCondLst>
                                  <p:childTnLst>
                                    <p:set>
                                      <p:cBhvr>
                                        <p:cTn id="113" dur="1" fill="hold">
                                          <p:stCondLst>
                                            <p:cond delay="0"/>
                                          </p:stCondLst>
                                        </p:cTn>
                                        <p:tgtEl>
                                          <p:spTgt spid="20"/>
                                        </p:tgtEl>
                                        <p:attrNameLst>
                                          <p:attrName>style.visibility</p:attrName>
                                        </p:attrNameLst>
                                      </p:cBhvr>
                                      <p:to>
                                        <p:strVal val="visible"/>
                                      </p:to>
                                    </p:set>
                                    <p:animEffect transition="in" filter="dissolve">
                                      <p:cBhvr>
                                        <p:cTn id="114" dur="500">
                                          <p:stCondLst>
                                            <p:cond delay="0"/>
                                          </p:stCondLst>
                                        </p:cTn>
                                        <p:tgtEl>
                                          <p:spTgt spid="20"/>
                                        </p:tgtEl>
                                      </p:cBhvr>
                                    </p:animEffect>
                                    <p:anim to="" calcmode="lin" valueType="num">
                                      <p:cBhvr>
                                        <p:cTn id="115" dur="500" fill="hold">
                                          <p:stCondLst>
                                            <p:cond delay="0"/>
                                          </p:stCondLst>
                                        </p:cTn>
                                        <p:tgtEl>
                                          <p:spTgt spid="20"/>
                                        </p:tgtEl>
                                        <p:attrNameLst>
                                          <p:attrName>ppt_w</p:attrName>
                                        </p:attrNameLst>
                                      </p:cBhvr>
                                      <p:tavLst>
                                        <p:tav tm="0">
                                          <p:val>
                                            <p:strVal val="#ppt_w*4"/>
                                          </p:val>
                                        </p:tav>
                                        <p:tav tm="100000">
                                          <p:val>
                                            <p:strVal val="#ppt_w"/>
                                          </p:val>
                                        </p:tav>
                                      </p:tavLst>
                                    </p:anim>
                                    <p:anim to="" calcmode="lin" valueType="num">
                                      <p:cBhvr>
                                        <p:cTn id="116" dur="500" fill="hold">
                                          <p:stCondLst>
                                            <p:cond delay="0"/>
                                          </p:stCondLst>
                                        </p:cTn>
                                        <p:tgtEl>
                                          <p:spTgt spid="20"/>
                                        </p:tgtEl>
                                        <p:attrNameLst>
                                          <p:attrName>ppt_h</p:attrName>
                                        </p:attrNameLst>
                                      </p:cBhvr>
                                      <p:tavLst>
                                        <p:tav tm="0">
                                          <p:val>
                                            <p:strVal val="#ppt_h*4"/>
                                          </p:val>
                                        </p:tav>
                                        <p:tav tm="100000">
                                          <p:val>
                                            <p:strVal val="#ppt_h"/>
                                          </p:val>
                                        </p:tav>
                                      </p:tavLst>
                                    </p:anim>
                                  </p:childTnLst>
                                </p:cTn>
                              </p:par>
                              <p:par>
                                <p:cTn id="117" presetID="23" presetClass="entr" presetSubtype="16" fill="hold" grpId="0" nodeType="withEffect">
                                  <p:stCondLst>
                                    <p:cond delay="400"/>
                                  </p:stCondLst>
                                  <p:childTnLst>
                                    <p:set>
                                      <p:cBhvr>
                                        <p:cTn id="118" dur="1" fill="hold">
                                          <p:stCondLst>
                                            <p:cond delay="0"/>
                                          </p:stCondLst>
                                        </p:cTn>
                                        <p:tgtEl>
                                          <p:spTgt spid="16"/>
                                        </p:tgtEl>
                                        <p:attrNameLst>
                                          <p:attrName>style.visibility</p:attrName>
                                        </p:attrNameLst>
                                      </p:cBhvr>
                                      <p:to>
                                        <p:strVal val="visible"/>
                                      </p:to>
                                    </p:set>
                                    <p:anim calcmode="lin" valueType="num">
                                      <p:cBhvr>
                                        <p:cTn id="119" dur="500" fill="hold"/>
                                        <p:tgtEl>
                                          <p:spTgt spid="16"/>
                                        </p:tgtEl>
                                        <p:attrNameLst>
                                          <p:attrName>ppt_w</p:attrName>
                                        </p:attrNameLst>
                                      </p:cBhvr>
                                      <p:tavLst>
                                        <p:tav tm="0">
                                          <p:val>
                                            <p:fltVal val="0"/>
                                          </p:val>
                                        </p:tav>
                                        <p:tav tm="100000">
                                          <p:val>
                                            <p:strVal val="#ppt_w"/>
                                          </p:val>
                                        </p:tav>
                                      </p:tavLst>
                                    </p:anim>
                                    <p:anim calcmode="lin" valueType="num">
                                      <p:cBhvr>
                                        <p:cTn id="120" dur="500" fill="hold"/>
                                        <p:tgtEl>
                                          <p:spTgt spid="16"/>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22" presetClass="entr" presetSubtype="8" fill="hold" grpId="0" nodeType="clickEffect">
                                  <p:stCondLst>
                                    <p:cond delay="0"/>
                                  </p:stCondLst>
                                  <p:childTnLst>
                                    <p:set>
                                      <p:cBhvr>
                                        <p:cTn id="124" dur="1" fill="hold">
                                          <p:stCondLst>
                                            <p:cond delay="0"/>
                                          </p:stCondLst>
                                        </p:cTn>
                                        <p:tgtEl>
                                          <p:spTgt spid="15"/>
                                        </p:tgtEl>
                                        <p:attrNameLst>
                                          <p:attrName>style.visibility</p:attrName>
                                        </p:attrNameLst>
                                      </p:cBhvr>
                                      <p:to>
                                        <p:strVal val="visible"/>
                                      </p:to>
                                    </p:set>
                                    <p:animEffect transition="in" filter="wipe(left)">
                                      <p:cBhvr>
                                        <p:cTn id="125" dur="500"/>
                                        <p:tgtEl>
                                          <p:spTgt spid="15"/>
                                        </p:tgtEl>
                                      </p:cBhvr>
                                    </p:animEffect>
                                  </p:childTnLst>
                                </p:cTn>
                              </p:par>
                              <p:par>
                                <p:cTn id="126" presetID="18" presetClass="emph" presetSubtype="0" fill="hold" grpId="1" nodeType="withEffect">
                                  <p:stCondLst>
                                    <p:cond delay="0"/>
                                  </p:stCondLst>
                                  <p:childTnLst>
                                    <p:set>
                                      <p:cBhvr override="childStyle">
                                        <p:cTn id="127" dur="500" fill="hold"/>
                                        <p:tgtEl>
                                          <p:spTgt spid="15"/>
                                        </p:tgtEl>
                                        <p:attrNameLst>
                                          <p:attrName>style.textDecorationUnderline</p:attrName>
                                        </p:attrNameLst>
                                      </p:cBhvr>
                                      <p:to>
                                        <p:strVal val="true"/>
                                      </p:to>
                                    </p:set>
                                  </p:childTnLst>
                                </p:cTn>
                              </p:par>
                              <p:par>
                                <p:cTn id="128" presetID="22" presetClass="entr" presetSubtype="8" fill="hold" grpId="0" nodeType="withEffect">
                                  <p:stCondLst>
                                    <p:cond delay="0"/>
                                  </p:stCondLst>
                                  <p:childTnLst>
                                    <p:set>
                                      <p:cBhvr>
                                        <p:cTn id="129" dur="1" fill="hold">
                                          <p:stCondLst>
                                            <p:cond delay="0"/>
                                          </p:stCondLst>
                                        </p:cTn>
                                        <p:tgtEl>
                                          <p:spTgt spid="21"/>
                                        </p:tgtEl>
                                        <p:attrNameLst>
                                          <p:attrName>style.visibility</p:attrName>
                                        </p:attrNameLst>
                                      </p:cBhvr>
                                      <p:to>
                                        <p:strVal val="visible"/>
                                      </p:to>
                                    </p:set>
                                    <p:animEffect transition="in" filter="wipe(left)">
                                      <p:cBhvr>
                                        <p:cTn id="13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5" grpId="0"/>
      <p:bldP spid="15" grpId="1"/>
      <p:bldP spid="14" grpId="0"/>
      <p:bldP spid="14" grpId="1"/>
      <p:bldP spid="14" grpId="2"/>
      <p:bldP spid="16" grpId="0" animBg="1"/>
      <p:bldP spid="17" grpId="0" animBg="1"/>
      <p:bldP spid="13"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8" grpId="0"/>
      <p:bldP spid="19" grpId="0" animBg="1"/>
      <p:bldP spid="20" grpId="0" animBg="1"/>
      <p:bldP spid="21"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 descr="Is God Just? Answering Questions on Divine Justice. - BR Online Learning">
            <a:extLst>
              <a:ext uri="{FF2B5EF4-FFF2-40B4-BE49-F238E27FC236}">
                <a16:creationId xmlns:a16="http://schemas.microsoft.com/office/drawing/2014/main" id="{4313BFC3-0C95-55F8-48D8-ED1D5D26E92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19" name="is">
            <a:extLst>
              <a:ext uri="{FF2B5EF4-FFF2-40B4-BE49-F238E27FC236}">
                <a16:creationId xmlns:a16="http://schemas.microsoft.com/office/drawing/2014/main" id="{F138C110-14DB-82B3-0FC1-B683C6F5AA1B}"/>
              </a:ext>
            </a:extLst>
          </p:cNvPr>
          <p:cNvSpPr txBox="1">
            <a:spLocks/>
          </p:cNvSpPr>
          <p:nvPr/>
        </p:nvSpPr>
        <p:spPr>
          <a:xfrm>
            <a:off x="2931091" y="5300980"/>
            <a:ext cx="606736" cy="67051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8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pic>
        <p:nvPicPr>
          <p:cNvPr id="20" name="Graphic 5" descr="Smiling face with no fill">
            <a:extLst>
              <a:ext uri="{FF2B5EF4-FFF2-40B4-BE49-F238E27FC236}">
                <a16:creationId xmlns:a16="http://schemas.microsoft.com/office/drawing/2014/main" id="{384040A9-CFE7-2939-197A-17638E225A5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496860" y="205636"/>
            <a:ext cx="811060" cy="811060"/>
          </a:xfrm>
          <a:prstGeom prst="rect">
            <a:avLst/>
          </a:prstGeom>
          <a:effectLst>
            <a:glow rad="50800">
              <a:schemeClr val="tx1"/>
            </a:glow>
          </a:effectLst>
        </p:spPr>
      </p:pic>
      <p:pic>
        <p:nvPicPr>
          <p:cNvPr id="21" name="Graphic 6" descr="Smiling face with no fill">
            <a:extLst>
              <a:ext uri="{FF2B5EF4-FFF2-40B4-BE49-F238E27FC236}">
                <a16:creationId xmlns:a16="http://schemas.microsoft.com/office/drawing/2014/main" id="{CB5285FF-4805-4B77-5594-59855A38CCB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835036" y="205636"/>
            <a:ext cx="811060" cy="811060"/>
          </a:xfrm>
          <a:prstGeom prst="rect">
            <a:avLst/>
          </a:prstGeom>
          <a:effectLst>
            <a:glow rad="50800">
              <a:schemeClr val="tx1"/>
            </a:glow>
          </a:effectLst>
        </p:spPr>
      </p:pic>
      <p:sp>
        <p:nvSpPr>
          <p:cNvPr id="17" name="Final">
            <a:extLst>
              <a:ext uri="{FF2B5EF4-FFF2-40B4-BE49-F238E27FC236}">
                <a16:creationId xmlns:a16="http://schemas.microsoft.com/office/drawing/2014/main" id="{C7E58737-A335-61D3-F2BA-4CF01C34C373}"/>
              </a:ext>
            </a:extLst>
          </p:cNvPr>
          <p:cNvSpPr txBox="1">
            <a:spLocks noChangeArrowheads="1"/>
          </p:cNvSpPr>
          <p:nvPr/>
        </p:nvSpPr>
        <p:spPr bwMode="auto">
          <a:xfrm>
            <a:off x="366963" y="315651"/>
            <a:ext cx="8410074" cy="62266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I smile at my enemies </a:t>
            </a:r>
            <a:br>
              <a:rPr lang="en-US" altLang="en-US" sz="38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38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Because I rejoice in Your salvation </a:t>
            </a:r>
            <a:br>
              <a:rPr lang="en-US" altLang="en-US" sz="38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8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No one is holy like the LORD</a:t>
            </a:r>
            <a:br>
              <a:rPr lang="en-US" altLang="en-US" sz="38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38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For there is none besides You</a:t>
            </a:r>
            <a:br>
              <a:rPr lang="en-US" altLang="en-US" sz="38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38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Nor is there any rock like our God</a:t>
            </a:r>
            <a:br>
              <a:rPr lang="en-US" altLang="en-US" sz="38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2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sz="38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800"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Talk no more so very proudly; </a:t>
            </a:r>
            <a:br>
              <a:rPr lang="en-US" altLang="en-US" sz="3800"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sz="3800"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Let no arrogance come from your mouth</a:t>
            </a:r>
            <a:br>
              <a:rPr lang="en-US" altLang="en-US" sz="38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8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the LORD is the God of knowledge; </a:t>
            </a:r>
            <a:br>
              <a:rPr lang="en-US" altLang="en-US" sz="38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sz="38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And by Him actions are weighed</a:t>
            </a:r>
            <a:endParaRPr lang="en-US" altLang="en-US" sz="3200" b="1" i="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222228"/>
            <a:ext cx="8229600" cy="6413545"/>
          </a:xfrm>
        </p:spPr>
        <p:txBody>
          <a:bodyPr>
            <a:scene3d>
              <a:camera prst="orthographicFront"/>
              <a:lightRig rig="flat" dir="t"/>
            </a:scene3d>
            <a:sp3d extrusionH="57150" prstMaterial="plastic">
              <a:bevelT w="38100" h="38100"/>
            </a:sp3d>
          </a:bodyPr>
          <a:lstStyle/>
          <a:p>
            <a:pPr eaLnBrk="1" hangingPunct="1"/>
            <a:r>
              <a:rPr lang="en-US" altLang="en-US" sz="38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Hannah prayed and said:              "My heart rejoices in the LORD; My horn is exalted in the LORD. I smile at my enemies, Because I rejoice in Your salvation. No one is holy like the LORD, For there is none besides You, Nor is there any rock like our God. Talk no more so very proudly; Let no arrogance come from your mouth, For the LORD is the God of knowledge; And by Him actions are weighed."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Samuel 2:1-3 </a:t>
            </a:r>
          </a:p>
        </p:txBody>
      </p:sp>
      <p:sp>
        <p:nvSpPr>
          <p:cNvPr id="2" name="Rectangle 2">
            <a:extLst>
              <a:ext uri="{FF2B5EF4-FFF2-40B4-BE49-F238E27FC236}">
                <a16:creationId xmlns:a16="http://schemas.microsoft.com/office/drawing/2014/main" id="{44678D23-3E46-110E-D838-240DDD614861}"/>
              </a:ext>
            </a:extLst>
          </p:cNvPr>
          <p:cNvSpPr txBox="1">
            <a:spLocks noChangeArrowheads="1"/>
          </p:cNvSpPr>
          <p:nvPr/>
        </p:nvSpPr>
        <p:spPr bwMode="auto">
          <a:xfrm>
            <a:off x="6198782" y="1339702"/>
            <a:ext cx="2445156" cy="6986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smile at</a:t>
            </a:r>
          </a:p>
        </p:txBody>
      </p:sp>
      <p:sp>
        <p:nvSpPr>
          <p:cNvPr id="3" name="Rectangle 2">
            <a:extLst>
              <a:ext uri="{FF2B5EF4-FFF2-40B4-BE49-F238E27FC236}">
                <a16:creationId xmlns:a16="http://schemas.microsoft.com/office/drawing/2014/main" id="{6C33C919-EE39-F86A-ED7A-EBEA8FB663AF}"/>
              </a:ext>
            </a:extLst>
          </p:cNvPr>
          <p:cNvSpPr txBox="1">
            <a:spLocks noChangeArrowheads="1"/>
          </p:cNvSpPr>
          <p:nvPr/>
        </p:nvSpPr>
        <p:spPr bwMode="auto">
          <a:xfrm>
            <a:off x="631031" y="1959499"/>
            <a:ext cx="2759869" cy="614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my enemies</a:t>
            </a:r>
          </a:p>
        </p:txBody>
      </p:sp>
      <p:sp>
        <p:nvSpPr>
          <p:cNvPr id="4" name="Rectangle 2">
            <a:extLst>
              <a:ext uri="{FF2B5EF4-FFF2-40B4-BE49-F238E27FC236}">
                <a16:creationId xmlns:a16="http://schemas.microsoft.com/office/drawing/2014/main" id="{74F9C322-A36C-A5F6-C3CB-994C4A004114}"/>
              </a:ext>
            </a:extLst>
          </p:cNvPr>
          <p:cNvSpPr txBox="1">
            <a:spLocks noChangeArrowheads="1"/>
          </p:cNvSpPr>
          <p:nvPr/>
        </p:nvSpPr>
        <p:spPr bwMode="auto">
          <a:xfrm>
            <a:off x="3293269" y="1971530"/>
            <a:ext cx="5210176" cy="5954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Because I rejoice in Your</a:t>
            </a:r>
          </a:p>
        </p:txBody>
      </p:sp>
      <p:sp>
        <p:nvSpPr>
          <p:cNvPr id="5" name="Rectangle 2">
            <a:extLst>
              <a:ext uri="{FF2B5EF4-FFF2-40B4-BE49-F238E27FC236}">
                <a16:creationId xmlns:a16="http://schemas.microsoft.com/office/drawing/2014/main" id="{9C8CB4A4-8546-5F54-4C9B-ADB03D33BD2C}"/>
              </a:ext>
            </a:extLst>
          </p:cNvPr>
          <p:cNvSpPr txBox="1">
            <a:spLocks noChangeArrowheads="1"/>
          </p:cNvSpPr>
          <p:nvPr/>
        </p:nvSpPr>
        <p:spPr bwMode="auto">
          <a:xfrm>
            <a:off x="2488406" y="2549045"/>
            <a:ext cx="6098382" cy="5989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 one is holy like the LORD</a:t>
            </a:r>
          </a:p>
        </p:txBody>
      </p:sp>
      <p:sp>
        <p:nvSpPr>
          <p:cNvPr id="6" name="Rectangle 2">
            <a:extLst>
              <a:ext uri="{FF2B5EF4-FFF2-40B4-BE49-F238E27FC236}">
                <a16:creationId xmlns:a16="http://schemas.microsoft.com/office/drawing/2014/main" id="{2D0F13F1-7737-DF78-11B8-4B909B5CE2E7}"/>
              </a:ext>
            </a:extLst>
          </p:cNvPr>
          <p:cNvSpPr txBox="1">
            <a:spLocks noChangeArrowheads="1"/>
          </p:cNvSpPr>
          <p:nvPr/>
        </p:nvSpPr>
        <p:spPr bwMode="auto">
          <a:xfrm>
            <a:off x="714376" y="3126561"/>
            <a:ext cx="6312066" cy="6048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there is none besides You</a:t>
            </a:r>
          </a:p>
        </p:txBody>
      </p:sp>
      <p:sp>
        <p:nvSpPr>
          <p:cNvPr id="7" name="Rectangle 2">
            <a:extLst>
              <a:ext uri="{FF2B5EF4-FFF2-40B4-BE49-F238E27FC236}">
                <a16:creationId xmlns:a16="http://schemas.microsoft.com/office/drawing/2014/main" id="{828E0E75-6B65-51CB-2B82-F955C40B2EBB}"/>
              </a:ext>
            </a:extLst>
          </p:cNvPr>
          <p:cNvSpPr txBox="1">
            <a:spLocks noChangeArrowheads="1"/>
          </p:cNvSpPr>
          <p:nvPr/>
        </p:nvSpPr>
        <p:spPr bwMode="auto">
          <a:xfrm>
            <a:off x="6841582" y="3131325"/>
            <a:ext cx="1585662" cy="591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Nor is</a:t>
            </a:r>
          </a:p>
        </p:txBody>
      </p:sp>
      <p:sp>
        <p:nvSpPr>
          <p:cNvPr id="8" name="Rectangle 2">
            <a:extLst>
              <a:ext uri="{FF2B5EF4-FFF2-40B4-BE49-F238E27FC236}">
                <a16:creationId xmlns:a16="http://schemas.microsoft.com/office/drawing/2014/main" id="{883558F8-EB64-2173-B64A-1401C0D46D90}"/>
              </a:ext>
            </a:extLst>
          </p:cNvPr>
          <p:cNvSpPr txBox="1">
            <a:spLocks noChangeArrowheads="1"/>
          </p:cNvSpPr>
          <p:nvPr/>
        </p:nvSpPr>
        <p:spPr bwMode="auto">
          <a:xfrm>
            <a:off x="745330" y="3692047"/>
            <a:ext cx="5956259" cy="629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 any rock like our God</a:t>
            </a:r>
          </a:p>
        </p:txBody>
      </p:sp>
      <p:sp>
        <p:nvSpPr>
          <p:cNvPr id="9" name="Rectangle 2">
            <a:extLst>
              <a:ext uri="{FF2B5EF4-FFF2-40B4-BE49-F238E27FC236}">
                <a16:creationId xmlns:a16="http://schemas.microsoft.com/office/drawing/2014/main" id="{3CB428E6-14F7-38D0-AB21-AEB0187DEFB2}"/>
              </a:ext>
            </a:extLst>
          </p:cNvPr>
          <p:cNvSpPr txBox="1">
            <a:spLocks noChangeArrowheads="1"/>
          </p:cNvSpPr>
          <p:nvPr/>
        </p:nvSpPr>
        <p:spPr bwMode="auto">
          <a:xfrm>
            <a:off x="6487402" y="3704078"/>
            <a:ext cx="1854117" cy="6083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Talk no</a:t>
            </a:r>
          </a:p>
        </p:txBody>
      </p:sp>
      <p:sp>
        <p:nvSpPr>
          <p:cNvPr id="10" name="Rectangle 2">
            <a:extLst>
              <a:ext uri="{FF2B5EF4-FFF2-40B4-BE49-F238E27FC236}">
                <a16:creationId xmlns:a16="http://schemas.microsoft.com/office/drawing/2014/main" id="{B555F061-155D-042F-DBBD-CEBEA65B885E}"/>
              </a:ext>
            </a:extLst>
          </p:cNvPr>
          <p:cNvSpPr txBox="1">
            <a:spLocks noChangeArrowheads="1"/>
          </p:cNvSpPr>
          <p:nvPr/>
        </p:nvSpPr>
        <p:spPr bwMode="auto">
          <a:xfrm>
            <a:off x="328614" y="4269561"/>
            <a:ext cx="5013408" cy="635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more so very proudly;</a:t>
            </a:r>
          </a:p>
        </p:txBody>
      </p:sp>
      <p:sp>
        <p:nvSpPr>
          <p:cNvPr id="11" name="Rectangle 2">
            <a:extLst>
              <a:ext uri="{FF2B5EF4-FFF2-40B4-BE49-F238E27FC236}">
                <a16:creationId xmlns:a16="http://schemas.microsoft.com/office/drawing/2014/main" id="{C5DBC79C-3C07-FCC8-8535-7F79A35E415E}"/>
              </a:ext>
            </a:extLst>
          </p:cNvPr>
          <p:cNvSpPr txBox="1">
            <a:spLocks noChangeArrowheads="1"/>
          </p:cNvSpPr>
          <p:nvPr/>
        </p:nvSpPr>
        <p:spPr bwMode="auto">
          <a:xfrm>
            <a:off x="4969041" y="4281593"/>
            <a:ext cx="3717759" cy="611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Let no arrogance</a:t>
            </a:r>
          </a:p>
        </p:txBody>
      </p:sp>
      <p:sp>
        <p:nvSpPr>
          <p:cNvPr id="12" name="Rectangle 2">
            <a:extLst>
              <a:ext uri="{FF2B5EF4-FFF2-40B4-BE49-F238E27FC236}">
                <a16:creationId xmlns:a16="http://schemas.microsoft.com/office/drawing/2014/main" id="{E2A2D5DA-82E6-B3A6-34A3-20487C1F1AB2}"/>
              </a:ext>
            </a:extLst>
          </p:cNvPr>
          <p:cNvSpPr txBox="1">
            <a:spLocks noChangeArrowheads="1"/>
          </p:cNvSpPr>
          <p:nvPr/>
        </p:nvSpPr>
        <p:spPr bwMode="auto">
          <a:xfrm>
            <a:off x="350044" y="4883173"/>
            <a:ext cx="5148386" cy="565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come from your mouth</a:t>
            </a:r>
          </a:p>
        </p:txBody>
      </p:sp>
      <p:sp>
        <p:nvSpPr>
          <p:cNvPr id="13" name="Rectangle 2">
            <a:extLst>
              <a:ext uri="{FF2B5EF4-FFF2-40B4-BE49-F238E27FC236}">
                <a16:creationId xmlns:a16="http://schemas.microsoft.com/office/drawing/2014/main" id="{F0822804-33A4-0EB3-53CB-A1AEA25184A0}"/>
              </a:ext>
            </a:extLst>
          </p:cNvPr>
          <p:cNvSpPr txBox="1">
            <a:spLocks noChangeArrowheads="1"/>
          </p:cNvSpPr>
          <p:nvPr/>
        </p:nvSpPr>
        <p:spPr bwMode="auto">
          <a:xfrm>
            <a:off x="6075948" y="4883172"/>
            <a:ext cx="2641808" cy="5675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LORD is</a:t>
            </a:r>
          </a:p>
        </p:txBody>
      </p:sp>
      <p:sp>
        <p:nvSpPr>
          <p:cNvPr id="14" name="Rectangle 2">
            <a:extLst>
              <a:ext uri="{FF2B5EF4-FFF2-40B4-BE49-F238E27FC236}">
                <a16:creationId xmlns:a16="http://schemas.microsoft.com/office/drawing/2014/main" id="{55AEED9F-1107-E91A-14A0-80F8F7336529}"/>
              </a:ext>
            </a:extLst>
          </p:cNvPr>
          <p:cNvSpPr txBox="1">
            <a:spLocks noChangeArrowheads="1"/>
          </p:cNvSpPr>
          <p:nvPr/>
        </p:nvSpPr>
        <p:spPr bwMode="auto">
          <a:xfrm>
            <a:off x="716756" y="5448656"/>
            <a:ext cx="5274970" cy="597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God of knowledge;</a:t>
            </a:r>
          </a:p>
        </p:txBody>
      </p:sp>
      <p:sp>
        <p:nvSpPr>
          <p:cNvPr id="15" name="Rectangle 2">
            <a:extLst>
              <a:ext uri="{FF2B5EF4-FFF2-40B4-BE49-F238E27FC236}">
                <a16:creationId xmlns:a16="http://schemas.microsoft.com/office/drawing/2014/main" id="{667E4706-DC07-005D-9769-FA69C08DCF90}"/>
              </a:ext>
            </a:extLst>
          </p:cNvPr>
          <p:cNvSpPr txBox="1">
            <a:spLocks noChangeArrowheads="1"/>
          </p:cNvSpPr>
          <p:nvPr/>
        </p:nvSpPr>
        <p:spPr bwMode="auto">
          <a:xfrm>
            <a:off x="5582652" y="5448655"/>
            <a:ext cx="2663617" cy="5949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a:t>
            </a:r>
            <a:r>
              <a:rPr kumimoji="0" lang="en-US" altLang="en-US" sz="38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by Him</a:t>
            </a:r>
            <a:endPar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6" name="Rectangle 2">
            <a:extLst>
              <a:ext uri="{FF2B5EF4-FFF2-40B4-BE49-F238E27FC236}">
                <a16:creationId xmlns:a16="http://schemas.microsoft.com/office/drawing/2014/main" id="{C2D74E69-94F4-4628-AF22-145033AF3D77}"/>
              </a:ext>
            </a:extLst>
          </p:cNvPr>
          <p:cNvSpPr txBox="1">
            <a:spLocks noChangeArrowheads="1"/>
          </p:cNvSpPr>
          <p:nvPr/>
        </p:nvSpPr>
        <p:spPr bwMode="auto">
          <a:xfrm>
            <a:off x="511969" y="6026171"/>
            <a:ext cx="4517230" cy="5984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actions are weighed</a:t>
            </a:r>
          </a:p>
        </p:txBody>
      </p:sp>
      <p:sp>
        <p:nvSpPr>
          <p:cNvPr id="18" name="Rectangle 2">
            <a:extLst>
              <a:ext uri="{FF2B5EF4-FFF2-40B4-BE49-F238E27FC236}">
                <a16:creationId xmlns:a16="http://schemas.microsoft.com/office/drawing/2014/main" id="{54A59B83-21CE-D98E-FC6D-458793866C02}"/>
              </a:ext>
            </a:extLst>
          </p:cNvPr>
          <p:cNvSpPr txBox="1">
            <a:spLocks noChangeArrowheads="1"/>
          </p:cNvSpPr>
          <p:nvPr/>
        </p:nvSpPr>
        <p:spPr bwMode="auto">
          <a:xfrm>
            <a:off x="501040" y="2530257"/>
            <a:ext cx="2119257" cy="638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salvation</a:t>
            </a:r>
          </a:p>
        </p:txBody>
      </p:sp>
      <p:sp>
        <p:nvSpPr>
          <p:cNvPr id="22" name="=">
            <a:extLst>
              <a:ext uri="{FF2B5EF4-FFF2-40B4-BE49-F238E27FC236}">
                <a16:creationId xmlns:a16="http://schemas.microsoft.com/office/drawing/2014/main" id="{95136AE2-898B-C058-07CB-D58DF9CCDFFA}"/>
              </a:ext>
            </a:extLst>
          </p:cNvPr>
          <p:cNvSpPr>
            <a:spLocks noChangeArrowheads="1"/>
          </p:cNvSpPr>
          <p:nvPr/>
        </p:nvSpPr>
        <p:spPr bwMode="auto">
          <a:xfrm>
            <a:off x="2831162" y="5245271"/>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chemeClr val="bg1"/>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3" name="Rectangle 2">
            <a:extLst>
              <a:ext uri="{FF2B5EF4-FFF2-40B4-BE49-F238E27FC236}">
                <a16:creationId xmlns:a16="http://schemas.microsoft.com/office/drawing/2014/main" id="{3E036D01-D487-C80D-C380-5D60F141A692}"/>
              </a:ext>
            </a:extLst>
          </p:cNvPr>
          <p:cNvSpPr txBox="1">
            <a:spLocks noChangeArrowheads="1"/>
          </p:cNvSpPr>
          <p:nvPr/>
        </p:nvSpPr>
        <p:spPr bwMode="auto">
          <a:xfrm>
            <a:off x="736607" y="3832032"/>
            <a:ext cx="745664"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24" name="&quot;No&quot; Symbol 39">
            <a:extLst>
              <a:ext uri="{FF2B5EF4-FFF2-40B4-BE49-F238E27FC236}">
                <a16:creationId xmlns:a16="http://schemas.microsoft.com/office/drawing/2014/main" id="{D8D2CC7F-3F5E-A024-AAE2-68BDBA274C05}"/>
              </a:ext>
            </a:extLst>
          </p:cNvPr>
          <p:cNvSpPr/>
          <p:nvPr/>
        </p:nvSpPr>
        <p:spPr>
          <a:xfrm>
            <a:off x="2476974" y="3872038"/>
            <a:ext cx="640080" cy="640080"/>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Rectangle 2">
            <a:extLst>
              <a:ext uri="{FF2B5EF4-FFF2-40B4-BE49-F238E27FC236}">
                <a16:creationId xmlns:a16="http://schemas.microsoft.com/office/drawing/2014/main" id="{EF70B39D-28F0-C228-3E61-E83C375E71D5}"/>
              </a:ext>
            </a:extLst>
          </p:cNvPr>
          <p:cNvSpPr txBox="1">
            <a:spLocks noChangeArrowheads="1"/>
          </p:cNvSpPr>
          <p:nvPr/>
        </p:nvSpPr>
        <p:spPr bwMode="auto">
          <a:xfrm>
            <a:off x="513514" y="144779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6" name="Rectangle 2">
            <a:extLst>
              <a:ext uri="{FF2B5EF4-FFF2-40B4-BE49-F238E27FC236}">
                <a16:creationId xmlns:a16="http://schemas.microsoft.com/office/drawing/2014/main" id="{28FB4B1A-D1D6-7FDD-8FFD-8AD4C14D8C0A}"/>
              </a:ext>
            </a:extLst>
          </p:cNvPr>
          <p:cNvSpPr txBox="1">
            <a:spLocks noChangeArrowheads="1"/>
          </p:cNvSpPr>
          <p:nvPr/>
        </p:nvSpPr>
        <p:spPr bwMode="auto">
          <a:xfrm>
            <a:off x="7680489" y="144779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351464227"/>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2"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ppt_x</p:attrName>
                                        </p:attrNameLst>
                                      </p:cBhvr>
                                      <p:tavLst>
                                        <p:tav tm="0">
                                          <p:val>
                                            <p:strVal val="#ppt_x+#ppt_w/2"/>
                                          </p:val>
                                        </p:tav>
                                        <p:tav tm="100000">
                                          <p:val>
                                            <p:strVal val="#ppt_x"/>
                                          </p:val>
                                        </p:tav>
                                      </p:tavLst>
                                    </p:anim>
                                    <p:anim calcmode="lin" valueType="num">
                                      <p:cBhvr>
                                        <p:cTn id="8" dur="500" fill="hold"/>
                                        <p:tgtEl>
                                          <p:spTgt spid="3074"/>
                                        </p:tgtEl>
                                        <p:attrNameLst>
                                          <p:attrName>ppt_y</p:attrName>
                                        </p:attrNameLst>
                                      </p:cBhvr>
                                      <p:tavLst>
                                        <p:tav tm="0">
                                          <p:val>
                                            <p:strVal val="#ppt_y"/>
                                          </p:val>
                                        </p:tav>
                                        <p:tav tm="100000">
                                          <p:val>
                                            <p:strVal val="#ppt_y"/>
                                          </p:val>
                                        </p:tav>
                                      </p:tavLst>
                                    </p:anim>
                                    <p:anim calcmode="lin" valueType="num">
                                      <p:cBhvr>
                                        <p:cTn id="9" dur="500" fill="hold"/>
                                        <p:tgtEl>
                                          <p:spTgt spid="3074"/>
                                        </p:tgtEl>
                                        <p:attrNameLst>
                                          <p:attrName>ppt_w</p:attrName>
                                        </p:attrNameLst>
                                      </p:cBhvr>
                                      <p:tavLst>
                                        <p:tav tm="0">
                                          <p:val>
                                            <p:fltVal val="0"/>
                                          </p:val>
                                        </p:tav>
                                        <p:tav tm="100000">
                                          <p:val>
                                            <p:strVal val="#ppt_w"/>
                                          </p:val>
                                        </p:tav>
                                      </p:tavLst>
                                    </p:anim>
                                    <p:anim calcmode="lin" valueType="num">
                                      <p:cBhvr>
                                        <p:cTn id="10" dur="50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25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25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25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25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5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250"/>
                                        <p:tgtEl>
                                          <p:spTgt spid="1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250"/>
                                        <p:tgtEl>
                                          <p:spTgt spid="1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250"/>
                                        <p:tgtEl>
                                          <p:spTgt spid="13"/>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250"/>
                                        <p:tgtEl>
                                          <p:spTgt spid="1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250"/>
                                        <p:tgtEl>
                                          <p:spTgt spid="1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250"/>
                                        <p:tgtEl>
                                          <p:spTgt spid="1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250"/>
                                        <p:tgtEl>
                                          <p:spTgt spid="18"/>
                                        </p:tgtEl>
                                      </p:cBhvr>
                                    </p:animEffect>
                                  </p:childTnLst>
                                </p:cTn>
                              </p:par>
                              <p:par>
                                <p:cTn id="61" presetID="42" presetClass="path" presetSubtype="0" accel="50000" decel="50000" fill="hold" grpId="2" nodeType="withEffect">
                                  <p:stCondLst>
                                    <p:cond delay="0"/>
                                  </p:stCondLst>
                                  <p:childTnLst>
                                    <p:animMotion origin="layout" path="M -1.94444E-6 3.7037E-6 L -0.45017 -0.15116 " pathEditMode="relative" rAng="0" ptsTypes="AA">
                                      <p:cBhvr>
                                        <p:cTn id="62" dur="2000" fill="hold"/>
                                        <p:tgtEl>
                                          <p:spTgt spid="2"/>
                                        </p:tgtEl>
                                        <p:attrNameLst>
                                          <p:attrName>ppt_x</p:attrName>
                                          <p:attrName>ppt_y</p:attrName>
                                        </p:attrNameLst>
                                      </p:cBhvr>
                                      <p:rCtr x="-22517" y="-7569"/>
                                    </p:animMotion>
                                  </p:childTnLst>
                                </p:cTn>
                              </p:par>
                              <p:par>
                                <p:cTn id="63" presetID="42" presetClass="path" presetSubtype="0" accel="50000" decel="50000" fill="hold" grpId="2" nodeType="withEffect">
                                  <p:stCondLst>
                                    <p:cond delay="0"/>
                                  </p:stCondLst>
                                  <p:childTnLst>
                                    <p:animMotion origin="layout" path="M -1.66667E-6 -4.07407E-6 L 0.38594 -0.23518 " pathEditMode="relative" rAng="0" ptsTypes="AA">
                                      <p:cBhvr>
                                        <p:cTn id="64" dur="2000" fill="hold"/>
                                        <p:tgtEl>
                                          <p:spTgt spid="3"/>
                                        </p:tgtEl>
                                        <p:attrNameLst>
                                          <p:attrName>ppt_x</p:attrName>
                                          <p:attrName>ppt_y</p:attrName>
                                        </p:attrNameLst>
                                      </p:cBhvr>
                                      <p:rCtr x="19288" y="-11759"/>
                                    </p:animMotion>
                                  </p:childTnLst>
                                </p:cTn>
                              </p:par>
                              <p:par>
                                <p:cTn id="65" presetID="42" presetClass="path" presetSubtype="0" accel="50000" decel="50000" fill="hold" grpId="2" nodeType="withEffect">
                                  <p:stCondLst>
                                    <p:cond delay="0"/>
                                  </p:stCondLst>
                                  <p:childTnLst>
                                    <p:animMotion origin="layout" path="M 1.11111E-6 2.96296E-6 L -0.25052 -0.15093 " pathEditMode="relative" rAng="0" ptsTypes="AA">
                                      <p:cBhvr>
                                        <p:cTn id="66" dur="2000" fill="hold"/>
                                        <p:tgtEl>
                                          <p:spTgt spid="4"/>
                                        </p:tgtEl>
                                        <p:attrNameLst>
                                          <p:attrName>ppt_x</p:attrName>
                                          <p:attrName>ppt_y</p:attrName>
                                        </p:attrNameLst>
                                      </p:cBhvr>
                                      <p:rCtr x="-12535" y="-7546"/>
                                    </p:animMotion>
                                  </p:childTnLst>
                                </p:cTn>
                              </p:par>
                              <p:par>
                                <p:cTn id="67" presetID="42" presetClass="path" presetSubtype="0" accel="50000" decel="50000" fill="hold" grpId="2" nodeType="withEffect">
                                  <p:stCondLst>
                                    <p:cond delay="0"/>
                                  </p:stCondLst>
                                  <p:childTnLst>
                                    <p:animMotion origin="layout" path="M 4.44444E-6 2.22222E-6 L -0.10556 -0.10695 " pathEditMode="relative" rAng="0" ptsTypes="AA">
                                      <p:cBhvr>
                                        <p:cTn id="68" dur="2000" fill="hold"/>
                                        <p:tgtEl>
                                          <p:spTgt spid="5"/>
                                        </p:tgtEl>
                                        <p:attrNameLst>
                                          <p:attrName>ppt_x</p:attrName>
                                          <p:attrName>ppt_y</p:attrName>
                                        </p:attrNameLst>
                                      </p:cBhvr>
                                      <p:rCtr x="-5278" y="-5347"/>
                                    </p:animMotion>
                                  </p:childTnLst>
                                </p:cTn>
                              </p:par>
                              <p:par>
                                <p:cTn id="69" presetID="42" presetClass="path" presetSubtype="0" accel="50000" decel="50000" fill="hold" grpId="2" nodeType="withEffect">
                                  <p:stCondLst>
                                    <p:cond delay="0"/>
                                  </p:stCondLst>
                                  <p:childTnLst>
                                    <p:animMotion origin="layout" path="M -3.88889E-6 1.48148E-6 L 0.07691 -0.10718 " pathEditMode="relative" rAng="0" ptsTypes="AA">
                                      <p:cBhvr>
                                        <p:cTn id="70" dur="2000" fill="hold"/>
                                        <p:tgtEl>
                                          <p:spTgt spid="6"/>
                                        </p:tgtEl>
                                        <p:attrNameLst>
                                          <p:attrName>ppt_x</p:attrName>
                                          <p:attrName>ppt_y</p:attrName>
                                        </p:attrNameLst>
                                      </p:cBhvr>
                                      <p:rCtr x="3837" y="-5370"/>
                                    </p:animMotion>
                                  </p:childTnLst>
                                </p:cTn>
                              </p:par>
                              <p:par>
                                <p:cTn id="71" presetID="42" presetClass="path" presetSubtype="0" accel="50000" decel="50000" fill="hold" grpId="2" nodeType="withEffect">
                                  <p:stCondLst>
                                    <p:cond delay="0"/>
                                  </p:stCondLst>
                                  <p:childTnLst>
                                    <p:animMotion origin="layout" path="M 4.16667E-6 2.96296E-6 L -0.63889 -0.02153 " pathEditMode="relative" rAng="0" ptsTypes="AA">
                                      <p:cBhvr>
                                        <p:cTn id="72" dur="2000" fill="hold"/>
                                        <p:tgtEl>
                                          <p:spTgt spid="7"/>
                                        </p:tgtEl>
                                        <p:attrNameLst>
                                          <p:attrName>ppt_x</p:attrName>
                                          <p:attrName>ppt_y</p:attrName>
                                        </p:attrNameLst>
                                      </p:cBhvr>
                                      <p:rCtr x="-31944" y="-1088"/>
                                    </p:animMotion>
                                  </p:childTnLst>
                                </p:cTn>
                              </p:par>
                              <p:par>
                                <p:cTn id="73" presetID="42" presetClass="path" presetSubtype="0" accel="50000" decel="50000" fill="hold" grpId="2" nodeType="withEffect">
                                  <p:stCondLst>
                                    <p:cond delay="0"/>
                                  </p:stCondLst>
                                  <p:childTnLst>
                                    <p:animMotion origin="layout" path="M 1.94444E-6 7.40741E-7 L 0.16285 -0.10695 " pathEditMode="relative" rAng="0" ptsTypes="AA">
                                      <p:cBhvr>
                                        <p:cTn id="74" dur="2000" fill="hold"/>
                                        <p:tgtEl>
                                          <p:spTgt spid="8"/>
                                        </p:tgtEl>
                                        <p:attrNameLst>
                                          <p:attrName>ppt_x</p:attrName>
                                          <p:attrName>ppt_y</p:attrName>
                                        </p:attrNameLst>
                                      </p:cBhvr>
                                      <p:rCtr x="8142" y="-5347"/>
                                    </p:animMotion>
                                  </p:childTnLst>
                                </p:cTn>
                              </p:par>
                              <p:par>
                                <p:cTn id="75" presetID="42" presetClass="path" presetSubtype="0" accel="50000" decel="50000" fill="hold" grpId="2" nodeType="withEffect">
                                  <p:stCondLst>
                                    <p:cond delay="0"/>
                                  </p:stCondLst>
                                  <p:childTnLst>
                                    <p:animMotion origin="layout" path="M 2.5E-6 -7.40741E-7 L -0.55729 0.02245 " pathEditMode="relative" rAng="0" ptsTypes="AA">
                                      <p:cBhvr>
                                        <p:cTn id="76" dur="2000" fill="hold"/>
                                        <p:tgtEl>
                                          <p:spTgt spid="9"/>
                                        </p:tgtEl>
                                        <p:attrNameLst>
                                          <p:attrName>ppt_x</p:attrName>
                                          <p:attrName>ppt_y</p:attrName>
                                        </p:attrNameLst>
                                      </p:cBhvr>
                                      <p:rCtr x="-27865" y="1111"/>
                                    </p:animMotion>
                                  </p:childTnLst>
                                </p:cTn>
                              </p:par>
                              <p:par>
                                <p:cTn id="77" presetID="42" presetClass="path" presetSubtype="0" accel="50000" decel="50000" fill="hold" grpId="2" nodeType="withEffect">
                                  <p:stCondLst>
                                    <p:cond delay="0"/>
                                  </p:stCondLst>
                                  <p:childTnLst>
                                    <p:animMotion origin="layout" path="M 5.55556E-7 1.11022E-16 L 0.27552 -0.06181 " pathEditMode="relative" rAng="0" ptsTypes="AA">
                                      <p:cBhvr>
                                        <p:cTn id="78" dur="2000" fill="hold"/>
                                        <p:tgtEl>
                                          <p:spTgt spid="10"/>
                                        </p:tgtEl>
                                        <p:attrNameLst>
                                          <p:attrName>ppt_x</p:attrName>
                                          <p:attrName>ppt_y</p:attrName>
                                        </p:attrNameLst>
                                      </p:cBhvr>
                                      <p:rCtr x="13767" y="-3102"/>
                                    </p:animMotion>
                                  </p:childTnLst>
                                </p:cTn>
                              </p:par>
                              <p:par>
                                <p:cTn id="79" presetID="42" presetClass="path" presetSubtype="0" accel="50000" decel="50000" fill="hold" grpId="2" nodeType="withEffect">
                                  <p:stCondLst>
                                    <p:cond delay="0"/>
                                  </p:stCondLst>
                                  <p:childTnLst>
                                    <p:animMotion origin="layout" path="M -1.38889E-6 1.11022E-16 L -0.50694 0.02222 " pathEditMode="relative" rAng="0" ptsTypes="AA">
                                      <p:cBhvr>
                                        <p:cTn id="80" dur="2000" fill="hold"/>
                                        <p:tgtEl>
                                          <p:spTgt spid="11"/>
                                        </p:tgtEl>
                                        <p:attrNameLst>
                                          <p:attrName>ppt_x</p:attrName>
                                          <p:attrName>ppt_y</p:attrName>
                                        </p:attrNameLst>
                                      </p:cBhvr>
                                      <p:rCtr x="-25347" y="1111"/>
                                    </p:animMotion>
                                  </p:childTnLst>
                                </p:cTn>
                              </p:par>
                              <p:par>
                                <p:cTn id="81" presetID="42" presetClass="path" presetSubtype="0" accel="50000" decel="50000" fill="hold" grpId="2" nodeType="withEffect">
                                  <p:stCondLst>
                                    <p:cond delay="0"/>
                                  </p:stCondLst>
                                  <p:childTnLst>
                                    <p:animMotion origin="layout" path="M -1.66667E-6 -7.40741E-7 L 0.37031 -0.06227 " pathEditMode="relative" rAng="0" ptsTypes="AA">
                                      <p:cBhvr>
                                        <p:cTn id="82" dur="2000" fill="hold"/>
                                        <p:tgtEl>
                                          <p:spTgt spid="12"/>
                                        </p:tgtEl>
                                        <p:attrNameLst>
                                          <p:attrName>ppt_x</p:attrName>
                                          <p:attrName>ppt_y</p:attrName>
                                        </p:attrNameLst>
                                      </p:cBhvr>
                                      <p:rCtr x="18507" y="-3125"/>
                                    </p:animMotion>
                                  </p:childTnLst>
                                </p:cTn>
                              </p:par>
                              <p:par>
                                <p:cTn id="83" presetID="42" presetClass="path" presetSubtype="0" accel="50000" decel="50000" fill="hold" grpId="2" nodeType="withEffect">
                                  <p:stCondLst>
                                    <p:cond delay="0"/>
                                  </p:stCondLst>
                                  <p:childTnLst>
                                    <p:animMotion origin="layout" path="M -4.16667E-6 -7.40741E-7 L -0.56458 0.0669 " pathEditMode="relative" rAng="0" ptsTypes="AA">
                                      <p:cBhvr>
                                        <p:cTn id="84" dur="2000" fill="hold"/>
                                        <p:tgtEl>
                                          <p:spTgt spid="13"/>
                                        </p:tgtEl>
                                        <p:attrNameLst>
                                          <p:attrName>ppt_x</p:attrName>
                                          <p:attrName>ppt_y</p:attrName>
                                        </p:attrNameLst>
                                      </p:cBhvr>
                                      <p:rCtr x="-28229" y="3333"/>
                                    </p:animMotion>
                                  </p:childTnLst>
                                </p:cTn>
                              </p:par>
                              <p:par>
                                <p:cTn id="85" presetID="42" presetClass="path" presetSubtype="0" accel="50000" decel="50000" fill="hold" grpId="2" nodeType="withEffect">
                                  <p:stCondLst>
                                    <p:cond delay="0"/>
                                  </p:stCondLst>
                                  <p:childTnLst>
                                    <p:animMotion origin="layout" path="M 3.33333E-6 -2.96296E-6 L 0.26562 -0.01828 " pathEditMode="relative" rAng="0" ptsTypes="AA">
                                      <p:cBhvr>
                                        <p:cTn id="86" dur="2000" fill="hold"/>
                                        <p:tgtEl>
                                          <p:spTgt spid="14"/>
                                        </p:tgtEl>
                                        <p:attrNameLst>
                                          <p:attrName>ppt_x</p:attrName>
                                          <p:attrName>ppt_y</p:attrName>
                                        </p:attrNameLst>
                                      </p:cBhvr>
                                      <p:rCtr x="13281" y="-926"/>
                                    </p:animMotion>
                                  </p:childTnLst>
                                </p:cTn>
                              </p:par>
                              <p:par>
                                <p:cTn id="87" presetID="42" presetClass="path" presetSubtype="0" accel="50000" decel="50000" fill="hold" grpId="2" nodeType="withEffect">
                                  <p:stCondLst>
                                    <p:cond delay="0"/>
                                  </p:stCondLst>
                                  <p:childTnLst>
                                    <p:animMotion origin="layout" path="M 1.11022E-16 -1.48148E-6 L -0.4816 0.06667 " pathEditMode="relative" rAng="0" ptsTypes="AA">
                                      <p:cBhvr>
                                        <p:cTn id="88" dur="2000" fill="hold"/>
                                        <p:tgtEl>
                                          <p:spTgt spid="15"/>
                                        </p:tgtEl>
                                        <p:attrNameLst>
                                          <p:attrName>ppt_x</p:attrName>
                                          <p:attrName>ppt_y</p:attrName>
                                        </p:attrNameLst>
                                      </p:cBhvr>
                                      <p:rCtr x="-24080" y="3333"/>
                                    </p:animMotion>
                                  </p:childTnLst>
                                </p:cTn>
                              </p:par>
                              <p:par>
                                <p:cTn id="89" presetID="42" presetClass="path" presetSubtype="0" accel="50000" decel="50000" fill="hold" grpId="2" nodeType="withEffect">
                                  <p:stCondLst>
                                    <p:cond delay="0"/>
                                  </p:stCondLst>
                                  <p:childTnLst>
                                    <p:animMotion origin="layout" path="M -1.38889E-6 -2.22222E-6 L 0.33056 -0.01805 " pathEditMode="relative" rAng="0" ptsTypes="AA">
                                      <p:cBhvr>
                                        <p:cTn id="90" dur="2000" fill="hold"/>
                                        <p:tgtEl>
                                          <p:spTgt spid="16"/>
                                        </p:tgtEl>
                                        <p:attrNameLst>
                                          <p:attrName>ppt_x</p:attrName>
                                          <p:attrName>ppt_y</p:attrName>
                                        </p:attrNameLst>
                                      </p:cBhvr>
                                      <p:rCtr x="16528" y="-903"/>
                                    </p:animMotion>
                                  </p:childTnLst>
                                </p:cTn>
                              </p:par>
                              <p:par>
                                <p:cTn id="91" presetID="42" presetClass="path" presetSubtype="0" accel="50000" decel="50000" fill="hold" grpId="2" nodeType="withEffect">
                                  <p:stCondLst>
                                    <p:cond delay="0"/>
                                  </p:stCondLst>
                                  <p:childTnLst>
                                    <p:animMotion origin="layout" path="M 2.77778E-7 7.40741E-7 L 0.60312 -0.23611 " pathEditMode="relative" rAng="0" ptsTypes="AA">
                                      <p:cBhvr>
                                        <p:cTn id="92" dur="2000" fill="hold"/>
                                        <p:tgtEl>
                                          <p:spTgt spid="18"/>
                                        </p:tgtEl>
                                        <p:attrNameLst>
                                          <p:attrName>ppt_x</p:attrName>
                                          <p:attrName>ppt_y</p:attrName>
                                        </p:attrNameLst>
                                      </p:cBhvr>
                                      <p:rCtr x="30156" y="-11806"/>
                                    </p:animMotion>
                                  </p:childTnLst>
                                </p:cTn>
                              </p:par>
                              <p:par>
                                <p:cTn id="93" presetID="10" presetClass="exit" presetSubtype="0" fill="hold" grpId="1" nodeType="withEffect">
                                  <p:stCondLst>
                                    <p:cond delay="0"/>
                                  </p:stCondLst>
                                  <p:childTnLst>
                                    <p:animEffect transition="out" filter="fade">
                                      <p:cBhvr>
                                        <p:cTn id="94" dur="1250"/>
                                        <p:tgtEl>
                                          <p:spTgt spid="3074"/>
                                        </p:tgtEl>
                                      </p:cBhvr>
                                    </p:animEffect>
                                    <p:set>
                                      <p:cBhvr>
                                        <p:cTn id="95" dur="1" fill="hold">
                                          <p:stCondLst>
                                            <p:cond delay="1249"/>
                                          </p:stCondLst>
                                        </p:cTn>
                                        <p:tgtEl>
                                          <p:spTgt spid="3074"/>
                                        </p:tgtEl>
                                        <p:attrNameLst>
                                          <p:attrName>style.visibility</p:attrName>
                                        </p:attrNameLst>
                                      </p:cBhvr>
                                      <p:to>
                                        <p:strVal val="hidden"/>
                                      </p:to>
                                    </p:set>
                                  </p:childTnLst>
                                </p:cTn>
                              </p:par>
                            </p:childTnLst>
                          </p:cTn>
                        </p:par>
                        <p:par>
                          <p:cTn id="96" fill="hold">
                            <p:stCondLst>
                              <p:cond delay="2000"/>
                            </p:stCondLst>
                            <p:childTnLst>
                              <p:par>
                                <p:cTn id="97" presetID="10" presetClass="entr" presetSubtype="0" fill="hold" grpId="0" nodeType="after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fade">
                                      <p:cBhvr>
                                        <p:cTn id="99" dur="250"/>
                                        <p:tgtEl>
                                          <p:spTgt spid="17"/>
                                        </p:tgtEl>
                                      </p:cBhvr>
                                    </p:animEffect>
                                  </p:childTnLst>
                                </p:cTn>
                              </p:par>
                              <p:par>
                                <p:cTn id="100" presetID="10" presetClass="exit" presetSubtype="0" fill="hold" grpId="1" nodeType="withEffect">
                                  <p:stCondLst>
                                    <p:cond delay="0"/>
                                  </p:stCondLst>
                                  <p:childTnLst>
                                    <p:animEffect transition="out" filter="fade">
                                      <p:cBhvr>
                                        <p:cTn id="101" dur="500"/>
                                        <p:tgtEl>
                                          <p:spTgt spid="2"/>
                                        </p:tgtEl>
                                      </p:cBhvr>
                                    </p:animEffect>
                                    <p:set>
                                      <p:cBhvr>
                                        <p:cTn id="102" dur="1" fill="hold">
                                          <p:stCondLst>
                                            <p:cond delay="499"/>
                                          </p:stCondLst>
                                        </p:cTn>
                                        <p:tgtEl>
                                          <p:spTgt spid="2"/>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500"/>
                                        <p:tgtEl>
                                          <p:spTgt spid="3"/>
                                        </p:tgtEl>
                                      </p:cBhvr>
                                    </p:animEffect>
                                    <p:set>
                                      <p:cBhvr>
                                        <p:cTn id="105" dur="1" fill="hold">
                                          <p:stCondLst>
                                            <p:cond delay="499"/>
                                          </p:stCondLst>
                                        </p:cTn>
                                        <p:tgtEl>
                                          <p:spTgt spid="3"/>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500"/>
                                        <p:tgtEl>
                                          <p:spTgt spid="4"/>
                                        </p:tgtEl>
                                      </p:cBhvr>
                                    </p:animEffect>
                                    <p:set>
                                      <p:cBhvr>
                                        <p:cTn id="108" dur="1" fill="hold">
                                          <p:stCondLst>
                                            <p:cond delay="499"/>
                                          </p:stCondLst>
                                        </p:cTn>
                                        <p:tgtEl>
                                          <p:spTgt spid="4"/>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500"/>
                                        <p:tgtEl>
                                          <p:spTgt spid="5"/>
                                        </p:tgtEl>
                                      </p:cBhvr>
                                    </p:animEffect>
                                    <p:set>
                                      <p:cBhvr>
                                        <p:cTn id="111" dur="1" fill="hold">
                                          <p:stCondLst>
                                            <p:cond delay="499"/>
                                          </p:stCondLst>
                                        </p:cTn>
                                        <p:tgtEl>
                                          <p:spTgt spid="5"/>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500"/>
                                        <p:tgtEl>
                                          <p:spTgt spid="6"/>
                                        </p:tgtEl>
                                      </p:cBhvr>
                                    </p:animEffect>
                                    <p:set>
                                      <p:cBhvr>
                                        <p:cTn id="114" dur="1" fill="hold">
                                          <p:stCondLst>
                                            <p:cond delay="499"/>
                                          </p:stCondLst>
                                        </p:cTn>
                                        <p:tgtEl>
                                          <p:spTgt spid="6"/>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500"/>
                                        <p:tgtEl>
                                          <p:spTgt spid="7"/>
                                        </p:tgtEl>
                                      </p:cBhvr>
                                    </p:animEffect>
                                    <p:set>
                                      <p:cBhvr>
                                        <p:cTn id="117" dur="1" fill="hold">
                                          <p:stCondLst>
                                            <p:cond delay="499"/>
                                          </p:stCondLst>
                                        </p:cTn>
                                        <p:tgtEl>
                                          <p:spTgt spid="7"/>
                                        </p:tgtEl>
                                        <p:attrNameLst>
                                          <p:attrName>style.visibility</p:attrName>
                                        </p:attrNameLst>
                                      </p:cBhvr>
                                      <p:to>
                                        <p:strVal val="hidden"/>
                                      </p:to>
                                    </p:set>
                                  </p:childTnLst>
                                </p:cTn>
                              </p:par>
                              <p:par>
                                <p:cTn id="118" presetID="10" presetClass="exit" presetSubtype="0" fill="hold" grpId="1" nodeType="withEffect">
                                  <p:stCondLst>
                                    <p:cond delay="0"/>
                                  </p:stCondLst>
                                  <p:childTnLst>
                                    <p:animEffect transition="out" filter="fade">
                                      <p:cBhvr>
                                        <p:cTn id="119" dur="500"/>
                                        <p:tgtEl>
                                          <p:spTgt spid="8"/>
                                        </p:tgtEl>
                                      </p:cBhvr>
                                    </p:animEffect>
                                    <p:set>
                                      <p:cBhvr>
                                        <p:cTn id="120" dur="1" fill="hold">
                                          <p:stCondLst>
                                            <p:cond delay="499"/>
                                          </p:stCondLst>
                                        </p:cTn>
                                        <p:tgtEl>
                                          <p:spTgt spid="8"/>
                                        </p:tgtEl>
                                        <p:attrNameLst>
                                          <p:attrName>style.visibility</p:attrName>
                                        </p:attrNameLst>
                                      </p:cBhvr>
                                      <p:to>
                                        <p:strVal val="hidden"/>
                                      </p:to>
                                    </p:set>
                                  </p:childTnLst>
                                </p:cTn>
                              </p:par>
                              <p:par>
                                <p:cTn id="121" presetID="10" presetClass="exit" presetSubtype="0" fill="hold" grpId="1" nodeType="withEffect">
                                  <p:stCondLst>
                                    <p:cond delay="0"/>
                                  </p:stCondLst>
                                  <p:childTnLst>
                                    <p:animEffect transition="out" filter="fade">
                                      <p:cBhvr>
                                        <p:cTn id="122" dur="500"/>
                                        <p:tgtEl>
                                          <p:spTgt spid="9"/>
                                        </p:tgtEl>
                                      </p:cBhvr>
                                    </p:animEffect>
                                    <p:set>
                                      <p:cBhvr>
                                        <p:cTn id="123" dur="1" fill="hold">
                                          <p:stCondLst>
                                            <p:cond delay="499"/>
                                          </p:stCondLst>
                                        </p:cTn>
                                        <p:tgtEl>
                                          <p:spTgt spid="9"/>
                                        </p:tgtEl>
                                        <p:attrNameLst>
                                          <p:attrName>style.visibility</p:attrName>
                                        </p:attrNameLst>
                                      </p:cBhvr>
                                      <p:to>
                                        <p:strVal val="hidden"/>
                                      </p:to>
                                    </p:set>
                                  </p:childTnLst>
                                </p:cTn>
                              </p:par>
                              <p:par>
                                <p:cTn id="124" presetID="10" presetClass="exit" presetSubtype="0" fill="hold" grpId="1" nodeType="withEffect">
                                  <p:stCondLst>
                                    <p:cond delay="0"/>
                                  </p:stCondLst>
                                  <p:childTnLst>
                                    <p:animEffect transition="out" filter="fade">
                                      <p:cBhvr>
                                        <p:cTn id="125" dur="500"/>
                                        <p:tgtEl>
                                          <p:spTgt spid="10"/>
                                        </p:tgtEl>
                                      </p:cBhvr>
                                    </p:animEffect>
                                    <p:set>
                                      <p:cBhvr>
                                        <p:cTn id="126" dur="1" fill="hold">
                                          <p:stCondLst>
                                            <p:cond delay="499"/>
                                          </p:stCondLst>
                                        </p:cTn>
                                        <p:tgtEl>
                                          <p:spTgt spid="10"/>
                                        </p:tgtEl>
                                        <p:attrNameLst>
                                          <p:attrName>style.visibility</p:attrName>
                                        </p:attrNameLst>
                                      </p:cBhvr>
                                      <p:to>
                                        <p:strVal val="hidden"/>
                                      </p:to>
                                    </p:set>
                                  </p:childTnLst>
                                </p:cTn>
                              </p:par>
                              <p:par>
                                <p:cTn id="127" presetID="10" presetClass="exit" presetSubtype="0" fill="hold" grpId="1" nodeType="withEffect">
                                  <p:stCondLst>
                                    <p:cond delay="0"/>
                                  </p:stCondLst>
                                  <p:childTnLst>
                                    <p:animEffect transition="out" filter="fade">
                                      <p:cBhvr>
                                        <p:cTn id="128" dur="500"/>
                                        <p:tgtEl>
                                          <p:spTgt spid="11"/>
                                        </p:tgtEl>
                                      </p:cBhvr>
                                    </p:animEffect>
                                    <p:set>
                                      <p:cBhvr>
                                        <p:cTn id="129" dur="1" fill="hold">
                                          <p:stCondLst>
                                            <p:cond delay="499"/>
                                          </p:stCondLst>
                                        </p:cTn>
                                        <p:tgtEl>
                                          <p:spTgt spid="11"/>
                                        </p:tgtEl>
                                        <p:attrNameLst>
                                          <p:attrName>style.visibility</p:attrName>
                                        </p:attrNameLst>
                                      </p:cBhvr>
                                      <p:to>
                                        <p:strVal val="hidden"/>
                                      </p:to>
                                    </p:set>
                                  </p:childTnLst>
                                </p:cTn>
                              </p:par>
                              <p:par>
                                <p:cTn id="130" presetID="10" presetClass="exit" presetSubtype="0" fill="hold" grpId="1" nodeType="withEffect">
                                  <p:stCondLst>
                                    <p:cond delay="0"/>
                                  </p:stCondLst>
                                  <p:childTnLst>
                                    <p:animEffect transition="out" filter="fade">
                                      <p:cBhvr>
                                        <p:cTn id="131" dur="500"/>
                                        <p:tgtEl>
                                          <p:spTgt spid="12"/>
                                        </p:tgtEl>
                                      </p:cBhvr>
                                    </p:animEffect>
                                    <p:set>
                                      <p:cBhvr>
                                        <p:cTn id="132" dur="1" fill="hold">
                                          <p:stCondLst>
                                            <p:cond delay="499"/>
                                          </p:stCondLst>
                                        </p:cTn>
                                        <p:tgtEl>
                                          <p:spTgt spid="12"/>
                                        </p:tgtEl>
                                        <p:attrNameLst>
                                          <p:attrName>style.visibility</p:attrName>
                                        </p:attrNameLst>
                                      </p:cBhvr>
                                      <p:to>
                                        <p:strVal val="hidden"/>
                                      </p:to>
                                    </p:set>
                                  </p:childTnLst>
                                </p:cTn>
                              </p:par>
                              <p:par>
                                <p:cTn id="133" presetID="10" presetClass="exit" presetSubtype="0" fill="hold" grpId="1" nodeType="withEffect">
                                  <p:stCondLst>
                                    <p:cond delay="0"/>
                                  </p:stCondLst>
                                  <p:childTnLst>
                                    <p:animEffect transition="out" filter="fade">
                                      <p:cBhvr>
                                        <p:cTn id="134" dur="500"/>
                                        <p:tgtEl>
                                          <p:spTgt spid="13"/>
                                        </p:tgtEl>
                                      </p:cBhvr>
                                    </p:animEffect>
                                    <p:set>
                                      <p:cBhvr>
                                        <p:cTn id="135" dur="1" fill="hold">
                                          <p:stCondLst>
                                            <p:cond delay="499"/>
                                          </p:stCondLst>
                                        </p:cTn>
                                        <p:tgtEl>
                                          <p:spTgt spid="13"/>
                                        </p:tgtEl>
                                        <p:attrNameLst>
                                          <p:attrName>style.visibility</p:attrName>
                                        </p:attrNameLst>
                                      </p:cBhvr>
                                      <p:to>
                                        <p:strVal val="hidden"/>
                                      </p:to>
                                    </p:set>
                                  </p:childTnLst>
                                </p:cTn>
                              </p:par>
                              <p:par>
                                <p:cTn id="136" presetID="10" presetClass="exit" presetSubtype="0" fill="hold" grpId="1" nodeType="withEffect">
                                  <p:stCondLst>
                                    <p:cond delay="0"/>
                                  </p:stCondLst>
                                  <p:childTnLst>
                                    <p:animEffect transition="out" filter="fade">
                                      <p:cBhvr>
                                        <p:cTn id="137" dur="500"/>
                                        <p:tgtEl>
                                          <p:spTgt spid="14"/>
                                        </p:tgtEl>
                                      </p:cBhvr>
                                    </p:animEffect>
                                    <p:set>
                                      <p:cBhvr>
                                        <p:cTn id="138" dur="1" fill="hold">
                                          <p:stCondLst>
                                            <p:cond delay="499"/>
                                          </p:stCondLst>
                                        </p:cTn>
                                        <p:tgtEl>
                                          <p:spTgt spid="14"/>
                                        </p:tgtEl>
                                        <p:attrNameLst>
                                          <p:attrName>style.visibility</p:attrName>
                                        </p:attrNameLst>
                                      </p:cBhvr>
                                      <p:to>
                                        <p:strVal val="hidden"/>
                                      </p:to>
                                    </p:set>
                                  </p:childTnLst>
                                </p:cTn>
                              </p:par>
                              <p:par>
                                <p:cTn id="139" presetID="10" presetClass="exit" presetSubtype="0" fill="hold" grpId="1" nodeType="withEffect">
                                  <p:stCondLst>
                                    <p:cond delay="0"/>
                                  </p:stCondLst>
                                  <p:childTnLst>
                                    <p:animEffect transition="out" filter="fade">
                                      <p:cBhvr>
                                        <p:cTn id="140" dur="500"/>
                                        <p:tgtEl>
                                          <p:spTgt spid="15"/>
                                        </p:tgtEl>
                                      </p:cBhvr>
                                    </p:animEffect>
                                    <p:set>
                                      <p:cBhvr>
                                        <p:cTn id="141" dur="1" fill="hold">
                                          <p:stCondLst>
                                            <p:cond delay="499"/>
                                          </p:stCondLst>
                                        </p:cTn>
                                        <p:tgtEl>
                                          <p:spTgt spid="15"/>
                                        </p:tgtEl>
                                        <p:attrNameLst>
                                          <p:attrName>style.visibility</p:attrName>
                                        </p:attrNameLst>
                                      </p:cBhvr>
                                      <p:to>
                                        <p:strVal val="hidden"/>
                                      </p:to>
                                    </p:set>
                                  </p:childTnLst>
                                </p:cTn>
                              </p:par>
                              <p:par>
                                <p:cTn id="142" presetID="10" presetClass="exit" presetSubtype="0" fill="hold" grpId="1" nodeType="withEffect">
                                  <p:stCondLst>
                                    <p:cond delay="0"/>
                                  </p:stCondLst>
                                  <p:childTnLst>
                                    <p:animEffect transition="out" filter="fade">
                                      <p:cBhvr>
                                        <p:cTn id="143" dur="500"/>
                                        <p:tgtEl>
                                          <p:spTgt spid="16"/>
                                        </p:tgtEl>
                                      </p:cBhvr>
                                    </p:animEffect>
                                    <p:set>
                                      <p:cBhvr>
                                        <p:cTn id="144" dur="1" fill="hold">
                                          <p:stCondLst>
                                            <p:cond delay="499"/>
                                          </p:stCondLst>
                                        </p:cTn>
                                        <p:tgtEl>
                                          <p:spTgt spid="16"/>
                                        </p:tgtEl>
                                        <p:attrNameLst>
                                          <p:attrName>style.visibility</p:attrName>
                                        </p:attrNameLst>
                                      </p:cBhvr>
                                      <p:to>
                                        <p:strVal val="hidden"/>
                                      </p:to>
                                    </p:set>
                                  </p:childTnLst>
                                </p:cTn>
                              </p:par>
                              <p:par>
                                <p:cTn id="145" presetID="10" presetClass="exit" presetSubtype="0" fill="hold" grpId="1" nodeType="withEffect">
                                  <p:stCondLst>
                                    <p:cond delay="0"/>
                                  </p:stCondLst>
                                  <p:childTnLst>
                                    <p:animEffect transition="out" filter="fade">
                                      <p:cBhvr>
                                        <p:cTn id="146" dur="500"/>
                                        <p:tgtEl>
                                          <p:spTgt spid="18"/>
                                        </p:tgtEl>
                                      </p:cBhvr>
                                    </p:animEffect>
                                    <p:set>
                                      <p:cBhvr>
                                        <p:cTn id="147" dur="1" fill="hold">
                                          <p:stCondLst>
                                            <p:cond delay="499"/>
                                          </p:stCondLst>
                                        </p:cTn>
                                        <p:tgtEl>
                                          <p:spTgt spid="18"/>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2" presetClass="entr" presetSubtype="8" fill="hold" grpId="0" nodeType="clickEffect">
                                  <p:stCondLst>
                                    <p:cond delay="0"/>
                                  </p:stCondLst>
                                  <p:childTnLst>
                                    <p:set>
                                      <p:cBhvr>
                                        <p:cTn id="151" dur="1" fill="hold">
                                          <p:stCondLst>
                                            <p:cond delay="0"/>
                                          </p:stCondLst>
                                        </p:cTn>
                                        <p:tgtEl>
                                          <p:spTgt spid="23"/>
                                        </p:tgtEl>
                                        <p:attrNameLst>
                                          <p:attrName>style.visibility</p:attrName>
                                        </p:attrNameLst>
                                      </p:cBhvr>
                                      <p:to>
                                        <p:strVal val="visible"/>
                                      </p:to>
                                    </p:set>
                                    <p:anim calcmode="lin" valueType="num">
                                      <p:cBhvr additive="base">
                                        <p:cTn id="152" dur="500" fill="hold"/>
                                        <p:tgtEl>
                                          <p:spTgt spid="23"/>
                                        </p:tgtEl>
                                        <p:attrNameLst>
                                          <p:attrName>ppt_x</p:attrName>
                                        </p:attrNameLst>
                                      </p:cBhvr>
                                      <p:tavLst>
                                        <p:tav tm="0">
                                          <p:val>
                                            <p:strVal val="0-#ppt_w/2"/>
                                          </p:val>
                                        </p:tav>
                                        <p:tav tm="100000">
                                          <p:val>
                                            <p:strVal val="#ppt_x"/>
                                          </p:val>
                                        </p:tav>
                                      </p:tavLst>
                                    </p:anim>
                                    <p:anim calcmode="lin" valueType="num">
                                      <p:cBhvr additive="base">
                                        <p:cTn id="153" dur="500" fill="hold"/>
                                        <p:tgtEl>
                                          <p:spTgt spid="23"/>
                                        </p:tgtEl>
                                        <p:attrNameLst>
                                          <p:attrName>ppt_y</p:attrName>
                                        </p:attrNameLst>
                                      </p:cBhvr>
                                      <p:tavLst>
                                        <p:tav tm="0">
                                          <p:val>
                                            <p:strVal val="#ppt_y"/>
                                          </p:val>
                                        </p:tav>
                                        <p:tav tm="100000">
                                          <p:val>
                                            <p:strVal val="#ppt_y"/>
                                          </p:val>
                                        </p:tav>
                                      </p:tavLst>
                                    </p:anim>
                                  </p:childTnLst>
                                </p:cTn>
                              </p:par>
                              <p:par>
                                <p:cTn id="154" presetID="0" presetClass="entr" presetSubtype="0" fill="hold" grpId="0" nodeType="withEffect">
                                  <p:stCondLst>
                                    <p:cond delay="400"/>
                                  </p:stCondLst>
                                  <p:childTnLst>
                                    <p:set>
                                      <p:cBhvr>
                                        <p:cTn id="155" dur="1" fill="hold">
                                          <p:stCondLst>
                                            <p:cond delay="0"/>
                                          </p:stCondLst>
                                        </p:cTn>
                                        <p:tgtEl>
                                          <p:spTgt spid="24"/>
                                        </p:tgtEl>
                                        <p:attrNameLst>
                                          <p:attrName>style.visibility</p:attrName>
                                        </p:attrNameLst>
                                      </p:cBhvr>
                                      <p:to>
                                        <p:strVal val="visible"/>
                                      </p:to>
                                    </p:set>
                                    <p:animEffect transition="in" filter="dissolve">
                                      <p:cBhvr>
                                        <p:cTn id="156" dur="500">
                                          <p:stCondLst>
                                            <p:cond delay="0"/>
                                          </p:stCondLst>
                                        </p:cTn>
                                        <p:tgtEl>
                                          <p:spTgt spid="24"/>
                                        </p:tgtEl>
                                      </p:cBhvr>
                                    </p:animEffect>
                                    <p:anim to="" calcmode="lin" valueType="num">
                                      <p:cBhvr>
                                        <p:cTn id="157" dur="500" fill="hold">
                                          <p:stCondLst>
                                            <p:cond delay="0"/>
                                          </p:stCondLst>
                                        </p:cTn>
                                        <p:tgtEl>
                                          <p:spTgt spid="24"/>
                                        </p:tgtEl>
                                        <p:attrNameLst>
                                          <p:attrName>ppt_w</p:attrName>
                                        </p:attrNameLst>
                                      </p:cBhvr>
                                      <p:tavLst>
                                        <p:tav tm="0">
                                          <p:val>
                                            <p:strVal val="#ppt_w*4"/>
                                          </p:val>
                                        </p:tav>
                                        <p:tav tm="100000">
                                          <p:val>
                                            <p:strVal val="#ppt_w"/>
                                          </p:val>
                                        </p:tav>
                                      </p:tavLst>
                                    </p:anim>
                                    <p:anim to="" calcmode="lin" valueType="num">
                                      <p:cBhvr>
                                        <p:cTn id="158" dur="500" fill="hold">
                                          <p:stCondLst>
                                            <p:cond delay="0"/>
                                          </p:stCondLst>
                                        </p:cTn>
                                        <p:tgtEl>
                                          <p:spTgt spid="24"/>
                                        </p:tgtEl>
                                        <p:attrNameLst>
                                          <p:attrName>ppt_h</p:attrName>
                                        </p:attrNameLst>
                                      </p:cBhvr>
                                      <p:tavLst>
                                        <p:tav tm="0">
                                          <p:val>
                                            <p:strVal val="#ppt_h*4"/>
                                          </p:val>
                                        </p:tav>
                                        <p:tav tm="100000">
                                          <p:val>
                                            <p:strVal val="#ppt_h"/>
                                          </p:val>
                                        </p:tav>
                                      </p:tavLst>
                                    </p:anim>
                                  </p:childTnLst>
                                </p:cTn>
                              </p:par>
                            </p:childTnLst>
                          </p:cTn>
                        </p:par>
                      </p:childTnLst>
                    </p:cTn>
                  </p:par>
                  <p:par>
                    <p:cTn id="159" fill="hold">
                      <p:stCondLst>
                        <p:cond delay="indefinite"/>
                      </p:stCondLst>
                      <p:childTnLst>
                        <p:par>
                          <p:cTn id="160" fill="hold">
                            <p:stCondLst>
                              <p:cond delay="0"/>
                            </p:stCondLst>
                            <p:childTnLst>
                              <p:par>
                                <p:cTn id="161" presetID="22" presetClass="entr" presetSubtype="8" fill="hold" grpId="0" nodeType="clickEffect">
                                  <p:stCondLst>
                                    <p:cond delay="0"/>
                                  </p:stCondLst>
                                  <p:childTnLst>
                                    <p:set>
                                      <p:cBhvr>
                                        <p:cTn id="162" dur="1" fill="hold">
                                          <p:stCondLst>
                                            <p:cond delay="0"/>
                                          </p:stCondLst>
                                        </p:cTn>
                                        <p:tgtEl>
                                          <p:spTgt spid="19"/>
                                        </p:tgtEl>
                                        <p:attrNameLst>
                                          <p:attrName>style.visibility</p:attrName>
                                        </p:attrNameLst>
                                      </p:cBhvr>
                                      <p:to>
                                        <p:strVal val="visible"/>
                                      </p:to>
                                    </p:set>
                                    <p:animEffect transition="in" filter="wipe(left)">
                                      <p:cBhvr>
                                        <p:cTn id="163" dur="500"/>
                                        <p:tgtEl>
                                          <p:spTgt spid="19"/>
                                        </p:tgtEl>
                                      </p:cBhvr>
                                    </p:animEffect>
                                  </p:childTnLst>
                                </p:cTn>
                              </p:par>
                              <p:par>
                                <p:cTn id="164" presetID="18" presetClass="emph" presetSubtype="0" fill="hold" grpId="1" nodeType="withEffect">
                                  <p:stCondLst>
                                    <p:cond delay="0"/>
                                  </p:stCondLst>
                                  <p:childTnLst>
                                    <p:set>
                                      <p:cBhvr override="childStyle">
                                        <p:cTn id="165" dur="500" fill="hold"/>
                                        <p:tgtEl>
                                          <p:spTgt spid="19"/>
                                        </p:tgtEl>
                                        <p:attrNameLst>
                                          <p:attrName>style.textDecorationUnderline</p:attrName>
                                        </p:attrNameLst>
                                      </p:cBhvr>
                                      <p:to>
                                        <p:strVal val="true"/>
                                      </p:to>
                                    </p:set>
                                  </p:childTnLst>
                                </p:cTn>
                              </p:par>
                              <p:par>
                                <p:cTn id="166" presetID="16" presetClass="exit" presetSubtype="21" fill="hold" grpId="2" nodeType="withEffect">
                                  <p:stCondLst>
                                    <p:cond delay="650"/>
                                  </p:stCondLst>
                                  <p:childTnLst>
                                    <p:animEffect transition="out" filter="barn(inVertical)">
                                      <p:cBhvr>
                                        <p:cTn id="167" dur="500"/>
                                        <p:tgtEl>
                                          <p:spTgt spid="19"/>
                                        </p:tgtEl>
                                      </p:cBhvr>
                                    </p:animEffect>
                                    <p:set>
                                      <p:cBhvr>
                                        <p:cTn id="168" dur="1" fill="hold">
                                          <p:stCondLst>
                                            <p:cond delay="499"/>
                                          </p:stCondLst>
                                        </p:cTn>
                                        <p:tgtEl>
                                          <p:spTgt spid="19"/>
                                        </p:tgtEl>
                                        <p:attrNameLst>
                                          <p:attrName>style.visibility</p:attrName>
                                        </p:attrNameLst>
                                      </p:cBhvr>
                                      <p:to>
                                        <p:strVal val="hidden"/>
                                      </p:to>
                                    </p:set>
                                  </p:childTnLst>
                                </p:cTn>
                              </p:par>
                              <p:par>
                                <p:cTn id="169" presetID="0" presetClass="entr" presetSubtype="0" fill="hold" grpId="0" nodeType="withEffect">
                                  <p:stCondLst>
                                    <p:cond delay="400"/>
                                  </p:stCondLst>
                                  <p:childTnLst>
                                    <p:set>
                                      <p:cBhvr>
                                        <p:cTn id="170" dur="1" fill="hold">
                                          <p:stCondLst>
                                            <p:cond delay="0"/>
                                          </p:stCondLst>
                                        </p:cTn>
                                        <p:tgtEl>
                                          <p:spTgt spid="22"/>
                                        </p:tgtEl>
                                        <p:attrNameLst>
                                          <p:attrName>style.visibility</p:attrName>
                                        </p:attrNameLst>
                                      </p:cBhvr>
                                      <p:to>
                                        <p:strVal val="visible"/>
                                      </p:to>
                                    </p:set>
                                    <p:animEffect transition="in" filter="dissolve">
                                      <p:cBhvr>
                                        <p:cTn id="171" dur="500">
                                          <p:stCondLst>
                                            <p:cond delay="0"/>
                                          </p:stCondLst>
                                        </p:cTn>
                                        <p:tgtEl>
                                          <p:spTgt spid="22"/>
                                        </p:tgtEl>
                                      </p:cBhvr>
                                    </p:animEffect>
                                    <p:anim to="" calcmode="lin" valueType="num">
                                      <p:cBhvr>
                                        <p:cTn id="172" dur="500" fill="hold">
                                          <p:stCondLst>
                                            <p:cond delay="0"/>
                                          </p:stCondLst>
                                        </p:cTn>
                                        <p:tgtEl>
                                          <p:spTgt spid="22"/>
                                        </p:tgtEl>
                                        <p:attrNameLst>
                                          <p:attrName>ppt_w</p:attrName>
                                        </p:attrNameLst>
                                      </p:cBhvr>
                                      <p:tavLst>
                                        <p:tav tm="0">
                                          <p:val>
                                            <p:strVal val="#ppt_w*4"/>
                                          </p:val>
                                        </p:tav>
                                        <p:tav tm="100000">
                                          <p:val>
                                            <p:strVal val="#ppt_w"/>
                                          </p:val>
                                        </p:tav>
                                      </p:tavLst>
                                    </p:anim>
                                    <p:anim to="" calcmode="lin" valueType="num">
                                      <p:cBhvr>
                                        <p:cTn id="173" dur="500" fill="hold">
                                          <p:stCondLst>
                                            <p:cond delay="0"/>
                                          </p:stCondLst>
                                        </p:cTn>
                                        <p:tgtEl>
                                          <p:spTgt spid="22"/>
                                        </p:tgtEl>
                                        <p:attrNameLst>
                                          <p:attrName>ppt_h</p:attrName>
                                        </p:attrNameLst>
                                      </p:cBhvr>
                                      <p:tavLst>
                                        <p:tav tm="0">
                                          <p:val>
                                            <p:strVal val="#ppt_h*4"/>
                                          </p:val>
                                        </p:tav>
                                        <p:tav tm="100000">
                                          <p:val>
                                            <p:strVal val="#ppt_h"/>
                                          </p:val>
                                        </p:tav>
                                      </p:tavLst>
                                    </p:anim>
                                  </p:childTnLst>
                                </p:cTn>
                              </p:par>
                            </p:childTnLst>
                          </p:cTn>
                        </p:par>
                      </p:childTnLst>
                    </p:cTn>
                  </p:par>
                  <p:par>
                    <p:cTn id="174" fill="hold">
                      <p:stCondLst>
                        <p:cond delay="indefinite"/>
                      </p:stCondLst>
                      <p:childTnLst>
                        <p:par>
                          <p:cTn id="175" fill="hold">
                            <p:stCondLst>
                              <p:cond delay="0"/>
                            </p:stCondLst>
                            <p:childTnLst>
                              <p:par>
                                <p:cTn id="176" presetID="42" presetClass="entr" presetSubtype="0" fill="hold" nodeType="clickEffect">
                                  <p:stCondLst>
                                    <p:cond delay="0"/>
                                  </p:stCondLst>
                                  <p:childTnLst>
                                    <p:set>
                                      <p:cBhvr>
                                        <p:cTn id="177" dur="1" fill="hold">
                                          <p:stCondLst>
                                            <p:cond delay="0"/>
                                          </p:stCondLst>
                                        </p:cTn>
                                        <p:tgtEl>
                                          <p:spTgt spid="20"/>
                                        </p:tgtEl>
                                        <p:attrNameLst>
                                          <p:attrName>style.visibility</p:attrName>
                                        </p:attrNameLst>
                                      </p:cBhvr>
                                      <p:to>
                                        <p:strVal val="visible"/>
                                      </p:to>
                                    </p:set>
                                    <p:animEffect transition="in" filter="fade">
                                      <p:cBhvr>
                                        <p:cTn id="178" dur="1000"/>
                                        <p:tgtEl>
                                          <p:spTgt spid="20"/>
                                        </p:tgtEl>
                                      </p:cBhvr>
                                    </p:animEffect>
                                    <p:anim calcmode="lin" valueType="num">
                                      <p:cBhvr>
                                        <p:cTn id="179" dur="1000" fill="hold"/>
                                        <p:tgtEl>
                                          <p:spTgt spid="20"/>
                                        </p:tgtEl>
                                        <p:attrNameLst>
                                          <p:attrName>ppt_x</p:attrName>
                                        </p:attrNameLst>
                                      </p:cBhvr>
                                      <p:tavLst>
                                        <p:tav tm="0">
                                          <p:val>
                                            <p:strVal val="#ppt_x"/>
                                          </p:val>
                                        </p:tav>
                                        <p:tav tm="100000">
                                          <p:val>
                                            <p:strVal val="#ppt_x"/>
                                          </p:val>
                                        </p:tav>
                                      </p:tavLst>
                                    </p:anim>
                                    <p:anim calcmode="lin" valueType="num">
                                      <p:cBhvr>
                                        <p:cTn id="180" dur="1000" fill="hold"/>
                                        <p:tgtEl>
                                          <p:spTgt spid="20"/>
                                        </p:tgtEl>
                                        <p:attrNameLst>
                                          <p:attrName>ppt_y</p:attrName>
                                        </p:attrNameLst>
                                      </p:cBhvr>
                                      <p:tavLst>
                                        <p:tav tm="0">
                                          <p:val>
                                            <p:strVal val="#ppt_y+.1"/>
                                          </p:val>
                                        </p:tav>
                                        <p:tav tm="100000">
                                          <p:val>
                                            <p:strVal val="#ppt_y"/>
                                          </p:val>
                                        </p:tav>
                                      </p:tavLst>
                                    </p:anim>
                                  </p:childTnLst>
                                </p:cTn>
                              </p:par>
                              <p:par>
                                <p:cTn id="181" presetID="42" presetClass="entr" presetSubtype="0" fill="hold" nodeType="withEffect">
                                  <p:stCondLst>
                                    <p:cond delay="0"/>
                                  </p:stCondLst>
                                  <p:childTnLst>
                                    <p:set>
                                      <p:cBhvr>
                                        <p:cTn id="182" dur="1" fill="hold">
                                          <p:stCondLst>
                                            <p:cond delay="0"/>
                                          </p:stCondLst>
                                        </p:cTn>
                                        <p:tgtEl>
                                          <p:spTgt spid="21"/>
                                        </p:tgtEl>
                                        <p:attrNameLst>
                                          <p:attrName>style.visibility</p:attrName>
                                        </p:attrNameLst>
                                      </p:cBhvr>
                                      <p:to>
                                        <p:strVal val="visible"/>
                                      </p:to>
                                    </p:set>
                                    <p:animEffect transition="in" filter="fade">
                                      <p:cBhvr>
                                        <p:cTn id="183" dur="1000"/>
                                        <p:tgtEl>
                                          <p:spTgt spid="21"/>
                                        </p:tgtEl>
                                      </p:cBhvr>
                                    </p:animEffect>
                                    <p:anim calcmode="lin" valueType="num">
                                      <p:cBhvr>
                                        <p:cTn id="184" dur="1000" fill="hold"/>
                                        <p:tgtEl>
                                          <p:spTgt spid="21"/>
                                        </p:tgtEl>
                                        <p:attrNameLst>
                                          <p:attrName>ppt_x</p:attrName>
                                        </p:attrNameLst>
                                      </p:cBhvr>
                                      <p:tavLst>
                                        <p:tav tm="0">
                                          <p:val>
                                            <p:strVal val="#ppt_x"/>
                                          </p:val>
                                        </p:tav>
                                        <p:tav tm="100000">
                                          <p:val>
                                            <p:strVal val="#ppt_x"/>
                                          </p:val>
                                        </p:tav>
                                      </p:tavLst>
                                    </p:anim>
                                    <p:anim calcmode="lin" valueType="num">
                                      <p:cBhvr>
                                        <p:cTn id="185" dur="1000" fill="hold"/>
                                        <p:tgtEl>
                                          <p:spTgt spid="21"/>
                                        </p:tgtEl>
                                        <p:attrNameLst>
                                          <p:attrName>ppt_y</p:attrName>
                                        </p:attrNameLst>
                                      </p:cBhvr>
                                      <p:tavLst>
                                        <p:tav tm="0">
                                          <p:val>
                                            <p:strVal val="#ppt_y+.1"/>
                                          </p:val>
                                        </p:tav>
                                        <p:tav tm="100000">
                                          <p:val>
                                            <p:strVal val="#ppt_y"/>
                                          </p:val>
                                        </p:tav>
                                      </p:tavLst>
                                    </p:anim>
                                  </p:childTnLst>
                                </p:cTn>
                              </p:par>
                            </p:childTnLst>
                          </p:cTn>
                        </p:par>
                        <p:par>
                          <p:cTn id="186" fill="hold">
                            <p:stCondLst>
                              <p:cond delay="1000"/>
                            </p:stCondLst>
                            <p:childTnLst>
                              <p:par>
                                <p:cTn id="187" presetID="18" presetClass="entr" presetSubtype="9" fill="hold" grpId="0" nodeType="afterEffect">
                                  <p:stCondLst>
                                    <p:cond delay="0"/>
                                  </p:stCondLst>
                                  <p:childTnLst>
                                    <p:set>
                                      <p:cBhvr>
                                        <p:cTn id="188" dur="1" fill="hold">
                                          <p:stCondLst>
                                            <p:cond delay="0"/>
                                          </p:stCondLst>
                                        </p:cTn>
                                        <p:tgtEl>
                                          <p:spTgt spid="26"/>
                                        </p:tgtEl>
                                        <p:attrNameLst>
                                          <p:attrName>style.visibility</p:attrName>
                                        </p:attrNameLst>
                                      </p:cBhvr>
                                      <p:to>
                                        <p:strVal val="visible"/>
                                      </p:to>
                                    </p:set>
                                    <p:animEffect transition="in" filter="strips(upLeft)">
                                      <p:cBhvr>
                                        <p:cTn id="189" dur="500"/>
                                        <p:tgtEl>
                                          <p:spTgt spid="26"/>
                                        </p:tgtEl>
                                      </p:cBhvr>
                                    </p:animEffect>
                                  </p:childTnLst>
                                </p:cTn>
                              </p:par>
                              <p:par>
                                <p:cTn id="190" presetID="18" presetClass="entr" presetSubtype="3" fill="hold" grpId="0" nodeType="withEffect">
                                  <p:stCondLst>
                                    <p:cond delay="0"/>
                                  </p:stCondLst>
                                  <p:childTnLst>
                                    <p:set>
                                      <p:cBhvr>
                                        <p:cTn id="191" dur="1" fill="hold">
                                          <p:stCondLst>
                                            <p:cond delay="0"/>
                                          </p:stCondLst>
                                        </p:cTn>
                                        <p:tgtEl>
                                          <p:spTgt spid="25"/>
                                        </p:tgtEl>
                                        <p:attrNameLst>
                                          <p:attrName>style.visibility</p:attrName>
                                        </p:attrNameLst>
                                      </p:cBhvr>
                                      <p:to>
                                        <p:strVal val="visible"/>
                                      </p:to>
                                    </p:set>
                                    <p:animEffect transition="in" filter="strips(upRight)">
                                      <p:cBhvr>
                                        <p:cTn id="19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9" grpId="1"/>
      <p:bldP spid="19" grpId="2"/>
      <p:bldP spid="17"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8" grpId="0"/>
      <p:bldP spid="18" grpId="1"/>
      <p:bldP spid="18" grpId="2"/>
      <p:bldP spid="22" grpId="0"/>
      <p:bldP spid="23" grpId="0"/>
      <p:bldP spid="24" grpId="0" animBg="1"/>
      <p:bldP spid="25" grpId="0"/>
      <p:bldP spid="26"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7 Doors End Time Vision | God TV News">
            <a:extLst>
              <a:ext uri="{FF2B5EF4-FFF2-40B4-BE49-F238E27FC236}">
                <a16:creationId xmlns:a16="http://schemas.microsoft.com/office/drawing/2014/main" id="{6C50E540-827C-1E9F-70BB-033347D8A71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1" name="Title 1">
            <a:extLst>
              <a:ext uri="{FF2B5EF4-FFF2-40B4-BE49-F238E27FC236}">
                <a16:creationId xmlns:a16="http://schemas.microsoft.com/office/drawing/2014/main" id="{C4875F28-59EE-A708-AA43-A6819B26C485}"/>
              </a:ext>
            </a:extLst>
          </p:cNvPr>
          <p:cNvSpPr txBox="1">
            <a:spLocks/>
          </p:cNvSpPr>
          <p:nvPr/>
        </p:nvSpPr>
        <p:spPr>
          <a:xfrm>
            <a:off x="1781209" y="5178103"/>
            <a:ext cx="123431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2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 am</a:t>
            </a:r>
          </a:p>
        </p:txBody>
      </p:sp>
      <p:sp>
        <p:nvSpPr>
          <p:cNvPr id="22" name="Title 1">
            <a:extLst>
              <a:ext uri="{FF2B5EF4-FFF2-40B4-BE49-F238E27FC236}">
                <a16:creationId xmlns:a16="http://schemas.microsoft.com/office/drawing/2014/main" id="{97DDD0C5-2273-0A96-36CD-F5A62DBC1C7A}"/>
              </a:ext>
            </a:extLst>
          </p:cNvPr>
          <p:cNvSpPr txBox="1">
            <a:spLocks/>
          </p:cNvSpPr>
          <p:nvPr/>
        </p:nvSpPr>
        <p:spPr>
          <a:xfrm>
            <a:off x="629587" y="409313"/>
            <a:ext cx="126969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2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 am</a:t>
            </a:r>
          </a:p>
        </p:txBody>
      </p:sp>
      <p:sp>
        <p:nvSpPr>
          <p:cNvPr id="20" name="Final">
            <a:extLst>
              <a:ext uri="{FF2B5EF4-FFF2-40B4-BE49-F238E27FC236}">
                <a16:creationId xmlns:a16="http://schemas.microsoft.com/office/drawing/2014/main" id="{0349CF0D-215E-4E2A-00B1-CF07ECA473C0}"/>
              </a:ext>
            </a:extLst>
          </p:cNvPr>
          <p:cNvSpPr txBox="1">
            <a:spLocks noChangeArrowheads="1"/>
          </p:cNvSpPr>
          <p:nvPr/>
        </p:nvSpPr>
        <p:spPr bwMode="auto">
          <a:xfrm>
            <a:off x="354842" y="346538"/>
            <a:ext cx="8377678" cy="61649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200" b="1" kern="0" dirty="0">
                <a:ln w="3175"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I am the door. If anyone enters by Me, he will be saved, and will go </a:t>
            </a:r>
            <a:br>
              <a:rPr lang="en-US" altLang="en-US" sz="4200" b="1" kern="0" dirty="0">
                <a:ln w="3175"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3175"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in and out and find pasture</a:t>
            </a:r>
            <a:br>
              <a:rPr lang="en-US" altLang="en-US" sz="42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3175"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thief comes to steal, kill, to destroy </a:t>
            </a:r>
            <a:br>
              <a:rPr lang="en-US" altLang="en-US" sz="42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come that they may have life, </a:t>
            </a:r>
            <a:br>
              <a:rPr lang="en-US" altLang="en-US" sz="42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and may have it more abundantly</a:t>
            </a:r>
            <a:br>
              <a:rPr lang="en-US" altLang="en-US" sz="42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I am the good shepherd</a:t>
            </a:r>
            <a:br>
              <a:rPr lang="en-US" altLang="en-US" sz="42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gives His life for the sheep</a:t>
            </a:r>
            <a:endParaRPr lang="en-US" altLang="en-US" sz="3200" b="1" i="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11480" y="222228"/>
            <a:ext cx="8321040" cy="6413545"/>
          </a:xfrm>
        </p:spPr>
        <p:txBody>
          <a:bodyPr>
            <a:scene3d>
              <a:camera prst="orthographicFront"/>
              <a:lightRig rig="flat" dir="t"/>
            </a:scene3d>
            <a:sp3d extrusionH="57150" prstMaterial="plastic">
              <a:bevelT w="38100" h="38100"/>
            </a:sp3d>
          </a:bodyPr>
          <a:lstStyle/>
          <a:p>
            <a:pPr eaLnBrk="1" hangingPunct="1"/>
            <a:r>
              <a:rPr lang="en-US" altLang="en-US" sz="4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 am the door. If anyone enters by Me, he will be saved, and will go in and out and find pasture. The thief does not come except to steal, and to kill, and to destroy. I have come that they may have life, and that they may have it more abundantly.  I am the good shepherd. The good shepherd gives His life for the sheep."</a:t>
            </a: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John 10:9-11 </a:t>
            </a:r>
          </a:p>
        </p:txBody>
      </p:sp>
      <p:sp>
        <p:nvSpPr>
          <p:cNvPr id="2" name="Rectangle 2">
            <a:extLst>
              <a:ext uri="{FF2B5EF4-FFF2-40B4-BE49-F238E27FC236}">
                <a16:creationId xmlns:a16="http://schemas.microsoft.com/office/drawing/2014/main" id="{F626B1A5-4A85-074F-B428-BCF82FA70010}"/>
              </a:ext>
            </a:extLst>
          </p:cNvPr>
          <p:cNvSpPr txBox="1">
            <a:spLocks noChangeArrowheads="1"/>
          </p:cNvSpPr>
          <p:nvPr/>
        </p:nvSpPr>
        <p:spPr bwMode="auto">
          <a:xfrm>
            <a:off x="738187" y="203787"/>
            <a:ext cx="7900987" cy="6606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 the door. If anyone enters by</a:t>
            </a:r>
          </a:p>
        </p:txBody>
      </p:sp>
      <p:sp>
        <p:nvSpPr>
          <p:cNvPr id="3" name="Rectangle 2">
            <a:extLst>
              <a:ext uri="{FF2B5EF4-FFF2-40B4-BE49-F238E27FC236}">
                <a16:creationId xmlns:a16="http://schemas.microsoft.com/office/drawing/2014/main" id="{B68E6B2B-5E8A-4784-F9C9-D305665FB573}"/>
              </a:ext>
            </a:extLst>
          </p:cNvPr>
          <p:cNvSpPr txBox="1">
            <a:spLocks noChangeArrowheads="1"/>
          </p:cNvSpPr>
          <p:nvPr/>
        </p:nvSpPr>
        <p:spPr bwMode="auto">
          <a:xfrm>
            <a:off x="528638" y="831582"/>
            <a:ext cx="7550836" cy="680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Me, he will be saved, and will go</a:t>
            </a:r>
          </a:p>
        </p:txBody>
      </p:sp>
      <p:sp>
        <p:nvSpPr>
          <p:cNvPr id="4" name="Rectangle 2">
            <a:extLst>
              <a:ext uri="{FF2B5EF4-FFF2-40B4-BE49-F238E27FC236}">
                <a16:creationId xmlns:a16="http://schemas.microsoft.com/office/drawing/2014/main" id="{35D4DA01-1A1D-D508-9E68-F66C2E2181B4}"/>
              </a:ext>
            </a:extLst>
          </p:cNvPr>
          <p:cNvSpPr txBox="1">
            <a:spLocks noChangeArrowheads="1"/>
          </p:cNvSpPr>
          <p:nvPr/>
        </p:nvSpPr>
        <p:spPr bwMode="auto">
          <a:xfrm>
            <a:off x="7779224" y="854869"/>
            <a:ext cx="914720" cy="633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a:t>
            </a:r>
          </a:p>
        </p:txBody>
      </p:sp>
      <p:sp>
        <p:nvSpPr>
          <p:cNvPr id="5" name="Rectangle 2">
            <a:extLst>
              <a:ext uri="{FF2B5EF4-FFF2-40B4-BE49-F238E27FC236}">
                <a16:creationId xmlns:a16="http://schemas.microsoft.com/office/drawing/2014/main" id="{8FF200F1-0884-C943-58BD-BDCC86409D67}"/>
              </a:ext>
            </a:extLst>
          </p:cNvPr>
          <p:cNvSpPr txBox="1">
            <a:spLocks noChangeArrowheads="1"/>
          </p:cNvSpPr>
          <p:nvPr/>
        </p:nvSpPr>
        <p:spPr bwMode="auto">
          <a:xfrm>
            <a:off x="454710" y="1459379"/>
            <a:ext cx="5998478" cy="7027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out and find pasture</a:t>
            </a:r>
          </a:p>
        </p:txBody>
      </p:sp>
      <p:sp>
        <p:nvSpPr>
          <p:cNvPr id="6" name="Rectangle 2">
            <a:extLst>
              <a:ext uri="{FF2B5EF4-FFF2-40B4-BE49-F238E27FC236}">
                <a16:creationId xmlns:a16="http://schemas.microsoft.com/office/drawing/2014/main" id="{AD5C8451-DA10-0099-B888-BC0E03A6B071}"/>
              </a:ext>
            </a:extLst>
          </p:cNvPr>
          <p:cNvSpPr txBox="1">
            <a:spLocks noChangeArrowheads="1"/>
          </p:cNvSpPr>
          <p:nvPr/>
        </p:nvSpPr>
        <p:spPr bwMode="auto">
          <a:xfrm>
            <a:off x="7206017" y="1473028"/>
            <a:ext cx="1406964" cy="6796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thief</a:t>
            </a:r>
          </a:p>
        </p:txBody>
      </p:sp>
      <p:sp>
        <p:nvSpPr>
          <p:cNvPr id="7" name="Rectangle 2">
            <a:extLst>
              <a:ext uri="{FF2B5EF4-FFF2-40B4-BE49-F238E27FC236}">
                <a16:creationId xmlns:a16="http://schemas.microsoft.com/office/drawing/2014/main" id="{92DFE99B-C34E-DD4B-1820-A28CA4DFDE31}"/>
              </a:ext>
            </a:extLst>
          </p:cNvPr>
          <p:cNvSpPr txBox="1">
            <a:spLocks noChangeArrowheads="1"/>
          </p:cNvSpPr>
          <p:nvPr/>
        </p:nvSpPr>
        <p:spPr bwMode="auto">
          <a:xfrm>
            <a:off x="2634019" y="2114472"/>
            <a:ext cx="1463886" cy="6763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come</a:t>
            </a:r>
          </a:p>
        </p:txBody>
      </p:sp>
      <p:sp>
        <p:nvSpPr>
          <p:cNvPr id="8" name="Rectangle 2">
            <a:extLst>
              <a:ext uri="{FF2B5EF4-FFF2-40B4-BE49-F238E27FC236}">
                <a16:creationId xmlns:a16="http://schemas.microsoft.com/office/drawing/2014/main" id="{7E288404-05AD-3D21-C131-48FC013CD780}"/>
              </a:ext>
            </a:extLst>
          </p:cNvPr>
          <p:cNvSpPr txBox="1">
            <a:spLocks noChangeArrowheads="1"/>
          </p:cNvSpPr>
          <p:nvPr/>
        </p:nvSpPr>
        <p:spPr bwMode="auto">
          <a:xfrm>
            <a:off x="4176215" y="2774156"/>
            <a:ext cx="549486" cy="6386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76200">
                    <a:srgbClr val="000000"/>
                  </a:glow>
                  <a:outerShdw blurRad="50800" algn="tl" rotWithShape="0">
                    <a:srgbClr val="000000"/>
                  </a:outerShdw>
                </a:effectLst>
                <a:uLnTx/>
                <a:uFillTx/>
                <a:latin typeface="Calibri" panose="020F0502020204030204" pitchFamily="34" charset="0"/>
                <a:ea typeface="+mj-ea"/>
                <a:cs typeface="+mj-cs"/>
              </a:rPr>
              <a:t>s</a:t>
            </a:r>
          </a:p>
        </p:txBody>
      </p:sp>
      <p:sp>
        <p:nvSpPr>
          <p:cNvPr id="9" name="Rectangle 2">
            <a:extLst>
              <a:ext uri="{FF2B5EF4-FFF2-40B4-BE49-F238E27FC236}">
                <a16:creationId xmlns:a16="http://schemas.microsoft.com/office/drawing/2014/main" id="{D3B29993-565F-C1DF-78A8-157F1DAD8211}"/>
              </a:ext>
            </a:extLst>
          </p:cNvPr>
          <p:cNvSpPr txBox="1">
            <a:spLocks noChangeArrowheads="1"/>
          </p:cNvSpPr>
          <p:nvPr/>
        </p:nvSpPr>
        <p:spPr bwMode="auto">
          <a:xfrm>
            <a:off x="5531370" y="2133600"/>
            <a:ext cx="2114952" cy="637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steal,</a:t>
            </a:r>
          </a:p>
        </p:txBody>
      </p:sp>
      <p:sp>
        <p:nvSpPr>
          <p:cNvPr id="10" name="Rectangle 2">
            <a:extLst>
              <a:ext uri="{FF2B5EF4-FFF2-40B4-BE49-F238E27FC236}">
                <a16:creationId xmlns:a16="http://schemas.microsoft.com/office/drawing/2014/main" id="{6CDF4B83-D46F-3E5E-BB6A-FEDC9D5DA336}"/>
              </a:ext>
            </a:extLst>
          </p:cNvPr>
          <p:cNvSpPr txBox="1">
            <a:spLocks noChangeArrowheads="1"/>
          </p:cNvSpPr>
          <p:nvPr/>
        </p:nvSpPr>
        <p:spPr bwMode="auto">
          <a:xfrm>
            <a:off x="1121569" y="2742269"/>
            <a:ext cx="1216897" cy="705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kill,</a:t>
            </a:r>
          </a:p>
        </p:txBody>
      </p:sp>
      <p:sp>
        <p:nvSpPr>
          <p:cNvPr id="11" name="Rectangle 2">
            <a:extLst>
              <a:ext uri="{FF2B5EF4-FFF2-40B4-BE49-F238E27FC236}">
                <a16:creationId xmlns:a16="http://schemas.microsoft.com/office/drawing/2014/main" id="{DAE33082-CBF1-4B6B-2CD4-0BFFCCA09B59}"/>
              </a:ext>
            </a:extLst>
          </p:cNvPr>
          <p:cNvSpPr txBox="1">
            <a:spLocks noChangeArrowheads="1"/>
          </p:cNvSpPr>
          <p:nvPr/>
        </p:nvSpPr>
        <p:spPr bwMode="auto">
          <a:xfrm>
            <a:off x="2994903" y="2745751"/>
            <a:ext cx="2681998" cy="695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destroy</a:t>
            </a:r>
          </a:p>
        </p:txBody>
      </p:sp>
      <p:sp>
        <p:nvSpPr>
          <p:cNvPr id="12" name="Rectangle 2">
            <a:extLst>
              <a:ext uri="{FF2B5EF4-FFF2-40B4-BE49-F238E27FC236}">
                <a16:creationId xmlns:a16="http://schemas.microsoft.com/office/drawing/2014/main" id="{48976400-A177-7566-27DE-671A39ECAA9B}"/>
              </a:ext>
            </a:extLst>
          </p:cNvPr>
          <p:cNvSpPr txBox="1">
            <a:spLocks noChangeArrowheads="1"/>
          </p:cNvSpPr>
          <p:nvPr/>
        </p:nvSpPr>
        <p:spPr bwMode="auto">
          <a:xfrm>
            <a:off x="5609229" y="2758298"/>
            <a:ext cx="398666" cy="6705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a:t>
            </a:r>
          </a:p>
        </p:txBody>
      </p:sp>
      <p:sp>
        <p:nvSpPr>
          <p:cNvPr id="13" name="Rectangle 2">
            <a:extLst>
              <a:ext uri="{FF2B5EF4-FFF2-40B4-BE49-F238E27FC236}">
                <a16:creationId xmlns:a16="http://schemas.microsoft.com/office/drawing/2014/main" id="{6DA044E1-0CA0-9D67-B6AE-003C3EFD721E}"/>
              </a:ext>
            </a:extLst>
          </p:cNvPr>
          <p:cNvSpPr txBox="1">
            <a:spLocks noChangeArrowheads="1"/>
          </p:cNvSpPr>
          <p:nvPr/>
        </p:nvSpPr>
        <p:spPr bwMode="auto">
          <a:xfrm>
            <a:off x="7014948" y="2742269"/>
            <a:ext cx="1569458" cy="705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come</a:t>
            </a:r>
          </a:p>
        </p:txBody>
      </p:sp>
      <p:sp>
        <p:nvSpPr>
          <p:cNvPr id="14" name="Rectangle 2">
            <a:extLst>
              <a:ext uri="{FF2B5EF4-FFF2-40B4-BE49-F238E27FC236}">
                <a16:creationId xmlns:a16="http://schemas.microsoft.com/office/drawing/2014/main" id="{CE4CCF25-A009-1E6A-B03C-ADDF23D421B5}"/>
              </a:ext>
            </a:extLst>
          </p:cNvPr>
          <p:cNvSpPr txBox="1">
            <a:spLocks noChangeArrowheads="1"/>
          </p:cNvSpPr>
          <p:nvPr/>
        </p:nvSpPr>
        <p:spPr bwMode="auto">
          <a:xfrm>
            <a:off x="721518" y="3397362"/>
            <a:ext cx="5705475" cy="6769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they may have life,</a:t>
            </a:r>
          </a:p>
        </p:txBody>
      </p:sp>
      <p:sp>
        <p:nvSpPr>
          <p:cNvPr id="15" name="Rectangle 2">
            <a:extLst>
              <a:ext uri="{FF2B5EF4-FFF2-40B4-BE49-F238E27FC236}">
                <a16:creationId xmlns:a16="http://schemas.microsoft.com/office/drawing/2014/main" id="{25D61153-E997-D31F-7B3D-257F7B0A07D8}"/>
              </a:ext>
            </a:extLst>
          </p:cNvPr>
          <p:cNvSpPr txBox="1">
            <a:spLocks noChangeArrowheads="1"/>
          </p:cNvSpPr>
          <p:nvPr/>
        </p:nvSpPr>
        <p:spPr bwMode="auto">
          <a:xfrm>
            <a:off x="6131720" y="3383714"/>
            <a:ext cx="1214352" cy="7048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a:t>
            </a:r>
          </a:p>
        </p:txBody>
      </p:sp>
      <p:sp>
        <p:nvSpPr>
          <p:cNvPr id="16" name="Rectangle 2">
            <a:extLst>
              <a:ext uri="{FF2B5EF4-FFF2-40B4-BE49-F238E27FC236}">
                <a16:creationId xmlns:a16="http://schemas.microsoft.com/office/drawing/2014/main" id="{10EC73A0-DBD1-5075-CBF8-4BDA9DDD0E7E}"/>
              </a:ext>
            </a:extLst>
          </p:cNvPr>
          <p:cNvSpPr txBox="1">
            <a:spLocks noChangeArrowheads="1"/>
          </p:cNvSpPr>
          <p:nvPr/>
        </p:nvSpPr>
        <p:spPr bwMode="auto">
          <a:xfrm>
            <a:off x="1532883" y="4025159"/>
            <a:ext cx="7049142" cy="699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may have it more abundantly</a:t>
            </a:r>
          </a:p>
        </p:txBody>
      </p:sp>
      <p:sp>
        <p:nvSpPr>
          <p:cNvPr id="17" name="Rectangle 2">
            <a:extLst>
              <a:ext uri="{FF2B5EF4-FFF2-40B4-BE49-F238E27FC236}">
                <a16:creationId xmlns:a16="http://schemas.microsoft.com/office/drawing/2014/main" id="{4592C9E4-CC71-96D5-A08A-10D48F9DF585}"/>
              </a:ext>
            </a:extLst>
          </p:cNvPr>
          <p:cNvSpPr txBox="1">
            <a:spLocks noChangeArrowheads="1"/>
          </p:cNvSpPr>
          <p:nvPr/>
        </p:nvSpPr>
        <p:spPr bwMode="auto">
          <a:xfrm>
            <a:off x="538163" y="4666604"/>
            <a:ext cx="5753454" cy="6983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 the good shepherd</a:t>
            </a:r>
          </a:p>
        </p:txBody>
      </p:sp>
      <p:sp>
        <p:nvSpPr>
          <p:cNvPr id="18" name="Rectangle 2">
            <a:extLst>
              <a:ext uri="{FF2B5EF4-FFF2-40B4-BE49-F238E27FC236}">
                <a16:creationId xmlns:a16="http://schemas.microsoft.com/office/drawing/2014/main" id="{BF29F815-A6C4-5774-949C-3B6BE8100545}"/>
              </a:ext>
            </a:extLst>
          </p:cNvPr>
          <p:cNvSpPr txBox="1">
            <a:spLocks noChangeArrowheads="1"/>
          </p:cNvSpPr>
          <p:nvPr/>
        </p:nvSpPr>
        <p:spPr bwMode="auto">
          <a:xfrm>
            <a:off x="3238853" y="5308049"/>
            <a:ext cx="4874066" cy="690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gives His life for the</a:t>
            </a:r>
          </a:p>
        </p:txBody>
      </p:sp>
      <p:sp>
        <p:nvSpPr>
          <p:cNvPr id="19" name="Rectangle 2">
            <a:extLst>
              <a:ext uri="{FF2B5EF4-FFF2-40B4-BE49-F238E27FC236}">
                <a16:creationId xmlns:a16="http://schemas.microsoft.com/office/drawing/2014/main" id="{F44921EF-1094-2A97-17FA-9211C0B986F7}"/>
              </a:ext>
            </a:extLst>
          </p:cNvPr>
          <p:cNvSpPr txBox="1">
            <a:spLocks noChangeArrowheads="1"/>
          </p:cNvSpPr>
          <p:nvPr/>
        </p:nvSpPr>
        <p:spPr bwMode="auto">
          <a:xfrm>
            <a:off x="2164556" y="5976789"/>
            <a:ext cx="1714983" cy="6859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sheep</a:t>
            </a:r>
          </a:p>
        </p:txBody>
      </p:sp>
      <p:sp>
        <p:nvSpPr>
          <p:cNvPr id="23" name="Rectangle 2">
            <a:extLst>
              <a:ext uri="{FF2B5EF4-FFF2-40B4-BE49-F238E27FC236}">
                <a16:creationId xmlns:a16="http://schemas.microsoft.com/office/drawing/2014/main" id="{EF2EEA37-F6B2-5B05-16E3-80102815264D}"/>
              </a:ext>
            </a:extLst>
          </p:cNvPr>
          <p:cNvSpPr txBox="1">
            <a:spLocks noChangeArrowheads="1"/>
          </p:cNvSpPr>
          <p:nvPr/>
        </p:nvSpPr>
        <p:spPr bwMode="auto">
          <a:xfrm>
            <a:off x="589613" y="349742"/>
            <a:ext cx="1354959"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a:t>
            </a:r>
            <a:endParaRPr kumimoji="0" lang="en-US" altLang="en-US" sz="42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4" name="Rectangle 2">
            <a:extLst>
              <a:ext uri="{FF2B5EF4-FFF2-40B4-BE49-F238E27FC236}">
                <a16:creationId xmlns:a16="http://schemas.microsoft.com/office/drawing/2014/main" id="{AC56B9FE-0F39-B295-7E8C-DDAE50A64424}"/>
              </a:ext>
            </a:extLst>
          </p:cNvPr>
          <p:cNvSpPr txBox="1">
            <a:spLocks noChangeArrowheads="1"/>
          </p:cNvSpPr>
          <p:nvPr/>
        </p:nvSpPr>
        <p:spPr bwMode="auto">
          <a:xfrm>
            <a:off x="1821656" y="5106403"/>
            <a:ext cx="1153892"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a:t>
            </a:r>
            <a:endParaRPr kumimoji="0" lang="en-US" altLang="en-US" sz="42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5" name="Rectangle 9">
            <a:extLst>
              <a:ext uri="{FF2B5EF4-FFF2-40B4-BE49-F238E27FC236}">
                <a16:creationId xmlns:a16="http://schemas.microsoft.com/office/drawing/2014/main" id="{A5EA786B-B865-5148-3772-6024227BE8A5}"/>
              </a:ext>
            </a:extLst>
          </p:cNvPr>
          <p:cNvSpPr>
            <a:spLocks noChangeArrowheads="1"/>
          </p:cNvSpPr>
          <p:nvPr/>
        </p:nvSpPr>
        <p:spPr bwMode="auto">
          <a:xfrm>
            <a:off x="569119" y="376237"/>
            <a:ext cx="1398724" cy="709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I am</a:t>
            </a:r>
            <a:endParaRPr kumimoji="0" lang="en-US" sz="42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6" name="Rectangle 9">
            <a:extLst>
              <a:ext uri="{FF2B5EF4-FFF2-40B4-BE49-F238E27FC236}">
                <a16:creationId xmlns:a16="http://schemas.microsoft.com/office/drawing/2014/main" id="{1967BA26-42BD-7B54-4359-D8E8EA0F2A72}"/>
              </a:ext>
            </a:extLst>
          </p:cNvPr>
          <p:cNvSpPr>
            <a:spLocks noChangeArrowheads="1"/>
          </p:cNvSpPr>
          <p:nvPr/>
        </p:nvSpPr>
        <p:spPr bwMode="auto">
          <a:xfrm>
            <a:off x="1762051" y="5128986"/>
            <a:ext cx="1266900"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I am</a:t>
            </a:r>
            <a:endParaRPr kumimoji="0" lang="en-US" sz="42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7" name="Rounded Rectangle 6">
            <a:extLst>
              <a:ext uri="{FF2B5EF4-FFF2-40B4-BE49-F238E27FC236}">
                <a16:creationId xmlns:a16="http://schemas.microsoft.com/office/drawing/2014/main" id="{0BD4544A-54EB-5BEA-C331-0313461F8825}"/>
              </a:ext>
            </a:extLst>
          </p:cNvPr>
          <p:cNvSpPr/>
          <p:nvPr/>
        </p:nvSpPr>
        <p:spPr>
          <a:xfrm>
            <a:off x="4794033" y="3663634"/>
            <a:ext cx="1109642" cy="623337"/>
          </a:xfrm>
          <a:prstGeom prst="roundRect">
            <a:avLst/>
          </a:prstGeom>
          <a:noFill/>
          <a:ln w="57150" cap="flat" cmpd="sng" algn="ctr">
            <a:solidFill>
              <a:srgbClr val="00FF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28" name="Rounded Rectangle 6">
            <a:extLst>
              <a:ext uri="{FF2B5EF4-FFF2-40B4-BE49-F238E27FC236}">
                <a16:creationId xmlns:a16="http://schemas.microsoft.com/office/drawing/2014/main" id="{53474C4A-9D84-C99E-E019-DFA1BCF8069F}"/>
              </a:ext>
            </a:extLst>
          </p:cNvPr>
          <p:cNvSpPr/>
          <p:nvPr/>
        </p:nvSpPr>
        <p:spPr>
          <a:xfrm>
            <a:off x="1692094" y="4312825"/>
            <a:ext cx="1109642" cy="623337"/>
          </a:xfrm>
          <a:prstGeom prst="roundRect">
            <a:avLst/>
          </a:prstGeom>
          <a:noFill/>
          <a:ln w="57150" cap="flat" cmpd="sng" algn="ctr">
            <a:solidFill>
              <a:srgbClr val="00FF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Tree>
    <p:extLst>
      <p:ext uri="{BB962C8B-B14F-4D97-AF65-F5344CB8AC3E}">
        <p14:creationId xmlns:p14="http://schemas.microsoft.com/office/powerpoint/2010/main" val="415557271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circle(out)">
                                      <p:cBhvr>
                                        <p:cTn id="7" dur="1000"/>
                                        <p:tgtEl>
                                          <p:spTgt spid="3074"/>
                                        </p:tgtEl>
                                      </p:cBhvr>
                                    </p:animEffect>
                                  </p:childTnLst>
                                </p:cTn>
                              </p:par>
                              <p:par>
                                <p:cTn id="8" presetID="17" presetClass="entr" presetSubtype="4" fill="hold" grpId="2" nodeType="withEffect">
                                  <p:stCondLst>
                                    <p:cond delay="0"/>
                                  </p:stCondLst>
                                  <p:childTnLst>
                                    <p:set>
                                      <p:cBhvr>
                                        <p:cTn id="9" dur="1" fill="hold">
                                          <p:stCondLst>
                                            <p:cond delay="0"/>
                                          </p:stCondLst>
                                        </p:cTn>
                                        <p:tgtEl>
                                          <p:spTgt spid="3074"/>
                                        </p:tgtEl>
                                        <p:attrNameLst>
                                          <p:attrName>style.visibility</p:attrName>
                                        </p:attrNameLst>
                                      </p:cBhvr>
                                      <p:to>
                                        <p:strVal val="visible"/>
                                      </p:to>
                                    </p:set>
                                    <p:anim calcmode="lin" valueType="num">
                                      <p:cBhvr>
                                        <p:cTn id="10" dur="1000" fill="hold"/>
                                        <p:tgtEl>
                                          <p:spTgt spid="3074"/>
                                        </p:tgtEl>
                                        <p:attrNameLst>
                                          <p:attrName>ppt_x</p:attrName>
                                        </p:attrNameLst>
                                      </p:cBhvr>
                                      <p:tavLst>
                                        <p:tav tm="0">
                                          <p:val>
                                            <p:strVal val="#ppt_x"/>
                                          </p:val>
                                        </p:tav>
                                        <p:tav tm="100000">
                                          <p:val>
                                            <p:strVal val="#ppt_x"/>
                                          </p:val>
                                        </p:tav>
                                      </p:tavLst>
                                    </p:anim>
                                    <p:anim calcmode="lin" valueType="num">
                                      <p:cBhvr>
                                        <p:cTn id="11" dur="1000" fill="hold"/>
                                        <p:tgtEl>
                                          <p:spTgt spid="3074"/>
                                        </p:tgtEl>
                                        <p:attrNameLst>
                                          <p:attrName>ppt_y</p:attrName>
                                        </p:attrNameLst>
                                      </p:cBhvr>
                                      <p:tavLst>
                                        <p:tav tm="0">
                                          <p:val>
                                            <p:strVal val="#ppt_y+#ppt_h/2"/>
                                          </p:val>
                                        </p:tav>
                                        <p:tav tm="100000">
                                          <p:val>
                                            <p:strVal val="#ppt_y"/>
                                          </p:val>
                                        </p:tav>
                                      </p:tavLst>
                                    </p:anim>
                                    <p:anim calcmode="lin" valueType="num">
                                      <p:cBhvr>
                                        <p:cTn id="12" dur="1000" fill="hold"/>
                                        <p:tgtEl>
                                          <p:spTgt spid="3074"/>
                                        </p:tgtEl>
                                        <p:attrNameLst>
                                          <p:attrName>ppt_w</p:attrName>
                                        </p:attrNameLst>
                                      </p:cBhvr>
                                      <p:tavLst>
                                        <p:tav tm="0">
                                          <p:val>
                                            <p:strVal val="#ppt_w"/>
                                          </p:val>
                                        </p:tav>
                                        <p:tav tm="100000">
                                          <p:val>
                                            <p:strVal val="#ppt_w"/>
                                          </p:val>
                                        </p:tav>
                                      </p:tavLst>
                                    </p:anim>
                                    <p:anim calcmode="lin" valueType="num">
                                      <p:cBhvr>
                                        <p:cTn id="13" dur="10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250"/>
                                        <p:tgtEl>
                                          <p:spTgt spid="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250"/>
                                        <p:tgtEl>
                                          <p:spTgt spid="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250"/>
                                        <p:tgtEl>
                                          <p:spTgt spid="4"/>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250"/>
                                        <p:tgtEl>
                                          <p:spTgt spid="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250"/>
                                        <p:tgtEl>
                                          <p:spTgt spid="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250"/>
                                        <p:tgtEl>
                                          <p:spTgt spid="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250"/>
                                        <p:tgtEl>
                                          <p:spTgt spid="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250"/>
                                        <p:tgtEl>
                                          <p:spTgt spid="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250"/>
                                        <p:tgtEl>
                                          <p:spTgt spid="1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250"/>
                                        <p:tgtEl>
                                          <p:spTgt spid="1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250"/>
                                        <p:tgtEl>
                                          <p:spTgt spid="1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25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250"/>
                                        <p:tgtEl>
                                          <p:spTgt spid="14"/>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250"/>
                                        <p:tgtEl>
                                          <p:spTgt spid="15"/>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25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25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250"/>
                                        <p:tgtEl>
                                          <p:spTgt spid="1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fade">
                                      <p:cBhvr>
                                        <p:cTn id="69" dur="250"/>
                                        <p:tgtEl>
                                          <p:spTgt spid="19"/>
                                        </p:tgtEl>
                                      </p:cBhvr>
                                    </p:animEffect>
                                  </p:childTnLst>
                                </p:cTn>
                              </p:par>
                              <p:par>
                                <p:cTn id="70" presetID="42" presetClass="path" presetSubtype="0" accel="50000" decel="50000" fill="hold" grpId="2" nodeType="withEffect">
                                  <p:stCondLst>
                                    <p:cond delay="0"/>
                                  </p:stCondLst>
                                  <p:childTnLst>
                                    <p:animMotion origin="layout" path="M -3.61111E-6 2.22222E-6 L -0.01562 0.0287 " pathEditMode="relative" rAng="0" ptsTypes="AA">
                                      <p:cBhvr>
                                        <p:cTn id="71" dur="2000" fill="hold"/>
                                        <p:tgtEl>
                                          <p:spTgt spid="2"/>
                                        </p:tgtEl>
                                        <p:attrNameLst>
                                          <p:attrName>ppt_x</p:attrName>
                                          <p:attrName>ppt_y</p:attrName>
                                        </p:attrNameLst>
                                      </p:cBhvr>
                                      <p:rCtr x="-781" y="1435"/>
                                    </p:animMotion>
                                  </p:childTnLst>
                                </p:cTn>
                              </p:par>
                              <p:par>
                                <p:cTn id="72" presetID="42" presetClass="path" presetSubtype="0" accel="50000" decel="50000" fill="hold" grpId="2" nodeType="withEffect">
                                  <p:stCondLst>
                                    <p:cond delay="0"/>
                                  </p:stCondLst>
                                  <p:childTnLst>
                                    <p:animMotion origin="layout" path="M 2.77778E-7 -3.33333E-6 L 0.02639 0.02917 " pathEditMode="relative" rAng="0" ptsTypes="AA">
                                      <p:cBhvr>
                                        <p:cTn id="73" dur="2000" fill="hold"/>
                                        <p:tgtEl>
                                          <p:spTgt spid="3"/>
                                        </p:tgtEl>
                                        <p:attrNameLst>
                                          <p:attrName>ppt_x</p:attrName>
                                          <p:attrName>ppt_y</p:attrName>
                                        </p:attrNameLst>
                                      </p:cBhvr>
                                      <p:rCtr x="1319" y="1458"/>
                                    </p:animMotion>
                                  </p:childTnLst>
                                </p:cTn>
                              </p:par>
                              <p:par>
                                <p:cTn id="74" presetID="42" presetClass="path" presetSubtype="0" accel="50000" decel="50000" fill="hold" grpId="2" nodeType="withEffect">
                                  <p:stCondLst>
                                    <p:cond delay="0"/>
                                  </p:stCondLst>
                                  <p:childTnLst>
                                    <p:animMotion origin="layout" path="M -4.44444E-6 -3.33333E-6 L -0.70954 0.12223 " pathEditMode="relative" rAng="0" ptsTypes="AA">
                                      <p:cBhvr>
                                        <p:cTn id="75" dur="2000" fill="hold"/>
                                        <p:tgtEl>
                                          <p:spTgt spid="4"/>
                                        </p:tgtEl>
                                        <p:attrNameLst>
                                          <p:attrName>ppt_x</p:attrName>
                                          <p:attrName>ppt_y</p:attrName>
                                        </p:attrNameLst>
                                      </p:cBhvr>
                                      <p:rCtr x="-35486" y="6111"/>
                                    </p:animMotion>
                                  </p:childTnLst>
                                </p:cTn>
                              </p:par>
                              <p:par>
                                <p:cTn id="76" presetID="42" presetClass="path" presetSubtype="0" accel="50000" decel="50000" fill="hold" grpId="2" nodeType="withEffect">
                                  <p:stCondLst>
                                    <p:cond delay="0"/>
                                  </p:stCondLst>
                                  <p:childTnLst>
                                    <p:animMotion origin="layout" path="M -4.16667E-6 1.11111E-6 L 0.14896 0.02917 " pathEditMode="relative" rAng="0" ptsTypes="AA">
                                      <p:cBhvr>
                                        <p:cTn id="77" dur="2000" fill="hold"/>
                                        <p:tgtEl>
                                          <p:spTgt spid="5"/>
                                        </p:tgtEl>
                                        <p:attrNameLst>
                                          <p:attrName>ppt_x</p:attrName>
                                          <p:attrName>ppt_y</p:attrName>
                                        </p:attrNameLst>
                                      </p:cBhvr>
                                      <p:rCtr x="7448" y="1458"/>
                                    </p:animMotion>
                                  </p:childTnLst>
                                </p:cTn>
                              </p:par>
                              <p:par>
                                <p:cTn id="78" presetID="42" presetClass="path" presetSubtype="0" accel="50000" decel="50000" fill="hold" grpId="2" nodeType="withEffect">
                                  <p:stCondLst>
                                    <p:cond delay="0"/>
                                  </p:stCondLst>
                                  <p:childTnLst>
                                    <p:animMotion origin="layout" path="M -5.55556E-7 -1.85185E-6 L -0.73889 0.16852 " pathEditMode="relative" rAng="0" ptsTypes="AA">
                                      <p:cBhvr>
                                        <p:cTn id="79" dur="2000" fill="hold"/>
                                        <p:tgtEl>
                                          <p:spTgt spid="6"/>
                                        </p:tgtEl>
                                        <p:attrNameLst>
                                          <p:attrName>ppt_x</p:attrName>
                                          <p:attrName>ppt_y</p:attrName>
                                        </p:attrNameLst>
                                      </p:cBhvr>
                                      <p:rCtr x="-36944" y="8426"/>
                                    </p:animMotion>
                                  </p:childTnLst>
                                </p:cTn>
                              </p:par>
                              <p:par>
                                <p:cTn id="80" presetID="42" presetClass="path" presetSubtype="0" accel="50000" decel="50000" fill="hold" grpId="2" nodeType="withEffect">
                                  <p:stCondLst>
                                    <p:cond delay="0"/>
                                  </p:stCondLst>
                                  <p:childTnLst>
                                    <p:animMotion origin="layout" path="M 4.44444E-6 1.11111E-6 L -0.10452 0.07361 " pathEditMode="relative" rAng="0" ptsTypes="AA">
                                      <p:cBhvr>
                                        <p:cTn id="81" dur="2000" fill="hold"/>
                                        <p:tgtEl>
                                          <p:spTgt spid="7"/>
                                        </p:tgtEl>
                                        <p:attrNameLst>
                                          <p:attrName>ppt_x</p:attrName>
                                          <p:attrName>ppt_y</p:attrName>
                                        </p:attrNameLst>
                                      </p:cBhvr>
                                      <p:rCtr x="-5226" y="3681"/>
                                    </p:animMotion>
                                  </p:childTnLst>
                                </p:cTn>
                              </p:par>
                              <p:par>
                                <p:cTn id="82" presetID="42" presetClass="path" presetSubtype="0" accel="50000" decel="50000" fill="hold" grpId="2" nodeType="withEffect">
                                  <p:stCondLst>
                                    <p:cond delay="0"/>
                                  </p:stCondLst>
                                  <p:childTnLst>
                                    <p:animMotion origin="layout" path="M 4.44444E-6 4.07407E-6 L -0.14514 -0.02014 " pathEditMode="relative" rAng="0" ptsTypes="AA">
                                      <p:cBhvr>
                                        <p:cTn id="83" dur="2000" fill="hold"/>
                                        <p:tgtEl>
                                          <p:spTgt spid="8"/>
                                        </p:tgtEl>
                                        <p:attrNameLst>
                                          <p:attrName>ppt_x</p:attrName>
                                          <p:attrName>ppt_y</p:attrName>
                                        </p:attrNameLst>
                                      </p:cBhvr>
                                      <p:rCtr x="-7257" y="-1019"/>
                                    </p:animMotion>
                                  </p:childTnLst>
                                </p:cTn>
                              </p:par>
                              <p:par>
                                <p:cTn id="84" presetID="42" presetClass="path" presetSubtype="0" accel="50000" decel="50000" fill="hold" grpId="2" nodeType="withEffect">
                                  <p:stCondLst>
                                    <p:cond delay="0"/>
                                  </p:stCondLst>
                                  <p:childTnLst>
                                    <p:animMotion origin="layout" path="M 3.88889E-6 1.11111E-6 L -0.25643 0.07315 " pathEditMode="relative" rAng="0" ptsTypes="AA">
                                      <p:cBhvr>
                                        <p:cTn id="85" dur="2000" fill="hold"/>
                                        <p:tgtEl>
                                          <p:spTgt spid="9"/>
                                        </p:tgtEl>
                                        <p:attrNameLst>
                                          <p:attrName>ppt_x</p:attrName>
                                          <p:attrName>ppt_y</p:attrName>
                                        </p:attrNameLst>
                                      </p:cBhvr>
                                      <p:rCtr x="-12830" y="3657"/>
                                    </p:animMotion>
                                  </p:childTnLst>
                                </p:cTn>
                              </p:par>
                              <p:par>
                                <p:cTn id="86" presetID="42" presetClass="path" presetSubtype="0" accel="50000" decel="50000" fill="hold" grpId="2" nodeType="withEffect">
                                  <p:stCondLst>
                                    <p:cond delay="0"/>
                                  </p:stCondLst>
                                  <p:childTnLst>
                                    <p:animMotion origin="layout" path="M 3.88889E-6 2.59259E-6 L 0.42899 -0.02037 " pathEditMode="relative" rAng="0" ptsTypes="AA">
                                      <p:cBhvr>
                                        <p:cTn id="87" dur="2000" fill="hold"/>
                                        <p:tgtEl>
                                          <p:spTgt spid="10"/>
                                        </p:tgtEl>
                                        <p:attrNameLst>
                                          <p:attrName>ppt_x</p:attrName>
                                          <p:attrName>ppt_y</p:attrName>
                                        </p:attrNameLst>
                                      </p:cBhvr>
                                      <p:rCtr x="21441" y="-1019"/>
                                    </p:animMotion>
                                  </p:childTnLst>
                                </p:cTn>
                              </p:par>
                              <p:par>
                                <p:cTn id="88" presetID="42" presetClass="path" presetSubtype="0" accel="50000" decel="50000" fill="hold" grpId="2" nodeType="withEffect">
                                  <p:stCondLst>
                                    <p:cond delay="0"/>
                                  </p:stCondLst>
                                  <p:childTnLst>
                                    <p:animMotion origin="layout" path="M -1.94444E-6 4.07407E-6 L 0.325 -0.02014 " pathEditMode="relative" rAng="0" ptsTypes="AA">
                                      <p:cBhvr>
                                        <p:cTn id="89" dur="2000" fill="hold"/>
                                        <p:tgtEl>
                                          <p:spTgt spid="11"/>
                                        </p:tgtEl>
                                        <p:attrNameLst>
                                          <p:attrName>ppt_x</p:attrName>
                                          <p:attrName>ppt_y</p:attrName>
                                        </p:attrNameLst>
                                      </p:cBhvr>
                                      <p:rCtr x="16250" y="-1019"/>
                                    </p:animMotion>
                                  </p:childTnLst>
                                </p:cTn>
                              </p:par>
                              <p:par>
                                <p:cTn id="90" presetID="42" presetClass="path" presetSubtype="0" accel="50000" decel="50000" fill="hold" grpId="2" nodeType="withEffect">
                                  <p:stCondLst>
                                    <p:cond delay="0"/>
                                  </p:stCondLst>
                                  <p:childTnLst>
                                    <p:animMotion origin="layout" path="M -3.05556E-6 2.59259E-6 L -0.50486 0.11805 " pathEditMode="relative" rAng="0" ptsTypes="AA">
                                      <p:cBhvr>
                                        <p:cTn id="91" dur="2000" fill="hold"/>
                                        <p:tgtEl>
                                          <p:spTgt spid="12"/>
                                        </p:tgtEl>
                                        <p:attrNameLst>
                                          <p:attrName>ppt_x</p:attrName>
                                          <p:attrName>ppt_y</p:attrName>
                                        </p:attrNameLst>
                                      </p:cBhvr>
                                      <p:rCtr x="-25243" y="5903"/>
                                    </p:animMotion>
                                  </p:childTnLst>
                                </p:cTn>
                              </p:par>
                              <p:par>
                                <p:cTn id="92" presetID="42" presetClass="path" presetSubtype="0" accel="50000" decel="50000" fill="hold" grpId="2" nodeType="withEffect">
                                  <p:stCondLst>
                                    <p:cond delay="0"/>
                                  </p:stCondLst>
                                  <p:childTnLst>
                                    <p:animMotion origin="layout" path="M -1.38889E-6 2.59259E-6 L -0.63524 0.11759 " pathEditMode="relative" rAng="0" ptsTypes="AA">
                                      <p:cBhvr>
                                        <p:cTn id="93" dur="2000" fill="hold"/>
                                        <p:tgtEl>
                                          <p:spTgt spid="13"/>
                                        </p:tgtEl>
                                        <p:attrNameLst>
                                          <p:attrName>ppt_x</p:attrName>
                                          <p:attrName>ppt_y</p:attrName>
                                        </p:attrNameLst>
                                      </p:cBhvr>
                                      <p:rCtr x="-31771" y="5880"/>
                                    </p:animMotion>
                                  </p:childTnLst>
                                </p:cTn>
                              </p:par>
                              <p:par>
                                <p:cTn id="94" presetID="42" presetClass="path" presetSubtype="0" accel="50000" decel="50000" fill="hold" grpId="2" nodeType="withEffect">
                                  <p:stCondLst>
                                    <p:cond delay="0"/>
                                  </p:stCondLst>
                                  <p:childTnLst>
                                    <p:animMotion origin="layout" path="M 1.38889E-6 4.07407E-6 L 0.1934 0.02407 " pathEditMode="relative" rAng="0" ptsTypes="AA">
                                      <p:cBhvr>
                                        <p:cTn id="95" dur="2000" fill="hold"/>
                                        <p:tgtEl>
                                          <p:spTgt spid="14"/>
                                        </p:tgtEl>
                                        <p:attrNameLst>
                                          <p:attrName>ppt_x</p:attrName>
                                          <p:attrName>ppt_y</p:attrName>
                                        </p:attrNameLst>
                                      </p:cBhvr>
                                      <p:rCtr x="9670" y="1204"/>
                                    </p:animMotion>
                                  </p:childTnLst>
                                </p:cTn>
                              </p:par>
                              <p:par>
                                <p:cTn id="96" presetID="42" presetClass="path" presetSubtype="0" accel="50000" decel="50000" fill="hold" grpId="2" nodeType="withEffect">
                                  <p:stCondLst>
                                    <p:cond delay="0"/>
                                  </p:stCondLst>
                                  <p:childTnLst>
                                    <p:animMotion origin="layout" path="M 8.33333E-7 4.07407E-6 L -0.60365 0.11805 " pathEditMode="relative" rAng="0" ptsTypes="AA">
                                      <p:cBhvr>
                                        <p:cTn id="97" dur="2000" fill="hold"/>
                                        <p:tgtEl>
                                          <p:spTgt spid="15"/>
                                        </p:tgtEl>
                                        <p:attrNameLst>
                                          <p:attrName>ppt_x</p:attrName>
                                          <p:attrName>ppt_y</p:attrName>
                                        </p:attrNameLst>
                                      </p:cBhvr>
                                      <p:rCtr x="-30191" y="5903"/>
                                    </p:animMotion>
                                  </p:childTnLst>
                                </p:cTn>
                              </p:par>
                              <p:par>
                                <p:cTn id="98" presetID="42" presetClass="path" presetSubtype="0" accel="50000" decel="50000" fill="hold" grpId="2" nodeType="withEffect">
                                  <p:stCondLst>
                                    <p:cond delay="0"/>
                                  </p:stCondLst>
                                  <p:childTnLst>
                                    <p:animMotion origin="layout" path="M 5E-6 -2.96296E-6 L -0.00365 0.02431 " pathEditMode="relative" rAng="0" ptsTypes="AA">
                                      <p:cBhvr>
                                        <p:cTn id="99" dur="2000" fill="hold"/>
                                        <p:tgtEl>
                                          <p:spTgt spid="16"/>
                                        </p:tgtEl>
                                        <p:attrNameLst>
                                          <p:attrName>ppt_x</p:attrName>
                                          <p:attrName>ppt_y</p:attrName>
                                        </p:attrNameLst>
                                      </p:cBhvr>
                                      <p:rCtr x="-191" y="1204"/>
                                    </p:animMotion>
                                  </p:childTnLst>
                                </p:cTn>
                              </p:par>
                              <p:par>
                                <p:cTn id="100" presetID="42" presetClass="path" presetSubtype="0" accel="50000" decel="50000" fill="hold" grpId="2" nodeType="withEffect">
                                  <p:stCondLst>
                                    <p:cond delay="0"/>
                                  </p:stCondLst>
                                  <p:childTnLst>
                                    <p:animMotion origin="layout" path="M 2.5E-6 0 L 0.12396 0.06852 " pathEditMode="relative" rAng="0" ptsTypes="AA">
                                      <p:cBhvr>
                                        <p:cTn id="101" dur="2000" fill="hold"/>
                                        <p:tgtEl>
                                          <p:spTgt spid="17"/>
                                        </p:tgtEl>
                                        <p:attrNameLst>
                                          <p:attrName>ppt_x</p:attrName>
                                          <p:attrName>ppt_y</p:attrName>
                                        </p:attrNameLst>
                                      </p:cBhvr>
                                      <p:rCtr x="6198" y="3426"/>
                                    </p:animMotion>
                                  </p:childTnLst>
                                </p:cTn>
                              </p:par>
                              <p:par>
                                <p:cTn id="102" presetID="42" presetClass="path" presetSubtype="0" accel="50000" decel="50000" fill="hold" grpId="2" nodeType="withEffect">
                                  <p:stCondLst>
                                    <p:cond delay="0"/>
                                  </p:stCondLst>
                                  <p:childTnLst>
                                    <p:animMotion origin="layout" path="M 2.77778E-7 4.44444E-6 L -0.19583 0.06898 " pathEditMode="relative" rAng="0" ptsTypes="AA">
                                      <p:cBhvr>
                                        <p:cTn id="103" dur="2000" fill="hold"/>
                                        <p:tgtEl>
                                          <p:spTgt spid="18"/>
                                        </p:tgtEl>
                                        <p:attrNameLst>
                                          <p:attrName>ppt_x</p:attrName>
                                          <p:attrName>ppt_y</p:attrName>
                                        </p:attrNameLst>
                                      </p:cBhvr>
                                      <p:rCtr x="-9792" y="3449"/>
                                    </p:animMotion>
                                  </p:childTnLst>
                                </p:cTn>
                              </p:par>
                              <p:par>
                                <p:cTn id="104" presetID="42" presetClass="path" presetSubtype="0" accel="50000" decel="50000" fill="hold" grpId="2" nodeType="withEffect">
                                  <p:stCondLst>
                                    <p:cond delay="0"/>
                                  </p:stCondLst>
                                  <p:childTnLst>
                                    <p:animMotion origin="layout" path="M -1.94444E-6 2.22222E-6 L 0.41858 -0.02824 " pathEditMode="relative" rAng="0" ptsTypes="AA">
                                      <p:cBhvr>
                                        <p:cTn id="105" dur="2000" fill="hold"/>
                                        <p:tgtEl>
                                          <p:spTgt spid="19"/>
                                        </p:tgtEl>
                                        <p:attrNameLst>
                                          <p:attrName>ppt_x</p:attrName>
                                          <p:attrName>ppt_y</p:attrName>
                                        </p:attrNameLst>
                                      </p:cBhvr>
                                      <p:rCtr x="20920" y="-1412"/>
                                    </p:animMotion>
                                  </p:childTnLst>
                                </p:cTn>
                              </p:par>
                              <p:par>
                                <p:cTn id="106" presetID="10" presetClass="exit" presetSubtype="0" fill="hold" grpId="1" nodeType="withEffect">
                                  <p:stCondLst>
                                    <p:cond delay="0"/>
                                  </p:stCondLst>
                                  <p:childTnLst>
                                    <p:animEffect transition="out" filter="fade">
                                      <p:cBhvr>
                                        <p:cTn id="107" dur="1250"/>
                                        <p:tgtEl>
                                          <p:spTgt spid="3074"/>
                                        </p:tgtEl>
                                      </p:cBhvr>
                                    </p:animEffect>
                                    <p:set>
                                      <p:cBhvr>
                                        <p:cTn id="108" dur="1" fill="hold">
                                          <p:stCondLst>
                                            <p:cond delay="1249"/>
                                          </p:stCondLst>
                                        </p:cTn>
                                        <p:tgtEl>
                                          <p:spTgt spid="3074"/>
                                        </p:tgtEl>
                                        <p:attrNameLst>
                                          <p:attrName>style.visibility</p:attrName>
                                        </p:attrNameLst>
                                      </p:cBhvr>
                                      <p:to>
                                        <p:strVal val="hidden"/>
                                      </p:to>
                                    </p:set>
                                  </p:childTnLst>
                                </p:cTn>
                              </p:par>
                            </p:childTnLst>
                          </p:cTn>
                        </p:par>
                        <p:par>
                          <p:cTn id="109" fill="hold">
                            <p:stCondLst>
                              <p:cond delay="2000"/>
                            </p:stCondLst>
                            <p:childTnLst>
                              <p:par>
                                <p:cTn id="110" presetID="10" presetClass="entr" presetSubtype="0"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Effect transition="in" filter="fade">
                                      <p:cBhvr>
                                        <p:cTn id="112" dur="250"/>
                                        <p:tgtEl>
                                          <p:spTgt spid="20"/>
                                        </p:tgtEl>
                                      </p:cBhvr>
                                    </p:animEffect>
                                  </p:childTnLst>
                                </p:cTn>
                              </p:par>
                              <p:par>
                                <p:cTn id="113" presetID="10" presetClass="exit" presetSubtype="0" fill="hold" grpId="1" nodeType="withEffect">
                                  <p:stCondLst>
                                    <p:cond delay="0"/>
                                  </p:stCondLst>
                                  <p:childTnLst>
                                    <p:animEffect transition="out" filter="fade">
                                      <p:cBhvr>
                                        <p:cTn id="114" dur="500"/>
                                        <p:tgtEl>
                                          <p:spTgt spid="2"/>
                                        </p:tgtEl>
                                      </p:cBhvr>
                                    </p:animEffect>
                                    <p:set>
                                      <p:cBhvr>
                                        <p:cTn id="115" dur="1" fill="hold">
                                          <p:stCondLst>
                                            <p:cond delay="499"/>
                                          </p:stCondLst>
                                        </p:cTn>
                                        <p:tgtEl>
                                          <p:spTgt spid="2"/>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3"/>
                                        </p:tgtEl>
                                      </p:cBhvr>
                                    </p:animEffect>
                                    <p:set>
                                      <p:cBhvr>
                                        <p:cTn id="118" dur="1" fill="hold">
                                          <p:stCondLst>
                                            <p:cond delay="499"/>
                                          </p:stCondLst>
                                        </p:cTn>
                                        <p:tgtEl>
                                          <p:spTgt spid="3"/>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4"/>
                                        </p:tgtEl>
                                      </p:cBhvr>
                                    </p:animEffect>
                                    <p:set>
                                      <p:cBhvr>
                                        <p:cTn id="121" dur="1" fill="hold">
                                          <p:stCondLst>
                                            <p:cond delay="499"/>
                                          </p:stCondLst>
                                        </p:cTn>
                                        <p:tgtEl>
                                          <p:spTgt spid="4"/>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5"/>
                                        </p:tgtEl>
                                      </p:cBhvr>
                                    </p:animEffect>
                                    <p:set>
                                      <p:cBhvr>
                                        <p:cTn id="124" dur="1" fill="hold">
                                          <p:stCondLst>
                                            <p:cond delay="499"/>
                                          </p:stCondLst>
                                        </p:cTn>
                                        <p:tgtEl>
                                          <p:spTgt spid="5"/>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6"/>
                                        </p:tgtEl>
                                      </p:cBhvr>
                                    </p:animEffect>
                                    <p:set>
                                      <p:cBhvr>
                                        <p:cTn id="127" dur="1" fill="hold">
                                          <p:stCondLst>
                                            <p:cond delay="499"/>
                                          </p:stCondLst>
                                        </p:cTn>
                                        <p:tgtEl>
                                          <p:spTgt spid="6"/>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7"/>
                                        </p:tgtEl>
                                      </p:cBhvr>
                                    </p:animEffect>
                                    <p:set>
                                      <p:cBhvr>
                                        <p:cTn id="130" dur="1" fill="hold">
                                          <p:stCondLst>
                                            <p:cond delay="499"/>
                                          </p:stCondLst>
                                        </p:cTn>
                                        <p:tgtEl>
                                          <p:spTgt spid="7"/>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500"/>
                                        <p:tgtEl>
                                          <p:spTgt spid="8"/>
                                        </p:tgtEl>
                                      </p:cBhvr>
                                    </p:animEffect>
                                    <p:set>
                                      <p:cBhvr>
                                        <p:cTn id="133" dur="1" fill="hold">
                                          <p:stCondLst>
                                            <p:cond delay="499"/>
                                          </p:stCondLst>
                                        </p:cTn>
                                        <p:tgtEl>
                                          <p:spTgt spid="8"/>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9"/>
                                        </p:tgtEl>
                                      </p:cBhvr>
                                    </p:animEffect>
                                    <p:set>
                                      <p:cBhvr>
                                        <p:cTn id="136" dur="1" fill="hold">
                                          <p:stCondLst>
                                            <p:cond delay="499"/>
                                          </p:stCondLst>
                                        </p:cTn>
                                        <p:tgtEl>
                                          <p:spTgt spid="9"/>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500"/>
                                        <p:tgtEl>
                                          <p:spTgt spid="10"/>
                                        </p:tgtEl>
                                      </p:cBhvr>
                                    </p:animEffect>
                                    <p:set>
                                      <p:cBhvr>
                                        <p:cTn id="139" dur="1" fill="hold">
                                          <p:stCondLst>
                                            <p:cond delay="499"/>
                                          </p:stCondLst>
                                        </p:cTn>
                                        <p:tgtEl>
                                          <p:spTgt spid="10"/>
                                        </p:tgtEl>
                                        <p:attrNameLst>
                                          <p:attrName>style.visibility</p:attrName>
                                        </p:attrNameLst>
                                      </p:cBhvr>
                                      <p:to>
                                        <p:strVal val="hidden"/>
                                      </p:to>
                                    </p:set>
                                  </p:childTnLst>
                                </p:cTn>
                              </p:par>
                              <p:par>
                                <p:cTn id="140" presetID="10" presetClass="exit" presetSubtype="0" fill="hold" grpId="1" nodeType="withEffect">
                                  <p:stCondLst>
                                    <p:cond delay="0"/>
                                  </p:stCondLst>
                                  <p:childTnLst>
                                    <p:animEffect transition="out" filter="fade">
                                      <p:cBhvr>
                                        <p:cTn id="141" dur="500"/>
                                        <p:tgtEl>
                                          <p:spTgt spid="11"/>
                                        </p:tgtEl>
                                      </p:cBhvr>
                                    </p:animEffect>
                                    <p:set>
                                      <p:cBhvr>
                                        <p:cTn id="142" dur="1" fill="hold">
                                          <p:stCondLst>
                                            <p:cond delay="499"/>
                                          </p:stCondLst>
                                        </p:cTn>
                                        <p:tgtEl>
                                          <p:spTgt spid="11"/>
                                        </p:tgtEl>
                                        <p:attrNameLst>
                                          <p:attrName>style.visibility</p:attrName>
                                        </p:attrNameLst>
                                      </p:cBhvr>
                                      <p:to>
                                        <p:strVal val="hidden"/>
                                      </p:to>
                                    </p:set>
                                  </p:childTnLst>
                                </p:cTn>
                              </p:par>
                              <p:par>
                                <p:cTn id="143" presetID="10" presetClass="exit" presetSubtype="0" fill="hold" grpId="1" nodeType="withEffect">
                                  <p:stCondLst>
                                    <p:cond delay="0"/>
                                  </p:stCondLst>
                                  <p:childTnLst>
                                    <p:animEffect transition="out" filter="fade">
                                      <p:cBhvr>
                                        <p:cTn id="144" dur="500"/>
                                        <p:tgtEl>
                                          <p:spTgt spid="12"/>
                                        </p:tgtEl>
                                      </p:cBhvr>
                                    </p:animEffect>
                                    <p:set>
                                      <p:cBhvr>
                                        <p:cTn id="145" dur="1" fill="hold">
                                          <p:stCondLst>
                                            <p:cond delay="499"/>
                                          </p:stCondLst>
                                        </p:cTn>
                                        <p:tgtEl>
                                          <p:spTgt spid="12"/>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500"/>
                                        <p:tgtEl>
                                          <p:spTgt spid="13"/>
                                        </p:tgtEl>
                                      </p:cBhvr>
                                    </p:animEffect>
                                    <p:set>
                                      <p:cBhvr>
                                        <p:cTn id="148" dur="1" fill="hold">
                                          <p:stCondLst>
                                            <p:cond delay="499"/>
                                          </p:stCondLst>
                                        </p:cTn>
                                        <p:tgtEl>
                                          <p:spTgt spid="13"/>
                                        </p:tgtEl>
                                        <p:attrNameLst>
                                          <p:attrName>style.visibility</p:attrName>
                                        </p:attrNameLst>
                                      </p:cBhvr>
                                      <p:to>
                                        <p:strVal val="hidden"/>
                                      </p:to>
                                    </p:set>
                                  </p:childTnLst>
                                </p:cTn>
                              </p:par>
                              <p:par>
                                <p:cTn id="149" presetID="10" presetClass="exit" presetSubtype="0" fill="hold" grpId="1" nodeType="withEffect">
                                  <p:stCondLst>
                                    <p:cond delay="0"/>
                                  </p:stCondLst>
                                  <p:childTnLst>
                                    <p:animEffect transition="out" filter="fade">
                                      <p:cBhvr>
                                        <p:cTn id="150" dur="500"/>
                                        <p:tgtEl>
                                          <p:spTgt spid="14"/>
                                        </p:tgtEl>
                                      </p:cBhvr>
                                    </p:animEffect>
                                    <p:set>
                                      <p:cBhvr>
                                        <p:cTn id="151" dur="1" fill="hold">
                                          <p:stCondLst>
                                            <p:cond delay="499"/>
                                          </p:stCondLst>
                                        </p:cTn>
                                        <p:tgtEl>
                                          <p:spTgt spid="14"/>
                                        </p:tgtEl>
                                        <p:attrNameLst>
                                          <p:attrName>style.visibility</p:attrName>
                                        </p:attrNameLst>
                                      </p:cBhvr>
                                      <p:to>
                                        <p:strVal val="hidden"/>
                                      </p:to>
                                    </p:set>
                                  </p:childTnLst>
                                </p:cTn>
                              </p:par>
                              <p:par>
                                <p:cTn id="152" presetID="10" presetClass="exit" presetSubtype="0" fill="hold" grpId="1" nodeType="withEffect">
                                  <p:stCondLst>
                                    <p:cond delay="0"/>
                                  </p:stCondLst>
                                  <p:childTnLst>
                                    <p:animEffect transition="out" filter="fade">
                                      <p:cBhvr>
                                        <p:cTn id="153" dur="500"/>
                                        <p:tgtEl>
                                          <p:spTgt spid="15"/>
                                        </p:tgtEl>
                                      </p:cBhvr>
                                    </p:animEffect>
                                    <p:set>
                                      <p:cBhvr>
                                        <p:cTn id="154" dur="1" fill="hold">
                                          <p:stCondLst>
                                            <p:cond delay="499"/>
                                          </p:stCondLst>
                                        </p:cTn>
                                        <p:tgtEl>
                                          <p:spTgt spid="15"/>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500"/>
                                        <p:tgtEl>
                                          <p:spTgt spid="16"/>
                                        </p:tgtEl>
                                      </p:cBhvr>
                                    </p:animEffect>
                                    <p:set>
                                      <p:cBhvr>
                                        <p:cTn id="157" dur="1" fill="hold">
                                          <p:stCondLst>
                                            <p:cond delay="499"/>
                                          </p:stCondLst>
                                        </p:cTn>
                                        <p:tgtEl>
                                          <p:spTgt spid="16"/>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500"/>
                                        <p:tgtEl>
                                          <p:spTgt spid="17"/>
                                        </p:tgtEl>
                                      </p:cBhvr>
                                    </p:animEffect>
                                    <p:set>
                                      <p:cBhvr>
                                        <p:cTn id="160" dur="1" fill="hold">
                                          <p:stCondLst>
                                            <p:cond delay="499"/>
                                          </p:stCondLst>
                                        </p:cTn>
                                        <p:tgtEl>
                                          <p:spTgt spid="17"/>
                                        </p:tgtEl>
                                        <p:attrNameLst>
                                          <p:attrName>style.visibility</p:attrName>
                                        </p:attrNameLst>
                                      </p:cBhvr>
                                      <p:to>
                                        <p:strVal val="hidden"/>
                                      </p:to>
                                    </p:set>
                                  </p:childTnLst>
                                </p:cTn>
                              </p:par>
                              <p:par>
                                <p:cTn id="161" presetID="10" presetClass="exit" presetSubtype="0" fill="hold" grpId="1" nodeType="withEffect">
                                  <p:stCondLst>
                                    <p:cond delay="0"/>
                                  </p:stCondLst>
                                  <p:childTnLst>
                                    <p:animEffect transition="out" filter="fade">
                                      <p:cBhvr>
                                        <p:cTn id="162" dur="500"/>
                                        <p:tgtEl>
                                          <p:spTgt spid="18"/>
                                        </p:tgtEl>
                                      </p:cBhvr>
                                    </p:animEffect>
                                    <p:set>
                                      <p:cBhvr>
                                        <p:cTn id="163" dur="1" fill="hold">
                                          <p:stCondLst>
                                            <p:cond delay="499"/>
                                          </p:stCondLst>
                                        </p:cTn>
                                        <p:tgtEl>
                                          <p:spTgt spid="18"/>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500"/>
                                        <p:tgtEl>
                                          <p:spTgt spid="19"/>
                                        </p:tgtEl>
                                      </p:cBhvr>
                                    </p:animEffect>
                                    <p:set>
                                      <p:cBhvr>
                                        <p:cTn id="166" dur="1" fill="hold">
                                          <p:stCondLst>
                                            <p:cond delay="499"/>
                                          </p:stCondLst>
                                        </p:cTn>
                                        <p:tgtEl>
                                          <p:spTgt spid="19"/>
                                        </p:tgtEl>
                                        <p:attrNameLst>
                                          <p:attrName>style.visibility</p:attrName>
                                        </p:attrNameLst>
                                      </p:cBhvr>
                                      <p:to>
                                        <p:strVal val="hidden"/>
                                      </p:to>
                                    </p:set>
                                  </p:childTnLst>
                                </p:cTn>
                              </p:par>
                            </p:childTnLst>
                          </p:cTn>
                        </p:par>
                      </p:childTnLst>
                    </p:cTn>
                  </p:par>
                  <p:par>
                    <p:cTn id="167" fill="hold">
                      <p:stCondLst>
                        <p:cond delay="indefinite"/>
                      </p:stCondLst>
                      <p:childTnLst>
                        <p:par>
                          <p:cTn id="168" fill="hold">
                            <p:stCondLst>
                              <p:cond delay="0"/>
                            </p:stCondLst>
                            <p:childTnLst>
                              <p:par>
                                <p:cTn id="169" presetID="22" presetClass="entr" presetSubtype="8" fill="hold" grpId="0" nodeType="clickEffect">
                                  <p:stCondLst>
                                    <p:cond delay="0"/>
                                  </p:stCondLst>
                                  <p:childTnLst>
                                    <p:set>
                                      <p:cBhvr>
                                        <p:cTn id="170" dur="1" fill="hold">
                                          <p:stCondLst>
                                            <p:cond delay="0"/>
                                          </p:stCondLst>
                                        </p:cTn>
                                        <p:tgtEl>
                                          <p:spTgt spid="22"/>
                                        </p:tgtEl>
                                        <p:attrNameLst>
                                          <p:attrName>style.visibility</p:attrName>
                                        </p:attrNameLst>
                                      </p:cBhvr>
                                      <p:to>
                                        <p:strVal val="visible"/>
                                      </p:to>
                                    </p:set>
                                    <p:animEffect transition="in" filter="wipe(left)">
                                      <p:cBhvr>
                                        <p:cTn id="171" dur="500"/>
                                        <p:tgtEl>
                                          <p:spTgt spid="22"/>
                                        </p:tgtEl>
                                      </p:cBhvr>
                                    </p:animEffect>
                                  </p:childTnLst>
                                </p:cTn>
                              </p:par>
                              <p:par>
                                <p:cTn id="172" presetID="18" presetClass="emph" presetSubtype="0" fill="hold" grpId="1" nodeType="withEffect">
                                  <p:stCondLst>
                                    <p:cond delay="0"/>
                                  </p:stCondLst>
                                  <p:childTnLst>
                                    <p:set>
                                      <p:cBhvr override="childStyle">
                                        <p:cTn id="173" dur="500" fill="hold"/>
                                        <p:tgtEl>
                                          <p:spTgt spid="22"/>
                                        </p:tgtEl>
                                        <p:attrNameLst>
                                          <p:attrName>style.textDecorationUnderline</p:attrName>
                                        </p:attrNameLst>
                                      </p:cBhvr>
                                      <p:to>
                                        <p:strVal val="true"/>
                                      </p:to>
                                    </p:set>
                                  </p:childTnLst>
                                </p:cTn>
                              </p:par>
                              <p:par>
                                <p:cTn id="174" presetID="22" presetClass="entr" presetSubtype="8" fill="hold" grpId="0" nodeType="withEffect">
                                  <p:stCondLst>
                                    <p:cond delay="0"/>
                                  </p:stCondLst>
                                  <p:childTnLst>
                                    <p:set>
                                      <p:cBhvr>
                                        <p:cTn id="175" dur="1" fill="hold">
                                          <p:stCondLst>
                                            <p:cond delay="0"/>
                                          </p:stCondLst>
                                        </p:cTn>
                                        <p:tgtEl>
                                          <p:spTgt spid="23"/>
                                        </p:tgtEl>
                                        <p:attrNameLst>
                                          <p:attrName>style.visibility</p:attrName>
                                        </p:attrNameLst>
                                      </p:cBhvr>
                                      <p:to>
                                        <p:strVal val="visible"/>
                                      </p:to>
                                    </p:set>
                                    <p:animEffect transition="in" filter="wipe(left)">
                                      <p:cBhvr>
                                        <p:cTn id="176" dur="500"/>
                                        <p:tgtEl>
                                          <p:spTgt spid="23"/>
                                        </p:tgtEl>
                                      </p:cBhvr>
                                    </p:animEffect>
                                  </p:childTnLst>
                                </p:cTn>
                              </p:par>
                              <p:par>
                                <p:cTn id="177" presetID="22" presetClass="entr" presetSubtype="8" fill="hold" grpId="0" nodeType="withEffect">
                                  <p:stCondLst>
                                    <p:cond delay="0"/>
                                  </p:stCondLst>
                                  <p:childTnLst>
                                    <p:set>
                                      <p:cBhvr>
                                        <p:cTn id="178" dur="1" fill="hold">
                                          <p:stCondLst>
                                            <p:cond delay="0"/>
                                          </p:stCondLst>
                                        </p:cTn>
                                        <p:tgtEl>
                                          <p:spTgt spid="21"/>
                                        </p:tgtEl>
                                        <p:attrNameLst>
                                          <p:attrName>style.visibility</p:attrName>
                                        </p:attrNameLst>
                                      </p:cBhvr>
                                      <p:to>
                                        <p:strVal val="visible"/>
                                      </p:to>
                                    </p:set>
                                    <p:animEffect transition="in" filter="wipe(left)">
                                      <p:cBhvr>
                                        <p:cTn id="179" dur="500"/>
                                        <p:tgtEl>
                                          <p:spTgt spid="21"/>
                                        </p:tgtEl>
                                      </p:cBhvr>
                                    </p:animEffect>
                                  </p:childTnLst>
                                </p:cTn>
                              </p:par>
                              <p:par>
                                <p:cTn id="180" presetID="18" presetClass="emph" presetSubtype="0" fill="hold" grpId="1" nodeType="withEffect">
                                  <p:stCondLst>
                                    <p:cond delay="0"/>
                                  </p:stCondLst>
                                  <p:childTnLst>
                                    <p:set>
                                      <p:cBhvr override="childStyle">
                                        <p:cTn id="181" dur="500" fill="hold"/>
                                        <p:tgtEl>
                                          <p:spTgt spid="21"/>
                                        </p:tgtEl>
                                        <p:attrNameLst>
                                          <p:attrName>style.textDecorationUnderline</p:attrName>
                                        </p:attrNameLst>
                                      </p:cBhvr>
                                      <p:to>
                                        <p:strVal val="true"/>
                                      </p:to>
                                    </p:set>
                                  </p:childTnLst>
                                </p:cTn>
                              </p:par>
                              <p:par>
                                <p:cTn id="182" presetID="22" presetClass="entr" presetSubtype="8" fill="hold" grpId="0" nodeType="withEffect">
                                  <p:stCondLst>
                                    <p:cond delay="0"/>
                                  </p:stCondLst>
                                  <p:childTnLst>
                                    <p:set>
                                      <p:cBhvr>
                                        <p:cTn id="183" dur="1" fill="hold">
                                          <p:stCondLst>
                                            <p:cond delay="0"/>
                                          </p:stCondLst>
                                        </p:cTn>
                                        <p:tgtEl>
                                          <p:spTgt spid="24"/>
                                        </p:tgtEl>
                                        <p:attrNameLst>
                                          <p:attrName>style.visibility</p:attrName>
                                        </p:attrNameLst>
                                      </p:cBhvr>
                                      <p:to>
                                        <p:strVal val="visible"/>
                                      </p:to>
                                    </p:set>
                                    <p:animEffect transition="in" filter="wipe(left)">
                                      <p:cBhvr>
                                        <p:cTn id="184" dur="500"/>
                                        <p:tgtEl>
                                          <p:spTgt spid="24"/>
                                        </p:tgtEl>
                                      </p:cBhvr>
                                    </p:animEffect>
                                  </p:childTnLst>
                                </p:cTn>
                              </p:par>
                            </p:childTnLst>
                          </p:cTn>
                        </p:par>
                      </p:childTnLst>
                    </p:cTn>
                  </p:par>
                  <p:par>
                    <p:cTn id="185" fill="hold">
                      <p:stCondLst>
                        <p:cond delay="indefinite"/>
                      </p:stCondLst>
                      <p:childTnLst>
                        <p:par>
                          <p:cTn id="186" fill="hold">
                            <p:stCondLst>
                              <p:cond delay="0"/>
                            </p:stCondLst>
                            <p:childTnLst>
                              <p:par>
                                <p:cTn id="187" presetID="0" presetClass="entr" presetSubtype="0" fill="hold" grpId="0" nodeType="clickEffect">
                                  <p:stCondLst>
                                    <p:cond delay="0"/>
                                  </p:stCondLst>
                                  <p:iterate type="lt">
                                    <p:tmPct val="10000"/>
                                  </p:iterate>
                                  <p:childTnLst>
                                    <p:set>
                                      <p:cBhvr>
                                        <p:cTn id="188" dur="1" fill="hold">
                                          <p:stCondLst>
                                            <p:cond delay="0"/>
                                          </p:stCondLst>
                                        </p:cTn>
                                        <p:tgtEl>
                                          <p:spTgt spid="25"/>
                                        </p:tgtEl>
                                        <p:attrNameLst>
                                          <p:attrName>style.visibility</p:attrName>
                                        </p:attrNameLst>
                                      </p:cBhvr>
                                      <p:to>
                                        <p:strVal val="visible"/>
                                      </p:to>
                                    </p:set>
                                    <p:animEffect transition="in" filter="dissolve">
                                      <p:cBhvr>
                                        <p:cTn id="189" dur="500">
                                          <p:stCondLst>
                                            <p:cond delay="0"/>
                                          </p:stCondLst>
                                        </p:cTn>
                                        <p:tgtEl>
                                          <p:spTgt spid="25"/>
                                        </p:tgtEl>
                                      </p:cBhvr>
                                    </p:animEffect>
                                    <p:anim to="" calcmode="lin" valueType="num">
                                      <p:cBhvr>
                                        <p:cTn id="190" dur="500" fill="hold">
                                          <p:stCondLst>
                                            <p:cond delay="0"/>
                                          </p:stCondLst>
                                        </p:cTn>
                                        <p:tgtEl>
                                          <p:spTgt spid="25"/>
                                        </p:tgtEl>
                                        <p:attrNameLst>
                                          <p:attrName>ppt_w</p:attrName>
                                        </p:attrNameLst>
                                      </p:cBhvr>
                                      <p:tavLst>
                                        <p:tav tm="0">
                                          <p:val>
                                            <p:strVal val="#ppt_w*4"/>
                                          </p:val>
                                        </p:tav>
                                        <p:tav tm="100000">
                                          <p:val>
                                            <p:strVal val="#ppt_w"/>
                                          </p:val>
                                        </p:tav>
                                      </p:tavLst>
                                    </p:anim>
                                    <p:anim to="" calcmode="lin" valueType="num">
                                      <p:cBhvr>
                                        <p:cTn id="191" dur="500" fill="hold">
                                          <p:stCondLst>
                                            <p:cond delay="0"/>
                                          </p:stCondLst>
                                        </p:cTn>
                                        <p:tgtEl>
                                          <p:spTgt spid="25"/>
                                        </p:tgtEl>
                                        <p:attrNameLst>
                                          <p:attrName>ppt_h</p:attrName>
                                        </p:attrNameLst>
                                      </p:cBhvr>
                                      <p:tavLst>
                                        <p:tav tm="0">
                                          <p:val>
                                            <p:strVal val="#ppt_h*4"/>
                                          </p:val>
                                        </p:tav>
                                        <p:tav tm="100000">
                                          <p:val>
                                            <p:strVal val="#ppt_h"/>
                                          </p:val>
                                        </p:tav>
                                      </p:tavLst>
                                    </p:anim>
                                  </p:childTnLst>
                                </p:cTn>
                              </p:par>
                              <p:par>
                                <p:cTn id="192" presetID="0" presetClass="entr" presetSubtype="0" fill="hold" grpId="0" nodeType="withEffect">
                                  <p:stCondLst>
                                    <p:cond delay="0"/>
                                  </p:stCondLst>
                                  <p:iterate type="lt">
                                    <p:tmPct val="10000"/>
                                  </p:iterate>
                                  <p:childTnLst>
                                    <p:set>
                                      <p:cBhvr>
                                        <p:cTn id="193" dur="1" fill="hold">
                                          <p:stCondLst>
                                            <p:cond delay="0"/>
                                          </p:stCondLst>
                                        </p:cTn>
                                        <p:tgtEl>
                                          <p:spTgt spid="26"/>
                                        </p:tgtEl>
                                        <p:attrNameLst>
                                          <p:attrName>style.visibility</p:attrName>
                                        </p:attrNameLst>
                                      </p:cBhvr>
                                      <p:to>
                                        <p:strVal val="visible"/>
                                      </p:to>
                                    </p:set>
                                    <p:animEffect transition="in" filter="dissolve">
                                      <p:cBhvr>
                                        <p:cTn id="194" dur="500">
                                          <p:stCondLst>
                                            <p:cond delay="0"/>
                                          </p:stCondLst>
                                        </p:cTn>
                                        <p:tgtEl>
                                          <p:spTgt spid="26"/>
                                        </p:tgtEl>
                                      </p:cBhvr>
                                    </p:animEffect>
                                    <p:anim to="" calcmode="lin" valueType="num">
                                      <p:cBhvr>
                                        <p:cTn id="195" dur="500" fill="hold">
                                          <p:stCondLst>
                                            <p:cond delay="0"/>
                                          </p:stCondLst>
                                        </p:cTn>
                                        <p:tgtEl>
                                          <p:spTgt spid="26"/>
                                        </p:tgtEl>
                                        <p:attrNameLst>
                                          <p:attrName>ppt_w</p:attrName>
                                        </p:attrNameLst>
                                      </p:cBhvr>
                                      <p:tavLst>
                                        <p:tav tm="0">
                                          <p:val>
                                            <p:strVal val="#ppt_w*4"/>
                                          </p:val>
                                        </p:tav>
                                        <p:tav tm="100000">
                                          <p:val>
                                            <p:strVal val="#ppt_w"/>
                                          </p:val>
                                        </p:tav>
                                      </p:tavLst>
                                    </p:anim>
                                    <p:anim to="" calcmode="lin" valueType="num">
                                      <p:cBhvr>
                                        <p:cTn id="196" dur="500" fill="hold">
                                          <p:stCondLst>
                                            <p:cond delay="0"/>
                                          </p:stCondLst>
                                        </p:cTn>
                                        <p:tgtEl>
                                          <p:spTgt spid="26"/>
                                        </p:tgtEl>
                                        <p:attrNameLst>
                                          <p:attrName>ppt_h</p:attrName>
                                        </p:attrNameLst>
                                      </p:cBhvr>
                                      <p:tavLst>
                                        <p:tav tm="0">
                                          <p:val>
                                            <p:strVal val="#ppt_h*4"/>
                                          </p:val>
                                        </p:tav>
                                        <p:tav tm="100000">
                                          <p:val>
                                            <p:strVal val="#ppt_h"/>
                                          </p:val>
                                        </p:tav>
                                      </p:tavLst>
                                    </p:anim>
                                  </p:childTnLst>
                                </p:cTn>
                              </p:par>
                            </p:childTnLst>
                          </p:cTn>
                        </p:par>
                        <p:par>
                          <p:cTn id="197" fill="hold">
                            <p:stCondLst>
                              <p:cond delay="600"/>
                            </p:stCondLst>
                            <p:childTnLst>
                              <p:par>
                                <p:cTn id="198" presetID="26" presetClass="emph" presetSubtype="0" fill="hold" grpId="1" nodeType="afterEffect">
                                  <p:stCondLst>
                                    <p:cond delay="0"/>
                                  </p:stCondLst>
                                  <p:iterate type="lt">
                                    <p:tmPct val="0"/>
                                  </p:iterate>
                                  <p:childTnLst>
                                    <p:animEffect transition="out" filter="fade">
                                      <p:cBhvr>
                                        <p:cTn id="199" dur="500" tmFilter="0, 0; .2, .5; .8, .5; 1, 0"/>
                                        <p:tgtEl>
                                          <p:spTgt spid="25"/>
                                        </p:tgtEl>
                                      </p:cBhvr>
                                    </p:animEffect>
                                    <p:animScale>
                                      <p:cBhvr>
                                        <p:cTn id="200" dur="250" autoRev="1" fill="hold"/>
                                        <p:tgtEl>
                                          <p:spTgt spid="25"/>
                                        </p:tgtEl>
                                      </p:cBhvr>
                                      <p:by x="105000" y="105000"/>
                                    </p:animScale>
                                  </p:childTnLst>
                                </p:cTn>
                              </p:par>
                              <p:par>
                                <p:cTn id="201" presetID="26" presetClass="emph" presetSubtype="0" fill="hold" grpId="1" nodeType="withEffect">
                                  <p:stCondLst>
                                    <p:cond delay="0"/>
                                  </p:stCondLst>
                                  <p:iterate type="lt">
                                    <p:tmPct val="0"/>
                                  </p:iterate>
                                  <p:childTnLst>
                                    <p:animEffect transition="out" filter="fade">
                                      <p:cBhvr>
                                        <p:cTn id="202" dur="500" tmFilter="0, 0; .2, .5; .8, .5; 1, 0"/>
                                        <p:tgtEl>
                                          <p:spTgt spid="26"/>
                                        </p:tgtEl>
                                      </p:cBhvr>
                                    </p:animEffect>
                                    <p:animScale>
                                      <p:cBhvr>
                                        <p:cTn id="203" dur="250" autoRev="1" fill="hold"/>
                                        <p:tgtEl>
                                          <p:spTgt spid="26"/>
                                        </p:tgtEl>
                                      </p:cBhvr>
                                      <p:by x="105000" y="105000"/>
                                    </p:animScale>
                                  </p:childTnLst>
                                </p:cTn>
                              </p:par>
                            </p:childTnLst>
                          </p:cTn>
                        </p:par>
                      </p:childTnLst>
                    </p:cTn>
                  </p:par>
                  <p:par>
                    <p:cTn id="204" fill="hold">
                      <p:stCondLst>
                        <p:cond delay="indefinite"/>
                      </p:stCondLst>
                      <p:childTnLst>
                        <p:par>
                          <p:cTn id="205" fill="hold">
                            <p:stCondLst>
                              <p:cond delay="0"/>
                            </p:stCondLst>
                            <p:childTnLst>
                              <p:par>
                                <p:cTn id="206" presetID="0" presetClass="entr" presetSubtype="0" fill="hold" grpId="0" nodeType="clickEffect">
                                  <p:stCondLst>
                                    <p:cond delay="0"/>
                                  </p:stCondLst>
                                  <p:childTnLst>
                                    <p:set>
                                      <p:cBhvr>
                                        <p:cTn id="207" dur="1" fill="hold">
                                          <p:stCondLst>
                                            <p:cond delay="0"/>
                                          </p:stCondLst>
                                        </p:cTn>
                                        <p:tgtEl>
                                          <p:spTgt spid="27"/>
                                        </p:tgtEl>
                                        <p:attrNameLst>
                                          <p:attrName>style.visibility</p:attrName>
                                        </p:attrNameLst>
                                      </p:cBhvr>
                                      <p:to>
                                        <p:strVal val="visible"/>
                                      </p:to>
                                    </p:set>
                                    <p:animEffect transition="in" filter="dissolve">
                                      <p:cBhvr>
                                        <p:cTn id="208" dur="500">
                                          <p:stCondLst>
                                            <p:cond delay="0"/>
                                          </p:stCondLst>
                                        </p:cTn>
                                        <p:tgtEl>
                                          <p:spTgt spid="27"/>
                                        </p:tgtEl>
                                      </p:cBhvr>
                                    </p:animEffect>
                                    <p:anim to="" calcmode="lin" valueType="num">
                                      <p:cBhvr>
                                        <p:cTn id="209" dur="500" fill="hold">
                                          <p:stCondLst>
                                            <p:cond delay="0"/>
                                          </p:stCondLst>
                                        </p:cTn>
                                        <p:tgtEl>
                                          <p:spTgt spid="27"/>
                                        </p:tgtEl>
                                        <p:attrNameLst>
                                          <p:attrName>ppt_w</p:attrName>
                                        </p:attrNameLst>
                                      </p:cBhvr>
                                      <p:tavLst>
                                        <p:tav tm="0">
                                          <p:val>
                                            <p:strVal val="#ppt_w*4"/>
                                          </p:val>
                                        </p:tav>
                                        <p:tav tm="100000">
                                          <p:val>
                                            <p:strVal val="#ppt_w"/>
                                          </p:val>
                                        </p:tav>
                                      </p:tavLst>
                                    </p:anim>
                                    <p:anim to="" calcmode="lin" valueType="num">
                                      <p:cBhvr>
                                        <p:cTn id="210" dur="500" fill="hold">
                                          <p:stCondLst>
                                            <p:cond delay="0"/>
                                          </p:stCondLst>
                                        </p:cTn>
                                        <p:tgtEl>
                                          <p:spTgt spid="27"/>
                                        </p:tgtEl>
                                        <p:attrNameLst>
                                          <p:attrName>ppt_h</p:attrName>
                                        </p:attrNameLst>
                                      </p:cBhvr>
                                      <p:tavLst>
                                        <p:tav tm="0">
                                          <p:val>
                                            <p:strVal val="#ppt_h*4"/>
                                          </p:val>
                                        </p:tav>
                                        <p:tav tm="100000">
                                          <p:val>
                                            <p:strVal val="#ppt_h"/>
                                          </p:val>
                                        </p:tav>
                                      </p:tavLst>
                                    </p:anim>
                                  </p:childTnLst>
                                </p:cTn>
                              </p:par>
                              <p:par>
                                <p:cTn id="211" presetID="0" presetClass="entr" presetSubtype="0" fill="hold" grpId="0" nodeType="withEffect">
                                  <p:stCondLst>
                                    <p:cond delay="400"/>
                                  </p:stCondLst>
                                  <p:childTnLst>
                                    <p:set>
                                      <p:cBhvr>
                                        <p:cTn id="212" dur="1" fill="hold">
                                          <p:stCondLst>
                                            <p:cond delay="0"/>
                                          </p:stCondLst>
                                        </p:cTn>
                                        <p:tgtEl>
                                          <p:spTgt spid="28"/>
                                        </p:tgtEl>
                                        <p:attrNameLst>
                                          <p:attrName>style.visibility</p:attrName>
                                        </p:attrNameLst>
                                      </p:cBhvr>
                                      <p:to>
                                        <p:strVal val="visible"/>
                                      </p:to>
                                    </p:set>
                                    <p:animEffect transition="in" filter="dissolve">
                                      <p:cBhvr>
                                        <p:cTn id="213" dur="500">
                                          <p:stCondLst>
                                            <p:cond delay="0"/>
                                          </p:stCondLst>
                                        </p:cTn>
                                        <p:tgtEl>
                                          <p:spTgt spid="28"/>
                                        </p:tgtEl>
                                      </p:cBhvr>
                                    </p:animEffect>
                                    <p:anim to="" calcmode="lin" valueType="num">
                                      <p:cBhvr>
                                        <p:cTn id="214" dur="500" fill="hold">
                                          <p:stCondLst>
                                            <p:cond delay="0"/>
                                          </p:stCondLst>
                                        </p:cTn>
                                        <p:tgtEl>
                                          <p:spTgt spid="28"/>
                                        </p:tgtEl>
                                        <p:attrNameLst>
                                          <p:attrName>ppt_w</p:attrName>
                                        </p:attrNameLst>
                                      </p:cBhvr>
                                      <p:tavLst>
                                        <p:tav tm="0">
                                          <p:val>
                                            <p:strVal val="#ppt_w*4"/>
                                          </p:val>
                                        </p:tav>
                                        <p:tav tm="100000">
                                          <p:val>
                                            <p:strVal val="#ppt_w"/>
                                          </p:val>
                                        </p:tav>
                                      </p:tavLst>
                                    </p:anim>
                                    <p:anim to="" calcmode="lin" valueType="num">
                                      <p:cBhvr>
                                        <p:cTn id="215" dur="500" fill="hold">
                                          <p:stCondLst>
                                            <p:cond delay="0"/>
                                          </p:stCondLst>
                                        </p:cTn>
                                        <p:tgtEl>
                                          <p:spTgt spid="28"/>
                                        </p:tgtEl>
                                        <p:attrNameLst>
                                          <p:attrName>ppt_h</p:attrName>
                                        </p:attrNameLst>
                                      </p:cBhvr>
                                      <p:tavLst>
                                        <p:tav tm="0">
                                          <p:val>
                                            <p:strVal val="#ppt_h*4"/>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2" grpId="0"/>
      <p:bldP spid="22" grpId="1"/>
      <p:bldP spid="20" grpId="0"/>
      <p:bldP spid="3074" grpId="0"/>
      <p:bldP spid="3074" grpId="1"/>
      <p:bldP spid="3074" grpId="2"/>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3" grpId="0"/>
      <p:bldP spid="24" grpId="0"/>
      <p:bldP spid="25" grpId="0"/>
      <p:bldP spid="25" grpId="1"/>
      <p:bldP spid="26" grpId="0"/>
      <p:bldP spid="26" grpId="1"/>
      <p:bldP spid="27" grpId="0" animBg="1"/>
      <p:bldP spid="2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AE5116-0F0B-2D87-0423-F4DD4877745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3074" name="Main"/>
          <p:cNvSpPr>
            <a:spLocks noGrp="1" noChangeArrowheads="1"/>
          </p:cNvSpPr>
          <p:nvPr>
            <p:ph type="title"/>
          </p:nvPr>
        </p:nvSpPr>
        <p:spPr>
          <a:xfrm>
            <a:off x="457200" y="2269782"/>
            <a:ext cx="8229600" cy="2318437"/>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Spirit of God has made me, And the breath of the Almighty gives me life.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Job 33:4 </a:t>
            </a:r>
          </a:p>
        </p:txBody>
      </p:sp>
      <p:sp>
        <p:nvSpPr>
          <p:cNvPr id="4" name="Rectangle 2">
            <a:extLst>
              <a:ext uri="{FF2B5EF4-FFF2-40B4-BE49-F238E27FC236}">
                <a16:creationId xmlns:a16="http://schemas.microsoft.com/office/drawing/2014/main" id="{6329451A-2842-86D2-3BDF-E3E117588F69}"/>
              </a:ext>
            </a:extLst>
          </p:cNvPr>
          <p:cNvSpPr txBox="1">
            <a:spLocks noChangeArrowheads="1"/>
          </p:cNvSpPr>
          <p:nvPr/>
        </p:nvSpPr>
        <p:spPr bwMode="auto">
          <a:xfrm>
            <a:off x="989134" y="3259881"/>
            <a:ext cx="354033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 gives life</a:t>
            </a:r>
          </a:p>
        </p:txBody>
      </p:sp>
      <p:sp>
        <p:nvSpPr>
          <p:cNvPr id="5" name="Rectangle 2">
            <a:extLst>
              <a:ext uri="{FF2B5EF4-FFF2-40B4-BE49-F238E27FC236}">
                <a16:creationId xmlns:a16="http://schemas.microsoft.com/office/drawing/2014/main" id="{287E8D6F-0F31-34F9-A3A9-9C138CE8C1BC}"/>
              </a:ext>
            </a:extLst>
          </p:cNvPr>
          <p:cNvSpPr txBox="1">
            <a:spLocks noChangeArrowheads="1"/>
          </p:cNvSpPr>
          <p:nvPr/>
        </p:nvSpPr>
        <p:spPr bwMode="auto">
          <a:xfrm>
            <a:off x="1815548" y="3724170"/>
            <a:ext cx="1674903" cy="7445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gives</a:t>
            </a:r>
          </a:p>
        </p:txBody>
      </p:sp>
      <p:sp>
        <p:nvSpPr>
          <p:cNvPr id="6" name="Rectangle 2">
            <a:extLst>
              <a:ext uri="{FF2B5EF4-FFF2-40B4-BE49-F238E27FC236}">
                <a16:creationId xmlns:a16="http://schemas.microsoft.com/office/drawing/2014/main" id="{14244099-B228-9FA9-AF6E-C9515B3F007A}"/>
              </a:ext>
            </a:extLst>
          </p:cNvPr>
          <p:cNvSpPr txBox="1">
            <a:spLocks noChangeArrowheads="1"/>
          </p:cNvSpPr>
          <p:nvPr/>
        </p:nvSpPr>
        <p:spPr bwMode="auto">
          <a:xfrm>
            <a:off x="4002157" y="3737422"/>
            <a:ext cx="1172069" cy="7215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life</a:t>
            </a:r>
          </a:p>
        </p:txBody>
      </p:sp>
      <p:sp>
        <p:nvSpPr>
          <p:cNvPr id="2" name="Rectangle 2">
            <a:extLst>
              <a:ext uri="{FF2B5EF4-FFF2-40B4-BE49-F238E27FC236}">
                <a16:creationId xmlns:a16="http://schemas.microsoft.com/office/drawing/2014/main" id="{2BA1C6C5-2838-C628-B3D6-161B6224F199}"/>
              </a:ext>
            </a:extLst>
          </p:cNvPr>
          <p:cNvSpPr txBox="1">
            <a:spLocks noChangeArrowheads="1"/>
          </p:cNvSpPr>
          <p:nvPr/>
        </p:nvSpPr>
        <p:spPr bwMode="auto">
          <a:xfrm>
            <a:off x="3856381" y="2809769"/>
            <a:ext cx="139147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a:t>
            </a:r>
          </a:p>
        </p:txBody>
      </p:sp>
    </p:spTree>
    <p:extLst>
      <p:ext uri="{BB962C8B-B14F-4D97-AF65-F5344CB8AC3E}">
        <p14:creationId xmlns:p14="http://schemas.microsoft.com/office/powerpoint/2010/main" val="1086617291"/>
      </p:ext>
    </p:extLst>
  </p:cSld>
  <p:clrMapOvr>
    <a:masterClrMapping/>
  </p:clrMapOvr>
  <p:transition spd="slow">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5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1000"/>
                                        <p:tgtEl>
                                          <p:spTgt spid="3074"/>
                                        </p:tgtEl>
                                      </p:cBhvr>
                                    </p:animEffect>
                                    <p:anim calcmode="lin" valueType="num">
                                      <p:cBhvr>
                                        <p:cTn id="8" dur="1000" fill="hold"/>
                                        <p:tgtEl>
                                          <p:spTgt spid="3074"/>
                                        </p:tgtEl>
                                        <p:attrNameLst>
                                          <p:attrName>ppt_x</p:attrName>
                                        </p:attrNameLst>
                                      </p:cBhvr>
                                      <p:tavLst>
                                        <p:tav tm="0">
                                          <p:val>
                                            <p:strVal val="#ppt_x"/>
                                          </p:val>
                                        </p:tav>
                                        <p:tav tm="100000">
                                          <p:val>
                                            <p:strVal val="#ppt_x"/>
                                          </p:val>
                                        </p:tav>
                                      </p:tavLst>
                                    </p:anim>
                                    <p:anim calcmode="lin" valueType="num">
                                      <p:cBhvr>
                                        <p:cTn id="9" dur="1000" fill="hold"/>
                                        <p:tgtEl>
                                          <p:spTgt spid="3074"/>
                                        </p:tgtEl>
                                        <p:attrNameLst>
                                          <p:attrName>ppt_y</p:attrName>
                                        </p:attrNameLst>
                                      </p:cBhvr>
                                      <p:tavLst>
                                        <p:tav tm="0">
                                          <p:val>
                                            <p:strVal val="#ppt_y+.1"/>
                                          </p:val>
                                        </p:tav>
                                        <p:tav tm="100000">
                                          <p:val>
                                            <p:strVal val="#ppt_y"/>
                                          </p:val>
                                        </p:tav>
                                      </p:tavLst>
                                    </p:anim>
                                  </p:childTnLst>
                                </p:cTn>
                              </p:par>
                              <p:par>
                                <p:cTn id="10" presetID="42" presetClass="path" presetSubtype="0" accel="50000" decel="50000" fill="hold" grpId="2" nodeType="withEffect">
                                  <p:stCondLst>
                                    <p:cond delay="0"/>
                                  </p:stCondLst>
                                  <p:childTnLst>
                                    <p:animMotion origin="layout" path="M -3.05556E-6 4.81481E-6 L -0.02135 -0.06413 " pathEditMode="relative" rAng="0" ptsTypes="AA">
                                      <p:cBhvr>
                                        <p:cTn id="11" dur="1000" fill="hold"/>
                                        <p:tgtEl>
                                          <p:spTgt spid="2"/>
                                        </p:tgtEl>
                                        <p:attrNameLst>
                                          <p:attrName>ppt_x</p:attrName>
                                          <p:attrName>ppt_y</p:attrName>
                                        </p:attrNameLst>
                                      </p:cBhvr>
                                      <p:rCtr x="-1076" y="-3218"/>
                                    </p:animMotion>
                                  </p:childTnLst>
                                </p:cTn>
                              </p:par>
                            </p:childTnLst>
                          </p:cTn>
                        </p:par>
                        <p:par>
                          <p:cTn id="12" fill="hold">
                            <p:stCondLst>
                              <p:cond delay="1500"/>
                            </p:stCondLst>
                            <p:childTnLst>
                              <p:par>
                                <p:cTn id="13" presetID="10" presetClass="exit" presetSubtype="0" fill="hold" grpId="4" nodeType="afterEffect">
                                  <p:stCondLst>
                                    <p:cond delay="0"/>
                                  </p:stCondLst>
                                  <p:childTnLst>
                                    <p:animEffect transition="out" filter="fade">
                                      <p:cBhvr>
                                        <p:cTn id="14" dur="250"/>
                                        <p:tgtEl>
                                          <p:spTgt spid="2"/>
                                        </p:tgtEl>
                                      </p:cBhvr>
                                    </p:animEffect>
                                    <p:set>
                                      <p:cBhvr>
                                        <p:cTn id="15" dur="1" fill="hold">
                                          <p:stCondLst>
                                            <p:cond delay="249"/>
                                          </p:stCondLst>
                                        </p:cTn>
                                        <p:tgtEl>
                                          <p:spTgt spid="2"/>
                                        </p:tgtEl>
                                        <p:attrNameLst>
                                          <p:attrName>style.visibility</p:attrName>
                                        </p:attrNameLst>
                                      </p:cBhvr>
                                      <p:to>
                                        <p:strVal val="hidden"/>
                                      </p:to>
                                    </p:set>
                                  </p:childTnLst>
                                </p:cTn>
                              </p:par>
                            </p:childTnLst>
                          </p:cTn>
                        </p:par>
                        <p:par>
                          <p:cTn id="16" fill="hold">
                            <p:stCondLst>
                              <p:cond delay="1750"/>
                            </p:stCondLst>
                            <p:childTnLst>
                              <p:par>
                                <p:cTn id="17" presetID="3" presetClass="emph" presetSubtype="2" fill="hold" grpId="6" nodeType="afterEffect">
                                  <p:stCondLst>
                                    <p:cond delay="0"/>
                                  </p:stCondLst>
                                  <p:childTnLst>
                                    <p:animClr clrSpc="rgb" dir="cw">
                                      <p:cBhvr override="childStyle">
                                        <p:cTn id="18" dur="10" fill="hold"/>
                                        <p:tgtEl>
                                          <p:spTgt spid="2"/>
                                        </p:tgtEl>
                                        <p:attrNameLst>
                                          <p:attrName>style.color</p:attrName>
                                        </p:attrNameLst>
                                      </p:cBhvr>
                                      <p:to>
                                        <a:srgbClr val="0066FF"/>
                                      </p:to>
                                    </p:animClr>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25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250"/>
                                        <p:tgtEl>
                                          <p:spTgt spid="6"/>
                                        </p:tgtEl>
                                      </p:cBhvr>
                                    </p:animEffect>
                                  </p:childTnLst>
                                </p:cTn>
                              </p:par>
                              <p:par>
                                <p:cTn id="27" presetID="10" presetClass="entr" presetSubtype="0" fill="hold" grpId="5" nodeType="with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250"/>
                                        <p:tgtEl>
                                          <p:spTgt spid="2"/>
                                        </p:tgtEl>
                                      </p:cBhvr>
                                    </p:animEffect>
                                  </p:childTnLst>
                                </p:cTn>
                              </p:par>
                              <p:par>
                                <p:cTn id="30" presetID="42" presetClass="path" presetSubtype="0" accel="50000" decel="50000" fill="hold" grpId="2" nodeType="withEffect">
                                  <p:stCondLst>
                                    <p:cond delay="0"/>
                                  </p:stCondLst>
                                  <p:childTnLst>
                                    <p:animMotion origin="layout" path="M -4.16667E-6 -2.22222E-6 L 0.02414 -0.06528 " pathEditMode="relative" rAng="0" ptsTypes="AA">
                                      <p:cBhvr>
                                        <p:cTn id="31" dur="2000" fill="hold"/>
                                        <p:tgtEl>
                                          <p:spTgt spid="5"/>
                                        </p:tgtEl>
                                        <p:attrNameLst>
                                          <p:attrName>ppt_x</p:attrName>
                                          <p:attrName>ppt_y</p:attrName>
                                        </p:attrNameLst>
                                      </p:cBhvr>
                                      <p:rCtr x="1198" y="-3264"/>
                                    </p:animMotion>
                                  </p:childTnLst>
                                </p:cTn>
                              </p:par>
                              <p:par>
                                <p:cTn id="32" presetID="42" presetClass="path" presetSubtype="0" accel="50000" decel="50000" fill="hold" grpId="2" nodeType="withEffect">
                                  <p:stCondLst>
                                    <p:cond delay="0"/>
                                  </p:stCondLst>
                                  <p:childTnLst>
                                    <p:animMotion origin="layout" path="M 3.88889E-6 -3.7037E-6 L -0.06997 -0.06527 " pathEditMode="relative" rAng="0" ptsTypes="AA">
                                      <p:cBhvr>
                                        <p:cTn id="33" dur="2000" fill="hold"/>
                                        <p:tgtEl>
                                          <p:spTgt spid="6"/>
                                        </p:tgtEl>
                                        <p:attrNameLst>
                                          <p:attrName>ppt_x</p:attrName>
                                          <p:attrName>ppt_y</p:attrName>
                                        </p:attrNameLst>
                                      </p:cBhvr>
                                      <p:rCtr x="-3507" y="-3264"/>
                                    </p:animMotion>
                                  </p:childTnLst>
                                </p:cTn>
                              </p:par>
                              <p:par>
                                <p:cTn id="34" presetID="42" presetClass="path" presetSubtype="0" accel="50000" decel="50000" fill="hold" grpId="3" nodeType="withEffect">
                                  <p:stCondLst>
                                    <p:cond delay="0"/>
                                  </p:stCondLst>
                                  <p:childTnLst>
                                    <p:animMotion origin="layout" path="M -0.02135 -0.06413 L -0.31354 0.0662 " pathEditMode="relative" rAng="0" ptsTypes="AA">
                                      <p:cBhvr>
                                        <p:cTn id="35" dur="2000" fill="hold"/>
                                        <p:tgtEl>
                                          <p:spTgt spid="2"/>
                                        </p:tgtEl>
                                        <p:attrNameLst>
                                          <p:attrName>ppt_x</p:attrName>
                                          <p:attrName>ppt_y</p:attrName>
                                        </p:attrNameLst>
                                      </p:cBhvr>
                                      <p:rCtr x="-14618" y="6505"/>
                                    </p:animMotion>
                                  </p:childTnLst>
                                </p:cTn>
                              </p:par>
                              <p:par>
                                <p:cTn id="36" presetID="10" presetClass="exit" presetSubtype="0" fill="hold" grpId="1" nodeType="withEffect">
                                  <p:stCondLst>
                                    <p:cond delay="0"/>
                                  </p:stCondLst>
                                  <p:childTnLst>
                                    <p:animEffect transition="out" filter="fade">
                                      <p:cBhvr>
                                        <p:cTn id="37" dur="1250"/>
                                        <p:tgtEl>
                                          <p:spTgt spid="3074"/>
                                        </p:tgtEl>
                                      </p:cBhvr>
                                    </p:animEffect>
                                    <p:set>
                                      <p:cBhvr>
                                        <p:cTn id="38" dur="1" fill="hold">
                                          <p:stCondLst>
                                            <p:cond delay="1249"/>
                                          </p:stCondLst>
                                        </p:cTn>
                                        <p:tgtEl>
                                          <p:spTgt spid="3074"/>
                                        </p:tgtEl>
                                        <p:attrNameLst>
                                          <p:attrName>style.visibility</p:attrName>
                                        </p:attrNameLst>
                                      </p:cBhvr>
                                      <p:to>
                                        <p:strVal val="hidden"/>
                                      </p:to>
                                    </p:set>
                                  </p:childTnLst>
                                </p:cTn>
                              </p:par>
                            </p:childTnLst>
                          </p:cTn>
                        </p:par>
                        <p:par>
                          <p:cTn id="39" fill="hold">
                            <p:stCondLst>
                              <p:cond delay="2000"/>
                            </p:stCondLst>
                            <p:childTnLst>
                              <p:par>
                                <p:cTn id="40" presetID="10"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250"/>
                                        <p:tgtEl>
                                          <p:spTgt spid="4"/>
                                        </p:tgtEl>
                                      </p:cBhvr>
                                    </p:animEffect>
                                  </p:childTnLst>
                                </p:cTn>
                              </p:par>
                              <p:par>
                                <p:cTn id="43" presetID="10" presetClass="exit" presetSubtype="0" fill="hold" grpId="1" nodeType="withEffect">
                                  <p:stCondLst>
                                    <p:cond delay="0"/>
                                  </p:stCondLst>
                                  <p:childTnLst>
                                    <p:animEffect transition="out" filter="fade">
                                      <p:cBhvr>
                                        <p:cTn id="44" dur="500"/>
                                        <p:tgtEl>
                                          <p:spTgt spid="2"/>
                                        </p:tgtEl>
                                      </p:cBhvr>
                                    </p:animEffect>
                                    <p:set>
                                      <p:cBhvr>
                                        <p:cTn id="45" dur="1" fill="hold">
                                          <p:stCondLst>
                                            <p:cond delay="499"/>
                                          </p:stCondLst>
                                        </p:cTn>
                                        <p:tgtEl>
                                          <p:spTgt spid="2"/>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500"/>
                                        <p:tgtEl>
                                          <p:spTgt spid="5"/>
                                        </p:tgtEl>
                                      </p:cBhvr>
                                    </p:animEffect>
                                    <p:set>
                                      <p:cBhvr>
                                        <p:cTn id="48" dur="1" fill="hold">
                                          <p:stCondLst>
                                            <p:cond delay="499"/>
                                          </p:stCondLst>
                                        </p:cTn>
                                        <p:tgtEl>
                                          <p:spTgt spid="5"/>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6"/>
                                        </p:tgtEl>
                                      </p:cBhvr>
                                    </p:animEffect>
                                    <p:set>
                                      <p:cBhvr>
                                        <p:cTn id="51"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3074" grpId="1"/>
      <p:bldP spid="4" grpId="0"/>
      <p:bldP spid="5" grpId="0"/>
      <p:bldP spid="5" grpId="1"/>
      <p:bldP spid="5" grpId="2"/>
      <p:bldP spid="6" grpId="0"/>
      <p:bldP spid="6" grpId="1"/>
      <p:bldP spid="6" grpId="2"/>
      <p:bldP spid="2" grpId="1"/>
      <p:bldP spid="2" grpId="2"/>
      <p:bldP spid="2" grpId="3"/>
      <p:bldP spid="2" grpId="4"/>
      <p:bldP spid="2" grpId="5"/>
      <p:bldP spid="2" grpId="6"/>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2" descr="The judgment seat of Christ. – Decluttering Religion.">
            <a:extLst>
              <a:ext uri="{FF2B5EF4-FFF2-40B4-BE49-F238E27FC236}">
                <a16:creationId xmlns:a16="http://schemas.microsoft.com/office/drawing/2014/main" id="{2B092956-519D-9589-9A05-96FFCEDA62A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2" name="Final">
            <a:extLst>
              <a:ext uri="{FF2B5EF4-FFF2-40B4-BE49-F238E27FC236}">
                <a16:creationId xmlns:a16="http://schemas.microsoft.com/office/drawing/2014/main" id="{8CAE93E5-6196-BF1D-E2BF-C1B7D225060E}"/>
              </a:ext>
            </a:extLst>
          </p:cNvPr>
          <p:cNvSpPr txBox="1">
            <a:spLocks noChangeArrowheads="1"/>
          </p:cNvSpPr>
          <p:nvPr/>
        </p:nvSpPr>
        <p:spPr bwMode="auto">
          <a:xfrm>
            <a:off x="457200" y="773552"/>
            <a:ext cx="8229600" cy="53108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we must all appear before</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the judgment seat of Christ</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t>that each one may receive the things done in the body</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t>according to what he has done whether good or bad</a:t>
            </a:r>
            <a:endParaRPr lang="en-US" altLang="en-US" sz="4000" b="1" i="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326039"/>
            <a:ext cx="8229600" cy="420592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we must all appear before the judgment seat of Christ, that each one may receive the things done in the body, according to what he has done, whether good or bad.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2</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nd</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Corinthians 5:10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E79DE867-6C45-7BE3-93AF-8A04792F31D3}"/>
              </a:ext>
            </a:extLst>
          </p:cNvPr>
          <p:cNvSpPr txBox="1">
            <a:spLocks noChangeArrowheads="1"/>
          </p:cNvSpPr>
          <p:nvPr/>
        </p:nvSpPr>
        <p:spPr bwMode="auto">
          <a:xfrm>
            <a:off x="1276350" y="1383981"/>
            <a:ext cx="6577470" cy="79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we must all appear before</a:t>
            </a:r>
          </a:p>
        </p:txBody>
      </p:sp>
      <p:sp>
        <p:nvSpPr>
          <p:cNvPr id="3" name="Rectangle 2">
            <a:extLst>
              <a:ext uri="{FF2B5EF4-FFF2-40B4-BE49-F238E27FC236}">
                <a16:creationId xmlns:a16="http://schemas.microsoft.com/office/drawing/2014/main" id="{36468811-44C6-A1E4-865F-D64E36BBAB4C}"/>
              </a:ext>
            </a:extLst>
          </p:cNvPr>
          <p:cNvSpPr txBox="1">
            <a:spLocks noChangeArrowheads="1"/>
          </p:cNvSpPr>
          <p:nvPr/>
        </p:nvSpPr>
        <p:spPr bwMode="auto">
          <a:xfrm>
            <a:off x="7577105" y="1383507"/>
            <a:ext cx="1093026" cy="7936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a:t>
            </a:r>
          </a:p>
        </p:txBody>
      </p:sp>
      <p:sp>
        <p:nvSpPr>
          <p:cNvPr id="4" name="Rectangle 2">
            <a:extLst>
              <a:ext uri="{FF2B5EF4-FFF2-40B4-BE49-F238E27FC236}">
                <a16:creationId xmlns:a16="http://schemas.microsoft.com/office/drawing/2014/main" id="{511FB7C7-044A-0CD0-A13A-976E6AD93173}"/>
              </a:ext>
            </a:extLst>
          </p:cNvPr>
          <p:cNvSpPr txBox="1">
            <a:spLocks noChangeArrowheads="1"/>
          </p:cNvSpPr>
          <p:nvPr/>
        </p:nvSpPr>
        <p:spPr bwMode="auto">
          <a:xfrm>
            <a:off x="330994" y="2035334"/>
            <a:ext cx="6029325" cy="8316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judgment</a:t>
            </a:r>
            <a:r>
              <a:rPr kumimoji="0" lang="en-US" altLang="en-US" sz="44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seat of Christ</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5" name="Rectangle 2">
            <a:extLst>
              <a:ext uri="{FF2B5EF4-FFF2-40B4-BE49-F238E27FC236}">
                <a16:creationId xmlns:a16="http://schemas.microsoft.com/office/drawing/2014/main" id="{13F7A736-9C4A-C037-BF92-A29AAD287725}"/>
              </a:ext>
            </a:extLst>
          </p:cNvPr>
          <p:cNvSpPr txBox="1">
            <a:spLocks noChangeArrowheads="1"/>
          </p:cNvSpPr>
          <p:nvPr/>
        </p:nvSpPr>
        <p:spPr bwMode="auto">
          <a:xfrm>
            <a:off x="6088856" y="2071688"/>
            <a:ext cx="2650331" cy="755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each</a:t>
            </a:r>
          </a:p>
        </p:txBody>
      </p:sp>
      <p:sp>
        <p:nvSpPr>
          <p:cNvPr id="6" name="Rectangle 2">
            <a:extLst>
              <a:ext uri="{FF2B5EF4-FFF2-40B4-BE49-F238E27FC236}">
                <a16:creationId xmlns:a16="http://schemas.microsoft.com/office/drawing/2014/main" id="{81E36108-2957-8A6D-C6C8-C785C79CB00B}"/>
              </a:ext>
            </a:extLst>
          </p:cNvPr>
          <p:cNvSpPr txBox="1">
            <a:spLocks noChangeArrowheads="1"/>
          </p:cNvSpPr>
          <p:nvPr/>
        </p:nvSpPr>
        <p:spPr bwMode="auto">
          <a:xfrm>
            <a:off x="550069" y="2736792"/>
            <a:ext cx="5186850" cy="7707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one may receive the</a:t>
            </a:r>
          </a:p>
        </p:txBody>
      </p:sp>
      <p:sp>
        <p:nvSpPr>
          <p:cNvPr id="7" name="Rectangle 2">
            <a:extLst>
              <a:ext uri="{FF2B5EF4-FFF2-40B4-BE49-F238E27FC236}">
                <a16:creationId xmlns:a16="http://schemas.microsoft.com/office/drawing/2014/main" id="{F21BC543-884E-82BB-0C38-A298A2F88301}"/>
              </a:ext>
            </a:extLst>
          </p:cNvPr>
          <p:cNvSpPr txBox="1">
            <a:spLocks noChangeArrowheads="1"/>
          </p:cNvSpPr>
          <p:nvPr/>
        </p:nvSpPr>
        <p:spPr bwMode="auto">
          <a:xfrm>
            <a:off x="5423770" y="2726532"/>
            <a:ext cx="3136824" cy="789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things done</a:t>
            </a:r>
          </a:p>
        </p:txBody>
      </p:sp>
      <p:sp>
        <p:nvSpPr>
          <p:cNvPr id="8" name="Rectangle 2">
            <a:extLst>
              <a:ext uri="{FF2B5EF4-FFF2-40B4-BE49-F238E27FC236}">
                <a16:creationId xmlns:a16="http://schemas.microsoft.com/office/drawing/2014/main" id="{BD87C992-A964-C96F-30AE-2C216AF64DCA}"/>
              </a:ext>
            </a:extLst>
          </p:cNvPr>
          <p:cNvSpPr txBox="1">
            <a:spLocks noChangeArrowheads="1"/>
          </p:cNvSpPr>
          <p:nvPr/>
        </p:nvSpPr>
        <p:spPr bwMode="auto">
          <a:xfrm>
            <a:off x="426243" y="3410816"/>
            <a:ext cx="3131771" cy="7658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the body</a:t>
            </a:r>
          </a:p>
        </p:txBody>
      </p:sp>
      <p:sp>
        <p:nvSpPr>
          <p:cNvPr id="9" name="Rectangle 2">
            <a:extLst>
              <a:ext uri="{FF2B5EF4-FFF2-40B4-BE49-F238E27FC236}">
                <a16:creationId xmlns:a16="http://schemas.microsoft.com/office/drawing/2014/main" id="{F7B5D28B-92C4-0A1A-1358-6FBFA631D678}"/>
              </a:ext>
            </a:extLst>
          </p:cNvPr>
          <p:cNvSpPr txBox="1">
            <a:spLocks noChangeArrowheads="1"/>
          </p:cNvSpPr>
          <p:nvPr/>
        </p:nvSpPr>
        <p:spPr bwMode="auto">
          <a:xfrm>
            <a:off x="3237733" y="3410197"/>
            <a:ext cx="5563368" cy="7617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according to what he</a:t>
            </a:r>
          </a:p>
        </p:txBody>
      </p:sp>
      <p:sp>
        <p:nvSpPr>
          <p:cNvPr id="10" name="Rectangle 2">
            <a:extLst>
              <a:ext uri="{FF2B5EF4-FFF2-40B4-BE49-F238E27FC236}">
                <a16:creationId xmlns:a16="http://schemas.microsoft.com/office/drawing/2014/main" id="{1633D50E-44AA-E8D9-E844-EF9ACBB1EAFA}"/>
              </a:ext>
            </a:extLst>
          </p:cNvPr>
          <p:cNvSpPr txBox="1">
            <a:spLocks noChangeArrowheads="1"/>
          </p:cNvSpPr>
          <p:nvPr/>
        </p:nvSpPr>
        <p:spPr bwMode="auto">
          <a:xfrm>
            <a:off x="588722" y="4064551"/>
            <a:ext cx="2656141" cy="797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has done</a:t>
            </a:r>
          </a:p>
        </p:txBody>
      </p:sp>
      <p:sp>
        <p:nvSpPr>
          <p:cNvPr id="11" name="Rectangle 2">
            <a:extLst>
              <a:ext uri="{FF2B5EF4-FFF2-40B4-BE49-F238E27FC236}">
                <a16:creationId xmlns:a16="http://schemas.microsoft.com/office/drawing/2014/main" id="{2FAEF5BB-9305-EAE6-CA03-818AC650A3A4}"/>
              </a:ext>
            </a:extLst>
          </p:cNvPr>
          <p:cNvSpPr txBox="1">
            <a:spLocks noChangeArrowheads="1"/>
          </p:cNvSpPr>
          <p:nvPr/>
        </p:nvSpPr>
        <p:spPr bwMode="auto">
          <a:xfrm>
            <a:off x="2949110" y="4074696"/>
            <a:ext cx="548289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whether good or bad</a:t>
            </a:r>
          </a:p>
        </p:txBody>
      </p:sp>
      <p:sp>
        <p:nvSpPr>
          <p:cNvPr id="13" name="Arrow: Bent-Up 9">
            <a:extLst>
              <a:ext uri="{FF2B5EF4-FFF2-40B4-BE49-F238E27FC236}">
                <a16:creationId xmlns:a16="http://schemas.microsoft.com/office/drawing/2014/main" id="{F3AA5165-0C71-A02C-5108-73CD3898C62A}"/>
              </a:ext>
            </a:extLst>
          </p:cNvPr>
          <p:cNvSpPr/>
          <p:nvPr/>
        </p:nvSpPr>
        <p:spPr>
          <a:xfrm rot="5400000">
            <a:off x="1510415" y="5531756"/>
            <a:ext cx="444908" cy="400568"/>
          </a:xfrm>
          <a:prstGeom prst="bentUpArrow">
            <a:avLst>
              <a:gd name="adj1" fmla="val 25079"/>
              <a:gd name="adj2" fmla="val 32031"/>
              <a:gd name="adj3" fmla="val 35156"/>
            </a:avLst>
          </a:prstGeom>
          <a:solidFill>
            <a:srgbClr val="FF99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4" name="Rectangle 2">
            <a:extLst>
              <a:ext uri="{FF2B5EF4-FFF2-40B4-BE49-F238E27FC236}">
                <a16:creationId xmlns:a16="http://schemas.microsoft.com/office/drawing/2014/main" id="{418A6458-ECB2-1626-A4B8-1720376ECE7C}"/>
              </a:ext>
            </a:extLst>
          </p:cNvPr>
          <p:cNvSpPr txBox="1">
            <a:spLocks noChangeArrowheads="1"/>
          </p:cNvSpPr>
          <p:nvPr/>
        </p:nvSpPr>
        <p:spPr bwMode="auto">
          <a:xfrm>
            <a:off x="605152" y="810782"/>
            <a:ext cx="745664"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5" name="Rectangle 9">
            <a:extLst>
              <a:ext uri="{FF2B5EF4-FFF2-40B4-BE49-F238E27FC236}">
                <a16:creationId xmlns:a16="http://schemas.microsoft.com/office/drawing/2014/main" id="{47A2071C-8090-F2DB-5973-4F7A63E1757C}"/>
              </a:ext>
            </a:extLst>
          </p:cNvPr>
          <p:cNvSpPr>
            <a:spLocks noChangeArrowheads="1"/>
          </p:cNvSpPr>
          <p:nvPr/>
        </p:nvSpPr>
        <p:spPr bwMode="auto">
          <a:xfrm>
            <a:off x="6277162" y="1384409"/>
            <a:ext cx="1681131" cy="727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Christ</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6" name="Rectangle 6">
            <a:extLst>
              <a:ext uri="{FF2B5EF4-FFF2-40B4-BE49-F238E27FC236}">
                <a16:creationId xmlns:a16="http://schemas.microsoft.com/office/drawing/2014/main" id="{2FCFFC88-D215-8B73-C2A9-60C48E733DCD}"/>
              </a:ext>
            </a:extLst>
          </p:cNvPr>
          <p:cNvSpPr>
            <a:spLocks noChangeArrowheads="1"/>
          </p:cNvSpPr>
          <p:nvPr/>
        </p:nvSpPr>
        <p:spPr bwMode="auto">
          <a:xfrm>
            <a:off x="4507606" y="3404328"/>
            <a:ext cx="783708"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7" name="Rectangle 2">
            <a:extLst>
              <a:ext uri="{FF2B5EF4-FFF2-40B4-BE49-F238E27FC236}">
                <a16:creationId xmlns:a16="http://schemas.microsoft.com/office/drawing/2014/main" id="{1EFC9916-F9D1-CCC9-08AE-D09F866B43E5}"/>
              </a:ext>
            </a:extLst>
          </p:cNvPr>
          <p:cNvSpPr txBox="1">
            <a:spLocks noChangeArrowheads="1"/>
          </p:cNvSpPr>
          <p:nvPr/>
        </p:nvSpPr>
        <p:spPr bwMode="auto">
          <a:xfrm>
            <a:off x="4601433" y="4068382"/>
            <a:ext cx="602949" cy="736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B0F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B0F0"/>
              </a:solidFill>
              <a:effectLst>
                <a:glow rad="63500">
                  <a:srgbClr val="000000"/>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119297522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250"/>
                                        <p:tgtEl>
                                          <p:spTgt spid="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250"/>
                                        <p:tgtEl>
                                          <p:spTgt spid="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25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25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250"/>
                                        <p:tgtEl>
                                          <p:spTgt spid="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250"/>
                                        <p:tgtEl>
                                          <p:spTgt spid="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250"/>
                                        <p:tgtEl>
                                          <p:spTgt spid="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250"/>
                                        <p:tgtEl>
                                          <p:spTgt spid="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25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250"/>
                                        <p:tgtEl>
                                          <p:spTgt spid="11"/>
                                        </p:tgtEl>
                                      </p:cBhvr>
                                    </p:animEffect>
                                  </p:childTnLst>
                                </p:cTn>
                              </p:par>
                              <p:par>
                                <p:cTn id="41" presetID="42" presetClass="path" presetSubtype="0" accel="50000" decel="50000" fill="hold" grpId="2" nodeType="withEffect">
                                  <p:stCondLst>
                                    <p:cond delay="0"/>
                                  </p:stCondLst>
                                  <p:childTnLst>
                                    <p:animMotion origin="layout" path="M -1.94444E-6 -2.22222E-6 L 0.00104 -0.10208 " pathEditMode="relative" rAng="0" ptsTypes="AA">
                                      <p:cBhvr>
                                        <p:cTn id="42" dur="2000" fill="hold"/>
                                        <p:tgtEl>
                                          <p:spTgt spid="2"/>
                                        </p:tgtEl>
                                        <p:attrNameLst>
                                          <p:attrName>ppt_x</p:attrName>
                                          <p:attrName>ppt_y</p:attrName>
                                        </p:attrNameLst>
                                      </p:cBhvr>
                                      <p:rCtr x="52" y="-5116"/>
                                    </p:animMotion>
                                  </p:childTnLst>
                                </p:cTn>
                              </p:par>
                              <p:par>
                                <p:cTn id="43" presetID="42" presetClass="path" presetSubtype="0" accel="50000" decel="50000" fill="hold" grpId="2" nodeType="withEffect">
                                  <p:stCondLst>
                                    <p:cond delay="0"/>
                                  </p:stCondLst>
                                  <p:childTnLst>
                                    <p:animMotion origin="layout" path="M 1.94444E-6 -7.40741E-7 L -0.68455 -0.0044 " pathEditMode="relative" rAng="0" ptsTypes="AA">
                                      <p:cBhvr>
                                        <p:cTn id="44" dur="2000" fill="hold"/>
                                        <p:tgtEl>
                                          <p:spTgt spid="3"/>
                                        </p:tgtEl>
                                        <p:attrNameLst>
                                          <p:attrName>ppt_x</p:attrName>
                                          <p:attrName>ppt_y</p:attrName>
                                        </p:attrNameLst>
                                      </p:cBhvr>
                                      <p:rCtr x="-34236" y="-231"/>
                                    </p:animMotion>
                                  </p:childTnLst>
                                </p:cTn>
                              </p:par>
                              <p:par>
                                <p:cTn id="45" presetID="42" presetClass="path" presetSubtype="0" accel="50000" decel="50000" fill="hold" grpId="2" nodeType="withEffect">
                                  <p:stCondLst>
                                    <p:cond delay="0"/>
                                  </p:stCondLst>
                                  <p:childTnLst>
                                    <p:animMotion origin="layout" path="M -2.22222E-6 2.59259E-6 L 0.19011 -0.10185 " pathEditMode="relative" rAng="0" ptsTypes="AA">
                                      <p:cBhvr>
                                        <p:cTn id="46" dur="2000" fill="hold"/>
                                        <p:tgtEl>
                                          <p:spTgt spid="4"/>
                                        </p:tgtEl>
                                        <p:attrNameLst>
                                          <p:attrName>ppt_x</p:attrName>
                                          <p:attrName>ppt_y</p:attrName>
                                        </p:attrNameLst>
                                      </p:cBhvr>
                                      <p:rCtr x="9497" y="-5093"/>
                                    </p:animMotion>
                                  </p:childTnLst>
                                </p:cTn>
                              </p:par>
                              <p:par>
                                <p:cTn id="47" presetID="42" presetClass="path" presetSubtype="0" accel="50000" decel="50000" fill="hold" grpId="2" nodeType="withEffect">
                                  <p:stCondLst>
                                    <p:cond delay="0"/>
                                  </p:stCondLst>
                                  <p:childTnLst>
                                    <p:animMotion origin="layout" path="M -3.88889E-6 4.07407E-6 L -0.57517 0.09398 " pathEditMode="relative" rAng="0" ptsTypes="AA">
                                      <p:cBhvr>
                                        <p:cTn id="48" dur="2000" fill="hold"/>
                                        <p:tgtEl>
                                          <p:spTgt spid="5"/>
                                        </p:tgtEl>
                                        <p:attrNameLst>
                                          <p:attrName>ppt_x</p:attrName>
                                          <p:attrName>ppt_y</p:attrName>
                                        </p:attrNameLst>
                                      </p:cBhvr>
                                      <p:rCtr x="-28767" y="4699"/>
                                    </p:animMotion>
                                  </p:childTnLst>
                                </p:cTn>
                              </p:par>
                              <p:par>
                                <p:cTn id="49" presetID="42" presetClass="path" presetSubtype="0" accel="50000" decel="50000" fill="hold" grpId="2" nodeType="withEffect">
                                  <p:stCondLst>
                                    <p:cond delay="0"/>
                                  </p:stCondLst>
                                  <p:childTnLst>
                                    <p:animMotion origin="layout" path="M 5.55112E-17 -2.59259E-6 L 0.28281 -0.0044 " pathEditMode="relative" rAng="0" ptsTypes="AA">
                                      <p:cBhvr>
                                        <p:cTn id="50" dur="2000" fill="hold"/>
                                        <p:tgtEl>
                                          <p:spTgt spid="6"/>
                                        </p:tgtEl>
                                        <p:attrNameLst>
                                          <p:attrName>ppt_x</p:attrName>
                                          <p:attrName>ppt_y</p:attrName>
                                        </p:attrNameLst>
                                      </p:cBhvr>
                                      <p:rCtr x="14132" y="-231"/>
                                    </p:animMotion>
                                  </p:childTnLst>
                                </p:cTn>
                              </p:par>
                              <p:par>
                                <p:cTn id="51" presetID="42" presetClass="path" presetSubtype="0" accel="50000" decel="50000" fill="hold" grpId="2" nodeType="withEffect">
                                  <p:stCondLst>
                                    <p:cond delay="0"/>
                                  </p:stCondLst>
                                  <p:childTnLst>
                                    <p:animMotion origin="layout" path="M 3.05556E-6 -2.59259E-6 L -0.41511 0.09352 " pathEditMode="relative" rAng="0" ptsTypes="AA">
                                      <p:cBhvr>
                                        <p:cTn id="52" dur="2000" fill="hold"/>
                                        <p:tgtEl>
                                          <p:spTgt spid="7"/>
                                        </p:tgtEl>
                                        <p:attrNameLst>
                                          <p:attrName>ppt_x</p:attrName>
                                          <p:attrName>ppt_y</p:attrName>
                                        </p:attrNameLst>
                                      </p:cBhvr>
                                      <p:rCtr x="-20764" y="4676"/>
                                    </p:animMotion>
                                  </p:childTnLst>
                                </p:cTn>
                              </p:par>
                              <p:par>
                                <p:cTn id="53" presetID="42" presetClass="path" presetSubtype="0" accel="50000" decel="50000" fill="hold" grpId="2" nodeType="withEffect">
                                  <p:stCondLst>
                                    <p:cond delay="0"/>
                                  </p:stCondLst>
                                  <p:childTnLst>
                                    <p:animMotion origin="layout" path="M 1.66667E-6 -7.40741E-7 L 0.43837 -0.0044 " pathEditMode="relative" rAng="0" ptsTypes="AA">
                                      <p:cBhvr>
                                        <p:cTn id="54" dur="2000" fill="hold"/>
                                        <p:tgtEl>
                                          <p:spTgt spid="8"/>
                                        </p:tgtEl>
                                        <p:attrNameLst>
                                          <p:attrName>ppt_x</p:attrName>
                                          <p:attrName>ppt_y</p:attrName>
                                        </p:attrNameLst>
                                      </p:cBhvr>
                                      <p:rCtr x="21910" y="-231"/>
                                    </p:animMotion>
                                  </p:childTnLst>
                                </p:cTn>
                              </p:par>
                              <p:par>
                                <p:cTn id="55" presetID="42" presetClass="path" presetSubtype="0" accel="50000" decel="50000" fill="hold" grpId="2" nodeType="withEffect">
                                  <p:stCondLst>
                                    <p:cond delay="0"/>
                                  </p:stCondLst>
                                  <p:childTnLst>
                                    <p:animMotion origin="layout" path="M -3.33333E-6 2.22222E-6 L -0.28038 0.19143 " pathEditMode="relative" rAng="0" ptsTypes="AA">
                                      <p:cBhvr>
                                        <p:cTn id="56" dur="2000" fill="hold"/>
                                        <p:tgtEl>
                                          <p:spTgt spid="9"/>
                                        </p:tgtEl>
                                        <p:attrNameLst>
                                          <p:attrName>ppt_x</p:attrName>
                                          <p:attrName>ppt_y</p:attrName>
                                        </p:attrNameLst>
                                      </p:cBhvr>
                                      <p:rCtr x="-14028" y="9560"/>
                                    </p:animMotion>
                                  </p:childTnLst>
                                </p:cTn>
                              </p:par>
                              <p:par>
                                <p:cTn id="57" presetID="42" presetClass="path" presetSubtype="0" accel="50000" decel="50000" fill="hold" grpId="2" nodeType="withEffect">
                                  <p:stCondLst>
                                    <p:cond delay="0"/>
                                  </p:stCondLst>
                                  <p:childTnLst>
                                    <p:animMotion origin="layout" path="M 1.38889E-6 -4.44444E-6 L 0.56493 0.09352 " pathEditMode="relative" rAng="0" ptsTypes="AA">
                                      <p:cBhvr>
                                        <p:cTn id="58" dur="2000" fill="hold"/>
                                        <p:tgtEl>
                                          <p:spTgt spid="10"/>
                                        </p:tgtEl>
                                        <p:attrNameLst>
                                          <p:attrName>ppt_x</p:attrName>
                                          <p:attrName>ppt_y</p:attrName>
                                        </p:attrNameLst>
                                      </p:cBhvr>
                                      <p:rCtr x="28247" y="4676"/>
                                    </p:animMotion>
                                  </p:childTnLst>
                                </p:cTn>
                              </p:par>
                              <p:par>
                                <p:cTn id="59" presetID="42" presetClass="path" presetSubtype="0" accel="50000" decel="50000" fill="hold" grpId="2" nodeType="withEffect">
                                  <p:stCondLst>
                                    <p:cond delay="0"/>
                                  </p:stCondLst>
                                  <p:childTnLst>
                                    <p:animMotion origin="layout" path="M -2.22222E-6 4.07407E-6 L -0.1217 0.19143 " pathEditMode="relative" rAng="0" ptsTypes="AA">
                                      <p:cBhvr>
                                        <p:cTn id="60" dur="2000" fill="hold"/>
                                        <p:tgtEl>
                                          <p:spTgt spid="11"/>
                                        </p:tgtEl>
                                        <p:attrNameLst>
                                          <p:attrName>ppt_x</p:attrName>
                                          <p:attrName>ppt_y</p:attrName>
                                        </p:attrNameLst>
                                      </p:cBhvr>
                                      <p:rCtr x="-6094" y="9560"/>
                                    </p:animMotion>
                                  </p:childTnLst>
                                </p:cTn>
                              </p:par>
                              <p:par>
                                <p:cTn id="61" presetID="10" presetClass="exit" presetSubtype="0" fill="hold" grpId="1" nodeType="withEffect">
                                  <p:stCondLst>
                                    <p:cond delay="0"/>
                                  </p:stCondLst>
                                  <p:childTnLst>
                                    <p:animEffect transition="out" filter="fade">
                                      <p:cBhvr>
                                        <p:cTn id="62" dur="1250"/>
                                        <p:tgtEl>
                                          <p:spTgt spid="3074"/>
                                        </p:tgtEl>
                                      </p:cBhvr>
                                    </p:animEffect>
                                    <p:set>
                                      <p:cBhvr>
                                        <p:cTn id="63" dur="1" fill="hold">
                                          <p:stCondLst>
                                            <p:cond delay="1249"/>
                                          </p:stCondLst>
                                        </p:cTn>
                                        <p:tgtEl>
                                          <p:spTgt spid="3074"/>
                                        </p:tgtEl>
                                        <p:attrNameLst>
                                          <p:attrName>style.visibility</p:attrName>
                                        </p:attrNameLst>
                                      </p:cBhvr>
                                      <p:to>
                                        <p:strVal val="hidden"/>
                                      </p:to>
                                    </p:set>
                                  </p:childTnLst>
                                </p:cTn>
                              </p:par>
                            </p:childTnLst>
                          </p:cTn>
                        </p:par>
                        <p:par>
                          <p:cTn id="64" fill="hold">
                            <p:stCondLst>
                              <p:cond delay="2000"/>
                            </p:stCondLst>
                            <p:childTnLst>
                              <p:par>
                                <p:cTn id="65" presetID="10" presetClass="entr" presetSubtype="0" fill="hold" grpId="0" nodeType="after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fade">
                                      <p:cBhvr>
                                        <p:cTn id="67" dur="250"/>
                                        <p:tgtEl>
                                          <p:spTgt spid="12"/>
                                        </p:tgtEl>
                                      </p:cBhvr>
                                    </p:animEffect>
                                  </p:childTnLst>
                                </p:cTn>
                              </p:par>
                              <p:par>
                                <p:cTn id="68" presetID="10" presetClass="exit" presetSubtype="0" fill="hold" grpId="1" nodeType="withEffect">
                                  <p:stCondLst>
                                    <p:cond delay="0"/>
                                  </p:stCondLst>
                                  <p:childTnLst>
                                    <p:animEffect transition="out" filter="fade">
                                      <p:cBhvr>
                                        <p:cTn id="69" dur="500"/>
                                        <p:tgtEl>
                                          <p:spTgt spid="2"/>
                                        </p:tgtEl>
                                      </p:cBhvr>
                                    </p:animEffect>
                                    <p:set>
                                      <p:cBhvr>
                                        <p:cTn id="70" dur="1" fill="hold">
                                          <p:stCondLst>
                                            <p:cond delay="499"/>
                                          </p:stCondLst>
                                        </p:cTn>
                                        <p:tgtEl>
                                          <p:spTgt spid="2"/>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500"/>
                                        <p:tgtEl>
                                          <p:spTgt spid="3"/>
                                        </p:tgtEl>
                                      </p:cBhvr>
                                    </p:animEffect>
                                    <p:set>
                                      <p:cBhvr>
                                        <p:cTn id="73" dur="1" fill="hold">
                                          <p:stCondLst>
                                            <p:cond delay="499"/>
                                          </p:stCondLst>
                                        </p:cTn>
                                        <p:tgtEl>
                                          <p:spTgt spid="3"/>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500"/>
                                        <p:tgtEl>
                                          <p:spTgt spid="4"/>
                                        </p:tgtEl>
                                      </p:cBhvr>
                                    </p:animEffect>
                                    <p:set>
                                      <p:cBhvr>
                                        <p:cTn id="76" dur="1" fill="hold">
                                          <p:stCondLst>
                                            <p:cond delay="499"/>
                                          </p:stCondLst>
                                        </p:cTn>
                                        <p:tgtEl>
                                          <p:spTgt spid="4"/>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500"/>
                                        <p:tgtEl>
                                          <p:spTgt spid="5"/>
                                        </p:tgtEl>
                                      </p:cBhvr>
                                    </p:animEffect>
                                    <p:set>
                                      <p:cBhvr>
                                        <p:cTn id="79" dur="1" fill="hold">
                                          <p:stCondLst>
                                            <p:cond delay="499"/>
                                          </p:stCondLst>
                                        </p:cTn>
                                        <p:tgtEl>
                                          <p:spTgt spid="5"/>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500"/>
                                        <p:tgtEl>
                                          <p:spTgt spid="6"/>
                                        </p:tgtEl>
                                      </p:cBhvr>
                                    </p:animEffect>
                                    <p:set>
                                      <p:cBhvr>
                                        <p:cTn id="82" dur="1" fill="hold">
                                          <p:stCondLst>
                                            <p:cond delay="499"/>
                                          </p:stCondLst>
                                        </p:cTn>
                                        <p:tgtEl>
                                          <p:spTgt spid="6"/>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7"/>
                                        </p:tgtEl>
                                      </p:cBhvr>
                                    </p:animEffect>
                                    <p:set>
                                      <p:cBhvr>
                                        <p:cTn id="85" dur="1" fill="hold">
                                          <p:stCondLst>
                                            <p:cond delay="499"/>
                                          </p:stCondLst>
                                        </p:cTn>
                                        <p:tgtEl>
                                          <p:spTgt spid="7"/>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8"/>
                                        </p:tgtEl>
                                      </p:cBhvr>
                                    </p:animEffect>
                                    <p:set>
                                      <p:cBhvr>
                                        <p:cTn id="88" dur="1" fill="hold">
                                          <p:stCondLst>
                                            <p:cond delay="499"/>
                                          </p:stCondLst>
                                        </p:cTn>
                                        <p:tgtEl>
                                          <p:spTgt spid="8"/>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9"/>
                                        </p:tgtEl>
                                      </p:cBhvr>
                                    </p:animEffect>
                                    <p:set>
                                      <p:cBhvr>
                                        <p:cTn id="91" dur="1" fill="hold">
                                          <p:stCondLst>
                                            <p:cond delay="499"/>
                                          </p:stCondLst>
                                        </p:cTn>
                                        <p:tgtEl>
                                          <p:spTgt spid="9"/>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10"/>
                                        </p:tgtEl>
                                      </p:cBhvr>
                                    </p:animEffect>
                                    <p:set>
                                      <p:cBhvr>
                                        <p:cTn id="94" dur="1" fill="hold">
                                          <p:stCondLst>
                                            <p:cond delay="499"/>
                                          </p:stCondLst>
                                        </p:cTn>
                                        <p:tgtEl>
                                          <p:spTgt spid="10"/>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11"/>
                                        </p:tgtEl>
                                      </p:cBhvr>
                                    </p:animEffect>
                                    <p:set>
                                      <p:cBhvr>
                                        <p:cTn id="97" dur="1" fill="hold">
                                          <p:stCondLst>
                                            <p:cond delay="499"/>
                                          </p:stCondLst>
                                        </p:cTn>
                                        <p:tgtEl>
                                          <p:spTgt spid="11"/>
                                        </p:tgtEl>
                                        <p:attrNameLst>
                                          <p:attrName>style.visibility</p:attrName>
                                        </p:attrNameLst>
                                      </p:cBhvr>
                                      <p:to>
                                        <p:strVal val="hidden"/>
                                      </p:to>
                                    </p:set>
                                  </p:childTnLst>
                                </p:cTn>
                              </p:par>
                            </p:childTnLst>
                          </p:cTn>
                        </p:par>
                        <p:par>
                          <p:cTn id="98" fill="hold">
                            <p:stCondLst>
                              <p:cond delay="2500"/>
                            </p:stCondLst>
                            <p:childTnLst>
                              <p:par>
                                <p:cTn id="99" presetID="2" presetClass="entr" presetSubtype="8" fill="hold" grpId="0" nodeType="afterEffect">
                                  <p:stCondLst>
                                    <p:cond delay="0"/>
                                  </p:stCondLst>
                                  <p:childTnLst>
                                    <p:set>
                                      <p:cBhvr>
                                        <p:cTn id="100" dur="1" fill="hold">
                                          <p:stCondLst>
                                            <p:cond delay="0"/>
                                          </p:stCondLst>
                                        </p:cTn>
                                        <p:tgtEl>
                                          <p:spTgt spid="14"/>
                                        </p:tgtEl>
                                        <p:attrNameLst>
                                          <p:attrName>style.visibility</p:attrName>
                                        </p:attrNameLst>
                                      </p:cBhvr>
                                      <p:to>
                                        <p:strVal val="visible"/>
                                      </p:to>
                                    </p:set>
                                    <p:anim calcmode="lin" valueType="num">
                                      <p:cBhvr additive="base">
                                        <p:cTn id="101" dur="500" fill="hold"/>
                                        <p:tgtEl>
                                          <p:spTgt spid="14"/>
                                        </p:tgtEl>
                                        <p:attrNameLst>
                                          <p:attrName>ppt_x</p:attrName>
                                        </p:attrNameLst>
                                      </p:cBhvr>
                                      <p:tavLst>
                                        <p:tav tm="0">
                                          <p:val>
                                            <p:strVal val="0-#ppt_w/2"/>
                                          </p:val>
                                        </p:tav>
                                        <p:tav tm="100000">
                                          <p:val>
                                            <p:strVal val="#ppt_x"/>
                                          </p:val>
                                        </p:tav>
                                      </p:tavLst>
                                    </p:anim>
                                    <p:anim calcmode="lin" valueType="num">
                                      <p:cBhvr additive="base">
                                        <p:cTn id="102" dur="500" fill="hold"/>
                                        <p:tgtEl>
                                          <p:spTgt spid="14"/>
                                        </p:tgtEl>
                                        <p:attrNameLst>
                                          <p:attrName>ppt_y</p:attrName>
                                        </p:attrNameLst>
                                      </p:cBhvr>
                                      <p:tavLst>
                                        <p:tav tm="0">
                                          <p:val>
                                            <p:strVal val="#ppt_y"/>
                                          </p:val>
                                        </p:tav>
                                        <p:tav tm="100000">
                                          <p:val>
                                            <p:strVal val="#ppt_y"/>
                                          </p:val>
                                        </p:tav>
                                      </p:tavLst>
                                    </p:anim>
                                  </p:childTnLst>
                                </p:cTn>
                              </p:par>
                              <p:par>
                                <p:cTn id="103" presetID="0" presetClass="entr" presetSubtype="0" fill="hold" grpId="0" nodeType="withEffect">
                                  <p:stCondLst>
                                    <p:cond delay="400"/>
                                  </p:stCondLst>
                                  <p:iterate type="lt">
                                    <p:tmPct val="10000"/>
                                  </p:iterate>
                                  <p:childTnLst>
                                    <p:set>
                                      <p:cBhvr>
                                        <p:cTn id="104" dur="1" fill="hold">
                                          <p:stCondLst>
                                            <p:cond delay="0"/>
                                          </p:stCondLst>
                                        </p:cTn>
                                        <p:tgtEl>
                                          <p:spTgt spid="15"/>
                                        </p:tgtEl>
                                        <p:attrNameLst>
                                          <p:attrName>style.visibility</p:attrName>
                                        </p:attrNameLst>
                                      </p:cBhvr>
                                      <p:to>
                                        <p:strVal val="visible"/>
                                      </p:to>
                                    </p:set>
                                    <p:animEffect transition="in" filter="dissolve">
                                      <p:cBhvr>
                                        <p:cTn id="105" dur="500">
                                          <p:stCondLst>
                                            <p:cond delay="0"/>
                                          </p:stCondLst>
                                        </p:cTn>
                                        <p:tgtEl>
                                          <p:spTgt spid="15"/>
                                        </p:tgtEl>
                                      </p:cBhvr>
                                    </p:animEffect>
                                    <p:anim to="" calcmode="lin" valueType="num">
                                      <p:cBhvr>
                                        <p:cTn id="106" dur="500" fill="hold">
                                          <p:stCondLst>
                                            <p:cond delay="0"/>
                                          </p:stCondLst>
                                        </p:cTn>
                                        <p:tgtEl>
                                          <p:spTgt spid="15"/>
                                        </p:tgtEl>
                                        <p:attrNameLst>
                                          <p:attrName>ppt_w</p:attrName>
                                        </p:attrNameLst>
                                      </p:cBhvr>
                                      <p:tavLst>
                                        <p:tav tm="0">
                                          <p:val>
                                            <p:strVal val="#ppt_w*4"/>
                                          </p:val>
                                        </p:tav>
                                        <p:tav tm="100000">
                                          <p:val>
                                            <p:strVal val="#ppt_w"/>
                                          </p:val>
                                        </p:tav>
                                      </p:tavLst>
                                    </p:anim>
                                    <p:anim to="" calcmode="lin" valueType="num">
                                      <p:cBhvr>
                                        <p:cTn id="107" dur="500" fill="hold">
                                          <p:stCondLst>
                                            <p:cond delay="0"/>
                                          </p:stCondLst>
                                        </p:cTn>
                                        <p:tgtEl>
                                          <p:spTgt spid="15"/>
                                        </p:tgtEl>
                                        <p:attrNameLst>
                                          <p:attrName>ppt_h</p:attrName>
                                        </p:attrNameLst>
                                      </p:cBhvr>
                                      <p:tavLst>
                                        <p:tav tm="0">
                                          <p:val>
                                            <p:strVal val="#ppt_h*4"/>
                                          </p:val>
                                        </p:tav>
                                        <p:tav tm="100000">
                                          <p:val>
                                            <p:strVal val="#ppt_h"/>
                                          </p:val>
                                        </p:tav>
                                      </p:tavLst>
                                    </p:anim>
                                  </p:childTnLst>
                                </p:cTn>
                              </p:par>
                            </p:childTnLst>
                          </p:cTn>
                        </p:par>
                        <p:par>
                          <p:cTn id="108" fill="hold">
                            <p:stCondLst>
                              <p:cond delay="3650"/>
                            </p:stCondLst>
                            <p:childTnLst>
                              <p:par>
                                <p:cTn id="109" presetID="26" presetClass="emph" presetSubtype="0" fill="hold" grpId="1" nodeType="afterEffect">
                                  <p:stCondLst>
                                    <p:cond delay="0"/>
                                  </p:stCondLst>
                                  <p:iterate type="lt">
                                    <p:tmPct val="0"/>
                                  </p:iterate>
                                  <p:childTnLst>
                                    <p:animEffect transition="out" filter="fade">
                                      <p:cBhvr>
                                        <p:cTn id="110" dur="500" tmFilter="0, 0; .2, .5; .8, .5; 1, 0"/>
                                        <p:tgtEl>
                                          <p:spTgt spid="15"/>
                                        </p:tgtEl>
                                      </p:cBhvr>
                                    </p:animEffect>
                                    <p:animScale>
                                      <p:cBhvr>
                                        <p:cTn id="111" dur="250" autoRev="1" fill="hold"/>
                                        <p:tgtEl>
                                          <p:spTgt spid="15"/>
                                        </p:tgtEl>
                                      </p:cBhvr>
                                      <p:by x="105000" y="105000"/>
                                    </p:animScale>
                                  </p:childTnLst>
                                </p:cTn>
                              </p:par>
                            </p:childTnLst>
                          </p:cTn>
                        </p:par>
                      </p:childTnLst>
                    </p:cTn>
                  </p:par>
                  <p:par>
                    <p:cTn id="112" fill="hold">
                      <p:stCondLst>
                        <p:cond delay="indefinite"/>
                      </p:stCondLst>
                      <p:childTnLst>
                        <p:par>
                          <p:cTn id="113" fill="hold">
                            <p:stCondLst>
                              <p:cond delay="0"/>
                            </p:stCondLst>
                            <p:childTnLst>
                              <p:par>
                                <p:cTn id="114" presetID="0" presetClass="entr" presetSubtype="0" fill="hold" grpId="0" nodeType="clickEffect">
                                  <p:stCondLst>
                                    <p:cond delay="0"/>
                                  </p:stCondLst>
                                  <p:childTnLst>
                                    <p:set>
                                      <p:cBhvr>
                                        <p:cTn id="115" dur="1" fill="hold">
                                          <p:stCondLst>
                                            <p:cond delay="0"/>
                                          </p:stCondLst>
                                        </p:cTn>
                                        <p:tgtEl>
                                          <p:spTgt spid="16"/>
                                        </p:tgtEl>
                                        <p:attrNameLst>
                                          <p:attrName>style.visibility</p:attrName>
                                        </p:attrNameLst>
                                      </p:cBhvr>
                                      <p:to>
                                        <p:strVal val="visible"/>
                                      </p:to>
                                    </p:set>
                                    <p:animEffect transition="in" filter="dissolve">
                                      <p:cBhvr>
                                        <p:cTn id="116" dur="500">
                                          <p:stCondLst>
                                            <p:cond delay="0"/>
                                          </p:stCondLst>
                                        </p:cTn>
                                        <p:tgtEl>
                                          <p:spTgt spid="16"/>
                                        </p:tgtEl>
                                      </p:cBhvr>
                                    </p:animEffect>
                                    <p:anim to="" calcmode="lin" valueType="num">
                                      <p:cBhvr>
                                        <p:cTn id="117" dur="500" fill="hold">
                                          <p:stCondLst>
                                            <p:cond delay="0"/>
                                          </p:stCondLst>
                                        </p:cTn>
                                        <p:tgtEl>
                                          <p:spTgt spid="16"/>
                                        </p:tgtEl>
                                        <p:attrNameLst>
                                          <p:attrName>ppt_w</p:attrName>
                                        </p:attrNameLst>
                                      </p:cBhvr>
                                      <p:tavLst>
                                        <p:tav tm="0">
                                          <p:val>
                                            <p:strVal val="#ppt_w*4"/>
                                          </p:val>
                                        </p:tav>
                                        <p:tav tm="100000">
                                          <p:val>
                                            <p:strVal val="#ppt_w"/>
                                          </p:val>
                                        </p:tav>
                                      </p:tavLst>
                                    </p:anim>
                                    <p:anim to="" calcmode="lin" valueType="num">
                                      <p:cBhvr>
                                        <p:cTn id="118" dur="500" fill="hold">
                                          <p:stCondLst>
                                            <p:cond delay="0"/>
                                          </p:stCondLst>
                                        </p:cTn>
                                        <p:tgtEl>
                                          <p:spTgt spid="16"/>
                                        </p:tgtEl>
                                        <p:attrNameLst>
                                          <p:attrName>ppt_h</p:attrName>
                                        </p:attrNameLst>
                                      </p:cBhvr>
                                      <p:tavLst>
                                        <p:tav tm="0">
                                          <p:val>
                                            <p:strVal val="#ppt_h*4"/>
                                          </p:val>
                                        </p:tav>
                                        <p:tav tm="100000">
                                          <p:val>
                                            <p:strVal val="#ppt_h"/>
                                          </p:val>
                                        </p:tav>
                                      </p:tavLst>
                                    </p:anim>
                                  </p:childTnLst>
                                </p:cTn>
                              </p:par>
                              <p:par>
                                <p:cTn id="119" presetID="22" presetClass="entr" presetSubtype="1" fill="hold" grpId="0" nodeType="withEffect">
                                  <p:stCondLst>
                                    <p:cond delay="400"/>
                                  </p:stCondLst>
                                  <p:childTnLst>
                                    <p:set>
                                      <p:cBhvr>
                                        <p:cTn id="120" dur="1" fill="hold">
                                          <p:stCondLst>
                                            <p:cond delay="0"/>
                                          </p:stCondLst>
                                        </p:cTn>
                                        <p:tgtEl>
                                          <p:spTgt spid="17"/>
                                        </p:tgtEl>
                                        <p:attrNameLst>
                                          <p:attrName>style.visibility</p:attrName>
                                        </p:attrNameLst>
                                      </p:cBhvr>
                                      <p:to>
                                        <p:strVal val="visible"/>
                                      </p:to>
                                    </p:set>
                                    <p:animEffect transition="in" filter="wipe(up)">
                                      <p:cBhvr>
                                        <p:cTn id="121" dur="500"/>
                                        <p:tgtEl>
                                          <p:spTgt spid="17"/>
                                        </p:tgtEl>
                                      </p:cBhvr>
                                    </p:animEffect>
                                  </p:childTnLst>
                                </p:cTn>
                              </p:par>
                              <p:par>
                                <p:cTn id="122" presetID="22" presetClass="entr" presetSubtype="8" fill="hold" grpId="0" nodeType="withEffect">
                                  <p:stCondLst>
                                    <p:cond delay="900"/>
                                  </p:stCondLst>
                                  <p:childTnLst>
                                    <p:set>
                                      <p:cBhvr>
                                        <p:cTn id="123" dur="1" fill="hold">
                                          <p:stCondLst>
                                            <p:cond delay="0"/>
                                          </p:stCondLst>
                                        </p:cTn>
                                        <p:tgtEl>
                                          <p:spTgt spid="13"/>
                                        </p:tgtEl>
                                        <p:attrNameLst>
                                          <p:attrName>style.visibility</p:attrName>
                                        </p:attrNameLst>
                                      </p:cBhvr>
                                      <p:to>
                                        <p:strVal val="visible"/>
                                      </p:to>
                                    </p:set>
                                    <p:animEffect transition="in" filter="wipe(left)">
                                      <p:cBhvr>
                                        <p:cTn id="12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3" grpId="0" animBg="1"/>
      <p:bldP spid="14" grpId="0"/>
      <p:bldP spid="15" grpId="0"/>
      <p:bldP spid="15" grpId="1"/>
      <p:bldP spid="16" grpId="0"/>
      <p:bldP spid="17"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2" descr="Eternal Life - Bible Meaning and Implications">
            <a:extLst>
              <a:ext uri="{FF2B5EF4-FFF2-40B4-BE49-F238E27FC236}">
                <a16:creationId xmlns:a16="http://schemas.microsoft.com/office/drawing/2014/main" id="{C51B2658-091E-DE28-BF74-81315220C99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8" name="Final">
            <a:extLst>
              <a:ext uri="{FF2B5EF4-FFF2-40B4-BE49-F238E27FC236}">
                <a16:creationId xmlns:a16="http://schemas.microsoft.com/office/drawing/2014/main" id="{2E7A6921-FD1A-97EC-FFA0-B2FD1A27D60B}"/>
              </a:ext>
            </a:extLst>
          </p:cNvPr>
          <p:cNvSpPr txBox="1">
            <a:spLocks noChangeArrowheads="1"/>
          </p:cNvSpPr>
          <p:nvPr/>
        </p:nvSpPr>
        <p:spPr bwMode="auto">
          <a:xfrm>
            <a:off x="228600" y="1064782"/>
            <a:ext cx="8686800" cy="47284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another priest who has come</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9933"/>
                </a:solidFill>
                <a:effectLst>
                  <a:glow rad="101600">
                    <a:schemeClr val="tx1"/>
                  </a:glow>
                  <a:outerShdw blurRad="50800" algn="tl" rotWithShape="0">
                    <a:srgbClr val="000000"/>
                  </a:outerShdw>
                </a:effectLst>
                <a:latin typeface="Calibri" panose="020F0502020204030204" pitchFamily="34" charset="0"/>
              </a:rPr>
              <a:t>not according to </a:t>
            </a:r>
            <a:br>
              <a:rPr lang="en-US" altLang="en-US" b="1" kern="0" dirty="0">
                <a:ln w="3175" cmpd="sng">
                  <a:solidFill>
                    <a:srgbClr val="FFFFFF"/>
                  </a:solidFill>
                  <a:prstDash val="solid"/>
                  <a:miter lim="800000"/>
                </a:ln>
                <a:solidFill>
                  <a:srgbClr val="FF9933"/>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9933"/>
                </a:solidFill>
                <a:effectLst>
                  <a:glow rad="101600">
                    <a:schemeClr val="tx1"/>
                  </a:glow>
                  <a:outerShdw blurRad="50800" algn="tl" rotWithShape="0">
                    <a:srgbClr val="000000"/>
                  </a:outerShdw>
                </a:effectLst>
                <a:latin typeface="Calibri" panose="020F0502020204030204" pitchFamily="34" charset="0"/>
              </a:rPr>
              <a:t>the law of a fleshly commandment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but according to</a:t>
            </a:r>
            <a:b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the power of an endless life</a:t>
            </a:r>
            <a:endParaRPr lang="en-US" altLang="en-US" sz="3200" b="1" i="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228600" y="1064782"/>
            <a:ext cx="8686800" cy="4728436"/>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it is yet far more evident if, in the likeness of Melchizedek, there arises another priest who has come, not according to the law of a fleshly commandment, but according to the power of an endless life.</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Hebrews 7:15-16 </a:t>
            </a:r>
          </a:p>
        </p:txBody>
      </p:sp>
      <p:sp>
        <p:nvSpPr>
          <p:cNvPr id="2" name="Rectangle 2">
            <a:extLst>
              <a:ext uri="{FF2B5EF4-FFF2-40B4-BE49-F238E27FC236}">
                <a16:creationId xmlns:a16="http://schemas.microsoft.com/office/drawing/2014/main" id="{09485222-E21F-B438-6F70-1BF813EED6A4}"/>
              </a:ext>
            </a:extLst>
          </p:cNvPr>
          <p:cNvSpPr txBox="1">
            <a:spLocks noChangeArrowheads="1"/>
          </p:cNvSpPr>
          <p:nvPr/>
        </p:nvSpPr>
        <p:spPr bwMode="auto">
          <a:xfrm>
            <a:off x="1559718" y="2361011"/>
            <a:ext cx="7346287" cy="798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another priest who has come</a:t>
            </a:r>
          </a:p>
        </p:txBody>
      </p:sp>
      <p:sp>
        <p:nvSpPr>
          <p:cNvPr id="3" name="Rectangle 2">
            <a:extLst>
              <a:ext uri="{FF2B5EF4-FFF2-40B4-BE49-F238E27FC236}">
                <a16:creationId xmlns:a16="http://schemas.microsoft.com/office/drawing/2014/main" id="{F3644424-FF66-B3A2-A5E6-977BF16C3A15}"/>
              </a:ext>
            </a:extLst>
          </p:cNvPr>
          <p:cNvSpPr txBox="1">
            <a:spLocks noChangeArrowheads="1"/>
          </p:cNvSpPr>
          <p:nvPr/>
        </p:nvSpPr>
        <p:spPr bwMode="auto">
          <a:xfrm>
            <a:off x="197644" y="3039798"/>
            <a:ext cx="4237193" cy="7725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not according to </a:t>
            </a:r>
          </a:p>
        </p:txBody>
      </p:sp>
      <p:sp>
        <p:nvSpPr>
          <p:cNvPr id="4" name="Rectangle 2">
            <a:extLst>
              <a:ext uri="{FF2B5EF4-FFF2-40B4-BE49-F238E27FC236}">
                <a16:creationId xmlns:a16="http://schemas.microsoft.com/office/drawing/2014/main" id="{83F33E88-C96C-1CBC-2A3B-7999299942E0}"/>
              </a:ext>
            </a:extLst>
          </p:cNvPr>
          <p:cNvSpPr txBox="1">
            <a:spLocks noChangeArrowheads="1"/>
          </p:cNvSpPr>
          <p:nvPr/>
        </p:nvSpPr>
        <p:spPr bwMode="auto">
          <a:xfrm>
            <a:off x="4102893" y="3037939"/>
            <a:ext cx="485536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law of a fleshly</a:t>
            </a:r>
          </a:p>
        </p:txBody>
      </p:sp>
      <p:sp>
        <p:nvSpPr>
          <p:cNvPr id="5" name="Rectangle 2">
            <a:extLst>
              <a:ext uri="{FF2B5EF4-FFF2-40B4-BE49-F238E27FC236}">
                <a16:creationId xmlns:a16="http://schemas.microsoft.com/office/drawing/2014/main" id="{7CDC5A98-404D-C131-413F-8E2089EEEE73}"/>
              </a:ext>
            </a:extLst>
          </p:cNvPr>
          <p:cNvSpPr txBox="1">
            <a:spLocks noChangeArrowheads="1"/>
          </p:cNvSpPr>
          <p:nvPr/>
        </p:nvSpPr>
        <p:spPr bwMode="auto">
          <a:xfrm>
            <a:off x="406326" y="3705226"/>
            <a:ext cx="4275211" cy="7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commandment</a:t>
            </a:r>
          </a:p>
        </p:txBody>
      </p:sp>
      <p:sp>
        <p:nvSpPr>
          <p:cNvPr id="6" name="Rectangle 2">
            <a:extLst>
              <a:ext uri="{FF2B5EF4-FFF2-40B4-BE49-F238E27FC236}">
                <a16:creationId xmlns:a16="http://schemas.microsoft.com/office/drawing/2014/main" id="{14662D42-8E08-8F00-E61D-77F28264461B}"/>
              </a:ext>
            </a:extLst>
          </p:cNvPr>
          <p:cNvSpPr txBox="1">
            <a:spLocks noChangeArrowheads="1"/>
          </p:cNvSpPr>
          <p:nvPr/>
        </p:nvSpPr>
        <p:spPr bwMode="auto">
          <a:xfrm>
            <a:off x="4286249" y="3711441"/>
            <a:ext cx="438388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but according to</a:t>
            </a:r>
          </a:p>
        </p:txBody>
      </p:sp>
      <p:sp>
        <p:nvSpPr>
          <p:cNvPr id="7" name="Rectangle 2">
            <a:extLst>
              <a:ext uri="{FF2B5EF4-FFF2-40B4-BE49-F238E27FC236}">
                <a16:creationId xmlns:a16="http://schemas.microsoft.com/office/drawing/2014/main" id="{40763126-FCBC-F096-610D-50E75A242F01}"/>
              </a:ext>
            </a:extLst>
          </p:cNvPr>
          <p:cNvSpPr txBox="1">
            <a:spLocks noChangeArrowheads="1"/>
          </p:cNvSpPr>
          <p:nvPr/>
        </p:nvSpPr>
        <p:spPr bwMode="auto">
          <a:xfrm>
            <a:off x="1002081" y="4390227"/>
            <a:ext cx="6994157" cy="7604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power of an endless life</a:t>
            </a:r>
          </a:p>
        </p:txBody>
      </p:sp>
      <p:sp>
        <p:nvSpPr>
          <p:cNvPr id="10" name="&quot;No&quot; Symbol 39">
            <a:extLst>
              <a:ext uri="{FF2B5EF4-FFF2-40B4-BE49-F238E27FC236}">
                <a16:creationId xmlns:a16="http://schemas.microsoft.com/office/drawing/2014/main" id="{31D9DB00-AA96-C0D6-5767-AE58256C2329}"/>
              </a:ext>
            </a:extLst>
          </p:cNvPr>
          <p:cNvSpPr/>
          <p:nvPr/>
        </p:nvSpPr>
        <p:spPr>
          <a:xfrm>
            <a:off x="2753098" y="2466645"/>
            <a:ext cx="640080" cy="640080"/>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11" name="Rectangle 2">
            <a:extLst>
              <a:ext uri="{FF2B5EF4-FFF2-40B4-BE49-F238E27FC236}">
                <a16:creationId xmlns:a16="http://schemas.microsoft.com/office/drawing/2014/main" id="{7509CD21-2009-458A-A4D3-0BC9F11F7B20}"/>
              </a:ext>
            </a:extLst>
          </p:cNvPr>
          <p:cNvSpPr txBox="1">
            <a:spLocks noChangeArrowheads="1"/>
          </p:cNvSpPr>
          <p:nvPr/>
        </p:nvSpPr>
        <p:spPr bwMode="auto">
          <a:xfrm>
            <a:off x="1841099" y="4468382"/>
            <a:ext cx="745664"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9" name="Rectangle 2">
            <a:extLst>
              <a:ext uri="{FF2B5EF4-FFF2-40B4-BE49-F238E27FC236}">
                <a16:creationId xmlns:a16="http://schemas.microsoft.com/office/drawing/2014/main" id="{E3ACD23C-0AED-E7C2-EEFE-EE55D5F62242}"/>
              </a:ext>
            </a:extLst>
          </p:cNvPr>
          <p:cNvSpPr txBox="1">
            <a:spLocks noChangeArrowheads="1"/>
          </p:cNvSpPr>
          <p:nvPr/>
        </p:nvSpPr>
        <p:spPr bwMode="auto">
          <a:xfrm>
            <a:off x="2037617" y="515634"/>
            <a:ext cx="165879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prstMaterial="plastic">
              <a:bevelT w="38100" h="38100"/>
              <a:contourClr>
                <a:srgbClr val="FFFFFF"/>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410" b="1" dirty="0">
                <a:solidFill>
                  <a:srgbClr val="CC9900"/>
                </a:solidFill>
                <a:effectLst>
                  <a:glow rad="127000">
                    <a:schemeClr val="tx1"/>
                  </a:glow>
                </a:effectLst>
                <a:latin typeface="Calibri" panose="020F0502020204030204" pitchFamily="34" charset="0"/>
                <a:ea typeface="+mn-ea"/>
                <a:cs typeface="Calibri" panose="020F0502020204030204" pitchFamily="34" charset="0"/>
              </a:rPr>
              <a:t>Christ</a:t>
            </a:r>
          </a:p>
        </p:txBody>
      </p:sp>
      <p:sp>
        <p:nvSpPr>
          <p:cNvPr id="12" name="Rectangle 2">
            <a:extLst>
              <a:ext uri="{FF2B5EF4-FFF2-40B4-BE49-F238E27FC236}">
                <a16:creationId xmlns:a16="http://schemas.microsoft.com/office/drawing/2014/main" id="{2073A4BF-1498-F4D3-6A2A-50AE5E1458E7}"/>
              </a:ext>
            </a:extLst>
          </p:cNvPr>
          <p:cNvSpPr txBox="1">
            <a:spLocks noChangeArrowheads="1"/>
          </p:cNvSpPr>
          <p:nvPr/>
        </p:nvSpPr>
        <p:spPr bwMode="auto">
          <a:xfrm>
            <a:off x="888509" y="1622596"/>
            <a:ext cx="386842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3175" cmpd="sng">
                  <a:solidFill>
                    <a:srgbClr val="FFFFFF"/>
                  </a:solidFill>
                  <a:prstDash val="solid"/>
                  <a:miter lim="800000"/>
                </a:ln>
                <a:solidFill>
                  <a:srgbClr val="A27800"/>
                </a:solidFill>
                <a:effectLst>
                  <a:glow rad="101600">
                    <a:srgbClr val="000000"/>
                  </a:glow>
                  <a:outerShdw blurRad="50800" algn="tl" rotWithShape="0">
                    <a:srgbClr val="000000"/>
                  </a:outerShdw>
                </a:effectLst>
                <a:latin typeface="Calibri" panose="020F0502020204030204" pitchFamily="34" charset="0"/>
              </a:rPr>
              <a:t>Melchizedek</a:t>
            </a:r>
            <a:endParaRPr kumimoji="0" lang="en-US" altLang="en-US" sz="4000" b="1" i="0" u="none" strike="noStrike" kern="0" cap="none" spc="0" normalizeH="0" baseline="0" noProof="0" dirty="0">
              <a:ln w="3175" cmpd="sng">
                <a:solidFill>
                  <a:srgbClr val="FFFFFF"/>
                </a:solidFill>
                <a:prstDash val="solid"/>
                <a:miter lim="800000"/>
              </a:ln>
              <a:solidFill>
                <a:srgbClr val="A27800"/>
              </a:solidFill>
              <a:effectLst>
                <a:glow rad="101600">
                  <a:srgbClr val="000000"/>
                </a:glow>
                <a:outerShdw blurRad="50800" algn="tl" rotWithShape="0">
                  <a:srgbClr val="000000"/>
                </a:outerShdw>
              </a:effectLst>
              <a:uLnTx/>
              <a:uFillTx/>
              <a:latin typeface="Calibri" panose="020F0502020204030204" pitchFamily="34" charset="0"/>
            </a:endParaRPr>
          </a:p>
        </p:txBody>
      </p:sp>
      <p:sp>
        <p:nvSpPr>
          <p:cNvPr id="13" name="Rectangle 2">
            <a:extLst>
              <a:ext uri="{FF2B5EF4-FFF2-40B4-BE49-F238E27FC236}">
                <a16:creationId xmlns:a16="http://schemas.microsoft.com/office/drawing/2014/main" id="{5EBB5089-35B9-7B62-BC86-B3B63AA83DC3}"/>
              </a:ext>
            </a:extLst>
          </p:cNvPr>
          <p:cNvSpPr txBox="1">
            <a:spLocks noChangeArrowheads="1"/>
          </p:cNvSpPr>
          <p:nvPr/>
        </p:nvSpPr>
        <p:spPr bwMode="auto">
          <a:xfrm>
            <a:off x="6503715" y="2470706"/>
            <a:ext cx="745664" cy="632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kern="0" dirty="0">
                <a:ln w="3175" cmpd="sng">
                  <a:solidFill>
                    <a:srgbClr val="FFFFFF"/>
                  </a:solidFill>
                  <a:prstDash val="solid"/>
                  <a:miter lim="800000"/>
                </a:ln>
                <a:solidFill>
                  <a:srgbClr val="FF9933"/>
                </a:solidFill>
                <a:effectLst>
                  <a:glow rad="101600">
                    <a:schemeClr val="tx1"/>
                  </a:glow>
                  <a:outerShdw blurRad="50800" algn="tl" rotWithShape="0">
                    <a:srgbClr val="000000"/>
                  </a:outerShdw>
                </a:effectLst>
                <a:latin typeface="Calibri" panose="020F0502020204030204" pitchFamily="34" charset="0"/>
              </a:rPr>
              <a:t>←</a:t>
            </a:r>
          </a:p>
        </p:txBody>
      </p:sp>
      <p:sp>
        <p:nvSpPr>
          <p:cNvPr id="14" name="Rectangle 2">
            <a:extLst>
              <a:ext uri="{FF2B5EF4-FFF2-40B4-BE49-F238E27FC236}">
                <a16:creationId xmlns:a16="http://schemas.microsoft.com/office/drawing/2014/main" id="{FBCD7FC1-83D1-532B-0AA6-90683FB1EEC7}"/>
              </a:ext>
            </a:extLst>
          </p:cNvPr>
          <p:cNvSpPr txBox="1">
            <a:spLocks noChangeArrowheads="1"/>
          </p:cNvSpPr>
          <p:nvPr/>
        </p:nvSpPr>
        <p:spPr bwMode="auto">
          <a:xfrm>
            <a:off x="4955059" y="5061387"/>
            <a:ext cx="3066504" cy="76610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endless life</a:t>
            </a:r>
          </a:p>
        </p:txBody>
      </p:sp>
    </p:spTree>
    <p:extLst>
      <p:ext uri="{BB962C8B-B14F-4D97-AF65-F5344CB8AC3E}">
        <p14:creationId xmlns:p14="http://schemas.microsoft.com/office/powerpoint/2010/main" val="4261798334"/>
      </p:ext>
    </p:extLst>
  </p:cSld>
  <p:clrMapOvr>
    <a:masterClrMapping/>
  </p:clrMapOvr>
  <mc:AlternateContent xmlns:mc="http://schemas.openxmlformats.org/markup-compatibility/2006" xmlns:p14="http://schemas.microsoft.com/office/powerpoint/2010/main">
    <mc:Choice Requires="p14">
      <p:transition spd="slow" p14:dur="1600">
        <p14:prism dir="u"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fltVal val="0"/>
                                          </p:val>
                                        </p:tav>
                                        <p:tav tm="100000">
                                          <p:val>
                                            <p:strVal val="#ppt_w"/>
                                          </p:val>
                                        </p:tav>
                                      </p:tavLst>
                                    </p:anim>
                                    <p:anim calcmode="lin" valueType="num">
                                      <p:cBhvr>
                                        <p:cTn id="8" dur="1000" fill="hold"/>
                                        <p:tgtEl>
                                          <p:spTgt spid="3074"/>
                                        </p:tgtEl>
                                        <p:attrNameLst>
                                          <p:attrName>ppt_h</p:attrName>
                                        </p:attrNameLst>
                                      </p:cBhvr>
                                      <p:tavLst>
                                        <p:tav tm="0">
                                          <p:val>
                                            <p:fltVal val="0"/>
                                          </p:val>
                                        </p:tav>
                                        <p:tav tm="100000">
                                          <p:val>
                                            <p:strVal val="#ppt_h"/>
                                          </p:val>
                                        </p:tav>
                                      </p:tavLst>
                                    </p:anim>
                                  </p:childTnLst>
                                </p:cTn>
                              </p:par>
                              <p:par>
                                <p:cTn id="9" presetID="13" presetClass="entr" presetSubtype="16" fill="hold" grpId="2" nodeType="withEffect">
                                  <p:stCondLst>
                                    <p:cond delay="0"/>
                                  </p:stCondLst>
                                  <p:childTnLst>
                                    <p:set>
                                      <p:cBhvr>
                                        <p:cTn id="10" dur="1" fill="hold">
                                          <p:stCondLst>
                                            <p:cond delay="0"/>
                                          </p:stCondLst>
                                        </p:cTn>
                                        <p:tgtEl>
                                          <p:spTgt spid="3074"/>
                                        </p:tgtEl>
                                        <p:attrNameLst>
                                          <p:attrName>style.visibility</p:attrName>
                                        </p:attrNameLst>
                                      </p:cBhvr>
                                      <p:to>
                                        <p:strVal val="visible"/>
                                      </p:to>
                                    </p:set>
                                    <p:animEffect transition="in" filter="plus(in)">
                                      <p:cBhvr>
                                        <p:cTn id="11" dur="1000"/>
                                        <p:tgtEl>
                                          <p:spTgt spid="3074"/>
                                        </p:tgtEl>
                                      </p:cBhvr>
                                    </p:animEffect>
                                  </p:childTnLst>
                                </p:cTn>
                              </p:par>
                              <p:par>
                                <p:cTn id="12" presetID="42" presetClass="path" presetSubtype="0" accel="50000" decel="50000" fill="hold" grpId="3" nodeType="withEffect">
                                  <p:stCondLst>
                                    <p:cond delay="0"/>
                                  </p:stCondLst>
                                  <p:childTnLst>
                                    <p:animMotion origin="layout" path="M 0 0 L 0.00278 -0.23148 " pathEditMode="relative" rAng="0" ptsTypes="AA">
                                      <p:cBhvr>
                                        <p:cTn id="13" dur="1000" spd="-100000" fill="hold"/>
                                        <p:tgtEl>
                                          <p:spTgt spid="3074"/>
                                        </p:tgtEl>
                                        <p:attrNameLst>
                                          <p:attrName>ppt_x</p:attrName>
                                          <p:attrName>ppt_y</p:attrName>
                                        </p:attrNameLst>
                                      </p:cBhvr>
                                      <p:rCtr x="139" y="-11574"/>
                                    </p:animMotion>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250"/>
                                        <p:tgtEl>
                                          <p:spTgt spid="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250"/>
                                        <p:tgtEl>
                                          <p:spTgt spid="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250"/>
                                        <p:tgtEl>
                                          <p:spTgt spid="4"/>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250"/>
                                        <p:tgtEl>
                                          <p:spTgt spid="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250"/>
                                        <p:tgtEl>
                                          <p:spTgt spid="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250"/>
                                        <p:tgtEl>
                                          <p:spTgt spid="7"/>
                                        </p:tgtEl>
                                      </p:cBhvr>
                                    </p:animEffect>
                                  </p:childTnLst>
                                </p:cTn>
                              </p:par>
                              <p:par>
                                <p:cTn id="34" presetID="42" presetClass="path" presetSubtype="0" accel="50000" decel="50000" fill="hold" grpId="2" nodeType="withEffect">
                                  <p:stCondLst>
                                    <p:cond delay="0"/>
                                  </p:stCondLst>
                                  <p:childTnLst>
                                    <p:animMotion origin="layout" path="M -2.22222E-6 3.7037E-6 L -0.07239 -0.1963 " pathEditMode="relative" rAng="0" ptsTypes="AA">
                                      <p:cBhvr>
                                        <p:cTn id="35" dur="2000" fill="hold"/>
                                        <p:tgtEl>
                                          <p:spTgt spid="2"/>
                                        </p:tgtEl>
                                        <p:attrNameLst>
                                          <p:attrName>ppt_x</p:attrName>
                                          <p:attrName>ppt_y</p:attrName>
                                        </p:attrNameLst>
                                      </p:cBhvr>
                                      <p:rCtr x="-3628" y="-9815"/>
                                    </p:animMotion>
                                  </p:childTnLst>
                                </p:cTn>
                              </p:par>
                              <p:par>
                                <p:cTn id="36" presetID="42" presetClass="path" presetSubtype="0" accel="50000" decel="50000" fill="hold" grpId="2" nodeType="withEffect">
                                  <p:stCondLst>
                                    <p:cond delay="0"/>
                                  </p:stCondLst>
                                  <p:childTnLst>
                                    <p:animMotion origin="layout" path="M 1.38889E-6 2.96296E-6 L 0.2467 -0.09746 " pathEditMode="relative" rAng="0" ptsTypes="AA">
                                      <p:cBhvr>
                                        <p:cTn id="37" dur="2000" fill="hold"/>
                                        <p:tgtEl>
                                          <p:spTgt spid="3"/>
                                        </p:tgtEl>
                                        <p:attrNameLst>
                                          <p:attrName>ppt_x</p:attrName>
                                          <p:attrName>ppt_y</p:attrName>
                                        </p:attrNameLst>
                                      </p:cBhvr>
                                      <p:rCtr x="12326" y="-4884"/>
                                    </p:animMotion>
                                  </p:childTnLst>
                                </p:cTn>
                              </p:par>
                              <p:par>
                                <p:cTn id="38" presetID="42" presetClass="path" presetSubtype="0" accel="50000" decel="50000" fill="hold" grpId="2" nodeType="withEffect">
                                  <p:stCondLst>
                                    <p:cond delay="0"/>
                                  </p:stCondLst>
                                  <p:childTnLst>
                                    <p:animMotion origin="layout" path="M -2.5E-6 1.48148E-6 L -0.41493 1.48148E-6 " pathEditMode="relative" rAng="0" ptsTypes="AA">
                                      <p:cBhvr>
                                        <p:cTn id="39" dur="2000" fill="hold"/>
                                        <p:tgtEl>
                                          <p:spTgt spid="4"/>
                                        </p:tgtEl>
                                        <p:attrNameLst>
                                          <p:attrName>ppt_x</p:attrName>
                                          <p:attrName>ppt_y</p:attrName>
                                        </p:attrNameLst>
                                      </p:cBhvr>
                                      <p:rCtr x="-20747" y="0"/>
                                    </p:animMotion>
                                  </p:childTnLst>
                                </p:cTn>
                              </p:par>
                              <p:par>
                                <p:cTn id="40" presetID="42" presetClass="path" presetSubtype="0" accel="50000" decel="50000" fill="hold" grpId="2" nodeType="withEffect">
                                  <p:stCondLst>
                                    <p:cond delay="0"/>
                                  </p:stCondLst>
                                  <p:childTnLst>
                                    <p:animMotion origin="layout" path="M 5E-6 4.81481E-6 L 0.46858 -0.09838 " pathEditMode="relative" rAng="0" ptsTypes="AA">
                                      <p:cBhvr>
                                        <p:cTn id="41" dur="2000" fill="hold"/>
                                        <p:tgtEl>
                                          <p:spTgt spid="5"/>
                                        </p:tgtEl>
                                        <p:attrNameLst>
                                          <p:attrName>ppt_x</p:attrName>
                                          <p:attrName>ppt_y</p:attrName>
                                        </p:attrNameLst>
                                      </p:cBhvr>
                                      <p:rCtr x="23420" y="-4931"/>
                                    </p:animMotion>
                                  </p:childTnLst>
                                </p:cTn>
                              </p:par>
                              <p:par>
                                <p:cTn id="42" presetID="42" presetClass="path" presetSubtype="0" accel="50000" decel="50000" fill="hold" grpId="2" nodeType="withEffect">
                                  <p:stCondLst>
                                    <p:cond delay="0"/>
                                  </p:stCondLst>
                                  <p:childTnLst>
                                    <p:animMotion origin="layout" path="M -3.33333E-6 3.33333E-6 L -0.2085 0.09768 " pathEditMode="relative" rAng="0" ptsTypes="AA">
                                      <p:cBhvr>
                                        <p:cTn id="43" dur="2000" fill="hold"/>
                                        <p:tgtEl>
                                          <p:spTgt spid="6"/>
                                        </p:tgtEl>
                                        <p:attrNameLst>
                                          <p:attrName>ppt_x</p:attrName>
                                          <p:attrName>ppt_y</p:attrName>
                                        </p:attrNameLst>
                                      </p:cBhvr>
                                      <p:rCtr x="-10434" y="4884"/>
                                    </p:animMotion>
                                  </p:childTnLst>
                                </p:cTn>
                              </p:par>
                              <p:par>
                                <p:cTn id="44" presetID="42" presetClass="path" presetSubtype="0" accel="50000" decel="50000" fill="hold" grpId="2" nodeType="withEffect">
                                  <p:stCondLst>
                                    <p:cond delay="0"/>
                                  </p:stCondLst>
                                  <p:childTnLst>
                                    <p:animMotion origin="layout" path="M -3.88889E-6 -1.85185E-6 L 0.00799 0.09746 " pathEditMode="relative" rAng="0" ptsTypes="AA">
                                      <p:cBhvr>
                                        <p:cTn id="45" dur="2000" fill="hold"/>
                                        <p:tgtEl>
                                          <p:spTgt spid="7"/>
                                        </p:tgtEl>
                                        <p:attrNameLst>
                                          <p:attrName>ppt_x</p:attrName>
                                          <p:attrName>ppt_y</p:attrName>
                                        </p:attrNameLst>
                                      </p:cBhvr>
                                      <p:rCtr x="399" y="4861"/>
                                    </p:animMotion>
                                  </p:childTnLst>
                                </p:cTn>
                              </p:par>
                              <p:par>
                                <p:cTn id="46" presetID="10" presetClass="exit" presetSubtype="0" fill="hold" grpId="1" nodeType="withEffect">
                                  <p:stCondLst>
                                    <p:cond delay="0"/>
                                  </p:stCondLst>
                                  <p:childTnLst>
                                    <p:animEffect transition="out" filter="fade">
                                      <p:cBhvr>
                                        <p:cTn id="47" dur="1250"/>
                                        <p:tgtEl>
                                          <p:spTgt spid="3074"/>
                                        </p:tgtEl>
                                      </p:cBhvr>
                                    </p:animEffect>
                                    <p:set>
                                      <p:cBhvr>
                                        <p:cTn id="48" dur="1" fill="hold">
                                          <p:stCondLst>
                                            <p:cond delay="1249"/>
                                          </p:stCondLst>
                                        </p:cTn>
                                        <p:tgtEl>
                                          <p:spTgt spid="3074"/>
                                        </p:tgtEl>
                                        <p:attrNameLst>
                                          <p:attrName>style.visibility</p:attrName>
                                        </p:attrNameLst>
                                      </p:cBhvr>
                                      <p:to>
                                        <p:strVal val="hidden"/>
                                      </p:to>
                                    </p:set>
                                  </p:childTnLst>
                                </p:cTn>
                              </p:par>
                            </p:childTnLst>
                          </p:cTn>
                        </p:par>
                        <p:par>
                          <p:cTn id="49" fill="hold">
                            <p:stCondLst>
                              <p:cond delay="2000"/>
                            </p:stCondLst>
                            <p:childTnLst>
                              <p:par>
                                <p:cTn id="50" presetID="10" presetClass="entr" presetSubtype="0"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250"/>
                                        <p:tgtEl>
                                          <p:spTgt spid="8"/>
                                        </p:tgtEl>
                                      </p:cBhvr>
                                    </p:animEffect>
                                  </p:childTnLst>
                                </p:cTn>
                              </p:par>
                              <p:par>
                                <p:cTn id="53" presetID="10" presetClass="exit" presetSubtype="0" fill="hold" grpId="1" nodeType="withEffect">
                                  <p:stCondLst>
                                    <p:cond delay="0"/>
                                  </p:stCondLst>
                                  <p:childTnLst>
                                    <p:animEffect transition="out" filter="fade">
                                      <p:cBhvr>
                                        <p:cTn id="54" dur="500"/>
                                        <p:tgtEl>
                                          <p:spTgt spid="2"/>
                                        </p:tgtEl>
                                      </p:cBhvr>
                                    </p:animEffect>
                                    <p:set>
                                      <p:cBhvr>
                                        <p:cTn id="55" dur="1" fill="hold">
                                          <p:stCondLst>
                                            <p:cond delay="499"/>
                                          </p:stCondLst>
                                        </p:cTn>
                                        <p:tgtEl>
                                          <p:spTgt spid="2"/>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3"/>
                                        </p:tgtEl>
                                      </p:cBhvr>
                                    </p:animEffect>
                                    <p:set>
                                      <p:cBhvr>
                                        <p:cTn id="58" dur="1" fill="hold">
                                          <p:stCondLst>
                                            <p:cond delay="499"/>
                                          </p:stCondLst>
                                        </p:cTn>
                                        <p:tgtEl>
                                          <p:spTgt spid="3"/>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500"/>
                                        <p:tgtEl>
                                          <p:spTgt spid="4"/>
                                        </p:tgtEl>
                                      </p:cBhvr>
                                    </p:animEffect>
                                    <p:set>
                                      <p:cBhvr>
                                        <p:cTn id="61" dur="1" fill="hold">
                                          <p:stCondLst>
                                            <p:cond delay="499"/>
                                          </p:stCondLst>
                                        </p:cTn>
                                        <p:tgtEl>
                                          <p:spTgt spid="4"/>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500"/>
                                        <p:tgtEl>
                                          <p:spTgt spid="5"/>
                                        </p:tgtEl>
                                      </p:cBhvr>
                                    </p:animEffect>
                                    <p:set>
                                      <p:cBhvr>
                                        <p:cTn id="64" dur="1" fill="hold">
                                          <p:stCondLst>
                                            <p:cond delay="499"/>
                                          </p:stCondLst>
                                        </p:cTn>
                                        <p:tgtEl>
                                          <p:spTgt spid="5"/>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500"/>
                                        <p:tgtEl>
                                          <p:spTgt spid="6"/>
                                        </p:tgtEl>
                                      </p:cBhvr>
                                    </p:animEffect>
                                    <p:set>
                                      <p:cBhvr>
                                        <p:cTn id="67" dur="1" fill="hold">
                                          <p:stCondLst>
                                            <p:cond delay="499"/>
                                          </p:stCondLst>
                                        </p:cTn>
                                        <p:tgtEl>
                                          <p:spTgt spid="6"/>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9"/>
                                        </p:tgtEl>
                                        <p:attrNameLst>
                                          <p:attrName>style.visibility</p:attrName>
                                        </p:attrNameLst>
                                      </p:cBhvr>
                                      <p:to>
                                        <p:strVal val="visible"/>
                                      </p:to>
                                    </p:set>
                                    <p:animEffect transition="in" filter="fade">
                                      <p:cBhvr>
                                        <p:cTn id="75" dur="1000"/>
                                        <p:tgtEl>
                                          <p:spTgt spid="9"/>
                                        </p:tgtEl>
                                      </p:cBhvr>
                                    </p:animEffect>
                                    <p:anim calcmode="lin" valueType="num">
                                      <p:cBhvr>
                                        <p:cTn id="76" dur="1000" fill="hold"/>
                                        <p:tgtEl>
                                          <p:spTgt spid="9"/>
                                        </p:tgtEl>
                                        <p:attrNameLst>
                                          <p:attrName>ppt_x</p:attrName>
                                        </p:attrNameLst>
                                      </p:cBhvr>
                                      <p:tavLst>
                                        <p:tav tm="0">
                                          <p:val>
                                            <p:strVal val="#ppt_x"/>
                                          </p:val>
                                        </p:tav>
                                        <p:tav tm="100000">
                                          <p:val>
                                            <p:strVal val="#ppt_x"/>
                                          </p:val>
                                        </p:tav>
                                      </p:tavLst>
                                    </p:anim>
                                    <p:anim calcmode="lin" valueType="num">
                                      <p:cBhvr>
                                        <p:cTn id="77" dur="1000" fill="hold"/>
                                        <p:tgtEl>
                                          <p:spTgt spid="9"/>
                                        </p:tgtEl>
                                        <p:attrNameLst>
                                          <p:attrName>ppt_y</p:attrName>
                                        </p:attrNameLst>
                                      </p:cBhvr>
                                      <p:tavLst>
                                        <p:tav tm="0">
                                          <p:val>
                                            <p:strVal val="#ppt_y+.1"/>
                                          </p:val>
                                        </p:tav>
                                        <p:tav tm="100000">
                                          <p:val>
                                            <p:strVal val="#ppt_y"/>
                                          </p:val>
                                        </p:tav>
                                      </p:tavLst>
                                    </p:anim>
                                  </p:childTnLst>
                                </p:cTn>
                              </p:par>
                              <p:par>
                                <p:cTn id="78" presetID="47" presetClass="entr" presetSubtype="0" fill="hold" grpId="2" nodeType="with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fade">
                                      <p:cBhvr>
                                        <p:cTn id="80" dur="1000"/>
                                        <p:tgtEl>
                                          <p:spTgt spid="12"/>
                                        </p:tgtEl>
                                      </p:cBhvr>
                                    </p:animEffect>
                                    <p:anim calcmode="lin" valueType="num">
                                      <p:cBhvr>
                                        <p:cTn id="81" dur="1000" fill="hold"/>
                                        <p:tgtEl>
                                          <p:spTgt spid="12"/>
                                        </p:tgtEl>
                                        <p:attrNameLst>
                                          <p:attrName>ppt_x</p:attrName>
                                        </p:attrNameLst>
                                      </p:cBhvr>
                                      <p:tavLst>
                                        <p:tav tm="0">
                                          <p:val>
                                            <p:strVal val="#ppt_x"/>
                                          </p:val>
                                        </p:tav>
                                        <p:tav tm="100000">
                                          <p:val>
                                            <p:strVal val="#ppt_x"/>
                                          </p:val>
                                        </p:tav>
                                      </p:tavLst>
                                    </p:anim>
                                    <p:anim calcmode="lin" valueType="num">
                                      <p:cBhvr>
                                        <p:cTn id="82" dur="1000" fill="hold"/>
                                        <p:tgtEl>
                                          <p:spTgt spid="12"/>
                                        </p:tgtEl>
                                        <p:attrNameLst>
                                          <p:attrName>ppt_y</p:attrName>
                                        </p:attrNameLst>
                                      </p:cBhvr>
                                      <p:tavLst>
                                        <p:tav tm="0">
                                          <p:val>
                                            <p:strVal val="#ppt_y-.1"/>
                                          </p:val>
                                        </p:tav>
                                        <p:tav tm="100000">
                                          <p:val>
                                            <p:strVal val="#ppt_y"/>
                                          </p:val>
                                        </p:tav>
                                      </p:tavLst>
                                    </p:anim>
                                  </p:childTnLst>
                                </p:cTn>
                              </p:par>
                              <p:par>
                                <p:cTn id="83" presetID="17" presetClass="entr" presetSubtype="10" fill="hold" grpId="1" nodeType="withEffect">
                                  <p:stCondLst>
                                    <p:cond delay="0"/>
                                  </p:stCondLst>
                                  <p:childTnLst>
                                    <p:set>
                                      <p:cBhvr>
                                        <p:cTn id="84" dur="1" fill="hold">
                                          <p:stCondLst>
                                            <p:cond delay="0"/>
                                          </p:stCondLst>
                                        </p:cTn>
                                        <p:tgtEl>
                                          <p:spTgt spid="9"/>
                                        </p:tgtEl>
                                        <p:attrNameLst>
                                          <p:attrName>style.visibility</p:attrName>
                                        </p:attrNameLst>
                                      </p:cBhvr>
                                      <p:to>
                                        <p:strVal val="visible"/>
                                      </p:to>
                                    </p:set>
                                    <p:anim calcmode="lin" valueType="num">
                                      <p:cBhvr>
                                        <p:cTn id="85" dur="1000" fill="hold"/>
                                        <p:tgtEl>
                                          <p:spTgt spid="9"/>
                                        </p:tgtEl>
                                        <p:attrNameLst>
                                          <p:attrName>ppt_w</p:attrName>
                                        </p:attrNameLst>
                                      </p:cBhvr>
                                      <p:tavLst>
                                        <p:tav tm="0">
                                          <p:val>
                                            <p:fltVal val="0"/>
                                          </p:val>
                                        </p:tav>
                                        <p:tav tm="100000">
                                          <p:val>
                                            <p:strVal val="#ppt_w"/>
                                          </p:val>
                                        </p:tav>
                                      </p:tavLst>
                                    </p:anim>
                                    <p:anim calcmode="lin" valueType="num">
                                      <p:cBhvr>
                                        <p:cTn id="86" dur="1000" fill="hold"/>
                                        <p:tgtEl>
                                          <p:spTgt spid="9"/>
                                        </p:tgtEl>
                                        <p:attrNameLst>
                                          <p:attrName>ppt_h</p:attrName>
                                        </p:attrNameLst>
                                      </p:cBhvr>
                                      <p:tavLst>
                                        <p:tav tm="0">
                                          <p:val>
                                            <p:strVal val="#ppt_h"/>
                                          </p:val>
                                        </p:tav>
                                        <p:tav tm="100000">
                                          <p:val>
                                            <p:strVal val="#ppt_h"/>
                                          </p:val>
                                        </p:tav>
                                      </p:tavLst>
                                    </p:anim>
                                  </p:childTnLst>
                                </p:cTn>
                              </p:par>
                              <p:par>
                                <p:cTn id="87" presetID="17" presetClass="entr" presetSubtype="10" fill="hold" grpId="3" nodeType="with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p:cTn id="89" dur="1000" fill="hold"/>
                                        <p:tgtEl>
                                          <p:spTgt spid="12"/>
                                        </p:tgtEl>
                                        <p:attrNameLst>
                                          <p:attrName>ppt_w</p:attrName>
                                        </p:attrNameLst>
                                      </p:cBhvr>
                                      <p:tavLst>
                                        <p:tav tm="0">
                                          <p:val>
                                            <p:fltVal val="0"/>
                                          </p:val>
                                        </p:tav>
                                        <p:tav tm="100000">
                                          <p:val>
                                            <p:strVal val="#ppt_w"/>
                                          </p:val>
                                        </p:tav>
                                      </p:tavLst>
                                    </p:anim>
                                    <p:anim calcmode="lin" valueType="num">
                                      <p:cBhvr>
                                        <p:cTn id="90" dur="10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2" fill="hold" grpId="0" nodeType="clickEffect">
                                  <p:stCondLst>
                                    <p:cond delay="0"/>
                                  </p:stCondLst>
                                  <p:childTnLst>
                                    <p:set>
                                      <p:cBhvr>
                                        <p:cTn id="94" dur="1" fill="hold">
                                          <p:stCondLst>
                                            <p:cond delay="0"/>
                                          </p:stCondLst>
                                        </p:cTn>
                                        <p:tgtEl>
                                          <p:spTgt spid="13"/>
                                        </p:tgtEl>
                                        <p:attrNameLst>
                                          <p:attrName>style.visibility</p:attrName>
                                        </p:attrNameLst>
                                      </p:cBhvr>
                                      <p:to>
                                        <p:strVal val="visible"/>
                                      </p:to>
                                    </p:set>
                                    <p:anim calcmode="lin" valueType="num">
                                      <p:cBhvr additive="base">
                                        <p:cTn id="95" dur="500" fill="hold"/>
                                        <p:tgtEl>
                                          <p:spTgt spid="13"/>
                                        </p:tgtEl>
                                        <p:attrNameLst>
                                          <p:attrName>ppt_x</p:attrName>
                                        </p:attrNameLst>
                                      </p:cBhvr>
                                      <p:tavLst>
                                        <p:tav tm="0">
                                          <p:val>
                                            <p:strVal val="1+#ppt_w/2"/>
                                          </p:val>
                                        </p:tav>
                                        <p:tav tm="100000">
                                          <p:val>
                                            <p:strVal val="#ppt_x"/>
                                          </p:val>
                                        </p:tav>
                                      </p:tavLst>
                                    </p:anim>
                                    <p:anim calcmode="lin" valueType="num">
                                      <p:cBhvr additive="base">
                                        <p:cTn id="96" dur="500" fill="hold"/>
                                        <p:tgtEl>
                                          <p:spTgt spid="13"/>
                                        </p:tgtEl>
                                        <p:attrNameLst>
                                          <p:attrName>ppt_y</p:attrName>
                                        </p:attrNameLst>
                                      </p:cBhvr>
                                      <p:tavLst>
                                        <p:tav tm="0">
                                          <p:val>
                                            <p:strVal val="#ppt_y"/>
                                          </p:val>
                                        </p:tav>
                                        <p:tav tm="100000">
                                          <p:val>
                                            <p:strVal val="#ppt_y"/>
                                          </p:val>
                                        </p:tav>
                                      </p:tavLst>
                                    </p:anim>
                                  </p:childTnLst>
                                </p:cTn>
                              </p:par>
                            </p:childTnLst>
                          </p:cTn>
                        </p:par>
                        <p:par>
                          <p:cTn id="97" fill="hold">
                            <p:stCondLst>
                              <p:cond delay="500"/>
                            </p:stCondLst>
                            <p:childTnLst>
                              <p:par>
                                <p:cTn id="98" presetID="0" presetClass="entr" presetSubtype="0" fill="hold" grpId="0" nodeType="afterEffect">
                                  <p:stCondLst>
                                    <p:cond delay="0"/>
                                  </p:stCondLst>
                                  <p:childTnLst>
                                    <p:set>
                                      <p:cBhvr>
                                        <p:cTn id="99" dur="1" fill="hold">
                                          <p:stCondLst>
                                            <p:cond delay="0"/>
                                          </p:stCondLst>
                                        </p:cTn>
                                        <p:tgtEl>
                                          <p:spTgt spid="10"/>
                                        </p:tgtEl>
                                        <p:attrNameLst>
                                          <p:attrName>style.visibility</p:attrName>
                                        </p:attrNameLst>
                                      </p:cBhvr>
                                      <p:to>
                                        <p:strVal val="visible"/>
                                      </p:to>
                                    </p:set>
                                    <p:animEffect transition="in" filter="dissolve">
                                      <p:cBhvr>
                                        <p:cTn id="100" dur="500">
                                          <p:stCondLst>
                                            <p:cond delay="0"/>
                                          </p:stCondLst>
                                        </p:cTn>
                                        <p:tgtEl>
                                          <p:spTgt spid="10"/>
                                        </p:tgtEl>
                                      </p:cBhvr>
                                    </p:animEffect>
                                    <p:anim to="" calcmode="lin" valueType="num">
                                      <p:cBhvr>
                                        <p:cTn id="101"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102" dur="500" fill="hold">
                                          <p:stCondLst>
                                            <p:cond delay="0"/>
                                          </p:stCondLst>
                                        </p:cTn>
                                        <p:tgtEl>
                                          <p:spTgt spid="10"/>
                                        </p:tgtEl>
                                        <p:attrNameLst>
                                          <p:attrName>ppt_h</p:attrName>
                                        </p:attrNameLst>
                                      </p:cBhvr>
                                      <p:tavLst>
                                        <p:tav tm="0">
                                          <p:val>
                                            <p:strVal val="#ppt_h*4"/>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11"/>
                                        </p:tgtEl>
                                        <p:attrNameLst>
                                          <p:attrName>style.visibility</p:attrName>
                                        </p:attrNameLst>
                                      </p:cBhvr>
                                      <p:to>
                                        <p:strVal val="visible"/>
                                      </p:to>
                                    </p:set>
                                    <p:anim calcmode="lin" valueType="num">
                                      <p:cBhvr additive="base">
                                        <p:cTn id="107" dur="500" fill="hold"/>
                                        <p:tgtEl>
                                          <p:spTgt spid="11"/>
                                        </p:tgtEl>
                                        <p:attrNameLst>
                                          <p:attrName>ppt_x</p:attrName>
                                        </p:attrNameLst>
                                      </p:cBhvr>
                                      <p:tavLst>
                                        <p:tav tm="0">
                                          <p:val>
                                            <p:strVal val="0-#ppt_w/2"/>
                                          </p:val>
                                        </p:tav>
                                        <p:tav tm="100000">
                                          <p:val>
                                            <p:strVal val="#ppt_x"/>
                                          </p:val>
                                        </p:tav>
                                      </p:tavLst>
                                    </p:anim>
                                    <p:anim calcmode="lin" valueType="num">
                                      <p:cBhvr additive="base">
                                        <p:cTn id="108" dur="500" fill="hold"/>
                                        <p:tgtEl>
                                          <p:spTgt spid="11"/>
                                        </p:tgtEl>
                                        <p:attrNameLst>
                                          <p:attrName>ppt_y</p:attrName>
                                        </p:attrNameLst>
                                      </p:cBhvr>
                                      <p:tavLst>
                                        <p:tav tm="0">
                                          <p:val>
                                            <p:strVal val="#ppt_y"/>
                                          </p:val>
                                        </p:tav>
                                        <p:tav tm="100000">
                                          <p:val>
                                            <p:strVal val="#ppt_y"/>
                                          </p:val>
                                        </p:tav>
                                      </p:tavLst>
                                    </p:anim>
                                  </p:childTnLst>
                                </p:cTn>
                              </p:par>
                              <p:par>
                                <p:cTn id="109" presetID="22" presetClass="entr" presetSubtype="8" fill="hold" grpId="0" nodeType="withEffect">
                                  <p:stCondLst>
                                    <p:cond delay="400"/>
                                  </p:stCondLst>
                                  <p:childTnLst>
                                    <p:set>
                                      <p:cBhvr>
                                        <p:cTn id="110" dur="1" fill="hold">
                                          <p:stCondLst>
                                            <p:cond delay="0"/>
                                          </p:stCondLst>
                                        </p:cTn>
                                        <p:tgtEl>
                                          <p:spTgt spid="14"/>
                                        </p:tgtEl>
                                        <p:attrNameLst>
                                          <p:attrName>style.visibility</p:attrName>
                                        </p:attrNameLst>
                                      </p:cBhvr>
                                      <p:to>
                                        <p:strVal val="visible"/>
                                      </p:to>
                                    </p:set>
                                    <p:animEffect transition="in" filter="wipe(left)">
                                      <p:cBhvr>
                                        <p:cTn id="11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074" grpId="0"/>
      <p:bldP spid="3074" grpId="1"/>
      <p:bldP spid="3074" grpId="2"/>
      <p:bldP spid="3074" grpId="3"/>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10" grpId="0" animBg="1"/>
      <p:bldP spid="11" grpId="0"/>
      <p:bldP spid="9" grpId="0"/>
      <p:bldP spid="9" grpId="1"/>
      <p:bldP spid="12" grpId="2"/>
      <p:bldP spid="12" grpId="3"/>
      <p:bldP spid="13" grpId="0"/>
      <p:bldP spid="14"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Picture 2" descr="Jesus as the Judge of All the Earth in Revelation | The Scarlet Thread">
            <a:extLst>
              <a:ext uri="{FF2B5EF4-FFF2-40B4-BE49-F238E27FC236}">
                <a16:creationId xmlns:a16="http://schemas.microsoft.com/office/drawing/2014/main" id="{C163C12A-95A8-1D6B-B810-647F4B8E7A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8" name="is">
            <a:extLst>
              <a:ext uri="{FF2B5EF4-FFF2-40B4-BE49-F238E27FC236}">
                <a16:creationId xmlns:a16="http://schemas.microsoft.com/office/drawing/2014/main" id="{AAB43B5F-4E92-A1E6-04D2-0049D2FBA739}"/>
              </a:ext>
            </a:extLst>
          </p:cNvPr>
          <p:cNvSpPr txBox="1">
            <a:spLocks/>
          </p:cNvSpPr>
          <p:nvPr/>
        </p:nvSpPr>
        <p:spPr>
          <a:xfrm>
            <a:off x="3868850" y="1114940"/>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9" name="Heart 10">
            <a:extLst>
              <a:ext uri="{FF2B5EF4-FFF2-40B4-BE49-F238E27FC236}">
                <a16:creationId xmlns:a16="http://schemas.microsoft.com/office/drawing/2014/main" id="{A78025C6-1C54-A3BD-DC02-872895964D56}"/>
              </a:ext>
            </a:extLst>
          </p:cNvPr>
          <p:cNvSpPr/>
          <p:nvPr/>
        </p:nvSpPr>
        <p:spPr bwMode="auto">
          <a:xfrm>
            <a:off x="3930767" y="1972083"/>
            <a:ext cx="609600" cy="685800"/>
          </a:xfrm>
          <a:prstGeom prst="heart">
            <a:avLst/>
          </a:prstGeom>
          <a:solidFill>
            <a:schemeClr val="bg1"/>
          </a:solidFill>
          <a:ln w="9525" cap="flat" cmpd="sng" algn="ctr">
            <a:solidFill>
              <a:schemeClr val="tx1"/>
            </a:solidFill>
            <a:prstDash val="solid"/>
            <a:round/>
            <a:headEnd type="none" w="med" len="med"/>
            <a:tailEnd type="none" w="med" len="med"/>
          </a:ln>
          <a:effectLst>
            <a:glow rad="76200">
              <a:srgbClr val="CC9900"/>
            </a:glow>
          </a:effectLst>
          <a:scene3d>
            <a:camera prst="orthographicFront"/>
            <a:lightRig rig="threePt" dir="t"/>
          </a:scene3d>
          <a:sp3d>
            <a:bevelT/>
          </a:sp3d>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mn-ea"/>
              <a:cs typeface="+mn-cs"/>
            </a:endParaRPr>
          </a:p>
        </p:txBody>
      </p:sp>
      <p:sp>
        <p:nvSpPr>
          <p:cNvPr id="10" name="Heart 10">
            <a:extLst>
              <a:ext uri="{FF2B5EF4-FFF2-40B4-BE49-F238E27FC236}">
                <a16:creationId xmlns:a16="http://schemas.microsoft.com/office/drawing/2014/main" id="{EB122FD6-E83B-CDD8-B99F-A18B1FFA1ED4}"/>
              </a:ext>
            </a:extLst>
          </p:cNvPr>
          <p:cNvSpPr/>
          <p:nvPr/>
        </p:nvSpPr>
        <p:spPr bwMode="auto">
          <a:xfrm>
            <a:off x="4737063" y="4372158"/>
            <a:ext cx="271797" cy="270584"/>
          </a:xfrm>
          <a:prstGeom prst="heart">
            <a:avLst/>
          </a:prstGeom>
          <a:solidFill>
            <a:srgbClr val="FF0000"/>
          </a:solidFill>
          <a:ln w="9525" cap="flat" cmpd="sng" algn="ctr">
            <a:solidFill>
              <a:schemeClr val="tx1"/>
            </a:solid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mn-ea"/>
              <a:cs typeface="+mn-cs"/>
            </a:endParaRPr>
          </a:p>
        </p:txBody>
      </p:sp>
      <p:sp>
        <p:nvSpPr>
          <p:cNvPr id="11" name="Title 1">
            <a:extLst>
              <a:ext uri="{FF2B5EF4-FFF2-40B4-BE49-F238E27FC236}">
                <a16:creationId xmlns:a16="http://schemas.microsoft.com/office/drawing/2014/main" id="{6EC90FC6-FC59-A767-153D-2A3DDFD12A17}"/>
              </a:ext>
            </a:extLst>
          </p:cNvPr>
          <p:cNvSpPr txBox="1">
            <a:spLocks/>
          </p:cNvSpPr>
          <p:nvPr/>
        </p:nvSpPr>
        <p:spPr>
          <a:xfrm>
            <a:off x="3329459" y="3129372"/>
            <a:ext cx="3607496"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one Mediator</a:t>
            </a:r>
          </a:p>
        </p:txBody>
      </p:sp>
      <p:sp>
        <p:nvSpPr>
          <p:cNvPr id="7" name="Final">
            <a:extLst>
              <a:ext uri="{FF2B5EF4-FFF2-40B4-BE49-F238E27FC236}">
                <a16:creationId xmlns:a16="http://schemas.microsoft.com/office/drawing/2014/main" id="{33C4E01D-8C84-4374-C8E4-BD65CB2419C7}"/>
              </a:ext>
            </a:extLst>
          </p:cNvPr>
          <p:cNvSpPr txBox="1">
            <a:spLocks noChangeArrowheads="1"/>
          </p:cNvSpPr>
          <p:nvPr/>
        </p:nvSpPr>
        <p:spPr bwMode="auto">
          <a:xfrm>
            <a:off x="529046" y="901874"/>
            <a:ext cx="8085909" cy="44120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there is one God</a:t>
            </a:r>
            <a:br>
              <a:rPr lang="en-US" altLang="en-US"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and one Mediator </a:t>
            </a:r>
            <a:br>
              <a:rPr lang="en-US" altLang="en-US" b="1" kern="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between God and men</a:t>
            </a:r>
            <a:br>
              <a:rPr lang="en-US" altLang="en-US" b="1" kern="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the Man Christ Jesus</a:t>
            </a:r>
            <a:endParaRPr lang="en-US" altLang="en-US" sz="4000" b="1" i="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529046" y="1939994"/>
            <a:ext cx="8085909" cy="2978013"/>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there is one God and one Mediator between God and men, the Man Christ Jesus, …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Timothy 2:5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08A6C3C8-10CF-091C-A7CA-C73998EAF3AA}"/>
              </a:ext>
            </a:extLst>
          </p:cNvPr>
          <p:cNvSpPr txBox="1">
            <a:spLocks noChangeArrowheads="1"/>
          </p:cNvSpPr>
          <p:nvPr/>
        </p:nvSpPr>
        <p:spPr bwMode="auto">
          <a:xfrm>
            <a:off x="1924050" y="2058006"/>
            <a:ext cx="4164221" cy="7852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 is one God</a:t>
            </a:r>
          </a:p>
        </p:txBody>
      </p:sp>
      <p:sp>
        <p:nvSpPr>
          <p:cNvPr id="3" name="Rectangle 2">
            <a:extLst>
              <a:ext uri="{FF2B5EF4-FFF2-40B4-BE49-F238E27FC236}">
                <a16:creationId xmlns:a16="http://schemas.microsoft.com/office/drawing/2014/main" id="{4CD75185-8232-E9B7-AEF6-2A0CAC267CAA}"/>
              </a:ext>
            </a:extLst>
          </p:cNvPr>
          <p:cNvSpPr txBox="1">
            <a:spLocks noChangeArrowheads="1"/>
          </p:cNvSpPr>
          <p:nvPr/>
        </p:nvSpPr>
        <p:spPr bwMode="auto">
          <a:xfrm>
            <a:off x="5824603" y="2062767"/>
            <a:ext cx="234546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one</a:t>
            </a:r>
          </a:p>
        </p:txBody>
      </p:sp>
      <p:sp>
        <p:nvSpPr>
          <p:cNvPr id="4" name="Rectangle 2">
            <a:extLst>
              <a:ext uri="{FF2B5EF4-FFF2-40B4-BE49-F238E27FC236}">
                <a16:creationId xmlns:a16="http://schemas.microsoft.com/office/drawing/2014/main" id="{E129D3D1-5D45-D8AB-396E-83BAA8E18D56}"/>
              </a:ext>
            </a:extLst>
          </p:cNvPr>
          <p:cNvSpPr txBox="1">
            <a:spLocks noChangeArrowheads="1"/>
          </p:cNvSpPr>
          <p:nvPr/>
        </p:nvSpPr>
        <p:spPr bwMode="auto">
          <a:xfrm>
            <a:off x="426244" y="2755106"/>
            <a:ext cx="2718411" cy="735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Mediator</a:t>
            </a:r>
          </a:p>
        </p:txBody>
      </p:sp>
      <p:sp>
        <p:nvSpPr>
          <p:cNvPr id="5" name="Rectangle 2">
            <a:extLst>
              <a:ext uri="{FF2B5EF4-FFF2-40B4-BE49-F238E27FC236}">
                <a16:creationId xmlns:a16="http://schemas.microsoft.com/office/drawing/2014/main" id="{006B9601-C0B0-93DD-9195-3F711CD196C9}"/>
              </a:ext>
            </a:extLst>
          </p:cNvPr>
          <p:cNvSpPr txBox="1">
            <a:spLocks noChangeArrowheads="1"/>
          </p:cNvSpPr>
          <p:nvPr/>
        </p:nvSpPr>
        <p:spPr bwMode="auto">
          <a:xfrm>
            <a:off x="2686064" y="2711740"/>
            <a:ext cx="5929300" cy="8148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between God and men</a:t>
            </a:r>
          </a:p>
        </p:txBody>
      </p:sp>
      <p:sp>
        <p:nvSpPr>
          <p:cNvPr id="6" name="Rectangle 2">
            <a:extLst>
              <a:ext uri="{FF2B5EF4-FFF2-40B4-BE49-F238E27FC236}">
                <a16:creationId xmlns:a16="http://schemas.microsoft.com/office/drawing/2014/main" id="{591EFFB2-29B4-54C8-B20D-173CEDECC203}"/>
              </a:ext>
            </a:extLst>
          </p:cNvPr>
          <p:cNvSpPr txBox="1">
            <a:spLocks noChangeArrowheads="1"/>
          </p:cNvSpPr>
          <p:nvPr/>
        </p:nvSpPr>
        <p:spPr bwMode="auto">
          <a:xfrm>
            <a:off x="1547812" y="3398290"/>
            <a:ext cx="5381625" cy="79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Man Christ Jesus</a:t>
            </a:r>
          </a:p>
        </p:txBody>
      </p:sp>
      <p:sp>
        <p:nvSpPr>
          <p:cNvPr id="12" name="Rectangle 9">
            <a:extLst>
              <a:ext uri="{FF2B5EF4-FFF2-40B4-BE49-F238E27FC236}">
                <a16:creationId xmlns:a16="http://schemas.microsoft.com/office/drawing/2014/main" id="{A688D24B-F166-7561-6AD7-9E2DE4FB6BF0}"/>
              </a:ext>
            </a:extLst>
          </p:cNvPr>
          <p:cNvSpPr>
            <a:spLocks noChangeArrowheads="1"/>
          </p:cNvSpPr>
          <p:nvPr/>
        </p:nvSpPr>
        <p:spPr bwMode="auto">
          <a:xfrm>
            <a:off x="4049485" y="4432640"/>
            <a:ext cx="3145134" cy="701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Christ Jesus</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3" name="=">
            <a:extLst>
              <a:ext uri="{FF2B5EF4-FFF2-40B4-BE49-F238E27FC236}">
                <a16:creationId xmlns:a16="http://schemas.microsoft.com/office/drawing/2014/main" id="{C65FDCB9-8EBD-F2B3-A73E-A4EB38AEEA8B}"/>
              </a:ext>
            </a:extLst>
          </p:cNvPr>
          <p:cNvSpPr>
            <a:spLocks noChangeArrowheads="1"/>
          </p:cNvSpPr>
          <p:nvPr/>
        </p:nvSpPr>
        <p:spPr bwMode="auto">
          <a:xfrm>
            <a:off x="3821255" y="1069041"/>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C0000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4" name="Rectangle 2">
            <a:extLst>
              <a:ext uri="{FF2B5EF4-FFF2-40B4-BE49-F238E27FC236}">
                <a16:creationId xmlns:a16="http://schemas.microsoft.com/office/drawing/2014/main" id="{A7E915E6-BE15-F378-85CC-5452B70ADBCC}"/>
              </a:ext>
            </a:extLst>
          </p:cNvPr>
          <p:cNvSpPr txBox="1">
            <a:spLocks noChangeArrowheads="1"/>
          </p:cNvSpPr>
          <p:nvPr/>
        </p:nvSpPr>
        <p:spPr bwMode="auto">
          <a:xfrm>
            <a:off x="3242872" y="3055496"/>
            <a:ext cx="3799526" cy="782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one Mediator</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3237083822"/>
      </p:ext>
    </p:extLst>
  </p:cSld>
  <p:clrMapOvr>
    <a:masterClrMapping/>
  </p:clrMapOvr>
  <mc:AlternateContent xmlns:mc="http://schemas.openxmlformats.org/markup-compatibility/2006" xmlns:p14="http://schemas.microsoft.com/office/powerpoint/2010/main">
    <mc:Choice Requires="p14">
      <p:transition spd="slow" p14:dur="1400">
        <p:blinds/>
      </p:transition>
    </mc:Choice>
    <mc:Fallback xmlns="">
      <p:transition spd="slow">
        <p:blind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blinds(horizontal)">
                                      <p:cBhvr>
                                        <p:cTn id="7" dur="500"/>
                                        <p:tgtEl>
                                          <p:spTgt spid="307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25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25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25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42" presetClass="path" presetSubtype="0" accel="50000" decel="50000" fill="hold" grpId="2" nodeType="withEffect">
                                  <p:stCondLst>
                                    <p:cond delay="0"/>
                                  </p:stCondLst>
                                  <p:childTnLst>
                                    <p:animMotion origin="layout" path="M -8.33333E-7 4.07407E-6 L 0.06181 -0.14885 " pathEditMode="relative" rAng="0" ptsTypes="AA">
                                      <p:cBhvr>
                                        <p:cTn id="26" dur="2000" fill="hold"/>
                                        <p:tgtEl>
                                          <p:spTgt spid="2"/>
                                        </p:tgtEl>
                                        <p:attrNameLst>
                                          <p:attrName>ppt_x</p:attrName>
                                          <p:attrName>ppt_y</p:attrName>
                                        </p:attrNameLst>
                                      </p:cBhvr>
                                      <p:rCtr x="3090" y="-7454"/>
                                    </p:animMotion>
                                  </p:childTnLst>
                                </p:cTn>
                              </p:par>
                              <p:par>
                                <p:cTn id="27" presetID="42" presetClass="path" presetSubtype="0" accel="50000" decel="50000" fill="hold" grpId="2" nodeType="withEffect">
                                  <p:stCondLst>
                                    <p:cond delay="0"/>
                                  </p:stCondLst>
                                  <p:childTnLst>
                                    <p:animMotion origin="layout" path="M 2.22222E-6 2.59259E-6 L -0.38438 0.1449 " pathEditMode="relative" rAng="0" ptsTypes="AA">
                                      <p:cBhvr>
                                        <p:cTn id="28" dur="2000" fill="hold"/>
                                        <p:tgtEl>
                                          <p:spTgt spid="3"/>
                                        </p:tgtEl>
                                        <p:attrNameLst>
                                          <p:attrName>ppt_x</p:attrName>
                                          <p:attrName>ppt_y</p:attrName>
                                        </p:attrNameLst>
                                      </p:cBhvr>
                                      <p:rCtr x="-19219" y="7245"/>
                                    </p:animMotion>
                                  </p:childTnLst>
                                </p:cTn>
                              </p:par>
                              <p:par>
                                <p:cTn id="29" presetID="42" presetClass="path" presetSubtype="0" accel="50000" decel="50000" fill="hold" grpId="2" nodeType="withEffect">
                                  <p:stCondLst>
                                    <p:cond delay="0"/>
                                  </p:stCondLst>
                                  <p:childTnLst>
                                    <p:animMotion origin="layout" path="M -2.5E-6 -4.07407E-6 L 0.42188 0.0463 " pathEditMode="relative" rAng="0" ptsTypes="AA">
                                      <p:cBhvr>
                                        <p:cTn id="30" dur="2000" fill="hold"/>
                                        <p:tgtEl>
                                          <p:spTgt spid="4"/>
                                        </p:tgtEl>
                                        <p:attrNameLst>
                                          <p:attrName>ppt_x</p:attrName>
                                          <p:attrName>ppt_y</p:attrName>
                                        </p:attrNameLst>
                                      </p:cBhvr>
                                      <p:rCtr x="21094" y="2315"/>
                                    </p:animMotion>
                                  </p:childTnLst>
                                </p:cTn>
                              </p:par>
                              <p:par>
                                <p:cTn id="31" presetID="42" presetClass="path" presetSubtype="0" accel="50000" decel="50000" fill="hold" grpId="2" nodeType="withEffect">
                                  <p:stCondLst>
                                    <p:cond delay="0"/>
                                  </p:stCondLst>
                                  <p:childTnLst>
                                    <p:animMotion origin="layout" path="M -1.94444E-6 3.7037E-7 L -0.11788 0.14491 " pathEditMode="relative" rAng="0" ptsTypes="AA">
                                      <p:cBhvr>
                                        <p:cTn id="32" dur="2000" fill="hold"/>
                                        <p:tgtEl>
                                          <p:spTgt spid="5"/>
                                        </p:tgtEl>
                                        <p:attrNameLst>
                                          <p:attrName>ppt_x</p:attrName>
                                          <p:attrName>ppt_y</p:attrName>
                                        </p:attrNameLst>
                                      </p:cBhvr>
                                      <p:rCtr x="-5903" y="7245"/>
                                    </p:animMotion>
                                  </p:childTnLst>
                                </p:cTn>
                              </p:par>
                              <p:par>
                                <p:cTn id="33" presetID="42" presetClass="path" presetSubtype="0" accel="50000" decel="50000" fill="hold" grpId="2" nodeType="withEffect">
                                  <p:stCondLst>
                                    <p:cond delay="0"/>
                                  </p:stCondLst>
                                  <p:childTnLst>
                                    <p:animMotion origin="layout" path="M -1.66667E-6 -7.40741E-7 L 0.03646 0.14398 " pathEditMode="relative" rAng="0" ptsTypes="AA">
                                      <p:cBhvr>
                                        <p:cTn id="34" dur="2000" fill="hold"/>
                                        <p:tgtEl>
                                          <p:spTgt spid="6"/>
                                        </p:tgtEl>
                                        <p:attrNameLst>
                                          <p:attrName>ppt_x</p:attrName>
                                          <p:attrName>ppt_y</p:attrName>
                                        </p:attrNameLst>
                                      </p:cBhvr>
                                      <p:rCtr x="1823" y="7199"/>
                                    </p:animMotion>
                                  </p:childTnLst>
                                </p:cTn>
                              </p:par>
                              <p:par>
                                <p:cTn id="35" presetID="10" presetClass="exit" presetSubtype="0" fill="hold" grpId="1" nodeType="withEffect">
                                  <p:stCondLst>
                                    <p:cond delay="0"/>
                                  </p:stCondLst>
                                  <p:childTnLst>
                                    <p:animEffect transition="out" filter="fade">
                                      <p:cBhvr>
                                        <p:cTn id="36" dur="1250"/>
                                        <p:tgtEl>
                                          <p:spTgt spid="3074"/>
                                        </p:tgtEl>
                                      </p:cBhvr>
                                    </p:animEffect>
                                    <p:set>
                                      <p:cBhvr>
                                        <p:cTn id="37" dur="1" fill="hold">
                                          <p:stCondLst>
                                            <p:cond delay="1249"/>
                                          </p:stCondLst>
                                        </p:cTn>
                                        <p:tgtEl>
                                          <p:spTgt spid="3074"/>
                                        </p:tgtEl>
                                        <p:attrNameLst>
                                          <p:attrName>style.visibility</p:attrName>
                                        </p:attrNameLst>
                                      </p:cBhvr>
                                      <p:to>
                                        <p:strVal val="hidden"/>
                                      </p:to>
                                    </p:se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250"/>
                                        <p:tgtEl>
                                          <p:spTgt spid="7"/>
                                        </p:tgtEl>
                                      </p:cBhvr>
                                    </p:animEffect>
                                  </p:childTnLst>
                                </p:cTn>
                              </p:par>
                              <p:par>
                                <p:cTn id="42" presetID="10" presetClass="exit" presetSubtype="0" fill="hold" grpId="1" nodeType="withEffect">
                                  <p:stCondLst>
                                    <p:cond delay="0"/>
                                  </p:stCondLst>
                                  <p:childTnLst>
                                    <p:animEffect transition="out" filter="fade">
                                      <p:cBhvr>
                                        <p:cTn id="43" dur="500"/>
                                        <p:tgtEl>
                                          <p:spTgt spid="2"/>
                                        </p:tgtEl>
                                      </p:cBhvr>
                                    </p:animEffect>
                                    <p:set>
                                      <p:cBhvr>
                                        <p:cTn id="44" dur="1" fill="hold">
                                          <p:stCondLst>
                                            <p:cond delay="499"/>
                                          </p:stCondLst>
                                        </p:cTn>
                                        <p:tgtEl>
                                          <p:spTgt spid="2"/>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500"/>
                                        <p:tgtEl>
                                          <p:spTgt spid="3"/>
                                        </p:tgtEl>
                                      </p:cBhvr>
                                    </p:animEffect>
                                    <p:set>
                                      <p:cBhvr>
                                        <p:cTn id="47" dur="1" fill="hold">
                                          <p:stCondLst>
                                            <p:cond delay="499"/>
                                          </p:stCondLst>
                                        </p:cTn>
                                        <p:tgtEl>
                                          <p:spTgt spid="3"/>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500"/>
                                        <p:tgtEl>
                                          <p:spTgt spid="4"/>
                                        </p:tgtEl>
                                      </p:cBhvr>
                                    </p:animEffect>
                                    <p:set>
                                      <p:cBhvr>
                                        <p:cTn id="50" dur="1" fill="hold">
                                          <p:stCondLst>
                                            <p:cond delay="499"/>
                                          </p:stCondLst>
                                        </p:cTn>
                                        <p:tgtEl>
                                          <p:spTgt spid="4"/>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500"/>
                                        <p:tgtEl>
                                          <p:spTgt spid="5"/>
                                        </p:tgtEl>
                                      </p:cBhvr>
                                    </p:animEffect>
                                    <p:set>
                                      <p:cBhvr>
                                        <p:cTn id="53" dur="1" fill="hold">
                                          <p:stCondLst>
                                            <p:cond delay="499"/>
                                          </p:stCondLst>
                                        </p:cTn>
                                        <p:tgtEl>
                                          <p:spTgt spid="5"/>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500"/>
                                        <p:tgtEl>
                                          <p:spTgt spid="6"/>
                                        </p:tgtEl>
                                      </p:cBhvr>
                                    </p:animEffect>
                                    <p:set>
                                      <p:cBhvr>
                                        <p:cTn id="56" dur="1" fill="hold">
                                          <p:stCondLst>
                                            <p:cond delay="499"/>
                                          </p:stCondLst>
                                        </p:cTn>
                                        <p:tgtEl>
                                          <p:spTgt spid="6"/>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wipe(left)">
                                      <p:cBhvr>
                                        <p:cTn id="61" dur="500"/>
                                        <p:tgtEl>
                                          <p:spTgt spid="8"/>
                                        </p:tgtEl>
                                      </p:cBhvr>
                                    </p:animEffect>
                                  </p:childTnLst>
                                </p:cTn>
                              </p:par>
                              <p:par>
                                <p:cTn id="62" presetID="18" presetClass="emph" presetSubtype="0" fill="hold" grpId="1" nodeType="withEffect">
                                  <p:stCondLst>
                                    <p:cond delay="0"/>
                                  </p:stCondLst>
                                  <p:childTnLst>
                                    <p:set>
                                      <p:cBhvr override="childStyle">
                                        <p:cTn id="63" dur="500" fill="hold"/>
                                        <p:tgtEl>
                                          <p:spTgt spid="8"/>
                                        </p:tgtEl>
                                        <p:attrNameLst>
                                          <p:attrName>style.textDecorationUnderline</p:attrName>
                                        </p:attrNameLst>
                                      </p:cBhvr>
                                      <p:to>
                                        <p:strVal val="true"/>
                                      </p:to>
                                    </p:set>
                                  </p:childTnLst>
                                </p:cTn>
                              </p:par>
                              <p:par>
                                <p:cTn id="64" presetID="16" presetClass="exit" presetSubtype="21" fill="hold" grpId="2" nodeType="withEffect">
                                  <p:stCondLst>
                                    <p:cond delay="650"/>
                                  </p:stCondLst>
                                  <p:childTnLst>
                                    <p:animEffect transition="out" filter="barn(inVertical)">
                                      <p:cBhvr>
                                        <p:cTn id="65" dur="500"/>
                                        <p:tgtEl>
                                          <p:spTgt spid="8"/>
                                        </p:tgtEl>
                                      </p:cBhvr>
                                    </p:animEffect>
                                    <p:set>
                                      <p:cBhvr>
                                        <p:cTn id="66" dur="1" fill="hold">
                                          <p:stCondLst>
                                            <p:cond delay="499"/>
                                          </p:stCondLst>
                                        </p:cTn>
                                        <p:tgtEl>
                                          <p:spTgt spid="8"/>
                                        </p:tgtEl>
                                        <p:attrNameLst>
                                          <p:attrName>style.visibility</p:attrName>
                                        </p:attrNameLst>
                                      </p:cBhvr>
                                      <p:to>
                                        <p:strVal val="hidden"/>
                                      </p:to>
                                    </p:set>
                                  </p:childTnLst>
                                </p:cTn>
                              </p:par>
                              <p:par>
                                <p:cTn id="67" presetID="0" presetClass="entr" presetSubtype="0" fill="hold" grpId="0" nodeType="withEffect">
                                  <p:stCondLst>
                                    <p:cond delay="400"/>
                                  </p:stCondLst>
                                  <p:childTnLst>
                                    <p:set>
                                      <p:cBhvr>
                                        <p:cTn id="68" dur="1" fill="hold">
                                          <p:stCondLst>
                                            <p:cond delay="0"/>
                                          </p:stCondLst>
                                        </p:cTn>
                                        <p:tgtEl>
                                          <p:spTgt spid="13"/>
                                        </p:tgtEl>
                                        <p:attrNameLst>
                                          <p:attrName>style.visibility</p:attrName>
                                        </p:attrNameLst>
                                      </p:cBhvr>
                                      <p:to>
                                        <p:strVal val="visible"/>
                                      </p:to>
                                    </p:set>
                                    <p:animEffect transition="in" filter="dissolve">
                                      <p:cBhvr>
                                        <p:cTn id="69" dur="500">
                                          <p:stCondLst>
                                            <p:cond delay="0"/>
                                          </p:stCondLst>
                                        </p:cTn>
                                        <p:tgtEl>
                                          <p:spTgt spid="13"/>
                                        </p:tgtEl>
                                      </p:cBhvr>
                                    </p:animEffect>
                                    <p:anim to="" calcmode="lin" valueType="num">
                                      <p:cBhvr>
                                        <p:cTn id="70" dur="500" fill="hold">
                                          <p:stCondLst>
                                            <p:cond delay="0"/>
                                          </p:stCondLst>
                                        </p:cTn>
                                        <p:tgtEl>
                                          <p:spTgt spid="13"/>
                                        </p:tgtEl>
                                        <p:attrNameLst>
                                          <p:attrName>ppt_w</p:attrName>
                                        </p:attrNameLst>
                                      </p:cBhvr>
                                      <p:tavLst>
                                        <p:tav tm="0">
                                          <p:val>
                                            <p:strVal val="#ppt_w*4"/>
                                          </p:val>
                                        </p:tav>
                                        <p:tav tm="100000">
                                          <p:val>
                                            <p:strVal val="#ppt_w"/>
                                          </p:val>
                                        </p:tav>
                                      </p:tavLst>
                                    </p:anim>
                                    <p:anim to="" calcmode="lin" valueType="num">
                                      <p:cBhvr>
                                        <p:cTn id="71" dur="500" fill="hold">
                                          <p:stCondLst>
                                            <p:cond delay="0"/>
                                          </p:stCondLst>
                                        </p:cTn>
                                        <p:tgtEl>
                                          <p:spTgt spid="13"/>
                                        </p:tgtEl>
                                        <p:attrNameLst>
                                          <p:attrName>ppt_h</p:attrName>
                                        </p:attrNameLst>
                                      </p:cBhvr>
                                      <p:tavLst>
                                        <p:tav tm="0">
                                          <p:val>
                                            <p:strVal val="#ppt_h*4"/>
                                          </p:val>
                                        </p:tav>
                                        <p:tav tm="100000">
                                          <p:val>
                                            <p:strVal val="#ppt_h"/>
                                          </p:val>
                                        </p:tav>
                                      </p:tavLst>
                                    </p:anim>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grpId="0" nodeType="clickEffect">
                                  <p:stCondLst>
                                    <p:cond delay="0"/>
                                  </p:stCondLst>
                                  <p:childTnLst>
                                    <p:set>
                                      <p:cBhvr>
                                        <p:cTn id="75" dur="1" fill="hold">
                                          <p:stCondLst>
                                            <p:cond delay="0"/>
                                          </p:stCondLst>
                                        </p:cTn>
                                        <p:tgtEl>
                                          <p:spTgt spid="11"/>
                                        </p:tgtEl>
                                        <p:attrNameLst>
                                          <p:attrName>style.visibility</p:attrName>
                                        </p:attrNameLst>
                                      </p:cBhvr>
                                      <p:to>
                                        <p:strVal val="visible"/>
                                      </p:to>
                                    </p:set>
                                    <p:animEffect transition="in" filter="wipe(left)">
                                      <p:cBhvr>
                                        <p:cTn id="76" dur="500"/>
                                        <p:tgtEl>
                                          <p:spTgt spid="11"/>
                                        </p:tgtEl>
                                      </p:cBhvr>
                                    </p:animEffect>
                                  </p:childTnLst>
                                </p:cTn>
                              </p:par>
                              <p:par>
                                <p:cTn id="77" presetID="18" presetClass="emph" presetSubtype="0" fill="hold" grpId="1" nodeType="withEffect">
                                  <p:stCondLst>
                                    <p:cond delay="0"/>
                                  </p:stCondLst>
                                  <p:childTnLst>
                                    <p:set>
                                      <p:cBhvr override="childStyle">
                                        <p:cTn id="78" dur="500" fill="hold"/>
                                        <p:tgtEl>
                                          <p:spTgt spid="11"/>
                                        </p:tgtEl>
                                        <p:attrNameLst>
                                          <p:attrName>style.textDecorationUnderline</p:attrName>
                                        </p:attrNameLst>
                                      </p:cBhvr>
                                      <p:to>
                                        <p:strVal val="true"/>
                                      </p:to>
                                    </p:set>
                                  </p:childTnLst>
                                </p:cTn>
                              </p:par>
                              <p:par>
                                <p:cTn id="79" presetID="22" presetClass="entr" presetSubtype="8" fill="hold" grpId="0" nodeType="withEffect">
                                  <p:stCondLst>
                                    <p:cond delay="0"/>
                                  </p:stCondLst>
                                  <p:childTnLst>
                                    <p:set>
                                      <p:cBhvr>
                                        <p:cTn id="80" dur="1" fill="hold">
                                          <p:stCondLst>
                                            <p:cond delay="0"/>
                                          </p:stCondLst>
                                        </p:cTn>
                                        <p:tgtEl>
                                          <p:spTgt spid="14"/>
                                        </p:tgtEl>
                                        <p:attrNameLst>
                                          <p:attrName>style.visibility</p:attrName>
                                        </p:attrNameLst>
                                      </p:cBhvr>
                                      <p:to>
                                        <p:strVal val="visible"/>
                                      </p:to>
                                    </p:set>
                                    <p:animEffect transition="in" filter="wipe(left)">
                                      <p:cBhvr>
                                        <p:cTn id="81" dur="500"/>
                                        <p:tgtEl>
                                          <p:spTgt spid="14"/>
                                        </p:tgtEl>
                                      </p:cBhvr>
                                    </p:animEffect>
                                  </p:childTnLst>
                                </p:cTn>
                              </p:par>
                            </p:childTnLst>
                          </p:cTn>
                        </p:par>
                        <p:par>
                          <p:cTn id="82" fill="hold">
                            <p:stCondLst>
                              <p:cond delay="500"/>
                            </p:stCondLst>
                            <p:childTnLst>
                              <p:par>
                                <p:cTn id="83" presetID="0" presetClass="entr" presetSubtype="0" fill="hold" grpId="0" nodeType="afterEffect">
                                  <p:stCondLst>
                                    <p:cond delay="0"/>
                                  </p:stCondLst>
                                  <p:iterate type="lt">
                                    <p:tmPct val="10000"/>
                                  </p:iterate>
                                  <p:childTnLst>
                                    <p:set>
                                      <p:cBhvr>
                                        <p:cTn id="84" dur="1" fill="hold">
                                          <p:stCondLst>
                                            <p:cond delay="0"/>
                                          </p:stCondLst>
                                        </p:cTn>
                                        <p:tgtEl>
                                          <p:spTgt spid="12"/>
                                        </p:tgtEl>
                                        <p:attrNameLst>
                                          <p:attrName>style.visibility</p:attrName>
                                        </p:attrNameLst>
                                      </p:cBhvr>
                                      <p:to>
                                        <p:strVal val="visible"/>
                                      </p:to>
                                    </p:set>
                                    <p:animEffect transition="in" filter="dissolve">
                                      <p:cBhvr>
                                        <p:cTn id="85" dur="500">
                                          <p:stCondLst>
                                            <p:cond delay="0"/>
                                          </p:stCondLst>
                                        </p:cTn>
                                        <p:tgtEl>
                                          <p:spTgt spid="12"/>
                                        </p:tgtEl>
                                      </p:cBhvr>
                                    </p:animEffect>
                                    <p:anim to="" calcmode="lin" valueType="num">
                                      <p:cBhvr>
                                        <p:cTn id="86" dur="500" fill="hold">
                                          <p:stCondLst>
                                            <p:cond delay="0"/>
                                          </p:stCondLst>
                                        </p:cTn>
                                        <p:tgtEl>
                                          <p:spTgt spid="12"/>
                                        </p:tgtEl>
                                        <p:attrNameLst>
                                          <p:attrName>ppt_w</p:attrName>
                                        </p:attrNameLst>
                                      </p:cBhvr>
                                      <p:tavLst>
                                        <p:tav tm="0">
                                          <p:val>
                                            <p:strVal val="#ppt_w*4"/>
                                          </p:val>
                                        </p:tav>
                                        <p:tav tm="100000">
                                          <p:val>
                                            <p:strVal val="#ppt_w"/>
                                          </p:val>
                                        </p:tav>
                                      </p:tavLst>
                                    </p:anim>
                                    <p:anim to="" calcmode="lin" valueType="num">
                                      <p:cBhvr>
                                        <p:cTn id="87" dur="500" fill="hold">
                                          <p:stCondLst>
                                            <p:cond delay="0"/>
                                          </p:stCondLst>
                                        </p:cTn>
                                        <p:tgtEl>
                                          <p:spTgt spid="12"/>
                                        </p:tgtEl>
                                        <p:attrNameLst>
                                          <p:attrName>ppt_h</p:attrName>
                                        </p:attrNameLst>
                                      </p:cBhvr>
                                      <p:tavLst>
                                        <p:tav tm="0">
                                          <p:val>
                                            <p:strVal val="#ppt_h*4"/>
                                          </p:val>
                                        </p:tav>
                                        <p:tav tm="100000">
                                          <p:val>
                                            <p:strVal val="#ppt_h"/>
                                          </p:val>
                                        </p:tav>
                                      </p:tavLst>
                                    </p:anim>
                                  </p:childTnLst>
                                </p:cTn>
                              </p:par>
                            </p:childTnLst>
                          </p:cTn>
                        </p:par>
                        <p:par>
                          <p:cTn id="88" fill="hold">
                            <p:stCondLst>
                              <p:cond delay="1500"/>
                            </p:stCondLst>
                            <p:childTnLst>
                              <p:par>
                                <p:cTn id="89" presetID="26" presetClass="emph" presetSubtype="0" fill="hold" grpId="1" nodeType="afterEffect">
                                  <p:stCondLst>
                                    <p:cond delay="0"/>
                                  </p:stCondLst>
                                  <p:iterate type="lt">
                                    <p:tmPct val="0"/>
                                  </p:iterate>
                                  <p:childTnLst>
                                    <p:animEffect transition="out" filter="fade">
                                      <p:cBhvr>
                                        <p:cTn id="90" dur="500" tmFilter="0, 0; .2, .5; .8, .5; 1, 0"/>
                                        <p:tgtEl>
                                          <p:spTgt spid="12"/>
                                        </p:tgtEl>
                                      </p:cBhvr>
                                    </p:animEffect>
                                    <p:animScale>
                                      <p:cBhvr>
                                        <p:cTn id="91" dur="250" autoRev="1" fill="hold"/>
                                        <p:tgtEl>
                                          <p:spTgt spid="12"/>
                                        </p:tgtEl>
                                      </p:cBhvr>
                                      <p:by x="105000" y="105000"/>
                                    </p:animScale>
                                  </p:childTnLst>
                                </p:cTn>
                              </p:par>
                            </p:childTnLst>
                          </p:cTn>
                        </p:par>
                      </p:childTnLst>
                    </p:cTn>
                  </p:par>
                  <p:par>
                    <p:cTn id="92" fill="hold">
                      <p:stCondLst>
                        <p:cond delay="indefinite"/>
                      </p:stCondLst>
                      <p:childTnLst>
                        <p:par>
                          <p:cTn id="93" fill="hold">
                            <p:stCondLst>
                              <p:cond delay="0"/>
                            </p:stCondLst>
                            <p:childTnLst>
                              <p:par>
                                <p:cTn id="94" presetID="23" presetClass="entr" presetSubtype="16" fill="hold" grpId="0" nodeType="clickEffect">
                                  <p:stCondLst>
                                    <p:cond delay="0"/>
                                  </p:stCondLst>
                                  <p:childTnLst>
                                    <p:set>
                                      <p:cBhvr>
                                        <p:cTn id="95" dur="1" fill="hold">
                                          <p:stCondLst>
                                            <p:cond delay="0"/>
                                          </p:stCondLst>
                                        </p:cTn>
                                        <p:tgtEl>
                                          <p:spTgt spid="9"/>
                                        </p:tgtEl>
                                        <p:attrNameLst>
                                          <p:attrName>style.visibility</p:attrName>
                                        </p:attrNameLst>
                                      </p:cBhvr>
                                      <p:to>
                                        <p:strVal val="visible"/>
                                      </p:to>
                                    </p:set>
                                    <p:anim calcmode="lin" valueType="num">
                                      <p:cBhvr>
                                        <p:cTn id="96" dur="500" fill="hold"/>
                                        <p:tgtEl>
                                          <p:spTgt spid="9"/>
                                        </p:tgtEl>
                                        <p:attrNameLst>
                                          <p:attrName>ppt_w</p:attrName>
                                        </p:attrNameLst>
                                      </p:cBhvr>
                                      <p:tavLst>
                                        <p:tav tm="0">
                                          <p:val>
                                            <p:fltVal val="0"/>
                                          </p:val>
                                        </p:tav>
                                        <p:tav tm="100000">
                                          <p:val>
                                            <p:strVal val="#ppt_w"/>
                                          </p:val>
                                        </p:tav>
                                      </p:tavLst>
                                    </p:anim>
                                    <p:anim calcmode="lin" valueType="num">
                                      <p:cBhvr>
                                        <p:cTn id="97"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98" fill="hold">
                      <p:stCondLst>
                        <p:cond delay="indefinite"/>
                      </p:stCondLst>
                      <p:childTnLst>
                        <p:par>
                          <p:cTn id="99" fill="hold">
                            <p:stCondLst>
                              <p:cond delay="0"/>
                            </p:stCondLst>
                            <p:childTnLst>
                              <p:par>
                                <p:cTn id="100" presetID="23" presetClass="entr" presetSubtype="16" fill="hold" grpId="0" nodeType="clickEffect">
                                  <p:stCondLst>
                                    <p:cond delay="0"/>
                                  </p:stCondLst>
                                  <p:childTnLst>
                                    <p:set>
                                      <p:cBhvr>
                                        <p:cTn id="101" dur="1" fill="hold">
                                          <p:stCondLst>
                                            <p:cond delay="0"/>
                                          </p:stCondLst>
                                        </p:cTn>
                                        <p:tgtEl>
                                          <p:spTgt spid="10"/>
                                        </p:tgtEl>
                                        <p:attrNameLst>
                                          <p:attrName>style.visibility</p:attrName>
                                        </p:attrNameLst>
                                      </p:cBhvr>
                                      <p:to>
                                        <p:strVal val="visible"/>
                                      </p:to>
                                    </p:set>
                                    <p:anim calcmode="lin" valueType="num">
                                      <p:cBhvr>
                                        <p:cTn id="102" dur="500" fill="hold"/>
                                        <p:tgtEl>
                                          <p:spTgt spid="10"/>
                                        </p:tgtEl>
                                        <p:attrNameLst>
                                          <p:attrName>ppt_w</p:attrName>
                                        </p:attrNameLst>
                                      </p:cBhvr>
                                      <p:tavLst>
                                        <p:tav tm="0">
                                          <p:val>
                                            <p:fltVal val="0"/>
                                          </p:val>
                                        </p:tav>
                                        <p:tav tm="100000">
                                          <p:val>
                                            <p:strVal val="#ppt_w"/>
                                          </p:val>
                                        </p:tav>
                                      </p:tavLst>
                                    </p:anim>
                                    <p:anim calcmode="lin" valueType="num">
                                      <p:cBhvr>
                                        <p:cTn id="103"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104" fill="hold">
                      <p:stCondLst>
                        <p:cond delay="indefinite"/>
                      </p:stCondLst>
                      <p:childTnLst>
                        <p:par>
                          <p:cTn id="105" fill="hold">
                            <p:stCondLst>
                              <p:cond delay="0"/>
                            </p:stCondLst>
                            <p:childTnLst>
                              <p:par>
                                <p:cTn id="106" presetID="42" presetClass="path" presetSubtype="0" accel="50000" decel="50000" fill="hold" grpId="1" nodeType="clickEffect">
                                  <p:stCondLst>
                                    <p:cond delay="0"/>
                                  </p:stCondLst>
                                  <p:childTnLst>
                                    <p:animMotion origin="layout" path="M -2.5E-6 4.07407E-6 L -0.06962 -0.3125 " pathEditMode="relative" rAng="0" ptsTypes="AA">
                                      <p:cBhvr>
                                        <p:cTn id="107" dur="2000" fill="hold"/>
                                        <p:tgtEl>
                                          <p:spTgt spid="10"/>
                                        </p:tgtEl>
                                        <p:attrNameLst>
                                          <p:attrName>ppt_x</p:attrName>
                                          <p:attrName>ppt_y</p:attrName>
                                        </p:attrNameLst>
                                      </p:cBhvr>
                                      <p:rCtr x="-3490" y="-156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8" grpId="2"/>
      <p:bldP spid="9" grpId="0" animBg="1"/>
      <p:bldP spid="10" grpId="0" animBg="1"/>
      <p:bldP spid="10" grpId="1" animBg="1"/>
      <p:bldP spid="11" grpId="0"/>
      <p:bldP spid="11" grpId="1"/>
      <p:bldP spid="7"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12" grpId="0"/>
      <p:bldP spid="12" grpId="1"/>
      <p:bldP spid="13" grpId="0"/>
      <p:bldP spid="14"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6AB6E052-F673-6EFD-6103-2469222152B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 name="Picture 2" descr="Rebecca's Hearth and Home: God's &quot;Rod&quot; And &quot;Staff&quot;">
            <a:extLst>
              <a:ext uri="{FF2B5EF4-FFF2-40B4-BE49-F238E27FC236}">
                <a16:creationId xmlns:a16="http://schemas.microsoft.com/office/drawing/2014/main" id="{F56DF9BD-DCB2-9D16-21F8-A6D804416D3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69"/>
          <a:stretch/>
        </p:blipFill>
        <p:spPr bwMode="auto">
          <a:xfrm>
            <a:off x="0" y="0"/>
            <a:ext cx="9143999" cy="68580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15D57B2C-14A4-3767-6ADC-B381903EB7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 y="-1"/>
            <a:ext cx="9144001" cy="686378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75 Quotes on Kindness and Generosity - ReachingSelf">
            <a:extLst>
              <a:ext uri="{FF2B5EF4-FFF2-40B4-BE49-F238E27FC236}">
                <a16:creationId xmlns:a16="http://schemas.microsoft.com/office/drawing/2014/main" id="{4264C8F6-B621-D51A-1CA2-3F28B1A170B6}"/>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6923" r="4165"/>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God of the Living | Meditations from Zion">
            <a:extLst>
              <a:ext uri="{FF2B5EF4-FFF2-40B4-BE49-F238E27FC236}">
                <a16:creationId xmlns:a16="http://schemas.microsoft.com/office/drawing/2014/main" id="{00F53A21-F55E-456D-281F-472C1C8AC6A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The Promises of God: Eternal Life - National Bible Bee | To Know God's Word  And Make Him Known">
            <a:extLst>
              <a:ext uri="{FF2B5EF4-FFF2-40B4-BE49-F238E27FC236}">
                <a16:creationId xmlns:a16="http://schemas.microsoft.com/office/drawing/2014/main" id="{96F6A6DF-2F54-057A-3264-D44EFEDF839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Why We Misunderstand Verses Like “Go And Buy A Sword” | Keith Giles">
            <a:extLst>
              <a:ext uri="{FF2B5EF4-FFF2-40B4-BE49-F238E27FC236}">
                <a16:creationId xmlns:a16="http://schemas.microsoft.com/office/drawing/2014/main" id="{5D326360-C7D6-1AC4-85D4-C437B7E381C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a:extLst>
              <a:ext uri="{FF2B5EF4-FFF2-40B4-BE49-F238E27FC236}">
                <a16:creationId xmlns:a16="http://schemas.microsoft.com/office/drawing/2014/main" id="{627733E1-BE1C-D0C1-339C-05E6BF523DED}"/>
              </a:ext>
            </a:extLst>
          </p:cNvPr>
          <p:cNvPicPr>
            <a:picLocks noChangeAspect="1"/>
          </p:cNvPicPr>
          <p:nvPr/>
        </p:nvPicPr>
        <p:blipFill rotWithShape="1">
          <a:blip r:embed="rId9">
            <a:extLst>
              <a:ext uri="{28A0092B-C50C-407E-A947-70E740481C1C}">
                <a14:useLocalDpi xmlns:a14="http://schemas.microsoft.com/office/drawing/2010/main" val="0"/>
              </a:ext>
            </a:extLst>
          </a:blip>
          <a:srcRect r="24444"/>
          <a:stretch/>
        </p:blipFill>
        <p:spPr>
          <a:xfrm>
            <a:off x="-1" y="0"/>
            <a:ext cx="9144001" cy="6858000"/>
          </a:xfrm>
          <a:prstGeom prst="rect">
            <a:avLst/>
          </a:prstGeom>
        </p:spPr>
      </p:pic>
      <p:pic>
        <p:nvPicPr>
          <p:cNvPr id="10" name="Picture 2">
            <a:extLst>
              <a:ext uri="{FF2B5EF4-FFF2-40B4-BE49-F238E27FC236}">
                <a16:creationId xmlns:a16="http://schemas.microsoft.com/office/drawing/2014/main" id="{E451A8DA-D4E9-CC8F-6A85-D6C52DC2FBA6}"/>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14344" r="10816"/>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a:extLst>
              <a:ext uri="{FF2B5EF4-FFF2-40B4-BE49-F238E27FC236}">
                <a16:creationId xmlns:a16="http://schemas.microsoft.com/office/drawing/2014/main" id="{3AB70448-9D7A-4139-C692-EA5E3EB79A33}"/>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t="33345" b="16690"/>
          <a:stretch/>
        </p:blipFill>
        <p:spPr bwMode="auto">
          <a:xfrm>
            <a:off x="0" y="-1"/>
            <a:ext cx="9144000" cy="6858001"/>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a:extLst>
              <a:ext uri="{FF2B5EF4-FFF2-40B4-BE49-F238E27FC236}">
                <a16:creationId xmlns:a16="http://schemas.microsoft.com/office/drawing/2014/main" id="{A7B082B2-B8AF-E2C6-1AEB-71CECAEF80A9}"/>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13" name="Picture 2" descr="The Wrath of God Against Ungodliness and Unrighteousness | Desiring God">
            <a:extLst>
              <a:ext uri="{FF2B5EF4-FFF2-40B4-BE49-F238E27FC236}">
                <a16:creationId xmlns:a16="http://schemas.microsoft.com/office/drawing/2014/main" id="{795F3924-4718-A029-0BD1-B3E6E4FE64B2}"/>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a:extLst>
              <a:ext uri="{FF2B5EF4-FFF2-40B4-BE49-F238E27FC236}">
                <a16:creationId xmlns:a16="http://schemas.microsoft.com/office/drawing/2014/main" id="{50C8AA26-B527-A3F0-D045-AB429DFE04E4}"/>
              </a:ext>
            </a:extLst>
          </p:cNvPr>
          <p:cNvPicPr>
            <a:picLocks noChangeAspect="1"/>
          </p:cNvPicPr>
          <p:nvPr/>
        </p:nvPicPr>
        <p:blipFill rotWithShape="1">
          <a:blip r:embed="rId14">
            <a:extLst>
              <a:ext uri="{28A0092B-C50C-407E-A947-70E740481C1C}">
                <a14:useLocalDpi xmlns:a14="http://schemas.microsoft.com/office/drawing/2010/main" val="0"/>
              </a:ext>
            </a:extLst>
          </a:blip>
          <a:srcRect l="2680" t="3173" r="11535" b="2910"/>
          <a:stretch/>
        </p:blipFill>
        <p:spPr>
          <a:xfrm>
            <a:off x="0" y="0"/>
            <a:ext cx="9144000" cy="6858000"/>
          </a:xfrm>
          <a:prstGeom prst="rect">
            <a:avLst/>
          </a:prstGeom>
        </p:spPr>
      </p:pic>
      <p:pic>
        <p:nvPicPr>
          <p:cNvPr id="15" name="Picture 2" descr="2,900+ Earth From Space Lights Stock Photos, Pictures &amp; Royalty-Free Images  - iStock | Globe, Global">
            <a:extLst>
              <a:ext uri="{FF2B5EF4-FFF2-40B4-BE49-F238E27FC236}">
                <a16:creationId xmlns:a16="http://schemas.microsoft.com/office/drawing/2014/main" id="{4C8C7DEF-DD0E-8BB6-58F7-45CBB70031F6}"/>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1"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25 Bible Verses About Grace">
            <a:extLst>
              <a:ext uri="{FF2B5EF4-FFF2-40B4-BE49-F238E27FC236}">
                <a16:creationId xmlns:a16="http://schemas.microsoft.com/office/drawing/2014/main" id="{3728171B-E474-3AD3-B74D-451D6FA3268A}"/>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Knowing God, Chapter 14">
            <a:extLst>
              <a:ext uri="{FF2B5EF4-FFF2-40B4-BE49-F238E27FC236}">
                <a16:creationId xmlns:a16="http://schemas.microsoft.com/office/drawing/2014/main" id="{883B18E7-83C3-96BF-D1A7-4D7FC77053A1}"/>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The Wrath of God | Tribulation | Lamb and Lion Ministries">
            <a:extLst>
              <a:ext uri="{FF2B5EF4-FFF2-40B4-BE49-F238E27FC236}">
                <a16:creationId xmlns:a16="http://schemas.microsoft.com/office/drawing/2014/main" id="{33434CD9-7369-3EB6-41A8-64966C7875CF}"/>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a:extLst>
              <a:ext uri="{FF2B5EF4-FFF2-40B4-BE49-F238E27FC236}">
                <a16:creationId xmlns:a16="http://schemas.microsoft.com/office/drawing/2014/main" id="{7B6A519E-AA91-DA35-9C7D-F84A43A8D3AA}"/>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0" name="Picture 2">
            <a:extLst>
              <a:ext uri="{FF2B5EF4-FFF2-40B4-BE49-F238E27FC236}">
                <a16:creationId xmlns:a16="http://schemas.microsoft.com/office/drawing/2014/main" id="{C9A9785A-D85A-42A1-D7A0-A3AECDFEF2CC}"/>
              </a:ext>
            </a:extLst>
          </p:cNvPr>
          <p:cNvPicPr>
            <a:picLocks noChangeAspect="1" noChangeArrowheads="1"/>
          </p:cNvPicPr>
          <p:nvPr/>
        </p:nvPicPr>
        <p:blipFill rotWithShape="1">
          <a:blip r:embed="rId20">
            <a:extLst>
              <a:ext uri="{28A0092B-C50C-407E-A947-70E740481C1C}">
                <a14:useLocalDpi xmlns:a14="http://schemas.microsoft.com/office/drawing/2010/main" val="0"/>
              </a:ext>
            </a:extLst>
          </a:blip>
          <a:srcRect l="19332" r="10900"/>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6" descr="The Power of the Tongue - IHOPKC BLOG">
            <a:extLst>
              <a:ext uri="{FF2B5EF4-FFF2-40B4-BE49-F238E27FC236}">
                <a16:creationId xmlns:a16="http://schemas.microsoft.com/office/drawing/2014/main" id="{96363AB0-3FA1-5516-1C92-B6489FBBE3DA}"/>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flipH="1">
            <a:off x="0" y="0"/>
            <a:ext cx="9143214"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a:extLst>
              <a:ext uri="{FF2B5EF4-FFF2-40B4-BE49-F238E27FC236}">
                <a16:creationId xmlns:a16="http://schemas.microsoft.com/office/drawing/2014/main" id="{2C72E152-8D54-9E35-4739-293A8232EDC2}"/>
              </a:ext>
            </a:extLst>
          </p:cNvPr>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4" name="Picture 2" descr="5 Beautiful Mercies of God to Rejoice in Each Morning">
            <a:extLst>
              <a:ext uri="{FF2B5EF4-FFF2-40B4-BE49-F238E27FC236}">
                <a16:creationId xmlns:a16="http://schemas.microsoft.com/office/drawing/2014/main" id="{718D8CE4-B9CD-C112-8255-13D3CEF6E203}"/>
              </a:ext>
            </a:extLst>
          </p:cNvPr>
          <p:cNvPicPr>
            <a:picLocks noChangeAspect="1" noChangeArrowheads="1"/>
          </p:cNvPicPr>
          <p:nvPr/>
        </p:nvPicPr>
        <p:blipFill rotWithShape="1">
          <a:blip r:embed="rId23">
            <a:extLst>
              <a:ext uri="{28A0092B-C50C-407E-A947-70E740481C1C}">
                <a14:useLocalDpi xmlns:a14="http://schemas.microsoft.com/office/drawing/2010/main" val="0"/>
              </a:ext>
            </a:extLst>
          </a:blip>
          <a:srcRect l="19386"/>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When your heart is heavy">
            <a:extLst>
              <a:ext uri="{FF2B5EF4-FFF2-40B4-BE49-F238E27FC236}">
                <a16:creationId xmlns:a16="http://schemas.microsoft.com/office/drawing/2014/main" id="{A3B388A6-EB09-B715-2842-E1A245AF6C15}"/>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0" y="102158"/>
            <a:ext cx="9144001" cy="6755842"/>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Love is a weapon of victory of the last time III – The Spirit and Truth  City Church">
            <a:extLst>
              <a:ext uri="{FF2B5EF4-FFF2-40B4-BE49-F238E27FC236}">
                <a16:creationId xmlns:a16="http://schemas.microsoft.com/office/drawing/2014/main" id="{EF4AD325-3927-7938-9C96-104AC4055CBA}"/>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Is God Just? Answering Questions on Divine Justice. - BR Online Learning">
            <a:extLst>
              <a:ext uri="{FF2B5EF4-FFF2-40B4-BE49-F238E27FC236}">
                <a16:creationId xmlns:a16="http://schemas.microsoft.com/office/drawing/2014/main" id="{5F894DF4-3768-88CD-D643-DAB89C067901}"/>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7 Doors End Time Vision | God TV News">
            <a:extLst>
              <a:ext uri="{FF2B5EF4-FFF2-40B4-BE49-F238E27FC236}">
                <a16:creationId xmlns:a16="http://schemas.microsoft.com/office/drawing/2014/main" id="{3F8521D4-6238-A7EA-AAFD-3F801378C757}"/>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The judgment seat of Christ. – Decluttering Religion.">
            <a:extLst>
              <a:ext uri="{FF2B5EF4-FFF2-40B4-BE49-F238E27FC236}">
                <a16:creationId xmlns:a16="http://schemas.microsoft.com/office/drawing/2014/main" id="{3C0407F7-044B-B276-9C60-A0B880AE511D}"/>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Eternal Life - Bible Meaning and Implications">
            <a:extLst>
              <a:ext uri="{FF2B5EF4-FFF2-40B4-BE49-F238E27FC236}">
                <a16:creationId xmlns:a16="http://schemas.microsoft.com/office/drawing/2014/main" id="{F8D9B0FF-95F5-F9CF-27D0-350F62D380AE}"/>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0" y="0"/>
            <a:ext cx="9144001"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Jesus as the Judge of All the Earth in Revelation | The Scarlet Thread">
            <a:extLst>
              <a:ext uri="{FF2B5EF4-FFF2-40B4-BE49-F238E27FC236}">
                <a16:creationId xmlns:a16="http://schemas.microsoft.com/office/drawing/2014/main" id="{7FEA93AB-D456-92CA-D3BB-F68F9E254DFB}"/>
              </a:ext>
            </a:extLst>
          </p:cNvPr>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22" name="Heart 10">
            <a:extLst>
              <a:ext uri="{FF2B5EF4-FFF2-40B4-BE49-F238E27FC236}">
                <a16:creationId xmlns:a16="http://schemas.microsoft.com/office/drawing/2014/main" id="{0D8A29F1-6432-6423-3104-BA92E8AFC0D4}"/>
              </a:ext>
            </a:extLst>
          </p:cNvPr>
          <p:cNvSpPr/>
          <p:nvPr/>
        </p:nvSpPr>
        <p:spPr bwMode="auto">
          <a:xfrm>
            <a:off x="3930767" y="1972083"/>
            <a:ext cx="609600" cy="685800"/>
          </a:xfrm>
          <a:prstGeom prst="heart">
            <a:avLst/>
          </a:prstGeom>
          <a:solidFill>
            <a:schemeClr val="bg1"/>
          </a:solidFill>
          <a:ln w="9525" cap="flat" cmpd="sng" algn="ctr">
            <a:solidFill>
              <a:schemeClr val="tx1"/>
            </a:solidFill>
            <a:prstDash val="solid"/>
            <a:round/>
            <a:headEnd type="none" w="med" len="med"/>
            <a:tailEnd type="none" w="med" len="med"/>
          </a:ln>
          <a:effectLst>
            <a:glow rad="76200">
              <a:srgbClr val="CC9900"/>
            </a:glow>
          </a:effectLst>
          <a:scene3d>
            <a:camera prst="orthographicFront"/>
            <a:lightRig rig="threePt" dir="t"/>
          </a:scene3d>
          <a:sp3d>
            <a:bevelT/>
          </a:sp3d>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mn-ea"/>
              <a:cs typeface="+mn-cs"/>
            </a:endParaRPr>
          </a:p>
        </p:txBody>
      </p:sp>
      <p:sp>
        <p:nvSpPr>
          <p:cNvPr id="32" name="Heart 10">
            <a:extLst>
              <a:ext uri="{FF2B5EF4-FFF2-40B4-BE49-F238E27FC236}">
                <a16:creationId xmlns:a16="http://schemas.microsoft.com/office/drawing/2014/main" id="{138A4320-EED0-A075-397F-080B08D9C669}"/>
              </a:ext>
            </a:extLst>
          </p:cNvPr>
          <p:cNvSpPr/>
          <p:nvPr/>
        </p:nvSpPr>
        <p:spPr bwMode="auto">
          <a:xfrm>
            <a:off x="4099282" y="2233260"/>
            <a:ext cx="271797" cy="270584"/>
          </a:xfrm>
          <a:prstGeom prst="heart">
            <a:avLst/>
          </a:prstGeom>
          <a:solidFill>
            <a:srgbClr val="FF0000"/>
          </a:solidFill>
          <a:ln w="9525" cap="flat" cmpd="sng" algn="ctr">
            <a:solidFill>
              <a:schemeClr val="tx1"/>
            </a:solid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mn-ea"/>
              <a:cs typeface="+mn-cs"/>
            </a:endParaRPr>
          </a:p>
        </p:txBody>
      </p:sp>
    </p:spTree>
    <p:extLst>
      <p:ext uri="{BB962C8B-B14F-4D97-AF65-F5344CB8AC3E}">
        <p14:creationId xmlns:p14="http://schemas.microsoft.com/office/powerpoint/2010/main" val="370849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xit" presetSubtype="16" fill="hold" grpId="1" nodeType="clickEffect">
                                  <p:stCondLst>
                                    <p:cond delay="0"/>
                                  </p:stCondLst>
                                  <p:childTnLst>
                                    <p:anim calcmode="lin" valueType="num">
                                      <p:cBhvr>
                                        <p:cTn id="6" dur="500"/>
                                        <p:tgtEl>
                                          <p:spTgt spid="22"/>
                                        </p:tgtEl>
                                        <p:attrNameLst>
                                          <p:attrName>ppt_w</p:attrName>
                                        </p:attrNameLst>
                                      </p:cBhvr>
                                      <p:tavLst>
                                        <p:tav tm="0">
                                          <p:val>
                                            <p:strVal val="ppt_w"/>
                                          </p:val>
                                        </p:tav>
                                        <p:tav tm="100000">
                                          <p:val>
                                            <p:strVal val="4*ppt_w"/>
                                          </p:val>
                                        </p:tav>
                                      </p:tavLst>
                                    </p:anim>
                                    <p:anim calcmode="lin" valueType="num">
                                      <p:cBhvr>
                                        <p:cTn id="7" dur="500"/>
                                        <p:tgtEl>
                                          <p:spTgt spid="22"/>
                                        </p:tgtEl>
                                        <p:attrNameLst>
                                          <p:attrName>ppt_h</p:attrName>
                                        </p:attrNameLst>
                                      </p:cBhvr>
                                      <p:tavLst>
                                        <p:tav tm="0">
                                          <p:val>
                                            <p:strVal val="ppt_h"/>
                                          </p:val>
                                        </p:tav>
                                        <p:tav tm="100000">
                                          <p:val>
                                            <p:strVal val="4*ppt_h"/>
                                          </p:val>
                                        </p:tav>
                                      </p:tavLst>
                                    </p:anim>
                                    <p:set>
                                      <p:cBhvr>
                                        <p:cTn id="8" dur="1" fill="hold">
                                          <p:stCondLst>
                                            <p:cond delay="499"/>
                                          </p:stCondLst>
                                        </p:cTn>
                                        <p:tgtEl>
                                          <p:spTgt spid="22"/>
                                        </p:tgtEl>
                                        <p:attrNameLst>
                                          <p:attrName>style.visibility</p:attrName>
                                        </p:attrNameLst>
                                      </p:cBhvr>
                                      <p:to>
                                        <p:strVal val="hidden"/>
                                      </p:to>
                                    </p:set>
                                  </p:childTnLst>
                                </p:cTn>
                              </p:par>
                              <p:par>
                                <p:cTn id="9" presetID="10" presetClass="exit" presetSubtype="0" fill="hold" grpId="2" nodeType="withEffect">
                                  <p:stCondLst>
                                    <p:cond delay="0"/>
                                  </p:stCondLst>
                                  <p:childTnLst>
                                    <p:animEffect transition="out" filter="fade">
                                      <p:cBhvr>
                                        <p:cTn id="10" dur="500"/>
                                        <p:tgtEl>
                                          <p:spTgt spid="22"/>
                                        </p:tgtEl>
                                      </p:cBhvr>
                                    </p:animEffect>
                                    <p:set>
                                      <p:cBhvr>
                                        <p:cTn id="11" dur="1" fill="hold">
                                          <p:stCondLst>
                                            <p:cond delay="499"/>
                                          </p:stCondLst>
                                        </p:cTn>
                                        <p:tgtEl>
                                          <p:spTgt spid="22"/>
                                        </p:tgtEl>
                                        <p:attrNameLst>
                                          <p:attrName>style.visibility</p:attrName>
                                        </p:attrNameLst>
                                      </p:cBhvr>
                                      <p:to>
                                        <p:strVal val="hidden"/>
                                      </p:to>
                                    </p:set>
                                  </p:childTnLst>
                                </p:cTn>
                              </p:par>
                              <p:par>
                                <p:cTn id="12" presetID="47" presetClass="exit" presetSubtype="0" fill="hold" grpId="0" nodeType="withEffect">
                                  <p:stCondLst>
                                    <p:cond delay="250"/>
                                  </p:stCondLst>
                                  <p:childTnLst>
                                    <p:animEffect transition="out" filter="fade">
                                      <p:cBhvr>
                                        <p:cTn id="13" dur="1000"/>
                                        <p:tgtEl>
                                          <p:spTgt spid="32"/>
                                        </p:tgtEl>
                                      </p:cBhvr>
                                    </p:animEffect>
                                    <p:anim calcmode="lin" valueType="num">
                                      <p:cBhvr>
                                        <p:cTn id="14" dur="1000"/>
                                        <p:tgtEl>
                                          <p:spTgt spid="32"/>
                                        </p:tgtEl>
                                        <p:attrNameLst>
                                          <p:attrName>ppt_x</p:attrName>
                                        </p:attrNameLst>
                                      </p:cBhvr>
                                      <p:tavLst>
                                        <p:tav tm="0">
                                          <p:val>
                                            <p:strVal val="ppt_x"/>
                                          </p:val>
                                        </p:tav>
                                        <p:tav tm="100000">
                                          <p:val>
                                            <p:strVal val="ppt_x"/>
                                          </p:val>
                                        </p:tav>
                                      </p:tavLst>
                                    </p:anim>
                                    <p:anim calcmode="lin" valueType="num">
                                      <p:cBhvr>
                                        <p:cTn id="15" dur="1000"/>
                                        <p:tgtEl>
                                          <p:spTgt spid="32"/>
                                        </p:tgtEl>
                                        <p:attrNameLst>
                                          <p:attrName>ppt_y</p:attrName>
                                        </p:attrNameLst>
                                      </p:cBhvr>
                                      <p:tavLst>
                                        <p:tav tm="0">
                                          <p:val>
                                            <p:strVal val="ppt_y"/>
                                          </p:val>
                                        </p:tav>
                                        <p:tav tm="100000">
                                          <p:val>
                                            <p:strVal val="ppt_y-.1"/>
                                          </p:val>
                                        </p:tav>
                                      </p:tavLst>
                                    </p:anim>
                                    <p:set>
                                      <p:cBhvr>
                                        <p:cTn id="16" dur="1" fill="hold">
                                          <p:stCondLst>
                                            <p:cond delay="9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1" animBg="1"/>
      <p:bldP spid="22" grpId="2" animBg="1"/>
      <p:bldP spid="32"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FA41137C-28C6-4138-FCA8-19EE5EE8F18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1828800" cy="1678075"/>
          </a:xfrm>
          <a:prstGeom prst="rect">
            <a:avLst/>
          </a:prstGeom>
        </p:spPr>
      </p:pic>
      <p:pic>
        <p:nvPicPr>
          <p:cNvPr id="3" name="Picture 2" descr="Rebecca's Hearth and Home: God's &quot;Rod&quot; And &quot;Staff&quot;">
            <a:extLst>
              <a:ext uri="{FF2B5EF4-FFF2-40B4-BE49-F238E27FC236}">
                <a16:creationId xmlns:a16="http://schemas.microsoft.com/office/drawing/2014/main" id="{6AAA5B46-44BE-A328-70A4-BFA357737A80}"/>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769"/>
          <a:stretch/>
        </p:blipFill>
        <p:spPr bwMode="auto">
          <a:xfrm>
            <a:off x="1828798" y="-1"/>
            <a:ext cx="1828800" cy="167807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7622F546-A0F9-265A-4456-1F17DC078F5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57600" y="0"/>
            <a:ext cx="1828800" cy="167949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75 Quotes on Kindness and Generosity - ReachingSelf">
            <a:extLst>
              <a:ext uri="{FF2B5EF4-FFF2-40B4-BE49-F238E27FC236}">
                <a16:creationId xmlns:a16="http://schemas.microsoft.com/office/drawing/2014/main" id="{84846FC1-C6DF-C6FE-7E84-569380401E61}"/>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6923" r="4165"/>
          <a:stretch/>
        </p:blipFill>
        <p:spPr bwMode="auto">
          <a:xfrm>
            <a:off x="5486400" y="-1"/>
            <a:ext cx="1828800" cy="1678075"/>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God of the Living | Meditations from Zion">
            <a:extLst>
              <a:ext uri="{FF2B5EF4-FFF2-40B4-BE49-F238E27FC236}">
                <a16:creationId xmlns:a16="http://schemas.microsoft.com/office/drawing/2014/main" id="{ED56A472-D27A-D0E6-BE73-11A73B4E683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0" y="1657982"/>
            <a:ext cx="1527048" cy="131632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The Promises of God: Eternal Life - National Bible Bee | To Know God's Word  And Make Him Known">
            <a:extLst>
              <a:ext uri="{FF2B5EF4-FFF2-40B4-BE49-F238E27FC236}">
                <a16:creationId xmlns:a16="http://schemas.microsoft.com/office/drawing/2014/main" id="{57D57391-06B3-A6A6-4D96-0E4286B81E14}"/>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16660" y="1670682"/>
            <a:ext cx="1527048" cy="1316326"/>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Why We Misunderstand Verses Like “Go And Buy A Sword” | Keith Giles">
            <a:extLst>
              <a:ext uri="{FF2B5EF4-FFF2-40B4-BE49-F238E27FC236}">
                <a16:creationId xmlns:a16="http://schemas.microsoft.com/office/drawing/2014/main" id="{C99768A9-1ABD-A25C-6C02-A22646DF905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024854" y="1657982"/>
            <a:ext cx="1527048" cy="131632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a:extLst>
              <a:ext uri="{FF2B5EF4-FFF2-40B4-BE49-F238E27FC236}">
                <a16:creationId xmlns:a16="http://schemas.microsoft.com/office/drawing/2014/main" id="{DD091DF9-19E8-4076-E3C3-E75456994CE0}"/>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r="24444"/>
          <a:stretch/>
        </p:blipFill>
        <p:spPr>
          <a:xfrm>
            <a:off x="6117436" y="1657983"/>
            <a:ext cx="1527048" cy="1316325"/>
          </a:xfrm>
          <a:prstGeom prst="rect">
            <a:avLst/>
          </a:prstGeom>
        </p:spPr>
      </p:pic>
      <p:pic>
        <p:nvPicPr>
          <p:cNvPr id="10" name="Picture 2">
            <a:extLst>
              <a:ext uri="{FF2B5EF4-FFF2-40B4-BE49-F238E27FC236}">
                <a16:creationId xmlns:a16="http://schemas.microsoft.com/office/drawing/2014/main" id="{B882CBD6-BC63-93D1-A457-49193C5CCEB7}"/>
              </a:ext>
            </a:extLst>
          </p:cNvPr>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14344" r="10816"/>
          <a:stretch/>
        </p:blipFill>
        <p:spPr bwMode="auto">
          <a:xfrm>
            <a:off x="7315200" y="-1"/>
            <a:ext cx="1828800" cy="167807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a:extLst>
              <a:ext uri="{FF2B5EF4-FFF2-40B4-BE49-F238E27FC236}">
                <a16:creationId xmlns:a16="http://schemas.microsoft.com/office/drawing/2014/main" id="{70BEF3EE-3641-AB24-95A7-1245CA176DD7}"/>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t="33345" b="16690"/>
          <a:stretch/>
        </p:blipFill>
        <p:spPr bwMode="auto">
          <a:xfrm>
            <a:off x="4549893" y="2974317"/>
            <a:ext cx="1527048" cy="131632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a:extLst>
              <a:ext uri="{FF2B5EF4-FFF2-40B4-BE49-F238E27FC236}">
                <a16:creationId xmlns:a16="http://schemas.microsoft.com/office/drawing/2014/main" id="{3AA84C76-926C-C359-B18E-F087EE0BC9CD}"/>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516631" y="2974317"/>
            <a:ext cx="1527048" cy="1316326"/>
          </a:xfrm>
          <a:prstGeom prst="rect">
            <a:avLst/>
          </a:prstGeom>
        </p:spPr>
      </p:pic>
      <p:pic>
        <p:nvPicPr>
          <p:cNvPr id="13" name="Picture 2" descr="The Wrath of God Against Ungodliness and Unrighteousness | Desiring God">
            <a:extLst>
              <a:ext uri="{FF2B5EF4-FFF2-40B4-BE49-F238E27FC236}">
                <a16:creationId xmlns:a16="http://schemas.microsoft.com/office/drawing/2014/main" id="{73DBEE9A-0E17-2DFC-5794-3F1DC58086AD}"/>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551903" y="1657982"/>
            <a:ext cx="1563222" cy="1316326"/>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a:extLst>
              <a:ext uri="{FF2B5EF4-FFF2-40B4-BE49-F238E27FC236}">
                <a16:creationId xmlns:a16="http://schemas.microsoft.com/office/drawing/2014/main" id="{CE419663-A971-4A95-6AED-6916F1F2B68D}"/>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680" t="3173" r="11535" b="2910"/>
          <a:stretch/>
        </p:blipFill>
        <p:spPr>
          <a:xfrm>
            <a:off x="7616952" y="2974316"/>
            <a:ext cx="1527048" cy="1316326"/>
          </a:xfrm>
          <a:prstGeom prst="rect">
            <a:avLst/>
          </a:prstGeom>
        </p:spPr>
      </p:pic>
      <p:pic>
        <p:nvPicPr>
          <p:cNvPr id="15" name="Picture 2" descr="2,900+ Earth From Space Lights Stock Photos, Pictures &amp; Royalty-Free Images  - iStock | Globe, Global">
            <a:extLst>
              <a:ext uri="{FF2B5EF4-FFF2-40B4-BE49-F238E27FC236}">
                <a16:creationId xmlns:a16="http://schemas.microsoft.com/office/drawing/2014/main" id="{35EB4FAC-6C15-6C39-2EDC-D60F3A63458A}"/>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0" y="2974317"/>
            <a:ext cx="1527048" cy="13163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25 Bible Verses About Grace">
            <a:extLst>
              <a:ext uri="{FF2B5EF4-FFF2-40B4-BE49-F238E27FC236}">
                <a16:creationId xmlns:a16="http://schemas.microsoft.com/office/drawing/2014/main" id="{4874EC63-601F-1257-4846-009C7662A732}"/>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074989" y="2974315"/>
            <a:ext cx="1545009" cy="131632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Knowing God, Chapter 14">
            <a:extLst>
              <a:ext uri="{FF2B5EF4-FFF2-40B4-BE49-F238E27FC236}">
                <a16:creationId xmlns:a16="http://schemas.microsoft.com/office/drawing/2014/main" id="{448EB6F3-4BC2-08FC-13D7-55FA9DF193C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0" y="4290654"/>
            <a:ext cx="1527048" cy="131632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The Wrath of God | Tribulation | Lamb and Lion Ministries">
            <a:extLst>
              <a:ext uri="{FF2B5EF4-FFF2-40B4-BE49-F238E27FC236}">
                <a16:creationId xmlns:a16="http://schemas.microsoft.com/office/drawing/2014/main" id="{1FDF643B-7710-13B3-B510-FD2E3E724ACA}"/>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7616952" y="1667932"/>
            <a:ext cx="1527048" cy="1306375"/>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a:extLst>
              <a:ext uri="{FF2B5EF4-FFF2-40B4-BE49-F238E27FC236}">
                <a16:creationId xmlns:a16="http://schemas.microsoft.com/office/drawing/2014/main" id="{26C126EA-8778-2048-EA3B-B8CF3DDB9B31}"/>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3033262" y="2974317"/>
            <a:ext cx="1527048" cy="1316326"/>
          </a:xfrm>
          <a:prstGeom prst="rect">
            <a:avLst/>
          </a:prstGeom>
        </p:spPr>
      </p:pic>
      <p:pic>
        <p:nvPicPr>
          <p:cNvPr id="20" name="Picture 2">
            <a:extLst>
              <a:ext uri="{FF2B5EF4-FFF2-40B4-BE49-F238E27FC236}">
                <a16:creationId xmlns:a16="http://schemas.microsoft.com/office/drawing/2014/main" id="{73357D4C-28A3-6CCC-F3C9-8DDC1E3A02CC}"/>
              </a:ext>
            </a:extLst>
          </p:cNvPr>
          <p:cNvPicPr>
            <a:picLocks noChangeAspect="1" noChangeArrowheads="1"/>
          </p:cNvPicPr>
          <p:nvPr/>
        </p:nvPicPr>
        <p:blipFill rotWithShape="1">
          <a:blip r:embed="rId21" cstate="print">
            <a:extLst>
              <a:ext uri="{28A0092B-C50C-407E-A947-70E740481C1C}">
                <a14:useLocalDpi xmlns:a14="http://schemas.microsoft.com/office/drawing/2010/main" val="0"/>
              </a:ext>
            </a:extLst>
          </a:blip>
          <a:srcRect l="19332" r="10900"/>
          <a:stretch/>
        </p:blipFill>
        <p:spPr bwMode="auto">
          <a:xfrm>
            <a:off x="3046780" y="4290654"/>
            <a:ext cx="1527048" cy="131632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6" descr="The Power of the Tongue - IHOPKC BLOG">
            <a:extLst>
              <a:ext uri="{FF2B5EF4-FFF2-40B4-BE49-F238E27FC236}">
                <a16:creationId xmlns:a16="http://schemas.microsoft.com/office/drawing/2014/main" id="{27E76595-4E3A-FE22-553F-9AB702B993C7}"/>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flipH="1">
            <a:off x="0" y="5586775"/>
            <a:ext cx="1527048" cy="127122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a:extLst>
              <a:ext uri="{FF2B5EF4-FFF2-40B4-BE49-F238E27FC236}">
                <a16:creationId xmlns:a16="http://schemas.microsoft.com/office/drawing/2014/main" id="{618443CF-BEFD-8C45-FCDF-B65E3CB8988A}"/>
              </a:ext>
            </a:extLst>
          </p:cNvPr>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1523390" y="5586884"/>
            <a:ext cx="1527048" cy="1271116"/>
          </a:xfrm>
          <a:prstGeom prst="rect">
            <a:avLst/>
          </a:prstGeom>
        </p:spPr>
      </p:pic>
      <p:pic>
        <p:nvPicPr>
          <p:cNvPr id="24" name="Picture 2" descr="5 Beautiful Mercies of God to Rejoice in Each Morning">
            <a:extLst>
              <a:ext uri="{FF2B5EF4-FFF2-40B4-BE49-F238E27FC236}">
                <a16:creationId xmlns:a16="http://schemas.microsoft.com/office/drawing/2014/main" id="{0BD44C08-1DA7-4225-E804-DB9E63FA5DBA}"/>
              </a:ext>
            </a:extLst>
          </p:cNvPr>
          <p:cNvPicPr>
            <a:picLocks noChangeAspect="1" noChangeArrowheads="1"/>
          </p:cNvPicPr>
          <p:nvPr/>
        </p:nvPicPr>
        <p:blipFill rotWithShape="1">
          <a:blip r:embed="rId24" cstate="print">
            <a:extLst>
              <a:ext uri="{28A0092B-C50C-407E-A947-70E740481C1C}">
                <a14:useLocalDpi xmlns:a14="http://schemas.microsoft.com/office/drawing/2010/main" val="0"/>
              </a:ext>
            </a:extLst>
          </a:blip>
          <a:srcRect l="19386"/>
          <a:stretch/>
        </p:blipFill>
        <p:spPr bwMode="auto">
          <a:xfrm>
            <a:off x="1523390" y="4290654"/>
            <a:ext cx="1527048" cy="1316326"/>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When your heart is heavy">
            <a:extLst>
              <a:ext uri="{FF2B5EF4-FFF2-40B4-BE49-F238E27FC236}">
                <a16:creationId xmlns:a16="http://schemas.microsoft.com/office/drawing/2014/main" id="{E8FD2F43-D0AF-1756-A5E5-A70ADBFB834F}"/>
              </a:ext>
            </a:extLst>
          </p:cNvPr>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3046780" y="5586884"/>
            <a:ext cx="1527048" cy="1271116"/>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Love is a weapon of victory of the last time III – The Spirit and Truth  City Church">
            <a:extLst>
              <a:ext uri="{FF2B5EF4-FFF2-40B4-BE49-F238E27FC236}">
                <a16:creationId xmlns:a16="http://schemas.microsoft.com/office/drawing/2014/main" id="{5FD1544E-30F4-8217-11B5-AB4DA9B94BE1}"/>
              </a:ext>
            </a:extLst>
          </p:cNvPr>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4570170" y="5586884"/>
            <a:ext cx="1527048" cy="1271116"/>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Is God Just? Answering Questions on Divine Justice. - BR Online Learning">
            <a:extLst>
              <a:ext uri="{FF2B5EF4-FFF2-40B4-BE49-F238E27FC236}">
                <a16:creationId xmlns:a16="http://schemas.microsoft.com/office/drawing/2014/main" id="{B18FDA4E-F099-1CDD-4B07-29010C569A4E}"/>
              </a:ext>
            </a:extLst>
          </p:cNvPr>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7616952" y="5586884"/>
            <a:ext cx="1527048" cy="1271116"/>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7 Doors End Time Vision | God TV News">
            <a:extLst>
              <a:ext uri="{FF2B5EF4-FFF2-40B4-BE49-F238E27FC236}">
                <a16:creationId xmlns:a16="http://schemas.microsoft.com/office/drawing/2014/main" id="{50986EE2-C45C-61C1-CB1F-F2DF97AEEAF9}"/>
              </a:ext>
            </a:extLst>
          </p:cNvPr>
          <p:cNvPicPr>
            <a:picLocks noChangeAspect="1"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6093560" y="5586884"/>
            <a:ext cx="1527048" cy="1271116"/>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The judgment seat of Christ. – Decluttering Religion.">
            <a:extLst>
              <a:ext uri="{FF2B5EF4-FFF2-40B4-BE49-F238E27FC236}">
                <a16:creationId xmlns:a16="http://schemas.microsoft.com/office/drawing/2014/main" id="{D27C5AAF-863F-71DE-DA8E-47161D565B24}"/>
              </a:ext>
            </a:extLst>
          </p:cNvPr>
          <p:cNvPicPr>
            <a:picLocks noChangeAspect="1"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4570170" y="4290654"/>
            <a:ext cx="1527048" cy="1316326"/>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Eternal Life - Bible Meaning and Implications">
            <a:extLst>
              <a:ext uri="{FF2B5EF4-FFF2-40B4-BE49-F238E27FC236}">
                <a16:creationId xmlns:a16="http://schemas.microsoft.com/office/drawing/2014/main" id="{9B1E6B38-CA08-A49F-5BBF-A26497AAB119}"/>
              </a:ext>
            </a:extLst>
          </p:cNvPr>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6093560" y="4290654"/>
            <a:ext cx="1527048" cy="1316326"/>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Jesus as the Judge of All the Earth in Revelation | The Scarlet Thread">
            <a:extLst>
              <a:ext uri="{FF2B5EF4-FFF2-40B4-BE49-F238E27FC236}">
                <a16:creationId xmlns:a16="http://schemas.microsoft.com/office/drawing/2014/main" id="{806E4A64-3FA5-655B-C406-8F57224F45EC}"/>
              </a:ext>
            </a:extLst>
          </p:cNvPr>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7616952" y="4290654"/>
            <a:ext cx="1527048" cy="13163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58107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55BBE0E8-7F9B-D614-95C7-D0D00E82648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 name="Content Placeholder 2"/>
          <p:cNvSpPr txBox="1">
            <a:spLocks/>
          </p:cNvSpPr>
          <p:nvPr/>
        </p:nvSpPr>
        <p:spPr>
          <a:xfrm>
            <a:off x="152400" y="152400"/>
            <a:ext cx="8839200" cy="6583363"/>
          </a:xfrm>
          <a:prstGeom prst="rect">
            <a:avLst/>
          </a:prstGeom>
        </p:spPr>
        <p:txBody>
          <a:bodyPr vert="horz" lIns="91440" tIns="45720" rIns="91440" bIns="45720" rtlCol="0">
            <a:normAutofit fontScale="92500" lnSpcReduction="10000"/>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God’s throne is a scepter of righteousness</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soul hates the wicked who love violence</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God’s alive giving His word of truth for us to awaken</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God’s steadfastness speaks to the ignorance of man</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is now kind to the unthankful and evil</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God’s wrath will come to those who refuse Him</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The LORD has made all for Himself</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will judge fairly rendering accountability</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is wise in heart and mighty in strength</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is not tempted by evil nor tempts anyone</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waits knowing the hearts of all</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is a God of knowledge by judgment comes</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Christ is our portal Mediator to an endless life</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p:txBody>
      </p:sp>
      <p:sp>
        <p:nvSpPr>
          <p:cNvPr id="5" name="Rectangle 4"/>
          <p:cNvSpPr>
            <a:spLocks noChangeArrowheads="1"/>
          </p:cNvSpPr>
          <p:nvPr/>
        </p:nvSpPr>
        <p:spPr bwMode="auto">
          <a:xfrm rot="21202571">
            <a:off x="883323" y="1740409"/>
            <a:ext cx="7843019" cy="33540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lvl="0" algn="ctr">
              <a:defRPr/>
            </a:pPr>
            <a:r>
              <a:rPr lang="en-US" sz="6200" b="1" spc="50" dirty="0">
                <a:ln w="11430">
                  <a:solidFill>
                    <a:srgbClr val="19C3FF"/>
                  </a:solidFill>
                </a:ln>
                <a:solidFill>
                  <a:srgbClr val="00FFFF"/>
                </a:solidFill>
                <a:effectLst>
                  <a:glow rad="101600">
                    <a:schemeClr val="tx1"/>
                  </a:glow>
                  <a:outerShdw blurRad="76200" dist="50800" dir="5400000" algn="tl" rotWithShape="0">
                    <a:srgbClr val="000000">
                      <a:alpha val="65000"/>
                    </a:srgbClr>
                  </a:outerShdw>
                </a:effectLst>
                <a:latin typeface="Calibri" panose="020F0502020204030204" pitchFamily="34" charset="0"/>
              </a:rPr>
              <a:t>God’s creation is meant to embrace that  which embraces Him</a:t>
            </a:r>
            <a:endParaRPr kumimoji="0" lang="en-US" sz="6200" b="1" i="1" u="none" strike="noStrike" kern="1200" cap="none" spc="50" normalizeH="0" baseline="0" noProof="0" dirty="0">
              <a:ln w="11430">
                <a:solidFill>
                  <a:srgbClr val="19C3FF"/>
                </a:solidFill>
              </a:ln>
              <a:solidFill>
                <a:srgbClr val="00FFFF"/>
              </a:solidFill>
              <a:effectLst>
                <a:glow rad="101600">
                  <a:schemeClr val="tx1"/>
                </a:glow>
                <a:outerShdw blurRad="76200" dist="50800" dir="5400000" algn="tl" rotWithShape="0">
                  <a:srgbClr val="000000">
                    <a:alpha val="65000"/>
                  </a:srgbClr>
                </a:outerShdw>
              </a:effectLst>
              <a:uLnTx/>
              <a:uFillTx/>
              <a:latin typeface="Calibri" panose="020F0502020204030204" pitchFamily="34" charset="0"/>
            </a:endParaRPr>
          </a:p>
        </p:txBody>
      </p:sp>
    </p:spTree>
    <p:extLst>
      <p:ext uri="{BB962C8B-B14F-4D97-AF65-F5344CB8AC3E}">
        <p14:creationId xmlns:p14="http://schemas.microsoft.com/office/powerpoint/2010/main" val="2619012690"/>
      </p:ext>
    </p:extLst>
  </p:cSld>
  <p:clrMapOvr>
    <a:masterClrMapping/>
  </p:clrMapOvr>
  <mc:AlternateContent xmlns:mc="http://schemas.openxmlformats.org/markup-compatibility/2006" xmlns:p14="http://schemas.microsoft.com/office/powerpoint/2010/main">
    <mc:Choice Requires="p14">
      <p:transition spd="slow" p14:dur="4000">
        <p14:vortex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wipe(left)">
                                      <p:cBhvr>
                                        <p:cTn id="12" dur="500"/>
                                        <p:tgtEl>
                                          <p:spTgt spid="4">
                                            <p:txEl>
                                              <p:pRg st="1" end="1"/>
                                            </p:txEl>
                                          </p:spTgt>
                                        </p:tgtEl>
                                      </p:cBhvr>
                                    </p:animEffect>
                                  </p:childTnLst>
                                </p:cTn>
                              </p:par>
                              <p:par>
                                <p:cTn id="13" presetID="3" presetClass="emph" presetSubtype="2" fill="hold" nodeType="withEffect">
                                  <p:stCondLst>
                                    <p:cond delay="0"/>
                                  </p:stCondLst>
                                  <p:childTnLst>
                                    <p:animClr clrSpc="rgb" dir="cw">
                                      <p:cBhvr override="childStyle">
                                        <p:cTn id="14" dur="500" fill="hold"/>
                                        <p:tgtEl>
                                          <p:spTgt spid="4">
                                            <p:txEl>
                                              <p:pRg st="0" end="0"/>
                                            </p:txEl>
                                          </p:spTgt>
                                        </p:tgtEl>
                                        <p:attrNameLst>
                                          <p:attrName>style.color</p:attrName>
                                        </p:attrNameLst>
                                      </p:cBhvr>
                                      <p:to>
                                        <a:srgbClr val="E6CDFF"/>
                                      </p:to>
                                    </p:animClr>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wipe(left)">
                                      <p:cBhvr>
                                        <p:cTn id="19" dur="500"/>
                                        <p:tgtEl>
                                          <p:spTgt spid="4">
                                            <p:txEl>
                                              <p:pRg st="2" end="2"/>
                                            </p:txEl>
                                          </p:spTgt>
                                        </p:tgtEl>
                                      </p:cBhvr>
                                    </p:animEffect>
                                  </p:childTnLst>
                                </p:cTn>
                              </p:par>
                              <p:par>
                                <p:cTn id="20" presetID="3" presetClass="emph" presetSubtype="2" fill="hold" nodeType="withEffect">
                                  <p:stCondLst>
                                    <p:cond delay="0"/>
                                  </p:stCondLst>
                                  <p:childTnLst>
                                    <p:animClr clrSpc="rgb" dir="cw">
                                      <p:cBhvr override="childStyle">
                                        <p:cTn id="21" dur="500" fill="hold"/>
                                        <p:tgtEl>
                                          <p:spTgt spid="4">
                                            <p:txEl>
                                              <p:pRg st="1" end="1"/>
                                            </p:txEl>
                                          </p:spTgt>
                                        </p:tgtEl>
                                        <p:attrNameLst>
                                          <p:attrName>style.color</p:attrName>
                                        </p:attrNameLst>
                                      </p:cBhvr>
                                      <p:to>
                                        <a:srgbClr val="E6CDFF"/>
                                      </p:to>
                                    </p:animClr>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4">
                                            <p:txEl>
                                              <p:pRg st="3" end="3"/>
                                            </p:txEl>
                                          </p:spTgt>
                                        </p:tgtEl>
                                        <p:attrNameLst>
                                          <p:attrName>style.visibility</p:attrName>
                                        </p:attrNameLst>
                                      </p:cBhvr>
                                      <p:to>
                                        <p:strVal val="visible"/>
                                      </p:to>
                                    </p:set>
                                    <p:animEffect transition="in" filter="wipe(left)">
                                      <p:cBhvr>
                                        <p:cTn id="26" dur="500"/>
                                        <p:tgtEl>
                                          <p:spTgt spid="4">
                                            <p:txEl>
                                              <p:pRg st="3" end="3"/>
                                            </p:txEl>
                                          </p:spTgt>
                                        </p:tgtEl>
                                      </p:cBhvr>
                                    </p:animEffect>
                                  </p:childTnLst>
                                </p:cTn>
                              </p:par>
                              <p:par>
                                <p:cTn id="27" presetID="3" presetClass="emph" presetSubtype="2" fill="hold" nodeType="withEffect">
                                  <p:stCondLst>
                                    <p:cond delay="0"/>
                                  </p:stCondLst>
                                  <p:childTnLst>
                                    <p:animClr clrSpc="rgb" dir="cw">
                                      <p:cBhvr override="childStyle">
                                        <p:cTn id="28" dur="500" fill="hold"/>
                                        <p:tgtEl>
                                          <p:spTgt spid="4">
                                            <p:txEl>
                                              <p:pRg st="2" end="2"/>
                                            </p:txEl>
                                          </p:spTgt>
                                        </p:tgtEl>
                                        <p:attrNameLst>
                                          <p:attrName>style.color</p:attrName>
                                        </p:attrNameLst>
                                      </p:cBhvr>
                                      <p:to>
                                        <a:srgbClr val="E6CDFF"/>
                                      </p:to>
                                    </p:animClr>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
                                            <p:txEl>
                                              <p:pRg st="4" end="4"/>
                                            </p:txEl>
                                          </p:spTgt>
                                        </p:tgtEl>
                                        <p:attrNameLst>
                                          <p:attrName>style.visibility</p:attrName>
                                        </p:attrNameLst>
                                      </p:cBhvr>
                                      <p:to>
                                        <p:strVal val="visible"/>
                                      </p:to>
                                    </p:set>
                                    <p:animEffect transition="in" filter="wipe(left)">
                                      <p:cBhvr>
                                        <p:cTn id="33" dur="500"/>
                                        <p:tgtEl>
                                          <p:spTgt spid="4">
                                            <p:txEl>
                                              <p:pRg st="4" end="4"/>
                                            </p:txEl>
                                          </p:spTgt>
                                        </p:tgtEl>
                                      </p:cBhvr>
                                    </p:animEffect>
                                  </p:childTnLst>
                                </p:cTn>
                              </p:par>
                              <p:par>
                                <p:cTn id="34" presetID="3" presetClass="emph" presetSubtype="2" fill="hold" nodeType="withEffect">
                                  <p:stCondLst>
                                    <p:cond delay="0"/>
                                  </p:stCondLst>
                                  <p:childTnLst>
                                    <p:animClr clrSpc="rgb" dir="cw">
                                      <p:cBhvr override="childStyle">
                                        <p:cTn id="35" dur="500" fill="hold"/>
                                        <p:tgtEl>
                                          <p:spTgt spid="4">
                                            <p:txEl>
                                              <p:pRg st="3" end="3"/>
                                            </p:txEl>
                                          </p:spTgt>
                                        </p:tgtEl>
                                        <p:attrNameLst>
                                          <p:attrName>style.color</p:attrName>
                                        </p:attrNameLst>
                                      </p:cBhvr>
                                      <p:to>
                                        <a:srgbClr val="E6CDFF"/>
                                      </p:to>
                                    </p:animClr>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4">
                                            <p:txEl>
                                              <p:pRg st="5" end="5"/>
                                            </p:txEl>
                                          </p:spTgt>
                                        </p:tgtEl>
                                        <p:attrNameLst>
                                          <p:attrName>style.visibility</p:attrName>
                                        </p:attrNameLst>
                                      </p:cBhvr>
                                      <p:to>
                                        <p:strVal val="visible"/>
                                      </p:to>
                                    </p:set>
                                    <p:animEffect transition="in" filter="wipe(left)">
                                      <p:cBhvr>
                                        <p:cTn id="40" dur="500"/>
                                        <p:tgtEl>
                                          <p:spTgt spid="4">
                                            <p:txEl>
                                              <p:pRg st="5" end="5"/>
                                            </p:txEl>
                                          </p:spTgt>
                                        </p:tgtEl>
                                      </p:cBhvr>
                                    </p:animEffect>
                                  </p:childTnLst>
                                </p:cTn>
                              </p:par>
                              <p:par>
                                <p:cTn id="41" presetID="3" presetClass="emph" presetSubtype="2" fill="hold" nodeType="withEffect">
                                  <p:stCondLst>
                                    <p:cond delay="0"/>
                                  </p:stCondLst>
                                  <p:childTnLst>
                                    <p:animClr clrSpc="rgb" dir="cw">
                                      <p:cBhvr override="childStyle">
                                        <p:cTn id="42" dur="500" fill="hold"/>
                                        <p:tgtEl>
                                          <p:spTgt spid="4">
                                            <p:txEl>
                                              <p:pRg st="4" end="4"/>
                                            </p:txEl>
                                          </p:spTgt>
                                        </p:tgtEl>
                                        <p:attrNameLst>
                                          <p:attrName>style.color</p:attrName>
                                        </p:attrNameLst>
                                      </p:cBhvr>
                                      <p:to>
                                        <a:srgbClr val="E6CDFF"/>
                                      </p:to>
                                    </p:animClr>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4">
                                            <p:txEl>
                                              <p:pRg st="6" end="6"/>
                                            </p:txEl>
                                          </p:spTgt>
                                        </p:tgtEl>
                                        <p:attrNameLst>
                                          <p:attrName>style.visibility</p:attrName>
                                        </p:attrNameLst>
                                      </p:cBhvr>
                                      <p:to>
                                        <p:strVal val="visible"/>
                                      </p:to>
                                    </p:set>
                                    <p:animEffect transition="in" filter="wipe(left)">
                                      <p:cBhvr>
                                        <p:cTn id="47" dur="500"/>
                                        <p:tgtEl>
                                          <p:spTgt spid="4">
                                            <p:txEl>
                                              <p:pRg st="6" end="6"/>
                                            </p:txEl>
                                          </p:spTgt>
                                        </p:tgtEl>
                                      </p:cBhvr>
                                    </p:animEffect>
                                  </p:childTnLst>
                                </p:cTn>
                              </p:par>
                              <p:par>
                                <p:cTn id="48" presetID="3" presetClass="emph" presetSubtype="2" fill="hold" nodeType="withEffect">
                                  <p:stCondLst>
                                    <p:cond delay="0"/>
                                  </p:stCondLst>
                                  <p:childTnLst>
                                    <p:animClr clrSpc="rgb" dir="cw">
                                      <p:cBhvr override="childStyle">
                                        <p:cTn id="49" dur="500" fill="hold"/>
                                        <p:tgtEl>
                                          <p:spTgt spid="4">
                                            <p:txEl>
                                              <p:pRg st="5" end="5"/>
                                            </p:txEl>
                                          </p:spTgt>
                                        </p:tgtEl>
                                        <p:attrNameLst>
                                          <p:attrName>style.color</p:attrName>
                                        </p:attrNameLst>
                                      </p:cBhvr>
                                      <p:to>
                                        <a:srgbClr val="E6CDFF"/>
                                      </p:to>
                                    </p:animClr>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4">
                                            <p:txEl>
                                              <p:pRg st="7" end="7"/>
                                            </p:txEl>
                                          </p:spTgt>
                                        </p:tgtEl>
                                        <p:attrNameLst>
                                          <p:attrName>style.visibility</p:attrName>
                                        </p:attrNameLst>
                                      </p:cBhvr>
                                      <p:to>
                                        <p:strVal val="visible"/>
                                      </p:to>
                                    </p:set>
                                    <p:animEffect transition="in" filter="wipe(left)">
                                      <p:cBhvr>
                                        <p:cTn id="54" dur="500"/>
                                        <p:tgtEl>
                                          <p:spTgt spid="4">
                                            <p:txEl>
                                              <p:pRg st="7" end="7"/>
                                            </p:txEl>
                                          </p:spTgt>
                                        </p:tgtEl>
                                      </p:cBhvr>
                                    </p:animEffect>
                                  </p:childTnLst>
                                </p:cTn>
                              </p:par>
                              <p:par>
                                <p:cTn id="55" presetID="3" presetClass="emph" presetSubtype="2" fill="hold" nodeType="withEffect">
                                  <p:stCondLst>
                                    <p:cond delay="0"/>
                                  </p:stCondLst>
                                  <p:childTnLst>
                                    <p:animClr clrSpc="rgb" dir="cw">
                                      <p:cBhvr override="childStyle">
                                        <p:cTn id="56" dur="500" fill="hold"/>
                                        <p:tgtEl>
                                          <p:spTgt spid="4">
                                            <p:txEl>
                                              <p:pRg st="6" end="6"/>
                                            </p:txEl>
                                          </p:spTgt>
                                        </p:tgtEl>
                                        <p:attrNameLst>
                                          <p:attrName>style.color</p:attrName>
                                        </p:attrNameLst>
                                      </p:cBhvr>
                                      <p:to>
                                        <a:srgbClr val="E6CDFF"/>
                                      </p:to>
                                    </p:animClr>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4">
                                            <p:txEl>
                                              <p:pRg st="8" end="8"/>
                                            </p:txEl>
                                          </p:spTgt>
                                        </p:tgtEl>
                                        <p:attrNameLst>
                                          <p:attrName>style.visibility</p:attrName>
                                        </p:attrNameLst>
                                      </p:cBhvr>
                                      <p:to>
                                        <p:strVal val="visible"/>
                                      </p:to>
                                    </p:set>
                                    <p:animEffect transition="in" filter="wipe(left)">
                                      <p:cBhvr>
                                        <p:cTn id="61" dur="500"/>
                                        <p:tgtEl>
                                          <p:spTgt spid="4">
                                            <p:txEl>
                                              <p:pRg st="8" end="8"/>
                                            </p:txEl>
                                          </p:spTgt>
                                        </p:tgtEl>
                                      </p:cBhvr>
                                    </p:animEffect>
                                  </p:childTnLst>
                                </p:cTn>
                              </p:par>
                              <p:par>
                                <p:cTn id="62" presetID="3" presetClass="emph" presetSubtype="2" fill="hold" nodeType="withEffect">
                                  <p:stCondLst>
                                    <p:cond delay="0"/>
                                  </p:stCondLst>
                                  <p:childTnLst>
                                    <p:animClr clrSpc="rgb" dir="cw">
                                      <p:cBhvr override="childStyle">
                                        <p:cTn id="63" dur="500" fill="hold"/>
                                        <p:tgtEl>
                                          <p:spTgt spid="4">
                                            <p:txEl>
                                              <p:pRg st="7" end="7"/>
                                            </p:txEl>
                                          </p:spTgt>
                                        </p:tgtEl>
                                        <p:attrNameLst>
                                          <p:attrName>style.color</p:attrName>
                                        </p:attrNameLst>
                                      </p:cBhvr>
                                      <p:to>
                                        <a:srgbClr val="E6CDFF"/>
                                      </p:to>
                                    </p:animClr>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4">
                                            <p:txEl>
                                              <p:pRg st="9" end="9"/>
                                            </p:txEl>
                                          </p:spTgt>
                                        </p:tgtEl>
                                        <p:attrNameLst>
                                          <p:attrName>style.visibility</p:attrName>
                                        </p:attrNameLst>
                                      </p:cBhvr>
                                      <p:to>
                                        <p:strVal val="visible"/>
                                      </p:to>
                                    </p:set>
                                    <p:animEffect transition="in" filter="wipe(left)">
                                      <p:cBhvr>
                                        <p:cTn id="68" dur="500"/>
                                        <p:tgtEl>
                                          <p:spTgt spid="4">
                                            <p:txEl>
                                              <p:pRg st="9" end="9"/>
                                            </p:txEl>
                                          </p:spTgt>
                                        </p:tgtEl>
                                      </p:cBhvr>
                                    </p:animEffect>
                                  </p:childTnLst>
                                </p:cTn>
                              </p:par>
                              <p:par>
                                <p:cTn id="69" presetID="3" presetClass="emph" presetSubtype="2" fill="hold" nodeType="withEffect">
                                  <p:stCondLst>
                                    <p:cond delay="0"/>
                                  </p:stCondLst>
                                  <p:childTnLst>
                                    <p:animClr clrSpc="rgb" dir="cw">
                                      <p:cBhvr override="childStyle">
                                        <p:cTn id="70" dur="500" fill="hold"/>
                                        <p:tgtEl>
                                          <p:spTgt spid="4">
                                            <p:txEl>
                                              <p:pRg st="8" end="8"/>
                                            </p:txEl>
                                          </p:spTgt>
                                        </p:tgtEl>
                                        <p:attrNameLst>
                                          <p:attrName>style.color</p:attrName>
                                        </p:attrNameLst>
                                      </p:cBhvr>
                                      <p:to>
                                        <a:srgbClr val="E6CDFF"/>
                                      </p:to>
                                    </p:animClr>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4">
                                            <p:txEl>
                                              <p:pRg st="10" end="10"/>
                                            </p:txEl>
                                          </p:spTgt>
                                        </p:tgtEl>
                                        <p:attrNameLst>
                                          <p:attrName>style.visibility</p:attrName>
                                        </p:attrNameLst>
                                      </p:cBhvr>
                                      <p:to>
                                        <p:strVal val="visible"/>
                                      </p:to>
                                    </p:set>
                                    <p:animEffect transition="in" filter="wipe(left)">
                                      <p:cBhvr>
                                        <p:cTn id="75" dur="500"/>
                                        <p:tgtEl>
                                          <p:spTgt spid="4">
                                            <p:txEl>
                                              <p:pRg st="10" end="10"/>
                                            </p:txEl>
                                          </p:spTgt>
                                        </p:tgtEl>
                                      </p:cBhvr>
                                    </p:animEffect>
                                  </p:childTnLst>
                                </p:cTn>
                              </p:par>
                              <p:par>
                                <p:cTn id="76" presetID="3" presetClass="emph" presetSubtype="2" fill="hold" nodeType="withEffect">
                                  <p:stCondLst>
                                    <p:cond delay="0"/>
                                  </p:stCondLst>
                                  <p:childTnLst>
                                    <p:animClr clrSpc="rgb" dir="cw">
                                      <p:cBhvr override="childStyle">
                                        <p:cTn id="77" dur="500" fill="hold"/>
                                        <p:tgtEl>
                                          <p:spTgt spid="4">
                                            <p:txEl>
                                              <p:pRg st="9" end="9"/>
                                            </p:txEl>
                                          </p:spTgt>
                                        </p:tgtEl>
                                        <p:attrNameLst>
                                          <p:attrName>style.color</p:attrName>
                                        </p:attrNameLst>
                                      </p:cBhvr>
                                      <p:to>
                                        <a:srgbClr val="E6CDFF"/>
                                      </p:to>
                                    </p:animClr>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
                                            <p:txEl>
                                              <p:pRg st="11" end="11"/>
                                            </p:txEl>
                                          </p:spTgt>
                                        </p:tgtEl>
                                        <p:attrNameLst>
                                          <p:attrName>style.visibility</p:attrName>
                                        </p:attrNameLst>
                                      </p:cBhvr>
                                      <p:to>
                                        <p:strVal val="visible"/>
                                      </p:to>
                                    </p:set>
                                    <p:animEffect transition="in" filter="wipe(left)">
                                      <p:cBhvr>
                                        <p:cTn id="82" dur="500"/>
                                        <p:tgtEl>
                                          <p:spTgt spid="4">
                                            <p:txEl>
                                              <p:pRg st="11" end="11"/>
                                            </p:txEl>
                                          </p:spTgt>
                                        </p:tgtEl>
                                      </p:cBhvr>
                                    </p:animEffect>
                                  </p:childTnLst>
                                </p:cTn>
                              </p:par>
                              <p:par>
                                <p:cTn id="83" presetID="3" presetClass="emph" presetSubtype="2" fill="hold" nodeType="withEffect">
                                  <p:stCondLst>
                                    <p:cond delay="0"/>
                                  </p:stCondLst>
                                  <p:childTnLst>
                                    <p:animClr clrSpc="rgb" dir="cw">
                                      <p:cBhvr override="childStyle">
                                        <p:cTn id="84" dur="500" fill="hold"/>
                                        <p:tgtEl>
                                          <p:spTgt spid="4">
                                            <p:txEl>
                                              <p:pRg st="10" end="10"/>
                                            </p:txEl>
                                          </p:spTgt>
                                        </p:tgtEl>
                                        <p:attrNameLst>
                                          <p:attrName>style.color</p:attrName>
                                        </p:attrNameLst>
                                      </p:cBhvr>
                                      <p:to>
                                        <a:srgbClr val="E6CDFF"/>
                                      </p:to>
                                    </p:animClr>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4">
                                            <p:txEl>
                                              <p:pRg st="12" end="12"/>
                                            </p:txEl>
                                          </p:spTgt>
                                        </p:tgtEl>
                                        <p:attrNameLst>
                                          <p:attrName>style.visibility</p:attrName>
                                        </p:attrNameLst>
                                      </p:cBhvr>
                                      <p:to>
                                        <p:strVal val="visible"/>
                                      </p:to>
                                    </p:set>
                                    <p:animEffect transition="in" filter="wipe(left)">
                                      <p:cBhvr>
                                        <p:cTn id="89" dur="500"/>
                                        <p:tgtEl>
                                          <p:spTgt spid="4">
                                            <p:txEl>
                                              <p:pRg st="12" end="12"/>
                                            </p:txEl>
                                          </p:spTgt>
                                        </p:tgtEl>
                                      </p:cBhvr>
                                    </p:animEffect>
                                  </p:childTnLst>
                                </p:cTn>
                              </p:par>
                              <p:par>
                                <p:cTn id="90" presetID="3" presetClass="emph" presetSubtype="2" fill="hold" nodeType="withEffect">
                                  <p:stCondLst>
                                    <p:cond delay="0"/>
                                  </p:stCondLst>
                                  <p:childTnLst>
                                    <p:animClr clrSpc="rgb" dir="cw">
                                      <p:cBhvr override="childStyle">
                                        <p:cTn id="91" dur="500" fill="hold"/>
                                        <p:tgtEl>
                                          <p:spTgt spid="4">
                                            <p:txEl>
                                              <p:pRg st="11" end="11"/>
                                            </p:txEl>
                                          </p:spTgt>
                                        </p:tgtEl>
                                        <p:attrNameLst>
                                          <p:attrName>style.color</p:attrName>
                                        </p:attrNameLst>
                                      </p:cBhvr>
                                      <p:to>
                                        <a:srgbClr val="E6CDFF"/>
                                      </p:to>
                                    </p:animClr>
                                  </p:childTnLst>
                                </p:cTn>
                              </p:par>
                            </p:childTnLst>
                          </p:cTn>
                        </p:par>
                      </p:childTnLst>
                    </p:cTn>
                  </p:par>
                  <p:par>
                    <p:cTn id="92" fill="hold">
                      <p:stCondLst>
                        <p:cond delay="indefinite"/>
                      </p:stCondLst>
                      <p:childTnLst>
                        <p:par>
                          <p:cTn id="93" fill="hold">
                            <p:stCondLst>
                              <p:cond delay="0"/>
                            </p:stCondLst>
                            <p:childTnLst>
                              <p:par>
                                <p:cTn id="94" presetID="3" presetClass="emph" presetSubtype="2" fill="hold" nodeType="clickEffect">
                                  <p:stCondLst>
                                    <p:cond delay="0"/>
                                  </p:stCondLst>
                                  <p:childTnLst>
                                    <p:animClr clrSpc="rgb" dir="cw">
                                      <p:cBhvr override="childStyle">
                                        <p:cTn id="95" dur="500" fill="hold"/>
                                        <p:tgtEl>
                                          <p:spTgt spid="4">
                                            <p:txEl>
                                              <p:pRg st="12" end="12"/>
                                            </p:txEl>
                                          </p:spTgt>
                                        </p:tgtEl>
                                        <p:attrNameLst>
                                          <p:attrName>style.color</p:attrName>
                                        </p:attrNameLst>
                                      </p:cBhvr>
                                      <p:to>
                                        <a:srgbClr val="E6CDFF"/>
                                      </p:to>
                                    </p:animClr>
                                  </p:childTnLst>
                                </p:cTn>
                              </p:par>
                              <p:par>
                                <p:cTn id="96" presetID="0" presetClass="entr" presetSubtype="0" fill="hold" grpId="0" nodeType="withEffect">
                                  <p:stCondLst>
                                    <p:cond delay="600"/>
                                  </p:stCondLst>
                                  <p:childTnLst>
                                    <p:set>
                                      <p:cBhvr>
                                        <p:cTn id="97" dur="1" fill="hold">
                                          <p:stCondLst>
                                            <p:cond delay="0"/>
                                          </p:stCondLst>
                                        </p:cTn>
                                        <p:tgtEl>
                                          <p:spTgt spid="5"/>
                                        </p:tgtEl>
                                        <p:attrNameLst>
                                          <p:attrName>style.visibility</p:attrName>
                                        </p:attrNameLst>
                                      </p:cBhvr>
                                      <p:to>
                                        <p:strVal val="visible"/>
                                      </p:to>
                                    </p:set>
                                    <p:animEffect transition="in" filter="dissolve">
                                      <p:cBhvr>
                                        <p:cTn id="98" dur="1250">
                                          <p:stCondLst>
                                            <p:cond delay="0"/>
                                          </p:stCondLst>
                                        </p:cTn>
                                        <p:tgtEl>
                                          <p:spTgt spid="5"/>
                                        </p:tgtEl>
                                      </p:cBhvr>
                                    </p:animEffect>
                                    <p:anim to="" calcmode="lin" valueType="num">
                                      <p:cBhvr>
                                        <p:cTn id="99" dur="125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100" dur="1250" fill="hold">
                                          <p:stCondLst>
                                            <p:cond delay="0"/>
                                          </p:stCondLst>
                                        </p:cTn>
                                        <p:tgtEl>
                                          <p:spTgt spid="5"/>
                                        </p:tgtEl>
                                        <p:attrNameLst>
                                          <p:attrName>ppt_h</p:attrName>
                                        </p:attrNameLst>
                                      </p:cBhvr>
                                      <p:tavLst>
                                        <p:tav tm="0">
                                          <p:val>
                                            <p:strVal val="#ppt_h*4"/>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3" presetClass="emph" presetSubtype="10" fill="hold" grpId="1" nodeType="clickEffect">
                                  <p:stCondLst>
                                    <p:cond delay="0"/>
                                  </p:stCondLst>
                                  <p:childTnLst>
                                    <p:animClr clrSpc="hsl" dir="ccw">
                                      <p:cBhvr override="childStyle">
                                        <p:cTn id="104" dur="2000" fill="hold"/>
                                        <p:tgtEl>
                                          <p:spTgt spid="4">
                                            <p:txEl>
                                              <p:pRg st="0" end="0"/>
                                            </p:txEl>
                                          </p:spTgt>
                                        </p:tgtEl>
                                        <p:attrNameLst>
                                          <p:attrName>style.color</p:attrName>
                                        </p:attrNameLst>
                                      </p:cBhvr>
                                      <p:to>
                                        <a:srgbClr val="FFFF00"/>
                                      </p:to>
                                    </p:animClr>
                                  </p:childTnLst>
                                </p:cTn>
                              </p:par>
                              <p:par>
                                <p:cTn id="105" presetID="3" presetClass="emph" presetSubtype="10" fill="hold" grpId="1" nodeType="withEffect">
                                  <p:stCondLst>
                                    <p:cond delay="0"/>
                                  </p:stCondLst>
                                  <p:childTnLst>
                                    <p:animClr clrSpc="hsl" dir="ccw">
                                      <p:cBhvr override="childStyle">
                                        <p:cTn id="106" dur="2000" fill="hold"/>
                                        <p:tgtEl>
                                          <p:spTgt spid="4">
                                            <p:txEl>
                                              <p:pRg st="1" end="1"/>
                                            </p:txEl>
                                          </p:spTgt>
                                        </p:tgtEl>
                                        <p:attrNameLst>
                                          <p:attrName>style.color</p:attrName>
                                        </p:attrNameLst>
                                      </p:cBhvr>
                                      <p:to>
                                        <a:srgbClr val="FFFF00"/>
                                      </p:to>
                                    </p:animClr>
                                  </p:childTnLst>
                                </p:cTn>
                              </p:par>
                              <p:par>
                                <p:cTn id="107" presetID="3" presetClass="emph" presetSubtype="10" fill="hold" grpId="1" nodeType="withEffect">
                                  <p:stCondLst>
                                    <p:cond delay="0"/>
                                  </p:stCondLst>
                                  <p:childTnLst>
                                    <p:animClr clrSpc="hsl" dir="ccw">
                                      <p:cBhvr override="childStyle">
                                        <p:cTn id="108" dur="2000" fill="hold"/>
                                        <p:tgtEl>
                                          <p:spTgt spid="4">
                                            <p:txEl>
                                              <p:pRg st="2" end="2"/>
                                            </p:txEl>
                                          </p:spTgt>
                                        </p:tgtEl>
                                        <p:attrNameLst>
                                          <p:attrName>style.color</p:attrName>
                                        </p:attrNameLst>
                                      </p:cBhvr>
                                      <p:to>
                                        <a:srgbClr val="FFFF00"/>
                                      </p:to>
                                    </p:animClr>
                                  </p:childTnLst>
                                </p:cTn>
                              </p:par>
                              <p:par>
                                <p:cTn id="109" presetID="3" presetClass="emph" presetSubtype="10" fill="hold" grpId="1" nodeType="withEffect">
                                  <p:stCondLst>
                                    <p:cond delay="0"/>
                                  </p:stCondLst>
                                  <p:childTnLst>
                                    <p:animClr clrSpc="hsl" dir="ccw">
                                      <p:cBhvr override="childStyle">
                                        <p:cTn id="110" dur="2000" fill="hold"/>
                                        <p:tgtEl>
                                          <p:spTgt spid="4">
                                            <p:txEl>
                                              <p:pRg st="3" end="3"/>
                                            </p:txEl>
                                          </p:spTgt>
                                        </p:tgtEl>
                                        <p:attrNameLst>
                                          <p:attrName>style.color</p:attrName>
                                        </p:attrNameLst>
                                      </p:cBhvr>
                                      <p:to>
                                        <a:srgbClr val="FFFF00"/>
                                      </p:to>
                                    </p:animClr>
                                  </p:childTnLst>
                                </p:cTn>
                              </p:par>
                              <p:par>
                                <p:cTn id="111" presetID="3" presetClass="emph" presetSubtype="10" fill="hold" grpId="1" nodeType="withEffect">
                                  <p:stCondLst>
                                    <p:cond delay="0"/>
                                  </p:stCondLst>
                                  <p:childTnLst>
                                    <p:animClr clrSpc="hsl" dir="ccw">
                                      <p:cBhvr override="childStyle">
                                        <p:cTn id="112" dur="2000" fill="hold"/>
                                        <p:tgtEl>
                                          <p:spTgt spid="4">
                                            <p:txEl>
                                              <p:pRg st="4" end="4"/>
                                            </p:txEl>
                                          </p:spTgt>
                                        </p:tgtEl>
                                        <p:attrNameLst>
                                          <p:attrName>style.color</p:attrName>
                                        </p:attrNameLst>
                                      </p:cBhvr>
                                      <p:to>
                                        <a:srgbClr val="FFFF00"/>
                                      </p:to>
                                    </p:animClr>
                                  </p:childTnLst>
                                </p:cTn>
                              </p:par>
                              <p:par>
                                <p:cTn id="113" presetID="3" presetClass="emph" presetSubtype="10" fill="hold" grpId="1" nodeType="withEffect">
                                  <p:stCondLst>
                                    <p:cond delay="0"/>
                                  </p:stCondLst>
                                  <p:childTnLst>
                                    <p:animClr clrSpc="hsl" dir="ccw">
                                      <p:cBhvr override="childStyle">
                                        <p:cTn id="114" dur="2000" fill="hold"/>
                                        <p:tgtEl>
                                          <p:spTgt spid="4">
                                            <p:txEl>
                                              <p:pRg st="5" end="5"/>
                                            </p:txEl>
                                          </p:spTgt>
                                        </p:tgtEl>
                                        <p:attrNameLst>
                                          <p:attrName>style.color</p:attrName>
                                        </p:attrNameLst>
                                      </p:cBhvr>
                                      <p:to>
                                        <a:srgbClr val="FFFF00"/>
                                      </p:to>
                                    </p:animClr>
                                  </p:childTnLst>
                                </p:cTn>
                              </p:par>
                              <p:par>
                                <p:cTn id="115" presetID="3" presetClass="emph" presetSubtype="10" fill="hold" grpId="1" nodeType="withEffect">
                                  <p:stCondLst>
                                    <p:cond delay="0"/>
                                  </p:stCondLst>
                                  <p:childTnLst>
                                    <p:animClr clrSpc="hsl" dir="ccw">
                                      <p:cBhvr override="childStyle">
                                        <p:cTn id="116" dur="2000" fill="hold"/>
                                        <p:tgtEl>
                                          <p:spTgt spid="4">
                                            <p:txEl>
                                              <p:pRg st="6" end="6"/>
                                            </p:txEl>
                                          </p:spTgt>
                                        </p:tgtEl>
                                        <p:attrNameLst>
                                          <p:attrName>style.color</p:attrName>
                                        </p:attrNameLst>
                                      </p:cBhvr>
                                      <p:to>
                                        <a:srgbClr val="FFFF00"/>
                                      </p:to>
                                    </p:animClr>
                                  </p:childTnLst>
                                </p:cTn>
                              </p:par>
                              <p:par>
                                <p:cTn id="117" presetID="3" presetClass="emph" presetSubtype="10" fill="hold" grpId="1" nodeType="withEffect">
                                  <p:stCondLst>
                                    <p:cond delay="0"/>
                                  </p:stCondLst>
                                  <p:childTnLst>
                                    <p:animClr clrSpc="hsl" dir="ccw">
                                      <p:cBhvr override="childStyle">
                                        <p:cTn id="118" dur="2000" fill="hold"/>
                                        <p:tgtEl>
                                          <p:spTgt spid="4">
                                            <p:txEl>
                                              <p:pRg st="7" end="7"/>
                                            </p:txEl>
                                          </p:spTgt>
                                        </p:tgtEl>
                                        <p:attrNameLst>
                                          <p:attrName>style.color</p:attrName>
                                        </p:attrNameLst>
                                      </p:cBhvr>
                                      <p:to>
                                        <a:srgbClr val="FFFF00"/>
                                      </p:to>
                                    </p:animClr>
                                  </p:childTnLst>
                                </p:cTn>
                              </p:par>
                              <p:par>
                                <p:cTn id="119" presetID="3" presetClass="emph" presetSubtype="10" fill="hold" grpId="1" nodeType="withEffect">
                                  <p:stCondLst>
                                    <p:cond delay="0"/>
                                  </p:stCondLst>
                                  <p:childTnLst>
                                    <p:animClr clrSpc="hsl" dir="ccw">
                                      <p:cBhvr override="childStyle">
                                        <p:cTn id="120" dur="2000" fill="hold"/>
                                        <p:tgtEl>
                                          <p:spTgt spid="4">
                                            <p:txEl>
                                              <p:pRg st="8" end="8"/>
                                            </p:txEl>
                                          </p:spTgt>
                                        </p:tgtEl>
                                        <p:attrNameLst>
                                          <p:attrName>style.color</p:attrName>
                                        </p:attrNameLst>
                                      </p:cBhvr>
                                      <p:to>
                                        <a:srgbClr val="FFFF00"/>
                                      </p:to>
                                    </p:animClr>
                                  </p:childTnLst>
                                </p:cTn>
                              </p:par>
                              <p:par>
                                <p:cTn id="121" presetID="3" presetClass="emph" presetSubtype="10" fill="hold" grpId="1" nodeType="withEffect">
                                  <p:stCondLst>
                                    <p:cond delay="0"/>
                                  </p:stCondLst>
                                  <p:childTnLst>
                                    <p:animClr clrSpc="hsl" dir="ccw">
                                      <p:cBhvr override="childStyle">
                                        <p:cTn id="122" dur="2000" fill="hold"/>
                                        <p:tgtEl>
                                          <p:spTgt spid="4">
                                            <p:txEl>
                                              <p:pRg st="9" end="9"/>
                                            </p:txEl>
                                          </p:spTgt>
                                        </p:tgtEl>
                                        <p:attrNameLst>
                                          <p:attrName>style.color</p:attrName>
                                        </p:attrNameLst>
                                      </p:cBhvr>
                                      <p:to>
                                        <a:srgbClr val="FFFF00"/>
                                      </p:to>
                                    </p:animClr>
                                  </p:childTnLst>
                                </p:cTn>
                              </p:par>
                              <p:par>
                                <p:cTn id="123" presetID="3" presetClass="emph" presetSubtype="10" fill="hold" grpId="1" nodeType="withEffect">
                                  <p:stCondLst>
                                    <p:cond delay="0"/>
                                  </p:stCondLst>
                                  <p:childTnLst>
                                    <p:animClr clrSpc="hsl" dir="ccw">
                                      <p:cBhvr override="childStyle">
                                        <p:cTn id="124" dur="2000" fill="hold"/>
                                        <p:tgtEl>
                                          <p:spTgt spid="4">
                                            <p:txEl>
                                              <p:pRg st="10" end="10"/>
                                            </p:txEl>
                                          </p:spTgt>
                                        </p:tgtEl>
                                        <p:attrNameLst>
                                          <p:attrName>style.color</p:attrName>
                                        </p:attrNameLst>
                                      </p:cBhvr>
                                      <p:to>
                                        <a:srgbClr val="FFFF00"/>
                                      </p:to>
                                    </p:animClr>
                                  </p:childTnLst>
                                </p:cTn>
                              </p:par>
                              <p:par>
                                <p:cTn id="125" presetID="3" presetClass="emph" presetSubtype="10" fill="hold" grpId="1" nodeType="withEffect">
                                  <p:stCondLst>
                                    <p:cond delay="0"/>
                                  </p:stCondLst>
                                  <p:childTnLst>
                                    <p:animClr clrSpc="hsl" dir="ccw">
                                      <p:cBhvr override="childStyle">
                                        <p:cTn id="126" dur="2000" fill="hold"/>
                                        <p:tgtEl>
                                          <p:spTgt spid="4">
                                            <p:txEl>
                                              <p:pRg st="11" end="11"/>
                                            </p:txEl>
                                          </p:spTgt>
                                        </p:tgtEl>
                                        <p:attrNameLst>
                                          <p:attrName>style.color</p:attrName>
                                        </p:attrNameLst>
                                      </p:cBhvr>
                                      <p:to>
                                        <a:srgbClr val="FFFF00"/>
                                      </p:to>
                                    </p:animClr>
                                  </p:childTnLst>
                                </p:cTn>
                              </p:par>
                              <p:par>
                                <p:cTn id="127" presetID="3" presetClass="emph" presetSubtype="10" fill="hold" grpId="1" nodeType="withEffect">
                                  <p:stCondLst>
                                    <p:cond delay="0"/>
                                  </p:stCondLst>
                                  <p:childTnLst>
                                    <p:animClr clrSpc="hsl" dir="ccw">
                                      <p:cBhvr override="childStyle">
                                        <p:cTn id="128" dur="2000" fill="hold"/>
                                        <p:tgtEl>
                                          <p:spTgt spid="4">
                                            <p:txEl>
                                              <p:pRg st="12" end="12"/>
                                            </p:txEl>
                                          </p:spTgt>
                                        </p:tgtEl>
                                        <p:attrNameLst>
                                          <p:attrName>style.color</p:attrName>
                                        </p:attrNameLst>
                                      </p:cBhvr>
                                      <p:to>
                                        <a:srgbClr val="FFFF00"/>
                                      </p:to>
                                    </p:animClr>
                                  </p:childTnLst>
                                </p:cTn>
                              </p:par>
                            </p:childTnLst>
                          </p:cTn>
                        </p:par>
                        <p:par>
                          <p:cTn id="129" fill="hold">
                            <p:stCondLst>
                              <p:cond delay="2000"/>
                            </p:stCondLst>
                            <p:childTnLst>
                              <p:par>
                                <p:cTn id="130" presetID="0" presetClass="exit" presetSubtype="0" fill="hold" grpId="1" nodeType="afterEffect">
                                  <p:stCondLst>
                                    <p:cond delay="300"/>
                                  </p:stCondLst>
                                  <p:childTnLst>
                                    <p:set>
                                      <p:cBhvr>
                                        <p:cTn id="131" dur="1" fill="hold">
                                          <p:stCondLst>
                                            <p:cond delay="1499"/>
                                          </p:stCondLst>
                                        </p:cTn>
                                        <p:tgtEl>
                                          <p:spTgt spid="5"/>
                                        </p:tgtEl>
                                        <p:attrNameLst>
                                          <p:attrName>style.visibility</p:attrName>
                                        </p:attrNameLst>
                                      </p:cBhvr>
                                      <p:to>
                                        <p:strVal val="hidden"/>
                                      </p:to>
                                    </p:set>
                                    <p:animEffect transition="out" filter="dissolve">
                                      <p:cBhvr>
                                        <p:cTn id="132" dur="1500">
                                          <p:stCondLst>
                                            <p:cond delay="0"/>
                                          </p:stCondLst>
                                        </p:cTn>
                                        <p:tgtEl>
                                          <p:spTgt spid="5"/>
                                        </p:tgtEl>
                                      </p:cBhvr>
                                    </p:animEffect>
                                    <p:anim to="" calcmode="lin" valueType="num">
                                      <p:cBhvr>
                                        <p:cTn id="133" dur="1500" fill="hold">
                                          <p:stCondLst>
                                            <p:cond delay="0"/>
                                          </p:stCondLst>
                                        </p:cTn>
                                        <p:tgtEl>
                                          <p:spTgt spid="5"/>
                                        </p:tgtEl>
                                        <p:attrNameLst>
                                          <p:attrName>ppt_w</p:attrName>
                                        </p:attrNameLst>
                                      </p:cBhvr>
                                      <p:tavLst>
                                        <p:tav tm="0">
                                          <p:val>
                                            <p:strVal val="#ppt_w"/>
                                          </p:val>
                                        </p:tav>
                                        <p:tav tm="100000">
                                          <p:val>
                                            <p:strVal val="#ppt_w*4"/>
                                          </p:val>
                                        </p:tav>
                                      </p:tavLst>
                                    </p:anim>
                                    <p:anim to="" calcmode="lin" valueType="num">
                                      <p:cBhvr>
                                        <p:cTn id="134" dur="1500" fill="hold">
                                          <p:stCondLst>
                                            <p:cond delay="0"/>
                                          </p:stCondLst>
                                        </p:cTn>
                                        <p:tgtEl>
                                          <p:spTgt spid="5"/>
                                        </p:tgtEl>
                                        <p:attrNameLst>
                                          <p:attrName>ppt_h</p:attrName>
                                        </p:attrNameLst>
                                      </p:cBhvr>
                                      <p:tavLst>
                                        <p:tav tm="0">
                                          <p:val>
                                            <p:strVal val="#ppt_h"/>
                                          </p:val>
                                        </p:tav>
                                        <p:tav tm="100000">
                                          <p:val>
                                            <p:strVal val="#ppt_h*4"/>
                                          </p:val>
                                        </p:tav>
                                      </p:tavLst>
                                    </p:anim>
                                  </p:childTnLst>
                                </p:cTn>
                              </p:par>
                              <p:par>
                                <p:cTn id="135" presetID="6" presetClass="emph" presetSubtype="0" fill="hold" grpId="2" nodeType="withEffect">
                                  <p:stCondLst>
                                    <p:cond delay="300"/>
                                  </p:stCondLst>
                                  <p:childTnLst>
                                    <p:animScale>
                                      <p:cBhvr>
                                        <p:cTn id="136" dur="1500" fill="hold"/>
                                        <p:tgtEl>
                                          <p:spTgt spid="5"/>
                                        </p:tgtEl>
                                      </p:cBhvr>
                                      <p:by x="40000" y="40000"/>
                                    </p:animScale>
                                  </p:childTnLst>
                                </p:cTn>
                              </p:par>
                            </p:childTnLst>
                          </p:cTn>
                        </p:par>
                        <p:par>
                          <p:cTn id="137" fill="hold">
                            <p:stCondLst>
                              <p:cond delay="3800"/>
                            </p:stCondLst>
                            <p:childTnLst>
                              <p:par>
                                <p:cTn id="138" presetID="23" presetClass="exit" presetSubtype="32" fill="hold" nodeType="afterEffect">
                                  <p:stCondLst>
                                    <p:cond delay="0"/>
                                  </p:stCondLst>
                                  <p:childTnLst>
                                    <p:anim calcmode="lin" valueType="num">
                                      <p:cBhvr>
                                        <p:cTn id="139" dur="1750"/>
                                        <p:tgtEl>
                                          <p:spTgt spid="4">
                                            <p:txEl>
                                              <p:pRg st="0" end="0"/>
                                            </p:txEl>
                                          </p:spTgt>
                                        </p:tgtEl>
                                        <p:attrNameLst>
                                          <p:attrName>ppt_w</p:attrName>
                                        </p:attrNameLst>
                                      </p:cBhvr>
                                      <p:tavLst>
                                        <p:tav tm="0">
                                          <p:val>
                                            <p:strVal val="ppt_w"/>
                                          </p:val>
                                        </p:tav>
                                        <p:tav tm="100000">
                                          <p:val>
                                            <p:fltVal val="0"/>
                                          </p:val>
                                        </p:tav>
                                      </p:tavLst>
                                    </p:anim>
                                    <p:anim calcmode="lin" valueType="num">
                                      <p:cBhvr>
                                        <p:cTn id="140" dur="1750"/>
                                        <p:tgtEl>
                                          <p:spTgt spid="4">
                                            <p:txEl>
                                              <p:pRg st="0" end="0"/>
                                            </p:txEl>
                                          </p:spTgt>
                                        </p:tgtEl>
                                        <p:attrNameLst>
                                          <p:attrName>ppt_h</p:attrName>
                                        </p:attrNameLst>
                                      </p:cBhvr>
                                      <p:tavLst>
                                        <p:tav tm="0">
                                          <p:val>
                                            <p:strVal val="ppt_h"/>
                                          </p:val>
                                        </p:tav>
                                        <p:tav tm="100000">
                                          <p:val>
                                            <p:fltVal val="0"/>
                                          </p:val>
                                        </p:tav>
                                      </p:tavLst>
                                    </p:anim>
                                    <p:set>
                                      <p:cBhvr>
                                        <p:cTn id="141" dur="1" fill="hold">
                                          <p:stCondLst>
                                            <p:cond delay="1749"/>
                                          </p:stCondLst>
                                        </p:cTn>
                                        <p:tgtEl>
                                          <p:spTgt spid="4">
                                            <p:txEl>
                                              <p:pRg st="0" end="0"/>
                                            </p:txEl>
                                          </p:spTgt>
                                        </p:tgtEl>
                                        <p:attrNameLst>
                                          <p:attrName>style.visibility</p:attrName>
                                        </p:attrNameLst>
                                      </p:cBhvr>
                                      <p:to>
                                        <p:strVal val="hidden"/>
                                      </p:to>
                                    </p:set>
                                  </p:childTnLst>
                                </p:cTn>
                              </p:par>
                              <p:par>
                                <p:cTn id="142" presetID="23" presetClass="exit" presetSubtype="32" fill="hold" nodeType="withEffect">
                                  <p:stCondLst>
                                    <p:cond delay="0"/>
                                  </p:stCondLst>
                                  <p:childTnLst>
                                    <p:anim calcmode="lin" valueType="num">
                                      <p:cBhvr>
                                        <p:cTn id="143" dur="1750"/>
                                        <p:tgtEl>
                                          <p:spTgt spid="4">
                                            <p:txEl>
                                              <p:pRg st="1" end="1"/>
                                            </p:txEl>
                                          </p:spTgt>
                                        </p:tgtEl>
                                        <p:attrNameLst>
                                          <p:attrName>ppt_w</p:attrName>
                                        </p:attrNameLst>
                                      </p:cBhvr>
                                      <p:tavLst>
                                        <p:tav tm="0">
                                          <p:val>
                                            <p:strVal val="ppt_w"/>
                                          </p:val>
                                        </p:tav>
                                        <p:tav tm="100000">
                                          <p:val>
                                            <p:fltVal val="0"/>
                                          </p:val>
                                        </p:tav>
                                      </p:tavLst>
                                    </p:anim>
                                    <p:anim calcmode="lin" valueType="num">
                                      <p:cBhvr>
                                        <p:cTn id="144" dur="1750"/>
                                        <p:tgtEl>
                                          <p:spTgt spid="4">
                                            <p:txEl>
                                              <p:pRg st="1" end="1"/>
                                            </p:txEl>
                                          </p:spTgt>
                                        </p:tgtEl>
                                        <p:attrNameLst>
                                          <p:attrName>ppt_h</p:attrName>
                                        </p:attrNameLst>
                                      </p:cBhvr>
                                      <p:tavLst>
                                        <p:tav tm="0">
                                          <p:val>
                                            <p:strVal val="ppt_h"/>
                                          </p:val>
                                        </p:tav>
                                        <p:tav tm="100000">
                                          <p:val>
                                            <p:fltVal val="0"/>
                                          </p:val>
                                        </p:tav>
                                      </p:tavLst>
                                    </p:anim>
                                    <p:set>
                                      <p:cBhvr>
                                        <p:cTn id="145" dur="1" fill="hold">
                                          <p:stCondLst>
                                            <p:cond delay="1749"/>
                                          </p:stCondLst>
                                        </p:cTn>
                                        <p:tgtEl>
                                          <p:spTgt spid="4">
                                            <p:txEl>
                                              <p:pRg st="1" end="1"/>
                                            </p:txEl>
                                          </p:spTgt>
                                        </p:tgtEl>
                                        <p:attrNameLst>
                                          <p:attrName>style.visibility</p:attrName>
                                        </p:attrNameLst>
                                      </p:cBhvr>
                                      <p:to>
                                        <p:strVal val="hidden"/>
                                      </p:to>
                                    </p:set>
                                  </p:childTnLst>
                                </p:cTn>
                              </p:par>
                              <p:par>
                                <p:cTn id="146" presetID="23" presetClass="exit" presetSubtype="32" fill="hold" nodeType="withEffect">
                                  <p:stCondLst>
                                    <p:cond delay="0"/>
                                  </p:stCondLst>
                                  <p:childTnLst>
                                    <p:anim calcmode="lin" valueType="num">
                                      <p:cBhvr>
                                        <p:cTn id="147" dur="1750"/>
                                        <p:tgtEl>
                                          <p:spTgt spid="4">
                                            <p:txEl>
                                              <p:pRg st="2" end="2"/>
                                            </p:txEl>
                                          </p:spTgt>
                                        </p:tgtEl>
                                        <p:attrNameLst>
                                          <p:attrName>ppt_w</p:attrName>
                                        </p:attrNameLst>
                                      </p:cBhvr>
                                      <p:tavLst>
                                        <p:tav tm="0">
                                          <p:val>
                                            <p:strVal val="ppt_w"/>
                                          </p:val>
                                        </p:tav>
                                        <p:tav tm="100000">
                                          <p:val>
                                            <p:fltVal val="0"/>
                                          </p:val>
                                        </p:tav>
                                      </p:tavLst>
                                    </p:anim>
                                    <p:anim calcmode="lin" valueType="num">
                                      <p:cBhvr>
                                        <p:cTn id="148" dur="1750"/>
                                        <p:tgtEl>
                                          <p:spTgt spid="4">
                                            <p:txEl>
                                              <p:pRg st="2" end="2"/>
                                            </p:txEl>
                                          </p:spTgt>
                                        </p:tgtEl>
                                        <p:attrNameLst>
                                          <p:attrName>ppt_h</p:attrName>
                                        </p:attrNameLst>
                                      </p:cBhvr>
                                      <p:tavLst>
                                        <p:tav tm="0">
                                          <p:val>
                                            <p:strVal val="ppt_h"/>
                                          </p:val>
                                        </p:tav>
                                        <p:tav tm="100000">
                                          <p:val>
                                            <p:fltVal val="0"/>
                                          </p:val>
                                        </p:tav>
                                      </p:tavLst>
                                    </p:anim>
                                    <p:set>
                                      <p:cBhvr>
                                        <p:cTn id="149" dur="1" fill="hold">
                                          <p:stCondLst>
                                            <p:cond delay="1749"/>
                                          </p:stCondLst>
                                        </p:cTn>
                                        <p:tgtEl>
                                          <p:spTgt spid="4">
                                            <p:txEl>
                                              <p:pRg st="2" end="2"/>
                                            </p:txEl>
                                          </p:spTgt>
                                        </p:tgtEl>
                                        <p:attrNameLst>
                                          <p:attrName>style.visibility</p:attrName>
                                        </p:attrNameLst>
                                      </p:cBhvr>
                                      <p:to>
                                        <p:strVal val="hidden"/>
                                      </p:to>
                                    </p:set>
                                  </p:childTnLst>
                                </p:cTn>
                              </p:par>
                              <p:par>
                                <p:cTn id="150" presetID="23" presetClass="exit" presetSubtype="32" fill="hold" nodeType="withEffect">
                                  <p:stCondLst>
                                    <p:cond delay="0"/>
                                  </p:stCondLst>
                                  <p:childTnLst>
                                    <p:anim calcmode="lin" valueType="num">
                                      <p:cBhvr>
                                        <p:cTn id="151" dur="1750"/>
                                        <p:tgtEl>
                                          <p:spTgt spid="4">
                                            <p:txEl>
                                              <p:pRg st="3" end="3"/>
                                            </p:txEl>
                                          </p:spTgt>
                                        </p:tgtEl>
                                        <p:attrNameLst>
                                          <p:attrName>ppt_w</p:attrName>
                                        </p:attrNameLst>
                                      </p:cBhvr>
                                      <p:tavLst>
                                        <p:tav tm="0">
                                          <p:val>
                                            <p:strVal val="ppt_w"/>
                                          </p:val>
                                        </p:tav>
                                        <p:tav tm="100000">
                                          <p:val>
                                            <p:fltVal val="0"/>
                                          </p:val>
                                        </p:tav>
                                      </p:tavLst>
                                    </p:anim>
                                    <p:anim calcmode="lin" valueType="num">
                                      <p:cBhvr>
                                        <p:cTn id="152" dur="1750"/>
                                        <p:tgtEl>
                                          <p:spTgt spid="4">
                                            <p:txEl>
                                              <p:pRg st="3" end="3"/>
                                            </p:txEl>
                                          </p:spTgt>
                                        </p:tgtEl>
                                        <p:attrNameLst>
                                          <p:attrName>ppt_h</p:attrName>
                                        </p:attrNameLst>
                                      </p:cBhvr>
                                      <p:tavLst>
                                        <p:tav tm="0">
                                          <p:val>
                                            <p:strVal val="ppt_h"/>
                                          </p:val>
                                        </p:tav>
                                        <p:tav tm="100000">
                                          <p:val>
                                            <p:fltVal val="0"/>
                                          </p:val>
                                        </p:tav>
                                      </p:tavLst>
                                    </p:anim>
                                    <p:set>
                                      <p:cBhvr>
                                        <p:cTn id="153" dur="1" fill="hold">
                                          <p:stCondLst>
                                            <p:cond delay="1749"/>
                                          </p:stCondLst>
                                        </p:cTn>
                                        <p:tgtEl>
                                          <p:spTgt spid="4">
                                            <p:txEl>
                                              <p:pRg st="3" end="3"/>
                                            </p:txEl>
                                          </p:spTgt>
                                        </p:tgtEl>
                                        <p:attrNameLst>
                                          <p:attrName>style.visibility</p:attrName>
                                        </p:attrNameLst>
                                      </p:cBhvr>
                                      <p:to>
                                        <p:strVal val="hidden"/>
                                      </p:to>
                                    </p:set>
                                  </p:childTnLst>
                                </p:cTn>
                              </p:par>
                              <p:par>
                                <p:cTn id="154" presetID="23" presetClass="exit" presetSubtype="32" fill="hold" nodeType="withEffect">
                                  <p:stCondLst>
                                    <p:cond delay="0"/>
                                  </p:stCondLst>
                                  <p:childTnLst>
                                    <p:anim calcmode="lin" valueType="num">
                                      <p:cBhvr>
                                        <p:cTn id="155" dur="1750"/>
                                        <p:tgtEl>
                                          <p:spTgt spid="4">
                                            <p:txEl>
                                              <p:pRg st="4" end="4"/>
                                            </p:txEl>
                                          </p:spTgt>
                                        </p:tgtEl>
                                        <p:attrNameLst>
                                          <p:attrName>ppt_w</p:attrName>
                                        </p:attrNameLst>
                                      </p:cBhvr>
                                      <p:tavLst>
                                        <p:tav tm="0">
                                          <p:val>
                                            <p:strVal val="ppt_w"/>
                                          </p:val>
                                        </p:tav>
                                        <p:tav tm="100000">
                                          <p:val>
                                            <p:fltVal val="0"/>
                                          </p:val>
                                        </p:tav>
                                      </p:tavLst>
                                    </p:anim>
                                    <p:anim calcmode="lin" valueType="num">
                                      <p:cBhvr>
                                        <p:cTn id="156" dur="1750"/>
                                        <p:tgtEl>
                                          <p:spTgt spid="4">
                                            <p:txEl>
                                              <p:pRg st="4" end="4"/>
                                            </p:txEl>
                                          </p:spTgt>
                                        </p:tgtEl>
                                        <p:attrNameLst>
                                          <p:attrName>ppt_h</p:attrName>
                                        </p:attrNameLst>
                                      </p:cBhvr>
                                      <p:tavLst>
                                        <p:tav tm="0">
                                          <p:val>
                                            <p:strVal val="ppt_h"/>
                                          </p:val>
                                        </p:tav>
                                        <p:tav tm="100000">
                                          <p:val>
                                            <p:fltVal val="0"/>
                                          </p:val>
                                        </p:tav>
                                      </p:tavLst>
                                    </p:anim>
                                    <p:set>
                                      <p:cBhvr>
                                        <p:cTn id="157" dur="1" fill="hold">
                                          <p:stCondLst>
                                            <p:cond delay="1749"/>
                                          </p:stCondLst>
                                        </p:cTn>
                                        <p:tgtEl>
                                          <p:spTgt spid="4">
                                            <p:txEl>
                                              <p:pRg st="4" end="4"/>
                                            </p:txEl>
                                          </p:spTgt>
                                        </p:tgtEl>
                                        <p:attrNameLst>
                                          <p:attrName>style.visibility</p:attrName>
                                        </p:attrNameLst>
                                      </p:cBhvr>
                                      <p:to>
                                        <p:strVal val="hidden"/>
                                      </p:to>
                                    </p:set>
                                  </p:childTnLst>
                                </p:cTn>
                              </p:par>
                              <p:par>
                                <p:cTn id="158" presetID="23" presetClass="exit" presetSubtype="32" fill="hold" nodeType="withEffect">
                                  <p:stCondLst>
                                    <p:cond delay="0"/>
                                  </p:stCondLst>
                                  <p:childTnLst>
                                    <p:anim calcmode="lin" valueType="num">
                                      <p:cBhvr>
                                        <p:cTn id="159" dur="1750"/>
                                        <p:tgtEl>
                                          <p:spTgt spid="4">
                                            <p:txEl>
                                              <p:pRg st="5" end="5"/>
                                            </p:txEl>
                                          </p:spTgt>
                                        </p:tgtEl>
                                        <p:attrNameLst>
                                          <p:attrName>ppt_w</p:attrName>
                                        </p:attrNameLst>
                                      </p:cBhvr>
                                      <p:tavLst>
                                        <p:tav tm="0">
                                          <p:val>
                                            <p:strVal val="ppt_w"/>
                                          </p:val>
                                        </p:tav>
                                        <p:tav tm="100000">
                                          <p:val>
                                            <p:fltVal val="0"/>
                                          </p:val>
                                        </p:tav>
                                      </p:tavLst>
                                    </p:anim>
                                    <p:anim calcmode="lin" valueType="num">
                                      <p:cBhvr>
                                        <p:cTn id="160" dur="1750"/>
                                        <p:tgtEl>
                                          <p:spTgt spid="4">
                                            <p:txEl>
                                              <p:pRg st="5" end="5"/>
                                            </p:txEl>
                                          </p:spTgt>
                                        </p:tgtEl>
                                        <p:attrNameLst>
                                          <p:attrName>ppt_h</p:attrName>
                                        </p:attrNameLst>
                                      </p:cBhvr>
                                      <p:tavLst>
                                        <p:tav tm="0">
                                          <p:val>
                                            <p:strVal val="ppt_h"/>
                                          </p:val>
                                        </p:tav>
                                        <p:tav tm="100000">
                                          <p:val>
                                            <p:fltVal val="0"/>
                                          </p:val>
                                        </p:tav>
                                      </p:tavLst>
                                    </p:anim>
                                    <p:set>
                                      <p:cBhvr>
                                        <p:cTn id="161" dur="1" fill="hold">
                                          <p:stCondLst>
                                            <p:cond delay="1749"/>
                                          </p:stCondLst>
                                        </p:cTn>
                                        <p:tgtEl>
                                          <p:spTgt spid="4">
                                            <p:txEl>
                                              <p:pRg st="5" end="5"/>
                                            </p:txEl>
                                          </p:spTgt>
                                        </p:tgtEl>
                                        <p:attrNameLst>
                                          <p:attrName>style.visibility</p:attrName>
                                        </p:attrNameLst>
                                      </p:cBhvr>
                                      <p:to>
                                        <p:strVal val="hidden"/>
                                      </p:to>
                                    </p:set>
                                  </p:childTnLst>
                                </p:cTn>
                              </p:par>
                              <p:par>
                                <p:cTn id="162" presetID="23" presetClass="exit" presetSubtype="32" fill="hold" nodeType="withEffect">
                                  <p:stCondLst>
                                    <p:cond delay="0"/>
                                  </p:stCondLst>
                                  <p:childTnLst>
                                    <p:anim calcmode="lin" valueType="num">
                                      <p:cBhvr>
                                        <p:cTn id="163" dur="1750"/>
                                        <p:tgtEl>
                                          <p:spTgt spid="4">
                                            <p:txEl>
                                              <p:pRg st="6" end="6"/>
                                            </p:txEl>
                                          </p:spTgt>
                                        </p:tgtEl>
                                        <p:attrNameLst>
                                          <p:attrName>ppt_w</p:attrName>
                                        </p:attrNameLst>
                                      </p:cBhvr>
                                      <p:tavLst>
                                        <p:tav tm="0">
                                          <p:val>
                                            <p:strVal val="ppt_w"/>
                                          </p:val>
                                        </p:tav>
                                        <p:tav tm="100000">
                                          <p:val>
                                            <p:fltVal val="0"/>
                                          </p:val>
                                        </p:tav>
                                      </p:tavLst>
                                    </p:anim>
                                    <p:anim calcmode="lin" valueType="num">
                                      <p:cBhvr>
                                        <p:cTn id="164" dur="1750"/>
                                        <p:tgtEl>
                                          <p:spTgt spid="4">
                                            <p:txEl>
                                              <p:pRg st="6" end="6"/>
                                            </p:txEl>
                                          </p:spTgt>
                                        </p:tgtEl>
                                        <p:attrNameLst>
                                          <p:attrName>ppt_h</p:attrName>
                                        </p:attrNameLst>
                                      </p:cBhvr>
                                      <p:tavLst>
                                        <p:tav tm="0">
                                          <p:val>
                                            <p:strVal val="ppt_h"/>
                                          </p:val>
                                        </p:tav>
                                        <p:tav tm="100000">
                                          <p:val>
                                            <p:fltVal val="0"/>
                                          </p:val>
                                        </p:tav>
                                      </p:tavLst>
                                    </p:anim>
                                    <p:set>
                                      <p:cBhvr>
                                        <p:cTn id="165" dur="1" fill="hold">
                                          <p:stCondLst>
                                            <p:cond delay="1749"/>
                                          </p:stCondLst>
                                        </p:cTn>
                                        <p:tgtEl>
                                          <p:spTgt spid="4">
                                            <p:txEl>
                                              <p:pRg st="6" end="6"/>
                                            </p:txEl>
                                          </p:spTgt>
                                        </p:tgtEl>
                                        <p:attrNameLst>
                                          <p:attrName>style.visibility</p:attrName>
                                        </p:attrNameLst>
                                      </p:cBhvr>
                                      <p:to>
                                        <p:strVal val="hidden"/>
                                      </p:to>
                                    </p:set>
                                  </p:childTnLst>
                                </p:cTn>
                              </p:par>
                              <p:par>
                                <p:cTn id="166" presetID="23" presetClass="exit" presetSubtype="32" fill="hold" nodeType="withEffect">
                                  <p:stCondLst>
                                    <p:cond delay="0"/>
                                  </p:stCondLst>
                                  <p:childTnLst>
                                    <p:anim calcmode="lin" valueType="num">
                                      <p:cBhvr>
                                        <p:cTn id="167" dur="1750"/>
                                        <p:tgtEl>
                                          <p:spTgt spid="4">
                                            <p:txEl>
                                              <p:pRg st="7" end="7"/>
                                            </p:txEl>
                                          </p:spTgt>
                                        </p:tgtEl>
                                        <p:attrNameLst>
                                          <p:attrName>ppt_w</p:attrName>
                                        </p:attrNameLst>
                                      </p:cBhvr>
                                      <p:tavLst>
                                        <p:tav tm="0">
                                          <p:val>
                                            <p:strVal val="ppt_w"/>
                                          </p:val>
                                        </p:tav>
                                        <p:tav tm="100000">
                                          <p:val>
                                            <p:fltVal val="0"/>
                                          </p:val>
                                        </p:tav>
                                      </p:tavLst>
                                    </p:anim>
                                    <p:anim calcmode="lin" valueType="num">
                                      <p:cBhvr>
                                        <p:cTn id="168" dur="1750"/>
                                        <p:tgtEl>
                                          <p:spTgt spid="4">
                                            <p:txEl>
                                              <p:pRg st="7" end="7"/>
                                            </p:txEl>
                                          </p:spTgt>
                                        </p:tgtEl>
                                        <p:attrNameLst>
                                          <p:attrName>ppt_h</p:attrName>
                                        </p:attrNameLst>
                                      </p:cBhvr>
                                      <p:tavLst>
                                        <p:tav tm="0">
                                          <p:val>
                                            <p:strVal val="ppt_h"/>
                                          </p:val>
                                        </p:tav>
                                        <p:tav tm="100000">
                                          <p:val>
                                            <p:fltVal val="0"/>
                                          </p:val>
                                        </p:tav>
                                      </p:tavLst>
                                    </p:anim>
                                    <p:set>
                                      <p:cBhvr>
                                        <p:cTn id="169" dur="1" fill="hold">
                                          <p:stCondLst>
                                            <p:cond delay="1749"/>
                                          </p:stCondLst>
                                        </p:cTn>
                                        <p:tgtEl>
                                          <p:spTgt spid="4">
                                            <p:txEl>
                                              <p:pRg st="7" end="7"/>
                                            </p:txEl>
                                          </p:spTgt>
                                        </p:tgtEl>
                                        <p:attrNameLst>
                                          <p:attrName>style.visibility</p:attrName>
                                        </p:attrNameLst>
                                      </p:cBhvr>
                                      <p:to>
                                        <p:strVal val="hidden"/>
                                      </p:to>
                                    </p:set>
                                  </p:childTnLst>
                                </p:cTn>
                              </p:par>
                              <p:par>
                                <p:cTn id="170" presetID="23" presetClass="exit" presetSubtype="32" fill="hold" nodeType="withEffect">
                                  <p:stCondLst>
                                    <p:cond delay="0"/>
                                  </p:stCondLst>
                                  <p:childTnLst>
                                    <p:anim calcmode="lin" valueType="num">
                                      <p:cBhvr>
                                        <p:cTn id="171" dur="1750"/>
                                        <p:tgtEl>
                                          <p:spTgt spid="4">
                                            <p:txEl>
                                              <p:pRg st="8" end="8"/>
                                            </p:txEl>
                                          </p:spTgt>
                                        </p:tgtEl>
                                        <p:attrNameLst>
                                          <p:attrName>ppt_w</p:attrName>
                                        </p:attrNameLst>
                                      </p:cBhvr>
                                      <p:tavLst>
                                        <p:tav tm="0">
                                          <p:val>
                                            <p:strVal val="ppt_w"/>
                                          </p:val>
                                        </p:tav>
                                        <p:tav tm="100000">
                                          <p:val>
                                            <p:fltVal val="0"/>
                                          </p:val>
                                        </p:tav>
                                      </p:tavLst>
                                    </p:anim>
                                    <p:anim calcmode="lin" valueType="num">
                                      <p:cBhvr>
                                        <p:cTn id="172" dur="1750"/>
                                        <p:tgtEl>
                                          <p:spTgt spid="4">
                                            <p:txEl>
                                              <p:pRg st="8" end="8"/>
                                            </p:txEl>
                                          </p:spTgt>
                                        </p:tgtEl>
                                        <p:attrNameLst>
                                          <p:attrName>ppt_h</p:attrName>
                                        </p:attrNameLst>
                                      </p:cBhvr>
                                      <p:tavLst>
                                        <p:tav tm="0">
                                          <p:val>
                                            <p:strVal val="ppt_h"/>
                                          </p:val>
                                        </p:tav>
                                        <p:tav tm="100000">
                                          <p:val>
                                            <p:fltVal val="0"/>
                                          </p:val>
                                        </p:tav>
                                      </p:tavLst>
                                    </p:anim>
                                    <p:set>
                                      <p:cBhvr>
                                        <p:cTn id="173" dur="1" fill="hold">
                                          <p:stCondLst>
                                            <p:cond delay="1749"/>
                                          </p:stCondLst>
                                        </p:cTn>
                                        <p:tgtEl>
                                          <p:spTgt spid="4">
                                            <p:txEl>
                                              <p:pRg st="8" end="8"/>
                                            </p:txEl>
                                          </p:spTgt>
                                        </p:tgtEl>
                                        <p:attrNameLst>
                                          <p:attrName>style.visibility</p:attrName>
                                        </p:attrNameLst>
                                      </p:cBhvr>
                                      <p:to>
                                        <p:strVal val="hidden"/>
                                      </p:to>
                                    </p:set>
                                  </p:childTnLst>
                                </p:cTn>
                              </p:par>
                              <p:par>
                                <p:cTn id="174" presetID="23" presetClass="exit" presetSubtype="32" fill="hold" nodeType="withEffect">
                                  <p:stCondLst>
                                    <p:cond delay="0"/>
                                  </p:stCondLst>
                                  <p:childTnLst>
                                    <p:anim calcmode="lin" valueType="num">
                                      <p:cBhvr>
                                        <p:cTn id="175" dur="1750"/>
                                        <p:tgtEl>
                                          <p:spTgt spid="4">
                                            <p:txEl>
                                              <p:pRg st="9" end="9"/>
                                            </p:txEl>
                                          </p:spTgt>
                                        </p:tgtEl>
                                        <p:attrNameLst>
                                          <p:attrName>ppt_w</p:attrName>
                                        </p:attrNameLst>
                                      </p:cBhvr>
                                      <p:tavLst>
                                        <p:tav tm="0">
                                          <p:val>
                                            <p:strVal val="ppt_w"/>
                                          </p:val>
                                        </p:tav>
                                        <p:tav tm="100000">
                                          <p:val>
                                            <p:fltVal val="0"/>
                                          </p:val>
                                        </p:tav>
                                      </p:tavLst>
                                    </p:anim>
                                    <p:anim calcmode="lin" valueType="num">
                                      <p:cBhvr>
                                        <p:cTn id="176" dur="1750"/>
                                        <p:tgtEl>
                                          <p:spTgt spid="4">
                                            <p:txEl>
                                              <p:pRg st="9" end="9"/>
                                            </p:txEl>
                                          </p:spTgt>
                                        </p:tgtEl>
                                        <p:attrNameLst>
                                          <p:attrName>ppt_h</p:attrName>
                                        </p:attrNameLst>
                                      </p:cBhvr>
                                      <p:tavLst>
                                        <p:tav tm="0">
                                          <p:val>
                                            <p:strVal val="ppt_h"/>
                                          </p:val>
                                        </p:tav>
                                        <p:tav tm="100000">
                                          <p:val>
                                            <p:fltVal val="0"/>
                                          </p:val>
                                        </p:tav>
                                      </p:tavLst>
                                    </p:anim>
                                    <p:set>
                                      <p:cBhvr>
                                        <p:cTn id="177" dur="1" fill="hold">
                                          <p:stCondLst>
                                            <p:cond delay="1749"/>
                                          </p:stCondLst>
                                        </p:cTn>
                                        <p:tgtEl>
                                          <p:spTgt spid="4">
                                            <p:txEl>
                                              <p:pRg st="9" end="9"/>
                                            </p:txEl>
                                          </p:spTgt>
                                        </p:tgtEl>
                                        <p:attrNameLst>
                                          <p:attrName>style.visibility</p:attrName>
                                        </p:attrNameLst>
                                      </p:cBhvr>
                                      <p:to>
                                        <p:strVal val="hidden"/>
                                      </p:to>
                                    </p:set>
                                  </p:childTnLst>
                                </p:cTn>
                              </p:par>
                              <p:par>
                                <p:cTn id="178" presetID="23" presetClass="exit" presetSubtype="32" fill="hold" nodeType="withEffect">
                                  <p:stCondLst>
                                    <p:cond delay="0"/>
                                  </p:stCondLst>
                                  <p:childTnLst>
                                    <p:anim calcmode="lin" valueType="num">
                                      <p:cBhvr>
                                        <p:cTn id="179" dur="1750"/>
                                        <p:tgtEl>
                                          <p:spTgt spid="4">
                                            <p:txEl>
                                              <p:pRg st="10" end="10"/>
                                            </p:txEl>
                                          </p:spTgt>
                                        </p:tgtEl>
                                        <p:attrNameLst>
                                          <p:attrName>ppt_w</p:attrName>
                                        </p:attrNameLst>
                                      </p:cBhvr>
                                      <p:tavLst>
                                        <p:tav tm="0">
                                          <p:val>
                                            <p:strVal val="ppt_w"/>
                                          </p:val>
                                        </p:tav>
                                        <p:tav tm="100000">
                                          <p:val>
                                            <p:fltVal val="0"/>
                                          </p:val>
                                        </p:tav>
                                      </p:tavLst>
                                    </p:anim>
                                    <p:anim calcmode="lin" valueType="num">
                                      <p:cBhvr>
                                        <p:cTn id="180" dur="1750"/>
                                        <p:tgtEl>
                                          <p:spTgt spid="4">
                                            <p:txEl>
                                              <p:pRg st="10" end="10"/>
                                            </p:txEl>
                                          </p:spTgt>
                                        </p:tgtEl>
                                        <p:attrNameLst>
                                          <p:attrName>ppt_h</p:attrName>
                                        </p:attrNameLst>
                                      </p:cBhvr>
                                      <p:tavLst>
                                        <p:tav tm="0">
                                          <p:val>
                                            <p:strVal val="ppt_h"/>
                                          </p:val>
                                        </p:tav>
                                        <p:tav tm="100000">
                                          <p:val>
                                            <p:fltVal val="0"/>
                                          </p:val>
                                        </p:tav>
                                      </p:tavLst>
                                    </p:anim>
                                    <p:set>
                                      <p:cBhvr>
                                        <p:cTn id="181" dur="1" fill="hold">
                                          <p:stCondLst>
                                            <p:cond delay="1749"/>
                                          </p:stCondLst>
                                        </p:cTn>
                                        <p:tgtEl>
                                          <p:spTgt spid="4">
                                            <p:txEl>
                                              <p:pRg st="10" end="10"/>
                                            </p:txEl>
                                          </p:spTgt>
                                        </p:tgtEl>
                                        <p:attrNameLst>
                                          <p:attrName>style.visibility</p:attrName>
                                        </p:attrNameLst>
                                      </p:cBhvr>
                                      <p:to>
                                        <p:strVal val="hidden"/>
                                      </p:to>
                                    </p:set>
                                  </p:childTnLst>
                                </p:cTn>
                              </p:par>
                              <p:par>
                                <p:cTn id="182" presetID="23" presetClass="exit" presetSubtype="32" fill="hold" nodeType="withEffect">
                                  <p:stCondLst>
                                    <p:cond delay="0"/>
                                  </p:stCondLst>
                                  <p:childTnLst>
                                    <p:anim calcmode="lin" valueType="num">
                                      <p:cBhvr>
                                        <p:cTn id="183" dur="1750"/>
                                        <p:tgtEl>
                                          <p:spTgt spid="4">
                                            <p:txEl>
                                              <p:pRg st="11" end="11"/>
                                            </p:txEl>
                                          </p:spTgt>
                                        </p:tgtEl>
                                        <p:attrNameLst>
                                          <p:attrName>ppt_w</p:attrName>
                                        </p:attrNameLst>
                                      </p:cBhvr>
                                      <p:tavLst>
                                        <p:tav tm="0">
                                          <p:val>
                                            <p:strVal val="ppt_w"/>
                                          </p:val>
                                        </p:tav>
                                        <p:tav tm="100000">
                                          <p:val>
                                            <p:fltVal val="0"/>
                                          </p:val>
                                        </p:tav>
                                      </p:tavLst>
                                    </p:anim>
                                    <p:anim calcmode="lin" valueType="num">
                                      <p:cBhvr>
                                        <p:cTn id="184" dur="1750"/>
                                        <p:tgtEl>
                                          <p:spTgt spid="4">
                                            <p:txEl>
                                              <p:pRg st="11" end="11"/>
                                            </p:txEl>
                                          </p:spTgt>
                                        </p:tgtEl>
                                        <p:attrNameLst>
                                          <p:attrName>ppt_h</p:attrName>
                                        </p:attrNameLst>
                                      </p:cBhvr>
                                      <p:tavLst>
                                        <p:tav tm="0">
                                          <p:val>
                                            <p:strVal val="ppt_h"/>
                                          </p:val>
                                        </p:tav>
                                        <p:tav tm="100000">
                                          <p:val>
                                            <p:fltVal val="0"/>
                                          </p:val>
                                        </p:tav>
                                      </p:tavLst>
                                    </p:anim>
                                    <p:set>
                                      <p:cBhvr>
                                        <p:cTn id="185" dur="1" fill="hold">
                                          <p:stCondLst>
                                            <p:cond delay="1749"/>
                                          </p:stCondLst>
                                        </p:cTn>
                                        <p:tgtEl>
                                          <p:spTgt spid="4">
                                            <p:txEl>
                                              <p:pRg st="11" end="11"/>
                                            </p:txEl>
                                          </p:spTgt>
                                        </p:tgtEl>
                                        <p:attrNameLst>
                                          <p:attrName>style.visibility</p:attrName>
                                        </p:attrNameLst>
                                      </p:cBhvr>
                                      <p:to>
                                        <p:strVal val="hidden"/>
                                      </p:to>
                                    </p:set>
                                  </p:childTnLst>
                                </p:cTn>
                              </p:par>
                              <p:par>
                                <p:cTn id="186" presetID="23" presetClass="exit" presetSubtype="32" fill="hold" nodeType="withEffect">
                                  <p:stCondLst>
                                    <p:cond delay="0"/>
                                  </p:stCondLst>
                                  <p:childTnLst>
                                    <p:anim calcmode="lin" valueType="num">
                                      <p:cBhvr>
                                        <p:cTn id="187" dur="1750"/>
                                        <p:tgtEl>
                                          <p:spTgt spid="4">
                                            <p:txEl>
                                              <p:pRg st="12" end="12"/>
                                            </p:txEl>
                                          </p:spTgt>
                                        </p:tgtEl>
                                        <p:attrNameLst>
                                          <p:attrName>ppt_w</p:attrName>
                                        </p:attrNameLst>
                                      </p:cBhvr>
                                      <p:tavLst>
                                        <p:tav tm="0">
                                          <p:val>
                                            <p:strVal val="ppt_w"/>
                                          </p:val>
                                        </p:tav>
                                        <p:tav tm="100000">
                                          <p:val>
                                            <p:fltVal val="0"/>
                                          </p:val>
                                        </p:tav>
                                      </p:tavLst>
                                    </p:anim>
                                    <p:anim calcmode="lin" valueType="num">
                                      <p:cBhvr>
                                        <p:cTn id="188" dur="1750"/>
                                        <p:tgtEl>
                                          <p:spTgt spid="4">
                                            <p:txEl>
                                              <p:pRg st="12" end="12"/>
                                            </p:txEl>
                                          </p:spTgt>
                                        </p:tgtEl>
                                        <p:attrNameLst>
                                          <p:attrName>ppt_h</p:attrName>
                                        </p:attrNameLst>
                                      </p:cBhvr>
                                      <p:tavLst>
                                        <p:tav tm="0">
                                          <p:val>
                                            <p:strVal val="ppt_h"/>
                                          </p:val>
                                        </p:tav>
                                        <p:tav tm="100000">
                                          <p:val>
                                            <p:fltVal val="0"/>
                                          </p:val>
                                        </p:tav>
                                      </p:tavLst>
                                    </p:anim>
                                    <p:set>
                                      <p:cBhvr>
                                        <p:cTn id="189" dur="1" fill="hold">
                                          <p:stCondLst>
                                            <p:cond delay="1749"/>
                                          </p:stCondLst>
                                        </p:cTn>
                                        <p:tgtEl>
                                          <p:spTgt spid="4">
                                            <p:txEl>
                                              <p:pRg st="12" end="12"/>
                                            </p:txEl>
                                          </p:spTgt>
                                        </p:tgtEl>
                                        <p:attrNameLst>
                                          <p:attrName>style.visibility</p:attrName>
                                        </p:attrNameLst>
                                      </p:cBhvr>
                                      <p:to>
                                        <p:strVal val="hidden"/>
                                      </p:to>
                                    </p:set>
                                  </p:childTnLst>
                                </p:cTn>
                              </p:par>
                              <p:par>
                                <p:cTn id="190" presetID="0" presetClass="path" presetSubtype="0" accel="50000" decel="50000" fill="hold" nodeType="withEffect">
                                  <p:stCondLst>
                                    <p:cond delay="0"/>
                                  </p:stCondLst>
                                  <p:childTnLst>
                                    <p:animMotion origin="layout" path="M -3.33333E-6 3.7037E-6 L 0.05608 0.34398 " pathEditMode="relative" rAng="0" ptsTypes="AA">
                                      <p:cBhvr>
                                        <p:cTn id="191" dur="1750" fill="hold"/>
                                        <p:tgtEl>
                                          <p:spTgt spid="4">
                                            <p:txEl>
                                              <p:pRg st="0" end="0"/>
                                            </p:txEl>
                                          </p:spTgt>
                                        </p:tgtEl>
                                        <p:attrNameLst>
                                          <p:attrName>ppt_x</p:attrName>
                                          <p:attrName>ppt_y</p:attrName>
                                        </p:attrNameLst>
                                      </p:cBhvr>
                                      <p:rCtr x="2795" y="17199"/>
                                    </p:animMotion>
                                  </p:childTnLst>
                                </p:cTn>
                              </p:par>
                              <p:par>
                                <p:cTn id="192" presetID="0" presetClass="path" presetSubtype="0" accel="50000" decel="50000" fill="hold" nodeType="withEffect">
                                  <p:stCondLst>
                                    <p:cond delay="0"/>
                                  </p:stCondLst>
                                  <p:childTnLst>
                                    <p:animMotion origin="layout" path="M 5.55556E-7 -2.96296E-6 L 0.02309 0.27732 " pathEditMode="relative" rAng="0" ptsTypes="AA">
                                      <p:cBhvr>
                                        <p:cTn id="193" dur="1750" fill="hold"/>
                                        <p:tgtEl>
                                          <p:spTgt spid="4">
                                            <p:txEl>
                                              <p:pRg st="1" end="1"/>
                                            </p:txEl>
                                          </p:spTgt>
                                        </p:tgtEl>
                                        <p:attrNameLst>
                                          <p:attrName>ppt_x</p:attrName>
                                          <p:attrName>ppt_y</p:attrName>
                                        </p:attrNameLst>
                                      </p:cBhvr>
                                      <p:rCtr x="1146" y="13866"/>
                                    </p:animMotion>
                                  </p:childTnLst>
                                </p:cTn>
                              </p:par>
                              <p:par>
                                <p:cTn id="194" presetID="0" presetClass="path" presetSubtype="0" accel="50000" decel="50000" fill="hold" nodeType="withEffect">
                                  <p:stCondLst>
                                    <p:cond delay="0"/>
                                  </p:stCondLst>
                                  <p:childTnLst>
                                    <p:animMotion origin="layout" path="M -3.88889E-6 0.00023 L -0.0335 0.20371 " pathEditMode="relative" rAng="0" ptsTypes="AA">
                                      <p:cBhvr>
                                        <p:cTn id="195" dur="1750" fill="hold"/>
                                        <p:tgtEl>
                                          <p:spTgt spid="4">
                                            <p:txEl>
                                              <p:pRg st="2" end="2"/>
                                            </p:txEl>
                                          </p:spTgt>
                                        </p:tgtEl>
                                        <p:attrNameLst>
                                          <p:attrName>ppt_x</p:attrName>
                                          <p:attrName>ppt_y</p:attrName>
                                        </p:attrNameLst>
                                      </p:cBhvr>
                                      <p:rCtr x="-1684" y="10162"/>
                                    </p:animMotion>
                                  </p:childTnLst>
                                </p:cTn>
                              </p:par>
                              <p:par>
                                <p:cTn id="196" presetID="0" presetClass="path" presetSubtype="0" accel="50000" decel="50000" fill="hold" nodeType="withEffect">
                                  <p:stCondLst>
                                    <p:cond delay="0"/>
                                  </p:stCondLst>
                                  <p:childTnLst>
                                    <p:animMotion origin="layout" path="M -2.77778E-6 0.00023 L -0.02934 0.13033 " pathEditMode="relative" rAng="0" ptsTypes="AA">
                                      <p:cBhvr>
                                        <p:cTn id="197" dur="1750" fill="hold"/>
                                        <p:tgtEl>
                                          <p:spTgt spid="4">
                                            <p:txEl>
                                              <p:pRg st="3" end="3"/>
                                            </p:txEl>
                                          </p:spTgt>
                                        </p:tgtEl>
                                        <p:attrNameLst>
                                          <p:attrName>ppt_x</p:attrName>
                                          <p:attrName>ppt_y</p:attrName>
                                        </p:attrNameLst>
                                      </p:cBhvr>
                                      <p:rCtr x="-1476" y="6505"/>
                                    </p:animMotion>
                                  </p:childTnLst>
                                </p:cTn>
                              </p:par>
                              <p:par>
                                <p:cTn id="198" presetID="0" presetClass="path" presetSubtype="0" accel="50000" decel="50000" fill="hold" nodeType="withEffect">
                                  <p:stCondLst>
                                    <p:cond delay="0"/>
                                  </p:stCondLst>
                                  <p:childTnLst>
                                    <p:animMotion origin="layout" path="M 1.38889E-6 0.00069 L 0.04826 0.05741 " pathEditMode="relative" rAng="0" ptsTypes="AA">
                                      <p:cBhvr>
                                        <p:cTn id="199" dur="1750" fill="hold"/>
                                        <p:tgtEl>
                                          <p:spTgt spid="4">
                                            <p:txEl>
                                              <p:pRg st="4" end="4"/>
                                            </p:txEl>
                                          </p:spTgt>
                                        </p:tgtEl>
                                        <p:attrNameLst>
                                          <p:attrName>ppt_x</p:attrName>
                                          <p:attrName>ppt_y</p:attrName>
                                        </p:attrNameLst>
                                      </p:cBhvr>
                                      <p:rCtr x="2413" y="2824"/>
                                    </p:animMotion>
                                  </p:childTnLst>
                                </p:cTn>
                              </p:par>
                              <p:par>
                                <p:cTn id="200" presetID="0" presetClass="path" presetSubtype="0" accel="50000" decel="50000" fill="hold" nodeType="withEffect">
                                  <p:stCondLst>
                                    <p:cond delay="0"/>
                                  </p:stCondLst>
                                  <p:childTnLst>
                                    <p:animMotion origin="layout" path="M -1.66667E-6 0.00046 L 0.00695 -0.01806 " pathEditMode="relative" rAng="0" ptsTypes="AA">
                                      <p:cBhvr>
                                        <p:cTn id="201" dur="1750" fill="hold"/>
                                        <p:tgtEl>
                                          <p:spTgt spid="4">
                                            <p:txEl>
                                              <p:pRg st="5" end="5"/>
                                            </p:txEl>
                                          </p:spTgt>
                                        </p:tgtEl>
                                        <p:attrNameLst>
                                          <p:attrName>ppt_x</p:attrName>
                                          <p:attrName>ppt_y</p:attrName>
                                        </p:attrNameLst>
                                      </p:cBhvr>
                                      <p:rCtr x="347" y="-926"/>
                                    </p:animMotion>
                                  </p:childTnLst>
                                </p:cTn>
                              </p:par>
                              <p:par>
                                <p:cTn id="202" presetID="0" presetClass="path" presetSubtype="0" accel="50000" decel="50000" fill="hold" nodeType="withEffect">
                                  <p:stCondLst>
                                    <p:cond delay="0"/>
                                  </p:stCondLst>
                                  <p:childTnLst>
                                    <p:animMotion origin="layout" path="M -3.33333E-6 0.00046 L 0.1191 -0.09167 " pathEditMode="relative" rAng="0" ptsTypes="AA">
                                      <p:cBhvr>
                                        <p:cTn id="203" dur="1750" fill="hold"/>
                                        <p:tgtEl>
                                          <p:spTgt spid="4">
                                            <p:txEl>
                                              <p:pRg st="6" end="6"/>
                                            </p:txEl>
                                          </p:spTgt>
                                        </p:tgtEl>
                                        <p:attrNameLst>
                                          <p:attrName>ppt_x</p:attrName>
                                          <p:attrName>ppt_y</p:attrName>
                                        </p:attrNameLst>
                                      </p:cBhvr>
                                      <p:rCtr x="5955" y="-4606"/>
                                    </p:animMotion>
                                  </p:childTnLst>
                                </p:cTn>
                              </p:par>
                              <p:par>
                                <p:cTn id="204" presetID="0" presetClass="path" presetSubtype="0" accel="50000" decel="50000" fill="hold" nodeType="withEffect">
                                  <p:stCondLst>
                                    <p:cond delay="0"/>
                                  </p:stCondLst>
                                  <p:childTnLst>
                                    <p:animMotion origin="layout" path="M 1.66667E-6 0.00023 L 0.0283 -0.1625 " pathEditMode="relative" rAng="0" ptsTypes="AA">
                                      <p:cBhvr>
                                        <p:cTn id="205" dur="1750" fill="hold"/>
                                        <p:tgtEl>
                                          <p:spTgt spid="4">
                                            <p:txEl>
                                              <p:pRg st="7" end="7"/>
                                            </p:txEl>
                                          </p:spTgt>
                                        </p:tgtEl>
                                        <p:attrNameLst>
                                          <p:attrName>ppt_x</p:attrName>
                                          <p:attrName>ppt_y</p:attrName>
                                        </p:attrNameLst>
                                      </p:cBhvr>
                                      <p:rCtr x="1406" y="-8148"/>
                                    </p:animMotion>
                                  </p:childTnLst>
                                </p:cTn>
                              </p:par>
                              <p:par>
                                <p:cTn id="206" presetID="0" presetClass="path" presetSubtype="0" accel="50000" decel="50000" fill="hold" nodeType="withEffect">
                                  <p:stCondLst>
                                    <p:cond delay="0"/>
                                  </p:stCondLst>
                                  <p:childTnLst>
                                    <p:animMotion origin="layout" path="M -3.61111E-6 0.00069 L 0.04514 -0.23588 " pathEditMode="relative" rAng="0" ptsTypes="AA">
                                      <p:cBhvr>
                                        <p:cTn id="207" dur="1750" fill="hold"/>
                                        <p:tgtEl>
                                          <p:spTgt spid="4">
                                            <p:txEl>
                                              <p:pRg st="8" end="8"/>
                                            </p:txEl>
                                          </p:spTgt>
                                        </p:tgtEl>
                                        <p:attrNameLst>
                                          <p:attrName>ppt_x</p:attrName>
                                          <p:attrName>ppt_y</p:attrName>
                                        </p:attrNameLst>
                                      </p:cBhvr>
                                      <p:rCtr x="2257" y="-11829"/>
                                    </p:animMotion>
                                  </p:childTnLst>
                                </p:cTn>
                              </p:par>
                              <p:par>
                                <p:cTn id="208" presetID="0" presetClass="path" presetSubtype="0" accel="50000" decel="50000" fill="hold" nodeType="withEffect">
                                  <p:stCondLst>
                                    <p:cond delay="0"/>
                                  </p:stCondLst>
                                  <p:childTnLst>
                                    <p:animMotion origin="layout" path="M 4.72222E-6 0.00023 L 0.01979 -0.30973 " pathEditMode="relative" rAng="0" ptsTypes="AA">
                                      <p:cBhvr>
                                        <p:cTn id="209" dur="1750" fill="hold"/>
                                        <p:tgtEl>
                                          <p:spTgt spid="4">
                                            <p:txEl>
                                              <p:pRg st="9" end="9"/>
                                            </p:txEl>
                                          </p:spTgt>
                                        </p:tgtEl>
                                        <p:attrNameLst>
                                          <p:attrName>ppt_x</p:attrName>
                                          <p:attrName>ppt_y</p:attrName>
                                        </p:attrNameLst>
                                      </p:cBhvr>
                                      <p:rCtr x="990" y="-15509"/>
                                    </p:animMotion>
                                  </p:childTnLst>
                                </p:cTn>
                              </p:par>
                              <p:par>
                                <p:cTn id="210" presetID="0" presetClass="path" presetSubtype="0" accel="50000" decel="50000" fill="hold" nodeType="withEffect">
                                  <p:stCondLst>
                                    <p:cond delay="0"/>
                                  </p:stCondLst>
                                  <p:childTnLst>
                                    <p:animMotion origin="layout" path="M -1.11111E-6 0.00023 L 0.10955 -0.38287 " pathEditMode="relative" rAng="0" ptsTypes="AA">
                                      <p:cBhvr>
                                        <p:cTn id="211" dur="1750" fill="hold"/>
                                        <p:tgtEl>
                                          <p:spTgt spid="4">
                                            <p:txEl>
                                              <p:pRg st="10" end="10"/>
                                            </p:txEl>
                                          </p:spTgt>
                                        </p:tgtEl>
                                        <p:attrNameLst>
                                          <p:attrName>ppt_x</p:attrName>
                                          <p:attrName>ppt_y</p:attrName>
                                        </p:attrNameLst>
                                      </p:cBhvr>
                                      <p:rCtr x="5469" y="-19167"/>
                                    </p:animMotion>
                                  </p:childTnLst>
                                </p:cTn>
                              </p:par>
                              <p:par>
                                <p:cTn id="212" presetID="0" presetClass="path" presetSubtype="0" accel="50000" decel="50000" fill="hold" nodeType="withEffect">
                                  <p:stCondLst>
                                    <p:cond delay="0"/>
                                  </p:stCondLst>
                                  <p:childTnLst>
                                    <p:animMotion origin="layout" path="M 4.16667E-6 0.00069 L 0.0118 -0.45718 " pathEditMode="relative" rAng="0" ptsTypes="AA">
                                      <p:cBhvr>
                                        <p:cTn id="213" dur="1750" fill="hold"/>
                                        <p:tgtEl>
                                          <p:spTgt spid="4">
                                            <p:txEl>
                                              <p:pRg st="11" end="11"/>
                                            </p:txEl>
                                          </p:spTgt>
                                        </p:tgtEl>
                                        <p:attrNameLst>
                                          <p:attrName>ppt_x</p:attrName>
                                          <p:attrName>ppt_y</p:attrName>
                                        </p:attrNameLst>
                                      </p:cBhvr>
                                      <p:rCtr x="590" y="-22894"/>
                                    </p:animMotion>
                                  </p:childTnLst>
                                </p:cTn>
                              </p:par>
                              <p:par>
                                <p:cTn id="214" presetID="0" presetClass="path" presetSubtype="0" accel="50000" decel="50000" fill="hold" nodeType="withEffect">
                                  <p:stCondLst>
                                    <p:cond delay="0"/>
                                  </p:stCondLst>
                                  <p:childTnLst>
                                    <p:animMotion origin="layout" path="M -3.61111E-6 0.00046 L 0.02066 -0.53079 " pathEditMode="relative" rAng="0" ptsTypes="AA">
                                      <p:cBhvr>
                                        <p:cTn id="215" dur="1750" fill="hold"/>
                                        <p:tgtEl>
                                          <p:spTgt spid="4">
                                            <p:txEl>
                                              <p:pRg st="12" end="12"/>
                                            </p:txEl>
                                          </p:spTgt>
                                        </p:tgtEl>
                                        <p:attrNameLst>
                                          <p:attrName>ppt_x</p:attrName>
                                          <p:attrName>ppt_y</p:attrName>
                                        </p:attrNameLst>
                                      </p:cBhvr>
                                      <p:rCtr x="1024" y="-2657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P spid="4" grpId="1" uiExpand="1" build="allAtOnce"/>
      <p:bldP spid="5" grpId="0"/>
      <p:bldP spid="5" grpId="1"/>
      <p:bldP spid="5" grpId="2"/>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36399454"/>
      </p:ext>
    </p:extLst>
  </p:cSld>
  <p:clrMapOvr>
    <a:masterClrMapping/>
  </p:clrMapOvr>
  <p:transition>
    <p:fade/>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688913"/>
            <a:ext cx="8686800" cy="2849562"/>
          </a:xfrm>
        </p:spPr>
        <p:txBody>
          <a:bodyPr>
            <a:normAutofit/>
          </a:bodyPr>
          <a:lstStyle/>
          <a:p>
            <a:r>
              <a:rPr lang="en-US" sz="5400" b="1" dirty="0">
                <a:solidFill>
                  <a:srgbClr val="FF0000"/>
                </a:solidFill>
              </a:rPr>
              <a:t>Please visit </a:t>
            </a:r>
            <a:br>
              <a:rPr lang="en-US" b="1" dirty="0"/>
            </a:br>
            <a:r>
              <a:rPr lang="en-US" b="1" u="sng" dirty="0">
                <a:solidFill>
                  <a:srgbClr val="3333FF"/>
                </a:solidFill>
              </a:rPr>
              <a:t>http://</a:t>
            </a:r>
            <a:r>
              <a:rPr lang="en-US" b="1" u="sng">
                <a:solidFill>
                  <a:srgbClr val="3333FF"/>
                </a:solidFill>
              </a:rPr>
              <a:t>www.RonBert.</a:t>
            </a:r>
            <a:r>
              <a:rPr lang="en-US" b="1" u="sng" dirty="0">
                <a:solidFill>
                  <a:srgbClr val="3333FF"/>
                </a:solidFill>
              </a:rPr>
              <a:t>com</a:t>
            </a:r>
            <a:br>
              <a:rPr lang="en-US" b="1" dirty="0"/>
            </a:br>
            <a:r>
              <a:rPr lang="en-US" sz="4800" b="1" dirty="0">
                <a:solidFill>
                  <a:srgbClr val="FF0000"/>
                </a:solidFill>
              </a:rPr>
              <a:t>to explore further</a:t>
            </a:r>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95292" y="4649412"/>
            <a:ext cx="2257058" cy="1404457"/>
          </a:xfrm>
          <a:prstGeom prst="rect">
            <a:avLst/>
          </a:prstGeom>
        </p:spPr>
      </p:pic>
      <p:sp>
        <p:nvSpPr>
          <p:cNvPr id="4" name="TextBox 3"/>
          <p:cNvSpPr txBox="1"/>
          <p:nvPr/>
        </p:nvSpPr>
        <p:spPr>
          <a:xfrm>
            <a:off x="756143" y="4888523"/>
            <a:ext cx="5996352" cy="830997"/>
          </a:xfrm>
          <a:prstGeom prst="rect">
            <a:avLst/>
          </a:prstGeom>
          <a:noFill/>
        </p:spPr>
        <p:txBody>
          <a:bodyPr wrap="square" rtlCol="0" anchor="t">
            <a:spAutoFit/>
          </a:bodyPr>
          <a:lstStyle/>
          <a:p>
            <a:r>
              <a:rPr lang="en-US" sz="4800" b="1" dirty="0">
                <a:solidFill>
                  <a:srgbClr val="0070C0"/>
                </a:solidFill>
              </a:rPr>
              <a:t>Ronald Bert </a:t>
            </a:r>
            <a:r>
              <a:rPr lang="en-US" sz="3200" dirty="0"/>
              <a:t>Channel on</a:t>
            </a:r>
          </a:p>
        </p:txBody>
      </p:sp>
    </p:spTree>
    <p:extLst>
      <p:ext uri="{BB962C8B-B14F-4D97-AF65-F5344CB8AC3E}">
        <p14:creationId xmlns:p14="http://schemas.microsoft.com/office/powerpoint/2010/main" val="155138046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childTnLst>
                          </p:cTn>
                        </p:par>
                        <p:par>
                          <p:cTn id="10" fill="hold">
                            <p:stCondLst>
                              <p:cond delay="2000"/>
                            </p:stCondLst>
                            <p:childTnLst>
                              <p:par>
                                <p:cTn id="11" presetID="39" presetClass="entr" presetSubtype="0" accel="10000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ppt_h</p:attrName>
                                        </p:attrNameLst>
                                      </p:cBhvr>
                                      <p:tavLst>
                                        <p:tav tm="0">
                                          <p:val>
                                            <p:strVal val="#ppt_h/20"/>
                                          </p:val>
                                        </p:tav>
                                        <p:tav tm="50000">
                                          <p:val>
                                            <p:strVal val="#ppt_h/20"/>
                                          </p:val>
                                        </p:tav>
                                        <p:tav tm="100000">
                                          <p:val>
                                            <p:strVal val="#ppt_h"/>
                                          </p:val>
                                        </p:tav>
                                      </p:tavLst>
                                    </p:anim>
                                    <p:anim calcmode="lin" valueType="num">
                                      <p:cBhvr>
                                        <p:cTn id="14" dur="1000" fill="hold"/>
                                        <p:tgtEl>
                                          <p:spTgt spid="3"/>
                                        </p:tgtEl>
                                        <p:attrNameLst>
                                          <p:attrName>ppt_w</p:attrName>
                                        </p:attrNameLst>
                                      </p:cBhvr>
                                      <p:tavLst>
                                        <p:tav tm="0">
                                          <p:val>
                                            <p:strVal val="#ppt_w+.3"/>
                                          </p:val>
                                        </p:tav>
                                        <p:tav tm="50000">
                                          <p:val>
                                            <p:strVal val="#ppt_w+.3"/>
                                          </p:val>
                                        </p:tav>
                                        <p:tav tm="100000">
                                          <p:val>
                                            <p:strVal val="#ppt_w"/>
                                          </p:val>
                                        </p:tav>
                                      </p:tavLst>
                                    </p:anim>
                                    <p:anim calcmode="lin" valueType="num">
                                      <p:cBhvr>
                                        <p:cTn id="15" dur="1000" fill="hold"/>
                                        <p:tgtEl>
                                          <p:spTgt spid="3"/>
                                        </p:tgtEl>
                                        <p:attrNameLst>
                                          <p:attrName>ppt_x</p:attrName>
                                        </p:attrNameLst>
                                      </p:cBhvr>
                                      <p:tavLst>
                                        <p:tav tm="0">
                                          <p:val>
                                            <p:strVal val="#ppt_x-.3"/>
                                          </p:val>
                                        </p:tav>
                                        <p:tav tm="5000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
                                          </p:val>
                                        </p:tav>
                                        <p:tav tm="100000">
                                          <p:val>
                                            <p:strVal val="#ppt_y"/>
                                          </p:val>
                                        </p:tav>
                                      </p:tavLst>
                                    </p:anim>
                                  </p:childTnLst>
                                </p:cTn>
                              </p:par>
                              <p:par>
                                <p:cTn id="17" presetID="39" presetClass="entr" presetSubtype="0" accel="100000" fill="hold" grpId="0" nodeType="withEffect">
                                  <p:stCondLst>
                                    <p:cond delay="50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ppt_h</p:attrName>
                                        </p:attrNameLst>
                                      </p:cBhvr>
                                      <p:tavLst>
                                        <p:tav tm="0">
                                          <p:val>
                                            <p:strVal val="#ppt_h/20"/>
                                          </p:val>
                                        </p:tav>
                                        <p:tav tm="50000">
                                          <p:val>
                                            <p:strVal val="#ppt_h/20"/>
                                          </p:val>
                                        </p:tav>
                                        <p:tav tm="100000">
                                          <p:val>
                                            <p:strVal val="#ppt_h"/>
                                          </p:val>
                                        </p:tav>
                                      </p:tavLst>
                                    </p:anim>
                                    <p:anim calcmode="lin" valueType="num">
                                      <p:cBhvr>
                                        <p:cTn id="20" dur="1000" fill="hold"/>
                                        <p:tgtEl>
                                          <p:spTgt spid="4"/>
                                        </p:tgtEl>
                                        <p:attrNameLst>
                                          <p:attrName>ppt_w</p:attrName>
                                        </p:attrNameLst>
                                      </p:cBhvr>
                                      <p:tavLst>
                                        <p:tav tm="0">
                                          <p:val>
                                            <p:strVal val="#ppt_w+.3"/>
                                          </p:val>
                                        </p:tav>
                                        <p:tav tm="50000">
                                          <p:val>
                                            <p:strVal val="#ppt_w+.3"/>
                                          </p:val>
                                        </p:tav>
                                        <p:tav tm="100000">
                                          <p:val>
                                            <p:strVal val="#ppt_w"/>
                                          </p:val>
                                        </p:tav>
                                      </p:tavLst>
                                    </p:anim>
                                    <p:anim calcmode="lin" valueType="num">
                                      <p:cBhvr>
                                        <p:cTn id="21" dur="1000" fill="hold"/>
                                        <p:tgtEl>
                                          <p:spTgt spid="4"/>
                                        </p:tgtEl>
                                        <p:attrNameLst>
                                          <p:attrName>ppt_x</p:attrName>
                                        </p:attrNameLst>
                                      </p:cBhvr>
                                      <p:tavLst>
                                        <p:tav tm="0">
                                          <p:val>
                                            <p:strVal val="#ppt_x-.3"/>
                                          </p:val>
                                        </p:tav>
                                        <p:tav tm="5000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4" name="Rectangle 3">
            <a:extLst>
              <a:ext uri="{FF2B5EF4-FFF2-40B4-BE49-F238E27FC236}">
                <a16:creationId xmlns:a16="http://schemas.microsoft.com/office/drawing/2014/main" id="{04772508-131A-C4F9-692C-E865A36913FD}"/>
              </a:ext>
            </a:extLst>
          </p:cNvPr>
          <p:cNvSpPr/>
          <p:nvPr/>
        </p:nvSpPr>
        <p:spPr>
          <a:xfrm>
            <a:off x="1" y="1"/>
            <a:ext cx="457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5" name="Rectangle 4">
            <a:extLst>
              <a:ext uri="{FF2B5EF4-FFF2-40B4-BE49-F238E27FC236}">
                <a16:creationId xmlns:a16="http://schemas.microsoft.com/office/drawing/2014/main" id="{9E3176EE-64BE-AC3F-7ED4-E9ECE424BF45}"/>
              </a:ext>
            </a:extLst>
          </p:cNvPr>
          <p:cNvSpPr/>
          <p:nvPr/>
        </p:nvSpPr>
        <p:spPr>
          <a:xfrm>
            <a:off x="0" y="3429000"/>
            <a:ext cx="457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6" name="Rectangle 5">
            <a:extLst>
              <a:ext uri="{FF2B5EF4-FFF2-40B4-BE49-F238E27FC236}">
                <a16:creationId xmlns:a16="http://schemas.microsoft.com/office/drawing/2014/main" id="{F04A2E45-8E41-A196-B582-AD65723C890C}"/>
              </a:ext>
            </a:extLst>
          </p:cNvPr>
          <p:cNvSpPr/>
          <p:nvPr/>
        </p:nvSpPr>
        <p:spPr>
          <a:xfrm>
            <a:off x="4572000" y="3429000"/>
            <a:ext cx="457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7" name="Rectangle 6">
            <a:extLst>
              <a:ext uri="{FF2B5EF4-FFF2-40B4-BE49-F238E27FC236}">
                <a16:creationId xmlns:a16="http://schemas.microsoft.com/office/drawing/2014/main" id="{379F3127-B954-D97C-6F9C-B2739CFED721}"/>
              </a:ext>
            </a:extLst>
          </p:cNvPr>
          <p:cNvSpPr/>
          <p:nvPr/>
        </p:nvSpPr>
        <p:spPr>
          <a:xfrm>
            <a:off x="4572000" y="0"/>
            <a:ext cx="457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 name="God gives">
            <a:extLst>
              <a:ext uri="{FF2B5EF4-FFF2-40B4-BE49-F238E27FC236}">
                <a16:creationId xmlns:a16="http://schemas.microsoft.com/office/drawing/2014/main" id="{79F9FF43-DE31-2A5A-D1E6-7CFEA1A5DA71}"/>
              </a:ext>
            </a:extLst>
          </p:cNvPr>
          <p:cNvSpPr txBox="1">
            <a:spLocks noChangeArrowheads="1"/>
          </p:cNvSpPr>
          <p:nvPr/>
        </p:nvSpPr>
        <p:spPr bwMode="auto">
          <a:xfrm>
            <a:off x="989134" y="3259881"/>
            <a:ext cx="354033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God gives life</a:t>
            </a:r>
          </a:p>
        </p:txBody>
      </p:sp>
      <p:sp>
        <p:nvSpPr>
          <p:cNvPr id="8" name="God gives">
            <a:extLst>
              <a:ext uri="{FF2B5EF4-FFF2-40B4-BE49-F238E27FC236}">
                <a16:creationId xmlns:a16="http://schemas.microsoft.com/office/drawing/2014/main" id="{E11AA2BB-5E19-09A0-D846-CB612CD4C07A}"/>
              </a:ext>
            </a:extLst>
          </p:cNvPr>
          <p:cNvSpPr txBox="1">
            <a:spLocks noChangeArrowheads="1"/>
          </p:cNvSpPr>
          <p:nvPr/>
        </p:nvSpPr>
        <p:spPr bwMode="auto">
          <a:xfrm>
            <a:off x="989134" y="3259881"/>
            <a:ext cx="354033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God gives life</a:t>
            </a:r>
          </a:p>
        </p:txBody>
      </p:sp>
      <p:pic>
        <p:nvPicPr>
          <p:cNvPr id="9" name="Half Picture Door">
            <a:extLst>
              <a:ext uri="{FF2B5EF4-FFF2-40B4-BE49-F238E27FC236}">
                <a16:creationId xmlns:a16="http://schemas.microsoft.com/office/drawing/2014/main" id="{833E55BD-4700-A9EB-0AB0-CF2AC93A3D58}"/>
              </a:ext>
            </a:extLst>
          </p:cNvPr>
          <p:cNvPicPr>
            <a:picLocks noChangeAspect="1"/>
          </p:cNvPicPr>
          <p:nvPr/>
        </p:nvPicPr>
        <p:blipFill rotWithShape="1">
          <a:blip r:embed="rId3">
            <a:extLst>
              <a:ext uri="{28A0092B-C50C-407E-A947-70E740481C1C}">
                <a14:useLocalDpi xmlns:a14="http://schemas.microsoft.com/office/drawing/2010/main" val="0"/>
              </a:ext>
            </a:extLst>
          </a:blip>
          <a:srcRect l="51469"/>
          <a:stretch/>
        </p:blipFill>
        <p:spPr>
          <a:xfrm>
            <a:off x="4702629" y="0"/>
            <a:ext cx="4441371" cy="6858000"/>
          </a:xfrm>
          <a:prstGeom prst="rect">
            <a:avLst/>
          </a:prstGeom>
        </p:spPr>
      </p:pic>
      <p:sp>
        <p:nvSpPr>
          <p:cNvPr id="10" name="ff10c410-e98b-4ac7-8ea3-f97fec69cca1">
            <a:extLst>
              <a:ext uri="{FF2B5EF4-FFF2-40B4-BE49-F238E27FC236}">
                <a16:creationId xmlns:a16="http://schemas.microsoft.com/office/drawing/2014/main" id="{1FE9A75A-453D-2917-B654-D9E33003A741}"/>
              </a:ext>
            </a:extLst>
          </p:cNvPr>
          <p:cNvSpPr txBox="1">
            <a:spLocks/>
          </p:cNvSpPr>
          <p:nvPr/>
        </p:nvSpPr>
        <p:spPr>
          <a:xfrm>
            <a:off x="3564987" y="3765142"/>
            <a:ext cx="4109464"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1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r>
              <a:rPr lang="en-US" sz="442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36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442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1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p>
        </p:txBody>
      </p:sp>
      <p:sp>
        <p:nvSpPr>
          <p:cNvPr id="12" name="Title 1">
            <a:extLst>
              <a:ext uri="{FF2B5EF4-FFF2-40B4-BE49-F238E27FC236}">
                <a16:creationId xmlns:a16="http://schemas.microsoft.com/office/drawing/2014/main" id="{A0F162A9-8E85-9458-562B-933E2F28CEE5}"/>
              </a:ext>
            </a:extLst>
          </p:cNvPr>
          <p:cNvSpPr txBox="1">
            <a:spLocks/>
          </p:cNvSpPr>
          <p:nvPr/>
        </p:nvSpPr>
        <p:spPr>
          <a:xfrm>
            <a:off x="3352799" y="5745411"/>
            <a:ext cx="4012974" cy="71634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1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r>
              <a:rPr lang="en-US" sz="442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1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p>
        </p:txBody>
      </p:sp>
      <p:sp>
        <p:nvSpPr>
          <p:cNvPr id="11" name="Title 1">
            <a:extLst>
              <a:ext uri="{FF2B5EF4-FFF2-40B4-BE49-F238E27FC236}">
                <a16:creationId xmlns:a16="http://schemas.microsoft.com/office/drawing/2014/main" id="{288B3DCA-3844-CF08-2C6F-2AF9BD7CA9AD}"/>
              </a:ext>
            </a:extLst>
          </p:cNvPr>
          <p:cNvSpPr txBox="1">
            <a:spLocks/>
          </p:cNvSpPr>
          <p:nvPr/>
        </p:nvSpPr>
        <p:spPr>
          <a:xfrm>
            <a:off x="3339548" y="5082803"/>
            <a:ext cx="3684104" cy="71093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442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righteousness</a:t>
            </a:r>
          </a:p>
        </p:txBody>
      </p:sp>
      <p:sp>
        <p:nvSpPr>
          <p:cNvPr id="35" name="Title 1">
            <a:extLst>
              <a:ext uri="{FF2B5EF4-FFF2-40B4-BE49-F238E27FC236}">
                <a16:creationId xmlns:a16="http://schemas.microsoft.com/office/drawing/2014/main" id="{6CC05783-01EE-E937-C168-92A94CE34AA4}"/>
              </a:ext>
            </a:extLst>
          </p:cNvPr>
          <p:cNvSpPr txBox="1">
            <a:spLocks/>
          </p:cNvSpPr>
          <p:nvPr/>
        </p:nvSpPr>
        <p:spPr>
          <a:xfrm>
            <a:off x="3108814" y="400966"/>
            <a:ext cx="64695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7" name="Title 1">
            <a:extLst>
              <a:ext uri="{FF2B5EF4-FFF2-40B4-BE49-F238E27FC236}">
                <a16:creationId xmlns:a16="http://schemas.microsoft.com/office/drawing/2014/main" id="{BCE0EEF0-1F4E-4B85-49F5-329461DFA86B}"/>
              </a:ext>
            </a:extLst>
          </p:cNvPr>
          <p:cNvSpPr txBox="1">
            <a:spLocks/>
          </p:cNvSpPr>
          <p:nvPr/>
        </p:nvSpPr>
        <p:spPr>
          <a:xfrm>
            <a:off x="1549827" y="1750281"/>
            <a:ext cx="773723"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In</a:t>
            </a:r>
          </a:p>
        </p:txBody>
      </p:sp>
      <p:sp>
        <p:nvSpPr>
          <p:cNvPr id="13" name="Final">
            <a:extLst>
              <a:ext uri="{FF2B5EF4-FFF2-40B4-BE49-F238E27FC236}">
                <a16:creationId xmlns:a16="http://schemas.microsoft.com/office/drawing/2014/main" id="{B75F58A7-B310-5DB8-AF6D-F280520BBFE8}"/>
              </a:ext>
            </a:extLst>
          </p:cNvPr>
          <p:cNvSpPr txBox="1">
            <a:spLocks noChangeArrowheads="1"/>
          </p:cNvSpPr>
          <p:nvPr/>
        </p:nvSpPr>
        <p:spPr bwMode="auto">
          <a:xfrm>
            <a:off x="457200" y="360948"/>
            <a:ext cx="8229600" cy="6087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t>with You is the fountain of life</a:t>
            </a: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latin typeface="Calibri" panose="020F0502020204030204" pitchFamily="34" charset="0"/>
              </a:rPr>
              <a:t>In Your light we see light</a:t>
            </a: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t>continue Your lovingkindness</a:t>
            </a:r>
            <a:br>
              <a:rPr lang="en-US" altLang="en-US" b="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t>to those who know You</a:t>
            </a: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Your righteousness</a:t>
            </a:r>
            <a:b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to the upright in heart</a:t>
            </a:r>
            <a:endParaRPr lang="en-US" altLang="en-US" sz="3200" b="1" i="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endParaRPr>
          </a:p>
        </p:txBody>
      </p:sp>
      <p:sp>
        <p:nvSpPr>
          <p:cNvPr id="14" name="Main">
            <a:extLst>
              <a:ext uri="{FF2B5EF4-FFF2-40B4-BE49-F238E27FC236}">
                <a16:creationId xmlns:a16="http://schemas.microsoft.com/office/drawing/2014/main" id="{DBFB5076-7E38-C4AE-F0AD-5D4376CDACE8}"/>
              </a:ext>
            </a:extLst>
          </p:cNvPr>
          <p:cNvSpPr txBox="1">
            <a:spLocks noChangeArrowheads="1"/>
          </p:cNvSpPr>
          <p:nvPr/>
        </p:nvSpPr>
        <p:spPr bwMode="auto">
          <a:xfrm>
            <a:off x="457200" y="1555252"/>
            <a:ext cx="8229600" cy="4379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with You is the fountain of life; In Your light we see light. Oh, continue Your lovingkindness to those who know You, And Your righteousness to the upright in heart. </a:t>
            </a:r>
            <a:r>
              <a:rPr kumimoji="0" lang="en-US" altLang="en-US" sz="3200" b="1" i="0"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200" b="1" i="1"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Psalms 36:9-10 </a:t>
            </a:r>
            <a:endParaRPr kumimoji="0" lang="en-US" altLang="en-US" sz="3200" b="1" i="1"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5" name="Rectangle 2">
            <a:extLst>
              <a:ext uri="{FF2B5EF4-FFF2-40B4-BE49-F238E27FC236}">
                <a16:creationId xmlns:a16="http://schemas.microsoft.com/office/drawing/2014/main" id="{BD3EC97C-EC95-9835-6170-98F29572760A}"/>
              </a:ext>
            </a:extLst>
          </p:cNvPr>
          <p:cNvSpPr txBox="1">
            <a:spLocks noChangeArrowheads="1"/>
          </p:cNvSpPr>
          <p:nvPr/>
        </p:nvSpPr>
        <p:spPr bwMode="auto">
          <a:xfrm>
            <a:off x="1597819" y="1683335"/>
            <a:ext cx="6830563" cy="7693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with You is the fountain of</a:t>
            </a:r>
          </a:p>
        </p:txBody>
      </p:sp>
      <p:sp>
        <p:nvSpPr>
          <p:cNvPr id="16" name="Rectangle 2">
            <a:extLst>
              <a:ext uri="{FF2B5EF4-FFF2-40B4-BE49-F238E27FC236}">
                <a16:creationId xmlns:a16="http://schemas.microsoft.com/office/drawing/2014/main" id="{27593383-3CE6-83CF-A1AC-59521CCC1E34}"/>
              </a:ext>
            </a:extLst>
          </p:cNvPr>
          <p:cNvSpPr txBox="1">
            <a:spLocks noChangeArrowheads="1"/>
          </p:cNvSpPr>
          <p:nvPr/>
        </p:nvSpPr>
        <p:spPr bwMode="auto">
          <a:xfrm>
            <a:off x="384314" y="2345944"/>
            <a:ext cx="128018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life</a:t>
            </a:r>
          </a:p>
        </p:txBody>
      </p:sp>
      <p:sp>
        <p:nvSpPr>
          <p:cNvPr id="17" name="Rectangle 2">
            <a:extLst>
              <a:ext uri="{FF2B5EF4-FFF2-40B4-BE49-F238E27FC236}">
                <a16:creationId xmlns:a16="http://schemas.microsoft.com/office/drawing/2014/main" id="{2FAE3AE7-95BB-AAD1-3A5A-E808941BD8CA}"/>
              </a:ext>
            </a:extLst>
          </p:cNvPr>
          <p:cNvSpPr txBox="1">
            <a:spLocks noChangeArrowheads="1"/>
          </p:cNvSpPr>
          <p:nvPr/>
        </p:nvSpPr>
        <p:spPr bwMode="auto">
          <a:xfrm>
            <a:off x="1369219" y="2332692"/>
            <a:ext cx="6317042" cy="8057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In Your light we see light</a:t>
            </a:r>
          </a:p>
        </p:txBody>
      </p:sp>
      <p:sp>
        <p:nvSpPr>
          <p:cNvPr id="18" name="Rectangle 2">
            <a:extLst>
              <a:ext uri="{FF2B5EF4-FFF2-40B4-BE49-F238E27FC236}">
                <a16:creationId xmlns:a16="http://schemas.microsoft.com/office/drawing/2014/main" id="{87FFBDAF-52BE-329B-CF4A-05357E42EF00}"/>
              </a:ext>
            </a:extLst>
          </p:cNvPr>
          <p:cNvSpPr txBox="1">
            <a:spLocks noChangeArrowheads="1"/>
          </p:cNvSpPr>
          <p:nvPr/>
        </p:nvSpPr>
        <p:spPr bwMode="auto">
          <a:xfrm>
            <a:off x="581024" y="3021806"/>
            <a:ext cx="7370279" cy="7739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continue Your lovingkindness</a:t>
            </a:r>
          </a:p>
        </p:txBody>
      </p:sp>
      <p:sp>
        <p:nvSpPr>
          <p:cNvPr id="19" name="Rectangle 2">
            <a:extLst>
              <a:ext uri="{FF2B5EF4-FFF2-40B4-BE49-F238E27FC236}">
                <a16:creationId xmlns:a16="http://schemas.microsoft.com/office/drawing/2014/main" id="{802BCD67-6B70-1F19-5C94-F485BB508BCC}"/>
              </a:ext>
            </a:extLst>
          </p:cNvPr>
          <p:cNvSpPr txBox="1">
            <a:spLocks noChangeArrowheads="1"/>
          </p:cNvSpPr>
          <p:nvPr/>
        </p:nvSpPr>
        <p:spPr bwMode="auto">
          <a:xfrm>
            <a:off x="7606749" y="3002756"/>
            <a:ext cx="877645" cy="811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to</a:t>
            </a:r>
          </a:p>
        </p:txBody>
      </p:sp>
      <p:sp>
        <p:nvSpPr>
          <p:cNvPr id="20" name="Rectangle 2">
            <a:extLst>
              <a:ext uri="{FF2B5EF4-FFF2-40B4-BE49-F238E27FC236}">
                <a16:creationId xmlns:a16="http://schemas.microsoft.com/office/drawing/2014/main" id="{E1604166-F497-DD6F-9285-9C207ACAA832}"/>
              </a:ext>
            </a:extLst>
          </p:cNvPr>
          <p:cNvSpPr txBox="1">
            <a:spLocks noChangeArrowheads="1"/>
          </p:cNvSpPr>
          <p:nvPr/>
        </p:nvSpPr>
        <p:spPr bwMode="auto">
          <a:xfrm>
            <a:off x="575519" y="3697665"/>
            <a:ext cx="557048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those who know You</a:t>
            </a:r>
          </a:p>
        </p:txBody>
      </p:sp>
      <p:sp>
        <p:nvSpPr>
          <p:cNvPr id="21" name="Rectangle 2">
            <a:extLst>
              <a:ext uri="{FF2B5EF4-FFF2-40B4-BE49-F238E27FC236}">
                <a16:creationId xmlns:a16="http://schemas.microsoft.com/office/drawing/2014/main" id="{349D1FC5-BE6D-BF73-2EA0-4165CEEA66B0}"/>
              </a:ext>
            </a:extLst>
          </p:cNvPr>
          <p:cNvSpPr txBox="1">
            <a:spLocks noChangeArrowheads="1"/>
          </p:cNvSpPr>
          <p:nvPr/>
        </p:nvSpPr>
        <p:spPr bwMode="auto">
          <a:xfrm>
            <a:off x="6917636" y="3686794"/>
            <a:ext cx="151913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Your</a:t>
            </a:r>
          </a:p>
        </p:txBody>
      </p:sp>
      <p:sp>
        <p:nvSpPr>
          <p:cNvPr id="22" name="Rectangle 2">
            <a:extLst>
              <a:ext uri="{FF2B5EF4-FFF2-40B4-BE49-F238E27FC236}">
                <a16:creationId xmlns:a16="http://schemas.microsoft.com/office/drawing/2014/main" id="{DF8CBAC5-FC04-4614-EC07-1FCEBC4AEC68}"/>
              </a:ext>
            </a:extLst>
          </p:cNvPr>
          <p:cNvSpPr txBox="1">
            <a:spLocks noChangeArrowheads="1"/>
          </p:cNvSpPr>
          <p:nvPr/>
        </p:nvSpPr>
        <p:spPr bwMode="auto">
          <a:xfrm>
            <a:off x="742121" y="4384397"/>
            <a:ext cx="3756059" cy="735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righteousness</a:t>
            </a:r>
          </a:p>
        </p:txBody>
      </p:sp>
      <p:sp>
        <p:nvSpPr>
          <p:cNvPr id="23" name="Rectangle 2">
            <a:extLst>
              <a:ext uri="{FF2B5EF4-FFF2-40B4-BE49-F238E27FC236}">
                <a16:creationId xmlns:a16="http://schemas.microsoft.com/office/drawing/2014/main" id="{E3661A34-6827-1359-DE11-17EF8FA00A35}"/>
              </a:ext>
            </a:extLst>
          </p:cNvPr>
          <p:cNvSpPr txBox="1">
            <a:spLocks noChangeArrowheads="1"/>
          </p:cNvSpPr>
          <p:nvPr/>
        </p:nvSpPr>
        <p:spPr bwMode="auto">
          <a:xfrm>
            <a:off x="4081669" y="4321970"/>
            <a:ext cx="4326525" cy="856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to the upright in</a:t>
            </a:r>
          </a:p>
        </p:txBody>
      </p:sp>
      <p:sp>
        <p:nvSpPr>
          <p:cNvPr id="24" name="Rectangle 2">
            <a:extLst>
              <a:ext uri="{FF2B5EF4-FFF2-40B4-BE49-F238E27FC236}">
                <a16:creationId xmlns:a16="http://schemas.microsoft.com/office/drawing/2014/main" id="{D6F721BD-016A-C09D-72CC-91FEA5454CD8}"/>
              </a:ext>
            </a:extLst>
          </p:cNvPr>
          <p:cNvSpPr txBox="1">
            <a:spLocks noChangeArrowheads="1"/>
          </p:cNvSpPr>
          <p:nvPr/>
        </p:nvSpPr>
        <p:spPr bwMode="auto">
          <a:xfrm>
            <a:off x="2080592" y="5031581"/>
            <a:ext cx="1703214" cy="783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heart</a:t>
            </a:r>
          </a:p>
        </p:txBody>
      </p:sp>
      <p:sp>
        <p:nvSpPr>
          <p:cNvPr id="25" name="Rectangle 2">
            <a:extLst>
              <a:ext uri="{FF2B5EF4-FFF2-40B4-BE49-F238E27FC236}">
                <a16:creationId xmlns:a16="http://schemas.microsoft.com/office/drawing/2014/main" id="{FD2EFB01-C9E6-15B1-F383-07E4AD7588B2}"/>
              </a:ext>
            </a:extLst>
          </p:cNvPr>
          <p:cNvSpPr txBox="1">
            <a:spLocks noChangeArrowheads="1"/>
          </p:cNvSpPr>
          <p:nvPr/>
        </p:nvSpPr>
        <p:spPr bwMode="auto">
          <a:xfrm>
            <a:off x="3067364" y="96637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
        <p:nvSpPr>
          <p:cNvPr id="26" name="Rectangle 2">
            <a:extLst>
              <a:ext uri="{FF2B5EF4-FFF2-40B4-BE49-F238E27FC236}">
                <a16:creationId xmlns:a16="http://schemas.microsoft.com/office/drawing/2014/main" id="{289700A9-EE5D-BDD0-7975-1CBDA4CC3A3D}"/>
              </a:ext>
            </a:extLst>
          </p:cNvPr>
          <p:cNvSpPr txBox="1">
            <a:spLocks noChangeArrowheads="1"/>
          </p:cNvSpPr>
          <p:nvPr/>
        </p:nvSpPr>
        <p:spPr bwMode="auto">
          <a:xfrm>
            <a:off x="5200964" y="96637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
        <p:nvSpPr>
          <p:cNvPr id="27" name="Rectangle 2">
            <a:extLst>
              <a:ext uri="{FF2B5EF4-FFF2-40B4-BE49-F238E27FC236}">
                <a16:creationId xmlns:a16="http://schemas.microsoft.com/office/drawing/2014/main" id="{D4DA1BBA-72EE-1905-4B12-803E6CB12C7E}"/>
              </a:ext>
            </a:extLst>
          </p:cNvPr>
          <p:cNvSpPr txBox="1">
            <a:spLocks noChangeArrowheads="1"/>
          </p:cNvSpPr>
          <p:nvPr/>
        </p:nvSpPr>
        <p:spPr bwMode="auto">
          <a:xfrm>
            <a:off x="3577574" y="2364481"/>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28" name="Rectangle 2">
            <a:extLst>
              <a:ext uri="{FF2B5EF4-FFF2-40B4-BE49-F238E27FC236}">
                <a16:creationId xmlns:a16="http://schemas.microsoft.com/office/drawing/2014/main" id="{476C68BC-F96A-8C02-87A8-B1715B5DA139}"/>
              </a:ext>
            </a:extLst>
          </p:cNvPr>
          <p:cNvSpPr txBox="1">
            <a:spLocks noChangeArrowheads="1"/>
          </p:cNvSpPr>
          <p:nvPr/>
        </p:nvSpPr>
        <p:spPr bwMode="auto">
          <a:xfrm>
            <a:off x="4783521" y="2364481"/>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29" name="Rectangle 2">
            <a:extLst>
              <a:ext uri="{FF2B5EF4-FFF2-40B4-BE49-F238E27FC236}">
                <a16:creationId xmlns:a16="http://schemas.microsoft.com/office/drawing/2014/main" id="{65EF46BE-88A4-ADCA-F856-7149C60B48E3}"/>
              </a:ext>
            </a:extLst>
          </p:cNvPr>
          <p:cNvSpPr txBox="1">
            <a:spLocks noChangeArrowheads="1"/>
          </p:cNvSpPr>
          <p:nvPr/>
        </p:nvSpPr>
        <p:spPr bwMode="auto">
          <a:xfrm>
            <a:off x="4187172" y="436555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30" name="Rectangle 12">
            <a:extLst>
              <a:ext uri="{FF2B5EF4-FFF2-40B4-BE49-F238E27FC236}">
                <a16:creationId xmlns:a16="http://schemas.microsoft.com/office/drawing/2014/main" id="{ED76FB09-F0C8-D699-0D06-D7DCE13A4042}"/>
              </a:ext>
            </a:extLst>
          </p:cNvPr>
          <p:cNvSpPr>
            <a:spLocks noChangeArrowheads="1"/>
          </p:cNvSpPr>
          <p:nvPr/>
        </p:nvSpPr>
        <p:spPr bwMode="auto">
          <a:xfrm>
            <a:off x="1088982" y="2937224"/>
            <a:ext cx="2087695"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400" b="1" dirty="0">
                <a:solidFill>
                  <a:srgbClr val="FFFFFF"/>
                </a:solidFill>
                <a:effectLst>
                  <a:glow rad="127000">
                    <a:srgbClr val="000000"/>
                  </a:glow>
                </a:effectLst>
                <a:latin typeface="Calibri" panose="020F0502020204030204" pitchFamily="34" charset="0"/>
              </a:rPr>
              <a:t>Blessing</a:t>
            </a:r>
            <a:endParaRPr lang="en-US" altLang="en-US" sz="4400" b="1" i="1" dirty="0">
              <a:solidFill>
                <a:srgbClr val="FFFFFF"/>
              </a:solidFill>
              <a:effectLst>
                <a:glow rad="127000">
                  <a:srgbClr val="000000"/>
                </a:glow>
              </a:effectLst>
              <a:latin typeface="Calibri" panose="020F0502020204030204" pitchFamily="34" charset="0"/>
            </a:endParaRPr>
          </a:p>
        </p:txBody>
      </p:sp>
      <p:sp>
        <p:nvSpPr>
          <p:cNvPr id="31" name="Rectangle 2">
            <a:extLst>
              <a:ext uri="{FF2B5EF4-FFF2-40B4-BE49-F238E27FC236}">
                <a16:creationId xmlns:a16="http://schemas.microsoft.com/office/drawing/2014/main" id="{793D9525-1CCB-A788-EFB1-DE29C3FC1B01}"/>
              </a:ext>
            </a:extLst>
          </p:cNvPr>
          <p:cNvSpPr txBox="1">
            <a:spLocks noChangeArrowheads="1"/>
          </p:cNvSpPr>
          <p:nvPr/>
        </p:nvSpPr>
        <p:spPr bwMode="auto">
          <a:xfrm>
            <a:off x="4841081" y="3705225"/>
            <a:ext cx="1636858" cy="7371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rPr>
              <a:t>know</a:t>
            </a:r>
            <a:endParaRPr lang="en-US" altLang="en-US" b="1" i="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endParaRPr>
          </a:p>
        </p:txBody>
      </p:sp>
      <p:sp>
        <p:nvSpPr>
          <p:cNvPr id="32" name="Rectangle 2">
            <a:extLst>
              <a:ext uri="{FF2B5EF4-FFF2-40B4-BE49-F238E27FC236}">
                <a16:creationId xmlns:a16="http://schemas.microsoft.com/office/drawing/2014/main" id="{F5DFF6E5-0EAE-C3A4-B11C-95E2B6C31A25}"/>
              </a:ext>
            </a:extLst>
          </p:cNvPr>
          <p:cNvSpPr txBox="1">
            <a:spLocks noChangeArrowheads="1"/>
          </p:cNvSpPr>
          <p:nvPr/>
        </p:nvSpPr>
        <p:spPr bwMode="auto">
          <a:xfrm>
            <a:off x="3367548" y="3706552"/>
            <a:ext cx="4448861" cy="7358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rPr>
              <a:t>who know You</a:t>
            </a:r>
            <a:endParaRPr lang="en-US" altLang="en-US" b="1" i="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endParaRPr>
          </a:p>
        </p:txBody>
      </p:sp>
      <p:sp>
        <p:nvSpPr>
          <p:cNvPr id="33" name="Rectangle 2">
            <a:extLst>
              <a:ext uri="{FF2B5EF4-FFF2-40B4-BE49-F238E27FC236}">
                <a16:creationId xmlns:a16="http://schemas.microsoft.com/office/drawing/2014/main" id="{4869CD99-82FF-BF09-2C91-9004256BF01C}"/>
              </a:ext>
            </a:extLst>
          </p:cNvPr>
          <p:cNvSpPr txBox="1">
            <a:spLocks noChangeArrowheads="1"/>
          </p:cNvSpPr>
          <p:nvPr/>
        </p:nvSpPr>
        <p:spPr bwMode="auto">
          <a:xfrm>
            <a:off x="3256942" y="5035836"/>
            <a:ext cx="3847437" cy="760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rPr>
              <a:t>righteousness</a:t>
            </a:r>
            <a:endParaRPr lang="en-US" altLang="en-US" b="1" i="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endParaRPr>
          </a:p>
        </p:txBody>
      </p:sp>
      <p:sp>
        <p:nvSpPr>
          <p:cNvPr id="34" name="Rectangle 2">
            <a:extLst>
              <a:ext uri="{FF2B5EF4-FFF2-40B4-BE49-F238E27FC236}">
                <a16:creationId xmlns:a16="http://schemas.microsoft.com/office/drawing/2014/main" id="{51CF8F95-6278-249F-A137-9A6D4A02813A}"/>
              </a:ext>
            </a:extLst>
          </p:cNvPr>
          <p:cNvSpPr txBox="1">
            <a:spLocks noChangeArrowheads="1"/>
          </p:cNvSpPr>
          <p:nvPr/>
        </p:nvSpPr>
        <p:spPr bwMode="auto">
          <a:xfrm>
            <a:off x="3130163" y="5701978"/>
            <a:ext cx="4408557" cy="772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rPr>
              <a:t>upright in heart</a:t>
            </a:r>
            <a:endParaRPr lang="en-US" altLang="en-US" b="1" i="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endParaRPr>
          </a:p>
        </p:txBody>
      </p:sp>
      <p:sp>
        <p:nvSpPr>
          <p:cNvPr id="3" name="=">
            <a:extLst>
              <a:ext uri="{FF2B5EF4-FFF2-40B4-BE49-F238E27FC236}">
                <a16:creationId xmlns:a16="http://schemas.microsoft.com/office/drawing/2014/main" id="{85D61BD4-8A79-2B44-6732-111D11A49AD1}"/>
              </a:ext>
            </a:extLst>
          </p:cNvPr>
          <p:cNvSpPr>
            <a:spLocks noChangeArrowheads="1"/>
          </p:cNvSpPr>
          <p:nvPr/>
        </p:nvSpPr>
        <p:spPr bwMode="auto">
          <a:xfrm>
            <a:off x="3034202" y="317809"/>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7200" b="1" dirty="0">
                <a:ln w="11430"/>
                <a:solidFill>
                  <a:srgbClr val="FFFFFF"/>
                </a:solidFill>
                <a:effectLst>
                  <a:glow rad="63500">
                    <a:srgbClr val="000000"/>
                  </a:glow>
                  <a:outerShdw blurRad="50800" dist="39000" dir="5460000" algn="tl">
                    <a:srgbClr val="000000">
                      <a:alpha val="38000"/>
                    </a:srgbClr>
                  </a:outerShdw>
                </a:effectLst>
                <a:latin typeface="Calibri" panose="020F0502020204030204" pitchFamily="34" charset="0"/>
              </a:rPr>
              <a:t>=</a:t>
            </a:r>
          </a:p>
        </p:txBody>
      </p:sp>
      <p:sp>
        <p:nvSpPr>
          <p:cNvPr id="38" name="in">
            <a:extLst>
              <a:ext uri="{FF2B5EF4-FFF2-40B4-BE49-F238E27FC236}">
                <a16:creationId xmlns:a16="http://schemas.microsoft.com/office/drawing/2014/main" id="{31BC2DB6-6AE1-5010-3AE0-E4B38E1FE385}"/>
              </a:ext>
            </a:extLst>
          </p:cNvPr>
          <p:cNvSpPr>
            <a:spLocks noChangeArrowheads="1"/>
          </p:cNvSpPr>
          <p:nvPr/>
        </p:nvSpPr>
        <p:spPr bwMode="auto">
          <a:xfrm>
            <a:off x="5153660" y="5723124"/>
            <a:ext cx="810725" cy="7310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4400" b="1" dirty="0">
                <a:ln w="11430"/>
                <a:solidFill>
                  <a:srgbClr val="FF0000"/>
                </a:solidFill>
                <a:effectLst>
                  <a:glow rad="63500">
                    <a:srgbClr val="000000"/>
                  </a:glow>
                  <a:outerShdw blurRad="50800" dist="39000" dir="5460000" algn="tl">
                    <a:srgbClr val="000000">
                      <a:alpha val="38000"/>
                    </a:srgbClr>
                  </a:outerShdw>
                </a:effectLst>
                <a:latin typeface="Calibri" panose="020F0502020204030204" pitchFamily="34" charset="0"/>
              </a:rPr>
              <a:t>in</a:t>
            </a:r>
          </a:p>
        </p:txBody>
      </p:sp>
    </p:spTree>
    <p:extLst>
      <p:ext uri="{BB962C8B-B14F-4D97-AF65-F5344CB8AC3E}">
        <p14:creationId xmlns:p14="http://schemas.microsoft.com/office/powerpoint/2010/main" val="691188510"/>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nodeType="withEffect">
                                  <p:stCondLst>
                                    <p:cond delay="0"/>
                                  </p:stCondLst>
                                  <p:iterate type="lt">
                                    <p:tmPct val="10000"/>
                                  </p:iterate>
                                  <p:childTnLst>
                                    <p:animMotion origin="layout" path="M -5.55556E-7 -4.44444E-6 L 0.40868 -0.3 " pathEditMode="relative" rAng="0" ptsTypes="AA">
                                      <p:cBhvr>
                                        <p:cTn id="6" dur="1125" accel="50000" decel="50000" autoRev="1" fill="hold">
                                          <p:stCondLst>
                                            <p:cond delay="0"/>
                                          </p:stCondLst>
                                        </p:cTn>
                                        <p:tgtEl>
                                          <p:spTgt spid="2">
                                            <p:txEl>
                                              <p:pRg st="0" end="0"/>
                                            </p:txEl>
                                          </p:spTgt>
                                        </p:tgtEl>
                                        <p:attrNameLst>
                                          <p:attrName>ppt_x</p:attrName>
                                          <p:attrName>ppt_y</p:attrName>
                                        </p:attrNameLst>
                                      </p:cBhvr>
                                      <p:rCtr x="20434" y="-15000"/>
                                    </p:animMotion>
                                    <p:animRot by="1500000">
                                      <p:cBhvr>
                                        <p:cTn id="7" dur="563" fill="hold">
                                          <p:stCondLst>
                                            <p:cond delay="0"/>
                                          </p:stCondLst>
                                        </p:cTn>
                                        <p:tgtEl>
                                          <p:spTgt spid="2">
                                            <p:txEl>
                                              <p:pRg st="0" end="0"/>
                                            </p:txEl>
                                          </p:spTgt>
                                        </p:tgtEl>
                                        <p:attrNameLst>
                                          <p:attrName>r</p:attrName>
                                        </p:attrNameLst>
                                      </p:cBhvr>
                                    </p:animRot>
                                    <p:animRot by="-1500000">
                                      <p:cBhvr>
                                        <p:cTn id="8" dur="563" fill="hold">
                                          <p:stCondLst>
                                            <p:cond delay="563"/>
                                          </p:stCondLst>
                                        </p:cTn>
                                        <p:tgtEl>
                                          <p:spTgt spid="2">
                                            <p:txEl>
                                              <p:pRg st="0" end="0"/>
                                            </p:txEl>
                                          </p:spTgt>
                                        </p:tgtEl>
                                        <p:attrNameLst>
                                          <p:attrName>r</p:attrName>
                                        </p:attrNameLst>
                                      </p:cBhvr>
                                    </p:animRot>
                                    <p:animRot by="-1500000">
                                      <p:cBhvr>
                                        <p:cTn id="9" dur="563" fill="hold">
                                          <p:stCondLst>
                                            <p:cond delay="1125"/>
                                          </p:stCondLst>
                                        </p:cTn>
                                        <p:tgtEl>
                                          <p:spTgt spid="2">
                                            <p:txEl>
                                              <p:pRg st="0" end="0"/>
                                            </p:txEl>
                                          </p:spTgt>
                                        </p:tgtEl>
                                        <p:attrNameLst>
                                          <p:attrName>r</p:attrName>
                                        </p:attrNameLst>
                                      </p:cBhvr>
                                    </p:animRot>
                                    <p:animRot by="1500000">
                                      <p:cBhvr>
                                        <p:cTn id="10" dur="563" fill="hold">
                                          <p:stCondLst>
                                            <p:cond delay="1688"/>
                                          </p:stCondLst>
                                        </p:cTn>
                                        <p:tgtEl>
                                          <p:spTgt spid="2">
                                            <p:txEl>
                                              <p:pRg st="0" end="0"/>
                                            </p:txEl>
                                          </p:spTgt>
                                        </p:tgtEl>
                                        <p:attrNameLst>
                                          <p:attrName>r</p:attrName>
                                        </p:attrNameLst>
                                      </p:cBhvr>
                                    </p:animRot>
                                  </p:childTnLst>
                                  <p:subTnLst>
                                    <p:set>
                                      <p:cBhvr override="childStyle">
                                        <p:cTn dur="1" fill="hold" display="0" masterRel="nextClick" afterEffect="1"/>
                                        <p:tgtEl>
                                          <p:spTgt spid="2">
                                            <p:txEl>
                                              <p:pRg st="0" end="0"/>
                                            </p:txEl>
                                          </p:spTgt>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5" presetClass="exit" presetSubtype="0" fill="hold" grpId="1" nodeType="withEffect">
                                  <p:stCondLst>
                                    <p:cond delay="0"/>
                                  </p:stCondLst>
                                  <p:childTnLst>
                                    <p:anim calcmode="lin" valueType="num">
                                      <p:cBhvr>
                                        <p:cTn id="16" dur="1000"/>
                                        <p:tgtEl>
                                          <p:spTgt spid="8"/>
                                        </p:tgtEl>
                                        <p:attrNameLst>
                                          <p:attrName>ppt_w</p:attrName>
                                        </p:attrNameLst>
                                      </p:cBhvr>
                                      <p:tavLst>
                                        <p:tav tm="0">
                                          <p:val>
                                            <p:strVal val="ppt_w"/>
                                          </p:val>
                                        </p:tav>
                                        <p:tav tm="100000">
                                          <p:val>
                                            <p:fltVal val="0"/>
                                          </p:val>
                                        </p:tav>
                                      </p:tavLst>
                                    </p:anim>
                                    <p:anim calcmode="lin" valueType="num">
                                      <p:cBhvr>
                                        <p:cTn id="17" dur="1000"/>
                                        <p:tgtEl>
                                          <p:spTgt spid="8"/>
                                        </p:tgtEl>
                                        <p:attrNameLst>
                                          <p:attrName>ppt_h</p:attrName>
                                        </p:attrNameLst>
                                      </p:cBhvr>
                                      <p:tavLst>
                                        <p:tav tm="0">
                                          <p:val>
                                            <p:strVal val="ppt_h"/>
                                          </p:val>
                                        </p:tav>
                                        <p:tav tm="100000">
                                          <p:val>
                                            <p:fltVal val="0"/>
                                          </p:val>
                                        </p:tav>
                                      </p:tavLst>
                                    </p:anim>
                                    <p:anim calcmode="lin" valueType="num">
                                      <p:cBhvr>
                                        <p:cTn id="18" dur="1000"/>
                                        <p:tgtEl>
                                          <p:spTgt spid="8"/>
                                        </p:tgtEl>
                                        <p:attrNameLst>
                                          <p:attrName>ppt_x</p:attrName>
                                        </p:attrNameLst>
                                      </p:cBhvr>
                                      <p:tavLst>
                                        <p:tav tm="0">
                                          <p:val>
                                            <p:strVal val="ppt_x"/>
                                          </p:val>
                                        </p:tav>
                                        <p:tav tm="5000">
                                          <p:val>
                                            <p:strVal val="ppt_x+-0.0500*(ppt_x*0.9511+(1-ppt_y)*0.3090)"/>
                                          </p:val>
                                        </p:tav>
                                        <p:tav tm="10000">
                                          <p:val>
                                            <p:strVal val="ppt_x+-0.1000*(ppt_x*0.8090+(1-ppt_y)*0.5878)"/>
                                          </p:val>
                                        </p:tav>
                                        <p:tav tm="15000">
                                          <p:val>
                                            <p:strVal val="ppt_x+-0.1500*(ppt_x*0.5878+(1-ppt_y)*0.8090)"/>
                                          </p:val>
                                        </p:tav>
                                        <p:tav tm="20000">
                                          <p:val>
                                            <p:strVal val="ppt_x+-0.2000*(ppt_x*0.3090+(1-ppt_y)*0.9511)"/>
                                          </p:val>
                                        </p:tav>
                                        <p:tav tm="25000">
                                          <p:val>
                                            <p:strVal val="ppt_x+-0.2500*(ppt_x*-0.0000+(1-ppt_y)*1.0000)"/>
                                          </p:val>
                                        </p:tav>
                                        <p:tav tm="30000">
                                          <p:val>
                                            <p:strVal val="ppt_x+-0.3000*(ppt_x*-0.3090+(1-ppt_y)*0.9511)"/>
                                          </p:val>
                                        </p:tav>
                                        <p:tav tm="35000">
                                          <p:val>
                                            <p:strVal val="ppt_x+-0.3500*(ppt_x*-0.5878+(1-ppt_y)*0.8090)"/>
                                          </p:val>
                                        </p:tav>
                                        <p:tav tm="40000">
                                          <p:val>
                                            <p:strVal val="ppt_x+-0.4000*(ppt_x*-0.8090+(1-ppt_y)*0.5878)"/>
                                          </p:val>
                                        </p:tav>
                                        <p:tav tm="45000">
                                          <p:val>
                                            <p:strVal val="ppt_x+-0.4500*(ppt_x*-0.9511+(1-ppt_y)*0.3090)"/>
                                          </p:val>
                                        </p:tav>
                                        <p:tav tm="50000">
                                          <p:val>
                                            <p:strVal val="ppt_x+-0.5000*(ppt_x*-1.0000+(1-ppt_y)*-0.0000)"/>
                                          </p:val>
                                        </p:tav>
                                        <p:tav tm="55000">
                                          <p:val>
                                            <p:strVal val="ppt_x+-0.5500*(ppt_x*-0.9511+(1-ppt_y)*-0.3090)"/>
                                          </p:val>
                                        </p:tav>
                                        <p:tav tm="60000">
                                          <p:val>
                                            <p:strVal val="ppt_x+-0.6000*(ppt_x*-0.8090+(1-ppt_y)*-0.5878)"/>
                                          </p:val>
                                        </p:tav>
                                        <p:tav tm="65000">
                                          <p:val>
                                            <p:strVal val="ppt_x+-0.6500*(ppt_x*-0.5878+(1-ppt_y)*-0.8090)"/>
                                          </p:val>
                                        </p:tav>
                                        <p:tav tm="70000">
                                          <p:val>
                                            <p:strVal val="ppt_x+-0.7000*(ppt_x*-0.3090+(1-ppt_y)*-0.9511)"/>
                                          </p:val>
                                        </p:tav>
                                        <p:tav tm="75000">
                                          <p:val>
                                            <p:strVal val="ppt_x+-0.7500*(ppt_x*0.0000+(1-ppt_y)*-1.0000)"/>
                                          </p:val>
                                        </p:tav>
                                        <p:tav tm="80000">
                                          <p:val>
                                            <p:strVal val="ppt_x+-0.8000*(ppt_x*0.3090+(1-ppt_y)*-0.9511)"/>
                                          </p:val>
                                        </p:tav>
                                        <p:tav tm="85000">
                                          <p:val>
                                            <p:strVal val="ppt_x+-0.8500*(ppt_x*0.5878+(1-ppt_y)*-0.8090)"/>
                                          </p:val>
                                        </p:tav>
                                        <p:tav tm="90000">
                                          <p:val>
                                            <p:strVal val="ppt_x+-0.9000*(ppt_x*0.8090+(1-ppt_y)*-0.5878)"/>
                                          </p:val>
                                        </p:tav>
                                        <p:tav tm="95000">
                                          <p:val>
                                            <p:strVal val="ppt_x+-0.9500*(ppt_x*0.9511+(1-ppt_y)*-0.3090)"/>
                                          </p:val>
                                        </p:tav>
                                        <p:tav tm="100000">
                                          <p:val>
                                            <p:strVal val="ppt_x+-1.0000*(ppt_x*1.0000+(1-ppt_y)*0.0000)"/>
                                          </p:val>
                                        </p:tav>
                                      </p:tavLst>
                                    </p:anim>
                                    <p:anim calcmode="lin" valueType="num">
                                      <p:cBhvr>
                                        <p:cTn id="19" dur="1000"/>
                                        <p:tgtEl>
                                          <p:spTgt spid="8"/>
                                        </p:tgtEl>
                                        <p:attrNameLst>
                                          <p:attrName>ppt_y</p:attrName>
                                        </p:attrNameLst>
                                      </p:cBhvr>
                                      <p:tavLst>
                                        <p:tav tm="0">
                                          <p:val>
                                            <p:strVal val="ppt_y"/>
                                          </p:val>
                                        </p:tav>
                                        <p:tav tm="5000">
                                          <p:val>
                                            <p:strVal val="ppt_y+-0.0500*(ppt_x*0.3090-(1-ppt_y)*0.9511)"/>
                                          </p:val>
                                        </p:tav>
                                        <p:tav tm="10000">
                                          <p:val>
                                            <p:strVal val="ppt_y+-0.1000*(ppt_x*0.5878-(1-ppt_y)*0.8090)"/>
                                          </p:val>
                                        </p:tav>
                                        <p:tav tm="15000">
                                          <p:val>
                                            <p:strVal val="ppt_y+-0.1500*(ppt_x*0.8090-(1-ppt_y)*0.5878)"/>
                                          </p:val>
                                        </p:tav>
                                        <p:tav tm="20000">
                                          <p:val>
                                            <p:strVal val="ppt_y+-0.2000*(ppt_x*0.9511-(1-ppt_y)*0.3090)"/>
                                          </p:val>
                                        </p:tav>
                                        <p:tav tm="25000">
                                          <p:val>
                                            <p:strVal val="ppt_y+-0.2500*(ppt_x*1.0000-(1-ppt_y)*-0.0000)"/>
                                          </p:val>
                                        </p:tav>
                                        <p:tav tm="30000">
                                          <p:val>
                                            <p:strVal val="ppt_y+-0.3000*(ppt_x*0.9511-(1-ppt_y)*-0.3090)"/>
                                          </p:val>
                                        </p:tav>
                                        <p:tav tm="35000">
                                          <p:val>
                                            <p:strVal val="ppt_y+-0.3500*(ppt_x*0.8090-(1-ppt_y)*-0.5878)"/>
                                          </p:val>
                                        </p:tav>
                                        <p:tav tm="40000">
                                          <p:val>
                                            <p:strVal val="ppt_y+-0.4000*(ppt_x*0.5878-(1-ppt_y)*-0.8090)"/>
                                          </p:val>
                                        </p:tav>
                                        <p:tav tm="45000">
                                          <p:val>
                                            <p:strVal val="ppt_y+-0.4500*(ppt_x*0.3090-(1-ppt_y)*-0.9511)"/>
                                          </p:val>
                                        </p:tav>
                                        <p:tav tm="50000">
                                          <p:val>
                                            <p:strVal val="ppt_y+-0.5000*(ppt_x*-0.0000-(1-ppt_y)*-1.0000)"/>
                                          </p:val>
                                        </p:tav>
                                        <p:tav tm="55000">
                                          <p:val>
                                            <p:strVal val="ppt_y+-0.5500*(ppt_x*-0.3090-(1-ppt_y)*-0.9511)"/>
                                          </p:val>
                                        </p:tav>
                                        <p:tav tm="60000">
                                          <p:val>
                                            <p:strVal val="ppt_y+-0.6000*(ppt_x*-0.5878-(1-ppt_y)*-0.8090)"/>
                                          </p:val>
                                        </p:tav>
                                        <p:tav tm="65000">
                                          <p:val>
                                            <p:strVal val="ppt_y+-0.6500*(ppt_x*-0.8090-(1-ppt_y)*-0.5878)"/>
                                          </p:val>
                                        </p:tav>
                                        <p:tav tm="70000">
                                          <p:val>
                                            <p:strVal val="ppt_y+-0.7000*(ppt_x*-0.9511-(1-ppt_y)*-0.3090)"/>
                                          </p:val>
                                        </p:tav>
                                        <p:tav tm="75000">
                                          <p:val>
                                            <p:strVal val="ppt_y+-0.7500*(ppt_x*-1.0000-(1-ppt_y)*0.0000)"/>
                                          </p:val>
                                        </p:tav>
                                        <p:tav tm="80000">
                                          <p:val>
                                            <p:strVal val="ppt_y+-0.8000*(ppt_x*-0.9511-(1-ppt_y)*0.3090)"/>
                                          </p:val>
                                        </p:tav>
                                        <p:tav tm="85000">
                                          <p:val>
                                            <p:strVal val="ppt_y+-0.8500*(ppt_x*-0.8090-(1-ppt_y)*0.5878)"/>
                                          </p:val>
                                        </p:tav>
                                        <p:tav tm="90000">
                                          <p:val>
                                            <p:strVal val="ppt_y+-0.9000*(ppt_x*-0.5878-(1-ppt_y)*0.8090)"/>
                                          </p:val>
                                        </p:tav>
                                        <p:tav tm="95000">
                                          <p:val>
                                            <p:strVal val="ppt_y+-0.9500*(ppt_x*-0.3090-(1-ppt_y)*0.9511)"/>
                                          </p:val>
                                        </p:tav>
                                        <p:tav tm="100000">
                                          <p:val>
                                            <p:strVal val="ppt_y+-1.0000*(ppt_x*0.0000-(1-ppt_y)*1.0000)"/>
                                          </p:val>
                                        </p:tav>
                                      </p:tavLst>
                                    </p:anim>
                                    <p:set>
                                      <p:cBhvr>
                                        <p:cTn id="20" dur="1" fill="hold">
                                          <p:stCondLst>
                                            <p:cond delay="999"/>
                                          </p:stCondLst>
                                        </p:cTn>
                                        <p:tgtEl>
                                          <p:spTgt spid="8"/>
                                        </p:tgtEl>
                                        <p:attrNameLst>
                                          <p:attrName>style.visibility</p:attrName>
                                        </p:attrNameLst>
                                      </p:cBhvr>
                                      <p:to>
                                        <p:strVal val="hidden"/>
                                      </p:to>
                                    </p:set>
                                  </p:childTnLst>
                                </p:cTn>
                              </p:par>
                              <p:par>
                                <p:cTn id="21" presetID="1" presetClass="exit" presetSubtype="0" fill="hold" grpId="2" nodeType="withEffect">
                                  <p:stCondLst>
                                    <p:cond delay="750"/>
                                  </p:stCondLst>
                                  <p:childTnLst>
                                    <p:set>
                                      <p:cBhvr>
                                        <p:cTn id="22" dur="1" fill="hold">
                                          <p:stCondLst>
                                            <p:cond delay="0"/>
                                          </p:stCondLst>
                                        </p:cTn>
                                        <p:tgtEl>
                                          <p:spTgt spid="8"/>
                                        </p:tgtEl>
                                        <p:attrNameLst>
                                          <p:attrName>style.visibility</p:attrName>
                                        </p:attrNameLst>
                                      </p:cBhvr>
                                      <p:to>
                                        <p:strVal val="hidden"/>
                                      </p:to>
                                    </p:set>
                                  </p:childTnLst>
                                </p:cTn>
                              </p:par>
                              <p:par>
                                <p:cTn id="23" presetID="15" presetClass="entr" presetSubtype="0" fill="hold" grpId="0" nodeType="withEffect">
                                  <p:stCondLst>
                                    <p:cond delay="750"/>
                                  </p:stCondLst>
                                  <p:childTnLst>
                                    <p:set>
                                      <p:cBhvr>
                                        <p:cTn id="24" dur="1" fill="hold">
                                          <p:stCondLst>
                                            <p:cond delay="0"/>
                                          </p:stCondLst>
                                        </p:cTn>
                                        <p:tgtEl>
                                          <p:spTgt spid="14"/>
                                        </p:tgtEl>
                                        <p:attrNameLst>
                                          <p:attrName>style.visibility</p:attrName>
                                        </p:attrNameLst>
                                      </p:cBhvr>
                                      <p:to>
                                        <p:strVal val="visible"/>
                                      </p:to>
                                    </p:set>
                                    <p:anim calcmode="lin" valueType="num">
                                      <p:cBhvr>
                                        <p:cTn id="25" dur="1000" fill="hold"/>
                                        <p:tgtEl>
                                          <p:spTgt spid="14"/>
                                        </p:tgtEl>
                                        <p:attrNameLst>
                                          <p:attrName>ppt_w</p:attrName>
                                        </p:attrNameLst>
                                      </p:cBhvr>
                                      <p:tavLst>
                                        <p:tav tm="0">
                                          <p:val>
                                            <p:fltVal val="0"/>
                                          </p:val>
                                        </p:tav>
                                        <p:tav tm="100000">
                                          <p:val>
                                            <p:strVal val="#ppt_w"/>
                                          </p:val>
                                        </p:tav>
                                      </p:tavLst>
                                    </p:anim>
                                    <p:anim calcmode="lin" valueType="num">
                                      <p:cBhvr>
                                        <p:cTn id="26" dur="1000" fill="hold"/>
                                        <p:tgtEl>
                                          <p:spTgt spid="14"/>
                                        </p:tgtEl>
                                        <p:attrNameLst>
                                          <p:attrName>ppt_h</p:attrName>
                                        </p:attrNameLst>
                                      </p:cBhvr>
                                      <p:tavLst>
                                        <p:tav tm="0">
                                          <p:val>
                                            <p:fltVal val="0"/>
                                          </p:val>
                                        </p:tav>
                                        <p:tav tm="100000">
                                          <p:val>
                                            <p:strVal val="#ppt_h"/>
                                          </p:val>
                                        </p:tav>
                                      </p:tavLst>
                                    </p:anim>
                                    <p:anim calcmode="lin" valueType="num">
                                      <p:cBhvr>
                                        <p:cTn id="27"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14"/>
                                        </p:tgtEl>
                                        <p:attrNameLst>
                                          <p:attrName>ppt_y</p:attrName>
                                        </p:attrNameLst>
                                      </p:cBhvr>
                                      <p:tavLst>
                                        <p:tav tm="0" fmla="#ppt_y+(sin(-2*pi*(1-$))*-#ppt_x+cos(-2*pi*(1-$))*(1-#ppt_y))*(1-$)">
                                          <p:val>
                                            <p:fltVal val="0"/>
                                          </p:val>
                                        </p:tav>
                                        <p:tav tm="100000">
                                          <p:val>
                                            <p:fltVal val="1"/>
                                          </p:val>
                                        </p:tav>
                                      </p:tavLst>
                                    </p:anim>
                                  </p:childTnLst>
                                </p:cTn>
                              </p:par>
                              <p:par>
                                <p:cTn id="29" presetID="1" presetClass="exit" presetSubtype="0" fill="hold" nodeType="withEffect">
                                  <p:stCondLst>
                                    <p:cond delay="1000"/>
                                  </p:stCondLst>
                                  <p:childTnLst>
                                    <p:set>
                                      <p:cBhvr>
                                        <p:cTn id="30" dur="1" fill="hold">
                                          <p:stCondLst>
                                            <p:cond delay="0"/>
                                          </p:stCondLst>
                                        </p:cTn>
                                        <p:tgtEl>
                                          <p:spTgt spid="9"/>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250"/>
                                        <p:tgtEl>
                                          <p:spTgt spid="1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250"/>
                                        <p:tgtEl>
                                          <p:spTgt spid="1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25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250"/>
                                        <p:tgtEl>
                                          <p:spTgt spid="18"/>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250"/>
                                        <p:tgtEl>
                                          <p:spTgt spid="1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fade">
                                      <p:cBhvr>
                                        <p:cTn id="50" dur="250"/>
                                        <p:tgtEl>
                                          <p:spTgt spid="2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fade">
                                      <p:cBhvr>
                                        <p:cTn id="53" dur="250"/>
                                        <p:tgtEl>
                                          <p:spTgt spid="2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25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250"/>
                                        <p:tgtEl>
                                          <p:spTgt spid="2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250"/>
                                        <p:tgtEl>
                                          <p:spTgt spid="24"/>
                                        </p:tgtEl>
                                      </p:cBhvr>
                                    </p:animEffect>
                                  </p:childTnLst>
                                </p:cTn>
                              </p:par>
                              <p:par>
                                <p:cTn id="63" presetID="42" presetClass="path" presetSubtype="0" accel="50000" decel="50000" fill="hold" grpId="2" nodeType="withEffect">
                                  <p:stCondLst>
                                    <p:cond delay="0"/>
                                  </p:stCondLst>
                                  <p:childTnLst>
                                    <p:animMotion origin="layout" path="M -3.88889E-6 1.11111E-6 L -0.09513 -0.1963 " pathEditMode="relative" rAng="0" ptsTypes="AA">
                                      <p:cBhvr>
                                        <p:cTn id="64" dur="2000" fill="hold"/>
                                        <p:tgtEl>
                                          <p:spTgt spid="15"/>
                                        </p:tgtEl>
                                        <p:attrNameLst>
                                          <p:attrName>ppt_x</p:attrName>
                                          <p:attrName>ppt_y</p:attrName>
                                        </p:attrNameLst>
                                      </p:cBhvr>
                                      <p:rCtr x="-4757" y="-9815"/>
                                    </p:animMotion>
                                  </p:childTnLst>
                                </p:cTn>
                              </p:par>
                              <p:par>
                                <p:cTn id="65" presetID="42" presetClass="path" presetSubtype="0" accel="50000" decel="50000" fill="hold" grpId="2" nodeType="withEffect">
                                  <p:stCondLst>
                                    <p:cond delay="0"/>
                                  </p:stCondLst>
                                  <p:childTnLst>
                                    <p:animMotion origin="layout" path="M 8.33333E-7 -2.59259E-6 L 0.73264 -0.29328 " pathEditMode="relative" rAng="0" ptsTypes="AA">
                                      <p:cBhvr>
                                        <p:cTn id="66" dur="2000" fill="hold"/>
                                        <p:tgtEl>
                                          <p:spTgt spid="16"/>
                                        </p:tgtEl>
                                        <p:attrNameLst>
                                          <p:attrName>ppt_x</p:attrName>
                                          <p:attrName>ppt_y</p:attrName>
                                        </p:attrNameLst>
                                      </p:cBhvr>
                                      <p:rCtr x="36632" y="-14676"/>
                                    </p:animMotion>
                                  </p:childTnLst>
                                </p:cTn>
                              </p:par>
                              <p:par>
                                <p:cTn id="67" presetID="42" presetClass="path" presetSubtype="0" accel="50000" decel="50000" fill="hold" grpId="2" nodeType="withEffect">
                                  <p:stCondLst>
                                    <p:cond delay="0"/>
                                  </p:stCondLst>
                                  <p:childTnLst>
                                    <p:animMotion origin="layout" path="M 1.11111E-6 -2.59259E-6 L 0.00486 -0.09861 " pathEditMode="relative" rAng="0" ptsTypes="AA">
                                      <p:cBhvr>
                                        <p:cTn id="68" dur="2000" fill="hold"/>
                                        <p:tgtEl>
                                          <p:spTgt spid="17"/>
                                        </p:tgtEl>
                                        <p:attrNameLst>
                                          <p:attrName>ppt_x</p:attrName>
                                          <p:attrName>ppt_y</p:attrName>
                                        </p:attrNameLst>
                                      </p:cBhvr>
                                      <p:rCtr x="243" y="-4931"/>
                                    </p:animMotion>
                                  </p:childTnLst>
                                </p:cTn>
                              </p:par>
                              <p:par>
                                <p:cTn id="69" presetID="42" presetClass="path" presetSubtype="0" accel="50000" decel="50000" fill="hold" grpId="2" nodeType="withEffect">
                                  <p:stCondLst>
                                    <p:cond delay="0"/>
                                  </p:stCondLst>
                                  <p:childTnLst>
                                    <p:animMotion origin="layout" path="M -3.05556E-6 -7.40741E-7 L 0.03386 -0.00069 " pathEditMode="relative" rAng="0" ptsTypes="AA">
                                      <p:cBhvr>
                                        <p:cTn id="70" dur="2000" fill="hold"/>
                                        <p:tgtEl>
                                          <p:spTgt spid="18"/>
                                        </p:tgtEl>
                                        <p:attrNameLst>
                                          <p:attrName>ppt_x</p:attrName>
                                          <p:attrName>ppt_y</p:attrName>
                                        </p:attrNameLst>
                                      </p:cBhvr>
                                      <p:rCtr x="1684" y="-46"/>
                                    </p:animMotion>
                                  </p:childTnLst>
                                </p:cTn>
                              </p:par>
                              <p:par>
                                <p:cTn id="71" presetID="42" presetClass="path" presetSubtype="0" accel="50000" decel="50000" fill="hold" grpId="2" nodeType="withEffect">
                                  <p:stCondLst>
                                    <p:cond delay="0"/>
                                  </p:stCondLst>
                                  <p:childTnLst>
                                    <p:animMotion origin="layout" path="M -1.11111E-6 7.40741E-7 L -0.65312 0.09745 " pathEditMode="relative" rAng="0" ptsTypes="AA">
                                      <p:cBhvr>
                                        <p:cTn id="72" dur="2000" fill="hold"/>
                                        <p:tgtEl>
                                          <p:spTgt spid="19"/>
                                        </p:tgtEl>
                                        <p:attrNameLst>
                                          <p:attrName>ppt_x</p:attrName>
                                          <p:attrName>ppt_y</p:attrName>
                                        </p:attrNameLst>
                                      </p:cBhvr>
                                      <p:rCtr x="-32656" y="4861"/>
                                    </p:animMotion>
                                  </p:childTnLst>
                                </p:cTn>
                              </p:par>
                              <p:par>
                                <p:cTn id="73" presetID="42" presetClass="path" presetSubtype="0" accel="50000" decel="50000" fill="hold" grpId="2" nodeType="withEffect">
                                  <p:stCondLst>
                                    <p:cond delay="0"/>
                                  </p:stCondLst>
                                  <p:childTnLst>
                                    <p:animMotion origin="layout" path="M -4.72222E-6 -3.33333E-6 L 0.1665 -0.00185 " pathEditMode="relative" rAng="0" ptsTypes="AA">
                                      <p:cBhvr>
                                        <p:cTn id="74" dur="2000" fill="hold"/>
                                        <p:tgtEl>
                                          <p:spTgt spid="20"/>
                                        </p:tgtEl>
                                        <p:attrNameLst>
                                          <p:attrName>ppt_x</p:attrName>
                                          <p:attrName>ppt_y</p:attrName>
                                        </p:attrNameLst>
                                      </p:cBhvr>
                                      <p:rCtr x="8316" y="-93"/>
                                    </p:animMotion>
                                  </p:childTnLst>
                                </p:cTn>
                              </p:par>
                              <p:par>
                                <p:cTn id="75" presetID="42" presetClass="path" presetSubtype="0" accel="50000" decel="50000" fill="hold" grpId="2" nodeType="withEffect">
                                  <p:stCondLst>
                                    <p:cond delay="0"/>
                                  </p:stCondLst>
                                  <p:childTnLst>
                                    <p:animMotion origin="layout" path="M -3.33333E-6 -2.96296E-6 L -0.52274 0.19537 " pathEditMode="relative" rAng="0" ptsTypes="AA">
                                      <p:cBhvr>
                                        <p:cTn id="76" dur="2000" fill="hold"/>
                                        <p:tgtEl>
                                          <p:spTgt spid="21"/>
                                        </p:tgtEl>
                                        <p:attrNameLst>
                                          <p:attrName>ppt_x</p:attrName>
                                          <p:attrName>ppt_y</p:attrName>
                                        </p:attrNameLst>
                                      </p:cBhvr>
                                      <p:rCtr x="-26146" y="9769"/>
                                    </p:animMotion>
                                  </p:childTnLst>
                                </p:cTn>
                              </p:par>
                              <p:par>
                                <p:cTn id="77" presetID="42" presetClass="path" presetSubtype="0" accel="50000" decel="50000" fill="hold" grpId="2" nodeType="withEffect">
                                  <p:stCondLst>
                                    <p:cond delay="0"/>
                                  </p:stCondLst>
                                  <p:childTnLst>
                                    <p:animMotion origin="layout" path="M 1.66667E-6 -4.07407E-6 L 0.28021 0.09723 " pathEditMode="relative" rAng="0" ptsTypes="AA">
                                      <p:cBhvr>
                                        <p:cTn id="78" dur="2000" fill="hold"/>
                                        <p:tgtEl>
                                          <p:spTgt spid="22"/>
                                        </p:tgtEl>
                                        <p:attrNameLst>
                                          <p:attrName>ppt_x</p:attrName>
                                          <p:attrName>ppt_y</p:attrName>
                                        </p:attrNameLst>
                                      </p:cBhvr>
                                      <p:rCtr x="14010" y="4861"/>
                                    </p:animMotion>
                                  </p:childTnLst>
                                </p:cTn>
                              </p:par>
                              <p:par>
                                <p:cTn id="79" presetID="42" presetClass="path" presetSubtype="0" accel="50000" decel="50000" fill="hold" grpId="2" nodeType="withEffect">
                                  <p:stCondLst>
                                    <p:cond delay="0"/>
                                  </p:stCondLst>
                                  <p:childTnLst>
                                    <p:animMotion origin="layout" path="M 3.88889E-6 -2.59259E-6 L -0.25834 0.19514 " pathEditMode="relative" rAng="0" ptsTypes="AA">
                                      <p:cBhvr>
                                        <p:cTn id="80" dur="2000" fill="hold"/>
                                        <p:tgtEl>
                                          <p:spTgt spid="23"/>
                                        </p:tgtEl>
                                        <p:attrNameLst>
                                          <p:attrName>ppt_x</p:attrName>
                                          <p:attrName>ppt_y</p:attrName>
                                        </p:attrNameLst>
                                      </p:cBhvr>
                                      <p:rCtr x="-12917" y="9745"/>
                                    </p:animMotion>
                                  </p:childTnLst>
                                </p:cTn>
                              </p:par>
                              <p:par>
                                <p:cTn id="81" presetID="42" presetClass="path" presetSubtype="0" accel="50000" decel="50000" fill="hold" grpId="2" nodeType="withEffect">
                                  <p:stCondLst>
                                    <p:cond delay="0"/>
                                  </p:stCondLst>
                                  <p:childTnLst>
                                    <p:animMotion origin="layout" path="M 2.77778E-7 -7.40741E-7 L 0.39288 0.09699 " pathEditMode="relative" rAng="0" ptsTypes="AA">
                                      <p:cBhvr>
                                        <p:cTn id="82" dur="2000" fill="hold"/>
                                        <p:tgtEl>
                                          <p:spTgt spid="24"/>
                                        </p:tgtEl>
                                        <p:attrNameLst>
                                          <p:attrName>ppt_x</p:attrName>
                                          <p:attrName>ppt_y</p:attrName>
                                        </p:attrNameLst>
                                      </p:cBhvr>
                                      <p:rCtr x="19635" y="4838"/>
                                    </p:animMotion>
                                  </p:childTnLst>
                                </p:cTn>
                              </p:par>
                              <p:par>
                                <p:cTn id="83" presetID="10" presetClass="exit" presetSubtype="0" fill="hold" grpId="1" nodeType="withEffect">
                                  <p:stCondLst>
                                    <p:cond delay="0"/>
                                  </p:stCondLst>
                                  <p:childTnLst>
                                    <p:animEffect transition="out" filter="fade">
                                      <p:cBhvr>
                                        <p:cTn id="84" dur="1250"/>
                                        <p:tgtEl>
                                          <p:spTgt spid="14"/>
                                        </p:tgtEl>
                                      </p:cBhvr>
                                    </p:animEffect>
                                    <p:set>
                                      <p:cBhvr>
                                        <p:cTn id="85" dur="1" fill="hold">
                                          <p:stCondLst>
                                            <p:cond delay="1249"/>
                                          </p:stCondLst>
                                        </p:cTn>
                                        <p:tgtEl>
                                          <p:spTgt spid="14"/>
                                        </p:tgtEl>
                                        <p:attrNameLst>
                                          <p:attrName>style.visibility</p:attrName>
                                        </p:attrNameLst>
                                      </p:cBhvr>
                                      <p:to>
                                        <p:strVal val="hidden"/>
                                      </p:to>
                                    </p:set>
                                  </p:childTnLst>
                                </p:cTn>
                              </p:par>
                            </p:childTnLst>
                          </p:cTn>
                        </p:par>
                        <p:par>
                          <p:cTn id="86" fill="hold">
                            <p:stCondLst>
                              <p:cond delay="2000"/>
                            </p:stCondLst>
                            <p:childTnLst>
                              <p:par>
                                <p:cTn id="87" presetID="10" presetClass="entr" presetSubtype="0" fill="hold" grpId="0" nodeType="afterEffect">
                                  <p:stCondLst>
                                    <p:cond delay="0"/>
                                  </p:stCondLst>
                                  <p:childTnLst>
                                    <p:set>
                                      <p:cBhvr>
                                        <p:cTn id="88" dur="1" fill="hold">
                                          <p:stCondLst>
                                            <p:cond delay="0"/>
                                          </p:stCondLst>
                                        </p:cTn>
                                        <p:tgtEl>
                                          <p:spTgt spid="13"/>
                                        </p:tgtEl>
                                        <p:attrNameLst>
                                          <p:attrName>style.visibility</p:attrName>
                                        </p:attrNameLst>
                                      </p:cBhvr>
                                      <p:to>
                                        <p:strVal val="visible"/>
                                      </p:to>
                                    </p:set>
                                    <p:animEffect transition="in" filter="fade">
                                      <p:cBhvr>
                                        <p:cTn id="89" dur="250"/>
                                        <p:tgtEl>
                                          <p:spTgt spid="13"/>
                                        </p:tgtEl>
                                      </p:cBhvr>
                                    </p:animEffect>
                                  </p:childTnLst>
                                </p:cTn>
                              </p:par>
                              <p:par>
                                <p:cTn id="90" presetID="10" presetClass="exit" presetSubtype="0" fill="hold" grpId="1" nodeType="withEffect">
                                  <p:stCondLst>
                                    <p:cond delay="0"/>
                                  </p:stCondLst>
                                  <p:childTnLst>
                                    <p:animEffect transition="out" filter="fade">
                                      <p:cBhvr>
                                        <p:cTn id="91" dur="500"/>
                                        <p:tgtEl>
                                          <p:spTgt spid="15"/>
                                        </p:tgtEl>
                                      </p:cBhvr>
                                    </p:animEffect>
                                    <p:set>
                                      <p:cBhvr>
                                        <p:cTn id="92" dur="1" fill="hold">
                                          <p:stCondLst>
                                            <p:cond delay="499"/>
                                          </p:stCondLst>
                                        </p:cTn>
                                        <p:tgtEl>
                                          <p:spTgt spid="15"/>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500"/>
                                        <p:tgtEl>
                                          <p:spTgt spid="16"/>
                                        </p:tgtEl>
                                      </p:cBhvr>
                                    </p:animEffect>
                                    <p:set>
                                      <p:cBhvr>
                                        <p:cTn id="95" dur="1" fill="hold">
                                          <p:stCondLst>
                                            <p:cond delay="499"/>
                                          </p:stCondLst>
                                        </p:cTn>
                                        <p:tgtEl>
                                          <p:spTgt spid="16"/>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500"/>
                                        <p:tgtEl>
                                          <p:spTgt spid="17"/>
                                        </p:tgtEl>
                                      </p:cBhvr>
                                    </p:animEffect>
                                    <p:set>
                                      <p:cBhvr>
                                        <p:cTn id="98" dur="1" fill="hold">
                                          <p:stCondLst>
                                            <p:cond delay="499"/>
                                          </p:stCondLst>
                                        </p:cTn>
                                        <p:tgtEl>
                                          <p:spTgt spid="17"/>
                                        </p:tgtEl>
                                        <p:attrNameLst>
                                          <p:attrName>style.visibility</p:attrName>
                                        </p:attrNameLst>
                                      </p:cBhvr>
                                      <p:to>
                                        <p:strVal val="hidden"/>
                                      </p:to>
                                    </p:set>
                                  </p:childTnLst>
                                </p:cTn>
                              </p:par>
                              <p:par>
                                <p:cTn id="99" presetID="10" presetClass="exit" presetSubtype="0" fill="hold" grpId="1" nodeType="withEffect">
                                  <p:stCondLst>
                                    <p:cond delay="0"/>
                                  </p:stCondLst>
                                  <p:childTnLst>
                                    <p:animEffect transition="out" filter="fade">
                                      <p:cBhvr>
                                        <p:cTn id="100" dur="500"/>
                                        <p:tgtEl>
                                          <p:spTgt spid="18"/>
                                        </p:tgtEl>
                                      </p:cBhvr>
                                    </p:animEffect>
                                    <p:set>
                                      <p:cBhvr>
                                        <p:cTn id="101" dur="1" fill="hold">
                                          <p:stCondLst>
                                            <p:cond delay="499"/>
                                          </p:stCondLst>
                                        </p:cTn>
                                        <p:tgtEl>
                                          <p:spTgt spid="18"/>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500"/>
                                        <p:tgtEl>
                                          <p:spTgt spid="19"/>
                                        </p:tgtEl>
                                      </p:cBhvr>
                                    </p:animEffect>
                                    <p:set>
                                      <p:cBhvr>
                                        <p:cTn id="104" dur="1" fill="hold">
                                          <p:stCondLst>
                                            <p:cond delay="499"/>
                                          </p:stCondLst>
                                        </p:cTn>
                                        <p:tgtEl>
                                          <p:spTgt spid="19"/>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500"/>
                                        <p:tgtEl>
                                          <p:spTgt spid="20"/>
                                        </p:tgtEl>
                                      </p:cBhvr>
                                    </p:animEffect>
                                    <p:set>
                                      <p:cBhvr>
                                        <p:cTn id="107" dur="1" fill="hold">
                                          <p:stCondLst>
                                            <p:cond delay="499"/>
                                          </p:stCondLst>
                                        </p:cTn>
                                        <p:tgtEl>
                                          <p:spTgt spid="20"/>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500"/>
                                        <p:tgtEl>
                                          <p:spTgt spid="21"/>
                                        </p:tgtEl>
                                      </p:cBhvr>
                                    </p:animEffect>
                                    <p:set>
                                      <p:cBhvr>
                                        <p:cTn id="110" dur="1" fill="hold">
                                          <p:stCondLst>
                                            <p:cond delay="499"/>
                                          </p:stCondLst>
                                        </p:cTn>
                                        <p:tgtEl>
                                          <p:spTgt spid="21"/>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500"/>
                                        <p:tgtEl>
                                          <p:spTgt spid="22"/>
                                        </p:tgtEl>
                                      </p:cBhvr>
                                    </p:animEffect>
                                    <p:set>
                                      <p:cBhvr>
                                        <p:cTn id="113" dur="1" fill="hold">
                                          <p:stCondLst>
                                            <p:cond delay="499"/>
                                          </p:stCondLst>
                                        </p:cTn>
                                        <p:tgtEl>
                                          <p:spTgt spid="22"/>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500"/>
                                        <p:tgtEl>
                                          <p:spTgt spid="23"/>
                                        </p:tgtEl>
                                      </p:cBhvr>
                                    </p:animEffect>
                                    <p:set>
                                      <p:cBhvr>
                                        <p:cTn id="116" dur="1" fill="hold">
                                          <p:stCondLst>
                                            <p:cond delay="499"/>
                                          </p:stCondLst>
                                        </p:cTn>
                                        <p:tgtEl>
                                          <p:spTgt spid="23"/>
                                        </p:tgtEl>
                                        <p:attrNameLst>
                                          <p:attrName>style.visibility</p:attrName>
                                        </p:attrNameLst>
                                      </p:cBhvr>
                                      <p:to>
                                        <p:strVal val="hidden"/>
                                      </p:to>
                                    </p:set>
                                  </p:childTnLst>
                                </p:cTn>
                              </p:par>
                              <p:par>
                                <p:cTn id="117" presetID="10" presetClass="exit" presetSubtype="0" fill="hold" grpId="1" nodeType="withEffect">
                                  <p:stCondLst>
                                    <p:cond delay="0"/>
                                  </p:stCondLst>
                                  <p:childTnLst>
                                    <p:animEffect transition="out" filter="fade">
                                      <p:cBhvr>
                                        <p:cTn id="118" dur="500"/>
                                        <p:tgtEl>
                                          <p:spTgt spid="24"/>
                                        </p:tgtEl>
                                      </p:cBhvr>
                                    </p:animEffect>
                                    <p:set>
                                      <p:cBhvr>
                                        <p:cTn id="119" dur="1" fill="hold">
                                          <p:stCondLst>
                                            <p:cond delay="499"/>
                                          </p:stCondLst>
                                        </p:cTn>
                                        <p:tgtEl>
                                          <p:spTgt spid="24"/>
                                        </p:tgtEl>
                                        <p:attrNameLst>
                                          <p:attrName>style.visibility</p:attrName>
                                        </p:attrNameLst>
                                      </p:cBhvr>
                                      <p:to>
                                        <p:strVal val="hidden"/>
                                      </p:to>
                                    </p:set>
                                  </p:childTnLst>
                                </p:cTn>
                              </p:par>
                            </p:childTnLst>
                          </p:cTn>
                        </p:par>
                        <p:par>
                          <p:cTn id="120" fill="hold">
                            <p:stCondLst>
                              <p:cond delay="2500"/>
                            </p:stCondLst>
                            <p:childTnLst>
                              <p:par>
                                <p:cTn id="121" presetID="18" presetClass="entr" presetSubtype="6" fill="hold" grpId="0" nodeType="afterEffect">
                                  <p:stCondLst>
                                    <p:cond delay="0"/>
                                  </p:stCondLst>
                                  <p:childTnLst>
                                    <p:set>
                                      <p:cBhvr>
                                        <p:cTn id="122" dur="1" fill="hold">
                                          <p:stCondLst>
                                            <p:cond delay="0"/>
                                          </p:stCondLst>
                                        </p:cTn>
                                        <p:tgtEl>
                                          <p:spTgt spid="25"/>
                                        </p:tgtEl>
                                        <p:attrNameLst>
                                          <p:attrName>style.visibility</p:attrName>
                                        </p:attrNameLst>
                                      </p:cBhvr>
                                      <p:to>
                                        <p:strVal val="visible"/>
                                      </p:to>
                                    </p:set>
                                    <p:animEffect transition="in" filter="strips(downRight)">
                                      <p:cBhvr>
                                        <p:cTn id="123" dur="500"/>
                                        <p:tgtEl>
                                          <p:spTgt spid="25"/>
                                        </p:tgtEl>
                                      </p:cBhvr>
                                    </p:animEffect>
                                  </p:childTnLst>
                                </p:cTn>
                              </p:par>
                              <p:par>
                                <p:cTn id="124" presetID="18" presetClass="entr" presetSubtype="12" fill="hold" grpId="0" nodeType="withEffect">
                                  <p:stCondLst>
                                    <p:cond delay="0"/>
                                  </p:stCondLst>
                                  <p:childTnLst>
                                    <p:set>
                                      <p:cBhvr>
                                        <p:cTn id="125" dur="1" fill="hold">
                                          <p:stCondLst>
                                            <p:cond delay="0"/>
                                          </p:stCondLst>
                                        </p:cTn>
                                        <p:tgtEl>
                                          <p:spTgt spid="26"/>
                                        </p:tgtEl>
                                        <p:attrNameLst>
                                          <p:attrName>style.visibility</p:attrName>
                                        </p:attrNameLst>
                                      </p:cBhvr>
                                      <p:to>
                                        <p:strVal val="visible"/>
                                      </p:to>
                                    </p:set>
                                    <p:animEffect transition="in" filter="strips(downLeft)">
                                      <p:cBhvr>
                                        <p:cTn id="126" dur="500"/>
                                        <p:tgtEl>
                                          <p:spTgt spid="26"/>
                                        </p:tgtEl>
                                      </p:cBhvr>
                                    </p:animEffect>
                                  </p:childTnLst>
                                </p:cTn>
                              </p:par>
                              <p:par>
                                <p:cTn id="127" presetID="22" presetClass="entr" presetSubtype="8" fill="hold" grpId="0" nodeType="withEffect">
                                  <p:stCondLst>
                                    <p:cond delay="500"/>
                                  </p:stCondLst>
                                  <p:childTnLst>
                                    <p:set>
                                      <p:cBhvr>
                                        <p:cTn id="128" dur="1" fill="hold">
                                          <p:stCondLst>
                                            <p:cond delay="0"/>
                                          </p:stCondLst>
                                        </p:cTn>
                                        <p:tgtEl>
                                          <p:spTgt spid="35"/>
                                        </p:tgtEl>
                                        <p:attrNameLst>
                                          <p:attrName>style.visibility</p:attrName>
                                        </p:attrNameLst>
                                      </p:cBhvr>
                                      <p:to>
                                        <p:strVal val="visible"/>
                                      </p:to>
                                    </p:set>
                                    <p:animEffect transition="in" filter="wipe(left)">
                                      <p:cBhvr>
                                        <p:cTn id="129" dur="500"/>
                                        <p:tgtEl>
                                          <p:spTgt spid="35"/>
                                        </p:tgtEl>
                                      </p:cBhvr>
                                    </p:animEffect>
                                  </p:childTnLst>
                                </p:cTn>
                              </p:par>
                              <p:par>
                                <p:cTn id="130" presetID="18" presetClass="emph" presetSubtype="0" fill="hold" grpId="1" nodeType="withEffect">
                                  <p:stCondLst>
                                    <p:cond delay="500"/>
                                  </p:stCondLst>
                                  <p:childTnLst>
                                    <p:set>
                                      <p:cBhvr override="childStyle">
                                        <p:cTn id="131" dur="500" fill="hold"/>
                                        <p:tgtEl>
                                          <p:spTgt spid="35"/>
                                        </p:tgtEl>
                                        <p:attrNameLst>
                                          <p:attrName>style.textDecorationUnderline</p:attrName>
                                        </p:attrNameLst>
                                      </p:cBhvr>
                                      <p:to>
                                        <p:strVal val="true"/>
                                      </p:to>
                                    </p:set>
                                  </p:childTnLst>
                                </p:cTn>
                              </p:par>
                              <p:par>
                                <p:cTn id="132" presetID="16" presetClass="exit" presetSubtype="21" fill="hold" grpId="2" nodeType="withEffect">
                                  <p:stCondLst>
                                    <p:cond delay="1000"/>
                                  </p:stCondLst>
                                  <p:childTnLst>
                                    <p:animEffect transition="out" filter="barn(inVertical)">
                                      <p:cBhvr>
                                        <p:cTn id="133" dur="500"/>
                                        <p:tgtEl>
                                          <p:spTgt spid="35"/>
                                        </p:tgtEl>
                                      </p:cBhvr>
                                    </p:animEffect>
                                    <p:set>
                                      <p:cBhvr>
                                        <p:cTn id="134" dur="1" fill="hold">
                                          <p:stCondLst>
                                            <p:cond delay="499"/>
                                          </p:stCondLst>
                                        </p:cTn>
                                        <p:tgtEl>
                                          <p:spTgt spid="35"/>
                                        </p:tgtEl>
                                        <p:attrNameLst>
                                          <p:attrName>style.visibility</p:attrName>
                                        </p:attrNameLst>
                                      </p:cBhvr>
                                      <p:to>
                                        <p:strVal val="hidden"/>
                                      </p:to>
                                    </p:set>
                                  </p:childTnLst>
                                </p:cTn>
                              </p:par>
                              <p:par>
                                <p:cTn id="135" presetID="0" presetClass="entr" presetSubtype="0" fill="hold" grpId="0" nodeType="withEffect">
                                  <p:stCondLst>
                                    <p:cond delay="800"/>
                                  </p:stCondLst>
                                  <p:childTnLst>
                                    <p:set>
                                      <p:cBhvr>
                                        <p:cTn id="136" dur="1" fill="hold">
                                          <p:stCondLst>
                                            <p:cond delay="0"/>
                                          </p:stCondLst>
                                        </p:cTn>
                                        <p:tgtEl>
                                          <p:spTgt spid="3"/>
                                        </p:tgtEl>
                                        <p:attrNameLst>
                                          <p:attrName>style.visibility</p:attrName>
                                        </p:attrNameLst>
                                      </p:cBhvr>
                                      <p:to>
                                        <p:strVal val="visible"/>
                                      </p:to>
                                    </p:set>
                                    <p:animEffect transition="in" filter="dissolve">
                                      <p:cBhvr>
                                        <p:cTn id="137" dur="500">
                                          <p:stCondLst>
                                            <p:cond delay="0"/>
                                          </p:stCondLst>
                                        </p:cTn>
                                        <p:tgtEl>
                                          <p:spTgt spid="3"/>
                                        </p:tgtEl>
                                      </p:cBhvr>
                                    </p:animEffect>
                                    <p:anim to="" calcmode="lin" valueType="num">
                                      <p:cBhvr>
                                        <p:cTn id="138" dur="500" fill="hold">
                                          <p:stCondLst>
                                            <p:cond delay="0"/>
                                          </p:stCondLst>
                                        </p:cTn>
                                        <p:tgtEl>
                                          <p:spTgt spid="3"/>
                                        </p:tgtEl>
                                        <p:attrNameLst>
                                          <p:attrName>ppt_w</p:attrName>
                                        </p:attrNameLst>
                                      </p:cBhvr>
                                      <p:tavLst>
                                        <p:tav tm="0">
                                          <p:val>
                                            <p:strVal val="#ppt_w*4"/>
                                          </p:val>
                                        </p:tav>
                                        <p:tav tm="100000">
                                          <p:val>
                                            <p:strVal val="#ppt_w"/>
                                          </p:val>
                                        </p:tav>
                                      </p:tavLst>
                                    </p:anim>
                                    <p:anim to="" calcmode="lin" valueType="num">
                                      <p:cBhvr>
                                        <p:cTn id="139" dur="500" fill="hold">
                                          <p:stCondLst>
                                            <p:cond delay="0"/>
                                          </p:stCondLst>
                                        </p:cTn>
                                        <p:tgtEl>
                                          <p:spTgt spid="3"/>
                                        </p:tgtEl>
                                        <p:attrNameLst>
                                          <p:attrName>ppt_h</p:attrName>
                                        </p:attrNameLst>
                                      </p:cBhvr>
                                      <p:tavLst>
                                        <p:tav tm="0">
                                          <p:val>
                                            <p:strVal val="#ppt_h*4"/>
                                          </p:val>
                                        </p:tav>
                                        <p:tav tm="100000">
                                          <p:val>
                                            <p:strVal val="#ppt_h"/>
                                          </p:val>
                                        </p:tav>
                                      </p:tavLst>
                                    </p:anim>
                                  </p:childTnLst>
                                </p:cTn>
                              </p:par>
                            </p:childTnLst>
                          </p:cTn>
                        </p:par>
                      </p:childTnLst>
                    </p:cTn>
                  </p:par>
                  <p:par>
                    <p:cTn id="140" fill="hold">
                      <p:stCondLst>
                        <p:cond delay="indefinite"/>
                      </p:stCondLst>
                      <p:childTnLst>
                        <p:par>
                          <p:cTn id="141" fill="hold">
                            <p:stCondLst>
                              <p:cond delay="0"/>
                            </p:stCondLst>
                            <p:childTnLst>
                              <p:par>
                                <p:cTn id="142" presetID="18" presetClass="entr" presetSubtype="12" fill="hold" grpId="0" nodeType="clickEffect">
                                  <p:stCondLst>
                                    <p:cond delay="250"/>
                                  </p:stCondLst>
                                  <p:childTnLst>
                                    <p:set>
                                      <p:cBhvr>
                                        <p:cTn id="143" dur="1" fill="hold">
                                          <p:stCondLst>
                                            <p:cond delay="0"/>
                                          </p:stCondLst>
                                        </p:cTn>
                                        <p:tgtEl>
                                          <p:spTgt spid="27"/>
                                        </p:tgtEl>
                                        <p:attrNameLst>
                                          <p:attrName>style.visibility</p:attrName>
                                        </p:attrNameLst>
                                      </p:cBhvr>
                                      <p:to>
                                        <p:strVal val="visible"/>
                                      </p:to>
                                    </p:set>
                                    <p:animEffect transition="in" filter="strips(downLeft)">
                                      <p:cBhvr>
                                        <p:cTn id="144" dur="500"/>
                                        <p:tgtEl>
                                          <p:spTgt spid="27"/>
                                        </p:tgtEl>
                                      </p:cBhvr>
                                    </p:animEffect>
                                  </p:childTnLst>
                                </p:cTn>
                              </p:par>
                              <p:par>
                                <p:cTn id="145" presetID="18" presetClass="entr" presetSubtype="6" fill="hold" grpId="0" nodeType="withEffect">
                                  <p:stCondLst>
                                    <p:cond delay="250"/>
                                  </p:stCondLst>
                                  <p:childTnLst>
                                    <p:set>
                                      <p:cBhvr>
                                        <p:cTn id="146" dur="1" fill="hold">
                                          <p:stCondLst>
                                            <p:cond delay="0"/>
                                          </p:stCondLst>
                                        </p:cTn>
                                        <p:tgtEl>
                                          <p:spTgt spid="28"/>
                                        </p:tgtEl>
                                        <p:attrNameLst>
                                          <p:attrName>style.visibility</p:attrName>
                                        </p:attrNameLst>
                                      </p:cBhvr>
                                      <p:to>
                                        <p:strVal val="visible"/>
                                      </p:to>
                                    </p:set>
                                    <p:animEffect transition="in" filter="strips(downRight)">
                                      <p:cBhvr>
                                        <p:cTn id="147" dur="500"/>
                                        <p:tgtEl>
                                          <p:spTgt spid="28"/>
                                        </p:tgtEl>
                                      </p:cBhvr>
                                    </p:animEffect>
                                  </p:childTnLst>
                                </p:cTn>
                              </p:par>
                              <p:par>
                                <p:cTn id="148" presetID="22" presetClass="entr" presetSubtype="8" fill="hold" grpId="0" nodeType="withEffect">
                                  <p:stCondLst>
                                    <p:cond delay="0"/>
                                  </p:stCondLst>
                                  <p:childTnLst>
                                    <p:set>
                                      <p:cBhvr>
                                        <p:cTn id="149" dur="1" fill="hold">
                                          <p:stCondLst>
                                            <p:cond delay="0"/>
                                          </p:stCondLst>
                                        </p:cTn>
                                        <p:tgtEl>
                                          <p:spTgt spid="37"/>
                                        </p:tgtEl>
                                        <p:attrNameLst>
                                          <p:attrName>style.visibility</p:attrName>
                                        </p:attrNameLst>
                                      </p:cBhvr>
                                      <p:to>
                                        <p:strVal val="visible"/>
                                      </p:to>
                                    </p:set>
                                    <p:animEffect transition="in" filter="wipe(left)">
                                      <p:cBhvr>
                                        <p:cTn id="150" dur="500"/>
                                        <p:tgtEl>
                                          <p:spTgt spid="37"/>
                                        </p:tgtEl>
                                      </p:cBhvr>
                                    </p:animEffect>
                                  </p:childTnLst>
                                </p:cTn>
                              </p:par>
                              <p:par>
                                <p:cTn id="151" presetID="18" presetClass="emph" presetSubtype="0" fill="hold" grpId="1" nodeType="withEffect">
                                  <p:stCondLst>
                                    <p:cond delay="0"/>
                                  </p:stCondLst>
                                  <p:childTnLst>
                                    <p:set>
                                      <p:cBhvr override="childStyle">
                                        <p:cTn id="152" dur="500" fill="hold"/>
                                        <p:tgtEl>
                                          <p:spTgt spid="37"/>
                                        </p:tgtEl>
                                        <p:attrNameLst>
                                          <p:attrName>style.textDecorationUnderline</p:attrName>
                                        </p:attrNameLst>
                                      </p:cBhvr>
                                      <p:to>
                                        <p:strVal val="true"/>
                                      </p:to>
                                    </p:set>
                                  </p:childTnLst>
                                </p:cTn>
                              </p:par>
                            </p:childTnLst>
                          </p:cTn>
                        </p:par>
                      </p:childTnLst>
                    </p:cTn>
                  </p:par>
                  <p:par>
                    <p:cTn id="153" fill="hold">
                      <p:stCondLst>
                        <p:cond delay="indefinite"/>
                      </p:stCondLst>
                      <p:childTnLst>
                        <p:par>
                          <p:cTn id="154" fill="hold">
                            <p:stCondLst>
                              <p:cond delay="0"/>
                            </p:stCondLst>
                            <p:childTnLst>
                              <p:par>
                                <p:cTn id="155" presetID="22" presetClass="entr" presetSubtype="1" fill="hold" grpId="0" nodeType="clickEffect">
                                  <p:stCondLst>
                                    <p:cond delay="0"/>
                                  </p:stCondLst>
                                  <p:childTnLst>
                                    <p:set>
                                      <p:cBhvr>
                                        <p:cTn id="156" dur="1" fill="hold">
                                          <p:stCondLst>
                                            <p:cond delay="0"/>
                                          </p:stCondLst>
                                        </p:cTn>
                                        <p:tgtEl>
                                          <p:spTgt spid="29"/>
                                        </p:tgtEl>
                                        <p:attrNameLst>
                                          <p:attrName>style.visibility</p:attrName>
                                        </p:attrNameLst>
                                      </p:cBhvr>
                                      <p:to>
                                        <p:strVal val="visible"/>
                                      </p:to>
                                    </p:set>
                                    <p:animEffect transition="in" filter="wipe(up)">
                                      <p:cBhvr>
                                        <p:cTn id="157" dur="500"/>
                                        <p:tgtEl>
                                          <p:spTgt spid="29"/>
                                        </p:tgtEl>
                                      </p:cBhvr>
                                    </p:animEffect>
                                  </p:childTnLst>
                                </p:cTn>
                              </p:par>
                            </p:childTnLst>
                          </p:cTn>
                        </p:par>
                      </p:childTnLst>
                    </p:cTn>
                  </p:par>
                  <p:par>
                    <p:cTn id="158" fill="hold">
                      <p:stCondLst>
                        <p:cond delay="indefinite"/>
                      </p:stCondLst>
                      <p:childTnLst>
                        <p:par>
                          <p:cTn id="159" fill="hold">
                            <p:stCondLst>
                              <p:cond delay="0"/>
                            </p:stCondLst>
                            <p:childTnLst>
                              <p:par>
                                <p:cTn id="160" presetID="39" presetClass="entr" presetSubtype="0" accel="100000" fill="hold" grpId="0" nodeType="clickEffect">
                                  <p:stCondLst>
                                    <p:cond delay="0"/>
                                  </p:stCondLst>
                                  <p:childTnLst>
                                    <p:set>
                                      <p:cBhvr>
                                        <p:cTn id="161" dur="1" fill="hold">
                                          <p:stCondLst>
                                            <p:cond delay="0"/>
                                          </p:stCondLst>
                                        </p:cTn>
                                        <p:tgtEl>
                                          <p:spTgt spid="30"/>
                                        </p:tgtEl>
                                        <p:attrNameLst>
                                          <p:attrName>style.visibility</p:attrName>
                                        </p:attrNameLst>
                                      </p:cBhvr>
                                      <p:to>
                                        <p:strVal val="visible"/>
                                      </p:to>
                                    </p:set>
                                    <p:anim calcmode="lin" valueType="num">
                                      <p:cBhvr>
                                        <p:cTn id="162" dur="1000" fill="hold"/>
                                        <p:tgtEl>
                                          <p:spTgt spid="30"/>
                                        </p:tgtEl>
                                        <p:attrNameLst>
                                          <p:attrName>ppt_h</p:attrName>
                                        </p:attrNameLst>
                                      </p:cBhvr>
                                      <p:tavLst>
                                        <p:tav tm="0">
                                          <p:val>
                                            <p:strVal val="#ppt_h/20"/>
                                          </p:val>
                                        </p:tav>
                                        <p:tav tm="50000">
                                          <p:val>
                                            <p:strVal val="#ppt_h/20"/>
                                          </p:val>
                                        </p:tav>
                                        <p:tav tm="100000">
                                          <p:val>
                                            <p:strVal val="#ppt_h"/>
                                          </p:val>
                                        </p:tav>
                                      </p:tavLst>
                                    </p:anim>
                                    <p:anim calcmode="lin" valueType="num">
                                      <p:cBhvr>
                                        <p:cTn id="163" dur="1000" fill="hold"/>
                                        <p:tgtEl>
                                          <p:spTgt spid="30"/>
                                        </p:tgtEl>
                                        <p:attrNameLst>
                                          <p:attrName>ppt_w</p:attrName>
                                        </p:attrNameLst>
                                      </p:cBhvr>
                                      <p:tavLst>
                                        <p:tav tm="0">
                                          <p:val>
                                            <p:strVal val="#ppt_w+.3"/>
                                          </p:val>
                                        </p:tav>
                                        <p:tav tm="50000">
                                          <p:val>
                                            <p:strVal val="#ppt_w+.3"/>
                                          </p:val>
                                        </p:tav>
                                        <p:tav tm="100000">
                                          <p:val>
                                            <p:strVal val="#ppt_w"/>
                                          </p:val>
                                        </p:tav>
                                      </p:tavLst>
                                    </p:anim>
                                    <p:anim calcmode="lin" valueType="num">
                                      <p:cBhvr>
                                        <p:cTn id="164" dur="1000" fill="hold"/>
                                        <p:tgtEl>
                                          <p:spTgt spid="30"/>
                                        </p:tgtEl>
                                        <p:attrNameLst>
                                          <p:attrName>ppt_x</p:attrName>
                                        </p:attrNameLst>
                                      </p:cBhvr>
                                      <p:tavLst>
                                        <p:tav tm="0">
                                          <p:val>
                                            <p:strVal val="#ppt_x-.3"/>
                                          </p:val>
                                        </p:tav>
                                        <p:tav tm="50000">
                                          <p:val>
                                            <p:strVal val="#ppt_x"/>
                                          </p:val>
                                        </p:tav>
                                        <p:tav tm="100000">
                                          <p:val>
                                            <p:strVal val="#ppt_x"/>
                                          </p:val>
                                        </p:tav>
                                      </p:tavLst>
                                    </p:anim>
                                    <p:anim calcmode="lin" valueType="num">
                                      <p:cBhvr>
                                        <p:cTn id="165" dur="1000" fill="hold"/>
                                        <p:tgtEl>
                                          <p:spTgt spid="30"/>
                                        </p:tgtEl>
                                        <p:attrNameLst>
                                          <p:attrName>ppt_y</p:attrName>
                                        </p:attrNameLst>
                                      </p:cBhvr>
                                      <p:tavLst>
                                        <p:tav tm="0">
                                          <p:val>
                                            <p:strVal val="#ppt_y"/>
                                          </p:val>
                                        </p:tav>
                                        <p:tav tm="100000">
                                          <p:val>
                                            <p:strVal val="#ppt_y"/>
                                          </p:val>
                                        </p:tav>
                                      </p:tavLst>
                                    </p:anim>
                                  </p:childTnLst>
                                </p:cTn>
                              </p:par>
                              <p:par>
                                <p:cTn id="166" presetID="22" presetClass="entr" presetSubtype="8" fill="hold" grpId="0" nodeType="withEffect">
                                  <p:stCondLst>
                                    <p:cond delay="500"/>
                                  </p:stCondLst>
                                  <p:childTnLst>
                                    <p:set>
                                      <p:cBhvr>
                                        <p:cTn id="167" dur="1" fill="hold">
                                          <p:stCondLst>
                                            <p:cond delay="0"/>
                                          </p:stCondLst>
                                        </p:cTn>
                                        <p:tgtEl>
                                          <p:spTgt spid="10"/>
                                        </p:tgtEl>
                                        <p:attrNameLst>
                                          <p:attrName>style.visibility</p:attrName>
                                        </p:attrNameLst>
                                      </p:cBhvr>
                                      <p:to>
                                        <p:strVal val="visible"/>
                                      </p:to>
                                    </p:set>
                                    <p:animEffect transition="in" filter="wipe(left)">
                                      <p:cBhvr>
                                        <p:cTn id="168" dur="500"/>
                                        <p:tgtEl>
                                          <p:spTgt spid="10"/>
                                        </p:tgtEl>
                                      </p:cBhvr>
                                    </p:animEffect>
                                  </p:childTnLst>
                                </p:cTn>
                              </p:par>
                              <p:par>
                                <p:cTn id="169" presetID="18" presetClass="emph" presetSubtype="0" fill="hold" grpId="1" nodeType="withEffect">
                                  <p:stCondLst>
                                    <p:cond delay="500"/>
                                  </p:stCondLst>
                                  <p:childTnLst>
                                    <p:set>
                                      <p:cBhvr override="childStyle">
                                        <p:cTn id="170" dur="500" fill="hold"/>
                                        <p:tgtEl>
                                          <p:spTgt spid="10"/>
                                        </p:tgtEl>
                                        <p:attrNameLst>
                                          <p:attrName>style.textDecorationUnderline</p:attrName>
                                        </p:attrNameLst>
                                      </p:cBhvr>
                                      <p:to>
                                        <p:strVal val="true"/>
                                      </p:to>
                                    </p:set>
                                  </p:childTnLst>
                                </p:cTn>
                              </p:par>
                              <p:par>
                                <p:cTn id="171" presetID="22" presetClass="entr" presetSubtype="8" fill="hold" grpId="0" nodeType="withEffect">
                                  <p:stCondLst>
                                    <p:cond delay="500"/>
                                  </p:stCondLst>
                                  <p:childTnLst>
                                    <p:set>
                                      <p:cBhvr>
                                        <p:cTn id="172" dur="1" fill="hold">
                                          <p:stCondLst>
                                            <p:cond delay="0"/>
                                          </p:stCondLst>
                                        </p:cTn>
                                        <p:tgtEl>
                                          <p:spTgt spid="32"/>
                                        </p:tgtEl>
                                        <p:attrNameLst>
                                          <p:attrName>style.visibility</p:attrName>
                                        </p:attrNameLst>
                                      </p:cBhvr>
                                      <p:to>
                                        <p:strVal val="visible"/>
                                      </p:to>
                                    </p:set>
                                    <p:animEffect transition="in" filter="wipe(left)">
                                      <p:cBhvr>
                                        <p:cTn id="173" dur="500"/>
                                        <p:tgtEl>
                                          <p:spTgt spid="32"/>
                                        </p:tgtEl>
                                      </p:cBhvr>
                                    </p:animEffect>
                                  </p:childTnLst>
                                </p:cTn>
                              </p:par>
                            </p:childTnLst>
                          </p:cTn>
                        </p:par>
                        <p:par>
                          <p:cTn id="174" fill="hold">
                            <p:stCondLst>
                              <p:cond delay="1000"/>
                            </p:stCondLst>
                            <p:childTnLst>
                              <p:par>
                                <p:cTn id="175" presetID="22" presetClass="entr" presetSubtype="8" fill="hold" grpId="0" nodeType="afterEffect">
                                  <p:stCondLst>
                                    <p:cond delay="0"/>
                                  </p:stCondLst>
                                  <p:childTnLst>
                                    <p:set>
                                      <p:cBhvr>
                                        <p:cTn id="176" dur="1" fill="hold">
                                          <p:stCondLst>
                                            <p:cond delay="0"/>
                                          </p:stCondLst>
                                        </p:cTn>
                                        <p:tgtEl>
                                          <p:spTgt spid="31"/>
                                        </p:tgtEl>
                                        <p:attrNameLst>
                                          <p:attrName>style.visibility</p:attrName>
                                        </p:attrNameLst>
                                      </p:cBhvr>
                                      <p:to>
                                        <p:strVal val="visible"/>
                                      </p:to>
                                    </p:set>
                                    <p:animEffect transition="in" filter="wipe(left)">
                                      <p:cBhvr>
                                        <p:cTn id="177" dur="10"/>
                                        <p:tgtEl>
                                          <p:spTgt spid="31"/>
                                        </p:tgtEl>
                                      </p:cBhvr>
                                    </p:animEffect>
                                  </p:childTnLst>
                                </p:cTn>
                              </p:par>
                            </p:childTnLst>
                          </p:cTn>
                        </p:par>
                      </p:childTnLst>
                    </p:cTn>
                  </p:par>
                  <p:par>
                    <p:cTn id="178" fill="hold">
                      <p:stCondLst>
                        <p:cond delay="indefinite"/>
                      </p:stCondLst>
                      <p:childTnLst>
                        <p:par>
                          <p:cTn id="179" fill="hold">
                            <p:stCondLst>
                              <p:cond delay="0"/>
                            </p:stCondLst>
                            <p:childTnLst>
                              <p:par>
                                <p:cTn id="180" presetID="8" presetClass="emph" presetSubtype="0" fill="hold" grpId="1" nodeType="clickEffect">
                                  <p:stCondLst>
                                    <p:cond delay="0"/>
                                  </p:stCondLst>
                                  <p:childTnLst>
                                    <p:animRot by="1500000">
                                      <p:cBhvr>
                                        <p:cTn id="181" dur="1000" fill="hold"/>
                                        <p:tgtEl>
                                          <p:spTgt spid="29"/>
                                        </p:tgtEl>
                                        <p:attrNameLst>
                                          <p:attrName>r</p:attrName>
                                        </p:attrNameLst>
                                      </p:cBhvr>
                                    </p:animRot>
                                  </p:childTnLst>
                                </p:cTn>
                              </p:par>
                              <p:par>
                                <p:cTn id="182" presetID="42" presetClass="path" presetSubtype="0" accel="50000" decel="50000" fill="hold" grpId="2" nodeType="withEffect">
                                  <p:stCondLst>
                                    <p:cond delay="0"/>
                                  </p:stCondLst>
                                  <p:childTnLst>
                                    <p:animMotion origin="layout" path="M 1.94444E-6 -3.7037E-7 L 0.09184 -0.00162 " pathEditMode="relative" rAng="0" ptsTypes="AA">
                                      <p:cBhvr>
                                        <p:cTn id="183" dur="1000" fill="hold"/>
                                        <p:tgtEl>
                                          <p:spTgt spid="29"/>
                                        </p:tgtEl>
                                        <p:attrNameLst>
                                          <p:attrName>ppt_x</p:attrName>
                                          <p:attrName>ppt_y</p:attrName>
                                        </p:attrNameLst>
                                      </p:cBhvr>
                                      <p:rCtr x="4583" y="-93"/>
                                    </p:animMotion>
                                  </p:childTnLst>
                                </p:cTn>
                              </p:par>
                              <p:par>
                                <p:cTn id="184" presetID="55" presetClass="exit" presetSubtype="0" fill="hold" grpId="1" nodeType="withEffect">
                                  <p:stCondLst>
                                    <p:cond delay="0"/>
                                  </p:stCondLst>
                                  <p:childTnLst>
                                    <p:anim calcmode="lin" valueType="num">
                                      <p:cBhvr>
                                        <p:cTn id="185" dur="1000"/>
                                        <p:tgtEl>
                                          <p:spTgt spid="30"/>
                                        </p:tgtEl>
                                        <p:attrNameLst>
                                          <p:attrName>ppt_w</p:attrName>
                                        </p:attrNameLst>
                                      </p:cBhvr>
                                      <p:tavLst>
                                        <p:tav tm="0">
                                          <p:val>
                                            <p:strVal val="ppt_w"/>
                                          </p:val>
                                        </p:tav>
                                        <p:tav tm="100000">
                                          <p:val>
                                            <p:strVal val="ppt_w*0.70"/>
                                          </p:val>
                                        </p:tav>
                                      </p:tavLst>
                                    </p:anim>
                                    <p:anim calcmode="lin" valueType="num">
                                      <p:cBhvr>
                                        <p:cTn id="186" dur="1000"/>
                                        <p:tgtEl>
                                          <p:spTgt spid="30"/>
                                        </p:tgtEl>
                                        <p:attrNameLst>
                                          <p:attrName>ppt_h</p:attrName>
                                        </p:attrNameLst>
                                      </p:cBhvr>
                                      <p:tavLst>
                                        <p:tav tm="0">
                                          <p:val>
                                            <p:strVal val="ppt_h"/>
                                          </p:val>
                                        </p:tav>
                                        <p:tav tm="100000">
                                          <p:val>
                                            <p:strVal val="ppt_h"/>
                                          </p:val>
                                        </p:tav>
                                      </p:tavLst>
                                    </p:anim>
                                    <p:animEffect transition="out" filter="fade">
                                      <p:cBhvr>
                                        <p:cTn id="187" dur="1000"/>
                                        <p:tgtEl>
                                          <p:spTgt spid="30"/>
                                        </p:tgtEl>
                                      </p:cBhvr>
                                    </p:animEffect>
                                    <p:set>
                                      <p:cBhvr>
                                        <p:cTn id="188" dur="1" fill="hold">
                                          <p:stCondLst>
                                            <p:cond delay="999"/>
                                          </p:stCondLst>
                                        </p:cTn>
                                        <p:tgtEl>
                                          <p:spTgt spid="30"/>
                                        </p:tgtEl>
                                        <p:attrNameLst>
                                          <p:attrName>style.visibility</p:attrName>
                                        </p:attrNameLst>
                                      </p:cBhvr>
                                      <p:to>
                                        <p:strVal val="hidden"/>
                                      </p:to>
                                    </p:set>
                                  </p:childTnLst>
                                </p:cTn>
                              </p:par>
                              <p:par>
                                <p:cTn id="189" presetID="16" presetClass="exit" presetSubtype="21" fill="hold" grpId="2" nodeType="withEffect">
                                  <p:stCondLst>
                                    <p:cond delay="0"/>
                                  </p:stCondLst>
                                  <p:childTnLst>
                                    <p:animEffect transition="out" filter="barn(inVertical)">
                                      <p:cBhvr>
                                        <p:cTn id="190" dur="1000"/>
                                        <p:tgtEl>
                                          <p:spTgt spid="10"/>
                                        </p:tgtEl>
                                      </p:cBhvr>
                                    </p:animEffect>
                                    <p:set>
                                      <p:cBhvr>
                                        <p:cTn id="191" dur="1" fill="hold">
                                          <p:stCondLst>
                                            <p:cond delay="999"/>
                                          </p:stCondLst>
                                        </p:cTn>
                                        <p:tgtEl>
                                          <p:spTgt spid="10"/>
                                        </p:tgtEl>
                                        <p:attrNameLst>
                                          <p:attrName>style.visibility</p:attrName>
                                        </p:attrNameLst>
                                      </p:cBhvr>
                                      <p:to>
                                        <p:strVal val="hidden"/>
                                      </p:to>
                                    </p:set>
                                  </p:childTnLst>
                                </p:cTn>
                              </p:par>
                              <p:par>
                                <p:cTn id="192" presetID="16" presetClass="exit" presetSubtype="21" fill="hold" grpId="1" nodeType="withEffect">
                                  <p:stCondLst>
                                    <p:cond delay="0"/>
                                  </p:stCondLst>
                                  <p:childTnLst>
                                    <p:animEffect transition="out" filter="barn(inVertical)">
                                      <p:cBhvr>
                                        <p:cTn id="193" dur="1000"/>
                                        <p:tgtEl>
                                          <p:spTgt spid="32"/>
                                        </p:tgtEl>
                                      </p:cBhvr>
                                    </p:animEffect>
                                    <p:set>
                                      <p:cBhvr>
                                        <p:cTn id="194" dur="1" fill="hold">
                                          <p:stCondLst>
                                            <p:cond delay="999"/>
                                          </p:stCondLst>
                                        </p:cTn>
                                        <p:tgtEl>
                                          <p:spTgt spid="32"/>
                                        </p:tgtEl>
                                        <p:attrNameLst>
                                          <p:attrName>style.visibility</p:attrName>
                                        </p:attrNameLst>
                                      </p:cBhvr>
                                      <p:to>
                                        <p:strVal val="hidden"/>
                                      </p:to>
                                    </p:set>
                                  </p:childTnLst>
                                </p:cTn>
                              </p:par>
                            </p:childTnLst>
                          </p:cTn>
                        </p:par>
                        <p:par>
                          <p:cTn id="195" fill="hold">
                            <p:stCondLst>
                              <p:cond delay="1000"/>
                            </p:stCondLst>
                            <p:childTnLst>
                              <p:par>
                                <p:cTn id="196" presetID="22" presetClass="entr" presetSubtype="8" fill="hold" grpId="0" nodeType="afterEffect">
                                  <p:stCondLst>
                                    <p:cond delay="0"/>
                                  </p:stCondLst>
                                  <p:childTnLst>
                                    <p:set>
                                      <p:cBhvr>
                                        <p:cTn id="197" dur="1" fill="hold">
                                          <p:stCondLst>
                                            <p:cond delay="0"/>
                                          </p:stCondLst>
                                        </p:cTn>
                                        <p:tgtEl>
                                          <p:spTgt spid="11"/>
                                        </p:tgtEl>
                                        <p:attrNameLst>
                                          <p:attrName>style.visibility</p:attrName>
                                        </p:attrNameLst>
                                      </p:cBhvr>
                                      <p:to>
                                        <p:strVal val="visible"/>
                                      </p:to>
                                    </p:set>
                                    <p:animEffect transition="in" filter="wipe(left)">
                                      <p:cBhvr>
                                        <p:cTn id="198" dur="500"/>
                                        <p:tgtEl>
                                          <p:spTgt spid="11"/>
                                        </p:tgtEl>
                                      </p:cBhvr>
                                    </p:animEffect>
                                  </p:childTnLst>
                                </p:cTn>
                              </p:par>
                              <p:par>
                                <p:cTn id="199" presetID="18" presetClass="emph" presetSubtype="0" fill="hold" grpId="1" nodeType="withEffect">
                                  <p:stCondLst>
                                    <p:cond delay="0"/>
                                  </p:stCondLst>
                                  <p:childTnLst>
                                    <p:set>
                                      <p:cBhvr override="childStyle">
                                        <p:cTn id="200" dur="500" fill="hold"/>
                                        <p:tgtEl>
                                          <p:spTgt spid="11"/>
                                        </p:tgtEl>
                                        <p:attrNameLst>
                                          <p:attrName>style.textDecorationUnderline</p:attrName>
                                        </p:attrNameLst>
                                      </p:cBhvr>
                                      <p:to>
                                        <p:strVal val="true"/>
                                      </p:to>
                                    </p:set>
                                  </p:childTnLst>
                                </p:cTn>
                              </p:par>
                              <p:par>
                                <p:cTn id="201" presetID="22" presetClass="entr" presetSubtype="8" fill="hold" grpId="0" nodeType="withEffect">
                                  <p:stCondLst>
                                    <p:cond delay="0"/>
                                  </p:stCondLst>
                                  <p:childTnLst>
                                    <p:set>
                                      <p:cBhvr>
                                        <p:cTn id="202" dur="1" fill="hold">
                                          <p:stCondLst>
                                            <p:cond delay="0"/>
                                          </p:stCondLst>
                                        </p:cTn>
                                        <p:tgtEl>
                                          <p:spTgt spid="33"/>
                                        </p:tgtEl>
                                        <p:attrNameLst>
                                          <p:attrName>style.visibility</p:attrName>
                                        </p:attrNameLst>
                                      </p:cBhvr>
                                      <p:to>
                                        <p:strVal val="visible"/>
                                      </p:to>
                                    </p:set>
                                    <p:animEffect transition="in" filter="wipe(left)">
                                      <p:cBhvr>
                                        <p:cTn id="203" dur="500"/>
                                        <p:tgtEl>
                                          <p:spTgt spid="33"/>
                                        </p:tgtEl>
                                      </p:cBhvr>
                                    </p:animEffect>
                                  </p:childTnLst>
                                </p:cTn>
                              </p:par>
                              <p:par>
                                <p:cTn id="204" presetID="22" presetClass="entr" presetSubtype="8" fill="hold" grpId="0" nodeType="withEffect">
                                  <p:stCondLst>
                                    <p:cond delay="400"/>
                                  </p:stCondLst>
                                  <p:childTnLst>
                                    <p:set>
                                      <p:cBhvr>
                                        <p:cTn id="205" dur="1" fill="hold">
                                          <p:stCondLst>
                                            <p:cond delay="0"/>
                                          </p:stCondLst>
                                        </p:cTn>
                                        <p:tgtEl>
                                          <p:spTgt spid="12"/>
                                        </p:tgtEl>
                                        <p:attrNameLst>
                                          <p:attrName>style.visibility</p:attrName>
                                        </p:attrNameLst>
                                      </p:cBhvr>
                                      <p:to>
                                        <p:strVal val="visible"/>
                                      </p:to>
                                    </p:set>
                                    <p:animEffect transition="in" filter="wipe(left)">
                                      <p:cBhvr>
                                        <p:cTn id="206" dur="500"/>
                                        <p:tgtEl>
                                          <p:spTgt spid="12"/>
                                        </p:tgtEl>
                                      </p:cBhvr>
                                    </p:animEffect>
                                  </p:childTnLst>
                                </p:cTn>
                              </p:par>
                              <p:par>
                                <p:cTn id="207" presetID="18" presetClass="emph" presetSubtype="0" fill="hold" grpId="1" nodeType="withEffect">
                                  <p:stCondLst>
                                    <p:cond delay="400"/>
                                  </p:stCondLst>
                                  <p:childTnLst>
                                    <p:set>
                                      <p:cBhvr override="childStyle">
                                        <p:cTn id="208" dur="500" fill="hold"/>
                                        <p:tgtEl>
                                          <p:spTgt spid="12"/>
                                        </p:tgtEl>
                                        <p:attrNameLst>
                                          <p:attrName>style.textDecorationUnderline</p:attrName>
                                        </p:attrNameLst>
                                      </p:cBhvr>
                                      <p:to>
                                        <p:strVal val="true"/>
                                      </p:to>
                                    </p:set>
                                  </p:childTnLst>
                                </p:cTn>
                              </p:par>
                              <p:par>
                                <p:cTn id="209" presetID="22" presetClass="entr" presetSubtype="8" fill="hold" grpId="0" nodeType="withEffect">
                                  <p:stCondLst>
                                    <p:cond delay="400"/>
                                  </p:stCondLst>
                                  <p:childTnLst>
                                    <p:set>
                                      <p:cBhvr>
                                        <p:cTn id="210" dur="1" fill="hold">
                                          <p:stCondLst>
                                            <p:cond delay="0"/>
                                          </p:stCondLst>
                                        </p:cTn>
                                        <p:tgtEl>
                                          <p:spTgt spid="34"/>
                                        </p:tgtEl>
                                        <p:attrNameLst>
                                          <p:attrName>style.visibility</p:attrName>
                                        </p:attrNameLst>
                                      </p:cBhvr>
                                      <p:to>
                                        <p:strVal val="visible"/>
                                      </p:to>
                                    </p:set>
                                    <p:animEffect transition="in" filter="wipe(left)">
                                      <p:cBhvr>
                                        <p:cTn id="211" dur="500"/>
                                        <p:tgtEl>
                                          <p:spTgt spid="34"/>
                                        </p:tgtEl>
                                      </p:cBhvr>
                                    </p:animEffect>
                                  </p:childTnLst>
                                </p:cTn>
                              </p:par>
                            </p:childTnLst>
                          </p:cTn>
                        </p:par>
                        <p:par>
                          <p:cTn id="212" fill="hold">
                            <p:stCondLst>
                              <p:cond delay="1900"/>
                            </p:stCondLst>
                            <p:childTnLst>
                              <p:par>
                                <p:cTn id="213" presetID="0" presetClass="entr" presetSubtype="0" fill="hold" grpId="0" nodeType="afterEffect">
                                  <p:stCondLst>
                                    <p:cond delay="0"/>
                                  </p:stCondLst>
                                  <p:childTnLst>
                                    <p:set>
                                      <p:cBhvr>
                                        <p:cTn id="214" dur="1" fill="hold">
                                          <p:stCondLst>
                                            <p:cond delay="0"/>
                                          </p:stCondLst>
                                        </p:cTn>
                                        <p:tgtEl>
                                          <p:spTgt spid="38"/>
                                        </p:tgtEl>
                                        <p:attrNameLst>
                                          <p:attrName>style.visibility</p:attrName>
                                        </p:attrNameLst>
                                      </p:cBhvr>
                                      <p:to>
                                        <p:strVal val="visible"/>
                                      </p:to>
                                    </p:set>
                                    <p:animEffect transition="in" filter="dissolve">
                                      <p:cBhvr>
                                        <p:cTn id="215" dur="500">
                                          <p:stCondLst>
                                            <p:cond delay="0"/>
                                          </p:stCondLst>
                                        </p:cTn>
                                        <p:tgtEl>
                                          <p:spTgt spid="38"/>
                                        </p:tgtEl>
                                      </p:cBhvr>
                                    </p:animEffect>
                                    <p:anim to="" calcmode="lin" valueType="num">
                                      <p:cBhvr>
                                        <p:cTn id="216" dur="500" fill="hold">
                                          <p:stCondLst>
                                            <p:cond delay="0"/>
                                          </p:stCondLst>
                                        </p:cTn>
                                        <p:tgtEl>
                                          <p:spTgt spid="38"/>
                                        </p:tgtEl>
                                        <p:attrNameLst>
                                          <p:attrName>ppt_w</p:attrName>
                                        </p:attrNameLst>
                                      </p:cBhvr>
                                      <p:tavLst>
                                        <p:tav tm="0">
                                          <p:val>
                                            <p:strVal val="#ppt_w*4"/>
                                          </p:val>
                                        </p:tav>
                                        <p:tav tm="100000">
                                          <p:val>
                                            <p:strVal val="#ppt_w"/>
                                          </p:val>
                                        </p:tav>
                                      </p:tavLst>
                                    </p:anim>
                                    <p:anim to="" calcmode="lin" valueType="num">
                                      <p:cBhvr>
                                        <p:cTn id="217" dur="500" fill="hold">
                                          <p:stCondLst>
                                            <p:cond delay="0"/>
                                          </p:stCondLst>
                                        </p:cTn>
                                        <p:tgtEl>
                                          <p:spTgt spid="38"/>
                                        </p:tgtEl>
                                        <p:attrNameLst>
                                          <p:attrName>ppt_h</p:attrName>
                                        </p:attrNameLst>
                                      </p:cBhvr>
                                      <p:tavLst>
                                        <p:tav tm="0">
                                          <p:val>
                                            <p:strVal val="#ppt_h*4"/>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8" grpId="2"/>
      <p:bldP spid="10" grpId="0"/>
      <p:bldP spid="10" grpId="1"/>
      <p:bldP spid="10" grpId="2"/>
      <p:bldP spid="12" grpId="0"/>
      <p:bldP spid="12" grpId="1"/>
      <p:bldP spid="11" grpId="0"/>
      <p:bldP spid="11" grpId="1"/>
      <p:bldP spid="35" grpId="0"/>
      <p:bldP spid="35" grpId="1"/>
      <p:bldP spid="35" grpId="2"/>
      <p:bldP spid="37" grpId="0"/>
      <p:bldP spid="37" grpId="1"/>
      <p:bldP spid="13" grpId="0"/>
      <p:bldP spid="14" grpId="0"/>
      <p:bldP spid="14" grpId="1"/>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1" grpId="0"/>
      <p:bldP spid="21" grpId="1"/>
      <p:bldP spid="21" grpId="2"/>
      <p:bldP spid="22" grpId="0"/>
      <p:bldP spid="22" grpId="1"/>
      <p:bldP spid="22" grpId="2"/>
      <p:bldP spid="23" grpId="0"/>
      <p:bldP spid="23" grpId="1"/>
      <p:bldP spid="23" grpId="2"/>
      <p:bldP spid="24" grpId="0"/>
      <p:bldP spid="24" grpId="1"/>
      <p:bldP spid="24" grpId="2"/>
      <p:bldP spid="25" grpId="0"/>
      <p:bldP spid="26" grpId="0"/>
      <p:bldP spid="27" grpId="0"/>
      <p:bldP spid="28" grpId="0"/>
      <p:bldP spid="29" grpId="0"/>
      <p:bldP spid="29" grpId="1"/>
      <p:bldP spid="29" grpId="2"/>
      <p:bldP spid="30" grpId="0"/>
      <p:bldP spid="30" grpId="1"/>
      <p:bldP spid="31" grpId="0"/>
      <p:bldP spid="32" grpId="0"/>
      <p:bldP spid="32" grpId="1"/>
      <p:bldP spid="33" grpId="0"/>
      <p:bldP spid="34" grpId="0"/>
      <p:bldP spid="3" grpId="0"/>
      <p:bldP spid="38"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4" name="Rectangle 3">
            <a:extLst>
              <a:ext uri="{FF2B5EF4-FFF2-40B4-BE49-F238E27FC236}">
                <a16:creationId xmlns:a16="http://schemas.microsoft.com/office/drawing/2014/main" id="{04772508-131A-C4F9-692C-E865A36913FD}"/>
              </a:ext>
            </a:extLst>
          </p:cNvPr>
          <p:cNvSpPr/>
          <p:nvPr/>
        </p:nvSpPr>
        <p:spPr>
          <a:xfrm flipH="1">
            <a:off x="1" y="1"/>
            <a:ext cx="457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5" name="Rectangle 4">
            <a:extLst>
              <a:ext uri="{FF2B5EF4-FFF2-40B4-BE49-F238E27FC236}">
                <a16:creationId xmlns:a16="http://schemas.microsoft.com/office/drawing/2014/main" id="{9E3176EE-64BE-AC3F-7ED4-E9ECE424BF45}"/>
              </a:ext>
            </a:extLst>
          </p:cNvPr>
          <p:cNvSpPr/>
          <p:nvPr/>
        </p:nvSpPr>
        <p:spPr>
          <a:xfrm rot="10800000">
            <a:off x="0" y="3429000"/>
            <a:ext cx="457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6" name="Rectangle 5">
            <a:extLst>
              <a:ext uri="{FF2B5EF4-FFF2-40B4-BE49-F238E27FC236}">
                <a16:creationId xmlns:a16="http://schemas.microsoft.com/office/drawing/2014/main" id="{F04A2E45-8E41-A196-B582-AD65723C890C}"/>
              </a:ext>
            </a:extLst>
          </p:cNvPr>
          <p:cNvSpPr/>
          <p:nvPr/>
        </p:nvSpPr>
        <p:spPr>
          <a:xfrm flipH="1">
            <a:off x="4572000" y="3429000"/>
            <a:ext cx="457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7" name="Rectangle 6">
            <a:extLst>
              <a:ext uri="{FF2B5EF4-FFF2-40B4-BE49-F238E27FC236}">
                <a16:creationId xmlns:a16="http://schemas.microsoft.com/office/drawing/2014/main" id="{379F3127-B954-D97C-6F9C-B2739CFED721}"/>
              </a:ext>
            </a:extLst>
          </p:cNvPr>
          <p:cNvSpPr/>
          <p:nvPr/>
        </p:nvSpPr>
        <p:spPr>
          <a:xfrm rot="10800000">
            <a:off x="4572000" y="0"/>
            <a:ext cx="457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useBgFill="1">
        <p:nvSpPr>
          <p:cNvPr id="30" name="!!Morph">
            <a:extLst>
              <a:ext uri="{FF2B5EF4-FFF2-40B4-BE49-F238E27FC236}">
                <a16:creationId xmlns:a16="http://schemas.microsoft.com/office/drawing/2014/main" id="{E18EBC40-FDE2-E135-EE73-C8A109AC19CE}"/>
              </a:ext>
            </a:extLst>
          </p:cNvPr>
          <p:cNvSpPr/>
          <p:nvPr/>
        </p:nvSpPr>
        <p:spPr>
          <a:xfrm>
            <a:off x="10633" y="861237"/>
            <a:ext cx="5454502" cy="5996763"/>
          </a:xfrm>
          <a:custGeom>
            <a:avLst/>
            <a:gdLst>
              <a:gd name="connsiteX0" fmla="*/ 1818167 w 5454502"/>
              <a:gd name="connsiteY0" fmla="*/ 5996763 h 5996763"/>
              <a:gd name="connsiteX1" fmla="*/ 3211032 w 5454502"/>
              <a:gd name="connsiteY1" fmla="*/ 5996763 h 5996763"/>
              <a:gd name="connsiteX2" fmla="*/ 3327990 w 5454502"/>
              <a:gd name="connsiteY2" fmla="*/ 4380614 h 5996763"/>
              <a:gd name="connsiteX3" fmla="*/ 5443869 w 5454502"/>
              <a:gd name="connsiteY3" fmla="*/ 4061637 h 5996763"/>
              <a:gd name="connsiteX4" fmla="*/ 5454502 w 5454502"/>
              <a:gd name="connsiteY4" fmla="*/ 3540642 h 5996763"/>
              <a:gd name="connsiteX5" fmla="*/ 4657060 w 5454502"/>
              <a:gd name="connsiteY5" fmla="*/ 3274828 h 5996763"/>
              <a:gd name="connsiteX6" fmla="*/ 4508204 w 5454502"/>
              <a:gd name="connsiteY6" fmla="*/ 3274828 h 5996763"/>
              <a:gd name="connsiteX7" fmla="*/ 3349255 w 5454502"/>
              <a:gd name="connsiteY7" fmla="*/ 3423684 h 5996763"/>
              <a:gd name="connsiteX8" fmla="*/ 3434316 w 5454502"/>
              <a:gd name="connsiteY8" fmla="*/ 1212112 h 5996763"/>
              <a:gd name="connsiteX9" fmla="*/ 3168502 w 5454502"/>
              <a:gd name="connsiteY9" fmla="*/ 1073889 h 5996763"/>
              <a:gd name="connsiteX10" fmla="*/ 3147237 w 5454502"/>
              <a:gd name="connsiteY10" fmla="*/ 797442 h 5996763"/>
              <a:gd name="connsiteX11" fmla="*/ 2902688 w 5454502"/>
              <a:gd name="connsiteY11" fmla="*/ 786810 h 5996763"/>
              <a:gd name="connsiteX12" fmla="*/ 2945218 w 5454502"/>
              <a:gd name="connsiteY12" fmla="*/ 680484 h 5996763"/>
              <a:gd name="connsiteX13" fmla="*/ 2955851 w 5454502"/>
              <a:gd name="connsiteY13" fmla="*/ 467833 h 5996763"/>
              <a:gd name="connsiteX14" fmla="*/ 2923953 w 5454502"/>
              <a:gd name="connsiteY14" fmla="*/ 202019 h 5996763"/>
              <a:gd name="connsiteX15" fmla="*/ 2838893 w 5454502"/>
              <a:gd name="connsiteY15" fmla="*/ 0 h 5996763"/>
              <a:gd name="connsiteX16" fmla="*/ 2775097 w 5454502"/>
              <a:gd name="connsiteY16" fmla="*/ 159489 h 5996763"/>
              <a:gd name="connsiteX17" fmla="*/ 2775097 w 5454502"/>
              <a:gd name="connsiteY17" fmla="*/ 350875 h 5996763"/>
              <a:gd name="connsiteX18" fmla="*/ 2785730 w 5454502"/>
              <a:gd name="connsiteY18" fmla="*/ 531628 h 5996763"/>
              <a:gd name="connsiteX19" fmla="*/ 2806995 w 5454502"/>
              <a:gd name="connsiteY19" fmla="*/ 723014 h 5996763"/>
              <a:gd name="connsiteX20" fmla="*/ 2636874 w 5454502"/>
              <a:gd name="connsiteY20" fmla="*/ 680484 h 5996763"/>
              <a:gd name="connsiteX21" fmla="*/ 2551814 w 5454502"/>
              <a:gd name="connsiteY21" fmla="*/ 723014 h 5996763"/>
              <a:gd name="connsiteX22" fmla="*/ 2509283 w 5454502"/>
              <a:gd name="connsiteY22" fmla="*/ 903768 h 5996763"/>
              <a:gd name="connsiteX23" fmla="*/ 2434855 w 5454502"/>
              <a:gd name="connsiteY23" fmla="*/ 903768 h 5996763"/>
              <a:gd name="connsiteX24" fmla="*/ 2115879 w 5454502"/>
              <a:gd name="connsiteY24" fmla="*/ 978196 h 5996763"/>
              <a:gd name="connsiteX25" fmla="*/ 1967023 w 5454502"/>
              <a:gd name="connsiteY25" fmla="*/ 3593805 h 5996763"/>
              <a:gd name="connsiteX26" fmla="*/ 0 w 5454502"/>
              <a:gd name="connsiteY26" fmla="*/ 3827721 h 5996763"/>
              <a:gd name="connsiteX27" fmla="*/ 10632 w 5454502"/>
              <a:gd name="connsiteY27" fmla="*/ 4348716 h 5996763"/>
              <a:gd name="connsiteX28" fmla="*/ 786809 w 5454502"/>
              <a:gd name="connsiteY28" fmla="*/ 4603898 h 5996763"/>
              <a:gd name="connsiteX29" fmla="*/ 1924493 w 5454502"/>
              <a:gd name="connsiteY29" fmla="*/ 4476307 h 5996763"/>
              <a:gd name="connsiteX30" fmla="*/ 1818167 w 5454502"/>
              <a:gd name="connsiteY30" fmla="*/ 5996763 h 599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454502" h="5996763">
                <a:moveTo>
                  <a:pt x="1818167" y="5996763"/>
                </a:moveTo>
                <a:lnTo>
                  <a:pt x="3211032" y="5996763"/>
                </a:lnTo>
                <a:lnTo>
                  <a:pt x="3327990" y="4380614"/>
                </a:lnTo>
                <a:lnTo>
                  <a:pt x="5443869" y="4061637"/>
                </a:lnTo>
                <a:lnTo>
                  <a:pt x="5454502" y="3540642"/>
                </a:lnTo>
                <a:lnTo>
                  <a:pt x="4657060" y="3274828"/>
                </a:lnTo>
                <a:lnTo>
                  <a:pt x="4508204" y="3274828"/>
                </a:lnTo>
                <a:lnTo>
                  <a:pt x="3349255" y="3423684"/>
                </a:lnTo>
                <a:lnTo>
                  <a:pt x="3434316" y="1212112"/>
                </a:lnTo>
                <a:lnTo>
                  <a:pt x="3168502" y="1073889"/>
                </a:lnTo>
                <a:lnTo>
                  <a:pt x="3147237" y="797442"/>
                </a:lnTo>
                <a:lnTo>
                  <a:pt x="2902688" y="786810"/>
                </a:lnTo>
                <a:lnTo>
                  <a:pt x="2945218" y="680484"/>
                </a:lnTo>
                <a:lnTo>
                  <a:pt x="2955851" y="467833"/>
                </a:lnTo>
                <a:lnTo>
                  <a:pt x="2923953" y="202019"/>
                </a:lnTo>
                <a:lnTo>
                  <a:pt x="2838893" y="0"/>
                </a:lnTo>
                <a:lnTo>
                  <a:pt x="2775097" y="159489"/>
                </a:lnTo>
                <a:lnTo>
                  <a:pt x="2775097" y="350875"/>
                </a:lnTo>
                <a:lnTo>
                  <a:pt x="2785730" y="531628"/>
                </a:lnTo>
                <a:lnTo>
                  <a:pt x="2806995" y="723014"/>
                </a:lnTo>
                <a:lnTo>
                  <a:pt x="2636874" y="680484"/>
                </a:lnTo>
                <a:lnTo>
                  <a:pt x="2551814" y="723014"/>
                </a:lnTo>
                <a:lnTo>
                  <a:pt x="2509283" y="903768"/>
                </a:lnTo>
                <a:lnTo>
                  <a:pt x="2434855" y="903768"/>
                </a:lnTo>
                <a:lnTo>
                  <a:pt x="2115879" y="978196"/>
                </a:lnTo>
                <a:lnTo>
                  <a:pt x="1967023" y="3593805"/>
                </a:lnTo>
                <a:lnTo>
                  <a:pt x="0" y="3827721"/>
                </a:lnTo>
                <a:lnTo>
                  <a:pt x="10632" y="4348716"/>
                </a:lnTo>
                <a:lnTo>
                  <a:pt x="786809" y="4603898"/>
                </a:lnTo>
                <a:lnTo>
                  <a:pt x="1924493" y="4476307"/>
                </a:lnTo>
                <a:lnTo>
                  <a:pt x="1818167" y="5996763"/>
                </a:ln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216b29c0-6e94-4751-aab3-69847b970987">
            <a:extLst>
              <a:ext uri="{FF2B5EF4-FFF2-40B4-BE49-F238E27FC236}">
                <a16:creationId xmlns:a16="http://schemas.microsoft.com/office/drawing/2014/main" id="{035B5FD5-A5AB-B47A-A259-E5642F9B25A7}"/>
              </a:ext>
            </a:extLst>
          </p:cNvPr>
          <p:cNvSpPr txBox="1">
            <a:spLocks/>
          </p:cNvSpPr>
          <p:nvPr/>
        </p:nvSpPr>
        <p:spPr>
          <a:xfrm>
            <a:off x="5094075" y="2470315"/>
            <a:ext cx="3127165" cy="60780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1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r>
              <a:rPr lang="en-US" sz="442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40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442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1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p>
        </p:txBody>
      </p:sp>
      <p:sp>
        <p:nvSpPr>
          <p:cNvPr id="3" name="25259dcb-b159-427a-81d0-c79f97ffa058">
            <a:extLst>
              <a:ext uri="{FF2B5EF4-FFF2-40B4-BE49-F238E27FC236}">
                <a16:creationId xmlns:a16="http://schemas.microsoft.com/office/drawing/2014/main" id="{C2B36815-560D-94E9-79D6-D8A4B9BC49DA}"/>
              </a:ext>
            </a:extLst>
          </p:cNvPr>
          <p:cNvSpPr txBox="1">
            <a:spLocks/>
          </p:cNvSpPr>
          <p:nvPr/>
        </p:nvSpPr>
        <p:spPr>
          <a:xfrm>
            <a:off x="2276752" y="3115939"/>
            <a:ext cx="1943705"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1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r>
              <a:rPr lang="en-US" sz="442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18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442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1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p>
        </p:txBody>
      </p:sp>
      <p:sp>
        <p:nvSpPr>
          <p:cNvPr id="8" name="Final">
            <a:extLst>
              <a:ext uri="{FF2B5EF4-FFF2-40B4-BE49-F238E27FC236}">
                <a16:creationId xmlns:a16="http://schemas.microsoft.com/office/drawing/2014/main" id="{215B1AE8-79DA-6DDC-5B45-48EBC8B900FB}"/>
              </a:ext>
            </a:extLst>
          </p:cNvPr>
          <p:cNvSpPr txBox="1">
            <a:spLocks noChangeArrowheads="1"/>
          </p:cNvSpPr>
          <p:nvPr/>
        </p:nvSpPr>
        <p:spPr bwMode="auto">
          <a:xfrm>
            <a:off x="1056861" y="381000"/>
            <a:ext cx="7030278" cy="609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latin typeface="Calibri" panose="020F0502020204030204" pitchFamily="34" charset="0"/>
              </a:rPr>
              <a:t>God commanded light</a:t>
            </a:r>
            <a:br>
              <a:rPr lang="en-US" altLang="en-US" b="1" kern="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latin typeface="Calibri" panose="020F0502020204030204" pitchFamily="34" charset="0"/>
              </a:rPr>
              <a:t>to shine out of darkness</a:t>
            </a: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who has shone in our hearts </a:t>
            </a:r>
            <a:b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to give the light of </a:t>
            </a:r>
            <a:b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the knowledge of </a:t>
            </a:r>
            <a:b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the glory of God</a:t>
            </a: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t>in the face of Jesus Christ</a:t>
            </a:r>
            <a:endParaRPr lang="en-US" altLang="en-US" sz="4000" b="1" i="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endParaRPr>
          </a:p>
        </p:txBody>
      </p:sp>
      <p:sp>
        <p:nvSpPr>
          <p:cNvPr id="9" name="Main">
            <a:extLst>
              <a:ext uri="{FF2B5EF4-FFF2-40B4-BE49-F238E27FC236}">
                <a16:creationId xmlns:a16="http://schemas.microsoft.com/office/drawing/2014/main" id="{D5AAEAB4-3C30-523F-7DA9-7637A9449FD9}"/>
              </a:ext>
            </a:extLst>
          </p:cNvPr>
          <p:cNvSpPr txBox="1">
            <a:spLocks noChangeArrowheads="1"/>
          </p:cNvSpPr>
          <p:nvPr/>
        </p:nvSpPr>
        <p:spPr bwMode="auto">
          <a:xfrm rot="1028969">
            <a:off x="457200" y="1314439"/>
            <a:ext cx="8229600" cy="4229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it is the God who commanded light to shine out of darkness, who has shone in our hearts to give the light of the knowledge of the glory of God in the face of Jesus Christ. </a:t>
            </a:r>
            <a:r>
              <a:rPr kumimoji="0" lang="en-US" altLang="en-US" sz="3200" b="1" i="1"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2</a:t>
            </a:r>
            <a:r>
              <a:rPr kumimoji="0" lang="en-US" altLang="en-US" sz="3200" b="1" i="1" u="none" strike="noStrike" kern="0" cap="none" spc="0" normalizeH="0" baseline="3000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nd</a:t>
            </a:r>
            <a:r>
              <a:rPr kumimoji="0" lang="en-US" altLang="en-US" sz="3200" b="1" i="1"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Corinthians 4:6 </a:t>
            </a:r>
            <a:r>
              <a:rPr kumimoji="0" lang="en-US" altLang="en-US" sz="4000" b="1" i="1"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endParaRPr kumimoji="0" lang="en-US" altLang="en-US" sz="4000" b="1" i="1"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0" name="Rectangle 2">
            <a:extLst>
              <a:ext uri="{FF2B5EF4-FFF2-40B4-BE49-F238E27FC236}">
                <a16:creationId xmlns:a16="http://schemas.microsoft.com/office/drawing/2014/main" id="{EAAE04AF-C996-80FA-83E9-F38406BE593D}"/>
              </a:ext>
            </a:extLst>
          </p:cNvPr>
          <p:cNvSpPr txBox="1">
            <a:spLocks noChangeArrowheads="1"/>
          </p:cNvSpPr>
          <p:nvPr/>
        </p:nvSpPr>
        <p:spPr bwMode="auto">
          <a:xfrm>
            <a:off x="3220278" y="1378535"/>
            <a:ext cx="1263705" cy="80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God</a:t>
            </a:r>
          </a:p>
        </p:txBody>
      </p:sp>
      <p:sp>
        <p:nvSpPr>
          <p:cNvPr id="11" name="Rectangle 2">
            <a:extLst>
              <a:ext uri="{FF2B5EF4-FFF2-40B4-BE49-F238E27FC236}">
                <a16:creationId xmlns:a16="http://schemas.microsoft.com/office/drawing/2014/main" id="{0DC9099B-01E6-5D70-C953-DF47B0D1C467}"/>
              </a:ext>
            </a:extLst>
          </p:cNvPr>
          <p:cNvSpPr txBox="1">
            <a:spLocks noChangeArrowheads="1"/>
          </p:cNvSpPr>
          <p:nvPr/>
        </p:nvSpPr>
        <p:spPr bwMode="auto">
          <a:xfrm>
            <a:off x="5351929" y="1378535"/>
            <a:ext cx="3402389" cy="804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commanded</a:t>
            </a:r>
          </a:p>
        </p:txBody>
      </p:sp>
      <p:sp>
        <p:nvSpPr>
          <p:cNvPr id="12" name="Rectangle 2">
            <a:extLst>
              <a:ext uri="{FF2B5EF4-FFF2-40B4-BE49-F238E27FC236}">
                <a16:creationId xmlns:a16="http://schemas.microsoft.com/office/drawing/2014/main" id="{C4BBA30A-7E3A-8DCA-1E4E-07818CDDD681}"/>
              </a:ext>
            </a:extLst>
          </p:cNvPr>
          <p:cNvSpPr txBox="1">
            <a:spLocks noChangeArrowheads="1"/>
          </p:cNvSpPr>
          <p:nvPr/>
        </p:nvSpPr>
        <p:spPr bwMode="auto">
          <a:xfrm>
            <a:off x="298279" y="2056178"/>
            <a:ext cx="1551657" cy="7903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light</a:t>
            </a:r>
          </a:p>
        </p:txBody>
      </p:sp>
      <p:sp>
        <p:nvSpPr>
          <p:cNvPr id="13" name="Rectangle 2">
            <a:extLst>
              <a:ext uri="{FF2B5EF4-FFF2-40B4-BE49-F238E27FC236}">
                <a16:creationId xmlns:a16="http://schemas.microsoft.com/office/drawing/2014/main" id="{8768833C-5D49-D307-5B2E-EF2BBDD18AA1}"/>
              </a:ext>
            </a:extLst>
          </p:cNvPr>
          <p:cNvSpPr txBox="1">
            <a:spLocks noChangeArrowheads="1"/>
          </p:cNvSpPr>
          <p:nvPr/>
        </p:nvSpPr>
        <p:spPr bwMode="auto">
          <a:xfrm>
            <a:off x="1415609" y="2050143"/>
            <a:ext cx="6185221" cy="798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to shine out of darkness</a:t>
            </a:r>
          </a:p>
        </p:txBody>
      </p:sp>
      <p:sp>
        <p:nvSpPr>
          <p:cNvPr id="14" name="Rectangle 2">
            <a:extLst>
              <a:ext uri="{FF2B5EF4-FFF2-40B4-BE49-F238E27FC236}">
                <a16:creationId xmlns:a16="http://schemas.microsoft.com/office/drawing/2014/main" id="{F825967C-CA0F-0E0B-A291-66C3FB7A9B40}"/>
              </a:ext>
            </a:extLst>
          </p:cNvPr>
          <p:cNvSpPr txBox="1">
            <a:spLocks noChangeArrowheads="1"/>
          </p:cNvSpPr>
          <p:nvPr/>
        </p:nvSpPr>
        <p:spPr bwMode="auto">
          <a:xfrm>
            <a:off x="7434469" y="2067649"/>
            <a:ext cx="1289005" cy="7660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who</a:t>
            </a:r>
          </a:p>
        </p:txBody>
      </p:sp>
      <p:sp>
        <p:nvSpPr>
          <p:cNvPr id="15" name="Rectangle 2">
            <a:extLst>
              <a:ext uri="{FF2B5EF4-FFF2-40B4-BE49-F238E27FC236}">
                <a16:creationId xmlns:a16="http://schemas.microsoft.com/office/drawing/2014/main" id="{5809E45E-EAC7-77CA-218F-EA3E6A39741F}"/>
              </a:ext>
            </a:extLst>
          </p:cNvPr>
          <p:cNvSpPr txBox="1">
            <a:spLocks noChangeArrowheads="1"/>
          </p:cNvSpPr>
          <p:nvPr/>
        </p:nvSpPr>
        <p:spPr bwMode="auto">
          <a:xfrm>
            <a:off x="254272" y="2730256"/>
            <a:ext cx="6040509" cy="7806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has shone in our hearts</a:t>
            </a:r>
          </a:p>
        </p:txBody>
      </p:sp>
      <p:sp>
        <p:nvSpPr>
          <p:cNvPr id="16" name="Rectangle 2">
            <a:extLst>
              <a:ext uri="{FF2B5EF4-FFF2-40B4-BE49-F238E27FC236}">
                <a16:creationId xmlns:a16="http://schemas.microsoft.com/office/drawing/2014/main" id="{F46BFA29-AE90-DC2D-029C-1599DDCB972A}"/>
              </a:ext>
            </a:extLst>
          </p:cNvPr>
          <p:cNvSpPr txBox="1">
            <a:spLocks noChangeArrowheads="1"/>
          </p:cNvSpPr>
          <p:nvPr/>
        </p:nvSpPr>
        <p:spPr bwMode="auto">
          <a:xfrm>
            <a:off x="5894772" y="2756762"/>
            <a:ext cx="2897159" cy="7321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to give the</a:t>
            </a:r>
          </a:p>
        </p:txBody>
      </p:sp>
      <p:sp>
        <p:nvSpPr>
          <p:cNvPr id="17" name="Rectangle 2">
            <a:extLst>
              <a:ext uri="{FF2B5EF4-FFF2-40B4-BE49-F238E27FC236}">
                <a16:creationId xmlns:a16="http://schemas.microsoft.com/office/drawing/2014/main" id="{E3DD4D90-C4EB-6AF5-0F5D-28C7EF52FCA4}"/>
              </a:ext>
            </a:extLst>
          </p:cNvPr>
          <p:cNvSpPr txBox="1">
            <a:spLocks noChangeArrowheads="1"/>
          </p:cNvSpPr>
          <p:nvPr/>
        </p:nvSpPr>
        <p:spPr bwMode="auto">
          <a:xfrm>
            <a:off x="345972" y="3405773"/>
            <a:ext cx="2079387" cy="779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light of</a:t>
            </a:r>
          </a:p>
        </p:txBody>
      </p:sp>
      <p:sp>
        <p:nvSpPr>
          <p:cNvPr id="18" name="Rectangle 2">
            <a:extLst>
              <a:ext uri="{FF2B5EF4-FFF2-40B4-BE49-F238E27FC236}">
                <a16:creationId xmlns:a16="http://schemas.microsoft.com/office/drawing/2014/main" id="{B968B580-963A-54CE-07FA-713B32AD3D74}"/>
              </a:ext>
            </a:extLst>
          </p:cNvPr>
          <p:cNvSpPr txBox="1">
            <a:spLocks noChangeArrowheads="1"/>
          </p:cNvSpPr>
          <p:nvPr/>
        </p:nvSpPr>
        <p:spPr bwMode="auto">
          <a:xfrm>
            <a:off x="2006753" y="3392865"/>
            <a:ext cx="4699662" cy="800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the knowledge of</a:t>
            </a:r>
          </a:p>
        </p:txBody>
      </p:sp>
      <p:sp>
        <p:nvSpPr>
          <p:cNvPr id="19" name="Rectangle 2">
            <a:extLst>
              <a:ext uri="{FF2B5EF4-FFF2-40B4-BE49-F238E27FC236}">
                <a16:creationId xmlns:a16="http://schemas.microsoft.com/office/drawing/2014/main" id="{A146799C-149E-516B-E8E7-1A725ED04AE7}"/>
              </a:ext>
            </a:extLst>
          </p:cNvPr>
          <p:cNvSpPr txBox="1">
            <a:spLocks noChangeArrowheads="1"/>
          </p:cNvSpPr>
          <p:nvPr/>
        </p:nvSpPr>
        <p:spPr bwMode="auto">
          <a:xfrm>
            <a:off x="6188764" y="3406118"/>
            <a:ext cx="271074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the glory</a:t>
            </a:r>
          </a:p>
        </p:txBody>
      </p:sp>
      <p:sp>
        <p:nvSpPr>
          <p:cNvPr id="20" name="Rectangle 2">
            <a:extLst>
              <a:ext uri="{FF2B5EF4-FFF2-40B4-BE49-F238E27FC236}">
                <a16:creationId xmlns:a16="http://schemas.microsoft.com/office/drawing/2014/main" id="{504CBD93-FE64-B014-2CE8-D203ABD0358E}"/>
              </a:ext>
            </a:extLst>
          </p:cNvPr>
          <p:cNvSpPr txBox="1">
            <a:spLocks noChangeArrowheads="1"/>
          </p:cNvSpPr>
          <p:nvPr/>
        </p:nvSpPr>
        <p:spPr bwMode="auto">
          <a:xfrm>
            <a:off x="357808" y="4070791"/>
            <a:ext cx="2299819" cy="7900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of God</a:t>
            </a:r>
          </a:p>
        </p:txBody>
      </p:sp>
      <p:sp>
        <p:nvSpPr>
          <p:cNvPr id="21" name="Rectangle 2">
            <a:extLst>
              <a:ext uri="{FF2B5EF4-FFF2-40B4-BE49-F238E27FC236}">
                <a16:creationId xmlns:a16="http://schemas.microsoft.com/office/drawing/2014/main" id="{30400E9E-3E0F-85AA-301A-3CC8DCFECE9A}"/>
              </a:ext>
            </a:extLst>
          </p:cNvPr>
          <p:cNvSpPr txBox="1">
            <a:spLocks noChangeArrowheads="1"/>
          </p:cNvSpPr>
          <p:nvPr/>
        </p:nvSpPr>
        <p:spPr bwMode="auto">
          <a:xfrm>
            <a:off x="2134415" y="4081980"/>
            <a:ext cx="6413025" cy="7638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in the face of Jesus Christ</a:t>
            </a:r>
          </a:p>
        </p:txBody>
      </p:sp>
      <p:sp>
        <p:nvSpPr>
          <p:cNvPr id="22" name="Rectangle 2">
            <a:extLst>
              <a:ext uri="{FF2B5EF4-FFF2-40B4-BE49-F238E27FC236}">
                <a16:creationId xmlns:a16="http://schemas.microsoft.com/office/drawing/2014/main" id="{E8FA83CC-0124-FDA2-AC12-58FAA2554877}"/>
              </a:ext>
            </a:extLst>
          </p:cNvPr>
          <p:cNvSpPr txBox="1">
            <a:spLocks noChangeArrowheads="1"/>
          </p:cNvSpPr>
          <p:nvPr/>
        </p:nvSpPr>
        <p:spPr bwMode="auto">
          <a:xfrm>
            <a:off x="668721" y="688081"/>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54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54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23" name="Rectangle 2">
            <a:extLst>
              <a:ext uri="{FF2B5EF4-FFF2-40B4-BE49-F238E27FC236}">
                <a16:creationId xmlns:a16="http://schemas.microsoft.com/office/drawing/2014/main" id="{26D972FC-7972-48EB-D705-89973CFB1DDE}"/>
              </a:ext>
            </a:extLst>
          </p:cNvPr>
          <p:cNvSpPr txBox="1">
            <a:spLocks noChangeArrowheads="1"/>
          </p:cNvSpPr>
          <p:nvPr/>
        </p:nvSpPr>
        <p:spPr bwMode="auto">
          <a:xfrm>
            <a:off x="390425" y="237110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24" name="Rectangle 2">
            <a:extLst>
              <a:ext uri="{FF2B5EF4-FFF2-40B4-BE49-F238E27FC236}">
                <a16:creationId xmlns:a16="http://schemas.microsoft.com/office/drawing/2014/main" id="{F8D0FB2B-83B9-FA02-927F-B8CF48081DB2}"/>
              </a:ext>
            </a:extLst>
          </p:cNvPr>
          <p:cNvSpPr txBox="1">
            <a:spLocks noChangeArrowheads="1"/>
          </p:cNvSpPr>
          <p:nvPr/>
        </p:nvSpPr>
        <p:spPr bwMode="auto">
          <a:xfrm>
            <a:off x="774737" y="5723908"/>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25" name="Rectangle 6">
            <a:extLst>
              <a:ext uri="{FF2B5EF4-FFF2-40B4-BE49-F238E27FC236}">
                <a16:creationId xmlns:a16="http://schemas.microsoft.com/office/drawing/2014/main" id="{E023476C-9F2D-AECF-45AC-6FB37FCE92AA}"/>
              </a:ext>
            </a:extLst>
          </p:cNvPr>
          <p:cNvSpPr>
            <a:spLocks noChangeArrowheads="1"/>
          </p:cNvSpPr>
          <p:nvPr/>
        </p:nvSpPr>
        <p:spPr bwMode="auto">
          <a:xfrm>
            <a:off x="1459233" y="5731669"/>
            <a:ext cx="812480" cy="753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4400" b="1" dirty="0">
                <a:ln w="11430"/>
                <a:solidFill>
                  <a:srgbClr val="FFFFFF"/>
                </a:solidFill>
                <a:effectLst>
                  <a:glow rad="63500">
                    <a:srgbClr val="000000"/>
                  </a:glow>
                  <a:outerShdw blurRad="50800" dist="39000" dir="5460000" algn="tl">
                    <a:srgbClr val="000000">
                      <a:alpha val="38000"/>
                    </a:srgbClr>
                  </a:outerShdw>
                </a:effectLst>
                <a:latin typeface="Calibri" panose="020F0502020204030204" pitchFamily="34" charset="0"/>
              </a:rPr>
              <a:t>in</a:t>
            </a:r>
          </a:p>
        </p:txBody>
      </p:sp>
      <p:sp>
        <p:nvSpPr>
          <p:cNvPr id="26" name="Rectangle 9">
            <a:extLst>
              <a:ext uri="{FF2B5EF4-FFF2-40B4-BE49-F238E27FC236}">
                <a16:creationId xmlns:a16="http://schemas.microsoft.com/office/drawing/2014/main" id="{B7685F80-83D8-6C18-7A99-053383C11580}"/>
              </a:ext>
            </a:extLst>
          </p:cNvPr>
          <p:cNvSpPr>
            <a:spLocks noChangeArrowheads="1"/>
          </p:cNvSpPr>
          <p:nvPr/>
        </p:nvSpPr>
        <p:spPr bwMode="auto">
          <a:xfrm>
            <a:off x="4505739" y="5746558"/>
            <a:ext cx="3285711" cy="7328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4410" b="1" dirty="0">
                <a:solidFill>
                  <a:srgbClr val="CC9900"/>
                </a:solidFill>
                <a:latin typeface="Calibri" panose="020F0502020204030204" pitchFamily="34" charset="0"/>
                <a:cs typeface="Calibri" panose="020F0502020204030204" pitchFamily="34" charset="0"/>
              </a:rPr>
              <a:t>Jesus Christ</a:t>
            </a:r>
            <a:endParaRPr lang="en-US" sz="4410" b="1" i="1" dirty="0">
              <a:solidFill>
                <a:srgbClr val="CC9900"/>
              </a:solidFill>
              <a:latin typeface="Calibri" panose="020F0502020204030204" pitchFamily="34" charset="0"/>
              <a:cs typeface="Calibri" panose="020F0502020204030204" pitchFamily="34" charset="0"/>
            </a:endParaRPr>
          </a:p>
        </p:txBody>
      </p:sp>
      <p:sp>
        <p:nvSpPr>
          <p:cNvPr id="28" name="Rectangle 2">
            <a:extLst>
              <a:ext uri="{FF2B5EF4-FFF2-40B4-BE49-F238E27FC236}">
                <a16:creationId xmlns:a16="http://schemas.microsoft.com/office/drawing/2014/main" id="{97EFA42E-022E-C3B7-8706-D3F61FEE6AB2}"/>
              </a:ext>
            </a:extLst>
          </p:cNvPr>
          <p:cNvSpPr txBox="1">
            <a:spLocks noChangeArrowheads="1"/>
          </p:cNvSpPr>
          <p:nvPr/>
        </p:nvSpPr>
        <p:spPr bwMode="auto">
          <a:xfrm>
            <a:off x="5260078" y="2367270"/>
            <a:ext cx="2786166" cy="7783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kern="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t>our hearts</a:t>
            </a:r>
            <a:endParaRPr lang="en-US" altLang="en-US" b="1" i="1" kern="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endParaRPr>
          </a:p>
        </p:txBody>
      </p:sp>
      <p:sp>
        <p:nvSpPr>
          <p:cNvPr id="29" name="Rectangle 2">
            <a:extLst>
              <a:ext uri="{FF2B5EF4-FFF2-40B4-BE49-F238E27FC236}">
                <a16:creationId xmlns:a16="http://schemas.microsoft.com/office/drawing/2014/main" id="{57B9500C-F057-700F-9DBB-44C3D08C959E}"/>
              </a:ext>
            </a:extLst>
          </p:cNvPr>
          <p:cNvSpPr txBox="1">
            <a:spLocks noChangeArrowheads="1"/>
          </p:cNvSpPr>
          <p:nvPr/>
        </p:nvSpPr>
        <p:spPr bwMode="auto">
          <a:xfrm>
            <a:off x="2261979" y="3043233"/>
            <a:ext cx="1952834" cy="7691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rPr>
              <a:t>to give</a:t>
            </a:r>
            <a:endParaRPr lang="en-US" altLang="en-US" b="1" i="1" kern="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latin typeface="Calibri" panose="020F0502020204030204" pitchFamily="34" charset="0"/>
            </a:endParaRPr>
          </a:p>
        </p:txBody>
      </p:sp>
      <p:sp>
        <p:nvSpPr>
          <p:cNvPr id="27" name="Rectangle 8">
            <a:extLst>
              <a:ext uri="{FF2B5EF4-FFF2-40B4-BE49-F238E27FC236}">
                <a16:creationId xmlns:a16="http://schemas.microsoft.com/office/drawing/2014/main" id="{E1989F5B-BB81-FF10-40ED-5E586D072261}"/>
              </a:ext>
            </a:extLst>
          </p:cNvPr>
          <p:cNvSpPr>
            <a:spLocks noChangeArrowheads="1"/>
          </p:cNvSpPr>
          <p:nvPr/>
        </p:nvSpPr>
        <p:spPr bwMode="auto">
          <a:xfrm>
            <a:off x="4725893" y="2395538"/>
            <a:ext cx="770032" cy="7171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4400" b="1" dirty="0">
                <a:ln w="11430"/>
                <a:solidFill>
                  <a:srgbClr val="FFFFFF"/>
                </a:solidFill>
                <a:effectLst>
                  <a:glow rad="63500">
                    <a:srgbClr val="000000"/>
                  </a:glow>
                  <a:outerShdw blurRad="50800" dist="39000" dir="5460000" algn="tl">
                    <a:srgbClr val="000000">
                      <a:alpha val="38000"/>
                    </a:srgbClr>
                  </a:outerShdw>
                </a:effectLst>
                <a:latin typeface="Calibri" panose="020F0502020204030204" pitchFamily="34" charset="0"/>
              </a:rPr>
              <a:t>in</a:t>
            </a:r>
          </a:p>
        </p:txBody>
      </p:sp>
      <p:pic>
        <p:nvPicPr>
          <p:cNvPr id="32" name="Picture 41">
            <a:extLst>
              <a:ext uri="{FF2B5EF4-FFF2-40B4-BE49-F238E27FC236}">
                <a16:creationId xmlns:a16="http://schemas.microsoft.com/office/drawing/2014/main" id="{712108E3-193E-775E-08B1-9E38A60E0907}"/>
              </a:ext>
            </a:extLst>
          </p:cNvPr>
          <p:cNvPicPr>
            <a:picLocks noChangeAspect="1"/>
          </p:cNvPicPr>
          <p:nvPr/>
        </p:nvPicPr>
        <p:blipFill>
          <a:blip r:embed="rId3"/>
          <a:stretch>
            <a:fillRect/>
          </a:stretch>
        </p:blipFill>
        <p:spPr>
          <a:xfrm>
            <a:off x="389940" y="382853"/>
            <a:ext cx="7834039" cy="6145301"/>
          </a:xfrm>
          <a:prstGeom prst="rect">
            <a:avLst/>
          </a:prstGeom>
        </p:spPr>
      </p:pic>
    </p:spTree>
    <p:extLst>
      <p:ext uri="{BB962C8B-B14F-4D97-AF65-F5344CB8AC3E}">
        <p14:creationId xmlns:p14="http://schemas.microsoft.com/office/powerpoint/2010/main" val="23821881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childTnLst>
                                </p:cTn>
                              </p:par>
                              <p:par>
                                <p:cTn id="9" presetID="8" presetClass="emph" presetSubtype="0" fill="hold" grpId="3" nodeType="withEffect">
                                  <p:stCondLst>
                                    <p:cond delay="0"/>
                                  </p:stCondLst>
                                  <p:childTnLst>
                                    <p:animRot by="-1020000">
                                      <p:cBhvr>
                                        <p:cTn id="10" dur="1000" fill="hold"/>
                                        <p:tgtEl>
                                          <p:spTgt spid="9"/>
                                        </p:tgtEl>
                                        <p:attrNameLst>
                                          <p:attrName>r</p:attrName>
                                        </p:attrNameLst>
                                      </p:cBhvr>
                                    </p:animRot>
                                  </p:childTnLst>
                                </p:cTn>
                              </p:par>
                              <p:par>
                                <p:cTn id="11" presetID="42" presetClass="path" presetSubtype="0" accel="50000" decel="50000" fill="hold" grpId="2" nodeType="withEffect">
                                  <p:stCondLst>
                                    <p:cond delay="0"/>
                                  </p:stCondLst>
                                  <p:childTnLst>
                                    <p:animMotion origin="layout" path="M 0 0 L 0.22899 0.23241 " pathEditMode="relative" rAng="0" ptsTypes="AA">
                                      <p:cBhvr>
                                        <p:cTn id="12" dur="1000" spd="-100000" fill="hold"/>
                                        <p:tgtEl>
                                          <p:spTgt spid="9"/>
                                        </p:tgtEl>
                                        <p:attrNameLst>
                                          <p:attrName>ppt_x</p:attrName>
                                          <p:attrName>ppt_y</p:attrName>
                                        </p:attrNameLst>
                                      </p:cBhvr>
                                      <p:rCtr x="11441" y="11620"/>
                                    </p:animMotion>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250"/>
                                        <p:tgtEl>
                                          <p:spTgt spid="10"/>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250"/>
                                        <p:tgtEl>
                                          <p:spTgt spid="11"/>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250"/>
                                        <p:tgtEl>
                                          <p:spTgt spid="1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250"/>
                                        <p:tgtEl>
                                          <p:spTgt spid="1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250"/>
                                        <p:tgtEl>
                                          <p:spTgt spid="1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250"/>
                                        <p:tgtEl>
                                          <p:spTgt spid="1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250"/>
                                        <p:tgtEl>
                                          <p:spTgt spid="1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250"/>
                                        <p:tgtEl>
                                          <p:spTgt spid="1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250"/>
                                        <p:tgtEl>
                                          <p:spTgt spid="1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250"/>
                                        <p:tgtEl>
                                          <p:spTgt spid="1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250"/>
                                        <p:tgtEl>
                                          <p:spTgt spid="2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fade">
                                      <p:cBhvr>
                                        <p:cTn id="50" dur="250"/>
                                        <p:tgtEl>
                                          <p:spTgt spid="21"/>
                                        </p:tgtEl>
                                      </p:cBhvr>
                                    </p:animEffect>
                                  </p:childTnLst>
                                </p:cTn>
                              </p:par>
                              <p:par>
                                <p:cTn id="51" presetID="42" presetClass="path" presetSubtype="0" accel="50000" decel="50000" fill="hold" grpId="2" nodeType="withEffect">
                                  <p:stCondLst>
                                    <p:cond delay="0"/>
                                  </p:stCondLst>
                                  <p:childTnLst>
                                    <p:animMotion origin="layout" path="M -4.16667E-6 -7.40741E-7 L -0.27569 -0.15046 " pathEditMode="relative" rAng="0" ptsTypes="AA">
                                      <p:cBhvr>
                                        <p:cTn id="52" dur="2000" fill="hold"/>
                                        <p:tgtEl>
                                          <p:spTgt spid="11"/>
                                        </p:tgtEl>
                                        <p:attrNameLst>
                                          <p:attrName>ppt_x</p:attrName>
                                          <p:attrName>ppt_y</p:attrName>
                                        </p:attrNameLst>
                                      </p:cBhvr>
                                      <p:rCtr x="-13785" y="-7523"/>
                                    </p:animMotion>
                                  </p:childTnLst>
                                </p:cTn>
                              </p:par>
                              <p:par>
                                <p:cTn id="53" presetID="42" presetClass="path" presetSubtype="0" accel="50000" decel="50000" fill="hold" grpId="2" nodeType="withEffect">
                                  <p:stCondLst>
                                    <p:cond delay="0"/>
                                  </p:stCondLst>
                                  <p:childTnLst>
                                    <p:animMotion origin="layout" path="M -4.16667E-6 -7.40741E-7 L -0.15 -0.15046 " pathEditMode="relative" rAng="0" ptsTypes="AA">
                                      <p:cBhvr>
                                        <p:cTn id="54" dur="2000" fill="hold"/>
                                        <p:tgtEl>
                                          <p:spTgt spid="10"/>
                                        </p:tgtEl>
                                        <p:attrNameLst>
                                          <p:attrName>ppt_x</p:attrName>
                                          <p:attrName>ppt_y</p:attrName>
                                        </p:attrNameLst>
                                      </p:cBhvr>
                                      <p:rCtr x="-7500" y="-7523"/>
                                    </p:animMotion>
                                  </p:childTnLst>
                                </p:cTn>
                              </p:par>
                              <p:par>
                                <p:cTn id="55" presetID="42" presetClass="path" presetSubtype="0" accel="50000" decel="50000" fill="hold" grpId="2" nodeType="withEffect">
                                  <p:stCondLst>
                                    <p:cond delay="0"/>
                                  </p:stCondLst>
                                  <p:childTnLst>
                                    <p:animMotion origin="layout" path="M -1.11111E-6 2.59259E-6 L 0.60747 -0.24885 " pathEditMode="relative" rAng="0" ptsTypes="AA">
                                      <p:cBhvr>
                                        <p:cTn id="56" dur="2000" fill="hold"/>
                                        <p:tgtEl>
                                          <p:spTgt spid="12"/>
                                        </p:tgtEl>
                                        <p:attrNameLst>
                                          <p:attrName>ppt_x</p:attrName>
                                          <p:attrName>ppt_y</p:attrName>
                                        </p:attrNameLst>
                                      </p:cBhvr>
                                      <p:rCtr x="30365" y="-12454"/>
                                    </p:animMotion>
                                  </p:childTnLst>
                                </p:cTn>
                              </p:par>
                              <p:par>
                                <p:cTn id="57" presetID="42" presetClass="path" presetSubtype="0" accel="50000" decel="50000" fill="hold" grpId="2" nodeType="withEffect">
                                  <p:stCondLst>
                                    <p:cond delay="0"/>
                                  </p:stCondLst>
                                  <p:childTnLst>
                                    <p:animMotion origin="layout" path="M 4.44444E-6 -4.44444E-6 L 0.00746 -0.15046 " pathEditMode="relative" rAng="0" ptsTypes="AA">
                                      <p:cBhvr>
                                        <p:cTn id="58" dur="2000" fill="hold"/>
                                        <p:tgtEl>
                                          <p:spTgt spid="13"/>
                                        </p:tgtEl>
                                        <p:attrNameLst>
                                          <p:attrName>ppt_x</p:attrName>
                                          <p:attrName>ppt_y</p:attrName>
                                        </p:attrNameLst>
                                      </p:cBhvr>
                                      <p:rCtr x="365" y="-7523"/>
                                    </p:animMotion>
                                  </p:childTnLst>
                                </p:cTn>
                              </p:par>
                              <p:par>
                                <p:cTn id="59" presetID="42" presetClass="path" presetSubtype="0" accel="50000" decel="50000" fill="hold" grpId="2" nodeType="withEffect">
                                  <p:stCondLst>
                                    <p:cond delay="0"/>
                                  </p:stCondLst>
                                  <p:childTnLst>
                                    <p:animMotion origin="layout" path="M 3.05556E-6 4.07407E-6 L -0.68785 0.04467 " pathEditMode="relative" rAng="0" ptsTypes="AA">
                                      <p:cBhvr>
                                        <p:cTn id="60" dur="2000" fill="hold"/>
                                        <p:tgtEl>
                                          <p:spTgt spid="14"/>
                                        </p:tgtEl>
                                        <p:attrNameLst>
                                          <p:attrName>ppt_x</p:attrName>
                                          <p:attrName>ppt_y</p:attrName>
                                        </p:attrNameLst>
                                      </p:cBhvr>
                                      <p:rCtr x="-34392" y="2222"/>
                                    </p:animMotion>
                                  </p:childTnLst>
                                </p:cTn>
                              </p:par>
                              <p:par>
                                <p:cTn id="61" presetID="42" presetClass="path" presetSubtype="0" accel="50000" decel="50000" fill="hold" grpId="2" nodeType="withEffect">
                                  <p:stCondLst>
                                    <p:cond delay="0"/>
                                  </p:stCondLst>
                                  <p:childTnLst>
                                    <p:animMotion origin="layout" path="M 3.88889E-6 -2.59259E-6 L 0.20468 -0.05301 " pathEditMode="relative" rAng="0" ptsTypes="AA">
                                      <p:cBhvr>
                                        <p:cTn id="62" dur="2000" fill="hold"/>
                                        <p:tgtEl>
                                          <p:spTgt spid="15"/>
                                        </p:tgtEl>
                                        <p:attrNameLst>
                                          <p:attrName>ppt_x</p:attrName>
                                          <p:attrName>ppt_y</p:attrName>
                                        </p:attrNameLst>
                                      </p:cBhvr>
                                      <p:rCtr x="10226" y="-2662"/>
                                    </p:animMotion>
                                  </p:childTnLst>
                                </p:cTn>
                              </p:par>
                              <p:par>
                                <p:cTn id="63" presetID="42" presetClass="path" presetSubtype="0" accel="50000" decel="50000" fill="hold" grpId="2" nodeType="withEffect">
                                  <p:stCondLst>
                                    <p:cond delay="0"/>
                                  </p:stCondLst>
                                  <p:childTnLst>
                                    <p:animMotion origin="layout" path="M -1.38889E-6 -4.07407E-6 L -0.3993 0.04468 " pathEditMode="relative" rAng="0" ptsTypes="AA">
                                      <p:cBhvr>
                                        <p:cTn id="64" dur="2000" fill="hold"/>
                                        <p:tgtEl>
                                          <p:spTgt spid="16"/>
                                        </p:tgtEl>
                                        <p:attrNameLst>
                                          <p:attrName>ppt_x</p:attrName>
                                          <p:attrName>ppt_y</p:attrName>
                                        </p:attrNameLst>
                                      </p:cBhvr>
                                      <p:rCtr x="-19965" y="2222"/>
                                    </p:animMotion>
                                  </p:childTnLst>
                                </p:cTn>
                              </p:par>
                              <p:par>
                                <p:cTn id="65" presetID="42" presetClass="path" presetSubtype="0" accel="50000" decel="50000" fill="hold" grpId="2" nodeType="withEffect">
                                  <p:stCondLst>
                                    <p:cond delay="0"/>
                                  </p:stCondLst>
                                  <p:childTnLst>
                                    <p:animMotion origin="layout" path="M -2.5E-6 -7.40741E-7 L 0.49045 -0.05278 " pathEditMode="relative" rAng="0" ptsTypes="AA">
                                      <p:cBhvr>
                                        <p:cTn id="66" dur="2000" fill="hold"/>
                                        <p:tgtEl>
                                          <p:spTgt spid="17"/>
                                        </p:tgtEl>
                                        <p:attrNameLst>
                                          <p:attrName>ppt_x</p:attrName>
                                          <p:attrName>ppt_y</p:attrName>
                                        </p:attrNameLst>
                                      </p:cBhvr>
                                      <p:rCtr x="24514" y="-2639"/>
                                    </p:animMotion>
                                  </p:childTnLst>
                                </p:cTn>
                              </p:par>
                              <p:par>
                                <p:cTn id="67" presetID="42" presetClass="path" presetSubtype="0" accel="50000" decel="50000" fill="hold" grpId="2" nodeType="withEffect">
                                  <p:stCondLst>
                                    <p:cond delay="0"/>
                                  </p:stCondLst>
                                  <p:childTnLst>
                                    <p:animMotion origin="layout" path="M 1.11111E-6 7.40741E-7 L 0.02309 0.04444 " pathEditMode="relative" rAng="0" ptsTypes="AA">
                                      <p:cBhvr>
                                        <p:cTn id="68" dur="2000" fill="hold"/>
                                        <p:tgtEl>
                                          <p:spTgt spid="18"/>
                                        </p:tgtEl>
                                        <p:attrNameLst>
                                          <p:attrName>ppt_x</p:attrName>
                                          <p:attrName>ppt_y</p:attrName>
                                        </p:attrNameLst>
                                      </p:cBhvr>
                                      <p:rCtr x="1146" y="2222"/>
                                    </p:animMotion>
                                  </p:childTnLst>
                                </p:cTn>
                              </p:par>
                              <p:par>
                                <p:cTn id="69" presetID="42" presetClass="path" presetSubtype="0" accel="50000" decel="50000" fill="hold" grpId="2" nodeType="withEffect">
                                  <p:stCondLst>
                                    <p:cond delay="0"/>
                                  </p:stCondLst>
                                  <p:childTnLst>
                                    <p:animMotion origin="layout" path="M 0 -2.22222E-6 L -0.41753 0.14236 " pathEditMode="relative" rAng="0" ptsTypes="AA">
                                      <p:cBhvr>
                                        <p:cTn id="70" dur="2000" fill="hold"/>
                                        <p:tgtEl>
                                          <p:spTgt spid="19"/>
                                        </p:tgtEl>
                                        <p:attrNameLst>
                                          <p:attrName>ppt_x</p:attrName>
                                          <p:attrName>ppt_y</p:attrName>
                                        </p:attrNameLst>
                                      </p:cBhvr>
                                      <p:rCtr x="-20885" y="7106"/>
                                    </p:animMotion>
                                  </p:childTnLst>
                                </p:cTn>
                              </p:par>
                              <p:par>
                                <p:cTn id="71" presetID="42" presetClass="path" presetSubtype="0" accel="50000" decel="50000" fill="hold" grpId="2" nodeType="withEffect">
                                  <p:stCondLst>
                                    <p:cond delay="0"/>
                                  </p:stCondLst>
                                  <p:childTnLst>
                                    <p:animMotion origin="layout" path="M 3.05556E-6 2.59259E-6 L 0.45486 0.04467 " pathEditMode="relative" rAng="0" ptsTypes="AA">
                                      <p:cBhvr>
                                        <p:cTn id="72" dur="2000" fill="hold"/>
                                        <p:tgtEl>
                                          <p:spTgt spid="20"/>
                                        </p:tgtEl>
                                        <p:attrNameLst>
                                          <p:attrName>ppt_x</p:attrName>
                                          <p:attrName>ppt_y</p:attrName>
                                        </p:attrNameLst>
                                      </p:cBhvr>
                                      <p:rCtr x="22743" y="2222"/>
                                    </p:animMotion>
                                  </p:childTnLst>
                                </p:cTn>
                              </p:par>
                              <p:par>
                                <p:cTn id="73" presetID="42" presetClass="path" presetSubtype="0" accel="50000" decel="50000" fill="hold" grpId="2" nodeType="withEffect">
                                  <p:stCondLst>
                                    <p:cond delay="0"/>
                                  </p:stCondLst>
                                  <p:childTnLst>
                                    <p:animMotion origin="layout" path="M 2.22222E-6 -4.44444E-6 L -0.08403 0.24005 " pathEditMode="relative" rAng="0" ptsTypes="AA">
                                      <p:cBhvr>
                                        <p:cTn id="74" dur="2000" fill="hold"/>
                                        <p:tgtEl>
                                          <p:spTgt spid="21"/>
                                        </p:tgtEl>
                                        <p:attrNameLst>
                                          <p:attrName>ppt_x</p:attrName>
                                          <p:attrName>ppt_y</p:attrName>
                                        </p:attrNameLst>
                                      </p:cBhvr>
                                      <p:rCtr x="-4201" y="11991"/>
                                    </p:animMotion>
                                  </p:childTnLst>
                                </p:cTn>
                              </p:par>
                              <p:par>
                                <p:cTn id="75" presetID="10" presetClass="exit" presetSubtype="0" fill="hold" grpId="1" nodeType="withEffect">
                                  <p:stCondLst>
                                    <p:cond delay="0"/>
                                  </p:stCondLst>
                                  <p:childTnLst>
                                    <p:animEffect transition="out" filter="fade">
                                      <p:cBhvr>
                                        <p:cTn id="76" dur="1250"/>
                                        <p:tgtEl>
                                          <p:spTgt spid="9"/>
                                        </p:tgtEl>
                                      </p:cBhvr>
                                    </p:animEffect>
                                    <p:set>
                                      <p:cBhvr>
                                        <p:cTn id="77" dur="1" fill="hold">
                                          <p:stCondLst>
                                            <p:cond delay="1249"/>
                                          </p:stCondLst>
                                        </p:cTn>
                                        <p:tgtEl>
                                          <p:spTgt spid="9"/>
                                        </p:tgtEl>
                                        <p:attrNameLst>
                                          <p:attrName>style.visibility</p:attrName>
                                        </p:attrNameLst>
                                      </p:cBhvr>
                                      <p:to>
                                        <p:strVal val="hidden"/>
                                      </p:to>
                                    </p:set>
                                  </p:childTnLst>
                                </p:cTn>
                              </p:par>
                            </p:childTnLst>
                          </p:cTn>
                        </p:par>
                        <p:par>
                          <p:cTn id="78" fill="hold">
                            <p:stCondLst>
                              <p:cond delay="2000"/>
                            </p:stCondLst>
                            <p:childTnLst>
                              <p:par>
                                <p:cTn id="79" presetID="10" presetClass="entr" presetSubtype="0" fill="hold" grpId="0" nodeType="afterEffect">
                                  <p:stCondLst>
                                    <p:cond delay="0"/>
                                  </p:stCondLst>
                                  <p:childTnLst>
                                    <p:set>
                                      <p:cBhvr>
                                        <p:cTn id="80" dur="1" fill="hold">
                                          <p:stCondLst>
                                            <p:cond delay="0"/>
                                          </p:stCondLst>
                                        </p:cTn>
                                        <p:tgtEl>
                                          <p:spTgt spid="8"/>
                                        </p:tgtEl>
                                        <p:attrNameLst>
                                          <p:attrName>style.visibility</p:attrName>
                                        </p:attrNameLst>
                                      </p:cBhvr>
                                      <p:to>
                                        <p:strVal val="visible"/>
                                      </p:to>
                                    </p:set>
                                    <p:animEffect transition="in" filter="fade">
                                      <p:cBhvr>
                                        <p:cTn id="81" dur="250"/>
                                        <p:tgtEl>
                                          <p:spTgt spid="8"/>
                                        </p:tgtEl>
                                      </p:cBhvr>
                                    </p:animEffect>
                                  </p:childTnLst>
                                </p:cTn>
                              </p:par>
                              <p:par>
                                <p:cTn id="82" presetID="10" presetClass="exit" presetSubtype="0" fill="hold" grpId="1" nodeType="withEffect">
                                  <p:stCondLst>
                                    <p:cond delay="0"/>
                                  </p:stCondLst>
                                  <p:childTnLst>
                                    <p:animEffect transition="out" filter="fade">
                                      <p:cBhvr>
                                        <p:cTn id="83" dur="500"/>
                                        <p:tgtEl>
                                          <p:spTgt spid="11"/>
                                        </p:tgtEl>
                                      </p:cBhvr>
                                    </p:animEffect>
                                    <p:set>
                                      <p:cBhvr>
                                        <p:cTn id="84" dur="1" fill="hold">
                                          <p:stCondLst>
                                            <p:cond delay="499"/>
                                          </p:stCondLst>
                                        </p:cTn>
                                        <p:tgtEl>
                                          <p:spTgt spid="11"/>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500"/>
                                        <p:tgtEl>
                                          <p:spTgt spid="10"/>
                                        </p:tgtEl>
                                      </p:cBhvr>
                                    </p:animEffect>
                                    <p:set>
                                      <p:cBhvr>
                                        <p:cTn id="87" dur="1" fill="hold">
                                          <p:stCondLst>
                                            <p:cond delay="499"/>
                                          </p:stCondLst>
                                        </p:cTn>
                                        <p:tgtEl>
                                          <p:spTgt spid="10"/>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500"/>
                                        <p:tgtEl>
                                          <p:spTgt spid="12"/>
                                        </p:tgtEl>
                                      </p:cBhvr>
                                    </p:animEffect>
                                    <p:set>
                                      <p:cBhvr>
                                        <p:cTn id="90" dur="1" fill="hold">
                                          <p:stCondLst>
                                            <p:cond delay="499"/>
                                          </p:stCondLst>
                                        </p:cTn>
                                        <p:tgtEl>
                                          <p:spTgt spid="12"/>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500"/>
                                        <p:tgtEl>
                                          <p:spTgt spid="13"/>
                                        </p:tgtEl>
                                      </p:cBhvr>
                                    </p:animEffect>
                                    <p:set>
                                      <p:cBhvr>
                                        <p:cTn id="93" dur="1" fill="hold">
                                          <p:stCondLst>
                                            <p:cond delay="499"/>
                                          </p:stCondLst>
                                        </p:cTn>
                                        <p:tgtEl>
                                          <p:spTgt spid="13"/>
                                        </p:tgtEl>
                                        <p:attrNameLst>
                                          <p:attrName>style.visibility</p:attrName>
                                        </p:attrNameLst>
                                      </p:cBhvr>
                                      <p:to>
                                        <p:strVal val="hidden"/>
                                      </p:to>
                                    </p:set>
                                  </p:childTnLst>
                                </p:cTn>
                              </p:par>
                              <p:par>
                                <p:cTn id="94" presetID="10" presetClass="exit" presetSubtype="0" fill="hold" grpId="1" nodeType="withEffect">
                                  <p:stCondLst>
                                    <p:cond delay="0"/>
                                  </p:stCondLst>
                                  <p:childTnLst>
                                    <p:animEffect transition="out" filter="fade">
                                      <p:cBhvr>
                                        <p:cTn id="95" dur="500"/>
                                        <p:tgtEl>
                                          <p:spTgt spid="14"/>
                                        </p:tgtEl>
                                      </p:cBhvr>
                                    </p:animEffect>
                                    <p:set>
                                      <p:cBhvr>
                                        <p:cTn id="96" dur="1" fill="hold">
                                          <p:stCondLst>
                                            <p:cond delay="499"/>
                                          </p:stCondLst>
                                        </p:cTn>
                                        <p:tgtEl>
                                          <p:spTgt spid="14"/>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500"/>
                                        <p:tgtEl>
                                          <p:spTgt spid="15"/>
                                        </p:tgtEl>
                                      </p:cBhvr>
                                    </p:animEffect>
                                    <p:set>
                                      <p:cBhvr>
                                        <p:cTn id="99" dur="1" fill="hold">
                                          <p:stCondLst>
                                            <p:cond delay="499"/>
                                          </p:stCondLst>
                                        </p:cTn>
                                        <p:tgtEl>
                                          <p:spTgt spid="15"/>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500"/>
                                        <p:tgtEl>
                                          <p:spTgt spid="16"/>
                                        </p:tgtEl>
                                      </p:cBhvr>
                                    </p:animEffect>
                                    <p:set>
                                      <p:cBhvr>
                                        <p:cTn id="102" dur="1" fill="hold">
                                          <p:stCondLst>
                                            <p:cond delay="499"/>
                                          </p:stCondLst>
                                        </p:cTn>
                                        <p:tgtEl>
                                          <p:spTgt spid="16"/>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500"/>
                                        <p:tgtEl>
                                          <p:spTgt spid="17"/>
                                        </p:tgtEl>
                                      </p:cBhvr>
                                    </p:animEffect>
                                    <p:set>
                                      <p:cBhvr>
                                        <p:cTn id="105" dur="1" fill="hold">
                                          <p:stCondLst>
                                            <p:cond delay="499"/>
                                          </p:stCondLst>
                                        </p:cTn>
                                        <p:tgtEl>
                                          <p:spTgt spid="17"/>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500"/>
                                        <p:tgtEl>
                                          <p:spTgt spid="18"/>
                                        </p:tgtEl>
                                      </p:cBhvr>
                                    </p:animEffect>
                                    <p:set>
                                      <p:cBhvr>
                                        <p:cTn id="108" dur="1" fill="hold">
                                          <p:stCondLst>
                                            <p:cond delay="499"/>
                                          </p:stCondLst>
                                        </p:cTn>
                                        <p:tgtEl>
                                          <p:spTgt spid="18"/>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500"/>
                                        <p:tgtEl>
                                          <p:spTgt spid="19"/>
                                        </p:tgtEl>
                                      </p:cBhvr>
                                    </p:animEffect>
                                    <p:set>
                                      <p:cBhvr>
                                        <p:cTn id="111" dur="1" fill="hold">
                                          <p:stCondLst>
                                            <p:cond delay="499"/>
                                          </p:stCondLst>
                                        </p:cTn>
                                        <p:tgtEl>
                                          <p:spTgt spid="19"/>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500"/>
                                        <p:tgtEl>
                                          <p:spTgt spid="20"/>
                                        </p:tgtEl>
                                      </p:cBhvr>
                                    </p:animEffect>
                                    <p:set>
                                      <p:cBhvr>
                                        <p:cTn id="114" dur="1" fill="hold">
                                          <p:stCondLst>
                                            <p:cond delay="499"/>
                                          </p:stCondLst>
                                        </p:cTn>
                                        <p:tgtEl>
                                          <p:spTgt spid="20"/>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500"/>
                                        <p:tgtEl>
                                          <p:spTgt spid="21"/>
                                        </p:tgtEl>
                                      </p:cBhvr>
                                    </p:animEffect>
                                    <p:set>
                                      <p:cBhvr>
                                        <p:cTn id="117" dur="1" fill="hold">
                                          <p:stCondLst>
                                            <p:cond delay="499"/>
                                          </p:stCondLst>
                                        </p:cTn>
                                        <p:tgtEl>
                                          <p:spTgt spid="21"/>
                                        </p:tgtEl>
                                        <p:attrNameLst>
                                          <p:attrName>style.visibility</p:attrName>
                                        </p:attrNameLst>
                                      </p:cBhvr>
                                      <p:to>
                                        <p:strVal val="hidden"/>
                                      </p:to>
                                    </p:set>
                                  </p:childTnLst>
                                </p:cTn>
                              </p:par>
                            </p:childTnLst>
                          </p:cTn>
                        </p:par>
                        <p:par>
                          <p:cTn id="118" fill="hold">
                            <p:stCondLst>
                              <p:cond delay="2500"/>
                            </p:stCondLst>
                            <p:childTnLst>
                              <p:par>
                                <p:cTn id="119" presetID="2" presetClass="entr" presetSubtype="8" fill="hold" grpId="0" nodeType="afterEffect">
                                  <p:stCondLst>
                                    <p:cond delay="0"/>
                                  </p:stCondLst>
                                  <p:childTnLst>
                                    <p:set>
                                      <p:cBhvr>
                                        <p:cTn id="120" dur="1" fill="hold">
                                          <p:stCondLst>
                                            <p:cond delay="0"/>
                                          </p:stCondLst>
                                        </p:cTn>
                                        <p:tgtEl>
                                          <p:spTgt spid="22"/>
                                        </p:tgtEl>
                                        <p:attrNameLst>
                                          <p:attrName>style.visibility</p:attrName>
                                        </p:attrNameLst>
                                      </p:cBhvr>
                                      <p:to>
                                        <p:strVal val="visible"/>
                                      </p:to>
                                    </p:set>
                                    <p:anim calcmode="lin" valueType="num">
                                      <p:cBhvr additive="base">
                                        <p:cTn id="121" dur="500" fill="hold"/>
                                        <p:tgtEl>
                                          <p:spTgt spid="22"/>
                                        </p:tgtEl>
                                        <p:attrNameLst>
                                          <p:attrName>ppt_x</p:attrName>
                                        </p:attrNameLst>
                                      </p:cBhvr>
                                      <p:tavLst>
                                        <p:tav tm="0">
                                          <p:val>
                                            <p:strVal val="0-#ppt_w/2"/>
                                          </p:val>
                                        </p:tav>
                                        <p:tav tm="100000">
                                          <p:val>
                                            <p:strVal val="#ppt_x"/>
                                          </p:val>
                                        </p:tav>
                                      </p:tavLst>
                                    </p:anim>
                                    <p:anim calcmode="lin" valueType="num">
                                      <p:cBhvr additive="base">
                                        <p:cTn id="122"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8" fill="hold" grpId="0" nodeType="clickEffect">
                                  <p:stCondLst>
                                    <p:cond delay="0"/>
                                  </p:stCondLst>
                                  <p:childTnLst>
                                    <p:set>
                                      <p:cBhvr>
                                        <p:cTn id="126" dur="1" fill="hold">
                                          <p:stCondLst>
                                            <p:cond delay="0"/>
                                          </p:stCondLst>
                                        </p:cTn>
                                        <p:tgtEl>
                                          <p:spTgt spid="23"/>
                                        </p:tgtEl>
                                        <p:attrNameLst>
                                          <p:attrName>style.visibility</p:attrName>
                                        </p:attrNameLst>
                                      </p:cBhvr>
                                      <p:to>
                                        <p:strVal val="visible"/>
                                      </p:to>
                                    </p:set>
                                    <p:anim calcmode="lin" valueType="num">
                                      <p:cBhvr additive="base">
                                        <p:cTn id="127" dur="500" fill="hold"/>
                                        <p:tgtEl>
                                          <p:spTgt spid="23"/>
                                        </p:tgtEl>
                                        <p:attrNameLst>
                                          <p:attrName>ppt_x</p:attrName>
                                        </p:attrNameLst>
                                      </p:cBhvr>
                                      <p:tavLst>
                                        <p:tav tm="0">
                                          <p:val>
                                            <p:strVal val="0-#ppt_w/2"/>
                                          </p:val>
                                        </p:tav>
                                        <p:tav tm="100000">
                                          <p:val>
                                            <p:strVal val="#ppt_x"/>
                                          </p:val>
                                        </p:tav>
                                      </p:tavLst>
                                    </p:anim>
                                    <p:anim calcmode="lin" valueType="num">
                                      <p:cBhvr additive="base">
                                        <p:cTn id="128" dur="500" fill="hold"/>
                                        <p:tgtEl>
                                          <p:spTgt spid="23"/>
                                        </p:tgtEl>
                                        <p:attrNameLst>
                                          <p:attrName>ppt_y</p:attrName>
                                        </p:attrNameLst>
                                      </p:cBhvr>
                                      <p:tavLst>
                                        <p:tav tm="0">
                                          <p:val>
                                            <p:strVal val="#ppt_y"/>
                                          </p:val>
                                        </p:tav>
                                        <p:tav tm="100000">
                                          <p:val>
                                            <p:strVal val="#ppt_y"/>
                                          </p:val>
                                        </p:tav>
                                      </p:tavLst>
                                    </p:anim>
                                  </p:childTnLst>
                                </p:cTn>
                              </p:par>
                              <p:par>
                                <p:cTn id="129" presetID="22" presetClass="entr" presetSubtype="8" fill="hold" grpId="0" nodeType="withEffect">
                                  <p:stCondLst>
                                    <p:cond delay="400"/>
                                  </p:stCondLst>
                                  <p:childTnLst>
                                    <p:set>
                                      <p:cBhvr>
                                        <p:cTn id="130" dur="1" fill="hold">
                                          <p:stCondLst>
                                            <p:cond delay="0"/>
                                          </p:stCondLst>
                                        </p:cTn>
                                        <p:tgtEl>
                                          <p:spTgt spid="2"/>
                                        </p:tgtEl>
                                        <p:attrNameLst>
                                          <p:attrName>style.visibility</p:attrName>
                                        </p:attrNameLst>
                                      </p:cBhvr>
                                      <p:to>
                                        <p:strVal val="visible"/>
                                      </p:to>
                                    </p:set>
                                    <p:animEffect transition="in" filter="wipe(left)">
                                      <p:cBhvr>
                                        <p:cTn id="131" dur="500"/>
                                        <p:tgtEl>
                                          <p:spTgt spid="2"/>
                                        </p:tgtEl>
                                      </p:cBhvr>
                                    </p:animEffect>
                                  </p:childTnLst>
                                </p:cTn>
                              </p:par>
                              <p:par>
                                <p:cTn id="132" presetID="18" presetClass="emph" presetSubtype="0" fill="hold" grpId="1" nodeType="withEffect">
                                  <p:stCondLst>
                                    <p:cond delay="400"/>
                                  </p:stCondLst>
                                  <p:childTnLst>
                                    <p:set>
                                      <p:cBhvr override="childStyle">
                                        <p:cTn id="133" dur="500" fill="hold"/>
                                        <p:tgtEl>
                                          <p:spTgt spid="2"/>
                                        </p:tgtEl>
                                        <p:attrNameLst>
                                          <p:attrName>style.textDecorationUnderline</p:attrName>
                                        </p:attrNameLst>
                                      </p:cBhvr>
                                      <p:to>
                                        <p:strVal val="true"/>
                                      </p:to>
                                    </p:set>
                                  </p:childTnLst>
                                </p:cTn>
                              </p:par>
                              <p:par>
                                <p:cTn id="134" presetID="22" presetClass="entr" presetSubtype="8" fill="hold" grpId="0" nodeType="withEffect">
                                  <p:stCondLst>
                                    <p:cond delay="400"/>
                                  </p:stCondLst>
                                  <p:childTnLst>
                                    <p:set>
                                      <p:cBhvr>
                                        <p:cTn id="135" dur="1" fill="hold">
                                          <p:stCondLst>
                                            <p:cond delay="0"/>
                                          </p:stCondLst>
                                        </p:cTn>
                                        <p:tgtEl>
                                          <p:spTgt spid="28"/>
                                        </p:tgtEl>
                                        <p:attrNameLst>
                                          <p:attrName>style.visibility</p:attrName>
                                        </p:attrNameLst>
                                      </p:cBhvr>
                                      <p:to>
                                        <p:strVal val="visible"/>
                                      </p:to>
                                    </p:set>
                                    <p:animEffect transition="in" filter="wipe(left)">
                                      <p:cBhvr>
                                        <p:cTn id="136" dur="500"/>
                                        <p:tgtEl>
                                          <p:spTgt spid="28"/>
                                        </p:tgtEl>
                                      </p:cBhvr>
                                    </p:animEffect>
                                  </p:childTnLst>
                                </p:cTn>
                              </p:par>
                              <p:par>
                                <p:cTn id="137" presetID="0" presetClass="entr" presetSubtype="0" fill="hold" grpId="0" nodeType="withEffect">
                                  <p:stCondLst>
                                    <p:cond delay="800"/>
                                  </p:stCondLst>
                                  <p:childTnLst>
                                    <p:set>
                                      <p:cBhvr>
                                        <p:cTn id="138" dur="1" fill="hold">
                                          <p:stCondLst>
                                            <p:cond delay="0"/>
                                          </p:stCondLst>
                                        </p:cTn>
                                        <p:tgtEl>
                                          <p:spTgt spid="27"/>
                                        </p:tgtEl>
                                        <p:attrNameLst>
                                          <p:attrName>style.visibility</p:attrName>
                                        </p:attrNameLst>
                                      </p:cBhvr>
                                      <p:to>
                                        <p:strVal val="visible"/>
                                      </p:to>
                                    </p:set>
                                    <p:animEffect transition="in" filter="dissolve">
                                      <p:cBhvr>
                                        <p:cTn id="139" dur="500">
                                          <p:stCondLst>
                                            <p:cond delay="0"/>
                                          </p:stCondLst>
                                        </p:cTn>
                                        <p:tgtEl>
                                          <p:spTgt spid="27"/>
                                        </p:tgtEl>
                                      </p:cBhvr>
                                    </p:animEffect>
                                    <p:anim to="" calcmode="lin" valueType="num">
                                      <p:cBhvr>
                                        <p:cTn id="140" dur="500" fill="hold">
                                          <p:stCondLst>
                                            <p:cond delay="0"/>
                                          </p:stCondLst>
                                        </p:cTn>
                                        <p:tgtEl>
                                          <p:spTgt spid="27"/>
                                        </p:tgtEl>
                                        <p:attrNameLst>
                                          <p:attrName>ppt_w</p:attrName>
                                        </p:attrNameLst>
                                      </p:cBhvr>
                                      <p:tavLst>
                                        <p:tav tm="0">
                                          <p:val>
                                            <p:strVal val="#ppt_w*4"/>
                                          </p:val>
                                        </p:tav>
                                        <p:tav tm="100000">
                                          <p:val>
                                            <p:strVal val="#ppt_w"/>
                                          </p:val>
                                        </p:tav>
                                      </p:tavLst>
                                    </p:anim>
                                    <p:anim to="" calcmode="lin" valueType="num">
                                      <p:cBhvr>
                                        <p:cTn id="141" dur="500" fill="hold">
                                          <p:stCondLst>
                                            <p:cond delay="0"/>
                                          </p:stCondLst>
                                        </p:cTn>
                                        <p:tgtEl>
                                          <p:spTgt spid="27"/>
                                        </p:tgtEl>
                                        <p:attrNameLst>
                                          <p:attrName>ppt_h</p:attrName>
                                        </p:attrNameLst>
                                      </p:cBhvr>
                                      <p:tavLst>
                                        <p:tav tm="0">
                                          <p:val>
                                            <p:strVal val="#ppt_h*4"/>
                                          </p:val>
                                        </p:tav>
                                        <p:tav tm="100000">
                                          <p:val>
                                            <p:strVal val="#ppt_h"/>
                                          </p:val>
                                        </p:tav>
                                      </p:tavLst>
                                    </p:anim>
                                  </p:childTnLst>
                                </p:cTn>
                              </p:par>
                            </p:childTnLst>
                          </p:cTn>
                        </p:par>
                      </p:childTnLst>
                    </p:cTn>
                  </p:par>
                  <p:par>
                    <p:cTn id="142" fill="hold">
                      <p:stCondLst>
                        <p:cond delay="indefinite"/>
                      </p:stCondLst>
                      <p:childTnLst>
                        <p:par>
                          <p:cTn id="143" fill="hold">
                            <p:stCondLst>
                              <p:cond delay="0"/>
                            </p:stCondLst>
                            <p:childTnLst>
                              <p:par>
                                <p:cTn id="144" presetID="22" presetClass="entr" presetSubtype="8" fill="hold" grpId="0" nodeType="clickEffect">
                                  <p:stCondLst>
                                    <p:cond delay="0"/>
                                  </p:stCondLst>
                                  <p:childTnLst>
                                    <p:set>
                                      <p:cBhvr>
                                        <p:cTn id="145" dur="1" fill="hold">
                                          <p:stCondLst>
                                            <p:cond delay="0"/>
                                          </p:stCondLst>
                                        </p:cTn>
                                        <p:tgtEl>
                                          <p:spTgt spid="3"/>
                                        </p:tgtEl>
                                        <p:attrNameLst>
                                          <p:attrName>style.visibility</p:attrName>
                                        </p:attrNameLst>
                                      </p:cBhvr>
                                      <p:to>
                                        <p:strVal val="visible"/>
                                      </p:to>
                                    </p:set>
                                    <p:animEffect transition="in" filter="wipe(left)">
                                      <p:cBhvr>
                                        <p:cTn id="146" dur="500"/>
                                        <p:tgtEl>
                                          <p:spTgt spid="3"/>
                                        </p:tgtEl>
                                      </p:cBhvr>
                                    </p:animEffect>
                                  </p:childTnLst>
                                </p:cTn>
                              </p:par>
                              <p:par>
                                <p:cTn id="147" presetID="18" presetClass="emph" presetSubtype="0" fill="hold" grpId="1" nodeType="withEffect">
                                  <p:stCondLst>
                                    <p:cond delay="0"/>
                                  </p:stCondLst>
                                  <p:childTnLst>
                                    <p:set>
                                      <p:cBhvr override="childStyle">
                                        <p:cTn id="148" dur="500" fill="hold"/>
                                        <p:tgtEl>
                                          <p:spTgt spid="3"/>
                                        </p:tgtEl>
                                        <p:attrNameLst>
                                          <p:attrName>style.textDecorationUnderline</p:attrName>
                                        </p:attrNameLst>
                                      </p:cBhvr>
                                      <p:to>
                                        <p:strVal val="true"/>
                                      </p:to>
                                    </p:set>
                                  </p:childTnLst>
                                </p:cTn>
                              </p:par>
                              <p:par>
                                <p:cTn id="149" presetID="22" presetClass="entr" presetSubtype="8" fill="hold" grpId="0" nodeType="withEffect">
                                  <p:stCondLst>
                                    <p:cond delay="0"/>
                                  </p:stCondLst>
                                  <p:childTnLst>
                                    <p:set>
                                      <p:cBhvr>
                                        <p:cTn id="150" dur="1" fill="hold">
                                          <p:stCondLst>
                                            <p:cond delay="0"/>
                                          </p:stCondLst>
                                        </p:cTn>
                                        <p:tgtEl>
                                          <p:spTgt spid="29"/>
                                        </p:tgtEl>
                                        <p:attrNameLst>
                                          <p:attrName>style.visibility</p:attrName>
                                        </p:attrNameLst>
                                      </p:cBhvr>
                                      <p:to>
                                        <p:strVal val="visible"/>
                                      </p:to>
                                    </p:set>
                                    <p:animEffect transition="in" filter="wipe(left)">
                                      <p:cBhvr>
                                        <p:cTn id="151" dur="500"/>
                                        <p:tgtEl>
                                          <p:spTgt spid="29"/>
                                        </p:tgtEl>
                                      </p:cBhvr>
                                    </p:animEffect>
                                  </p:childTnLst>
                                </p:cTn>
                              </p:par>
                            </p:childTnLst>
                          </p:cTn>
                        </p:par>
                      </p:childTnLst>
                    </p:cTn>
                  </p:par>
                  <p:par>
                    <p:cTn id="152" fill="hold">
                      <p:stCondLst>
                        <p:cond delay="indefinite"/>
                      </p:stCondLst>
                      <p:childTnLst>
                        <p:par>
                          <p:cTn id="153" fill="hold">
                            <p:stCondLst>
                              <p:cond delay="0"/>
                            </p:stCondLst>
                            <p:childTnLst>
                              <p:par>
                                <p:cTn id="154" presetID="2" presetClass="entr" presetSubtype="8" fill="hold" grpId="0" nodeType="click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additive="base">
                                        <p:cTn id="156" dur="500" fill="hold"/>
                                        <p:tgtEl>
                                          <p:spTgt spid="24"/>
                                        </p:tgtEl>
                                        <p:attrNameLst>
                                          <p:attrName>ppt_x</p:attrName>
                                        </p:attrNameLst>
                                      </p:cBhvr>
                                      <p:tavLst>
                                        <p:tav tm="0">
                                          <p:val>
                                            <p:strVal val="0-#ppt_w/2"/>
                                          </p:val>
                                        </p:tav>
                                        <p:tav tm="100000">
                                          <p:val>
                                            <p:strVal val="#ppt_x"/>
                                          </p:val>
                                        </p:tav>
                                      </p:tavLst>
                                    </p:anim>
                                    <p:anim calcmode="lin" valueType="num">
                                      <p:cBhvr additive="base">
                                        <p:cTn id="157" dur="500" fill="hold"/>
                                        <p:tgtEl>
                                          <p:spTgt spid="24"/>
                                        </p:tgtEl>
                                        <p:attrNameLst>
                                          <p:attrName>ppt_y</p:attrName>
                                        </p:attrNameLst>
                                      </p:cBhvr>
                                      <p:tavLst>
                                        <p:tav tm="0">
                                          <p:val>
                                            <p:strVal val="#ppt_y"/>
                                          </p:val>
                                        </p:tav>
                                        <p:tav tm="100000">
                                          <p:val>
                                            <p:strVal val="#ppt_y"/>
                                          </p:val>
                                        </p:tav>
                                      </p:tavLst>
                                    </p:anim>
                                  </p:childTnLst>
                                </p:cTn>
                              </p:par>
                              <p:par>
                                <p:cTn id="158" presetID="0" presetClass="entr" presetSubtype="0" fill="hold" grpId="0" nodeType="withEffect">
                                  <p:stCondLst>
                                    <p:cond delay="0"/>
                                  </p:stCondLst>
                                  <p:iterate type="lt">
                                    <p:tmPct val="10000"/>
                                  </p:iterate>
                                  <p:childTnLst>
                                    <p:set>
                                      <p:cBhvr>
                                        <p:cTn id="159" dur="1" fill="hold">
                                          <p:stCondLst>
                                            <p:cond delay="0"/>
                                          </p:stCondLst>
                                        </p:cTn>
                                        <p:tgtEl>
                                          <p:spTgt spid="26"/>
                                        </p:tgtEl>
                                        <p:attrNameLst>
                                          <p:attrName>style.visibility</p:attrName>
                                        </p:attrNameLst>
                                      </p:cBhvr>
                                      <p:to>
                                        <p:strVal val="visible"/>
                                      </p:to>
                                    </p:set>
                                    <p:animEffect transition="in" filter="dissolve">
                                      <p:cBhvr>
                                        <p:cTn id="160" dur="500">
                                          <p:stCondLst>
                                            <p:cond delay="0"/>
                                          </p:stCondLst>
                                        </p:cTn>
                                        <p:tgtEl>
                                          <p:spTgt spid="26"/>
                                        </p:tgtEl>
                                      </p:cBhvr>
                                    </p:animEffect>
                                    <p:anim to="" calcmode="lin" valueType="num">
                                      <p:cBhvr>
                                        <p:cTn id="161" dur="500" fill="hold">
                                          <p:stCondLst>
                                            <p:cond delay="0"/>
                                          </p:stCondLst>
                                        </p:cTn>
                                        <p:tgtEl>
                                          <p:spTgt spid="26"/>
                                        </p:tgtEl>
                                        <p:attrNameLst>
                                          <p:attrName>ppt_w</p:attrName>
                                        </p:attrNameLst>
                                      </p:cBhvr>
                                      <p:tavLst>
                                        <p:tav tm="0">
                                          <p:val>
                                            <p:strVal val="#ppt_w*4"/>
                                          </p:val>
                                        </p:tav>
                                        <p:tav tm="100000">
                                          <p:val>
                                            <p:strVal val="#ppt_w"/>
                                          </p:val>
                                        </p:tav>
                                      </p:tavLst>
                                    </p:anim>
                                    <p:anim to="" calcmode="lin" valueType="num">
                                      <p:cBhvr>
                                        <p:cTn id="162" dur="500" fill="hold">
                                          <p:stCondLst>
                                            <p:cond delay="0"/>
                                          </p:stCondLst>
                                        </p:cTn>
                                        <p:tgtEl>
                                          <p:spTgt spid="26"/>
                                        </p:tgtEl>
                                        <p:attrNameLst>
                                          <p:attrName>ppt_h</p:attrName>
                                        </p:attrNameLst>
                                      </p:cBhvr>
                                      <p:tavLst>
                                        <p:tav tm="0">
                                          <p:val>
                                            <p:strVal val="#ppt_h*4"/>
                                          </p:val>
                                        </p:tav>
                                        <p:tav tm="100000">
                                          <p:val>
                                            <p:strVal val="#ppt_h"/>
                                          </p:val>
                                        </p:tav>
                                      </p:tavLst>
                                    </p:anim>
                                  </p:childTnLst>
                                </p:cTn>
                              </p:par>
                            </p:childTnLst>
                          </p:cTn>
                        </p:par>
                        <p:par>
                          <p:cTn id="163" fill="hold">
                            <p:stCondLst>
                              <p:cond delay="1000"/>
                            </p:stCondLst>
                            <p:childTnLst>
                              <p:par>
                                <p:cTn id="164" presetID="26" presetClass="emph" presetSubtype="0" fill="hold" grpId="1" nodeType="afterEffect">
                                  <p:stCondLst>
                                    <p:cond delay="0"/>
                                  </p:stCondLst>
                                  <p:iterate type="lt">
                                    <p:tmPct val="0"/>
                                  </p:iterate>
                                  <p:childTnLst>
                                    <p:animEffect transition="out" filter="fade">
                                      <p:cBhvr>
                                        <p:cTn id="165" dur="500" tmFilter="0, 0; .2, .5; .8, .5; 1, 0"/>
                                        <p:tgtEl>
                                          <p:spTgt spid="26"/>
                                        </p:tgtEl>
                                      </p:cBhvr>
                                    </p:animEffect>
                                    <p:animScale>
                                      <p:cBhvr>
                                        <p:cTn id="166" dur="250" autoRev="1" fill="hold"/>
                                        <p:tgtEl>
                                          <p:spTgt spid="26"/>
                                        </p:tgtEl>
                                      </p:cBhvr>
                                      <p:by x="105000" y="105000"/>
                                    </p:animScale>
                                  </p:childTnLst>
                                </p:cTn>
                              </p:par>
                              <p:par>
                                <p:cTn id="167" presetID="0" presetClass="entr" presetSubtype="0" fill="hold" grpId="0" nodeType="withEffect">
                                  <p:stCondLst>
                                    <p:cond delay="0"/>
                                  </p:stCondLst>
                                  <p:childTnLst>
                                    <p:set>
                                      <p:cBhvr>
                                        <p:cTn id="168" dur="1" fill="hold">
                                          <p:stCondLst>
                                            <p:cond delay="0"/>
                                          </p:stCondLst>
                                        </p:cTn>
                                        <p:tgtEl>
                                          <p:spTgt spid="25"/>
                                        </p:tgtEl>
                                        <p:attrNameLst>
                                          <p:attrName>style.visibility</p:attrName>
                                        </p:attrNameLst>
                                      </p:cBhvr>
                                      <p:to>
                                        <p:strVal val="visible"/>
                                      </p:to>
                                    </p:set>
                                    <p:animEffect transition="in" filter="dissolve">
                                      <p:cBhvr>
                                        <p:cTn id="169" dur="500">
                                          <p:stCondLst>
                                            <p:cond delay="0"/>
                                          </p:stCondLst>
                                        </p:cTn>
                                        <p:tgtEl>
                                          <p:spTgt spid="25"/>
                                        </p:tgtEl>
                                      </p:cBhvr>
                                    </p:animEffect>
                                    <p:anim to="" calcmode="lin" valueType="num">
                                      <p:cBhvr>
                                        <p:cTn id="170" dur="500" fill="hold">
                                          <p:stCondLst>
                                            <p:cond delay="0"/>
                                          </p:stCondLst>
                                        </p:cTn>
                                        <p:tgtEl>
                                          <p:spTgt spid="25"/>
                                        </p:tgtEl>
                                        <p:attrNameLst>
                                          <p:attrName>ppt_w</p:attrName>
                                        </p:attrNameLst>
                                      </p:cBhvr>
                                      <p:tavLst>
                                        <p:tav tm="0">
                                          <p:val>
                                            <p:strVal val="#ppt_w*4"/>
                                          </p:val>
                                        </p:tav>
                                        <p:tav tm="100000">
                                          <p:val>
                                            <p:strVal val="#ppt_w"/>
                                          </p:val>
                                        </p:tav>
                                      </p:tavLst>
                                    </p:anim>
                                    <p:anim to="" calcmode="lin" valueType="num">
                                      <p:cBhvr>
                                        <p:cTn id="171" dur="500" fill="hold">
                                          <p:stCondLst>
                                            <p:cond delay="0"/>
                                          </p:stCondLst>
                                        </p:cTn>
                                        <p:tgtEl>
                                          <p:spTgt spid="25"/>
                                        </p:tgtEl>
                                        <p:attrNameLst>
                                          <p:attrName>ppt_h</p:attrName>
                                        </p:attrNameLst>
                                      </p:cBhvr>
                                      <p:tavLst>
                                        <p:tav tm="0">
                                          <p:val>
                                            <p:strVal val="#ppt_h*4"/>
                                          </p:val>
                                        </p:tav>
                                        <p:tav tm="100000">
                                          <p:val>
                                            <p:strVal val="#ppt_h"/>
                                          </p:val>
                                        </p:tav>
                                      </p:tavLst>
                                    </p:anim>
                                  </p:childTnLst>
                                </p:cTn>
                              </p:par>
                            </p:childTnLst>
                          </p:cTn>
                        </p:par>
                      </p:childTnLst>
                    </p:cTn>
                  </p:par>
                  <p:par>
                    <p:cTn id="172" fill="hold">
                      <p:stCondLst>
                        <p:cond delay="indefinite"/>
                      </p:stCondLst>
                      <p:childTnLst>
                        <p:par>
                          <p:cTn id="173" fill="hold">
                            <p:stCondLst>
                              <p:cond delay="0"/>
                            </p:stCondLst>
                            <p:childTnLst>
                              <p:par>
                                <p:cTn id="174" presetID="1" presetClass="exit" presetSubtype="0" fill="hold" grpId="1" nodeType="clickEffect">
                                  <p:stCondLst>
                                    <p:cond delay="0"/>
                                  </p:stCondLst>
                                  <p:childTnLst>
                                    <p:set>
                                      <p:cBhvr>
                                        <p:cTn id="175" dur="1" fill="hold">
                                          <p:stCondLst>
                                            <p:cond delay="0"/>
                                          </p:stCondLst>
                                        </p:cTn>
                                        <p:tgtEl>
                                          <p:spTgt spid="8"/>
                                        </p:tgtEl>
                                        <p:attrNameLst>
                                          <p:attrName>style.visibility</p:attrName>
                                        </p:attrNameLst>
                                      </p:cBhvr>
                                      <p:to>
                                        <p:strVal val="hidden"/>
                                      </p:to>
                                    </p:set>
                                  </p:childTnLst>
                                </p:cTn>
                              </p:par>
                              <p:par>
                                <p:cTn id="176" presetID="1" presetClass="exit" presetSubtype="0" fill="hold" grpId="1" nodeType="withEffect">
                                  <p:stCondLst>
                                    <p:cond delay="0"/>
                                  </p:stCondLst>
                                  <p:childTnLst>
                                    <p:set>
                                      <p:cBhvr>
                                        <p:cTn id="177" dur="1" fill="hold">
                                          <p:stCondLst>
                                            <p:cond delay="0"/>
                                          </p:stCondLst>
                                        </p:cTn>
                                        <p:tgtEl>
                                          <p:spTgt spid="29"/>
                                        </p:tgtEl>
                                        <p:attrNameLst>
                                          <p:attrName>style.visibility</p:attrName>
                                        </p:attrNameLst>
                                      </p:cBhvr>
                                      <p:to>
                                        <p:strVal val="hidden"/>
                                      </p:to>
                                    </p:set>
                                  </p:childTnLst>
                                </p:cTn>
                              </p:par>
                              <p:par>
                                <p:cTn id="178" presetID="1" presetClass="exit" presetSubtype="0" fill="hold" grpId="1" nodeType="withEffect">
                                  <p:stCondLst>
                                    <p:cond delay="0"/>
                                  </p:stCondLst>
                                  <p:childTnLst>
                                    <p:set>
                                      <p:cBhvr>
                                        <p:cTn id="179" dur="1" fill="hold">
                                          <p:stCondLst>
                                            <p:cond delay="0"/>
                                          </p:stCondLst>
                                        </p:cTn>
                                        <p:tgtEl>
                                          <p:spTgt spid="22"/>
                                        </p:tgtEl>
                                        <p:attrNameLst>
                                          <p:attrName>style.visibility</p:attrName>
                                        </p:attrNameLst>
                                      </p:cBhvr>
                                      <p:to>
                                        <p:strVal val="hidden"/>
                                      </p:to>
                                    </p:set>
                                  </p:childTnLst>
                                </p:cTn>
                              </p:par>
                              <p:par>
                                <p:cTn id="180" presetID="1" presetClass="exit" presetSubtype="0" fill="hold" grpId="1" nodeType="withEffect">
                                  <p:stCondLst>
                                    <p:cond delay="0"/>
                                  </p:stCondLst>
                                  <p:childTnLst>
                                    <p:set>
                                      <p:cBhvr>
                                        <p:cTn id="181" dur="1" fill="hold">
                                          <p:stCondLst>
                                            <p:cond delay="0"/>
                                          </p:stCondLst>
                                        </p:cTn>
                                        <p:tgtEl>
                                          <p:spTgt spid="23"/>
                                        </p:tgtEl>
                                        <p:attrNameLst>
                                          <p:attrName>style.visibility</p:attrName>
                                        </p:attrNameLst>
                                      </p:cBhvr>
                                      <p:to>
                                        <p:strVal val="hidden"/>
                                      </p:to>
                                    </p:set>
                                  </p:childTnLst>
                                </p:cTn>
                              </p:par>
                              <p:par>
                                <p:cTn id="182" presetID="1" presetClass="exit" presetSubtype="0" fill="hold" grpId="1" nodeType="withEffect">
                                  <p:stCondLst>
                                    <p:cond delay="0"/>
                                  </p:stCondLst>
                                  <p:childTnLst>
                                    <p:set>
                                      <p:cBhvr>
                                        <p:cTn id="183" dur="1" fill="hold">
                                          <p:stCondLst>
                                            <p:cond delay="0"/>
                                          </p:stCondLst>
                                        </p:cTn>
                                        <p:tgtEl>
                                          <p:spTgt spid="24"/>
                                        </p:tgtEl>
                                        <p:attrNameLst>
                                          <p:attrName>style.visibility</p:attrName>
                                        </p:attrNameLst>
                                      </p:cBhvr>
                                      <p:to>
                                        <p:strVal val="hidden"/>
                                      </p:to>
                                    </p:set>
                                  </p:childTnLst>
                                </p:cTn>
                              </p:par>
                              <p:par>
                                <p:cTn id="184" presetID="1" presetClass="exit" presetSubtype="0" fill="hold" grpId="1" nodeType="withEffect">
                                  <p:stCondLst>
                                    <p:cond delay="0"/>
                                  </p:stCondLst>
                                  <p:childTnLst>
                                    <p:set>
                                      <p:cBhvr>
                                        <p:cTn id="185" dur="1" fill="hold">
                                          <p:stCondLst>
                                            <p:cond delay="0"/>
                                          </p:stCondLst>
                                        </p:cTn>
                                        <p:tgtEl>
                                          <p:spTgt spid="25"/>
                                        </p:tgtEl>
                                        <p:attrNameLst>
                                          <p:attrName>style.visibility</p:attrName>
                                        </p:attrNameLst>
                                      </p:cBhvr>
                                      <p:to>
                                        <p:strVal val="hidden"/>
                                      </p:to>
                                    </p:set>
                                  </p:childTnLst>
                                </p:cTn>
                              </p:par>
                              <p:par>
                                <p:cTn id="186" presetID="1" presetClass="exit" presetSubtype="0" fill="hold" grpId="2" nodeType="withEffect">
                                  <p:stCondLst>
                                    <p:cond delay="0"/>
                                  </p:stCondLst>
                                  <p:iterate type="lt">
                                    <p:tmAbs val="0"/>
                                  </p:iterate>
                                  <p:childTnLst>
                                    <p:set>
                                      <p:cBhvr>
                                        <p:cTn id="187" dur="1" fill="hold">
                                          <p:stCondLst>
                                            <p:cond delay="0"/>
                                          </p:stCondLst>
                                        </p:cTn>
                                        <p:tgtEl>
                                          <p:spTgt spid="26"/>
                                        </p:tgtEl>
                                        <p:attrNameLst>
                                          <p:attrName>style.visibility</p:attrName>
                                        </p:attrNameLst>
                                      </p:cBhvr>
                                      <p:to>
                                        <p:strVal val="hidden"/>
                                      </p:to>
                                    </p:set>
                                  </p:childTnLst>
                                </p:cTn>
                              </p:par>
                              <p:par>
                                <p:cTn id="188" presetID="1" presetClass="exit" presetSubtype="0" fill="hold" grpId="1" nodeType="withEffect">
                                  <p:stCondLst>
                                    <p:cond delay="0"/>
                                  </p:stCondLst>
                                  <p:childTnLst>
                                    <p:set>
                                      <p:cBhvr>
                                        <p:cTn id="189" dur="1" fill="hold">
                                          <p:stCondLst>
                                            <p:cond delay="0"/>
                                          </p:stCondLst>
                                        </p:cTn>
                                        <p:tgtEl>
                                          <p:spTgt spid="27"/>
                                        </p:tgtEl>
                                        <p:attrNameLst>
                                          <p:attrName>style.visibility</p:attrName>
                                        </p:attrNameLst>
                                      </p:cBhvr>
                                      <p:to>
                                        <p:strVal val="hidden"/>
                                      </p:to>
                                    </p:set>
                                  </p:childTnLst>
                                </p:cTn>
                              </p:par>
                              <p:par>
                                <p:cTn id="190" presetID="1" presetClass="exit" presetSubtype="0" fill="hold" grpId="2" nodeType="withEffect">
                                  <p:stCondLst>
                                    <p:cond delay="0"/>
                                  </p:stCondLst>
                                  <p:childTnLst>
                                    <p:set>
                                      <p:cBhvr>
                                        <p:cTn id="191" dur="1" fill="hold">
                                          <p:stCondLst>
                                            <p:cond delay="0"/>
                                          </p:stCondLst>
                                        </p:cTn>
                                        <p:tgtEl>
                                          <p:spTgt spid="2"/>
                                        </p:tgtEl>
                                        <p:attrNameLst>
                                          <p:attrName>style.visibility</p:attrName>
                                        </p:attrNameLst>
                                      </p:cBhvr>
                                      <p:to>
                                        <p:strVal val="hidden"/>
                                      </p:to>
                                    </p:set>
                                  </p:childTnLst>
                                </p:cTn>
                              </p:par>
                              <p:par>
                                <p:cTn id="192" presetID="1" presetClass="exit" presetSubtype="0" fill="hold" grpId="1" nodeType="withEffect">
                                  <p:stCondLst>
                                    <p:cond delay="0"/>
                                  </p:stCondLst>
                                  <p:childTnLst>
                                    <p:set>
                                      <p:cBhvr>
                                        <p:cTn id="193" dur="1" fill="hold">
                                          <p:stCondLst>
                                            <p:cond delay="0"/>
                                          </p:stCondLst>
                                        </p:cTn>
                                        <p:tgtEl>
                                          <p:spTgt spid="28"/>
                                        </p:tgtEl>
                                        <p:attrNameLst>
                                          <p:attrName>style.visibility</p:attrName>
                                        </p:attrNameLst>
                                      </p:cBhvr>
                                      <p:to>
                                        <p:strVal val="hidden"/>
                                      </p:to>
                                    </p:set>
                                  </p:childTnLst>
                                </p:cTn>
                              </p:par>
                              <p:par>
                                <p:cTn id="194" presetID="1" presetClass="exit" presetSubtype="0" fill="hold" grpId="2" nodeType="withEffect">
                                  <p:stCondLst>
                                    <p:cond delay="0"/>
                                  </p:stCondLst>
                                  <p:childTnLst>
                                    <p:set>
                                      <p:cBhvr>
                                        <p:cTn id="195" dur="1" fill="hold">
                                          <p:stCondLst>
                                            <p:cond delay="0"/>
                                          </p:stCondLst>
                                        </p:cTn>
                                        <p:tgtEl>
                                          <p:spTgt spid="3"/>
                                        </p:tgtEl>
                                        <p:attrNameLst>
                                          <p:attrName>style.visibility</p:attrName>
                                        </p:attrNameLst>
                                      </p:cBhvr>
                                      <p:to>
                                        <p:strVal val="hidden"/>
                                      </p:to>
                                    </p:set>
                                  </p:childTnLst>
                                </p:cTn>
                              </p:par>
                              <p:par>
                                <p:cTn id="196" presetID="1" presetClass="entr" presetSubtype="0" fill="hold" nodeType="withEffect">
                                  <p:stCondLst>
                                    <p:cond delay="0"/>
                                  </p:stCondLst>
                                  <p:childTnLst>
                                    <p:set>
                                      <p:cBhvr>
                                        <p:cTn id="197" dur="1" fill="hold">
                                          <p:stCondLst>
                                            <p:cond delay="0"/>
                                          </p:stCondLst>
                                        </p:cTn>
                                        <p:tgtEl>
                                          <p:spTgt spid="32"/>
                                        </p:tgtEl>
                                        <p:attrNameLst>
                                          <p:attrName>style.visibility</p:attrName>
                                        </p:attrNameLst>
                                      </p:cBhvr>
                                      <p:to>
                                        <p:strVal val="visible"/>
                                      </p:to>
                                    </p:set>
                                  </p:childTnLst>
                                </p:cTn>
                              </p:par>
                              <p:par>
                                <p:cTn id="198" presetID="23" presetClass="exit" presetSubtype="32" fill="hold" nodeType="withEffect">
                                  <p:stCondLst>
                                    <p:cond delay="0"/>
                                  </p:stCondLst>
                                  <p:childTnLst>
                                    <p:anim calcmode="lin" valueType="num">
                                      <p:cBhvr>
                                        <p:cTn id="199" dur="750"/>
                                        <p:tgtEl>
                                          <p:spTgt spid="32"/>
                                        </p:tgtEl>
                                        <p:attrNameLst>
                                          <p:attrName>ppt_w</p:attrName>
                                        </p:attrNameLst>
                                      </p:cBhvr>
                                      <p:tavLst>
                                        <p:tav tm="0">
                                          <p:val>
                                            <p:strVal val="ppt_w"/>
                                          </p:val>
                                        </p:tav>
                                        <p:tav tm="100000">
                                          <p:val>
                                            <p:fltVal val="0"/>
                                          </p:val>
                                        </p:tav>
                                      </p:tavLst>
                                    </p:anim>
                                    <p:anim calcmode="lin" valueType="num">
                                      <p:cBhvr>
                                        <p:cTn id="200" dur="750"/>
                                        <p:tgtEl>
                                          <p:spTgt spid="32"/>
                                        </p:tgtEl>
                                        <p:attrNameLst>
                                          <p:attrName>ppt_h</p:attrName>
                                        </p:attrNameLst>
                                      </p:cBhvr>
                                      <p:tavLst>
                                        <p:tav tm="0">
                                          <p:val>
                                            <p:strVal val="ppt_h"/>
                                          </p:val>
                                        </p:tav>
                                        <p:tav tm="100000">
                                          <p:val>
                                            <p:fltVal val="0"/>
                                          </p:val>
                                        </p:tav>
                                      </p:tavLst>
                                    </p:anim>
                                    <p:set>
                                      <p:cBhvr>
                                        <p:cTn id="201" dur="1" fill="hold">
                                          <p:stCondLst>
                                            <p:cond delay="749"/>
                                          </p:stCondLst>
                                        </p:cTn>
                                        <p:tgtEl>
                                          <p:spTgt spid="32"/>
                                        </p:tgtEl>
                                        <p:attrNameLst>
                                          <p:attrName>style.visibility</p:attrName>
                                        </p:attrNameLst>
                                      </p:cBhvr>
                                      <p:to>
                                        <p:strVal val="hidden"/>
                                      </p:to>
                                    </p:set>
                                  </p:childTnLst>
                                </p:cTn>
                              </p:par>
                              <p:par>
                                <p:cTn id="202" presetID="42" presetClass="path" presetSubtype="0" accel="50000" decel="50000" fill="hold" nodeType="withEffect">
                                  <p:stCondLst>
                                    <p:cond delay="0"/>
                                  </p:stCondLst>
                                  <p:childTnLst>
                                    <p:animMotion origin="layout" path="M 3.05556E-6 -3.7037E-6 L -0.1566 -0.29305 " pathEditMode="relative" rAng="0" ptsTypes="AA">
                                      <p:cBhvr>
                                        <p:cTn id="203" dur="750" fill="hold"/>
                                        <p:tgtEl>
                                          <p:spTgt spid="32"/>
                                        </p:tgtEl>
                                        <p:attrNameLst>
                                          <p:attrName>ppt_x</p:attrName>
                                          <p:attrName>ppt_y</p:attrName>
                                        </p:attrNameLst>
                                      </p:cBhvr>
                                      <p:rCtr x="-7830" y="-146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2" grpId="2"/>
      <p:bldP spid="3" grpId="0"/>
      <p:bldP spid="3" grpId="1"/>
      <p:bldP spid="3" grpId="2"/>
      <p:bldP spid="8" grpId="0"/>
      <p:bldP spid="8" grpId="1"/>
      <p:bldP spid="9" grpId="0"/>
      <p:bldP spid="9" grpId="1"/>
      <p:bldP spid="9" grpId="2"/>
      <p:bldP spid="9" grpId="3"/>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1" grpId="0"/>
      <p:bldP spid="21" grpId="1"/>
      <p:bldP spid="21" grpId="2"/>
      <p:bldP spid="22" grpId="0"/>
      <p:bldP spid="22" grpId="1"/>
      <p:bldP spid="23" grpId="0"/>
      <p:bldP spid="23" grpId="1"/>
      <p:bldP spid="24" grpId="0"/>
      <p:bldP spid="24" grpId="1"/>
      <p:bldP spid="25" grpId="0"/>
      <p:bldP spid="25" grpId="1"/>
      <p:bldP spid="26" grpId="0"/>
      <p:bldP spid="26" grpId="1"/>
      <p:bldP spid="26" grpId="2"/>
      <p:bldP spid="28" grpId="0"/>
      <p:bldP spid="28" grpId="1"/>
      <p:bldP spid="29" grpId="0"/>
      <p:bldP spid="29" grpId="1"/>
      <p:bldP spid="27" grpId="0"/>
      <p:bldP spid="27" grpId="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D50F14-A097-CFA3-A9CB-EC83B5B639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7" name="!!Morph">
            <a:extLst>
              <a:ext uri="{FF2B5EF4-FFF2-40B4-BE49-F238E27FC236}">
                <a16:creationId xmlns:a16="http://schemas.microsoft.com/office/drawing/2014/main" id="{21709F6B-2AB8-F9FD-2C2A-52AF3E7FF1DC}"/>
              </a:ext>
            </a:extLst>
          </p:cNvPr>
          <p:cNvSpPr/>
          <p:nvPr/>
        </p:nvSpPr>
        <p:spPr>
          <a:xfrm>
            <a:off x="-21265" y="500635"/>
            <a:ext cx="8357191" cy="6357366"/>
          </a:xfrm>
          <a:custGeom>
            <a:avLst/>
            <a:gdLst>
              <a:gd name="connsiteX0" fmla="*/ 0 w 8357191"/>
              <a:gd name="connsiteY0" fmla="*/ 6337005 h 6337005"/>
              <a:gd name="connsiteX1" fmla="*/ 3880884 w 8357191"/>
              <a:gd name="connsiteY1" fmla="*/ 6337005 h 6337005"/>
              <a:gd name="connsiteX2" fmla="*/ 4093535 w 8357191"/>
              <a:gd name="connsiteY2" fmla="*/ 5996763 h 6337005"/>
              <a:gd name="connsiteX3" fmla="*/ 4657060 w 8357191"/>
              <a:gd name="connsiteY3" fmla="*/ 5688419 h 6337005"/>
              <a:gd name="connsiteX4" fmla="*/ 5029200 w 8357191"/>
              <a:gd name="connsiteY4" fmla="*/ 5550196 h 6337005"/>
              <a:gd name="connsiteX5" fmla="*/ 5411972 w 8357191"/>
              <a:gd name="connsiteY5" fmla="*/ 5475768 h 6337005"/>
              <a:gd name="connsiteX6" fmla="*/ 5911702 w 8357191"/>
              <a:gd name="connsiteY6" fmla="*/ 5263117 h 6337005"/>
              <a:gd name="connsiteX7" fmla="*/ 6443330 w 8357191"/>
              <a:gd name="connsiteY7" fmla="*/ 4880345 h 6337005"/>
              <a:gd name="connsiteX8" fmla="*/ 7091916 w 8357191"/>
              <a:gd name="connsiteY8" fmla="*/ 4369982 h 6337005"/>
              <a:gd name="connsiteX9" fmla="*/ 7506586 w 8357191"/>
              <a:gd name="connsiteY9" fmla="*/ 3923414 h 6337005"/>
              <a:gd name="connsiteX10" fmla="*/ 8006316 w 8357191"/>
              <a:gd name="connsiteY10" fmla="*/ 3572540 h 6337005"/>
              <a:gd name="connsiteX11" fmla="*/ 8357191 w 8357191"/>
              <a:gd name="connsiteY11" fmla="*/ 3349256 h 6337005"/>
              <a:gd name="connsiteX12" fmla="*/ 8144539 w 8357191"/>
              <a:gd name="connsiteY12" fmla="*/ 3030279 h 6337005"/>
              <a:gd name="connsiteX13" fmla="*/ 8133907 w 8357191"/>
              <a:gd name="connsiteY13" fmla="*/ 2615610 h 6337005"/>
              <a:gd name="connsiteX14" fmla="*/ 7814930 w 8357191"/>
              <a:gd name="connsiteY14" fmla="*/ 2073349 h 6337005"/>
              <a:gd name="connsiteX15" fmla="*/ 7623544 w 8357191"/>
              <a:gd name="connsiteY15" fmla="*/ 1935126 h 6337005"/>
              <a:gd name="connsiteX16" fmla="*/ 7336465 w 8357191"/>
              <a:gd name="connsiteY16" fmla="*/ 1648047 h 6337005"/>
              <a:gd name="connsiteX17" fmla="*/ 7176977 w 8357191"/>
              <a:gd name="connsiteY17" fmla="*/ 1616149 h 6337005"/>
              <a:gd name="connsiteX18" fmla="*/ 6932428 w 8357191"/>
              <a:gd name="connsiteY18" fmla="*/ 1488558 h 6337005"/>
              <a:gd name="connsiteX19" fmla="*/ 6762307 w 8357191"/>
              <a:gd name="connsiteY19" fmla="*/ 1180214 h 6337005"/>
              <a:gd name="connsiteX20" fmla="*/ 6262577 w 8357191"/>
              <a:gd name="connsiteY20" fmla="*/ 1073889 h 6337005"/>
              <a:gd name="connsiteX21" fmla="*/ 5741581 w 8357191"/>
              <a:gd name="connsiteY21" fmla="*/ 1063256 h 6337005"/>
              <a:gd name="connsiteX22" fmla="*/ 5635256 w 8357191"/>
              <a:gd name="connsiteY22" fmla="*/ 1052624 h 6337005"/>
              <a:gd name="connsiteX23" fmla="*/ 5167423 w 8357191"/>
              <a:gd name="connsiteY23" fmla="*/ 1233377 h 6337005"/>
              <a:gd name="connsiteX24" fmla="*/ 5039832 w 8357191"/>
              <a:gd name="connsiteY24" fmla="*/ 1233377 h 6337005"/>
              <a:gd name="connsiteX25" fmla="*/ 3827721 w 8357191"/>
              <a:gd name="connsiteY25" fmla="*/ 202019 h 6337005"/>
              <a:gd name="connsiteX26" fmla="*/ 3466214 w 8357191"/>
              <a:gd name="connsiteY26" fmla="*/ 0 h 6337005"/>
              <a:gd name="connsiteX27" fmla="*/ 2902688 w 8357191"/>
              <a:gd name="connsiteY27" fmla="*/ 21265 h 6337005"/>
              <a:gd name="connsiteX28" fmla="*/ 2806995 w 8357191"/>
              <a:gd name="connsiteY28" fmla="*/ 520996 h 6337005"/>
              <a:gd name="connsiteX29" fmla="*/ 2966484 w 8357191"/>
              <a:gd name="connsiteY29" fmla="*/ 861238 h 6337005"/>
              <a:gd name="connsiteX30" fmla="*/ 3232298 w 8357191"/>
              <a:gd name="connsiteY30" fmla="*/ 1392865 h 6337005"/>
              <a:gd name="connsiteX31" fmla="*/ 3710763 w 8357191"/>
              <a:gd name="connsiteY31" fmla="*/ 1903228 h 6337005"/>
              <a:gd name="connsiteX32" fmla="*/ 4231758 w 8357191"/>
              <a:gd name="connsiteY32" fmla="*/ 2264735 h 6337005"/>
              <a:gd name="connsiteX33" fmla="*/ 4380614 w 8357191"/>
              <a:gd name="connsiteY33" fmla="*/ 2328531 h 6337005"/>
              <a:gd name="connsiteX34" fmla="*/ 4433777 w 8357191"/>
              <a:gd name="connsiteY34" fmla="*/ 2647507 h 6337005"/>
              <a:gd name="connsiteX35" fmla="*/ 4518837 w 8357191"/>
              <a:gd name="connsiteY35" fmla="*/ 3062177 h 6337005"/>
              <a:gd name="connsiteX36" fmla="*/ 4274288 w 8357191"/>
              <a:gd name="connsiteY36" fmla="*/ 3583172 h 6337005"/>
              <a:gd name="connsiteX37" fmla="*/ 3678865 w 8357191"/>
              <a:gd name="connsiteY37" fmla="*/ 3987210 h 6337005"/>
              <a:gd name="connsiteX38" fmla="*/ 3530009 w 8357191"/>
              <a:gd name="connsiteY38" fmla="*/ 4051005 h 6337005"/>
              <a:gd name="connsiteX39" fmla="*/ 2764465 w 8357191"/>
              <a:gd name="connsiteY39" fmla="*/ 4189228 h 6337005"/>
              <a:gd name="connsiteX40" fmla="*/ 2498651 w 8357191"/>
              <a:gd name="connsiteY40" fmla="*/ 4242391 h 6337005"/>
              <a:gd name="connsiteX41" fmla="*/ 1796902 w 8357191"/>
              <a:gd name="connsiteY41" fmla="*/ 4231758 h 6337005"/>
              <a:gd name="connsiteX42" fmla="*/ 1424763 w 8357191"/>
              <a:gd name="connsiteY42" fmla="*/ 4316819 h 6337005"/>
              <a:gd name="connsiteX43" fmla="*/ 776177 w 8357191"/>
              <a:gd name="connsiteY43" fmla="*/ 4508205 h 6337005"/>
              <a:gd name="connsiteX44" fmla="*/ 350874 w 8357191"/>
              <a:gd name="connsiteY44" fmla="*/ 4774019 h 6337005"/>
              <a:gd name="connsiteX45" fmla="*/ 0 w 8357191"/>
              <a:gd name="connsiteY45" fmla="*/ 5018568 h 6337005"/>
              <a:gd name="connsiteX46" fmla="*/ 0 w 8357191"/>
              <a:gd name="connsiteY46" fmla="*/ 6337005 h 6337005"/>
              <a:gd name="connsiteX0" fmla="*/ 0 w 8357191"/>
              <a:gd name="connsiteY0" fmla="*/ 6370389 h 6370389"/>
              <a:gd name="connsiteX1" fmla="*/ 3880884 w 8357191"/>
              <a:gd name="connsiteY1" fmla="*/ 6370389 h 6370389"/>
              <a:gd name="connsiteX2" fmla="*/ 4093535 w 8357191"/>
              <a:gd name="connsiteY2" fmla="*/ 6030147 h 6370389"/>
              <a:gd name="connsiteX3" fmla="*/ 4657060 w 8357191"/>
              <a:gd name="connsiteY3" fmla="*/ 5721803 h 6370389"/>
              <a:gd name="connsiteX4" fmla="*/ 5029200 w 8357191"/>
              <a:gd name="connsiteY4" fmla="*/ 5583580 h 6370389"/>
              <a:gd name="connsiteX5" fmla="*/ 5411972 w 8357191"/>
              <a:gd name="connsiteY5" fmla="*/ 5509152 h 6370389"/>
              <a:gd name="connsiteX6" fmla="*/ 5911702 w 8357191"/>
              <a:gd name="connsiteY6" fmla="*/ 5296501 h 6370389"/>
              <a:gd name="connsiteX7" fmla="*/ 6443330 w 8357191"/>
              <a:gd name="connsiteY7" fmla="*/ 4913729 h 6370389"/>
              <a:gd name="connsiteX8" fmla="*/ 7091916 w 8357191"/>
              <a:gd name="connsiteY8" fmla="*/ 4403366 h 6370389"/>
              <a:gd name="connsiteX9" fmla="*/ 7506586 w 8357191"/>
              <a:gd name="connsiteY9" fmla="*/ 3956798 h 6370389"/>
              <a:gd name="connsiteX10" fmla="*/ 8006316 w 8357191"/>
              <a:gd name="connsiteY10" fmla="*/ 3605924 h 6370389"/>
              <a:gd name="connsiteX11" fmla="*/ 8357191 w 8357191"/>
              <a:gd name="connsiteY11" fmla="*/ 3382640 h 6370389"/>
              <a:gd name="connsiteX12" fmla="*/ 8144539 w 8357191"/>
              <a:gd name="connsiteY12" fmla="*/ 3063663 h 6370389"/>
              <a:gd name="connsiteX13" fmla="*/ 8133907 w 8357191"/>
              <a:gd name="connsiteY13" fmla="*/ 2648994 h 6370389"/>
              <a:gd name="connsiteX14" fmla="*/ 7814930 w 8357191"/>
              <a:gd name="connsiteY14" fmla="*/ 2106733 h 6370389"/>
              <a:gd name="connsiteX15" fmla="*/ 7623544 w 8357191"/>
              <a:gd name="connsiteY15" fmla="*/ 1968510 h 6370389"/>
              <a:gd name="connsiteX16" fmla="*/ 7336465 w 8357191"/>
              <a:gd name="connsiteY16" fmla="*/ 1681431 h 6370389"/>
              <a:gd name="connsiteX17" fmla="*/ 7176977 w 8357191"/>
              <a:gd name="connsiteY17" fmla="*/ 1649533 h 6370389"/>
              <a:gd name="connsiteX18" fmla="*/ 6932428 w 8357191"/>
              <a:gd name="connsiteY18" fmla="*/ 1521942 h 6370389"/>
              <a:gd name="connsiteX19" fmla="*/ 6762307 w 8357191"/>
              <a:gd name="connsiteY19" fmla="*/ 1213598 h 6370389"/>
              <a:gd name="connsiteX20" fmla="*/ 6262577 w 8357191"/>
              <a:gd name="connsiteY20" fmla="*/ 1107273 h 6370389"/>
              <a:gd name="connsiteX21" fmla="*/ 5741581 w 8357191"/>
              <a:gd name="connsiteY21" fmla="*/ 1096640 h 6370389"/>
              <a:gd name="connsiteX22" fmla="*/ 5635256 w 8357191"/>
              <a:gd name="connsiteY22" fmla="*/ 1086008 h 6370389"/>
              <a:gd name="connsiteX23" fmla="*/ 5167423 w 8357191"/>
              <a:gd name="connsiteY23" fmla="*/ 1266761 h 6370389"/>
              <a:gd name="connsiteX24" fmla="*/ 5039832 w 8357191"/>
              <a:gd name="connsiteY24" fmla="*/ 1266761 h 6370389"/>
              <a:gd name="connsiteX25" fmla="*/ 3827721 w 8357191"/>
              <a:gd name="connsiteY25" fmla="*/ 235403 h 6370389"/>
              <a:gd name="connsiteX26" fmla="*/ 3466214 w 8357191"/>
              <a:gd name="connsiteY26" fmla="*/ 33384 h 6370389"/>
              <a:gd name="connsiteX27" fmla="*/ 2902688 w 8357191"/>
              <a:gd name="connsiteY27" fmla="*/ 54649 h 6370389"/>
              <a:gd name="connsiteX28" fmla="*/ 2806995 w 8357191"/>
              <a:gd name="connsiteY28" fmla="*/ 554380 h 6370389"/>
              <a:gd name="connsiteX29" fmla="*/ 2966484 w 8357191"/>
              <a:gd name="connsiteY29" fmla="*/ 894622 h 6370389"/>
              <a:gd name="connsiteX30" fmla="*/ 3232298 w 8357191"/>
              <a:gd name="connsiteY30" fmla="*/ 1426249 h 6370389"/>
              <a:gd name="connsiteX31" fmla="*/ 3710763 w 8357191"/>
              <a:gd name="connsiteY31" fmla="*/ 1936612 h 6370389"/>
              <a:gd name="connsiteX32" fmla="*/ 4231758 w 8357191"/>
              <a:gd name="connsiteY32" fmla="*/ 2298119 h 6370389"/>
              <a:gd name="connsiteX33" fmla="*/ 4380614 w 8357191"/>
              <a:gd name="connsiteY33" fmla="*/ 2361915 h 6370389"/>
              <a:gd name="connsiteX34" fmla="*/ 4433777 w 8357191"/>
              <a:gd name="connsiteY34" fmla="*/ 2680891 h 6370389"/>
              <a:gd name="connsiteX35" fmla="*/ 4518837 w 8357191"/>
              <a:gd name="connsiteY35" fmla="*/ 3095561 h 6370389"/>
              <a:gd name="connsiteX36" fmla="*/ 4274288 w 8357191"/>
              <a:gd name="connsiteY36" fmla="*/ 3616556 h 6370389"/>
              <a:gd name="connsiteX37" fmla="*/ 3678865 w 8357191"/>
              <a:gd name="connsiteY37" fmla="*/ 4020594 h 6370389"/>
              <a:gd name="connsiteX38" fmla="*/ 3530009 w 8357191"/>
              <a:gd name="connsiteY38" fmla="*/ 4084389 h 6370389"/>
              <a:gd name="connsiteX39" fmla="*/ 2764465 w 8357191"/>
              <a:gd name="connsiteY39" fmla="*/ 4222612 h 6370389"/>
              <a:gd name="connsiteX40" fmla="*/ 2498651 w 8357191"/>
              <a:gd name="connsiteY40" fmla="*/ 4275775 h 6370389"/>
              <a:gd name="connsiteX41" fmla="*/ 1796902 w 8357191"/>
              <a:gd name="connsiteY41" fmla="*/ 4265142 h 6370389"/>
              <a:gd name="connsiteX42" fmla="*/ 1424763 w 8357191"/>
              <a:gd name="connsiteY42" fmla="*/ 4350203 h 6370389"/>
              <a:gd name="connsiteX43" fmla="*/ 776177 w 8357191"/>
              <a:gd name="connsiteY43" fmla="*/ 4541589 h 6370389"/>
              <a:gd name="connsiteX44" fmla="*/ 350874 w 8357191"/>
              <a:gd name="connsiteY44" fmla="*/ 4807403 h 6370389"/>
              <a:gd name="connsiteX45" fmla="*/ 0 w 8357191"/>
              <a:gd name="connsiteY45" fmla="*/ 5051952 h 6370389"/>
              <a:gd name="connsiteX46" fmla="*/ 0 w 8357191"/>
              <a:gd name="connsiteY46" fmla="*/ 6370389 h 6370389"/>
              <a:gd name="connsiteX0" fmla="*/ 0 w 8357191"/>
              <a:gd name="connsiteY0" fmla="*/ 6370389 h 6370389"/>
              <a:gd name="connsiteX1" fmla="*/ 3880884 w 8357191"/>
              <a:gd name="connsiteY1" fmla="*/ 6370389 h 6370389"/>
              <a:gd name="connsiteX2" fmla="*/ 4093535 w 8357191"/>
              <a:gd name="connsiteY2" fmla="*/ 6030147 h 6370389"/>
              <a:gd name="connsiteX3" fmla="*/ 4657060 w 8357191"/>
              <a:gd name="connsiteY3" fmla="*/ 5721803 h 6370389"/>
              <a:gd name="connsiteX4" fmla="*/ 5029200 w 8357191"/>
              <a:gd name="connsiteY4" fmla="*/ 5583580 h 6370389"/>
              <a:gd name="connsiteX5" fmla="*/ 5411972 w 8357191"/>
              <a:gd name="connsiteY5" fmla="*/ 5509152 h 6370389"/>
              <a:gd name="connsiteX6" fmla="*/ 5911702 w 8357191"/>
              <a:gd name="connsiteY6" fmla="*/ 5296501 h 6370389"/>
              <a:gd name="connsiteX7" fmla="*/ 6443330 w 8357191"/>
              <a:gd name="connsiteY7" fmla="*/ 4913729 h 6370389"/>
              <a:gd name="connsiteX8" fmla="*/ 7091916 w 8357191"/>
              <a:gd name="connsiteY8" fmla="*/ 4403366 h 6370389"/>
              <a:gd name="connsiteX9" fmla="*/ 7506586 w 8357191"/>
              <a:gd name="connsiteY9" fmla="*/ 3956798 h 6370389"/>
              <a:gd name="connsiteX10" fmla="*/ 8006316 w 8357191"/>
              <a:gd name="connsiteY10" fmla="*/ 3605924 h 6370389"/>
              <a:gd name="connsiteX11" fmla="*/ 8357191 w 8357191"/>
              <a:gd name="connsiteY11" fmla="*/ 3382640 h 6370389"/>
              <a:gd name="connsiteX12" fmla="*/ 8144539 w 8357191"/>
              <a:gd name="connsiteY12" fmla="*/ 3063663 h 6370389"/>
              <a:gd name="connsiteX13" fmla="*/ 8133907 w 8357191"/>
              <a:gd name="connsiteY13" fmla="*/ 2648994 h 6370389"/>
              <a:gd name="connsiteX14" fmla="*/ 7814930 w 8357191"/>
              <a:gd name="connsiteY14" fmla="*/ 2106733 h 6370389"/>
              <a:gd name="connsiteX15" fmla="*/ 7623544 w 8357191"/>
              <a:gd name="connsiteY15" fmla="*/ 1968510 h 6370389"/>
              <a:gd name="connsiteX16" fmla="*/ 7336465 w 8357191"/>
              <a:gd name="connsiteY16" fmla="*/ 1681431 h 6370389"/>
              <a:gd name="connsiteX17" fmla="*/ 7176977 w 8357191"/>
              <a:gd name="connsiteY17" fmla="*/ 1649533 h 6370389"/>
              <a:gd name="connsiteX18" fmla="*/ 6932428 w 8357191"/>
              <a:gd name="connsiteY18" fmla="*/ 1521942 h 6370389"/>
              <a:gd name="connsiteX19" fmla="*/ 6762307 w 8357191"/>
              <a:gd name="connsiteY19" fmla="*/ 1213598 h 6370389"/>
              <a:gd name="connsiteX20" fmla="*/ 6262577 w 8357191"/>
              <a:gd name="connsiteY20" fmla="*/ 1107273 h 6370389"/>
              <a:gd name="connsiteX21" fmla="*/ 5741581 w 8357191"/>
              <a:gd name="connsiteY21" fmla="*/ 1096640 h 6370389"/>
              <a:gd name="connsiteX22" fmla="*/ 5635256 w 8357191"/>
              <a:gd name="connsiteY22" fmla="*/ 1086008 h 6370389"/>
              <a:gd name="connsiteX23" fmla="*/ 5167423 w 8357191"/>
              <a:gd name="connsiteY23" fmla="*/ 1266761 h 6370389"/>
              <a:gd name="connsiteX24" fmla="*/ 5039832 w 8357191"/>
              <a:gd name="connsiteY24" fmla="*/ 1266761 h 6370389"/>
              <a:gd name="connsiteX25" fmla="*/ 3827721 w 8357191"/>
              <a:gd name="connsiteY25" fmla="*/ 235403 h 6370389"/>
              <a:gd name="connsiteX26" fmla="*/ 3466214 w 8357191"/>
              <a:gd name="connsiteY26" fmla="*/ 33384 h 6370389"/>
              <a:gd name="connsiteX27" fmla="*/ 2902688 w 8357191"/>
              <a:gd name="connsiteY27" fmla="*/ 54649 h 6370389"/>
              <a:gd name="connsiteX28" fmla="*/ 2806995 w 8357191"/>
              <a:gd name="connsiteY28" fmla="*/ 554380 h 6370389"/>
              <a:gd name="connsiteX29" fmla="*/ 2966484 w 8357191"/>
              <a:gd name="connsiteY29" fmla="*/ 894622 h 6370389"/>
              <a:gd name="connsiteX30" fmla="*/ 3232298 w 8357191"/>
              <a:gd name="connsiteY30" fmla="*/ 1426249 h 6370389"/>
              <a:gd name="connsiteX31" fmla="*/ 3710763 w 8357191"/>
              <a:gd name="connsiteY31" fmla="*/ 1936612 h 6370389"/>
              <a:gd name="connsiteX32" fmla="*/ 4231758 w 8357191"/>
              <a:gd name="connsiteY32" fmla="*/ 2298119 h 6370389"/>
              <a:gd name="connsiteX33" fmla="*/ 4380614 w 8357191"/>
              <a:gd name="connsiteY33" fmla="*/ 2361915 h 6370389"/>
              <a:gd name="connsiteX34" fmla="*/ 4433777 w 8357191"/>
              <a:gd name="connsiteY34" fmla="*/ 2680891 h 6370389"/>
              <a:gd name="connsiteX35" fmla="*/ 4518837 w 8357191"/>
              <a:gd name="connsiteY35" fmla="*/ 3095561 h 6370389"/>
              <a:gd name="connsiteX36" fmla="*/ 4274288 w 8357191"/>
              <a:gd name="connsiteY36" fmla="*/ 3616556 h 6370389"/>
              <a:gd name="connsiteX37" fmla="*/ 3678865 w 8357191"/>
              <a:gd name="connsiteY37" fmla="*/ 4020594 h 6370389"/>
              <a:gd name="connsiteX38" fmla="*/ 3530009 w 8357191"/>
              <a:gd name="connsiteY38" fmla="*/ 4084389 h 6370389"/>
              <a:gd name="connsiteX39" fmla="*/ 2764465 w 8357191"/>
              <a:gd name="connsiteY39" fmla="*/ 4222612 h 6370389"/>
              <a:gd name="connsiteX40" fmla="*/ 2498651 w 8357191"/>
              <a:gd name="connsiteY40" fmla="*/ 4275775 h 6370389"/>
              <a:gd name="connsiteX41" fmla="*/ 1796902 w 8357191"/>
              <a:gd name="connsiteY41" fmla="*/ 4265142 h 6370389"/>
              <a:gd name="connsiteX42" fmla="*/ 1424763 w 8357191"/>
              <a:gd name="connsiteY42" fmla="*/ 4350203 h 6370389"/>
              <a:gd name="connsiteX43" fmla="*/ 776177 w 8357191"/>
              <a:gd name="connsiteY43" fmla="*/ 4541589 h 6370389"/>
              <a:gd name="connsiteX44" fmla="*/ 350874 w 8357191"/>
              <a:gd name="connsiteY44" fmla="*/ 4807403 h 6370389"/>
              <a:gd name="connsiteX45" fmla="*/ 0 w 8357191"/>
              <a:gd name="connsiteY45" fmla="*/ 5051952 h 6370389"/>
              <a:gd name="connsiteX46" fmla="*/ 0 w 8357191"/>
              <a:gd name="connsiteY46" fmla="*/ 6370389 h 6370389"/>
              <a:gd name="connsiteX0" fmla="*/ 0 w 8357191"/>
              <a:gd name="connsiteY0" fmla="*/ 6370389 h 6370389"/>
              <a:gd name="connsiteX1" fmla="*/ 3880884 w 8357191"/>
              <a:gd name="connsiteY1" fmla="*/ 6370389 h 6370389"/>
              <a:gd name="connsiteX2" fmla="*/ 4093535 w 8357191"/>
              <a:gd name="connsiteY2" fmla="*/ 6030147 h 6370389"/>
              <a:gd name="connsiteX3" fmla="*/ 4657060 w 8357191"/>
              <a:gd name="connsiteY3" fmla="*/ 5721803 h 6370389"/>
              <a:gd name="connsiteX4" fmla="*/ 5029200 w 8357191"/>
              <a:gd name="connsiteY4" fmla="*/ 5583580 h 6370389"/>
              <a:gd name="connsiteX5" fmla="*/ 5411972 w 8357191"/>
              <a:gd name="connsiteY5" fmla="*/ 5509152 h 6370389"/>
              <a:gd name="connsiteX6" fmla="*/ 5911702 w 8357191"/>
              <a:gd name="connsiteY6" fmla="*/ 5296501 h 6370389"/>
              <a:gd name="connsiteX7" fmla="*/ 6443330 w 8357191"/>
              <a:gd name="connsiteY7" fmla="*/ 4913729 h 6370389"/>
              <a:gd name="connsiteX8" fmla="*/ 7091916 w 8357191"/>
              <a:gd name="connsiteY8" fmla="*/ 4403366 h 6370389"/>
              <a:gd name="connsiteX9" fmla="*/ 7506586 w 8357191"/>
              <a:gd name="connsiteY9" fmla="*/ 3956798 h 6370389"/>
              <a:gd name="connsiteX10" fmla="*/ 8006316 w 8357191"/>
              <a:gd name="connsiteY10" fmla="*/ 3605924 h 6370389"/>
              <a:gd name="connsiteX11" fmla="*/ 8357191 w 8357191"/>
              <a:gd name="connsiteY11" fmla="*/ 3382640 h 6370389"/>
              <a:gd name="connsiteX12" fmla="*/ 8144539 w 8357191"/>
              <a:gd name="connsiteY12" fmla="*/ 3063663 h 6370389"/>
              <a:gd name="connsiteX13" fmla="*/ 8133907 w 8357191"/>
              <a:gd name="connsiteY13" fmla="*/ 2648994 h 6370389"/>
              <a:gd name="connsiteX14" fmla="*/ 7814930 w 8357191"/>
              <a:gd name="connsiteY14" fmla="*/ 2106733 h 6370389"/>
              <a:gd name="connsiteX15" fmla="*/ 7623544 w 8357191"/>
              <a:gd name="connsiteY15" fmla="*/ 1968510 h 6370389"/>
              <a:gd name="connsiteX16" fmla="*/ 7336465 w 8357191"/>
              <a:gd name="connsiteY16" fmla="*/ 1681431 h 6370389"/>
              <a:gd name="connsiteX17" fmla="*/ 7176977 w 8357191"/>
              <a:gd name="connsiteY17" fmla="*/ 1649533 h 6370389"/>
              <a:gd name="connsiteX18" fmla="*/ 6953693 w 8357191"/>
              <a:gd name="connsiteY18" fmla="*/ 1458147 h 6370389"/>
              <a:gd name="connsiteX19" fmla="*/ 6762307 w 8357191"/>
              <a:gd name="connsiteY19" fmla="*/ 1213598 h 6370389"/>
              <a:gd name="connsiteX20" fmla="*/ 6262577 w 8357191"/>
              <a:gd name="connsiteY20" fmla="*/ 1107273 h 6370389"/>
              <a:gd name="connsiteX21" fmla="*/ 5741581 w 8357191"/>
              <a:gd name="connsiteY21" fmla="*/ 1096640 h 6370389"/>
              <a:gd name="connsiteX22" fmla="*/ 5635256 w 8357191"/>
              <a:gd name="connsiteY22" fmla="*/ 1086008 h 6370389"/>
              <a:gd name="connsiteX23" fmla="*/ 5167423 w 8357191"/>
              <a:gd name="connsiteY23" fmla="*/ 1266761 h 6370389"/>
              <a:gd name="connsiteX24" fmla="*/ 5039832 w 8357191"/>
              <a:gd name="connsiteY24" fmla="*/ 1266761 h 6370389"/>
              <a:gd name="connsiteX25" fmla="*/ 3827721 w 8357191"/>
              <a:gd name="connsiteY25" fmla="*/ 235403 h 6370389"/>
              <a:gd name="connsiteX26" fmla="*/ 3466214 w 8357191"/>
              <a:gd name="connsiteY26" fmla="*/ 33384 h 6370389"/>
              <a:gd name="connsiteX27" fmla="*/ 2902688 w 8357191"/>
              <a:gd name="connsiteY27" fmla="*/ 54649 h 6370389"/>
              <a:gd name="connsiteX28" fmla="*/ 2806995 w 8357191"/>
              <a:gd name="connsiteY28" fmla="*/ 554380 h 6370389"/>
              <a:gd name="connsiteX29" fmla="*/ 2966484 w 8357191"/>
              <a:gd name="connsiteY29" fmla="*/ 894622 h 6370389"/>
              <a:gd name="connsiteX30" fmla="*/ 3232298 w 8357191"/>
              <a:gd name="connsiteY30" fmla="*/ 1426249 h 6370389"/>
              <a:gd name="connsiteX31" fmla="*/ 3710763 w 8357191"/>
              <a:gd name="connsiteY31" fmla="*/ 1936612 h 6370389"/>
              <a:gd name="connsiteX32" fmla="*/ 4231758 w 8357191"/>
              <a:gd name="connsiteY32" fmla="*/ 2298119 h 6370389"/>
              <a:gd name="connsiteX33" fmla="*/ 4380614 w 8357191"/>
              <a:gd name="connsiteY33" fmla="*/ 2361915 h 6370389"/>
              <a:gd name="connsiteX34" fmla="*/ 4433777 w 8357191"/>
              <a:gd name="connsiteY34" fmla="*/ 2680891 h 6370389"/>
              <a:gd name="connsiteX35" fmla="*/ 4518837 w 8357191"/>
              <a:gd name="connsiteY35" fmla="*/ 3095561 h 6370389"/>
              <a:gd name="connsiteX36" fmla="*/ 4274288 w 8357191"/>
              <a:gd name="connsiteY36" fmla="*/ 3616556 h 6370389"/>
              <a:gd name="connsiteX37" fmla="*/ 3678865 w 8357191"/>
              <a:gd name="connsiteY37" fmla="*/ 4020594 h 6370389"/>
              <a:gd name="connsiteX38" fmla="*/ 3530009 w 8357191"/>
              <a:gd name="connsiteY38" fmla="*/ 4084389 h 6370389"/>
              <a:gd name="connsiteX39" fmla="*/ 2764465 w 8357191"/>
              <a:gd name="connsiteY39" fmla="*/ 4222612 h 6370389"/>
              <a:gd name="connsiteX40" fmla="*/ 2498651 w 8357191"/>
              <a:gd name="connsiteY40" fmla="*/ 4275775 h 6370389"/>
              <a:gd name="connsiteX41" fmla="*/ 1796902 w 8357191"/>
              <a:gd name="connsiteY41" fmla="*/ 4265142 h 6370389"/>
              <a:gd name="connsiteX42" fmla="*/ 1424763 w 8357191"/>
              <a:gd name="connsiteY42" fmla="*/ 4350203 h 6370389"/>
              <a:gd name="connsiteX43" fmla="*/ 776177 w 8357191"/>
              <a:gd name="connsiteY43" fmla="*/ 4541589 h 6370389"/>
              <a:gd name="connsiteX44" fmla="*/ 350874 w 8357191"/>
              <a:gd name="connsiteY44" fmla="*/ 4807403 h 6370389"/>
              <a:gd name="connsiteX45" fmla="*/ 0 w 8357191"/>
              <a:gd name="connsiteY45" fmla="*/ 5051952 h 6370389"/>
              <a:gd name="connsiteX46" fmla="*/ 0 w 8357191"/>
              <a:gd name="connsiteY46" fmla="*/ 6370389 h 6370389"/>
              <a:gd name="connsiteX0" fmla="*/ 0 w 8357191"/>
              <a:gd name="connsiteY0" fmla="*/ 6370389 h 6370389"/>
              <a:gd name="connsiteX1" fmla="*/ 3880884 w 8357191"/>
              <a:gd name="connsiteY1" fmla="*/ 6370389 h 6370389"/>
              <a:gd name="connsiteX2" fmla="*/ 4093535 w 8357191"/>
              <a:gd name="connsiteY2" fmla="*/ 6030147 h 6370389"/>
              <a:gd name="connsiteX3" fmla="*/ 4657060 w 8357191"/>
              <a:gd name="connsiteY3" fmla="*/ 5721803 h 6370389"/>
              <a:gd name="connsiteX4" fmla="*/ 5029200 w 8357191"/>
              <a:gd name="connsiteY4" fmla="*/ 5583580 h 6370389"/>
              <a:gd name="connsiteX5" fmla="*/ 5411972 w 8357191"/>
              <a:gd name="connsiteY5" fmla="*/ 5509152 h 6370389"/>
              <a:gd name="connsiteX6" fmla="*/ 5911702 w 8357191"/>
              <a:gd name="connsiteY6" fmla="*/ 5296501 h 6370389"/>
              <a:gd name="connsiteX7" fmla="*/ 6443330 w 8357191"/>
              <a:gd name="connsiteY7" fmla="*/ 4913729 h 6370389"/>
              <a:gd name="connsiteX8" fmla="*/ 7091916 w 8357191"/>
              <a:gd name="connsiteY8" fmla="*/ 4403366 h 6370389"/>
              <a:gd name="connsiteX9" fmla="*/ 7506586 w 8357191"/>
              <a:gd name="connsiteY9" fmla="*/ 3956798 h 6370389"/>
              <a:gd name="connsiteX10" fmla="*/ 8006316 w 8357191"/>
              <a:gd name="connsiteY10" fmla="*/ 3605924 h 6370389"/>
              <a:gd name="connsiteX11" fmla="*/ 8357191 w 8357191"/>
              <a:gd name="connsiteY11" fmla="*/ 3382640 h 6370389"/>
              <a:gd name="connsiteX12" fmla="*/ 8144539 w 8357191"/>
              <a:gd name="connsiteY12" fmla="*/ 3063663 h 6370389"/>
              <a:gd name="connsiteX13" fmla="*/ 8133907 w 8357191"/>
              <a:gd name="connsiteY13" fmla="*/ 2648994 h 6370389"/>
              <a:gd name="connsiteX14" fmla="*/ 7814930 w 8357191"/>
              <a:gd name="connsiteY14" fmla="*/ 2106733 h 6370389"/>
              <a:gd name="connsiteX15" fmla="*/ 7623544 w 8357191"/>
              <a:gd name="connsiteY15" fmla="*/ 1968510 h 6370389"/>
              <a:gd name="connsiteX16" fmla="*/ 7336465 w 8357191"/>
              <a:gd name="connsiteY16" fmla="*/ 1681431 h 6370389"/>
              <a:gd name="connsiteX17" fmla="*/ 7176977 w 8357191"/>
              <a:gd name="connsiteY17" fmla="*/ 1649533 h 6370389"/>
              <a:gd name="connsiteX18" fmla="*/ 6953693 w 8357191"/>
              <a:gd name="connsiteY18" fmla="*/ 1458147 h 6370389"/>
              <a:gd name="connsiteX19" fmla="*/ 6762307 w 8357191"/>
              <a:gd name="connsiteY19" fmla="*/ 1213598 h 6370389"/>
              <a:gd name="connsiteX20" fmla="*/ 6262577 w 8357191"/>
              <a:gd name="connsiteY20" fmla="*/ 1107273 h 6370389"/>
              <a:gd name="connsiteX21" fmla="*/ 5741581 w 8357191"/>
              <a:gd name="connsiteY21" fmla="*/ 1096640 h 6370389"/>
              <a:gd name="connsiteX22" fmla="*/ 5635256 w 8357191"/>
              <a:gd name="connsiteY22" fmla="*/ 1086008 h 6370389"/>
              <a:gd name="connsiteX23" fmla="*/ 5167423 w 8357191"/>
              <a:gd name="connsiteY23" fmla="*/ 1266761 h 6370389"/>
              <a:gd name="connsiteX24" fmla="*/ 5039832 w 8357191"/>
              <a:gd name="connsiteY24" fmla="*/ 1266761 h 6370389"/>
              <a:gd name="connsiteX25" fmla="*/ 3827721 w 8357191"/>
              <a:gd name="connsiteY25" fmla="*/ 235403 h 6370389"/>
              <a:gd name="connsiteX26" fmla="*/ 3466214 w 8357191"/>
              <a:gd name="connsiteY26" fmla="*/ 33384 h 6370389"/>
              <a:gd name="connsiteX27" fmla="*/ 2902688 w 8357191"/>
              <a:gd name="connsiteY27" fmla="*/ 54649 h 6370389"/>
              <a:gd name="connsiteX28" fmla="*/ 2806995 w 8357191"/>
              <a:gd name="connsiteY28" fmla="*/ 554380 h 6370389"/>
              <a:gd name="connsiteX29" fmla="*/ 2966484 w 8357191"/>
              <a:gd name="connsiteY29" fmla="*/ 894622 h 6370389"/>
              <a:gd name="connsiteX30" fmla="*/ 3232298 w 8357191"/>
              <a:gd name="connsiteY30" fmla="*/ 1426249 h 6370389"/>
              <a:gd name="connsiteX31" fmla="*/ 3710763 w 8357191"/>
              <a:gd name="connsiteY31" fmla="*/ 1936612 h 6370389"/>
              <a:gd name="connsiteX32" fmla="*/ 4231758 w 8357191"/>
              <a:gd name="connsiteY32" fmla="*/ 2298119 h 6370389"/>
              <a:gd name="connsiteX33" fmla="*/ 4380614 w 8357191"/>
              <a:gd name="connsiteY33" fmla="*/ 2361915 h 6370389"/>
              <a:gd name="connsiteX34" fmla="*/ 4433777 w 8357191"/>
              <a:gd name="connsiteY34" fmla="*/ 2680891 h 6370389"/>
              <a:gd name="connsiteX35" fmla="*/ 4518837 w 8357191"/>
              <a:gd name="connsiteY35" fmla="*/ 3095561 h 6370389"/>
              <a:gd name="connsiteX36" fmla="*/ 4274288 w 8357191"/>
              <a:gd name="connsiteY36" fmla="*/ 3616556 h 6370389"/>
              <a:gd name="connsiteX37" fmla="*/ 3678865 w 8357191"/>
              <a:gd name="connsiteY37" fmla="*/ 4020594 h 6370389"/>
              <a:gd name="connsiteX38" fmla="*/ 3530009 w 8357191"/>
              <a:gd name="connsiteY38" fmla="*/ 4084389 h 6370389"/>
              <a:gd name="connsiteX39" fmla="*/ 2764465 w 8357191"/>
              <a:gd name="connsiteY39" fmla="*/ 4222612 h 6370389"/>
              <a:gd name="connsiteX40" fmla="*/ 2498651 w 8357191"/>
              <a:gd name="connsiteY40" fmla="*/ 4275775 h 6370389"/>
              <a:gd name="connsiteX41" fmla="*/ 1796902 w 8357191"/>
              <a:gd name="connsiteY41" fmla="*/ 4265142 h 6370389"/>
              <a:gd name="connsiteX42" fmla="*/ 1424763 w 8357191"/>
              <a:gd name="connsiteY42" fmla="*/ 4350203 h 6370389"/>
              <a:gd name="connsiteX43" fmla="*/ 776177 w 8357191"/>
              <a:gd name="connsiteY43" fmla="*/ 4541589 h 6370389"/>
              <a:gd name="connsiteX44" fmla="*/ 350874 w 8357191"/>
              <a:gd name="connsiteY44" fmla="*/ 4807403 h 6370389"/>
              <a:gd name="connsiteX45" fmla="*/ 0 w 8357191"/>
              <a:gd name="connsiteY45" fmla="*/ 5051952 h 6370389"/>
              <a:gd name="connsiteX46" fmla="*/ 0 w 8357191"/>
              <a:gd name="connsiteY46" fmla="*/ 6370389 h 6370389"/>
              <a:gd name="connsiteX0" fmla="*/ 0 w 8357191"/>
              <a:gd name="connsiteY0" fmla="*/ 6370389 h 6370389"/>
              <a:gd name="connsiteX1" fmla="*/ 3880884 w 8357191"/>
              <a:gd name="connsiteY1" fmla="*/ 6370389 h 6370389"/>
              <a:gd name="connsiteX2" fmla="*/ 4093535 w 8357191"/>
              <a:gd name="connsiteY2" fmla="*/ 6030147 h 6370389"/>
              <a:gd name="connsiteX3" fmla="*/ 4657060 w 8357191"/>
              <a:gd name="connsiteY3" fmla="*/ 5721803 h 6370389"/>
              <a:gd name="connsiteX4" fmla="*/ 5029200 w 8357191"/>
              <a:gd name="connsiteY4" fmla="*/ 5583580 h 6370389"/>
              <a:gd name="connsiteX5" fmla="*/ 5411972 w 8357191"/>
              <a:gd name="connsiteY5" fmla="*/ 5509152 h 6370389"/>
              <a:gd name="connsiteX6" fmla="*/ 5911702 w 8357191"/>
              <a:gd name="connsiteY6" fmla="*/ 5296501 h 6370389"/>
              <a:gd name="connsiteX7" fmla="*/ 6443330 w 8357191"/>
              <a:gd name="connsiteY7" fmla="*/ 4913729 h 6370389"/>
              <a:gd name="connsiteX8" fmla="*/ 7091916 w 8357191"/>
              <a:gd name="connsiteY8" fmla="*/ 4403366 h 6370389"/>
              <a:gd name="connsiteX9" fmla="*/ 7506586 w 8357191"/>
              <a:gd name="connsiteY9" fmla="*/ 3956798 h 6370389"/>
              <a:gd name="connsiteX10" fmla="*/ 8006316 w 8357191"/>
              <a:gd name="connsiteY10" fmla="*/ 3605924 h 6370389"/>
              <a:gd name="connsiteX11" fmla="*/ 8357191 w 8357191"/>
              <a:gd name="connsiteY11" fmla="*/ 3382640 h 6370389"/>
              <a:gd name="connsiteX12" fmla="*/ 8144539 w 8357191"/>
              <a:gd name="connsiteY12" fmla="*/ 3063663 h 6370389"/>
              <a:gd name="connsiteX13" fmla="*/ 8133907 w 8357191"/>
              <a:gd name="connsiteY13" fmla="*/ 2648994 h 6370389"/>
              <a:gd name="connsiteX14" fmla="*/ 7814930 w 8357191"/>
              <a:gd name="connsiteY14" fmla="*/ 2106733 h 6370389"/>
              <a:gd name="connsiteX15" fmla="*/ 7623544 w 8357191"/>
              <a:gd name="connsiteY15" fmla="*/ 1968510 h 6370389"/>
              <a:gd name="connsiteX16" fmla="*/ 7336465 w 8357191"/>
              <a:gd name="connsiteY16" fmla="*/ 1681431 h 6370389"/>
              <a:gd name="connsiteX17" fmla="*/ 7176977 w 8357191"/>
              <a:gd name="connsiteY17" fmla="*/ 1649533 h 6370389"/>
              <a:gd name="connsiteX18" fmla="*/ 6953693 w 8357191"/>
              <a:gd name="connsiteY18" fmla="*/ 1458147 h 6370389"/>
              <a:gd name="connsiteX19" fmla="*/ 6762307 w 8357191"/>
              <a:gd name="connsiteY19" fmla="*/ 1213598 h 6370389"/>
              <a:gd name="connsiteX20" fmla="*/ 6262577 w 8357191"/>
              <a:gd name="connsiteY20" fmla="*/ 1107273 h 6370389"/>
              <a:gd name="connsiteX21" fmla="*/ 5943600 w 8357191"/>
              <a:gd name="connsiteY21" fmla="*/ 1075374 h 6370389"/>
              <a:gd name="connsiteX22" fmla="*/ 5635256 w 8357191"/>
              <a:gd name="connsiteY22" fmla="*/ 1086008 h 6370389"/>
              <a:gd name="connsiteX23" fmla="*/ 5167423 w 8357191"/>
              <a:gd name="connsiteY23" fmla="*/ 1266761 h 6370389"/>
              <a:gd name="connsiteX24" fmla="*/ 5039832 w 8357191"/>
              <a:gd name="connsiteY24" fmla="*/ 1266761 h 6370389"/>
              <a:gd name="connsiteX25" fmla="*/ 3827721 w 8357191"/>
              <a:gd name="connsiteY25" fmla="*/ 235403 h 6370389"/>
              <a:gd name="connsiteX26" fmla="*/ 3466214 w 8357191"/>
              <a:gd name="connsiteY26" fmla="*/ 33384 h 6370389"/>
              <a:gd name="connsiteX27" fmla="*/ 2902688 w 8357191"/>
              <a:gd name="connsiteY27" fmla="*/ 54649 h 6370389"/>
              <a:gd name="connsiteX28" fmla="*/ 2806995 w 8357191"/>
              <a:gd name="connsiteY28" fmla="*/ 554380 h 6370389"/>
              <a:gd name="connsiteX29" fmla="*/ 2966484 w 8357191"/>
              <a:gd name="connsiteY29" fmla="*/ 894622 h 6370389"/>
              <a:gd name="connsiteX30" fmla="*/ 3232298 w 8357191"/>
              <a:gd name="connsiteY30" fmla="*/ 1426249 h 6370389"/>
              <a:gd name="connsiteX31" fmla="*/ 3710763 w 8357191"/>
              <a:gd name="connsiteY31" fmla="*/ 1936612 h 6370389"/>
              <a:gd name="connsiteX32" fmla="*/ 4231758 w 8357191"/>
              <a:gd name="connsiteY32" fmla="*/ 2298119 h 6370389"/>
              <a:gd name="connsiteX33" fmla="*/ 4380614 w 8357191"/>
              <a:gd name="connsiteY33" fmla="*/ 2361915 h 6370389"/>
              <a:gd name="connsiteX34" fmla="*/ 4433777 w 8357191"/>
              <a:gd name="connsiteY34" fmla="*/ 2680891 h 6370389"/>
              <a:gd name="connsiteX35" fmla="*/ 4518837 w 8357191"/>
              <a:gd name="connsiteY35" fmla="*/ 3095561 h 6370389"/>
              <a:gd name="connsiteX36" fmla="*/ 4274288 w 8357191"/>
              <a:gd name="connsiteY36" fmla="*/ 3616556 h 6370389"/>
              <a:gd name="connsiteX37" fmla="*/ 3678865 w 8357191"/>
              <a:gd name="connsiteY37" fmla="*/ 4020594 h 6370389"/>
              <a:gd name="connsiteX38" fmla="*/ 3530009 w 8357191"/>
              <a:gd name="connsiteY38" fmla="*/ 4084389 h 6370389"/>
              <a:gd name="connsiteX39" fmla="*/ 2764465 w 8357191"/>
              <a:gd name="connsiteY39" fmla="*/ 4222612 h 6370389"/>
              <a:gd name="connsiteX40" fmla="*/ 2498651 w 8357191"/>
              <a:gd name="connsiteY40" fmla="*/ 4275775 h 6370389"/>
              <a:gd name="connsiteX41" fmla="*/ 1796902 w 8357191"/>
              <a:gd name="connsiteY41" fmla="*/ 4265142 h 6370389"/>
              <a:gd name="connsiteX42" fmla="*/ 1424763 w 8357191"/>
              <a:gd name="connsiteY42" fmla="*/ 4350203 h 6370389"/>
              <a:gd name="connsiteX43" fmla="*/ 776177 w 8357191"/>
              <a:gd name="connsiteY43" fmla="*/ 4541589 h 6370389"/>
              <a:gd name="connsiteX44" fmla="*/ 350874 w 8357191"/>
              <a:gd name="connsiteY44" fmla="*/ 4807403 h 6370389"/>
              <a:gd name="connsiteX45" fmla="*/ 0 w 8357191"/>
              <a:gd name="connsiteY45" fmla="*/ 5051952 h 6370389"/>
              <a:gd name="connsiteX46" fmla="*/ 0 w 8357191"/>
              <a:gd name="connsiteY46" fmla="*/ 6370389 h 6370389"/>
              <a:gd name="connsiteX0" fmla="*/ 0 w 8357191"/>
              <a:gd name="connsiteY0" fmla="*/ 6370389 h 6370389"/>
              <a:gd name="connsiteX1" fmla="*/ 3880884 w 8357191"/>
              <a:gd name="connsiteY1" fmla="*/ 6370389 h 6370389"/>
              <a:gd name="connsiteX2" fmla="*/ 4093535 w 8357191"/>
              <a:gd name="connsiteY2" fmla="*/ 6030147 h 6370389"/>
              <a:gd name="connsiteX3" fmla="*/ 4657060 w 8357191"/>
              <a:gd name="connsiteY3" fmla="*/ 5721803 h 6370389"/>
              <a:gd name="connsiteX4" fmla="*/ 5029200 w 8357191"/>
              <a:gd name="connsiteY4" fmla="*/ 5583580 h 6370389"/>
              <a:gd name="connsiteX5" fmla="*/ 5411972 w 8357191"/>
              <a:gd name="connsiteY5" fmla="*/ 5509152 h 6370389"/>
              <a:gd name="connsiteX6" fmla="*/ 5911702 w 8357191"/>
              <a:gd name="connsiteY6" fmla="*/ 5296501 h 6370389"/>
              <a:gd name="connsiteX7" fmla="*/ 6443330 w 8357191"/>
              <a:gd name="connsiteY7" fmla="*/ 4913729 h 6370389"/>
              <a:gd name="connsiteX8" fmla="*/ 7091916 w 8357191"/>
              <a:gd name="connsiteY8" fmla="*/ 4403366 h 6370389"/>
              <a:gd name="connsiteX9" fmla="*/ 7506586 w 8357191"/>
              <a:gd name="connsiteY9" fmla="*/ 3956798 h 6370389"/>
              <a:gd name="connsiteX10" fmla="*/ 8006316 w 8357191"/>
              <a:gd name="connsiteY10" fmla="*/ 3605924 h 6370389"/>
              <a:gd name="connsiteX11" fmla="*/ 8357191 w 8357191"/>
              <a:gd name="connsiteY11" fmla="*/ 3382640 h 6370389"/>
              <a:gd name="connsiteX12" fmla="*/ 8144539 w 8357191"/>
              <a:gd name="connsiteY12" fmla="*/ 3063663 h 6370389"/>
              <a:gd name="connsiteX13" fmla="*/ 8133907 w 8357191"/>
              <a:gd name="connsiteY13" fmla="*/ 2648994 h 6370389"/>
              <a:gd name="connsiteX14" fmla="*/ 7814930 w 8357191"/>
              <a:gd name="connsiteY14" fmla="*/ 2106733 h 6370389"/>
              <a:gd name="connsiteX15" fmla="*/ 7623544 w 8357191"/>
              <a:gd name="connsiteY15" fmla="*/ 1968510 h 6370389"/>
              <a:gd name="connsiteX16" fmla="*/ 7336465 w 8357191"/>
              <a:gd name="connsiteY16" fmla="*/ 1681431 h 6370389"/>
              <a:gd name="connsiteX17" fmla="*/ 7176977 w 8357191"/>
              <a:gd name="connsiteY17" fmla="*/ 1649533 h 6370389"/>
              <a:gd name="connsiteX18" fmla="*/ 6953693 w 8357191"/>
              <a:gd name="connsiteY18" fmla="*/ 1458147 h 6370389"/>
              <a:gd name="connsiteX19" fmla="*/ 6762307 w 8357191"/>
              <a:gd name="connsiteY19" fmla="*/ 1213598 h 6370389"/>
              <a:gd name="connsiteX20" fmla="*/ 6485860 w 8357191"/>
              <a:gd name="connsiteY20" fmla="*/ 1139170 h 6370389"/>
              <a:gd name="connsiteX21" fmla="*/ 6262577 w 8357191"/>
              <a:gd name="connsiteY21" fmla="*/ 1107273 h 6370389"/>
              <a:gd name="connsiteX22" fmla="*/ 5943600 w 8357191"/>
              <a:gd name="connsiteY22" fmla="*/ 1075374 h 6370389"/>
              <a:gd name="connsiteX23" fmla="*/ 5635256 w 8357191"/>
              <a:gd name="connsiteY23" fmla="*/ 1086008 h 6370389"/>
              <a:gd name="connsiteX24" fmla="*/ 5167423 w 8357191"/>
              <a:gd name="connsiteY24" fmla="*/ 1266761 h 6370389"/>
              <a:gd name="connsiteX25" fmla="*/ 5039832 w 8357191"/>
              <a:gd name="connsiteY25" fmla="*/ 1266761 h 6370389"/>
              <a:gd name="connsiteX26" fmla="*/ 3827721 w 8357191"/>
              <a:gd name="connsiteY26" fmla="*/ 235403 h 6370389"/>
              <a:gd name="connsiteX27" fmla="*/ 3466214 w 8357191"/>
              <a:gd name="connsiteY27" fmla="*/ 33384 h 6370389"/>
              <a:gd name="connsiteX28" fmla="*/ 2902688 w 8357191"/>
              <a:gd name="connsiteY28" fmla="*/ 54649 h 6370389"/>
              <a:gd name="connsiteX29" fmla="*/ 2806995 w 8357191"/>
              <a:gd name="connsiteY29" fmla="*/ 554380 h 6370389"/>
              <a:gd name="connsiteX30" fmla="*/ 2966484 w 8357191"/>
              <a:gd name="connsiteY30" fmla="*/ 894622 h 6370389"/>
              <a:gd name="connsiteX31" fmla="*/ 3232298 w 8357191"/>
              <a:gd name="connsiteY31" fmla="*/ 1426249 h 6370389"/>
              <a:gd name="connsiteX32" fmla="*/ 3710763 w 8357191"/>
              <a:gd name="connsiteY32" fmla="*/ 1936612 h 6370389"/>
              <a:gd name="connsiteX33" fmla="*/ 4231758 w 8357191"/>
              <a:gd name="connsiteY33" fmla="*/ 2298119 h 6370389"/>
              <a:gd name="connsiteX34" fmla="*/ 4380614 w 8357191"/>
              <a:gd name="connsiteY34" fmla="*/ 2361915 h 6370389"/>
              <a:gd name="connsiteX35" fmla="*/ 4433777 w 8357191"/>
              <a:gd name="connsiteY35" fmla="*/ 2680891 h 6370389"/>
              <a:gd name="connsiteX36" fmla="*/ 4518837 w 8357191"/>
              <a:gd name="connsiteY36" fmla="*/ 3095561 h 6370389"/>
              <a:gd name="connsiteX37" fmla="*/ 4274288 w 8357191"/>
              <a:gd name="connsiteY37" fmla="*/ 3616556 h 6370389"/>
              <a:gd name="connsiteX38" fmla="*/ 3678865 w 8357191"/>
              <a:gd name="connsiteY38" fmla="*/ 4020594 h 6370389"/>
              <a:gd name="connsiteX39" fmla="*/ 3530009 w 8357191"/>
              <a:gd name="connsiteY39" fmla="*/ 4084389 h 6370389"/>
              <a:gd name="connsiteX40" fmla="*/ 2764465 w 8357191"/>
              <a:gd name="connsiteY40" fmla="*/ 4222612 h 6370389"/>
              <a:gd name="connsiteX41" fmla="*/ 2498651 w 8357191"/>
              <a:gd name="connsiteY41" fmla="*/ 4275775 h 6370389"/>
              <a:gd name="connsiteX42" fmla="*/ 1796902 w 8357191"/>
              <a:gd name="connsiteY42" fmla="*/ 4265142 h 6370389"/>
              <a:gd name="connsiteX43" fmla="*/ 1424763 w 8357191"/>
              <a:gd name="connsiteY43" fmla="*/ 4350203 h 6370389"/>
              <a:gd name="connsiteX44" fmla="*/ 776177 w 8357191"/>
              <a:gd name="connsiteY44" fmla="*/ 4541589 h 6370389"/>
              <a:gd name="connsiteX45" fmla="*/ 350874 w 8357191"/>
              <a:gd name="connsiteY45" fmla="*/ 4807403 h 6370389"/>
              <a:gd name="connsiteX46" fmla="*/ 0 w 8357191"/>
              <a:gd name="connsiteY46" fmla="*/ 5051952 h 6370389"/>
              <a:gd name="connsiteX47" fmla="*/ 0 w 8357191"/>
              <a:gd name="connsiteY47" fmla="*/ 6370389 h 6370389"/>
              <a:gd name="connsiteX0" fmla="*/ 0 w 8357191"/>
              <a:gd name="connsiteY0" fmla="*/ 6357366 h 6357366"/>
              <a:gd name="connsiteX1" fmla="*/ 3880884 w 8357191"/>
              <a:gd name="connsiteY1" fmla="*/ 6357366 h 6357366"/>
              <a:gd name="connsiteX2" fmla="*/ 4093535 w 8357191"/>
              <a:gd name="connsiteY2" fmla="*/ 6017124 h 6357366"/>
              <a:gd name="connsiteX3" fmla="*/ 4657060 w 8357191"/>
              <a:gd name="connsiteY3" fmla="*/ 5708780 h 6357366"/>
              <a:gd name="connsiteX4" fmla="*/ 5029200 w 8357191"/>
              <a:gd name="connsiteY4" fmla="*/ 5570557 h 6357366"/>
              <a:gd name="connsiteX5" fmla="*/ 5411972 w 8357191"/>
              <a:gd name="connsiteY5" fmla="*/ 5496129 h 6357366"/>
              <a:gd name="connsiteX6" fmla="*/ 5911702 w 8357191"/>
              <a:gd name="connsiteY6" fmla="*/ 5283478 h 6357366"/>
              <a:gd name="connsiteX7" fmla="*/ 6443330 w 8357191"/>
              <a:gd name="connsiteY7" fmla="*/ 4900706 h 6357366"/>
              <a:gd name="connsiteX8" fmla="*/ 7091916 w 8357191"/>
              <a:gd name="connsiteY8" fmla="*/ 4390343 h 6357366"/>
              <a:gd name="connsiteX9" fmla="*/ 7506586 w 8357191"/>
              <a:gd name="connsiteY9" fmla="*/ 3943775 h 6357366"/>
              <a:gd name="connsiteX10" fmla="*/ 8006316 w 8357191"/>
              <a:gd name="connsiteY10" fmla="*/ 3592901 h 6357366"/>
              <a:gd name="connsiteX11" fmla="*/ 8357191 w 8357191"/>
              <a:gd name="connsiteY11" fmla="*/ 3369617 h 6357366"/>
              <a:gd name="connsiteX12" fmla="*/ 8144539 w 8357191"/>
              <a:gd name="connsiteY12" fmla="*/ 3050640 h 6357366"/>
              <a:gd name="connsiteX13" fmla="*/ 8133907 w 8357191"/>
              <a:gd name="connsiteY13" fmla="*/ 2635971 h 6357366"/>
              <a:gd name="connsiteX14" fmla="*/ 7814930 w 8357191"/>
              <a:gd name="connsiteY14" fmla="*/ 2093710 h 6357366"/>
              <a:gd name="connsiteX15" fmla="*/ 7623544 w 8357191"/>
              <a:gd name="connsiteY15" fmla="*/ 1955487 h 6357366"/>
              <a:gd name="connsiteX16" fmla="*/ 7336465 w 8357191"/>
              <a:gd name="connsiteY16" fmla="*/ 1668408 h 6357366"/>
              <a:gd name="connsiteX17" fmla="*/ 7176977 w 8357191"/>
              <a:gd name="connsiteY17" fmla="*/ 1636510 h 6357366"/>
              <a:gd name="connsiteX18" fmla="*/ 6953693 w 8357191"/>
              <a:gd name="connsiteY18" fmla="*/ 1445124 h 6357366"/>
              <a:gd name="connsiteX19" fmla="*/ 6762307 w 8357191"/>
              <a:gd name="connsiteY19" fmla="*/ 1200575 h 6357366"/>
              <a:gd name="connsiteX20" fmla="*/ 6485860 w 8357191"/>
              <a:gd name="connsiteY20" fmla="*/ 1126147 h 6357366"/>
              <a:gd name="connsiteX21" fmla="*/ 6262577 w 8357191"/>
              <a:gd name="connsiteY21" fmla="*/ 1094250 h 6357366"/>
              <a:gd name="connsiteX22" fmla="*/ 5943600 w 8357191"/>
              <a:gd name="connsiteY22" fmla="*/ 1062351 h 6357366"/>
              <a:gd name="connsiteX23" fmla="*/ 5635256 w 8357191"/>
              <a:gd name="connsiteY23" fmla="*/ 1072985 h 6357366"/>
              <a:gd name="connsiteX24" fmla="*/ 5167423 w 8357191"/>
              <a:gd name="connsiteY24" fmla="*/ 1253738 h 6357366"/>
              <a:gd name="connsiteX25" fmla="*/ 5039832 w 8357191"/>
              <a:gd name="connsiteY25" fmla="*/ 1253738 h 6357366"/>
              <a:gd name="connsiteX26" fmla="*/ 3827721 w 8357191"/>
              <a:gd name="connsiteY26" fmla="*/ 222380 h 6357366"/>
              <a:gd name="connsiteX27" fmla="*/ 3466214 w 8357191"/>
              <a:gd name="connsiteY27" fmla="*/ 20361 h 6357366"/>
              <a:gd name="connsiteX28" fmla="*/ 2902688 w 8357191"/>
              <a:gd name="connsiteY28" fmla="*/ 41626 h 6357366"/>
              <a:gd name="connsiteX29" fmla="*/ 2806995 w 8357191"/>
              <a:gd name="connsiteY29" fmla="*/ 541357 h 6357366"/>
              <a:gd name="connsiteX30" fmla="*/ 2966484 w 8357191"/>
              <a:gd name="connsiteY30" fmla="*/ 881599 h 6357366"/>
              <a:gd name="connsiteX31" fmla="*/ 3232298 w 8357191"/>
              <a:gd name="connsiteY31" fmla="*/ 1413226 h 6357366"/>
              <a:gd name="connsiteX32" fmla="*/ 3710763 w 8357191"/>
              <a:gd name="connsiteY32" fmla="*/ 1923589 h 6357366"/>
              <a:gd name="connsiteX33" fmla="*/ 4231758 w 8357191"/>
              <a:gd name="connsiteY33" fmla="*/ 2285096 h 6357366"/>
              <a:gd name="connsiteX34" fmla="*/ 4380614 w 8357191"/>
              <a:gd name="connsiteY34" fmla="*/ 2348892 h 6357366"/>
              <a:gd name="connsiteX35" fmla="*/ 4433777 w 8357191"/>
              <a:gd name="connsiteY35" fmla="*/ 2667868 h 6357366"/>
              <a:gd name="connsiteX36" fmla="*/ 4518837 w 8357191"/>
              <a:gd name="connsiteY36" fmla="*/ 3082538 h 6357366"/>
              <a:gd name="connsiteX37" fmla="*/ 4274288 w 8357191"/>
              <a:gd name="connsiteY37" fmla="*/ 3603533 h 6357366"/>
              <a:gd name="connsiteX38" fmla="*/ 3678865 w 8357191"/>
              <a:gd name="connsiteY38" fmla="*/ 4007571 h 6357366"/>
              <a:gd name="connsiteX39" fmla="*/ 3530009 w 8357191"/>
              <a:gd name="connsiteY39" fmla="*/ 4071366 h 6357366"/>
              <a:gd name="connsiteX40" fmla="*/ 2764465 w 8357191"/>
              <a:gd name="connsiteY40" fmla="*/ 4209589 h 6357366"/>
              <a:gd name="connsiteX41" fmla="*/ 2498651 w 8357191"/>
              <a:gd name="connsiteY41" fmla="*/ 4262752 h 6357366"/>
              <a:gd name="connsiteX42" fmla="*/ 1796902 w 8357191"/>
              <a:gd name="connsiteY42" fmla="*/ 4252119 h 6357366"/>
              <a:gd name="connsiteX43" fmla="*/ 1424763 w 8357191"/>
              <a:gd name="connsiteY43" fmla="*/ 4337180 h 6357366"/>
              <a:gd name="connsiteX44" fmla="*/ 776177 w 8357191"/>
              <a:gd name="connsiteY44" fmla="*/ 4528566 h 6357366"/>
              <a:gd name="connsiteX45" fmla="*/ 350874 w 8357191"/>
              <a:gd name="connsiteY45" fmla="*/ 4794380 h 6357366"/>
              <a:gd name="connsiteX46" fmla="*/ 0 w 8357191"/>
              <a:gd name="connsiteY46" fmla="*/ 5038929 h 6357366"/>
              <a:gd name="connsiteX47" fmla="*/ 0 w 8357191"/>
              <a:gd name="connsiteY47" fmla="*/ 6357366 h 6357366"/>
              <a:gd name="connsiteX0" fmla="*/ 0 w 8357191"/>
              <a:gd name="connsiteY0" fmla="*/ 6357366 h 6357366"/>
              <a:gd name="connsiteX1" fmla="*/ 3880884 w 8357191"/>
              <a:gd name="connsiteY1" fmla="*/ 6357366 h 6357366"/>
              <a:gd name="connsiteX2" fmla="*/ 4093535 w 8357191"/>
              <a:gd name="connsiteY2" fmla="*/ 6017124 h 6357366"/>
              <a:gd name="connsiteX3" fmla="*/ 4657060 w 8357191"/>
              <a:gd name="connsiteY3" fmla="*/ 5708780 h 6357366"/>
              <a:gd name="connsiteX4" fmla="*/ 5029200 w 8357191"/>
              <a:gd name="connsiteY4" fmla="*/ 5570557 h 6357366"/>
              <a:gd name="connsiteX5" fmla="*/ 5411972 w 8357191"/>
              <a:gd name="connsiteY5" fmla="*/ 5496129 h 6357366"/>
              <a:gd name="connsiteX6" fmla="*/ 5911702 w 8357191"/>
              <a:gd name="connsiteY6" fmla="*/ 5283478 h 6357366"/>
              <a:gd name="connsiteX7" fmla="*/ 6443330 w 8357191"/>
              <a:gd name="connsiteY7" fmla="*/ 4900706 h 6357366"/>
              <a:gd name="connsiteX8" fmla="*/ 7091916 w 8357191"/>
              <a:gd name="connsiteY8" fmla="*/ 4390343 h 6357366"/>
              <a:gd name="connsiteX9" fmla="*/ 7506586 w 8357191"/>
              <a:gd name="connsiteY9" fmla="*/ 3943775 h 6357366"/>
              <a:gd name="connsiteX10" fmla="*/ 8006316 w 8357191"/>
              <a:gd name="connsiteY10" fmla="*/ 3592901 h 6357366"/>
              <a:gd name="connsiteX11" fmla="*/ 8357191 w 8357191"/>
              <a:gd name="connsiteY11" fmla="*/ 3369617 h 6357366"/>
              <a:gd name="connsiteX12" fmla="*/ 8144539 w 8357191"/>
              <a:gd name="connsiteY12" fmla="*/ 3050640 h 6357366"/>
              <a:gd name="connsiteX13" fmla="*/ 8133907 w 8357191"/>
              <a:gd name="connsiteY13" fmla="*/ 2635971 h 6357366"/>
              <a:gd name="connsiteX14" fmla="*/ 7814930 w 8357191"/>
              <a:gd name="connsiteY14" fmla="*/ 2093710 h 6357366"/>
              <a:gd name="connsiteX15" fmla="*/ 7623544 w 8357191"/>
              <a:gd name="connsiteY15" fmla="*/ 1955487 h 6357366"/>
              <a:gd name="connsiteX16" fmla="*/ 7336465 w 8357191"/>
              <a:gd name="connsiteY16" fmla="*/ 1668408 h 6357366"/>
              <a:gd name="connsiteX17" fmla="*/ 7176977 w 8357191"/>
              <a:gd name="connsiteY17" fmla="*/ 1636510 h 6357366"/>
              <a:gd name="connsiteX18" fmla="*/ 6953693 w 8357191"/>
              <a:gd name="connsiteY18" fmla="*/ 1445124 h 6357366"/>
              <a:gd name="connsiteX19" fmla="*/ 6762307 w 8357191"/>
              <a:gd name="connsiteY19" fmla="*/ 1200575 h 6357366"/>
              <a:gd name="connsiteX20" fmla="*/ 6485860 w 8357191"/>
              <a:gd name="connsiteY20" fmla="*/ 1126147 h 6357366"/>
              <a:gd name="connsiteX21" fmla="*/ 6262577 w 8357191"/>
              <a:gd name="connsiteY21" fmla="*/ 1094250 h 6357366"/>
              <a:gd name="connsiteX22" fmla="*/ 5943600 w 8357191"/>
              <a:gd name="connsiteY22" fmla="*/ 1062351 h 6357366"/>
              <a:gd name="connsiteX23" fmla="*/ 5635256 w 8357191"/>
              <a:gd name="connsiteY23" fmla="*/ 1072985 h 6357366"/>
              <a:gd name="connsiteX24" fmla="*/ 5167423 w 8357191"/>
              <a:gd name="connsiteY24" fmla="*/ 1253738 h 6357366"/>
              <a:gd name="connsiteX25" fmla="*/ 5039832 w 8357191"/>
              <a:gd name="connsiteY25" fmla="*/ 1253738 h 6357366"/>
              <a:gd name="connsiteX26" fmla="*/ 3827721 w 8357191"/>
              <a:gd name="connsiteY26" fmla="*/ 222380 h 6357366"/>
              <a:gd name="connsiteX27" fmla="*/ 3466214 w 8357191"/>
              <a:gd name="connsiteY27" fmla="*/ 20361 h 6357366"/>
              <a:gd name="connsiteX28" fmla="*/ 2902688 w 8357191"/>
              <a:gd name="connsiteY28" fmla="*/ 41626 h 6357366"/>
              <a:gd name="connsiteX29" fmla="*/ 2806995 w 8357191"/>
              <a:gd name="connsiteY29" fmla="*/ 541357 h 6357366"/>
              <a:gd name="connsiteX30" fmla="*/ 2966484 w 8357191"/>
              <a:gd name="connsiteY30" fmla="*/ 881599 h 6357366"/>
              <a:gd name="connsiteX31" fmla="*/ 3232298 w 8357191"/>
              <a:gd name="connsiteY31" fmla="*/ 1413226 h 6357366"/>
              <a:gd name="connsiteX32" fmla="*/ 3710763 w 8357191"/>
              <a:gd name="connsiteY32" fmla="*/ 1923589 h 6357366"/>
              <a:gd name="connsiteX33" fmla="*/ 4231758 w 8357191"/>
              <a:gd name="connsiteY33" fmla="*/ 2285096 h 6357366"/>
              <a:gd name="connsiteX34" fmla="*/ 4380614 w 8357191"/>
              <a:gd name="connsiteY34" fmla="*/ 2348892 h 6357366"/>
              <a:gd name="connsiteX35" fmla="*/ 4433777 w 8357191"/>
              <a:gd name="connsiteY35" fmla="*/ 2667868 h 6357366"/>
              <a:gd name="connsiteX36" fmla="*/ 4518837 w 8357191"/>
              <a:gd name="connsiteY36" fmla="*/ 3082538 h 6357366"/>
              <a:gd name="connsiteX37" fmla="*/ 4274288 w 8357191"/>
              <a:gd name="connsiteY37" fmla="*/ 3603533 h 6357366"/>
              <a:gd name="connsiteX38" fmla="*/ 3678865 w 8357191"/>
              <a:gd name="connsiteY38" fmla="*/ 4007571 h 6357366"/>
              <a:gd name="connsiteX39" fmla="*/ 3530009 w 8357191"/>
              <a:gd name="connsiteY39" fmla="*/ 4071366 h 6357366"/>
              <a:gd name="connsiteX40" fmla="*/ 2764465 w 8357191"/>
              <a:gd name="connsiteY40" fmla="*/ 4209589 h 6357366"/>
              <a:gd name="connsiteX41" fmla="*/ 2498651 w 8357191"/>
              <a:gd name="connsiteY41" fmla="*/ 4262752 h 6357366"/>
              <a:gd name="connsiteX42" fmla="*/ 1796902 w 8357191"/>
              <a:gd name="connsiteY42" fmla="*/ 4252119 h 6357366"/>
              <a:gd name="connsiteX43" fmla="*/ 1424763 w 8357191"/>
              <a:gd name="connsiteY43" fmla="*/ 4337180 h 6357366"/>
              <a:gd name="connsiteX44" fmla="*/ 776177 w 8357191"/>
              <a:gd name="connsiteY44" fmla="*/ 4528566 h 6357366"/>
              <a:gd name="connsiteX45" fmla="*/ 350874 w 8357191"/>
              <a:gd name="connsiteY45" fmla="*/ 4794380 h 6357366"/>
              <a:gd name="connsiteX46" fmla="*/ 0 w 8357191"/>
              <a:gd name="connsiteY46" fmla="*/ 5038929 h 6357366"/>
              <a:gd name="connsiteX47" fmla="*/ 0 w 8357191"/>
              <a:gd name="connsiteY47" fmla="*/ 6357366 h 635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7191" h="6357366">
                <a:moveTo>
                  <a:pt x="0" y="6357366"/>
                </a:moveTo>
                <a:lnTo>
                  <a:pt x="3880884" y="6357366"/>
                </a:lnTo>
                <a:lnTo>
                  <a:pt x="4093535" y="6017124"/>
                </a:lnTo>
                <a:lnTo>
                  <a:pt x="4657060" y="5708780"/>
                </a:lnTo>
                <a:lnTo>
                  <a:pt x="5029200" y="5570557"/>
                </a:lnTo>
                <a:lnTo>
                  <a:pt x="5411972" y="5496129"/>
                </a:lnTo>
                <a:lnTo>
                  <a:pt x="5911702" y="5283478"/>
                </a:lnTo>
                <a:lnTo>
                  <a:pt x="6443330" y="4900706"/>
                </a:lnTo>
                <a:lnTo>
                  <a:pt x="7091916" y="4390343"/>
                </a:lnTo>
                <a:lnTo>
                  <a:pt x="7506586" y="3943775"/>
                </a:lnTo>
                <a:lnTo>
                  <a:pt x="8006316" y="3592901"/>
                </a:lnTo>
                <a:lnTo>
                  <a:pt x="8357191" y="3369617"/>
                </a:lnTo>
                <a:lnTo>
                  <a:pt x="8144539" y="3050640"/>
                </a:lnTo>
                <a:lnTo>
                  <a:pt x="8133907" y="2635971"/>
                </a:lnTo>
                <a:lnTo>
                  <a:pt x="7814930" y="2093710"/>
                </a:lnTo>
                <a:lnTo>
                  <a:pt x="7623544" y="1955487"/>
                </a:lnTo>
                <a:lnTo>
                  <a:pt x="7336465" y="1668408"/>
                </a:lnTo>
                <a:lnTo>
                  <a:pt x="7176977" y="1636510"/>
                </a:lnTo>
                <a:cubicBezTo>
                  <a:pt x="7109638" y="1609929"/>
                  <a:pt x="7022805" y="1517780"/>
                  <a:pt x="6953693" y="1445124"/>
                </a:cubicBezTo>
                <a:cubicBezTo>
                  <a:pt x="6884581" y="1372468"/>
                  <a:pt x="6838507" y="1250193"/>
                  <a:pt x="6762307" y="1200575"/>
                </a:cubicBezTo>
                <a:cubicBezTo>
                  <a:pt x="6686107" y="1150957"/>
                  <a:pt x="6569148" y="1143868"/>
                  <a:pt x="6485860" y="1126147"/>
                </a:cubicBezTo>
                <a:cubicBezTo>
                  <a:pt x="6402572" y="1108426"/>
                  <a:pt x="6352954" y="1104883"/>
                  <a:pt x="6262577" y="1094250"/>
                </a:cubicBezTo>
                <a:cubicBezTo>
                  <a:pt x="6172200" y="1083617"/>
                  <a:pt x="6048153" y="1065895"/>
                  <a:pt x="5943600" y="1062351"/>
                </a:cubicBezTo>
                <a:lnTo>
                  <a:pt x="5635256" y="1072985"/>
                </a:lnTo>
                <a:lnTo>
                  <a:pt x="5167423" y="1253738"/>
                </a:lnTo>
                <a:lnTo>
                  <a:pt x="5039832" y="1253738"/>
                </a:lnTo>
                <a:lnTo>
                  <a:pt x="3827721" y="222380"/>
                </a:lnTo>
                <a:lnTo>
                  <a:pt x="3466214" y="20361"/>
                </a:lnTo>
                <a:cubicBezTo>
                  <a:pt x="3301410" y="32765"/>
                  <a:pt x="3012558" y="-45207"/>
                  <a:pt x="2902688" y="41626"/>
                </a:cubicBezTo>
                <a:cubicBezTo>
                  <a:pt x="2792818" y="128459"/>
                  <a:pt x="2838892" y="401362"/>
                  <a:pt x="2806995" y="541357"/>
                </a:cubicBezTo>
                <a:lnTo>
                  <a:pt x="2966484" y="881599"/>
                </a:lnTo>
                <a:lnTo>
                  <a:pt x="3232298" y="1413226"/>
                </a:lnTo>
                <a:lnTo>
                  <a:pt x="3710763" y="1923589"/>
                </a:lnTo>
                <a:lnTo>
                  <a:pt x="4231758" y="2285096"/>
                </a:lnTo>
                <a:lnTo>
                  <a:pt x="4380614" y="2348892"/>
                </a:lnTo>
                <a:lnTo>
                  <a:pt x="4433777" y="2667868"/>
                </a:lnTo>
                <a:lnTo>
                  <a:pt x="4518837" y="3082538"/>
                </a:lnTo>
                <a:lnTo>
                  <a:pt x="4274288" y="3603533"/>
                </a:lnTo>
                <a:lnTo>
                  <a:pt x="3678865" y="4007571"/>
                </a:lnTo>
                <a:cubicBezTo>
                  <a:pt x="3557823" y="4055987"/>
                  <a:pt x="3606681" y="4033030"/>
                  <a:pt x="3530009" y="4071366"/>
                </a:cubicBezTo>
                <a:lnTo>
                  <a:pt x="2764465" y="4209589"/>
                </a:lnTo>
                <a:lnTo>
                  <a:pt x="2498651" y="4262752"/>
                </a:lnTo>
                <a:lnTo>
                  <a:pt x="1796902" y="4252119"/>
                </a:lnTo>
                <a:lnTo>
                  <a:pt x="1424763" y="4337180"/>
                </a:lnTo>
                <a:lnTo>
                  <a:pt x="776177" y="4528566"/>
                </a:lnTo>
                <a:lnTo>
                  <a:pt x="350874" y="4794380"/>
                </a:lnTo>
                <a:lnTo>
                  <a:pt x="0" y="5038929"/>
                </a:lnTo>
                <a:lnTo>
                  <a:pt x="0" y="6357366"/>
                </a:lnTo>
                <a:close/>
              </a:path>
            </a:pathLst>
          </a:cu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inal">
            <a:extLst>
              <a:ext uri="{FF2B5EF4-FFF2-40B4-BE49-F238E27FC236}">
                <a16:creationId xmlns:a16="http://schemas.microsoft.com/office/drawing/2014/main" id="{4246A8D3-C4C4-A654-6FE5-2D2DAFFD198E}"/>
              </a:ext>
            </a:extLst>
          </p:cNvPr>
          <p:cNvSpPr txBox="1">
            <a:spLocks noChangeArrowheads="1"/>
          </p:cNvSpPr>
          <p:nvPr/>
        </p:nvSpPr>
        <p:spPr bwMode="auto">
          <a:xfrm>
            <a:off x="457200" y="308113"/>
            <a:ext cx="8229600" cy="624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No one has seen God at any time</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only begotten Son</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who is in the bosom of the Father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sz="16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He has declared Him</a:t>
            </a:r>
            <a:endParaRPr lang="en-US" altLang="en-US" sz="3200" b="1" i="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908116"/>
            <a:ext cx="8229600" cy="3041768"/>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 one has seen God at any time. The only begotten Son, who is in the bosom of the Father, He has declared Him.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John 1:18 </a:t>
            </a:r>
          </a:p>
        </p:txBody>
      </p:sp>
      <p:sp>
        <p:nvSpPr>
          <p:cNvPr id="2" name="Rectangle 2">
            <a:extLst>
              <a:ext uri="{FF2B5EF4-FFF2-40B4-BE49-F238E27FC236}">
                <a16:creationId xmlns:a16="http://schemas.microsoft.com/office/drawing/2014/main" id="{482196C0-DAC1-D861-8984-74225B8003E9}"/>
              </a:ext>
            </a:extLst>
          </p:cNvPr>
          <p:cNvSpPr txBox="1">
            <a:spLocks noChangeArrowheads="1"/>
          </p:cNvSpPr>
          <p:nvPr/>
        </p:nvSpPr>
        <p:spPr bwMode="auto">
          <a:xfrm>
            <a:off x="384312" y="2041144"/>
            <a:ext cx="8228745" cy="76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 one has seen God at any time</a:t>
            </a:r>
          </a:p>
        </p:txBody>
      </p:sp>
      <p:sp>
        <p:nvSpPr>
          <p:cNvPr id="4" name="Rectangle 2">
            <a:extLst>
              <a:ext uri="{FF2B5EF4-FFF2-40B4-BE49-F238E27FC236}">
                <a16:creationId xmlns:a16="http://schemas.microsoft.com/office/drawing/2014/main" id="{E73D28C5-3B21-7701-99A9-0A3A2C817580}"/>
              </a:ext>
            </a:extLst>
          </p:cNvPr>
          <p:cNvSpPr txBox="1">
            <a:spLocks noChangeArrowheads="1"/>
          </p:cNvSpPr>
          <p:nvPr/>
        </p:nvSpPr>
        <p:spPr bwMode="auto">
          <a:xfrm>
            <a:off x="498464" y="2717006"/>
            <a:ext cx="5812028" cy="7537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only begotten Son</a:t>
            </a:r>
          </a:p>
        </p:txBody>
      </p:sp>
      <p:sp>
        <p:nvSpPr>
          <p:cNvPr id="5" name="Rectangle 2">
            <a:extLst>
              <a:ext uri="{FF2B5EF4-FFF2-40B4-BE49-F238E27FC236}">
                <a16:creationId xmlns:a16="http://schemas.microsoft.com/office/drawing/2014/main" id="{4FD9E670-DD49-AAB3-4BB1-3964E53DC3A1}"/>
              </a:ext>
            </a:extLst>
          </p:cNvPr>
          <p:cNvSpPr txBox="1">
            <a:spLocks noChangeArrowheads="1"/>
          </p:cNvSpPr>
          <p:nvPr/>
        </p:nvSpPr>
        <p:spPr bwMode="auto">
          <a:xfrm>
            <a:off x="5963478" y="2703752"/>
            <a:ext cx="271103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who is in</a:t>
            </a:r>
          </a:p>
        </p:txBody>
      </p:sp>
      <p:sp>
        <p:nvSpPr>
          <p:cNvPr id="6" name="Rectangle 2">
            <a:extLst>
              <a:ext uri="{FF2B5EF4-FFF2-40B4-BE49-F238E27FC236}">
                <a16:creationId xmlns:a16="http://schemas.microsoft.com/office/drawing/2014/main" id="{802118C3-34EF-B38E-D5B0-47892FA32024}"/>
              </a:ext>
            </a:extLst>
          </p:cNvPr>
          <p:cNvSpPr txBox="1">
            <a:spLocks noChangeArrowheads="1"/>
          </p:cNvSpPr>
          <p:nvPr/>
        </p:nvSpPr>
        <p:spPr bwMode="auto">
          <a:xfrm>
            <a:off x="528484" y="3379614"/>
            <a:ext cx="6258231" cy="767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bosom of the Father</a:t>
            </a:r>
          </a:p>
        </p:txBody>
      </p:sp>
      <p:sp>
        <p:nvSpPr>
          <p:cNvPr id="7" name="Rectangle 2">
            <a:extLst>
              <a:ext uri="{FF2B5EF4-FFF2-40B4-BE49-F238E27FC236}">
                <a16:creationId xmlns:a16="http://schemas.microsoft.com/office/drawing/2014/main" id="{C6262657-CEDE-3A6C-184A-EED23DCCD307}"/>
              </a:ext>
            </a:extLst>
          </p:cNvPr>
          <p:cNvSpPr txBox="1">
            <a:spLocks noChangeArrowheads="1"/>
          </p:cNvSpPr>
          <p:nvPr/>
        </p:nvSpPr>
        <p:spPr bwMode="auto">
          <a:xfrm>
            <a:off x="6467059" y="3379614"/>
            <a:ext cx="2104211" cy="7646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 has</a:t>
            </a:r>
          </a:p>
        </p:txBody>
      </p:sp>
      <p:sp>
        <p:nvSpPr>
          <p:cNvPr id="8" name="Rectangle 2">
            <a:extLst>
              <a:ext uri="{FF2B5EF4-FFF2-40B4-BE49-F238E27FC236}">
                <a16:creationId xmlns:a16="http://schemas.microsoft.com/office/drawing/2014/main" id="{C3EFAAB1-9512-2F93-1756-7D00ACC2B5CA}"/>
              </a:ext>
            </a:extLst>
          </p:cNvPr>
          <p:cNvSpPr txBox="1">
            <a:spLocks noChangeArrowheads="1"/>
          </p:cNvSpPr>
          <p:nvPr/>
        </p:nvSpPr>
        <p:spPr bwMode="auto">
          <a:xfrm>
            <a:off x="1539709" y="4033684"/>
            <a:ext cx="3731746" cy="80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declared Him</a:t>
            </a:r>
          </a:p>
        </p:txBody>
      </p:sp>
      <p:sp>
        <p:nvSpPr>
          <p:cNvPr id="10" name="Rectangle 2">
            <a:extLst>
              <a:ext uri="{FF2B5EF4-FFF2-40B4-BE49-F238E27FC236}">
                <a16:creationId xmlns:a16="http://schemas.microsoft.com/office/drawing/2014/main" id="{5B3A40FA-9042-2767-06E7-6640C69B9E4F}"/>
              </a:ext>
            </a:extLst>
          </p:cNvPr>
          <p:cNvSpPr txBox="1">
            <a:spLocks noChangeArrowheads="1"/>
          </p:cNvSpPr>
          <p:nvPr/>
        </p:nvSpPr>
        <p:spPr bwMode="auto">
          <a:xfrm>
            <a:off x="4863034" y="465710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11" name="Rectangle 2">
            <a:extLst>
              <a:ext uri="{FF2B5EF4-FFF2-40B4-BE49-F238E27FC236}">
                <a16:creationId xmlns:a16="http://schemas.microsoft.com/office/drawing/2014/main" id="{1A209C23-A94C-5ED6-7C1E-972574DA7BA6}"/>
              </a:ext>
            </a:extLst>
          </p:cNvPr>
          <p:cNvSpPr txBox="1">
            <a:spLocks noChangeArrowheads="1"/>
          </p:cNvSpPr>
          <p:nvPr/>
        </p:nvSpPr>
        <p:spPr bwMode="auto">
          <a:xfrm>
            <a:off x="3339034" y="465710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12" name="Rectangle 2">
            <a:extLst>
              <a:ext uri="{FF2B5EF4-FFF2-40B4-BE49-F238E27FC236}">
                <a16:creationId xmlns:a16="http://schemas.microsoft.com/office/drawing/2014/main" id="{99F5902F-EF2C-F924-5924-A4AA4DAD45B7}"/>
              </a:ext>
            </a:extLst>
          </p:cNvPr>
          <p:cNvSpPr txBox="1">
            <a:spLocks noChangeArrowheads="1"/>
          </p:cNvSpPr>
          <p:nvPr/>
        </p:nvSpPr>
        <p:spPr bwMode="auto">
          <a:xfrm>
            <a:off x="4101034" y="478962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13" name="Rectangle 2">
            <a:extLst>
              <a:ext uri="{FF2B5EF4-FFF2-40B4-BE49-F238E27FC236}">
                <a16:creationId xmlns:a16="http://schemas.microsoft.com/office/drawing/2014/main" id="{5535AA64-9971-8375-4989-7574C995E3B6}"/>
              </a:ext>
            </a:extLst>
          </p:cNvPr>
          <p:cNvSpPr txBox="1">
            <a:spLocks noChangeArrowheads="1"/>
          </p:cNvSpPr>
          <p:nvPr/>
        </p:nvSpPr>
        <p:spPr bwMode="auto">
          <a:xfrm>
            <a:off x="5545521" y="246387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14" name="Rectangle 2">
            <a:extLst>
              <a:ext uri="{FF2B5EF4-FFF2-40B4-BE49-F238E27FC236}">
                <a16:creationId xmlns:a16="http://schemas.microsoft.com/office/drawing/2014/main" id="{3A7C87A7-73B5-919B-0004-1AD16B3A7D4D}"/>
              </a:ext>
            </a:extLst>
          </p:cNvPr>
          <p:cNvSpPr txBox="1">
            <a:spLocks noChangeArrowheads="1"/>
          </p:cNvSpPr>
          <p:nvPr/>
        </p:nvSpPr>
        <p:spPr bwMode="auto">
          <a:xfrm>
            <a:off x="2815573" y="246387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15" name="Rectangle 2">
            <a:extLst>
              <a:ext uri="{FF2B5EF4-FFF2-40B4-BE49-F238E27FC236}">
                <a16:creationId xmlns:a16="http://schemas.microsoft.com/office/drawing/2014/main" id="{FC00CA0F-9652-B33B-D3B6-8AEA634850EE}"/>
              </a:ext>
            </a:extLst>
          </p:cNvPr>
          <p:cNvSpPr txBox="1">
            <a:spLocks noChangeArrowheads="1"/>
          </p:cNvSpPr>
          <p:nvPr/>
        </p:nvSpPr>
        <p:spPr bwMode="auto">
          <a:xfrm>
            <a:off x="4180547" y="233135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16" name="Title 1">
            <a:extLst>
              <a:ext uri="{FF2B5EF4-FFF2-40B4-BE49-F238E27FC236}">
                <a16:creationId xmlns:a16="http://schemas.microsoft.com/office/drawing/2014/main" id="{6C3442C3-4CC8-F03F-6485-29A596502D75}"/>
              </a:ext>
            </a:extLst>
          </p:cNvPr>
          <p:cNvSpPr txBox="1">
            <a:spLocks/>
          </p:cNvSpPr>
          <p:nvPr/>
        </p:nvSpPr>
        <p:spPr>
          <a:xfrm>
            <a:off x="3621801" y="5594433"/>
            <a:ext cx="3615396"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8" name="Rectangle 12">
            <a:extLst>
              <a:ext uri="{FF2B5EF4-FFF2-40B4-BE49-F238E27FC236}">
                <a16:creationId xmlns:a16="http://schemas.microsoft.com/office/drawing/2014/main" id="{B9058295-3D85-F9E9-97A3-375894731D6C}"/>
              </a:ext>
            </a:extLst>
          </p:cNvPr>
          <p:cNvSpPr>
            <a:spLocks noChangeArrowheads="1"/>
          </p:cNvSpPr>
          <p:nvPr/>
        </p:nvSpPr>
        <p:spPr bwMode="auto">
          <a:xfrm>
            <a:off x="5886881" y="5371138"/>
            <a:ext cx="2567802"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lvl="0" eaLnBrk="1" hangingPunct="1"/>
            <a:r>
              <a:rPr lang="en-US" altLang="en-US" sz="5400" b="1" kern="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latin typeface="Algerian" panose="04020705040A02060702" pitchFamily="82" charset="0"/>
              </a:rPr>
              <a:t>Truth</a:t>
            </a:r>
          </a:p>
        </p:txBody>
      </p:sp>
      <p:sp>
        <p:nvSpPr>
          <p:cNvPr id="19" name="Rectangle 9">
            <a:extLst>
              <a:ext uri="{FF2B5EF4-FFF2-40B4-BE49-F238E27FC236}">
                <a16:creationId xmlns:a16="http://schemas.microsoft.com/office/drawing/2014/main" id="{E4A9BA8F-8B1F-EEFA-797D-6E85C61BEA18}"/>
              </a:ext>
            </a:extLst>
          </p:cNvPr>
          <p:cNvSpPr>
            <a:spLocks noChangeArrowheads="1"/>
          </p:cNvSpPr>
          <p:nvPr/>
        </p:nvSpPr>
        <p:spPr bwMode="auto">
          <a:xfrm>
            <a:off x="1209820" y="5524329"/>
            <a:ext cx="1730327"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CC9900"/>
                </a:solidFill>
                <a:effectLst>
                  <a:glow rad="127000">
                    <a:schemeClr val="tx1"/>
                  </a:glow>
                </a:effectLst>
                <a:uLnTx/>
                <a:uFillTx/>
                <a:latin typeface="Calibri" panose="020F0502020204030204" pitchFamily="34" charset="0"/>
                <a:ea typeface="+mn-ea"/>
                <a:cs typeface="Calibri" panose="020F0502020204030204" pitchFamily="34" charset="0"/>
              </a:rPr>
              <a:t>Christ</a:t>
            </a:r>
            <a:endParaRPr kumimoji="0" lang="en-US" sz="4800" b="1" i="1" u="none" strike="noStrike" kern="1200" cap="none" spc="0" normalizeH="0" baseline="0" noProof="0" dirty="0">
              <a:ln>
                <a:noFill/>
              </a:ln>
              <a:solidFill>
                <a:srgbClr val="CC9900"/>
              </a:solidFill>
              <a:effectLst>
                <a:glow rad="127000">
                  <a:schemeClr val="tx1"/>
                </a:glow>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6125328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anim calcmode="lin" valueType="num">
                                      <p:cBhvr>
                                        <p:cTn id="9" dur="500" fill="hold"/>
                                        <p:tgtEl>
                                          <p:spTgt spid="3074"/>
                                        </p:tgtEl>
                                        <p:attrNameLst>
                                          <p:attrName>style.rotation</p:attrName>
                                        </p:attrNameLst>
                                      </p:cBhvr>
                                      <p:tavLst>
                                        <p:tav tm="0">
                                          <p:val>
                                            <p:fltVal val="360"/>
                                          </p:val>
                                        </p:tav>
                                        <p:tav tm="100000">
                                          <p:val>
                                            <p:fltVal val="0"/>
                                          </p:val>
                                        </p:tav>
                                      </p:tavLst>
                                    </p:anim>
                                    <p:animEffect transition="in" filter="fade">
                                      <p:cBhvr>
                                        <p:cTn id="10" dur="500"/>
                                        <p:tgtEl>
                                          <p:spTgt spid="307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25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42" presetClass="path" presetSubtype="0" accel="50000" decel="50000" fill="hold" grpId="2" nodeType="withEffect">
                                  <p:stCondLst>
                                    <p:cond delay="0"/>
                                  </p:stCondLst>
                                  <p:childTnLst>
                                    <p:animMotion origin="layout" path="M -3.88889E-6 7.40741E-7 L 0.00834 -0.21389 " pathEditMode="relative" rAng="0" ptsTypes="AA">
                                      <p:cBhvr>
                                        <p:cTn id="32" dur="2000" fill="hold"/>
                                        <p:tgtEl>
                                          <p:spTgt spid="2"/>
                                        </p:tgtEl>
                                        <p:attrNameLst>
                                          <p:attrName>ppt_x</p:attrName>
                                          <p:attrName>ppt_y</p:attrName>
                                        </p:attrNameLst>
                                      </p:cBhvr>
                                      <p:rCtr x="417" y="-10694"/>
                                    </p:animMotion>
                                  </p:childTnLst>
                                </p:cTn>
                              </p:par>
                              <p:par>
                                <p:cTn id="33" presetID="42" presetClass="path" presetSubtype="0" accel="50000" decel="50000" fill="hold" grpId="2" nodeType="withEffect">
                                  <p:stCondLst>
                                    <p:cond delay="0"/>
                                  </p:stCondLst>
                                  <p:childTnLst>
                                    <p:animMotion origin="layout" path="M -2.22222E-6 4.07407E-6 L 0.12778 0.07986 " pathEditMode="relative" rAng="0" ptsTypes="AA">
                                      <p:cBhvr>
                                        <p:cTn id="34" dur="2000" fill="hold"/>
                                        <p:tgtEl>
                                          <p:spTgt spid="4"/>
                                        </p:tgtEl>
                                        <p:attrNameLst>
                                          <p:attrName>ppt_x</p:attrName>
                                          <p:attrName>ppt_y</p:attrName>
                                        </p:attrNameLst>
                                      </p:cBhvr>
                                      <p:rCtr x="6389" y="3981"/>
                                    </p:animMotion>
                                  </p:childTnLst>
                                </p:cTn>
                              </p:par>
                              <p:par>
                                <p:cTn id="35" presetID="42" presetClass="path" presetSubtype="0" accel="50000" decel="50000" fill="hold" grpId="2" nodeType="withEffect">
                                  <p:stCondLst>
                                    <p:cond delay="0"/>
                                  </p:stCondLst>
                                  <p:childTnLst>
                                    <p:animMotion origin="layout" path="M 2.77778E-6 4.07407E-6 L -0.61441 0.1787 " pathEditMode="relative" rAng="0" ptsTypes="AA">
                                      <p:cBhvr>
                                        <p:cTn id="36" dur="2000" fill="hold"/>
                                        <p:tgtEl>
                                          <p:spTgt spid="5"/>
                                        </p:tgtEl>
                                        <p:attrNameLst>
                                          <p:attrName>ppt_x</p:attrName>
                                          <p:attrName>ppt_y</p:attrName>
                                        </p:attrNameLst>
                                      </p:cBhvr>
                                      <p:rCtr x="-30729" y="8935"/>
                                    </p:animMotion>
                                  </p:childTnLst>
                                </p:cTn>
                              </p:par>
                              <p:par>
                                <p:cTn id="37" presetID="42" presetClass="path" presetSubtype="0" accel="50000" decel="50000" fill="hold" grpId="2" nodeType="withEffect">
                                  <p:stCondLst>
                                    <p:cond delay="0"/>
                                  </p:stCondLst>
                                  <p:childTnLst>
                                    <p:animMotion origin="layout" path="M 0 -1.11111E-6 L 0.21979 0.08033 " pathEditMode="relative" rAng="0" ptsTypes="AA">
                                      <p:cBhvr>
                                        <p:cTn id="38" dur="2000" fill="hold"/>
                                        <p:tgtEl>
                                          <p:spTgt spid="6"/>
                                        </p:tgtEl>
                                        <p:attrNameLst>
                                          <p:attrName>ppt_x</p:attrName>
                                          <p:attrName>ppt_y</p:attrName>
                                        </p:attrNameLst>
                                      </p:cBhvr>
                                      <p:rCtr x="10990" y="4005"/>
                                    </p:animMotion>
                                  </p:childTnLst>
                                </p:cTn>
                              </p:par>
                              <p:par>
                                <p:cTn id="39" presetID="42" presetClass="path" presetSubtype="0" accel="50000" decel="50000" fill="hold" grpId="2" nodeType="withEffect">
                                  <p:stCondLst>
                                    <p:cond delay="0"/>
                                  </p:stCondLst>
                                  <p:childTnLst>
                                    <p:animMotion origin="layout" path="M -2.22222E-6 -1.11111E-6 L -0.49722 0.31181 " pathEditMode="relative" rAng="0" ptsTypes="AA">
                                      <p:cBhvr>
                                        <p:cTn id="40" dur="2000" fill="hold"/>
                                        <p:tgtEl>
                                          <p:spTgt spid="7"/>
                                        </p:tgtEl>
                                        <p:attrNameLst>
                                          <p:attrName>ppt_x</p:attrName>
                                          <p:attrName>ppt_y</p:attrName>
                                        </p:attrNameLst>
                                      </p:cBhvr>
                                      <p:rCtr x="-24861" y="15579"/>
                                    </p:animMotion>
                                  </p:childTnLst>
                                </p:cTn>
                              </p:par>
                              <p:par>
                                <p:cTn id="41" presetID="42" presetClass="path" presetSubtype="0" accel="50000" decel="50000" fill="hold" grpId="2" nodeType="withEffect">
                                  <p:stCondLst>
                                    <p:cond delay="0"/>
                                  </p:stCondLst>
                                  <p:childTnLst>
                                    <p:animMotion origin="layout" path="M 4.16667E-6 2.22222E-6 L 0.22013 0.21389 " pathEditMode="relative" rAng="0" ptsTypes="AA">
                                      <p:cBhvr>
                                        <p:cTn id="42" dur="2000" fill="hold"/>
                                        <p:tgtEl>
                                          <p:spTgt spid="8"/>
                                        </p:tgtEl>
                                        <p:attrNameLst>
                                          <p:attrName>ppt_x</p:attrName>
                                          <p:attrName>ppt_y</p:attrName>
                                        </p:attrNameLst>
                                      </p:cBhvr>
                                      <p:rCtr x="11007" y="10694"/>
                                    </p:animMotion>
                                  </p:childTnLst>
                                </p:cTn>
                              </p:par>
                              <p:par>
                                <p:cTn id="43" presetID="10" presetClass="exit" presetSubtype="0" fill="hold" grpId="1" nodeType="withEffect">
                                  <p:stCondLst>
                                    <p:cond delay="0"/>
                                  </p:stCondLst>
                                  <p:childTnLst>
                                    <p:animEffect transition="out" filter="fade">
                                      <p:cBhvr>
                                        <p:cTn id="44" dur="1250"/>
                                        <p:tgtEl>
                                          <p:spTgt spid="3074"/>
                                        </p:tgtEl>
                                      </p:cBhvr>
                                    </p:animEffect>
                                    <p:set>
                                      <p:cBhvr>
                                        <p:cTn id="45" dur="1" fill="hold">
                                          <p:stCondLst>
                                            <p:cond delay="1249"/>
                                          </p:stCondLst>
                                        </p:cTn>
                                        <p:tgtEl>
                                          <p:spTgt spid="3074"/>
                                        </p:tgtEl>
                                        <p:attrNameLst>
                                          <p:attrName>style.visibility</p:attrName>
                                        </p:attrNameLst>
                                      </p:cBhvr>
                                      <p:to>
                                        <p:strVal val="hidden"/>
                                      </p:to>
                                    </p:set>
                                  </p:childTnLst>
                                </p:cTn>
                              </p:par>
                            </p:childTnLst>
                          </p:cTn>
                        </p:par>
                        <p:par>
                          <p:cTn id="46" fill="hold">
                            <p:stCondLst>
                              <p:cond delay="2000"/>
                            </p:stCondLst>
                            <p:childTnLst>
                              <p:par>
                                <p:cTn id="47" presetID="10"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250"/>
                                        <p:tgtEl>
                                          <p:spTgt spid="9"/>
                                        </p:tgtEl>
                                      </p:cBhvr>
                                    </p:animEffect>
                                  </p:childTnLst>
                                </p:cTn>
                              </p:par>
                              <p:par>
                                <p:cTn id="50" presetID="10" presetClass="exit" presetSubtype="0" fill="hold" grpId="1" nodeType="withEffect">
                                  <p:stCondLst>
                                    <p:cond delay="0"/>
                                  </p:stCondLst>
                                  <p:childTnLst>
                                    <p:animEffect transition="out" filter="fade">
                                      <p:cBhvr>
                                        <p:cTn id="51" dur="500"/>
                                        <p:tgtEl>
                                          <p:spTgt spid="2"/>
                                        </p:tgtEl>
                                      </p:cBhvr>
                                    </p:animEffect>
                                    <p:set>
                                      <p:cBhvr>
                                        <p:cTn id="52" dur="1" fill="hold">
                                          <p:stCondLst>
                                            <p:cond delay="499"/>
                                          </p:stCondLst>
                                        </p:cTn>
                                        <p:tgtEl>
                                          <p:spTgt spid="2"/>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500"/>
                                        <p:tgtEl>
                                          <p:spTgt spid="4"/>
                                        </p:tgtEl>
                                      </p:cBhvr>
                                    </p:animEffect>
                                    <p:set>
                                      <p:cBhvr>
                                        <p:cTn id="55" dur="1" fill="hold">
                                          <p:stCondLst>
                                            <p:cond delay="499"/>
                                          </p:stCondLst>
                                        </p:cTn>
                                        <p:tgtEl>
                                          <p:spTgt spid="4"/>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5"/>
                                        </p:tgtEl>
                                      </p:cBhvr>
                                    </p:animEffect>
                                    <p:set>
                                      <p:cBhvr>
                                        <p:cTn id="58" dur="1" fill="hold">
                                          <p:stCondLst>
                                            <p:cond delay="499"/>
                                          </p:stCondLst>
                                        </p:cTn>
                                        <p:tgtEl>
                                          <p:spTgt spid="5"/>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500"/>
                                        <p:tgtEl>
                                          <p:spTgt spid="6"/>
                                        </p:tgtEl>
                                      </p:cBhvr>
                                    </p:animEffect>
                                    <p:set>
                                      <p:cBhvr>
                                        <p:cTn id="61" dur="1" fill="hold">
                                          <p:stCondLst>
                                            <p:cond delay="499"/>
                                          </p:stCondLst>
                                        </p:cTn>
                                        <p:tgtEl>
                                          <p:spTgt spid="6"/>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500"/>
                                        <p:tgtEl>
                                          <p:spTgt spid="7"/>
                                        </p:tgtEl>
                                      </p:cBhvr>
                                    </p:animEffect>
                                    <p:set>
                                      <p:cBhvr>
                                        <p:cTn id="64" dur="1" fill="hold">
                                          <p:stCondLst>
                                            <p:cond delay="499"/>
                                          </p:stCondLst>
                                        </p:cTn>
                                        <p:tgtEl>
                                          <p:spTgt spid="7"/>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500"/>
                                        <p:tgtEl>
                                          <p:spTgt spid="8"/>
                                        </p:tgtEl>
                                      </p:cBhvr>
                                    </p:animEffect>
                                    <p:set>
                                      <p:cBhvr>
                                        <p:cTn id="67" dur="1" fill="hold">
                                          <p:stCondLst>
                                            <p:cond delay="499"/>
                                          </p:stCondLst>
                                        </p:cTn>
                                        <p:tgtEl>
                                          <p:spTgt spid="8"/>
                                        </p:tgtEl>
                                        <p:attrNameLst>
                                          <p:attrName>style.visibility</p:attrName>
                                        </p:attrNameLst>
                                      </p:cBhvr>
                                      <p:to>
                                        <p:strVal val="hidden"/>
                                      </p:to>
                                    </p:set>
                                  </p:childTnLst>
                                </p:cTn>
                              </p:par>
                            </p:childTnLst>
                          </p:cTn>
                        </p:par>
                        <p:par>
                          <p:cTn id="68" fill="hold">
                            <p:stCondLst>
                              <p:cond delay="2500"/>
                            </p:stCondLst>
                            <p:childTnLst>
                              <p:par>
                                <p:cTn id="69" presetID="18" presetClass="entr" presetSubtype="3" fill="hold" grpId="0" nodeType="afterEffect">
                                  <p:stCondLst>
                                    <p:cond delay="0"/>
                                  </p:stCondLst>
                                  <p:childTnLst>
                                    <p:set>
                                      <p:cBhvr>
                                        <p:cTn id="70" dur="1" fill="hold">
                                          <p:stCondLst>
                                            <p:cond delay="0"/>
                                          </p:stCondLst>
                                        </p:cTn>
                                        <p:tgtEl>
                                          <p:spTgt spid="13"/>
                                        </p:tgtEl>
                                        <p:attrNameLst>
                                          <p:attrName>style.visibility</p:attrName>
                                        </p:attrNameLst>
                                      </p:cBhvr>
                                      <p:to>
                                        <p:strVal val="visible"/>
                                      </p:to>
                                    </p:set>
                                    <p:animEffect transition="in" filter="strips(upRight)">
                                      <p:cBhvr>
                                        <p:cTn id="71" dur="500"/>
                                        <p:tgtEl>
                                          <p:spTgt spid="13"/>
                                        </p:tgtEl>
                                      </p:cBhvr>
                                    </p:animEffect>
                                  </p:childTnLst>
                                </p:cTn>
                              </p:par>
                              <p:par>
                                <p:cTn id="72" presetID="18" presetClass="entr" presetSubtype="12"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strips(downLeft)">
                                      <p:cBhvr>
                                        <p:cTn id="74" dur="500"/>
                                        <p:tgtEl>
                                          <p:spTgt spid="14"/>
                                        </p:tgtEl>
                                      </p:cBhvr>
                                    </p:animEffect>
                                  </p:childTnLst>
                                </p:cTn>
                              </p:par>
                              <p:par>
                                <p:cTn id="75" presetID="22" presetClass="entr" presetSubtype="4" fill="hold" grpId="0" nodeType="withEffect">
                                  <p:stCondLst>
                                    <p:cond delay="100"/>
                                  </p:stCondLst>
                                  <p:childTnLst>
                                    <p:set>
                                      <p:cBhvr>
                                        <p:cTn id="76" dur="1" fill="hold">
                                          <p:stCondLst>
                                            <p:cond delay="0"/>
                                          </p:stCondLst>
                                        </p:cTn>
                                        <p:tgtEl>
                                          <p:spTgt spid="15"/>
                                        </p:tgtEl>
                                        <p:attrNameLst>
                                          <p:attrName>style.visibility</p:attrName>
                                        </p:attrNameLst>
                                      </p:cBhvr>
                                      <p:to>
                                        <p:strVal val="visible"/>
                                      </p:to>
                                    </p:set>
                                    <p:animEffect transition="in" filter="wipe(down)">
                                      <p:cBhvr>
                                        <p:cTn id="77" dur="500"/>
                                        <p:tgtEl>
                                          <p:spTgt spid="15"/>
                                        </p:tgtEl>
                                      </p:cBhvr>
                                    </p:animEffect>
                                  </p:childTnLst>
                                </p:cTn>
                              </p:par>
                            </p:childTnLst>
                          </p:cTn>
                        </p:par>
                      </p:childTnLst>
                    </p:cTn>
                  </p:par>
                  <p:par>
                    <p:cTn id="78" fill="hold">
                      <p:stCondLst>
                        <p:cond delay="indefinite"/>
                      </p:stCondLst>
                      <p:childTnLst>
                        <p:par>
                          <p:cTn id="79" fill="hold">
                            <p:stCondLst>
                              <p:cond delay="0"/>
                            </p:stCondLst>
                            <p:childTnLst>
                              <p:par>
                                <p:cTn id="80" presetID="18" presetClass="entr" presetSubtype="6" fill="hold" grpId="0" nodeType="clickEffect">
                                  <p:stCondLst>
                                    <p:cond delay="0"/>
                                  </p:stCondLst>
                                  <p:childTnLst>
                                    <p:set>
                                      <p:cBhvr>
                                        <p:cTn id="81" dur="1" fill="hold">
                                          <p:stCondLst>
                                            <p:cond delay="0"/>
                                          </p:stCondLst>
                                        </p:cTn>
                                        <p:tgtEl>
                                          <p:spTgt spid="10"/>
                                        </p:tgtEl>
                                        <p:attrNameLst>
                                          <p:attrName>style.visibility</p:attrName>
                                        </p:attrNameLst>
                                      </p:cBhvr>
                                      <p:to>
                                        <p:strVal val="visible"/>
                                      </p:to>
                                    </p:set>
                                    <p:animEffect transition="in" filter="strips(downRight)">
                                      <p:cBhvr>
                                        <p:cTn id="82" dur="500"/>
                                        <p:tgtEl>
                                          <p:spTgt spid="10"/>
                                        </p:tgtEl>
                                      </p:cBhvr>
                                    </p:animEffect>
                                  </p:childTnLst>
                                </p:cTn>
                              </p:par>
                              <p:par>
                                <p:cTn id="83" presetID="18" presetClass="entr" presetSubtype="12" fill="hold" grpId="0" nodeType="withEffect">
                                  <p:stCondLst>
                                    <p:cond delay="0"/>
                                  </p:stCondLst>
                                  <p:childTnLst>
                                    <p:set>
                                      <p:cBhvr>
                                        <p:cTn id="84" dur="1" fill="hold">
                                          <p:stCondLst>
                                            <p:cond delay="0"/>
                                          </p:stCondLst>
                                        </p:cTn>
                                        <p:tgtEl>
                                          <p:spTgt spid="11"/>
                                        </p:tgtEl>
                                        <p:attrNameLst>
                                          <p:attrName>style.visibility</p:attrName>
                                        </p:attrNameLst>
                                      </p:cBhvr>
                                      <p:to>
                                        <p:strVal val="visible"/>
                                      </p:to>
                                    </p:set>
                                    <p:animEffect transition="in" filter="strips(downLeft)">
                                      <p:cBhvr>
                                        <p:cTn id="85" dur="500"/>
                                        <p:tgtEl>
                                          <p:spTgt spid="11"/>
                                        </p:tgtEl>
                                      </p:cBhvr>
                                    </p:animEffect>
                                  </p:childTnLst>
                                </p:cTn>
                              </p:par>
                              <p:par>
                                <p:cTn id="86" presetID="22" presetClass="entr" presetSubtype="1" fill="hold" grpId="0" nodeType="with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wipe(up)">
                                      <p:cBhvr>
                                        <p:cTn id="88" dur="500"/>
                                        <p:tgtEl>
                                          <p:spTgt spid="12"/>
                                        </p:tgtEl>
                                      </p:cBhvr>
                                    </p:animEffect>
                                  </p:childTnLst>
                                </p:cTn>
                              </p:par>
                            </p:childTnLst>
                          </p:cTn>
                        </p:par>
                        <p:par>
                          <p:cTn id="89" fill="hold">
                            <p:stCondLst>
                              <p:cond delay="500"/>
                            </p:stCondLst>
                            <p:childTnLst>
                              <p:par>
                                <p:cTn id="90" presetID="22" presetClass="entr" presetSubtype="8" fill="hold" grpId="0" nodeType="afterEffect">
                                  <p:stCondLst>
                                    <p:cond delay="0"/>
                                  </p:stCondLst>
                                  <p:childTnLst>
                                    <p:set>
                                      <p:cBhvr>
                                        <p:cTn id="91" dur="1" fill="hold">
                                          <p:stCondLst>
                                            <p:cond delay="0"/>
                                          </p:stCondLst>
                                        </p:cTn>
                                        <p:tgtEl>
                                          <p:spTgt spid="16"/>
                                        </p:tgtEl>
                                        <p:attrNameLst>
                                          <p:attrName>style.visibility</p:attrName>
                                        </p:attrNameLst>
                                      </p:cBhvr>
                                      <p:to>
                                        <p:strVal val="visible"/>
                                      </p:to>
                                    </p:set>
                                    <p:animEffect transition="in" filter="wipe(left)">
                                      <p:cBhvr>
                                        <p:cTn id="92" dur="500"/>
                                        <p:tgtEl>
                                          <p:spTgt spid="16"/>
                                        </p:tgtEl>
                                      </p:cBhvr>
                                    </p:animEffect>
                                  </p:childTnLst>
                                </p:cTn>
                              </p:par>
                              <p:par>
                                <p:cTn id="93" presetID="18" presetClass="emph" presetSubtype="0" fill="hold" grpId="1" nodeType="withEffect">
                                  <p:stCondLst>
                                    <p:cond delay="0"/>
                                  </p:stCondLst>
                                  <p:childTnLst>
                                    <p:set>
                                      <p:cBhvr override="childStyle">
                                        <p:cTn id="94" dur="500" fill="hold"/>
                                        <p:tgtEl>
                                          <p:spTgt spid="16"/>
                                        </p:tgtEl>
                                        <p:attrNameLst>
                                          <p:attrName>style.textDecorationUnderline</p:attrName>
                                        </p:attrNameLst>
                                      </p:cBhvr>
                                      <p:to>
                                        <p:strVal val="true"/>
                                      </p:to>
                                    </p:set>
                                  </p:childTnLst>
                                </p:cTn>
                              </p:par>
                            </p:childTnLst>
                          </p:cTn>
                        </p:par>
                      </p:childTnLst>
                    </p:cTn>
                  </p:par>
                  <p:par>
                    <p:cTn id="95" fill="hold">
                      <p:stCondLst>
                        <p:cond delay="indefinite"/>
                      </p:stCondLst>
                      <p:childTnLst>
                        <p:par>
                          <p:cTn id="96" fill="hold">
                            <p:stCondLst>
                              <p:cond delay="0"/>
                            </p:stCondLst>
                            <p:childTnLst>
                              <p:par>
                                <p:cTn id="97" presetID="0" presetClass="entr" presetSubtype="0" fill="hold" grpId="0" nodeType="clickEffect">
                                  <p:stCondLst>
                                    <p:cond delay="0"/>
                                  </p:stCondLst>
                                  <p:iterate type="lt">
                                    <p:tmPct val="10000"/>
                                  </p:iterate>
                                  <p:childTnLst>
                                    <p:set>
                                      <p:cBhvr>
                                        <p:cTn id="98" dur="1" fill="hold">
                                          <p:stCondLst>
                                            <p:cond delay="0"/>
                                          </p:stCondLst>
                                        </p:cTn>
                                        <p:tgtEl>
                                          <p:spTgt spid="19"/>
                                        </p:tgtEl>
                                        <p:attrNameLst>
                                          <p:attrName>style.visibility</p:attrName>
                                        </p:attrNameLst>
                                      </p:cBhvr>
                                      <p:to>
                                        <p:strVal val="visible"/>
                                      </p:to>
                                    </p:set>
                                    <p:animEffect transition="in" filter="dissolve">
                                      <p:cBhvr>
                                        <p:cTn id="99" dur="500">
                                          <p:stCondLst>
                                            <p:cond delay="0"/>
                                          </p:stCondLst>
                                        </p:cTn>
                                        <p:tgtEl>
                                          <p:spTgt spid="19"/>
                                        </p:tgtEl>
                                      </p:cBhvr>
                                    </p:animEffect>
                                    <p:anim to="" calcmode="lin" valueType="num">
                                      <p:cBhvr>
                                        <p:cTn id="100" dur="500" fill="hold">
                                          <p:stCondLst>
                                            <p:cond delay="0"/>
                                          </p:stCondLst>
                                        </p:cTn>
                                        <p:tgtEl>
                                          <p:spTgt spid="19"/>
                                        </p:tgtEl>
                                        <p:attrNameLst>
                                          <p:attrName>ppt_w</p:attrName>
                                        </p:attrNameLst>
                                      </p:cBhvr>
                                      <p:tavLst>
                                        <p:tav tm="0">
                                          <p:val>
                                            <p:strVal val="#ppt_w*4"/>
                                          </p:val>
                                        </p:tav>
                                        <p:tav tm="100000">
                                          <p:val>
                                            <p:strVal val="#ppt_w"/>
                                          </p:val>
                                        </p:tav>
                                      </p:tavLst>
                                    </p:anim>
                                    <p:anim to="" calcmode="lin" valueType="num">
                                      <p:cBhvr>
                                        <p:cTn id="101" dur="500" fill="hold">
                                          <p:stCondLst>
                                            <p:cond delay="0"/>
                                          </p:stCondLst>
                                        </p:cTn>
                                        <p:tgtEl>
                                          <p:spTgt spid="19"/>
                                        </p:tgtEl>
                                        <p:attrNameLst>
                                          <p:attrName>ppt_h</p:attrName>
                                        </p:attrNameLst>
                                      </p:cBhvr>
                                      <p:tavLst>
                                        <p:tav tm="0">
                                          <p:val>
                                            <p:strVal val="#ppt_h*4"/>
                                          </p:val>
                                        </p:tav>
                                        <p:tav tm="100000">
                                          <p:val>
                                            <p:strVal val="#ppt_h"/>
                                          </p:val>
                                        </p:tav>
                                      </p:tavLst>
                                    </p:anim>
                                  </p:childTnLst>
                                </p:cTn>
                              </p:par>
                            </p:childTnLst>
                          </p:cTn>
                        </p:par>
                        <p:par>
                          <p:cTn id="102" fill="hold">
                            <p:stCondLst>
                              <p:cond delay="750"/>
                            </p:stCondLst>
                            <p:childTnLst>
                              <p:par>
                                <p:cTn id="103" presetID="26" presetClass="emph" presetSubtype="0" fill="hold" grpId="1" nodeType="afterEffect">
                                  <p:stCondLst>
                                    <p:cond delay="0"/>
                                  </p:stCondLst>
                                  <p:iterate type="lt">
                                    <p:tmPct val="0"/>
                                  </p:iterate>
                                  <p:childTnLst>
                                    <p:animEffect transition="out" filter="fade">
                                      <p:cBhvr>
                                        <p:cTn id="104" dur="500" tmFilter="0, 0; .2, .5; .8, .5; 1, 0"/>
                                        <p:tgtEl>
                                          <p:spTgt spid="19"/>
                                        </p:tgtEl>
                                      </p:cBhvr>
                                    </p:animEffect>
                                    <p:animScale>
                                      <p:cBhvr>
                                        <p:cTn id="105" dur="250" autoRev="1" fill="hold"/>
                                        <p:tgtEl>
                                          <p:spTgt spid="19"/>
                                        </p:tgtEl>
                                      </p:cBhvr>
                                      <p:by x="105000" y="105000"/>
                                    </p:animScale>
                                  </p:childTnLst>
                                </p:cTn>
                              </p:par>
                              <p:par>
                                <p:cTn id="106" presetID="39" presetClass="entr" presetSubtype="0" accel="100000" fill="hold" grpId="0" nodeType="withEffect">
                                  <p:stCondLst>
                                    <p:cond delay="250"/>
                                  </p:stCondLst>
                                  <p:childTnLst>
                                    <p:set>
                                      <p:cBhvr>
                                        <p:cTn id="107" dur="1" fill="hold">
                                          <p:stCondLst>
                                            <p:cond delay="0"/>
                                          </p:stCondLst>
                                        </p:cTn>
                                        <p:tgtEl>
                                          <p:spTgt spid="18"/>
                                        </p:tgtEl>
                                        <p:attrNameLst>
                                          <p:attrName>style.visibility</p:attrName>
                                        </p:attrNameLst>
                                      </p:cBhvr>
                                      <p:to>
                                        <p:strVal val="visible"/>
                                      </p:to>
                                    </p:set>
                                    <p:anim calcmode="lin" valueType="num">
                                      <p:cBhvr>
                                        <p:cTn id="108" dur="1000" fill="hold"/>
                                        <p:tgtEl>
                                          <p:spTgt spid="18"/>
                                        </p:tgtEl>
                                        <p:attrNameLst>
                                          <p:attrName>ppt_h</p:attrName>
                                        </p:attrNameLst>
                                      </p:cBhvr>
                                      <p:tavLst>
                                        <p:tav tm="0">
                                          <p:val>
                                            <p:strVal val="#ppt_h/20"/>
                                          </p:val>
                                        </p:tav>
                                        <p:tav tm="50000">
                                          <p:val>
                                            <p:strVal val="#ppt_h/20"/>
                                          </p:val>
                                        </p:tav>
                                        <p:tav tm="100000">
                                          <p:val>
                                            <p:strVal val="#ppt_h"/>
                                          </p:val>
                                        </p:tav>
                                      </p:tavLst>
                                    </p:anim>
                                    <p:anim calcmode="lin" valueType="num">
                                      <p:cBhvr>
                                        <p:cTn id="109" dur="1000" fill="hold"/>
                                        <p:tgtEl>
                                          <p:spTgt spid="18"/>
                                        </p:tgtEl>
                                        <p:attrNameLst>
                                          <p:attrName>ppt_w</p:attrName>
                                        </p:attrNameLst>
                                      </p:cBhvr>
                                      <p:tavLst>
                                        <p:tav tm="0">
                                          <p:val>
                                            <p:strVal val="#ppt_w+.3"/>
                                          </p:val>
                                        </p:tav>
                                        <p:tav tm="50000">
                                          <p:val>
                                            <p:strVal val="#ppt_w+.3"/>
                                          </p:val>
                                        </p:tav>
                                        <p:tav tm="100000">
                                          <p:val>
                                            <p:strVal val="#ppt_w"/>
                                          </p:val>
                                        </p:tav>
                                      </p:tavLst>
                                    </p:anim>
                                    <p:anim calcmode="lin" valueType="num">
                                      <p:cBhvr>
                                        <p:cTn id="110" dur="1000" fill="hold"/>
                                        <p:tgtEl>
                                          <p:spTgt spid="18"/>
                                        </p:tgtEl>
                                        <p:attrNameLst>
                                          <p:attrName>ppt_x</p:attrName>
                                        </p:attrNameLst>
                                      </p:cBhvr>
                                      <p:tavLst>
                                        <p:tav tm="0">
                                          <p:val>
                                            <p:strVal val="#ppt_x-.3"/>
                                          </p:val>
                                        </p:tav>
                                        <p:tav tm="50000">
                                          <p:val>
                                            <p:strVal val="#ppt_x"/>
                                          </p:val>
                                        </p:tav>
                                        <p:tav tm="100000">
                                          <p:val>
                                            <p:strVal val="#ppt_x"/>
                                          </p:val>
                                        </p:tav>
                                      </p:tavLst>
                                    </p:anim>
                                    <p:anim calcmode="lin" valueType="num">
                                      <p:cBhvr>
                                        <p:cTn id="111" dur="10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074" grpId="0"/>
      <p:bldP spid="3074" grpId="1"/>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10" grpId="0"/>
      <p:bldP spid="11" grpId="0"/>
      <p:bldP spid="12" grpId="0"/>
      <p:bldP spid="13" grpId="0"/>
      <p:bldP spid="14" grpId="0"/>
      <p:bldP spid="15" grpId="0"/>
      <p:bldP spid="16" grpId="0"/>
      <p:bldP spid="16" grpId="1"/>
      <p:bldP spid="18" grpId="0"/>
      <p:bldP spid="19" grpId="0"/>
      <p:bldP spid="19" grpId="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F9F6186-CB8A-C212-C81B-15DB65F69277}"/>
              </a:ext>
            </a:extLst>
          </p:cNvPr>
          <p:cNvPicPr>
            <a:picLocks noChangeAspect="1"/>
          </p:cNvPicPr>
          <p:nvPr/>
        </p:nvPicPr>
        <p:blipFill rotWithShape="1">
          <a:blip r:embed="rId2">
            <a:extLst>
              <a:ext uri="{28A0092B-C50C-407E-A947-70E740481C1C}">
                <a14:useLocalDpi xmlns:a14="http://schemas.microsoft.com/office/drawing/2010/main" val="0"/>
              </a:ext>
            </a:extLst>
          </a:blip>
          <a:srcRect l="16228" r="3217"/>
          <a:stretch/>
        </p:blipFill>
        <p:spPr>
          <a:xfrm>
            <a:off x="0" y="0"/>
            <a:ext cx="9144000" cy="6858000"/>
          </a:xfrm>
          <a:prstGeom prst="rect">
            <a:avLst/>
          </a:prstGeom>
        </p:spPr>
      </p:pic>
      <p:sp>
        <p:nvSpPr>
          <p:cNvPr id="7" name="Final">
            <a:extLst>
              <a:ext uri="{FF2B5EF4-FFF2-40B4-BE49-F238E27FC236}">
                <a16:creationId xmlns:a16="http://schemas.microsoft.com/office/drawing/2014/main" id="{AF7A9A50-13F6-6D58-9770-886C4DE01FD6}"/>
              </a:ext>
            </a:extLst>
          </p:cNvPr>
          <p:cNvSpPr txBox="1">
            <a:spLocks noChangeArrowheads="1"/>
          </p:cNvSpPr>
          <p:nvPr/>
        </p:nvSpPr>
        <p:spPr bwMode="auto">
          <a:xfrm>
            <a:off x="1190847" y="2934586"/>
            <a:ext cx="6762307" cy="9888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You cannot see Me and live</a:t>
            </a:r>
            <a:endParaRPr lang="en-US" altLang="en-US" sz="32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1158126" y="1834159"/>
            <a:ext cx="6827749" cy="3189683"/>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But He said,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 cannot see My face;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no man shall see Me,</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and live."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Exodus 33:20 </a:t>
            </a:r>
          </a:p>
        </p:txBody>
      </p:sp>
      <p:sp>
        <p:nvSpPr>
          <p:cNvPr id="4" name="Rectangle 2">
            <a:extLst>
              <a:ext uri="{FF2B5EF4-FFF2-40B4-BE49-F238E27FC236}">
                <a16:creationId xmlns:a16="http://schemas.microsoft.com/office/drawing/2014/main" id="{703FE710-9742-EAC6-98F3-F4713952F185}"/>
              </a:ext>
            </a:extLst>
          </p:cNvPr>
          <p:cNvSpPr txBox="1">
            <a:spLocks noChangeArrowheads="1"/>
          </p:cNvSpPr>
          <p:nvPr/>
        </p:nvSpPr>
        <p:spPr bwMode="auto">
          <a:xfrm>
            <a:off x="1517502" y="2713055"/>
            <a:ext cx="4216400" cy="7558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 cannot see</a:t>
            </a:r>
          </a:p>
        </p:txBody>
      </p:sp>
      <p:sp>
        <p:nvSpPr>
          <p:cNvPr id="5" name="Rectangle 2">
            <a:extLst>
              <a:ext uri="{FF2B5EF4-FFF2-40B4-BE49-F238E27FC236}">
                <a16:creationId xmlns:a16="http://schemas.microsoft.com/office/drawing/2014/main" id="{23882A49-CA31-DE2D-D225-0D8211D66559}"/>
              </a:ext>
            </a:extLst>
          </p:cNvPr>
          <p:cNvSpPr txBox="1">
            <a:spLocks noChangeArrowheads="1"/>
          </p:cNvSpPr>
          <p:nvPr/>
        </p:nvSpPr>
        <p:spPr bwMode="auto">
          <a:xfrm>
            <a:off x="6400800" y="3370521"/>
            <a:ext cx="994787" cy="792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Me</a:t>
            </a:r>
          </a:p>
        </p:txBody>
      </p:sp>
      <p:sp>
        <p:nvSpPr>
          <p:cNvPr id="6" name="Rectangle 2">
            <a:extLst>
              <a:ext uri="{FF2B5EF4-FFF2-40B4-BE49-F238E27FC236}">
                <a16:creationId xmlns:a16="http://schemas.microsoft.com/office/drawing/2014/main" id="{78385959-1AF3-A229-86B6-D0EDC2281504}"/>
              </a:ext>
            </a:extLst>
          </p:cNvPr>
          <p:cNvSpPr txBox="1">
            <a:spLocks noChangeArrowheads="1"/>
          </p:cNvSpPr>
          <p:nvPr/>
        </p:nvSpPr>
        <p:spPr bwMode="auto">
          <a:xfrm>
            <a:off x="1924494" y="4040372"/>
            <a:ext cx="2222964" cy="792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live</a:t>
            </a:r>
          </a:p>
        </p:txBody>
      </p:sp>
    </p:spTree>
    <p:extLst>
      <p:ext uri="{BB962C8B-B14F-4D97-AF65-F5344CB8AC3E}">
        <p14:creationId xmlns:p14="http://schemas.microsoft.com/office/powerpoint/2010/main" val="3228337521"/>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4"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250" fill="hold"/>
                                        <p:tgtEl>
                                          <p:spTgt spid="3074"/>
                                        </p:tgtEl>
                                        <p:attrNameLst>
                                          <p:attrName>ppt_x</p:attrName>
                                        </p:attrNameLst>
                                      </p:cBhvr>
                                      <p:tavLst>
                                        <p:tav tm="0">
                                          <p:val>
                                            <p:strVal val="#ppt_x"/>
                                          </p:val>
                                        </p:tav>
                                        <p:tav tm="100000">
                                          <p:val>
                                            <p:strVal val="#ppt_x"/>
                                          </p:val>
                                        </p:tav>
                                      </p:tavLst>
                                    </p:anim>
                                    <p:anim calcmode="lin" valueType="num">
                                      <p:cBhvr>
                                        <p:cTn id="8" dur="1250" fill="hold"/>
                                        <p:tgtEl>
                                          <p:spTgt spid="3074"/>
                                        </p:tgtEl>
                                        <p:attrNameLst>
                                          <p:attrName>ppt_y</p:attrName>
                                        </p:attrNameLst>
                                      </p:cBhvr>
                                      <p:tavLst>
                                        <p:tav tm="0">
                                          <p:val>
                                            <p:strVal val="#ppt_y+#ppt_h/2"/>
                                          </p:val>
                                        </p:tav>
                                        <p:tav tm="100000">
                                          <p:val>
                                            <p:strVal val="#ppt_y"/>
                                          </p:val>
                                        </p:tav>
                                      </p:tavLst>
                                    </p:anim>
                                    <p:anim calcmode="lin" valueType="num">
                                      <p:cBhvr>
                                        <p:cTn id="9" dur="1250" fill="hold"/>
                                        <p:tgtEl>
                                          <p:spTgt spid="3074"/>
                                        </p:tgtEl>
                                        <p:attrNameLst>
                                          <p:attrName>ppt_w</p:attrName>
                                        </p:attrNameLst>
                                      </p:cBhvr>
                                      <p:tavLst>
                                        <p:tav tm="0">
                                          <p:val>
                                            <p:strVal val="#ppt_w"/>
                                          </p:val>
                                        </p:tav>
                                        <p:tav tm="100000">
                                          <p:val>
                                            <p:strVal val="#ppt_w"/>
                                          </p:val>
                                        </p:tav>
                                      </p:tavLst>
                                    </p:anim>
                                    <p:anim calcmode="lin" valueType="num">
                                      <p:cBhvr>
                                        <p:cTn id="10" dur="1250" fill="hold"/>
                                        <p:tgtEl>
                                          <p:spTgt spid="3074"/>
                                        </p:tgtEl>
                                        <p:attrNameLst>
                                          <p:attrName>ppt_h</p:attrName>
                                        </p:attrNameLst>
                                      </p:cBhvr>
                                      <p:tavLst>
                                        <p:tav tm="0">
                                          <p:val>
                                            <p:fltVal val="0"/>
                                          </p:val>
                                        </p:tav>
                                        <p:tav tm="100000">
                                          <p:val>
                                            <p:strVal val="#ppt_h"/>
                                          </p:val>
                                        </p:tav>
                                      </p:tavLst>
                                    </p:anim>
                                  </p:childTnLst>
                                </p:cTn>
                              </p:par>
                              <p:par>
                                <p:cTn id="11" presetID="2" presetClass="entr" presetSubtype="12" fill="hold" grpId="2" nodeType="withEffect">
                                  <p:stCondLst>
                                    <p:cond delay="0"/>
                                  </p:stCondLst>
                                  <p:childTnLst>
                                    <p:set>
                                      <p:cBhvr>
                                        <p:cTn id="12" dur="1" fill="hold">
                                          <p:stCondLst>
                                            <p:cond delay="0"/>
                                          </p:stCondLst>
                                        </p:cTn>
                                        <p:tgtEl>
                                          <p:spTgt spid="3074"/>
                                        </p:tgtEl>
                                        <p:attrNameLst>
                                          <p:attrName>style.visibility</p:attrName>
                                        </p:attrNameLst>
                                      </p:cBhvr>
                                      <p:to>
                                        <p:strVal val="visible"/>
                                      </p:to>
                                    </p:set>
                                    <p:anim calcmode="lin" valueType="num">
                                      <p:cBhvr additive="base">
                                        <p:cTn id="13" dur="1250" fill="hold"/>
                                        <p:tgtEl>
                                          <p:spTgt spid="3074"/>
                                        </p:tgtEl>
                                        <p:attrNameLst>
                                          <p:attrName>ppt_x</p:attrName>
                                        </p:attrNameLst>
                                      </p:cBhvr>
                                      <p:tavLst>
                                        <p:tav tm="0">
                                          <p:val>
                                            <p:strVal val="0-#ppt_w/2"/>
                                          </p:val>
                                        </p:tav>
                                        <p:tav tm="100000">
                                          <p:val>
                                            <p:strVal val="#ppt_x"/>
                                          </p:val>
                                        </p:tav>
                                      </p:tavLst>
                                    </p:anim>
                                    <p:anim calcmode="lin" valueType="num">
                                      <p:cBhvr additive="base">
                                        <p:cTn id="14" dur="1250" fill="hold"/>
                                        <p:tgtEl>
                                          <p:spTgt spid="307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25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25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250"/>
                                        <p:tgtEl>
                                          <p:spTgt spid="6"/>
                                        </p:tgtEl>
                                      </p:cBhvr>
                                    </p:animEffect>
                                  </p:childTnLst>
                                </p:cTn>
                              </p:par>
                              <p:par>
                                <p:cTn id="26" presetID="42" presetClass="path" presetSubtype="0" accel="50000" decel="50000" fill="hold" grpId="2" nodeType="withEffect">
                                  <p:stCondLst>
                                    <p:cond delay="0"/>
                                  </p:stCondLst>
                                  <p:childTnLst>
                                    <p:animMotion origin="layout" path="M 2.22222E-6 -4.44444E-6 L -0.05226 0.04931 " pathEditMode="relative" rAng="0" ptsTypes="AA">
                                      <p:cBhvr>
                                        <p:cTn id="27" dur="2000" fill="hold"/>
                                        <p:tgtEl>
                                          <p:spTgt spid="4"/>
                                        </p:tgtEl>
                                        <p:attrNameLst>
                                          <p:attrName>ppt_x</p:attrName>
                                          <p:attrName>ppt_y</p:attrName>
                                        </p:attrNameLst>
                                      </p:cBhvr>
                                      <p:rCtr x="-2622" y="2454"/>
                                    </p:animMotion>
                                  </p:childTnLst>
                                </p:cTn>
                              </p:par>
                              <p:par>
                                <p:cTn id="28" presetID="42" presetClass="path" presetSubtype="0" accel="50000" decel="50000" fill="hold" grpId="2" nodeType="withEffect">
                                  <p:stCondLst>
                                    <p:cond delay="0"/>
                                  </p:stCondLst>
                                  <p:childTnLst>
                                    <p:animMotion origin="layout" path="M -2.77778E-7 -4.07407E-6 L -0.16094 -0.04884 " pathEditMode="relative" rAng="0" ptsTypes="AA">
                                      <p:cBhvr>
                                        <p:cTn id="29" dur="2000" fill="hold"/>
                                        <p:tgtEl>
                                          <p:spTgt spid="5"/>
                                        </p:tgtEl>
                                        <p:attrNameLst>
                                          <p:attrName>ppt_x</p:attrName>
                                          <p:attrName>ppt_y</p:attrName>
                                        </p:attrNameLst>
                                      </p:cBhvr>
                                      <p:rCtr x="-8056" y="-2454"/>
                                    </p:animMotion>
                                  </p:childTnLst>
                                </p:cTn>
                              </p:par>
                              <p:par>
                                <p:cTn id="30" presetID="42" presetClass="path" presetSubtype="0" accel="50000" decel="50000" fill="hold" grpId="2" nodeType="withEffect">
                                  <p:stCondLst>
                                    <p:cond delay="0"/>
                                  </p:stCondLst>
                                  <p:childTnLst>
                                    <p:animMotion origin="layout" path="M -4.44444E-6 -7.40741E-7 L 0.41719 -0.14676 " pathEditMode="relative" rAng="0" ptsTypes="AA">
                                      <p:cBhvr>
                                        <p:cTn id="31" dur="2000" fill="hold"/>
                                        <p:tgtEl>
                                          <p:spTgt spid="6"/>
                                        </p:tgtEl>
                                        <p:attrNameLst>
                                          <p:attrName>ppt_x</p:attrName>
                                          <p:attrName>ppt_y</p:attrName>
                                        </p:attrNameLst>
                                      </p:cBhvr>
                                      <p:rCtr x="20851" y="-7338"/>
                                    </p:animMotion>
                                  </p:childTnLst>
                                </p:cTn>
                              </p:par>
                              <p:par>
                                <p:cTn id="32" presetID="10" presetClass="exit" presetSubtype="0" fill="hold" grpId="3" nodeType="withEffect">
                                  <p:stCondLst>
                                    <p:cond delay="0"/>
                                  </p:stCondLst>
                                  <p:childTnLst>
                                    <p:animEffect transition="out" filter="fade">
                                      <p:cBhvr>
                                        <p:cTn id="33" dur="1250"/>
                                        <p:tgtEl>
                                          <p:spTgt spid="3074"/>
                                        </p:tgtEl>
                                      </p:cBhvr>
                                    </p:animEffect>
                                    <p:set>
                                      <p:cBhvr>
                                        <p:cTn id="34" dur="1" fill="hold">
                                          <p:stCondLst>
                                            <p:cond delay="1249"/>
                                          </p:stCondLst>
                                        </p:cTn>
                                        <p:tgtEl>
                                          <p:spTgt spid="3074"/>
                                        </p:tgtEl>
                                        <p:attrNameLst>
                                          <p:attrName>style.visibility</p:attrName>
                                        </p:attrNameLst>
                                      </p:cBhvr>
                                      <p:to>
                                        <p:strVal val="hidden"/>
                                      </p:to>
                                    </p:se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250"/>
                                        <p:tgtEl>
                                          <p:spTgt spid="7"/>
                                        </p:tgtEl>
                                      </p:cBhvr>
                                    </p:animEffect>
                                  </p:childTnLst>
                                </p:cTn>
                              </p:par>
                              <p:par>
                                <p:cTn id="39" presetID="10" presetClass="exit" presetSubtype="0" fill="hold" grpId="1" nodeType="withEffect">
                                  <p:stCondLst>
                                    <p:cond delay="0"/>
                                  </p:stCondLst>
                                  <p:childTnLst>
                                    <p:animEffect transition="out" filter="fade">
                                      <p:cBhvr>
                                        <p:cTn id="40" dur="500"/>
                                        <p:tgtEl>
                                          <p:spTgt spid="4"/>
                                        </p:tgtEl>
                                      </p:cBhvr>
                                    </p:animEffect>
                                    <p:set>
                                      <p:cBhvr>
                                        <p:cTn id="41" dur="1" fill="hold">
                                          <p:stCondLst>
                                            <p:cond delay="499"/>
                                          </p:stCondLst>
                                        </p:cTn>
                                        <p:tgtEl>
                                          <p:spTgt spid="4"/>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500"/>
                                        <p:tgtEl>
                                          <p:spTgt spid="6"/>
                                        </p:tgtEl>
                                      </p:cBhvr>
                                    </p:animEffect>
                                    <p:set>
                                      <p:cBhvr>
                                        <p:cTn id="4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074" grpId="0"/>
      <p:bldP spid="3074" grpId="2"/>
      <p:bldP spid="3074" grpId="3"/>
      <p:bldP spid="4" grpId="0"/>
      <p:bldP spid="4" grpId="1"/>
      <p:bldP spid="4" grpId="2"/>
      <p:bldP spid="5" grpId="0"/>
      <p:bldP spid="5" grpId="1"/>
      <p:bldP spid="5" grpId="2"/>
      <p:bldP spid="6" grpId="0"/>
      <p:bldP spid="6" grpId="1"/>
      <p:bldP spid="6" grpId="2"/>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a:extLst>
              <a:ext uri="{FF2B5EF4-FFF2-40B4-BE49-F238E27FC236}">
                <a16:creationId xmlns:a16="http://schemas.microsoft.com/office/drawing/2014/main" id="{46CDD9A1-908B-1882-FBC8-63076B8EACA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5" name="Picture 10">
            <a:extLst>
              <a:ext uri="{FF2B5EF4-FFF2-40B4-BE49-F238E27FC236}">
                <a16:creationId xmlns:a16="http://schemas.microsoft.com/office/drawing/2014/main" id="{ECF61881-2A0F-F1A2-C2C1-D16EDDC4F503}"/>
              </a:ext>
            </a:extLst>
          </p:cNvPr>
          <p:cNvPicPr>
            <a:picLocks noChangeAspect="1"/>
          </p:cNvPicPr>
          <p:nvPr/>
        </p:nvPicPr>
        <p:blipFill rotWithShape="1">
          <a:blip r:embed="rId3">
            <a:extLst>
              <a:ext uri="{28A0092B-C50C-407E-A947-70E740481C1C}">
                <a14:useLocalDpi xmlns:a14="http://schemas.microsoft.com/office/drawing/2010/main" val="0"/>
              </a:ext>
            </a:extLst>
          </a:blip>
          <a:srcRect l="7471" r="15122"/>
          <a:stretch/>
        </p:blipFill>
        <p:spPr>
          <a:xfrm>
            <a:off x="1" y="0"/>
            <a:ext cx="9144000" cy="6858000"/>
          </a:xfrm>
          <a:prstGeom prst="rect">
            <a:avLst/>
          </a:prstGeom>
        </p:spPr>
      </p:pic>
      <p:pic>
        <p:nvPicPr>
          <p:cNvPr id="6" name="Picture 4">
            <a:extLst>
              <a:ext uri="{FF2B5EF4-FFF2-40B4-BE49-F238E27FC236}">
                <a16:creationId xmlns:a16="http://schemas.microsoft.com/office/drawing/2014/main" id="{E37BEF84-0B4A-166E-074E-1C421680BF2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947" y="0"/>
            <a:ext cx="9162947" cy="6858000"/>
          </a:xfrm>
          <a:prstGeom prst="rect">
            <a:avLst/>
          </a:prstGeom>
        </p:spPr>
      </p:pic>
      <p:pic>
        <p:nvPicPr>
          <p:cNvPr id="7" name="Picture 2">
            <a:extLst>
              <a:ext uri="{FF2B5EF4-FFF2-40B4-BE49-F238E27FC236}">
                <a16:creationId xmlns:a16="http://schemas.microsoft.com/office/drawing/2014/main" id="{9DED9550-21DA-CCF5-B6FD-1F3DE68FE62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8" name="Picture 2">
            <a:extLst>
              <a:ext uri="{FF2B5EF4-FFF2-40B4-BE49-F238E27FC236}">
                <a16:creationId xmlns:a16="http://schemas.microsoft.com/office/drawing/2014/main" id="{9860CEA1-D7CD-6E3F-7B4C-019D50B4C6E7}"/>
              </a:ext>
            </a:extLst>
          </p:cNvPr>
          <p:cNvPicPr>
            <a:picLocks noChangeAspect="1"/>
          </p:cNvPicPr>
          <p:nvPr/>
        </p:nvPicPr>
        <p:blipFill rotWithShape="1">
          <a:blip r:embed="rId6">
            <a:extLst>
              <a:ext uri="{28A0092B-C50C-407E-A947-70E740481C1C}">
                <a14:useLocalDpi xmlns:a14="http://schemas.microsoft.com/office/drawing/2010/main" val="0"/>
              </a:ext>
            </a:extLst>
          </a:blip>
          <a:srcRect l="11000"/>
          <a:stretch/>
        </p:blipFill>
        <p:spPr>
          <a:xfrm>
            <a:off x="0" y="0"/>
            <a:ext cx="9144000" cy="6858000"/>
          </a:xfrm>
          <a:prstGeom prst="rect">
            <a:avLst/>
          </a:prstGeom>
        </p:spPr>
      </p:pic>
      <p:pic>
        <p:nvPicPr>
          <p:cNvPr id="9" name="Picture 2">
            <a:extLst>
              <a:ext uri="{FF2B5EF4-FFF2-40B4-BE49-F238E27FC236}">
                <a16:creationId xmlns:a16="http://schemas.microsoft.com/office/drawing/2014/main" id="{AC8AE0C4-D408-57E7-F29E-C6C1CE9857F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0"/>
            <a:ext cx="9168958" cy="6858000"/>
          </a:xfrm>
          <a:prstGeom prst="rect">
            <a:avLst/>
          </a:prstGeom>
        </p:spPr>
      </p:pic>
      <p:pic>
        <p:nvPicPr>
          <p:cNvPr id="10" name="Picture 2">
            <a:extLst>
              <a:ext uri="{FF2B5EF4-FFF2-40B4-BE49-F238E27FC236}">
                <a16:creationId xmlns:a16="http://schemas.microsoft.com/office/drawing/2014/main" id="{44284F96-A2C2-7FC4-4560-D360C7A2A8B0}"/>
              </a:ext>
            </a:extLst>
          </p:cNvPr>
          <p:cNvPicPr>
            <a:picLocks noChangeAspect="1"/>
          </p:cNvPicPr>
          <p:nvPr/>
        </p:nvPicPr>
        <p:blipFill rotWithShape="1">
          <a:blip r:embed="rId8">
            <a:extLst>
              <a:ext uri="{28A0092B-C50C-407E-A947-70E740481C1C}">
                <a14:useLocalDpi xmlns:a14="http://schemas.microsoft.com/office/drawing/2010/main" val="0"/>
              </a:ext>
            </a:extLst>
          </a:blip>
          <a:srcRect l="2210" r="2486"/>
          <a:stretch/>
        </p:blipFill>
        <p:spPr>
          <a:xfrm>
            <a:off x="-1" y="0"/>
            <a:ext cx="9144001" cy="6858000"/>
          </a:xfrm>
          <a:prstGeom prst="rect">
            <a:avLst/>
          </a:prstGeom>
        </p:spPr>
      </p:pic>
      <p:pic>
        <p:nvPicPr>
          <p:cNvPr id="11" name="Picture 2">
            <a:extLst>
              <a:ext uri="{FF2B5EF4-FFF2-40B4-BE49-F238E27FC236}">
                <a16:creationId xmlns:a16="http://schemas.microsoft.com/office/drawing/2014/main" id="{32B59266-7C49-0757-6E5D-11D126CC1187}"/>
              </a:ext>
            </a:extLst>
          </p:cNvPr>
          <p:cNvPicPr>
            <a:picLocks noChangeAspect="1"/>
          </p:cNvPicPr>
          <p:nvPr/>
        </p:nvPicPr>
        <p:blipFill rotWithShape="1">
          <a:blip r:embed="rId9">
            <a:extLst>
              <a:ext uri="{28A0092B-C50C-407E-A947-70E740481C1C}">
                <a14:useLocalDpi xmlns:a14="http://schemas.microsoft.com/office/drawing/2010/main" val="0"/>
              </a:ext>
            </a:extLst>
          </a:blip>
          <a:srcRect r="29825"/>
          <a:stretch/>
        </p:blipFill>
        <p:spPr>
          <a:xfrm>
            <a:off x="0" y="0"/>
            <a:ext cx="9144000" cy="6858000"/>
          </a:xfrm>
          <a:prstGeom prst="rect">
            <a:avLst/>
          </a:prstGeom>
        </p:spPr>
      </p:pic>
      <p:pic>
        <p:nvPicPr>
          <p:cNvPr id="15" name="Picture 14">
            <a:extLst>
              <a:ext uri="{FF2B5EF4-FFF2-40B4-BE49-F238E27FC236}">
                <a16:creationId xmlns:a16="http://schemas.microsoft.com/office/drawing/2014/main" id="{1E2CBD76-5174-CC9D-0649-2929E910D9C3}"/>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16" name="Picture">
            <a:extLst>
              <a:ext uri="{FF2B5EF4-FFF2-40B4-BE49-F238E27FC236}">
                <a16:creationId xmlns:a16="http://schemas.microsoft.com/office/drawing/2014/main" id="{F11DE7A0-651B-A26F-A367-A2BF59FFFDF6}"/>
              </a:ext>
            </a:extLst>
          </p:cNvPr>
          <p:cNvPicPr>
            <a:picLocks noChangeAspect="1"/>
          </p:cNvPicPr>
          <p:nvPr/>
        </p:nvPicPr>
        <p:blipFill rotWithShape="1">
          <a:blip r:embed="rId11">
            <a:extLst>
              <a:ext uri="{28A0092B-C50C-407E-A947-70E740481C1C}">
                <a14:useLocalDpi xmlns:a14="http://schemas.microsoft.com/office/drawing/2010/main" val="0"/>
              </a:ext>
            </a:extLst>
          </a:blip>
          <a:srcRect b="2862"/>
          <a:stretch/>
        </p:blipFill>
        <p:spPr>
          <a:xfrm>
            <a:off x="0" y="-1"/>
            <a:ext cx="9144000" cy="6858001"/>
          </a:xfrm>
          <a:prstGeom prst="rect">
            <a:avLst/>
          </a:prstGeom>
        </p:spPr>
      </p:pic>
      <p:pic>
        <p:nvPicPr>
          <p:cNvPr id="17" name="Picture 2">
            <a:extLst>
              <a:ext uri="{FF2B5EF4-FFF2-40B4-BE49-F238E27FC236}">
                <a16:creationId xmlns:a16="http://schemas.microsoft.com/office/drawing/2014/main" id="{A445DA91-C632-681D-CD5B-5CC25707F7B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 y="0"/>
            <a:ext cx="9144001" cy="6858000"/>
          </a:xfrm>
          <a:prstGeom prst="rect">
            <a:avLst/>
          </a:prstGeom>
        </p:spPr>
      </p:pic>
      <p:pic>
        <p:nvPicPr>
          <p:cNvPr id="18" name="Picture 2">
            <a:extLst>
              <a:ext uri="{FF2B5EF4-FFF2-40B4-BE49-F238E27FC236}">
                <a16:creationId xmlns:a16="http://schemas.microsoft.com/office/drawing/2014/main" id="{C7F0E32C-1280-96C8-9C66-66A2670E6B24}"/>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1" name="Picture 20">
            <a:extLst>
              <a:ext uri="{FF2B5EF4-FFF2-40B4-BE49-F238E27FC236}">
                <a16:creationId xmlns:a16="http://schemas.microsoft.com/office/drawing/2014/main" id="{99056BED-B10C-AE4B-073F-7E4AB5224EC9}"/>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0" y="2284"/>
            <a:ext cx="9144000" cy="6853431"/>
          </a:xfrm>
          <a:prstGeom prst="rect">
            <a:avLst/>
          </a:prstGeom>
        </p:spPr>
      </p:pic>
      <p:pic>
        <p:nvPicPr>
          <p:cNvPr id="23" name="Picture 22">
            <a:extLst>
              <a:ext uri="{FF2B5EF4-FFF2-40B4-BE49-F238E27FC236}">
                <a16:creationId xmlns:a16="http://schemas.microsoft.com/office/drawing/2014/main" id="{FD3C9C62-C063-ADE7-B496-5941EF58D8B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4" name="Picture 2">
            <a:extLst>
              <a:ext uri="{FF2B5EF4-FFF2-40B4-BE49-F238E27FC236}">
                <a16:creationId xmlns:a16="http://schemas.microsoft.com/office/drawing/2014/main" id="{948B1E16-D226-E820-1839-AE0082A0A92F}"/>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5" name="Picture 2">
            <a:extLst>
              <a:ext uri="{FF2B5EF4-FFF2-40B4-BE49-F238E27FC236}">
                <a16:creationId xmlns:a16="http://schemas.microsoft.com/office/drawing/2014/main" id="{23C8D867-E4D5-DC6B-319C-3E6CC5E186D8}"/>
              </a:ext>
            </a:extLst>
          </p:cNvPr>
          <p:cNvPicPr>
            <a:picLocks noChangeAspect="1"/>
          </p:cNvPicPr>
          <p:nvPr/>
        </p:nvPicPr>
        <p:blipFill rotWithShape="1">
          <a:blip r:embed="rId17">
            <a:extLst>
              <a:ext uri="{28A0092B-C50C-407E-A947-70E740481C1C}">
                <a14:useLocalDpi xmlns:a14="http://schemas.microsoft.com/office/drawing/2010/main" val="0"/>
              </a:ext>
            </a:extLst>
          </a:blip>
          <a:srcRect l="16228" r="3217"/>
          <a:stretch/>
        </p:blipFill>
        <p:spPr>
          <a:xfrm>
            <a:off x="0" y="0"/>
            <a:ext cx="9144000" cy="6858000"/>
          </a:xfrm>
          <a:prstGeom prst="rect">
            <a:avLst/>
          </a:prstGeom>
        </p:spPr>
      </p:pic>
      <p:pic>
        <p:nvPicPr>
          <p:cNvPr id="27" name="Picture 19">
            <a:extLst>
              <a:ext uri="{FF2B5EF4-FFF2-40B4-BE49-F238E27FC236}">
                <a16:creationId xmlns:a16="http://schemas.microsoft.com/office/drawing/2014/main" id="{0B7FBA0B-6347-EC97-0828-9CECBA6AC90A}"/>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0" y="0"/>
            <a:ext cx="9150704" cy="6858000"/>
          </a:xfrm>
          <a:prstGeom prst="rect">
            <a:avLst/>
          </a:prstGeom>
        </p:spPr>
      </p:pic>
      <p:sp>
        <p:nvSpPr>
          <p:cNvPr id="28" name="062445dd-d711-4ce1-ac04-d82e710b741a">
            <a:extLst>
              <a:ext uri="{FF2B5EF4-FFF2-40B4-BE49-F238E27FC236}">
                <a16:creationId xmlns:a16="http://schemas.microsoft.com/office/drawing/2014/main" id="{AD6B137A-851E-70FA-4B23-4DA2CD4E0373}"/>
              </a:ext>
            </a:extLst>
          </p:cNvPr>
          <p:cNvSpPr txBox="1">
            <a:spLocks/>
          </p:cNvSpPr>
          <p:nvPr/>
        </p:nvSpPr>
        <p:spPr>
          <a:xfrm>
            <a:off x="3814103" y="1545868"/>
            <a:ext cx="1371600" cy="914400"/>
          </a:xfrm>
          <a:prstGeom prst="rect">
            <a:avLst/>
          </a:prstGeom>
        </p:spPr>
        <p:txBody>
          <a:bodyPr vert="horz" lIns="91440" tIns="45720" rIns="91440" bIns="45720" rtlCol="0" anchor="ctr">
            <a:norm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b="1" spc="50" dirty="0">
                <a:ln w="11430"/>
                <a:solidFill>
                  <a:srgbClr val="FFFFFF"/>
                </a:solidFill>
                <a:effectLst>
                  <a:outerShdw blurRad="76200" dist="50800" dir="5400000" algn="tl" rotWithShape="0">
                    <a:srgbClr val="000000">
                      <a:alpha val="65000"/>
                    </a:srgbClr>
                  </a:outerShdw>
                </a:effectLst>
                <a:latin typeface="Calibri" panose="020F0502020204030204" pitchFamily="34" charset="0"/>
                <a:cs typeface="Calibri" panose="020F0502020204030204" pitchFamily="34" charset="0"/>
              </a:rPr>
              <a:t>God</a:t>
            </a:r>
            <a:endParaRPr lang="en-US" b="1" i="1" spc="50" dirty="0">
              <a:ln w="11430"/>
              <a:solidFill>
                <a:srgbClr val="FFFFFF"/>
              </a:solidFill>
              <a:effectLst>
                <a:outerShdw blurRad="76200" dist="50800" dir="5400000" algn="tl" rotWithShape="0">
                  <a:srgbClr val="000000">
                    <a:alpha val="65000"/>
                  </a:srgbClr>
                </a:outerShdw>
              </a:effectLst>
              <a:latin typeface="Calibri" panose="020F0502020204030204" pitchFamily="34" charset="0"/>
              <a:cs typeface="Calibri" panose="020F0502020204030204" pitchFamily="34" charset="0"/>
            </a:endParaRPr>
          </a:p>
        </p:txBody>
      </p:sp>
      <p:sp>
        <p:nvSpPr>
          <p:cNvPr id="29" name="ac028053-04c2-4281-ab3b-bfecb2032b22">
            <a:extLst>
              <a:ext uri="{FF2B5EF4-FFF2-40B4-BE49-F238E27FC236}">
                <a16:creationId xmlns:a16="http://schemas.microsoft.com/office/drawing/2014/main" id="{9D35E79C-9713-4E32-E79A-FBB7121AAAE3}"/>
              </a:ext>
            </a:extLst>
          </p:cNvPr>
          <p:cNvSpPr>
            <a:spLocks noChangeArrowheads="1"/>
          </p:cNvSpPr>
          <p:nvPr/>
        </p:nvSpPr>
        <p:spPr bwMode="auto">
          <a:xfrm>
            <a:off x="3814103" y="1545868"/>
            <a:ext cx="13716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400" b="1" dirty="0">
                <a:solidFill>
                  <a:srgbClr val="660066"/>
                </a:solidFill>
                <a:latin typeface="Calibri" panose="020F0502020204030204" pitchFamily="34" charset="0"/>
                <a:cs typeface="Calibri" panose="020F0502020204030204" pitchFamily="34" charset="0"/>
              </a:rPr>
              <a:t>God</a:t>
            </a:r>
            <a:endParaRPr lang="en-US" altLang="en-US" sz="4400" b="1" i="1" dirty="0">
              <a:solidFill>
                <a:srgbClr val="660066"/>
              </a:solidFill>
              <a:latin typeface="Calibri" panose="020F0502020204030204" pitchFamily="34" charset="0"/>
              <a:cs typeface="Calibri" panose="020F0502020204030204" pitchFamily="34" charset="0"/>
            </a:endParaRPr>
          </a:p>
        </p:txBody>
      </p:sp>
      <p:sp>
        <p:nvSpPr>
          <p:cNvPr id="30" name="ed114aae-49b9-4172-b8ca-ad4dfce35efb">
            <a:extLst>
              <a:ext uri="{FF2B5EF4-FFF2-40B4-BE49-F238E27FC236}">
                <a16:creationId xmlns:a16="http://schemas.microsoft.com/office/drawing/2014/main" id="{4A871636-4F86-771A-8FC9-37AC95E54F73}"/>
              </a:ext>
            </a:extLst>
          </p:cNvPr>
          <p:cNvSpPr>
            <a:spLocks noChangeArrowheads="1"/>
          </p:cNvSpPr>
          <p:nvPr/>
        </p:nvSpPr>
        <p:spPr bwMode="auto">
          <a:xfrm>
            <a:off x="3814103" y="1545868"/>
            <a:ext cx="13716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400" b="1" dirty="0">
                <a:solidFill>
                  <a:srgbClr val="0000CC"/>
                </a:solidFill>
                <a:latin typeface="Calibri" panose="020F0502020204030204" pitchFamily="34" charset="0"/>
                <a:cs typeface="Calibri" panose="020F0502020204030204" pitchFamily="34" charset="0"/>
              </a:rPr>
              <a:t>God</a:t>
            </a:r>
            <a:endParaRPr lang="en-US" altLang="en-US" sz="4400" b="1" i="1" dirty="0">
              <a:solidFill>
                <a:srgbClr val="0000CC"/>
              </a:solidFill>
              <a:latin typeface="Calibri" panose="020F0502020204030204" pitchFamily="34" charset="0"/>
              <a:cs typeface="Calibri" panose="020F0502020204030204" pitchFamily="34" charset="0"/>
            </a:endParaRPr>
          </a:p>
        </p:txBody>
      </p:sp>
      <p:sp>
        <p:nvSpPr>
          <p:cNvPr id="31" name="cb9c7f87-5d7d-4ea8-baf6-99a760aa86c1">
            <a:extLst>
              <a:ext uri="{FF2B5EF4-FFF2-40B4-BE49-F238E27FC236}">
                <a16:creationId xmlns:a16="http://schemas.microsoft.com/office/drawing/2014/main" id="{293D47BF-3EEC-C85B-9D6D-EEE5A900ABCA}"/>
              </a:ext>
            </a:extLst>
          </p:cNvPr>
          <p:cNvSpPr>
            <a:spLocks noChangeArrowheads="1"/>
          </p:cNvSpPr>
          <p:nvPr/>
        </p:nvSpPr>
        <p:spPr bwMode="auto">
          <a:xfrm>
            <a:off x="3814103" y="1545868"/>
            <a:ext cx="13716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400" b="1" dirty="0">
                <a:solidFill>
                  <a:srgbClr val="3399FF"/>
                </a:solidFill>
                <a:latin typeface="Calibri" panose="020F0502020204030204" pitchFamily="34" charset="0"/>
                <a:cs typeface="Calibri" panose="020F0502020204030204" pitchFamily="34" charset="0"/>
              </a:rPr>
              <a:t>God</a:t>
            </a:r>
            <a:endParaRPr lang="en-US" altLang="en-US" sz="4400" b="1" i="1" dirty="0">
              <a:solidFill>
                <a:srgbClr val="3399FF"/>
              </a:solidFill>
              <a:latin typeface="Calibri" panose="020F0502020204030204" pitchFamily="34" charset="0"/>
              <a:cs typeface="Calibri" panose="020F0502020204030204" pitchFamily="34" charset="0"/>
            </a:endParaRPr>
          </a:p>
        </p:txBody>
      </p:sp>
      <p:sp>
        <p:nvSpPr>
          <p:cNvPr id="32" name="173bc15f-3dd9-418b-acf6-6e216600b527">
            <a:extLst>
              <a:ext uri="{FF2B5EF4-FFF2-40B4-BE49-F238E27FC236}">
                <a16:creationId xmlns:a16="http://schemas.microsoft.com/office/drawing/2014/main" id="{02AA0132-C0E4-C5BC-DFFD-8985AE9EFDFC}"/>
              </a:ext>
            </a:extLst>
          </p:cNvPr>
          <p:cNvSpPr>
            <a:spLocks noChangeArrowheads="1"/>
          </p:cNvSpPr>
          <p:nvPr/>
        </p:nvSpPr>
        <p:spPr bwMode="auto">
          <a:xfrm>
            <a:off x="3814103" y="1545868"/>
            <a:ext cx="13716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400" b="1" dirty="0">
                <a:solidFill>
                  <a:srgbClr val="009900"/>
                </a:solidFill>
                <a:latin typeface="Calibri" panose="020F0502020204030204" pitchFamily="34" charset="0"/>
                <a:cs typeface="Calibri" panose="020F0502020204030204" pitchFamily="34" charset="0"/>
              </a:rPr>
              <a:t>God</a:t>
            </a:r>
            <a:endParaRPr lang="en-US" altLang="en-US" sz="4400" b="1" i="1" dirty="0">
              <a:solidFill>
                <a:srgbClr val="009900"/>
              </a:solidFill>
              <a:latin typeface="Calibri" panose="020F0502020204030204" pitchFamily="34" charset="0"/>
              <a:cs typeface="Calibri" panose="020F0502020204030204" pitchFamily="34" charset="0"/>
            </a:endParaRPr>
          </a:p>
        </p:txBody>
      </p:sp>
      <p:sp>
        <p:nvSpPr>
          <p:cNvPr id="33" name="ffc2f6b6-8665-4d53-8967-98fafc3ae901">
            <a:extLst>
              <a:ext uri="{FF2B5EF4-FFF2-40B4-BE49-F238E27FC236}">
                <a16:creationId xmlns:a16="http://schemas.microsoft.com/office/drawing/2014/main" id="{01957BEA-ED03-36B8-F569-67F7C48F2890}"/>
              </a:ext>
            </a:extLst>
          </p:cNvPr>
          <p:cNvSpPr>
            <a:spLocks noChangeArrowheads="1"/>
          </p:cNvSpPr>
          <p:nvPr/>
        </p:nvSpPr>
        <p:spPr bwMode="auto">
          <a:xfrm>
            <a:off x="3814103" y="1545868"/>
            <a:ext cx="13716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400" b="1" dirty="0">
                <a:solidFill>
                  <a:srgbClr val="FFFF00"/>
                </a:solidFill>
                <a:latin typeface="Calibri" panose="020F0502020204030204" pitchFamily="34" charset="0"/>
                <a:cs typeface="Calibri" panose="020F0502020204030204" pitchFamily="34" charset="0"/>
              </a:rPr>
              <a:t>God</a:t>
            </a:r>
            <a:endParaRPr lang="en-US" altLang="en-US" sz="4400" b="1" i="1" dirty="0">
              <a:solidFill>
                <a:srgbClr val="FFFF00"/>
              </a:solidFill>
              <a:latin typeface="Calibri" panose="020F0502020204030204" pitchFamily="34" charset="0"/>
              <a:cs typeface="Calibri" panose="020F0502020204030204" pitchFamily="34" charset="0"/>
            </a:endParaRPr>
          </a:p>
        </p:txBody>
      </p:sp>
      <p:sp>
        <p:nvSpPr>
          <p:cNvPr id="34" name="b3452d61-1ea2-4ea9-8269-bcbae0b882ad">
            <a:extLst>
              <a:ext uri="{FF2B5EF4-FFF2-40B4-BE49-F238E27FC236}">
                <a16:creationId xmlns:a16="http://schemas.microsoft.com/office/drawing/2014/main" id="{AF979775-8876-2DBB-A6AE-E6925810EE9F}"/>
              </a:ext>
            </a:extLst>
          </p:cNvPr>
          <p:cNvSpPr>
            <a:spLocks noChangeArrowheads="1"/>
          </p:cNvSpPr>
          <p:nvPr/>
        </p:nvSpPr>
        <p:spPr bwMode="auto">
          <a:xfrm>
            <a:off x="3814103" y="1545868"/>
            <a:ext cx="13716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400" b="1" dirty="0">
                <a:solidFill>
                  <a:srgbClr val="FF9900"/>
                </a:solidFill>
                <a:latin typeface="Calibri" panose="020F0502020204030204" pitchFamily="34" charset="0"/>
                <a:cs typeface="Calibri" panose="020F0502020204030204" pitchFamily="34" charset="0"/>
              </a:rPr>
              <a:t>God</a:t>
            </a:r>
            <a:endParaRPr lang="en-US" altLang="en-US" sz="4400" b="1" i="1" dirty="0">
              <a:solidFill>
                <a:srgbClr val="FF9900"/>
              </a:solidFill>
              <a:latin typeface="Calibri" panose="020F0502020204030204" pitchFamily="34" charset="0"/>
              <a:cs typeface="Calibri" panose="020F0502020204030204" pitchFamily="34" charset="0"/>
            </a:endParaRPr>
          </a:p>
        </p:txBody>
      </p:sp>
      <p:sp>
        <p:nvSpPr>
          <p:cNvPr id="35" name="b0d3b23f-7c17-4269-b3b3-0878d8713040">
            <a:extLst>
              <a:ext uri="{FF2B5EF4-FFF2-40B4-BE49-F238E27FC236}">
                <a16:creationId xmlns:a16="http://schemas.microsoft.com/office/drawing/2014/main" id="{D83DA53A-BC84-9A60-56BD-0A404DCF38BD}"/>
              </a:ext>
            </a:extLst>
          </p:cNvPr>
          <p:cNvSpPr>
            <a:spLocks noChangeArrowheads="1"/>
          </p:cNvSpPr>
          <p:nvPr/>
        </p:nvSpPr>
        <p:spPr bwMode="auto">
          <a:xfrm>
            <a:off x="3814103" y="1545868"/>
            <a:ext cx="13716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400" b="1" dirty="0">
                <a:solidFill>
                  <a:srgbClr val="FF3300"/>
                </a:solidFill>
                <a:latin typeface="Calibri" panose="020F0502020204030204" pitchFamily="34" charset="0"/>
                <a:cs typeface="Calibri" panose="020F0502020204030204" pitchFamily="34" charset="0"/>
              </a:rPr>
              <a:t>God</a:t>
            </a:r>
            <a:endParaRPr lang="en-US" altLang="en-US" sz="4400" b="1" i="1" dirty="0">
              <a:solidFill>
                <a:srgbClr val="FF3300"/>
              </a:solidFill>
              <a:latin typeface="Calibri" panose="020F0502020204030204" pitchFamily="34" charset="0"/>
              <a:cs typeface="Calibri" panose="020F0502020204030204" pitchFamily="34" charset="0"/>
            </a:endParaRPr>
          </a:p>
        </p:txBody>
      </p:sp>
      <p:sp>
        <p:nvSpPr>
          <p:cNvPr id="36" name="2dfd5340-12bb-4160-bf60-b90cda294d94">
            <a:extLst>
              <a:ext uri="{FF2B5EF4-FFF2-40B4-BE49-F238E27FC236}">
                <a16:creationId xmlns:a16="http://schemas.microsoft.com/office/drawing/2014/main" id="{C0B341E5-2AF4-E452-3DCB-7174DA760FE8}"/>
              </a:ext>
            </a:extLst>
          </p:cNvPr>
          <p:cNvSpPr>
            <a:spLocks noChangeArrowheads="1"/>
          </p:cNvSpPr>
          <p:nvPr/>
        </p:nvSpPr>
        <p:spPr bwMode="auto">
          <a:xfrm>
            <a:off x="3814103" y="1545868"/>
            <a:ext cx="13716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4400" b="1" dirty="0">
                <a:solidFill>
                  <a:srgbClr val="FFFFFF"/>
                </a:solidFill>
                <a:latin typeface="Calibri" panose="020F0502020204030204" pitchFamily="34" charset="0"/>
                <a:cs typeface="Calibri" panose="020F0502020204030204" pitchFamily="34" charset="0"/>
              </a:rPr>
              <a:t>God</a:t>
            </a:r>
            <a:endParaRPr lang="en-US" altLang="en-US" sz="4400" b="1" i="1" dirty="0">
              <a:solidFill>
                <a:srgbClr val="FFFFFF"/>
              </a:solidFill>
              <a:latin typeface="Calibri" panose="020F0502020204030204" pitchFamily="34" charset="0"/>
              <a:cs typeface="Calibri" panose="020F0502020204030204" pitchFamily="34" charset="0"/>
            </a:endParaRPr>
          </a:p>
        </p:txBody>
      </p:sp>
      <p:pic>
        <p:nvPicPr>
          <p:cNvPr id="37" name="1cc56b8c-a3f0-41fd-811a-0976736c3dce">
            <a:extLst>
              <a:ext uri="{FF2B5EF4-FFF2-40B4-BE49-F238E27FC236}">
                <a16:creationId xmlns:a16="http://schemas.microsoft.com/office/drawing/2014/main" id="{6A4D6EAA-CFC6-E148-7D8C-31B3F09E7AE1}"/>
              </a:ext>
            </a:extLst>
          </p:cNvPr>
          <p:cNvPicPr>
            <a:picLocks noChangeAspect="1"/>
          </p:cNvPicPr>
          <p:nvPr/>
        </p:nvPicPr>
        <p:blipFill rotWithShape="1">
          <a:blip r:embed="rId18">
            <a:extLst>
              <a:ext uri="{28A0092B-C50C-407E-A947-70E740481C1C}">
                <a14:useLocalDpi xmlns:a14="http://schemas.microsoft.com/office/drawing/2010/main" val="0"/>
              </a:ext>
            </a:extLst>
          </a:blip>
          <a:srcRect b="57413"/>
          <a:stretch/>
        </p:blipFill>
        <p:spPr>
          <a:xfrm>
            <a:off x="-6704" y="0"/>
            <a:ext cx="9150704" cy="2920621"/>
          </a:xfrm>
          <a:prstGeom prst="rect">
            <a:avLst/>
          </a:prstGeom>
        </p:spPr>
      </p:pic>
      <p:sp>
        <p:nvSpPr>
          <p:cNvPr id="38" name="6d607baf-f7f7-4c76-8d29-2cc28cf67f81">
            <a:extLst>
              <a:ext uri="{FF2B5EF4-FFF2-40B4-BE49-F238E27FC236}">
                <a16:creationId xmlns:a16="http://schemas.microsoft.com/office/drawing/2014/main" id="{7886F47F-CCC2-7AE9-9A76-FF3F9AE3C621}"/>
              </a:ext>
            </a:extLst>
          </p:cNvPr>
          <p:cNvSpPr txBox="1">
            <a:spLocks/>
          </p:cNvSpPr>
          <p:nvPr/>
        </p:nvSpPr>
        <p:spPr>
          <a:xfrm>
            <a:off x="2387097" y="4685499"/>
            <a:ext cx="3041964"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100" b="1" u="sng"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r>
              <a:rPr lang="en-US" sz="4000" b="1" u="sng"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3600" b="1" u="sng"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4000" b="1" u="sng"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100" b="1" u="sng"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p>
        </p:txBody>
      </p:sp>
      <p:sp>
        <p:nvSpPr>
          <p:cNvPr id="39" name="a21e1c1d-f83e-45b9-a16b-ecc8e5687191">
            <a:extLst>
              <a:ext uri="{FF2B5EF4-FFF2-40B4-BE49-F238E27FC236}">
                <a16:creationId xmlns:a16="http://schemas.microsoft.com/office/drawing/2014/main" id="{D548ED59-968A-8607-D9AF-352A0F134CB5}"/>
              </a:ext>
            </a:extLst>
          </p:cNvPr>
          <p:cNvSpPr txBox="1">
            <a:spLocks/>
          </p:cNvSpPr>
          <p:nvPr/>
        </p:nvSpPr>
        <p:spPr>
          <a:xfrm>
            <a:off x="1469143" y="3239505"/>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1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r>
              <a:rPr lang="en-US" sz="40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                 </a:t>
            </a:r>
            <a:r>
              <a:rPr lang="en-US" sz="100" b="1" dirty="0">
                <a:ln w="3175" cmpd="sng">
                  <a:solidFill>
                    <a:srgbClr val="FF0000"/>
                  </a:solidFill>
                  <a:prstDash val="solid"/>
                </a:ln>
                <a:solidFill>
                  <a:srgbClr val="FFC000"/>
                </a:solidFill>
                <a:effectLst>
                  <a:outerShdw blurRad="63500" dir="3600000" algn="tl" rotWithShape="0">
                    <a:srgbClr val="000000">
                      <a:alpha val="70000"/>
                    </a:srgbClr>
                  </a:outerShdw>
                </a:effectLst>
                <a:latin typeface="Calibri" panose="020F0502020204030204" pitchFamily="34" charset="0"/>
              </a:rPr>
              <a:t>.</a:t>
            </a:r>
          </a:p>
        </p:txBody>
      </p:sp>
      <p:sp>
        <p:nvSpPr>
          <p:cNvPr id="3" name="Title 1">
            <a:extLst>
              <a:ext uri="{FF2B5EF4-FFF2-40B4-BE49-F238E27FC236}">
                <a16:creationId xmlns:a16="http://schemas.microsoft.com/office/drawing/2014/main" id="{02268E08-FEE8-ABDF-0085-49F77AAB7F19}"/>
              </a:ext>
            </a:extLst>
          </p:cNvPr>
          <p:cNvSpPr txBox="1">
            <a:spLocks/>
          </p:cNvSpPr>
          <p:nvPr/>
        </p:nvSpPr>
        <p:spPr>
          <a:xfrm>
            <a:off x="2848456" y="328753"/>
            <a:ext cx="602502"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4000" b="1" dirty="0">
                <a:ln w="3175" cmpd="sng">
                  <a:solidFill>
                    <a:srgbClr val="FFFF00"/>
                  </a:solidFill>
                  <a:prstDash val="solid"/>
                </a:ln>
                <a:solidFill>
                  <a:srgbClr val="FF0000"/>
                </a:solidFill>
                <a:effectLst>
                  <a:outerShdw blurRad="63500" dir="3600000" algn="tl" rotWithShape="0">
                    <a:srgbClr val="000000">
                      <a:alpha val="70000"/>
                    </a:srgbClr>
                  </a:outerShdw>
                </a:effectLst>
                <a:latin typeface="Calibri" panose="020F0502020204030204" pitchFamily="34" charset="0"/>
              </a:rPr>
              <a:t>is</a:t>
            </a:r>
          </a:p>
        </p:txBody>
      </p:sp>
      <p:sp>
        <p:nvSpPr>
          <p:cNvPr id="12" name="Title 1">
            <a:extLst>
              <a:ext uri="{FF2B5EF4-FFF2-40B4-BE49-F238E27FC236}">
                <a16:creationId xmlns:a16="http://schemas.microsoft.com/office/drawing/2014/main" id="{CC73A061-E0D0-7DF5-CA36-B9C5D069AAA3}"/>
              </a:ext>
            </a:extLst>
          </p:cNvPr>
          <p:cNvSpPr txBox="1">
            <a:spLocks/>
          </p:cNvSpPr>
          <p:nvPr/>
        </p:nvSpPr>
        <p:spPr>
          <a:xfrm>
            <a:off x="1392894" y="1804003"/>
            <a:ext cx="602502" cy="61581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4000" b="1" dirty="0">
                <a:ln w="3175" cmpd="sng">
                  <a:solidFill>
                    <a:srgbClr val="FFFF00"/>
                  </a:solidFill>
                  <a:prstDash val="solid"/>
                </a:ln>
                <a:solidFill>
                  <a:srgbClr val="FF0000"/>
                </a:solidFill>
                <a:effectLst>
                  <a:outerShdw blurRad="63500" dir="3600000" algn="tl" rotWithShape="0">
                    <a:srgbClr val="000000">
                      <a:alpha val="70000"/>
                    </a:srgbClr>
                  </a:outerShdw>
                </a:effectLst>
                <a:latin typeface="Calibri" panose="020F0502020204030204" pitchFamily="34" charset="0"/>
              </a:rPr>
              <a:t>is</a:t>
            </a:r>
          </a:p>
        </p:txBody>
      </p:sp>
      <p:sp>
        <p:nvSpPr>
          <p:cNvPr id="40" name="Final">
            <a:extLst>
              <a:ext uri="{FF2B5EF4-FFF2-40B4-BE49-F238E27FC236}">
                <a16:creationId xmlns:a16="http://schemas.microsoft.com/office/drawing/2014/main" id="{C1A889B1-77F9-BF60-4761-95ADB200B58A}"/>
              </a:ext>
            </a:extLst>
          </p:cNvPr>
          <p:cNvSpPr txBox="1">
            <a:spLocks noChangeArrowheads="1"/>
          </p:cNvSpPr>
          <p:nvPr/>
        </p:nvSpPr>
        <p:spPr bwMode="auto">
          <a:xfrm>
            <a:off x="600068" y="289719"/>
            <a:ext cx="7943864" cy="6278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He is before all things</a:t>
            </a:r>
            <a:br>
              <a:rPr lang="en-US" altLang="en-US" sz="40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and in Him all things consist</a:t>
            </a:r>
            <a:br>
              <a:rPr lang="en-US" altLang="en-US" sz="40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br>
              <a:rPr lang="en-US" altLang="en-US" sz="15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t>He is the image of the invisible God</a:t>
            </a:r>
            <a:br>
              <a:rPr lang="en-US" altLang="en-US" sz="4000" b="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t>the firstborn over all creation</a:t>
            </a:r>
            <a:br>
              <a:rPr lang="en-US" altLang="en-US" sz="4000" b="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br>
            <a:br>
              <a:rPr lang="en-US" altLang="en-US" sz="15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latin typeface="Calibri" panose="020F0502020204030204" pitchFamily="34" charset="0"/>
              </a:rPr>
              <a:t>All things were created </a:t>
            </a:r>
            <a:br>
              <a:rPr lang="en-US" altLang="en-US" sz="4000" b="1" kern="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latin typeface="Calibri" panose="020F0502020204030204" pitchFamily="34" charset="0"/>
              </a:rPr>
              <a:t>through Him and for Him</a:t>
            </a:r>
            <a:br>
              <a:rPr lang="en-US" altLang="en-US" sz="40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br>
              <a:rPr lang="en-US" altLang="en-US" sz="15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t>by Him all things were created</a:t>
            </a:r>
            <a:br>
              <a:rPr lang="en-US" altLang="en-US" sz="4000" b="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t>in heaven and on earth</a:t>
            </a:r>
            <a:br>
              <a:rPr lang="en-US" altLang="en-US" sz="4000" b="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t>visible and invisible</a:t>
            </a:r>
            <a:endParaRPr lang="en-US" altLang="en-US" sz="3200" b="1" i="1" kern="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endParaRPr>
          </a:p>
        </p:txBody>
      </p:sp>
      <p:sp>
        <p:nvSpPr>
          <p:cNvPr id="41" name="Main">
            <a:extLst>
              <a:ext uri="{FF2B5EF4-FFF2-40B4-BE49-F238E27FC236}">
                <a16:creationId xmlns:a16="http://schemas.microsoft.com/office/drawing/2014/main" id="{BBE954BB-8AB2-BE0F-C87A-C054866F74A1}"/>
              </a:ext>
            </a:extLst>
          </p:cNvPr>
          <p:cNvSpPr txBox="1">
            <a:spLocks noChangeArrowheads="1"/>
          </p:cNvSpPr>
          <p:nvPr/>
        </p:nvSpPr>
        <p:spPr bwMode="auto">
          <a:xfrm>
            <a:off x="378502" y="274638"/>
            <a:ext cx="8386997" cy="6278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is the image of the invisible God, the firstborn over all creation. For by Him all things were created that are in heaven and that are on earth, visible and invisible, whether thrones or dominions or principalities or powers. All things were created through Him and for Him. And He is before all things, and in Him all things consist.     </a:t>
            </a:r>
            <a:r>
              <a:rPr kumimoji="0" lang="en-US" altLang="en-US" sz="3200" b="1" i="0"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200" b="1" i="1"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Colossians 1:15-17</a:t>
            </a:r>
            <a:r>
              <a:rPr kumimoji="0" lang="en-US" altLang="en-US" sz="4000" b="1" i="1"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200" b="1" i="1" u="none" strike="noStrike" kern="0" cap="none" spc="0" normalizeH="0" baseline="0" noProof="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endParaRPr kumimoji="0" lang="en-US" altLang="en-US" sz="3200" b="1" i="1"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2" name="Rectangle 2">
            <a:extLst>
              <a:ext uri="{FF2B5EF4-FFF2-40B4-BE49-F238E27FC236}">
                <a16:creationId xmlns:a16="http://schemas.microsoft.com/office/drawing/2014/main" id="{BB132563-D5CB-DFFF-4E61-22134AFA64F8}"/>
              </a:ext>
            </a:extLst>
          </p:cNvPr>
          <p:cNvSpPr txBox="1">
            <a:spLocks noChangeArrowheads="1"/>
          </p:cNvSpPr>
          <p:nvPr/>
        </p:nvSpPr>
        <p:spPr bwMode="auto">
          <a:xfrm>
            <a:off x="4318868" y="4559629"/>
            <a:ext cx="4227437" cy="7553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He is before all</a:t>
            </a:r>
          </a:p>
        </p:txBody>
      </p:sp>
      <p:sp>
        <p:nvSpPr>
          <p:cNvPr id="43" name="Rectangle 2">
            <a:extLst>
              <a:ext uri="{FF2B5EF4-FFF2-40B4-BE49-F238E27FC236}">
                <a16:creationId xmlns:a16="http://schemas.microsoft.com/office/drawing/2014/main" id="{879F2D98-BA6C-9403-40CD-B62978200A78}"/>
              </a:ext>
            </a:extLst>
          </p:cNvPr>
          <p:cNvSpPr txBox="1">
            <a:spLocks noChangeArrowheads="1"/>
          </p:cNvSpPr>
          <p:nvPr/>
        </p:nvSpPr>
        <p:spPr bwMode="auto">
          <a:xfrm>
            <a:off x="497540" y="5138738"/>
            <a:ext cx="1876566" cy="815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things</a:t>
            </a:r>
          </a:p>
        </p:txBody>
      </p:sp>
      <p:sp>
        <p:nvSpPr>
          <p:cNvPr id="44" name="Rectangle 2">
            <a:extLst>
              <a:ext uri="{FF2B5EF4-FFF2-40B4-BE49-F238E27FC236}">
                <a16:creationId xmlns:a16="http://schemas.microsoft.com/office/drawing/2014/main" id="{FBA7D4F5-0FC8-EBA0-9A97-1ABB30B2B5E4}"/>
              </a:ext>
            </a:extLst>
          </p:cNvPr>
          <p:cNvSpPr txBox="1">
            <a:spLocks noChangeArrowheads="1"/>
          </p:cNvSpPr>
          <p:nvPr/>
        </p:nvSpPr>
        <p:spPr bwMode="auto">
          <a:xfrm>
            <a:off x="2046315" y="5175869"/>
            <a:ext cx="6461891" cy="741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and in Him all things consist</a:t>
            </a:r>
          </a:p>
        </p:txBody>
      </p:sp>
      <p:sp>
        <p:nvSpPr>
          <p:cNvPr id="45" name="Rectangle 2">
            <a:extLst>
              <a:ext uri="{FF2B5EF4-FFF2-40B4-BE49-F238E27FC236}">
                <a16:creationId xmlns:a16="http://schemas.microsoft.com/office/drawing/2014/main" id="{B56A5AD6-B57F-711D-5137-2BDD0BD12B8E}"/>
              </a:ext>
            </a:extLst>
          </p:cNvPr>
          <p:cNvSpPr txBox="1">
            <a:spLocks noChangeArrowheads="1"/>
          </p:cNvSpPr>
          <p:nvPr/>
        </p:nvSpPr>
        <p:spPr bwMode="auto">
          <a:xfrm>
            <a:off x="428625" y="278607"/>
            <a:ext cx="8155781" cy="7813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He is the image of the invisible God</a:t>
            </a:r>
          </a:p>
        </p:txBody>
      </p:sp>
      <p:sp>
        <p:nvSpPr>
          <p:cNvPr id="46" name="Rectangle 2">
            <a:extLst>
              <a:ext uri="{FF2B5EF4-FFF2-40B4-BE49-F238E27FC236}">
                <a16:creationId xmlns:a16="http://schemas.microsoft.com/office/drawing/2014/main" id="{D4E548BC-5B1C-A7CF-F897-65DB6F581A52}"/>
              </a:ext>
            </a:extLst>
          </p:cNvPr>
          <p:cNvSpPr txBox="1">
            <a:spLocks noChangeArrowheads="1"/>
          </p:cNvSpPr>
          <p:nvPr/>
        </p:nvSpPr>
        <p:spPr bwMode="auto">
          <a:xfrm>
            <a:off x="333375" y="886257"/>
            <a:ext cx="6901142" cy="778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the firstborn over all creation</a:t>
            </a:r>
          </a:p>
        </p:txBody>
      </p:sp>
      <p:sp>
        <p:nvSpPr>
          <p:cNvPr id="47" name="Rectangle 2">
            <a:extLst>
              <a:ext uri="{FF2B5EF4-FFF2-40B4-BE49-F238E27FC236}">
                <a16:creationId xmlns:a16="http://schemas.microsoft.com/office/drawing/2014/main" id="{479E24CE-2F28-956D-9ACF-E0EAB66944D1}"/>
              </a:ext>
            </a:extLst>
          </p:cNvPr>
          <p:cNvSpPr txBox="1">
            <a:spLocks noChangeArrowheads="1"/>
          </p:cNvSpPr>
          <p:nvPr/>
        </p:nvSpPr>
        <p:spPr bwMode="auto">
          <a:xfrm>
            <a:off x="431006" y="3938739"/>
            <a:ext cx="550545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All things were created</a:t>
            </a:r>
          </a:p>
        </p:txBody>
      </p:sp>
      <p:sp>
        <p:nvSpPr>
          <p:cNvPr id="48" name="Rectangle 2">
            <a:extLst>
              <a:ext uri="{FF2B5EF4-FFF2-40B4-BE49-F238E27FC236}">
                <a16:creationId xmlns:a16="http://schemas.microsoft.com/office/drawing/2014/main" id="{B8881043-16E4-B105-F0E8-2943FB3E0C16}"/>
              </a:ext>
            </a:extLst>
          </p:cNvPr>
          <p:cNvSpPr txBox="1">
            <a:spLocks noChangeArrowheads="1"/>
          </p:cNvSpPr>
          <p:nvPr/>
        </p:nvSpPr>
        <p:spPr bwMode="auto">
          <a:xfrm>
            <a:off x="5508392" y="3937898"/>
            <a:ext cx="311173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through Him</a:t>
            </a:r>
          </a:p>
        </p:txBody>
      </p:sp>
      <p:sp>
        <p:nvSpPr>
          <p:cNvPr id="49" name="Rectangle 2">
            <a:extLst>
              <a:ext uri="{FF2B5EF4-FFF2-40B4-BE49-F238E27FC236}">
                <a16:creationId xmlns:a16="http://schemas.microsoft.com/office/drawing/2014/main" id="{B6292F9E-3454-2DB5-8E5B-6B3659E5D5A3}"/>
              </a:ext>
            </a:extLst>
          </p:cNvPr>
          <p:cNvSpPr txBox="1">
            <a:spLocks noChangeArrowheads="1"/>
          </p:cNvSpPr>
          <p:nvPr/>
        </p:nvSpPr>
        <p:spPr bwMode="auto">
          <a:xfrm>
            <a:off x="842964" y="4543856"/>
            <a:ext cx="3083718" cy="792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and for Him</a:t>
            </a:r>
          </a:p>
        </p:txBody>
      </p:sp>
      <p:sp>
        <p:nvSpPr>
          <p:cNvPr id="50" name="Rectangle 2">
            <a:extLst>
              <a:ext uri="{FF2B5EF4-FFF2-40B4-BE49-F238E27FC236}">
                <a16:creationId xmlns:a16="http://schemas.microsoft.com/office/drawing/2014/main" id="{FBA05A6A-8380-410E-581D-F8D03551297C}"/>
              </a:ext>
            </a:extLst>
          </p:cNvPr>
          <p:cNvSpPr txBox="1">
            <a:spLocks noChangeArrowheads="1"/>
          </p:cNvSpPr>
          <p:nvPr/>
        </p:nvSpPr>
        <p:spPr bwMode="auto">
          <a:xfrm>
            <a:off x="7739064" y="878681"/>
            <a:ext cx="930676" cy="79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by</a:t>
            </a:r>
          </a:p>
        </p:txBody>
      </p:sp>
      <p:sp>
        <p:nvSpPr>
          <p:cNvPr id="51" name="Rectangle 2">
            <a:extLst>
              <a:ext uri="{FF2B5EF4-FFF2-40B4-BE49-F238E27FC236}">
                <a16:creationId xmlns:a16="http://schemas.microsoft.com/office/drawing/2014/main" id="{65FE3368-F0A3-6987-A138-2C133BF39832}"/>
              </a:ext>
            </a:extLst>
          </p:cNvPr>
          <p:cNvSpPr txBox="1">
            <a:spLocks noChangeArrowheads="1"/>
          </p:cNvSpPr>
          <p:nvPr/>
        </p:nvSpPr>
        <p:spPr bwMode="auto">
          <a:xfrm>
            <a:off x="150019" y="1504822"/>
            <a:ext cx="6536531" cy="771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Him all things were created</a:t>
            </a:r>
          </a:p>
        </p:txBody>
      </p:sp>
      <p:sp>
        <p:nvSpPr>
          <p:cNvPr id="52" name="Rectangle 2">
            <a:extLst>
              <a:ext uri="{FF2B5EF4-FFF2-40B4-BE49-F238E27FC236}">
                <a16:creationId xmlns:a16="http://schemas.microsoft.com/office/drawing/2014/main" id="{F3481ECC-C81C-4A79-4C91-6BB830615F13}"/>
              </a:ext>
            </a:extLst>
          </p:cNvPr>
          <p:cNvSpPr txBox="1">
            <a:spLocks noChangeArrowheads="1"/>
          </p:cNvSpPr>
          <p:nvPr/>
        </p:nvSpPr>
        <p:spPr bwMode="auto">
          <a:xfrm>
            <a:off x="8027895" y="1507331"/>
            <a:ext cx="777968" cy="7628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in</a:t>
            </a:r>
          </a:p>
        </p:txBody>
      </p:sp>
      <p:sp>
        <p:nvSpPr>
          <p:cNvPr id="53" name="Rectangle 2">
            <a:extLst>
              <a:ext uri="{FF2B5EF4-FFF2-40B4-BE49-F238E27FC236}">
                <a16:creationId xmlns:a16="http://schemas.microsoft.com/office/drawing/2014/main" id="{74481772-0B67-DF29-2A39-B1D2D4C4CBC3}"/>
              </a:ext>
            </a:extLst>
          </p:cNvPr>
          <p:cNvSpPr txBox="1">
            <a:spLocks noChangeArrowheads="1"/>
          </p:cNvSpPr>
          <p:nvPr/>
        </p:nvSpPr>
        <p:spPr bwMode="auto">
          <a:xfrm>
            <a:off x="380999" y="2109938"/>
            <a:ext cx="3071281" cy="776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heaven and</a:t>
            </a:r>
          </a:p>
        </p:txBody>
      </p:sp>
      <p:sp>
        <p:nvSpPr>
          <p:cNvPr id="54" name="Rectangle 2">
            <a:extLst>
              <a:ext uri="{FF2B5EF4-FFF2-40B4-BE49-F238E27FC236}">
                <a16:creationId xmlns:a16="http://schemas.microsoft.com/office/drawing/2014/main" id="{B16DB006-CD1F-4CBC-89E2-B81D8C12885F}"/>
              </a:ext>
            </a:extLst>
          </p:cNvPr>
          <p:cNvSpPr txBox="1">
            <a:spLocks noChangeArrowheads="1"/>
          </p:cNvSpPr>
          <p:nvPr/>
        </p:nvSpPr>
        <p:spPr bwMode="auto">
          <a:xfrm>
            <a:off x="4774407" y="2109939"/>
            <a:ext cx="2362368" cy="7737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on earth</a:t>
            </a:r>
          </a:p>
        </p:txBody>
      </p:sp>
      <p:sp>
        <p:nvSpPr>
          <p:cNvPr id="55" name="Rectangle 2">
            <a:extLst>
              <a:ext uri="{FF2B5EF4-FFF2-40B4-BE49-F238E27FC236}">
                <a16:creationId xmlns:a16="http://schemas.microsoft.com/office/drawing/2014/main" id="{F63AB5C0-A137-13A8-BDBF-7203D7509CAD}"/>
              </a:ext>
            </a:extLst>
          </p:cNvPr>
          <p:cNvSpPr txBox="1">
            <a:spLocks noChangeArrowheads="1"/>
          </p:cNvSpPr>
          <p:nvPr/>
        </p:nvSpPr>
        <p:spPr bwMode="auto">
          <a:xfrm>
            <a:off x="6788943" y="2095500"/>
            <a:ext cx="1974925" cy="8067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visible</a:t>
            </a:r>
          </a:p>
        </p:txBody>
      </p:sp>
      <p:sp>
        <p:nvSpPr>
          <p:cNvPr id="56" name="Rectangle 2">
            <a:extLst>
              <a:ext uri="{FF2B5EF4-FFF2-40B4-BE49-F238E27FC236}">
                <a16:creationId xmlns:a16="http://schemas.microsoft.com/office/drawing/2014/main" id="{5CEA5527-1A3D-72F1-553B-6FD96FD68298}"/>
              </a:ext>
            </a:extLst>
          </p:cNvPr>
          <p:cNvSpPr txBox="1">
            <a:spLocks noChangeArrowheads="1"/>
          </p:cNvSpPr>
          <p:nvPr/>
        </p:nvSpPr>
        <p:spPr bwMode="auto">
          <a:xfrm>
            <a:off x="833437" y="2728504"/>
            <a:ext cx="3121819" cy="760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and invisible</a:t>
            </a:r>
          </a:p>
        </p:txBody>
      </p:sp>
      <p:sp>
        <p:nvSpPr>
          <p:cNvPr id="57" name="=">
            <a:extLst>
              <a:ext uri="{FF2B5EF4-FFF2-40B4-BE49-F238E27FC236}">
                <a16:creationId xmlns:a16="http://schemas.microsoft.com/office/drawing/2014/main" id="{943A6510-2658-F708-686F-933EF1566C29}"/>
              </a:ext>
            </a:extLst>
          </p:cNvPr>
          <p:cNvSpPr txBox="1">
            <a:spLocks noChangeArrowheads="1"/>
          </p:cNvSpPr>
          <p:nvPr/>
        </p:nvSpPr>
        <p:spPr bwMode="auto">
          <a:xfrm>
            <a:off x="2748285" y="234532"/>
            <a:ext cx="811309" cy="795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66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60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58" name="=">
            <a:extLst>
              <a:ext uri="{FF2B5EF4-FFF2-40B4-BE49-F238E27FC236}">
                <a16:creationId xmlns:a16="http://schemas.microsoft.com/office/drawing/2014/main" id="{949365CB-B1F5-7513-980E-06CC2BBBB4E2}"/>
              </a:ext>
            </a:extLst>
          </p:cNvPr>
          <p:cNvSpPr txBox="1">
            <a:spLocks noChangeArrowheads="1"/>
          </p:cNvSpPr>
          <p:nvPr/>
        </p:nvSpPr>
        <p:spPr bwMode="auto">
          <a:xfrm>
            <a:off x="1275258" y="1681184"/>
            <a:ext cx="811309" cy="795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66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60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59" name="Rectangle 2">
            <a:extLst>
              <a:ext uri="{FF2B5EF4-FFF2-40B4-BE49-F238E27FC236}">
                <a16:creationId xmlns:a16="http://schemas.microsoft.com/office/drawing/2014/main" id="{DF405EE4-0EC5-7F1F-3A13-489DF56919D4}"/>
              </a:ext>
            </a:extLst>
          </p:cNvPr>
          <p:cNvSpPr txBox="1">
            <a:spLocks noChangeArrowheads="1"/>
          </p:cNvSpPr>
          <p:nvPr/>
        </p:nvSpPr>
        <p:spPr bwMode="auto">
          <a:xfrm>
            <a:off x="629533" y="54438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54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54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60" name="Rectangle 2">
            <a:extLst>
              <a:ext uri="{FF2B5EF4-FFF2-40B4-BE49-F238E27FC236}">
                <a16:creationId xmlns:a16="http://schemas.microsoft.com/office/drawing/2014/main" id="{69DDC779-5C1B-12D7-4D66-EA6DE73B95DF}"/>
              </a:ext>
            </a:extLst>
          </p:cNvPr>
          <p:cNvSpPr txBox="1">
            <a:spLocks noChangeArrowheads="1"/>
          </p:cNvSpPr>
          <p:nvPr/>
        </p:nvSpPr>
        <p:spPr bwMode="auto">
          <a:xfrm>
            <a:off x="7735727" y="54438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54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54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61" name="Rectangle 2">
            <a:extLst>
              <a:ext uri="{FF2B5EF4-FFF2-40B4-BE49-F238E27FC236}">
                <a16:creationId xmlns:a16="http://schemas.microsoft.com/office/drawing/2014/main" id="{D8EDD577-C996-717D-D399-3163B63F4BE2}"/>
              </a:ext>
            </a:extLst>
          </p:cNvPr>
          <p:cNvSpPr txBox="1">
            <a:spLocks noChangeArrowheads="1"/>
          </p:cNvSpPr>
          <p:nvPr/>
        </p:nvSpPr>
        <p:spPr bwMode="auto">
          <a:xfrm>
            <a:off x="1991146" y="3164619"/>
            <a:ext cx="2260151" cy="763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latin typeface="Calibri" panose="020F0502020204030204" pitchFamily="34" charset="0"/>
              </a:rPr>
              <a:t>All things</a:t>
            </a:r>
          </a:p>
        </p:txBody>
      </p:sp>
      <p:sp>
        <p:nvSpPr>
          <p:cNvPr id="62" name="Rectangle 6">
            <a:extLst>
              <a:ext uri="{FF2B5EF4-FFF2-40B4-BE49-F238E27FC236}">
                <a16:creationId xmlns:a16="http://schemas.microsoft.com/office/drawing/2014/main" id="{68480F0E-CE46-EDF3-875C-F9D0DF43CEBD}"/>
              </a:ext>
            </a:extLst>
          </p:cNvPr>
          <p:cNvSpPr>
            <a:spLocks noChangeArrowheads="1"/>
          </p:cNvSpPr>
          <p:nvPr/>
        </p:nvSpPr>
        <p:spPr bwMode="auto">
          <a:xfrm>
            <a:off x="1936222" y="5245355"/>
            <a:ext cx="782714" cy="719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4000" b="1" dirty="0">
                <a:ln w="11430"/>
                <a:solidFill>
                  <a:srgbClr val="FFFFFF"/>
                </a:solidFill>
                <a:effectLst>
                  <a:glow rad="63500">
                    <a:srgbClr val="000000"/>
                  </a:glow>
                  <a:outerShdw blurRad="50800" dist="39000" dir="5460000" algn="tl">
                    <a:srgbClr val="000000">
                      <a:alpha val="38000"/>
                    </a:srgbClr>
                  </a:outerShdw>
                </a:effectLst>
                <a:latin typeface="Calibri" panose="020F0502020204030204" pitchFamily="34" charset="0"/>
              </a:rPr>
              <a:t>in</a:t>
            </a:r>
          </a:p>
        </p:txBody>
      </p:sp>
      <p:sp>
        <p:nvSpPr>
          <p:cNvPr id="63" name="Rectangle 2">
            <a:extLst>
              <a:ext uri="{FF2B5EF4-FFF2-40B4-BE49-F238E27FC236}">
                <a16:creationId xmlns:a16="http://schemas.microsoft.com/office/drawing/2014/main" id="{C023DB51-0AA7-9666-5A37-AE4ADDF46A63}"/>
              </a:ext>
            </a:extLst>
          </p:cNvPr>
          <p:cNvSpPr txBox="1">
            <a:spLocks noChangeArrowheads="1"/>
          </p:cNvSpPr>
          <p:nvPr/>
        </p:nvSpPr>
        <p:spPr bwMode="auto">
          <a:xfrm>
            <a:off x="5074920" y="3162300"/>
            <a:ext cx="2257715" cy="7609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latin typeface="Calibri" panose="020F0502020204030204" pitchFamily="34" charset="0"/>
              </a:rPr>
              <a:t>created</a:t>
            </a:r>
          </a:p>
        </p:txBody>
      </p:sp>
      <p:sp>
        <p:nvSpPr>
          <p:cNvPr id="64" name="Rectangle 2">
            <a:extLst>
              <a:ext uri="{FF2B5EF4-FFF2-40B4-BE49-F238E27FC236}">
                <a16:creationId xmlns:a16="http://schemas.microsoft.com/office/drawing/2014/main" id="{83CB400D-5165-5E8B-CD00-29E14649822A}"/>
              </a:ext>
            </a:extLst>
          </p:cNvPr>
          <p:cNvSpPr txBox="1">
            <a:spLocks noChangeArrowheads="1"/>
          </p:cNvSpPr>
          <p:nvPr/>
        </p:nvSpPr>
        <p:spPr bwMode="auto">
          <a:xfrm>
            <a:off x="5831840" y="4612419"/>
            <a:ext cx="2291079" cy="754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latin typeface="Calibri" panose="020F0502020204030204" pitchFamily="34" charset="0"/>
              </a:rPr>
              <a:t>created</a:t>
            </a:r>
          </a:p>
        </p:txBody>
      </p:sp>
      <p:sp>
        <p:nvSpPr>
          <p:cNvPr id="2" name="Rectangle 6">
            <a:extLst>
              <a:ext uri="{FF2B5EF4-FFF2-40B4-BE49-F238E27FC236}">
                <a16:creationId xmlns:a16="http://schemas.microsoft.com/office/drawing/2014/main" id="{1435C157-5A6A-D502-A601-873EC667D8F9}"/>
              </a:ext>
            </a:extLst>
          </p:cNvPr>
          <p:cNvSpPr>
            <a:spLocks noChangeArrowheads="1"/>
          </p:cNvSpPr>
          <p:nvPr/>
        </p:nvSpPr>
        <p:spPr bwMode="auto">
          <a:xfrm>
            <a:off x="2347123" y="893117"/>
            <a:ext cx="791398" cy="719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defRPr/>
            </a:pPr>
            <a:r>
              <a:rPr lang="en-US" sz="4000" b="1" dirty="0">
                <a:ln w="11430"/>
                <a:solidFill>
                  <a:srgbClr val="FFFFFF"/>
                </a:solidFill>
                <a:effectLst>
                  <a:glow rad="63500">
                    <a:srgbClr val="000000"/>
                  </a:glow>
                  <a:outerShdw blurRad="50800" dist="39000" dir="5460000" algn="tl">
                    <a:srgbClr val="000000">
                      <a:alpha val="38000"/>
                    </a:srgbClr>
                  </a:outerShdw>
                </a:effectLst>
                <a:latin typeface="Calibri" panose="020F0502020204030204" pitchFamily="34" charset="0"/>
              </a:rPr>
              <a:t>in</a:t>
            </a:r>
          </a:p>
        </p:txBody>
      </p:sp>
      <p:sp>
        <p:nvSpPr>
          <p:cNvPr id="13" name="Rounded Rectangle 6">
            <a:extLst>
              <a:ext uri="{FF2B5EF4-FFF2-40B4-BE49-F238E27FC236}">
                <a16:creationId xmlns:a16="http://schemas.microsoft.com/office/drawing/2014/main" id="{82BF0786-ED4A-2598-05D8-F99F85090391}"/>
              </a:ext>
            </a:extLst>
          </p:cNvPr>
          <p:cNvSpPr/>
          <p:nvPr/>
        </p:nvSpPr>
        <p:spPr>
          <a:xfrm>
            <a:off x="2021789" y="5339361"/>
            <a:ext cx="2247338" cy="560587"/>
          </a:xfrm>
          <a:prstGeom prst="roundRect">
            <a:avLst/>
          </a:prstGeom>
          <a:noFill/>
          <a:ln w="76200" cap="flat" cmpd="sng" algn="ctr">
            <a:solidFill>
              <a:srgbClr val="00FF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Tree>
    <p:extLst>
      <p:ext uri="{BB962C8B-B14F-4D97-AF65-F5344CB8AC3E}">
        <p14:creationId xmlns:p14="http://schemas.microsoft.com/office/powerpoint/2010/main" val="362967745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ppt_x</p:attrName>
                                        </p:attrNameLst>
                                      </p:cBhvr>
                                      <p:tavLst>
                                        <p:tav tm="0">
                                          <p:val>
                                            <p:strVal val="#ppt_x"/>
                                          </p:val>
                                        </p:tav>
                                        <p:tav tm="100000">
                                          <p:val>
                                            <p:strVal val="#ppt_x"/>
                                          </p:val>
                                        </p:tav>
                                      </p:tavLst>
                                    </p:anim>
                                    <p:anim calcmode="lin" valueType="num">
                                      <p:cBhvr>
                                        <p:cTn id="8" dur="500" fill="hold"/>
                                        <p:tgtEl>
                                          <p:spTgt spid="41"/>
                                        </p:tgtEl>
                                        <p:attrNameLst>
                                          <p:attrName>ppt_y</p:attrName>
                                        </p:attrNameLst>
                                      </p:cBhvr>
                                      <p:tavLst>
                                        <p:tav tm="0">
                                          <p:val>
                                            <p:strVal val="#ppt_y-#ppt_h/2"/>
                                          </p:val>
                                        </p:tav>
                                        <p:tav tm="100000">
                                          <p:val>
                                            <p:strVal val="#ppt_y"/>
                                          </p:val>
                                        </p:tav>
                                      </p:tavLst>
                                    </p:anim>
                                    <p:anim calcmode="lin" valueType="num">
                                      <p:cBhvr>
                                        <p:cTn id="9" dur="500" fill="hold"/>
                                        <p:tgtEl>
                                          <p:spTgt spid="41"/>
                                        </p:tgtEl>
                                        <p:attrNameLst>
                                          <p:attrName>ppt_w</p:attrName>
                                        </p:attrNameLst>
                                      </p:cBhvr>
                                      <p:tavLst>
                                        <p:tav tm="0">
                                          <p:val>
                                            <p:strVal val="#ppt_w"/>
                                          </p:val>
                                        </p:tav>
                                        <p:tav tm="100000">
                                          <p:val>
                                            <p:strVal val="#ppt_w"/>
                                          </p:val>
                                        </p:tav>
                                      </p:tavLst>
                                    </p:anim>
                                    <p:anim calcmode="lin" valueType="num">
                                      <p:cBhvr>
                                        <p:cTn id="10" dur="500" fill="hold"/>
                                        <p:tgtEl>
                                          <p:spTgt spid="41"/>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250"/>
                                        <p:tgtEl>
                                          <p:spTgt spid="4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250"/>
                                        <p:tgtEl>
                                          <p:spTgt spid="4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fade">
                                      <p:cBhvr>
                                        <p:cTn id="21" dur="250"/>
                                        <p:tgtEl>
                                          <p:spTgt spid="4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250"/>
                                        <p:tgtEl>
                                          <p:spTgt spid="4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250"/>
                                        <p:tgtEl>
                                          <p:spTgt spid="4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250"/>
                                        <p:tgtEl>
                                          <p:spTgt spid="4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8"/>
                                        </p:tgtEl>
                                        <p:attrNameLst>
                                          <p:attrName>style.visibility</p:attrName>
                                        </p:attrNameLst>
                                      </p:cBhvr>
                                      <p:to>
                                        <p:strVal val="visible"/>
                                      </p:to>
                                    </p:set>
                                    <p:animEffect transition="in" filter="fade">
                                      <p:cBhvr>
                                        <p:cTn id="33" dur="250"/>
                                        <p:tgtEl>
                                          <p:spTgt spid="4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250"/>
                                        <p:tgtEl>
                                          <p:spTgt spid="4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Effect transition="in" filter="fade">
                                      <p:cBhvr>
                                        <p:cTn id="39" dur="250"/>
                                        <p:tgtEl>
                                          <p:spTgt spid="5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fade">
                                      <p:cBhvr>
                                        <p:cTn id="42" dur="250"/>
                                        <p:tgtEl>
                                          <p:spTgt spid="5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fade">
                                      <p:cBhvr>
                                        <p:cTn id="45" dur="250"/>
                                        <p:tgtEl>
                                          <p:spTgt spid="5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250"/>
                                        <p:tgtEl>
                                          <p:spTgt spid="53"/>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54"/>
                                        </p:tgtEl>
                                        <p:attrNameLst>
                                          <p:attrName>style.visibility</p:attrName>
                                        </p:attrNameLst>
                                      </p:cBhvr>
                                      <p:to>
                                        <p:strVal val="visible"/>
                                      </p:to>
                                    </p:set>
                                    <p:animEffect transition="in" filter="fade">
                                      <p:cBhvr>
                                        <p:cTn id="51" dur="250"/>
                                        <p:tgtEl>
                                          <p:spTgt spid="5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250"/>
                                        <p:tgtEl>
                                          <p:spTgt spid="5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6"/>
                                        </p:tgtEl>
                                        <p:attrNameLst>
                                          <p:attrName>style.visibility</p:attrName>
                                        </p:attrNameLst>
                                      </p:cBhvr>
                                      <p:to>
                                        <p:strVal val="visible"/>
                                      </p:to>
                                    </p:set>
                                    <p:animEffect transition="in" filter="fade">
                                      <p:cBhvr>
                                        <p:cTn id="57" dur="250"/>
                                        <p:tgtEl>
                                          <p:spTgt spid="56"/>
                                        </p:tgtEl>
                                      </p:cBhvr>
                                    </p:animEffect>
                                  </p:childTnLst>
                                </p:cTn>
                              </p:par>
                              <p:par>
                                <p:cTn id="58" presetID="42" presetClass="path" presetSubtype="0" accel="50000" decel="50000" fill="hold" grpId="2" nodeType="withEffect">
                                  <p:stCondLst>
                                    <p:cond delay="0"/>
                                  </p:stCondLst>
                                  <p:childTnLst>
                                    <p:animMotion origin="layout" path="M -2.22222E-6 2.59259E-6 L -0.28038 -0.6257 " pathEditMode="relative" rAng="0" ptsTypes="AA">
                                      <p:cBhvr>
                                        <p:cTn id="59" dur="2000" fill="hold"/>
                                        <p:tgtEl>
                                          <p:spTgt spid="42"/>
                                        </p:tgtEl>
                                        <p:attrNameLst>
                                          <p:attrName>ppt_x</p:attrName>
                                          <p:attrName>ppt_y</p:attrName>
                                        </p:attrNameLst>
                                      </p:cBhvr>
                                      <p:rCtr x="-14028" y="-31296"/>
                                    </p:animMotion>
                                  </p:childTnLst>
                                </p:cTn>
                              </p:par>
                              <p:par>
                                <p:cTn id="60" presetID="42" presetClass="path" presetSubtype="0" accel="50000" decel="50000" fill="hold" grpId="2" nodeType="withEffect">
                                  <p:stCondLst>
                                    <p:cond delay="0"/>
                                  </p:stCondLst>
                                  <p:childTnLst>
                                    <p:animMotion origin="layout" path="M -4.44444E-6 3.7037E-6 L 0.52119 -0.71436 " pathEditMode="relative" rAng="0" ptsTypes="AA">
                                      <p:cBhvr>
                                        <p:cTn id="61" dur="2000" fill="hold"/>
                                        <p:tgtEl>
                                          <p:spTgt spid="43"/>
                                        </p:tgtEl>
                                        <p:attrNameLst>
                                          <p:attrName>ppt_x</p:attrName>
                                          <p:attrName>ppt_y</p:attrName>
                                        </p:attrNameLst>
                                      </p:cBhvr>
                                      <p:rCtr x="26059" y="-35718"/>
                                    </p:animMotion>
                                  </p:childTnLst>
                                </p:cTn>
                              </p:par>
                              <p:par>
                                <p:cTn id="62" presetID="42" presetClass="path" presetSubtype="0" accel="50000" decel="50000" fill="hold" grpId="2" nodeType="withEffect">
                                  <p:stCondLst>
                                    <p:cond delay="0"/>
                                  </p:stCondLst>
                                  <p:childTnLst>
                                    <p:animMotion origin="layout" path="M -3.33333E-6 3.7037E-6 L -0.07708 -0.62547 " pathEditMode="relative" rAng="0" ptsTypes="AA">
                                      <p:cBhvr>
                                        <p:cTn id="63" dur="2000" fill="hold"/>
                                        <p:tgtEl>
                                          <p:spTgt spid="44"/>
                                        </p:tgtEl>
                                        <p:attrNameLst>
                                          <p:attrName>ppt_x</p:attrName>
                                          <p:attrName>ppt_y</p:attrName>
                                        </p:attrNameLst>
                                      </p:cBhvr>
                                      <p:rCtr x="-3854" y="-31273"/>
                                    </p:animMotion>
                                  </p:childTnLst>
                                </p:cTn>
                              </p:par>
                              <p:par>
                                <p:cTn id="64" presetID="42" presetClass="path" presetSubtype="0" accel="50000" decel="50000" fill="hold" grpId="2" nodeType="withEffect">
                                  <p:stCondLst>
                                    <p:cond delay="0"/>
                                  </p:stCondLst>
                                  <p:childTnLst>
                                    <p:animMotion origin="layout" path="M 1.66667E-6 4.81481E-6 L 0.00729 0.20717 " pathEditMode="relative" rAng="0" ptsTypes="AA">
                                      <p:cBhvr>
                                        <p:cTn id="65" dur="2000" fill="hold"/>
                                        <p:tgtEl>
                                          <p:spTgt spid="45"/>
                                        </p:tgtEl>
                                        <p:attrNameLst>
                                          <p:attrName>ppt_x</p:attrName>
                                          <p:attrName>ppt_y</p:attrName>
                                        </p:attrNameLst>
                                      </p:cBhvr>
                                      <p:rCtr x="365" y="10347"/>
                                    </p:animMotion>
                                  </p:childTnLst>
                                </p:cTn>
                              </p:par>
                              <p:par>
                                <p:cTn id="66" presetID="42" presetClass="path" presetSubtype="0" accel="50000" decel="50000" fill="hold" grpId="2" nodeType="withEffect">
                                  <p:stCondLst>
                                    <p:cond delay="0"/>
                                  </p:stCondLst>
                                  <p:childTnLst>
                                    <p:animMotion origin="layout" path="M 4.72222E-6 3.7037E-7 L 0.08628 0.20833 " pathEditMode="relative" rAng="0" ptsTypes="AA">
                                      <p:cBhvr>
                                        <p:cTn id="67" dur="2000" fill="hold"/>
                                        <p:tgtEl>
                                          <p:spTgt spid="46"/>
                                        </p:tgtEl>
                                        <p:attrNameLst>
                                          <p:attrName>ppt_x</p:attrName>
                                          <p:attrName>ppt_y</p:attrName>
                                        </p:attrNameLst>
                                      </p:cBhvr>
                                      <p:rCtr x="4306" y="10417"/>
                                    </p:animMotion>
                                  </p:childTnLst>
                                </p:cTn>
                              </p:par>
                              <p:par>
                                <p:cTn id="68" presetID="42" presetClass="path" presetSubtype="0" accel="50000" decel="50000" fill="hold" grpId="2" nodeType="withEffect">
                                  <p:stCondLst>
                                    <p:cond delay="0"/>
                                  </p:stCondLst>
                                  <p:childTnLst>
                                    <p:animMotion origin="layout" path="M -2.77778E-7 1.48148E-6 L 0.15174 -0.11458 " pathEditMode="relative" rAng="0" ptsTypes="AA">
                                      <p:cBhvr>
                                        <p:cTn id="69" dur="2000" fill="hold"/>
                                        <p:tgtEl>
                                          <p:spTgt spid="47"/>
                                        </p:tgtEl>
                                        <p:attrNameLst>
                                          <p:attrName>ppt_x</p:attrName>
                                          <p:attrName>ppt_y</p:attrName>
                                        </p:attrNameLst>
                                      </p:cBhvr>
                                      <p:rCtr x="7587" y="-5741"/>
                                    </p:animMotion>
                                  </p:childTnLst>
                                </p:cTn>
                              </p:par>
                              <p:par>
                                <p:cTn id="70" presetID="42" presetClass="path" presetSubtype="0" accel="50000" decel="50000" fill="hold" grpId="2" nodeType="withEffect">
                                  <p:stCondLst>
                                    <p:cond delay="0"/>
                                  </p:stCondLst>
                                  <p:childTnLst>
                                    <p:animMotion origin="layout" path="M 5.55556E-7 1.48148E-6 L -0.41528 -0.02546 " pathEditMode="relative" rAng="0" ptsTypes="AA">
                                      <p:cBhvr>
                                        <p:cTn id="71" dur="2000" fill="hold"/>
                                        <p:tgtEl>
                                          <p:spTgt spid="48"/>
                                        </p:tgtEl>
                                        <p:attrNameLst>
                                          <p:attrName>ppt_x</p:attrName>
                                          <p:attrName>ppt_y</p:attrName>
                                        </p:attrNameLst>
                                      </p:cBhvr>
                                      <p:rCtr x="-20764" y="-1273"/>
                                    </p:animMotion>
                                  </p:childTnLst>
                                </p:cTn>
                              </p:par>
                              <p:par>
                                <p:cTn id="72" presetID="42" presetClass="path" presetSubtype="0" accel="50000" decel="50000" fill="hold" grpId="2" nodeType="withEffect">
                                  <p:stCondLst>
                                    <p:cond delay="0"/>
                                  </p:stCondLst>
                                  <p:childTnLst>
                                    <p:animMotion origin="layout" path="M -3.88889E-6 1.11111E-6 L 0.39132 -0.11482 " pathEditMode="relative" rAng="0" ptsTypes="AA">
                                      <p:cBhvr>
                                        <p:cTn id="73" dur="2000" fill="hold"/>
                                        <p:tgtEl>
                                          <p:spTgt spid="49"/>
                                        </p:tgtEl>
                                        <p:attrNameLst>
                                          <p:attrName>ppt_x</p:attrName>
                                          <p:attrName>ppt_y</p:attrName>
                                        </p:attrNameLst>
                                      </p:cBhvr>
                                      <p:rCtr x="19566" y="-5741"/>
                                    </p:animMotion>
                                  </p:childTnLst>
                                </p:cTn>
                              </p:par>
                              <p:par>
                                <p:cTn id="74" presetID="42" presetClass="path" presetSubtype="0" accel="50000" decel="50000" fill="hold" grpId="2" nodeType="withEffect">
                                  <p:stCondLst>
                                    <p:cond delay="0"/>
                                  </p:stCondLst>
                                  <p:childTnLst>
                                    <p:animMotion origin="layout" path="M -2.22222E-6 -2.59259E-6 L -0.71962 0.54144 " pathEditMode="relative" rAng="0" ptsTypes="AA">
                                      <p:cBhvr>
                                        <p:cTn id="75" dur="2000" fill="hold"/>
                                        <p:tgtEl>
                                          <p:spTgt spid="50"/>
                                        </p:tgtEl>
                                        <p:attrNameLst>
                                          <p:attrName>ppt_x</p:attrName>
                                          <p:attrName>ppt_y</p:attrName>
                                        </p:attrNameLst>
                                      </p:cBhvr>
                                      <p:rCtr x="-35990" y="27060"/>
                                    </p:animMotion>
                                  </p:childTnLst>
                                </p:cTn>
                              </p:par>
                              <p:par>
                                <p:cTn id="76" presetID="42" presetClass="path" presetSubtype="0" accel="50000" decel="50000" fill="hold" grpId="2" nodeType="withEffect">
                                  <p:stCondLst>
                                    <p:cond delay="0"/>
                                  </p:stCondLst>
                                  <p:childTnLst>
                                    <p:animMotion origin="layout" path="M -4.72222E-6 -4.44444E-6 L 0.1606 0.45186 " pathEditMode="relative" rAng="0" ptsTypes="AA">
                                      <p:cBhvr>
                                        <p:cTn id="77" dur="2000" fill="hold"/>
                                        <p:tgtEl>
                                          <p:spTgt spid="51"/>
                                        </p:tgtEl>
                                        <p:attrNameLst>
                                          <p:attrName>ppt_x</p:attrName>
                                          <p:attrName>ppt_y</p:attrName>
                                        </p:attrNameLst>
                                      </p:cBhvr>
                                      <p:rCtr x="8021" y="22593"/>
                                    </p:animMotion>
                                  </p:childTnLst>
                                </p:cTn>
                              </p:par>
                              <p:par>
                                <p:cTn id="78" presetID="42" presetClass="path" presetSubtype="0" accel="50000" decel="50000" fill="hold" grpId="2" nodeType="withEffect">
                                  <p:stCondLst>
                                    <p:cond delay="0"/>
                                  </p:stCondLst>
                                  <p:childTnLst>
                                    <p:animMotion origin="layout" path="M 3.88889E-6 -1.48148E-6 L -0.6658 0.54144 " pathEditMode="relative" rAng="0" ptsTypes="AA">
                                      <p:cBhvr>
                                        <p:cTn id="79" dur="2000" fill="hold"/>
                                        <p:tgtEl>
                                          <p:spTgt spid="52"/>
                                        </p:tgtEl>
                                        <p:attrNameLst>
                                          <p:attrName>ppt_x</p:attrName>
                                          <p:attrName>ppt_y</p:attrName>
                                        </p:attrNameLst>
                                      </p:cBhvr>
                                      <p:rCtr x="-33299" y="27060"/>
                                    </p:animMotion>
                                  </p:childTnLst>
                                </p:cTn>
                              </p:par>
                              <p:par>
                                <p:cTn id="80" presetID="42" presetClass="path" presetSubtype="0" accel="50000" decel="50000" fill="hold" grpId="2" nodeType="withEffect">
                                  <p:stCondLst>
                                    <p:cond delay="0"/>
                                  </p:stCondLst>
                                  <p:childTnLst>
                                    <p:animMotion origin="layout" path="M 1.38889E-6 -3.7037E-7 L 0.21389 0.45232 " pathEditMode="relative" rAng="0" ptsTypes="AA">
                                      <p:cBhvr>
                                        <p:cTn id="81" dur="2000" fill="hold"/>
                                        <p:tgtEl>
                                          <p:spTgt spid="53"/>
                                        </p:tgtEl>
                                        <p:attrNameLst>
                                          <p:attrName>ppt_x</p:attrName>
                                          <p:attrName>ppt_y</p:attrName>
                                        </p:attrNameLst>
                                      </p:cBhvr>
                                      <p:rCtr x="10694" y="22616"/>
                                    </p:animMotion>
                                  </p:childTnLst>
                                </p:cTn>
                              </p:par>
                              <p:par>
                                <p:cTn id="82" presetID="42" presetClass="path" presetSubtype="0" accel="50000" decel="50000" fill="hold" grpId="2" nodeType="withEffect">
                                  <p:stCondLst>
                                    <p:cond delay="0"/>
                                  </p:stCondLst>
                                  <p:childTnLst>
                                    <p:animMotion origin="layout" path="M 1.11111E-6 -3.7037E-7 L 0.01736 0.45232 " pathEditMode="relative" rAng="0" ptsTypes="AA">
                                      <p:cBhvr>
                                        <p:cTn id="83" dur="2000" fill="hold"/>
                                        <p:tgtEl>
                                          <p:spTgt spid="54"/>
                                        </p:tgtEl>
                                        <p:attrNameLst>
                                          <p:attrName>ppt_x</p:attrName>
                                          <p:attrName>ppt_y</p:attrName>
                                        </p:attrNameLst>
                                      </p:cBhvr>
                                      <p:rCtr x="868" y="22616"/>
                                    </p:animMotion>
                                  </p:childTnLst>
                                </p:cTn>
                              </p:par>
                              <p:par>
                                <p:cTn id="84" presetID="42" presetClass="path" presetSubtype="0" accel="50000" decel="50000" fill="hold" grpId="2" nodeType="withEffect">
                                  <p:stCondLst>
                                    <p:cond delay="0"/>
                                  </p:stCondLst>
                                  <p:childTnLst>
                                    <p:animMotion origin="layout" path="M 2.77778E-6 -1.85185E-6 L -0.50243 0.54144 " pathEditMode="relative" rAng="0" ptsTypes="AA">
                                      <p:cBhvr>
                                        <p:cTn id="85" dur="2000" fill="hold"/>
                                        <p:tgtEl>
                                          <p:spTgt spid="55"/>
                                        </p:tgtEl>
                                        <p:attrNameLst>
                                          <p:attrName>ppt_x</p:attrName>
                                          <p:attrName>ppt_y</p:attrName>
                                        </p:attrNameLst>
                                      </p:cBhvr>
                                      <p:rCtr x="-25122" y="27060"/>
                                    </p:animMotion>
                                  </p:childTnLst>
                                </p:cTn>
                              </p:par>
                              <p:par>
                                <p:cTn id="86" presetID="42" presetClass="path" presetSubtype="0" accel="50000" decel="50000" fill="hold" grpId="2" nodeType="withEffect">
                                  <p:stCondLst>
                                    <p:cond delay="0"/>
                                  </p:stCondLst>
                                  <p:childTnLst>
                                    <p:animMotion origin="layout" path="M 4.44444E-6 -7.40741E-7 L 0.31788 0.45255 " pathEditMode="relative" rAng="0" ptsTypes="AA">
                                      <p:cBhvr>
                                        <p:cTn id="87" dur="2000" fill="hold"/>
                                        <p:tgtEl>
                                          <p:spTgt spid="56"/>
                                        </p:tgtEl>
                                        <p:attrNameLst>
                                          <p:attrName>ppt_x</p:attrName>
                                          <p:attrName>ppt_y</p:attrName>
                                        </p:attrNameLst>
                                      </p:cBhvr>
                                      <p:rCtr x="15885" y="22616"/>
                                    </p:animMotion>
                                  </p:childTnLst>
                                </p:cTn>
                              </p:par>
                              <p:par>
                                <p:cTn id="88" presetID="10" presetClass="exit" presetSubtype="0" fill="hold" grpId="1" nodeType="withEffect">
                                  <p:stCondLst>
                                    <p:cond delay="0"/>
                                  </p:stCondLst>
                                  <p:childTnLst>
                                    <p:animEffect transition="out" filter="fade">
                                      <p:cBhvr>
                                        <p:cTn id="89" dur="1250"/>
                                        <p:tgtEl>
                                          <p:spTgt spid="41"/>
                                        </p:tgtEl>
                                      </p:cBhvr>
                                    </p:animEffect>
                                    <p:set>
                                      <p:cBhvr>
                                        <p:cTn id="90" dur="1" fill="hold">
                                          <p:stCondLst>
                                            <p:cond delay="1249"/>
                                          </p:stCondLst>
                                        </p:cTn>
                                        <p:tgtEl>
                                          <p:spTgt spid="41"/>
                                        </p:tgtEl>
                                        <p:attrNameLst>
                                          <p:attrName>style.visibility</p:attrName>
                                        </p:attrNameLst>
                                      </p:cBhvr>
                                      <p:to>
                                        <p:strVal val="hidden"/>
                                      </p:to>
                                    </p:set>
                                  </p:childTnLst>
                                </p:cTn>
                              </p:par>
                            </p:childTnLst>
                          </p:cTn>
                        </p:par>
                        <p:par>
                          <p:cTn id="91" fill="hold">
                            <p:stCondLst>
                              <p:cond delay="2000"/>
                            </p:stCondLst>
                            <p:childTnLst>
                              <p:par>
                                <p:cTn id="92" presetID="10" presetClass="entr" presetSubtype="0" fill="hold" grpId="0" nodeType="afterEffect">
                                  <p:stCondLst>
                                    <p:cond delay="0"/>
                                  </p:stCondLst>
                                  <p:childTnLst>
                                    <p:set>
                                      <p:cBhvr>
                                        <p:cTn id="93" dur="1" fill="hold">
                                          <p:stCondLst>
                                            <p:cond delay="0"/>
                                          </p:stCondLst>
                                        </p:cTn>
                                        <p:tgtEl>
                                          <p:spTgt spid="40"/>
                                        </p:tgtEl>
                                        <p:attrNameLst>
                                          <p:attrName>style.visibility</p:attrName>
                                        </p:attrNameLst>
                                      </p:cBhvr>
                                      <p:to>
                                        <p:strVal val="visible"/>
                                      </p:to>
                                    </p:set>
                                    <p:animEffect transition="in" filter="fade">
                                      <p:cBhvr>
                                        <p:cTn id="94" dur="250"/>
                                        <p:tgtEl>
                                          <p:spTgt spid="40"/>
                                        </p:tgtEl>
                                      </p:cBhvr>
                                    </p:animEffect>
                                  </p:childTnLst>
                                </p:cTn>
                              </p:par>
                              <p:par>
                                <p:cTn id="95" presetID="10" presetClass="exit" presetSubtype="0" fill="hold" grpId="1" nodeType="withEffect">
                                  <p:stCondLst>
                                    <p:cond delay="0"/>
                                  </p:stCondLst>
                                  <p:childTnLst>
                                    <p:animEffect transition="out" filter="fade">
                                      <p:cBhvr>
                                        <p:cTn id="96" dur="500"/>
                                        <p:tgtEl>
                                          <p:spTgt spid="42"/>
                                        </p:tgtEl>
                                      </p:cBhvr>
                                    </p:animEffect>
                                    <p:set>
                                      <p:cBhvr>
                                        <p:cTn id="97" dur="1" fill="hold">
                                          <p:stCondLst>
                                            <p:cond delay="499"/>
                                          </p:stCondLst>
                                        </p:cTn>
                                        <p:tgtEl>
                                          <p:spTgt spid="42"/>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43"/>
                                        </p:tgtEl>
                                      </p:cBhvr>
                                    </p:animEffect>
                                    <p:set>
                                      <p:cBhvr>
                                        <p:cTn id="100" dur="1" fill="hold">
                                          <p:stCondLst>
                                            <p:cond delay="499"/>
                                          </p:stCondLst>
                                        </p:cTn>
                                        <p:tgtEl>
                                          <p:spTgt spid="43"/>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44"/>
                                        </p:tgtEl>
                                      </p:cBhvr>
                                    </p:animEffect>
                                    <p:set>
                                      <p:cBhvr>
                                        <p:cTn id="103" dur="1" fill="hold">
                                          <p:stCondLst>
                                            <p:cond delay="499"/>
                                          </p:stCondLst>
                                        </p:cTn>
                                        <p:tgtEl>
                                          <p:spTgt spid="44"/>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45"/>
                                        </p:tgtEl>
                                      </p:cBhvr>
                                    </p:animEffect>
                                    <p:set>
                                      <p:cBhvr>
                                        <p:cTn id="106" dur="1" fill="hold">
                                          <p:stCondLst>
                                            <p:cond delay="499"/>
                                          </p:stCondLst>
                                        </p:cTn>
                                        <p:tgtEl>
                                          <p:spTgt spid="45"/>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46"/>
                                        </p:tgtEl>
                                      </p:cBhvr>
                                    </p:animEffect>
                                    <p:set>
                                      <p:cBhvr>
                                        <p:cTn id="109" dur="1" fill="hold">
                                          <p:stCondLst>
                                            <p:cond delay="499"/>
                                          </p:stCondLst>
                                        </p:cTn>
                                        <p:tgtEl>
                                          <p:spTgt spid="46"/>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47"/>
                                        </p:tgtEl>
                                      </p:cBhvr>
                                    </p:animEffect>
                                    <p:set>
                                      <p:cBhvr>
                                        <p:cTn id="112" dur="1" fill="hold">
                                          <p:stCondLst>
                                            <p:cond delay="499"/>
                                          </p:stCondLst>
                                        </p:cTn>
                                        <p:tgtEl>
                                          <p:spTgt spid="47"/>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48"/>
                                        </p:tgtEl>
                                      </p:cBhvr>
                                    </p:animEffect>
                                    <p:set>
                                      <p:cBhvr>
                                        <p:cTn id="115" dur="1" fill="hold">
                                          <p:stCondLst>
                                            <p:cond delay="499"/>
                                          </p:stCondLst>
                                        </p:cTn>
                                        <p:tgtEl>
                                          <p:spTgt spid="48"/>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49"/>
                                        </p:tgtEl>
                                      </p:cBhvr>
                                    </p:animEffect>
                                    <p:set>
                                      <p:cBhvr>
                                        <p:cTn id="118" dur="1" fill="hold">
                                          <p:stCondLst>
                                            <p:cond delay="499"/>
                                          </p:stCondLst>
                                        </p:cTn>
                                        <p:tgtEl>
                                          <p:spTgt spid="49"/>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50"/>
                                        </p:tgtEl>
                                      </p:cBhvr>
                                    </p:animEffect>
                                    <p:set>
                                      <p:cBhvr>
                                        <p:cTn id="121" dur="1" fill="hold">
                                          <p:stCondLst>
                                            <p:cond delay="499"/>
                                          </p:stCondLst>
                                        </p:cTn>
                                        <p:tgtEl>
                                          <p:spTgt spid="50"/>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51"/>
                                        </p:tgtEl>
                                      </p:cBhvr>
                                    </p:animEffect>
                                    <p:set>
                                      <p:cBhvr>
                                        <p:cTn id="124" dur="1" fill="hold">
                                          <p:stCondLst>
                                            <p:cond delay="499"/>
                                          </p:stCondLst>
                                        </p:cTn>
                                        <p:tgtEl>
                                          <p:spTgt spid="51"/>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52"/>
                                        </p:tgtEl>
                                      </p:cBhvr>
                                    </p:animEffect>
                                    <p:set>
                                      <p:cBhvr>
                                        <p:cTn id="127" dur="1" fill="hold">
                                          <p:stCondLst>
                                            <p:cond delay="499"/>
                                          </p:stCondLst>
                                        </p:cTn>
                                        <p:tgtEl>
                                          <p:spTgt spid="52"/>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53"/>
                                        </p:tgtEl>
                                      </p:cBhvr>
                                    </p:animEffect>
                                    <p:set>
                                      <p:cBhvr>
                                        <p:cTn id="130" dur="1" fill="hold">
                                          <p:stCondLst>
                                            <p:cond delay="499"/>
                                          </p:stCondLst>
                                        </p:cTn>
                                        <p:tgtEl>
                                          <p:spTgt spid="53"/>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500"/>
                                        <p:tgtEl>
                                          <p:spTgt spid="54"/>
                                        </p:tgtEl>
                                      </p:cBhvr>
                                    </p:animEffect>
                                    <p:set>
                                      <p:cBhvr>
                                        <p:cTn id="133" dur="1" fill="hold">
                                          <p:stCondLst>
                                            <p:cond delay="499"/>
                                          </p:stCondLst>
                                        </p:cTn>
                                        <p:tgtEl>
                                          <p:spTgt spid="54"/>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55"/>
                                        </p:tgtEl>
                                      </p:cBhvr>
                                    </p:animEffect>
                                    <p:set>
                                      <p:cBhvr>
                                        <p:cTn id="136" dur="1" fill="hold">
                                          <p:stCondLst>
                                            <p:cond delay="499"/>
                                          </p:stCondLst>
                                        </p:cTn>
                                        <p:tgtEl>
                                          <p:spTgt spid="55"/>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500"/>
                                        <p:tgtEl>
                                          <p:spTgt spid="56"/>
                                        </p:tgtEl>
                                      </p:cBhvr>
                                    </p:animEffect>
                                    <p:set>
                                      <p:cBhvr>
                                        <p:cTn id="139" dur="1" fill="hold">
                                          <p:stCondLst>
                                            <p:cond delay="499"/>
                                          </p:stCondLst>
                                        </p:cTn>
                                        <p:tgtEl>
                                          <p:spTgt spid="56"/>
                                        </p:tgtEl>
                                        <p:attrNameLst>
                                          <p:attrName>style.visibility</p:attrName>
                                        </p:attrNameLst>
                                      </p:cBhvr>
                                      <p:to>
                                        <p:strVal val="hidden"/>
                                      </p:to>
                                    </p:set>
                                  </p:childTnLst>
                                </p:cTn>
                              </p:par>
                              <p:par>
                                <p:cTn id="140" presetID="2" presetClass="entr" presetSubtype="8" fill="hold" grpId="0" nodeType="withEffect">
                                  <p:stCondLst>
                                    <p:cond delay="400"/>
                                  </p:stCondLst>
                                  <p:childTnLst>
                                    <p:set>
                                      <p:cBhvr>
                                        <p:cTn id="141" dur="1" fill="hold">
                                          <p:stCondLst>
                                            <p:cond delay="0"/>
                                          </p:stCondLst>
                                        </p:cTn>
                                        <p:tgtEl>
                                          <p:spTgt spid="59"/>
                                        </p:tgtEl>
                                        <p:attrNameLst>
                                          <p:attrName>style.visibility</p:attrName>
                                        </p:attrNameLst>
                                      </p:cBhvr>
                                      <p:to>
                                        <p:strVal val="visible"/>
                                      </p:to>
                                    </p:set>
                                    <p:anim calcmode="lin" valueType="num">
                                      <p:cBhvr additive="base">
                                        <p:cTn id="142" dur="500" fill="hold"/>
                                        <p:tgtEl>
                                          <p:spTgt spid="59"/>
                                        </p:tgtEl>
                                        <p:attrNameLst>
                                          <p:attrName>ppt_x</p:attrName>
                                        </p:attrNameLst>
                                      </p:cBhvr>
                                      <p:tavLst>
                                        <p:tav tm="0">
                                          <p:val>
                                            <p:strVal val="0-#ppt_w/2"/>
                                          </p:val>
                                        </p:tav>
                                        <p:tav tm="100000">
                                          <p:val>
                                            <p:strVal val="#ppt_x"/>
                                          </p:val>
                                        </p:tav>
                                      </p:tavLst>
                                    </p:anim>
                                    <p:anim calcmode="lin" valueType="num">
                                      <p:cBhvr additive="base">
                                        <p:cTn id="143" dur="500" fill="hold"/>
                                        <p:tgtEl>
                                          <p:spTgt spid="59"/>
                                        </p:tgtEl>
                                        <p:attrNameLst>
                                          <p:attrName>ppt_y</p:attrName>
                                        </p:attrNameLst>
                                      </p:cBhvr>
                                      <p:tavLst>
                                        <p:tav tm="0">
                                          <p:val>
                                            <p:strVal val="#ppt_y"/>
                                          </p:val>
                                        </p:tav>
                                        <p:tav tm="100000">
                                          <p:val>
                                            <p:strVal val="#ppt_y"/>
                                          </p:val>
                                        </p:tav>
                                      </p:tavLst>
                                    </p:anim>
                                  </p:childTnLst>
                                </p:cTn>
                              </p:par>
                              <p:par>
                                <p:cTn id="144" presetID="2" presetClass="entr" presetSubtype="2" fill="hold" grpId="0" nodeType="withEffect">
                                  <p:stCondLst>
                                    <p:cond delay="400"/>
                                  </p:stCondLst>
                                  <p:childTnLst>
                                    <p:set>
                                      <p:cBhvr>
                                        <p:cTn id="145" dur="1" fill="hold">
                                          <p:stCondLst>
                                            <p:cond delay="0"/>
                                          </p:stCondLst>
                                        </p:cTn>
                                        <p:tgtEl>
                                          <p:spTgt spid="60"/>
                                        </p:tgtEl>
                                        <p:attrNameLst>
                                          <p:attrName>style.visibility</p:attrName>
                                        </p:attrNameLst>
                                      </p:cBhvr>
                                      <p:to>
                                        <p:strVal val="visible"/>
                                      </p:to>
                                    </p:set>
                                    <p:anim calcmode="lin" valueType="num">
                                      <p:cBhvr additive="base">
                                        <p:cTn id="146" dur="500" fill="hold"/>
                                        <p:tgtEl>
                                          <p:spTgt spid="60"/>
                                        </p:tgtEl>
                                        <p:attrNameLst>
                                          <p:attrName>ppt_x</p:attrName>
                                        </p:attrNameLst>
                                      </p:cBhvr>
                                      <p:tavLst>
                                        <p:tav tm="0">
                                          <p:val>
                                            <p:strVal val="1+#ppt_w/2"/>
                                          </p:val>
                                        </p:tav>
                                        <p:tav tm="100000">
                                          <p:val>
                                            <p:strVal val="#ppt_x"/>
                                          </p:val>
                                        </p:tav>
                                      </p:tavLst>
                                    </p:anim>
                                    <p:anim calcmode="lin" valueType="num">
                                      <p:cBhvr additive="base">
                                        <p:cTn id="147"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0" presetClass="entr" presetSubtype="0" fill="hold" grpId="0" nodeType="clickEffect">
                                  <p:stCondLst>
                                    <p:cond delay="500"/>
                                  </p:stCondLst>
                                  <p:childTnLst>
                                    <p:set>
                                      <p:cBhvr>
                                        <p:cTn id="151" dur="1" fill="hold">
                                          <p:stCondLst>
                                            <p:cond delay="0"/>
                                          </p:stCondLst>
                                        </p:cTn>
                                        <p:tgtEl>
                                          <p:spTgt spid="57"/>
                                        </p:tgtEl>
                                        <p:attrNameLst>
                                          <p:attrName>style.visibility</p:attrName>
                                        </p:attrNameLst>
                                      </p:cBhvr>
                                      <p:to>
                                        <p:strVal val="visible"/>
                                      </p:to>
                                    </p:set>
                                    <p:animEffect transition="in" filter="dissolve">
                                      <p:cBhvr>
                                        <p:cTn id="152" dur="500">
                                          <p:stCondLst>
                                            <p:cond delay="0"/>
                                          </p:stCondLst>
                                        </p:cTn>
                                        <p:tgtEl>
                                          <p:spTgt spid="57"/>
                                        </p:tgtEl>
                                      </p:cBhvr>
                                    </p:animEffect>
                                    <p:anim to="" calcmode="lin" valueType="num">
                                      <p:cBhvr>
                                        <p:cTn id="153" dur="500" fill="hold">
                                          <p:stCondLst>
                                            <p:cond delay="0"/>
                                          </p:stCondLst>
                                        </p:cTn>
                                        <p:tgtEl>
                                          <p:spTgt spid="57"/>
                                        </p:tgtEl>
                                        <p:attrNameLst>
                                          <p:attrName>ppt_w</p:attrName>
                                        </p:attrNameLst>
                                      </p:cBhvr>
                                      <p:tavLst>
                                        <p:tav tm="0">
                                          <p:val>
                                            <p:strVal val="#ppt_w*4"/>
                                          </p:val>
                                        </p:tav>
                                        <p:tav tm="100000">
                                          <p:val>
                                            <p:strVal val="#ppt_w"/>
                                          </p:val>
                                        </p:tav>
                                      </p:tavLst>
                                    </p:anim>
                                    <p:anim to="" calcmode="lin" valueType="num">
                                      <p:cBhvr>
                                        <p:cTn id="154" dur="500" fill="hold">
                                          <p:stCondLst>
                                            <p:cond delay="0"/>
                                          </p:stCondLst>
                                        </p:cTn>
                                        <p:tgtEl>
                                          <p:spTgt spid="57"/>
                                        </p:tgtEl>
                                        <p:attrNameLst>
                                          <p:attrName>ppt_h</p:attrName>
                                        </p:attrNameLst>
                                      </p:cBhvr>
                                      <p:tavLst>
                                        <p:tav tm="0">
                                          <p:val>
                                            <p:strVal val="#ppt_h*4"/>
                                          </p:val>
                                        </p:tav>
                                        <p:tav tm="100000">
                                          <p:val>
                                            <p:strVal val="#ppt_h"/>
                                          </p:val>
                                        </p:tav>
                                      </p:tavLst>
                                    </p:anim>
                                  </p:childTnLst>
                                </p:cTn>
                              </p:par>
                              <p:par>
                                <p:cTn id="155" presetID="22" presetClass="entr" presetSubtype="8" fill="hold" grpId="0" nodeType="withEffect">
                                  <p:stCondLst>
                                    <p:cond delay="0"/>
                                  </p:stCondLst>
                                  <p:childTnLst>
                                    <p:set>
                                      <p:cBhvr>
                                        <p:cTn id="156" dur="1" fill="hold">
                                          <p:stCondLst>
                                            <p:cond delay="0"/>
                                          </p:stCondLst>
                                        </p:cTn>
                                        <p:tgtEl>
                                          <p:spTgt spid="3"/>
                                        </p:tgtEl>
                                        <p:attrNameLst>
                                          <p:attrName>style.visibility</p:attrName>
                                        </p:attrNameLst>
                                      </p:cBhvr>
                                      <p:to>
                                        <p:strVal val="visible"/>
                                      </p:to>
                                    </p:set>
                                    <p:animEffect transition="in" filter="wipe(left)">
                                      <p:cBhvr>
                                        <p:cTn id="157" dur="500"/>
                                        <p:tgtEl>
                                          <p:spTgt spid="3"/>
                                        </p:tgtEl>
                                      </p:cBhvr>
                                    </p:animEffect>
                                  </p:childTnLst>
                                </p:cTn>
                              </p:par>
                              <p:par>
                                <p:cTn id="158" presetID="18" presetClass="emph" presetSubtype="0" fill="hold" grpId="1" nodeType="withEffect">
                                  <p:stCondLst>
                                    <p:cond delay="0"/>
                                  </p:stCondLst>
                                  <p:childTnLst>
                                    <p:set>
                                      <p:cBhvr override="childStyle">
                                        <p:cTn id="159" dur="500" fill="hold"/>
                                        <p:tgtEl>
                                          <p:spTgt spid="3"/>
                                        </p:tgtEl>
                                        <p:attrNameLst>
                                          <p:attrName>style.textDecorationUnderline</p:attrName>
                                        </p:attrNameLst>
                                      </p:cBhvr>
                                      <p:to>
                                        <p:strVal val="true"/>
                                      </p:to>
                                    </p:set>
                                  </p:childTnLst>
                                </p:cTn>
                              </p:par>
                              <p:par>
                                <p:cTn id="160" presetID="16" presetClass="exit" presetSubtype="21" fill="hold" grpId="2" nodeType="withEffect">
                                  <p:stCondLst>
                                    <p:cond delay="650"/>
                                  </p:stCondLst>
                                  <p:childTnLst>
                                    <p:animEffect transition="out" filter="barn(inVertical)">
                                      <p:cBhvr>
                                        <p:cTn id="161" dur="500"/>
                                        <p:tgtEl>
                                          <p:spTgt spid="3"/>
                                        </p:tgtEl>
                                      </p:cBhvr>
                                    </p:animEffect>
                                    <p:set>
                                      <p:cBhvr>
                                        <p:cTn id="162" dur="1" fill="hold">
                                          <p:stCondLst>
                                            <p:cond delay="499"/>
                                          </p:stCondLst>
                                        </p:cTn>
                                        <p:tgtEl>
                                          <p:spTgt spid="3"/>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0" presetClass="entr" presetSubtype="0" fill="hold" grpId="0" nodeType="clickEffect">
                                  <p:stCondLst>
                                    <p:cond delay="500"/>
                                  </p:stCondLst>
                                  <p:childTnLst>
                                    <p:set>
                                      <p:cBhvr>
                                        <p:cTn id="166" dur="1" fill="hold">
                                          <p:stCondLst>
                                            <p:cond delay="0"/>
                                          </p:stCondLst>
                                        </p:cTn>
                                        <p:tgtEl>
                                          <p:spTgt spid="58"/>
                                        </p:tgtEl>
                                        <p:attrNameLst>
                                          <p:attrName>style.visibility</p:attrName>
                                        </p:attrNameLst>
                                      </p:cBhvr>
                                      <p:to>
                                        <p:strVal val="visible"/>
                                      </p:to>
                                    </p:set>
                                    <p:animEffect transition="in" filter="dissolve">
                                      <p:cBhvr>
                                        <p:cTn id="167" dur="500">
                                          <p:stCondLst>
                                            <p:cond delay="0"/>
                                          </p:stCondLst>
                                        </p:cTn>
                                        <p:tgtEl>
                                          <p:spTgt spid="58"/>
                                        </p:tgtEl>
                                      </p:cBhvr>
                                    </p:animEffect>
                                    <p:anim to="" calcmode="lin" valueType="num">
                                      <p:cBhvr>
                                        <p:cTn id="168" dur="500" fill="hold">
                                          <p:stCondLst>
                                            <p:cond delay="0"/>
                                          </p:stCondLst>
                                        </p:cTn>
                                        <p:tgtEl>
                                          <p:spTgt spid="58"/>
                                        </p:tgtEl>
                                        <p:attrNameLst>
                                          <p:attrName>ppt_w</p:attrName>
                                        </p:attrNameLst>
                                      </p:cBhvr>
                                      <p:tavLst>
                                        <p:tav tm="0">
                                          <p:val>
                                            <p:strVal val="#ppt_w*4"/>
                                          </p:val>
                                        </p:tav>
                                        <p:tav tm="100000">
                                          <p:val>
                                            <p:strVal val="#ppt_w"/>
                                          </p:val>
                                        </p:tav>
                                      </p:tavLst>
                                    </p:anim>
                                    <p:anim to="" calcmode="lin" valueType="num">
                                      <p:cBhvr>
                                        <p:cTn id="169" dur="500" fill="hold">
                                          <p:stCondLst>
                                            <p:cond delay="0"/>
                                          </p:stCondLst>
                                        </p:cTn>
                                        <p:tgtEl>
                                          <p:spTgt spid="58"/>
                                        </p:tgtEl>
                                        <p:attrNameLst>
                                          <p:attrName>ppt_h</p:attrName>
                                        </p:attrNameLst>
                                      </p:cBhvr>
                                      <p:tavLst>
                                        <p:tav tm="0">
                                          <p:val>
                                            <p:strVal val="#ppt_h*4"/>
                                          </p:val>
                                        </p:tav>
                                        <p:tav tm="100000">
                                          <p:val>
                                            <p:strVal val="#ppt_h"/>
                                          </p:val>
                                        </p:tav>
                                      </p:tavLst>
                                    </p:anim>
                                  </p:childTnLst>
                                </p:cTn>
                              </p:par>
                              <p:par>
                                <p:cTn id="170" presetID="22" presetClass="entr" presetSubtype="8" fill="hold" grpId="0" nodeType="withEffect">
                                  <p:stCondLst>
                                    <p:cond delay="0"/>
                                  </p:stCondLst>
                                  <p:childTnLst>
                                    <p:set>
                                      <p:cBhvr>
                                        <p:cTn id="171" dur="1" fill="hold">
                                          <p:stCondLst>
                                            <p:cond delay="0"/>
                                          </p:stCondLst>
                                        </p:cTn>
                                        <p:tgtEl>
                                          <p:spTgt spid="12"/>
                                        </p:tgtEl>
                                        <p:attrNameLst>
                                          <p:attrName>style.visibility</p:attrName>
                                        </p:attrNameLst>
                                      </p:cBhvr>
                                      <p:to>
                                        <p:strVal val="visible"/>
                                      </p:to>
                                    </p:set>
                                    <p:animEffect transition="in" filter="wipe(left)">
                                      <p:cBhvr>
                                        <p:cTn id="172" dur="500"/>
                                        <p:tgtEl>
                                          <p:spTgt spid="12"/>
                                        </p:tgtEl>
                                      </p:cBhvr>
                                    </p:animEffect>
                                  </p:childTnLst>
                                </p:cTn>
                              </p:par>
                              <p:par>
                                <p:cTn id="173" presetID="18" presetClass="emph" presetSubtype="0" fill="hold" grpId="1" nodeType="withEffect">
                                  <p:stCondLst>
                                    <p:cond delay="0"/>
                                  </p:stCondLst>
                                  <p:childTnLst>
                                    <p:set>
                                      <p:cBhvr override="childStyle">
                                        <p:cTn id="174" dur="500" fill="hold"/>
                                        <p:tgtEl>
                                          <p:spTgt spid="12"/>
                                        </p:tgtEl>
                                        <p:attrNameLst>
                                          <p:attrName>style.textDecorationUnderline</p:attrName>
                                        </p:attrNameLst>
                                      </p:cBhvr>
                                      <p:to>
                                        <p:strVal val="true"/>
                                      </p:to>
                                    </p:set>
                                  </p:childTnLst>
                                </p:cTn>
                              </p:par>
                              <p:par>
                                <p:cTn id="175" presetID="16" presetClass="exit" presetSubtype="21" fill="hold" grpId="2" nodeType="withEffect">
                                  <p:stCondLst>
                                    <p:cond delay="650"/>
                                  </p:stCondLst>
                                  <p:childTnLst>
                                    <p:animEffect transition="out" filter="barn(inVertical)">
                                      <p:cBhvr>
                                        <p:cTn id="176" dur="500"/>
                                        <p:tgtEl>
                                          <p:spTgt spid="12"/>
                                        </p:tgtEl>
                                      </p:cBhvr>
                                    </p:animEffect>
                                    <p:set>
                                      <p:cBhvr>
                                        <p:cTn id="177" dur="1" fill="hold">
                                          <p:stCondLst>
                                            <p:cond delay="499"/>
                                          </p:stCondLst>
                                        </p:cTn>
                                        <p:tgtEl>
                                          <p:spTgt spid="12"/>
                                        </p:tgtEl>
                                        <p:attrNameLst>
                                          <p:attrName>style.visibility</p:attrName>
                                        </p:attrNameLst>
                                      </p:cBhvr>
                                      <p:to>
                                        <p:strVal val="hidden"/>
                                      </p:to>
                                    </p:set>
                                  </p:childTnLst>
                                </p:cTn>
                              </p:par>
                              <p:par>
                                <p:cTn id="178" presetID="51" presetClass="path" presetSubtype="0" accel="50000" decel="50000" fill="hold" grpId="1" nodeType="withEffect">
                                  <p:stCondLst>
                                    <p:cond delay="0"/>
                                  </p:stCondLst>
                                  <p:childTnLst>
                                    <p:animMotion origin="layout" path="M 4.44444E-6 -4.44444E-6 L -0.03993 0.0669 C -0.04914 0.08102 -0.054 0.10209 -0.054 0.12408 C -0.054 0.14908 -0.04914 0.16899 -0.03993 0.18311 C -0.02674 0.20533 -0.01737 0.23542 -0.004 0.25787 " pathEditMode="relative" rAng="0" ptsTypes="AAAAA">
                                      <p:cBhvr>
                                        <p:cTn id="179" dur="1500" fill="hold"/>
                                        <p:tgtEl>
                                          <p:spTgt spid="59"/>
                                        </p:tgtEl>
                                        <p:attrNameLst>
                                          <p:attrName>ppt_x</p:attrName>
                                          <p:attrName>ppt_y</p:attrName>
                                        </p:attrNameLst>
                                      </p:cBhvr>
                                      <p:rCtr x="-2708" y="12894"/>
                                    </p:animMotion>
                                  </p:childTnLst>
                                </p:cTn>
                              </p:par>
                              <p:par>
                                <p:cTn id="180" presetID="58" presetClass="path" presetSubtype="0" accel="50000" decel="50000" fill="hold" grpId="1" nodeType="withEffect">
                                  <p:stCondLst>
                                    <p:cond delay="0"/>
                                  </p:stCondLst>
                                  <p:childTnLst>
                                    <p:animMotion origin="layout" path="M 1.11111E-6 -4.44444E-6 L 0.03941 0.06644 C 0.04896 0.08056 0.05399 0.10139 0.05399 0.12362 C 0.05399 0.14862 0.04896 0.16852 0.03941 0.18264 C 0.02656 0.20487 0.02239 0.23519 0.00903 0.25764 " pathEditMode="relative" rAng="0" ptsTypes="AAAAA">
                                      <p:cBhvr>
                                        <p:cTn id="181" dur="1500" fill="hold"/>
                                        <p:tgtEl>
                                          <p:spTgt spid="60"/>
                                        </p:tgtEl>
                                        <p:attrNameLst>
                                          <p:attrName>ppt_x</p:attrName>
                                          <p:attrName>ppt_y</p:attrName>
                                        </p:attrNameLst>
                                      </p:cBhvr>
                                      <p:rCtr x="2691" y="12870"/>
                                    </p:animMotion>
                                  </p:childTnLst>
                                </p:cTn>
                              </p:par>
                            </p:childTnLst>
                          </p:cTn>
                        </p:par>
                      </p:childTnLst>
                    </p:cTn>
                  </p:par>
                  <p:par>
                    <p:cTn id="182" fill="hold">
                      <p:stCondLst>
                        <p:cond delay="indefinite"/>
                      </p:stCondLst>
                      <p:childTnLst>
                        <p:par>
                          <p:cTn id="183" fill="hold">
                            <p:stCondLst>
                              <p:cond delay="0"/>
                            </p:stCondLst>
                            <p:childTnLst>
                              <p:par>
                                <p:cTn id="184" presetID="51" presetClass="path" presetSubtype="0" accel="50000" decel="50000" fill="hold" grpId="2" nodeType="clickEffect">
                                  <p:stCondLst>
                                    <p:cond delay="0"/>
                                  </p:stCondLst>
                                  <p:childTnLst>
                                    <p:animMotion origin="layout" path="M -0.004 0.25787 C -0.01719 0.27963 -0.02205 0.29862 -0.03542 0.32084 C -0.04462 0.3345 -0.04601 0.37547 -0.03351 0.39399 C -0.02101 0.41181 0.00173 0.42408 0.02135 0.42408 " pathEditMode="relative" rAng="0" ptsTypes="AAAA">
                                      <p:cBhvr>
                                        <p:cTn id="185" dur="1250" fill="hold"/>
                                        <p:tgtEl>
                                          <p:spTgt spid="59"/>
                                        </p:tgtEl>
                                        <p:attrNameLst>
                                          <p:attrName>ppt_x</p:attrName>
                                          <p:attrName>ppt_y</p:attrName>
                                        </p:attrNameLst>
                                      </p:cBhvr>
                                      <p:rCtr x="-660" y="8310"/>
                                    </p:animMotion>
                                  </p:childTnLst>
                                </p:cTn>
                              </p:par>
                              <p:par>
                                <p:cTn id="186" presetID="58" presetClass="path" presetSubtype="0" accel="50000" decel="50000" fill="hold" grpId="2" nodeType="withEffect">
                                  <p:stCondLst>
                                    <p:cond delay="0"/>
                                  </p:stCondLst>
                                  <p:childTnLst>
                                    <p:animMotion origin="layout" path="M 0.00902 0.25764 L 0.04895 0.32338 C 0.05277 0.34399 0.05434 0.3794 0.04027 0.39769 C 0.02621 0.41598 -0.0099 0.42385 -0.03316 0.42639 " pathEditMode="relative" rAng="0" ptsTypes="AAAA">
                                      <p:cBhvr>
                                        <p:cTn id="187" dur="1250" fill="hold"/>
                                        <p:tgtEl>
                                          <p:spTgt spid="60"/>
                                        </p:tgtEl>
                                        <p:attrNameLst>
                                          <p:attrName>ppt_x</p:attrName>
                                          <p:attrName>ppt_y</p:attrName>
                                        </p:attrNameLst>
                                      </p:cBhvr>
                                      <p:rCtr x="17" y="8426"/>
                                    </p:animMotion>
                                  </p:childTnLst>
                                </p:cTn>
                              </p:par>
                              <p:par>
                                <p:cTn id="188" presetID="22" presetClass="entr" presetSubtype="8" fill="hold" grpId="0" nodeType="withEffect">
                                  <p:stCondLst>
                                    <p:cond delay="1000"/>
                                  </p:stCondLst>
                                  <p:childTnLst>
                                    <p:set>
                                      <p:cBhvr>
                                        <p:cTn id="189" dur="1" fill="hold">
                                          <p:stCondLst>
                                            <p:cond delay="0"/>
                                          </p:stCondLst>
                                        </p:cTn>
                                        <p:tgtEl>
                                          <p:spTgt spid="39"/>
                                        </p:tgtEl>
                                        <p:attrNameLst>
                                          <p:attrName>style.visibility</p:attrName>
                                        </p:attrNameLst>
                                      </p:cBhvr>
                                      <p:to>
                                        <p:strVal val="visible"/>
                                      </p:to>
                                    </p:set>
                                    <p:animEffect transition="in" filter="wipe(left)">
                                      <p:cBhvr>
                                        <p:cTn id="190" dur="500"/>
                                        <p:tgtEl>
                                          <p:spTgt spid="39"/>
                                        </p:tgtEl>
                                      </p:cBhvr>
                                    </p:animEffect>
                                  </p:childTnLst>
                                </p:cTn>
                              </p:par>
                              <p:par>
                                <p:cTn id="191" presetID="18" presetClass="emph" presetSubtype="0" fill="hold" grpId="1" nodeType="withEffect">
                                  <p:stCondLst>
                                    <p:cond delay="1000"/>
                                  </p:stCondLst>
                                  <p:childTnLst>
                                    <p:set>
                                      <p:cBhvr override="childStyle">
                                        <p:cTn id="192" dur="500" fill="hold"/>
                                        <p:tgtEl>
                                          <p:spTgt spid="39"/>
                                        </p:tgtEl>
                                        <p:attrNameLst>
                                          <p:attrName>style.textDecorationUnderline</p:attrName>
                                        </p:attrNameLst>
                                      </p:cBhvr>
                                      <p:to>
                                        <p:strVal val="true"/>
                                      </p:to>
                                    </p:set>
                                  </p:childTnLst>
                                </p:cTn>
                              </p:par>
                              <p:par>
                                <p:cTn id="193" presetID="10" presetClass="entr" presetSubtype="0" fill="hold" grpId="0" nodeType="withEffect">
                                  <p:stCondLst>
                                    <p:cond delay="1000"/>
                                  </p:stCondLst>
                                  <p:childTnLst>
                                    <p:set>
                                      <p:cBhvr>
                                        <p:cTn id="194" dur="1" fill="hold">
                                          <p:stCondLst>
                                            <p:cond delay="0"/>
                                          </p:stCondLst>
                                        </p:cTn>
                                        <p:tgtEl>
                                          <p:spTgt spid="61"/>
                                        </p:tgtEl>
                                        <p:attrNameLst>
                                          <p:attrName>style.visibility</p:attrName>
                                        </p:attrNameLst>
                                      </p:cBhvr>
                                      <p:to>
                                        <p:strVal val="visible"/>
                                      </p:to>
                                    </p:set>
                                    <p:animEffect transition="in" filter="fade">
                                      <p:cBhvr>
                                        <p:cTn id="195" dur="250"/>
                                        <p:tgtEl>
                                          <p:spTgt spid="61"/>
                                        </p:tgtEl>
                                      </p:cBhvr>
                                    </p:animEffect>
                                  </p:childTnLst>
                                </p:cTn>
                              </p:par>
                              <p:par>
                                <p:cTn id="196" presetID="26" presetClass="emph" presetSubtype="0" fill="hold" grpId="6" nodeType="withEffect">
                                  <p:stCondLst>
                                    <p:cond delay="1500"/>
                                  </p:stCondLst>
                                  <p:childTnLst>
                                    <p:animEffect transition="out" filter="fade">
                                      <p:cBhvr>
                                        <p:cTn id="197" dur="500" tmFilter="0, 0; .2, .5; .8, .5; 1, 0"/>
                                        <p:tgtEl>
                                          <p:spTgt spid="61"/>
                                        </p:tgtEl>
                                      </p:cBhvr>
                                    </p:animEffect>
                                    <p:animScale>
                                      <p:cBhvr>
                                        <p:cTn id="198" dur="250" autoRev="1" fill="hold"/>
                                        <p:tgtEl>
                                          <p:spTgt spid="61"/>
                                        </p:tgtEl>
                                      </p:cBhvr>
                                      <p:by x="105000" y="105000"/>
                                    </p:animScale>
                                  </p:childTnLst>
                                </p:cTn>
                              </p:par>
                            </p:childTnLst>
                          </p:cTn>
                        </p:par>
                      </p:childTnLst>
                    </p:cTn>
                  </p:par>
                  <p:par>
                    <p:cTn id="199" fill="hold">
                      <p:stCondLst>
                        <p:cond delay="indefinite"/>
                      </p:stCondLst>
                      <p:childTnLst>
                        <p:par>
                          <p:cTn id="200" fill="hold">
                            <p:stCondLst>
                              <p:cond delay="0"/>
                            </p:stCondLst>
                            <p:childTnLst>
                              <p:par>
                                <p:cTn id="201" presetID="51" presetClass="path" presetSubtype="0" accel="50000" decel="50000" fill="hold" grpId="3" nodeType="clickEffect">
                                  <p:stCondLst>
                                    <p:cond delay="0"/>
                                  </p:stCondLst>
                                  <p:childTnLst>
                                    <p:animMotion origin="layout" path="M 0.02135 0.42408 L -0.01858 0.49098 C -0.02778 0.5051 -0.03264 0.52616 -0.03264 0.54815 C -0.03264 0.57315 -0.02778 0.59306 -0.01858 0.60718 C -0.00539 0.6294 0.00798 0.65602 0.02135 0.67848 " pathEditMode="relative" rAng="0" ptsTypes="AAAAA">
                                      <p:cBhvr>
                                        <p:cTn id="202" dur="1250" fill="hold"/>
                                        <p:tgtEl>
                                          <p:spTgt spid="59"/>
                                        </p:tgtEl>
                                        <p:attrNameLst>
                                          <p:attrName>ppt_x</p:attrName>
                                          <p:attrName>ppt_y</p:attrName>
                                        </p:attrNameLst>
                                      </p:cBhvr>
                                      <p:rCtr x="-2708" y="12708"/>
                                    </p:animMotion>
                                  </p:childTnLst>
                                </p:cTn>
                              </p:par>
                              <p:par>
                                <p:cTn id="203" presetID="58" presetClass="path" presetSubtype="0" accel="50000" decel="50000" fill="hold" grpId="3" nodeType="withEffect">
                                  <p:stCondLst>
                                    <p:cond delay="0"/>
                                  </p:stCondLst>
                                  <p:childTnLst>
                                    <p:animMotion origin="layout" path="M -0.03316 0.42639 L 0.00677 0.49329 C 0.0158 0.50741 0.02083 0.52825 0.02083 0.55047 C 0.02083 0.57547 0.0158 0.59514 0.00677 0.6095 C -0.0066 0.63172 -0.02031 0.6595 -0.03351 0.68195 " pathEditMode="relative" rAng="0" ptsTypes="AAAAA">
                                      <p:cBhvr>
                                        <p:cTn id="204" dur="1250" fill="hold"/>
                                        <p:tgtEl>
                                          <p:spTgt spid="60"/>
                                        </p:tgtEl>
                                        <p:attrNameLst>
                                          <p:attrName>ppt_x</p:attrName>
                                          <p:attrName>ppt_y</p:attrName>
                                        </p:attrNameLst>
                                      </p:cBhvr>
                                      <p:rCtr x="2674" y="12778"/>
                                    </p:animMotion>
                                  </p:childTnLst>
                                </p:cTn>
                              </p:par>
                              <p:par>
                                <p:cTn id="205" presetID="42" presetClass="path" presetSubtype="0" accel="50000" decel="50000" fill="hold" grpId="2" nodeType="withEffect">
                                  <p:stCondLst>
                                    <p:cond delay="0"/>
                                  </p:stCondLst>
                                  <p:childTnLst>
                                    <p:animMotion origin="layout" path="M 5.55556E-7 1.85185E-6 L 0.08542 0.2118 " pathEditMode="relative" rAng="0" ptsTypes="AA">
                                      <p:cBhvr>
                                        <p:cTn id="206" dur="1500" fill="hold"/>
                                        <p:tgtEl>
                                          <p:spTgt spid="61"/>
                                        </p:tgtEl>
                                        <p:attrNameLst>
                                          <p:attrName>ppt_x</p:attrName>
                                          <p:attrName>ppt_y</p:attrName>
                                        </p:attrNameLst>
                                      </p:cBhvr>
                                      <p:rCtr x="4271" y="10579"/>
                                    </p:animMotion>
                                  </p:childTnLst>
                                </p:cTn>
                              </p:par>
                              <p:par>
                                <p:cTn id="207" presetID="6" presetClass="emph" presetSubtype="0" fill="hold" grpId="3" nodeType="withEffect">
                                  <p:stCondLst>
                                    <p:cond delay="0"/>
                                  </p:stCondLst>
                                  <p:childTnLst>
                                    <p:animScale>
                                      <p:cBhvr>
                                        <p:cTn id="208" dur="750" fill="hold"/>
                                        <p:tgtEl>
                                          <p:spTgt spid="61"/>
                                        </p:tgtEl>
                                      </p:cBhvr>
                                      <p:by x="150000" y="150000"/>
                                    </p:animScale>
                                  </p:childTnLst>
                                </p:cTn>
                              </p:par>
                              <p:par>
                                <p:cTn id="209" presetID="6" presetClass="emph" presetSubtype="0" fill="hold" grpId="4" nodeType="withEffect">
                                  <p:stCondLst>
                                    <p:cond delay="750"/>
                                  </p:stCondLst>
                                  <p:childTnLst>
                                    <p:animScale>
                                      <p:cBhvr>
                                        <p:cTn id="210" dur="750" fill="hold"/>
                                        <p:tgtEl>
                                          <p:spTgt spid="61"/>
                                        </p:tgtEl>
                                      </p:cBhvr>
                                      <p:by x="69000" y="69000"/>
                                    </p:animScale>
                                  </p:childTnLst>
                                </p:cTn>
                              </p:par>
                              <p:par>
                                <p:cTn id="211" presetID="3" presetClass="emph" presetSubtype="10" fill="hold" grpId="5" nodeType="withEffect">
                                  <p:stCondLst>
                                    <p:cond delay="0"/>
                                  </p:stCondLst>
                                  <p:childTnLst>
                                    <p:animClr clrSpc="hsl" dir="ccw">
                                      <p:cBhvr override="childStyle">
                                        <p:cTn id="212" dur="1500" fill="hold"/>
                                        <p:tgtEl>
                                          <p:spTgt spid="61"/>
                                        </p:tgtEl>
                                        <p:attrNameLst>
                                          <p:attrName>style.color</p:attrName>
                                        </p:attrNameLst>
                                      </p:cBhvr>
                                      <p:to>
                                        <a:srgbClr val="CC0000"/>
                                      </p:to>
                                    </p:animClr>
                                  </p:childTnLst>
                                </p:cTn>
                              </p:par>
                            </p:childTnLst>
                          </p:cTn>
                        </p:par>
                        <p:par>
                          <p:cTn id="213" fill="hold">
                            <p:stCondLst>
                              <p:cond delay="1500"/>
                            </p:stCondLst>
                            <p:childTnLst>
                              <p:par>
                                <p:cTn id="214" presetID="16" presetClass="entr" presetSubtype="21" fill="hold" grpId="0" nodeType="afterEffect">
                                  <p:stCondLst>
                                    <p:cond delay="750"/>
                                  </p:stCondLst>
                                  <p:childTnLst>
                                    <p:set>
                                      <p:cBhvr>
                                        <p:cTn id="215" dur="1" fill="hold">
                                          <p:stCondLst>
                                            <p:cond delay="0"/>
                                          </p:stCondLst>
                                        </p:cTn>
                                        <p:tgtEl>
                                          <p:spTgt spid="38"/>
                                        </p:tgtEl>
                                        <p:attrNameLst>
                                          <p:attrName>style.visibility</p:attrName>
                                        </p:attrNameLst>
                                      </p:cBhvr>
                                      <p:to>
                                        <p:strVal val="visible"/>
                                      </p:to>
                                    </p:set>
                                    <p:animEffect transition="in" filter="barn(inVertical)">
                                      <p:cBhvr>
                                        <p:cTn id="216" dur="500"/>
                                        <p:tgtEl>
                                          <p:spTgt spid="38"/>
                                        </p:tgtEl>
                                      </p:cBhvr>
                                    </p:animEffect>
                                  </p:childTnLst>
                                </p:cTn>
                              </p:par>
                              <p:par>
                                <p:cTn id="217" presetID="50" presetClass="exit" presetSubtype="0" accel="100000" fill="hold" grpId="1" nodeType="withEffect">
                                  <p:stCondLst>
                                    <p:cond delay="0"/>
                                  </p:stCondLst>
                                  <p:childTnLst>
                                    <p:anim calcmode="lin" valueType="num">
                                      <p:cBhvr>
                                        <p:cTn id="218" dur="1000"/>
                                        <p:tgtEl>
                                          <p:spTgt spid="61"/>
                                        </p:tgtEl>
                                        <p:attrNameLst>
                                          <p:attrName>ppt_w</p:attrName>
                                        </p:attrNameLst>
                                      </p:cBhvr>
                                      <p:tavLst>
                                        <p:tav tm="0">
                                          <p:val>
                                            <p:strVal val="ppt_w"/>
                                          </p:val>
                                        </p:tav>
                                        <p:tav tm="100000">
                                          <p:val>
                                            <p:strVal val="ppt_w+.3"/>
                                          </p:val>
                                        </p:tav>
                                      </p:tavLst>
                                    </p:anim>
                                    <p:anim calcmode="lin" valueType="num">
                                      <p:cBhvr>
                                        <p:cTn id="219" dur="1000"/>
                                        <p:tgtEl>
                                          <p:spTgt spid="61"/>
                                        </p:tgtEl>
                                        <p:attrNameLst>
                                          <p:attrName>ppt_h</p:attrName>
                                        </p:attrNameLst>
                                      </p:cBhvr>
                                      <p:tavLst>
                                        <p:tav tm="0">
                                          <p:val>
                                            <p:strVal val="ppt_h"/>
                                          </p:val>
                                        </p:tav>
                                        <p:tav tm="100000">
                                          <p:val>
                                            <p:strVal val="ppt_h"/>
                                          </p:val>
                                        </p:tav>
                                      </p:tavLst>
                                    </p:anim>
                                    <p:animEffect transition="out" filter="fade">
                                      <p:cBhvr>
                                        <p:cTn id="220" dur="1000"/>
                                        <p:tgtEl>
                                          <p:spTgt spid="61"/>
                                        </p:tgtEl>
                                      </p:cBhvr>
                                    </p:animEffect>
                                    <p:set>
                                      <p:cBhvr>
                                        <p:cTn id="221" dur="1" fill="hold">
                                          <p:stCondLst>
                                            <p:cond delay="999"/>
                                          </p:stCondLst>
                                        </p:cTn>
                                        <p:tgtEl>
                                          <p:spTgt spid="61"/>
                                        </p:tgtEl>
                                        <p:attrNameLst>
                                          <p:attrName>style.visibility</p:attrName>
                                        </p:attrNameLst>
                                      </p:cBhvr>
                                      <p:to>
                                        <p:strVal val="hidden"/>
                                      </p:to>
                                    </p:set>
                                  </p:childTnLst>
                                </p:cTn>
                              </p:par>
                              <p:par>
                                <p:cTn id="222" presetID="23" presetClass="entr" presetSubtype="16" fill="hold" grpId="0" nodeType="withEffect">
                                  <p:stCondLst>
                                    <p:cond delay="350"/>
                                  </p:stCondLst>
                                  <p:childTnLst>
                                    <p:set>
                                      <p:cBhvr>
                                        <p:cTn id="223" dur="1" fill="hold">
                                          <p:stCondLst>
                                            <p:cond delay="0"/>
                                          </p:stCondLst>
                                        </p:cTn>
                                        <p:tgtEl>
                                          <p:spTgt spid="63"/>
                                        </p:tgtEl>
                                        <p:attrNameLst>
                                          <p:attrName>style.visibility</p:attrName>
                                        </p:attrNameLst>
                                      </p:cBhvr>
                                      <p:to>
                                        <p:strVal val="visible"/>
                                      </p:to>
                                    </p:set>
                                    <p:anim calcmode="lin" valueType="num">
                                      <p:cBhvr>
                                        <p:cTn id="224" dur="500" fill="hold"/>
                                        <p:tgtEl>
                                          <p:spTgt spid="63"/>
                                        </p:tgtEl>
                                        <p:attrNameLst>
                                          <p:attrName>ppt_w</p:attrName>
                                        </p:attrNameLst>
                                      </p:cBhvr>
                                      <p:tavLst>
                                        <p:tav tm="0">
                                          <p:val>
                                            <p:fltVal val="0"/>
                                          </p:val>
                                        </p:tav>
                                        <p:tav tm="100000">
                                          <p:val>
                                            <p:strVal val="#ppt_w"/>
                                          </p:val>
                                        </p:tav>
                                      </p:tavLst>
                                    </p:anim>
                                    <p:anim calcmode="lin" valueType="num">
                                      <p:cBhvr>
                                        <p:cTn id="225" dur="500" fill="hold"/>
                                        <p:tgtEl>
                                          <p:spTgt spid="63"/>
                                        </p:tgtEl>
                                        <p:attrNameLst>
                                          <p:attrName>ppt_h</p:attrName>
                                        </p:attrNameLst>
                                      </p:cBhvr>
                                      <p:tavLst>
                                        <p:tav tm="0">
                                          <p:val>
                                            <p:fltVal val="0"/>
                                          </p:val>
                                        </p:tav>
                                        <p:tav tm="100000">
                                          <p:val>
                                            <p:strVal val="#ppt_h"/>
                                          </p:val>
                                        </p:tav>
                                      </p:tavLst>
                                    </p:anim>
                                  </p:childTnLst>
                                </p:cTn>
                              </p:par>
                              <p:par>
                                <p:cTn id="226" presetID="23" presetClass="entr" presetSubtype="16" fill="hold" grpId="0" nodeType="withEffect">
                                  <p:stCondLst>
                                    <p:cond delay="350"/>
                                  </p:stCondLst>
                                  <p:childTnLst>
                                    <p:set>
                                      <p:cBhvr>
                                        <p:cTn id="227" dur="1" fill="hold">
                                          <p:stCondLst>
                                            <p:cond delay="0"/>
                                          </p:stCondLst>
                                        </p:cTn>
                                        <p:tgtEl>
                                          <p:spTgt spid="64"/>
                                        </p:tgtEl>
                                        <p:attrNameLst>
                                          <p:attrName>style.visibility</p:attrName>
                                        </p:attrNameLst>
                                      </p:cBhvr>
                                      <p:to>
                                        <p:strVal val="visible"/>
                                      </p:to>
                                    </p:set>
                                    <p:anim calcmode="lin" valueType="num">
                                      <p:cBhvr>
                                        <p:cTn id="228" dur="500" fill="hold"/>
                                        <p:tgtEl>
                                          <p:spTgt spid="64"/>
                                        </p:tgtEl>
                                        <p:attrNameLst>
                                          <p:attrName>ppt_w</p:attrName>
                                        </p:attrNameLst>
                                      </p:cBhvr>
                                      <p:tavLst>
                                        <p:tav tm="0">
                                          <p:val>
                                            <p:fltVal val="0"/>
                                          </p:val>
                                        </p:tav>
                                        <p:tav tm="100000">
                                          <p:val>
                                            <p:strVal val="#ppt_w"/>
                                          </p:val>
                                        </p:tav>
                                      </p:tavLst>
                                    </p:anim>
                                    <p:anim calcmode="lin" valueType="num">
                                      <p:cBhvr>
                                        <p:cTn id="229" dur="500" fill="hold"/>
                                        <p:tgtEl>
                                          <p:spTgt spid="64"/>
                                        </p:tgtEl>
                                        <p:attrNameLst>
                                          <p:attrName>ppt_h</p:attrName>
                                        </p:attrNameLst>
                                      </p:cBhvr>
                                      <p:tavLst>
                                        <p:tav tm="0">
                                          <p:val>
                                            <p:fltVal val="0"/>
                                          </p:val>
                                        </p:tav>
                                        <p:tav tm="100000">
                                          <p:val>
                                            <p:strVal val="#ppt_h"/>
                                          </p:val>
                                        </p:tav>
                                      </p:tavLst>
                                    </p:anim>
                                  </p:childTnLst>
                                </p:cTn>
                              </p:par>
                              <p:par>
                                <p:cTn id="230" presetID="23" presetClass="exit" presetSubtype="16" fill="hold" grpId="1" nodeType="withEffect">
                                  <p:stCondLst>
                                    <p:cond delay="1100"/>
                                  </p:stCondLst>
                                  <p:childTnLst>
                                    <p:anim calcmode="lin" valueType="num">
                                      <p:cBhvr>
                                        <p:cTn id="231" dur="1250"/>
                                        <p:tgtEl>
                                          <p:spTgt spid="63"/>
                                        </p:tgtEl>
                                        <p:attrNameLst>
                                          <p:attrName>ppt_w</p:attrName>
                                        </p:attrNameLst>
                                      </p:cBhvr>
                                      <p:tavLst>
                                        <p:tav tm="0">
                                          <p:val>
                                            <p:strVal val="ppt_w"/>
                                          </p:val>
                                        </p:tav>
                                        <p:tav tm="100000">
                                          <p:val>
                                            <p:strVal val="4*ppt_w"/>
                                          </p:val>
                                        </p:tav>
                                      </p:tavLst>
                                    </p:anim>
                                    <p:anim calcmode="lin" valueType="num">
                                      <p:cBhvr>
                                        <p:cTn id="232" dur="1250"/>
                                        <p:tgtEl>
                                          <p:spTgt spid="63"/>
                                        </p:tgtEl>
                                        <p:attrNameLst>
                                          <p:attrName>ppt_h</p:attrName>
                                        </p:attrNameLst>
                                      </p:cBhvr>
                                      <p:tavLst>
                                        <p:tav tm="0">
                                          <p:val>
                                            <p:strVal val="ppt_h"/>
                                          </p:val>
                                        </p:tav>
                                        <p:tav tm="100000">
                                          <p:val>
                                            <p:strVal val="4*ppt_h"/>
                                          </p:val>
                                        </p:tav>
                                      </p:tavLst>
                                    </p:anim>
                                    <p:set>
                                      <p:cBhvr>
                                        <p:cTn id="233" dur="1" fill="hold">
                                          <p:stCondLst>
                                            <p:cond delay="1249"/>
                                          </p:stCondLst>
                                        </p:cTn>
                                        <p:tgtEl>
                                          <p:spTgt spid="63"/>
                                        </p:tgtEl>
                                        <p:attrNameLst>
                                          <p:attrName>style.visibility</p:attrName>
                                        </p:attrNameLst>
                                      </p:cBhvr>
                                      <p:to>
                                        <p:strVal val="hidden"/>
                                      </p:to>
                                    </p:set>
                                  </p:childTnLst>
                                </p:cTn>
                              </p:par>
                              <p:par>
                                <p:cTn id="234" presetID="23" presetClass="exit" presetSubtype="16" fill="hold" grpId="1" nodeType="withEffect">
                                  <p:stCondLst>
                                    <p:cond delay="1100"/>
                                  </p:stCondLst>
                                  <p:childTnLst>
                                    <p:anim calcmode="lin" valueType="num">
                                      <p:cBhvr>
                                        <p:cTn id="235" dur="1250"/>
                                        <p:tgtEl>
                                          <p:spTgt spid="64"/>
                                        </p:tgtEl>
                                        <p:attrNameLst>
                                          <p:attrName>ppt_w</p:attrName>
                                        </p:attrNameLst>
                                      </p:cBhvr>
                                      <p:tavLst>
                                        <p:tav tm="0">
                                          <p:val>
                                            <p:strVal val="ppt_w"/>
                                          </p:val>
                                        </p:tav>
                                        <p:tav tm="100000">
                                          <p:val>
                                            <p:strVal val="4*ppt_w"/>
                                          </p:val>
                                        </p:tav>
                                      </p:tavLst>
                                    </p:anim>
                                    <p:anim calcmode="lin" valueType="num">
                                      <p:cBhvr>
                                        <p:cTn id="236" dur="1250"/>
                                        <p:tgtEl>
                                          <p:spTgt spid="64"/>
                                        </p:tgtEl>
                                        <p:attrNameLst>
                                          <p:attrName>ppt_h</p:attrName>
                                        </p:attrNameLst>
                                      </p:cBhvr>
                                      <p:tavLst>
                                        <p:tav tm="0">
                                          <p:val>
                                            <p:strVal val="ppt_h"/>
                                          </p:val>
                                        </p:tav>
                                        <p:tav tm="100000">
                                          <p:val>
                                            <p:strVal val="4*ppt_h"/>
                                          </p:val>
                                        </p:tav>
                                      </p:tavLst>
                                    </p:anim>
                                    <p:set>
                                      <p:cBhvr>
                                        <p:cTn id="237" dur="1" fill="hold">
                                          <p:stCondLst>
                                            <p:cond delay="1249"/>
                                          </p:stCondLst>
                                        </p:cTn>
                                        <p:tgtEl>
                                          <p:spTgt spid="64"/>
                                        </p:tgtEl>
                                        <p:attrNameLst>
                                          <p:attrName>style.visibility</p:attrName>
                                        </p:attrNameLst>
                                      </p:cBhvr>
                                      <p:to>
                                        <p:strVal val="hidden"/>
                                      </p:to>
                                    </p:set>
                                  </p:childTnLst>
                                </p:cTn>
                              </p:par>
                              <p:par>
                                <p:cTn id="238" presetID="10" presetClass="exit" presetSubtype="0" fill="hold" grpId="2" nodeType="withEffect">
                                  <p:stCondLst>
                                    <p:cond delay="1100"/>
                                  </p:stCondLst>
                                  <p:childTnLst>
                                    <p:animEffect transition="out" filter="fade">
                                      <p:cBhvr>
                                        <p:cTn id="239" dur="1250"/>
                                        <p:tgtEl>
                                          <p:spTgt spid="63"/>
                                        </p:tgtEl>
                                      </p:cBhvr>
                                    </p:animEffect>
                                    <p:set>
                                      <p:cBhvr>
                                        <p:cTn id="240" dur="1" fill="hold">
                                          <p:stCondLst>
                                            <p:cond delay="1249"/>
                                          </p:stCondLst>
                                        </p:cTn>
                                        <p:tgtEl>
                                          <p:spTgt spid="63"/>
                                        </p:tgtEl>
                                        <p:attrNameLst>
                                          <p:attrName>style.visibility</p:attrName>
                                        </p:attrNameLst>
                                      </p:cBhvr>
                                      <p:to>
                                        <p:strVal val="hidden"/>
                                      </p:to>
                                    </p:set>
                                  </p:childTnLst>
                                </p:cTn>
                              </p:par>
                              <p:par>
                                <p:cTn id="241" presetID="10" presetClass="exit" presetSubtype="0" fill="hold" grpId="2" nodeType="withEffect">
                                  <p:stCondLst>
                                    <p:cond delay="1100"/>
                                  </p:stCondLst>
                                  <p:childTnLst>
                                    <p:animEffect transition="out" filter="fade">
                                      <p:cBhvr>
                                        <p:cTn id="242" dur="1250"/>
                                        <p:tgtEl>
                                          <p:spTgt spid="64"/>
                                        </p:tgtEl>
                                      </p:cBhvr>
                                    </p:animEffect>
                                    <p:set>
                                      <p:cBhvr>
                                        <p:cTn id="243" dur="1" fill="hold">
                                          <p:stCondLst>
                                            <p:cond delay="1249"/>
                                          </p:stCondLst>
                                        </p:cTn>
                                        <p:tgtEl>
                                          <p:spTgt spid="64"/>
                                        </p:tgtEl>
                                        <p:attrNameLst>
                                          <p:attrName>style.visibility</p:attrName>
                                        </p:attrNameLst>
                                      </p:cBhvr>
                                      <p:to>
                                        <p:strVal val="hidden"/>
                                      </p:to>
                                    </p:set>
                                  </p:childTnLst>
                                </p:cTn>
                              </p:par>
                              <p:par>
                                <p:cTn id="244" presetID="42" presetClass="path" presetSubtype="0" accel="50000" decel="50000" fill="hold" grpId="3" nodeType="withEffect">
                                  <p:stCondLst>
                                    <p:cond delay="1100"/>
                                  </p:stCondLst>
                                  <p:childTnLst>
                                    <p:animMotion origin="layout" path="M -2.22222E-6 4.81481E-6 L -0.14166 0.13194 " pathEditMode="relative" rAng="0" ptsTypes="AA">
                                      <p:cBhvr>
                                        <p:cTn id="245" dur="1250" fill="hold"/>
                                        <p:tgtEl>
                                          <p:spTgt spid="63"/>
                                        </p:tgtEl>
                                        <p:attrNameLst>
                                          <p:attrName>ppt_x</p:attrName>
                                          <p:attrName>ppt_y</p:attrName>
                                        </p:attrNameLst>
                                      </p:cBhvr>
                                      <p:rCtr x="-7083" y="6597"/>
                                    </p:animMotion>
                                  </p:childTnLst>
                                </p:cTn>
                              </p:par>
                              <p:par>
                                <p:cTn id="246" presetID="42" presetClass="path" presetSubtype="0" accel="50000" decel="50000" fill="hold" grpId="3" nodeType="withEffect">
                                  <p:stCondLst>
                                    <p:cond delay="1100"/>
                                  </p:stCondLst>
                                  <p:childTnLst>
                                    <p:animMotion origin="layout" path="M -8.33333E-7 3.7037E-6 L -0.22708 -0.07963 " pathEditMode="relative" rAng="0" ptsTypes="AA">
                                      <p:cBhvr>
                                        <p:cTn id="247" dur="1250" fill="hold"/>
                                        <p:tgtEl>
                                          <p:spTgt spid="64"/>
                                        </p:tgtEl>
                                        <p:attrNameLst>
                                          <p:attrName>ppt_x</p:attrName>
                                          <p:attrName>ppt_y</p:attrName>
                                        </p:attrNameLst>
                                      </p:cBhvr>
                                      <p:rCtr x="-11354" y="-3981"/>
                                    </p:animMotion>
                                  </p:childTnLst>
                                </p:cTn>
                              </p:par>
                            </p:childTnLst>
                          </p:cTn>
                        </p:par>
                      </p:childTnLst>
                    </p:cTn>
                  </p:par>
                  <p:par>
                    <p:cTn id="248" fill="hold">
                      <p:stCondLst>
                        <p:cond delay="indefinite"/>
                      </p:stCondLst>
                      <p:childTnLst>
                        <p:par>
                          <p:cTn id="249" fill="hold">
                            <p:stCondLst>
                              <p:cond delay="0"/>
                            </p:stCondLst>
                            <p:childTnLst>
                              <p:par>
                                <p:cTn id="250" presetID="0" presetClass="entr" presetSubtype="0" fill="hold" grpId="0" nodeType="clickEffect">
                                  <p:stCondLst>
                                    <p:cond delay="0"/>
                                  </p:stCondLst>
                                  <p:childTnLst>
                                    <p:set>
                                      <p:cBhvr>
                                        <p:cTn id="251" dur="1" fill="hold">
                                          <p:stCondLst>
                                            <p:cond delay="0"/>
                                          </p:stCondLst>
                                        </p:cTn>
                                        <p:tgtEl>
                                          <p:spTgt spid="62"/>
                                        </p:tgtEl>
                                        <p:attrNameLst>
                                          <p:attrName>style.visibility</p:attrName>
                                        </p:attrNameLst>
                                      </p:cBhvr>
                                      <p:to>
                                        <p:strVal val="visible"/>
                                      </p:to>
                                    </p:set>
                                    <p:animEffect transition="in" filter="dissolve">
                                      <p:cBhvr>
                                        <p:cTn id="252" dur="500">
                                          <p:stCondLst>
                                            <p:cond delay="0"/>
                                          </p:stCondLst>
                                        </p:cTn>
                                        <p:tgtEl>
                                          <p:spTgt spid="62"/>
                                        </p:tgtEl>
                                      </p:cBhvr>
                                    </p:animEffect>
                                    <p:anim to="" calcmode="lin" valueType="num">
                                      <p:cBhvr>
                                        <p:cTn id="253" dur="500" fill="hold">
                                          <p:stCondLst>
                                            <p:cond delay="0"/>
                                          </p:stCondLst>
                                        </p:cTn>
                                        <p:tgtEl>
                                          <p:spTgt spid="62"/>
                                        </p:tgtEl>
                                        <p:attrNameLst>
                                          <p:attrName>ppt_w</p:attrName>
                                        </p:attrNameLst>
                                      </p:cBhvr>
                                      <p:tavLst>
                                        <p:tav tm="0">
                                          <p:val>
                                            <p:strVal val="#ppt_w*4"/>
                                          </p:val>
                                        </p:tav>
                                        <p:tav tm="100000">
                                          <p:val>
                                            <p:strVal val="#ppt_w"/>
                                          </p:val>
                                        </p:tav>
                                      </p:tavLst>
                                    </p:anim>
                                    <p:anim to="" calcmode="lin" valueType="num">
                                      <p:cBhvr>
                                        <p:cTn id="254" dur="500" fill="hold">
                                          <p:stCondLst>
                                            <p:cond delay="0"/>
                                          </p:stCondLst>
                                        </p:cTn>
                                        <p:tgtEl>
                                          <p:spTgt spid="62"/>
                                        </p:tgtEl>
                                        <p:attrNameLst>
                                          <p:attrName>ppt_h</p:attrName>
                                        </p:attrNameLst>
                                      </p:cBhvr>
                                      <p:tavLst>
                                        <p:tav tm="0">
                                          <p:val>
                                            <p:strVal val="#ppt_h*4"/>
                                          </p:val>
                                        </p:tav>
                                        <p:tav tm="100000">
                                          <p:val>
                                            <p:strVal val="#ppt_h"/>
                                          </p:val>
                                        </p:tav>
                                      </p:tavLst>
                                    </p:anim>
                                  </p:childTnLst>
                                </p:cTn>
                              </p:par>
                              <p:par>
                                <p:cTn id="255" presetID="0" presetClass="entr" presetSubtype="0" fill="hold" grpId="0" nodeType="withEffect">
                                  <p:stCondLst>
                                    <p:cond delay="500"/>
                                  </p:stCondLst>
                                  <p:childTnLst>
                                    <p:set>
                                      <p:cBhvr>
                                        <p:cTn id="256" dur="1" fill="hold">
                                          <p:stCondLst>
                                            <p:cond delay="0"/>
                                          </p:stCondLst>
                                        </p:cTn>
                                        <p:tgtEl>
                                          <p:spTgt spid="2"/>
                                        </p:tgtEl>
                                        <p:attrNameLst>
                                          <p:attrName>style.visibility</p:attrName>
                                        </p:attrNameLst>
                                      </p:cBhvr>
                                      <p:to>
                                        <p:strVal val="visible"/>
                                      </p:to>
                                    </p:set>
                                    <p:animEffect transition="in" filter="dissolve">
                                      <p:cBhvr>
                                        <p:cTn id="257" dur="500">
                                          <p:stCondLst>
                                            <p:cond delay="0"/>
                                          </p:stCondLst>
                                        </p:cTn>
                                        <p:tgtEl>
                                          <p:spTgt spid="2"/>
                                        </p:tgtEl>
                                      </p:cBhvr>
                                    </p:animEffect>
                                    <p:anim to="" calcmode="lin" valueType="num">
                                      <p:cBhvr>
                                        <p:cTn id="258" dur="500" fill="hold">
                                          <p:stCondLst>
                                            <p:cond delay="0"/>
                                          </p:stCondLst>
                                        </p:cTn>
                                        <p:tgtEl>
                                          <p:spTgt spid="2"/>
                                        </p:tgtEl>
                                        <p:attrNameLst>
                                          <p:attrName>ppt_w</p:attrName>
                                        </p:attrNameLst>
                                      </p:cBhvr>
                                      <p:tavLst>
                                        <p:tav tm="0">
                                          <p:val>
                                            <p:strVal val="#ppt_w*4"/>
                                          </p:val>
                                        </p:tav>
                                        <p:tav tm="100000">
                                          <p:val>
                                            <p:strVal val="#ppt_w"/>
                                          </p:val>
                                        </p:tav>
                                      </p:tavLst>
                                    </p:anim>
                                    <p:anim to="" calcmode="lin" valueType="num">
                                      <p:cBhvr>
                                        <p:cTn id="259" dur="500" fill="hold">
                                          <p:stCondLst>
                                            <p:cond delay="0"/>
                                          </p:stCondLst>
                                        </p:cTn>
                                        <p:tgtEl>
                                          <p:spTgt spid="2"/>
                                        </p:tgtEl>
                                        <p:attrNameLst>
                                          <p:attrName>ppt_h</p:attrName>
                                        </p:attrNameLst>
                                      </p:cBhvr>
                                      <p:tavLst>
                                        <p:tav tm="0">
                                          <p:val>
                                            <p:strVal val="#ppt_h*4"/>
                                          </p:val>
                                        </p:tav>
                                        <p:tav tm="100000">
                                          <p:val>
                                            <p:strVal val="#ppt_h"/>
                                          </p:val>
                                        </p:tav>
                                      </p:tavLst>
                                    </p:anim>
                                  </p:childTnLst>
                                </p:cTn>
                              </p:par>
                            </p:childTnLst>
                          </p:cTn>
                        </p:par>
                      </p:childTnLst>
                    </p:cTn>
                  </p:par>
                  <p:par>
                    <p:cTn id="260" fill="hold">
                      <p:stCondLst>
                        <p:cond delay="indefinite"/>
                      </p:stCondLst>
                      <p:childTnLst>
                        <p:par>
                          <p:cTn id="261" fill="hold">
                            <p:stCondLst>
                              <p:cond delay="0"/>
                            </p:stCondLst>
                            <p:childTnLst>
                              <p:par>
                                <p:cTn id="262" presetID="0" presetClass="entr" presetSubtype="0" fill="hold" grpId="0" nodeType="clickEffect">
                                  <p:stCondLst>
                                    <p:cond delay="0"/>
                                  </p:stCondLst>
                                  <p:childTnLst>
                                    <p:set>
                                      <p:cBhvr>
                                        <p:cTn id="263" dur="1" fill="hold">
                                          <p:stCondLst>
                                            <p:cond delay="0"/>
                                          </p:stCondLst>
                                        </p:cTn>
                                        <p:tgtEl>
                                          <p:spTgt spid="13"/>
                                        </p:tgtEl>
                                        <p:attrNameLst>
                                          <p:attrName>style.visibility</p:attrName>
                                        </p:attrNameLst>
                                      </p:cBhvr>
                                      <p:to>
                                        <p:strVal val="visible"/>
                                      </p:to>
                                    </p:set>
                                    <p:animEffect transition="in" filter="dissolve">
                                      <p:cBhvr>
                                        <p:cTn id="264" dur="500">
                                          <p:stCondLst>
                                            <p:cond delay="0"/>
                                          </p:stCondLst>
                                        </p:cTn>
                                        <p:tgtEl>
                                          <p:spTgt spid="13"/>
                                        </p:tgtEl>
                                      </p:cBhvr>
                                    </p:animEffect>
                                    <p:anim to="" calcmode="lin" valueType="num">
                                      <p:cBhvr>
                                        <p:cTn id="265" dur="500" fill="hold">
                                          <p:stCondLst>
                                            <p:cond delay="0"/>
                                          </p:stCondLst>
                                        </p:cTn>
                                        <p:tgtEl>
                                          <p:spTgt spid="13"/>
                                        </p:tgtEl>
                                        <p:attrNameLst>
                                          <p:attrName>ppt_w</p:attrName>
                                        </p:attrNameLst>
                                      </p:cBhvr>
                                      <p:tavLst>
                                        <p:tav tm="0">
                                          <p:val>
                                            <p:strVal val="#ppt_w*4"/>
                                          </p:val>
                                        </p:tav>
                                        <p:tav tm="100000">
                                          <p:val>
                                            <p:strVal val="#ppt_w"/>
                                          </p:val>
                                        </p:tav>
                                      </p:tavLst>
                                    </p:anim>
                                    <p:anim to="" calcmode="lin" valueType="num">
                                      <p:cBhvr>
                                        <p:cTn id="266" dur="500" fill="hold">
                                          <p:stCondLst>
                                            <p:cond delay="0"/>
                                          </p:stCondLst>
                                        </p:cTn>
                                        <p:tgtEl>
                                          <p:spTgt spid="13"/>
                                        </p:tgtEl>
                                        <p:attrNameLst>
                                          <p:attrName>ppt_h</p:attrName>
                                        </p:attrNameLst>
                                      </p:cBhvr>
                                      <p:tavLst>
                                        <p:tav tm="0">
                                          <p:val>
                                            <p:strVal val="#ppt_h*4"/>
                                          </p:val>
                                        </p:tav>
                                        <p:tav tm="100000">
                                          <p:val>
                                            <p:strVal val="#ppt_h"/>
                                          </p:val>
                                        </p:tav>
                                      </p:tavLst>
                                    </p:anim>
                                  </p:childTnLst>
                                </p:cTn>
                              </p:par>
                            </p:childTnLst>
                          </p:cTn>
                        </p:par>
                      </p:childTnLst>
                    </p:cTn>
                  </p:par>
                  <p:par>
                    <p:cTn id="267" fill="hold">
                      <p:stCondLst>
                        <p:cond delay="indefinite"/>
                      </p:stCondLst>
                      <p:childTnLst>
                        <p:par>
                          <p:cTn id="268" fill="hold">
                            <p:stCondLst>
                              <p:cond delay="0"/>
                            </p:stCondLst>
                            <p:childTnLst>
                              <p:par>
                                <p:cTn id="269" presetID="2" presetClass="exit" presetSubtype="1" fill="hold" grpId="1" nodeType="clickEffect">
                                  <p:stCondLst>
                                    <p:cond delay="0"/>
                                  </p:stCondLst>
                                  <p:childTnLst>
                                    <p:anim calcmode="lin" valueType="num">
                                      <p:cBhvr additive="base">
                                        <p:cTn id="270" dur="500"/>
                                        <p:tgtEl>
                                          <p:spTgt spid="40"/>
                                        </p:tgtEl>
                                        <p:attrNameLst>
                                          <p:attrName>ppt_x</p:attrName>
                                        </p:attrNameLst>
                                      </p:cBhvr>
                                      <p:tavLst>
                                        <p:tav tm="0">
                                          <p:val>
                                            <p:strVal val="ppt_x"/>
                                          </p:val>
                                        </p:tav>
                                        <p:tav tm="100000">
                                          <p:val>
                                            <p:strVal val="ppt_x"/>
                                          </p:val>
                                        </p:tav>
                                      </p:tavLst>
                                    </p:anim>
                                    <p:anim calcmode="lin" valueType="num">
                                      <p:cBhvr additive="base">
                                        <p:cTn id="271" dur="500"/>
                                        <p:tgtEl>
                                          <p:spTgt spid="40"/>
                                        </p:tgtEl>
                                        <p:attrNameLst>
                                          <p:attrName>ppt_y</p:attrName>
                                        </p:attrNameLst>
                                      </p:cBhvr>
                                      <p:tavLst>
                                        <p:tav tm="0">
                                          <p:val>
                                            <p:strVal val="ppt_y"/>
                                          </p:val>
                                        </p:tav>
                                        <p:tav tm="100000">
                                          <p:val>
                                            <p:strVal val="0-ppt_h/2"/>
                                          </p:val>
                                        </p:tav>
                                      </p:tavLst>
                                    </p:anim>
                                    <p:set>
                                      <p:cBhvr>
                                        <p:cTn id="272" dur="1" fill="hold">
                                          <p:stCondLst>
                                            <p:cond delay="499"/>
                                          </p:stCondLst>
                                        </p:cTn>
                                        <p:tgtEl>
                                          <p:spTgt spid="40"/>
                                        </p:tgtEl>
                                        <p:attrNameLst>
                                          <p:attrName>style.visibility</p:attrName>
                                        </p:attrNameLst>
                                      </p:cBhvr>
                                      <p:to>
                                        <p:strVal val="hidden"/>
                                      </p:to>
                                    </p:set>
                                  </p:childTnLst>
                                </p:cTn>
                              </p:par>
                              <p:par>
                                <p:cTn id="273" presetID="2" presetClass="exit" presetSubtype="1" fill="hold" grpId="4" nodeType="withEffect">
                                  <p:stCondLst>
                                    <p:cond delay="0"/>
                                  </p:stCondLst>
                                  <p:childTnLst>
                                    <p:anim calcmode="lin" valueType="num">
                                      <p:cBhvr additive="base">
                                        <p:cTn id="274" dur="500"/>
                                        <p:tgtEl>
                                          <p:spTgt spid="59"/>
                                        </p:tgtEl>
                                        <p:attrNameLst>
                                          <p:attrName>ppt_x</p:attrName>
                                        </p:attrNameLst>
                                      </p:cBhvr>
                                      <p:tavLst>
                                        <p:tav tm="0">
                                          <p:val>
                                            <p:strVal val="ppt_x"/>
                                          </p:val>
                                        </p:tav>
                                        <p:tav tm="100000">
                                          <p:val>
                                            <p:strVal val="ppt_x"/>
                                          </p:val>
                                        </p:tav>
                                      </p:tavLst>
                                    </p:anim>
                                    <p:anim calcmode="lin" valueType="num">
                                      <p:cBhvr additive="base">
                                        <p:cTn id="275" dur="500"/>
                                        <p:tgtEl>
                                          <p:spTgt spid="59"/>
                                        </p:tgtEl>
                                        <p:attrNameLst>
                                          <p:attrName>ppt_y</p:attrName>
                                        </p:attrNameLst>
                                      </p:cBhvr>
                                      <p:tavLst>
                                        <p:tav tm="0">
                                          <p:val>
                                            <p:strVal val="ppt_y"/>
                                          </p:val>
                                        </p:tav>
                                        <p:tav tm="100000">
                                          <p:val>
                                            <p:strVal val="0-ppt_h/2"/>
                                          </p:val>
                                        </p:tav>
                                      </p:tavLst>
                                    </p:anim>
                                    <p:set>
                                      <p:cBhvr>
                                        <p:cTn id="276" dur="1" fill="hold">
                                          <p:stCondLst>
                                            <p:cond delay="499"/>
                                          </p:stCondLst>
                                        </p:cTn>
                                        <p:tgtEl>
                                          <p:spTgt spid="59"/>
                                        </p:tgtEl>
                                        <p:attrNameLst>
                                          <p:attrName>style.visibility</p:attrName>
                                        </p:attrNameLst>
                                      </p:cBhvr>
                                      <p:to>
                                        <p:strVal val="hidden"/>
                                      </p:to>
                                    </p:set>
                                  </p:childTnLst>
                                </p:cTn>
                              </p:par>
                              <p:par>
                                <p:cTn id="277" presetID="2" presetClass="exit" presetSubtype="1" fill="hold" grpId="4" nodeType="withEffect">
                                  <p:stCondLst>
                                    <p:cond delay="0"/>
                                  </p:stCondLst>
                                  <p:childTnLst>
                                    <p:anim calcmode="lin" valueType="num">
                                      <p:cBhvr additive="base">
                                        <p:cTn id="278" dur="500"/>
                                        <p:tgtEl>
                                          <p:spTgt spid="60"/>
                                        </p:tgtEl>
                                        <p:attrNameLst>
                                          <p:attrName>ppt_x</p:attrName>
                                        </p:attrNameLst>
                                      </p:cBhvr>
                                      <p:tavLst>
                                        <p:tav tm="0">
                                          <p:val>
                                            <p:strVal val="ppt_x"/>
                                          </p:val>
                                        </p:tav>
                                        <p:tav tm="100000">
                                          <p:val>
                                            <p:strVal val="ppt_x"/>
                                          </p:val>
                                        </p:tav>
                                      </p:tavLst>
                                    </p:anim>
                                    <p:anim calcmode="lin" valueType="num">
                                      <p:cBhvr additive="base">
                                        <p:cTn id="279" dur="500"/>
                                        <p:tgtEl>
                                          <p:spTgt spid="60"/>
                                        </p:tgtEl>
                                        <p:attrNameLst>
                                          <p:attrName>ppt_y</p:attrName>
                                        </p:attrNameLst>
                                      </p:cBhvr>
                                      <p:tavLst>
                                        <p:tav tm="0">
                                          <p:val>
                                            <p:strVal val="ppt_y"/>
                                          </p:val>
                                        </p:tav>
                                        <p:tav tm="100000">
                                          <p:val>
                                            <p:strVal val="0-ppt_h/2"/>
                                          </p:val>
                                        </p:tav>
                                      </p:tavLst>
                                    </p:anim>
                                    <p:set>
                                      <p:cBhvr>
                                        <p:cTn id="280" dur="1" fill="hold">
                                          <p:stCondLst>
                                            <p:cond delay="499"/>
                                          </p:stCondLst>
                                        </p:cTn>
                                        <p:tgtEl>
                                          <p:spTgt spid="60"/>
                                        </p:tgtEl>
                                        <p:attrNameLst>
                                          <p:attrName>style.visibility</p:attrName>
                                        </p:attrNameLst>
                                      </p:cBhvr>
                                      <p:to>
                                        <p:strVal val="hidden"/>
                                      </p:to>
                                    </p:set>
                                  </p:childTnLst>
                                </p:cTn>
                              </p:par>
                              <p:par>
                                <p:cTn id="281" presetID="2" presetClass="exit" presetSubtype="1" fill="hold" grpId="1" nodeType="withEffect">
                                  <p:stCondLst>
                                    <p:cond delay="0"/>
                                  </p:stCondLst>
                                  <p:childTnLst>
                                    <p:anim calcmode="lin" valueType="num">
                                      <p:cBhvr additive="base">
                                        <p:cTn id="282" dur="150"/>
                                        <p:tgtEl>
                                          <p:spTgt spid="57"/>
                                        </p:tgtEl>
                                        <p:attrNameLst>
                                          <p:attrName>ppt_x</p:attrName>
                                        </p:attrNameLst>
                                      </p:cBhvr>
                                      <p:tavLst>
                                        <p:tav tm="0">
                                          <p:val>
                                            <p:strVal val="ppt_x"/>
                                          </p:val>
                                        </p:tav>
                                        <p:tav tm="100000">
                                          <p:val>
                                            <p:strVal val="ppt_x"/>
                                          </p:val>
                                        </p:tav>
                                      </p:tavLst>
                                    </p:anim>
                                    <p:anim calcmode="lin" valueType="num">
                                      <p:cBhvr additive="base">
                                        <p:cTn id="283" dur="150"/>
                                        <p:tgtEl>
                                          <p:spTgt spid="57"/>
                                        </p:tgtEl>
                                        <p:attrNameLst>
                                          <p:attrName>ppt_y</p:attrName>
                                        </p:attrNameLst>
                                      </p:cBhvr>
                                      <p:tavLst>
                                        <p:tav tm="0">
                                          <p:val>
                                            <p:strVal val="ppt_y"/>
                                          </p:val>
                                        </p:tav>
                                        <p:tav tm="100000">
                                          <p:val>
                                            <p:strVal val="0-ppt_h/2"/>
                                          </p:val>
                                        </p:tav>
                                      </p:tavLst>
                                    </p:anim>
                                    <p:set>
                                      <p:cBhvr>
                                        <p:cTn id="284" dur="1" fill="hold">
                                          <p:stCondLst>
                                            <p:cond delay="149"/>
                                          </p:stCondLst>
                                        </p:cTn>
                                        <p:tgtEl>
                                          <p:spTgt spid="57"/>
                                        </p:tgtEl>
                                        <p:attrNameLst>
                                          <p:attrName>style.visibility</p:attrName>
                                        </p:attrNameLst>
                                      </p:cBhvr>
                                      <p:to>
                                        <p:strVal val="hidden"/>
                                      </p:to>
                                    </p:set>
                                  </p:childTnLst>
                                </p:cTn>
                              </p:par>
                              <p:par>
                                <p:cTn id="285" presetID="2" presetClass="exit" presetSubtype="1" fill="hold" grpId="1" nodeType="withEffect">
                                  <p:stCondLst>
                                    <p:cond delay="0"/>
                                  </p:stCondLst>
                                  <p:childTnLst>
                                    <p:anim calcmode="lin" valueType="num">
                                      <p:cBhvr additive="base">
                                        <p:cTn id="286" dur="150"/>
                                        <p:tgtEl>
                                          <p:spTgt spid="58"/>
                                        </p:tgtEl>
                                        <p:attrNameLst>
                                          <p:attrName>ppt_x</p:attrName>
                                        </p:attrNameLst>
                                      </p:cBhvr>
                                      <p:tavLst>
                                        <p:tav tm="0">
                                          <p:val>
                                            <p:strVal val="ppt_x"/>
                                          </p:val>
                                        </p:tav>
                                        <p:tav tm="100000">
                                          <p:val>
                                            <p:strVal val="ppt_x"/>
                                          </p:val>
                                        </p:tav>
                                      </p:tavLst>
                                    </p:anim>
                                    <p:anim calcmode="lin" valueType="num">
                                      <p:cBhvr additive="base">
                                        <p:cTn id="287" dur="150"/>
                                        <p:tgtEl>
                                          <p:spTgt spid="58"/>
                                        </p:tgtEl>
                                        <p:attrNameLst>
                                          <p:attrName>ppt_y</p:attrName>
                                        </p:attrNameLst>
                                      </p:cBhvr>
                                      <p:tavLst>
                                        <p:tav tm="0">
                                          <p:val>
                                            <p:strVal val="ppt_y"/>
                                          </p:val>
                                        </p:tav>
                                        <p:tav tm="100000">
                                          <p:val>
                                            <p:strVal val="0-ppt_h/2"/>
                                          </p:val>
                                        </p:tav>
                                      </p:tavLst>
                                    </p:anim>
                                    <p:set>
                                      <p:cBhvr>
                                        <p:cTn id="288" dur="1" fill="hold">
                                          <p:stCondLst>
                                            <p:cond delay="149"/>
                                          </p:stCondLst>
                                        </p:cTn>
                                        <p:tgtEl>
                                          <p:spTgt spid="58"/>
                                        </p:tgtEl>
                                        <p:attrNameLst>
                                          <p:attrName>style.visibility</p:attrName>
                                        </p:attrNameLst>
                                      </p:cBhvr>
                                      <p:to>
                                        <p:strVal val="hidden"/>
                                      </p:to>
                                    </p:set>
                                  </p:childTnLst>
                                </p:cTn>
                              </p:par>
                              <p:par>
                                <p:cTn id="289" presetID="2" presetClass="exit" presetSubtype="1" fill="hold" grpId="2" nodeType="withEffect">
                                  <p:stCondLst>
                                    <p:cond delay="0"/>
                                  </p:stCondLst>
                                  <p:childTnLst>
                                    <p:anim calcmode="lin" valueType="num">
                                      <p:cBhvr additive="base">
                                        <p:cTn id="290" dur="500"/>
                                        <p:tgtEl>
                                          <p:spTgt spid="39"/>
                                        </p:tgtEl>
                                        <p:attrNameLst>
                                          <p:attrName>ppt_x</p:attrName>
                                        </p:attrNameLst>
                                      </p:cBhvr>
                                      <p:tavLst>
                                        <p:tav tm="0">
                                          <p:val>
                                            <p:strVal val="ppt_x"/>
                                          </p:val>
                                        </p:tav>
                                        <p:tav tm="100000">
                                          <p:val>
                                            <p:strVal val="ppt_x"/>
                                          </p:val>
                                        </p:tav>
                                      </p:tavLst>
                                    </p:anim>
                                    <p:anim calcmode="lin" valueType="num">
                                      <p:cBhvr additive="base">
                                        <p:cTn id="291" dur="500"/>
                                        <p:tgtEl>
                                          <p:spTgt spid="39"/>
                                        </p:tgtEl>
                                        <p:attrNameLst>
                                          <p:attrName>ppt_y</p:attrName>
                                        </p:attrNameLst>
                                      </p:cBhvr>
                                      <p:tavLst>
                                        <p:tav tm="0">
                                          <p:val>
                                            <p:strVal val="ppt_y"/>
                                          </p:val>
                                        </p:tav>
                                        <p:tav tm="100000">
                                          <p:val>
                                            <p:strVal val="0-ppt_h/2"/>
                                          </p:val>
                                        </p:tav>
                                      </p:tavLst>
                                    </p:anim>
                                    <p:set>
                                      <p:cBhvr>
                                        <p:cTn id="292" dur="1" fill="hold">
                                          <p:stCondLst>
                                            <p:cond delay="499"/>
                                          </p:stCondLst>
                                        </p:cTn>
                                        <p:tgtEl>
                                          <p:spTgt spid="39"/>
                                        </p:tgtEl>
                                        <p:attrNameLst>
                                          <p:attrName>style.visibility</p:attrName>
                                        </p:attrNameLst>
                                      </p:cBhvr>
                                      <p:to>
                                        <p:strVal val="hidden"/>
                                      </p:to>
                                    </p:set>
                                  </p:childTnLst>
                                </p:cTn>
                              </p:par>
                              <p:par>
                                <p:cTn id="293" presetID="2" presetClass="exit" presetSubtype="1" fill="hold" grpId="7" nodeType="withEffect">
                                  <p:stCondLst>
                                    <p:cond delay="0"/>
                                  </p:stCondLst>
                                  <p:childTnLst>
                                    <p:anim calcmode="lin" valueType="num">
                                      <p:cBhvr additive="base">
                                        <p:cTn id="294" dur="500"/>
                                        <p:tgtEl>
                                          <p:spTgt spid="61"/>
                                        </p:tgtEl>
                                        <p:attrNameLst>
                                          <p:attrName>ppt_x</p:attrName>
                                        </p:attrNameLst>
                                      </p:cBhvr>
                                      <p:tavLst>
                                        <p:tav tm="0">
                                          <p:val>
                                            <p:strVal val="ppt_x"/>
                                          </p:val>
                                        </p:tav>
                                        <p:tav tm="100000">
                                          <p:val>
                                            <p:strVal val="ppt_x"/>
                                          </p:val>
                                        </p:tav>
                                      </p:tavLst>
                                    </p:anim>
                                    <p:anim calcmode="lin" valueType="num">
                                      <p:cBhvr additive="base">
                                        <p:cTn id="295" dur="500"/>
                                        <p:tgtEl>
                                          <p:spTgt spid="61"/>
                                        </p:tgtEl>
                                        <p:attrNameLst>
                                          <p:attrName>ppt_y</p:attrName>
                                        </p:attrNameLst>
                                      </p:cBhvr>
                                      <p:tavLst>
                                        <p:tav tm="0">
                                          <p:val>
                                            <p:strVal val="ppt_y"/>
                                          </p:val>
                                        </p:tav>
                                        <p:tav tm="100000">
                                          <p:val>
                                            <p:strVal val="0-ppt_h/2"/>
                                          </p:val>
                                        </p:tav>
                                      </p:tavLst>
                                    </p:anim>
                                    <p:set>
                                      <p:cBhvr>
                                        <p:cTn id="296" dur="1" fill="hold">
                                          <p:stCondLst>
                                            <p:cond delay="499"/>
                                          </p:stCondLst>
                                        </p:cTn>
                                        <p:tgtEl>
                                          <p:spTgt spid="61"/>
                                        </p:tgtEl>
                                        <p:attrNameLst>
                                          <p:attrName>style.visibility</p:attrName>
                                        </p:attrNameLst>
                                      </p:cBhvr>
                                      <p:to>
                                        <p:strVal val="hidden"/>
                                      </p:to>
                                    </p:set>
                                  </p:childTnLst>
                                </p:cTn>
                              </p:par>
                              <p:par>
                                <p:cTn id="297" presetID="2" presetClass="exit" presetSubtype="1" fill="hold" grpId="1" nodeType="withEffect">
                                  <p:stCondLst>
                                    <p:cond delay="0"/>
                                  </p:stCondLst>
                                  <p:childTnLst>
                                    <p:anim calcmode="lin" valueType="num">
                                      <p:cBhvr additive="base">
                                        <p:cTn id="298" dur="500"/>
                                        <p:tgtEl>
                                          <p:spTgt spid="38"/>
                                        </p:tgtEl>
                                        <p:attrNameLst>
                                          <p:attrName>ppt_x</p:attrName>
                                        </p:attrNameLst>
                                      </p:cBhvr>
                                      <p:tavLst>
                                        <p:tav tm="0">
                                          <p:val>
                                            <p:strVal val="ppt_x"/>
                                          </p:val>
                                        </p:tav>
                                        <p:tav tm="100000">
                                          <p:val>
                                            <p:strVal val="ppt_x"/>
                                          </p:val>
                                        </p:tav>
                                      </p:tavLst>
                                    </p:anim>
                                    <p:anim calcmode="lin" valueType="num">
                                      <p:cBhvr additive="base">
                                        <p:cTn id="299" dur="500"/>
                                        <p:tgtEl>
                                          <p:spTgt spid="38"/>
                                        </p:tgtEl>
                                        <p:attrNameLst>
                                          <p:attrName>ppt_y</p:attrName>
                                        </p:attrNameLst>
                                      </p:cBhvr>
                                      <p:tavLst>
                                        <p:tav tm="0">
                                          <p:val>
                                            <p:strVal val="ppt_y"/>
                                          </p:val>
                                        </p:tav>
                                        <p:tav tm="100000">
                                          <p:val>
                                            <p:strVal val="0-ppt_h/2"/>
                                          </p:val>
                                        </p:tav>
                                      </p:tavLst>
                                    </p:anim>
                                    <p:set>
                                      <p:cBhvr>
                                        <p:cTn id="300" dur="1" fill="hold">
                                          <p:stCondLst>
                                            <p:cond delay="499"/>
                                          </p:stCondLst>
                                        </p:cTn>
                                        <p:tgtEl>
                                          <p:spTgt spid="38"/>
                                        </p:tgtEl>
                                        <p:attrNameLst>
                                          <p:attrName>style.visibility</p:attrName>
                                        </p:attrNameLst>
                                      </p:cBhvr>
                                      <p:to>
                                        <p:strVal val="hidden"/>
                                      </p:to>
                                    </p:set>
                                  </p:childTnLst>
                                </p:cTn>
                              </p:par>
                              <p:par>
                                <p:cTn id="301" presetID="2" presetClass="exit" presetSubtype="1" fill="hold" grpId="4" nodeType="withEffect">
                                  <p:stCondLst>
                                    <p:cond delay="0"/>
                                  </p:stCondLst>
                                  <p:childTnLst>
                                    <p:anim calcmode="lin" valueType="num">
                                      <p:cBhvr additive="base">
                                        <p:cTn id="302" dur="500"/>
                                        <p:tgtEl>
                                          <p:spTgt spid="63"/>
                                        </p:tgtEl>
                                        <p:attrNameLst>
                                          <p:attrName>ppt_x</p:attrName>
                                        </p:attrNameLst>
                                      </p:cBhvr>
                                      <p:tavLst>
                                        <p:tav tm="0">
                                          <p:val>
                                            <p:strVal val="ppt_x"/>
                                          </p:val>
                                        </p:tav>
                                        <p:tav tm="100000">
                                          <p:val>
                                            <p:strVal val="ppt_x"/>
                                          </p:val>
                                        </p:tav>
                                      </p:tavLst>
                                    </p:anim>
                                    <p:anim calcmode="lin" valueType="num">
                                      <p:cBhvr additive="base">
                                        <p:cTn id="303" dur="500"/>
                                        <p:tgtEl>
                                          <p:spTgt spid="63"/>
                                        </p:tgtEl>
                                        <p:attrNameLst>
                                          <p:attrName>ppt_y</p:attrName>
                                        </p:attrNameLst>
                                      </p:cBhvr>
                                      <p:tavLst>
                                        <p:tav tm="0">
                                          <p:val>
                                            <p:strVal val="ppt_y"/>
                                          </p:val>
                                        </p:tav>
                                        <p:tav tm="100000">
                                          <p:val>
                                            <p:strVal val="0-ppt_h/2"/>
                                          </p:val>
                                        </p:tav>
                                      </p:tavLst>
                                    </p:anim>
                                    <p:set>
                                      <p:cBhvr>
                                        <p:cTn id="304" dur="1" fill="hold">
                                          <p:stCondLst>
                                            <p:cond delay="499"/>
                                          </p:stCondLst>
                                        </p:cTn>
                                        <p:tgtEl>
                                          <p:spTgt spid="63"/>
                                        </p:tgtEl>
                                        <p:attrNameLst>
                                          <p:attrName>style.visibility</p:attrName>
                                        </p:attrNameLst>
                                      </p:cBhvr>
                                      <p:to>
                                        <p:strVal val="hidden"/>
                                      </p:to>
                                    </p:set>
                                  </p:childTnLst>
                                </p:cTn>
                              </p:par>
                              <p:par>
                                <p:cTn id="305" presetID="2" presetClass="exit" presetSubtype="1" fill="hold" grpId="4" nodeType="withEffect">
                                  <p:stCondLst>
                                    <p:cond delay="0"/>
                                  </p:stCondLst>
                                  <p:childTnLst>
                                    <p:anim calcmode="lin" valueType="num">
                                      <p:cBhvr additive="base">
                                        <p:cTn id="306" dur="500"/>
                                        <p:tgtEl>
                                          <p:spTgt spid="64"/>
                                        </p:tgtEl>
                                        <p:attrNameLst>
                                          <p:attrName>ppt_x</p:attrName>
                                        </p:attrNameLst>
                                      </p:cBhvr>
                                      <p:tavLst>
                                        <p:tav tm="0">
                                          <p:val>
                                            <p:strVal val="ppt_x"/>
                                          </p:val>
                                        </p:tav>
                                        <p:tav tm="100000">
                                          <p:val>
                                            <p:strVal val="ppt_x"/>
                                          </p:val>
                                        </p:tav>
                                      </p:tavLst>
                                    </p:anim>
                                    <p:anim calcmode="lin" valueType="num">
                                      <p:cBhvr additive="base">
                                        <p:cTn id="307" dur="500"/>
                                        <p:tgtEl>
                                          <p:spTgt spid="64"/>
                                        </p:tgtEl>
                                        <p:attrNameLst>
                                          <p:attrName>ppt_y</p:attrName>
                                        </p:attrNameLst>
                                      </p:cBhvr>
                                      <p:tavLst>
                                        <p:tav tm="0">
                                          <p:val>
                                            <p:strVal val="ppt_y"/>
                                          </p:val>
                                        </p:tav>
                                        <p:tav tm="100000">
                                          <p:val>
                                            <p:strVal val="0-ppt_h/2"/>
                                          </p:val>
                                        </p:tav>
                                      </p:tavLst>
                                    </p:anim>
                                    <p:set>
                                      <p:cBhvr>
                                        <p:cTn id="308" dur="1" fill="hold">
                                          <p:stCondLst>
                                            <p:cond delay="499"/>
                                          </p:stCondLst>
                                        </p:cTn>
                                        <p:tgtEl>
                                          <p:spTgt spid="64"/>
                                        </p:tgtEl>
                                        <p:attrNameLst>
                                          <p:attrName>style.visibility</p:attrName>
                                        </p:attrNameLst>
                                      </p:cBhvr>
                                      <p:to>
                                        <p:strVal val="hidden"/>
                                      </p:to>
                                    </p:set>
                                  </p:childTnLst>
                                </p:cTn>
                              </p:par>
                              <p:par>
                                <p:cTn id="309" presetID="2" presetClass="exit" presetSubtype="1" fill="hold" grpId="1" nodeType="withEffect">
                                  <p:stCondLst>
                                    <p:cond delay="0"/>
                                  </p:stCondLst>
                                  <p:childTnLst>
                                    <p:anim calcmode="lin" valueType="num">
                                      <p:cBhvr additive="base">
                                        <p:cTn id="310" dur="500"/>
                                        <p:tgtEl>
                                          <p:spTgt spid="62"/>
                                        </p:tgtEl>
                                        <p:attrNameLst>
                                          <p:attrName>ppt_x</p:attrName>
                                        </p:attrNameLst>
                                      </p:cBhvr>
                                      <p:tavLst>
                                        <p:tav tm="0">
                                          <p:val>
                                            <p:strVal val="ppt_x"/>
                                          </p:val>
                                        </p:tav>
                                        <p:tav tm="100000">
                                          <p:val>
                                            <p:strVal val="ppt_x"/>
                                          </p:val>
                                        </p:tav>
                                      </p:tavLst>
                                    </p:anim>
                                    <p:anim calcmode="lin" valueType="num">
                                      <p:cBhvr additive="base">
                                        <p:cTn id="311" dur="500"/>
                                        <p:tgtEl>
                                          <p:spTgt spid="62"/>
                                        </p:tgtEl>
                                        <p:attrNameLst>
                                          <p:attrName>ppt_y</p:attrName>
                                        </p:attrNameLst>
                                      </p:cBhvr>
                                      <p:tavLst>
                                        <p:tav tm="0">
                                          <p:val>
                                            <p:strVal val="ppt_y"/>
                                          </p:val>
                                        </p:tav>
                                        <p:tav tm="100000">
                                          <p:val>
                                            <p:strVal val="0-ppt_h/2"/>
                                          </p:val>
                                        </p:tav>
                                      </p:tavLst>
                                    </p:anim>
                                    <p:set>
                                      <p:cBhvr>
                                        <p:cTn id="312" dur="1" fill="hold">
                                          <p:stCondLst>
                                            <p:cond delay="499"/>
                                          </p:stCondLst>
                                        </p:cTn>
                                        <p:tgtEl>
                                          <p:spTgt spid="62"/>
                                        </p:tgtEl>
                                        <p:attrNameLst>
                                          <p:attrName>style.visibility</p:attrName>
                                        </p:attrNameLst>
                                      </p:cBhvr>
                                      <p:to>
                                        <p:strVal val="hidden"/>
                                      </p:to>
                                    </p:set>
                                  </p:childTnLst>
                                </p:cTn>
                              </p:par>
                              <p:par>
                                <p:cTn id="313" presetID="2" presetClass="exit" presetSubtype="1" fill="hold" grpId="1" nodeType="withEffect">
                                  <p:stCondLst>
                                    <p:cond delay="0"/>
                                  </p:stCondLst>
                                  <p:childTnLst>
                                    <p:anim calcmode="lin" valueType="num">
                                      <p:cBhvr additive="base">
                                        <p:cTn id="314" dur="500"/>
                                        <p:tgtEl>
                                          <p:spTgt spid="13"/>
                                        </p:tgtEl>
                                        <p:attrNameLst>
                                          <p:attrName>ppt_x</p:attrName>
                                        </p:attrNameLst>
                                      </p:cBhvr>
                                      <p:tavLst>
                                        <p:tav tm="0">
                                          <p:val>
                                            <p:strVal val="ppt_x"/>
                                          </p:val>
                                        </p:tav>
                                        <p:tav tm="100000">
                                          <p:val>
                                            <p:strVal val="ppt_x"/>
                                          </p:val>
                                        </p:tav>
                                      </p:tavLst>
                                    </p:anim>
                                    <p:anim calcmode="lin" valueType="num">
                                      <p:cBhvr additive="base">
                                        <p:cTn id="315" dur="500"/>
                                        <p:tgtEl>
                                          <p:spTgt spid="13"/>
                                        </p:tgtEl>
                                        <p:attrNameLst>
                                          <p:attrName>ppt_y</p:attrName>
                                        </p:attrNameLst>
                                      </p:cBhvr>
                                      <p:tavLst>
                                        <p:tav tm="0">
                                          <p:val>
                                            <p:strVal val="ppt_y"/>
                                          </p:val>
                                        </p:tav>
                                        <p:tav tm="100000">
                                          <p:val>
                                            <p:strVal val="0-ppt_h/2"/>
                                          </p:val>
                                        </p:tav>
                                      </p:tavLst>
                                    </p:anim>
                                    <p:set>
                                      <p:cBhvr>
                                        <p:cTn id="316" dur="1" fill="hold">
                                          <p:stCondLst>
                                            <p:cond delay="499"/>
                                          </p:stCondLst>
                                        </p:cTn>
                                        <p:tgtEl>
                                          <p:spTgt spid="13"/>
                                        </p:tgtEl>
                                        <p:attrNameLst>
                                          <p:attrName>style.visibility</p:attrName>
                                        </p:attrNameLst>
                                      </p:cBhvr>
                                      <p:to>
                                        <p:strVal val="hidden"/>
                                      </p:to>
                                    </p:set>
                                  </p:childTnLst>
                                </p:cTn>
                              </p:par>
                              <p:par>
                                <p:cTn id="317" presetID="2" presetClass="exit" presetSubtype="1" fill="hold" grpId="1" nodeType="withEffect">
                                  <p:stCondLst>
                                    <p:cond delay="0"/>
                                  </p:stCondLst>
                                  <p:childTnLst>
                                    <p:anim calcmode="lin" valueType="num">
                                      <p:cBhvr additive="base">
                                        <p:cTn id="318" dur="200"/>
                                        <p:tgtEl>
                                          <p:spTgt spid="2"/>
                                        </p:tgtEl>
                                        <p:attrNameLst>
                                          <p:attrName>ppt_x</p:attrName>
                                        </p:attrNameLst>
                                      </p:cBhvr>
                                      <p:tavLst>
                                        <p:tav tm="0">
                                          <p:val>
                                            <p:strVal val="ppt_x"/>
                                          </p:val>
                                        </p:tav>
                                        <p:tav tm="100000">
                                          <p:val>
                                            <p:strVal val="ppt_x"/>
                                          </p:val>
                                        </p:tav>
                                      </p:tavLst>
                                    </p:anim>
                                    <p:anim calcmode="lin" valueType="num">
                                      <p:cBhvr additive="base">
                                        <p:cTn id="319" dur="200"/>
                                        <p:tgtEl>
                                          <p:spTgt spid="2"/>
                                        </p:tgtEl>
                                        <p:attrNameLst>
                                          <p:attrName>ppt_y</p:attrName>
                                        </p:attrNameLst>
                                      </p:cBhvr>
                                      <p:tavLst>
                                        <p:tav tm="0">
                                          <p:val>
                                            <p:strVal val="ppt_y"/>
                                          </p:val>
                                        </p:tav>
                                        <p:tav tm="100000">
                                          <p:val>
                                            <p:strVal val="0-ppt_h/2"/>
                                          </p:val>
                                        </p:tav>
                                      </p:tavLst>
                                    </p:anim>
                                    <p:set>
                                      <p:cBhvr>
                                        <p:cTn id="320" dur="1" fill="hold">
                                          <p:stCondLst>
                                            <p:cond delay="199"/>
                                          </p:stCondLst>
                                        </p:cTn>
                                        <p:tgtEl>
                                          <p:spTgt spid="2"/>
                                        </p:tgtEl>
                                        <p:attrNameLst>
                                          <p:attrName>style.visibility</p:attrName>
                                        </p:attrNameLst>
                                      </p:cBhvr>
                                      <p:to>
                                        <p:strVal val="hidden"/>
                                      </p:to>
                                    </p:set>
                                  </p:childTnLst>
                                </p:cTn>
                              </p:par>
                            </p:childTnLst>
                          </p:cTn>
                        </p:par>
                        <p:par>
                          <p:cTn id="321" fill="hold">
                            <p:stCondLst>
                              <p:cond delay="500"/>
                            </p:stCondLst>
                            <p:childTnLst>
                              <p:par>
                                <p:cTn id="322" presetID="42" presetClass="path" presetSubtype="0" accel="50000" decel="50000" fill="hold" grpId="2" nodeType="afterEffect">
                                  <p:stCondLst>
                                    <p:cond delay="0"/>
                                  </p:stCondLst>
                                  <p:childTnLst>
                                    <p:animMotion origin="layout" path="M -1.94444E-6 3.7037E-7 L -1.94444E-6 0.25 " pathEditMode="relative" rAng="0" ptsTypes="AA">
                                      <p:cBhvr>
                                        <p:cTn id="323" dur="2000" fill="hold"/>
                                        <p:tgtEl>
                                          <p:spTgt spid="29">
                                            <p:txEl>
                                              <p:pRg st="0" end="0"/>
                                            </p:txEl>
                                          </p:spTgt>
                                        </p:tgtEl>
                                        <p:attrNameLst>
                                          <p:attrName>ppt_x</p:attrName>
                                          <p:attrName>ppt_y</p:attrName>
                                        </p:attrNameLst>
                                      </p:cBhvr>
                                      <p:rCtr x="0" y="12500"/>
                                    </p:animMotion>
                                  </p:childTnLst>
                                </p:cTn>
                              </p:par>
                              <p:par>
                                <p:cTn id="324" presetID="42" presetClass="path" presetSubtype="0" accel="50000" decel="50000" fill="hold" grpId="2" nodeType="withEffect">
                                  <p:stCondLst>
                                    <p:cond delay="0"/>
                                  </p:stCondLst>
                                  <p:childTnLst>
                                    <p:animMotion origin="layout" path="M -1.94444E-6 3.7037E-7 L -1.94444E-6 0.25 " pathEditMode="relative" rAng="0" ptsTypes="AA">
                                      <p:cBhvr>
                                        <p:cTn id="325" dur="2000" fill="hold"/>
                                        <p:tgtEl>
                                          <p:spTgt spid="30">
                                            <p:txEl>
                                              <p:pRg st="0" end="0"/>
                                            </p:txEl>
                                          </p:spTgt>
                                        </p:tgtEl>
                                        <p:attrNameLst>
                                          <p:attrName>ppt_x</p:attrName>
                                          <p:attrName>ppt_y</p:attrName>
                                        </p:attrNameLst>
                                      </p:cBhvr>
                                      <p:rCtr x="0" y="12500"/>
                                    </p:animMotion>
                                  </p:childTnLst>
                                </p:cTn>
                              </p:par>
                              <p:par>
                                <p:cTn id="326" presetID="42" presetClass="path" presetSubtype="0" accel="50000" decel="50000" fill="hold" grpId="2" nodeType="withEffect">
                                  <p:stCondLst>
                                    <p:cond delay="0"/>
                                  </p:stCondLst>
                                  <p:childTnLst>
                                    <p:animMotion origin="layout" path="M -1.94444E-6 3.7037E-7 L -1.94444E-6 0.25 " pathEditMode="relative" rAng="0" ptsTypes="AA">
                                      <p:cBhvr>
                                        <p:cTn id="327" dur="2000" fill="hold"/>
                                        <p:tgtEl>
                                          <p:spTgt spid="31">
                                            <p:txEl>
                                              <p:pRg st="0" end="0"/>
                                            </p:txEl>
                                          </p:spTgt>
                                        </p:tgtEl>
                                        <p:attrNameLst>
                                          <p:attrName>ppt_x</p:attrName>
                                          <p:attrName>ppt_y</p:attrName>
                                        </p:attrNameLst>
                                      </p:cBhvr>
                                      <p:rCtr x="0" y="12500"/>
                                    </p:animMotion>
                                  </p:childTnLst>
                                </p:cTn>
                              </p:par>
                              <p:par>
                                <p:cTn id="328" presetID="42" presetClass="path" presetSubtype="0" accel="50000" decel="50000" fill="hold" grpId="2" nodeType="withEffect">
                                  <p:stCondLst>
                                    <p:cond delay="0"/>
                                  </p:stCondLst>
                                  <p:childTnLst>
                                    <p:animMotion origin="layout" path="M -1.94444E-6 3.7037E-7 L -1.94444E-6 0.25 " pathEditMode="relative" rAng="0" ptsTypes="AA">
                                      <p:cBhvr>
                                        <p:cTn id="329" dur="2000" fill="hold"/>
                                        <p:tgtEl>
                                          <p:spTgt spid="32">
                                            <p:txEl>
                                              <p:pRg st="0" end="0"/>
                                            </p:txEl>
                                          </p:spTgt>
                                        </p:tgtEl>
                                        <p:attrNameLst>
                                          <p:attrName>ppt_x</p:attrName>
                                          <p:attrName>ppt_y</p:attrName>
                                        </p:attrNameLst>
                                      </p:cBhvr>
                                      <p:rCtr x="0" y="12500"/>
                                    </p:animMotion>
                                  </p:childTnLst>
                                </p:cTn>
                              </p:par>
                              <p:par>
                                <p:cTn id="330" presetID="42" presetClass="path" presetSubtype="0" accel="50000" decel="50000" fill="hold" grpId="2" nodeType="withEffect">
                                  <p:stCondLst>
                                    <p:cond delay="0"/>
                                  </p:stCondLst>
                                  <p:childTnLst>
                                    <p:animMotion origin="layout" path="M -1.94444E-6 3.7037E-7 L -1.94444E-6 0.25 " pathEditMode="relative" rAng="0" ptsTypes="AA">
                                      <p:cBhvr>
                                        <p:cTn id="331" dur="2000" fill="hold"/>
                                        <p:tgtEl>
                                          <p:spTgt spid="33">
                                            <p:txEl>
                                              <p:pRg st="0" end="0"/>
                                            </p:txEl>
                                          </p:spTgt>
                                        </p:tgtEl>
                                        <p:attrNameLst>
                                          <p:attrName>ppt_x</p:attrName>
                                          <p:attrName>ppt_y</p:attrName>
                                        </p:attrNameLst>
                                      </p:cBhvr>
                                      <p:rCtr x="0" y="12500"/>
                                    </p:animMotion>
                                  </p:childTnLst>
                                </p:cTn>
                              </p:par>
                              <p:par>
                                <p:cTn id="332" presetID="42" presetClass="path" presetSubtype="0" accel="50000" decel="50000" fill="hold" grpId="2" nodeType="withEffect">
                                  <p:stCondLst>
                                    <p:cond delay="0"/>
                                  </p:stCondLst>
                                  <p:childTnLst>
                                    <p:animMotion origin="layout" path="M -1.94444E-6 3.7037E-7 L -1.94444E-6 0.25 " pathEditMode="relative" rAng="0" ptsTypes="AA">
                                      <p:cBhvr>
                                        <p:cTn id="333" dur="2000" fill="hold"/>
                                        <p:tgtEl>
                                          <p:spTgt spid="34">
                                            <p:txEl>
                                              <p:pRg st="0" end="0"/>
                                            </p:txEl>
                                          </p:spTgt>
                                        </p:tgtEl>
                                        <p:attrNameLst>
                                          <p:attrName>ppt_x</p:attrName>
                                          <p:attrName>ppt_y</p:attrName>
                                        </p:attrNameLst>
                                      </p:cBhvr>
                                      <p:rCtr x="0" y="12500"/>
                                    </p:animMotion>
                                  </p:childTnLst>
                                </p:cTn>
                              </p:par>
                              <p:par>
                                <p:cTn id="334" presetID="42" presetClass="path" presetSubtype="0" accel="50000" decel="50000" fill="hold" grpId="2" nodeType="withEffect">
                                  <p:stCondLst>
                                    <p:cond delay="0"/>
                                  </p:stCondLst>
                                  <p:childTnLst>
                                    <p:animMotion origin="layout" path="M -1.94444E-6 3.7037E-7 L -1.94444E-6 0.25 " pathEditMode="relative" rAng="0" ptsTypes="AA">
                                      <p:cBhvr>
                                        <p:cTn id="335" dur="2000" fill="hold"/>
                                        <p:tgtEl>
                                          <p:spTgt spid="35">
                                            <p:txEl>
                                              <p:pRg st="0" end="0"/>
                                            </p:txEl>
                                          </p:spTgt>
                                        </p:tgtEl>
                                        <p:attrNameLst>
                                          <p:attrName>ppt_x</p:attrName>
                                          <p:attrName>ppt_y</p:attrName>
                                        </p:attrNameLst>
                                      </p:cBhvr>
                                      <p:rCtr x="0" y="12500"/>
                                    </p:animMotion>
                                  </p:childTnLst>
                                </p:cTn>
                              </p:par>
                              <p:par>
                                <p:cTn id="336" presetID="42" presetClass="path" presetSubtype="0" accel="50000" decel="50000" fill="hold" grpId="2" nodeType="withEffect">
                                  <p:stCondLst>
                                    <p:cond delay="0"/>
                                  </p:stCondLst>
                                  <p:childTnLst>
                                    <p:animMotion origin="layout" path="M -1.94444E-6 3.7037E-7 L -1.94444E-6 0.25 " pathEditMode="relative" rAng="0" ptsTypes="AA">
                                      <p:cBhvr>
                                        <p:cTn id="337" dur="2000" fill="hold"/>
                                        <p:tgtEl>
                                          <p:spTgt spid="36">
                                            <p:txEl>
                                              <p:pRg st="0" end="0"/>
                                            </p:txEl>
                                          </p:spTgt>
                                        </p:tgtEl>
                                        <p:attrNameLst>
                                          <p:attrName>ppt_x</p:attrName>
                                          <p:attrName>ppt_y</p:attrName>
                                        </p:attrNameLst>
                                      </p:cBhvr>
                                      <p:rCtr x="0" y="12500"/>
                                    </p:animMotion>
                                  </p:childTnLst>
                                </p:cTn>
                              </p:par>
                              <p:par>
                                <p:cTn id="338" presetID="42" presetClass="path" presetSubtype="0" accel="50000" decel="50000" fill="hold" grpId="0" nodeType="withEffect">
                                  <p:stCondLst>
                                    <p:cond delay="0"/>
                                  </p:stCondLst>
                                  <p:childTnLst>
                                    <p:animMotion origin="layout" path="M 2.5E-6 3.7037E-7 L 2.5E-6 0.25 " pathEditMode="relative" rAng="0" ptsTypes="AA">
                                      <p:cBhvr>
                                        <p:cTn id="339" dur="2000" fill="hold"/>
                                        <p:tgtEl>
                                          <p:spTgt spid="28"/>
                                        </p:tgtEl>
                                        <p:attrNameLst>
                                          <p:attrName>ppt_x</p:attrName>
                                          <p:attrName>ppt_y</p:attrName>
                                        </p:attrNameLst>
                                      </p:cBhvr>
                                      <p:rCtr x="0" y="12500"/>
                                    </p:animMotion>
                                  </p:childTnLst>
                                </p:cTn>
                              </p:par>
                            </p:childTnLst>
                          </p:cTn>
                        </p:par>
                        <p:par>
                          <p:cTn id="340" fill="hold">
                            <p:stCondLst>
                              <p:cond delay="2500"/>
                            </p:stCondLst>
                            <p:childTnLst>
                              <p:par>
                                <p:cTn id="341" presetID="1" presetClass="entr" presetSubtype="0" fill="hold" grpId="0" nodeType="afterEffect">
                                  <p:stCondLst>
                                    <p:cond delay="0"/>
                                  </p:stCondLst>
                                  <p:childTnLst>
                                    <p:set>
                                      <p:cBhvr>
                                        <p:cTn id="342" dur="1" fill="hold">
                                          <p:stCondLst>
                                            <p:cond delay="0"/>
                                          </p:stCondLst>
                                        </p:cTn>
                                        <p:tgtEl>
                                          <p:spTgt spid="29">
                                            <p:txEl>
                                              <p:pRg st="0" end="0"/>
                                            </p:txEl>
                                          </p:spTgt>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30">
                                            <p:txEl>
                                              <p:pRg st="0" end="0"/>
                                            </p:txEl>
                                          </p:spTgt>
                                        </p:tgtEl>
                                        <p:attrNameLst>
                                          <p:attrName>style.visibility</p:attrName>
                                        </p:attrNameLst>
                                      </p:cBhvr>
                                      <p:to>
                                        <p:strVal val="visible"/>
                                      </p:to>
                                    </p:set>
                                  </p:childTnLst>
                                </p:cTn>
                              </p:par>
                              <p:par>
                                <p:cTn id="345" presetID="1" presetClass="entr" presetSubtype="0" fill="hold" grpId="0" nodeType="withEffect">
                                  <p:stCondLst>
                                    <p:cond delay="0"/>
                                  </p:stCondLst>
                                  <p:childTnLst>
                                    <p:set>
                                      <p:cBhvr>
                                        <p:cTn id="346" dur="1" fill="hold">
                                          <p:stCondLst>
                                            <p:cond delay="0"/>
                                          </p:stCondLst>
                                        </p:cTn>
                                        <p:tgtEl>
                                          <p:spTgt spid="31">
                                            <p:txEl>
                                              <p:pRg st="0" end="0"/>
                                            </p:txEl>
                                          </p:spTgt>
                                        </p:tgtEl>
                                        <p:attrNameLst>
                                          <p:attrName>style.visibility</p:attrName>
                                        </p:attrNameLst>
                                      </p:cBhvr>
                                      <p:to>
                                        <p:strVal val="visible"/>
                                      </p:to>
                                    </p:set>
                                  </p:childTnLst>
                                </p:cTn>
                              </p:par>
                              <p:par>
                                <p:cTn id="347" presetID="1" presetClass="entr" presetSubtype="0" fill="hold" grpId="0" nodeType="withEffect">
                                  <p:stCondLst>
                                    <p:cond delay="0"/>
                                  </p:stCondLst>
                                  <p:childTnLst>
                                    <p:set>
                                      <p:cBhvr>
                                        <p:cTn id="348" dur="1" fill="hold">
                                          <p:stCondLst>
                                            <p:cond delay="0"/>
                                          </p:stCondLst>
                                        </p:cTn>
                                        <p:tgtEl>
                                          <p:spTgt spid="32">
                                            <p:txEl>
                                              <p:pRg st="0" end="0"/>
                                            </p:txEl>
                                          </p:spTgt>
                                        </p:tgtEl>
                                        <p:attrNameLst>
                                          <p:attrName>style.visibility</p:attrName>
                                        </p:attrNameLst>
                                      </p:cBhvr>
                                      <p:to>
                                        <p:strVal val="visible"/>
                                      </p:to>
                                    </p:set>
                                  </p:childTnLst>
                                </p:cTn>
                              </p:par>
                              <p:par>
                                <p:cTn id="349" presetID="1" presetClass="entr" presetSubtype="0" fill="hold" grpId="0" nodeType="withEffect">
                                  <p:stCondLst>
                                    <p:cond delay="0"/>
                                  </p:stCondLst>
                                  <p:childTnLst>
                                    <p:set>
                                      <p:cBhvr>
                                        <p:cTn id="350" dur="1" fill="hold">
                                          <p:stCondLst>
                                            <p:cond delay="0"/>
                                          </p:stCondLst>
                                        </p:cTn>
                                        <p:tgtEl>
                                          <p:spTgt spid="33">
                                            <p:txEl>
                                              <p:pRg st="0" end="0"/>
                                            </p:txEl>
                                          </p:spTgt>
                                        </p:tgtEl>
                                        <p:attrNameLst>
                                          <p:attrName>style.visibility</p:attrName>
                                        </p:attrNameLst>
                                      </p:cBhvr>
                                      <p:to>
                                        <p:strVal val="visible"/>
                                      </p:to>
                                    </p:set>
                                  </p:childTnLst>
                                </p:cTn>
                              </p:par>
                              <p:par>
                                <p:cTn id="351" presetID="1" presetClass="entr" presetSubtype="0" fill="hold" grpId="0" nodeType="withEffect">
                                  <p:stCondLst>
                                    <p:cond delay="0"/>
                                  </p:stCondLst>
                                  <p:childTnLst>
                                    <p:set>
                                      <p:cBhvr>
                                        <p:cTn id="352" dur="1" fill="hold">
                                          <p:stCondLst>
                                            <p:cond delay="0"/>
                                          </p:stCondLst>
                                        </p:cTn>
                                        <p:tgtEl>
                                          <p:spTgt spid="34">
                                            <p:txEl>
                                              <p:pRg st="0" end="0"/>
                                            </p:txEl>
                                          </p:spTgt>
                                        </p:tgtEl>
                                        <p:attrNameLst>
                                          <p:attrName>style.visibility</p:attrName>
                                        </p:attrNameLst>
                                      </p:cBhvr>
                                      <p:to>
                                        <p:strVal val="visible"/>
                                      </p:to>
                                    </p:set>
                                  </p:childTnLst>
                                </p:cTn>
                              </p:par>
                              <p:par>
                                <p:cTn id="353" presetID="1" presetClass="entr" presetSubtype="0" fill="hold" grpId="0" nodeType="withEffect">
                                  <p:stCondLst>
                                    <p:cond delay="0"/>
                                  </p:stCondLst>
                                  <p:childTnLst>
                                    <p:set>
                                      <p:cBhvr>
                                        <p:cTn id="354" dur="1" fill="hold">
                                          <p:stCondLst>
                                            <p:cond delay="0"/>
                                          </p:stCondLst>
                                        </p:cTn>
                                        <p:tgtEl>
                                          <p:spTgt spid="35">
                                            <p:txEl>
                                              <p:pRg st="0" end="0"/>
                                            </p:txEl>
                                          </p:spTgt>
                                        </p:tgtEl>
                                        <p:attrNameLst>
                                          <p:attrName>style.visibility</p:attrName>
                                        </p:attrNameLst>
                                      </p:cBhvr>
                                      <p:to>
                                        <p:strVal val="visible"/>
                                      </p:to>
                                    </p:set>
                                  </p:childTnLst>
                                </p:cTn>
                              </p:par>
                              <p:par>
                                <p:cTn id="355" presetID="1" presetClass="entr" presetSubtype="0" fill="hold" grpId="0" nodeType="withEffect">
                                  <p:stCondLst>
                                    <p:cond delay="0"/>
                                  </p:stCondLst>
                                  <p:childTnLst>
                                    <p:set>
                                      <p:cBhvr>
                                        <p:cTn id="356" dur="1" fill="hold">
                                          <p:stCondLst>
                                            <p:cond delay="0"/>
                                          </p:stCondLst>
                                        </p:cTn>
                                        <p:tgtEl>
                                          <p:spTgt spid="36">
                                            <p:txEl>
                                              <p:pRg st="0" end="0"/>
                                            </p:txEl>
                                          </p:spTgt>
                                        </p:tgtEl>
                                        <p:attrNameLst>
                                          <p:attrName>style.visibility</p:attrName>
                                        </p:attrNameLst>
                                      </p:cBhvr>
                                      <p:to>
                                        <p:strVal val="visible"/>
                                      </p:to>
                                    </p:set>
                                  </p:childTnLst>
                                </p:cTn>
                              </p:par>
                              <p:par>
                                <p:cTn id="357" presetID="0" presetClass="exit" presetSubtype="0" fill="hold" grpId="1" nodeType="withEffect">
                                  <p:stCondLst>
                                    <p:cond delay="0"/>
                                  </p:stCondLst>
                                  <p:childTnLst>
                                    <p:set>
                                      <p:cBhvr>
                                        <p:cTn id="358" dur="1" fill="hold">
                                          <p:stCondLst>
                                            <p:cond delay="749"/>
                                          </p:stCondLst>
                                        </p:cTn>
                                        <p:tgtEl>
                                          <p:spTgt spid="29">
                                            <p:txEl>
                                              <p:pRg st="0" end="0"/>
                                            </p:txEl>
                                          </p:spTgt>
                                        </p:tgtEl>
                                        <p:attrNameLst>
                                          <p:attrName>style.visibility</p:attrName>
                                        </p:attrNameLst>
                                      </p:cBhvr>
                                      <p:to>
                                        <p:strVal val="hidden"/>
                                      </p:to>
                                    </p:set>
                                    <p:animEffect transition="out" filter="fade">
                                      <p:cBhvr>
                                        <p:cTn id="359" dur="750">
                                          <p:stCondLst>
                                            <p:cond delay="0"/>
                                          </p:stCondLst>
                                        </p:cTn>
                                        <p:tgtEl>
                                          <p:spTgt spid="29">
                                            <p:txEl>
                                              <p:pRg st="0" end="0"/>
                                            </p:txEl>
                                          </p:spTgt>
                                        </p:tgtEl>
                                      </p:cBhvr>
                                    </p:animEffect>
                                    <p:anim to="" calcmode="lin" valueType="num">
                                      <p:cBhvr>
                                        <p:cTn id="360" dur="750" fill="hold">
                                          <p:stCondLst>
                                            <p:cond delay="0"/>
                                          </p:stCondLst>
                                        </p:cTn>
                                        <p:tgtEl>
                                          <p:spTgt spid="29">
                                            <p:txEl>
                                              <p:pRg st="0" end="0"/>
                                            </p:txEl>
                                          </p:spTgt>
                                        </p:tgtEl>
                                        <p:attrNameLst>
                                          <p:attrName>ppt_w</p:attrName>
                                        </p:attrNameLst>
                                      </p:cBhvr>
                                      <p:tavLst>
                                        <p:tav tm="0">
                                          <p:val>
                                            <p:strVal val="#ppt_w"/>
                                          </p:val>
                                        </p:tav>
                                        <p:tav tm="100000">
                                          <p:val>
                                            <p:strVal val="#ppt_w*4"/>
                                          </p:val>
                                        </p:tav>
                                      </p:tavLst>
                                    </p:anim>
                                    <p:anim to="" calcmode="lin" valueType="num">
                                      <p:cBhvr>
                                        <p:cTn id="361" dur="750" fill="hold">
                                          <p:stCondLst>
                                            <p:cond delay="0"/>
                                          </p:stCondLst>
                                        </p:cTn>
                                        <p:tgtEl>
                                          <p:spTgt spid="29">
                                            <p:txEl>
                                              <p:pRg st="0" end="0"/>
                                            </p:txEl>
                                          </p:spTgt>
                                        </p:tgtEl>
                                        <p:attrNameLst>
                                          <p:attrName>ppt_h</p:attrName>
                                        </p:attrNameLst>
                                      </p:cBhvr>
                                      <p:tavLst>
                                        <p:tav tm="0">
                                          <p:val>
                                            <p:strVal val="#ppt_h"/>
                                          </p:val>
                                        </p:tav>
                                        <p:tav tm="100000">
                                          <p:val>
                                            <p:strVal val="#ppt_h*4"/>
                                          </p:val>
                                        </p:tav>
                                      </p:tavLst>
                                    </p:anim>
                                  </p:childTnLst>
                                </p:cTn>
                              </p:par>
                              <p:par>
                                <p:cTn id="362" presetID="0" presetClass="exit" presetSubtype="0" fill="hold" grpId="1" nodeType="withEffect">
                                  <p:stCondLst>
                                    <p:cond delay="100"/>
                                  </p:stCondLst>
                                  <p:childTnLst>
                                    <p:set>
                                      <p:cBhvr>
                                        <p:cTn id="363" dur="1" fill="hold">
                                          <p:stCondLst>
                                            <p:cond delay="749"/>
                                          </p:stCondLst>
                                        </p:cTn>
                                        <p:tgtEl>
                                          <p:spTgt spid="30">
                                            <p:txEl>
                                              <p:pRg st="0" end="0"/>
                                            </p:txEl>
                                          </p:spTgt>
                                        </p:tgtEl>
                                        <p:attrNameLst>
                                          <p:attrName>style.visibility</p:attrName>
                                        </p:attrNameLst>
                                      </p:cBhvr>
                                      <p:to>
                                        <p:strVal val="hidden"/>
                                      </p:to>
                                    </p:set>
                                    <p:animEffect transition="out" filter="fade">
                                      <p:cBhvr>
                                        <p:cTn id="364" dur="750">
                                          <p:stCondLst>
                                            <p:cond delay="0"/>
                                          </p:stCondLst>
                                        </p:cTn>
                                        <p:tgtEl>
                                          <p:spTgt spid="30">
                                            <p:txEl>
                                              <p:pRg st="0" end="0"/>
                                            </p:txEl>
                                          </p:spTgt>
                                        </p:tgtEl>
                                      </p:cBhvr>
                                    </p:animEffect>
                                    <p:anim to="" calcmode="lin" valueType="num">
                                      <p:cBhvr>
                                        <p:cTn id="365" dur="750" fill="hold">
                                          <p:stCondLst>
                                            <p:cond delay="0"/>
                                          </p:stCondLst>
                                        </p:cTn>
                                        <p:tgtEl>
                                          <p:spTgt spid="30">
                                            <p:txEl>
                                              <p:pRg st="0" end="0"/>
                                            </p:txEl>
                                          </p:spTgt>
                                        </p:tgtEl>
                                        <p:attrNameLst>
                                          <p:attrName>ppt_w</p:attrName>
                                        </p:attrNameLst>
                                      </p:cBhvr>
                                      <p:tavLst>
                                        <p:tav tm="0">
                                          <p:val>
                                            <p:strVal val="#ppt_w"/>
                                          </p:val>
                                        </p:tav>
                                        <p:tav tm="100000">
                                          <p:val>
                                            <p:strVal val="#ppt_w*4"/>
                                          </p:val>
                                        </p:tav>
                                      </p:tavLst>
                                    </p:anim>
                                    <p:anim to="" calcmode="lin" valueType="num">
                                      <p:cBhvr>
                                        <p:cTn id="366" dur="750" fill="hold">
                                          <p:stCondLst>
                                            <p:cond delay="0"/>
                                          </p:stCondLst>
                                        </p:cTn>
                                        <p:tgtEl>
                                          <p:spTgt spid="30">
                                            <p:txEl>
                                              <p:pRg st="0" end="0"/>
                                            </p:txEl>
                                          </p:spTgt>
                                        </p:tgtEl>
                                        <p:attrNameLst>
                                          <p:attrName>ppt_h</p:attrName>
                                        </p:attrNameLst>
                                      </p:cBhvr>
                                      <p:tavLst>
                                        <p:tav tm="0">
                                          <p:val>
                                            <p:strVal val="#ppt_h"/>
                                          </p:val>
                                        </p:tav>
                                        <p:tav tm="100000">
                                          <p:val>
                                            <p:strVal val="#ppt_h*4"/>
                                          </p:val>
                                        </p:tav>
                                      </p:tavLst>
                                    </p:anim>
                                  </p:childTnLst>
                                </p:cTn>
                              </p:par>
                              <p:par>
                                <p:cTn id="367" presetID="0" presetClass="exit" presetSubtype="0" fill="hold" grpId="1" nodeType="withEffect">
                                  <p:stCondLst>
                                    <p:cond delay="200"/>
                                  </p:stCondLst>
                                  <p:childTnLst>
                                    <p:set>
                                      <p:cBhvr>
                                        <p:cTn id="368" dur="1" fill="hold">
                                          <p:stCondLst>
                                            <p:cond delay="749"/>
                                          </p:stCondLst>
                                        </p:cTn>
                                        <p:tgtEl>
                                          <p:spTgt spid="31">
                                            <p:txEl>
                                              <p:pRg st="0" end="0"/>
                                            </p:txEl>
                                          </p:spTgt>
                                        </p:tgtEl>
                                        <p:attrNameLst>
                                          <p:attrName>style.visibility</p:attrName>
                                        </p:attrNameLst>
                                      </p:cBhvr>
                                      <p:to>
                                        <p:strVal val="hidden"/>
                                      </p:to>
                                    </p:set>
                                    <p:animEffect transition="out" filter="fade">
                                      <p:cBhvr>
                                        <p:cTn id="369" dur="750">
                                          <p:stCondLst>
                                            <p:cond delay="0"/>
                                          </p:stCondLst>
                                        </p:cTn>
                                        <p:tgtEl>
                                          <p:spTgt spid="31">
                                            <p:txEl>
                                              <p:pRg st="0" end="0"/>
                                            </p:txEl>
                                          </p:spTgt>
                                        </p:tgtEl>
                                      </p:cBhvr>
                                    </p:animEffect>
                                    <p:anim to="" calcmode="lin" valueType="num">
                                      <p:cBhvr>
                                        <p:cTn id="370" dur="750" fill="hold">
                                          <p:stCondLst>
                                            <p:cond delay="0"/>
                                          </p:stCondLst>
                                        </p:cTn>
                                        <p:tgtEl>
                                          <p:spTgt spid="31">
                                            <p:txEl>
                                              <p:pRg st="0" end="0"/>
                                            </p:txEl>
                                          </p:spTgt>
                                        </p:tgtEl>
                                        <p:attrNameLst>
                                          <p:attrName>ppt_w</p:attrName>
                                        </p:attrNameLst>
                                      </p:cBhvr>
                                      <p:tavLst>
                                        <p:tav tm="0">
                                          <p:val>
                                            <p:strVal val="#ppt_w"/>
                                          </p:val>
                                        </p:tav>
                                        <p:tav tm="100000">
                                          <p:val>
                                            <p:strVal val="#ppt_w*4"/>
                                          </p:val>
                                        </p:tav>
                                      </p:tavLst>
                                    </p:anim>
                                    <p:anim to="" calcmode="lin" valueType="num">
                                      <p:cBhvr>
                                        <p:cTn id="371" dur="750" fill="hold">
                                          <p:stCondLst>
                                            <p:cond delay="0"/>
                                          </p:stCondLst>
                                        </p:cTn>
                                        <p:tgtEl>
                                          <p:spTgt spid="31">
                                            <p:txEl>
                                              <p:pRg st="0" end="0"/>
                                            </p:txEl>
                                          </p:spTgt>
                                        </p:tgtEl>
                                        <p:attrNameLst>
                                          <p:attrName>ppt_h</p:attrName>
                                        </p:attrNameLst>
                                      </p:cBhvr>
                                      <p:tavLst>
                                        <p:tav tm="0">
                                          <p:val>
                                            <p:strVal val="#ppt_h"/>
                                          </p:val>
                                        </p:tav>
                                        <p:tav tm="100000">
                                          <p:val>
                                            <p:strVal val="#ppt_h*4"/>
                                          </p:val>
                                        </p:tav>
                                      </p:tavLst>
                                    </p:anim>
                                  </p:childTnLst>
                                </p:cTn>
                              </p:par>
                              <p:par>
                                <p:cTn id="372" presetID="0" presetClass="exit" presetSubtype="0" fill="hold" grpId="1" nodeType="withEffect">
                                  <p:stCondLst>
                                    <p:cond delay="300"/>
                                  </p:stCondLst>
                                  <p:childTnLst>
                                    <p:set>
                                      <p:cBhvr>
                                        <p:cTn id="373" dur="1" fill="hold">
                                          <p:stCondLst>
                                            <p:cond delay="749"/>
                                          </p:stCondLst>
                                        </p:cTn>
                                        <p:tgtEl>
                                          <p:spTgt spid="32">
                                            <p:txEl>
                                              <p:pRg st="0" end="0"/>
                                            </p:txEl>
                                          </p:spTgt>
                                        </p:tgtEl>
                                        <p:attrNameLst>
                                          <p:attrName>style.visibility</p:attrName>
                                        </p:attrNameLst>
                                      </p:cBhvr>
                                      <p:to>
                                        <p:strVal val="hidden"/>
                                      </p:to>
                                    </p:set>
                                    <p:animEffect transition="out" filter="fade">
                                      <p:cBhvr>
                                        <p:cTn id="374" dur="750">
                                          <p:stCondLst>
                                            <p:cond delay="0"/>
                                          </p:stCondLst>
                                        </p:cTn>
                                        <p:tgtEl>
                                          <p:spTgt spid="32">
                                            <p:txEl>
                                              <p:pRg st="0" end="0"/>
                                            </p:txEl>
                                          </p:spTgt>
                                        </p:tgtEl>
                                      </p:cBhvr>
                                    </p:animEffect>
                                    <p:anim to="" calcmode="lin" valueType="num">
                                      <p:cBhvr>
                                        <p:cTn id="375" dur="750" fill="hold">
                                          <p:stCondLst>
                                            <p:cond delay="0"/>
                                          </p:stCondLst>
                                        </p:cTn>
                                        <p:tgtEl>
                                          <p:spTgt spid="32">
                                            <p:txEl>
                                              <p:pRg st="0" end="0"/>
                                            </p:txEl>
                                          </p:spTgt>
                                        </p:tgtEl>
                                        <p:attrNameLst>
                                          <p:attrName>ppt_w</p:attrName>
                                        </p:attrNameLst>
                                      </p:cBhvr>
                                      <p:tavLst>
                                        <p:tav tm="0">
                                          <p:val>
                                            <p:strVal val="#ppt_w"/>
                                          </p:val>
                                        </p:tav>
                                        <p:tav tm="100000">
                                          <p:val>
                                            <p:strVal val="#ppt_w*4"/>
                                          </p:val>
                                        </p:tav>
                                      </p:tavLst>
                                    </p:anim>
                                    <p:anim to="" calcmode="lin" valueType="num">
                                      <p:cBhvr>
                                        <p:cTn id="376" dur="750" fill="hold">
                                          <p:stCondLst>
                                            <p:cond delay="0"/>
                                          </p:stCondLst>
                                        </p:cTn>
                                        <p:tgtEl>
                                          <p:spTgt spid="32">
                                            <p:txEl>
                                              <p:pRg st="0" end="0"/>
                                            </p:txEl>
                                          </p:spTgt>
                                        </p:tgtEl>
                                        <p:attrNameLst>
                                          <p:attrName>ppt_h</p:attrName>
                                        </p:attrNameLst>
                                      </p:cBhvr>
                                      <p:tavLst>
                                        <p:tav tm="0">
                                          <p:val>
                                            <p:strVal val="#ppt_h"/>
                                          </p:val>
                                        </p:tav>
                                        <p:tav tm="100000">
                                          <p:val>
                                            <p:strVal val="#ppt_h*4"/>
                                          </p:val>
                                        </p:tav>
                                      </p:tavLst>
                                    </p:anim>
                                  </p:childTnLst>
                                </p:cTn>
                              </p:par>
                              <p:par>
                                <p:cTn id="377" presetID="0" presetClass="exit" presetSubtype="0" fill="hold" grpId="1" nodeType="withEffect">
                                  <p:stCondLst>
                                    <p:cond delay="400"/>
                                  </p:stCondLst>
                                  <p:childTnLst>
                                    <p:set>
                                      <p:cBhvr>
                                        <p:cTn id="378" dur="1" fill="hold">
                                          <p:stCondLst>
                                            <p:cond delay="749"/>
                                          </p:stCondLst>
                                        </p:cTn>
                                        <p:tgtEl>
                                          <p:spTgt spid="33">
                                            <p:txEl>
                                              <p:pRg st="0" end="0"/>
                                            </p:txEl>
                                          </p:spTgt>
                                        </p:tgtEl>
                                        <p:attrNameLst>
                                          <p:attrName>style.visibility</p:attrName>
                                        </p:attrNameLst>
                                      </p:cBhvr>
                                      <p:to>
                                        <p:strVal val="hidden"/>
                                      </p:to>
                                    </p:set>
                                    <p:animEffect transition="out" filter="fade">
                                      <p:cBhvr>
                                        <p:cTn id="379" dur="750">
                                          <p:stCondLst>
                                            <p:cond delay="0"/>
                                          </p:stCondLst>
                                        </p:cTn>
                                        <p:tgtEl>
                                          <p:spTgt spid="33">
                                            <p:txEl>
                                              <p:pRg st="0" end="0"/>
                                            </p:txEl>
                                          </p:spTgt>
                                        </p:tgtEl>
                                      </p:cBhvr>
                                    </p:animEffect>
                                    <p:anim to="" calcmode="lin" valueType="num">
                                      <p:cBhvr>
                                        <p:cTn id="380" dur="750" fill="hold">
                                          <p:stCondLst>
                                            <p:cond delay="0"/>
                                          </p:stCondLst>
                                        </p:cTn>
                                        <p:tgtEl>
                                          <p:spTgt spid="33">
                                            <p:txEl>
                                              <p:pRg st="0" end="0"/>
                                            </p:txEl>
                                          </p:spTgt>
                                        </p:tgtEl>
                                        <p:attrNameLst>
                                          <p:attrName>ppt_w</p:attrName>
                                        </p:attrNameLst>
                                      </p:cBhvr>
                                      <p:tavLst>
                                        <p:tav tm="0">
                                          <p:val>
                                            <p:strVal val="#ppt_w"/>
                                          </p:val>
                                        </p:tav>
                                        <p:tav tm="100000">
                                          <p:val>
                                            <p:strVal val="#ppt_w*4"/>
                                          </p:val>
                                        </p:tav>
                                      </p:tavLst>
                                    </p:anim>
                                    <p:anim to="" calcmode="lin" valueType="num">
                                      <p:cBhvr>
                                        <p:cTn id="381" dur="750" fill="hold">
                                          <p:stCondLst>
                                            <p:cond delay="0"/>
                                          </p:stCondLst>
                                        </p:cTn>
                                        <p:tgtEl>
                                          <p:spTgt spid="33">
                                            <p:txEl>
                                              <p:pRg st="0" end="0"/>
                                            </p:txEl>
                                          </p:spTgt>
                                        </p:tgtEl>
                                        <p:attrNameLst>
                                          <p:attrName>ppt_h</p:attrName>
                                        </p:attrNameLst>
                                      </p:cBhvr>
                                      <p:tavLst>
                                        <p:tav tm="0">
                                          <p:val>
                                            <p:strVal val="#ppt_h"/>
                                          </p:val>
                                        </p:tav>
                                        <p:tav tm="100000">
                                          <p:val>
                                            <p:strVal val="#ppt_h*4"/>
                                          </p:val>
                                        </p:tav>
                                      </p:tavLst>
                                    </p:anim>
                                  </p:childTnLst>
                                </p:cTn>
                              </p:par>
                              <p:par>
                                <p:cTn id="382" presetID="0" presetClass="exit" presetSubtype="0" fill="hold" grpId="1" nodeType="withEffect">
                                  <p:stCondLst>
                                    <p:cond delay="500"/>
                                  </p:stCondLst>
                                  <p:childTnLst>
                                    <p:set>
                                      <p:cBhvr>
                                        <p:cTn id="383" dur="1" fill="hold">
                                          <p:stCondLst>
                                            <p:cond delay="749"/>
                                          </p:stCondLst>
                                        </p:cTn>
                                        <p:tgtEl>
                                          <p:spTgt spid="34">
                                            <p:txEl>
                                              <p:pRg st="0" end="0"/>
                                            </p:txEl>
                                          </p:spTgt>
                                        </p:tgtEl>
                                        <p:attrNameLst>
                                          <p:attrName>style.visibility</p:attrName>
                                        </p:attrNameLst>
                                      </p:cBhvr>
                                      <p:to>
                                        <p:strVal val="hidden"/>
                                      </p:to>
                                    </p:set>
                                    <p:animEffect transition="out" filter="fade">
                                      <p:cBhvr>
                                        <p:cTn id="384" dur="750">
                                          <p:stCondLst>
                                            <p:cond delay="0"/>
                                          </p:stCondLst>
                                        </p:cTn>
                                        <p:tgtEl>
                                          <p:spTgt spid="34">
                                            <p:txEl>
                                              <p:pRg st="0" end="0"/>
                                            </p:txEl>
                                          </p:spTgt>
                                        </p:tgtEl>
                                      </p:cBhvr>
                                    </p:animEffect>
                                    <p:anim to="" calcmode="lin" valueType="num">
                                      <p:cBhvr>
                                        <p:cTn id="385" dur="750" fill="hold">
                                          <p:stCondLst>
                                            <p:cond delay="0"/>
                                          </p:stCondLst>
                                        </p:cTn>
                                        <p:tgtEl>
                                          <p:spTgt spid="34">
                                            <p:txEl>
                                              <p:pRg st="0" end="0"/>
                                            </p:txEl>
                                          </p:spTgt>
                                        </p:tgtEl>
                                        <p:attrNameLst>
                                          <p:attrName>ppt_w</p:attrName>
                                        </p:attrNameLst>
                                      </p:cBhvr>
                                      <p:tavLst>
                                        <p:tav tm="0">
                                          <p:val>
                                            <p:strVal val="#ppt_w"/>
                                          </p:val>
                                        </p:tav>
                                        <p:tav tm="100000">
                                          <p:val>
                                            <p:strVal val="#ppt_w*4"/>
                                          </p:val>
                                        </p:tav>
                                      </p:tavLst>
                                    </p:anim>
                                    <p:anim to="" calcmode="lin" valueType="num">
                                      <p:cBhvr>
                                        <p:cTn id="386" dur="750" fill="hold">
                                          <p:stCondLst>
                                            <p:cond delay="0"/>
                                          </p:stCondLst>
                                        </p:cTn>
                                        <p:tgtEl>
                                          <p:spTgt spid="34">
                                            <p:txEl>
                                              <p:pRg st="0" end="0"/>
                                            </p:txEl>
                                          </p:spTgt>
                                        </p:tgtEl>
                                        <p:attrNameLst>
                                          <p:attrName>ppt_h</p:attrName>
                                        </p:attrNameLst>
                                      </p:cBhvr>
                                      <p:tavLst>
                                        <p:tav tm="0">
                                          <p:val>
                                            <p:strVal val="#ppt_h"/>
                                          </p:val>
                                        </p:tav>
                                        <p:tav tm="100000">
                                          <p:val>
                                            <p:strVal val="#ppt_h*4"/>
                                          </p:val>
                                        </p:tav>
                                      </p:tavLst>
                                    </p:anim>
                                  </p:childTnLst>
                                </p:cTn>
                              </p:par>
                              <p:par>
                                <p:cTn id="387" presetID="0" presetClass="exit" presetSubtype="0" fill="hold" grpId="1" nodeType="withEffect">
                                  <p:stCondLst>
                                    <p:cond delay="600"/>
                                  </p:stCondLst>
                                  <p:childTnLst>
                                    <p:set>
                                      <p:cBhvr>
                                        <p:cTn id="388" dur="1" fill="hold">
                                          <p:stCondLst>
                                            <p:cond delay="749"/>
                                          </p:stCondLst>
                                        </p:cTn>
                                        <p:tgtEl>
                                          <p:spTgt spid="35">
                                            <p:txEl>
                                              <p:pRg st="0" end="0"/>
                                            </p:txEl>
                                          </p:spTgt>
                                        </p:tgtEl>
                                        <p:attrNameLst>
                                          <p:attrName>style.visibility</p:attrName>
                                        </p:attrNameLst>
                                      </p:cBhvr>
                                      <p:to>
                                        <p:strVal val="hidden"/>
                                      </p:to>
                                    </p:set>
                                    <p:animEffect transition="out" filter="fade">
                                      <p:cBhvr>
                                        <p:cTn id="389" dur="750">
                                          <p:stCondLst>
                                            <p:cond delay="0"/>
                                          </p:stCondLst>
                                        </p:cTn>
                                        <p:tgtEl>
                                          <p:spTgt spid="35">
                                            <p:txEl>
                                              <p:pRg st="0" end="0"/>
                                            </p:txEl>
                                          </p:spTgt>
                                        </p:tgtEl>
                                      </p:cBhvr>
                                    </p:animEffect>
                                    <p:anim to="" calcmode="lin" valueType="num">
                                      <p:cBhvr>
                                        <p:cTn id="390" dur="750" fill="hold">
                                          <p:stCondLst>
                                            <p:cond delay="0"/>
                                          </p:stCondLst>
                                        </p:cTn>
                                        <p:tgtEl>
                                          <p:spTgt spid="35">
                                            <p:txEl>
                                              <p:pRg st="0" end="0"/>
                                            </p:txEl>
                                          </p:spTgt>
                                        </p:tgtEl>
                                        <p:attrNameLst>
                                          <p:attrName>ppt_w</p:attrName>
                                        </p:attrNameLst>
                                      </p:cBhvr>
                                      <p:tavLst>
                                        <p:tav tm="0">
                                          <p:val>
                                            <p:strVal val="#ppt_w"/>
                                          </p:val>
                                        </p:tav>
                                        <p:tav tm="100000">
                                          <p:val>
                                            <p:strVal val="#ppt_w*4"/>
                                          </p:val>
                                        </p:tav>
                                      </p:tavLst>
                                    </p:anim>
                                    <p:anim to="" calcmode="lin" valueType="num">
                                      <p:cBhvr>
                                        <p:cTn id="391" dur="750" fill="hold">
                                          <p:stCondLst>
                                            <p:cond delay="0"/>
                                          </p:stCondLst>
                                        </p:cTn>
                                        <p:tgtEl>
                                          <p:spTgt spid="35">
                                            <p:txEl>
                                              <p:pRg st="0" end="0"/>
                                            </p:txEl>
                                          </p:spTgt>
                                        </p:tgtEl>
                                        <p:attrNameLst>
                                          <p:attrName>ppt_h</p:attrName>
                                        </p:attrNameLst>
                                      </p:cBhvr>
                                      <p:tavLst>
                                        <p:tav tm="0">
                                          <p:val>
                                            <p:strVal val="#ppt_h"/>
                                          </p:val>
                                        </p:tav>
                                        <p:tav tm="100000">
                                          <p:val>
                                            <p:strVal val="#ppt_h*4"/>
                                          </p:val>
                                        </p:tav>
                                      </p:tavLst>
                                    </p:anim>
                                  </p:childTnLst>
                                </p:cTn>
                              </p:par>
                              <p:par>
                                <p:cTn id="392" presetID="0" presetClass="exit" presetSubtype="0" fill="hold" grpId="1" nodeType="withEffect">
                                  <p:stCondLst>
                                    <p:cond delay="700"/>
                                  </p:stCondLst>
                                  <p:childTnLst>
                                    <p:set>
                                      <p:cBhvr>
                                        <p:cTn id="393" dur="1" fill="hold">
                                          <p:stCondLst>
                                            <p:cond delay="749"/>
                                          </p:stCondLst>
                                        </p:cTn>
                                        <p:tgtEl>
                                          <p:spTgt spid="36">
                                            <p:txEl>
                                              <p:pRg st="0" end="0"/>
                                            </p:txEl>
                                          </p:spTgt>
                                        </p:tgtEl>
                                        <p:attrNameLst>
                                          <p:attrName>style.visibility</p:attrName>
                                        </p:attrNameLst>
                                      </p:cBhvr>
                                      <p:to>
                                        <p:strVal val="hidden"/>
                                      </p:to>
                                    </p:set>
                                    <p:animEffect transition="out" filter="fade">
                                      <p:cBhvr>
                                        <p:cTn id="394" dur="750">
                                          <p:stCondLst>
                                            <p:cond delay="0"/>
                                          </p:stCondLst>
                                        </p:cTn>
                                        <p:tgtEl>
                                          <p:spTgt spid="36">
                                            <p:txEl>
                                              <p:pRg st="0" end="0"/>
                                            </p:txEl>
                                          </p:spTgt>
                                        </p:tgtEl>
                                      </p:cBhvr>
                                    </p:animEffect>
                                    <p:anim to="" calcmode="lin" valueType="num">
                                      <p:cBhvr>
                                        <p:cTn id="395" dur="750" fill="hold">
                                          <p:stCondLst>
                                            <p:cond delay="0"/>
                                          </p:stCondLst>
                                        </p:cTn>
                                        <p:tgtEl>
                                          <p:spTgt spid="36">
                                            <p:txEl>
                                              <p:pRg st="0" end="0"/>
                                            </p:txEl>
                                          </p:spTgt>
                                        </p:tgtEl>
                                        <p:attrNameLst>
                                          <p:attrName>ppt_w</p:attrName>
                                        </p:attrNameLst>
                                      </p:cBhvr>
                                      <p:tavLst>
                                        <p:tav tm="0">
                                          <p:val>
                                            <p:strVal val="#ppt_w"/>
                                          </p:val>
                                        </p:tav>
                                        <p:tav tm="100000">
                                          <p:val>
                                            <p:strVal val="#ppt_w*4"/>
                                          </p:val>
                                        </p:tav>
                                      </p:tavLst>
                                    </p:anim>
                                    <p:anim to="" calcmode="lin" valueType="num">
                                      <p:cBhvr>
                                        <p:cTn id="396" dur="750" fill="hold">
                                          <p:stCondLst>
                                            <p:cond delay="0"/>
                                          </p:stCondLst>
                                        </p:cTn>
                                        <p:tgtEl>
                                          <p:spTgt spid="36">
                                            <p:txEl>
                                              <p:pRg st="0" end="0"/>
                                            </p:txEl>
                                          </p:spTgt>
                                        </p:tgtEl>
                                        <p:attrNameLst>
                                          <p:attrName>ppt_h</p:attrName>
                                        </p:attrNameLst>
                                      </p:cBhvr>
                                      <p:tavLst>
                                        <p:tav tm="0">
                                          <p:val>
                                            <p:strVal val="#ppt_h"/>
                                          </p:val>
                                        </p:tav>
                                        <p:tav tm="100000">
                                          <p:val>
                                            <p:strVal val="#ppt_h*4"/>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build="allAtOnce"/>
      <p:bldP spid="29" grpId="1" build="allAtOnce"/>
      <p:bldP spid="29" grpId="2" build="allAtOnce"/>
      <p:bldP spid="30" grpId="0" build="allAtOnce"/>
      <p:bldP spid="30" grpId="1" build="allAtOnce"/>
      <p:bldP spid="30" grpId="2" build="allAtOnce"/>
      <p:bldP spid="31" grpId="0" build="allAtOnce"/>
      <p:bldP spid="31" grpId="1" build="allAtOnce"/>
      <p:bldP spid="31" grpId="2" build="allAtOnce"/>
      <p:bldP spid="32" grpId="0" build="allAtOnce"/>
      <p:bldP spid="32" grpId="1" build="allAtOnce"/>
      <p:bldP spid="32" grpId="2" build="allAtOnce"/>
      <p:bldP spid="33" grpId="0" build="allAtOnce"/>
      <p:bldP spid="33" grpId="1" build="allAtOnce"/>
      <p:bldP spid="33" grpId="2" build="allAtOnce"/>
      <p:bldP spid="34" grpId="0" build="allAtOnce"/>
      <p:bldP spid="34" grpId="1" build="allAtOnce"/>
      <p:bldP spid="34" grpId="2" build="allAtOnce"/>
      <p:bldP spid="35" grpId="0" build="allAtOnce"/>
      <p:bldP spid="35" grpId="1" build="allAtOnce"/>
      <p:bldP spid="35" grpId="2" build="allAtOnce"/>
      <p:bldP spid="36" grpId="0" build="allAtOnce"/>
      <p:bldP spid="36" grpId="1" build="allAtOnce"/>
      <p:bldP spid="36" grpId="2" build="allAtOnce"/>
      <p:bldP spid="38" grpId="0"/>
      <p:bldP spid="38" grpId="1"/>
      <p:bldP spid="39" grpId="0"/>
      <p:bldP spid="39" grpId="1"/>
      <p:bldP spid="39" grpId="2"/>
      <p:bldP spid="3" grpId="0"/>
      <p:bldP spid="3" grpId="1"/>
      <p:bldP spid="3" grpId="2"/>
      <p:bldP spid="12" grpId="0"/>
      <p:bldP spid="12" grpId="1"/>
      <p:bldP spid="12" grpId="2"/>
      <p:bldP spid="40" grpId="0"/>
      <p:bldP spid="40" grpId="1"/>
      <p:bldP spid="41" grpId="0"/>
      <p:bldP spid="41" grpId="1"/>
      <p:bldP spid="42" grpId="0"/>
      <p:bldP spid="42" grpId="1"/>
      <p:bldP spid="42" grpId="2"/>
      <p:bldP spid="43" grpId="0"/>
      <p:bldP spid="43" grpId="1"/>
      <p:bldP spid="43" grpId="2"/>
      <p:bldP spid="44" grpId="0"/>
      <p:bldP spid="44" grpId="1"/>
      <p:bldP spid="44" grpId="2"/>
      <p:bldP spid="45" grpId="0"/>
      <p:bldP spid="45" grpId="1"/>
      <p:bldP spid="45" grpId="2"/>
      <p:bldP spid="46" grpId="0"/>
      <p:bldP spid="46" grpId="1"/>
      <p:bldP spid="46" grpId="2"/>
      <p:bldP spid="47" grpId="0"/>
      <p:bldP spid="47" grpId="1"/>
      <p:bldP spid="47" grpId="2"/>
      <p:bldP spid="48" grpId="0"/>
      <p:bldP spid="48" grpId="1"/>
      <p:bldP spid="48" grpId="2"/>
      <p:bldP spid="49" grpId="0"/>
      <p:bldP spid="49" grpId="1"/>
      <p:bldP spid="49" grpId="2"/>
      <p:bldP spid="50" grpId="0"/>
      <p:bldP spid="50" grpId="1"/>
      <p:bldP spid="50" grpId="2"/>
      <p:bldP spid="51" grpId="0"/>
      <p:bldP spid="51" grpId="1"/>
      <p:bldP spid="51" grpId="2"/>
      <p:bldP spid="52" grpId="0"/>
      <p:bldP spid="52" grpId="1"/>
      <p:bldP spid="52" grpId="2"/>
      <p:bldP spid="53" grpId="0"/>
      <p:bldP spid="53" grpId="1"/>
      <p:bldP spid="53" grpId="2"/>
      <p:bldP spid="54" grpId="0"/>
      <p:bldP spid="54" grpId="1"/>
      <p:bldP spid="54" grpId="2"/>
      <p:bldP spid="55" grpId="0"/>
      <p:bldP spid="55" grpId="1"/>
      <p:bldP spid="55" grpId="2"/>
      <p:bldP spid="56" grpId="0"/>
      <p:bldP spid="56" grpId="1"/>
      <p:bldP spid="56" grpId="2"/>
      <p:bldP spid="57" grpId="0"/>
      <p:bldP spid="57" grpId="1"/>
      <p:bldP spid="58" grpId="0"/>
      <p:bldP spid="58" grpId="1"/>
      <p:bldP spid="59" grpId="0"/>
      <p:bldP spid="59" grpId="1"/>
      <p:bldP spid="59" grpId="2"/>
      <p:bldP spid="59" grpId="3"/>
      <p:bldP spid="59" grpId="4"/>
      <p:bldP spid="60" grpId="0"/>
      <p:bldP spid="60" grpId="1"/>
      <p:bldP spid="60" grpId="2"/>
      <p:bldP spid="60" grpId="3"/>
      <p:bldP spid="60" grpId="4"/>
      <p:bldP spid="61" grpId="0"/>
      <p:bldP spid="61" grpId="1"/>
      <p:bldP spid="61" grpId="2"/>
      <p:bldP spid="61" grpId="3"/>
      <p:bldP spid="61" grpId="4"/>
      <p:bldP spid="61" grpId="5"/>
      <p:bldP spid="61" grpId="6"/>
      <p:bldP spid="61" grpId="7"/>
      <p:bldP spid="62" grpId="0"/>
      <p:bldP spid="62" grpId="1"/>
      <p:bldP spid="63" grpId="0"/>
      <p:bldP spid="63" grpId="1"/>
      <p:bldP spid="63" grpId="2"/>
      <p:bldP spid="63" grpId="3"/>
      <p:bldP spid="63" grpId="4"/>
      <p:bldP spid="64" grpId="0"/>
      <p:bldP spid="64" grpId="1"/>
      <p:bldP spid="64" grpId="2"/>
      <p:bldP spid="64" grpId="3"/>
      <p:bldP spid="64" grpId="4"/>
      <p:bldP spid="2" grpId="0"/>
      <p:bldP spid="2" grpId="1"/>
      <p:bldP spid="13" grpId="0" animBg="1"/>
      <p:bldP spid="13" grpId="1"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4E0B80E-1DB1-1748-B65C-AFE13783236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 name="Rectangle 4"/>
          <p:cNvSpPr>
            <a:spLocks noChangeArrowheads="1"/>
          </p:cNvSpPr>
          <p:nvPr/>
        </p:nvSpPr>
        <p:spPr bwMode="auto">
          <a:xfrm>
            <a:off x="180110" y="1371600"/>
            <a:ext cx="8756072" cy="2438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r>
              <a:rPr lang="en-US" sz="9600" b="1" spc="5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chemeClr val="bg1"/>
                  </a:glow>
                  <a:outerShdw blurRad="76200" dist="50800" dir="5400000" algn="tl" rotWithShape="0">
                    <a:srgbClr val="000000">
                      <a:alpha val="65000"/>
                    </a:srgbClr>
                  </a:outerShdw>
                </a:effectLst>
                <a:latin typeface="+mj-lt"/>
              </a:rPr>
              <a:t>Heart of God</a:t>
            </a:r>
          </a:p>
        </p:txBody>
      </p:sp>
      <p:sp>
        <p:nvSpPr>
          <p:cNvPr id="5" name="Rectangle 12"/>
          <p:cNvSpPr>
            <a:spLocks noChangeArrowheads="1"/>
          </p:cNvSpPr>
          <p:nvPr/>
        </p:nvSpPr>
        <p:spPr bwMode="auto">
          <a:xfrm>
            <a:off x="734291" y="4088823"/>
            <a:ext cx="2743200" cy="140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eaLnBrk="1" hangingPunct="1"/>
            <a:r>
              <a:rPr lang="en-US" altLang="en-US" sz="4400" b="1" spc="5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chemeClr val="bg1"/>
                  </a:glow>
                  <a:outerShdw blurRad="76200" dist="50800" dir="5400000" algn="tl" rotWithShape="0">
                    <a:srgbClr val="000000">
                      <a:alpha val="65000"/>
                    </a:srgbClr>
                  </a:outerShdw>
                </a:effectLst>
                <a:latin typeface="+mj-lt"/>
              </a:rPr>
              <a:t>Ron Bert</a:t>
            </a:r>
          </a:p>
        </p:txBody>
      </p:sp>
      <p:sp>
        <p:nvSpPr>
          <p:cNvPr id="7" name="Rectangle 12">
            <a:extLst>
              <a:ext uri="{FF2B5EF4-FFF2-40B4-BE49-F238E27FC236}">
                <a16:creationId xmlns:a16="http://schemas.microsoft.com/office/drawing/2014/main" id="{F1395718-6DB5-4BDB-93E9-8D2A1805A7B7}"/>
              </a:ext>
            </a:extLst>
          </p:cNvPr>
          <p:cNvSpPr>
            <a:spLocks noChangeArrowheads="1"/>
          </p:cNvSpPr>
          <p:nvPr/>
        </p:nvSpPr>
        <p:spPr bwMode="auto">
          <a:xfrm>
            <a:off x="3865418" y="4803525"/>
            <a:ext cx="4862946" cy="140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algn="ctr" eaLnBrk="1" hangingPunct="1"/>
            <a:r>
              <a:rPr lang="en-US" altLang="en-US" sz="4400" b="1" spc="5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chemeClr val="bg1"/>
                  </a:glow>
                  <a:outerShdw blurRad="76200" dist="50800" dir="5400000" algn="tl" rotWithShape="0">
                    <a:srgbClr val="000000">
                      <a:alpha val="65000"/>
                    </a:srgbClr>
                  </a:outerShdw>
                </a:effectLst>
                <a:latin typeface="+mj-lt"/>
              </a:rPr>
              <a:t>August 27, 2023</a:t>
            </a:r>
          </a:p>
        </p:txBody>
      </p:sp>
    </p:spTree>
    <p:extLst>
      <p:ext uri="{BB962C8B-B14F-4D97-AF65-F5344CB8AC3E}">
        <p14:creationId xmlns:p14="http://schemas.microsoft.com/office/powerpoint/2010/main" val="1093339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ppt_x"/>
                                          </p:val>
                                        </p:tav>
                                        <p:tav tm="100000">
                                          <p:val>
                                            <p:strVal val="#ppt_x"/>
                                          </p:val>
                                        </p:tav>
                                      </p:tavLst>
                                    </p:anim>
                                    <p:anim calcmode="lin" valueType="num">
                                      <p:cBhvr additive="base">
                                        <p:cTn id="8" dur="750" fill="hold"/>
                                        <p:tgtEl>
                                          <p:spTgt spid="4"/>
                                        </p:tgtEl>
                                        <p:attrNameLst>
                                          <p:attrName>ppt_y</p:attrName>
                                        </p:attrNameLst>
                                      </p:cBhvr>
                                      <p:tavLst>
                                        <p:tav tm="0">
                                          <p:val>
                                            <p:strVal val="0-#ppt_h/2"/>
                                          </p:val>
                                        </p:tav>
                                        <p:tav tm="100000">
                                          <p:val>
                                            <p:strVal val="#ppt_y"/>
                                          </p:val>
                                        </p:tav>
                                      </p:tavLst>
                                    </p:anim>
                                  </p:childTnLst>
                                </p:cTn>
                              </p:par>
                              <p:par>
                                <p:cTn id="9" presetID="17" presetClass="entr" presetSubtype="10" fill="hold" grpId="5"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750" fill="hold"/>
                                        <p:tgtEl>
                                          <p:spTgt spid="4"/>
                                        </p:tgtEl>
                                        <p:attrNameLst>
                                          <p:attrName>ppt_w</p:attrName>
                                        </p:attrNameLst>
                                      </p:cBhvr>
                                      <p:tavLst>
                                        <p:tav tm="0">
                                          <p:val>
                                            <p:fltVal val="0"/>
                                          </p:val>
                                        </p:tav>
                                        <p:tav tm="100000">
                                          <p:val>
                                            <p:strVal val="#ppt_w"/>
                                          </p:val>
                                        </p:tav>
                                      </p:tavLst>
                                    </p:anim>
                                    <p:anim calcmode="lin" valueType="num">
                                      <p:cBhvr>
                                        <p:cTn id="12" dur="750" fill="hold"/>
                                        <p:tgtEl>
                                          <p:spTgt spid="4"/>
                                        </p:tgtEl>
                                        <p:attrNameLst>
                                          <p:attrName>ppt_h</p:attrName>
                                        </p:attrNameLst>
                                      </p:cBhvr>
                                      <p:tavLst>
                                        <p:tav tm="0">
                                          <p:val>
                                            <p:strVal val="#ppt_h"/>
                                          </p:val>
                                        </p:tav>
                                        <p:tav tm="100000">
                                          <p:val>
                                            <p:strVal val="#ppt_h"/>
                                          </p:val>
                                        </p:tav>
                                      </p:tavLst>
                                    </p:anim>
                                  </p:childTnLst>
                                </p:cTn>
                              </p:par>
                              <p:par>
                                <p:cTn id="13" presetID="39" presetClass="entr" presetSubtype="0" accel="100000" fill="hold" grpId="0" nodeType="withEffect">
                                  <p:stCondLst>
                                    <p:cond delay="250"/>
                                  </p:stCondLst>
                                  <p:childTnLst>
                                    <p:set>
                                      <p:cBhvr>
                                        <p:cTn id="14" dur="1" fill="hold">
                                          <p:stCondLst>
                                            <p:cond delay="0"/>
                                          </p:stCondLst>
                                        </p:cTn>
                                        <p:tgtEl>
                                          <p:spTgt spid="5"/>
                                        </p:tgtEl>
                                        <p:attrNameLst>
                                          <p:attrName>style.visibility</p:attrName>
                                        </p:attrNameLst>
                                      </p:cBhvr>
                                      <p:to>
                                        <p:strVal val="visible"/>
                                      </p:to>
                                    </p:set>
                                    <p:anim calcmode="lin" valueType="num">
                                      <p:cBhvr>
                                        <p:cTn id="15" dur="1000" fill="hold"/>
                                        <p:tgtEl>
                                          <p:spTgt spid="5"/>
                                        </p:tgtEl>
                                        <p:attrNameLst>
                                          <p:attrName>ppt_h</p:attrName>
                                        </p:attrNameLst>
                                      </p:cBhvr>
                                      <p:tavLst>
                                        <p:tav tm="0">
                                          <p:val>
                                            <p:strVal val="#ppt_h/20"/>
                                          </p:val>
                                        </p:tav>
                                        <p:tav tm="50000">
                                          <p:val>
                                            <p:strVal val="#ppt_h/20"/>
                                          </p:val>
                                        </p:tav>
                                        <p:tav tm="100000">
                                          <p:val>
                                            <p:strVal val="#ppt_h"/>
                                          </p:val>
                                        </p:tav>
                                      </p:tavLst>
                                    </p:anim>
                                    <p:anim calcmode="lin" valueType="num">
                                      <p:cBhvr>
                                        <p:cTn id="16" dur="1000" fill="hold"/>
                                        <p:tgtEl>
                                          <p:spTgt spid="5"/>
                                        </p:tgtEl>
                                        <p:attrNameLst>
                                          <p:attrName>ppt_w</p:attrName>
                                        </p:attrNameLst>
                                      </p:cBhvr>
                                      <p:tavLst>
                                        <p:tav tm="0">
                                          <p:val>
                                            <p:strVal val="#ppt_w+.3"/>
                                          </p:val>
                                        </p:tav>
                                        <p:tav tm="50000">
                                          <p:val>
                                            <p:strVal val="#ppt_w+.3"/>
                                          </p:val>
                                        </p:tav>
                                        <p:tav tm="100000">
                                          <p:val>
                                            <p:strVal val="#ppt_w"/>
                                          </p:val>
                                        </p:tav>
                                      </p:tavLst>
                                    </p:anim>
                                    <p:anim calcmode="lin" valueType="num">
                                      <p:cBhvr>
                                        <p:cTn id="17" dur="1000" fill="hold"/>
                                        <p:tgtEl>
                                          <p:spTgt spid="5"/>
                                        </p:tgtEl>
                                        <p:attrNameLst>
                                          <p:attrName>ppt_x</p:attrName>
                                        </p:attrNameLst>
                                      </p:cBhvr>
                                      <p:tavLst>
                                        <p:tav tm="0">
                                          <p:val>
                                            <p:strVal val="#ppt_x-.3"/>
                                          </p:val>
                                        </p:tav>
                                        <p:tav tm="5000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
                                          </p:val>
                                        </p:tav>
                                        <p:tav tm="100000">
                                          <p:val>
                                            <p:strVal val="#ppt_y"/>
                                          </p:val>
                                        </p:tav>
                                      </p:tavLst>
                                    </p:anim>
                                  </p:childTnLst>
                                </p:cTn>
                              </p:par>
                              <p:par>
                                <p:cTn id="19" presetID="39" presetClass="entr" presetSubtype="0" accel="100000" fill="hold" grpId="0" nodeType="withEffect">
                                  <p:stCondLst>
                                    <p:cond delay="750"/>
                                  </p:stCondLst>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ppt_h</p:attrName>
                                        </p:attrNameLst>
                                      </p:cBhvr>
                                      <p:tavLst>
                                        <p:tav tm="0">
                                          <p:val>
                                            <p:strVal val="#ppt_h/20"/>
                                          </p:val>
                                        </p:tav>
                                        <p:tav tm="50000">
                                          <p:val>
                                            <p:strVal val="#ppt_h/20"/>
                                          </p:val>
                                        </p:tav>
                                        <p:tav tm="100000">
                                          <p:val>
                                            <p:strVal val="#ppt_h"/>
                                          </p:val>
                                        </p:tav>
                                      </p:tavLst>
                                    </p:anim>
                                    <p:anim calcmode="lin" valueType="num">
                                      <p:cBhvr>
                                        <p:cTn id="22" dur="1000" fill="hold"/>
                                        <p:tgtEl>
                                          <p:spTgt spid="7"/>
                                        </p:tgtEl>
                                        <p:attrNameLst>
                                          <p:attrName>ppt_w</p:attrName>
                                        </p:attrNameLst>
                                      </p:cBhvr>
                                      <p:tavLst>
                                        <p:tav tm="0">
                                          <p:val>
                                            <p:strVal val="#ppt_w+.3"/>
                                          </p:val>
                                        </p:tav>
                                        <p:tav tm="50000">
                                          <p:val>
                                            <p:strVal val="#ppt_w+.3"/>
                                          </p:val>
                                        </p:tav>
                                        <p:tav tm="100000">
                                          <p:val>
                                            <p:strVal val="#ppt_w"/>
                                          </p:val>
                                        </p:tav>
                                      </p:tavLst>
                                    </p:anim>
                                    <p:anim calcmode="lin" valueType="num">
                                      <p:cBhvr>
                                        <p:cTn id="23" dur="1000" fill="hold"/>
                                        <p:tgtEl>
                                          <p:spTgt spid="7"/>
                                        </p:tgtEl>
                                        <p:attrNameLst>
                                          <p:attrName>ppt_x</p:attrName>
                                        </p:attrNameLst>
                                      </p:cBhvr>
                                      <p:tavLst>
                                        <p:tav tm="0">
                                          <p:val>
                                            <p:strVal val="#ppt_x-.3"/>
                                          </p:val>
                                        </p:tav>
                                        <p:tav tm="5000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0" presetClass="exit" presetSubtype="0" fill="hold" grpId="1" nodeType="clickEffect">
                                  <p:stCondLst>
                                    <p:cond delay="0"/>
                                  </p:stCondLst>
                                  <p:childTnLst>
                                    <p:set>
                                      <p:cBhvr>
                                        <p:cTn id="28" dur="1" fill="hold">
                                          <p:stCondLst>
                                            <p:cond delay="999"/>
                                          </p:stCondLst>
                                        </p:cTn>
                                        <p:tgtEl>
                                          <p:spTgt spid="4"/>
                                        </p:tgtEl>
                                        <p:attrNameLst>
                                          <p:attrName>style.visibility</p:attrName>
                                        </p:attrNameLst>
                                      </p:cBhvr>
                                      <p:to>
                                        <p:strVal val="hidden"/>
                                      </p:to>
                                    </p:set>
                                    <p:animEffect transition="out" filter="dissolve">
                                      <p:cBhvr>
                                        <p:cTn id="29" dur="1000">
                                          <p:stCondLst>
                                            <p:cond delay="0"/>
                                          </p:stCondLst>
                                        </p:cTn>
                                        <p:tgtEl>
                                          <p:spTgt spid="4"/>
                                        </p:tgtEl>
                                      </p:cBhvr>
                                    </p:animEffect>
                                    <p:anim to="" calcmode="lin" valueType="num">
                                      <p:cBhvr>
                                        <p:cTn id="30" dur="1000" fill="hold">
                                          <p:stCondLst>
                                            <p:cond delay="0"/>
                                          </p:stCondLst>
                                        </p:cTn>
                                        <p:tgtEl>
                                          <p:spTgt spid="4"/>
                                        </p:tgtEl>
                                        <p:attrNameLst>
                                          <p:attrName>ppt_w</p:attrName>
                                        </p:attrNameLst>
                                      </p:cBhvr>
                                      <p:tavLst>
                                        <p:tav tm="0">
                                          <p:val>
                                            <p:strVal val="#ppt_w"/>
                                          </p:val>
                                        </p:tav>
                                        <p:tav tm="100000">
                                          <p:val>
                                            <p:strVal val="#ppt_w*4"/>
                                          </p:val>
                                        </p:tav>
                                      </p:tavLst>
                                    </p:anim>
                                    <p:anim to="" calcmode="lin" valueType="num">
                                      <p:cBhvr>
                                        <p:cTn id="31" dur="1000" fill="hold">
                                          <p:stCondLst>
                                            <p:cond delay="0"/>
                                          </p:stCondLst>
                                        </p:cTn>
                                        <p:tgtEl>
                                          <p:spTgt spid="4"/>
                                        </p:tgtEl>
                                        <p:attrNameLst>
                                          <p:attrName>ppt_h</p:attrName>
                                        </p:attrNameLst>
                                      </p:cBhvr>
                                      <p:tavLst>
                                        <p:tav tm="0">
                                          <p:val>
                                            <p:strVal val="#ppt_h"/>
                                          </p:val>
                                        </p:tav>
                                        <p:tav tm="100000">
                                          <p:val>
                                            <p:strVal val="#ppt_h*4"/>
                                          </p:val>
                                        </p:tav>
                                      </p:tavLst>
                                    </p:anim>
                                  </p:childTnLst>
                                </p:cTn>
                              </p:par>
                              <p:par>
                                <p:cTn id="32" presetID="42" presetClass="path" presetSubtype="0" accel="50000" decel="50000" fill="hold" grpId="2" nodeType="withEffect">
                                  <p:stCondLst>
                                    <p:cond delay="0"/>
                                  </p:stCondLst>
                                  <p:childTnLst>
                                    <p:animMotion origin="layout" path="M 2.5E-6 2.22222E-6 L 2.5E-6 0.08727 " pathEditMode="relative" rAng="0" ptsTypes="AA">
                                      <p:cBhvr>
                                        <p:cTn id="33" dur="1000" fill="hold"/>
                                        <p:tgtEl>
                                          <p:spTgt spid="4"/>
                                        </p:tgtEl>
                                        <p:attrNameLst>
                                          <p:attrName>ppt_x</p:attrName>
                                          <p:attrName>ppt_y</p:attrName>
                                        </p:attrNameLst>
                                      </p:cBhvr>
                                      <p:rCtr x="0" y="4352"/>
                                    </p:animMotion>
                                  </p:childTnLst>
                                </p:cTn>
                              </p:par>
                              <p:par>
                                <p:cTn id="34" presetID="8" presetClass="emph" presetSubtype="0" fill="hold" grpId="3" nodeType="withEffect">
                                  <p:stCondLst>
                                    <p:cond delay="0"/>
                                  </p:stCondLst>
                                  <p:childTnLst>
                                    <p:animRot by="-1800000">
                                      <p:cBhvr>
                                        <p:cTn id="35" dur="1000" fill="hold"/>
                                        <p:tgtEl>
                                          <p:spTgt spid="4"/>
                                        </p:tgtEl>
                                        <p:attrNameLst>
                                          <p:attrName>r</p:attrName>
                                        </p:attrNameLst>
                                      </p:cBhvr>
                                    </p:animRot>
                                  </p:childTnLst>
                                </p:cTn>
                              </p:par>
                              <p:par>
                                <p:cTn id="36" presetID="6" presetClass="emph" presetSubtype="0" fill="hold" grpId="4" nodeType="withEffect">
                                  <p:stCondLst>
                                    <p:cond delay="0"/>
                                  </p:stCondLst>
                                  <p:childTnLst>
                                    <p:animScale>
                                      <p:cBhvr>
                                        <p:cTn id="37" dur="1000" fill="hold"/>
                                        <p:tgtEl>
                                          <p:spTgt spid="4"/>
                                        </p:tgtEl>
                                      </p:cBhvr>
                                      <p:by x="5000" y="5000"/>
                                    </p:animScale>
                                  </p:childTnLst>
                                </p:cTn>
                              </p:par>
                              <p:par>
                                <p:cTn id="38" presetID="9" presetClass="exit" presetSubtype="0" fill="hold" grpId="1" nodeType="withEffect">
                                  <p:stCondLst>
                                    <p:cond delay="600"/>
                                  </p:stCondLst>
                                  <p:childTnLst>
                                    <p:animEffect transition="out" filter="dissolve">
                                      <p:cBhvr>
                                        <p:cTn id="39" dur="1500"/>
                                        <p:tgtEl>
                                          <p:spTgt spid="5"/>
                                        </p:tgtEl>
                                      </p:cBhvr>
                                    </p:animEffect>
                                    <p:set>
                                      <p:cBhvr>
                                        <p:cTn id="40" dur="1" fill="hold">
                                          <p:stCondLst>
                                            <p:cond delay="1499"/>
                                          </p:stCondLst>
                                        </p:cTn>
                                        <p:tgtEl>
                                          <p:spTgt spid="5"/>
                                        </p:tgtEl>
                                        <p:attrNameLst>
                                          <p:attrName>style.visibility</p:attrName>
                                        </p:attrNameLst>
                                      </p:cBhvr>
                                      <p:to>
                                        <p:strVal val="hidden"/>
                                      </p:to>
                                    </p:set>
                                  </p:childTnLst>
                                </p:cTn>
                              </p:par>
                              <p:par>
                                <p:cTn id="41" presetID="0" presetClass="path" presetSubtype="0" accel="50000" decel="50000" fill="hold" grpId="2" nodeType="withEffect">
                                  <p:stCondLst>
                                    <p:cond delay="600"/>
                                  </p:stCondLst>
                                  <p:childTnLst>
                                    <p:animMotion origin="layout" path="M -1.94444E-6 -4.07407E-6 L -1.94444E-6 0.23033 " pathEditMode="relative" rAng="0" ptsTypes="AA">
                                      <p:cBhvr>
                                        <p:cTn id="42" dur="1500" fill="hold"/>
                                        <p:tgtEl>
                                          <p:spTgt spid="5"/>
                                        </p:tgtEl>
                                        <p:attrNameLst>
                                          <p:attrName>ppt_x</p:attrName>
                                          <p:attrName>ppt_y</p:attrName>
                                        </p:attrNameLst>
                                      </p:cBhvr>
                                      <p:rCtr x="0" y="11505"/>
                                    </p:animMotion>
                                  </p:childTnLst>
                                </p:cTn>
                              </p:par>
                              <p:par>
                                <p:cTn id="43" presetID="23" presetClass="exit" presetSubtype="32" fill="hold" grpId="1" nodeType="withEffect">
                                  <p:stCondLst>
                                    <p:cond delay="250"/>
                                  </p:stCondLst>
                                  <p:childTnLst>
                                    <p:anim calcmode="lin" valueType="num">
                                      <p:cBhvr>
                                        <p:cTn id="44" dur="2000"/>
                                        <p:tgtEl>
                                          <p:spTgt spid="7"/>
                                        </p:tgtEl>
                                        <p:attrNameLst>
                                          <p:attrName>ppt_w</p:attrName>
                                        </p:attrNameLst>
                                      </p:cBhvr>
                                      <p:tavLst>
                                        <p:tav tm="0">
                                          <p:val>
                                            <p:strVal val="ppt_w"/>
                                          </p:val>
                                        </p:tav>
                                        <p:tav tm="100000">
                                          <p:val>
                                            <p:fltVal val="0"/>
                                          </p:val>
                                        </p:tav>
                                      </p:tavLst>
                                    </p:anim>
                                    <p:anim calcmode="lin" valueType="num">
                                      <p:cBhvr>
                                        <p:cTn id="45" dur="2000"/>
                                        <p:tgtEl>
                                          <p:spTgt spid="7"/>
                                        </p:tgtEl>
                                        <p:attrNameLst>
                                          <p:attrName>ppt_h</p:attrName>
                                        </p:attrNameLst>
                                      </p:cBhvr>
                                      <p:tavLst>
                                        <p:tav tm="0">
                                          <p:val>
                                            <p:strVal val="ppt_h"/>
                                          </p:val>
                                        </p:tav>
                                        <p:tav tm="100000">
                                          <p:val>
                                            <p:fltVal val="0"/>
                                          </p:val>
                                        </p:tav>
                                      </p:tavLst>
                                    </p:anim>
                                    <p:set>
                                      <p:cBhvr>
                                        <p:cTn id="46" dur="1" fill="hold">
                                          <p:stCondLst>
                                            <p:cond delay="1999"/>
                                          </p:stCondLst>
                                        </p:cTn>
                                        <p:tgtEl>
                                          <p:spTgt spid="7"/>
                                        </p:tgtEl>
                                        <p:attrNameLst>
                                          <p:attrName>style.visibility</p:attrName>
                                        </p:attrNameLst>
                                      </p:cBhvr>
                                      <p:to>
                                        <p:strVal val="hidden"/>
                                      </p:to>
                                    </p:set>
                                  </p:childTnLst>
                                </p:cTn>
                              </p:par>
                              <p:par>
                                <p:cTn id="47" presetID="10" presetClass="exit" presetSubtype="0" fill="hold" grpId="2" nodeType="withEffect">
                                  <p:stCondLst>
                                    <p:cond delay="750"/>
                                  </p:stCondLst>
                                  <p:childTnLst>
                                    <p:animEffect transition="out" filter="fade">
                                      <p:cBhvr>
                                        <p:cTn id="48" dur="1500"/>
                                        <p:tgtEl>
                                          <p:spTgt spid="7"/>
                                        </p:tgtEl>
                                      </p:cBhvr>
                                    </p:animEffect>
                                    <p:set>
                                      <p:cBhvr>
                                        <p:cTn id="49" dur="1" fill="hold">
                                          <p:stCondLst>
                                            <p:cond delay="1499"/>
                                          </p:stCondLst>
                                        </p:cTn>
                                        <p:tgtEl>
                                          <p:spTgt spid="7"/>
                                        </p:tgtEl>
                                        <p:attrNameLst>
                                          <p:attrName>style.visibility</p:attrName>
                                        </p:attrNameLst>
                                      </p:cBhvr>
                                      <p:to>
                                        <p:strVal val="hidden"/>
                                      </p:to>
                                    </p:set>
                                  </p:childTnLst>
                                </p:cTn>
                              </p:par>
                              <p:par>
                                <p:cTn id="50" presetID="0" presetClass="path" presetSubtype="0" accel="50000" decel="50000" fill="hold" grpId="3" nodeType="withEffect">
                                  <p:stCondLst>
                                    <p:cond delay="250"/>
                                  </p:stCondLst>
                                  <p:childTnLst>
                                    <p:animMotion origin="layout" path="M -1.66667E-6 -0.00023 C 0.00781 -0.02569 0.03906 -0.09329 0.04705 -0.15347 C 0.05504 -0.21366 0.06059 -0.29861 0.04827 -0.36157 C 0.03594 -0.42454 0.0125 -0.49305 -0.02673 -0.53125 C -0.06597 -0.56944 -0.14548 -0.5919 -0.1875 -0.59005 C -0.22951 -0.58819 -0.26094 -0.55255 -0.27847 -0.5206 C -0.29601 -0.48866 -0.29705 -0.43171 -0.29288 -0.39838 C -0.28871 -0.36505 -0.27135 -0.33588 -0.25347 -0.3206 C -0.23559 -0.30532 -0.20486 -0.30393 -0.18559 -0.30648 C -0.16632 -0.30903 -0.14913 -0.32268 -0.1375 -0.33611 C -0.12587 -0.34954 -0.11736 -0.37199 -0.11614 -0.3868 C -0.11493 -0.40162 -0.12257 -0.41944 -0.13038 -0.425 C -0.13819 -0.43055 -0.15573 -0.42106 -0.1625 -0.42014 " pathEditMode="relative" rAng="0" ptsTypes="AAAAAAAAAAAAA">
                                      <p:cBhvr>
                                        <p:cTn id="51" dur="2000" fill="hold"/>
                                        <p:tgtEl>
                                          <p:spTgt spid="7"/>
                                        </p:tgtEl>
                                        <p:attrNameLst>
                                          <p:attrName>ppt_x</p:attrName>
                                          <p:attrName>ppt_y</p:attrName>
                                        </p:attrNameLst>
                                      </p:cBhvr>
                                      <p:rCtr x="-11979" y="-295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4" grpId="2"/>
      <p:bldP spid="4" grpId="3"/>
      <p:bldP spid="4" grpId="4"/>
      <p:bldP spid="4" grpId="5"/>
      <p:bldP spid="5" grpId="0"/>
      <p:bldP spid="5" grpId="1"/>
      <p:bldP spid="5" grpId="2"/>
      <p:bldP spid="7" grpId="0"/>
      <p:bldP spid="7" grpId="1"/>
      <p:bldP spid="7" grpId="2"/>
      <p:bldP spid="7" grpId="3"/>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412F2408-AB21-1006-D4A3-0A1583BE388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 y="-1"/>
            <a:ext cx="2312277" cy="1781684"/>
          </a:xfrm>
          <a:prstGeom prst="rect">
            <a:avLst/>
          </a:prstGeom>
        </p:spPr>
      </p:pic>
      <p:pic>
        <p:nvPicPr>
          <p:cNvPr id="3" name="Picture 10">
            <a:extLst>
              <a:ext uri="{FF2B5EF4-FFF2-40B4-BE49-F238E27FC236}">
                <a16:creationId xmlns:a16="http://schemas.microsoft.com/office/drawing/2014/main" id="{0C2D7F74-3146-3CDE-4F0C-7CFE5D590A1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471" r="15122"/>
          <a:stretch/>
        </p:blipFill>
        <p:spPr>
          <a:xfrm>
            <a:off x="2287181" y="0"/>
            <a:ext cx="2286000" cy="1781684"/>
          </a:xfrm>
          <a:prstGeom prst="rect">
            <a:avLst/>
          </a:prstGeom>
        </p:spPr>
      </p:pic>
      <p:pic>
        <p:nvPicPr>
          <p:cNvPr id="4" name="Picture 4">
            <a:extLst>
              <a:ext uri="{FF2B5EF4-FFF2-40B4-BE49-F238E27FC236}">
                <a16:creationId xmlns:a16="http://schemas.microsoft.com/office/drawing/2014/main" id="{43C43B6F-5A0A-7762-C962-C7B41E3C3ED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743" y="0"/>
            <a:ext cx="2286000" cy="1778000"/>
          </a:xfrm>
          <a:prstGeom prst="rect">
            <a:avLst/>
          </a:prstGeom>
        </p:spPr>
      </p:pic>
      <p:pic>
        <p:nvPicPr>
          <p:cNvPr id="5" name="Picture 2">
            <a:extLst>
              <a:ext uri="{FF2B5EF4-FFF2-40B4-BE49-F238E27FC236}">
                <a16:creationId xmlns:a16="http://schemas.microsoft.com/office/drawing/2014/main" id="{3BAEA15C-E5B1-B5BE-73A8-F431B501EB9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858000" y="0"/>
            <a:ext cx="2286000" cy="1781684"/>
          </a:xfrm>
          <a:prstGeom prst="rect">
            <a:avLst/>
          </a:prstGeom>
        </p:spPr>
      </p:pic>
      <p:pic>
        <p:nvPicPr>
          <p:cNvPr id="6" name="Picture 2">
            <a:extLst>
              <a:ext uri="{FF2B5EF4-FFF2-40B4-BE49-F238E27FC236}">
                <a16:creationId xmlns:a16="http://schemas.microsoft.com/office/drawing/2014/main" id="{4473A934-76D0-E9DA-69D0-E438F84637E5}"/>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1000"/>
          <a:stretch/>
        </p:blipFill>
        <p:spPr>
          <a:xfrm>
            <a:off x="4572786" y="1778000"/>
            <a:ext cx="2286000" cy="1806650"/>
          </a:xfrm>
          <a:prstGeom prst="rect">
            <a:avLst/>
          </a:prstGeom>
        </p:spPr>
      </p:pic>
      <p:pic>
        <p:nvPicPr>
          <p:cNvPr id="7" name="Picture 2">
            <a:extLst>
              <a:ext uri="{FF2B5EF4-FFF2-40B4-BE49-F238E27FC236}">
                <a16:creationId xmlns:a16="http://schemas.microsoft.com/office/drawing/2014/main" id="{13A29110-C32B-C4A0-48CA-41F335DB07E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280881" y="1778252"/>
            <a:ext cx="2286000" cy="1801732"/>
          </a:xfrm>
          <a:prstGeom prst="rect">
            <a:avLst/>
          </a:prstGeom>
        </p:spPr>
      </p:pic>
      <p:pic>
        <p:nvPicPr>
          <p:cNvPr id="8" name="Picture 2">
            <a:extLst>
              <a:ext uri="{FF2B5EF4-FFF2-40B4-BE49-F238E27FC236}">
                <a16:creationId xmlns:a16="http://schemas.microsoft.com/office/drawing/2014/main" id="{886B911A-094F-F468-2B8F-65A598ED8149}"/>
              </a:ext>
            </a:extLst>
          </p:cNvPr>
          <p:cNvPicPr>
            <a:picLocks noChangeAspect="1"/>
          </p:cNvPicPr>
          <p:nvPr/>
        </p:nvPicPr>
        <p:blipFill rotWithShape="1">
          <a:blip r:embed="rId8">
            <a:extLst>
              <a:ext uri="{28A0092B-C50C-407E-A947-70E740481C1C}">
                <a14:useLocalDpi xmlns:a14="http://schemas.microsoft.com/office/drawing/2010/main" val="0"/>
              </a:ext>
            </a:extLst>
          </a:blip>
          <a:srcRect l="2210" r="2486"/>
          <a:stretch/>
        </p:blipFill>
        <p:spPr>
          <a:xfrm>
            <a:off x="0" y="1778000"/>
            <a:ext cx="2286000" cy="1806650"/>
          </a:xfrm>
          <a:prstGeom prst="rect">
            <a:avLst/>
          </a:prstGeom>
        </p:spPr>
      </p:pic>
      <p:pic>
        <p:nvPicPr>
          <p:cNvPr id="9" name="Picture 2">
            <a:extLst>
              <a:ext uri="{FF2B5EF4-FFF2-40B4-BE49-F238E27FC236}">
                <a16:creationId xmlns:a16="http://schemas.microsoft.com/office/drawing/2014/main" id="{4D38AEC9-479F-5F11-1B16-71881C1ECF53}"/>
              </a:ext>
            </a:extLst>
          </p:cNvPr>
          <p:cNvPicPr>
            <a:picLocks noChangeAspect="1"/>
          </p:cNvPicPr>
          <p:nvPr/>
        </p:nvPicPr>
        <p:blipFill rotWithShape="1">
          <a:blip r:embed="rId9">
            <a:extLst>
              <a:ext uri="{28A0092B-C50C-407E-A947-70E740481C1C}">
                <a14:useLocalDpi xmlns:a14="http://schemas.microsoft.com/office/drawing/2010/main" val="0"/>
              </a:ext>
            </a:extLst>
          </a:blip>
          <a:srcRect r="29825"/>
          <a:stretch/>
        </p:blipFill>
        <p:spPr>
          <a:xfrm>
            <a:off x="6858000" y="1778000"/>
            <a:ext cx="2286000" cy="1806650"/>
          </a:xfrm>
          <a:prstGeom prst="rect">
            <a:avLst/>
          </a:prstGeom>
        </p:spPr>
      </p:pic>
      <p:pic>
        <p:nvPicPr>
          <p:cNvPr id="10" name="Picture 14">
            <a:extLst>
              <a:ext uri="{FF2B5EF4-FFF2-40B4-BE49-F238E27FC236}">
                <a16:creationId xmlns:a16="http://schemas.microsoft.com/office/drawing/2014/main" id="{6B618A20-0176-3723-A117-4E0B566B0A46}"/>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0" y="3572933"/>
            <a:ext cx="2286000" cy="1806309"/>
          </a:xfrm>
          <a:prstGeom prst="rect">
            <a:avLst/>
          </a:prstGeom>
        </p:spPr>
      </p:pic>
      <p:pic>
        <p:nvPicPr>
          <p:cNvPr id="11" name="Picture">
            <a:extLst>
              <a:ext uri="{FF2B5EF4-FFF2-40B4-BE49-F238E27FC236}">
                <a16:creationId xmlns:a16="http://schemas.microsoft.com/office/drawing/2014/main" id="{9F7FEA5D-36ED-FF27-2028-783BBF0E9E4A}"/>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b="2862"/>
          <a:stretch/>
        </p:blipFill>
        <p:spPr>
          <a:xfrm>
            <a:off x="4576081" y="3572933"/>
            <a:ext cx="2286000" cy="1806309"/>
          </a:xfrm>
          <a:prstGeom prst="rect">
            <a:avLst/>
          </a:prstGeom>
        </p:spPr>
      </p:pic>
      <p:pic>
        <p:nvPicPr>
          <p:cNvPr id="12" name="Picture 2">
            <a:extLst>
              <a:ext uri="{FF2B5EF4-FFF2-40B4-BE49-F238E27FC236}">
                <a16:creationId xmlns:a16="http://schemas.microsoft.com/office/drawing/2014/main" id="{D4267D07-E409-003F-8D13-DAE23094D371}"/>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259724" y="3572933"/>
            <a:ext cx="2317781" cy="1806309"/>
          </a:xfrm>
          <a:prstGeom prst="rect">
            <a:avLst/>
          </a:prstGeom>
        </p:spPr>
      </p:pic>
      <p:pic>
        <p:nvPicPr>
          <p:cNvPr id="13" name="Picture 2">
            <a:extLst>
              <a:ext uri="{FF2B5EF4-FFF2-40B4-BE49-F238E27FC236}">
                <a16:creationId xmlns:a16="http://schemas.microsoft.com/office/drawing/2014/main" id="{17E9F0E5-A81B-39CE-31E6-35646DB1B368}"/>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0" y="5366873"/>
            <a:ext cx="1828800" cy="1491127"/>
          </a:xfrm>
          <a:prstGeom prst="rect">
            <a:avLst/>
          </a:prstGeom>
        </p:spPr>
      </p:pic>
      <p:pic>
        <p:nvPicPr>
          <p:cNvPr id="14" name="Picture 20">
            <a:extLst>
              <a:ext uri="{FF2B5EF4-FFF2-40B4-BE49-F238E27FC236}">
                <a16:creationId xmlns:a16="http://schemas.microsoft.com/office/drawing/2014/main" id="{1D418912-CEAA-242F-FBA9-FFFB08A866DF}"/>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486401" y="5367867"/>
            <a:ext cx="1828800" cy="1490133"/>
          </a:xfrm>
          <a:prstGeom prst="rect">
            <a:avLst/>
          </a:prstGeom>
        </p:spPr>
      </p:pic>
      <p:pic>
        <p:nvPicPr>
          <p:cNvPr id="15" name="Picture 22">
            <a:extLst>
              <a:ext uri="{FF2B5EF4-FFF2-40B4-BE49-F238E27FC236}">
                <a16:creationId xmlns:a16="http://schemas.microsoft.com/office/drawing/2014/main" id="{0E73426C-DB93-7312-709C-B0850B774AB9}"/>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858000" y="3572933"/>
            <a:ext cx="2286000" cy="1806309"/>
          </a:xfrm>
          <a:prstGeom prst="rect">
            <a:avLst/>
          </a:prstGeom>
        </p:spPr>
      </p:pic>
      <p:pic>
        <p:nvPicPr>
          <p:cNvPr id="16" name="Picture 2">
            <a:extLst>
              <a:ext uri="{FF2B5EF4-FFF2-40B4-BE49-F238E27FC236}">
                <a16:creationId xmlns:a16="http://schemas.microsoft.com/office/drawing/2014/main" id="{F9EBAD46-AA55-6FE2-23E5-E89BC27AAFE4}"/>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3664332" y="5366873"/>
            <a:ext cx="1828800" cy="1491127"/>
          </a:xfrm>
          <a:prstGeom prst="rect">
            <a:avLst/>
          </a:prstGeom>
        </p:spPr>
      </p:pic>
      <p:pic>
        <p:nvPicPr>
          <p:cNvPr id="18" name="Picture 2">
            <a:extLst>
              <a:ext uri="{FF2B5EF4-FFF2-40B4-BE49-F238E27FC236}">
                <a16:creationId xmlns:a16="http://schemas.microsoft.com/office/drawing/2014/main" id="{DAF6C463-002F-161C-E0ED-DDA724719ED2}"/>
              </a:ext>
            </a:extLst>
          </p:cNvPr>
          <p:cNvPicPr>
            <a:picLocks noChangeAspect="1"/>
          </p:cNvPicPr>
          <p:nvPr/>
        </p:nvPicPr>
        <p:blipFill rotWithShape="1">
          <a:blip r:embed="rId17" cstate="print">
            <a:extLst>
              <a:ext uri="{28A0092B-C50C-407E-A947-70E740481C1C}">
                <a14:useLocalDpi xmlns:a14="http://schemas.microsoft.com/office/drawing/2010/main" val="0"/>
              </a:ext>
            </a:extLst>
          </a:blip>
          <a:srcRect l="16228" r="3217"/>
          <a:stretch/>
        </p:blipFill>
        <p:spPr>
          <a:xfrm>
            <a:off x="1828798" y="5366873"/>
            <a:ext cx="1839311" cy="1491127"/>
          </a:xfrm>
          <a:prstGeom prst="rect">
            <a:avLst/>
          </a:prstGeom>
        </p:spPr>
      </p:pic>
      <p:pic>
        <p:nvPicPr>
          <p:cNvPr id="20" name="Picture 19">
            <a:extLst>
              <a:ext uri="{FF2B5EF4-FFF2-40B4-BE49-F238E27FC236}">
                <a16:creationId xmlns:a16="http://schemas.microsoft.com/office/drawing/2014/main" id="{93FCFAE6-B156-9D41-4F8C-BD75B1AD06C2}"/>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7315200" y="5367967"/>
            <a:ext cx="1828800" cy="1490034"/>
          </a:xfrm>
          <a:prstGeom prst="rect">
            <a:avLst/>
          </a:prstGeom>
        </p:spPr>
      </p:pic>
    </p:spTree>
    <p:extLst>
      <p:ext uri="{BB962C8B-B14F-4D97-AF65-F5344CB8AC3E}">
        <p14:creationId xmlns:p14="http://schemas.microsoft.com/office/powerpoint/2010/main" val="29714657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D3E591A9-40FE-0209-CF70-218FFB5C963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 name="Content Placeholder 2"/>
          <p:cNvSpPr txBox="1">
            <a:spLocks/>
          </p:cNvSpPr>
          <p:nvPr/>
        </p:nvSpPr>
        <p:spPr>
          <a:xfrm>
            <a:off x="152400" y="152400"/>
            <a:ext cx="8839200" cy="6583363"/>
          </a:xfrm>
          <a:prstGeom prst="rect">
            <a:avLst/>
          </a:prstGeom>
        </p:spPr>
        <p:txBody>
          <a:bodyPr vert="horz" lIns="91440" tIns="45720" rIns="91440" bIns="45720" rtlCol="0">
            <a:normAutofit fontScale="92500" lnSpcReduction="10000"/>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is light and in Him is no darkness at all</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sees all in the light of His creation</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is present from beginning to end in all</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God’s truth is the foundation of all reality</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does not lie or repent but boldly declares truth</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By God’s will existence of life is part of His creation</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created an opening cosmos; alone by Himself</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wills truth as a condition for His creatures</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In all the storms of life God will have His way</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The Spirit of God gives life</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Righteousness comes by the qualities God holds</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brings truth to us through Jesus Christ</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Christ declares the will of God for man to know</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p:txBody>
      </p:sp>
      <p:sp>
        <p:nvSpPr>
          <p:cNvPr id="5" name="Rectangle 4"/>
          <p:cNvSpPr>
            <a:spLocks noChangeArrowheads="1"/>
          </p:cNvSpPr>
          <p:nvPr/>
        </p:nvSpPr>
        <p:spPr bwMode="auto">
          <a:xfrm rot="21202571">
            <a:off x="867271" y="1261842"/>
            <a:ext cx="7624272" cy="44079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0" b="1" i="0" u="none" strike="noStrike" kern="1200" cap="none" spc="50" normalizeH="0" baseline="0" noProof="0" dirty="0">
                <a:ln w="11430"/>
                <a:solidFill>
                  <a:srgbClr val="C00000"/>
                </a:solidFill>
                <a:effectLst>
                  <a:glow rad="50800">
                    <a:srgbClr val="FFFF00">
                      <a:alpha val="80000"/>
                    </a:srgbClr>
                  </a:glow>
                  <a:outerShdw blurRad="76200" dist="50800" dir="5400000" algn="tl" rotWithShape="0">
                    <a:srgbClr val="000000">
                      <a:alpha val="65000"/>
                    </a:srgbClr>
                  </a:outerShdw>
                </a:effectLst>
                <a:uLnTx/>
                <a:uFillTx/>
                <a:latin typeface="Calibri" panose="020F0502020204030204" pitchFamily="34" charset="0"/>
                <a:ea typeface="+mn-ea"/>
                <a:cs typeface="+mn-cs"/>
              </a:rPr>
              <a:t>God’s heart wills that we come to Him wholly</a:t>
            </a:r>
            <a:endParaRPr kumimoji="0" lang="en-US" sz="8000" b="1" i="1" u="none" strike="noStrike" kern="1200" cap="none" spc="50" normalizeH="0" baseline="0" noProof="0" dirty="0">
              <a:ln w="11430"/>
              <a:solidFill>
                <a:srgbClr val="C00000"/>
              </a:solidFill>
              <a:effectLst>
                <a:glow rad="50800">
                  <a:srgbClr val="FFFF00">
                    <a:alpha val="80000"/>
                  </a:srgbClr>
                </a:glow>
                <a:outerShdw blurRad="76200" dist="50800" dir="5400000" algn="tl" rotWithShape="0">
                  <a:srgbClr val="000000">
                    <a:alpha val="65000"/>
                  </a:srgbClr>
                </a:outerShdw>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3588588520"/>
      </p:ext>
    </p:extLst>
  </p:cSld>
  <p:clrMapOvr>
    <a:masterClrMapping/>
  </p:clrMapOvr>
  <mc:AlternateContent xmlns:mc="http://schemas.openxmlformats.org/markup-compatibility/2006" xmlns:p14="http://schemas.microsoft.com/office/powerpoint/2010/main">
    <mc:Choice Requires="p14">
      <p:transition spd="slow" p14:dur="4000">
        <p14:vortex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wipe(left)">
                                      <p:cBhvr>
                                        <p:cTn id="12" dur="500"/>
                                        <p:tgtEl>
                                          <p:spTgt spid="4">
                                            <p:txEl>
                                              <p:pRg st="1" end="1"/>
                                            </p:txEl>
                                          </p:spTgt>
                                        </p:tgtEl>
                                      </p:cBhvr>
                                    </p:animEffect>
                                  </p:childTnLst>
                                </p:cTn>
                              </p:par>
                              <p:par>
                                <p:cTn id="13" presetID="3" presetClass="emph" presetSubtype="2" fill="hold" nodeType="withEffect">
                                  <p:stCondLst>
                                    <p:cond delay="0"/>
                                  </p:stCondLst>
                                  <p:childTnLst>
                                    <p:animClr clrSpc="rgb" dir="cw">
                                      <p:cBhvr override="childStyle">
                                        <p:cTn id="14" dur="500" fill="hold"/>
                                        <p:tgtEl>
                                          <p:spTgt spid="4">
                                            <p:txEl>
                                              <p:pRg st="0" end="0"/>
                                            </p:txEl>
                                          </p:spTgt>
                                        </p:tgtEl>
                                        <p:attrNameLst>
                                          <p:attrName>style.color</p:attrName>
                                        </p:attrNameLst>
                                      </p:cBhvr>
                                      <p:to>
                                        <a:srgbClr val="E6CDFF"/>
                                      </p:to>
                                    </p:animClr>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wipe(left)">
                                      <p:cBhvr>
                                        <p:cTn id="19" dur="500"/>
                                        <p:tgtEl>
                                          <p:spTgt spid="4">
                                            <p:txEl>
                                              <p:pRg st="2" end="2"/>
                                            </p:txEl>
                                          </p:spTgt>
                                        </p:tgtEl>
                                      </p:cBhvr>
                                    </p:animEffect>
                                  </p:childTnLst>
                                </p:cTn>
                              </p:par>
                              <p:par>
                                <p:cTn id="20" presetID="3" presetClass="emph" presetSubtype="2" fill="hold" nodeType="withEffect">
                                  <p:stCondLst>
                                    <p:cond delay="0"/>
                                  </p:stCondLst>
                                  <p:childTnLst>
                                    <p:animClr clrSpc="rgb" dir="cw">
                                      <p:cBhvr override="childStyle">
                                        <p:cTn id="21" dur="500" fill="hold"/>
                                        <p:tgtEl>
                                          <p:spTgt spid="4">
                                            <p:txEl>
                                              <p:pRg st="1" end="1"/>
                                            </p:txEl>
                                          </p:spTgt>
                                        </p:tgtEl>
                                        <p:attrNameLst>
                                          <p:attrName>style.color</p:attrName>
                                        </p:attrNameLst>
                                      </p:cBhvr>
                                      <p:to>
                                        <a:srgbClr val="E6CDFF"/>
                                      </p:to>
                                    </p:animClr>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4">
                                            <p:txEl>
                                              <p:pRg st="3" end="3"/>
                                            </p:txEl>
                                          </p:spTgt>
                                        </p:tgtEl>
                                        <p:attrNameLst>
                                          <p:attrName>style.visibility</p:attrName>
                                        </p:attrNameLst>
                                      </p:cBhvr>
                                      <p:to>
                                        <p:strVal val="visible"/>
                                      </p:to>
                                    </p:set>
                                    <p:animEffect transition="in" filter="wipe(left)">
                                      <p:cBhvr>
                                        <p:cTn id="26" dur="500"/>
                                        <p:tgtEl>
                                          <p:spTgt spid="4">
                                            <p:txEl>
                                              <p:pRg st="3" end="3"/>
                                            </p:txEl>
                                          </p:spTgt>
                                        </p:tgtEl>
                                      </p:cBhvr>
                                    </p:animEffect>
                                  </p:childTnLst>
                                </p:cTn>
                              </p:par>
                              <p:par>
                                <p:cTn id="27" presetID="3" presetClass="emph" presetSubtype="2" fill="hold" nodeType="withEffect">
                                  <p:stCondLst>
                                    <p:cond delay="0"/>
                                  </p:stCondLst>
                                  <p:childTnLst>
                                    <p:animClr clrSpc="rgb" dir="cw">
                                      <p:cBhvr override="childStyle">
                                        <p:cTn id="28" dur="500" fill="hold"/>
                                        <p:tgtEl>
                                          <p:spTgt spid="4">
                                            <p:txEl>
                                              <p:pRg st="2" end="2"/>
                                            </p:txEl>
                                          </p:spTgt>
                                        </p:tgtEl>
                                        <p:attrNameLst>
                                          <p:attrName>style.color</p:attrName>
                                        </p:attrNameLst>
                                      </p:cBhvr>
                                      <p:to>
                                        <a:srgbClr val="E6CDFF"/>
                                      </p:to>
                                    </p:animClr>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
                                            <p:txEl>
                                              <p:pRg st="4" end="4"/>
                                            </p:txEl>
                                          </p:spTgt>
                                        </p:tgtEl>
                                        <p:attrNameLst>
                                          <p:attrName>style.visibility</p:attrName>
                                        </p:attrNameLst>
                                      </p:cBhvr>
                                      <p:to>
                                        <p:strVal val="visible"/>
                                      </p:to>
                                    </p:set>
                                    <p:animEffect transition="in" filter="wipe(left)">
                                      <p:cBhvr>
                                        <p:cTn id="33" dur="500"/>
                                        <p:tgtEl>
                                          <p:spTgt spid="4">
                                            <p:txEl>
                                              <p:pRg st="4" end="4"/>
                                            </p:txEl>
                                          </p:spTgt>
                                        </p:tgtEl>
                                      </p:cBhvr>
                                    </p:animEffect>
                                  </p:childTnLst>
                                </p:cTn>
                              </p:par>
                              <p:par>
                                <p:cTn id="34" presetID="3" presetClass="emph" presetSubtype="2" fill="hold" nodeType="withEffect">
                                  <p:stCondLst>
                                    <p:cond delay="0"/>
                                  </p:stCondLst>
                                  <p:childTnLst>
                                    <p:animClr clrSpc="rgb" dir="cw">
                                      <p:cBhvr override="childStyle">
                                        <p:cTn id="35" dur="500" fill="hold"/>
                                        <p:tgtEl>
                                          <p:spTgt spid="4">
                                            <p:txEl>
                                              <p:pRg st="3" end="3"/>
                                            </p:txEl>
                                          </p:spTgt>
                                        </p:tgtEl>
                                        <p:attrNameLst>
                                          <p:attrName>style.color</p:attrName>
                                        </p:attrNameLst>
                                      </p:cBhvr>
                                      <p:to>
                                        <a:srgbClr val="E6CDFF"/>
                                      </p:to>
                                    </p:animClr>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4">
                                            <p:txEl>
                                              <p:pRg st="5" end="5"/>
                                            </p:txEl>
                                          </p:spTgt>
                                        </p:tgtEl>
                                        <p:attrNameLst>
                                          <p:attrName>style.visibility</p:attrName>
                                        </p:attrNameLst>
                                      </p:cBhvr>
                                      <p:to>
                                        <p:strVal val="visible"/>
                                      </p:to>
                                    </p:set>
                                    <p:animEffect transition="in" filter="wipe(left)">
                                      <p:cBhvr>
                                        <p:cTn id="40" dur="500"/>
                                        <p:tgtEl>
                                          <p:spTgt spid="4">
                                            <p:txEl>
                                              <p:pRg st="5" end="5"/>
                                            </p:txEl>
                                          </p:spTgt>
                                        </p:tgtEl>
                                      </p:cBhvr>
                                    </p:animEffect>
                                  </p:childTnLst>
                                </p:cTn>
                              </p:par>
                              <p:par>
                                <p:cTn id="41" presetID="3" presetClass="emph" presetSubtype="2" fill="hold" nodeType="withEffect">
                                  <p:stCondLst>
                                    <p:cond delay="0"/>
                                  </p:stCondLst>
                                  <p:childTnLst>
                                    <p:animClr clrSpc="rgb" dir="cw">
                                      <p:cBhvr override="childStyle">
                                        <p:cTn id="42" dur="500" fill="hold"/>
                                        <p:tgtEl>
                                          <p:spTgt spid="4">
                                            <p:txEl>
                                              <p:pRg st="4" end="4"/>
                                            </p:txEl>
                                          </p:spTgt>
                                        </p:tgtEl>
                                        <p:attrNameLst>
                                          <p:attrName>style.color</p:attrName>
                                        </p:attrNameLst>
                                      </p:cBhvr>
                                      <p:to>
                                        <a:srgbClr val="E6CDFF"/>
                                      </p:to>
                                    </p:animClr>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4">
                                            <p:txEl>
                                              <p:pRg st="6" end="6"/>
                                            </p:txEl>
                                          </p:spTgt>
                                        </p:tgtEl>
                                        <p:attrNameLst>
                                          <p:attrName>style.visibility</p:attrName>
                                        </p:attrNameLst>
                                      </p:cBhvr>
                                      <p:to>
                                        <p:strVal val="visible"/>
                                      </p:to>
                                    </p:set>
                                    <p:animEffect transition="in" filter="wipe(left)">
                                      <p:cBhvr>
                                        <p:cTn id="47" dur="500"/>
                                        <p:tgtEl>
                                          <p:spTgt spid="4">
                                            <p:txEl>
                                              <p:pRg st="6" end="6"/>
                                            </p:txEl>
                                          </p:spTgt>
                                        </p:tgtEl>
                                      </p:cBhvr>
                                    </p:animEffect>
                                  </p:childTnLst>
                                </p:cTn>
                              </p:par>
                              <p:par>
                                <p:cTn id="48" presetID="3" presetClass="emph" presetSubtype="2" fill="hold" nodeType="withEffect">
                                  <p:stCondLst>
                                    <p:cond delay="0"/>
                                  </p:stCondLst>
                                  <p:childTnLst>
                                    <p:animClr clrSpc="rgb" dir="cw">
                                      <p:cBhvr override="childStyle">
                                        <p:cTn id="49" dur="500" fill="hold"/>
                                        <p:tgtEl>
                                          <p:spTgt spid="4">
                                            <p:txEl>
                                              <p:pRg st="5" end="5"/>
                                            </p:txEl>
                                          </p:spTgt>
                                        </p:tgtEl>
                                        <p:attrNameLst>
                                          <p:attrName>style.color</p:attrName>
                                        </p:attrNameLst>
                                      </p:cBhvr>
                                      <p:to>
                                        <a:srgbClr val="E6CDFF"/>
                                      </p:to>
                                    </p:animClr>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4">
                                            <p:txEl>
                                              <p:pRg st="7" end="7"/>
                                            </p:txEl>
                                          </p:spTgt>
                                        </p:tgtEl>
                                        <p:attrNameLst>
                                          <p:attrName>style.visibility</p:attrName>
                                        </p:attrNameLst>
                                      </p:cBhvr>
                                      <p:to>
                                        <p:strVal val="visible"/>
                                      </p:to>
                                    </p:set>
                                    <p:animEffect transition="in" filter="wipe(left)">
                                      <p:cBhvr>
                                        <p:cTn id="54" dur="500"/>
                                        <p:tgtEl>
                                          <p:spTgt spid="4">
                                            <p:txEl>
                                              <p:pRg st="7" end="7"/>
                                            </p:txEl>
                                          </p:spTgt>
                                        </p:tgtEl>
                                      </p:cBhvr>
                                    </p:animEffect>
                                  </p:childTnLst>
                                </p:cTn>
                              </p:par>
                              <p:par>
                                <p:cTn id="55" presetID="3" presetClass="emph" presetSubtype="2" fill="hold" nodeType="withEffect">
                                  <p:stCondLst>
                                    <p:cond delay="0"/>
                                  </p:stCondLst>
                                  <p:childTnLst>
                                    <p:animClr clrSpc="rgb" dir="cw">
                                      <p:cBhvr override="childStyle">
                                        <p:cTn id="56" dur="500" fill="hold"/>
                                        <p:tgtEl>
                                          <p:spTgt spid="4">
                                            <p:txEl>
                                              <p:pRg st="6" end="6"/>
                                            </p:txEl>
                                          </p:spTgt>
                                        </p:tgtEl>
                                        <p:attrNameLst>
                                          <p:attrName>style.color</p:attrName>
                                        </p:attrNameLst>
                                      </p:cBhvr>
                                      <p:to>
                                        <a:srgbClr val="E6CDFF"/>
                                      </p:to>
                                    </p:animClr>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4">
                                            <p:txEl>
                                              <p:pRg st="8" end="8"/>
                                            </p:txEl>
                                          </p:spTgt>
                                        </p:tgtEl>
                                        <p:attrNameLst>
                                          <p:attrName>style.visibility</p:attrName>
                                        </p:attrNameLst>
                                      </p:cBhvr>
                                      <p:to>
                                        <p:strVal val="visible"/>
                                      </p:to>
                                    </p:set>
                                    <p:animEffect transition="in" filter="wipe(left)">
                                      <p:cBhvr>
                                        <p:cTn id="61" dur="500"/>
                                        <p:tgtEl>
                                          <p:spTgt spid="4">
                                            <p:txEl>
                                              <p:pRg st="8" end="8"/>
                                            </p:txEl>
                                          </p:spTgt>
                                        </p:tgtEl>
                                      </p:cBhvr>
                                    </p:animEffect>
                                  </p:childTnLst>
                                </p:cTn>
                              </p:par>
                              <p:par>
                                <p:cTn id="62" presetID="3" presetClass="emph" presetSubtype="2" fill="hold" nodeType="withEffect">
                                  <p:stCondLst>
                                    <p:cond delay="0"/>
                                  </p:stCondLst>
                                  <p:childTnLst>
                                    <p:animClr clrSpc="rgb" dir="cw">
                                      <p:cBhvr override="childStyle">
                                        <p:cTn id="63" dur="500" fill="hold"/>
                                        <p:tgtEl>
                                          <p:spTgt spid="4">
                                            <p:txEl>
                                              <p:pRg st="7" end="7"/>
                                            </p:txEl>
                                          </p:spTgt>
                                        </p:tgtEl>
                                        <p:attrNameLst>
                                          <p:attrName>style.color</p:attrName>
                                        </p:attrNameLst>
                                      </p:cBhvr>
                                      <p:to>
                                        <a:srgbClr val="E6CDFF"/>
                                      </p:to>
                                    </p:animClr>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4">
                                            <p:txEl>
                                              <p:pRg st="9" end="9"/>
                                            </p:txEl>
                                          </p:spTgt>
                                        </p:tgtEl>
                                        <p:attrNameLst>
                                          <p:attrName>style.visibility</p:attrName>
                                        </p:attrNameLst>
                                      </p:cBhvr>
                                      <p:to>
                                        <p:strVal val="visible"/>
                                      </p:to>
                                    </p:set>
                                    <p:animEffect transition="in" filter="wipe(left)">
                                      <p:cBhvr>
                                        <p:cTn id="68" dur="500"/>
                                        <p:tgtEl>
                                          <p:spTgt spid="4">
                                            <p:txEl>
                                              <p:pRg st="9" end="9"/>
                                            </p:txEl>
                                          </p:spTgt>
                                        </p:tgtEl>
                                      </p:cBhvr>
                                    </p:animEffect>
                                  </p:childTnLst>
                                </p:cTn>
                              </p:par>
                              <p:par>
                                <p:cTn id="69" presetID="3" presetClass="emph" presetSubtype="2" fill="hold" nodeType="withEffect">
                                  <p:stCondLst>
                                    <p:cond delay="0"/>
                                  </p:stCondLst>
                                  <p:childTnLst>
                                    <p:animClr clrSpc="rgb" dir="cw">
                                      <p:cBhvr override="childStyle">
                                        <p:cTn id="70" dur="500" fill="hold"/>
                                        <p:tgtEl>
                                          <p:spTgt spid="4">
                                            <p:txEl>
                                              <p:pRg st="8" end="8"/>
                                            </p:txEl>
                                          </p:spTgt>
                                        </p:tgtEl>
                                        <p:attrNameLst>
                                          <p:attrName>style.color</p:attrName>
                                        </p:attrNameLst>
                                      </p:cBhvr>
                                      <p:to>
                                        <a:srgbClr val="E6CDFF"/>
                                      </p:to>
                                    </p:animClr>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4">
                                            <p:txEl>
                                              <p:pRg st="10" end="10"/>
                                            </p:txEl>
                                          </p:spTgt>
                                        </p:tgtEl>
                                        <p:attrNameLst>
                                          <p:attrName>style.visibility</p:attrName>
                                        </p:attrNameLst>
                                      </p:cBhvr>
                                      <p:to>
                                        <p:strVal val="visible"/>
                                      </p:to>
                                    </p:set>
                                    <p:animEffect transition="in" filter="wipe(left)">
                                      <p:cBhvr>
                                        <p:cTn id="75" dur="500"/>
                                        <p:tgtEl>
                                          <p:spTgt spid="4">
                                            <p:txEl>
                                              <p:pRg st="10" end="10"/>
                                            </p:txEl>
                                          </p:spTgt>
                                        </p:tgtEl>
                                      </p:cBhvr>
                                    </p:animEffect>
                                  </p:childTnLst>
                                </p:cTn>
                              </p:par>
                              <p:par>
                                <p:cTn id="76" presetID="3" presetClass="emph" presetSubtype="2" fill="hold" nodeType="withEffect">
                                  <p:stCondLst>
                                    <p:cond delay="0"/>
                                  </p:stCondLst>
                                  <p:childTnLst>
                                    <p:animClr clrSpc="rgb" dir="cw">
                                      <p:cBhvr override="childStyle">
                                        <p:cTn id="77" dur="500" fill="hold"/>
                                        <p:tgtEl>
                                          <p:spTgt spid="4">
                                            <p:txEl>
                                              <p:pRg st="9" end="9"/>
                                            </p:txEl>
                                          </p:spTgt>
                                        </p:tgtEl>
                                        <p:attrNameLst>
                                          <p:attrName>style.color</p:attrName>
                                        </p:attrNameLst>
                                      </p:cBhvr>
                                      <p:to>
                                        <a:srgbClr val="E6CDFF"/>
                                      </p:to>
                                    </p:animClr>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
                                            <p:txEl>
                                              <p:pRg st="11" end="11"/>
                                            </p:txEl>
                                          </p:spTgt>
                                        </p:tgtEl>
                                        <p:attrNameLst>
                                          <p:attrName>style.visibility</p:attrName>
                                        </p:attrNameLst>
                                      </p:cBhvr>
                                      <p:to>
                                        <p:strVal val="visible"/>
                                      </p:to>
                                    </p:set>
                                    <p:animEffect transition="in" filter="wipe(left)">
                                      <p:cBhvr>
                                        <p:cTn id="82" dur="500"/>
                                        <p:tgtEl>
                                          <p:spTgt spid="4">
                                            <p:txEl>
                                              <p:pRg st="11" end="11"/>
                                            </p:txEl>
                                          </p:spTgt>
                                        </p:tgtEl>
                                      </p:cBhvr>
                                    </p:animEffect>
                                  </p:childTnLst>
                                </p:cTn>
                              </p:par>
                              <p:par>
                                <p:cTn id="83" presetID="3" presetClass="emph" presetSubtype="2" fill="hold" nodeType="withEffect">
                                  <p:stCondLst>
                                    <p:cond delay="0"/>
                                  </p:stCondLst>
                                  <p:childTnLst>
                                    <p:animClr clrSpc="rgb" dir="cw">
                                      <p:cBhvr override="childStyle">
                                        <p:cTn id="84" dur="500" fill="hold"/>
                                        <p:tgtEl>
                                          <p:spTgt spid="4">
                                            <p:txEl>
                                              <p:pRg st="10" end="10"/>
                                            </p:txEl>
                                          </p:spTgt>
                                        </p:tgtEl>
                                        <p:attrNameLst>
                                          <p:attrName>style.color</p:attrName>
                                        </p:attrNameLst>
                                      </p:cBhvr>
                                      <p:to>
                                        <a:srgbClr val="E6CDFF"/>
                                      </p:to>
                                    </p:animClr>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4">
                                            <p:txEl>
                                              <p:pRg st="12" end="12"/>
                                            </p:txEl>
                                          </p:spTgt>
                                        </p:tgtEl>
                                        <p:attrNameLst>
                                          <p:attrName>style.visibility</p:attrName>
                                        </p:attrNameLst>
                                      </p:cBhvr>
                                      <p:to>
                                        <p:strVal val="visible"/>
                                      </p:to>
                                    </p:set>
                                    <p:animEffect transition="in" filter="wipe(left)">
                                      <p:cBhvr>
                                        <p:cTn id="89" dur="500"/>
                                        <p:tgtEl>
                                          <p:spTgt spid="4">
                                            <p:txEl>
                                              <p:pRg st="12" end="12"/>
                                            </p:txEl>
                                          </p:spTgt>
                                        </p:tgtEl>
                                      </p:cBhvr>
                                    </p:animEffect>
                                  </p:childTnLst>
                                </p:cTn>
                              </p:par>
                              <p:par>
                                <p:cTn id="90" presetID="3" presetClass="emph" presetSubtype="2" fill="hold" nodeType="withEffect">
                                  <p:stCondLst>
                                    <p:cond delay="0"/>
                                  </p:stCondLst>
                                  <p:childTnLst>
                                    <p:animClr clrSpc="rgb" dir="cw">
                                      <p:cBhvr override="childStyle">
                                        <p:cTn id="91" dur="500" fill="hold"/>
                                        <p:tgtEl>
                                          <p:spTgt spid="4">
                                            <p:txEl>
                                              <p:pRg st="11" end="11"/>
                                            </p:txEl>
                                          </p:spTgt>
                                        </p:tgtEl>
                                        <p:attrNameLst>
                                          <p:attrName>style.color</p:attrName>
                                        </p:attrNameLst>
                                      </p:cBhvr>
                                      <p:to>
                                        <a:srgbClr val="E6CDFF"/>
                                      </p:to>
                                    </p:animClr>
                                  </p:childTnLst>
                                </p:cTn>
                              </p:par>
                            </p:childTnLst>
                          </p:cTn>
                        </p:par>
                      </p:childTnLst>
                    </p:cTn>
                  </p:par>
                  <p:par>
                    <p:cTn id="92" fill="hold">
                      <p:stCondLst>
                        <p:cond delay="indefinite"/>
                      </p:stCondLst>
                      <p:childTnLst>
                        <p:par>
                          <p:cTn id="93" fill="hold">
                            <p:stCondLst>
                              <p:cond delay="0"/>
                            </p:stCondLst>
                            <p:childTnLst>
                              <p:par>
                                <p:cTn id="94" presetID="3" presetClass="emph" presetSubtype="2" fill="hold" nodeType="clickEffect">
                                  <p:stCondLst>
                                    <p:cond delay="0"/>
                                  </p:stCondLst>
                                  <p:childTnLst>
                                    <p:animClr clrSpc="rgb" dir="cw">
                                      <p:cBhvr override="childStyle">
                                        <p:cTn id="95" dur="500" fill="hold"/>
                                        <p:tgtEl>
                                          <p:spTgt spid="4">
                                            <p:txEl>
                                              <p:pRg st="12" end="12"/>
                                            </p:txEl>
                                          </p:spTgt>
                                        </p:tgtEl>
                                        <p:attrNameLst>
                                          <p:attrName>style.color</p:attrName>
                                        </p:attrNameLst>
                                      </p:cBhvr>
                                      <p:to>
                                        <a:srgbClr val="E6CDFF"/>
                                      </p:to>
                                    </p:animClr>
                                  </p:childTnLst>
                                </p:cTn>
                              </p:par>
                              <p:par>
                                <p:cTn id="96" presetID="0" presetClass="entr" presetSubtype="0" fill="hold" grpId="0" nodeType="withEffect">
                                  <p:stCondLst>
                                    <p:cond delay="600"/>
                                  </p:stCondLst>
                                  <p:childTnLst>
                                    <p:set>
                                      <p:cBhvr>
                                        <p:cTn id="97" dur="1" fill="hold">
                                          <p:stCondLst>
                                            <p:cond delay="0"/>
                                          </p:stCondLst>
                                        </p:cTn>
                                        <p:tgtEl>
                                          <p:spTgt spid="5"/>
                                        </p:tgtEl>
                                        <p:attrNameLst>
                                          <p:attrName>style.visibility</p:attrName>
                                        </p:attrNameLst>
                                      </p:cBhvr>
                                      <p:to>
                                        <p:strVal val="visible"/>
                                      </p:to>
                                    </p:set>
                                    <p:animEffect transition="in" filter="dissolve">
                                      <p:cBhvr>
                                        <p:cTn id="98" dur="1250">
                                          <p:stCondLst>
                                            <p:cond delay="0"/>
                                          </p:stCondLst>
                                        </p:cTn>
                                        <p:tgtEl>
                                          <p:spTgt spid="5"/>
                                        </p:tgtEl>
                                      </p:cBhvr>
                                    </p:animEffect>
                                    <p:anim to="" calcmode="lin" valueType="num">
                                      <p:cBhvr>
                                        <p:cTn id="99" dur="125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100" dur="1250" fill="hold">
                                          <p:stCondLst>
                                            <p:cond delay="0"/>
                                          </p:stCondLst>
                                        </p:cTn>
                                        <p:tgtEl>
                                          <p:spTgt spid="5"/>
                                        </p:tgtEl>
                                        <p:attrNameLst>
                                          <p:attrName>ppt_h</p:attrName>
                                        </p:attrNameLst>
                                      </p:cBhvr>
                                      <p:tavLst>
                                        <p:tav tm="0">
                                          <p:val>
                                            <p:strVal val="#ppt_h*4"/>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3" presetClass="emph" presetSubtype="10" fill="hold" grpId="1" nodeType="clickEffect">
                                  <p:stCondLst>
                                    <p:cond delay="0"/>
                                  </p:stCondLst>
                                  <p:childTnLst>
                                    <p:animClr clrSpc="hsl" dir="ccw">
                                      <p:cBhvr override="childStyle">
                                        <p:cTn id="104" dur="2000" fill="hold"/>
                                        <p:tgtEl>
                                          <p:spTgt spid="4">
                                            <p:txEl>
                                              <p:pRg st="0" end="0"/>
                                            </p:txEl>
                                          </p:spTgt>
                                        </p:tgtEl>
                                        <p:attrNameLst>
                                          <p:attrName>style.color</p:attrName>
                                        </p:attrNameLst>
                                      </p:cBhvr>
                                      <p:to>
                                        <a:srgbClr val="FFFF00"/>
                                      </p:to>
                                    </p:animClr>
                                  </p:childTnLst>
                                </p:cTn>
                              </p:par>
                              <p:par>
                                <p:cTn id="105" presetID="3" presetClass="emph" presetSubtype="10" fill="hold" grpId="1" nodeType="withEffect">
                                  <p:stCondLst>
                                    <p:cond delay="0"/>
                                  </p:stCondLst>
                                  <p:childTnLst>
                                    <p:animClr clrSpc="hsl" dir="ccw">
                                      <p:cBhvr override="childStyle">
                                        <p:cTn id="106" dur="2000" fill="hold"/>
                                        <p:tgtEl>
                                          <p:spTgt spid="4">
                                            <p:txEl>
                                              <p:pRg st="1" end="1"/>
                                            </p:txEl>
                                          </p:spTgt>
                                        </p:tgtEl>
                                        <p:attrNameLst>
                                          <p:attrName>style.color</p:attrName>
                                        </p:attrNameLst>
                                      </p:cBhvr>
                                      <p:to>
                                        <a:srgbClr val="FFFF00"/>
                                      </p:to>
                                    </p:animClr>
                                  </p:childTnLst>
                                </p:cTn>
                              </p:par>
                              <p:par>
                                <p:cTn id="107" presetID="3" presetClass="emph" presetSubtype="10" fill="hold" grpId="1" nodeType="withEffect">
                                  <p:stCondLst>
                                    <p:cond delay="0"/>
                                  </p:stCondLst>
                                  <p:childTnLst>
                                    <p:animClr clrSpc="hsl" dir="ccw">
                                      <p:cBhvr override="childStyle">
                                        <p:cTn id="108" dur="2000" fill="hold"/>
                                        <p:tgtEl>
                                          <p:spTgt spid="4">
                                            <p:txEl>
                                              <p:pRg st="2" end="2"/>
                                            </p:txEl>
                                          </p:spTgt>
                                        </p:tgtEl>
                                        <p:attrNameLst>
                                          <p:attrName>style.color</p:attrName>
                                        </p:attrNameLst>
                                      </p:cBhvr>
                                      <p:to>
                                        <a:srgbClr val="FFFF00"/>
                                      </p:to>
                                    </p:animClr>
                                  </p:childTnLst>
                                </p:cTn>
                              </p:par>
                              <p:par>
                                <p:cTn id="109" presetID="3" presetClass="emph" presetSubtype="10" fill="hold" grpId="1" nodeType="withEffect">
                                  <p:stCondLst>
                                    <p:cond delay="0"/>
                                  </p:stCondLst>
                                  <p:childTnLst>
                                    <p:animClr clrSpc="hsl" dir="ccw">
                                      <p:cBhvr override="childStyle">
                                        <p:cTn id="110" dur="2000" fill="hold"/>
                                        <p:tgtEl>
                                          <p:spTgt spid="4">
                                            <p:txEl>
                                              <p:pRg st="3" end="3"/>
                                            </p:txEl>
                                          </p:spTgt>
                                        </p:tgtEl>
                                        <p:attrNameLst>
                                          <p:attrName>style.color</p:attrName>
                                        </p:attrNameLst>
                                      </p:cBhvr>
                                      <p:to>
                                        <a:srgbClr val="FFFF00"/>
                                      </p:to>
                                    </p:animClr>
                                  </p:childTnLst>
                                </p:cTn>
                              </p:par>
                              <p:par>
                                <p:cTn id="111" presetID="3" presetClass="emph" presetSubtype="10" fill="hold" grpId="1" nodeType="withEffect">
                                  <p:stCondLst>
                                    <p:cond delay="0"/>
                                  </p:stCondLst>
                                  <p:childTnLst>
                                    <p:animClr clrSpc="hsl" dir="ccw">
                                      <p:cBhvr override="childStyle">
                                        <p:cTn id="112" dur="2000" fill="hold"/>
                                        <p:tgtEl>
                                          <p:spTgt spid="4">
                                            <p:txEl>
                                              <p:pRg st="4" end="4"/>
                                            </p:txEl>
                                          </p:spTgt>
                                        </p:tgtEl>
                                        <p:attrNameLst>
                                          <p:attrName>style.color</p:attrName>
                                        </p:attrNameLst>
                                      </p:cBhvr>
                                      <p:to>
                                        <a:srgbClr val="FFFF00"/>
                                      </p:to>
                                    </p:animClr>
                                  </p:childTnLst>
                                </p:cTn>
                              </p:par>
                              <p:par>
                                <p:cTn id="113" presetID="3" presetClass="emph" presetSubtype="10" fill="hold" grpId="1" nodeType="withEffect">
                                  <p:stCondLst>
                                    <p:cond delay="0"/>
                                  </p:stCondLst>
                                  <p:childTnLst>
                                    <p:animClr clrSpc="hsl" dir="ccw">
                                      <p:cBhvr override="childStyle">
                                        <p:cTn id="114" dur="2000" fill="hold"/>
                                        <p:tgtEl>
                                          <p:spTgt spid="4">
                                            <p:txEl>
                                              <p:pRg st="5" end="5"/>
                                            </p:txEl>
                                          </p:spTgt>
                                        </p:tgtEl>
                                        <p:attrNameLst>
                                          <p:attrName>style.color</p:attrName>
                                        </p:attrNameLst>
                                      </p:cBhvr>
                                      <p:to>
                                        <a:srgbClr val="FFFF00"/>
                                      </p:to>
                                    </p:animClr>
                                  </p:childTnLst>
                                </p:cTn>
                              </p:par>
                              <p:par>
                                <p:cTn id="115" presetID="3" presetClass="emph" presetSubtype="10" fill="hold" grpId="1" nodeType="withEffect">
                                  <p:stCondLst>
                                    <p:cond delay="0"/>
                                  </p:stCondLst>
                                  <p:childTnLst>
                                    <p:animClr clrSpc="hsl" dir="ccw">
                                      <p:cBhvr override="childStyle">
                                        <p:cTn id="116" dur="2000" fill="hold"/>
                                        <p:tgtEl>
                                          <p:spTgt spid="4">
                                            <p:txEl>
                                              <p:pRg st="6" end="6"/>
                                            </p:txEl>
                                          </p:spTgt>
                                        </p:tgtEl>
                                        <p:attrNameLst>
                                          <p:attrName>style.color</p:attrName>
                                        </p:attrNameLst>
                                      </p:cBhvr>
                                      <p:to>
                                        <a:srgbClr val="FFFF00"/>
                                      </p:to>
                                    </p:animClr>
                                  </p:childTnLst>
                                </p:cTn>
                              </p:par>
                              <p:par>
                                <p:cTn id="117" presetID="3" presetClass="emph" presetSubtype="10" fill="hold" grpId="1" nodeType="withEffect">
                                  <p:stCondLst>
                                    <p:cond delay="0"/>
                                  </p:stCondLst>
                                  <p:childTnLst>
                                    <p:animClr clrSpc="hsl" dir="ccw">
                                      <p:cBhvr override="childStyle">
                                        <p:cTn id="118" dur="2000" fill="hold"/>
                                        <p:tgtEl>
                                          <p:spTgt spid="4">
                                            <p:txEl>
                                              <p:pRg st="7" end="7"/>
                                            </p:txEl>
                                          </p:spTgt>
                                        </p:tgtEl>
                                        <p:attrNameLst>
                                          <p:attrName>style.color</p:attrName>
                                        </p:attrNameLst>
                                      </p:cBhvr>
                                      <p:to>
                                        <a:srgbClr val="FFFF00"/>
                                      </p:to>
                                    </p:animClr>
                                  </p:childTnLst>
                                </p:cTn>
                              </p:par>
                              <p:par>
                                <p:cTn id="119" presetID="3" presetClass="emph" presetSubtype="10" fill="hold" grpId="1" nodeType="withEffect">
                                  <p:stCondLst>
                                    <p:cond delay="0"/>
                                  </p:stCondLst>
                                  <p:childTnLst>
                                    <p:animClr clrSpc="hsl" dir="ccw">
                                      <p:cBhvr override="childStyle">
                                        <p:cTn id="120" dur="2000" fill="hold"/>
                                        <p:tgtEl>
                                          <p:spTgt spid="4">
                                            <p:txEl>
                                              <p:pRg st="8" end="8"/>
                                            </p:txEl>
                                          </p:spTgt>
                                        </p:tgtEl>
                                        <p:attrNameLst>
                                          <p:attrName>style.color</p:attrName>
                                        </p:attrNameLst>
                                      </p:cBhvr>
                                      <p:to>
                                        <a:srgbClr val="FFFF00"/>
                                      </p:to>
                                    </p:animClr>
                                  </p:childTnLst>
                                </p:cTn>
                              </p:par>
                              <p:par>
                                <p:cTn id="121" presetID="3" presetClass="emph" presetSubtype="10" fill="hold" grpId="1" nodeType="withEffect">
                                  <p:stCondLst>
                                    <p:cond delay="0"/>
                                  </p:stCondLst>
                                  <p:childTnLst>
                                    <p:animClr clrSpc="hsl" dir="ccw">
                                      <p:cBhvr override="childStyle">
                                        <p:cTn id="122" dur="2000" fill="hold"/>
                                        <p:tgtEl>
                                          <p:spTgt spid="4">
                                            <p:txEl>
                                              <p:pRg st="9" end="9"/>
                                            </p:txEl>
                                          </p:spTgt>
                                        </p:tgtEl>
                                        <p:attrNameLst>
                                          <p:attrName>style.color</p:attrName>
                                        </p:attrNameLst>
                                      </p:cBhvr>
                                      <p:to>
                                        <a:srgbClr val="FFFF00"/>
                                      </p:to>
                                    </p:animClr>
                                  </p:childTnLst>
                                </p:cTn>
                              </p:par>
                              <p:par>
                                <p:cTn id="123" presetID="3" presetClass="emph" presetSubtype="10" fill="hold" grpId="1" nodeType="withEffect">
                                  <p:stCondLst>
                                    <p:cond delay="0"/>
                                  </p:stCondLst>
                                  <p:childTnLst>
                                    <p:animClr clrSpc="hsl" dir="ccw">
                                      <p:cBhvr override="childStyle">
                                        <p:cTn id="124" dur="2000" fill="hold"/>
                                        <p:tgtEl>
                                          <p:spTgt spid="4">
                                            <p:txEl>
                                              <p:pRg st="10" end="10"/>
                                            </p:txEl>
                                          </p:spTgt>
                                        </p:tgtEl>
                                        <p:attrNameLst>
                                          <p:attrName>style.color</p:attrName>
                                        </p:attrNameLst>
                                      </p:cBhvr>
                                      <p:to>
                                        <a:srgbClr val="FFFF00"/>
                                      </p:to>
                                    </p:animClr>
                                  </p:childTnLst>
                                </p:cTn>
                              </p:par>
                              <p:par>
                                <p:cTn id="125" presetID="3" presetClass="emph" presetSubtype="10" fill="hold" grpId="1" nodeType="withEffect">
                                  <p:stCondLst>
                                    <p:cond delay="0"/>
                                  </p:stCondLst>
                                  <p:childTnLst>
                                    <p:animClr clrSpc="hsl" dir="ccw">
                                      <p:cBhvr override="childStyle">
                                        <p:cTn id="126" dur="2000" fill="hold"/>
                                        <p:tgtEl>
                                          <p:spTgt spid="4">
                                            <p:txEl>
                                              <p:pRg st="11" end="11"/>
                                            </p:txEl>
                                          </p:spTgt>
                                        </p:tgtEl>
                                        <p:attrNameLst>
                                          <p:attrName>style.color</p:attrName>
                                        </p:attrNameLst>
                                      </p:cBhvr>
                                      <p:to>
                                        <a:srgbClr val="FFFF00"/>
                                      </p:to>
                                    </p:animClr>
                                  </p:childTnLst>
                                </p:cTn>
                              </p:par>
                              <p:par>
                                <p:cTn id="127" presetID="3" presetClass="emph" presetSubtype="10" fill="hold" grpId="1" nodeType="withEffect">
                                  <p:stCondLst>
                                    <p:cond delay="0"/>
                                  </p:stCondLst>
                                  <p:childTnLst>
                                    <p:animClr clrSpc="hsl" dir="ccw">
                                      <p:cBhvr override="childStyle">
                                        <p:cTn id="128" dur="2000" fill="hold"/>
                                        <p:tgtEl>
                                          <p:spTgt spid="4">
                                            <p:txEl>
                                              <p:pRg st="12" end="12"/>
                                            </p:txEl>
                                          </p:spTgt>
                                        </p:tgtEl>
                                        <p:attrNameLst>
                                          <p:attrName>style.color</p:attrName>
                                        </p:attrNameLst>
                                      </p:cBhvr>
                                      <p:to>
                                        <a:srgbClr val="FFFF00"/>
                                      </p:to>
                                    </p:animClr>
                                  </p:childTnLst>
                                </p:cTn>
                              </p:par>
                            </p:childTnLst>
                          </p:cTn>
                        </p:par>
                        <p:par>
                          <p:cTn id="129" fill="hold">
                            <p:stCondLst>
                              <p:cond delay="2000"/>
                            </p:stCondLst>
                            <p:childTnLst>
                              <p:par>
                                <p:cTn id="130" presetID="0" presetClass="exit" presetSubtype="0" fill="hold" grpId="1" nodeType="afterEffect">
                                  <p:stCondLst>
                                    <p:cond delay="300"/>
                                  </p:stCondLst>
                                  <p:childTnLst>
                                    <p:set>
                                      <p:cBhvr>
                                        <p:cTn id="131" dur="1" fill="hold">
                                          <p:stCondLst>
                                            <p:cond delay="1499"/>
                                          </p:stCondLst>
                                        </p:cTn>
                                        <p:tgtEl>
                                          <p:spTgt spid="5"/>
                                        </p:tgtEl>
                                        <p:attrNameLst>
                                          <p:attrName>style.visibility</p:attrName>
                                        </p:attrNameLst>
                                      </p:cBhvr>
                                      <p:to>
                                        <p:strVal val="hidden"/>
                                      </p:to>
                                    </p:set>
                                    <p:animEffect transition="out" filter="dissolve">
                                      <p:cBhvr>
                                        <p:cTn id="132" dur="1500">
                                          <p:stCondLst>
                                            <p:cond delay="0"/>
                                          </p:stCondLst>
                                        </p:cTn>
                                        <p:tgtEl>
                                          <p:spTgt spid="5"/>
                                        </p:tgtEl>
                                      </p:cBhvr>
                                    </p:animEffect>
                                    <p:anim to="" calcmode="lin" valueType="num">
                                      <p:cBhvr>
                                        <p:cTn id="133" dur="1500" fill="hold">
                                          <p:stCondLst>
                                            <p:cond delay="0"/>
                                          </p:stCondLst>
                                        </p:cTn>
                                        <p:tgtEl>
                                          <p:spTgt spid="5"/>
                                        </p:tgtEl>
                                        <p:attrNameLst>
                                          <p:attrName>ppt_w</p:attrName>
                                        </p:attrNameLst>
                                      </p:cBhvr>
                                      <p:tavLst>
                                        <p:tav tm="0">
                                          <p:val>
                                            <p:strVal val="#ppt_w"/>
                                          </p:val>
                                        </p:tav>
                                        <p:tav tm="100000">
                                          <p:val>
                                            <p:strVal val="#ppt_w*4"/>
                                          </p:val>
                                        </p:tav>
                                      </p:tavLst>
                                    </p:anim>
                                    <p:anim to="" calcmode="lin" valueType="num">
                                      <p:cBhvr>
                                        <p:cTn id="134" dur="1500" fill="hold">
                                          <p:stCondLst>
                                            <p:cond delay="0"/>
                                          </p:stCondLst>
                                        </p:cTn>
                                        <p:tgtEl>
                                          <p:spTgt spid="5"/>
                                        </p:tgtEl>
                                        <p:attrNameLst>
                                          <p:attrName>ppt_h</p:attrName>
                                        </p:attrNameLst>
                                      </p:cBhvr>
                                      <p:tavLst>
                                        <p:tav tm="0">
                                          <p:val>
                                            <p:strVal val="#ppt_h"/>
                                          </p:val>
                                        </p:tav>
                                        <p:tav tm="100000">
                                          <p:val>
                                            <p:strVal val="#ppt_h*4"/>
                                          </p:val>
                                        </p:tav>
                                      </p:tavLst>
                                    </p:anim>
                                  </p:childTnLst>
                                </p:cTn>
                              </p:par>
                              <p:par>
                                <p:cTn id="135" presetID="6" presetClass="emph" presetSubtype="0" fill="hold" grpId="2" nodeType="withEffect">
                                  <p:stCondLst>
                                    <p:cond delay="300"/>
                                  </p:stCondLst>
                                  <p:childTnLst>
                                    <p:animScale>
                                      <p:cBhvr>
                                        <p:cTn id="136" dur="1500" fill="hold"/>
                                        <p:tgtEl>
                                          <p:spTgt spid="5"/>
                                        </p:tgtEl>
                                      </p:cBhvr>
                                      <p:by x="40000" y="40000"/>
                                    </p:animScale>
                                  </p:childTnLst>
                                </p:cTn>
                              </p:par>
                            </p:childTnLst>
                          </p:cTn>
                        </p:par>
                        <p:par>
                          <p:cTn id="137" fill="hold">
                            <p:stCondLst>
                              <p:cond delay="3800"/>
                            </p:stCondLst>
                            <p:childTnLst>
                              <p:par>
                                <p:cTn id="138" presetID="23" presetClass="exit" presetSubtype="32" fill="hold" nodeType="afterEffect">
                                  <p:stCondLst>
                                    <p:cond delay="0"/>
                                  </p:stCondLst>
                                  <p:childTnLst>
                                    <p:anim calcmode="lin" valueType="num">
                                      <p:cBhvr>
                                        <p:cTn id="139" dur="1750"/>
                                        <p:tgtEl>
                                          <p:spTgt spid="4">
                                            <p:txEl>
                                              <p:pRg st="0" end="0"/>
                                            </p:txEl>
                                          </p:spTgt>
                                        </p:tgtEl>
                                        <p:attrNameLst>
                                          <p:attrName>ppt_w</p:attrName>
                                        </p:attrNameLst>
                                      </p:cBhvr>
                                      <p:tavLst>
                                        <p:tav tm="0">
                                          <p:val>
                                            <p:strVal val="ppt_w"/>
                                          </p:val>
                                        </p:tav>
                                        <p:tav tm="100000">
                                          <p:val>
                                            <p:fltVal val="0"/>
                                          </p:val>
                                        </p:tav>
                                      </p:tavLst>
                                    </p:anim>
                                    <p:anim calcmode="lin" valueType="num">
                                      <p:cBhvr>
                                        <p:cTn id="140" dur="1750"/>
                                        <p:tgtEl>
                                          <p:spTgt spid="4">
                                            <p:txEl>
                                              <p:pRg st="0" end="0"/>
                                            </p:txEl>
                                          </p:spTgt>
                                        </p:tgtEl>
                                        <p:attrNameLst>
                                          <p:attrName>ppt_h</p:attrName>
                                        </p:attrNameLst>
                                      </p:cBhvr>
                                      <p:tavLst>
                                        <p:tav tm="0">
                                          <p:val>
                                            <p:strVal val="ppt_h"/>
                                          </p:val>
                                        </p:tav>
                                        <p:tav tm="100000">
                                          <p:val>
                                            <p:fltVal val="0"/>
                                          </p:val>
                                        </p:tav>
                                      </p:tavLst>
                                    </p:anim>
                                    <p:set>
                                      <p:cBhvr>
                                        <p:cTn id="141" dur="1" fill="hold">
                                          <p:stCondLst>
                                            <p:cond delay="1749"/>
                                          </p:stCondLst>
                                        </p:cTn>
                                        <p:tgtEl>
                                          <p:spTgt spid="4">
                                            <p:txEl>
                                              <p:pRg st="0" end="0"/>
                                            </p:txEl>
                                          </p:spTgt>
                                        </p:tgtEl>
                                        <p:attrNameLst>
                                          <p:attrName>style.visibility</p:attrName>
                                        </p:attrNameLst>
                                      </p:cBhvr>
                                      <p:to>
                                        <p:strVal val="hidden"/>
                                      </p:to>
                                    </p:set>
                                  </p:childTnLst>
                                </p:cTn>
                              </p:par>
                              <p:par>
                                <p:cTn id="142" presetID="23" presetClass="exit" presetSubtype="32" fill="hold" nodeType="withEffect">
                                  <p:stCondLst>
                                    <p:cond delay="0"/>
                                  </p:stCondLst>
                                  <p:childTnLst>
                                    <p:anim calcmode="lin" valueType="num">
                                      <p:cBhvr>
                                        <p:cTn id="143" dur="1750"/>
                                        <p:tgtEl>
                                          <p:spTgt spid="4">
                                            <p:txEl>
                                              <p:pRg st="1" end="1"/>
                                            </p:txEl>
                                          </p:spTgt>
                                        </p:tgtEl>
                                        <p:attrNameLst>
                                          <p:attrName>ppt_w</p:attrName>
                                        </p:attrNameLst>
                                      </p:cBhvr>
                                      <p:tavLst>
                                        <p:tav tm="0">
                                          <p:val>
                                            <p:strVal val="ppt_w"/>
                                          </p:val>
                                        </p:tav>
                                        <p:tav tm="100000">
                                          <p:val>
                                            <p:fltVal val="0"/>
                                          </p:val>
                                        </p:tav>
                                      </p:tavLst>
                                    </p:anim>
                                    <p:anim calcmode="lin" valueType="num">
                                      <p:cBhvr>
                                        <p:cTn id="144" dur="1750"/>
                                        <p:tgtEl>
                                          <p:spTgt spid="4">
                                            <p:txEl>
                                              <p:pRg st="1" end="1"/>
                                            </p:txEl>
                                          </p:spTgt>
                                        </p:tgtEl>
                                        <p:attrNameLst>
                                          <p:attrName>ppt_h</p:attrName>
                                        </p:attrNameLst>
                                      </p:cBhvr>
                                      <p:tavLst>
                                        <p:tav tm="0">
                                          <p:val>
                                            <p:strVal val="ppt_h"/>
                                          </p:val>
                                        </p:tav>
                                        <p:tav tm="100000">
                                          <p:val>
                                            <p:fltVal val="0"/>
                                          </p:val>
                                        </p:tav>
                                      </p:tavLst>
                                    </p:anim>
                                    <p:set>
                                      <p:cBhvr>
                                        <p:cTn id="145" dur="1" fill="hold">
                                          <p:stCondLst>
                                            <p:cond delay="1749"/>
                                          </p:stCondLst>
                                        </p:cTn>
                                        <p:tgtEl>
                                          <p:spTgt spid="4">
                                            <p:txEl>
                                              <p:pRg st="1" end="1"/>
                                            </p:txEl>
                                          </p:spTgt>
                                        </p:tgtEl>
                                        <p:attrNameLst>
                                          <p:attrName>style.visibility</p:attrName>
                                        </p:attrNameLst>
                                      </p:cBhvr>
                                      <p:to>
                                        <p:strVal val="hidden"/>
                                      </p:to>
                                    </p:set>
                                  </p:childTnLst>
                                </p:cTn>
                              </p:par>
                              <p:par>
                                <p:cTn id="146" presetID="23" presetClass="exit" presetSubtype="32" fill="hold" nodeType="withEffect">
                                  <p:stCondLst>
                                    <p:cond delay="0"/>
                                  </p:stCondLst>
                                  <p:childTnLst>
                                    <p:anim calcmode="lin" valueType="num">
                                      <p:cBhvr>
                                        <p:cTn id="147" dur="1750"/>
                                        <p:tgtEl>
                                          <p:spTgt spid="4">
                                            <p:txEl>
                                              <p:pRg st="2" end="2"/>
                                            </p:txEl>
                                          </p:spTgt>
                                        </p:tgtEl>
                                        <p:attrNameLst>
                                          <p:attrName>ppt_w</p:attrName>
                                        </p:attrNameLst>
                                      </p:cBhvr>
                                      <p:tavLst>
                                        <p:tav tm="0">
                                          <p:val>
                                            <p:strVal val="ppt_w"/>
                                          </p:val>
                                        </p:tav>
                                        <p:tav tm="100000">
                                          <p:val>
                                            <p:fltVal val="0"/>
                                          </p:val>
                                        </p:tav>
                                      </p:tavLst>
                                    </p:anim>
                                    <p:anim calcmode="lin" valueType="num">
                                      <p:cBhvr>
                                        <p:cTn id="148" dur="1750"/>
                                        <p:tgtEl>
                                          <p:spTgt spid="4">
                                            <p:txEl>
                                              <p:pRg st="2" end="2"/>
                                            </p:txEl>
                                          </p:spTgt>
                                        </p:tgtEl>
                                        <p:attrNameLst>
                                          <p:attrName>ppt_h</p:attrName>
                                        </p:attrNameLst>
                                      </p:cBhvr>
                                      <p:tavLst>
                                        <p:tav tm="0">
                                          <p:val>
                                            <p:strVal val="ppt_h"/>
                                          </p:val>
                                        </p:tav>
                                        <p:tav tm="100000">
                                          <p:val>
                                            <p:fltVal val="0"/>
                                          </p:val>
                                        </p:tav>
                                      </p:tavLst>
                                    </p:anim>
                                    <p:set>
                                      <p:cBhvr>
                                        <p:cTn id="149" dur="1" fill="hold">
                                          <p:stCondLst>
                                            <p:cond delay="1749"/>
                                          </p:stCondLst>
                                        </p:cTn>
                                        <p:tgtEl>
                                          <p:spTgt spid="4">
                                            <p:txEl>
                                              <p:pRg st="2" end="2"/>
                                            </p:txEl>
                                          </p:spTgt>
                                        </p:tgtEl>
                                        <p:attrNameLst>
                                          <p:attrName>style.visibility</p:attrName>
                                        </p:attrNameLst>
                                      </p:cBhvr>
                                      <p:to>
                                        <p:strVal val="hidden"/>
                                      </p:to>
                                    </p:set>
                                  </p:childTnLst>
                                </p:cTn>
                              </p:par>
                              <p:par>
                                <p:cTn id="150" presetID="23" presetClass="exit" presetSubtype="32" fill="hold" nodeType="withEffect">
                                  <p:stCondLst>
                                    <p:cond delay="0"/>
                                  </p:stCondLst>
                                  <p:childTnLst>
                                    <p:anim calcmode="lin" valueType="num">
                                      <p:cBhvr>
                                        <p:cTn id="151" dur="1750"/>
                                        <p:tgtEl>
                                          <p:spTgt spid="4">
                                            <p:txEl>
                                              <p:pRg st="3" end="3"/>
                                            </p:txEl>
                                          </p:spTgt>
                                        </p:tgtEl>
                                        <p:attrNameLst>
                                          <p:attrName>ppt_w</p:attrName>
                                        </p:attrNameLst>
                                      </p:cBhvr>
                                      <p:tavLst>
                                        <p:tav tm="0">
                                          <p:val>
                                            <p:strVal val="ppt_w"/>
                                          </p:val>
                                        </p:tav>
                                        <p:tav tm="100000">
                                          <p:val>
                                            <p:fltVal val="0"/>
                                          </p:val>
                                        </p:tav>
                                      </p:tavLst>
                                    </p:anim>
                                    <p:anim calcmode="lin" valueType="num">
                                      <p:cBhvr>
                                        <p:cTn id="152" dur="1750"/>
                                        <p:tgtEl>
                                          <p:spTgt spid="4">
                                            <p:txEl>
                                              <p:pRg st="3" end="3"/>
                                            </p:txEl>
                                          </p:spTgt>
                                        </p:tgtEl>
                                        <p:attrNameLst>
                                          <p:attrName>ppt_h</p:attrName>
                                        </p:attrNameLst>
                                      </p:cBhvr>
                                      <p:tavLst>
                                        <p:tav tm="0">
                                          <p:val>
                                            <p:strVal val="ppt_h"/>
                                          </p:val>
                                        </p:tav>
                                        <p:tav tm="100000">
                                          <p:val>
                                            <p:fltVal val="0"/>
                                          </p:val>
                                        </p:tav>
                                      </p:tavLst>
                                    </p:anim>
                                    <p:set>
                                      <p:cBhvr>
                                        <p:cTn id="153" dur="1" fill="hold">
                                          <p:stCondLst>
                                            <p:cond delay="1749"/>
                                          </p:stCondLst>
                                        </p:cTn>
                                        <p:tgtEl>
                                          <p:spTgt spid="4">
                                            <p:txEl>
                                              <p:pRg st="3" end="3"/>
                                            </p:txEl>
                                          </p:spTgt>
                                        </p:tgtEl>
                                        <p:attrNameLst>
                                          <p:attrName>style.visibility</p:attrName>
                                        </p:attrNameLst>
                                      </p:cBhvr>
                                      <p:to>
                                        <p:strVal val="hidden"/>
                                      </p:to>
                                    </p:set>
                                  </p:childTnLst>
                                </p:cTn>
                              </p:par>
                              <p:par>
                                <p:cTn id="154" presetID="23" presetClass="exit" presetSubtype="32" fill="hold" nodeType="withEffect">
                                  <p:stCondLst>
                                    <p:cond delay="0"/>
                                  </p:stCondLst>
                                  <p:childTnLst>
                                    <p:anim calcmode="lin" valueType="num">
                                      <p:cBhvr>
                                        <p:cTn id="155" dur="1750"/>
                                        <p:tgtEl>
                                          <p:spTgt spid="4">
                                            <p:txEl>
                                              <p:pRg st="4" end="4"/>
                                            </p:txEl>
                                          </p:spTgt>
                                        </p:tgtEl>
                                        <p:attrNameLst>
                                          <p:attrName>ppt_w</p:attrName>
                                        </p:attrNameLst>
                                      </p:cBhvr>
                                      <p:tavLst>
                                        <p:tav tm="0">
                                          <p:val>
                                            <p:strVal val="ppt_w"/>
                                          </p:val>
                                        </p:tav>
                                        <p:tav tm="100000">
                                          <p:val>
                                            <p:fltVal val="0"/>
                                          </p:val>
                                        </p:tav>
                                      </p:tavLst>
                                    </p:anim>
                                    <p:anim calcmode="lin" valueType="num">
                                      <p:cBhvr>
                                        <p:cTn id="156" dur="1750"/>
                                        <p:tgtEl>
                                          <p:spTgt spid="4">
                                            <p:txEl>
                                              <p:pRg st="4" end="4"/>
                                            </p:txEl>
                                          </p:spTgt>
                                        </p:tgtEl>
                                        <p:attrNameLst>
                                          <p:attrName>ppt_h</p:attrName>
                                        </p:attrNameLst>
                                      </p:cBhvr>
                                      <p:tavLst>
                                        <p:tav tm="0">
                                          <p:val>
                                            <p:strVal val="ppt_h"/>
                                          </p:val>
                                        </p:tav>
                                        <p:tav tm="100000">
                                          <p:val>
                                            <p:fltVal val="0"/>
                                          </p:val>
                                        </p:tav>
                                      </p:tavLst>
                                    </p:anim>
                                    <p:set>
                                      <p:cBhvr>
                                        <p:cTn id="157" dur="1" fill="hold">
                                          <p:stCondLst>
                                            <p:cond delay="1749"/>
                                          </p:stCondLst>
                                        </p:cTn>
                                        <p:tgtEl>
                                          <p:spTgt spid="4">
                                            <p:txEl>
                                              <p:pRg st="4" end="4"/>
                                            </p:txEl>
                                          </p:spTgt>
                                        </p:tgtEl>
                                        <p:attrNameLst>
                                          <p:attrName>style.visibility</p:attrName>
                                        </p:attrNameLst>
                                      </p:cBhvr>
                                      <p:to>
                                        <p:strVal val="hidden"/>
                                      </p:to>
                                    </p:set>
                                  </p:childTnLst>
                                </p:cTn>
                              </p:par>
                              <p:par>
                                <p:cTn id="158" presetID="23" presetClass="exit" presetSubtype="32" fill="hold" nodeType="withEffect">
                                  <p:stCondLst>
                                    <p:cond delay="0"/>
                                  </p:stCondLst>
                                  <p:childTnLst>
                                    <p:anim calcmode="lin" valueType="num">
                                      <p:cBhvr>
                                        <p:cTn id="159" dur="1750"/>
                                        <p:tgtEl>
                                          <p:spTgt spid="4">
                                            <p:txEl>
                                              <p:pRg st="5" end="5"/>
                                            </p:txEl>
                                          </p:spTgt>
                                        </p:tgtEl>
                                        <p:attrNameLst>
                                          <p:attrName>ppt_w</p:attrName>
                                        </p:attrNameLst>
                                      </p:cBhvr>
                                      <p:tavLst>
                                        <p:tav tm="0">
                                          <p:val>
                                            <p:strVal val="ppt_w"/>
                                          </p:val>
                                        </p:tav>
                                        <p:tav tm="100000">
                                          <p:val>
                                            <p:fltVal val="0"/>
                                          </p:val>
                                        </p:tav>
                                      </p:tavLst>
                                    </p:anim>
                                    <p:anim calcmode="lin" valueType="num">
                                      <p:cBhvr>
                                        <p:cTn id="160" dur="1750"/>
                                        <p:tgtEl>
                                          <p:spTgt spid="4">
                                            <p:txEl>
                                              <p:pRg st="5" end="5"/>
                                            </p:txEl>
                                          </p:spTgt>
                                        </p:tgtEl>
                                        <p:attrNameLst>
                                          <p:attrName>ppt_h</p:attrName>
                                        </p:attrNameLst>
                                      </p:cBhvr>
                                      <p:tavLst>
                                        <p:tav tm="0">
                                          <p:val>
                                            <p:strVal val="ppt_h"/>
                                          </p:val>
                                        </p:tav>
                                        <p:tav tm="100000">
                                          <p:val>
                                            <p:fltVal val="0"/>
                                          </p:val>
                                        </p:tav>
                                      </p:tavLst>
                                    </p:anim>
                                    <p:set>
                                      <p:cBhvr>
                                        <p:cTn id="161" dur="1" fill="hold">
                                          <p:stCondLst>
                                            <p:cond delay="1749"/>
                                          </p:stCondLst>
                                        </p:cTn>
                                        <p:tgtEl>
                                          <p:spTgt spid="4">
                                            <p:txEl>
                                              <p:pRg st="5" end="5"/>
                                            </p:txEl>
                                          </p:spTgt>
                                        </p:tgtEl>
                                        <p:attrNameLst>
                                          <p:attrName>style.visibility</p:attrName>
                                        </p:attrNameLst>
                                      </p:cBhvr>
                                      <p:to>
                                        <p:strVal val="hidden"/>
                                      </p:to>
                                    </p:set>
                                  </p:childTnLst>
                                </p:cTn>
                              </p:par>
                              <p:par>
                                <p:cTn id="162" presetID="23" presetClass="exit" presetSubtype="32" fill="hold" nodeType="withEffect">
                                  <p:stCondLst>
                                    <p:cond delay="0"/>
                                  </p:stCondLst>
                                  <p:childTnLst>
                                    <p:anim calcmode="lin" valueType="num">
                                      <p:cBhvr>
                                        <p:cTn id="163" dur="1750"/>
                                        <p:tgtEl>
                                          <p:spTgt spid="4">
                                            <p:txEl>
                                              <p:pRg st="6" end="6"/>
                                            </p:txEl>
                                          </p:spTgt>
                                        </p:tgtEl>
                                        <p:attrNameLst>
                                          <p:attrName>ppt_w</p:attrName>
                                        </p:attrNameLst>
                                      </p:cBhvr>
                                      <p:tavLst>
                                        <p:tav tm="0">
                                          <p:val>
                                            <p:strVal val="ppt_w"/>
                                          </p:val>
                                        </p:tav>
                                        <p:tav tm="100000">
                                          <p:val>
                                            <p:fltVal val="0"/>
                                          </p:val>
                                        </p:tav>
                                      </p:tavLst>
                                    </p:anim>
                                    <p:anim calcmode="lin" valueType="num">
                                      <p:cBhvr>
                                        <p:cTn id="164" dur="1750"/>
                                        <p:tgtEl>
                                          <p:spTgt spid="4">
                                            <p:txEl>
                                              <p:pRg st="6" end="6"/>
                                            </p:txEl>
                                          </p:spTgt>
                                        </p:tgtEl>
                                        <p:attrNameLst>
                                          <p:attrName>ppt_h</p:attrName>
                                        </p:attrNameLst>
                                      </p:cBhvr>
                                      <p:tavLst>
                                        <p:tav tm="0">
                                          <p:val>
                                            <p:strVal val="ppt_h"/>
                                          </p:val>
                                        </p:tav>
                                        <p:tav tm="100000">
                                          <p:val>
                                            <p:fltVal val="0"/>
                                          </p:val>
                                        </p:tav>
                                      </p:tavLst>
                                    </p:anim>
                                    <p:set>
                                      <p:cBhvr>
                                        <p:cTn id="165" dur="1" fill="hold">
                                          <p:stCondLst>
                                            <p:cond delay="1749"/>
                                          </p:stCondLst>
                                        </p:cTn>
                                        <p:tgtEl>
                                          <p:spTgt spid="4">
                                            <p:txEl>
                                              <p:pRg st="6" end="6"/>
                                            </p:txEl>
                                          </p:spTgt>
                                        </p:tgtEl>
                                        <p:attrNameLst>
                                          <p:attrName>style.visibility</p:attrName>
                                        </p:attrNameLst>
                                      </p:cBhvr>
                                      <p:to>
                                        <p:strVal val="hidden"/>
                                      </p:to>
                                    </p:set>
                                  </p:childTnLst>
                                </p:cTn>
                              </p:par>
                              <p:par>
                                <p:cTn id="166" presetID="23" presetClass="exit" presetSubtype="32" fill="hold" nodeType="withEffect">
                                  <p:stCondLst>
                                    <p:cond delay="0"/>
                                  </p:stCondLst>
                                  <p:childTnLst>
                                    <p:anim calcmode="lin" valueType="num">
                                      <p:cBhvr>
                                        <p:cTn id="167" dur="1750"/>
                                        <p:tgtEl>
                                          <p:spTgt spid="4">
                                            <p:txEl>
                                              <p:pRg st="7" end="7"/>
                                            </p:txEl>
                                          </p:spTgt>
                                        </p:tgtEl>
                                        <p:attrNameLst>
                                          <p:attrName>ppt_w</p:attrName>
                                        </p:attrNameLst>
                                      </p:cBhvr>
                                      <p:tavLst>
                                        <p:tav tm="0">
                                          <p:val>
                                            <p:strVal val="ppt_w"/>
                                          </p:val>
                                        </p:tav>
                                        <p:tav tm="100000">
                                          <p:val>
                                            <p:fltVal val="0"/>
                                          </p:val>
                                        </p:tav>
                                      </p:tavLst>
                                    </p:anim>
                                    <p:anim calcmode="lin" valueType="num">
                                      <p:cBhvr>
                                        <p:cTn id="168" dur="1750"/>
                                        <p:tgtEl>
                                          <p:spTgt spid="4">
                                            <p:txEl>
                                              <p:pRg st="7" end="7"/>
                                            </p:txEl>
                                          </p:spTgt>
                                        </p:tgtEl>
                                        <p:attrNameLst>
                                          <p:attrName>ppt_h</p:attrName>
                                        </p:attrNameLst>
                                      </p:cBhvr>
                                      <p:tavLst>
                                        <p:tav tm="0">
                                          <p:val>
                                            <p:strVal val="ppt_h"/>
                                          </p:val>
                                        </p:tav>
                                        <p:tav tm="100000">
                                          <p:val>
                                            <p:fltVal val="0"/>
                                          </p:val>
                                        </p:tav>
                                      </p:tavLst>
                                    </p:anim>
                                    <p:set>
                                      <p:cBhvr>
                                        <p:cTn id="169" dur="1" fill="hold">
                                          <p:stCondLst>
                                            <p:cond delay="1749"/>
                                          </p:stCondLst>
                                        </p:cTn>
                                        <p:tgtEl>
                                          <p:spTgt spid="4">
                                            <p:txEl>
                                              <p:pRg st="7" end="7"/>
                                            </p:txEl>
                                          </p:spTgt>
                                        </p:tgtEl>
                                        <p:attrNameLst>
                                          <p:attrName>style.visibility</p:attrName>
                                        </p:attrNameLst>
                                      </p:cBhvr>
                                      <p:to>
                                        <p:strVal val="hidden"/>
                                      </p:to>
                                    </p:set>
                                  </p:childTnLst>
                                </p:cTn>
                              </p:par>
                              <p:par>
                                <p:cTn id="170" presetID="23" presetClass="exit" presetSubtype="32" fill="hold" nodeType="withEffect">
                                  <p:stCondLst>
                                    <p:cond delay="0"/>
                                  </p:stCondLst>
                                  <p:childTnLst>
                                    <p:anim calcmode="lin" valueType="num">
                                      <p:cBhvr>
                                        <p:cTn id="171" dur="1750"/>
                                        <p:tgtEl>
                                          <p:spTgt spid="4">
                                            <p:txEl>
                                              <p:pRg st="8" end="8"/>
                                            </p:txEl>
                                          </p:spTgt>
                                        </p:tgtEl>
                                        <p:attrNameLst>
                                          <p:attrName>ppt_w</p:attrName>
                                        </p:attrNameLst>
                                      </p:cBhvr>
                                      <p:tavLst>
                                        <p:tav tm="0">
                                          <p:val>
                                            <p:strVal val="ppt_w"/>
                                          </p:val>
                                        </p:tav>
                                        <p:tav tm="100000">
                                          <p:val>
                                            <p:fltVal val="0"/>
                                          </p:val>
                                        </p:tav>
                                      </p:tavLst>
                                    </p:anim>
                                    <p:anim calcmode="lin" valueType="num">
                                      <p:cBhvr>
                                        <p:cTn id="172" dur="1750"/>
                                        <p:tgtEl>
                                          <p:spTgt spid="4">
                                            <p:txEl>
                                              <p:pRg st="8" end="8"/>
                                            </p:txEl>
                                          </p:spTgt>
                                        </p:tgtEl>
                                        <p:attrNameLst>
                                          <p:attrName>ppt_h</p:attrName>
                                        </p:attrNameLst>
                                      </p:cBhvr>
                                      <p:tavLst>
                                        <p:tav tm="0">
                                          <p:val>
                                            <p:strVal val="ppt_h"/>
                                          </p:val>
                                        </p:tav>
                                        <p:tav tm="100000">
                                          <p:val>
                                            <p:fltVal val="0"/>
                                          </p:val>
                                        </p:tav>
                                      </p:tavLst>
                                    </p:anim>
                                    <p:set>
                                      <p:cBhvr>
                                        <p:cTn id="173" dur="1" fill="hold">
                                          <p:stCondLst>
                                            <p:cond delay="1749"/>
                                          </p:stCondLst>
                                        </p:cTn>
                                        <p:tgtEl>
                                          <p:spTgt spid="4">
                                            <p:txEl>
                                              <p:pRg st="8" end="8"/>
                                            </p:txEl>
                                          </p:spTgt>
                                        </p:tgtEl>
                                        <p:attrNameLst>
                                          <p:attrName>style.visibility</p:attrName>
                                        </p:attrNameLst>
                                      </p:cBhvr>
                                      <p:to>
                                        <p:strVal val="hidden"/>
                                      </p:to>
                                    </p:set>
                                  </p:childTnLst>
                                </p:cTn>
                              </p:par>
                              <p:par>
                                <p:cTn id="174" presetID="23" presetClass="exit" presetSubtype="32" fill="hold" nodeType="withEffect">
                                  <p:stCondLst>
                                    <p:cond delay="0"/>
                                  </p:stCondLst>
                                  <p:childTnLst>
                                    <p:anim calcmode="lin" valueType="num">
                                      <p:cBhvr>
                                        <p:cTn id="175" dur="1750"/>
                                        <p:tgtEl>
                                          <p:spTgt spid="4">
                                            <p:txEl>
                                              <p:pRg st="9" end="9"/>
                                            </p:txEl>
                                          </p:spTgt>
                                        </p:tgtEl>
                                        <p:attrNameLst>
                                          <p:attrName>ppt_w</p:attrName>
                                        </p:attrNameLst>
                                      </p:cBhvr>
                                      <p:tavLst>
                                        <p:tav tm="0">
                                          <p:val>
                                            <p:strVal val="ppt_w"/>
                                          </p:val>
                                        </p:tav>
                                        <p:tav tm="100000">
                                          <p:val>
                                            <p:fltVal val="0"/>
                                          </p:val>
                                        </p:tav>
                                      </p:tavLst>
                                    </p:anim>
                                    <p:anim calcmode="lin" valueType="num">
                                      <p:cBhvr>
                                        <p:cTn id="176" dur="1750"/>
                                        <p:tgtEl>
                                          <p:spTgt spid="4">
                                            <p:txEl>
                                              <p:pRg st="9" end="9"/>
                                            </p:txEl>
                                          </p:spTgt>
                                        </p:tgtEl>
                                        <p:attrNameLst>
                                          <p:attrName>ppt_h</p:attrName>
                                        </p:attrNameLst>
                                      </p:cBhvr>
                                      <p:tavLst>
                                        <p:tav tm="0">
                                          <p:val>
                                            <p:strVal val="ppt_h"/>
                                          </p:val>
                                        </p:tav>
                                        <p:tav tm="100000">
                                          <p:val>
                                            <p:fltVal val="0"/>
                                          </p:val>
                                        </p:tav>
                                      </p:tavLst>
                                    </p:anim>
                                    <p:set>
                                      <p:cBhvr>
                                        <p:cTn id="177" dur="1" fill="hold">
                                          <p:stCondLst>
                                            <p:cond delay="1749"/>
                                          </p:stCondLst>
                                        </p:cTn>
                                        <p:tgtEl>
                                          <p:spTgt spid="4">
                                            <p:txEl>
                                              <p:pRg st="9" end="9"/>
                                            </p:txEl>
                                          </p:spTgt>
                                        </p:tgtEl>
                                        <p:attrNameLst>
                                          <p:attrName>style.visibility</p:attrName>
                                        </p:attrNameLst>
                                      </p:cBhvr>
                                      <p:to>
                                        <p:strVal val="hidden"/>
                                      </p:to>
                                    </p:set>
                                  </p:childTnLst>
                                </p:cTn>
                              </p:par>
                              <p:par>
                                <p:cTn id="178" presetID="23" presetClass="exit" presetSubtype="32" fill="hold" nodeType="withEffect">
                                  <p:stCondLst>
                                    <p:cond delay="0"/>
                                  </p:stCondLst>
                                  <p:childTnLst>
                                    <p:anim calcmode="lin" valueType="num">
                                      <p:cBhvr>
                                        <p:cTn id="179" dur="1750"/>
                                        <p:tgtEl>
                                          <p:spTgt spid="4">
                                            <p:txEl>
                                              <p:pRg st="10" end="10"/>
                                            </p:txEl>
                                          </p:spTgt>
                                        </p:tgtEl>
                                        <p:attrNameLst>
                                          <p:attrName>ppt_w</p:attrName>
                                        </p:attrNameLst>
                                      </p:cBhvr>
                                      <p:tavLst>
                                        <p:tav tm="0">
                                          <p:val>
                                            <p:strVal val="ppt_w"/>
                                          </p:val>
                                        </p:tav>
                                        <p:tav tm="100000">
                                          <p:val>
                                            <p:fltVal val="0"/>
                                          </p:val>
                                        </p:tav>
                                      </p:tavLst>
                                    </p:anim>
                                    <p:anim calcmode="lin" valueType="num">
                                      <p:cBhvr>
                                        <p:cTn id="180" dur="1750"/>
                                        <p:tgtEl>
                                          <p:spTgt spid="4">
                                            <p:txEl>
                                              <p:pRg st="10" end="10"/>
                                            </p:txEl>
                                          </p:spTgt>
                                        </p:tgtEl>
                                        <p:attrNameLst>
                                          <p:attrName>ppt_h</p:attrName>
                                        </p:attrNameLst>
                                      </p:cBhvr>
                                      <p:tavLst>
                                        <p:tav tm="0">
                                          <p:val>
                                            <p:strVal val="ppt_h"/>
                                          </p:val>
                                        </p:tav>
                                        <p:tav tm="100000">
                                          <p:val>
                                            <p:fltVal val="0"/>
                                          </p:val>
                                        </p:tav>
                                      </p:tavLst>
                                    </p:anim>
                                    <p:set>
                                      <p:cBhvr>
                                        <p:cTn id="181" dur="1" fill="hold">
                                          <p:stCondLst>
                                            <p:cond delay="1749"/>
                                          </p:stCondLst>
                                        </p:cTn>
                                        <p:tgtEl>
                                          <p:spTgt spid="4">
                                            <p:txEl>
                                              <p:pRg st="10" end="10"/>
                                            </p:txEl>
                                          </p:spTgt>
                                        </p:tgtEl>
                                        <p:attrNameLst>
                                          <p:attrName>style.visibility</p:attrName>
                                        </p:attrNameLst>
                                      </p:cBhvr>
                                      <p:to>
                                        <p:strVal val="hidden"/>
                                      </p:to>
                                    </p:set>
                                  </p:childTnLst>
                                </p:cTn>
                              </p:par>
                              <p:par>
                                <p:cTn id="182" presetID="23" presetClass="exit" presetSubtype="32" fill="hold" nodeType="withEffect">
                                  <p:stCondLst>
                                    <p:cond delay="0"/>
                                  </p:stCondLst>
                                  <p:childTnLst>
                                    <p:anim calcmode="lin" valueType="num">
                                      <p:cBhvr>
                                        <p:cTn id="183" dur="1750"/>
                                        <p:tgtEl>
                                          <p:spTgt spid="4">
                                            <p:txEl>
                                              <p:pRg st="11" end="11"/>
                                            </p:txEl>
                                          </p:spTgt>
                                        </p:tgtEl>
                                        <p:attrNameLst>
                                          <p:attrName>ppt_w</p:attrName>
                                        </p:attrNameLst>
                                      </p:cBhvr>
                                      <p:tavLst>
                                        <p:tav tm="0">
                                          <p:val>
                                            <p:strVal val="ppt_w"/>
                                          </p:val>
                                        </p:tav>
                                        <p:tav tm="100000">
                                          <p:val>
                                            <p:fltVal val="0"/>
                                          </p:val>
                                        </p:tav>
                                      </p:tavLst>
                                    </p:anim>
                                    <p:anim calcmode="lin" valueType="num">
                                      <p:cBhvr>
                                        <p:cTn id="184" dur="1750"/>
                                        <p:tgtEl>
                                          <p:spTgt spid="4">
                                            <p:txEl>
                                              <p:pRg st="11" end="11"/>
                                            </p:txEl>
                                          </p:spTgt>
                                        </p:tgtEl>
                                        <p:attrNameLst>
                                          <p:attrName>ppt_h</p:attrName>
                                        </p:attrNameLst>
                                      </p:cBhvr>
                                      <p:tavLst>
                                        <p:tav tm="0">
                                          <p:val>
                                            <p:strVal val="ppt_h"/>
                                          </p:val>
                                        </p:tav>
                                        <p:tav tm="100000">
                                          <p:val>
                                            <p:fltVal val="0"/>
                                          </p:val>
                                        </p:tav>
                                      </p:tavLst>
                                    </p:anim>
                                    <p:set>
                                      <p:cBhvr>
                                        <p:cTn id="185" dur="1" fill="hold">
                                          <p:stCondLst>
                                            <p:cond delay="1749"/>
                                          </p:stCondLst>
                                        </p:cTn>
                                        <p:tgtEl>
                                          <p:spTgt spid="4">
                                            <p:txEl>
                                              <p:pRg st="11" end="11"/>
                                            </p:txEl>
                                          </p:spTgt>
                                        </p:tgtEl>
                                        <p:attrNameLst>
                                          <p:attrName>style.visibility</p:attrName>
                                        </p:attrNameLst>
                                      </p:cBhvr>
                                      <p:to>
                                        <p:strVal val="hidden"/>
                                      </p:to>
                                    </p:set>
                                  </p:childTnLst>
                                </p:cTn>
                              </p:par>
                              <p:par>
                                <p:cTn id="186" presetID="23" presetClass="exit" presetSubtype="32" fill="hold" nodeType="withEffect">
                                  <p:stCondLst>
                                    <p:cond delay="0"/>
                                  </p:stCondLst>
                                  <p:childTnLst>
                                    <p:anim calcmode="lin" valueType="num">
                                      <p:cBhvr>
                                        <p:cTn id="187" dur="1750"/>
                                        <p:tgtEl>
                                          <p:spTgt spid="4">
                                            <p:txEl>
                                              <p:pRg st="12" end="12"/>
                                            </p:txEl>
                                          </p:spTgt>
                                        </p:tgtEl>
                                        <p:attrNameLst>
                                          <p:attrName>ppt_w</p:attrName>
                                        </p:attrNameLst>
                                      </p:cBhvr>
                                      <p:tavLst>
                                        <p:tav tm="0">
                                          <p:val>
                                            <p:strVal val="ppt_w"/>
                                          </p:val>
                                        </p:tav>
                                        <p:tav tm="100000">
                                          <p:val>
                                            <p:fltVal val="0"/>
                                          </p:val>
                                        </p:tav>
                                      </p:tavLst>
                                    </p:anim>
                                    <p:anim calcmode="lin" valueType="num">
                                      <p:cBhvr>
                                        <p:cTn id="188" dur="1750"/>
                                        <p:tgtEl>
                                          <p:spTgt spid="4">
                                            <p:txEl>
                                              <p:pRg st="12" end="12"/>
                                            </p:txEl>
                                          </p:spTgt>
                                        </p:tgtEl>
                                        <p:attrNameLst>
                                          <p:attrName>ppt_h</p:attrName>
                                        </p:attrNameLst>
                                      </p:cBhvr>
                                      <p:tavLst>
                                        <p:tav tm="0">
                                          <p:val>
                                            <p:strVal val="ppt_h"/>
                                          </p:val>
                                        </p:tav>
                                        <p:tav tm="100000">
                                          <p:val>
                                            <p:fltVal val="0"/>
                                          </p:val>
                                        </p:tav>
                                      </p:tavLst>
                                    </p:anim>
                                    <p:set>
                                      <p:cBhvr>
                                        <p:cTn id="189" dur="1" fill="hold">
                                          <p:stCondLst>
                                            <p:cond delay="1749"/>
                                          </p:stCondLst>
                                        </p:cTn>
                                        <p:tgtEl>
                                          <p:spTgt spid="4">
                                            <p:txEl>
                                              <p:pRg st="12" end="12"/>
                                            </p:txEl>
                                          </p:spTgt>
                                        </p:tgtEl>
                                        <p:attrNameLst>
                                          <p:attrName>style.visibility</p:attrName>
                                        </p:attrNameLst>
                                      </p:cBhvr>
                                      <p:to>
                                        <p:strVal val="hidden"/>
                                      </p:to>
                                    </p:set>
                                  </p:childTnLst>
                                </p:cTn>
                              </p:par>
                              <p:par>
                                <p:cTn id="190" presetID="0" presetClass="path" presetSubtype="0" accel="50000" decel="50000" fill="hold" nodeType="withEffect">
                                  <p:stCondLst>
                                    <p:cond delay="0"/>
                                  </p:stCondLst>
                                  <p:childTnLst>
                                    <p:animMotion origin="layout" path="M -1.94444E-6 3.7037E-6 L 0.05521 0.34259 " pathEditMode="relative" rAng="0" ptsTypes="AA">
                                      <p:cBhvr>
                                        <p:cTn id="191" dur="1750" fill="hold"/>
                                        <p:tgtEl>
                                          <p:spTgt spid="4">
                                            <p:txEl>
                                              <p:pRg st="0" end="0"/>
                                            </p:txEl>
                                          </p:spTgt>
                                        </p:tgtEl>
                                        <p:attrNameLst>
                                          <p:attrName>ppt_x</p:attrName>
                                          <p:attrName>ppt_y</p:attrName>
                                        </p:attrNameLst>
                                      </p:cBhvr>
                                      <p:rCtr x="2760" y="17130"/>
                                    </p:animMotion>
                                  </p:childTnLst>
                                </p:cTn>
                              </p:par>
                              <p:par>
                                <p:cTn id="192" presetID="0" presetClass="path" presetSubtype="0" accel="50000" decel="50000" fill="hold" nodeType="withEffect">
                                  <p:stCondLst>
                                    <p:cond delay="0"/>
                                  </p:stCondLst>
                                  <p:childTnLst>
                                    <p:animMotion origin="layout" path="M -3.05556E-6 -2.96296E-6 L 0.0941 0.27523 " pathEditMode="relative" rAng="0" ptsTypes="AA">
                                      <p:cBhvr>
                                        <p:cTn id="193" dur="1750" fill="hold"/>
                                        <p:tgtEl>
                                          <p:spTgt spid="4">
                                            <p:txEl>
                                              <p:pRg st="1" end="1"/>
                                            </p:txEl>
                                          </p:spTgt>
                                        </p:tgtEl>
                                        <p:attrNameLst>
                                          <p:attrName>ppt_x</p:attrName>
                                          <p:attrName>ppt_y</p:attrName>
                                        </p:attrNameLst>
                                      </p:cBhvr>
                                      <p:rCtr x="4705" y="13750"/>
                                    </p:animMotion>
                                  </p:childTnLst>
                                </p:cTn>
                              </p:par>
                              <p:par>
                                <p:cTn id="194" presetID="0" presetClass="path" presetSubtype="0" accel="50000" decel="50000" fill="hold" nodeType="withEffect">
                                  <p:stCondLst>
                                    <p:cond delay="0"/>
                                  </p:stCondLst>
                                  <p:childTnLst>
                                    <p:animMotion origin="layout" path="M 4.16667E-6 0.00023 L 0.05642 0.20394 " pathEditMode="relative" rAng="0" ptsTypes="AA">
                                      <p:cBhvr>
                                        <p:cTn id="195" dur="1750" fill="hold"/>
                                        <p:tgtEl>
                                          <p:spTgt spid="4">
                                            <p:txEl>
                                              <p:pRg st="2" end="2"/>
                                            </p:txEl>
                                          </p:spTgt>
                                        </p:tgtEl>
                                        <p:attrNameLst>
                                          <p:attrName>ppt_x</p:attrName>
                                          <p:attrName>ppt_y</p:attrName>
                                        </p:attrNameLst>
                                      </p:cBhvr>
                                      <p:rCtr x="2812" y="10185"/>
                                    </p:animMotion>
                                  </p:childTnLst>
                                </p:cTn>
                              </p:par>
                              <p:par>
                                <p:cTn id="196" presetID="0" presetClass="path" presetSubtype="0" accel="50000" decel="50000" fill="hold" nodeType="withEffect">
                                  <p:stCondLst>
                                    <p:cond delay="0"/>
                                  </p:stCondLst>
                                  <p:childTnLst>
                                    <p:animMotion origin="layout" path="M 4.44444E-6 0.00023 L 0.06805 0.12847 " pathEditMode="relative" rAng="0" ptsTypes="AA">
                                      <p:cBhvr>
                                        <p:cTn id="197" dur="1750" fill="hold"/>
                                        <p:tgtEl>
                                          <p:spTgt spid="4">
                                            <p:txEl>
                                              <p:pRg st="3" end="3"/>
                                            </p:txEl>
                                          </p:spTgt>
                                        </p:tgtEl>
                                        <p:attrNameLst>
                                          <p:attrName>ppt_x</p:attrName>
                                          <p:attrName>ppt_y</p:attrName>
                                        </p:attrNameLst>
                                      </p:cBhvr>
                                      <p:rCtr x="3403" y="6412"/>
                                    </p:animMotion>
                                  </p:childTnLst>
                                </p:cTn>
                              </p:par>
                              <p:par>
                                <p:cTn id="198" presetID="0" presetClass="path" presetSubtype="0" accel="50000" decel="50000" fill="hold" nodeType="withEffect">
                                  <p:stCondLst>
                                    <p:cond delay="0"/>
                                  </p:stCondLst>
                                  <p:childTnLst>
                                    <p:animMotion origin="layout" path="M -2.77778E-6 0.00069 L -0.02066 0.05532 " pathEditMode="relative" rAng="0" ptsTypes="AA">
                                      <p:cBhvr>
                                        <p:cTn id="199" dur="1750" fill="hold"/>
                                        <p:tgtEl>
                                          <p:spTgt spid="4">
                                            <p:txEl>
                                              <p:pRg st="4" end="4"/>
                                            </p:txEl>
                                          </p:spTgt>
                                        </p:tgtEl>
                                        <p:attrNameLst>
                                          <p:attrName>ppt_x</p:attrName>
                                          <p:attrName>ppt_y</p:attrName>
                                        </p:attrNameLst>
                                      </p:cBhvr>
                                      <p:rCtr x="-1042" y="2731"/>
                                    </p:animMotion>
                                  </p:childTnLst>
                                </p:cTn>
                              </p:par>
                              <p:par>
                                <p:cTn id="200" presetID="0" presetClass="path" presetSubtype="0" accel="50000" decel="50000" fill="hold" nodeType="withEffect">
                                  <p:stCondLst>
                                    <p:cond delay="0"/>
                                  </p:stCondLst>
                                  <p:childTnLst>
                                    <p:animMotion origin="layout" path="M 1.66667E-6 0.00046 L -0.01858 -0.01875 " pathEditMode="relative" rAng="0" ptsTypes="AA">
                                      <p:cBhvr>
                                        <p:cTn id="201" dur="1750" fill="hold"/>
                                        <p:tgtEl>
                                          <p:spTgt spid="4">
                                            <p:txEl>
                                              <p:pRg st="5" end="5"/>
                                            </p:txEl>
                                          </p:spTgt>
                                        </p:tgtEl>
                                        <p:attrNameLst>
                                          <p:attrName>ppt_x</p:attrName>
                                          <p:attrName>ppt_y</p:attrName>
                                        </p:attrNameLst>
                                      </p:cBhvr>
                                      <p:rCtr x="-938" y="-972"/>
                                    </p:animMotion>
                                  </p:childTnLst>
                                </p:cTn>
                              </p:par>
                              <p:par>
                                <p:cTn id="202" presetID="0" presetClass="path" presetSubtype="0" accel="50000" decel="50000" fill="hold" nodeType="withEffect">
                                  <p:stCondLst>
                                    <p:cond delay="0"/>
                                  </p:stCondLst>
                                  <p:childTnLst>
                                    <p:animMotion origin="layout" path="M 3.33333E-6 0.00046 L -0.0066 -0.08935 " pathEditMode="relative" rAng="0" ptsTypes="AA">
                                      <p:cBhvr>
                                        <p:cTn id="203" dur="1750" fill="hold"/>
                                        <p:tgtEl>
                                          <p:spTgt spid="4">
                                            <p:txEl>
                                              <p:pRg st="6" end="6"/>
                                            </p:txEl>
                                          </p:spTgt>
                                        </p:tgtEl>
                                        <p:attrNameLst>
                                          <p:attrName>ppt_x</p:attrName>
                                          <p:attrName>ppt_y</p:attrName>
                                        </p:attrNameLst>
                                      </p:cBhvr>
                                      <p:rCtr x="-330" y="-4491"/>
                                    </p:animMotion>
                                  </p:childTnLst>
                                </p:cTn>
                              </p:par>
                              <p:par>
                                <p:cTn id="204" presetID="0" presetClass="path" presetSubtype="0" accel="50000" decel="50000" fill="hold" nodeType="withEffect">
                                  <p:stCondLst>
                                    <p:cond delay="0"/>
                                  </p:stCondLst>
                                  <p:childTnLst>
                                    <p:animMotion origin="layout" path="M -3.88889E-6 0.00023 L 0.02466 -0.16551 " pathEditMode="relative" rAng="0" ptsTypes="AA">
                                      <p:cBhvr>
                                        <p:cTn id="205" dur="1750" fill="hold"/>
                                        <p:tgtEl>
                                          <p:spTgt spid="4">
                                            <p:txEl>
                                              <p:pRg st="7" end="7"/>
                                            </p:txEl>
                                          </p:spTgt>
                                        </p:tgtEl>
                                        <p:attrNameLst>
                                          <p:attrName>ppt_x</p:attrName>
                                          <p:attrName>ppt_y</p:attrName>
                                        </p:attrNameLst>
                                      </p:cBhvr>
                                      <p:rCtr x="1233" y="-8287"/>
                                    </p:animMotion>
                                  </p:childTnLst>
                                </p:cTn>
                              </p:par>
                              <p:par>
                                <p:cTn id="206" presetID="0" presetClass="path" presetSubtype="0" accel="50000" decel="50000" fill="hold" nodeType="withEffect">
                                  <p:stCondLst>
                                    <p:cond delay="0"/>
                                  </p:stCondLst>
                                  <p:childTnLst>
                                    <p:animMotion origin="layout" path="M 4.16667E-6 0.00069 L 0.03871 -0.24236 " pathEditMode="relative" rAng="0" ptsTypes="AA">
                                      <p:cBhvr>
                                        <p:cTn id="207" dur="1750" fill="hold"/>
                                        <p:tgtEl>
                                          <p:spTgt spid="4">
                                            <p:txEl>
                                              <p:pRg st="8" end="8"/>
                                            </p:txEl>
                                          </p:spTgt>
                                        </p:tgtEl>
                                        <p:attrNameLst>
                                          <p:attrName>ppt_x</p:attrName>
                                          <p:attrName>ppt_y</p:attrName>
                                        </p:attrNameLst>
                                      </p:cBhvr>
                                      <p:rCtr x="1927" y="-12153"/>
                                    </p:animMotion>
                                  </p:childTnLst>
                                </p:cTn>
                              </p:par>
                              <p:par>
                                <p:cTn id="208" presetID="0" presetClass="path" presetSubtype="0" accel="50000" decel="50000" fill="hold" nodeType="withEffect">
                                  <p:stCondLst>
                                    <p:cond delay="0"/>
                                  </p:stCondLst>
                                  <p:childTnLst>
                                    <p:animMotion origin="layout" path="M 1.66667E-6 0.00023 L 0.19861 -0.31621 " pathEditMode="relative" rAng="0" ptsTypes="AA">
                                      <p:cBhvr>
                                        <p:cTn id="209" dur="1750" fill="hold"/>
                                        <p:tgtEl>
                                          <p:spTgt spid="4">
                                            <p:txEl>
                                              <p:pRg st="9" end="9"/>
                                            </p:txEl>
                                          </p:spTgt>
                                        </p:tgtEl>
                                        <p:attrNameLst>
                                          <p:attrName>ppt_x</p:attrName>
                                          <p:attrName>ppt_y</p:attrName>
                                        </p:attrNameLst>
                                      </p:cBhvr>
                                      <p:rCtr x="9931" y="-15833"/>
                                    </p:animMotion>
                                  </p:childTnLst>
                                </p:cTn>
                              </p:par>
                              <p:par>
                                <p:cTn id="210" presetID="0" presetClass="path" presetSubtype="0" accel="50000" decel="50000" fill="hold" nodeType="withEffect">
                                  <p:stCondLst>
                                    <p:cond delay="0"/>
                                  </p:stCondLst>
                                  <p:childTnLst>
                                    <p:animMotion origin="layout" path="M -4.44444E-6 0.00023 L 0.00886 -0.38542 " pathEditMode="relative" rAng="0" ptsTypes="AA">
                                      <p:cBhvr>
                                        <p:cTn id="211" dur="1750" fill="hold"/>
                                        <p:tgtEl>
                                          <p:spTgt spid="4">
                                            <p:txEl>
                                              <p:pRg st="10" end="10"/>
                                            </p:txEl>
                                          </p:spTgt>
                                        </p:tgtEl>
                                        <p:attrNameLst>
                                          <p:attrName>ppt_x</p:attrName>
                                          <p:attrName>ppt_y</p:attrName>
                                        </p:attrNameLst>
                                      </p:cBhvr>
                                      <p:rCtr x="434" y="-19282"/>
                                    </p:animMotion>
                                  </p:childTnLst>
                                </p:cTn>
                              </p:par>
                              <p:par>
                                <p:cTn id="212" presetID="0" presetClass="path" presetSubtype="0" accel="50000" decel="50000" fill="hold" nodeType="withEffect">
                                  <p:stCondLst>
                                    <p:cond delay="0"/>
                                  </p:stCondLst>
                                  <p:childTnLst>
                                    <p:animMotion origin="layout" path="M -3.05556E-6 0.00069 L 0.0566 -0.45741 " pathEditMode="relative" rAng="0" ptsTypes="AA">
                                      <p:cBhvr>
                                        <p:cTn id="213" dur="1750" fill="hold"/>
                                        <p:tgtEl>
                                          <p:spTgt spid="4">
                                            <p:txEl>
                                              <p:pRg st="11" end="11"/>
                                            </p:txEl>
                                          </p:spTgt>
                                        </p:tgtEl>
                                        <p:attrNameLst>
                                          <p:attrName>ppt_x</p:attrName>
                                          <p:attrName>ppt_y</p:attrName>
                                        </p:attrNameLst>
                                      </p:cBhvr>
                                      <p:rCtr x="2830" y="-22917"/>
                                    </p:animMotion>
                                  </p:childTnLst>
                                </p:cTn>
                              </p:par>
                              <p:par>
                                <p:cTn id="214" presetID="0" presetClass="path" presetSubtype="0" accel="50000" decel="50000" fill="hold" nodeType="withEffect">
                                  <p:stCondLst>
                                    <p:cond delay="0"/>
                                  </p:stCondLst>
                                  <p:childTnLst>
                                    <p:animMotion origin="layout" path="M 1.66667E-6 0.00046 L 0.01684 -0.53287 " pathEditMode="relative" rAng="0" ptsTypes="AA">
                                      <p:cBhvr>
                                        <p:cTn id="215" dur="1750" fill="hold"/>
                                        <p:tgtEl>
                                          <p:spTgt spid="4">
                                            <p:txEl>
                                              <p:pRg st="12" end="12"/>
                                            </p:txEl>
                                          </p:spTgt>
                                        </p:tgtEl>
                                        <p:attrNameLst>
                                          <p:attrName>ppt_x</p:attrName>
                                          <p:attrName>ppt_y</p:attrName>
                                        </p:attrNameLst>
                                      </p:cBhvr>
                                      <p:rCtr x="833" y="-2666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P spid="4" grpId="1" uiExpand="1" build="allAtOnce"/>
      <p:bldP spid="5" grpId="0"/>
      <p:bldP spid="5" grpId="1"/>
      <p:bldP spid="5" grpId="2"/>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2423780"/>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4E0B80E-1DB1-1748-B65C-AFE13783236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 name="Rectangle 4"/>
          <p:cNvSpPr>
            <a:spLocks noChangeArrowheads="1"/>
          </p:cNvSpPr>
          <p:nvPr/>
        </p:nvSpPr>
        <p:spPr bwMode="auto">
          <a:xfrm>
            <a:off x="180110" y="1371600"/>
            <a:ext cx="8756072" cy="2438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Heart of God</a:t>
            </a:r>
          </a:p>
        </p:txBody>
      </p:sp>
      <p:sp>
        <p:nvSpPr>
          <p:cNvPr id="5" name="Rectangle 12"/>
          <p:cNvSpPr>
            <a:spLocks noChangeArrowheads="1"/>
          </p:cNvSpPr>
          <p:nvPr/>
        </p:nvSpPr>
        <p:spPr bwMode="auto">
          <a:xfrm>
            <a:off x="734291" y="4088823"/>
            <a:ext cx="2743200" cy="140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Ron Bert</a:t>
            </a:r>
          </a:p>
        </p:txBody>
      </p:sp>
      <p:sp>
        <p:nvSpPr>
          <p:cNvPr id="7" name="Rectangle 12">
            <a:extLst>
              <a:ext uri="{FF2B5EF4-FFF2-40B4-BE49-F238E27FC236}">
                <a16:creationId xmlns:a16="http://schemas.microsoft.com/office/drawing/2014/main" id="{F1395718-6DB5-4BDB-93E9-8D2A1805A7B7}"/>
              </a:ext>
            </a:extLst>
          </p:cNvPr>
          <p:cNvSpPr>
            <a:spLocks noChangeArrowheads="1"/>
          </p:cNvSpPr>
          <p:nvPr/>
        </p:nvSpPr>
        <p:spPr bwMode="auto">
          <a:xfrm>
            <a:off x="3434316" y="4803525"/>
            <a:ext cx="5294048" cy="140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September 3, 2023</a:t>
            </a:r>
          </a:p>
        </p:txBody>
      </p:sp>
      <p:sp>
        <p:nvSpPr>
          <p:cNvPr id="2" name="Rectangle 4">
            <a:extLst>
              <a:ext uri="{FF2B5EF4-FFF2-40B4-BE49-F238E27FC236}">
                <a16:creationId xmlns:a16="http://schemas.microsoft.com/office/drawing/2014/main" id="{2B1CFEB8-8D01-0B46-D25B-59562AF77353}"/>
              </a:ext>
            </a:extLst>
          </p:cNvPr>
          <p:cNvSpPr>
            <a:spLocks noChangeArrowheads="1"/>
          </p:cNvSpPr>
          <p:nvPr/>
        </p:nvSpPr>
        <p:spPr bwMode="auto">
          <a:xfrm>
            <a:off x="3762532" y="3087973"/>
            <a:ext cx="1818352" cy="171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2</a:t>
            </a:r>
          </a:p>
        </p:txBody>
      </p:sp>
    </p:spTree>
    <p:extLst>
      <p:ext uri="{BB962C8B-B14F-4D97-AF65-F5344CB8AC3E}">
        <p14:creationId xmlns:p14="http://schemas.microsoft.com/office/powerpoint/2010/main" val="510650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ppt_x"/>
                                          </p:val>
                                        </p:tav>
                                        <p:tav tm="100000">
                                          <p:val>
                                            <p:strVal val="#ppt_x"/>
                                          </p:val>
                                        </p:tav>
                                      </p:tavLst>
                                    </p:anim>
                                    <p:anim calcmode="lin" valueType="num">
                                      <p:cBhvr additive="base">
                                        <p:cTn id="8" dur="750" fill="hold"/>
                                        <p:tgtEl>
                                          <p:spTgt spid="4"/>
                                        </p:tgtEl>
                                        <p:attrNameLst>
                                          <p:attrName>ppt_y</p:attrName>
                                        </p:attrNameLst>
                                      </p:cBhvr>
                                      <p:tavLst>
                                        <p:tav tm="0">
                                          <p:val>
                                            <p:strVal val="0-#ppt_h/2"/>
                                          </p:val>
                                        </p:tav>
                                        <p:tav tm="100000">
                                          <p:val>
                                            <p:strVal val="#ppt_y"/>
                                          </p:val>
                                        </p:tav>
                                      </p:tavLst>
                                    </p:anim>
                                  </p:childTnLst>
                                </p:cTn>
                              </p:par>
                              <p:par>
                                <p:cTn id="9" presetID="17" presetClass="entr" presetSubtype="10" fill="hold" grpId="5"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750" fill="hold"/>
                                        <p:tgtEl>
                                          <p:spTgt spid="4"/>
                                        </p:tgtEl>
                                        <p:attrNameLst>
                                          <p:attrName>ppt_w</p:attrName>
                                        </p:attrNameLst>
                                      </p:cBhvr>
                                      <p:tavLst>
                                        <p:tav tm="0">
                                          <p:val>
                                            <p:fltVal val="0"/>
                                          </p:val>
                                        </p:tav>
                                        <p:tav tm="100000">
                                          <p:val>
                                            <p:strVal val="#ppt_w"/>
                                          </p:val>
                                        </p:tav>
                                      </p:tavLst>
                                    </p:anim>
                                    <p:anim calcmode="lin" valueType="num">
                                      <p:cBhvr>
                                        <p:cTn id="12" dur="750" fill="hold"/>
                                        <p:tgtEl>
                                          <p:spTgt spid="4"/>
                                        </p:tgtEl>
                                        <p:attrNameLst>
                                          <p:attrName>ppt_h</p:attrName>
                                        </p:attrNameLst>
                                      </p:cBhvr>
                                      <p:tavLst>
                                        <p:tav tm="0">
                                          <p:val>
                                            <p:strVal val="#ppt_h"/>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par>
                                <p:cTn id="17" presetID="39" presetClass="entr" presetSubtype="0" accel="100000" fill="hold" grpId="0" nodeType="withEffect">
                                  <p:stCondLst>
                                    <p:cond delay="25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ppt_h</p:attrName>
                                        </p:attrNameLst>
                                      </p:cBhvr>
                                      <p:tavLst>
                                        <p:tav tm="0">
                                          <p:val>
                                            <p:strVal val="#ppt_h/20"/>
                                          </p:val>
                                        </p:tav>
                                        <p:tav tm="50000">
                                          <p:val>
                                            <p:strVal val="#ppt_h/20"/>
                                          </p:val>
                                        </p:tav>
                                        <p:tav tm="100000">
                                          <p:val>
                                            <p:strVal val="#ppt_h"/>
                                          </p:val>
                                        </p:tav>
                                      </p:tavLst>
                                    </p:anim>
                                    <p:anim calcmode="lin" valueType="num">
                                      <p:cBhvr>
                                        <p:cTn id="20" dur="1000" fill="hold"/>
                                        <p:tgtEl>
                                          <p:spTgt spid="5"/>
                                        </p:tgtEl>
                                        <p:attrNameLst>
                                          <p:attrName>ppt_w</p:attrName>
                                        </p:attrNameLst>
                                      </p:cBhvr>
                                      <p:tavLst>
                                        <p:tav tm="0">
                                          <p:val>
                                            <p:strVal val="#ppt_w+.3"/>
                                          </p:val>
                                        </p:tav>
                                        <p:tav tm="50000">
                                          <p:val>
                                            <p:strVal val="#ppt_w+.3"/>
                                          </p:val>
                                        </p:tav>
                                        <p:tav tm="100000">
                                          <p:val>
                                            <p:strVal val="#ppt_w"/>
                                          </p:val>
                                        </p:tav>
                                      </p:tavLst>
                                    </p:anim>
                                    <p:anim calcmode="lin" valueType="num">
                                      <p:cBhvr>
                                        <p:cTn id="21" dur="1000" fill="hold"/>
                                        <p:tgtEl>
                                          <p:spTgt spid="5"/>
                                        </p:tgtEl>
                                        <p:attrNameLst>
                                          <p:attrName>ppt_x</p:attrName>
                                        </p:attrNameLst>
                                      </p:cBhvr>
                                      <p:tavLst>
                                        <p:tav tm="0">
                                          <p:val>
                                            <p:strVal val="#ppt_x-.3"/>
                                          </p:val>
                                        </p:tav>
                                        <p:tav tm="5000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
                                          </p:val>
                                        </p:tav>
                                        <p:tav tm="100000">
                                          <p:val>
                                            <p:strVal val="#ppt_y"/>
                                          </p:val>
                                        </p:tav>
                                      </p:tavLst>
                                    </p:anim>
                                  </p:childTnLst>
                                </p:cTn>
                              </p:par>
                              <p:par>
                                <p:cTn id="23" presetID="39" presetClass="entr" presetSubtype="0" accel="100000" fill="hold" grpId="0" nodeType="withEffect">
                                  <p:stCondLst>
                                    <p:cond delay="75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ppt_h</p:attrName>
                                        </p:attrNameLst>
                                      </p:cBhvr>
                                      <p:tavLst>
                                        <p:tav tm="0">
                                          <p:val>
                                            <p:strVal val="#ppt_h/20"/>
                                          </p:val>
                                        </p:tav>
                                        <p:tav tm="50000">
                                          <p:val>
                                            <p:strVal val="#ppt_h/20"/>
                                          </p:val>
                                        </p:tav>
                                        <p:tav tm="100000">
                                          <p:val>
                                            <p:strVal val="#ppt_h"/>
                                          </p:val>
                                        </p:tav>
                                      </p:tavLst>
                                    </p:anim>
                                    <p:anim calcmode="lin" valueType="num">
                                      <p:cBhvr>
                                        <p:cTn id="26" dur="1000" fill="hold"/>
                                        <p:tgtEl>
                                          <p:spTgt spid="7"/>
                                        </p:tgtEl>
                                        <p:attrNameLst>
                                          <p:attrName>ppt_w</p:attrName>
                                        </p:attrNameLst>
                                      </p:cBhvr>
                                      <p:tavLst>
                                        <p:tav tm="0">
                                          <p:val>
                                            <p:strVal val="#ppt_w+.3"/>
                                          </p:val>
                                        </p:tav>
                                        <p:tav tm="50000">
                                          <p:val>
                                            <p:strVal val="#ppt_w+.3"/>
                                          </p:val>
                                        </p:tav>
                                        <p:tav tm="100000">
                                          <p:val>
                                            <p:strVal val="#ppt_w"/>
                                          </p:val>
                                        </p:tav>
                                      </p:tavLst>
                                    </p:anim>
                                    <p:anim calcmode="lin" valueType="num">
                                      <p:cBhvr>
                                        <p:cTn id="27" dur="1000" fill="hold"/>
                                        <p:tgtEl>
                                          <p:spTgt spid="7"/>
                                        </p:tgtEl>
                                        <p:attrNameLst>
                                          <p:attrName>ppt_x</p:attrName>
                                        </p:attrNameLst>
                                      </p:cBhvr>
                                      <p:tavLst>
                                        <p:tav tm="0">
                                          <p:val>
                                            <p:strVal val="#ppt_x-.3"/>
                                          </p:val>
                                        </p:tav>
                                        <p:tav tm="5000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0" presetClass="exit" presetSubtype="0" fill="hold" grpId="1" nodeType="clickEffect">
                                  <p:stCondLst>
                                    <p:cond delay="0"/>
                                  </p:stCondLst>
                                  <p:childTnLst>
                                    <p:set>
                                      <p:cBhvr>
                                        <p:cTn id="32" dur="1" fill="hold">
                                          <p:stCondLst>
                                            <p:cond delay="999"/>
                                          </p:stCondLst>
                                        </p:cTn>
                                        <p:tgtEl>
                                          <p:spTgt spid="4"/>
                                        </p:tgtEl>
                                        <p:attrNameLst>
                                          <p:attrName>style.visibility</p:attrName>
                                        </p:attrNameLst>
                                      </p:cBhvr>
                                      <p:to>
                                        <p:strVal val="hidden"/>
                                      </p:to>
                                    </p:set>
                                    <p:animEffect transition="out" filter="dissolve">
                                      <p:cBhvr>
                                        <p:cTn id="33" dur="1000">
                                          <p:stCondLst>
                                            <p:cond delay="0"/>
                                          </p:stCondLst>
                                        </p:cTn>
                                        <p:tgtEl>
                                          <p:spTgt spid="4"/>
                                        </p:tgtEl>
                                      </p:cBhvr>
                                    </p:animEffect>
                                    <p:anim to="" calcmode="lin" valueType="num">
                                      <p:cBhvr>
                                        <p:cTn id="34" dur="1000" fill="hold">
                                          <p:stCondLst>
                                            <p:cond delay="0"/>
                                          </p:stCondLst>
                                        </p:cTn>
                                        <p:tgtEl>
                                          <p:spTgt spid="4"/>
                                        </p:tgtEl>
                                        <p:attrNameLst>
                                          <p:attrName>ppt_w</p:attrName>
                                        </p:attrNameLst>
                                      </p:cBhvr>
                                      <p:tavLst>
                                        <p:tav tm="0">
                                          <p:val>
                                            <p:strVal val="#ppt_w"/>
                                          </p:val>
                                        </p:tav>
                                        <p:tav tm="100000">
                                          <p:val>
                                            <p:strVal val="#ppt_w*4"/>
                                          </p:val>
                                        </p:tav>
                                      </p:tavLst>
                                    </p:anim>
                                    <p:anim to="" calcmode="lin" valueType="num">
                                      <p:cBhvr>
                                        <p:cTn id="35" dur="1000" fill="hold">
                                          <p:stCondLst>
                                            <p:cond delay="0"/>
                                          </p:stCondLst>
                                        </p:cTn>
                                        <p:tgtEl>
                                          <p:spTgt spid="4"/>
                                        </p:tgtEl>
                                        <p:attrNameLst>
                                          <p:attrName>ppt_h</p:attrName>
                                        </p:attrNameLst>
                                      </p:cBhvr>
                                      <p:tavLst>
                                        <p:tav tm="0">
                                          <p:val>
                                            <p:strVal val="#ppt_h"/>
                                          </p:val>
                                        </p:tav>
                                        <p:tav tm="100000">
                                          <p:val>
                                            <p:strVal val="#ppt_h*4"/>
                                          </p:val>
                                        </p:tav>
                                      </p:tavLst>
                                    </p:anim>
                                  </p:childTnLst>
                                </p:cTn>
                              </p:par>
                              <p:par>
                                <p:cTn id="36" presetID="42" presetClass="path" presetSubtype="0" accel="50000" decel="50000" fill="hold" grpId="2" nodeType="withEffect">
                                  <p:stCondLst>
                                    <p:cond delay="0"/>
                                  </p:stCondLst>
                                  <p:childTnLst>
                                    <p:animMotion origin="layout" path="M 2.5E-6 2.22222E-6 L 2.5E-6 0.08727 " pathEditMode="relative" rAng="0" ptsTypes="AA">
                                      <p:cBhvr>
                                        <p:cTn id="37" dur="1000" fill="hold"/>
                                        <p:tgtEl>
                                          <p:spTgt spid="4"/>
                                        </p:tgtEl>
                                        <p:attrNameLst>
                                          <p:attrName>ppt_x</p:attrName>
                                          <p:attrName>ppt_y</p:attrName>
                                        </p:attrNameLst>
                                      </p:cBhvr>
                                      <p:rCtr x="0" y="4352"/>
                                    </p:animMotion>
                                  </p:childTnLst>
                                </p:cTn>
                              </p:par>
                              <p:par>
                                <p:cTn id="38" presetID="8" presetClass="emph" presetSubtype="0" fill="hold" grpId="3" nodeType="withEffect">
                                  <p:stCondLst>
                                    <p:cond delay="0"/>
                                  </p:stCondLst>
                                  <p:childTnLst>
                                    <p:animRot by="-1800000">
                                      <p:cBhvr>
                                        <p:cTn id="39" dur="1000" fill="hold"/>
                                        <p:tgtEl>
                                          <p:spTgt spid="4"/>
                                        </p:tgtEl>
                                        <p:attrNameLst>
                                          <p:attrName>r</p:attrName>
                                        </p:attrNameLst>
                                      </p:cBhvr>
                                    </p:animRot>
                                  </p:childTnLst>
                                </p:cTn>
                              </p:par>
                              <p:par>
                                <p:cTn id="40" presetID="6" presetClass="emph" presetSubtype="0" fill="hold" grpId="4" nodeType="withEffect">
                                  <p:stCondLst>
                                    <p:cond delay="0"/>
                                  </p:stCondLst>
                                  <p:childTnLst>
                                    <p:animScale>
                                      <p:cBhvr>
                                        <p:cTn id="41" dur="1000" fill="hold"/>
                                        <p:tgtEl>
                                          <p:spTgt spid="4"/>
                                        </p:tgtEl>
                                      </p:cBhvr>
                                      <p:by x="5000" y="5000"/>
                                    </p:animScale>
                                  </p:childTnLst>
                                </p:cTn>
                              </p:par>
                              <p:par>
                                <p:cTn id="42" presetID="9" presetClass="exit" presetSubtype="0" fill="hold" grpId="1" nodeType="withEffect">
                                  <p:stCondLst>
                                    <p:cond delay="600"/>
                                  </p:stCondLst>
                                  <p:childTnLst>
                                    <p:animEffect transition="out" filter="dissolve">
                                      <p:cBhvr>
                                        <p:cTn id="43" dur="1500"/>
                                        <p:tgtEl>
                                          <p:spTgt spid="5"/>
                                        </p:tgtEl>
                                      </p:cBhvr>
                                    </p:animEffect>
                                    <p:set>
                                      <p:cBhvr>
                                        <p:cTn id="44" dur="1" fill="hold">
                                          <p:stCondLst>
                                            <p:cond delay="1499"/>
                                          </p:stCondLst>
                                        </p:cTn>
                                        <p:tgtEl>
                                          <p:spTgt spid="5"/>
                                        </p:tgtEl>
                                        <p:attrNameLst>
                                          <p:attrName>style.visibility</p:attrName>
                                        </p:attrNameLst>
                                      </p:cBhvr>
                                      <p:to>
                                        <p:strVal val="hidden"/>
                                      </p:to>
                                    </p:set>
                                  </p:childTnLst>
                                </p:cTn>
                              </p:par>
                              <p:par>
                                <p:cTn id="45" presetID="0" presetClass="path" presetSubtype="0" accel="50000" decel="50000" fill="hold" grpId="2" nodeType="withEffect">
                                  <p:stCondLst>
                                    <p:cond delay="600"/>
                                  </p:stCondLst>
                                  <p:childTnLst>
                                    <p:animMotion origin="layout" path="M -1.94444E-6 -4.07407E-6 L -1.94444E-6 0.23033 " pathEditMode="relative" rAng="0" ptsTypes="AA">
                                      <p:cBhvr>
                                        <p:cTn id="46" dur="1500" fill="hold"/>
                                        <p:tgtEl>
                                          <p:spTgt spid="5"/>
                                        </p:tgtEl>
                                        <p:attrNameLst>
                                          <p:attrName>ppt_x</p:attrName>
                                          <p:attrName>ppt_y</p:attrName>
                                        </p:attrNameLst>
                                      </p:cBhvr>
                                      <p:rCtr x="0" y="11505"/>
                                    </p:animMotion>
                                  </p:childTnLst>
                                </p:cTn>
                              </p:par>
                              <p:par>
                                <p:cTn id="47" presetID="23" presetClass="exit" presetSubtype="32" fill="hold" grpId="1" nodeType="withEffect">
                                  <p:stCondLst>
                                    <p:cond delay="250"/>
                                  </p:stCondLst>
                                  <p:childTnLst>
                                    <p:anim calcmode="lin" valueType="num">
                                      <p:cBhvr>
                                        <p:cTn id="48" dur="2000"/>
                                        <p:tgtEl>
                                          <p:spTgt spid="7"/>
                                        </p:tgtEl>
                                        <p:attrNameLst>
                                          <p:attrName>ppt_w</p:attrName>
                                        </p:attrNameLst>
                                      </p:cBhvr>
                                      <p:tavLst>
                                        <p:tav tm="0">
                                          <p:val>
                                            <p:strVal val="ppt_w"/>
                                          </p:val>
                                        </p:tav>
                                        <p:tav tm="100000">
                                          <p:val>
                                            <p:fltVal val="0"/>
                                          </p:val>
                                        </p:tav>
                                      </p:tavLst>
                                    </p:anim>
                                    <p:anim calcmode="lin" valueType="num">
                                      <p:cBhvr>
                                        <p:cTn id="49" dur="2000"/>
                                        <p:tgtEl>
                                          <p:spTgt spid="7"/>
                                        </p:tgtEl>
                                        <p:attrNameLst>
                                          <p:attrName>ppt_h</p:attrName>
                                        </p:attrNameLst>
                                      </p:cBhvr>
                                      <p:tavLst>
                                        <p:tav tm="0">
                                          <p:val>
                                            <p:strVal val="ppt_h"/>
                                          </p:val>
                                        </p:tav>
                                        <p:tav tm="100000">
                                          <p:val>
                                            <p:fltVal val="0"/>
                                          </p:val>
                                        </p:tav>
                                      </p:tavLst>
                                    </p:anim>
                                    <p:set>
                                      <p:cBhvr>
                                        <p:cTn id="50" dur="1" fill="hold">
                                          <p:stCondLst>
                                            <p:cond delay="1999"/>
                                          </p:stCondLst>
                                        </p:cTn>
                                        <p:tgtEl>
                                          <p:spTgt spid="7"/>
                                        </p:tgtEl>
                                        <p:attrNameLst>
                                          <p:attrName>style.visibility</p:attrName>
                                        </p:attrNameLst>
                                      </p:cBhvr>
                                      <p:to>
                                        <p:strVal val="hidden"/>
                                      </p:to>
                                    </p:set>
                                  </p:childTnLst>
                                </p:cTn>
                              </p:par>
                              <p:par>
                                <p:cTn id="51" presetID="10" presetClass="exit" presetSubtype="0" fill="hold" grpId="2" nodeType="withEffect">
                                  <p:stCondLst>
                                    <p:cond delay="750"/>
                                  </p:stCondLst>
                                  <p:childTnLst>
                                    <p:animEffect transition="out" filter="fade">
                                      <p:cBhvr>
                                        <p:cTn id="52" dur="1500"/>
                                        <p:tgtEl>
                                          <p:spTgt spid="7"/>
                                        </p:tgtEl>
                                      </p:cBhvr>
                                    </p:animEffect>
                                    <p:set>
                                      <p:cBhvr>
                                        <p:cTn id="53" dur="1" fill="hold">
                                          <p:stCondLst>
                                            <p:cond delay="1499"/>
                                          </p:stCondLst>
                                        </p:cTn>
                                        <p:tgtEl>
                                          <p:spTgt spid="7"/>
                                        </p:tgtEl>
                                        <p:attrNameLst>
                                          <p:attrName>style.visibility</p:attrName>
                                        </p:attrNameLst>
                                      </p:cBhvr>
                                      <p:to>
                                        <p:strVal val="hidden"/>
                                      </p:to>
                                    </p:set>
                                  </p:childTnLst>
                                </p:cTn>
                              </p:par>
                              <p:par>
                                <p:cTn id="54" presetID="0" presetClass="path" presetSubtype="0" accel="50000" decel="50000" fill="hold" grpId="3" nodeType="withEffect">
                                  <p:stCondLst>
                                    <p:cond delay="250"/>
                                  </p:stCondLst>
                                  <p:childTnLst>
                                    <p:animMotion origin="layout" path="M -5.55556E-7 -0.00023 C 0.00781 -0.02569 0.03906 -0.09329 0.04705 -0.15347 C 0.05504 -0.21366 0.06059 -0.29861 0.04826 -0.36157 C 0.03594 -0.42454 0.0125 -0.49305 -0.02674 -0.53125 C -0.06597 -0.56944 -0.14549 -0.5919 -0.1875 -0.59005 C -0.22951 -0.58819 -0.26094 -0.55255 -0.27847 -0.5206 C -0.29601 -0.48866 -0.29705 -0.43171 -0.29288 -0.39838 C -0.28871 -0.36505 -0.27135 -0.33588 -0.25347 -0.3206 C -0.23559 -0.30532 -0.20486 -0.30393 -0.18559 -0.30648 C -0.16632 -0.30903 -0.14913 -0.32268 -0.1375 -0.33611 C -0.12587 -0.34954 -0.11736 -0.37199 -0.11615 -0.3868 C -0.11493 -0.40162 -0.12257 -0.41944 -0.13038 -0.425 C -0.13819 -0.43055 -0.15573 -0.42106 -0.1625 -0.42014 " pathEditMode="relative" rAng="0" ptsTypes="AAAAAAAAAAAAA">
                                      <p:cBhvr>
                                        <p:cTn id="55" dur="2000" fill="hold"/>
                                        <p:tgtEl>
                                          <p:spTgt spid="7"/>
                                        </p:tgtEl>
                                        <p:attrNameLst>
                                          <p:attrName>ppt_x</p:attrName>
                                          <p:attrName>ppt_y</p:attrName>
                                        </p:attrNameLst>
                                      </p:cBhvr>
                                      <p:rCtr x="-11979" y="-29514"/>
                                    </p:animMotion>
                                  </p:childTnLst>
                                </p:cTn>
                              </p:par>
                              <p:par>
                                <p:cTn id="56" presetID="23" presetClass="exit" presetSubtype="32" fill="hold" grpId="1" nodeType="withEffect">
                                  <p:stCondLst>
                                    <p:cond delay="750"/>
                                  </p:stCondLst>
                                  <p:childTnLst>
                                    <p:anim calcmode="lin" valueType="num">
                                      <p:cBhvr>
                                        <p:cTn id="57" dur="1000"/>
                                        <p:tgtEl>
                                          <p:spTgt spid="2"/>
                                        </p:tgtEl>
                                        <p:attrNameLst>
                                          <p:attrName>ppt_w</p:attrName>
                                        </p:attrNameLst>
                                      </p:cBhvr>
                                      <p:tavLst>
                                        <p:tav tm="0">
                                          <p:val>
                                            <p:strVal val="ppt_w"/>
                                          </p:val>
                                        </p:tav>
                                        <p:tav tm="100000">
                                          <p:val>
                                            <p:fltVal val="0"/>
                                          </p:val>
                                        </p:tav>
                                      </p:tavLst>
                                    </p:anim>
                                    <p:anim calcmode="lin" valueType="num">
                                      <p:cBhvr>
                                        <p:cTn id="58" dur="1000"/>
                                        <p:tgtEl>
                                          <p:spTgt spid="2"/>
                                        </p:tgtEl>
                                        <p:attrNameLst>
                                          <p:attrName>ppt_h</p:attrName>
                                        </p:attrNameLst>
                                      </p:cBhvr>
                                      <p:tavLst>
                                        <p:tav tm="0">
                                          <p:val>
                                            <p:strVal val="ppt_h"/>
                                          </p:val>
                                        </p:tav>
                                        <p:tav tm="100000">
                                          <p:val>
                                            <p:fltVal val="0"/>
                                          </p:val>
                                        </p:tav>
                                      </p:tavLst>
                                    </p:anim>
                                    <p:set>
                                      <p:cBhvr>
                                        <p:cTn id="59" dur="1" fill="hold">
                                          <p:stCondLst>
                                            <p:cond delay="999"/>
                                          </p:stCondLst>
                                        </p:cTn>
                                        <p:tgtEl>
                                          <p:spTgt spid="2"/>
                                        </p:tgtEl>
                                        <p:attrNameLst>
                                          <p:attrName>style.visibility</p:attrName>
                                        </p:attrNameLst>
                                      </p:cBhvr>
                                      <p:to>
                                        <p:strVal val="hidden"/>
                                      </p:to>
                                    </p:set>
                                  </p:childTnLst>
                                </p:cTn>
                              </p:par>
                              <p:par>
                                <p:cTn id="60" presetID="42" presetClass="path" presetSubtype="0" accel="50000" decel="50000" fill="hold" grpId="2" nodeType="withEffect">
                                  <p:stCondLst>
                                    <p:cond delay="750"/>
                                  </p:stCondLst>
                                  <p:childTnLst>
                                    <p:animMotion origin="layout" path="M 2.5E-6 -1.48148E-6 L -0.01441 -0.09606 " pathEditMode="relative" rAng="0" ptsTypes="AA">
                                      <p:cBhvr>
                                        <p:cTn id="61" dur="1000" fill="hold"/>
                                        <p:tgtEl>
                                          <p:spTgt spid="2"/>
                                        </p:tgtEl>
                                        <p:attrNameLst>
                                          <p:attrName>ppt_x</p:attrName>
                                          <p:attrName>ppt_y</p:attrName>
                                        </p:attrNameLst>
                                      </p:cBhvr>
                                      <p:rCtr x="-729" y="-4815"/>
                                    </p:animMotion>
                                  </p:childTnLst>
                                </p:cTn>
                              </p:par>
                              <p:par>
                                <p:cTn id="62" presetID="8" presetClass="emph" presetSubtype="0" fill="hold" grpId="3" nodeType="withEffect">
                                  <p:stCondLst>
                                    <p:cond delay="750"/>
                                  </p:stCondLst>
                                  <p:childTnLst>
                                    <p:animRot by="-43200000">
                                      <p:cBhvr>
                                        <p:cTn id="63" dur="1000" fill="hold"/>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4" grpId="2"/>
      <p:bldP spid="4" grpId="3"/>
      <p:bldP spid="4" grpId="4"/>
      <p:bldP spid="4" grpId="5"/>
      <p:bldP spid="5" grpId="0"/>
      <p:bldP spid="5" grpId="1"/>
      <p:bldP spid="5" grpId="2"/>
      <p:bldP spid="7" grpId="0"/>
      <p:bldP spid="7" grpId="1"/>
      <p:bldP spid="7" grpId="2"/>
      <p:bldP spid="7" grpId="3"/>
      <p:bldP spid="2" grpId="0"/>
      <p:bldP spid="2" grpId="1"/>
      <p:bldP spid="2" grpId="2"/>
      <p:bldP spid="2" grpId="3"/>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3" name="Picture 2" hidden="1">
            <a:extLst>
              <a:ext uri="{FF2B5EF4-FFF2-40B4-BE49-F238E27FC236}">
                <a16:creationId xmlns:a16="http://schemas.microsoft.com/office/drawing/2014/main" id="{58AA1D3B-90A5-F396-3EBF-723AEE21518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079" name="!!ImageMorph">
            <a:extLst>
              <a:ext uri="{FF2B5EF4-FFF2-40B4-BE49-F238E27FC236}">
                <a16:creationId xmlns:a16="http://schemas.microsoft.com/office/drawing/2014/main" id="{8222C4A6-E6DA-909E-30D2-5E85A2AA16B2}"/>
              </a:ext>
            </a:extLst>
          </p:cNvPr>
          <p:cNvPicPr>
            <a:picLocks noChangeAspect="1"/>
          </p:cNvPicPr>
          <p:nvPr/>
        </p:nvPicPr>
        <p:blipFill>
          <a:blip r:embed="rId5"/>
          <a:stretch>
            <a:fillRect/>
          </a:stretch>
        </p:blipFill>
        <p:spPr>
          <a:xfrm>
            <a:off x="1566411" y="437237"/>
            <a:ext cx="6011177" cy="3468925"/>
          </a:xfrm>
          <a:prstGeom prst="rect">
            <a:avLst/>
          </a:prstGeom>
        </p:spPr>
      </p:pic>
      <p:sp>
        <p:nvSpPr>
          <p:cNvPr id="3077" name="Title 1">
            <a:extLst>
              <a:ext uri="{FF2B5EF4-FFF2-40B4-BE49-F238E27FC236}">
                <a16:creationId xmlns:a16="http://schemas.microsoft.com/office/drawing/2014/main" id="{519896F8-98E9-C59B-10A8-883E51E3FF56}"/>
              </a:ext>
            </a:extLst>
          </p:cNvPr>
          <p:cNvSpPr txBox="1">
            <a:spLocks/>
          </p:cNvSpPr>
          <p:nvPr/>
        </p:nvSpPr>
        <p:spPr>
          <a:xfrm>
            <a:off x="3436273" y="3208712"/>
            <a:ext cx="388620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2" name="Final">
            <a:extLst>
              <a:ext uri="{FF2B5EF4-FFF2-40B4-BE49-F238E27FC236}">
                <a16:creationId xmlns:a16="http://schemas.microsoft.com/office/drawing/2014/main" id="{64EF5987-8778-531F-ED54-0085BEBA2A0E}"/>
              </a:ext>
            </a:extLst>
          </p:cNvPr>
          <p:cNvSpPr txBox="1">
            <a:spLocks noChangeArrowheads="1"/>
          </p:cNvSpPr>
          <p:nvPr/>
        </p:nvSpPr>
        <p:spPr bwMode="auto">
          <a:xfrm>
            <a:off x="1568303" y="440682"/>
            <a:ext cx="6007395" cy="3467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heavens </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declare the glory of God</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the firmament </a:t>
            </a:r>
            <a:b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shows His handiwork</a:t>
            </a:r>
            <a:endParaRPr lang="en-US" altLang="en-US" sz="3200" b="1" i="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476810"/>
            <a:ext cx="8229600" cy="3691720"/>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[To the Chief Musician.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 Psalm of David.]</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The heavens declare the glory of God; And the firmament shows His handiwork.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19:1 </a:t>
            </a:r>
          </a:p>
        </p:txBody>
      </p:sp>
      <p:sp>
        <p:nvSpPr>
          <p:cNvPr id="4" name="Rectangle 2">
            <a:extLst>
              <a:ext uri="{FF2B5EF4-FFF2-40B4-BE49-F238E27FC236}">
                <a16:creationId xmlns:a16="http://schemas.microsoft.com/office/drawing/2014/main" id="{55CCFBC9-C6AD-1E1F-B185-59D7C6FF7C29}"/>
              </a:ext>
            </a:extLst>
          </p:cNvPr>
          <p:cNvSpPr txBox="1">
            <a:spLocks noChangeArrowheads="1"/>
          </p:cNvSpPr>
          <p:nvPr/>
        </p:nvSpPr>
        <p:spPr bwMode="auto">
          <a:xfrm>
            <a:off x="596928" y="2923954"/>
            <a:ext cx="3443885" cy="801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heavens</a:t>
            </a:r>
          </a:p>
        </p:txBody>
      </p:sp>
      <p:sp>
        <p:nvSpPr>
          <p:cNvPr id="5" name="Rectangle 2">
            <a:extLst>
              <a:ext uri="{FF2B5EF4-FFF2-40B4-BE49-F238E27FC236}">
                <a16:creationId xmlns:a16="http://schemas.microsoft.com/office/drawing/2014/main" id="{9EB1012A-E095-1AE1-0340-20893C976B02}"/>
              </a:ext>
            </a:extLst>
          </p:cNvPr>
          <p:cNvSpPr txBox="1">
            <a:spLocks noChangeArrowheads="1"/>
          </p:cNvSpPr>
          <p:nvPr/>
        </p:nvSpPr>
        <p:spPr bwMode="auto">
          <a:xfrm>
            <a:off x="3652106" y="2923954"/>
            <a:ext cx="5010888" cy="797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declare the glory of</a:t>
            </a:r>
          </a:p>
        </p:txBody>
      </p:sp>
      <p:sp>
        <p:nvSpPr>
          <p:cNvPr id="6" name="Rectangle 2">
            <a:extLst>
              <a:ext uri="{FF2B5EF4-FFF2-40B4-BE49-F238E27FC236}">
                <a16:creationId xmlns:a16="http://schemas.microsoft.com/office/drawing/2014/main" id="{D7FC8FC9-0649-1B57-9C25-E62A32A4EA28}"/>
              </a:ext>
            </a:extLst>
          </p:cNvPr>
          <p:cNvSpPr txBox="1">
            <a:spLocks noChangeArrowheads="1"/>
          </p:cNvSpPr>
          <p:nvPr/>
        </p:nvSpPr>
        <p:spPr bwMode="auto">
          <a:xfrm>
            <a:off x="776176" y="3586480"/>
            <a:ext cx="1283763" cy="818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7" name="Rectangle 2">
            <a:extLst>
              <a:ext uri="{FF2B5EF4-FFF2-40B4-BE49-F238E27FC236}">
                <a16:creationId xmlns:a16="http://schemas.microsoft.com/office/drawing/2014/main" id="{555EED6F-B0A7-D977-08EE-1B81B06A5D51}"/>
              </a:ext>
            </a:extLst>
          </p:cNvPr>
          <p:cNvSpPr txBox="1">
            <a:spLocks noChangeArrowheads="1"/>
          </p:cNvSpPr>
          <p:nvPr/>
        </p:nvSpPr>
        <p:spPr bwMode="auto">
          <a:xfrm>
            <a:off x="3012439" y="3593805"/>
            <a:ext cx="3837881" cy="8029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firmament</a:t>
            </a:r>
          </a:p>
        </p:txBody>
      </p:sp>
      <p:sp>
        <p:nvSpPr>
          <p:cNvPr id="8" name="Rectangle 2">
            <a:extLst>
              <a:ext uri="{FF2B5EF4-FFF2-40B4-BE49-F238E27FC236}">
                <a16:creationId xmlns:a16="http://schemas.microsoft.com/office/drawing/2014/main" id="{F12E2A85-5C64-5999-6060-DBB1671B36DE}"/>
              </a:ext>
            </a:extLst>
          </p:cNvPr>
          <p:cNvSpPr txBox="1">
            <a:spLocks noChangeArrowheads="1"/>
          </p:cNvSpPr>
          <p:nvPr/>
        </p:nvSpPr>
        <p:spPr bwMode="auto">
          <a:xfrm>
            <a:off x="6549656" y="3593805"/>
            <a:ext cx="187428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shows</a:t>
            </a:r>
          </a:p>
        </p:txBody>
      </p:sp>
      <p:sp>
        <p:nvSpPr>
          <p:cNvPr id="9" name="Rectangle 2">
            <a:extLst>
              <a:ext uri="{FF2B5EF4-FFF2-40B4-BE49-F238E27FC236}">
                <a16:creationId xmlns:a16="http://schemas.microsoft.com/office/drawing/2014/main" id="{5CBD3EF2-4E6B-3209-AABF-28B5CB557F52}"/>
              </a:ext>
            </a:extLst>
          </p:cNvPr>
          <p:cNvSpPr txBox="1">
            <a:spLocks noChangeArrowheads="1"/>
          </p:cNvSpPr>
          <p:nvPr/>
        </p:nvSpPr>
        <p:spPr bwMode="auto">
          <a:xfrm>
            <a:off x="1307804" y="4263656"/>
            <a:ext cx="3787436" cy="798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His handiwork</a:t>
            </a:r>
          </a:p>
        </p:txBody>
      </p:sp>
      <p:sp>
        <p:nvSpPr>
          <p:cNvPr id="13" name="UP">
            <a:extLst>
              <a:ext uri="{FF2B5EF4-FFF2-40B4-BE49-F238E27FC236}">
                <a16:creationId xmlns:a16="http://schemas.microsoft.com/office/drawing/2014/main" id="{63AF9362-EDD5-D09E-84CC-DA968BE0C3C2}"/>
              </a:ext>
            </a:extLst>
          </p:cNvPr>
          <p:cNvSpPr txBox="1">
            <a:spLocks noChangeArrowheads="1"/>
          </p:cNvSpPr>
          <p:nvPr/>
        </p:nvSpPr>
        <p:spPr bwMode="auto">
          <a:xfrm>
            <a:off x="4422819" y="1797966"/>
            <a:ext cx="120821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no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UP</a:t>
            </a:r>
          </a:p>
        </p:txBody>
      </p:sp>
      <p:sp>
        <p:nvSpPr>
          <p:cNvPr id="10" name="sky">
            <a:extLst>
              <a:ext uri="{FF2B5EF4-FFF2-40B4-BE49-F238E27FC236}">
                <a16:creationId xmlns:a16="http://schemas.microsoft.com/office/drawing/2014/main" id="{40CF2F83-9F71-3E72-FF4F-B797365C281D}"/>
              </a:ext>
            </a:extLst>
          </p:cNvPr>
          <p:cNvSpPr txBox="1">
            <a:spLocks noChangeArrowheads="1"/>
          </p:cNvSpPr>
          <p:nvPr/>
        </p:nvSpPr>
        <p:spPr bwMode="auto">
          <a:xfrm>
            <a:off x="3531869" y="2437451"/>
            <a:ext cx="2882786" cy="781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60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sky</a:t>
            </a:r>
          </a:p>
        </p:txBody>
      </p:sp>
      <p:sp>
        <p:nvSpPr>
          <p:cNvPr id="14" name="Up Arrow 13">
            <a:extLst>
              <a:ext uri="{FF2B5EF4-FFF2-40B4-BE49-F238E27FC236}">
                <a16:creationId xmlns:a16="http://schemas.microsoft.com/office/drawing/2014/main" id="{B3FD11DD-C287-158F-C2AD-588A5D4C58CB}"/>
              </a:ext>
            </a:extLst>
          </p:cNvPr>
          <p:cNvSpPr/>
          <p:nvPr/>
        </p:nvSpPr>
        <p:spPr>
          <a:xfrm>
            <a:off x="4204893" y="1842049"/>
            <a:ext cx="323891" cy="685800"/>
          </a:xfrm>
          <a:prstGeom prst="upArrow">
            <a:avLst>
              <a:gd name="adj1" fmla="val 44338"/>
              <a:gd name="adj2" fmla="val 98560"/>
            </a:avLst>
          </a:prstGeom>
          <a:solidFill>
            <a:srgbClr val="FFFFFF"/>
          </a:solidFill>
          <a:ln w="3175" cap="flat" cmpd="sng" algn="ctr">
            <a:solidFill>
              <a:srgbClr val="00FFFF"/>
            </a:solidFill>
            <a:prstDash val="solid"/>
          </a:ln>
          <a:effectLst>
            <a:glow rad="63500">
              <a:srgbClr val="000000"/>
            </a:glow>
          </a:effectLst>
          <a:scene3d>
            <a:camera prst="orthographicFront"/>
            <a:lightRig rig="threePt" dir="t"/>
          </a:scene3d>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5" name="Up Arrow 13">
            <a:extLst>
              <a:ext uri="{FF2B5EF4-FFF2-40B4-BE49-F238E27FC236}">
                <a16:creationId xmlns:a16="http://schemas.microsoft.com/office/drawing/2014/main" id="{E549FA7F-1B37-8A53-FDCD-B64E49C49DE5}"/>
              </a:ext>
            </a:extLst>
          </p:cNvPr>
          <p:cNvSpPr/>
          <p:nvPr/>
        </p:nvSpPr>
        <p:spPr>
          <a:xfrm>
            <a:off x="5489996" y="1842049"/>
            <a:ext cx="323891" cy="686967"/>
          </a:xfrm>
          <a:prstGeom prst="upArrow">
            <a:avLst>
              <a:gd name="adj1" fmla="val 44338"/>
              <a:gd name="adj2" fmla="val 98560"/>
            </a:avLst>
          </a:prstGeom>
          <a:solidFill>
            <a:srgbClr val="FFFFFF"/>
          </a:solidFill>
          <a:ln w="3175" cap="flat" cmpd="sng" algn="ctr">
            <a:solidFill>
              <a:srgbClr val="00FFFF"/>
            </a:solidFill>
            <a:prstDash val="solid"/>
          </a:ln>
          <a:effectLst>
            <a:glow rad="63500">
              <a:srgbClr val="000000"/>
            </a:glow>
          </a:effectLst>
          <a:scene3d>
            <a:camera prst="orthographicFront"/>
            <a:lightRig rig="threePt" dir="t"/>
          </a:scene3d>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6" name="Down Arrow 14">
            <a:extLst>
              <a:ext uri="{FF2B5EF4-FFF2-40B4-BE49-F238E27FC236}">
                <a16:creationId xmlns:a16="http://schemas.microsoft.com/office/drawing/2014/main" id="{8D20375B-3490-EC92-88D5-91F2414AAAEA}"/>
              </a:ext>
            </a:extLst>
          </p:cNvPr>
          <p:cNvSpPr/>
          <p:nvPr/>
        </p:nvSpPr>
        <p:spPr>
          <a:xfrm rot="10800000">
            <a:off x="4202276" y="3397430"/>
            <a:ext cx="323891" cy="1768929"/>
          </a:xfrm>
          <a:prstGeom prst="upArrow">
            <a:avLst>
              <a:gd name="adj1" fmla="val 44338"/>
              <a:gd name="adj2" fmla="val 98560"/>
            </a:avLst>
          </a:prstGeom>
          <a:solidFill>
            <a:srgbClr val="000000"/>
          </a:solidFill>
          <a:ln w="25400" cap="flat" cmpd="sng" algn="ctr">
            <a:solidFill>
              <a:srgbClr val="7030A0"/>
            </a:solidFill>
            <a:prstDash val="solid"/>
          </a:ln>
          <a:effectLst>
            <a:glow rad="50800">
              <a:srgbClr val="FFFFFF"/>
            </a:glow>
          </a:effectLst>
          <a:scene3d>
            <a:camera prst="orthographicFront"/>
            <a:lightRig rig="threePt" dir="t"/>
          </a:scene3d>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7" name="DOWN">
            <a:extLst>
              <a:ext uri="{FF2B5EF4-FFF2-40B4-BE49-F238E27FC236}">
                <a16:creationId xmlns:a16="http://schemas.microsoft.com/office/drawing/2014/main" id="{3739A6A6-914A-99B4-70F6-CB1601B50B5D}"/>
              </a:ext>
            </a:extLst>
          </p:cNvPr>
          <p:cNvSpPr txBox="1">
            <a:spLocks noChangeArrowheads="1"/>
          </p:cNvSpPr>
          <p:nvPr/>
        </p:nvSpPr>
        <p:spPr bwMode="auto">
          <a:xfrm>
            <a:off x="3362783" y="5135526"/>
            <a:ext cx="198645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10101"/>
                </a:solidFill>
                <a:effectLst>
                  <a:glow rad="101600">
                    <a:schemeClr val="tx1"/>
                  </a:glow>
                  <a:outerShdw blurRad="50800" algn="tl" rotWithShape="0">
                    <a:srgbClr val="000000"/>
                  </a:outerShdw>
                </a:effectLst>
                <a:latin typeface="Calibri" panose="020F0502020204030204" pitchFamily="34" charset="0"/>
              </a:rPr>
              <a:t>DOWN</a:t>
            </a:r>
          </a:p>
        </p:txBody>
      </p:sp>
      <p:sp>
        <p:nvSpPr>
          <p:cNvPr id="18" name="ABOVE">
            <a:extLst>
              <a:ext uri="{FF2B5EF4-FFF2-40B4-BE49-F238E27FC236}">
                <a16:creationId xmlns:a16="http://schemas.microsoft.com/office/drawing/2014/main" id="{38209CAE-CD43-C310-3B30-71AF421C63CC}"/>
              </a:ext>
            </a:extLst>
          </p:cNvPr>
          <p:cNvSpPr txBox="1">
            <a:spLocks noChangeArrowheads="1"/>
          </p:cNvSpPr>
          <p:nvPr/>
        </p:nvSpPr>
        <p:spPr bwMode="auto">
          <a:xfrm>
            <a:off x="3454223" y="1832256"/>
            <a:ext cx="208932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ABOVE</a:t>
            </a:r>
          </a:p>
        </p:txBody>
      </p:sp>
      <p:sp>
        <p:nvSpPr>
          <p:cNvPr id="19" name="BELOW">
            <a:extLst>
              <a:ext uri="{FF2B5EF4-FFF2-40B4-BE49-F238E27FC236}">
                <a16:creationId xmlns:a16="http://schemas.microsoft.com/office/drawing/2014/main" id="{9FF68EC9-7983-D22B-1ADE-289AA0168DC1}"/>
              </a:ext>
            </a:extLst>
          </p:cNvPr>
          <p:cNvSpPr txBox="1">
            <a:spLocks noChangeArrowheads="1"/>
          </p:cNvSpPr>
          <p:nvPr/>
        </p:nvSpPr>
        <p:spPr bwMode="auto">
          <a:xfrm>
            <a:off x="3291839" y="5124096"/>
            <a:ext cx="222994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BELOW</a:t>
            </a:r>
          </a:p>
        </p:txBody>
      </p:sp>
      <p:sp>
        <p:nvSpPr>
          <p:cNvPr id="22" name="BACKWARD">
            <a:extLst>
              <a:ext uri="{FF2B5EF4-FFF2-40B4-BE49-F238E27FC236}">
                <a16:creationId xmlns:a16="http://schemas.microsoft.com/office/drawing/2014/main" id="{B08B499F-D18C-DE6C-CA21-C332A079E24E}"/>
              </a:ext>
            </a:extLst>
          </p:cNvPr>
          <p:cNvSpPr txBox="1">
            <a:spLocks noChangeArrowheads="1"/>
          </p:cNvSpPr>
          <p:nvPr/>
        </p:nvSpPr>
        <p:spPr bwMode="auto">
          <a:xfrm>
            <a:off x="2620051" y="5127906"/>
            <a:ext cx="326245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BACKWARD</a:t>
            </a:r>
          </a:p>
        </p:txBody>
      </p:sp>
      <p:sp>
        <p:nvSpPr>
          <p:cNvPr id="23" name="FORWARD">
            <a:extLst>
              <a:ext uri="{FF2B5EF4-FFF2-40B4-BE49-F238E27FC236}">
                <a16:creationId xmlns:a16="http://schemas.microsoft.com/office/drawing/2014/main" id="{8A5CA614-1194-CCB1-A499-797391438DA2}"/>
              </a:ext>
            </a:extLst>
          </p:cNvPr>
          <p:cNvSpPr txBox="1">
            <a:spLocks noChangeArrowheads="1"/>
          </p:cNvSpPr>
          <p:nvPr/>
        </p:nvSpPr>
        <p:spPr bwMode="auto">
          <a:xfrm>
            <a:off x="2827019" y="1847496"/>
            <a:ext cx="271653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FORWARD</a:t>
            </a:r>
          </a:p>
        </p:txBody>
      </p:sp>
      <p:sp>
        <p:nvSpPr>
          <p:cNvPr id="11" name="space">
            <a:extLst>
              <a:ext uri="{FF2B5EF4-FFF2-40B4-BE49-F238E27FC236}">
                <a16:creationId xmlns:a16="http://schemas.microsoft.com/office/drawing/2014/main" id="{5483B35E-E764-4C74-A226-423AB2032D5A}"/>
              </a:ext>
            </a:extLst>
          </p:cNvPr>
          <p:cNvSpPr txBox="1">
            <a:spLocks noChangeArrowheads="1"/>
          </p:cNvSpPr>
          <p:nvPr/>
        </p:nvSpPr>
        <p:spPr bwMode="auto">
          <a:xfrm>
            <a:off x="3543299" y="2343150"/>
            <a:ext cx="2977086" cy="835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8000" b="1" spc="50" dirty="0">
                <a:ln w="12700">
                  <a:noFill/>
                </a:ln>
                <a:blipFill dpi="0" rotWithShape="1">
                  <a:blip r:embed="rId6">
                    <a:extLst>
                      <a:ext uri="{28A0092B-C50C-407E-A947-70E740481C1C}">
                        <a14:useLocalDpi xmlns:a14="http://schemas.microsoft.com/office/drawing/2010/main" val="0"/>
                      </a:ext>
                      <a:ext uri="{837473B0-CC2E-450A-ABE3-18F120FF3D39}">
                        <a1611:picAttrSrcUrl xmlns:a1611="http://schemas.microsoft.com/office/drawing/2016/11/main" r:id="rId7"/>
                      </a:ext>
                    </a:extLst>
                  </a:blip>
                  <a:srcRect/>
                  <a:stretch>
                    <a:fillRect/>
                  </a:stretch>
                </a:blipFill>
                <a:effectLst>
                  <a:glow rad="114300">
                    <a:schemeClr val="bg1"/>
                  </a:glow>
                  <a:outerShdw blurRad="76200" dist="50800" dir="5400000" algn="tl" rotWithShape="0">
                    <a:srgbClr val="000000">
                      <a:alpha val="65000"/>
                    </a:srgbClr>
                  </a:outerShdw>
                </a:effectLst>
                <a:latin typeface="Calibri" panose="020F0502020204030204" pitchFamily="34" charset="0"/>
                <a:ea typeface="+mn-ea"/>
                <a:cs typeface="+mn-cs"/>
              </a:rPr>
              <a:t>space</a:t>
            </a:r>
          </a:p>
        </p:txBody>
      </p:sp>
      <p:sp>
        <p:nvSpPr>
          <p:cNvPr id="24" name="OUT">
            <a:extLst>
              <a:ext uri="{FF2B5EF4-FFF2-40B4-BE49-F238E27FC236}">
                <a16:creationId xmlns:a16="http://schemas.microsoft.com/office/drawing/2014/main" id="{1E4668B2-D840-EF42-B820-E9EB730AE9F7}"/>
              </a:ext>
            </a:extLst>
          </p:cNvPr>
          <p:cNvSpPr txBox="1">
            <a:spLocks noChangeArrowheads="1"/>
          </p:cNvSpPr>
          <p:nvPr/>
        </p:nvSpPr>
        <p:spPr bwMode="auto">
          <a:xfrm>
            <a:off x="3977639" y="1805133"/>
            <a:ext cx="140698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OUT</a:t>
            </a:r>
          </a:p>
        </p:txBody>
      </p:sp>
      <p:sp>
        <p:nvSpPr>
          <p:cNvPr id="21" name="IN">
            <a:extLst>
              <a:ext uri="{FF2B5EF4-FFF2-40B4-BE49-F238E27FC236}">
                <a16:creationId xmlns:a16="http://schemas.microsoft.com/office/drawing/2014/main" id="{32BEAF12-E096-DF38-B98A-819B22F7C28D}"/>
              </a:ext>
            </a:extLst>
          </p:cNvPr>
          <p:cNvSpPr txBox="1">
            <a:spLocks noChangeArrowheads="1"/>
          </p:cNvSpPr>
          <p:nvPr/>
        </p:nvSpPr>
        <p:spPr bwMode="auto">
          <a:xfrm>
            <a:off x="4183379" y="4438296"/>
            <a:ext cx="93835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IN</a:t>
            </a:r>
          </a:p>
        </p:txBody>
      </p:sp>
      <p:sp>
        <p:nvSpPr>
          <p:cNvPr id="25" name="IN">
            <a:extLst>
              <a:ext uri="{FF2B5EF4-FFF2-40B4-BE49-F238E27FC236}">
                <a16:creationId xmlns:a16="http://schemas.microsoft.com/office/drawing/2014/main" id="{E92324E1-5344-69AA-4928-8B7CAA1C7EF9}"/>
              </a:ext>
            </a:extLst>
          </p:cNvPr>
          <p:cNvSpPr txBox="1">
            <a:spLocks noChangeArrowheads="1"/>
          </p:cNvSpPr>
          <p:nvPr/>
        </p:nvSpPr>
        <p:spPr bwMode="auto">
          <a:xfrm>
            <a:off x="4183379" y="4438296"/>
            <a:ext cx="93835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IN</a:t>
            </a:r>
          </a:p>
        </p:txBody>
      </p:sp>
      <p:sp>
        <p:nvSpPr>
          <p:cNvPr id="3080" name="ENERGETIC">
            <a:extLst>
              <a:ext uri="{FF2B5EF4-FFF2-40B4-BE49-F238E27FC236}">
                <a16:creationId xmlns:a16="http://schemas.microsoft.com/office/drawing/2014/main" id="{395FE7E6-4F50-2A7C-393F-728C666440FE}"/>
              </a:ext>
            </a:extLst>
          </p:cNvPr>
          <p:cNvSpPr txBox="1">
            <a:spLocks noChangeArrowheads="1"/>
          </p:cNvSpPr>
          <p:nvPr/>
        </p:nvSpPr>
        <p:spPr bwMode="auto">
          <a:xfrm>
            <a:off x="6210796" y="4026058"/>
            <a:ext cx="284683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ENERGETIC</a:t>
            </a:r>
          </a:p>
        </p:txBody>
      </p:sp>
      <p:sp>
        <p:nvSpPr>
          <p:cNvPr id="3081" name="STATIC">
            <a:extLst>
              <a:ext uri="{FF2B5EF4-FFF2-40B4-BE49-F238E27FC236}">
                <a16:creationId xmlns:a16="http://schemas.microsoft.com/office/drawing/2014/main" id="{8624E9CF-D841-B47F-CAF8-D366E4B59CA1}"/>
              </a:ext>
            </a:extLst>
          </p:cNvPr>
          <p:cNvSpPr txBox="1">
            <a:spLocks noChangeArrowheads="1"/>
          </p:cNvSpPr>
          <p:nvPr/>
        </p:nvSpPr>
        <p:spPr bwMode="auto">
          <a:xfrm>
            <a:off x="457389" y="4014182"/>
            <a:ext cx="208932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STATIC</a:t>
            </a:r>
          </a:p>
        </p:txBody>
      </p:sp>
      <p:sp>
        <p:nvSpPr>
          <p:cNvPr id="29" name="LOOSE">
            <a:extLst>
              <a:ext uri="{FF2B5EF4-FFF2-40B4-BE49-F238E27FC236}">
                <a16:creationId xmlns:a16="http://schemas.microsoft.com/office/drawing/2014/main" id="{A21831B9-9BDC-CC06-9B67-3E6B257299D9}"/>
              </a:ext>
            </a:extLst>
          </p:cNvPr>
          <p:cNvSpPr txBox="1">
            <a:spLocks noChangeArrowheads="1"/>
          </p:cNvSpPr>
          <p:nvPr/>
        </p:nvSpPr>
        <p:spPr bwMode="auto">
          <a:xfrm>
            <a:off x="6738081" y="4016161"/>
            <a:ext cx="201277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LOOSE</a:t>
            </a:r>
          </a:p>
        </p:txBody>
      </p:sp>
      <p:sp>
        <p:nvSpPr>
          <p:cNvPr id="28" name="TIGHT">
            <a:extLst>
              <a:ext uri="{FF2B5EF4-FFF2-40B4-BE49-F238E27FC236}">
                <a16:creationId xmlns:a16="http://schemas.microsoft.com/office/drawing/2014/main" id="{7089F9FB-BBCA-F9FC-781E-54DA6571D676}"/>
              </a:ext>
            </a:extLst>
          </p:cNvPr>
          <p:cNvSpPr txBox="1">
            <a:spLocks noChangeArrowheads="1"/>
          </p:cNvSpPr>
          <p:nvPr/>
        </p:nvSpPr>
        <p:spPr bwMode="auto">
          <a:xfrm>
            <a:off x="459369" y="4016161"/>
            <a:ext cx="208932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TIGHT</a:t>
            </a:r>
          </a:p>
        </p:txBody>
      </p:sp>
      <p:sp>
        <p:nvSpPr>
          <p:cNvPr id="30" name="STRONG">
            <a:extLst>
              <a:ext uri="{FF2B5EF4-FFF2-40B4-BE49-F238E27FC236}">
                <a16:creationId xmlns:a16="http://schemas.microsoft.com/office/drawing/2014/main" id="{7DDC2CEB-51F1-17AA-B91A-98E96B6A78DB}"/>
              </a:ext>
            </a:extLst>
          </p:cNvPr>
          <p:cNvSpPr txBox="1">
            <a:spLocks noChangeArrowheads="1"/>
          </p:cNvSpPr>
          <p:nvPr/>
        </p:nvSpPr>
        <p:spPr bwMode="auto">
          <a:xfrm>
            <a:off x="342899" y="4022553"/>
            <a:ext cx="243568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STRONG</a:t>
            </a:r>
          </a:p>
        </p:txBody>
      </p:sp>
      <p:sp>
        <p:nvSpPr>
          <p:cNvPr id="31" name="WEAK">
            <a:extLst>
              <a:ext uri="{FF2B5EF4-FFF2-40B4-BE49-F238E27FC236}">
                <a16:creationId xmlns:a16="http://schemas.microsoft.com/office/drawing/2014/main" id="{4BB9E577-7649-E0E6-A2B6-0100C27844B0}"/>
              </a:ext>
            </a:extLst>
          </p:cNvPr>
          <p:cNvSpPr txBox="1">
            <a:spLocks noChangeArrowheads="1"/>
          </p:cNvSpPr>
          <p:nvPr/>
        </p:nvSpPr>
        <p:spPr bwMode="auto">
          <a:xfrm>
            <a:off x="6640829" y="4022553"/>
            <a:ext cx="226423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WEAK</a:t>
            </a:r>
          </a:p>
        </p:txBody>
      </p:sp>
      <p:sp>
        <p:nvSpPr>
          <p:cNvPr id="3072" name="MICRO">
            <a:extLst>
              <a:ext uri="{FF2B5EF4-FFF2-40B4-BE49-F238E27FC236}">
                <a16:creationId xmlns:a16="http://schemas.microsoft.com/office/drawing/2014/main" id="{5AAAE57E-9B18-DDA2-7AB6-12B0767CE3E6}"/>
              </a:ext>
            </a:extLst>
          </p:cNvPr>
          <p:cNvSpPr txBox="1">
            <a:spLocks noChangeArrowheads="1"/>
          </p:cNvSpPr>
          <p:nvPr/>
        </p:nvSpPr>
        <p:spPr bwMode="auto">
          <a:xfrm>
            <a:off x="3684527" y="4468776"/>
            <a:ext cx="213469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MICRO</a:t>
            </a:r>
          </a:p>
        </p:txBody>
      </p:sp>
      <p:sp>
        <p:nvSpPr>
          <p:cNvPr id="3073" name="MACRO">
            <a:extLst>
              <a:ext uri="{FF2B5EF4-FFF2-40B4-BE49-F238E27FC236}">
                <a16:creationId xmlns:a16="http://schemas.microsoft.com/office/drawing/2014/main" id="{A168A2A0-0A0F-30C8-C7ED-1A84E245976B}"/>
              </a:ext>
            </a:extLst>
          </p:cNvPr>
          <p:cNvSpPr txBox="1">
            <a:spLocks noChangeArrowheads="1"/>
          </p:cNvSpPr>
          <p:nvPr/>
        </p:nvSpPr>
        <p:spPr bwMode="auto">
          <a:xfrm>
            <a:off x="3466583" y="1794156"/>
            <a:ext cx="247759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MACRO</a:t>
            </a:r>
          </a:p>
        </p:txBody>
      </p:sp>
      <p:sp>
        <p:nvSpPr>
          <p:cNvPr id="3075" name="DEPTH">
            <a:extLst>
              <a:ext uri="{FF2B5EF4-FFF2-40B4-BE49-F238E27FC236}">
                <a16:creationId xmlns:a16="http://schemas.microsoft.com/office/drawing/2014/main" id="{4B2C1E75-6175-13B1-238E-D71EF5D32FA9}"/>
              </a:ext>
            </a:extLst>
          </p:cNvPr>
          <p:cNvSpPr txBox="1">
            <a:spLocks noChangeArrowheads="1"/>
          </p:cNvSpPr>
          <p:nvPr/>
        </p:nvSpPr>
        <p:spPr bwMode="auto">
          <a:xfrm>
            <a:off x="3681944" y="4466193"/>
            <a:ext cx="213469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DEPTH</a:t>
            </a:r>
          </a:p>
        </p:txBody>
      </p:sp>
      <p:sp>
        <p:nvSpPr>
          <p:cNvPr id="3076" name="density">
            <a:extLst>
              <a:ext uri="{FF2B5EF4-FFF2-40B4-BE49-F238E27FC236}">
                <a16:creationId xmlns:a16="http://schemas.microsoft.com/office/drawing/2014/main" id="{07015DAE-3FBE-03CB-7AA7-42A86B9FC14F}"/>
              </a:ext>
            </a:extLst>
          </p:cNvPr>
          <p:cNvSpPr txBox="1">
            <a:spLocks noChangeArrowheads="1"/>
          </p:cNvSpPr>
          <p:nvPr/>
        </p:nvSpPr>
        <p:spPr bwMode="auto">
          <a:xfrm>
            <a:off x="3257550" y="4492863"/>
            <a:ext cx="288293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DENSITY</a:t>
            </a:r>
          </a:p>
        </p:txBody>
      </p:sp>
      <p:sp>
        <p:nvSpPr>
          <p:cNvPr id="12" name="expanse">
            <a:extLst>
              <a:ext uri="{FF2B5EF4-FFF2-40B4-BE49-F238E27FC236}">
                <a16:creationId xmlns:a16="http://schemas.microsoft.com/office/drawing/2014/main" id="{63CA9375-DD15-DEAD-27C2-DA97E8C250E1}"/>
              </a:ext>
            </a:extLst>
          </p:cNvPr>
          <p:cNvSpPr txBox="1">
            <a:spLocks noChangeArrowheads="1"/>
          </p:cNvSpPr>
          <p:nvPr/>
        </p:nvSpPr>
        <p:spPr bwMode="auto">
          <a:xfrm>
            <a:off x="3584664" y="2410781"/>
            <a:ext cx="3118601" cy="781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sunrise"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6600" b="1" spc="50" dirty="0">
                <a:ln w="3175">
                  <a:solidFill>
                    <a:schemeClr val="bg1"/>
                  </a:solidFill>
                </a:ln>
                <a:gradFill flip="none" rotWithShape="1">
                  <a:gsLst>
                    <a:gs pos="0">
                      <a:srgbClr val="A603AB"/>
                    </a:gs>
                    <a:gs pos="21001">
                      <a:srgbClr val="0819FB"/>
                    </a:gs>
                    <a:gs pos="35001">
                      <a:srgbClr val="1A8D48"/>
                    </a:gs>
                    <a:gs pos="52000">
                      <a:srgbClr val="FFFF00"/>
                    </a:gs>
                    <a:gs pos="73000">
                      <a:srgbClr val="EE3F17"/>
                    </a:gs>
                    <a:gs pos="88000">
                      <a:srgbClr val="E81766"/>
                    </a:gs>
                    <a:gs pos="100000">
                      <a:srgbClr val="A603AB"/>
                    </a:gs>
                  </a:gsLst>
                  <a:lin ang="18900000" scaled="1"/>
                  <a:tileRect/>
                </a:gradFill>
                <a:effectLst>
                  <a:glow rad="63500">
                    <a:srgbClr val="000000"/>
                  </a:glow>
                  <a:outerShdw blurRad="76200" dist="50800" dir="5400000" algn="tl" rotWithShape="0">
                    <a:srgbClr val="000000">
                      <a:alpha val="65000"/>
                    </a:srgbClr>
                  </a:outerShdw>
                </a:effectLst>
                <a:latin typeface="Calibri" panose="020F0502020204030204" pitchFamily="34" charset="0"/>
              </a:rPr>
              <a:t>expanse</a:t>
            </a:r>
          </a:p>
        </p:txBody>
      </p:sp>
      <p:sp>
        <p:nvSpPr>
          <p:cNvPr id="26" name="COLD">
            <a:extLst>
              <a:ext uri="{FF2B5EF4-FFF2-40B4-BE49-F238E27FC236}">
                <a16:creationId xmlns:a16="http://schemas.microsoft.com/office/drawing/2014/main" id="{52AD88CE-D506-CFA3-985C-79A225CD5BDF}"/>
              </a:ext>
            </a:extLst>
          </p:cNvPr>
          <p:cNvSpPr txBox="1">
            <a:spLocks noChangeArrowheads="1"/>
          </p:cNvSpPr>
          <p:nvPr/>
        </p:nvSpPr>
        <p:spPr bwMode="auto">
          <a:xfrm>
            <a:off x="386139" y="2388870"/>
            <a:ext cx="2283637" cy="1033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7200" b="1" kern="0" dirty="0">
                <a:ln w="17780" cmpd="sng">
                  <a:solidFill>
                    <a:srgbClr val="FFFFFF"/>
                  </a:solidFill>
                  <a:prstDash val="solid"/>
                  <a:miter lim="800000"/>
                </a:ln>
                <a:gradFill flip="none" rotWithShape="1">
                  <a:gsLst>
                    <a:gs pos="0">
                      <a:srgbClr val="7030A0"/>
                    </a:gs>
                    <a:gs pos="41000">
                      <a:schemeClr val="accent2">
                        <a:lumMod val="75000"/>
                      </a:schemeClr>
                    </a:gs>
                    <a:gs pos="74000">
                      <a:srgbClr val="00FFFF">
                        <a:shade val="67500"/>
                        <a:satMod val="115000"/>
                      </a:srgbClr>
                    </a:gs>
                    <a:gs pos="100000">
                      <a:srgbClr val="00FFFF">
                        <a:shade val="100000"/>
                        <a:satMod val="115000"/>
                      </a:srgbClr>
                    </a:gs>
                  </a:gsLst>
                  <a:lin ang="16200000" scaled="1"/>
                  <a:tileRect/>
                </a:gradFill>
                <a:effectLst>
                  <a:glow rad="101600">
                    <a:schemeClr val="tx1"/>
                  </a:glow>
                  <a:outerShdw blurRad="50800" algn="tl" rotWithShape="0">
                    <a:srgbClr val="000000"/>
                  </a:outerShdw>
                </a:effectLst>
                <a:latin typeface="Chiller" panose="04020404031007020602" pitchFamily="82" charset="0"/>
              </a:rPr>
              <a:t>COLD</a:t>
            </a:r>
          </a:p>
        </p:txBody>
      </p:sp>
      <p:sp>
        <p:nvSpPr>
          <p:cNvPr id="27" name="HOT">
            <a:extLst>
              <a:ext uri="{FF2B5EF4-FFF2-40B4-BE49-F238E27FC236}">
                <a16:creationId xmlns:a16="http://schemas.microsoft.com/office/drawing/2014/main" id="{DAD75D3D-4C07-3771-B359-175DECB2D2DC}"/>
              </a:ext>
            </a:extLst>
          </p:cNvPr>
          <p:cNvSpPr txBox="1">
            <a:spLocks noChangeArrowheads="1"/>
          </p:cNvSpPr>
          <p:nvPr/>
        </p:nvSpPr>
        <p:spPr bwMode="auto">
          <a:xfrm>
            <a:off x="6907012" y="1828800"/>
            <a:ext cx="1771649" cy="16967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8800" b="1" kern="0" dirty="0">
                <a:ln w="17780" cmpd="sng">
                  <a:solidFill>
                    <a:srgbClr val="FFFFFF"/>
                  </a:solidFill>
                  <a:prstDash val="solid"/>
                  <a:miter lim="800000"/>
                </a:ln>
                <a:gradFill>
                  <a:gsLst>
                    <a:gs pos="52000">
                      <a:srgbClr val="FFFF00"/>
                    </a:gs>
                    <a:gs pos="11000">
                      <a:srgbClr val="EE3F17"/>
                    </a:gs>
                    <a:gs pos="84000">
                      <a:srgbClr val="E81766"/>
                    </a:gs>
                    <a:gs pos="100000">
                      <a:srgbClr val="FF0000"/>
                    </a:gs>
                  </a:gsLst>
                  <a:lin ang="5400000" scaled="0"/>
                </a:gradFill>
                <a:effectLst>
                  <a:glow rad="101600">
                    <a:schemeClr val="tx1"/>
                  </a:glow>
                  <a:outerShdw blurRad="50800" algn="tl" rotWithShape="0">
                    <a:srgbClr val="000000"/>
                  </a:outerShdw>
                </a:effectLst>
                <a:latin typeface="Char BB" panose="02000508000000020004" pitchFamily="2" charset="0"/>
              </a:rPr>
              <a:t>HOT</a:t>
            </a:r>
          </a:p>
        </p:txBody>
      </p:sp>
      <p:sp>
        <p:nvSpPr>
          <p:cNvPr id="20" name="OUT">
            <a:extLst>
              <a:ext uri="{FF2B5EF4-FFF2-40B4-BE49-F238E27FC236}">
                <a16:creationId xmlns:a16="http://schemas.microsoft.com/office/drawing/2014/main" id="{B91E5831-F0F1-270C-EA86-590A47C217DE}"/>
              </a:ext>
            </a:extLst>
          </p:cNvPr>
          <p:cNvSpPr txBox="1">
            <a:spLocks noChangeArrowheads="1"/>
          </p:cNvSpPr>
          <p:nvPr/>
        </p:nvSpPr>
        <p:spPr bwMode="auto">
          <a:xfrm>
            <a:off x="3977639" y="1805133"/>
            <a:ext cx="140698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OUT</a:t>
            </a:r>
          </a:p>
        </p:txBody>
      </p:sp>
      <p:sp>
        <p:nvSpPr>
          <p:cNvPr id="3078" name="Rectangle 2">
            <a:extLst>
              <a:ext uri="{FF2B5EF4-FFF2-40B4-BE49-F238E27FC236}">
                <a16:creationId xmlns:a16="http://schemas.microsoft.com/office/drawing/2014/main" id="{352A5AE5-F43D-0936-B767-70AE7D3750D5}"/>
              </a:ext>
            </a:extLst>
          </p:cNvPr>
          <p:cNvSpPr txBox="1">
            <a:spLocks noChangeArrowheads="1"/>
          </p:cNvSpPr>
          <p:nvPr/>
        </p:nvSpPr>
        <p:spPr bwMode="auto">
          <a:xfrm>
            <a:off x="3478876" y="3130239"/>
            <a:ext cx="3779174" cy="776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300" b="1" spc="50" dirty="0">
                <a:ln w="11430"/>
                <a:gradFill>
                  <a:gsLst>
                    <a:gs pos="0">
                      <a:srgbClr val="825600"/>
                    </a:gs>
                    <a:gs pos="13000">
                      <a:srgbClr val="FFA800"/>
                    </a:gs>
                    <a:gs pos="28000">
                      <a:srgbClr val="825600"/>
                    </a:gs>
                    <a:gs pos="42999">
                      <a:srgbClr val="FFA800"/>
                    </a:gs>
                    <a:gs pos="58000">
                      <a:srgbClr val="825600"/>
                    </a:gs>
                    <a:gs pos="72000">
                      <a:srgbClr val="FFA800"/>
                    </a:gs>
                    <a:gs pos="87000">
                      <a:srgbClr val="825600"/>
                    </a:gs>
                    <a:gs pos="100000">
                      <a:srgbClr val="FFA800"/>
                    </a:gs>
                  </a:gsLst>
                  <a:lin ang="5400000" scaled="0"/>
                </a:gradFill>
                <a:effectLst>
                  <a:glow rad="127000">
                    <a:srgbClr val="000000"/>
                  </a:glow>
                  <a:outerShdw blurRad="76200" dist="50800" dir="5400000" algn="tl" rotWithShape="0">
                    <a:srgbClr val="000000">
                      <a:alpha val="65000"/>
                    </a:srgbClr>
                  </a:outerShdw>
                </a:effectLst>
                <a:latin typeface="Calibri" panose="020F0502020204030204" pitchFamily="34" charset="0"/>
                <a:cs typeface="Calibri" panose="020F0502020204030204" pitchFamily="34" charset="0"/>
              </a:rPr>
              <a:t>His handiwork</a:t>
            </a:r>
          </a:p>
        </p:txBody>
      </p:sp>
    </p:spTree>
    <p:extLst>
      <p:ext uri="{BB962C8B-B14F-4D97-AF65-F5344CB8AC3E}">
        <p14:creationId xmlns:p14="http://schemas.microsoft.com/office/powerpoint/2010/main" val="1380111352"/>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750" fill="hold"/>
                                        <p:tgtEl>
                                          <p:spTgt spid="3074"/>
                                        </p:tgtEl>
                                        <p:attrNameLst>
                                          <p:attrName>ppt_x</p:attrName>
                                        </p:attrNameLst>
                                      </p:cBhvr>
                                      <p:tavLst>
                                        <p:tav tm="0">
                                          <p:val>
                                            <p:strVal val="#ppt_x"/>
                                          </p:val>
                                        </p:tav>
                                        <p:tav tm="100000">
                                          <p:val>
                                            <p:strVal val="#ppt_x"/>
                                          </p:val>
                                        </p:tav>
                                      </p:tavLst>
                                    </p:anim>
                                    <p:anim calcmode="lin" valueType="num">
                                      <p:cBhvr additive="base">
                                        <p:cTn id="8" dur="750" fill="hold"/>
                                        <p:tgtEl>
                                          <p:spTgt spid="3074"/>
                                        </p:tgtEl>
                                        <p:attrNameLst>
                                          <p:attrName>ppt_y</p:attrName>
                                        </p:attrNameLst>
                                      </p:cBhvr>
                                      <p:tavLst>
                                        <p:tav tm="0">
                                          <p:val>
                                            <p:strVal val="1+#ppt_h/2"/>
                                          </p:val>
                                        </p:tav>
                                        <p:tav tm="100000">
                                          <p:val>
                                            <p:strVal val="#ppt_y"/>
                                          </p:val>
                                        </p:tav>
                                      </p:tavLst>
                                    </p:anim>
                                  </p:childTnLst>
                                </p:cTn>
                              </p:par>
                              <p:par>
                                <p:cTn id="9" presetID="17" presetClass="entr" presetSubtype="10" fill="hold" grpId="2"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p:cTn id="11" dur="750" fill="hold"/>
                                        <p:tgtEl>
                                          <p:spTgt spid="3074"/>
                                        </p:tgtEl>
                                        <p:attrNameLst>
                                          <p:attrName>ppt_w</p:attrName>
                                        </p:attrNameLst>
                                      </p:cBhvr>
                                      <p:tavLst>
                                        <p:tav tm="0">
                                          <p:val>
                                            <p:fltVal val="0"/>
                                          </p:val>
                                        </p:tav>
                                        <p:tav tm="100000">
                                          <p:val>
                                            <p:strVal val="#ppt_w"/>
                                          </p:val>
                                        </p:tav>
                                      </p:tavLst>
                                    </p:anim>
                                    <p:anim calcmode="lin" valueType="num">
                                      <p:cBhvr>
                                        <p:cTn id="12" dur="75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25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250"/>
                                        <p:tgtEl>
                                          <p:spTgt spid="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250"/>
                                        <p:tgtEl>
                                          <p:spTgt spid="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5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250"/>
                                        <p:tgtEl>
                                          <p:spTgt spid="9"/>
                                        </p:tgtEl>
                                      </p:cBhvr>
                                    </p:animEffect>
                                  </p:childTnLst>
                                </p:cTn>
                              </p:par>
                              <p:par>
                                <p:cTn id="33" presetID="42" presetClass="path" presetSubtype="0" accel="50000" decel="50000" fill="hold" grpId="2" nodeType="withEffect">
                                  <p:stCondLst>
                                    <p:cond delay="0"/>
                                  </p:stCondLst>
                                  <p:childTnLst>
                                    <p:animMotion origin="layout" path="M -2.22222E-6 -2.22222E-6 L 0.2467 -0.36366 " pathEditMode="relative" rAng="0" ptsTypes="AA">
                                      <p:cBhvr>
                                        <p:cTn id="34" dur="2000" fill="hold"/>
                                        <p:tgtEl>
                                          <p:spTgt spid="4"/>
                                        </p:tgtEl>
                                        <p:attrNameLst>
                                          <p:attrName>ppt_x</p:attrName>
                                          <p:attrName>ppt_y</p:attrName>
                                        </p:attrNameLst>
                                      </p:cBhvr>
                                      <p:rCtr x="12326" y="-18194"/>
                                    </p:animMotion>
                                  </p:childTnLst>
                                </p:cTn>
                              </p:par>
                              <p:par>
                                <p:cTn id="35" presetID="42" presetClass="path" presetSubtype="0" accel="50000" decel="50000" fill="hold" grpId="2" nodeType="withEffect">
                                  <p:stCondLst>
                                    <p:cond delay="0"/>
                                  </p:stCondLst>
                                  <p:childTnLst>
                                    <p:animMotion origin="layout" path="M 2.5E-6 -7.40741E-7 L -0.23264 -0.26551 " pathEditMode="relative" rAng="0" ptsTypes="AA">
                                      <p:cBhvr>
                                        <p:cTn id="36" dur="2000" fill="hold"/>
                                        <p:tgtEl>
                                          <p:spTgt spid="5"/>
                                        </p:tgtEl>
                                        <p:attrNameLst>
                                          <p:attrName>ppt_x</p:attrName>
                                          <p:attrName>ppt_y</p:attrName>
                                        </p:attrNameLst>
                                      </p:cBhvr>
                                      <p:rCtr x="-11632" y="-13287"/>
                                    </p:animMotion>
                                  </p:childTnLst>
                                </p:cTn>
                              </p:par>
                              <p:par>
                                <p:cTn id="37" presetID="42" presetClass="path" presetSubtype="0" accel="50000" decel="50000" fill="hold" grpId="2" nodeType="withEffect">
                                  <p:stCondLst>
                                    <p:cond delay="0"/>
                                  </p:stCondLst>
                                  <p:childTnLst>
                                    <p:animMotion origin="layout" path="M -4.72222E-6 1.11111E-6 L 0.5981 -0.36389 " pathEditMode="relative" rAng="0" ptsTypes="AA">
                                      <p:cBhvr>
                                        <p:cTn id="38" dur="2000" fill="hold"/>
                                        <p:tgtEl>
                                          <p:spTgt spid="6"/>
                                        </p:tgtEl>
                                        <p:attrNameLst>
                                          <p:attrName>ppt_x</p:attrName>
                                          <p:attrName>ppt_y</p:attrName>
                                        </p:attrNameLst>
                                      </p:cBhvr>
                                      <p:rCtr x="29896" y="-18194"/>
                                    </p:animMotion>
                                  </p:childTnLst>
                                </p:cTn>
                              </p:par>
                              <p:par>
                                <p:cTn id="39" presetID="42" presetClass="path" presetSubtype="0" accel="50000" decel="50000" fill="hold" grpId="2" nodeType="withEffect">
                                  <p:stCondLst>
                                    <p:cond delay="0"/>
                                  </p:stCondLst>
                                  <p:childTnLst>
                                    <p:animMotion origin="layout" path="M 3.88889E-6 1.11111E-6 L -0.03941 -0.16759 " pathEditMode="relative" rAng="0" ptsTypes="AA">
                                      <p:cBhvr>
                                        <p:cTn id="40" dur="2000" fill="hold"/>
                                        <p:tgtEl>
                                          <p:spTgt spid="7"/>
                                        </p:tgtEl>
                                        <p:attrNameLst>
                                          <p:attrName>ppt_x</p:attrName>
                                          <p:attrName>ppt_y</p:attrName>
                                        </p:attrNameLst>
                                      </p:cBhvr>
                                      <p:rCtr x="-1979" y="-8380"/>
                                    </p:animMotion>
                                  </p:childTnLst>
                                </p:cTn>
                              </p:par>
                              <p:par>
                                <p:cTn id="41" presetID="42" presetClass="path" presetSubtype="0" accel="50000" decel="50000" fill="hold" grpId="2" nodeType="withEffect">
                                  <p:stCondLst>
                                    <p:cond delay="0"/>
                                  </p:stCondLst>
                                  <p:childTnLst>
                                    <p:animMotion origin="layout" path="M 1.11022E-16 2.96296E-6 L -0.50781 -0.06852 " pathEditMode="relative" rAng="0" ptsTypes="AA">
                                      <p:cBhvr>
                                        <p:cTn id="42" dur="2000" fill="hold"/>
                                        <p:tgtEl>
                                          <p:spTgt spid="8"/>
                                        </p:tgtEl>
                                        <p:attrNameLst>
                                          <p:attrName>ppt_x</p:attrName>
                                          <p:attrName>ppt_y</p:attrName>
                                        </p:attrNameLst>
                                      </p:cBhvr>
                                      <p:rCtr x="-25399" y="-3426"/>
                                    </p:animMotion>
                                  </p:childTnLst>
                                </p:cTn>
                              </p:par>
                              <p:par>
                                <p:cTn id="43" presetID="42" presetClass="path" presetSubtype="0" accel="50000" decel="50000" fill="hold" grpId="2" nodeType="withEffect">
                                  <p:stCondLst>
                                    <p:cond delay="0"/>
                                  </p:stCondLst>
                                  <p:childTnLst>
                                    <p:animMotion origin="layout" path="M -3.61111E-6 -1.11111E-6 L 0.23716 -0.16736 " pathEditMode="relative" rAng="0" ptsTypes="AA">
                                      <p:cBhvr>
                                        <p:cTn id="44" dur="2000" fill="hold"/>
                                        <p:tgtEl>
                                          <p:spTgt spid="9"/>
                                        </p:tgtEl>
                                        <p:attrNameLst>
                                          <p:attrName>ppt_x</p:attrName>
                                          <p:attrName>ppt_y</p:attrName>
                                        </p:attrNameLst>
                                      </p:cBhvr>
                                      <p:rCtr x="11858" y="-8380"/>
                                    </p:animMotion>
                                  </p:childTnLst>
                                </p:cTn>
                              </p:par>
                              <p:par>
                                <p:cTn id="45" presetID="10" presetClass="exit" presetSubtype="0" fill="hold" grpId="1" nodeType="withEffect">
                                  <p:stCondLst>
                                    <p:cond delay="0"/>
                                  </p:stCondLst>
                                  <p:childTnLst>
                                    <p:animEffect transition="out" filter="fade">
                                      <p:cBhvr>
                                        <p:cTn id="46" dur="1250"/>
                                        <p:tgtEl>
                                          <p:spTgt spid="3074"/>
                                        </p:tgtEl>
                                      </p:cBhvr>
                                    </p:animEffect>
                                    <p:set>
                                      <p:cBhvr>
                                        <p:cTn id="47" dur="1" fill="hold">
                                          <p:stCondLst>
                                            <p:cond delay="1249"/>
                                          </p:stCondLst>
                                        </p:cTn>
                                        <p:tgtEl>
                                          <p:spTgt spid="3074"/>
                                        </p:tgtEl>
                                        <p:attrNameLst>
                                          <p:attrName>style.visibility</p:attrName>
                                        </p:attrNameLst>
                                      </p:cBhvr>
                                      <p:to>
                                        <p:strVal val="hidden"/>
                                      </p:to>
                                    </p:se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250"/>
                                        <p:tgtEl>
                                          <p:spTgt spid="2"/>
                                        </p:tgtEl>
                                      </p:cBhvr>
                                    </p:animEffect>
                                  </p:childTnLst>
                                </p:cTn>
                              </p:par>
                              <p:par>
                                <p:cTn id="52" presetID="10" presetClass="exit" presetSubtype="0" fill="hold" grpId="1" nodeType="withEffect">
                                  <p:stCondLst>
                                    <p:cond delay="0"/>
                                  </p:stCondLst>
                                  <p:childTnLst>
                                    <p:animEffect transition="out" filter="fade">
                                      <p:cBhvr>
                                        <p:cTn id="53" dur="500"/>
                                        <p:tgtEl>
                                          <p:spTgt spid="4"/>
                                        </p:tgtEl>
                                      </p:cBhvr>
                                    </p:animEffect>
                                    <p:set>
                                      <p:cBhvr>
                                        <p:cTn id="54" dur="1" fill="hold">
                                          <p:stCondLst>
                                            <p:cond delay="499"/>
                                          </p:stCondLst>
                                        </p:cTn>
                                        <p:tgtEl>
                                          <p:spTgt spid="4"/>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500"/>
                                        <p:tgtEl>
                                          <p:spTgt spid="5"/>
                                        </p:tgtEl>
                                      </p:cBhvr>
                                    </p:animEffect>
                                    <p:set>
                                      <p:cBhvr>
                                        <p:cTn id="57" dur="1" fill="hold">
                                          <p:stCondLst>
                                            <p:cond delay="499"/>
                                          </p:stCondLst>
                                        </p:cTn>
                                        <p:tgtEl>
                                          <p:spTgt spid="5"/>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500"/>
                                        <p:tgtEl>
                                          <p:spTgt spid="6"/>
                                        </p:tgtEl>
                                      </p:cBhvr>
                                    </p:animEffect>
                                    <p:set>
                                      <p:cBhvr>
                                        <p:cTn id="60" dur="1" fill="hold">
                                          <p:stCondLst>
                                            <p:cond delay="499"/>
                                          </p:stCondLst>
                                        </p:cTn>
                                        <p:tgtEl>
                                          <p:spTgt spid="6"/>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7"/>
                                        </p:tgtEl>
                                      </p:cBhvr>
                                    </p:animEffect>
                                    <p:set>
                                      <p:cBhvr>
                                        <p:cTn id="63" dur="1" fill="hold">
                                          <p:stCondLst>
                                            <p:cond delay="499"/>
                                          </p:stCondLst>
                                        </p:cTn>
                                        <p:tgtEl>
                                          <p:spTgt spid="7"/>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500"/>
                                        <p:tgtEl>
                                          <p:spTgt spid="8"/>
                                        </p:tgtEl>
                                      </p:cBhvr>
                                    </p:animEffect>
                                    <p:set>
                                      <p:cBhvr>
                                        <p:cTn id="66" dur="1" fill="hold">
                                          <p:stCondLst>
                                            <p:cond delay="499"/>
                                          </p:stCondLst>
                                        </p:cTn>
                                        <p:tgtEl>
                                          <p:spTgt spid="8"/>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500"/>
                                        <p:tgtEl>
                                          <p:spTgt spid="9"/>
                                        </p:tgtEl>
                                      </p:cBhvr>
                                    </p:animEffect>
                                    <p:set>
                                      <p:cBhvr>
                                        <p:cTn id="69" dur="1" fill="hold">
                                          <p:stCondLst>
                                            <p:cond delay="499"/>
                                          </p:stCondLst>
                                        </p:cTn>
                                        <p:tgtEl>
                                          <p:spTgt spid="9"/>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23" presetClass="entr" presetSubtype="16" fill="hold" grpId="0" nodeType="clickEffect">
                                  <p:stCondLst>
                                    <p:cond delay="0"/>
                                  </p:stCondLst>
                                  <p:childTnLst>
                                    <p:set>
                                      <p:cBhvr>
                                        <p:cTn id="73" dur="1" fill="hold">
                                          <p:stCondLst>
                                            <p:cond delay="0"/>
                                          </p:stCondLst>
                                        </p:cTn>
                                        <p:tgtEl>
                                          <p:spTgt spid="10"/>
                                        </p:tgtEl>
                                        <p:attrNameLst>
                                          <p:attrName>style.visibility</p:attrName>
                                        </p:attrNameLst>
                                      </p:cBhvr>
                                      <p:to>
                                        <p:strVal val="visible"/>
                                      </p:to>
                                    </p:set>
                                    <p:anim calcmode="lin" valueType="num">
                                      <p:cBhvr>
                                        <p:cTn id="74" dur="500" fill="hold"/>
                                        <p:tgtEl>
                                          <p:spTgt spid="10"/>
                                        </p:tgtEl>
                                        <p:attrNameLst>
                                          <p:attrName>ppt_w</p:attrName>
                                        </p:attrNameLst>
                                      </p:cBhvr>
                                      <p:tavLst>
                                        <p:tav tm="0">
                                          <p:val>
                                            <p:fltVal val="0"/>
                                          </p:val>
                                        </p:tav>
                                        <p:tav tm="100000">
                                          <p:val>
                                            <p:strVal val="#ppt_w"/>
                                          </p:val>
                                        </p:tav>
                                      </p:tavLst>
                                    </p:anim>
                                    <p:anim calcmode="lin" valueType="num">
                                      <p:cBhvr>
                                        <p:cTn id="75"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13"/>
                                        </p:tgtEl>
                                        <p:attrNameLst>
                                          <p:attrName>style.visibility</p:attrName>
                                        </p:attrNameLst>
                                      </p:cBhvr>
                                      <p:to>
                                        <p:strVal val="visible"/>
                                      </p:to>
                                    </p:set>
                                    <p:animEffect transition="in" filter="fade">
                                      <p:cBhvr>
                                        <p:cTn id="80" dur="1000"/>
                                        <p:tgtEl>
                                          <p:spTgt spid="13"/>
                                        </p:tgtEl>
                                      </p:cBhvr>
                                    </p:animEffect>
                                    <p:anim calcmode="lin" valueType="num">
                                      <p:cBhvr>
                                        <p:cTn id="81" dur="1000" fill="hold"/>
                                        <p:tgtEl>
                                          <p:spTgt spid="13"/>
                                        </p:tgtEl>
                                        <p:attrNameLst>
                                          <p:attrName>ppt_x</p:attrName>
                                        </p:attrNameLst>
                                      </p:cBhvr>
                                      <p:tavLst>
                                        <p:tav tm="0">
                                          <p:val>
                                            <p:strVal val="#ppt_x"/>
                                          </p:val>
                                        </p:tav>
                                        <p:tav tm="100000">
                                          <p:val>
                                            <p:strVal val="#ppt_x"/>
                                          </p:val>
                                        </p:tav>
                                      </p:tavLst>
                                    </p:anim>
                                    <p:anim calcmode="lin" valueType="num">
                                      <p:cBhvr>
                                        <p:cTn id="82" dur="1000" fill="hold"/>
                                        <p:tgtEl>
                                          <p:spTgt spid="13"/>
                                        </p:tgtEl>
                                        <p:attrNameLst>
                                          <p:attrName>ppt_y</p:attrName>
                                        </p:attrNameLst>
                                      </p:cBhvr>
                                      <p:tavLst>
                                        <p:tav tm="0">
                                          <p:val>
                                            <p:strVal val="#ppt_y+.1"/>
                                          </p:val>
                                        </p:tav>
                                        <p:tav tm="100000">
                                          <p:val>
                                            <p:strVal val="#ppt_y"/>
                                          </p:val>
                                        </p:tav>
                                      </p:tavLst>
                                    </p:anim>
                                  </p:childTnLst>
                                </p:cTn>
                              </p:par>
                              <p:par>
                                <p:cTn id="83" presetID="22" presetClass="entr" presetSubtype="4" fill="hold" grpId="0" nodeType="withEffect">
                                  <p:stCondLst>
                                    <p:cond delay="250"/>
                                  </p:stCondLst>
                                  <p:childTnLst>
                                    <p:set>
                                      <p:cBhvr>
                                        <p:cTn id="84" dur="1" fill="hold">
                                          <p:stCondLst>
                                            <p:cond delay="0"/>
                                          </p:stCondLst>
                                        </p:cTn>
                                        <p:tgtEl>
                                          <p:spTgt spid="14"/>
                                        </p:tgtEl>
                                        <p:attrNameLst>
                                          <p:attrName>style.visibility</p:attrName>
                                        </p:attrNameLst>
                                      </p:cBhvr>
                                      <p:to>
                                        <p:strVal val="visible"/>
                                      </p:to>
                                    </p:set>
                                    <p:animEffect transition="in" filter="wipe(down)">
                                      <p:cBhvr>
                                        <p:cTn id="85" dur="750"/>
                                        <p:tgtEl>
                                          <p:spTgt spid="14"/>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15"/>
                                        </p:tgtEl>
                                        <p:attrNameLst>
                                          <p:attrName>style.visibility</p:attrName>
                                        </p:attrNameLst>
                                      </p:cBhvr>
                                      <p:to>
                                        <p:strVal val="visible"/>
                                      </p:to>
                                    </p:set>
                                    <p:animEffect transition="in" filter="wipe(down)">
                                      <p:cBhvr>
                                        <p:cTn id="88" dur="75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3" presetClass="entr" presetSubtype="16" fill="hold" grpId="0" nodeType="clickEffect">
                                  <p:stCondLst>
                                    <p:cond delay="250"/>
                                  </p:stCondLst>
                                  <p:childTnLst>
                                    <p:set>
                                      <p:cBhvr>
                                        <p:cTn id="92" dur="1" fill="hold">
                                          <p:stCondLst>
                                            <p:cond delay="0"/>
                                          </p:stCondLst>
                                        </p:cTn>
                                        <p:tgtEl>
                                          <p:spTgt spid="11"/>
                                        </p:tgtEl>
                                        <p:attrNameLst>
                                          <p:attrName>style.visibility</p:attrName>
                                        </p:attrNameLst>
                                      </p:cBhvr>
                                      <p:to>
                                        <p:strVal val="visible"/>
                                      </p:to>
                                    </p:set>
                                    <p:anim calcmode="lin" valueType="num">
                                      <p:cBhvr>
                                        <p:cTn id="93" dur="500" fill="hold"/>
                                        <p:tgtEl>
                                          <p:spTgt spid="11"/>
                                        </p:tgtEl>
                                        <p:attrNameLst>
                                          <p:attrName>ppt_w</p:attrName>
                                        </p:attrNameLst>
                                      </p:cBhvr>
                                      <p:tavLst>
                                        <p:tav tm="0">
                                          <p:val>
                                            <p:fltVal val="0"/>
                                          </p:val>
                                        </p:tav>
                                        <p:tav tm="100000">
                                          <p:val>
                                            <p:strVal val="#ppt_w"/>
                                          </p:val>
                                        </p:tav>
                                      </p:tavLst>
                                    </p:anim>
                                    <p:anim calcmode="lin" valueType="num">
                                      <p:cBhvr>
                                        <p:cTn id="94" dur="500" fill="hold"/>
                                        <p:tgtEl>
                                          <p:spTgt spid="11"/>
                                        </p:tgtEl>
                                        <p:attrNameLst>
                                          <p:attrName>ppt_h</p:attrName>
                                        </p:attrNameLst>
                                      </p:cBhvr>
                                      <p:tavLst>
                                        <p:tav tm="0">
                                          <p:val>
                                            <p:fltVal val="0"/>
                                          </p:val>
                                        </p:tav>
                                        <p:tav tm="100000">
                                          <p:val>
                                            <p:strVal val="#ppt_h"/>
                                          </p:val>
                                        </p:tav>
                                      </p:tavLst>
                                    </p:anim>
                                  </p:childTnLst>
                                </p:cTn>
                              </p:par>
                              <p:par>
                                <p:cTn id="95" presetID="23" presetClass="exit" presetSubtype="32" fill="hold" grpId="1" nodeType="withEffect">
                                  <p:stCondLst>
                                    <p:cond delay="0"/>
                                  </p:stCondLst>
                                  <p:childTnLst>
                                    <p:anim calcmode="lin" valueType="num">
                                      <p:cBhvr>
                                        <p:cTn id="96" dur="500"/>
                                        <p:tgtEl>
                                          <p:spTgt spid="10"/>
                                        </p:tgtEl>
                                        <p:attrNameLst>
                                          <p:attrName>ppt_w</p:attrName>
                                        </p:attrNameLst>
                                      </p:cBhvr>
                                      <p:tavLst>
                                        <p:tav tm="0">
                                          <p:val>
                                            <p:strVal val="ppt_w"/>
                                          </p:val>
                                        </p:tav>
                                        <p:tav tm="100000">
                                          <p:val>
                                            <p:fltVal val="0"/>
                                          </p:val>
                                        </p:tav>
                                      </p:tavLst>
                                    </p:anim>
                                    <p:anim calcmode="lin" valueType="num">
                                      <p:cBhvr>
                                        <p:cTn id="97" dur="500"/>
                                        <p:tgtEl>
                                          <p:spTgt spid="10"/>
                                        </p:tgtEl>
                                        <p:attrNameLst>
                                          <p:attrName>ppt_h</p:attrName>
                                        </p:attrNameLst>
                                      </p:cBhvr>
                                      <p:tavLst>
                                        <p:tav tm="0">
                                          <p:val>
                                            <p:strVal val="ppt_h"/>
                                          </p:val>
                                        </p:tav>
                                        <p:tav tm="100000">
                                          <p:val>
                                            <p:fltVal val="0"/>
                                          </p:val>
                                        </p:tav>
                                      </p:tavLst>
                                    </p:anim>
                                    <p:set>
                                      <p:cBhvr>
                                        <p:cTn id="98" dur="1" fill="hold">
                                          <p:stCondLst>
                                            <p:cond delay="499"/>
                                          </p:stCondLst>
                                        </p:cTn>
                                        <p:tgtEl>
                                          <p:spTgt spid="10"/>
                                        </p:tgtEl>
                                        <p:attrNameLst>
                                          <p:attrName>style.visibility</p:attrName>
                                        </p:attrNameLst>
                                      </p:cBhvr>
                                      <p:to>
                                        <p:strVal val="hidden"/>
                                      </p:to>
                                    </p:set>
                                  </p:childTnLst>
                                </p:cTn>
                              </p:par>
                              <p:par>
                                <p:cTn id="99" presetID="22" presetClass="exit" presetSubtype="1" fill="hold" grpId="1" nodeType="withEffect">
                                  <p:stCondLst>
                                    <p:cond delay="350"/>
                                  </p:stCondLst>
                                  <p:childTnLst>
                                    <p:animEffect transition="out" filter="wipe(up)">
                                      <p:cBhvr>
                                        <p:cTn id="100" dur="500"/>
                                        <p:tgtEl>
                                          <p:spTgt spid="14"/>
                                        </p:tgtEl>
                                      </p:cBhvr>
                                    </p:animEffect>
                                    <p:set>
                                      <p:cBhvr>
                                        <p:cTn id="101" dur="1" fill="hold">
                                          <p:stCondLst>
                                            <p:cond delay="499"/>
                                          </p:stCondLst>
                                        </p:cTn>
                                        <p:tgtEl>
                                          <p:spTgt spid="14"/>
                                        </p:tgtEl>
                                        <p:attrNameLst>
                                          <p:attrName>style.visibility</p:attrName>
                                        </p:attrNameLst>
                                      </p:cBhvr>
                                      <p:to>
                                        <p:strVal val="hidden"/>
                                      </p:to>
                                    </p:set>
                                  </p:childTnLst>
                                </p:cTn>
                              </p:par>
                              <p:par>
                                <p:cTn id="102" presetID="22" presetClass="entr" presetSubtype="1" fill="hold" grpId="0" nodeType="withEffect">
                                  <p:stCondLst>
                                    <p:cond delay="650"/>
                                  </p:stCondLst>
                                  <p:childTnLst>
                                    <p:set>
                                      <p:cBhvr>
                                        <p:cTn id="103" dur="1" fill="hold">
                                          <p:stCondLst>
                                            <p:cond delay="0"/>
                                          </p:stCondLst>
                                        </p:cTn>
                                        <p:tgtEl>
                                          <p:spTgt spid="16"/>
                                        </p:tgtEl>
                                        <p:attrNameLst>
                                          <p:attrName>style.visibility</p:attrName>
                                        </p:attrNameLst>
                                      </p:cBhvr>
                                      <p:to>
                                        <p:strVal val="visible"/>
                                      </p:to>
                                    </p:set>
                                    <p:animEffect transition="in" filter="wipe(up)">
                                      <p:cBhvr>
                                        <p:cTn id="104" dur="500"/>
                                        <p:tgtEl>
                                          <p:spTgt spid="16"/>
                                        </p:tgtEl>
                                      </p:cBhvr>
                                    </p:animEffect>
                                  </p:childTnLst>
                                </p:cTn>
                              </p:par>
                              <p:par>
                                <p:cTn id="105" presetID="22" presetClass="entr" presetSubtype="1" fill="hold" grpId="0" nodeType="withEffect">
                                  <p:stCondLst>
                                    <p:cond delay="1000"/>
                                  </p:stCondLst>
                                  <p:childTnLst>
                                    <p:set>
                                      <p:cBhvr>
                                        <p:cTn id="106" dur="1" fill="hold">
                                          <p:stCondLst>
                                            <p:cond delay="0"/>
                                          </p:stCondLst>
                                        </p:cTn>
                                        <p:tgtEl>
                                          <p:spTgt spid="17"/>
                                        </p:tgtEl>
                                        <p:attrNameLst>
                                          <p:attrName>style.visibility</p:attrName>
                                        </p:attrNameLst>
                                      </p:cBhvr>
                                      <p:to>
                                        <p:strVal val="visible"/>
                                      </p:to>
                                    </p:set>
                                    <p:animEffect transition="in" filter="wipe(up)">
                                      <p:cBhvr>
                                        <p:cTn id="107" dur="500"/>
                                        <p:tgtEl>
                                          <p:spTgt spid="17"/>
                                        </p:tgtEl>
                                      </p:cBhvr>
                                    </p:animEffect>
                                  </p:childTnLst>
                                </p:cTn>
                              </p:par>
                            </p:childTnLst>
                          </p:cTn>
                        </p:par>
                      </p:childTnLst>
                    </p:cTn>
                  </p:par>
                  <p:par>
                    <p:cTn id="108" fill="hold">
                      <p:stCondLst>
                        <p:cond delay="indefinite"/>
                      </p:stCondLst>
                      <p:childTnLst>
                        <p:par>
                          <p:cTn id="109" fill="hold">
                            <p:stCondLst>
                              <p:cond delay="0"/>
                            </p:stCondLst>
                            <p:childTnLst>
                              <p:par>
                                <p:cTn id="110" presetID="17" presetClass="entr" presetSubtype="2" fill="hold" grpId="0" nodeType="clickEffect">
                                  <p:stCondLst>
                                    <p:cond delay="0"/>
                                  </p:stCondLst>
                                  <p:childTnLst>
                                    <p:set>
                                      <p:cBhvr>
                                        <p:cTn id="111" dur="1" fill="hold">
                                          <p:stCondLst>
                                            <p:cond delay="0"/>
                                          </p:stCondLst>
                                        </p:cTn>
                                        <p:tgtEl>
                                          <p:spTgt spid="18"/>
                                        </p:tgtEl>
                                        <p:attrNameLst>
                                          <p:attrName>style.visibility</p:attrName>
                                        </p:attrNameLst>
                                      </p:cBhvr>
                                      <p:to>
                                        <p:strVal val="visible"/>
                                      </p:to>
                                    </p:set>
                                    <p:anim calcmode="lin" valueType="num">
                                      <p:cBhvr>
                                        <p:cTn id="112" dur="500" fill="hold"/>
                                        <p:tgtEl>
                                          <p:spTgt spid="18"/>
                                        </p:tgtEl>
                                        <p:attrNameLst>
                                          <p:attrName>ppt_x</p:attrName>
                                        </p:attrNameLst>
                                      </p:cBhvr>
                                      <p:tavLst>
                                        <p:tav tm="0">
                                          <p:val>
                                            <p:strVal val="#ppt_x+#ppt_w/2"/>
                                          </p:val>
                                        </p:tav>
                                        <p:tav tm="100000">
                                          <p:val>
                                            <p:strVal val="#ppt_x"/>
                                          </p:val>
                                        </p:tav>
                                      </p:tavLst>
                                    </p:anim>
                                    <p:anim calcmode="lin" valueType="num">
                                      <p:cBhvr>
                                        <p:cTn id="113" dur="500" fill="hold"/>
                                        <p:tgtEl>
                                          <p:spTgt spid="18"/>
                                        </p:tgtEl>
                                        <p:attrNameLst>
                                          <p:attrName>ppt_y</p:attrName>
                                        </p:attrNameLst>
                                      </p:cBhvr>
                                      <p:tavLst>
                                        <p:tav tm="0">
                                          <p:val>
                                            <p:strVal val="#ppt_y"/>
                                          </p:val>
                                        </p:tav>
                                        <p:tav tm="100000">
                                          <p:val>
                                            <p:strVal val="#ppt_y"/>
                                          </p:val>
                                        </p:tav>
                                      </p:tavLst>
                                    </p:anim>
                                    <p:anim calcmode="lin" valueType="num">
                                      <p:cBhvr>
                                        <p:cTn id="114" dur="500" fill="hold"/>
                                        <p:tgtEl>
                                          <p:spTgt spid="18"/>
                                        </p:tgtEl>
                                        <p:attrNameLst>
                                          <p:attrName>ppt_w</p:attrName>
                                        </p:attrNameLst>
                                      </p:cBhvr>
                                      <p:tavLst>
                                        <p:tav tm="0">
                                          <p:val>
                                            <p:fltVal val="0"/>
                                          </p:val>
                                        </p:tav>
                                        <p:tav tm="100000">
                                          <p:val>
                                            <p:strVal val="#ppt_w"/>
                                          </p:val>
                                        </p:tav>
                                      </p:tavLst>
                                    </p:anim>
                                    <p:anim calcmode="lin" valueType="num">
                                      <p:cBhvr>
                                        <p:cTn id="115" dur="500" fill="hold"/>
                                        <p:tgtEl>
                                          <p:spTgt spid="18"/>
                                        </p:tgtEl>
                                        <p:attrNameLst>
                                          <p:attrName>ppt_h</p:attrName>
                                        </p:attrNameLst>
                                      </p:cBhvr>
                                      <p:tavLst>
                                        <p:tav tm="0">
                                          <p:val>
                                            <p:strVal val="#ppt_h"/>
                                          </p:val>
                                        </p:tav>
                                        <p:tav tm="100000">
                                          <p:val>
                                            <p:strVal val="#ppt_h"/>
                                          </p:val>
                                        </p:tav>
                                      </p:tavLst>
                                    </p:anim>
                                  </p:childTnLst>
                                </p:cTn>
                              </p:par>
                              <p:par>
                                <p:cTn id="116" presetID="17" presetClass="entr" presetSubtype="8" fill="hold" grpId="0" nodeType="withEffect">
                                  <p:stCondLst>
                                    <p:cond delay="0"/>
                                  </p:stCondLst>
                                  <p:childTnLst>
                                    <p:set>
                                      <p:cBhvr>
                                        <p:cTn id="117" dur="1" fill="hold">
                                          <p:stCondLst>
                                            <p:cond delay="0"/>
                                          </p:stCondLst>
                                        </p:cTn>
                                        <p:tgtEl>
                                          <p:spTgt spid="19"/>
                                        </p:tgtEl>
                                        <p:attrNameLst>
                                          <p:attrName>style.visibility</p:attrName>
                                        </p:attrNameLst>
                                      </p:cBhvr>
                                      <p:to>
                                        <p:strVal val="visible"/>
                                      </p:to>
                                    </p:set>
                                    <p:anim calcmode="lin" valueType="num">
                                      <p:cBhvr>
                                        <p:cTn id="118" dur="500" fill="hold"/>
                                        <p:tgtEl>
                                          <p:spTgt spid="19"/>
                                        </p:tgtEl>
                                        <p:attrNameLst>
                                          <p:attrName>ppt_x</p:attrName>
                                        </p:attrNameLst>
                                      </p:cBhvr>
                                      <p:tavLst>
                                        <p:tav tm="0">
                                          <p:val>
                                            <p:strVal val="#ppt_x-#ppt_w/2"/>
                                          </p:val>
                                        </p:tav>
                                        <p:tav tm="100000">
                                          <p:val>
                                            <p:strVal val="#ppt_x"/>
                                          </p:val>
                                        </p:tav>
                                      </p:tavLst>
                                    </p:anim>
                                    <p:anim calcmode="lin" valueType="num">
                                      <p:cBhvr>
                                        <p:cTn id="119" dur="500" fill="hold"/>
                                        <p:tgtEl>
                                          <p:spTgt spid="19"/>
                                        </p:tgtEl>
                                        <p:attrNameLst>
                                          <p:attrName>ppt_y</p:attrName>
                                        </p:attrNameLst>
                                      </p:cBhvr>
                                      <p:tavLst>
                                        <p:tav tm="0">
                                          <p:val>
                                            <p:strVal val="#ppt_y"/>
                                          </p:val>
                                        </p:tav>
                                        <p:tav tm="100000">
                                          <p:val>
                                            <p:strVal val="#ppt_y"/>
                                          </p:val>
                                        </p:tav>
                                      </p:tavLst>
                                    </p:anim>
                                    <p:anim calcmode="lin" valueType="num">
                                      <p:cBhvr>
                                        <p:cTn id="120" dur="500" fill="hold"/>
                                        <p:tgtEl>
                                          <p:spTgt spid="19"/>
                                        </p:tgtEl>
                                        <p:attrNameLst>
                                          <p:attrName>ppt_w</p:attrName>
                                        </p:attrNameLst>
                                      </p:cBhvr>
                                      <p:tavLst>
                                        <p:tav tm="0">
                                          <p:val>
                                            <p:fltVal val="0"/>
                                          </p:val>
                                        </p:tav>
                                        <p:tav tm="100000">
                                          <p:val>
                                            <p:strVal val="#ppt_w"/>
                                          </p:val>
                                        </p:tav>
                                      </p:tavLst>
                                    </p:anim>
                                    <p:anim calcmode="lin" valueType="num">
                                      <p:cBhvr>
                                        <p:cTn id="121" dur="500" fill="hold"/>
                                        <p:tgtEl>
                                          <p:spTgt spid="19"/>
                                        </p:tgtEl>
                                        <p:attrNameLst>
                                          <p:attrName>ppt_h</p:attrName>
                                        </p:attrNameLst>
                                      </p:cBhvr>
                                      <p:tavLst>
                                        <p:tav tm="0">
                                          <p:val>
                                            <p:strVal val="#ppt_h"/>
                                          </p:val>
                                        </p:tav>
                                        <p:tav tm="100000">
                                          <p:val>
                                            <p:strVal val="#ppt_h"/>
                                          </p:val>
                                        </p:tav>
                                      </p:tavLst>
                                    </p:anim>
                                  </p:childTnLst>
                                </p:cTn>
                              </p:par>
                              <p:par>
                                <p:cTn id="122" presetID="19" presetClass="emph" presetSubtype="0" fill="hold" grpId="3" nodeType="withEffect">
                                  <p:stCondLst>
                                    <p:cond delay="0"/>
                                  </p:stCondLst>
                                  <p:childTnLst>
                                    <p:animClr clrSpc="rgb" dir="cw">
                                      <p:cBhvr override="childStyle">
                                        <p:cTn id="123" dur="500" fill="hold"/>
                                        <p:tgtEl>
                                          <p:spTgt spid="15"/>
                                        </p:tgtEl>
                                        <p:attrNameLst>
                                          <p:attrName>style.color</p:attrName>
                                        </p:attrNameLst>
                                      </p:cBhvr>
                                      <p:to>
                                        <a:srgbClr val="FFFF00"/>
                                      </p:to>
                                    </p:animClr>
                                    <p:animClr clrSpc="rgb" dir="cw">
                                      <p:cBhvr>
                                        <p:cTn id="124" dur="500" fill="hold"/>
                                        <p:tgtEl>
                                          <p:spTgt spid="15"/>
                                        </p:tgtEl>
                                        <p:attrNameLst>
                                          <p:attrName>fillcolor</p:attrName>
                                        </p:attrNameLst>
                                      </p:cBhvr>
                                      <p:to>
                                        <a:srgbClr val="FFFF00"/>
                                      </p:to>
                                    </p:animClr>
                                    <p:set>
                                      <p:cBhvr>
                                        <p:cTn id="125" dur="500" fill="hold"/>
                                        <p:tgtEl>
                                          <p:spTgt spid="15"/>
                                        </p:tgtEl>
                                        <p:attrNameLst>
                                          <p:attrName>fill.type</p:attrName>
                                        </p:attrNameLst>
                                      </p:cBhvr>
                                      <p:to>
                                        <p:strVal val="solid"/>
                                      </p:to>
                                    </p:set>
                                    <p:set>
                                      <p:cBhvr>
                                        <p:cTn id="126" dur="500" fill="hold"/>
                                        <p:tgtEl>
                                          <p:spTgt spid="15"/>
                                        </p:tgtEl>
                                        <p:attrNameLst>
                                          <p:attrName>fill.on</p:attrName>
                                        </p:attrNameLst>
                                      </p:cBhvr>
                                      <p:to>
                                        <p:strVal val="true"/>
                                      </p:to>
                                    </p:set>
                                  </p:childTnLst>
                                </p:cTn>
                              </p:par>
                              <p:par>
                                <p:cTn id="127" presetID="19" presetClass="emph" presetSubtype="0" fill="hold" grpId="3" nodeType="withEffect">
                                  <p:stCondLst>
                                    <p:cond delay="0"/>
                                  </p:stCondLst>
                                  <p:childTnLst>
                                    <p:animClr clrSpc="rgb" dir="cw">
                                      <p:cBhvr override="childStyle">
                                        <p:cTn id="128" dur="500" fill="hold"/>
                                        <p:tgtEl>
                                          <p:spTgt spid="16"/>
                                        </p:tgtEl>
                                        <p:attrNameLst>
                                          <p:attrName>style.color</p:attrName>
                                        </p:attrNameLst>
                                      </p:cBhvr>
                                      <p:to>
                                        <a:srgbClr val="FFFF00"/>
                                      </p:to>
                                    </p:animClr>
                                    <p:animClr clrSpc="rgb" dir="cw">
                                      <p:cBhvr>
                                        <p:cTn id="129" dur="500" fill="hold"/>
                                        <p:tgtEl>
                                          <p:spTgt spid="16"/>
                                        </p:tgtEl>
                                        <p:attrNameLst>
                                          <p:attrName>fillcolor</p:attrName>
                                        </p:attrNameLst>
                                      </p:cBhvr>
                                      <p:to>
                                        <a:srgbClr val="FFFF00"/>
                                      </p:to>
                                    </p:animClr>
                                    <p:set>
                                      <p:cBhvr>
                                        <p:cTn id="130" dur="500" fill="hold"/>
                                        <p:tgtEl>
                                          <p:spTgt spid="16"/>
                                        </p:tgtEl>
                                        <p:attrNameLst>
                                          <p:attrName>fill.type</p:attrName>
                                        </p:attrNameLst>
                                      </p:cBhvr>
                                      <p:to>
                                        <p:strVal val="solid"/>
                                      </p:to>
                                    </p:set>
                                    <p:set>
                                      <p:cBhvr>
                                        <p:cTn id="131" dur="500" fill="hold"/>
                                        <p:tgtEl>
                                          <p:spTgt spid="16"/>
                                        </p:tgtEl>
                                        <p:attrNameLst>
                                          <p:attrName>fill.on</p:attrName>
                                        </p:attrNameLst>
                                      </p:cBhvr>
                                      <p:to>
                                        <p:strVal val="true"/>
                                      </p:to>
                                    </p:set>
                                  </p:childTnLst>
                                </p:cTn>
                              </p:par>
                              <p:par>
                                <p:cTn id="132" presetID="23" presetClass="exit" presetSubtype="32" fill="hold" grpId="1" nodeType="withEffect">
                                  <p:stCondLst>
                                    <p:cond delay="0"/>
                                  </p:stCondLst>
                                  <p:childTnLst>
                                    <p:anim calcmode="lin" valueType="num">
                                      <p:cBhvr>
                                        <p:cTn id="133" dur="500"/>
                                        <p:tgtEl>
                                          <p:spTgt spid="13"/>
                                        </p:tgtEl>
                                        <p:attrNameLst>
                                          <p:attrName>ppt_w</p:attrName>
                                        </p:attrNameLst>
                                      </p:cBhvr>
                                      <p:tavLst>
                                        <p:tav tm="0">
                                          <p:val>
                                            <p:strVal val="ppt_w"/>
                                          </p:val>
                                        </p:tav>
                                        <p:tav tm="100000">
                                          <p:val>
                                            <p:fltVal val="0"/>
                                          </p:val>
                                        </p:tav>
                                      </p:tavLst>
                                    </p:anim>
                                    <p:anim calcmode="lin" valueType="num">
                                      <p:cBhvr>
                                        <p:cTn id="134" dur="500"/>
                                        <p:tgtEl>
                                          <p:spTgt spid="13"/>
                                        </p:tgtEl>
                                        <p:attrNameLst>
                                          <p:attrName>ppt_h</p:attrName>
                                        </p:attrNameLst>
                                      </p:cBhvr>
                                      <p:tavLst>
                                        <p:tav tm="0">
                                          <p:val>
                                            <p:strVal val="ppt_h"/>
                                          </p:val>
                                        </p:tav>
                                        <p:tav tm="100000">
                                          <p:val>
                                            <p:fltVal val="0"/>
                                          </p:val>
                                        </p:tav>
                                      </p:tavLst>
                                    </p:anim>
                                    <p:set>
                                      <p:cBhvr>
                                        <p:cTn id="135" dur="1" fill="hold">
                                          <p:stCondLst>
                                            <p:cond delay="499"/>
                                          </p:stCondLst>
                                        </p:cTn>
                                        <p:tgtEl>
                                          <p:spTgt spid="13"/>
                                        </p:tgtEl>
                                        <p:attrNameLst>
                                          <p:attrName>style.visibility</p:attrName>
                                        </p:attrNameLst>
                                      </p:cBhvr>
                                      <p:to>
                                        <p:strVal val="hidden"/>
                                      </p:to>
                                    </p:set>
                                  </p:childTnLst>
                                </p:cTn>
                              </p:par>
                              <p:par>
                                <p:cTn id="136" presetID="23" presetClass="exit" presetSubtype="32" fill="hold" grpId="1" nodeType="withEffect">
                                  <p:stCondLst>
                                    <p:cond delay="0"/>
                                  </p:stCondLst>
                                  <p:childTnLst>
                                    <p:anim calcmode="lin" valueType="num">
                                      <p:cBhvr>
                                        <p:cTn id="137" dur="500"/>
                                        <p:tgtEl>
                                          <p:spTgt spid="17"/>
                                        </p:tgtEl>
                                        <p:attrNameLst>
                                          <p:attrName>ppt_w</p:attrName>
                                        </p:attrNameLst>
                                      </p:cBhvr>
                                      <p:tavLst>
                                        <p:tav tm="0">
                                          <p:val>
                                            <p:strVal val="ppt_w"/>
                                          </p:val>
                                        </p:tav>
                                        <p:tav tm="100000">
                                          <p:val>
                                            <p:fltVal val="0"/>
                                          </p:val>
                                        </p:tav>
                                      </p:tavLst>
                                    </p:anim>
                                    <p:anim calcmode="lin" valueType="num">
                                      <p:cBhvr>
                                        <p:cTn id="138" dur="500"/>
                                        <p:tgtEl>
                                          <p:spTgt spid="17"/>
                                        </p:tgtEl>
                                        <p:attrNameLst>
                                          <p:attrName>ppt_h</p:attrName>
                                        </p:attrNameLst>
                                      </p:cBhvr>
                                      <p:tavLst>
                                        <p:tav tm="0">
                                          <p:val>
                                            <p:strVal val="ppt_h"/>
                                          </p:val>
                                        </p:tav>
                                        <p:tav tm="100000">
                                          <p:val>
                                            <p:fltVal val="0"/>
                                          </p:val>
                                        </p:tav>
                                      </p:tavLst>
                                    </p:anim>
                                    <p:set>
                                      <p:cBhvr>
                                        <p:cTn id="139" dur="1" fill="hold">
                                          <p:stCondLst>
                                            <p:cond delay="499"/>
                                          </p:stCondLst>
                                        </p:cTn>
                                        <p:tgtEl>
                                          <p:spTgt spid="17"/>
                                        </p:tgtEl>
                                        <p:attrNameLst>
                                          <p:attrName>style.visibility</p:attrName>
                                        </p:attrNameLst>
                                      </p:cBhvr>
                                      <p:to>
                                        <p:strVal val="hidden"/>
                                      </p:to>
                                    </p:set>
                                  </p:childTnLst>
                                </p:cTn>
                              </p:par>
                            </p:childTnLst>
                          </p:cTn>
                        </p:par>
                      </p:childTnLst>
                    </p:cTn>
                  </p:par>
                  <p:par>
                    <p:cTn id="140" fill="hold">
                      <p:stCondLst>
                        <p:cond delay="indefinite"/>
                      </p:stCondLst>
                      <p:childTnLst>
                        <p:par>
                          <p:cTn id="141" fill="hold">
                            <p:stCondLst>
                              <p:cond delay="0"/>
                            </p:stCondLst>
                            <p:childTnLst>
                              <p:par>
                                <p:cTn id="142" presetID="17" presetClass="entr" presetSubtype="10" fill="hold" grpId="0" nodeType="clickEffect">
                                  <p:stCondLst>
                                    <p:cond delay="500"/>
                                  </p:stCondLst>
                                  <p:childTnLst>
                                    <p:set>
                                      <p:cBhvr>
                                        <p:cTn id="143" dur="1" fill="hold">
                                          <p:stCondLst>
                                            <p:cond delay="0"/>
                                          </p:stCondLst>
                                        </p:cTn>
                                        <p:tgtEl>
                                          <p:spTgt spid="22"/>
                                        </p:tgtEl>
                                        <p:attrNameLst>
                                          <p:attrName>style.visibility</p:attrName>
                                        </p:attrNameLst>
                                      </p:cBhvr>
                                      <p:to>
                                        <p:strVal val="visible"/>
                                      </p:to>
                                    </p:set>
                                    <p:anim calcmode="lin" valueType="num">
                                      <p:cBhvr>
                                        <p:cTn id="144" dur="500" fill="hold"/>
                                        <p:tgtEl>
                                          <p:spTgt spid="22"/>
                                        </p:tgtEl>
                                        <p:attrNameLst>
                                          <p:attrName>ppt_w</p:attrName>
                                        </p:attrNameLst>
                                      </p:cBhvr>
                                      <p:tavLst>
                                        <p:tav tm="0">
                                          <p:val>
                                            <p:fltVal val="0"/>
                                          </p:val>
                                        </p:tav>
                                        <p:tav tm="100000">
                                          <p:val>
                                            <p:strVal val="#ppt_w"/>
                                          </p:val>
                                        </p:tav>
                                      </p:tavLst>
                                    </p:anim>
                                    <p:anim calcmode="lin" valueType="num">
                                      <p:cBhvr>
                                        <p:cTn id="145" dur="500" fill="hold"/>
                                        <p:tgtEl>
                                          <p:spTgt spid="22"/>
                                        </p:tgtEl>
                                        <p:attrNameLst>
                                          <p:attrName>ppt_h</p:attrName>
                                        </p:attrNameLst>
                                      </p:cBhvr>
                                      <p:tavLst>
                                        <p:tav tm="0">
                                          <p:val>
                                            <p:strVal val="#ppt_h"/>
                                          </p:val>
                                        </p:tav>
                                        <p:tav tm="100000">
                                          <p:val>
                                            <p:strVal val="#ppt_h"/>
                                          </p:val>
                                        </p:tav>
                                      </p:tavLst>
                                    </p:anim>
                                  </p:childTnLst>
                                </p:cTn>
                              </p:par>
                              <p:par>
                                <p:cTn id="146" presetID="17" presetClass="entr" presetSubtype="10" fill="hold" grpId="0" nodeType="withEffect">
                                  <p:stCondLst>
                                    <p:cond delay="500"/>
                                  </p:stCondLst>
                                  <p:childTnLst>
                                    <p:set>
                                      <p:cBhvr>
                                        <p:cTn id="147" dur="1" fill="hold">
                                          <p:stCondLst>
                                            <p:cond delay="0"/>
                                          </p:stCondLst>
                                        </p:cTn>
                                        <p:tgtEl>
                                          <p:spTgt spid="23"/>
                                        </p:tgtEl>
                                        <p:attrNameLst>
                                          <p:attrName>style.visibility</p:attrName>
                                        </p:attrNameLst>
                                      </p:cBhvr>
                                      <p:to>
                                        <p:strVal val="visible"/>
                                      </p:to>
                                    </p:set>
                                    <p:anim calcmode="lin" valueType="num">
                                      <p:cBhvr>
                                        <p:cTn id="148" dur="500" fill="hold"/>
                                        <p:tgtEl>
                                          <p:spTgt spid="23"/>
                                        </p:tgtEl>
                                        <p:attrNameLst>
                                          <p:attrName>ppt_w</p:attrName>
                                        </p:attrNameLst>
                                      </p:cBhvr>
                                      <p:tavLst>
                                        <p:tav tm="0">
                                          <p:val>
                                            <p:fltVal val="0"/>
                                          </p:val>
                                        </p:tav>
                                        <p:tav tm="100000">
                                          <p:val>
                                            <p:strVal val="#ppt_w"/>
                                          </p:val>
                                        </p:tav>
                                      </p:tavLst>
                                    </p:anim>
                                    <p:anim calcmode="lin" valueType="num">
                                      <p:cBhvr>
                                        <p:cTn id="149" dur="500" fill="hold"/>
                                        <p:tgtEl>
                                          <p:spTgt spid="23"/>
                                        </p:tgtEl>
                                        <p:attrNameLst>
                                          <p:attrName>ppt_h</p:attrName>
                                        </p:attrNameLst>
                                      </p:cBhvr>
                                      <p:tavLst>
                                        <p:tav tm="0">
                                          <p:val>
                                            <p:strVal val="#ppt_h"/>
                                          </p:val>
                                        </p:tav>
                                        <p:tav tm="100000">
                                          <p:val>
                                            <p:strVal val="#ppt_h"/>
                                          </p:val>
                                        </p:tav>
                                      </p:tavLst>
                                    </p:anim>
                                  </p:childTnLst>
                                </p:cTn>
                              </p:par>
                              <p:par>
                                <p:cTn id="150" presetID="55" presetClass="exit" presetSubtype="0" fill="hold" grpId="1" nodeType="withEffect">
                                  <p:stCondLst>
                                    <p:cond delay="0"/>
                                  </p:stCondLst>
                                  <p:childTnLst>
                                    <p:anim calcmode="lin" valueType="num">
                                      <p:cBhvr>
                                        <p:cTn id="151" dur="750"/>
                                        <p:tgtEl>
                                          <p:spTgt spid="18"/>
                                        </p:tgtEl>
                                        <p:attrNameLst>
                                          <p:attrName>ppt_w</p:attrName>
                                        </p:attrNameLst>
                                      </p:cBhvr>
                                      <p:tavLst>
                                        <p:tav tm="0">
                                          <p:val>
                                            <p:strVal val="ppt_w"/>
                                          </p:val>
                                        </p:tav>
                                        <p:tav tm="100000">
                                          <p:val>
                                            <p:strVal val="ppt_w*0.70"/>
                                          </p:val>
                                        </p:tav>
                                      </p:tavLst>
                                    </p:anim>
                                    <p:anim calcmode="lin" valueType="num">
                                      <p:cBhvr>
                                        <p:cTn id="152" dur="750"/>
                                        <p:tgtEl>
                                          <p:spTgt spid="18"/>
                                        </p:tgtEl>
                                        <p:attrNameLst>
                                          <p:attrName>ppt_h</p:attrName>
                                        </p:attrNameLst>
                                      </p:cBhvr>
                                      <p:tavLst>
                                        <p:tav tm="0">
                                          <p:val>
                                            <p:strVal val="ppt_h"/>
                                          </p:val>
                                        </p:tav>
                                        <p:tav tm="100000">
                                          <p:val>
                                            <p:strVal val="ppt_h"/>
                                          </p:val>
                                        </p:tav>
                                      </p:tavLst>
                                    </p:anim>
                                    <p:animEffect transition="out" filter="fade">
                                      <p:cBhvr>
                                        <p:cTn id="153" dur="750"/>
                                        <p:tgtEl>
                                          <p:spTgt spid="18"/>
                                        </p:tgtEl>
                                      </p:cBhvr>
                                    </p:animEffect>
                                    <p:set>
                                      <p:cBhvr>
                                        <p:cTn id="154" dur="1" fill="hold">
                                          <p:stCondLst>
                                            <p:cond delay="749"/>
                                          </p:stCondLst>
                                        </p:cTn>
                                        <p:tgtEl>
                                          <p:spTgt spid="18"/>
                                        </p:tgtEl>
                                        <p:attrNameLst>
                                          <p:attrName>style.visibility</p:attrName>
                                        </p:attrNameLst>
                                      </p:cBhvr>
                                      <p:to>
                                        <p:strVal val="hidden"/>
                                      </p:to>
                                    </p:set>
                                  </p:childTnLst>
                                </p:cTn>
                              </p:par>
                              <p:par>
                                <p:cTn id="155" presetID="55" presetClass="exit" presetSubtype="0" fill="hold" grpId="1" nodeType="withEffect">
                                  <p:stCondLst>
                                    <p:cond delay="0"/>
                                  </p:stCondLst>
                                  <p:childTnLst>
                                    <p:anim calcmode="lin" valueType="num">
                                      <p:cBhvr>
                                        <p:cTn id="156" dur="750"/>
                                        <p:tgtEl>
                                          <p:spTgt spid="19"/>
                                        </p:tgtEl>
                                        <p:attrNameLst>
                                          <p:attrName>ppt_w</p:attrName>
                                        </p:attrNameLst>
                                      </p:cBhvr>
                                      <p:tavLst>
                                        <p:tav tm="0">
                                          <p:val>
                                            <p:strVal val="ppt_w"/>
                                          </p:val>
                                        </p:tav>
                                        <p:tav tm="100000">
                                          <p:val>
                                            <p:strVal val="ppt_w*0.70"/>
                                          </p:val>
                                        </p:tav>
                                      </p:tavLst>
                                    </p:anim>
                                    <p:anim calcmode="lin" valueType="num">
                                      <p:cBhvr>
                                        <p:cTn id="157" dur="750"/>
                                        <p:tgtEl>
                                          <p:spTgt spid="19"/>
                                        </p:tgtEl>
                                        <p:attrNameLst>
                                          <p:attrName>ppt_h</p:attrName>
                                        </p:attrNameLst>
                                      </p:cBhvr>
                                      <p:tavLst>
                                        <p:tav tm="0">
                                          <p:val>
                                            <p:strVal val="ppt_h"/>
                                          </p:val>
                                        </p:tav>
                                        <p:tav tm="100000">
                                          <p:val>
                                            <p:strVal val="ppt_h"/>
                                          </p:val>
                                        </p:tav>
                                      </p:tavLst>
                                    </p:anim>
                                    <p:animEffect transition="out" filter="fade">
                                      <p:cBhvr>
                                        <p:cTn id="158" dur="750"/>
                                        <p:tgtEl>
                                          <p:spTgt spid="19"/>
                                        </p:tgtEl>
                                      </p:cBhvr>
                                    </p:animEffect>
                                    <p:set>
                                      <p:cBhvr>
                                        <p:cTn id="159" dur="1" fill="hold">
                                          <p:stCondLst>
                                            <p:cond delay="749"/>
                                          </p:stCondLst>
                                        </p:cTn>
                                        <p:tgtEl>
                                          <p:spTgt spid="19"/>
                                        </p:tgtEl>
                                        <p:attrNameLst>
                                          <p:attrName>style.visibility</p:attrName>
                                        </p:attrNameLst>
                                      </p:cBhvr>
                                      <p:to>
                                        <p:strVal val="hidden"/>
                                      </p:to>
                                    </p:set>
                                  </p:childTnLst>
                                </p:cTn>
                              </p:par>
                            </p:childTnLst>
                          </p:cTn>
                        </p:par>
                      </p:childTnLst>
                    </p:cTn>
                  </p:par>
                  <p:par>
                    <p:cTn id="160" fill="hold">
                      <p:stCondLst>
                        <p:cond delay="indefinite"/>
                      </p:stCondLst>
                      <p:childTnLst>
                        <p:par>
                          <p:cTn id="161" fill="hold">
                            <p:stCondLst>
                              <p:cond delay="0"/>
                            </p:stCondLst>
                            <p:childTnLst>
                              <p:par>
                                <p:cTn id="162" presetID="17" presetClass="entr" presetSubtype="10" fill="hold" grpId="0" nodeType="clickEffect">
                                  <p:stCondLst>
                                    <p:cond delay="750"/>
                                  </p:stCondLst>
                                  <p:childTnLst>
                                    <p:set>
                                      <p:cBhvr>
                                        <p:cTn id="163" dur="1" fill="hold">
                                          <p:stCondLst>
                                            <p:cond delay="0"/>
                                          </p:stCondLst>
                                        </p:cTn>
                                        <p:tgtEl>
                                          <p:spTgt spid="12"/>
                                        </p:tgtEl>
                                        <p:attrNameLst>
                                          <p:attrName>style.visibility</p:attrName>
                                        </p:attrNameLst>
                                      </p:cBhvr>
                                      <p:to>
                                        <p:strVal val="visible"/>
                                      </p:to>
                                    </p:set>
                                    <p:anim calcmode="lin" valueType="num">
                                      <p:cBhvr>
                                        <p:cTn id="164" dur="500" fill="hold"/>
                                        <p:tgtEl>
                                          <p:spTgt spid="12"/>
                                        </p:tgtEl>
                                        <p:attrNameLst>
                                          <p:attrName>ppt_w</p:attrName>
                                        </p:attrNameLst>
                                      </p:cBhvr>
                                      <p:tavLst>
                                        <p:tav tm="0">
                                          <p:val>
                                            <p:fltVal val="0"/>
                                          </p:val>
                                        </p:tav>
                                        <p:tav tm="100000">
                                          <p:val>
                                            <p:strVal val="#ppt_w"/>
                                          </p:val>
                                        </p:tav>
                                      </p:tavLst>
                                    </p:anim>
                                    <p:anim calcmode="lin" valueType="num">
                                      <p:cBhvr>
                                        <p:cTn id="165" dur="500" fill="hold"/>
                                        <p:tgtEl>
                                          <p:spTgt spid="12"/>
                                        </p:tgtEl>
                                        <p:attrNameLst>
                                          <p:attrName>ppt_h</p:attrName>
                                        </p:attrNameLst>
                                      </p:cBhvr>
                                      <p:tavLst>
                                        <p:tav tm="0">
                                          <p:val>
                                            <p:strVal val="#ppt_h"/>
                                          </p:val>
                                        </p:tav>
                                        <p:tav tm="100000">
                                          <p:val>
                                            <p:strVal val="#ppt_h"/>
                                          </p:val>
                                        </p:tav>
                                      </p:tavLst>
                                    </p:anim>
                                  </p:childTnLst>
                                </p:cTn>
                              </p:par>
                              <p:par>
                                <p:cTn id="166" presetID="23" presetClass="exit" presetSubtype="32" fill="hold" grpId="1" nodeType="withEffect">
                                  <p:stCondLst>
                                    <p:cond delay="500"/>
                                  </p:stCondLst>
                                  <p:childTnLst>
                                    <p:anim calcmode="lin" valueType="num">
                                      <p:cBhvr>
                                        <p:cTn id="167" dur="500"/>
                                        <p:tgtEl>
                                          <p:spTgt spid="11"/>
                                        </p:tgtEl>
                                        <p:attrNameLst>
                                          <p:attrName>ppt_w</p:attrName>
                                        </p:attrNameLst>
                                      </p:cBhvr>
                                      <p:tavLst>
                                        <p:tav tm="0">
                                          <p:val>
                                            <p:strVal val="ppt_w"/>
                                          </p:val>
                                        </p:tav>
                                        <p:tav tm="100000">
                                          <p:val>
                                            <p:fltVal val="0"/>
                                          </p:val>
                                        </p:tav>
                                      </p:tavLst>
                                    </p:anim>
                                    <p:anim calcmode="lin" valueType="num">
                                      <p:cBhvr>
                                        <p:cTn id="168" dur="500"/>
                                        <p:tgtEl>
                                          <p:spTgt spid="11"/>
                                        </p:tgtEl>
                                        <p:attrNameLst>
                                          <p:attrName>ppt_h</p:attrName>
                                        </p:attrNameLst>
                                      </p:cBhvr>
                                      <p:tavLst>
                                        <p:tav tm="0">
                                          <p:val>
                                            <p:strVal val="ppt_h"/>
                                          </p:val>
                                        </p:tav>
                                        <p:tav tm="100000">
                                          <p:val>
                                            <p:fltVal val="0"/>
                                          </p:val>
                                        </p:tav>
                                      </p:tavLst>
                                    </p:anim>
                                    <p:set>
                                      <p:cBhvr>
                                        <p:cTn id="169" dur="1" fill="hold">
                                          <p:stCondLst>
                                            <p:cond delay="499"/>
                                          </p:stCondLst>
                                        </p:cTn>
                                        <p:tgtEl>
                                          <p:spTgt spid="11"/>
                                        </p:tgtEl>
                                        <p:attrNameLst>
                                          <p:attrName>style.visibility</p:attrName>
                                        </p:attrNameLst>
                                      </p:cBhvr>
                                      <p:to>
                                        <p:strVal val="hidden"/>
                                      </p:to>
                                    </p:set>
                                  </p:childTnLst>
                                </p:cTn>
                              </p:par>
                              <p:par>
                                <p:cTn id="170" presetID="42" presetClass="path" presetSubtype="0" accel="50000" decel="50000" fill="hold" grpId="2" nodeType="withEffect">
                                  <p:stCondLst>
                                    <p:cond delay="0"/>
                                  </p:stCondLst>
                                  <p:childTnLst>
                                    <p:animMotion origin="layout" path="M -5.55556E-7 1.85185E-6 L 0.08698 -0.38449 " pathEditMode="relative" rAng="0" ptsTypes="AA">
                                      <p:cBhvr>
                                        <p:cTn id="171" dur="1000" fill="hold"/>
                                        <p:tgtEl>
                                          <p:spTgt spid="22"/>
                                        </p:tgtEl>
                                        <p:attrNameLst>
                                          <p:attrName>ppt_x</p:attrName>
                                          <p:attrName>ppt_y</p:attrName>
                                        </p:attrNameLst>
                                      </p:cBhvr>
                                      <p:rCtr x="4340" y="-19236"/>
                                    </p:animMotion>
                                  </p:childTnLst>
                                </p:cTn>
                              </p:par>
                              <p:par>
                                <p:cTn id="172" presetID="42" presetClass="path" presetSubtype="0" accel="50000" decel="50000" fill="hold" grpId="2" nodeType="withEffect">
                                  <p:stCondLst>
                                    <p:cond delay="0"/>
                                  </p:stCondLst>
                                  <p:childTnLst>
                                    <p:animMotion origin="layout" path="M 1.11111E-6 2.59259E-6 L 0.09271 0.09514 " pathEditMode="relative" rAng="0" ptsTypes="AA">
                                      <p:cBhvr>
                                        <p:cTn id="173" dur="1000" fill="hold"/>
                                        <p:tgtEl>
                                          <p:spTgt spid="23"/>
                                        </p:tgtEl>
                                        <p:attrNameLst>
                                          <p:attrName>ppt_x</p:attrName>
                                          <p:attrName>ppt_y</p:attrName>
                                        </p:attrNameLst>
                                      </p:cBhvr>
                                      <p:rCtr x="4635" y="4745"/>
                                    </p:animMotion>
                                  </p:childTnLst>
                                </p:cTn>
                              </p:par>
                              <p:par>
                                <p:cTn id="174" presetID="42" presetClass="path" presetSubtype="0" accel="50000" decel="50000" fill="hold" grpId="2" nodeType="withEffect">
                                  <p:stCondLst>
                                    <p:cond delay="0"/>
                                  </p:stCondLst>
                                  <p:childTnLst>
                                    <p:animMotion origin="layout" path="M 4.44444E-6 1.48148E-6 L -0.06754 0.10231 " pathEditMode="relative" rAng="0" ptsTypes="AA">
                                      <p:cBhvr>
                                        <p:cTn id="175" dur="1000" fill="hold"/>
                                        <p:tgtEl>
                                          <p:spTgt spid="15"/>
                                        </p:tgtEl>
                                        <p:attrNameLst>
                                          <p:attrName>ppt_x</p:attrName>
                                          <p:attrName>ppt_y</p:attrName>
                                        </p:attrNameLst>
                                      </p:cBhvr>
                                      <p:rCtr x="-3385" y="5116"/>
                                    </p:animMotion>
                                  </p:childTnLst>
                                </p:cTn>
                              </p:par>
                              <p:par>
                                <p:cTn id="176" presetID="42" presetClass="path" presetSubtype="0" accel="50000" decel="50000" fill="hold" grpId="2" nodeType="withEffect">
                                  <p:stCondLst>
                                    <p:cond delay="0"/>
                                  </p:stCondLst>
                                  <p:childTnLst>
                                    <p:animMotion origin="layout" path="M 3.05556E-6 4.44444E-6 L 0.07326 -0.20348 " pathEditMode="relative" rAng="0" ptsTypes="AA">
                                      <p:cBhvr>
                                        <p:cTn id="177" dur="1000" fill="hold"/>
                                        <p:tgtEl>
                                          <p:spTgt spid="16"/>
                                        </p:tgtEl>
                                        <p:attrNameLst>
                                          <p:attrName>ppt_x</p:attrName>
                                          <p:attrName>ppt_y</p:attrName>
                                        </p:attrNameLst>
                                      </p:cBhvr>
                                      <p:rCtr x="3663" y="-10185"/>
                                    </p:animMotion>
                                  </p:childTnLst>
                                </p:cTn>
                              </p:par>
                              <p:par>
                                <p:cTn id="178" presetID="23" presetClass="exit" presetSubtype="32" fill="hold" grpId="1" nodeType="withEffect">
                                  <p:stCondLst>
                                    <p:cond delay="0"/>
                                  </p:stCondLst>
                                  <p:childTnLst>
                                    <p:anim calcmode="lin" valueType="num">
                                      <p:cBhvr>
                                        <p:cTn id="179" dur="1000"/>
                                        <p:tgtEl>
                                          <p:spTgt spid="15"/>
                                        </p:tgtEl>
                                        <p:attrNameLst>
                                          <p:attrName>ppt_w</p:attrName>
                                        </p:attrNameLst>
                                      </p:cBhvr>
                                      <p:tavLst>
                                        <p:tav tm="0">
                                          <p:val>
                                            <p:strVal val="ppt_w"/>
                                          </p:val>
                                        </p:tav>
                                        <p:tav tm="100000">
                                          <p:val>
                                            <p:fltVal val="0"/>
                                          </p:val>
                                        </p:tav>
                                      </p:tavLst>
                                    </p:anim>
                                    <p:anim calcmode="lin" valueType="num">
                                      <p:cBhvr>
                                        <p:cTn id="180" dur="1000"/>
                                        <p:tgtEl>
                                          <p:spTgt spid="15"/>
                                        </p:tgtEl>
                                        <p:attrNameLst>
                                          <p:attrName>ppt_h</p:attrName>
                                        </p:attrNameLst>
                                      </p:cBhvr>
                                      <p:tavLst>
                                        <p:tav tm="0">
                                          <p:val>
                                            <p:strVal val="ppt_h"/>
                                          </p:val>
                                        </p:tav>
                                        <p:tav tm="100000">
                                          <p:val>
                                            <p:fltVal val="0"/>
                                          </p:val>
                                        </p:tav>
                                      </p:tavLst>
                                    </p:anim>
                                    <p:set>
                                      <p:cBhvr>
                                        <p:cTn id="181" dur="1" fill="hold">
                                          <p:stCondLst>
                                            <p:cond delay="999"/>
                                          </p:stCondLst>
                                        </p:cTn>
                                        <p:tgtEl>
                                          <p:spTgt spid="15"/>
                                        </p:tgtEl>
                                        <p:attrNameLst>
                                          <p:attrName>style.visibility</p:attrName>
                                        </p:attrNameLst>
                                      </p:cBhvr>
                                      <p:to>
                                        <p:strVal val="hidden"/>
                                      </p:to>
                                    </p:set>
                                  </p:childTnLst>
                                </p:cTn>
                              </p:par>
                              <p:par>
                                <p:cTn id="182" presetID="23" presetClass="exit" presetSubtype="32" fill="hold" grpId="1" nodeType="withEffect">
                                  <p:stCondLst>
                                    <p:cond delay="0"/>
                                  </p:stCondLst>
                                  <p:childTnLst>
                                    <p:anim calcmode="lin" valueType="num">
                                      <p:cBhvr>
                                        <p:cTn id="183" dur="1000"/>
                                        <p:tgtEl>
                                          <p:spTgt spid="16"/>
                                        </p:tgtEl>
                                        <p:attrNameLst>
                                          <p:attrName>ppt_w</p:attrName>
                                        </p:attrNameLst>
                                      </p:cBhvr>
                                      <p:tavLst>
                                        <p:tav tm="0">
                                          <p:val>
                                            <p:strVal val="ppt_w"/>
                                          </p:val>
                                        </p:tav>
                                        <p:tav tm="100000">
                                          <p:val>
                                            <p:fltVal val="0"/>
                                          </p:val>
                                        </p:tav>
                                      </p:tavLst>
                                    </p:anim>
                                    <p:anim calcmode="lin" valueType="num">
                                      <p:cBhvr>
                                        <p:cTn id="184" dur="1000"/>
                                        <p:tgtEl>
                                          <p:spTgt spid="16"/>
                                        </p:tgtEl>
                                        <p:attrNameLst>
                                          <p:attrName>ppt_h</p:attrName>
                                        </p:attrNameLst>
                                      </p:cBhvr>
                                      <p:tavLst>
                                        <p:tav tm="0">
                                          <p:val>
                                            <p:strVal val="ppt_h"/>
                                          </p:val>
                                        </p:tav>
                                        <p:tav tm="100000">
                                          <p:val>
                                            <p:fltVal val="0"/>
                                          </p:val>
                                        </p:tav>
                                      </p:tavLst>
                                    </p:anim>
                                    <p:set>
                                      <p:cBhvr>
                                        <p:cTn id="185" dur="1" fill="hold">
                                          <p:stCondLst>
                                            <p:cond delay="999"/>
                                          </p:stCondLst>
                                        </p:cTn>
                                        <p:tgtEl>
                                          <p:spTgt spid="16"/>
                                        </p:tgtEl>
                                        <p:attrNameLst>
                                          <p:attrName>style.visibility</p:attrName>
                                        </p:attrNameLst>
                                      </p:cBhvr>
                                      <p:to>
                                        <p:strVal val="hidden"/>
                                      </p:to>
                                    </p:set>
                                  </p:childTnLst>
                                </p:cTn>
                              </p:par>
                              <p:par>
                                <p:cTn id="186" presetID="23" presetClass="exit" presetSubtype="32" fill="hold" grpId="1" nodeType="withEffect">
                                  <p:stCondLst>
                                    <p:cond delay="0"/>
                                  </p:stCondLst>
                                  <p:childTnLst>
                                    <p:anim calcmode="lin" valueType="num">
                                      <p:cBhvr>
                                        <p:cTn id="187" dur="1000"/>
                                        <p:tgtEl>
                                          <p:spTgt spid="22"/>
                                        </p:tgtEl>
                                        <p:attrNameLst>
                                          <p:attrName>ppt_w</p:attrName>
                                        </p:attrNameLst>
                                      </p:cBhvr>
                                      <p:tavLst>
                                        <p:tav tm="0">
                                          <p:val>
                                            <p:strVal val="ppt_w"/>
                                          </p:val>
                                        </p:tav>
                                        <p:tav tm="100000">
                                          <p:val>
                                            <p:fltVal val="0"/>
                                          </p:val>
                                        </p:tav>
                                      </p:tavLst>
                                    </p:anim>
                                    <p:anim calcmode="lin" valueType="num">
                                      <p:cBhvr>
                                        <p:cTn id="188" dur="1000"/>
                                        <p:tgtEl>
                                          <p:spTgt spid="22"/>
                                        </p:tgtEl>
                                        <p:attrNameLst>
                                          <p:attrName>ppt_h</p:attrName>
                                        </p:attrNameLst>
                                      </p:cBhvr>
                                      <p:tavLst>
                                        <p:tav tm="0">
                                          <p:val>
                                            <p:strVal val="ppt_h"/>
                                          </p:val>
                                        </p:tav>
                                        <p:tav tm="100000">
                                          <p:val>
                                            <p:fltVal val="0"/>
                                          </p:val>
                                        </p:tav>
                                      </p:tavLst>
                                    </p:anim>
                                    <p:set>
                                      <p:cBhvr>
                                        <p:cTn id="189" dur="1" fill="hold">
                                          <p:stCondLst>
                                            <p:cond delay="999"/>
                                          </p:stCondLst>
                                        </p:cTn>
                                        <p:tgtEl>
                                          <p:spTgt spid="22"/>
                                        </p:tgtEl>
                                        <p:attrNameLst>
                                          <p:attrName>style.visibility</p:attrName>
                                        </p:attrNameLst>
                                      </p:cBhvr>
                                      <p:to>
                                        <p:strVal val="hidden"/>
                                      </p:to>
                                    </p:set>
                                  </p:childTnLst>
                                </p:cTn>
                              </p:par>
                              <p:par>
                                <p:cTn id="190" presetID="23" presetClass="exit" presetSubtype="32" fill="hold" grpId="1" nodeType="withEffect">
                                  <p:stCondLst>
                                    <p:cond delay="0"/>
                                  </p:stCondLst>
                                  <p:childTnLst>
                                    <p:anim calcmode="lin" valueType="num">
                                      <p:cBhvr>
                                        <p:cTn id="191" dur="1000"/>
                                        <p:tgtEl>
                                          <p:spTgt spid="23"/>
                                        </p:tgtEl>
                                        <p:attrNameLst>
                                          <p:attrName>ppt_w</p:attrName>
                                        </p:attrNameLst>
                                      </p:cBhvr>
                                      <p:tavLst>
                                        <p:tav tm="0">
                                          <p:val>
                                            <p:strVal val="ppt_w"/>
                                          </p:val>
                                        </p:tav>
                                        <p:tav tm="100000">
                                          <p:val>
                                            <p:fltVal val="0"/>
                                          </p:val>
                                        </p:tav>
                                      </p:tavLst>
                                    </p:anim>
                                    <p:anim calcmode="lin" valueType="num">
                                      <p:cBhvr>
                                        <p:cTn id="192" dur="1000"/>
                                        <p:tgtEl>
                                          <p:spTgt spid="23"/>
                                        </p:tgtEl>
                                        <p:attrNameLst>
                                          <p:attrName>ppt_h</p:attrName>
                                        </p:attrNameLst>
                                      </p:cBhvr>
                                      <p:tavLst>
                                        <p:tav tm="0">
                                          <p:val>
                                            <p:strVal val="ppt_h"/>
                                          </p:val>
                                        </p:tav>
                                        <p:tav tm="100000">
                                          <p:val>
                                            <p:fltVal val="0"/>
                                          </p:val>
                                        </p:tav>
                                      </p:tavLst>
                                    </p:anim>
                                    <p:set>
                                      <p:cBhvr>
                                        <p:cTn id="193" dur="1" fill="hold">
                                          <p:stCondLst>
                                            <p:cond delay="999"/>
                                          </p:stCondLst>
                                        </p:cTn>
                                        <p:tgtEl>
                                          <p:spTgt spid="23"/>
                                        </p:tgtEl>
                                        <p:attrNameLst>
                                          <p:attrName>style.visibility</p:attrName>
                                        </p:attrNameLst>
                                      </p:cBhvr>
                                      <p:to>
                                        <p:strVal val="hidden"/>
                                      </p:to>
                                    </p:set>
                                  </p:childTnLst>
                                </p:cTn>
                              </p:par>
                            </p:childTnLst>
                          </p:cTn>
                        </p:par>
                      </p:childTnLst>
                    </p:cTn>
                  </p:par>
                  <p:par>
                    <p:cTn id="194" fill="hold">
                      <p:stCondLst>
                        <p:cond delay="indefinite"/>
                      </p:stCondLst>
                      <p:childTnLst>
                        <p:par>
                          <p:cTn id="195" fill="hold">
                            <p:stCondLst>
                              <p:cond delay="0"/>
                            </p:stCondLst>
                            <p:childTnLst>
                              <p:par>
                                <p:cTn id="196" presetID="23" presetClass="entr" presetSubtype="32" fill="hold" grpId="0" nodeType="clickEffect">
                                  <p:stCondLst>
                                    <p:cond delay="0"/>
                                  </p:stCondLst>
                                  <p:childTnLst>
                                    <p:set>
                                      <p:cBhvr>
                                        <p:cTn id="197" dur="1" fill="hold">
                                          <p:stCondLst>
                                            <p:cond delay="0"/>
                                          </p:stCondLst>
                                        </p:cTn>
                                        <p:tgtEl>
                                          <p:spTgt spid="21"/>
                                        </p:tgtEl>
                                        <p:attrNameLst>
                                          <p:attrName>style.visibility</p:attrName>
                                        </p:attrNameLst>
                                      </p:cBhvr>
                                      <p:to>
                                        <p:strVal val="visible"/>
                                      </p:to>
                                    </p:set>
                                    <p:anim calcmode="lin" valueType="num">
                                      <p:cBhvr>
                                        <p:cTn id="198" dur="500" fill="hold"/>
                                        <p:tgtEl>
                                          <p:spTgt spid="21"/>
                                        </p:tgtEl>
                                        <p:attrNameLst>
                                          <p:attrName>ppt_w</p:attrName>
                                        </p:attrNameLst>
                                      </p:cBhvr>
                                      <p:tavLst>
                                        <p:tav tm="0">
                                          <p:val>
                                            <p:strVal val="4*#ppt_w"/>
                                          </p:val>
                                        </p:tav>
                                        <p:tav tm="100000">
                                          <p:val>
                                            <p:strVal val="#ppt_w"/>
                                          </p:val>
                                        </p:tav>
                                      </p:tavLst>
                                    </p:anim>
                                    <p:anim calcmode="lin" valueType="num">
                                      <p:cBhvr>
                                        <p:cTn id="199" dur="500" fill="hold"/>
                                        <p:tgtEl>
                                          <p:spTgt spid="21"/>
                                        </p:tgtEl>
                                        <p:attrNameLst>
                                          <p:attrName>ppt_h</p:attrName>
                                        </p:attrNameLst>
                                      </p:cBhvr>
                                      <p:tavLst>
                                        <p:tav tm="0">
                                          <p:val>
                                            <p:strVal val="4*#ppt_h"/>
                                          </p:val>
                                        </p:tav>
                                        <p:tav tm="100000">
                                          <p:val>
                                            <p:strVal val="#ppt_h"/>
                                          </p:val>
                                        </p:tav>
                                      </p:tavLst>
                                    </p:anim>
                                  </p:childTnLst>
                                </p:cTn>
                              </p:par>
                              <p:par>
                                <p:cTn id="200" presetID="23" presetClass="entr" presetSubtype="16" fill="hold" grpId="0" nodeType="withEffect">
                                  <p:stCondLst>
                                    <p:cond delay="0"/>
                                  </p:stCondLst>
                                  <p:childTnLst>
                                    <p:set>
                                      <p:cBhvr>
                                        <p:cTn id="201" dur="1" fill="hold">
                                          <p:stCondLst>
                                            <p:cond delay="0"/>
                                          </p:stCondLst>
                                        </p:cTn>
                                        <p:tgtEl>
                                          <p:spTgt spid="20"/>
                                        </p:tgtEl>
                                        <p:attrNameLst>
                                          <p:attrName>style.visibility</p:attrName>
                                        </p:attrNameLst>
                                      </p:cBhvr>
                                      <p:to>
                                        <p:strVal val="visible"/>
                                      </p:to>
                                    </p:set>
                                    <p:anim calcmode="lin" valueType="num">
                                      <p:cBhvr>
                                        <p:cTn id="202" dur="500" fill="hold"/>
                                        <p:tgtEl>
                                          <p:spTgt spid="20"/>
                                        </p:tgtEl>
                                        <p:attrNameLst>
                                          <p:attrName>ppt_w</p:attrName>
                                        </p:attrNameLst>
                                      </p:cBhvr>
                                      <p:tavLst>
                                        <p:tav tm="0">
                                          <p:val>
                                            <p:fltVal val="0"/>
                                          </p:val>
                                        </p:tav>
                                        <p:tav tm="100000">
                                          <p:val>
                                            <p:strVal val="#ppt_w"/>
                                          </p:val>
                                        </p:tav>
                                      </p:tavLst>
                                    </p:anim>
                                    <p:anim calcmode="lin" valueType="num">
                                      <p:cBhvr>
                                        <p:cTn id="203" dur="500" fill="hold"/>
                                        <p:tgtEl>
                                          <p:spTgt spid="20"/>
                                        </p:tgtEl>
                                        <p:attrNameLst>
                                          <p:attrName>ppt_h</p:attrName>
                                        </p:attrNameLst>
                                      </p:cBhvr>
                                      <p:tavLst>
                                        <p:tav tm="0">
                                          <p:val>
                                            <p:fltVal val="0"/>
                                          </p:val>
                                        </p:tav>
                                        <p:tav tm="100000">
                                          <p:val>
                                            <p:strVal val="#ppt_h"/>
                                          </p:val>
                                        </p:tav>
                                      </p:tavLst>
                                    </p:anim>
                                  </p:childTnLst>
                                </p:cTn>
                              </p:par>
                              <p:par>
                                <p:cTn id="204" presetID="1" presetClass="entr" presetSubtype="0" fill="hold" grpId="0" nodeType="withEffect">
                                  <p:stCondLst>
                                    <p:cond delay="500"/>
                                  </p:stCondLst>
                                  <p:childTnLst>
                                    <p:set>
                                      <p:cBhvr>
                                        <p:cTn id="205" dur="1" fill="hold">
                                          <p:stCondLst>
                                            <p:cond delay="0"/>
                                          </p:stCondLst>
                                        </p:cTn>
                                        <p:tgtEl>
                                          <p:spTgt spid="25"/>
                                        </p:tgtEl>
                                        <p:attrNameLst>
                                          <p:attrName>style.visibility</p:attrName>
                                        </p:attrNameLst>
                                      </p:cBhvr>
                                      <p:to>
                                        <p:strVal val="visible"/>
                                      </p:to>
                                    </p:set>
                                  </p:childTnLst>
                                </p:cTn>
                              </p:par>
                              <p:par>
                                <p:cTn id="206" presetID="1" presetClass="entr" presetSubtype="0" fill="hold" grpId="0" nodeType="withEffect">
                                  <p:stCondLst>
                                    <p:cond delay="500"/>
                                  </p:stCondLst>
                                  <p:childTnLst>
                                    <p:set>
                                      <p:cBhvr>
                                        <p:cTn id="207" dur="1" fill="hold">
                                          <p:stCondLst>
                                            <p:cond delay="0"/>
                                          </p:stCondLst>
                                        </p:cTn>
                                        <p:tgtEl>
                                          <p:spTgt spid="24"/>
                                        </p:tgtEl>
                                        <p:attrNameLst>
                                          <p:attrName>style.visibility</p:attrName>
                                        </p:attrNameLst>
                                      </p:cBhvr>
                                      <p:to>
                                        <p:strVal val="visible"/>
                                      </p:to>
                                    </p:set>
                                  </p:childTnLst>
                                </p:cTn>
                              </p:par>
                              <p:par>
                                <p:cTn id="208" presetID="23" presetClass="exit" presetSubtype="32" fill="hold" grpId="1" nodeType="withEffect">
                                  <p:stCondLst>
                                    <p:cond delay="500"/>
                                  </p:stCondLst>
                                  <p:childTnLst>
                                    <p:anim calcmode="lin" valueType="num">
                                      <p:cBhvr>
                                        <p:cTn id="209" dur="1250"/>
                                        <p:tgtEl>
                                          <p:spTgt spid="25"/>
                                        </p:tgtEl>
                                        <p:attrNameLst>
                                          <p:attrName>ppt_w</p:attrName>
                                        </p:attrNameLst>
                                      </p:cBhvr>
                                      <p:tavLst>
                                        <p:tav tm="0">
                                          <p:val>
                                            <p:strVal val="ppt_w"/>
                                          </p:val>
                                        </p:tav>
                                        <p:tav tm="100000">
                                          <p:val>
                                            <p:fltVal val="0"/>
                                          </p:val>
                                        </p:tav>
                                      </p:tavLst>
                                    </p:anim>
                                    <p:anim calcmode="lin" valueType="num">
                                      <p:cBhvr>
                                        <p:cTn id="210" dur="1250"/>
                                        <p:tgtEl>
                                          <p:spTgt spid="25"/>
                                        </p:tgtEl>
                                        <p:attrNameLst>
                                          <p:attrName>ppt_h</p:attrName>
                                        </p:attrNameLst>
                                      </p:cBhvr>
                                      <p:tavLst>
                                        <p:tav tm="0">
                                          <p:val>
                                            <p:strVal val="ppt_h"/>
                                          </p:val>
                                        </p:tav>
                                        <p:tav tm="100000">
                                          <p:val>
                                            <p:fltVal val="0"/>
                                          </p:val>
                                        </p:tav>
                                      </p:tavLst>
                                    </p:anim>
                                    <p:set>
                                      <p:cBhvr>
                                        <p:cTn id="211" dur="1" fill="hold">
                                          <p:stCondLst>
                                            <p:cond delay="1249"/>
                                          </p:stCondLst>
                                        </p:cTn>
                                        <p:tgtEl>
                                          <p:spTgt spid="25"/>
                                        </p:tgtEl>
                                        <p:attrNameLst>
                                          <p:attrName>style.visibility</p:attrName>
                                        </p:attrNameLst>
                                      </p:cBhvr>
                                      <p:to>
                                        <p:strVal val="hidden"/>
                                      </p:to>
                                    </p:set>
                                  </p:childTnLst>
                                </p:cTn>
                              </p:par>
                              <p:par>
                                <p:cTn id="212" presetID="0" presetClass="exit" presetSubtype="0" fill="hold" grpId="1" nodeType="withEffect">
                                  <p:stCondLst>
                                    <p:cond delay="500"/>
                                  </p:stCondLst>
                                  <p:childTnLst>
                                    <p:set>
                                      <p:cBhvr>
                                        <p:cTn id="213" dur="1" fill="hold">
                                          <p:stCondLst>
                                            <p:cond delay="1249"/>
                                          </p:stCondLst>
                                        </p:cTn>
                                        <p:tgtEl>
                                          <p:spTgt spid="20"/>
                                        </p:tgtEl>
                                        <p:attrNameLst>
                                          <p:attrName>style.visibility</p:attrName>
                                        </p:attrNameLst>
                                      </p:cBhvr>
                                      <p:to>
                                        <p:strVal val="hidden"/>
                                      </p:to>
                                    </p:set>
                                    <p:animEffect transition="out" filter="dissolve">
                                      <p:cBhvr>
                                        <p:cTn id="214" dur="1250">
                                          <p:stCondLst>
                                            <p:cond delay="0"/>
                                          </p:stCondLst>
                                        </p:cTn>
                                        <p:tgtEl>
                                          <p:spTgt spid="20"/>
                                        </p:tgtEl>
                                      </p:cBhvr>
                                    </p:animEffect>
                                    <p:anim to="" calcmode="lin" valueType="num">
                                      <p:cBhvr>
                                        <p:cTn id="215" dur="1250" fill="hold">
                                          <p:stCondLst>
                                            <p:cond delay="0"/>
                                          </p:stCondLst>
                                        </p:cTn>
                                        <p:tgtEl>
                                          <p:spTgt spid="20"/>
                                        </p:tgtEl>
                                        <p:attrNameLst>
                                          <p:attrName>ppt_w</p:attrName>
                                        </p:attrNameLst>
                                      </p:cBhvr>
                                      <p:tavLst>
                                        <p:tav tm="0">
                                          <p:val>
                                            <p:strVal val="#ppt_w"/>
                                          </p:val>
                                        </p:tav>
                                        <p:tav tm="100000">
                                          <p:val>
                                            <p:strVal val="#ppt_w*4"/>
                                          </p:val>
                                        </p:tav>
                                      </p:tavLst>
                                    </p:anim>
                                    <p:anim to="" calcmode="lin" valueType="num">
                                      <p:cBhvr>
                                        <p:cTn id="216" dur="1250" fill="hold">
                                          <p:stCondLst>
                                            <p:cond delay="0"/>
                                          </p:stCondLst>
                                        </p:cTn>
                                        <p:tgtEl>
                                          <p:spTgt spid="20"/>
                                        </p:tgtEl>
                                        <p:attrNameLst>
                                          <p:attrName>ppt_h</p:attrName>
                                        </p:attrNameLst>
                                      </p:cBhvr>
                                      <p:tavLst>
                                        <p:tav tm="0">
                                          <p:val>
                                            <p:strVal val="#ppt_h"/>
                                          </p:val>
                                        </p:tav>
                                        <p:tav tm="100000">
                                          <p:val>
                                            <p:strVal val="#ppt_h*4"/>
                                          </p:val>
                                        </p:tav>
                                      </p:tavLst>
                                    </p:anim>
                                  </p:childTnLst>
                                </p:cTn>
                              </p:par>
                            </p:childTnLst>
                          </p:cTn>
                        </p:par>
                      </p:childTnLst>
                    </p:cTn>
                  </p:par>
                  <p:par>
                    <p:cTn id="217" fill="hold">
                      <p:stCondLst>
                        <p:cond delay="indefinite"/>
                      </p:stCondLst>
                      <p:childTnLst>
                        <p:par>
                          <p:cTn id="218" fill="hold">
                            <p:stCondLst>
                              <p:cond delay="0"/>
                            </p:stCondLst>
                            <p:childTnLst>
                              <p:par>
                                <p:cTn id="219" presetID="17" presetClass="entr" presetSubtype="10" fill="hold" grpId="0" nodeType="clickEffect">
                                  <p:stCondLst>
                                    <p:cond delay="500"/>
                                  </p:stCondLst>
                                  <p:childTnLst>
                                    <p:set>
                                      <p:cBhvr>
                                        <p:cTn id="220" dur="1" fill="hold">
                                          <p:stCondLst>
                                            <p:cond delay="0"/>
                                          </p:stCondLst>
                                        </p:cTn>
                                        <p:tgtEl>
                                          <p:spTgt spid="3073"/>
                                        </p:tgtEl>
                                        <p:attrNameLst>
                                          <p:attrName>style.visibility</p:attrName>
                                        </p:attrNameLst>
                                      </p:cBhvr>
                                      <p:to>
                                        <p:strVal val="visible"/>
                                      </p:to>
                                    </p:set>
                                    <p:anim calcmode="lin" valueType="num">
                                      <p:cBhvr>
                                        <p:cTn id="221" dur="500" fill="hold"/>
                                        <p:tgtEl>
                                          <p:spTgt spid="3073"/>
                                        </p:tgtEl>
                                        <p:attrNameLst>
                                          <p:attrName>ppt_w</p:attrName>
                                        </p:attrNameLst>
                                      </p:cBhvr>
                                      <p:tavLst>
                                        <p:tav tm="0">
                                          <p:val>
                                            <p:fltVal val="0"/>
                                          </p:val>
                                        </p:tav>
                                        <p:tav tm="100000">
                                          <p:val>
                                            <p:strVal val="#ppt_w"/>
                                          </p:val>
                                        </p:tav>
                                      </p:tavLst>
                                    </p:anim>
                                    <p:anim calcmode="lin" valueType="num">
                                      <p:cBhvr>
                                        <p:cTn id="222" dur="500" fill="hold"/>
                                        <p:tgtEl>
                                          <p:spTgt spid="3073"/>
                                        </p:tgtEl>
                                        <p:attrNameLst>
                                          <p:attrName>ppt_h</p:attrName>
                                        </p:attrNameLst>
                                      </p:cBhvr>
                                      <p:tavLst>
                                        <p:tav tm="0">
                                          <p:val>
                                            <p:strVal val="#ppt_h"/>
                                          </p:val>
                                        </p:tav>
                                        <p:tav tm="100000">
                                          <p:val>
                                            <p:strVal val="#ppt_h"/>
                                          </p:val>
                                        </p:tav>
                                      </p:tavLst>
                                    </p:anim>
                                  </p:childTnLst>
                                </p:cTn>
                              </p:par>
                              <p:par>
                                <p:cTn id="223" presetID="17" presetClass="entr" presetSubtype="10" fill="hold" grpId="0" nodeType="withEffect">
                                  <p:stCondLst>
                                    <p:cond delay="500"/>
                                  </p:stCondLst>
                                  <p:childTnLst>
                                    <p:set>
                                      <p:cBhvr>
                                        <p:cTn id="224" dur="1" fill="hold">
                                          <p:stCondLst>
                                            <p:cond delay="0"/>
                                          </p:stCondLst>
                                        </p:cTn>
                                        <p:tgtEl>
                                          <p:spTgt spid="3072"/>
                                        </p:tgtEl>
                                        <p:attrNameLst>
                                          <p:attrName>style.visibility</p:attrName>
                                        </p:attrNameLst>
                                      </p:cBhvr>
                                      <p:to>
                                        <p:strVal val="visible"/>
                                      </p:to>
                                    </p:set>
                                    <p:anim calcmode="lin" valueType="num">
                                      <p:cBhvr>
                                        <p:cTn id="225" dur="500" fill="hold"/>
                                        <p:tgtEl>
                                          <p:spTgt spid="3072"/>
                                        </p:tgtEl>
                                        <p:attrNameLst>
                                          <p:attrName>ppt_w</p:attrName>
                                        </p:attrNameLst>
                                      </p:cBhvr>
                                      <p:tavLst>
                                        <p:tav tm="0">
                                          <p:val>
                                            <p:fltVal val="0"/>
                                          </p:val>
                                        </p:tav>
                                        <p:tav tm="100000">
                                          <p:val>
                                            <p:strVal val="#ppt_w"/>
                                          </p:val>
                                        </p:tav>
                                      </p:tavLst>
                                    </p:anim>
                                    <p:anim calcmode="lin" valueType="num">
                                      <p:cBhvr>
                                        <p:cTn id="226" dur="500" fill="hold"/>
                                        <p:tgtEl>
                                          <p:spTgt spid="3072"/>
                                        </p:tgtEl>
                                        <p:attrNameLst>
                                          <p:attrName>ppt_h</p:attrName>
                                        </p:attrNameLst>
                                      </p:cBhvr>
                                      <p:tavLst>
                                        <p:tav tm="0">
                                          <p:val>
                                            <p:strVal val="#ppt_h"/>
                                          </p:val>
                                        </p:tav>
                                        <p:tav tm="100000">
                                          <p:val>
                                            <p:strVal val="#ppt_h"/>
                                          </p:val>
                                        </p:tav>
                                      </p:tavLst>
                                    </p:anim>
                                  </p:childTnLst>
                                </p:cTn>
                              </p:par>
                              <p:par>
                                <p:cTn id="227" presetID="55" presetClass="exit" presetSubtype="0" fill="hold" grpId="1" nodeType="withEffect">
                                  <p:stCondLst>
                                    <p:cond delay="0"/>
                                  </p:stCondLst>
                                  <p:childTnLst>
                                    <p:anim calcmode="lin" valueType="num">
                                      <p:cBhvr>
                                        <p:cTn id="228" dur="1000"/>
                                        <p:tgtEl>
                                          <p:spTgt spid="24"/>
                                        </p:tgtEl>
                                        <p:attrNameLst>
                                          <p:attrName>ppt_w</p:attrName>
                                        </p:attrNameLst>
                                      </p:cBhvr>
                                      <p:tavLst>
                                        <p:tav tm="0">
                                          <p:val>
                                            <p:strVal val="ppt_w"/>
                                          </p:val>
                                        </p:tav>
                                        <p:tav tm="100000">
                                          <p:val>
                                            <p:strVal val="ppt_w*0.70"/>
                                          </p:val>
                                        </p:tav>
                                      </p:tavLst>
                                    </p:anim>
                                    <p:anim calcmode="lin" valueType="num">
                                      <p:cBhvr>
                                        <p:cTn id="229" dur="1000"/>
                                        <p:tgtEl>
                                          <p:spTgt spid="24"/>
                                        </p:tgtEl>
                                        <p:attrNameLst>
                                          <p:attrName>ppt_h</p:attrName>
                                        </p:attrNameLst>
                                      </p:cBhvr>
                                      <p:tavLst>
                                        <p:tav tm="0">
                                          <p:val>
                                            <p:strVal val="ppt_h"/>
                                          </p:val>
                                        </p:tav>
                                        <p:tav tm="100000">
                                          <p:val>
                                            <p:strVal val="ppt_h"/>
                                          </p:val>
                                        </p:tav>
                                      </p:tavLst>
                                    </p:anim>
                                    <p:animEffect transition="out" filter="fade">
                                      <p:cBhvr>
                                        <p:cTn id="230" dur="1000"/>
                                        <p:tgtEl>
                                          <p:spTgt spid="24"/>
                                        </p:tgtEl>
                                      </p:cBhvr>
                                    </p:animEffect>
                                    <p:set>
                                      <p:cBhvr>
                                        <p:cTn id="231" dur="1" fill="hold">
                                          <p:stCondLst>
                                            <p:cond delay="999"/>
                                          </p:stCondLst>
                                        </p:cTn>
                                        <p:tgtEl>
                                          <p:spTgt spid="24"/>
                                        </p:tgtEl>
                                        <p:attrNameLst>
                                          <p:attrName>style.visibility</p:attrName>
                                        </p:attrNameLst>
                                      </p:cBhvr>
                                      <p:to>
                                        <p:strVal val="hidden"/>
                                      </p:to>
                                    </p:set>
                                  </p:childTnLst>
                                </p:cTn>
                              </p:par>
                              <p:par>
                                <p:cTn id="232" presetID="55" presetClass="exit" presetSubtype="0" fill="hold" grpId="1" nodeType="withEffect">
                                  <p:stCondLst>
                                    <p:cond delay="0"/>
                                  </p:stCondLst>
                                  <p:childTnLst>
                                    <p:anim calcmode="lin" valueType="num">
                                      <p:cBhvr>
                                        <p:cTn id="233" dur="1000"/>
                                        <p:tgtEl>
                                          <p:spTgt spid="21"/>
                                        </p:tgtEl>
                                        <p:attrNameLst>
                                          <p:attrName>ppt_w</p:attrName>
                                        </p:attrNameLst>
                                      </p:cBhvr>
                                      <p:tavLst>
                                        <p:tav tm="0">
                                          <p:val>
                                            <p:strVal val="ppt_w"/>
                                          </p:val>
                                        </p:tav>
                                        <p:tav tm="100000">
                                          <p:val>
                                            <p:strVal val="ppt_w*0.70"/>
                                          </p:val>
                                        </p:tav>
                                      </p:tavLst>
                                    </p:anim>
                                    <p:anim calcmode="lin" valueType="num">
                                      <p:cBhvr>
                                        <p:cTn id="234" dur="1000"/>
                                        <p:tgtEl>
                                          <p:spTgt spid="21"/>
                                        </p:tgtEl>
                                        <p:attrNameLst>
                                          <p:attrName>ppt_h</p:attrName>
                                        </p:attrNameLst>
                                      </p:cBhvr>
                                      <p:tavLst>
                                        <p:tav tm="0">
                                          <p:val>
                                            <p:strVal val="ppt_h"/>
                                          </p:val>
                                        </p:tav>
                                        <p:tav tm="100000">
                                          <p:val>
                                            <p:strVal val="ppt_h"/>
                                          </p:val>
                                        </p:tav>
                                      </p:tavLst>
                                    </p:anim>
                                    <p:animEffect transition="out" filter="fade">
                                      <p:cBhvr>
                                        <p:cTn id="235" dur="1000"/>
                                        <p:tgtEl>
                                          <p:spTgt spid="21"/>
                                        </p:tgtEl>
                                      </p:cBhvr>
                                    </p:animEffect>
                                    <p:set>
                                      <p:cBhvr>
                                        <p:cTn id="236" dur="1" fill="hold">
                                          <p:stCondLst>
                                            <p:cond delay="999"/>
                                          </p:stCondLst>
                                        </p:cTn>
                                        <p:tgtEl>
                                          <p:spTgt spid="21"/>
                                        </p:tgtEl>
                                        <p:attrNameLst>
                                          <p:attrName>style.visibility</p:attrName>
                                        </p:attrNameLst>
                                      </p:cBhvr>
                                      <p:to>
                                        <p:strVal val="hidden"/>
                                      </p:to>
                                    </p:set>
                                  </p:childTnLst>
                                </p:cTn>
                              </p:par>
                            </p:childTnLst>
                          </p:cTn>
                        </p:par>
                      </p:childTnLst>
                    </p:cTn>
                  </p:par>
                  <p:par>
                    <p:cTn id="237" fill="hold">
                      <p:stCondLst>
                        <p:cond delay="indefinite"/>
                      </p:stCondLst>
                      <p:childTnLst>
                        <p:par>
                          <p:cTn id="238" fill="hold">
                            <p:stCondLst>
                              <p:cond delay="0"/>
                            </p:stCondLst>
                            <p:childTnLst>
                              <p:par>
                                <p:cTn id="239" presetID="23" presetClass="entr" presetSubtype="16" fill="hold" grpId="0" nodeType="clickEffect">
                                  <p:stCondLst>
                                    <p:cond delay="0"/>
                                  </p:stCondLst>
                                  <p:childTnLst>
                                    <p:set>
                                      <p:cBhvr>
                                        <p:cTn id="240" dur="1" fill="hold">
                                          <p:stCondLst>
                                            <p:cond delay="0"/>
                                          </p:stCondLst>
                                        </p:cTn>
                                        <p:tgtEl>
                                          <p:spTgt spid="26"/>
                                        </p:tgtEl>
                                        <p:attrNameLst>
                                          <p:attrName>style.visibility</p:attrName>
                                        </p:attrNameLst>
                                      </p:cBhvr>
                                      <p:to>
                                        <p:strVal val="visible"/>
                                      </p:to>
                                    </p:set>
                                    <p:anim calcmode="lin" valueType="num">
                                      <p:cBhvr>
                                        <p:cTn id="241" dur="1000" fill="hold"/>
                                        <p:tgtEl>
                                          <p:spTgt spid="26"/>
                                        </p:tgtEl>
                                        <p:attrNameLst>
                                          <p:attrName>ppt_w</p:attrName>
                                        </p:attrNameLst>
                                      </p:cBhvr>
                                      <p:tavLst>
                                        <p:tav tm="0">
                                          <p:val>
                                            <p:fltVal val="0"/>
                                          </p:val>
                                        </p:tav>
                                        <p:tav tm="100000">
                                          <p:val>
                                            <p:strVal val="#ppt_w"/>
                                          </p:val>
                                        </p:tav>
                                      </p:tavLst>
                                    </p:anim>
                                    <p:anim calcmode="lin" valueType="num">
                                      <p:cBhvr>
                                        <p:cTn id="242" dur="1000" fill="hold"/>
                                        <p:tgtEl>
                                          <p:spTgt spid="26"/>
                                        </p:tgtEl>
                                        <p:attrNameLst>
                                          <p:attrName>ppt_h</p:attrName>
                                        </p:attrNameLst>
                                      </p:cBhvr>
                                      <p:tavLst>
                                        <p:tav tm="0">
                                          <p:val>
                                            <p:fltVal val="0"/>
                                          </p:val>
                                        </p:tav>
                                        <p:tav tm="100000">
                                          <p:val>
                                            <p:strVal val="#ppt_h"/>
                                          </p:val>
                                        </p:tav>
                                      </p:tavLst>
                                    </p:anim>
                                  </p:childTnLst>
                                </p:cTn>
                              </p:par>
                              <p:par>
                                <p:cTn id="243" presetID="23" presetClass="entr" presetSubtype="16" fill="hold" grpId="0" nodeType="withEffect">
                                  <p:stCondLst>
                                    <p:cond delay="0"/>
                                  </p:stCondLst>
                                  <p:childTnLst>
                                    <p:set>
                                      <p:cBhvr>
                                        <p:cTn id="244" dur="1" fill="hold">
                                          <p:stCondLst>
                                            <p:cond delay="0"/>
                                          </p:stCondLst>
                                        </p:cTn>
                                        <p:tgtEl>
                                          <p:spTgt spid="27"/>
                                        </p:tgtEl>
                                        <p:attrNameLst>
                                          <p:attrName>style.visibility</p:attrName>
                                        </p:attrNameLst>
                                      </p:cBhvr>
                                      <p:to>
                                        <p:strVal val="visible"/>
                                      </p:to>
                                    </p:set>
                                    <p:anim calcmode="lin" valueType="num">
                                      <p:cBhvr>
                                        <p:cTn id="245" dur="1000" fill="hold"/>
                                        <p:tgtEl>
                                          <p:spTgt spid="27"/>
                                        </p:tgtEl>
                                        <p:attrNameLst>
                                          <p:attrName>ppt_w</p:attrName>
                                        </p:attrNameLst>
                                      </p:cBhvr>
                                      <p:tavLst>
                                        <p:tav tm="0">
                                          <p:val>
                                            <p:fltVal val="0"/>
                                          </p:val>
                                        </p:tav>
                                        <p:tav tm="100000">
                                          <p:val>
                                            <p:strVal val="#ppt_w"/>
                                          </p:val>
                                        </p:tav>
                                      </p:tavLst>
                                    </p:anim>
                                    <p:anim calcmode="lin" valueType="num">
                                      <p:cBhvr>
                                        <p:cTn id="246" dur="1000" fill="hold"/>
                                        <p:tgtEl>
                                          <p:spTgt spid="27"/>
                                        </p:tgtEl>
                                        <p:attrNameLst>
                                          <p:attrName>ppt_h</p:attrName>
                                        </p:attrNameLst>
                                      </p:cBhvr>
                                      <p:tavLst>
                                        <p:tav tm="0">
                                          <p:val>
                                            <p:fltVal val="0"/>
                                          </p:val>
                                        </p:tav>
                                        <p:tav tm="100000">
                                          <p:val>
                                            <p:strVal val="#ppt_h"/>
                                          </p:val>
                                        </p:tav>
                                      </p:tavLst>
                                    </p:anim>
                                  </p:childTnLst>
                                </p:cTn>
                              </p:par>
                              <p:par>
                                <p:cTn id="247" presetID="42" presetClass="path" presetSubtype="0" accel="50000" decel="50000" fill="hold" grpId="2" nodeType="withEffect">
                                  <p:stCondLst>
                                    <p:cond delay="0"/>
                                  </p:stCondLst>
                                  <p:childTnLst>
                                    <p:animMotion origin="layout" path="M -3.88889E-6 -1.11111E-6 L 0.34167 0.00301 " pathEditMode="relative" rAng="0" ptsTypes="AA">
                                      <p:cBhvr>
                                        <p:cTn id="248" dur="1000" spd="-100000" fill="hold"/>
                                        <p:tgtEl>
                                          <p:spTgt spid="26"/>
                                        </p:tgtEl>
                                        <p:attrNameLst>
                                          <p:attrName>ppt_x</p:attrName>
                                          <p:attrName>ppt_y</p:attrName>
                                        </p:attrNameLst>
                                      </p:cBhvr>
                                      <p:rCtr x="17083" y="139"/>
                                    </p:animMotion>
                                  </p:childTnLst>
                                </p:cTn>
                              </p:par>
                              <p:par>
                                <p:cTn id="249" presetID="42" presetClass="path" presetSubtype="0" accel="50000" decel="50000" fill="hold" grpId="2" nodeType="withEffect">
                                  <p:stCondLst>
                                    <p:cond delay="0"/>
                                  </p:stCondLst>
                                  <p:childTnLst>
                                    <p:animMotion origin="layout" path="M 3.05556E-6 2.22222E-6 L -0.33125 0.03634 " pathEditMode="relative" rAng="0" ptsTypes="AA">
                                      <p:cBhvr>
                                        <p:cTn id="250" dur="1000" spd="-100000" fill="hold"/>
                                        <p:tgtEl>
                                          <p:spTgt spid="27"/>
                                        </p:tgtEl>
                                        <p:attrNameLst>
                                          <p:attrName>ppt_x</p:attrName>
                                          <p:attrName>ppt_y</p:attrName>
                                        </p:attrNameLst>
                                      </p:cBhvr>
                                      <p:rCtr x="-16563" y="1806"/>
                                    </p:animMotion>
                                  </p:childTnLst>
                                </p:cTn>
                              </p:par>
                              <p:par>
                                <p:cTn id="251" presetID="55" presetClass="exit" presetSubtype="0" fill="hold" grpId="1" nodeType="withEffect">
                                  <p:stCondLst>
                                    <p:cond delay="0"/>
                                  </p:stCondLst>
                                  <p:childTnLst>
                                    <p:anim calcmode="lin" valueType="num">
                                      <p:cBhvr>
                                        <p:cTn id="252" dur="1000"/>
                                        <p:tgtEl>
                                          <p:spTgt spid="3072"/>
                                        </p:tgtEl>
                                        <p:attrNameLst>
                                          <p:attrName>ppt_w</p:attrName>
                                        </p:attrNameLst>
                                      </p:cBhvr>
                                      <p:tavLst>
                                        <p:tav tm="0">
                                          <p:val>
                                            <p:strVal val="ppt_w"/>
                                          </p:val>
                                        </p:tav>
                                        <p:tav tm="100000">
                                          <p:val>
                                            <p:strVal val="ppt_w*0.70"/>
                                          </p:val>
                                        </p:tav>
                                      </p:tavLst>
                                    </p:anim>
                                    <p:anim calcmode="lin" valueType="num">
                                      <p:cBhvr>
                                        <p:cTn id="253" dur="1000"/>
                                        <p:tgtEl>
                                          <p:spTgt spid="3072"/>
                                        </p:tgtEl>
                                        <p:attrNameLst>
                                          <p:attrName>ppt_h</p:attrName>
                                        </p:attrNameLst>
                                      </p:cBhvr>
                                      <p:tavLst>
                                        <p:tav tm="0">
                                          <p:val>
                                            <p:strVal val="ppt_h"/>
                                          </p:val>
                                        </p:tav>
                                        <p:tav tm="100000">
                                          <p:val>
                                            <p:strVal val="ppt_h"/>
                                          </p:val>
                                        </p:tav>
                                      </p:tavLst>
                                    </p:anim>
                                    <p:animEffect transition="out" filter="fade">
                                      <p:cBhvr>
                                        <p:cTn id="254" dur="1000"/>
                                        <p:tgtEl>
                                          <p:spTgt spid="3072"/>
                                        </p:tgtEl>
                                      </p:cBhvr>
                                    </p:animEffect>
                                    <p:set>
                                      <p:cBhvr>
                                        <p:cTn id="255" dur="1" fill="hold">
                                          <p:stCondLst>
                                            <p:cond delay="999"/>
                                          </p:stCondLst>
                                        </p:cTn>
                                        <p:tgtEl>
                                          <p:spTgt spid="3072"/>
                                        </p:tgtEl>
                                        <p:attrNameLst>
                                          <p:attrName>style.visibility</p:attrName>
                                        </p:attrNameLst>
                                      </p:cBhvr>
                                      <p:to>
                                        <p:strVal val="hidden"/>
                                      </p:to>
                                    </p:set>
                                  </p:childTnLst>
                                </p:cTn>
                              </p:par>
                              <p:par>
                                <p:cTn id="256" presetID="50" presetClass="exit" presetSubtype="0" accel="100000" fill="hold" grpId="1" nodeType="withEffect">
                                  <p:stCondLst>
                                    <p:cond delay="0"/>
                                  </p:stCondLst>
                                  <p:childTnLst>
                                    <p:anim calcmode="lin" valueType="num">
                                      <p:cBhvr>
                                        <p:cTn id="257" dur="1000"/>
                                        <p:tgtEl>
                                          <p:spTgt spid="3073"/>
                                        </p:tgtEl>
                                        <p:attrNameLst>
                                          <p:attrName>ppt_w</p:attrName>
                                        </p:attrNameLst>
                                      </p:cBhvr>
                                      <p:tavLst>
                                        <p:tav tm="0">
                                          <p:val>
                                            <p:strVal val="ppt_w"/>
                                          </p:val>
                                        </p:tav>
                                        <p:tav tm="100000">
                                          <p:val>
                                            <p:strVal val="ppt_w+.3"/>
                                          </p:val>
                                        </p:tav>
                                      </p:tavLst>
                                    </p:anim>
                                    <p:anim calcmode="lin" valueType="num">
                                      <p:cBhvr>
                                        <p:cTn id="258" dur="1000"/>
                                        <p:tgtEl>
                                          <p:spTgt spid="3073"/>
                                        </p:tgtEl>
                                        <p:attrNameLst>
                                          <p:attrName>ppt_h</p:attrName>
                                        </p:attrNameLst>
                                      </p:cBhvr>
                                      <p:tavLst>
                                        <p:tav tm="0">
                                          <p:val>
                                            <p:strVal val="ppt_h"/>
                                          </p:val>
                                        </p:tav>
                                        <p:tav tm="100000">
                                          <p:val>
                                            <p:strVal val="ppt_h"/>
                                          </p:val>
                                        </p:tav>
                                      </p:tavLst>
                                    </p:anim>
                                    <p:animEffect transition="out" filter="fade">
                                      <p:cBhvr>
                                        <p:cTn id="259" dur="1000"/>
                                        <p:tgtEl>
                                          <p:spTgt spid="3073"/>
                                        </p:tgtEl>
                                      </p:cBhvr>
                                    </p:animEffect>
                                    <p:set>
                                      <p:cBhvr>
                                        <p:cTn id="260" dur="1" fill="hold">
                                          <p:stCondLst>
                                            <p:cond delay="999"/>
                                          </p:stCondLst>
                                        </p:cTn>
                                        <p:tgtEl>
                                          <p:spTgt spid="3073"/>
                                        </p:tgtEl>
                                        <p:attrNameLst>
                                          <p:attrName>style.visibility</p:attrName>
                                        </p:attrNameLst>
                                      </p:cBhvr>
                                      <p:to>
                                        <p:strVal val="hidden"/>
                                      </p:to>
                                    </p:set>
                                  </p:childTnLst>
                                </p:cTn>
                              </p:par>
                            </p:childTnLst>
                          </p:cTn>
                        </p:par>
                      </p:childTnLst>
                    </p:cTn>
                  </p:par>
                  <p:par>
                    <p:cTn id="261" fill="hold">
                      <p:stCondLst>
                        <p:cond delay="indefinite"/>
                      </p:stCondLst>
                      <p:childTnLst>
                        <p:par>
                          <p:cTn id="262" fill="hold">
                            <p:stCondLst>
                              <p:cond delay="0"/>
                            </p:stCondLst>
                            <p:childTnLst>
                              <p:par>
                                <p:cTn id="263" presetID="17" presetClass="entr" presetSubtype="10" fill="hold" grpId="0" nodeType="clickEffect">
                                  <p:stCondLst>
                                    <p:cond delay="1000"/>
                                  </p:stCondLst>
                                  <p:childTnLst>
                                    <p:set>
                                      <p:cBhvr>
                                        <p:cTn id="264" dur="1" fill="hold">
                                          <p:stCondLst>
                                            <p:cond delay="0"/>
                                          </p:stCondLst>
                                        </p:cTn>
                                        <p:tgtEl>
                                          <p:spTgt spid="3075"/>
                                        </p:tgtEl>
                                        <p:attrNameLst>
                                          <p:attrName>style.visibility</p:attrName>
                                        </p:attrNameLst>
                                      </p:cBhvr>
                                      <p:to>
                                        <p:strVal val="visible"/>
                                      </p:to>
                                    </p:set>
                                    <p:anim calcmode="lin" valueType="num">
                                      <p:cBhvr>
                                        <p:cTn id="265" dur="750" fill="hold"/>
                                        <p:tgtEl>
                                          <p:spTgt spid="3075"/>
                                        </p:tgtEl>
                                        <p:attrNameLst>
                                          <p:attrName>ppt_w</p:attrName>
                                        </p:attrNameLst>
                                      </p:cBhvr>
                                      <p:tavLst>
                                        <p:tav tm="0">
                                          <p:val>
                                            <p:fltVal val="0"/>
                                          </p:val>
                                        </p:tav>
                                        <p:tav tm="100000">
                                          <p:val>
                                            <p:strVal val="#ppt_w"/>
                                          </p:val>
                                        </p:tav>
                                      </p:tavLst>
                                    </p:anim>
                                    <p:anim calcmode="lin" valueType="num">
                                      <p:cBhvr>
                                        <p:cTn id="266" dur="750" fill="hold"/>
                                        <p:tgtEl>
                                          <p:spTgt spid="3075"/>
                                        </p:tgtEl>
                                        <p:attrNameLst>
                                          <p:attrName>ppt_h</p:attrName>
                                        </p:attrNameLst>
                                      </p:cBhvr>
                                      <p:tavLst>
                                        <p:tav tm="0">
                                          <p:val>
                                            <p:strVal val="#ppt_h"/>
                                          </p:val>
                                        </p:tav>
                                        <p:tav tm="100000">
                                          <p:val>
                                            <p:strVal val="#ppt_h"/>
                                          </p:val>
                                        </p:tav>
                                      </p:tavLst>
                                    </p:anim>
                                  </p:childTnLst>
                                </p:cTn>
                              </p:par>
                              <p:par>
                                <p:cTn id="267" presetID="10" presetClass="entr" presetSubtype="0" fill="hold" grpId="0" nodeType="withEffect">
                                  <p:stCondLst>
                                    <p:cond delay="0"/>
                                  </p:stCondLst>
                                  <p:childTnLst>
                                    <p:set>
                                      <p:cBhvr>
                                        <p:cTn id="268" dur="1" fill="hold">
                                          <p:stCondLst>
                                            <p:cond delay="0"/>
                                          </p:stCondLst>
                                        </p:cTn>
                                        <p:tgtEl>
                                          <p:spTgt spid="28"/>
                                        </p:tgtEl>
                                        <p:attrNameLst>
                                          <p:attrName>style.visibility</p:attrName>
                                        </p:attrNameLst>
                                      </p:cBhvr>
                                      <p:to>
                                        <p:strVal val="visible"/>
                                      </p:to>
                                    </p:set>
                                    <p:animEffect transition="in" filter="fade">
                                      <p:cBhvr>
                                        <p:cTn id="269" dur="1250"/>
                                        <p:tgtEl>
                                          <p:spTgt spid="28"/>
                                        </p:tgtEl>
                                      </p:cBhvr>
                                    </p:animEffect>
                                  </p:childTnLst>
                                </p:cTn>
                              </p:par>
                              <p:par>
                                <p:cTn id="270" presetID="10" presetClass="entr" presetSubtype="0" fill="hold" grpId="0" nodeType="withEffect">
                                  <p:stCondLst>
                                    <p:cond delay="0"/>
                                  </p:stCondLst>
                                  <p:childTnLst>
                                    <p:set>
                                      <p:cBhvr>
                                        <p:cTn id="271" dur="1" fill="hold">
                                          <p:stCondLst>
                                            <p:cond delay="0"/>
                                          </p:stCondLst>
                                        </p:cTn>
                                        <p:tgtEl>
                                          <p:spTgt spid="29"/>
                                        </p:tgtEl>
                                        <p:attrNameLst>
                                          <p:attrName>style.visibility</p:attrName>
                                        </p:attrNameLst>
                                      </p:cBhvr>
                                      <p:to>
                                        <p:strVal val="visible"/>
                                      </p:to>
                                    </p:set>
                                    <p:animEffect transition="in" filter="fade">
                                      <p:cBhvr>
                                        <p:cTn id="272" dur="1250"/>
                                        <p:tgtEl>
                                          <p:spTgt spid="29"/>
                                        </p:tgtEl>
                                      </p:cBhvr>
                                    </p:animEffect>
                                  </p:childTnLst>
                                </p:cTn>
                              </p:par>
                              <p:par>
                                <p:cTn id="273" presetID="42" presetClass="path" presetSubtype="0" accel="50000" decel="50000" fill="hold" grpId="2" nodeType="withEffect">
                                  <p:stCondLst>
                                    <p:cond delay="0"/>
                                  </p:stCondLst>
                                  <p:childTnLst>
                                    <p:animMotion origin="layout" path="M 2.77778E-7 -1.11111E-6 L 0.00174 -0.22708 " pathEditMode="relative" rAng="0" ptsTypes="AA">
                                      <p:cBhvr>
                                        <p:cTn id="274" dur="1250" spd="-100000" fill="hold"/>
                                        <p:tgtEl>
                                          <p:spTgt spid="28"/>
                                        </p:tgtEl>
                                        <p:attrNameLst>
                                          <p:attrName>ppt_x</p:attrName>
                                          <p:attrName>ppt_y</p:attrName>
                                        </p:attrNameLst>
                                      </p:cBhvr>
                                      <p:rCtr x="87" y="-11366"/>
                                    </p:animMotion>
                                  </p:childTnLst>
                                </p:cTn>
                              </p:par>
                              <p:par>
                                <p:cTn id="275" presetID="42" presetClass="path" presetSubtype="0" accel="50000" decel="50000" fill="hold" grpId="2" nodeType="withEffect">
                                  <p:stCondLst>
                                    <p:cond delay="0"/>
                                  </p:stCondLst>
                                  <p:childTnLst>
                                    <p:animMotion origin="layout" path="M 5E-6 -1.11111E-6 L 0.00313 -0.21944 " pathEditMode="relative" rAng="0" ptsTypes="AA">
                                      <p:cBhvr>
                                        <p:cTn id="276" dur="1250" spd="-100000" fill="hold"/>
                                        <p:tgtEl>
                                          <p:spTgt spid="29"/>
                                        </p:tgtEl>
                                        <p:attrNameLst>
                                          <p:attrName>ppt_x</p:attrName>
                                          <p:attrName>ppt_y</p:attrName>
                                        </p:attrNameLst>
                                      </p:cBhvr>
                                      <p:rCtr x="156" y="-10972"/>
                                    </p:animMotion>
                                  </p:childTnLst>
                                </p:cTn>
                              </p:par>
                            </p:childTnLst>
                          </p:cTn>
                        </p:par>
                      </p:childTnLst>
                    </p:cTn>
                  </p:par>
                  <p:par>
                    <p:cTn id="277" fill="hold">
                      <p:stCondLst>
                        <p:cond delay="indefinite"/>
                      </p:stCondLst>
                      <p:childTnLst>
                        <p:par>
                          <p:cTn id="278" fill="hold">
                            <p:stCondLst>
                              <p:cond delay="0"/>
                            </p:stCondLst>
                            <p:childTnLst>
                              <p:par>
                                <p:cTn id="279" presetID="17" presetClass="entr" presetSubtype="10" fill="hold" grpId="0" nodeType="clickEffect">
                                  <p:stCondLst>
                                    <p:cond delay="500"/>
                                  </p:stCondLst>
                                  <p:childTnLst>
                                    <p:set>
                                      <p:cBhvr>
                                        <p:cTn id="280" dur="1" fill="hold">
                                          <p:stCondLst>
                                            <p:cond delay="0"/>
                                          </p:stCondLst>
                                        </p:cTn>
                                        <p:tgtEl>
                                          <p:spTgt spid="3081"/>
                                        </p:tgtEl>
                                        <p:attrNameLst>
                                          <p:attrName>style.visibility</p:attrName>
                                        </p:attrNameLst>
                                      </p:cBhvr>
                                      <p:to>
                                        <p:strVal val="visible"/>
                                      </p:to>
                                    </p:set>
                                    <p:anim calcmode="lin" valueType="num">
                                      <p:cBhvr>
                                        <p:cTn id="281" dur="500" fill="hold"/>
                                        <p:tgtEl>
                                          <p:spTgt spid="3081"/>
                                        </p:tgtEl>
                                        <p:attrNameLst>
                                          <p:attrName>ppt_w</p:attrName>
                                        </p:attrNameLst>
                                      </p:cBhvr>
                                      <p:tavLst>
                                        <p:tav tm="0">
                                          <p:val>
                                            <p:fltVal val="0"/>
                                          </p:val>
                                        </p:tav>
                                        <p:tav tm="100000">
                                          <p:val>
                                            <p:strVal val="#ppt_w"/>
                                          </p:val>
                                        </p:tav>
                                      </p:tavLst>
                                    </p:anim>
                                    <p:anim calcmode="lin" valueType="num">
                                      <p:cBhvr>
                                        <p:cTn id="282" dur="500" fill="hold"/>
                                        <p:tgtEl>
                                          <p:spTgt spid="3081"/>
                                        </p:tgtEl>
                                        <p:attrNameLst>
                                          <p:attrName>ppt_h</p:attrName>
                                        </p:attrNameLst>
                                      </p:cBhvr>
                                      <p:tavLst>
                                        <p:tav tm="0">
                                          <p:val>
                                            <p:strVal val="#ppt_h"/>
                                          </p:val>
                                        </p:tav>
                                        <p:tav tm="100000">
                                          <p:val>
                                            <p:strVal val="#ppt_h"/>
                                          </p:val>
                                        </p:tav>
                                      </p:tavLst>
                                    </p:anim>
                                  </p:childTnLst>
                                </p:cTn>
                              </p:par>
                              <p:par>
                                <p:cTn id="283" presetID="17" presetClass="entr" presetSubtype="10" fill="hold" grpId="0" nodeType="withEffect">
                                  <p:stCondLst>
                                    <p:cond delay="500"/>
                                  </p:stCondLst>
                                  <p:childTnLst>
                                    <p:set>
                                      <p:cBhvr>
                                        <p:cTn id="284" dur="1" fill="hold">
                                          <p:stCondLst>
                                            <p:cond delay="0"/>
                                          </p:stCondLst>
                                        </p:cTn>
                                        <p:tgtEl>
                                          <p:spTgt spid="3080"/>
                                        </p:tgtEl>
                                        <p:attrNameLst>
                                          <p:attrName>style.visibility</p:attrName>
                                        </p:attrNameLst>
                                      </p:cBhvr>
                                      <p:to>
                                        <p:strVal val="visible"/>
                                      </p:to>
                                    </p:set>
                                    <p:anim calcmode="lin" valueType="num">
                                      <p:cBhvr>
                                        <p:cTn id="285" dur="500" fill="hold"/>
                                        <p:tgtEl>
                                          <p:spTgt spid="3080"/>
                                        </p:tgtEl>
                                        <p:attrNameLst>
                                          <p:attrName>ppt_w</p:attrName>
                                        </p:attrNameLst>
                                      </p:cBhvr>
                                      <p:tavLst>
                                        <p:tav tm="0">
                                          <p:val>
                                            <p:fltVal val="0"/>
                                          </p:val>
                                        </p:tav>
                                        <p:tav tm="100000">
                                          <p:val>
                                            <p:strVal val="#ppt_w"/>
                                          </p:val>
                                        </p:tav>
                                      </p:tavLst>
                                    </p:anim>
                                    <p:anim calcmode="lin" valueType="num">
                                      <p:cBhvr>
                                        <p:cTn id="286" dur="500" fill="hold"/>
                                        <p:tgtEl>
                                          <p:spTgt spid="3080"/>
                                        </p:tgtEl>
                                        <p:attrNameLst>
                                          <p:attrName>ppt_h</p:attrName>
                                        </p:attrNameLst>
                                      </p:cBhvr>
                                      <p:tavLst>
                                        <p:tav tm="0">
                                          <p:val>
                                            <p:strVal val="#ppt_h"/>
                                          </p:val>
                                        </p:tav>
                                        <p:tav tm="100000">
                                          <p:val>
                                            <p:strVal val="#ppt_h"/>
                                          </p:val>
                                        </p:tav>
                                      </p:tavLst>
                                    </p:anim>
                                  </p:childTnLst>
                                </p:cTn>
                              </p:par>
                              <p:par>
                                <p:cTn id="287" presetID="55" presetClass="exit" presetSubtype="0" fill="hold" grpId="1" nodeType="withEffect">
                                  <p:stCondLst>
                                    <p:cond delay="0"/>
                                  </p:stCondLst>
                                  <p:childTnLst>
                                    <p:anim calcmode="lin" valueType="num">
                                      <p:cBhvr>
                                        <p:cTn id="288" dur="1000"/>
                                        <p:tgtEl>
                                          <p:spTgt spid="28"/>
                                        </p:tgtEl>
                                        <p:attrNameLst>
                                          <p:attrName>ppt_w</p:attrName>
                                        </p:attrNameLst>
                                      </p:cBhvr>
                                      <p:tavLst>
                                        <p:tav tm="0">
                                          <p:val>
                                            <p:strVal val="ppt_w"/>
                                          </p:val>
                                        </p:tav>
                                        <p:tav tm="100000">
                                          <p:val>
                                            <p:strVal val="ppt_w*0.70"/>
                                          </p:val>
                                        </p:tav>
                                      </p:tavLst>
                                    </p:anim>
                                    <p:anim calcmode="lin" valueType="num">
                                      <p:cBhvr>
                                        <p:cTn id="289" dur="1000"/>
                                        <p:tgtEl>
                                          <p:spTgt spid="28"/>
                                        </p:tgtEl>
                                        <p:attrNameLst>
                                          <p:attrName>ppt_h</p:attrName>
                                        </p:attrNameLst>
                                      </p:cBhvr>
                                      <p:tavLst>
                                        <p:tav tm="0">
                                          <p:val>
                                            <p:strVal val="ppt_h"/>
                                          </p:val>
                                        </p:tav>
                                        <p:tav tm="100000">
                                          <p:val>
                                            <p:strVal val="ppt_h"/>
                                          </p:val>
                                        </p:tav>
                                      </p:tavLst>
                                    </p:anim>
                                    <p:animEffect transition="out" filter="fade">
                                      <p:cBhvr>
                                        <p:cTn id="290" dur="1000"/>
                                        <p:tgtEl>
                                          <p:spTgt spid="28"/>
                                        </p:tgtEl>
                                      </p:cBhvr>
                                    </p:animEffect>
                                    <p:set>
                                      <p:cBhvr>
                                        <p:cTn id="291" dur="1" fill="hold">
                                          <p:stCondLst>
                                            <p:cond delay="999"/>
                                          </p:stCondLst>
                                        </p:cTn>
                                        <p:tgtEl>
                                          <p:spTgt spid="28"/>
                                        </p:tgtEl>
                                        <p:attrNameLst>
                                          <p:attrName>style.visibility</p:attrName>
                                        </p:attrNameLst>
                                      </p:cBhvr>
                                      <p:to>
                                        <p:strVal val="hidden"/>
                                      </p:to>
                                    </p:set>
                                  </p:childTnLst>
                                </p:cTn>
                              </p:par>
                              <p:par>
                                <p:cTn id="292" presetID="55" presetClass="exit" presetSubtype="0" fill="hold" grpId="1" nodeType="withEffect">
                                  <p:stCondLst>
                                    <p:cond delay="0"/>
                                  </p:stCondLst>
                                  <p:childTnLst>
                                    <p:anim calcmode="lin" valueType="num">
                                      <p:cBhvr>
                                        <p:cTn id="293" dur="1000"/>
                                        <p:tgtEl>
                                          <p:spTgt spid="29"/>
                                        </p:tgtEl>
                                        <p:attrNameLst>
                                          <p:attrName>ppt_w</p:attrName>
                                        </p:attrNameLst>
                                      </p:cBhvr>
                                      <p:tavLst>
                                        <p:tav tm="0">
                                          <p:val>
                                            <p:strVal val="ppt_w"/>
                                          </p:val>
                                        </p:tav>
                                        <p:tav tm="100000">
                                          <p:val>
                                            <p:strVal val="ppt_w*0.70"/>
                                          </p:val>
                                        </p:tav>
                                      </p:tavLst>
                                    </p:anim>
                                    <p:anim calcmode="lin" valueType="num">
                                      <p:cBhvr>
                                        <p:cTn id="294" dur="1000"/>
                                        <p:tgtEl>
                                          <p:spTgt spid="29"/>
                                        </p:tgtEl>
                                        <p:attrNameLst>
                                          <p:attrName>ppt_h</p:attrName>
                                        </p:attrNameLst>
                                      </p:cBhvr>
                                      <p:tavLst>
                                        <p:tav tm="0">
                                          <p:val>
                                            <p:strVal val="ppt_h"/>
                                          </p:val>
                                        </p:tav>
                                        <p:tav tm="100000">
                                          <p:val>
                                            <p:strVal val="ppt_h"/>
                                          </p:val>
                                        </p:tav>
                                      </p:tavLst>
                                    </p:anim>
                                    <p:animEffect transition="out" filter="fade">
                                      <p:cBhvr>
                                        <p:cTn id="295" dur="1000"/>
                                        <p:tgtEl>
                                          <p:spTgt spid="29"/>
                                        </p:tgtEl>
                                      </p:cBhvr>
                                    </p:animEffect>
                                    <p:set>
                                      <p:cBhvr>
                                        <p:cTn id="296" dur="1" fill="hold">
                                          <p:stCondLst>
                                            <p:cond delay="999"/>
                                          </p:stCondLst>
                                        </p:cTn>
                                        <p:tgtEl>
                                          <p:spTgt spid="29"/>
                                        </p:tgtEl>
                                        <p:attrNameLst>
                                          <p:attrName>style.visibility</p:attrName>
                                        </p:attrNameLst>
                                      </p:cBhvr>
                                      <p:to>
                                        <p:strVal val="hidden"/>
                                      </p:to>
                                    </p:set>
                                  </p:childTnLst>
                                </p:cTn>
                              </p:par>
                            </p:childTnLst>
                          </p:cTn>
                        </p:par>
                      </p:childTnLst>
                    </p:cTn>
                  </p:par>
                  <p:par>
                    <p:cTn id="297" fill="hold">
                      <p:stCondLst>
                        <p:cond delay="indefinite"/>
                      </p:stCondLst>
                      <p:childTnLst>
                        <p:par>
                          <p:cTn id="298" fill="hold">
                            <p:stCondLst>
                              <p:cond delay="0"/>
                            </p:stCondLst>
                            <p:childTnLst>
                              <p:par>
                                <p:cTn id="299" presetID="17" presetClass="entr" presetSubtype="10" fill="hold" grpId="0" nodeType="clickEffect">
                                  <p:stCondLst>
                                    <p:cond delay="500"/>
                                  </p:stCondLst>
                                  <p:childTnLst>
                                    <p:set>
                                      <p:cBhvr>
                                        <p:cTn id="300" dur="1" fill="hold">
                                          <p:stCondLst>
                                            <p:cond delay="0"/>
                                          </p:stCondLst>
                                        </p:cTn>
                                        <p:tgtEl>
                                          <p:spTgt spid="3076"/>
                                        </p:tgtEl>
                                        <p:attrNameLst>
                                          <p:attrName>style.visibility</p:attrName>
                                        </p:attrNameLst>
                                      </p:cBhvr>
                                      <p:to>
                                        <p:strVal val="visible"/>
                                      </p:to>
                                    </p:set>
                                    <p:anim calcmode="lin" valueType="num">
                                      <p:cBhvr>
                                        <p:cTn id="301" dur="500" fill="hold"/>
                                        <p:tgtEl>
                                          <p:spTgt spid="3076"/>
                                        </p:tgtEl>
                                        <p:attrNameLst>
                                          <p:attrName>ppt_w</p:attrName>
                                        </p:attrNameLst>
                                      </p:cBhvr>
                                      <p:tavLst>
                                        <p:tav tm="0">
                                          <p:val>
                                            <p:fltVal val="0"/>
                                          </p:val>
                                        </p:tav>
                                        <p:tav tm="100000">
                                          <p:val>
                                            <p:strVal val="#ppt_w"/>
                                          </p:val>
                                        </p:tav>
                                      </p:tavLst>
                                    </p:anim>
                                    <p:anim calcmode="lin" valueType="num">
                                      <p:cBhvr>
                                        <p:cTn id="302" dur="500" fill="hold"/>
                                        <p:tgtEl>
                                          <p:spTgt spid="3076"/>
                                        </p:tgtEl>
                                        <p:attrNameLst>
                                          <p:attrName>ppt_h</p:attrName>
                                        </p:attrNameLst>
                                      </p:cBhvr>
                                      <p:tavLst>
                                        <p:tav tm="0">
                                          <p:val>
                                            <p:strVal val="#ppt_h"/>
                                          </p:val>
                                        </p:tav>
                                        <p:tav tm="100000">
                                          <p:val>
                                            <p:strVal val="#ppt_h"/>
                                          </p:val>
                                        </p:tav>
                                      </p:tavLst>
                                    </p:anim>
                                  </p:childTnLst>
                                </p:cTn>
                              </p:par>
                              <p:par>
                                <p:cTn id="303" presetID="55" presetClass="exit" presetSubtype="0" fill="hold" grpId="1" nodeType="withEffect">
                                  <p:stCondLst>
                                    <p:cond delay="0"/>
                                  </p:stCondLst>
                                  <p:childTnLst>
                                    <p:anim calcmode="lin" valueType="num">
                                      <p:cBhvr>
                                        <p:cTn id="304" dur="1000"/>
                                        <p:tgtEl>
                                          <p:spTgt spid="3075"/>
                                        </p:tgtEl>
                                        <p:attrNameLst>
                                          <p:attrName>ppt_w</p:attrName>
                                        </p:attrNameLst>
                                      </p:cBhvr>
                                      <p:tavLst>
                                        <p:tav tm="0">
                                          <p:val>
                                            <p:strVal val="ppt_w"/>
                                          </p:val>
                                        </p:tav>
                                        <p:tav tm="100000">
                                          <p:val>
                                            <p:strVal val="ppt_w*0.70"/>
                                          </p:val>
                                        </p:tav>
                                      </p:tavLst>
                                    </p:anim>
                                    <p:anim calcmode="lin" valueType="num">
                                      <p:cBhvr>
                                        <p:cTn id="305" dur="1000"/>
                                        <p:tgtEl>
                                          <p:spTgt spid="3075"/>
                                        </p:tgtEl>
                                        <p:attrNameLst>
                                          <p:attrName>ppt_h</p:attrName>
                                        </p:attrNameLst>
                                      </p:cBhvr>
                                      <p:tavLst>
                                        <p:tav tm="0">
                                          <p:val>
                                            <p:strVal val="ppt_h"/>
                                          </p:val>
                                        </p:tav>
                                        <p:tav tm="100000">
                                          <p:val>
                                            <p:strVal val="ppt_h"/>
                                          </p:val>
                                        </p:tav>
                                      </p:tavLst>
                                    </p:anim>
                                    <p:animEffect transition="out" filter="fade">
                                      <p:cBhvr>
                                        <p:cTn id="306" dur="1000"/>
                                        <p:tgtEl>
                                          <p:spTgt spid="3075"/>
                                        </p:tgtEl>
                                      </p:cBhvr>
                                    </p:animEffect>
                                    <p:set>
                                      <p:cBhvr>
                                        <p:cTn id="307" dur="1" fill="hold">
                                          <p:stCondLst>
                                            <p:cond delay="999"/>
                                          </p:stCondLst>
                                        </p:cTn>
                                        <p:tgtEl>
                                          <p:spTgt spid="3075"/>
                                        </p:tgtEl>
                                        <p:attrNameLst>
                                          <p:attrName>style.visibility</p:attrName>
                                        </p:attrNameLst>
                                      </p:cBhvr>
                                      <p:to>
                                        <p:strVal val="hidden"/>
                                      </p:to>
                                    </p:set>
                                  </p:childTnLst>
                                </p:cTn>
                              </p:par>
                            </p:childTnLst>
                          </p:cTn>
                        </p:par>
                      </p:childTnLst>
                    </p:cTn>
                  </p:par>
                  <p:par>
                    <p:cTn id="308" fill="hold">
                      <p:stCondLst>
                        <p:cond delay="indefinite"/>
                      </p:stCondLst>
                      <p:childTnLst>
                        <p:par>
                          <p:cTn id="309" fill="hold">
                            <p:stCondLst>
                              <p:cond delay="0"/>
                            </p:stCondLst>
                            <p:childTnLst>
                              <p:par>
                                <p:cTn id="310" presetID="17" presetClass="entr" presetSubtype="10" fill="hold" grpId="0" nodeType="clickEffect">
                                  <p:stCondLst>
                                    <p:cond delay="500"/>
                                  </p:stCondLst>
                                  <p:childTnLst>
                                    <p:set>
                                      <p:cBhvr>
                                        <p:cTn id="311" dur="1" fill="hold">
                                          <p:stCondLst>
                                            <p:cond delay="0"/>
                                          </p:stCondLst>
                                        </p:cTn>
                                        <p:tgtEl>
                                          <p:spTgt spid="30"/>
                                        </p:tgtEl>
                                        <p:attrNameLst>
                                          <p:attrName>style.visibility</p:attrName>
                                        </p:attrNameLst>
                                      </p:cBhvr>
                                      <p:to>
                                        <p:strVal val="visible"/>
                                      </p:to>
                                    </p:set>
                                    <p:anim calcmode="lin" valueType="num">
                                      <p:cBhvr>
                                        <p:cTn id="312" dur="500" fill="hold"/>
                                        <p:tgtEl>
                                          <p:spTgt spid="30"/>
                                        </p:tgtEl>
                                        <p:attrNameLst>
                                          <p:attrName>ppt_w</p:attrName>
                                        </p:attrNameLst>
                                      </p:cBhvr>
                                      <p:tavLst>
                                        <p:tav tm="0">
                                          <p:val>
                                            <p:fltVal val="0"/>
                                          </p:val>
                                        </p:tav>
                                        <p:tav tm="100000">
                                          <p:val>
                                            <p:strVal val="#ppt_w"/>
                                          </p:val>
                                        </p:tav>
                                      </p:tavLst>
                                    </p:anim>
                                    <p:anim calcmode="lin" valueType="num">
                                      <p:cBhvr>
                                        <p:cTn id="313" dur="500" fill="hold"/>
                                        <p:tgtEl>
                                          <p:spTgt spid="30"/>
                                        </p:tgtEl>
                                        <p:attrNameLst>
                                          <p:attrName>ppt_h</p:attrName>
                                        </p:attrNameLst>
                                      </p:cBhvr>
                                      <p:tavLst>
                                        <p:tav tm="0">
                                          <p:val>
                                            <p:strVal val="#ppt_h"/>
                                          </p:val>
                                        </p:tav>
                                        <p:tav tm="100000">
                                          <p:val>
                                            <p:strVal val="#ppt_h"/>
                                          </p:val>
                                        </p:tav>
                                      </p:tavLst>
                                    </p:anim>
                                  </p:childTnLst>
                                </p:cTn>
                              </p:par>
                              <p:par>
                                <p:cTn id="314" presetID="17" presetClass="entr" presetSubtype="10" fill="hold" grpId="0" nodeType="withEffect">
                                  <p:stCondLst>
                                    <p:cond delay="500"/>
                                  </p:stCondLst>
                                  <p:childTnLst>
                                    <p:set>
                                      <p:cBhvr>
                                        <p:cTn id="315" dur="1" fill="hold">
                                          <p:stCondLst>
                                            <p:cond delay="0"/>
                                          </p:stCondLst>
                                        </p:cTn>
                                        <p:tgtEl>
                                          <p:spTgt spid="31"/>
                                        </p:tgtEl>
                                        <p:attrNameLst>
                                          <p:attrName>style.visibility</p:attrName>
                                        </p:attrNameLst>
                                      </p:cBhvr>
                                      <p:to>
                                        <p:strVal val="visible"/>
                                      </p:to>
                                    </p:set>
                                    <p:anim calcmode="lin" valueType="num">
                                      <p:cBhvr>
                                        <p:cTn id="316" dur="500" fill="hold"/>
                                        <p:tgtEl>
                                          <p:spTgt spid="31"/>
                                        </p:tgtEl>
                                        <p:attrNameLst>
                                          <p:attrName>ppt_w</p:attrName>
                                        </p:attrNameLst>
                                      </p:cBhvr>
                                      <p:tavLst>
                                        <p:tav tm="0">
                                          <p:val>
                                            <p:fltVal val="0"/>
                                          </p:val>
                                        </p:tav>
                                        <p:tav tm="100000">
                                          <p:val>
                                            <p:strVal val="#ppt_w"/>
                                          </p:val>
                                        </p:tav>
                                      </p:tavLst>
                                    </p:anim>
                                    <p:anim calcmode="lin" valueType="num">
                                      <p:cBhvr>
                                        <p:cTn id="317" dur="500" fill="hold"/>
                                        <p:tgtEl>
                                          <p:spTgt spid="31"/>
                                        </p:tgtEl>
                                        <p:attrNameLst>
                                          <p:attrName>ppt_h</p:attrName>
                                        </p:attrNameLst>
                                      </p:cBhvr>
                                      <p:tavLst>
                                        <p:tav tm="0">
                                          <p:val>
                                            <p:strVal val="#ppt_h"/>
                                          </p:val>
                                        </p:tav>
                                        <p:tav tm="100000">
                                          <p:val>
                                            <p:strVal val="#ppt_h"/>
                                          </p:val>
                                        </p:tav>
                                      </p:tavLst>
                                    </p:anim>
                                  </p:childTnLst>
                                </p:cTn>
                              </p:par>
                              <p:par>
                                <p:cTn id="318" presetID="55" presetClass="exit" presetSubtype="0" fill="hold" grpId="1" nodeType="withEffect">
                                  <p:stCondLst>
                                    <p:cond delay="0"/>
                                  </p:stCondLst>
                                  <p:childTnLst>
                                    <p:anim calcmode="lin" valueType="num">
                                      <p:cBhvr>
                                        <p:cTn id="319" dur="1000"/>
                                        <p:tgtEl>
                                          <p:spTgt spid="3081"/>
                                        </p:tgtEl>
                                        <p:attrNameLst>
                                          <p:attrName>ppt_w</p:attrName>
                                        </p:attrNameLst>
                                      </p:cBhvr>
                                      <p:tavLst>
                                        <p:tav tm="0">
                                          <p:val>
                                            <p:strVal val="ppt_w"/>
                                          </p:val>
                                        </p:tav>
                                        <p:tav tm="100000">
                                          <p:val>
                                            <p:strVal val="ppt_w*0.70"/>
                                          </p:val>
                                        </p:tav>
                                      </p:tavLst>
                                    </p:anim>
                                    <p:anim calcmode="lin" valueType="num">
                                      <p:cBhvr>
                                        <p:cTn id="320" dur="1000"/>
                                        <p:tgtEl>
                                          <p:spTgt spid="3081"/>
                                        </p:tgtEl>
                                        <p:attrNameLst>
                                          <p:attrName>ppt_h</p:attrName>
                                        </p:attrNameLst>
                                      </p:cBhvr>
                                      <p:tavLst>
                                        <p:tav tm="0">
                                          <p:val>
                                            <p:strVal val="ppt_h"/>
                                          </p:val>
                                        </p:tav>
                                        <p:tav tm="100000">
                                          <p:val>
                                            <p:strVal val="ppt_h"/>
                                          </p:val>
                                        </p:tav>
                                      </p:tavLst>
                                    </p:anim>
                                    <p:animEffect transition="out" filter="fade">
                                      <p:cBhvr>
                                        <p:cTn id="321" dur="1000"/>
                                        <p:tgtEl>
                                          <p:spTgt spid="3081"/>
                                        </p:tgtEl>
                                      </p:cBhvr>
                                    </p:animEffect>
                                    <p:set>
                                      <p:cBhvr>
                                        <p:cTn id="322" dur="1" fill="hold">
                                          <p:stCondLst>
                                            <p:cond delay="999"/>
                                          </p:stCondLst>
                                        </p:cTn>
                                        <p:tgtEl>
                                          <p:spTgt spid="3081"/>
                                        </p:tgtEl>
                                        <p:attrNameLst>
                                          <p:attrName>style.visibility</p:attrName>
                                        </p:attrNameLst>
                                      </p:cBhvr>
                                      <p:to>
                                        <p:strVal val="hidden"/>
                                      </p:to>
                                    </p:set>
                                  </p:childTnLst>
                                </p:cTn>
                              </p:par>
                              <p:par>
                                <p:cTn id="323" presetID="55" presetClass="exit" presetSubtype="0" fill="hold" grpId="1" nodeType="withEffect">
                                  <p:stCondLst>
                                    <p:cond delay="0"/>
                                  </p:stCondLst>
                                  <p:childTnLst>
                                    <p:anim calcmode="lin" valueType="num">
                                      <p:cBhvr>
                                        <p:cTn id="324" dur="1000"/>
                                        <p:tgtEl>
                                          <p:spTgt spid="3080"/>
                                        </p:tgtEl>
                                        <p:attrNameLst>
                                          <p:attrName>ppt_w</p:attrName>
                                        </p:attrNameLst>
                                      </p:cBhvr>
                                      <p:tavLst>
                                        <p:tav tm="0">
                                          <p:val>
                                            <p:strVal val="ppt_w"/>
                                          </p:val>
                                        </p:tav>
                                        <p:tav tm="100000">
                                          <p:val>
                                            <p:strVal val="ppt_w*0.70"/>
                                          </p:val>
                                        </p:tav>
                                      </p:tavLst>
                                    </p:anim>
                                    <p:anim calcmode="lin" valueType="num">
                                      <p:cBhvr>
                                        <p:cTn id="325" dur="1000"/>
                                        <p:tgtEl>
                                          <p:spTgt spid="3080"/>
                                        </p:tgtEl>
                                        <p:attrNameLst>
                                          <p:attrName>ppt_h</p:attrName>
                                        </p:attrNameLst>
                                      </p:cBhvr>
                                      <p:tavLst>
                                        <p:tav tm="0">
                                          <p:val>
                                            <p:strVal val="ppt_h"/>
                                          </p:val>
                                        </p:tav>
                                        <p:tav tm="100000">
                                          <p:val>
                                            <p:strVal val="ppt_h"/>
                                          </p:val>
                                        </p:tav>
                                      </p:tavLst>
                                    </p:anim>
                                    <p:animEffect transition="out" filter="fade">
                                      <p:cBhvr>
                                        <p:cTn id="326" dur="1000"/>
                                        <p:tgtEl>
                                          <p:spTgt spid="3080"/>
                                        </p:tgtEl>
                                      </p:cBhvr>
                                    </p:animEffect>
                                    <p:set>
                                      <p:cBhvr>
                                        <p:cTn id="327" dur="1" fill="hold">
                                          <p:stCondLst>
                                            <p:cond delay="999"/>
                                          </p:stCondLst>
                                        </p:cTn>
                                        <p:tgtEl>
                                          <p:spTgt spid="3080"/>
                                        </p:tgtEl>
                                        <p:attrNameLst>
                                          <p:attrName>style.visibility</p:attrName>
                                        </p:attrNameLst>
                                      </p:cBhvr>
                                      <p:to>
                                        <p:strVal val="hidden"/>
                                      </p:to>
                                    </p:set>
                                  </p:childTnLst>
                                </p:cTn>
                              </p:par>
                            </p:childTnLst>
                          </p:cTn>
                        </p:par>
                      </p:childTnLst>
                    </p:cTn>
                  </p:par>
                  <p:par>
                    <p:cTn id="328" fill="hold">
                      <p:stCondLst>
                        <p:cond delay="indefinite"/>
                      </p:stCondLst>
                      <p:childTnLst>
                        <p:par>
                          <p:cTn id="329" fill="hold">
                            <p:stCondLst>
                              <p:cond delay="0"/>
                            </p:stCondLst>
                            <p:childTnLst>
                              <p:par>
                                <p:cTn id="330" presetID="22" presetClass="entr" presetSubtype="8" fill="hold" grpId="0" nodeType="clickEffect">
                                  <p:stCondLst>
                                    <p:cond delay="0"/>
                                  </p:stCondLst>
                                  <p:childTnLst>
                                    <p:set>
                                      <p:cBhvr>
                                        <p:cTn id="331" dur="1" fill="hold">
                                          <p:stCondLst>
                                            <p:cond delay="0"/>
                                          </p:stCondLst>
                                        </p:cTn>
                                        <p:tgtEl>
                                          <p:spTgt spid="3077"/>
                                        </p:tgtEl>
                                        <p:attrNameLst>
                                          <p:attrName>style.visibility</p:attrName>
                                        </p:attrNameLst>
                                      </p:cBhvr>
                                      <p:to>
                                        <p:strVal val="visible"/>
                                      </p:to>
                                    </p:set>
                                    <p:animEffect transition="in" filter="wipe(left)">
                                      <p:cBhvr>
                                        <p:cTn id="332" dur="500"/>
                                        <p:tgtEl>
                                          <p:spTgt spid="3077"/>
                                        </p:tgtEl>
                                      </p:cBhvr>
                                    </p:animEffect>
                                  </p:childTnLst>
                                </p:cTn>
                              </p:par>
                              <p:par>
                                <p:cTn id="333" presetID="18" presetClass="emph" presetSubtype="0" fill="hold" grpId="1" nodeType="withEffect">
                                  <p:stCondLst>
                                    <p:cond delay="0"/>
                                  </p:stCondLst>
                                  <p:childTnLst>
                                    <p:set>
                                      <p:cBhvr override="childStyle">
                                        <p:cTn id="334" dur="500" fill="hold"/>
                                        <p:tgtEl>
                                          <p:spTgt spid="3077"/>
                                        </p:tgtEl>
                                        <p:attrNameLst>
                                          <p:attrName>style.textDecorationUnderline</p:attrName>
                                        </p:attrNameLst>
                                      </p:cBhvr>
                                      <p:to>
                                        <p:strVal val="true"/>
                                      </p:to>
                                    </p:set>
                                  </p:childTnLst>
                                </p:cTn>
                              </p:par>
                              <p:par>
                                <p:cTn id="335" presetID="22" presetClass="entr" presetSubtype="8" fill="hold" grpId="0" nodeType="withEffect">
                                  <p:stCondLst>
                                    <p:cond delay="0"/>
                                  </p:stCondLst>
                                  <p:childTnLst>
                                    <p:set>
                                      <p:cBhvr>
                                        <p:cTn id="336" dur="1" fill="hold">
                                          <p:stCondLst>
                                            <p:cond delay="0"/>
                                          </p:stCondLst>
                                        </p:cTn>
                                        <p:tgtEl>
                                          <p:spTgt spid="3078"/>
                                        </p:tgtEl>
                                        <p:attrNameLst>
                                          <p:attrName>style.visibility</p:attrName>
                                        </p:attrNameLst>
                                      </p:cBhvr>
                                      <p:to>
                                        <p:strVal val="visible"/>
                                      </p:to>
                                    </p:set>
                                    <p:animEffect transition="in" filter="wipe(left)">
                                      <p:cBhvr>
                                        <p:cTn id="337" dur="500"/>
                                        <p:tgtEl>
                                          <p:spTgt spid="3078"/>
                                        </p:tgtEl>
                                      </p:cBhvr>
                                    </p:animEffect>
                                  </p:childTnLst>
                                </p:cTn>
                              </p:par>
                            </p:childTnLst>
                          </p:cTn>
                        </p:par>
                      </p:childTnLst>
                    </p:cTn>
                  </p:par>
                  <p:par>
                    <p:cTn id="338" fill="hold">
                      <p:stCondLst>
                        <p:cond delay="indefinite"/>
                      </p:stCondLst>
                      <p:childTnLst>
                        <p:par>
                          <p:cTn id="339" fill="hold">
                            <p:stCondLst>
                              <p:cond delay="0"/>
                            </p:stCondLst>
                            <p:childTnLst>
                              <p:par>
                                <p:cTn id="340" presetID="42" presetClass="path" presetSubtype="0" accel="50000" decel="50000" fill="hold" grpId="2" nodeType="clickEffect">
                                  <p:stCondLst>
                                    <p:cond delay="0"/>
                                  </p:stCondLst>
                                  <p:childTnLst>
                                    <p:animMotion origin="layout" path="M 2.77778E-7 2.96296E-6 L 0.38177 -0.22338 " pathEditMode="relative" rAng="0" ptsTypes="AA">
                                      <p:cBhvr>
                                        <p:cTn id="341" dur="1000" fill="hold"/>
                                        <p:tgtEl>
                                          <p:spTgt spid="30"/>
                                        </p:tgtEl>
                                        <p:attrNameLst>
                                          <p:attrName>ppt_x</p:attrName>
                                          <p:attrName>ppt_y</p:attrName>
                                        </p:attrNameLst>
                                      </p:cBhvr>
                                      <p:rCtr x="19080" y="-11181"/>
                                    </p:animMotion>
                                  </p:childTnLst>
                                </p:cTn>
                              </p:par>
                              <p:par>
                                <p:cTn id="342" presetID="42" presetClass="path" presetSubtype="0" accel="50000" decel="50000" fill="hold" grpId="2" nodeType="withEffect">
                                  <p:stCondLst>
                                    <p:cond delay="0"/>
                                  </p:stCondLst>
                                  <p:childTnLst>
                                    <p:animMotion origin="layout" path="M 1.11022E-16 2.96296E-6 L -0.30122 -0.21829 " pathEditMode="relative" rAng="0" ptsTypes="AA">
                                      <p:cBhvr>
                                        <p:cTn id="343" dur="1000" fill="hold"/>
                                        <p:tgtEl>
                                          <p:spTgt spid="31"/>
                                        </p:tgtEl>
                                        <p:attrNameLst>
                                          <p:attrName>ppt_x</p:attrName>
                                          <p:attrName>ppt_y</p:attrName>
                                        </p:attrNameLst>
                                      </p:cBhvr>
                                      <p:rCtr x="-15069" y="-10926"/>
                                    </p:animMotion>
                                  </p:childTnLst>
                                </p:cTn>
                              </p:par>
                              <p:par>
                                <p:cTn id="344" presetID="42" presetClass="path" presetSubtype="0" accel="50000" decel="50000" fill="hold" grpId="2" nodeType="withEffect">
                                  <p:stCondLst>
                                    <p:cond delay="0"/>
                                  </p:stCondLst>
                                  <p:childTnLst>
                                    <p:animMotion origin="layout" path="M 1.11111E-6 4.44444E-6 L 0.03489 -0.28843 " pathEditMode="relative" rAng="0" ptsTypes="AA">
                                      <p:cBhvr>
                                        <p:cTn id="345" dur="1000" fill="hold"/>
                                        <p:tgtEl>
                                          <p:spTgt spid="3076"/>
                                        </p:tgtEl>
                                        <p:attrNameLst>
                                          <p:attrName>ppt_x</p:attrName>
                                          <p:attrName>ppt_y</p:attrName>
                                        </p:attrNameLst>
                                      </p:cBhvr>
                                      <p:rCtr x="1736" y="-14421"/>
                                    </p:animMotion>
                                  </p:childTnLst>
                                </p:cTn>
                              </p:par>
                              <p:par>
                                <p:cTn id="346" presetID="42" presetClass="path" presetSubtype="0" accel="50000" decel="50000" fill="hold" grpId="3" nodeType="withEffect">
                                  <p:stCondLst>
                                    <p:cond delay="0"/>
                                  </p:stCondLst>
                                  <p:childTnLst>
                                    <p:animMotion origin="layout" path="M -3.88889E-6 -1.11111E-6 L 0.38438 -0.00463 " pathEditMode="relative" rAng="0" ptsTypes="AA">
                                      <p:cBhvr>
                                        <p:cTn id="347" dur="1000" fill="hold"/>
                                        <p:tgtEl>
                                          <p:spTgt spid="26"/>
                                        </p:tgtEl>
                                        <p:attrNameLst>
                                          <p:attrName>ppt_x</p:attrName>
                                          <p:attrName>ppt_y</p:attrName>
                                        </p:attrNameLst>
                                      </p:cBhvr>
                                      <p:rCtr x="19219" y="-231"/>
                                    </p:animMotion>
                                  </p:childTnLst>
                                </p:cTn>
                              </p:par>
                              <p:par>
                                <p:cTn id="348" presetID="42" presetClass="path" presetSubtype="0" accel="50000" decel="50000" fill="hold" grpId="3" nodeType="withEffect">
                                  <p:stCondLst>
                                    <p:cond delay="0"/>
                                  </p:stCondLst>
                                  <p:childTnLst>
                                    <p:animMotion origin="layout" path="M 3.05556E-6 2.22222E-6 L -0.30104 0.02963 " pathEditMode="relative" rAng="0" ptsTypes="AA">
                                      <p:cBhvr>
                                        <p:cTn id="349" dur="1000" fill="hold"/>
                                        <p:tgtEl>
                                          <p:spTgt spid="27"/>
                                        </p:tgtEl>
                                        <p:attrNameLst>
                                          <p:attrName>ppt_x</p:attrName>
                                          <p:attrName>ppt_y</p:attrName>
                                        </p:attrNameLst>
                                      </p:cBhvr>
                                      <p:rCtr x="-15052" y="1481"/>
                                    </p:animMotion>
                                  </p:childTnLst>
                                </p:cTn>
                              </p:par>
                              <p:par>
                                <p:cTn id="350" presetID="23" presetClass="exit" presetSubtype="32" fill="hold" grpId="1" nodeType="withEffect">
                                  <p:stCondLst>
                                    <p:cond delay="0"/>
                                  </p:stCondLst>
                                  <p:childTnLst>
                                    <p:anim calcmode="lin" valueType="num">
                                      <p:cBhvr>
                                        <p:cTn id="351" dur="1000"/>
                                        <p:tgtEl>
                                          <p:spTgt spid="26"/>
                                        </p:tgtEl>
                                        <p:attrNameLst>
                                          <p:attrName>ppt_w</p:attrName>
                                        </p:attrNameLst>
                                      </p:cBhvr>
                                      <p:tavLst>
                                        <p:tav tm="0">
                                          <p:val>
                                            <p:strVal val="ppt_w"/>
                                          </p:val>
                                        </p:tav>
                                        <p:tav tm="100000">
                                          <p:val>
                                            <p:fltVal val="0"/>
                                          </p:val>
                                        </p:tav>
                                      </p:tavLst>
                                    </p:anim>
                                    <p:anim calcmode="lin" valueType="num">
                                      <p:cBhvr>
                                        <p:cTn id="352" dur="1000"/>
                                        <p:tgtEl>
                                          <p:spTgt spid="26"/>
                                        </p:tgtEl>
                                        <p:attrNameLst>
                                          <p:attrName>ppt_h</p:attrName>
                                        </p:attrNameLst>
                                      </p:cBhvr>
                                      <p:tavLst>
                                        <p:tav tm="0">
                                          <p:val>
                                            <p:strVal val="ppt_h"/>
                                          </p:val>
                                        </p:tav>
                                        <p:tav tm="100000">
                                          <p:val>
                                            <p:fltVal val="0"/>
                                          </p:val>
                                        </p:tav>
                                      </p:tavLst>
                                    </p:anim>
                                    <p:set>
                                      <p:cBhvr>
                                        <p:cTn id="353" dur="1" fill="hold">
                                          <p:stCondLst>
                                            <p:cond delay="999"/>
                                          </p:stCondLst>
                                        </p:cTn>
                                        <p:tgtEl>
                                          <p:spTgt spid="26"/>
                                        </p:tgtEl>
                                        <p:attrNameLst>
                                          <p:attrName>style.visibility</p:attrName>
                                        </p:attrNameLst>
                                      </p:cBhvr>
                                      <p:to>
                                        <p:strVal val="hidden"/>
                                      </p:to>
                                    </p:set>
                                  </p:childTnLst>
                                </p:cTn>
                              </p:par>
                              <p:par>
                                <p:cTn id="354" presetID="23" presetClass="exit" presetSubtype="32" fill="hold" grpId="1" nodeType="withEffect">
                                  <p:stCondLst>
                                    <p:cond delay="0"/>
                                  </p:stCondLst>
                                  <p:childTnLst>
                                    <p:anim calcmode="lin" valueType="num">
                                      <p:cBhvr>
                                        <p:cTn id="355" dur="1000"/>
                                        <p:tgtEl>
                                          <p:spTgt spid="27"/>
                                        </p:tgtEl>
                                        <p:attrNameLst>
                                          <p:attrName>ppt_w</p:attrName>
                                        </p:attrNameLst>
                                      </p:cBhvr>
                                      <p:tavLst>
                                        <p:tav tm="0">
                                          <p:val>
                                            <p:strVal val="ppt_w"/>
                                          </p:val>
                                        </p:tav>
                                        <p:tav tm="100000">
                                          <p:val>
                                            <p:fltVal val="0"/>
                                          </p:val>
                                        </p:tav>
                                      </p:tavLst>
                                    </p:anim>
                                    <p:anim calcmode="lin" valueType="num">
                                      <p:cBhvr>
                                        <p:cTn id="356" dur="1000"/>
                                        <p:tgtEl>
                                          <p:spTgt spid="27"/>
                                        </p:tgtEl>
                                        <p:attrNameLst>
                                          <p:attrName>ppt_h</p:attrName>
                                        </p:attrNameLst>
                                      </p:cBhvr>
                                      <p:tavLst>
                                        <p:tav tm="0">
                                          <p:val>
                                            <p:strVal val="ppt_h"/>
                                          </p:val>
                                        </p:tav>
                                        <p:tav tm="100000">
                                          <p:val>
                                            <p:fltVal val="0"/>
                                          </p:val>
                                        </p:tav>
                                      </p:tavLst>
                                    </p:anim>
                                    <p:set>
                                      <p:cBhvr>
                                        <p:cTn id="357" dur="1" fill="hold">
                                          <p:stCondLst>
                                            <p:cond delay="999"/>
                                          </p:stCondLst>
                                        </p:cTn>
                                        <p:tgtEl>
                                          <p:spTgt spid="27"/>
                                        </p:tgtEl>
                                        <p:attrNameLst>
                                          <p:attrName>style.visibility</p:attrName>
                                        </p:attrNameLst>
                                      </p:cBhvr>
                                      <p:to>
                                        <p:strVal val="hidden"/>
                                      </p:to>
                                    </p:set>
                                  </p:childTnLst>
                                </p:cTn>
                              </p:par>
                              <p:par>
                                <p:cTn id="358" presetID="23" presetClass="exit" presetSubtype="32" fill="hold" grpId="1" nodeType="withEffect">
                                  <p:stCondLst>
                                    <p:cond delay="0"/>
                                  </p:stCondLst>
                                  <p:childTnLst>
                                    <p:anim calcmode="lin" valueType="num">
                                      <p:cBhvr>
                                        <p:cTn id="359" dur="1000"/>
                                        <p:tgtEl>
                                          <p:spTgt spid="30"/>
                                        </p:tgtEl>
                                        <p:attrNameLst>
                                          <p:attrName>ppt_w</p:attrName>
                                        </p:attrNameLst>
                                      </p:cBhvr>
                                      <p:tavLst>
                                        <p:tav tm="0">
                                          <p:val>
                                            <p:strVal val="ppt_w"/>
                                          </p:val>
                                        </p:tav>
                                        <p:tav tm="100000">
                                          <p:val>
                                            <p:fltVal val="0"/>
                                          </p:val>
                                        </p:tav>
                                      </p:tavLst>
                                    </p:anim>
                                    <p:anim calcmode="lin" valueType="num">
                                      <p:cBhvr>
                                        <p:cTn id="360" dur="1000"/>
                                        <p:tgtEl>
                                          <p:spTgt spid="30"/>
                                        </p:tgtEl>
                                        <p:attrNameLst>
                                          <p:attrName>ppt_h</p:attrName>
                                        </p:attrNameLst>
                                      </p:cBhvr>
                                      <p:tavLst>
                                        <p:tav tm="0">
                                          <p:val>
                                            <p:strVal val="ppt_h"/>
                                          </p:val>
                                        </p:tav>
                                        <p:tav tm="100000">
                                          <p:val>
                                            <p:fltVal val="0"/>
                                          </p:val>
                                        </p:tav>
                                      </p:tavLst>
                                    </p:anim>
                                    <p:set>
                                      <p:cBhvr>
                                        <p:cTn id="361" dur="1" fill="hold">
                                          <p:stCondLst>
                                            <p:cond delay="999"/>
                                          </p:stCondLst>
                                        </p:cTn>
                                        <p:tgtEl>
                                          <p:spTgt spid="30"/>
                                        </p:tgtEl>
                                        <p:attrNameLst>
                                          <p:attrName>style.visibility</p:attrName>
                                        </p:attrNameLst>
                                      </p:cBhvr>
                                      <p:to>
                                        <p:strVal val="hidden"/>
                                      </p:to>
                                    </p:set>
                                  </p:childTnLst>
                                </p:cTn>
                              </p:par>
                              <p:par>
                                <p:cTn id="362" presetID="23" presetClass="exit" presetSubtype="32" fill="hold" grpId="1" nodeType="withEffect">
                                  <p:stCondLst>
                                    <p:cond delay="0"/>
                                  </p:stCondLst>
                                  <p:childTnLst>
                                    <p:anim calcmode="lin" valueType="num">
                                      <p:cBhvr>
                                        <p:cTn id="363" dur="1000"/>
                                        <p:tgtEl>
                                          <p:spTgt spid="31"/>
                                        </p:tgtEl>
                                        <p:attrNameLst>
                                          <p:attrName>ppt_w</p:attrName>
                                        </p:attrNameLst>
                                      </p:cBhvr>
                                      <p:tavLst>
                                        <p:tav tm="0">
                                          <p:val>
                                            <p:strVal val="ppt_w"/>
                                          </p:val>
                                        </p:tav>
                                        <p:tav tm="100000">
                                          <p:val>
                                            <p:fltVal val="0"/>
                                          </p:val>
                                        </p:tav>
                                      </p:tavLst>
                                    </p:anim>
                                    <p:anim calcmode="lin" valueType="num">
                                      <p:cBhvr>
                                        <p:cTn id="364" dur="1000"/>
                                        <p:tgtEl>
                                          <p:spTgt spid="31"/>
                                        </p:tgtEl>
                                        <p:attrNameLst>
                                          <p:attrName>ppt_h</p:attrName>
                                        </p:attrNameLst>
                                      </p:cBhvr>
                                      <p:tavLst>
                                        <p:tav tm="0">
                                          <p:val>
                                            <p:strVal val="ppt_h"/>
                                          </p:val>
                                        </p:tav>
                                        <p:tav tm="100000">
                                          <p:val>
                                            <p:fltVal val="0"/>
                                          </p:val>
                                        </p:tav>
                                      </p:tavLst>
                                    </p:anim>
                                    <p:set>
                                      <p:cBhvr>
                                        <p:cTn id="365" dur="1" fill="hold">
                                          <p:stCondLst>
                                            <p:cond delay="999"/>
                                          </p:stCondLst>
                                        </p:cTn>
                                        <p:tgtEl>
                                          <p:spTgt spid="31"/>
                                        </p:tgtEl>
                                        <p:attrNameLst>
                                          <p:attrName>style.visibility</p:attrName>
                                        </p:attrNameLst>
                                      </p:cBhvr>
                                      <p:to>
                                        <p:strVal val="hidden"/>
                                      </p:to>
                                    </p:set>
                                  </p:childTnLst>
                                </p:cTn>
                              </p:par>
                              <p:par>
                                <p:cTn id="366" presetID="23" presetClass="exit" presetSubtype="32" fill="hold" grpId="1" nodeType="withEffect">
                                  <p:stCondLst>
                                    <p:cond delay="0"/>
                                  </p:stCondLst>
                                  <p:childTnLst>
                                    <p:anim calcmode="lin" valueType="num">
                                      <p:cBhvr>
                                        <p:cTn id="367" dur="1000"/>
                                        <p:tgtEl>
                                          <p:spTgt spid="3076"/>
                                        </p:tgtEl>
                                        <p:attrNameLst>
                                          <p:attrName>ppt_w</p:attrName>
                                        </p:attrNameLst>
                                      </p:cBhvr>
                                      <p:tavLst>
                                        <p:tav tm="0">
                                          <p:val>
                                            <p:strVal val="ppt_w"/>
                                          </p:val>
                                        </p:tav>
                                        <p:tav tm="100000">
                                          <p:val>
                                            <p:fltVal val="0"/>
                                          </p:val>
                                        </p:tav>
                                      </p:tavLst>
                                    </p:anim>
                                    <p:anim calcmode="lin" valueType="num">
                                      <p:cBhvr>
                                        <p:cTn id="368" dur="1000"/>
                                        <p:tgtEl>
                                          <p:spTgt spid="3076"/>
                                        </p:tgtEl>
                                        <p:attrNameLst>
                                          <p:attrName>ppt_h</p:attrName>
                                        </p:attrNameLst>
                                      </p:cBhvr>
                                      <p:tavLst>
                                        <p:tav tm="0">
                                          <p:val>
                                            <p:strVal val="ppt_h"/>
                                          </p:val>
                                        </p:tav>
                                        <p:tav tm="100000">
                                          <p:val>
                                            <p:fltVal val="0"/>
                                          </p:val>
                                        </p:tav>
                                      </p:tavLst>
                                    </p:anim>
                                    <p:set>
                                      <p:cBhvr>
                                        <p:cTn id="369" dur="1" fill="hold">
                                          <p:stCondLst>
                                            <p:cond delay="999"/>
                                          </p:stCondLst>
                                        </p:cTn>
                                        <p:tgtEl>
                                          <p:spTgt spid="3076"/>
                                        </p:tgtEl>
                                        <p:attrNameLst>
                                          <p:attrName>style.visibility</p:attrName>
                                        </p:attrNameLst>
                                      </p:cBhvr>
                                      <p:to>
                                        <p:strVal val="hidden"/>
                                      </p:to>
                                    </p:set>
                                  </p:childTnLst>
                                </p:cTn>
                              </p:par>
                              <p:par>
                                <p:cTn id="370" presetID="23" presetClass="exit" presetSubtype="32" fill="hold" grpId="1" nodeType="withEffect">
                                  <p:stCondLst>
                                    <p:cond delay="600"/>
                                  </p:stCondLst>
                                  <p:childTnLst>
                                    <p:anim calcmode="lin" valueType="num">
                                      <p:cBhvr>
                                        <p:cTn id="371" dur="750"/>
                                        <p:tgtEl>
                                          <p:spTgt spid="12"/>
                                        </p:tgtEl>
                                        <p:attrNameLst>
                                          <p:attrName>ppt_w</p:attrName>
                                        </p:attrNameLst>
                                      </p:cBhvr>
                                      <p:tavLst>
                                        <p:tav tm="0">
                                          <p:val>
                                            <p:strVal val="ppt_w"/>
                                          </p:val>
                                        </p:tav>
                                        <p:tav tm="100000">
                                          <p:val>
                                            <p:fltVal val="0"/>
                                          </p:val>
                                        </p:tav>
                                      </p:tavLst>
                                    </p:anim>
                                    <p:anim calcmode="lin" valueType="num">
                                      <p:cBhvr>
                                        <p:cTn id="372" dur="750"/>
                                        <p:tgtEl>
                                          <p:spTgt spid="12"/>
                                        </p:tgtEl>
                                        <p:attrNameLst>
                                          <p:attrName>ppt_h</p:attrName>
                                        </p:attrNameLst>
                                      </p:cBhvr>
                                      <p:tavLst>
                                        <p:tav tm="0">
                                          <p:val>
                                            <p:strVal val="ppt_h"/>
                                          </p:val>
                                        </p:tav>
                                        <p:tav tm="100000">
                                          <p:val>
                                            <p:fltVal val="0"/>
                                          </p:val>
                                        </p:tav>
                                      </p:tavLst>
                                    </p:anim>
                                    <p:set>
                                      <p:cBhvr>
                                        <p:cTn id="373" dur="1" fill="hold">
                                          <p:stCondLst>
                                            <p:cond delay="749"/>
                                          </p:stCondLst>
                                        </p:cTn>
                                        <p:tgtEl>
                                          <p:spTgt spid="12"/>
                                        </p:tgtEl>
                                        <p:attrNameLst>
                                          <p:attrName>style.visibility</p:attrName>
                                        </p:attrNameLst>
                                      </p:cBhvr>
                                      <p:to>
                                        <p:strVal val="hidden"/>
                                      </p:to>
                                    </p:set>
                                  </p:childTnLst>
                                </p:cTn>
                              </p:par>
                              <p:par>
                                <p:cTn id="374" presetID="1" presetClass="entr" presetSubtype="0" fill="hold" nodeType="withEffect">
                                  <p:stCondLst>
                                    <p:cond delay="0"/>
                                  </p:stCondLst>
                                  <p:childTnLst>
                                    <p:set>
                                      <p:cBhvr>
                                        <p:cTn id="375" dur="1" fill="hold">
                                          <p:stCondLst>
                                            <p:cond delay="0"/>
                                          </p:stCondLst>
                                        </p:cTn>
                                        <p:tgtEl>
                                          <p:spTgt spid="3079"/>
                                        </p:tgtEl>
                                        <p:attrNameLst>
                                          <p:attrName>style.visibility</p:attrName>
                                        </p:attrNameLst>
                                      </p:cBhvr>
                                      <p:to>
                                        <p:strVal val="visible"/>
                                      </p:to>
                                    </p:set>
                                  </p:childTnLst>
                                </p:cTn>
                              </p:par>
                              <p:par>
                                <p:cTn id="376" presetID="1" presetClass="exit" presetSubtype="0" fill="hold" grpId="1" nodeType="withEffect">
                                  <p:stCondLst>
                                    <p:cond delay="0"/>
                                  </p:stCondLst>
                                  <p:childTnLst>
                                    <p:set>
                                      <p:cBhvr>
                                        <p:cTn id="377" dur="1" fill="hold">
                                          <p:stCondLst>
                                            <p:cond delay="0"/>
                                          </p:stCondLst>
                                        </p:cTn>
                                        <p:tgtEl>
                                          <p:spTgt spid="2"/>
                                        </p:tgtEl>
                                        <p:attrNameLst>
                                          <p:attrName>style.visibility</p:attrName>
                                        </p:attrNameLst>
                                      </p:cBhvr>
                                      <p:to>
                                        <p:strVal val="hidden"/>
                                      </p:to>
                                    </p:set>
                                  </p:childTnLst>
                                </p:cTn>
                              </p:par>
                              <p:par>
                                <p:cTn id="378" presetID="1" presetClass="exit" presetSubtype="0" fill="hold" grpId="1" nodeType="withEffect">
                                  <p:stCondLst>
                                    <p:cond delay="0"/>
                                  </p:stCondLst>
                                  <p:childTnLst>
                                    <p:set>
                                      <p:cBhvr>
                                        <p:cTn id="379" dur="1" fill="hold">
                                          <p:stCondLst>
                                            <p:cond delay="0"/>
                                          </p:stCondLst>
                                        </p:cTn>
                                        <p:tgtEl>
                                          <p:spTgt spid="3078"/>
                                        </p:tgtEl>
                                        <p:attrNameLst>
                                          <p:attrName>style.visibility</p:attrName>
                                        </p:attrNameLst>
                                      </p:cBhvr>
                                      <p:to>
                                        <p:strVal val="hidden"/>
                                      </p:to>
                                    </p:set>
                                  </p:childTnLst>
                                </p:cTn>
                              </p:par>
                              <p:par>
                                <p:cTn id="380" presetID="1" presetClass="exit" presetSubtype="0" fill="hold" grpId="2" nodeType="withEffect">
                                  <p:stCondLst>
                                    <p:cond delay="0"/>
                                  </p:stCondLst>
                                  <p:childTnLst>
                                    <p:set>
                                      <p:cBhvr>
                                        <p:cTn id="381" dur="1" fill="hold">
                                          <p:stCondLst>
                                            <p:cond delay="0"/>
                                          </p:stCondLst>
                                        </p:cTn>
                                        <p:tgtEl>
                                          <p:spTgt spid="307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p:bldP spid="3077" grpId="1"/>
      <p:bldP spid="3077" grpId="2"/>
      <p:bldP spid="2" grpId="0"/>
      <p:bldP spid="2" grpId="1"/>
      <p:bldP spid="3074" grpId="0"/>
      <p:bldP spid="3074" grpId="1"/>
      <p:bldP spid="3074"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3" grpId="0"/>
      <p:bldP spid="13" grpId="1"/>
      <p:bldP spid="10" grpId="0"/>
      <p:bldP spid="10" grpId="1"/>
      <p:bldP spid="14" grpId="0" animBg="1"/>
      <p:bldP spid="14" grpId="1" animBg="1"/>
      <p:bldP spid="15" grpId="0" animBg="1"/>
      <p:bldP spid="15" grpId="1" animBg="1"/>
      <p:bldP spid="15" grpId="2" animBg="1"/>
      <p:bldP spid="15" grpId="3" animBg="1"/>
      <p:bldP spid="16" grpId="0" animBg="1"/>
      <p:bldP spid="16" grpId="1" animBg="1"/>
      <p:bldP spid="16" grpId="2" animBg="1"/>
      <p:bldP spid="16" grpId="3" animBg="1"/>
      <p:bldP spid="17" grpId="0"/>
      <p:bldP spid="17" grpId="1"/>
      <p:bldP spid="18" grpId="0"/>
      <p:bldP spid="18" grpId="1"/>
      <p:bldP spid="19" grpId="0"/>
      <p:bldP spid="19" grpId="1"/>
      <p:bldP spid="22" grpId="0"/>
      <p:bldP spid="22" grpId="1"/>
      <p:bldP spid="22" grpId="2"/>
      <p:bldP spid="23" grpId="0"/>
      <p:bldP spid="23" grpId="1"/>
      <p:bldP spid="23" grpId="2"/>
      <p:bldP spid="11" grpId="0"/>
      <p:bldP spid="11" grpId="1"/>
      <p:bldP spid="24" grpId="0"/>
      <p:bldP spid="24" grpId="1"/>
      <p:bldP spid="21" grpId="0"/>
      <p:bldP spid="21" grpId="1"/>
      <p:bldP spid="25" grpId="0"/>
      <p:bldP spid="25" grpId="1"/>
      <p:bldP spid="3080" grpId="0"/>
      <p:bldP spid="3080" grpId="1"/>
      <p:bldP spid="3081" grpId="0"/>
      <p:bldP spid="3081" grpId="1"/>
      <p:bldP spid="29" grpId="0"/>
      <p:bldP spid="29" grpId="1"/>
      <p:bldP spid="29" grpId="2"/>
      <p:bldP spid="28" grpId="0"/>
      <p:bldP spid="28" grpId="1"/>
      <p:bldP spid="28" grpId="2"/>
      <p:bldP spid="30" grpId="0"/>
      <p:bldP spid="30" grpId="1"/>
      <p:bldP spid="30" grpId="2"/>
      <p:bldP spid="31" grpId="0"/>
      <p:bldP spid="31" grpId="1"/>
      <p:bldP spid="31" grpId="2"/>
      <p:bldP spid="3072" grpId="0"/>
      <p:bldP spid="3072" grpId="1"/>
      <p:bldP spid="3073" grpId="0"/>
      <p:bldP spid="3073" grpId="1"/>
      <p:bldP spid="3075" grpId="0"/>
      <p:bldP spid="3075" grpId="1"/>
      <p:bldP spid="3076" grpId="0"/>
      <p:bldP spid="3076" grpId="1"/>
      <p:bldP spid="3076" grpId="2"/>
      <p:bldP spid="12" grpId="0"/>
      <p:bldP spid="12" grpId="1"/>
      <p:bldP spid="26" grpId="0"/>
      <p:bldP spid="26" grpId="1"/>
      <p:bldP spid="26" grpId="2"/>
      <p:bldP spid="26" grpId="3"/>
      <p:bldP spid="27" grpId="0"/>
      <p:bldP spid="27" grpId="1"/>
      <p:bldP spid="27" grpId="2"/>
      <p:bldP spid="27" grpId="3"/>
      <p:bldP spid="20" grpId="0"/>
      <p:bldP spid="20" grpId="1"/>
      <p:bldP spid="3078" grpId="0"/>
      <p:bldP spid="3078" grpId="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512B25-3187-3987-3603-37C0CE5A8A9E}"/>
              </a:ext>
            </a:extLst>
          </p:cNvPr>
          <p:cNvPicPr>
            <a:picLocks noChangeAspect="1"/>
          </p:cNvPicPr>
          <p:nvPr/>
        </p:nvPicPr>
        <p:blipFill rotWithShape="1">
          <a:blip r:embed="rId4">
            <a:extLst>
              <a:ext uri="{28A0092B-C50C-407E-A947-70E740481C1C}">
                <a14:useLocalDpi xmlns:a14="http://schemas.microsoft.com/office/drawing/2010/main" val="0"/>
              </a:ext>
            </a:extLst>
          </a:blip>
          <a:srcRect b="4225"/>
          <a:stretch/>
        </p:blipFill>
        <p:spPr>
          <a:xfrm>
            <a:off x="0" y="1233"/>
            <a:ext cx="9144000" cy="6856767"/>
          </a:xfrm>
          <a:prstGeom prst="rect">
            <a:avLst/>
          </a:prstGeom>
        </p:spPr>
      </p:pic>
      <p:sp>
        <p:nvSpPr>
          <p:cNvPr id="28" name="Time">
            <a:extLst>
              <a:ext uri="{FF2B5EF4-FFF2-40B4-BE49-F238E27FC236}">
                <a16:creationId xmlns:a16="http://schemas.microsoft.com/office/drawing/2014/main" id="{2024B64E-52B6-9783-A286-EED32D9F6294}"/>
              </a:ext>
            </a:extLst>
          </p:cNvPr>
          <p:cNvSpPr txBox="1">
            <a:spLocks noChangeArrowheads="1"/>
          </p:cNvSpPr>
          <p:nvPr/>
        </p:nvSpPr>
        <p:spPr bwMode="auto">
          <a:xfrm>
            <a:off x="4670801" y="3598900"/>
            <a:ext cx="2057401" cy="8851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InflateTop">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9525">
                  <a:solidFill>
                    <a:schemeClr val="bg1"/>
                  </a:solidFill>
                  <a:prstDash val="solid"/>
                </a:ln>
                <a:solidFill>
                  <a:srgbClr val="00FFFF"/>
                </a:solidFill>
                <a:effectLst>
                  <a:outerShdw blurRad="12700" dist="38100" dir="2700000" algn="tl" rotWithShape="0">
                    <a:schemeClr val="bg1">
                      <a:lumMod val="50000"/>
                    </a:schemeClr>
                  </a:outerShdw>
                </a:effectLst>
                <a:latin typeface="Calibri" panose="020F0502020204030204" pitchFamily="34" charset="0"/>
              </a:rPr>
              <a:t>Time</a:t>
            </a:r>
          </a:p>
        </p:txBody>
      </p:sp>
      <p:sp>
        <p:nvSpPr>
          <p:cNvPr id="23" name="Final">
            <a:extLst>
              <a:ext uri="{FF2B5EF4-FFF2-40B4-BE49-F238E27FC236}">
                <a16:creationId xmlns:a16="http://schemas.microsoft.com/office/drawing/2014/main" id="{22FC356B-825B-9ADF-A415-4CCE9EE63725}"/>
              </a:ext>
            </a:extLst>
          </p:cNvPr>
          <p:cNvSpPr txBox="1">
            <a:spLocks noChangeArrowheads="1"/>
          </p:cNvSpPr>
          <p:nvPr/>
        </p:nvSpPr>
        <p:spPr bwMode="auto">
          <a:xfrm>
            <a:off x="389021" y="187929"/>
            <a:ext cx="8365958" cy="63843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You </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 laid the foundation of the earth</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the heavens are Your work</a:t>
            </a:r>
          </a:p>
          <a:p>
            <a:pPr algn="l"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 will endure; are the same</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Your years will have no end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18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They will perish</a:t>
            </a:r>
            <a:b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			 all will grow old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rPr>
              <a:t>You will change them</a:t>
            </a:r>
            <a:br>
              <a:rPr lang="en-US" altLang="en-US" b="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rPr>
              <a:t>			     they will be changed</a:t>
            </a:r>
            <a:endParaRPr lang="en-US" altLang="en-US" sz="3200" b="1" i="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endParaRPr>
          </a:p>
        </p:txBody>
      </p:sp>
      <p:pic>
        <p:nvPicPr>
          <p:cNvPr id="3076" name="!!ImageMorph">
            <a:extLst>
              <a:ext uri="{FF2B5EF4-FFF2-40B4-BE49-F238E27FC236}">
                <a16:creationId xmlns:a16="http://schemas.microsoft.com/office/drawing/2014/main" id="{3B5EA1E8-B459-3370-8556-7B620AECF427}"/>
              </a:ext>
            </a:extLst>
          </p:cNvPr>
          <p:cNvPicPr>
            <a:picLocks noChangeAspect="1"/>
          </p:cNvPicPr>
          <p:nvPr/>
        </p:nvPicPr>
        <p:blipFill>
          <a:blip r:embed="rId5"/>
          <a:stretch>
            <a:fillRect/>
          </a:stretch>
        </p:blipFill>
        <p:spPr>
          <a:xfrm>
            <a:off x="460653" y="143733"/>
            <a:ext cx="8230313" cy="6578154"/>
          </a:xfrm>
          <a:prstGeom prst="rect">
            <a:avLst/>
          </a:prstGeom>
        </p:spPr>
      </p:pic>
      <p:sp>
        <p:nvSpPr>
          <p:cNvPr id="3074" name="Main"/>
          <p:cNvSpPr>
            <a:spLocks noGrp="1" noChangeArrowheads="1"/>
          </p:cNvSpPr>
          <p:nvPr>
            <p:ph type="title"/>
          </p:nvPr>
        </p:nvSpPr>
        <p:spPr>
          <a:xfrm>
            <a:off x="457200" y="137319"/>
            <a:ext cx="8229600" cy="658336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Of old You laid the foundation      of the earth, And the heavens   are the work of Your hands. They will perish, but You will endure; Yes, they will all grow old like a garment; Like a cloak You will change them, And they will be changed. But You are the same, And Your years will have no end.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102:25-27 </a:t>
            </a:r>
          </a:p>
        </p:txBody>
      </p:sp>
      <p:sp>
        <p:nvSpPr>
          <p:cNvPr id="2" name="Rectangle 2">
            <a:extLst>
              <a:ext uri="{FF2B5EF4-FFF2-40B4-BE49-F238E27FC236}">
                <a16:creationId xmlns:a16="http://schemas.microsoft.com/office/drawing/2014/main" id="{1B56FFD4-0DB2-69BD-74EA-4B7409285E3D}"/>
              </a:ext>
            </a:extLst>
          </p:cNvPr>
          <p:cNvSpPr txBox="1">
            <a:spLocks noChangeArrowheads="1"/>
          </p:cNvSpPr>
          <p:nvPr/>
        </p:nvSpPr>
        <p:spPr bwMode="auto">
          <a:xfrm>
            <a:off x="2325756" y="106328"/>
            <a:ext cx="142586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a:t>
            </a:r>
          </a:p>
        </p:txBody>
      </p:sp>
      <p:sp>
        <p:nvSpPr>
          <p:cNvPr id="4" name="Rectangle 2">
            <a:extLst>
              <a:ext uri="{FF2B5EF4-FFF2-40B4-BE49-F238E27FC236}">
                <a16:creationId xmlns:a16="http://schemas.microsoft.com/office/drawing/2014/main" id="{E5DBD500-6FE6-C8A6-73E6-DBDB52743AA4}"/>
              </a:ext>
            </a:extLst>
          </p:cNvPr>
          <p:cNvSpPr txBox="1">
            <a:spLocks noChangeArrowheads="1"/>
          </p:cNvSpPr>
          <p:nvPr/>
        </p:nvSpPr>
        <p:spPr bwMode="auto">
          <a:xfrm>
            <a:off x="3417094" y="99799"/>
            <a:ext cx="4874419" cy="8026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laid the foundation</a:t>
            </a:r>
          </a:p>
        </p:txBody>
      </p:sp>
      <p:sp>
        <p:nvSpPr>
          <p:cNvPr id="5" name="Rectangle 2">
            <a:extLst>
              <a:ext uri="{FF2B5EF4-FFF2-40B4-BE49-F238E27FC236}">
                <a16:creationId xmlns:a16="http://schemas.microsoft.com/office/drawing/2014/main" id="{17D7AC9C-64A3-99EA-D816-C9D8A92BCFC8}"/>
              </a:ext>
            </a:extLst>
          </p:cNvPr>
          <p:cNvSpPr txBox="1">
            <a:spLocks noChangeArrowheads="1"/>
          </p:cNvSpPr>
          <p:nvPr/>
        </p:nvSpPr>
        <p:spPr bwMode="auto">
          <a:xfrm>
            <a:off x="846160" y="768539"/>
            <a:ext cx="3287689" cy="8078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of the earth</a:t>
            </a:r>
          </a:p>
        </p:txBody>
      </p:sp>
      <p:sp>
        <p:nvSpPr>
          <p:cNvPr id="6" name="Rectangle 2">
            <a:extLst>
              <a:ext uri="{FF2B5EF4-FFF2-40B4-BE49-F238E27FC236}">
                <a16:creationId xmlns:a16="http://schemas.microsoft.com/office/drawing/2014/main" id="{94BF89C9-C30B-2642-28CF-6C7ED09922AB}"/>
              </a:ext>
            </a:extLst>
          </p:cNvPr>
          <p:cNvSpPr txBox="1">
            <a:spLocks noChangeArrowheads="1"/>
          </p:cNvSpPr>
          <p:nvPr/>
        </p:nvSpPr>
        <p:spPr bwMode="auto">
          <a:xfrm>
            <a:off x="5260181" y="2119667"/>
            <a:ext cx="3074194" cy="7854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will endure</a:t>
            </a:r>
          </a:p>
        </p:txBody>
      </p:sp>
      <p:sp>
        <p:nvSpPr>
          <p:cNvPr id="7" name="Rectangle 2">
            <a:extLst>
              <a:ext uri="{FF2B5EF4-FFF2-40B4-BE49-F238E27FC236}">
                <a16:creationId xmlns:a16="http://schemas.microsoft.com/office/drawing/2014/main" id="{D79AB83C-0BF6-D067-44A4-771D7AA0DDE7}"/>
              </a:ext>
            </a:extLst>
          </p:cNvPr>
          <p:cNvSpPr txBox="1">
            <a:spLocks noChangeArrowheads="1"/>
          </p:cNvSpPr>
          <p:nvPr/>
        </p:nvSpPr>
        <p:spPr bwMode="auto">
          <a:xfrm>
            <a:off x="2907506" y="3476625"/>
            <a:ext cx="535856" cy="759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t>
            </a:r>
          </a:p>
        </p:txBody>
      </p:sp>
      <p:sp>
        <p:nvSpPr>
          <p:cNvPr id="8" name="Rectangle 2">
            <a:extLst>
              <a:ext uri="{FF2B5EF4-FFF2-40B4-BE49-F238E27FC236}">
                <a16:creationId xmlns:a16="http://schemas.microsoft.com/office/drawing/2014/main" id="{9F9DCE76-CAED-E547-C58F-40A07CA50569}"/>
              </a:ext>
            </a:extLst>
          </p:cNvPr>
          <p:cNvSpPr txBox="1">
            <a:spLocks noChangeArrowheads="1"/>
          </p:cNvSpPr>
          <p:nvPr/>
        </p:nvSpPr>
        <p:spPr bwMode="auto">
          <a:xfrm>
            <a:off x="4874418" y="4821924"/>
            <a:ext cx="3441195" cy="7502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are the same</a:t>
            </a:r>
          </a:p>
        </p:txBody>
      </p:sp>
      <p:sp>
        <p:nvSpPr>
          <p:cNvPr id="9" name="Rectangle 2">
            <a:extLst>
              <a:ext uri="{FF2B5EF4-FFF2-40B4-BE49-F238E27FC236}">
                <a16:creationId xmlns:a16="http://schemas.microsoft.com/office/drawing/2014/main" id="{79BF1278-5749-93F5-7BAD-ABD337634667}"/>
              </a:ext>
            </a:extLst>
          </p:cNvPr>
          <p:cNvSpPr txBox="1">
            <a:spLocks noChangeArrowheads="1"/>
          </p:cNvSpPr>
          <p:nvPr/>
        </p:nvSpPr>
        <p:spPr bwMode="auto">
          <a:xfrm>
            <a:off x="1538288" y="5477017"/>
            <a:ext cx="6982043" cy="778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Your years will have no end</a:t>
            </a:r>
          </a:p>
        </p:txBody>
      </p:sp>
      <p:sp>
        <p:nvSpPr>
          <p:cNvPr id="10" name="Rectangle 2">
            <a:extLst>
              <a:ext uri="{FF2B5EF4-FFF2-40B4-BE49-F238E27FC236}">
                <a16:creationId xmlns:a16="http://schemas.microsoft.com/office/drawing/2014/main" id="{39113208-9D4C-6EAF-E38E-1A77502B58E5}"/>
              </a:ext>
            </a:extLst>
          </p:cNvPr>
          <p:cNvSpPr txBox="1">
            <a:spLocks noChangeArrowheads="1"/>
          </p:cNvSpPr>
          <p:nvPr/>
        </p:nvSpPr>
        <p:spPr bwMode="auto">
          <a:xfrm>
            <a:off x="4976812" y="782187"/>
            <a:ext cx="3281363" cy="779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heavens</a:t>
            </a:r>
          </a:p>
        </p:txBody>
      </p:sp>
      <p:sp>
        <p:nvSpPr>
          <p:cNvPr id="11" name="Rectangle 2">
            <a:extLst>
              <a:ext uri="{FF2B5EF4-FFF2-40B4-BE49-F238E27FC236}">
                <a16:creationId xmlns:a16="http://schemas.microsoft.com/office/drawing/2014/main" id="{D7D0678F-4D79-C62B-F63F-4E2A4E951EAD}"/>
              </a:ext>
            </a:extLst>
          </p:cNvPr>
          <p:cNvSpPr txBox="1">
            <a:spLocks noChangeArrowheads="1"/>
          </p:cNvSpPr>
          <p:nvPr/>
        </p:nvSpPr>
        <p:spPr bwMode="auto">
          <a:xfrm>
            <a:off x="518614" y="1440657"/>
            <a:ext cx="1153024" cy="8027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are</a:t>
            </a:r>
          </a:p>
        </p:txBody>
      </p:sp>
      <p:sp>
        <p:nvSpPr>
          <p:cNvPr id="12" name="Rectangle 2">
            <a:extLst>
              <a:ext uri="{FF2B5EF4-FFF2-40B4-BE49-F238E27FC236}">
                <a16:creationId xmlns:a16="http://schemas.microsoft.com/office/drawing/2014/main" id="{CE3E3D82-EFE9-AB61-7940-D41A12FBDDE3}"/>
              </a:ext>
            </a:extLst>
          </p:cNvPr>
          <p:cNvSpPr txBox="1">
            <a:spLocks noChangeArrowheads="1"/>
          </p:cNvSpPr>
          <p:nvPr/>
        </p:nvSpPr>
        <p:spPr bwMode="auto">
          <a:xfrm>
            <a:off x="4243388" y="1464575"/>
            <a:ext cx="1438208" cy="757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Your</a:t>
            </a:r>
          </a:p>
        </p:txBody>
      </p:sp>
      <p:sp>
        <p:nvSpPr>
          <p:cNvPr id="13" name="Rectangle 2">
            <a:extLst>
              <a:ext uri="{FF2B5EF4-FFF2-40B4-BE49-F238E27FC236}">
                <a16:creationId xmlns:a16="http://schemas.microsoft.com/office/drawing/2014/main" id="{2DC2BAAE-1914-FAC5-8344-FEC4C15646EF}"/>
              </a:ext>
            </a:extLst>
          </p:cNvPr>
          <p:cNvSpPr txBox="1">
            <a:spLocks noChangeArrowheads="1"/>
          </p:cNvSpPr>
          <p:nvPr/>
        </p:nvSpPr>
        <p:spPr bwMode="auto">
          <a:xfrm>
            <a:off x="2312194" y="1464575"/>
            <a:ext cx="1567896" cy="7523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work</a:t>
            </a:r>
          </a:p>
        </p:txBody>
      </p:sp>
      <p:sp>
        <p:nvSpPr>
          <p:cNvPr id="14" name="Rectangle 2">
            <a:extLst>
              <a:ext uri="{FF2B5EF4-FFF2-40B4-BE49-F238E27FC236}">
                <a16:creationId xmlns:a16="http://schemas.microsoft.com/office/drawing/2014/main" id="{35E9401E-24CE-0E12-DF82-3593539F5228}"/>
              </a:ext>
            </a:extLst>
          </p:cNvPr>
          <p:cNvSpPr txBox="1">
            <a:spLocks noChangeArrowheads="1"/>
          </p:cNvSpPr>
          <p:nvPr/>
        </p:nvSpPr>
        <p:spPr bwMode="auto">
          <a:xfrm>
            <a:off x="7100889" y="1464576"/>
            <a:ext cx="1528624" cy="754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They</a:t>
            </a:r>
          </a:p>
        </p:txBody>
      </p:sp>
      <p:sp>
        <p:nvSpPr>
          <p:cNvPr id="15" name="Rectangle 2">
            <a:extLst>
              <a:ext uri="{FF2B5EF4-FFF2-40B4-BE49-F238E27FC236}">
                <a16:creationId xmlns:a16="http://schemas.microsoft.com/office/drawing/2014/main" id="{58E507BC-B3C9-937D-7420-FE52A31DAD15}"/>
              </a:ext>
            </a:extLst>
          </p:cNvPr>
          <p:cNvSpPr txBox="1">
            <a:spLocks noChangeArrowheads="1"/>
          </p:cNvSpPr>
          <p:nvPr/>
        </p:nvSpPr>
        <p:spPr bwMode="auto">
          <a:xfrm>
            <a:off x="570824" y="2119667"/>
            <a:ext cx="3022483" cy="7854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will perish</a:t>
            </a:r>
          </a:p>
        </p:txBody>
      </p:sp>
      <p:sp>
        <p:nvSpPr>
          <p:cNvPr id="16" name="Rectangle 2">
            <a:extLst>
              <a:ext uri="{FF2B5EF4-FFF2-40B4-BE49-F238E27FC236}">
                <a16:creationId xmlns:a16="http://schemas.microsoft.com/office/drawing/2014/main" id="{55B5F473-D9E5-50EE-CE57-31D1F981D60A}"/>
              </a:ext>
            </a:extLst>
          </p:cNvPr>
          <p:cNvSpPr txBox="1">
            <a:spLocks noChangeArrowheads="1"/>
          </p:cNvSpPr>
          <p:nvPr/>
        </p:nvSpPr>
        <p:spPr bwMode="auto">
          <a:xfrm>
            <a:off x="3971498" y="2783682"/>
            <a:ext cx="869583" cy="7972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all</a:t>
            </a:r>
          </a:p>
        </p:txBody>
      </p:sp>
      <p:sp>
        <p:nvSpPr>
          <p:cNvPr id="17" name="Rectangle 2">
            <a:extLst>
              <a:ext uri="{FF2B5EF4-FFF2-40B4-BE49-F238E27FC236}">
                <a16:creationId xmlns:a16="http://schemas.microsoft.com/office/drawing/2014/main" id="{9E471342-1786-8C9C-D739-8854A8D9A925}"/>
              </a:ext>
            </a:extLst>
          </p:cNvPr>
          <p:cNvSpPr txBox="1">
            <a:spLocks noChangeArrowheads="1"/>
          </p:cNvSpPr>
          <p:nvPr/>
        </p:nvSpPr>
        <p:spPr bwMode="auto">
          <a:xfrm>
            <a:off x="2907506" y="2788408"/>
            <a:ext cx="1368369" cy="7906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will</a:t>
            </a:r>
          </a:p>
        </p:txBody>
      </p:sp>
      <p:sp>
        <p:nvSpPr>
          <p:cNvPr id="18" name="Rectangle 2">
            <a:extLst>
              <a:ext uri="{FF2B5EF4-FFF2-40B4-BE49-F238E27FC236}">
                <a16:creationId xmlns:a16="http://schemas.microsoft.com/office/drawing/2014/main" id="{AAEBAE7A-70D5-E887-1836-7DEE8142D2A6}"/>
              </a:ext>
            </a:extLst>
          </p:cNvPr>
          <p:cNvSpPr txBox="1">
            <a:spLocks noChangeArrowheads="1"/>
          </p:cNvSpPr>
          <p:nvPr/>
        </p:nvSpPr>
        <p:spPr bwMode="auto">
          <a:xfrm>
            <a:off x="4474369" y="2774761"/>
            <a:ext cx="2708480" cy="818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grow old</a:t>
            </a:r>
          </a:p>
        </p:txBody>
      </p:sp>
      <p:sp>
        <p:nvSpPr>
          <p:cNvPr id="19" name="Rectangle 2">
            <a:extLst>
              <a:ext uri="{FF2B5EF4-FFF2-40B4-BE49-F238E27FC236}">
                <a16:creationId xmlns:a16="http://schemas.microsoft.com/office/drawing/2014/main" id="{F7049383-8833-B553-5E2A-5DCCDEBBA693}"/>
              </a:ext>
            </a:extLst>
          </p:cNvPr>
          <p:cNvSpPr txBox="1">
            <a:spLocks noChangeArrowheads="1"/>
          </p:cNvSpPr>
          <p:nvPr/>
        </p:nvSpPr>
        <p:spPr bwMode="auto">
          <a:xfrm>
            <a:off x="5950422" y="3470796"/>
            <a:ext cx="2295847" cy="7678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 will</a:t>
            </a:r>
          </a:p>
        </p:txBody>
      </p:sp>
      <p:sp>
        <p:nvSpPr>
          <p:cNvPr id="20" name="Rectangle 2">
            <a:extLst>
              <a:ext uri="{FF2B5EF4-FFF2-40B4-BE49-F238E27FC236}">
                <a16:creationId xmlns:a16="http://schemas.microsoft.com/office/drawing/2014/main" id="{2E0D314A-5BB4-B942-10C9-1419158926B4}"/>
              </a:ext>
            </a:extLst>
          </p:cNvPr>
          <p:cNvSpPr txBox="1">
            <a:spLocks noChangeArrowheads="1"/>
          </p:cNvSpPr>
          <p:nvPr/>
        </p:nvSpPr>
        <p:spPr bwMode="auto">
          <a:xfrm>
            <a:off x="696037" y="4125888"/>
            <a:ext cx="3716318" cy="798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change them</a:t>
            </a:r>
          </a:p>
        </p:txBody>
      </p:sp>
      <p:sp>
        <p:nvSpPr>
          <p:cNvPr id="21" name="Rectangle 2">
            <a:extLst>
              <a:ext uri="{FF2B5EF4-FFF2-40B4-BE49-F238E27FC236}">
                <a16:creationId xmlns:a16="http://schemas.microsoft.com/office/drawing/2014/main" id="{34E1B8C1-E199-19CE-1CFD-E035E3BB9598}"/>
              </a:ext>
            </a:extLst>
          </p:cNvPr>
          <p:cNvSpPr txBox="1">
            <a:spLocks noChangeArrowheads="1"/>
          </p:cNvSpPr>
          <p:nvPr/>
        </p:nvSpPr>
        <p:spPr bwMode="auto">
          <a:xfrm>
            <a:off x="5063319" y="4121944"/>
            <a:ext cx="3368687" cy="8100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they will be</a:t>
            </a:r>
          </a:p>
        </p:txBody>
      </p:sp>
      <p:sp>
        <p:nvSpPr>
          <p:cNvPr id="22" name="Rectangle 2">
            <a:extLst>
              <a:ext uri="{FF2B5EF4-FFF2-40B4-BE49-F238E27FC236}">
                <a16:creationId xmlns:a16="http://schemas.microsoft.com/office/drawing/2014/main" id="{183EE7A2-6448-420B-200D-8D5C22549BDD}"/>
              </a:ext>
            </a:extLst>
          </p:cNvPr>
          <p:cNvSpPr txBox="1">
            <a:spLocks noChangeArrowheads="1"/>
          </p:cNvSpPr>
          <p:nvPr/>
        </p:nvSpPr>
        <p:spPr bwMode="auto">
          <a:xfrm>
            <a:off x="679544" y="4816062"/>
            <a:ext cx="2392485" cy="7632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changed</a:t>
            </a:r>
          </a:p>
        </p:txBody>
      </p:sp>
      <p:sp>
        <p:nvSpPr>
          <p:cNvPr id="24" name="Rectangle 2">
            <a:extLst>
              <a:ext uri="{FF2B5EF4-FFF2-40B4-BE49-F238E27FC236}">
                <a16:creationId xmlns:a16="http://schemas.microsoft.com/office/drawing/2014/main" id="{6EC8DD8C-6D17-1E39-C9AA-66158BB1E942}"/>
              </a:ext>
            </a:extLst>
          </p:cNvPr>
          <p:cNvSpPr txBox="1">
            <a:spLocks noChangeArrowheads="1"/>
          </p:cNvSpPr>
          <p:nvPr/>
        </p:nvSpPr>
        <p:spPr bwMode="auto">
          <a:xfrm>
            <a:off x="435334" y="2839090"/>
            <a:ext cx="86927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a:t>
            </a:r>
          </a:p>
        </p:txBody>
      </p:sp>
      <p:sp>
        <p:nvSpPr>
          <p:cNvPr id="25" name="Arrow: Bent-Up 9">
            <a:extLst>
              <a:ext uri="{FF2B5EF4-FFF2-40B4-BE49-F238E27FC236}">
                <a16:creationId xmlns:a16="http://schemas.microsoft.com/office/drawing/2014/main" id="{C7EC75EA-DBD7-B898-7D80-D18381C7E089}"/>
              </a:ext>
            </a:extLst>
          </p:cNvPr>
          <p:cNvSpPr/>
          <p:nvPr/>
        </p:nvSpPr>
        <p:spPr>
          <a:xfrm rot="5400000">
            <a:off x="1649389" y="1702281"/>
            <a:ext cx="349096" cy="352845"/>
          </a:xfrm>
          <a:prstGeom prst="bentUpArrow">
            <a:avLst>
              <a:gd name="adj1" fmla="val 26365"/>
              <a:gd name="adj2" fmla="val 32031"/>
              <a:gd name="adj3" fmla="val 35156"/>
            </a:avLst>
          </a:prstGeom>
          <a:solidFill>
            <a:schemeClr val="bg1"/>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6" name="Arrow: Bent-Up 9">
            <a:extLst>
              <a:ext uri="{FF2B5EF4-FFF2-40B4-BE49-F238E27FC236}">
                <a16:creationId xmlns:a16="http://schemas.microsoft.com/office/drawing/2014/main" id="{E37C0CD9-21BC-6878-D8EF-7D99EB9C591F}"/>
              </a:ext>
            </a:extLst>
          </p:cNvPr>
          <p:cNvSpPr/>
          <p:nvPr/>
        </p:nvSpPr>
        <p:spPr>
          <a:xfrm rot="5400000">
            <a:off x="2751640" y="4709361"/>
            <a:ext cx="349096" cy="352845"/>
          </a:xfrm>
          <a:prstGeom prst="bentUpArrow">
            <a:avLst>
              <a:gd name="adj1" fmla="val 26365"/>
              <a:gd name="adj2" fmla="val 32031"/>
              <a:gd name="adj3" fmla="val 35156"/>
            </a:avLst>
          </a:prstGeom>
          <a:solidFill>
            <a:schemeClr val="tx1">
              <a:lumMod val="65000"/>
              <a:lumOff val="35000"/>
            </a:schemeClr>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7" name="Arrow: Bent-Up 9">
            <a:extLst>
              <a:ext uri="{FF2B5EF4-FFF2-40B4-BE49-F238E27FC236}">
                <a16:creationId xmlns:a16="http://schemas.microsoft.com/office/drawing/2014/main" id="{784696FF-5728-06FC-3014-02C78D24EF4E}"/>
              </a:ext>
            </a:extLst>
          </p:cNvPr>
          <p:cNvSpPr/>
          <p:nvPr/>
        </p:nvSpPr>
        <p:spPr>
          <a:xfrm rot="5400000">
            <a:off x="3237166" y="6035737"/>
            <a:ext cx="349096" cy="352845"/>
          </a:xfrm>
          <a:prstGeom prst="bentUpArrow">
            <a:avLst>
              <a:gd name="adj1" fmla="val 26365"/>
              <a:gd name="adj2" fmla="val 32031"/>
              <a:gd name="adj3" fmla="val 35156"/>
            </a:avLst>
          </a:prstGeom>
          <a:solidFill>
            <a:srgbClr val="66FF33"/>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9" name="Thermodynamics">
            <a:extLst>
              <a:ext uri="{FF2B5EF4-FFF2-40B4-BE49-F238E27FC236}">
                <a16:creationId xmlns:a16="http://schemas.microsoft.com/office/drawing/2014/main" id="{76BFC317-2B35-2784-3995-ED2D6F167EF4}"/>
              </a:ext>
            </a:extLst>
          </p:cNvPr>
          <p:cNvSpPr txBox="1">
            <a:spLocks noChangeArrowheads="1"/>
          </p:cNvSpPr>
          <p:nvPr/>
        </p:nvSpPr>
        <p:spPr bwMode="auto">
          <a:xfrm>
            <a:off x="3728542" y="5394960"/>
            <a:ext cx="4923968" cy="9766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5000" b="1" spc="50" dirty="0">
                <a:ln w="11430"/>
                <a:gradFill>
                  <a:gsLst>
                    <a:gs pos="0">
                      <a:srgbClr val="FFF200"/>
                    </a:gs>
                    <a:gs pos="33000">
                      <a:srgbClr val="FF7A00"/>
                    </a:gs>
                    <a:gs pos="52000">
                      <a:srgbClr val="FF0300"/>
                    </a:gs>
                    <a:gs pos="88000">
                      <a:srgbClr val="7030A0"/>
                    </a:gs>
                    <a:gs pos="65000">
                      <a:srgbClr val="C00000"/>
                    </a:gs>
                  </a:gsLst>
                  <a:lin ang="5400000" scaled="0"/>
                </a:gradFill>
                <a:effectLst>
                  <a:glow rad="127000">
                    <a:srgbClr val="000000"/>
                  </a:glow>
                  <a:outerShdw blurRad="76200" dist="50800" dir="5400000" algn="tl" rotWithShape="0">
                    <a:srgbClr val="000000">
                      <a:alpha val="65000"/>
                    </a:srgbClr>
                  </a:outerShdw>
                </a:effectLst>
                <a:latin typeface="Calibri" panose="020F0502020204030204" pitchFamily="34" charset="0"/>
                <a:cs typeface="Calibri" panose="020F0502020204030204" pitchFamily="34" charset="0"/>
              </a:rPr>
              <a:t>Thermodynamics</a:t>
            </a:r>
          </a:p>
        </p:txBody>
      </p:sp>
      <p:sp>
        <p:nvSpPr>
          <p:cNvPr id="30" name="Title 1">
            <a:extLst>
              <a:ext uri="{FF2B5EF4-FFF2-40B4-BE49-F238E27FC236}">
                <a16:creationId xmlns:a16="http://schemas.microsoft.com/office/drawing/2014/main" id="{A65E2573-CAE6-E200-5414-018C6914B63F}"/>
              </a:ext>
            </a:extLst>
          </p:cNvPr>
          <p:cNvSpPr txBox="1">
            <a:spLocks/>
          </p:cNvSpPr>
          <p:nvPr/>
        </p:nvSpPr>
        <p:spPr>
          <a:xfrm>
            <a:off x="5898494" y="2931726"/>
            <a:ext cx="1884071"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1" name="Rectangle 2">
            <a:extLst>
              <a:ext uri="{FF2B5EF4-FFF2-40B4-BE49-F238E27FC236}">
                <a16:creationId xmlns:a16="http://schemas.microsoft.com/office/drawing/2014/main" id="{02EAC6B4-E98D-F2A5-05A2-4CE1F7E9CC00}"/>
              </a:ext>
            </a:extLst>
          </p:cNvPr>
          <p:cNvSpPr txBox="1">
            <a:spLocks noChangeArrowheads="1"/>
          </p:cNvSpPr>
          <p:nvPr/>
        </p:nvSpPr>
        <p:spPr bwMode="auto">
          <a:xfrm>
            <a:off x="5836863" y="2857501"/>
            <a:ext cx="1995068" cy="768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 end</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9" name="Rounded Rectangle 3078">
            <a:extLst>
              <a:ext uri="{FF2B5EF4-FFF2-40B4-BE49-F238E27FC236}">
                <a16:creationId xmlns:a16="http://schemas.microsoft.com/office/drawing/2014/main" id="{9FF940C9-4979-FE97-5084-6563C3526EA7}"/>
              </a:ext>
            </a:extLst>
          </p:cNvPr>
          <p:cNvSpPr>
            <a:spLocks noChangeAspect="1"/>
          </p:cNvSpPr>
          <p:nvPr/>
        </p:nvSpPr>
        <p:spPr>
          <a:xfrm>
            <a:off x="443368" y="2223775"/>
            <a:ext cx="8449056" cy="784098"/>
          </a:xfrm>
          <a:prstGeom prst="roundRect">
            <a:avLst/>
          </a:prstGeom>
          <a:blipFill>
            <a:blip r:embed="rId6"/>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0" name="Multiply 42">
            <a:extLst>
              <a:ext uri="{FF2B5EF4-FFF2-40B4-BE49-F238E27FC236}">
                <a16:creationId xmlns:a16="http://schemas.microsoft.com/office/drawing/2014/main" id="{19A6AE7A-7EB2-8589-E722-6D21D214577E}"/>
              </a:ext>
            </a:extLst>
          </p:cNvPr>
          <p:cNvSpPr/>
          <p:nvPr/>
        </p:nvSpPr>
        <p:spPr>
          <a:xfrm>
            <a:off x="2648334" y="3960628"/>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081" name="Arrow: Down 3080">
            <a:extLst>
              <a:ext uri="{FF2B5EF4-FFF2-40B4-BE49-F238E27FC236}">
                <a16:creationId xmlns:a16="http://schemas.microsoft.com/office/drawing/2014/main" id="{12983342-442A-44F7-83D7-15E79B6A8D75}"/>
              </a:ext>
            </a:extLst>
          </p:cNvPr>
          <p:cNvSpPr/>
          <p:nvPr/>
        </p:nvSpPr>
        <p:spPr>
          <a:xfrm>
            <a:off x="726141" y="910366"/>
            <a:ext cx="354330" cy="1154430"/>
          </a:xfrm>
          <a:prstGeom prst="downArrow">
            <a:avLst>
              <a:gd name="adj1" fmla="val 40892"/>
              <a:gd name="adj2" fmla="val 66698"/>
            </a:avLst>
          </a:prstGeom>
          <a:solidFill>
            <a:srgbClr val="CC99FF"/>
          </a:solidFill>
          <a:effectLst>
            <a:glow rad="101600">
              <a:srgbClr val="7030A0">
                <a:alpha val="80000"/>
              </a:srgbClr>
            </a:glow>
          </a:effectLst>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3" name="Rectangle 9">
            <a:extLst>
              <a:ext uri="{FF2B5EF4-FFF2-40B4-BE49-F238E27FC236}">
                <a16:creationId xmlns:a16="http://schemas.microsoft.com/office/drawing/2014/main" id="{6712DB9F-369D-395A-65E1-D836073AF129}"/>
              </a:ext>
            </a:extLst>
          </p:cNvPr>
          <p:cNvSpPr>
            <a:spLocks noChangeArrowheads="1"/>
          </p:cNvSpPr>
          <p:nvPr/>
        </p:nvSpPr>
        <p:spPr bwMode="auto">
          <a:xfrm>
            <a:off x="59620" y="235461"/>
            <a:ext cx="1683604"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CC9900"/>
                </a:solidFill>
                <a:effectLst>
                  <a:glow rad="127000">
                    <a:schemeClr val="tx1"/>
                  </a:glow>
                </a:effectLst>
                <a:uLnTx/>
                <a:uFillTx/>
                <a:latin typeface="Aharoni" panose="02010803020104030203" pitchFamily="2" charset="-79"/>
                <a:cs typeface="Aharoni" panose="02010803020104030203" pitchFamily="2" charset="-79"/>
              </a:rPr>
              <a:t>GOD</a:t>
            </a:r>
            <a:endParaRPr kumimoji="0" lang="en-US" sz="4400" b="1" i="1" u="none" strike="noStrike" kern="1200" cap="none" spc="0" normalizeH="0" baseline="0" noProof="0" dirty="0">
              <a:ln>
                <a:noFill/>
              </a:ln>
              <a:solidFill>
                <a:srgbClr val="CC9900"/>
              </a:solidFill>
              <a:effectLst>
                <a:glow rad="127000">
                  <a:schemeClr val="tx1"/>
                </a:glow>
              </a:effectLst>
              <a:uLnTx/>
              <a:uFillTx/>
              <a:latin typeface="Aharoni" panose="02010803020104030203" pitchFamily="2" charset="-79"/>
              <a:cs typeface="Aharoni" panose="02010803020104030203" pitchFamily="2" charset="-79"/>
            </a:endParaRPr>
          </a:p>
        </p:txBody>
      </p:sp>
      <p:sp>
        <p:nvSpPr>
          <p:cNvPr id="3072" name="Rectangle 9">
            <a:extLst>
              <a:ext uri="{FF2B5EF4-FFF2-40B4-BE49-F238E27FC236}">
                <a16:creationId xmlns:a16="http://schemas.microsoft.com/office/drawing/2014/main" id="{C510143B-78CB-DA93-0C2E-2A5B9DF66352}"/>
              </a:ext>
            </a:extLst>
          </p:cNvPr>
          <p:cNvSpPr>
            <a:spLocks noChangeArrowheads="1"/>
          </p:cNvSpPr>
          <p:nvPr/>
        </p:nvSpPr>
        <p:spPr bwMode="auto">
          <a:xfrm>
            <a:off x="59620" y="235461"/>
            <a:ext cx="1683604"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CC9900"/>
                </a:solidFill>
                <a:effectLst>
                  <a:glow rad="127000">
                    <a:schemeClr val="tx1"/>
                  </a:glow>
                </a:effectLst>
                <a:uLnTx/>
                <a:uFillTx/>
                <a:latin typeface="Aharoni" panose="02010803020104030203" pitchFamily="2" charset="-79"/>
                <a:cs typeface="Aharoni" panose="02010803020104030203" pitchFamily="2" charset="-79"/>
              </a:rPr>
              <a:t>GOD</a:t>
            </a:r>
            <a:endParaRPr kumimoji="0" lang="en-US" sz="4400" b="1" i="1" u="none" strike="noStrike" kern="1200" cap="none" spc="0" normalizeH="0" baseline="0" noProof="0" dirty="0">
              <a:ln>
                <a:noFill/>
              </a:ln>
              <a:solidFill>
                <a:srgbClr val="CC9900"/>
              </a:solidFill>
              <a:effectLst>
                <a:glow rad="127000">
                  <a:schemeClr val="tx1"/>
                </a:glow>
              </a:effectLst>
              <a:uLnTx/>
              <a:uFillTx/>
              <a:latin typeface="Aharoni" panose="02010803020104030203" pitchFamily="2" charset="-79"/>
              <a:cs typeface="Aharoni" panose="02010803020104030203" pitchFamily="2" charset="-79"/>
            </a:endParaRPr>
          </a:p>
        </p:txBody>
      </p:sp>
      <p:pic>
        <p:nvPicPr>
          <p:cNvPr id="3075" name="Picture 9">
            <a:extLst>
              <a:ext uri="{FF2B5EF4-FFF2-40B4-BE49-F238E27FC236}">
                <a16:creationId xmlns:a16="http://schemas.microsoft.com/office/drawing/2014/main" id="{46849673-C9BF-D419-EA16-10CD50217754}"/>
              </a:ext>
            </a:extLst>
          </p:cNvPr>
          <p:cNvPicPr>
            <a:picLocks noChangeAspect="1"/>
          </p:cNvPicPr>
          <p:nvPr/>
        </p:nvPicPr>
        <p:blipFill>
          <a:blip r:embed="rId7">
            <a:extLst>
              <a:ext uri="{BEBA8EAE-BF5A-486C-A8C5-ECC9F3942E4B}">
                <a14:imgProps xmlns:a14="http://schemas.microsoft.com/office/drawing/2010/main">
                  <a14:imgLayer r:embed="rId8">
                    <a14:imgEffect>
                      <a14:artisticBlur/>
                    </a14:imgEffect>
                    <a14:imgEffect>
                      <a14:sharpenSoften amount="-94000"/>
                    </a14:imgEffect>
                  </a14:imgLayer>
                </a14:imgProps>
              </a:ext>
            </a:extLst>
          </a:blip>
          <a:stretch>
            <a:fillRect/>
          </a:stretch>
        </p:blipFill>
        <p:spPr>
          <a:xfrm>
            <a:off x="358613" y="206383"/>
            <a:ext cx="8388170" cy="4157678"/>
          </a:xfrm>
          <a:prstGeom prst="rect">
            <a:avLst/>
          </a:prstGeom>
        </p:spPr>
      </p:pic>
    </p:spTree>
    <p:extLst>
      <p:ext uri="{BB962C8B-B14F-4D97-AF65-F5344CB8AC3E}">
        <p14:creationId xmlns:p14="http://schemas.microsoft.com/office/powerpoint/2010/main" val="25711209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par>
                                <p:cTn id="7" presetID="23" presetClass="exit" presetSubtype="32" fill="hold" nodeType="withEffect">
                                  <p:stCondLst>
                                    <p:cond delay="0"/>
                                  </p:stCondLst>
                                  <p:childTnLst>
                                    <p:anim calcmode="lin" valueType="num">
                                      <p:cBhvr>
                                        <p:cTn id="8" dur="1500"/>
                                        <p:tgtEl>
                                          <p:spTgt spid="3076"/>
                                        </p:tgtEl>
                                        <p:attrNameLst>
                                          <p:attrName>ppt_w</p:attrName>
                                        </p:attrNameLst>
                                      </p:cBhvr>
                                      <p:tavLst>
                                        <p:tav tm="0">
                                          <p:val>
                                            <p:strVal val="ppt_w"/>
                                          </p:val>
                                        </p:tav>
                                        <p:tav tm="100000">
                                          <p:val>
                                            <p:fltVal val="0"/>
                                          </p:val>
                                        </p:tav>
                                      </p:tavLst>
                                    </p:anim>
                                    <p:anim calcmode="lin" valueType="num">
                                      <p:cBhvr>
                                        <p:cTn id="9" dur="1500"/>
                                        <p:tgtEl>
                                          <p:spTgt spid="3076"/>
                                        </p:tgtEl>
                                        <p:attrNameLst>
                                          <p:attrName>ppt_h</p:attrName>
                                        </p:attrNameLst>
                                      </p:cBhvr>
                                      <p:tavLst>
                                        <p:tav tm="0">
                                          <p:val>
                                            <p:strVal val="ppt_h"/>
                                          </p:val>
                                        </p:tav>
                                        <p:tav tm="100000">
                                          <p:val>
                                            <p:fltVal val="0"/>
                                          </p:val>
                                        </p:tav>
                                      </p:tavLst>
                                    </p:anim>
                                    <p:set>
                                      <p:cBhvr>
                                        <p:cTn id="10" dur="1" fill="hold">
                                          <p:stCondLst>
                                            <p:cond delay="1499"/>
                                          </p:stCondLst>
                                        </p:cTn>
                                        <p:tgtEl>
                                          <p:spTgt spid="3076"/>
                                        </p:tgtEl>
                                        <p:attrNameLst>
                                          <p:attrName>style.visibility</p:attrName>
                                        </p:attrNameLst>
                                      </p:cBhvr>
                                      <p:to>
                                        <p:strVal val="hidden"/>
                                      </p:to>
                                    </p:set>
                                  </p:childTnLst>
                                </p:cTn>
                              </p:par>
                              <p:par>
                                <p:cTn id="11" presetID="42" presetClass="path" presetSubtype="0" accel="50000" decel="50000" fill="hold" nodeType="withEffect">
                                  <p:stCondLst>
                                    <p:cond delay="0"/>
                                  </p:stCondLst>
                                  <p:childTnLst>
                                    <p:animMotion origin="layout" path="M 2.77778E-6 -2.96296E-6 L -0.37986 0.18542 " pathEditMode="relative" rAng="0" ptsTypes="AA">
                                      <p:cBhvr>
                                        <p:cTn id="12" dur="1500" fill="hold"/>
                                        <p:tgtEl>
                                          <p:spTgt spid="3076"/>
                                        </p:tgtEl>
                                        <p:attrNameLst>
                                          <p:attrName>ppt_x</p:attrName>
                                          <p:attrName>ppt_y</p:attrName>
                                        </p:attrNameLst>
                                      </p:cBhvr>
                                      <p:rCtr x="-18993" y="9259"/>
                                    </p:animMotion>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250"/>
                                        <p:tgtEl>
                                          <p:spTgt spid="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250"/>
                                        <p:tgtEl>
                                          <p:spTgt spid="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25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250"/>
                                        <p:tgtEl>
                                          <p:spTgt spid="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25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50"/>
                                        <p:tgtEl>
                                          <p:spTgt spid="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250"/>
                                        <p:tgtEl>
                                          <p:spTgt spid="1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5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50"/>
                                        <p:tgtEl>
                                          <p:spTgt spid="1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250"/>
                                        <p:tgtEl>
                                          <p:spTgt spid="1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fade">
                                      <p:cBhvr>
                                        <p:cTn id="50" dur="250"/>
                                        <p:tgtEl>
                                          <p:spTgt spid="1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250"/>
                                        <p:tgtEl>
                                          <p:spTgt spid="1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fade">
                                      <p:cBhvr>
                                        <p:cTn id="56" dur="250"/>
                                        <p:tgtEl>
                                          <p:spTgt spid="1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fade">
                                      <p:cBhvr>
                                        <p:cTn id="59" dur="250"/>
                                        <p:tgtEl>
                                          <p:spTgt spid="1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250"/>
                                        <p:tgtEl>
                                          <p:spTgt spid="1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fade">
                                      <p:cBhvr>
                                        <p:cTn id="65" dur="25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0"/>
                                        </p:tgtEl>
                                        <p:attrNameLst>
                                          <p:attrName>style.visibility</p:attrName>
                                        </p:attrNameLst>
                                      </p:cBhvr>
                                      <p:to>
                                        <p:strVal val="visible"/>
                                      </p:to>
                                    </p:set>
                                    <p:animEffect transition="in" filter="fade">
                                      <p:cBhvr>
                                        <p:cTn id="68" dur="250"/>
                                        <p:tgtEl>
                                          <p:spTgt spid="20"/>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
                                        </p:tgtEl>
                                        <p:attrNameLst>
                                          <p:attrName>style.visibility</p:attrName>
                                        </p:attrNameLst>
                                      </p:cBhvr>
                                      <p:to>
                                        <p:strVal val="visible"/>
                                      </p:to>
                                    </p:set>
                                    <p:animEffect transition="in" filter="fade">
                                      <p:cBhvr>
                                        <p:cTn id="71" dur="250"/>
                                        <p:tgtEl>
                                          <p:spTgt spid="21"/>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250"/>
                                        <p:tgtEl>
                                          <p:spTgt spid="22"/>
                                        </p:tgtEl>
                                      </p:cBhvr>
                                    </p:animEffect>
                                  </p:childTnLst>
                                </p:cTn>
                              </p:par>
                              <p:par>
                                <p:cTn id="75" presetID="42" presetClass="path" presetSubtype="0" accel="50000" decel="50000" fill="hold" grpId="2" nodeType="withEffect">
                                  <p:stCondLst>
                                    <p:cond delay="0"/>
                                  </p:stCondLst>
                                  <p:childTnLst>
                                    <p:animMotion origin="layout" path="M -1.66667E-6 -2.22222E-6 L -0.23107 0.00903 " pathEditMode="relative" rAng="0" ptsTypes="AA">
                                      <p:cBhvr>
                                        <p:cTn id="76" dur="2000" fill="hold"/>
                                        <p:tgtEl>
                                          <p:spTgt spid="2"/>
                                        </p:tgtEl>
                                        <p:attrNameLst>
                                          <p:attrName>ppt_x</p:attrName>
                                          <p:attrName>ppt_y</p:attrName>
                                        </p:attrNameLst>
                                      </p:cBhvr>
                                      <p:rCtr x="-11563" y="440"/>
                                    </p:animMotion>
                                  </p:childTnLst>
                                </p:cTn>
                              </p:par>
                              <p:par>
                                <p:cTn id="77" presetID="42" presetClass="path" presetSubtype="0" accel="50000" decel="50000" fill="hold" grpId="2" nodeType="withEffect">
                                  <p:stCondLst>
                                    <p:cond delay="0"/>
                                  </p:stCondLst>
                                  <p:childTnLst>
                                    <p:animMotion origin="layout" path="M 2.22222E-6 1.85185E-6 L -0.26511 0.10579 " pathEditMode="relative" rAng="0" ptsTypes="AA">
                                      <p:cBhvr>
                                        <p:cTn id="78" dur="2000" fill="hold"/>
                                        <p:tgtEl>
                                          <p:spTgt spid="4"/>
                                        </p:tgtEl>
                                        <p:attrNameLst>
                                          <p:attrName>ppt_x</p:attrName>
                                          <p:attrName>ppt_y</p:attrName>
                                        </p:attrNameLst>
                                      </p:cBhvr>
                                      <p:rCtr x="-13264" y="5278"/>
                                    </p:animMotion>
                                  </p:childTnLst>
                                </p:cTn>
                              </p:par>
                              <p:par>
                                <p:cTn id="79" presetID="42" presetClass="path" presetSubtype="0" accel="50000" decel="50000" fill="hold" grpId="2" nodeType="withEffect">
                                  <p:stCondLst>
                                    <p:cond delay="0"/>
                                  </p:stCondLst>
                                  <p:childTnLst>
                                    <p:animMotion origin="layout" path="M -2.22222E-6 -3.33333E-6 L 0.51111 0.0088 " pathEditMode="relative" rAng="0" ptsTypes="AA">
                                      <p:cBhvr>
                                        <p:cTn id="80" dur="2000" fill="hold"/>
                                        <p:tgtEl>
                                          <p:spTgt spid="5"/>
                                        </p:tgtEl>
                                        <p:attrNameLst>
                                          <p:attrName>ppt_x</p:attrName>
                                          <p:attrName>ppt_y</p:attrName>
                                        </p:attrNameLst>
                                      </p:cBhvr>
                                      <p:rCtr x="25556" y="440"/>
                                    </p:animMotion>
                                  </p:childTnLst>
                                </p:cTn>
                              </p:par>
                              <p:par>
                                <p:cTn id="81" presetID="42" presetClass="path" presetSubtype="0" accel="50000" decel="50000" fill="hold" grpId="2" nodeType="withEffect">
                                  <p:stCondLst>
                                    <p:cond delay="0"/>
                                  </p:stCondLst>
                                  <p:childTnLst>
                                    <p:animMotion origin="layout" path="M 8.33333E-7 -3.7037E-6 L -0.4691 0.00926 " pathEditMode="relative" rAng="0" ptsTypes="AA">
                                      <p:cBhvr>
                                        <p:cTn id="82" dur="2000" fill="hold"/>
                                        <p:tgtEl>
                                          <p:spTgt spid="6"/>
                                        </p:tgtEl>
                                        <p:attrNameLst>
                                          <p:attrName>ppt_x</p:attrName>
                                          <p:attrName>ppt_y</p:attrName>
                                        </p:attrNameLst>
                                      </p:cBhvr>
                                      <p:rCtr x="-23455" y="463"/>
                                    </p:animMotion>
                                  </p:childTnLst>
                                </p:cTn>
                              </p:par>
                              <p:par>
                                <p:cTn id="83" presetID="42" presetClass="path" presetSubtype="0" accel="50000" decel="50000" fill="hold" grpId="2" nodeType="withEffect">
                                  <p:stCondLst>
                                    <p:cond delay="0"/>
                                  </p:stCondLst>
                                  <p:childTnLst>
                                    <p:animMotion origin="layout" path="M -2.22222E-6 1.48148E-6 L 0.07813 -0.18704 " pathEditMode="relative" rAng="0" ptsTypes="AA">
                                      <p:cBhvr>
                                        <p:cTn id="84" dur="2000" fill="hold"/>
                                        <p:tgtEl>
                                          <p:spTgt spid="7"/>
                                        </p:tgtEl>
                                        <p:attrNameLst>
                                          <p:attrName>ppt_x</p:attrName>
                                          <p:attrName>ppt_y</p:attrName>
                                        </p:attrNameLst>
                                      </p:cBhvr>
                                      <p:rCtr x="3906" y="-9352"/>
                                    </p:animMotion>
                                  </p:childTnLst>
                                </p:cTn>
                              </p:par>
                              <p:par>
                                <p:cTn id="85" presetID="42" presetClass="path" presetSubtype="0" accel="50000" decel="50000" fill="hold" grpId="2" nodeType="withEffect">
                                  <p:stCondLst>
                                    <p:cond delay="0"/>
                                  </p:stCondLst>
                                  <p:childTnLst>
                                    <p:animMotion origin="layout" path="M -5.55556E-7 1.11111E-6 L -0.10816 -0.3831 " pathEditMode="relative" rAng="0" ptsTypes="AA">
                                      <p:cBhvr>
                                        <p:cTn id="86" dur="2000" fill="hold"/>
                                        <p:tgtEl>
                                          <p:spTgt spid="8"/>
                                        </p:tgtEl>
                                        <p:attrNameLst>
                                          <p:attrName>ppt_x</p:attrName>
                                          <p:attrName>ppt_y</p:attrName>
                                        </p:attrNameLst>
                                      </p:cBhvr>
                                      <p:rCtr x="-5417" y="-19167"/>
                                    </p:animMotion>
                                  </p:childTnLst>
                                </p:cTn>
                              </p:par>
                              <p:par>
                                <p:cTn id="87" presetID="42" presetClass="path" presetSubtype="0" accel="50000" decel="50000" fill="hold" grpId="2" nodeType="withEffect">
                                  <p:stCondLst>
                                    <p:cond delay="0"/>
                                  </p:stCondLst>
                                  <p:childTnLst>
                                    <p:animMotion origin="layout" path="M 0 -4.07407E-6 L -0.06441 -0.38263 " pathEditMode="relative" rAng="0" ptsTypes="AA">
                                      <p:cBhvr>
                                        <p:cTn id="88" dur="2000" fill="hold"/>
                                        <p:tgtEl>
                                          <p:spTgt spid="9"/>
                                        </p:tgtEl>
                                        <p:attrNameLst>
                                          <p:attrName>ppt_x</p:attrName>
                                          <p:attrName>ppt_y</p:attrName>
                                        </p:attrNameLst>
                                      </p:cBhvr>
                                      <p:rCtr x="-3229" y="-19144"/>
                                    </p:animMotion>
                                  </p:childTnLst>
                                </p:cTn>
                              </p:par>
                              <p:par>
                                <p:cTn id="89" presetID="42" presetClass="path" presetSubtype="0" accel="50000" decel="50000" fill="hold" grpId="2" nodeType="withEffect">
                                  <p:stCondLst>
                                    <p:cond delay="0"/>
                                  </p:stCondLst>
                                  <p:childTnLst>
                                    <p:animMotion origin="layout" path="M -1.11111E-6 -3.33333E-6 L -0.33264 0.10648 " pathEditMode="relative" rAng="0" ptsTypes="AA">
                                      <p:cBhvr>
                                        <p:cTn id="90" dur="2000" fill="hold"/>
                                        <p:tgtEl>
                                          <p:spTgt spid="10"/>
                                        </p:tgtEl>
                                        <p:attrNameLst>
                                          <p:attrName>ppt_x</p:attrName>
                                          <p:attrName>ppt_y</p:attrName>
                                        </p:attrNameLst>
                                      </p:cBhvr>
                                      <p:rCtr x="-16632" y="5324"/>
                                    </p:animMotion>
                                  </p:childTnLst>
                                </p:cTn>
                              </p:par>
                              <p:par>
                                <p:cTn id="91" presetID="42" presetClass="path" presetSubtype="0" accel="50000" decel="50000" fill="hold" grpId="2" nodeType="withEffect">
                                  <p:stCondLst>
                                    <p:cond delay="0"/>
                                  </p:stCondLst>
                                  <p:childTnLst>
                                    <p:animMotion origin="layout" path="M -1.66667E-6 1.48148E-6 L 0.48021 0.0081 " pathEditMode="relative" rAng="0" ptsTypes="AA">
                                      <p:cBhvr>
                                        <p:cTn id="92" dur="2000" fill="hold"/>
                                        <p:tgtEl>
                                          <p:spTgt spid="11"/>
                                        </p:tgtEl>
                                        <p:attrNameLst>
                                          <p:attrName>ppt_x</p:attrName>
                                          <p:attrName>ppt_y</p:attrName>
                                        </p:attrNameLst>
                                      </p:cBhvr>
                                      <p:rCtr x="24010" y="394"/>
                                    </p:animMotion>
                                  </p:childTnLst>
                                </p:cTn>
                              </p:par>
                              <p:par>
                                <p:cTn id="93" presetID="42" presetClass="path" presetSubtype="0" accel="50000" decel="50000" fill="hold" grpId="2" nodeType="withEffect">
                                  <p:stCondLst>
                                    <p:cond delay="0"/>
                                  </p:stCondLst>
                                  <p:childTnLst>
                                    <p:animMotion origin="layout" path="M 1.66667E-6 0 L 0.17257 0.0088 " pathEditMode="relative" rAng="0" ptsTypes="AA">
                                      <p:cBhvr>
                                        <p:cTn id="94" dur="2000" fill="hold"/>
                                        <p:tgtEl>
                                          <p:spTgt spid="12"/>
                                        </p:tgtEl>
                                        <p:attrNameLst>
                                          <p:attrName>ppt_x</p:attrName>
                                          <p:attrName>ppt_y</p:attrName>
                                        </p:attrNameLst>
                                      </p:cBhvr>
                                      <p:rCtr x="8628" y="440"/>
                                    </p:animMotion>
                                  </p:childTnLst>
                                </p:cTn>
                              </p:par>
                              <p:par>
                                <p:cTn id="95" presetID="42" presetClass="path" presetSubtype="0" accel="50000" decel="50000" fill="hold" grpId="2" nodeType="withEffect">
                                  <p:stCondLst>
                                    <p:cond delay="0"/>
                                  </p:stCondLst>
                                  <p:childTnLst>
                                    <p:animMotion origin="layout" path="M 5.55556E-7 1.48148E-6 L -0.74653 0.34236 " pathEditMode="relative" rAng="0" ptsTypes="AA">
                                      <p:cBhvr>
                                        <p:cTn id="96" dur="2000" fill="hold"/>
                                        <p:tgtEl>
                                          <p:spTgt spid="14"/>
                                        </p:tgtEl>
                                        <p:attrNameLst>
                                          <p:attrName>ppt_x</p:attrName>
                                          <p:attrName>ppt_y</p:attrName>
                                        </p:attrNameLst>
                                      </p:cBhvr>
                                      <p:rCtr x="-37326" y="17106"/>
                                    </p:animMotion>
                                  </p:childTnLst>
                                </p:cTn>
                              </p:par>
                              <p:par>
                                <p:cTn id="97" presetID="42" presetClass="path" presetSubtype="0" accel="50000" decel="50000" fill="hold" grpId="2" nodeType="withEffect">
                                  <p:stCondLst>
                                    <p:cond delay="0"/>
                                  </p:stCondLst>
                                  <p:childTnLst>
                                    <p:animMotion origin="layout" path="M 2.22222E-6 -3.7037E-6 L 0.09219 0.24422 " pathEditMode="relative" rAng="0" ptsTypes="AA">
                                      <p:cBhvr>
                                        <p:cTn id="98" dur="2000" fill="hold"/>
                                        <p:tgtEl>
                                          <p:spTgt spid="15"/>
                                        </p:tgtEl>
                                        <p:attrNameLst>
                                          <p:attrName>ppt_x</p:attrName>
                                          <p:attrName>ppt_y</p:attrName>
                                        </p:attrNameLst>
                                      </p:cBhvr>
                                      <p:rCtr x="4601" y="12199"/>
                                    </p:animMotion>
                                  </p:childTnLst>
                                </p:cTn>
                              </p:par>
                              <p:par>
                                <p:cTn id="99" presetID="42" presetClass="path" presetSubtype="0" accel="50000" decel="50000" fill="hold" grpId="2" nodeType="withEffect">
                                  <p:stCondLst>
                                    <p:cond delay="0"/>
                                  </p:stCondLst>
                                  <p:childTnLst>
                                    <p:animMotion origin="layout" path="M -8.33333E-7 -3.7037E-7 L -0.08524 0.24398 " pathEditMode="relative" rAng="0" ptsTypes="AA">
                                      <p:cBhvr>
                                        <p:cTn id="100" dur="2000" fill="hold"/>
                                        <p:tgtEl>
                                          <p:spTgt spid="16"/>
                                        </p:tgtEl>
                                        <p:attrNameLst>
                                          <p:attrName>ppt_x</p:attrName>
                                          <p:attrName>ppt_y</p:attrName>
                                        </p:attrNameLst>
                                      </p:cBhvr>
                                      <p:rCtr x="-4271" y="12199"/>
                                    </p:animMotion>
                                  </p:childTnLst>
                                </p:cTn>
                              </p:par>
                              <p:par>
                                <p:cTn id="101" presetID="42" presetClass="path" presetSubtype="0" accel="50000" decel="50000" fill="hold" grpId="2" nodeType="withEffect">
                                  <p:stCondLst>
                                    <p:cond delay="0"/>
                                  </p:stCondLst>
                                  <p:childTnLst>
                                    <p:animMotion origin="layout" path="M 1.66667E-6 -3.7037E-7 L 0.09288 0.24398 " pathEditMode="relative" rAng="0" ptsTypes="AA">
                                      <p:cBhvr>
                                        <p:cTn id="102" dur="2000" fill="hold"/>
                                        <p:tgtEl>
                                          <p:spTgt spid="17"/>
                                        </p:tgtEl>
                                        <p:attrNameLst>
                                          <p:attrName>ppt_x</p:attrName>
                                          <p:attrName>ppt_y</p:attrName>
                                        </p:attrNameLst>
                                      </p:cBhvr>
                                      <p:rCtr x="4635" y="12199"/>
                                    </p:animMotion>
                                  </p:childTnLst>
                                </p:cTn>
                              </p:par>
                              <p:par>
                                <p:cTn id="103" presetID="42" presetClass="path" presetSubtype="0" accel="50000" decel="50000" fill="hold" grpId="2" nodeType="withEffect">
                                  <p:stCondLst>
                                    <p:cond delay="0"/>
                                  </p:stCondLst>
                                  <p:childTnLst>
                                    <p:animMotion origin="layout" path="M 0 -3.7037E-7 L 0.01892 0.24398 " pathEditMode="relative" rAng="0" ptsTypes="AA">
                                      <p:cBhvr>
                                        <p:cTn id="104" dur="2000" fill="hold"/>
                                        <p:tgtEl>
                                          <p:spTgt spid="18"/>
                                        </p:tgtEl>
                                        <p:attrNameLst>
                                          <p:attrName>ppt_x</p:attrName>
                                          <p:attrName>ppt_y</p:attrName>
                                        </p:attrNameLst>
                                      </p:cBhvr>
                                      <p:rCtr x="938" y="12199"/>
                                    </p:animMotion>
                                  </p:childTnLst>
                                </p:cTn>
                              </p:par>
                              <p:par>
                                <p:cTn id="105" presetID="42" presetClass="path" presetSubtype="0" accel="50000" decel="50000" fill="hold" grpId="2" nodeType="withEffect">
                                  <p:stCondLst>
                                    <p:cond delay="0"/>
                                  </p:stCondLst>
                                  <p:childTnLst>
                                    <p:animMotion origin="layout" path="M 4.72222E-6 2.96296E-6 L -0.62257 0.24421 " pathEditMode="relative" rAng="0" ptsTypes="AA">
                                      <p:cBhvr>
                                        <p:cTn id="106" dur="2000" fill="hold"/>
                                        <p:tgtEl>
                                          <p:spTgt spid="19"/>
                                        </p:tgtEl>
                                        <p:attrNameLst>
                                          <p:attrName>ppt_x</p:attrName>
                                          <p:attrName>ppt_y</p:attrName>
                                        </p:attrNameLst>
                                      </p:cBhvr>
                                      <p:rCtr x="-31128" y="12199"/>
                                    </p:animMotion>
                                  </p:childTnLst>
                                </p:cTn>
                              </p:par>
                              <p:par>
                                <p:cTn id="107" presetID="42" presetClass="path" presetSubtype="0" accel="50000" decel="50000" fill="hold" grpId="2" nodeType="withEffect">
                                  <p:stCondLst>
                                    <p:cond delay="0"/>
                                  </p:stCondLst>
                                  <p:childTnLst>
                                    <p:animMotion origin="layout" path="M 3.33333E-6 -2.22222E-6 L 0.1533 0.1463 " pathEditMode="relative" rAng="0" ptsTypes="AA">
                                      <p:cBhvr>
                                        <p:cTn id="108" dur="2000" fill="hold"/>
                                        <p:tgtEl>
                                          <p:spTgt spid="20"/>
                                        </p:tgtEl>
                                        <p:attrNameLst>
                                          <p:attrName>ppt_x</p:attrName>
                                          <p:attrName>ppt_y</p:attrName>
                                        </p:attrNameLst>
                                      </p:cBhvr>
                                      <p:rCtr x="7656" y="7315"/>
                                    </p:animMotion>
                                  </p:childTnLst>
                                </p:cTn>
                              </p:par>
                              <p:par>
                                <p:cTn id="109" presetID="42" presetClass="path" presetSubtype="0" accel="50000" decel="50000" fill="hold" grpId="2" nodeType="withEffect">
                                  <p:stCondLst>
                                    <p:cond delay="0"/>
                                  </p:stCondLst>
                                  <p:childTnLst>
                                    <p:animMotion origin="layout" path="M 2.77778E-6 4.81481E-6 L -0.16806 0.24398 " pathEditMode="relative" rAng="0" ptsTypes="AA">
                                      <p:cBhvr>
                                        <p:cTn id="110" dur="2000" fill="hold"/>
                                        <p:tgtEl>
                                          <p:spTgt spid="21"/>
                                        </p:tgtEl>
                                        <p:attrNameLst>
                                          <p:attrName>ppt_x</p:attrName>
                                          <p:attrName>ppt_y</p:attrName>
                                        </p:attrNameLst>
                                      </p:cBhvr>
                                      <p:rCtr x="-8403" y="12199"/>
                                    </p:animMotion>
                                  </p:childTnLst>
                                </p:cTn>
                              </p:par>
                              <p:par>
                                <p:cTn id="111" presetID="42" presetClass="path" presetSubtype="0" accel="50000" decel="50000" fill="hold" grpId="2" nodeType="withEffect">
                                  <p:stCondLst>
                                    <p:cond delay="0"/>
                                  </p:stCondLst>
                                  <p:childTnLst>
                                    <p:animMotion origin="layout" path="M -4.72222E-6 -3.7037E-7 L 0.63299 0.14653 " pathEditMode="relative" rAng="0" ptsTypes="AA">
                                      <p:cBhvr>
                                        <p:cTn id="112" dur="2000" fill="hold"/>
                                        <p:tgtEl>
                                          <p:spTgt spid="22"/>
                                        </p:tgtEl>
                                        <p:attrNameLst>
                                          <p:attrName>ppt_x</p:attrName>
                                          <p:attrName>ppt_y</p:attrName>
                                        </p:attrNameLst>
                                      </p:cBhvr>
                                      <p:rCtr x="31649" y="7315"/>
                                    </p:animMotion>
                                  </p:childTnLst>
                                </p:cTn>
                              </p:par>
                              <p:par>
                                <p:cTn id="113" presetID="42" presetClass="path" presetSubtype="0" accel="50000" decel="50000" fill="hold" grpId="2" nodeType="withEffect">
                                  <p:stCondLst>
                                    <p:cond delay="0"/>
                                  </p:stCondLst>
                                  <p:childTnLst>
                                    <p:animMotion origin="layout" path="M -1.66667E-6 1.48148E-6 L 0.51459 0.00856 " pathEditMode="relative" rAng="0" ptsTypes="AA">
                                      <p:cBhvr>
                                        <p:cTn id="114" dur="2000" fill="hold"/>
                                        <p:tgtEl>
                                          <p:spTgt spid="13"/>
                                        </p:tgtEl>
                                        <p:attrNameLst>
                                          <p:attrName>ppt_x</p:attrName>
                                          <p:attrName>ppt_y</p:attrName>
                                        </p:attrNameLst>
                                      </p:cBhvr>
                                      <p:rCtr x="25729" y="417"/>
                                    </p:animMotion>
                                  </p:childTnLst>
                                </p:cTn>
                              </p:par>
                              <p:par>
                                <p:cTn id="115" presetID="10" presetClass="exit" presetSubtype="0" fill="hold" grpId="1" nodeType="withEffect">
                                  <p:stCondLst>
                                    <p:cond delay="0"/>
                                  </p:stCondLst>
                                  <p:childTnLst>
                                    <p:animEffect transition="out" filter="fade">
                                      <p:cBhvr>
                                        <p:cTn id="116" dur="1250"/>
                                        <p:tgtEl>
                                          <p:spTgt spid="3074"/>
                                        </p:tgtEl>
                                      </p:cBhvr>
                                    </p:animEffect>
                                    <p:set>
                                      <p:cBhvr>
                                        <p:cTn id="117" dur="1" fill="hold">
                                          <p:stCondLst>
                                            <p:cond delay="1249"/>
                                          </p:stCondLst>
                                        </p:cTn>
                                        <p:tgtEl>
                                          <p:spTgt spid="3074"/>
                                        </p:tgtEl>
                                        <p:attrNameLst>
                                          <p:attrName>style.visibility</p:attrName>
                                        </p:attrNameLst>
                                      </p:cBhvr>
                                      <p:to>
                                        <p:strVal val="hidden"/>
                                      </p:to>
                                    </p:set>
                                  </p:childTnLst>
                                </p:cTn>
                              </p:par>
                            </p:childTnLst>
                          </p:cTn>
                        </p:par>
                        <p:par>
                          <p:cTn id="118" fill="hold">
                            <p:stCondLst>
                              <p:cond delay="2000"/>
                            </p:stCondLst>
                            <p:childTnLst>
                              <p:par>
                                <p:cTn id="119" presetID="10" presetClass="entr" presetSubtype="0" fill="hold" grpId="1" nodeType="afterEffect">
                                  <p:stCondLst>
                                    <p:cond delay="0"/>
                                  </p:stCondLst>
                                  <p:childTnLst>
                                    <p:set>
                                      <p:cBhvr>
                                        <p:cTn id="120" dur="1" fill="hold">
                                          <p:stCondLst>
                                            <p:cond delay="0"/>
                                          </p:stCondLst>
                                        </p:cTn>
                                        <p:tgtEl>
                                          <p:spTgt spid="23"/>
                                        </p:tgtEl>
                                        <p:attrNameLst>
                                          <p:attrName>style.visibility</p:attrName>
                                        </p:attrNameLst>
                                      </p:cBhvr>
                                      <p:to>
                                        <p:strVal val="visible"/>
                                      </p:to>
                                    </p:set>
                                    <p:animEffect transition="in" filter="fade">
                                      <p:cBhvr>
                                        <p:cTn id="121" dur="250"/>
                                        <p:tgtEl>
                                          <p:spTgt spid="23"/>
                                        </p:tgtEl>
                                      </p:cBhvr>
                                    </p:animEffect>
                                  </p:childTnLst>
                                </p:cTn>
                              </p:par>
                              <p:par>
                                <p:cTn id="122" presetID="10" presetClass="exit" presetSubtype="0" fill="hold" grpId="1" nodeType="withEffect">
                                  <p:stCondLst>
                                    <p:cond delay="0"/>
                                  </p:stCondLst>
                                  <p:childTnLst>
                                    <p:animEffect transition="out" filter="fade">
                                      <p:cBhvr>
                                        <p:cTn id="123" dur="500"/>
                                        <p:tgtEl>
                                          <p:spTgt spid="2"/>
                                        </p:tgtEl>
                                      </p:cBhvr>
                                    </p:animEffect>
                                    <p:set>
                                      <p:cBhvr>
                                        <p:cTn id="124" dur="1" fill="hold">
                                          <p:stCondLst>
                                            <p:cond delay="499"/>
                                          </p:stCondLst>
                                        </p:cTn>
                                        <p:tgtEl>
                                          <p:spTgt spid="2"/>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4"/>
                                        </p:tgtEl>
                                      </p:cBhvr>
                                    </p:animEffect>
                                    <p:set>
                                      <p:cBhvr>
                                        <p:cTn id="127" dur="1" fill="hold">
                                          <p:stCondLst>
                                            <p:cond delay="499"/>
                                          </p:stCondLst>
                                        </p:cTn>
                                        <p:tgtEl>
                                          <p:spTgt spid="4"/>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5"/>
                                        </p:tgtEl>
                                      </p:cBhvr>
                                    </p:animEffect>
                                    <p:set>
                                      <p:cBhvr>
                                        <p:cTn id="130" dur="1" fill="hold">
                                          <p:stCondLst>
                                            <p:cond delay="499"/>
                                          </p:stCondLst>
                                        </p:cTn>
                                        <p:tgtEl>
                                          <p:spTgt spid="5"/>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500"/>
                                        <p:tgtEl>
                                          <p:spTgt spid="6"/>
                                        </p:tgtEl>
                                      </p:cBhvr>
                                    </p:animEffect>
                                    <p:set>
                                      <p:cBhvr>
                                        <p:cTn id="133" dur="1" fill="hold">
                                          <p:stCondLst>
                                            <p:cond delay="499"/>
                                          </p:stCondLst>
                                        </p:cTn>
                                        <p:tgtEl>
                                          <p:spTgt spid="6"/>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7"/>
                                        </p:tgtEl>
                                      </p:cBhvr>
                                    </p:animEffect>
                                    <p:set>
                                      <p:cBhvr>
                                        <p:cTn id="136" dur="1" fill="hold">
                                          <p:stCondLst>
                                            <p:cond delay="499"/>
                                          </p:stCondLst>
                                        </p:cTn>
                                        <p:tgtEl>
                                          <p:spTgt spid="7"/>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500"/>
                                        <p:tgtEl>
                                          <p:spTgt spid="8"/>
                                        </p:tgtEl>
                                      </p:cBhvr>
                                    </p:animEffect>
                                    <p:set>
                                      <p:cBhvr>
                                        <p:cTn id="139" dur="1" fill="hold">
                                          <p:stCondLst>
                                            <p:cond delay="499"/>
                                          </p:stCondLst>
                                        </p:cTn>
                                        <p:tgtEl>
                                          <p:spTgt spid="8"/>
                                        </p:tgtEl>
                                        <p:attrNameLst>
                                          <p:attrName>style.visibility</p:attrName>
                                        </p:attrNameLst>
                                      </p:cBhvr>
                                      <p:to>
                                        <p:strVal val="hidden"/>
                                      </p:to>
                                    </p:set>
                                  </p:childTnLst>
                                </p:cTn>
                              </p:par>
                              <p:par>
                                <p:cTn id="140" presetID="10" presetClass="exit" presetSubtype="0" fill="hold" grpId="1" nodeType="withEffect">
                                  <p:stCondLst>
                                    <p:cond delay="0"/>
                                  </p:stCondLst>
                                  <p:childTnLst>
                                    <p:animEffect transition="out" filter="fade">
                                      <p:cBhvr>
                                        <p:cTn id="141" dur="500"/>
                                        <p:tgtEl>
                                          <p:spTgt spid="9"/>
                                        </p:tgtEl>
                                      </p:cBhvr>
                                    </p:animEffect>
                                    <p:set>
                                      <p:cBhvr>
                                        <p:cTn id="142" dur="1" fill="hold">
                                          <p:stCondLst>
                                            <p:cond delay="499"/>
                                          </p:stCondLst>
                                        </p:cTn>
                                        <p:tgtEl>
                                          <p:spTgt spid="9"/>
                                        </p:tgtEl>
                                        <p:attrNameLst>
                                          <p:attrName>style.visibility</p:attrName>
                                        </p:attrNameLst>
                                      </p:cBhvr>
                                      <p:to>
                                        <p:strVal val="hidden"/>
                                      </p:to>
                                    </p:set>
                                  </p:childTnLst>
                                </p:cTn>
                              </p:par>
                              <p:par>
                                <p:cTn id="143" presetID="10" presetClass="exit" presetSubtype="0" fill="hold" grpId="1" nodeType="withEffect">
                                  <p:stCondLst>
                                    <p:cond delay="0"/>
                                  </p:stCondLst>
                                  <p:childTnLst>
                                    <p:animEffect transition="out" filter="fade">
                                      <p:cBhvr>
                                        <p:cTn id="144" dur="500"/>
                                        <p:tgtEl>
                                          <p:spTgt spid="10"/>
                                        </p:tgtEl>
                                      </p:cBhvr>
                                    </p:animEffect>
                                    <p:set>
                                      <p:cBhvr>
                                        <p:cTn id="145" dur="1" fill="hold">
                                          <p:stCondLst>
                                            <p:cond delay="499"/>
                                          </p:stCondLst>
                                        </p:cTn>
                                        <p:tgtEl>
                                          <p:spTgt spid="10"/>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500"/>
                                        <p:tgtEl>
                                          <p:spTgt spid="11"/>
                                        </p:tgtEl>
                                      </p:cBhvr>
                                    </p:animEffect>
                                    <p:set>
                                      <p:cBhvr>
                                        <p:cTn id="148" dur="1" fill="hold">
                                          <p:stCondLst>
                                            <p:cond delay="499"/>
                                          </p:stCondLst>
                                        </p:cTn>
                                        <p:tgtEl>
                                          <p:spTgt spid="11"/>
                                        </p:tgtEl>
                                        <p:attrNameLst>
                                          <p:attrName>style.visibility</p:attrName>
                                        </p:attrNameLst>
                                      </p:cBhvr>
                                      <p:to>
                                        <p:strVal val="hidden"/>
                                      </p:to>
                                    </p:set>
                                  </p:childTnLst>
                                </p:cTn>
                              </p:par>
                              <p:par>
                                <p:cTn id="149" presetID="10" presetClass="exit" presetSubtype="0" fill="hold" grpId="1" nodeType="withEffect">
                                  <p:stCondLst>
                                    <p:cond delay="0"/>
                                  </p:stCondLst>
                                  <p:childTnLst>
                                    <p:animEffect transition="out" filter="fade">
                                      <p:cBhvr>
                                        <p:cTn id="150" dur="500"/>
                                        <p:tgtEl>
                                          <p:spTgt spid="12"/>
                                        </p:tgtEl>
                                      </p:cBhvr>
                                    </p:animEffect>
                                    <p:set>
                                      <p:cBhvr>
                                        <p:cTn id="151" dur="1" fill="hold">
                                          <p:stCondLst>
                                            <p:cond delay="499"/>
                                          </p:stCondLst>
                                        </p:cTn>
                                        <p:tgtEl>
                                          <p:spTgt spid="12"/>
                                        </p:tgtEl>
                                        <p:attrNameLst>
                                          <p:attrName>style.visibility</p:attrName>
                                        </p:attrNameLst>
                                      </p:cBhvr>
                                      <p:to>
                                        <p:strVal val="hidden"/>
                                      </p:to>
                                    </p:set>
                                  </p:childTnLst>
                                </p:cTn>
                              </p:par>
                              <p:par>
                                <p:cTn id="152" presetID="10" presetClass="exit" presetSubtype="0" fill="hold" grpId="1" nodeType="withEffect">
                                  <p:stCondLst>
                                    <p:cond delay="0"/>
                                  </p:stCondLst>
                                  <p:childTnLst>
                                    <p:animEffect transition="out" filter="fade">
                                      <p:cBhvr>
                                        <p:cTn id="153" dur="500"/>
                                        <p:tgtEl>
                                          <p:spTgt spid="13"/>
                                        </p:tgtEl>
                                      </p:cBhvr>
                                    </p:animEffect>
                                    <p:set>
                                      <p:cBhvr>
                                        <p:cTn id="154" dur="1" fill="hold">
                                          <p:stCondLst>
                                            <p:cond delay="499"/>
                                          </p:stCondLst>
                                        </p:cTn>
                                        <p:tgtEl>
                                          <p:spTgt spid="13"/>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500"/>
                                        <p:tgtEl>
                                          <p:spTgt spid="14"/>
                                        </p:tgtEl>
                                      </p:cBhvr>
                                    </p:animEffect>
                                    <p:set>
                                      <p:cBhvr>
                                        <p:cTn id="157" dur="1" fill="hold">
                                          <p:stCondLst>
                                            <p:cond delay="499"/>
                                          </p:stCondLst>
                                        </p:cTn>
                                        <p:tgtEl>
                                          <p:spTgt spid="14"/>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500"/>
                                        <p:tgtEl>
                                          <p:spTgt spid="15"/>
                                        </p:tgtEl>
                                      </p:cBhvr>
                                    </p:animEffect>
                                    <p:set>
                                      <p:cBhvr>
                                        <p:cTn id="160" dur="1" fill="hold">
                                          <p:stCondLst>
                                            <p:cond delay="499"/>
                                          </p:stCondLst>
                                        </p:cTn>
                                        <p:tgtEl>
                                          <p:spTgt spid="15"/>
                                        </p:tgtEl>
                                        <p:attrNameLst>
                                          <p:attrName>style.visibility</p:attrName>
                                        </p:attrNameLst>
                                      </p:cBhvr>
                                      <p:to>
                                        <p:strVal val="hidden"/>
                                      </p:to>
                                    </p:set>
                                  </p:childTnLst>
                                </p:cTn>
                              </p:par>
                              <p:par>
                                <p:cTn id="161" presetID="10" presetClass="exit" presetSubtype="0" fill="hold" grpId="1" nodeType="withEffect">
                                  <p:stCondLst>
                                    <p:cond delay="0"/>
                                  </p:stCondLst>
                                  <p:childTnLst>
                                    <p:animEffect transition="out" filter="fade">
                                      <p:cBhvr>
                                        <p:cTn id="162" dur="500"/>
                                        <p:tgtEl>
                                          <p:spTgt spid="16"/>
                                        </p:tgtEl>
                                      </p:cBhvr>
                                    </p:animEffect>
                                    <p:set>
                                      <p:cBhvr>
                                        <p:cTn id="163" dur="1" fill="hold">
                                          <p:stCondLst>
                                            <p:cond delay="499"/>
                                          </p:stCondLst>
                                        </p:cTn>
                                        <p:tgtEl>
                                          <p:spTgt spid="16"/>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500"/>
                                        <p:tgtEl>
                                          <p:spTgt spid="19"/>
                                        </p:tgtEl>
                                      </p:cBhvr>
                                    </p:animEffect>
                                    <p:set>
                                      <p:cBhvr>
                                        <p:cTn id="166" dur="1" fill="hold">
                                          <p:stCondLst>
                                            <p:cond delay="499"/>
                                          </p:stCondLst>
                                        </p:cTn>
                                        <p:tgtEl>
                                          <p:spTgt spid="19"/>
                                        </p:tgtEl>
                                        <p:attrNameLst>
                                          <p:attrName>style.visibility</p:attrName>
                                        </p:attrNameLst>
                                      </p:cBhvr>
                                      <p:to>
                                        <p:strVal val="hidden"/>
                                      </p:to>
                                    </p:set>
                                  </p:childTnLst>
                                </p:cTn>
                              </p:par>
                              <p:par>
                                <p:cTn id="167" presetID="10" presetClass="exit" presetSubtype="0" fill="hold" grpId="1" nodeType="withEffect">
                                  <p:stCondLst>
                                    <p:cond delay="0"/>
                                  </p:stCondLst>
                                  <p:childTnLst>
                                    <p:animEffect transition="out" filter="fade">
                                      <p:cBhvr>
                                        <p:cTn id="168" dur="500"/>
                                        <p:tgtEl>
                                          <p:spTgt spid="17"/>
                                        </p:tgtEl>
                                      </p:cBhvr>
                                    </p:animEffect>
                                    <p:set>
                                      <p:cBhvr>
                                        <p:cTn id="169" dur="1" fill="hold">
                                          <p:stCondLst>
                                            <p:cond delay="499"/>
                                          </p:stCondLst>
                                        </p:cTn>
                                        <p:tgtEl>
                                          <p:spTgt spid="17"/>
                                        </p:tgtEl>
                                        <p:attrNameLst>
                                          <p:attrName>style.visibility</p:attrName>
                                        </p:attrNameLst>
                                      </p:cBhvr>
                                      <p:to>
                                        <p:strVal val="hidden"/>
                                      </p:to>
                                    </p:set>
                                  </p:childTnLst>
                                </p:cTn>
                              </p:par>
                              <p:par>
                                <p:cTn id="170" presetID="10" presetClass="exit" presetSubtype="0" fill="hold" grpId="1" nodeType="withEffect">
                                  <p:stCondLst>
                                    <p:cond delay="0"/>
                                  </p:stCondLst>
                                  <p:childTnLst>
                                    <p:animEffect transition="out" filter="fade">
                                      <p:cBhvr>
                                        <p:cTn id="171" dur="500"/>
                                        <p:tgtEl>
                                          <p:spTgt spid="18"/>
                                        </p:tgtEl>
                                      </p:cBhvr>
                                    </p:animEffect>
                                    <p:set>
                                      <p:cBhvr>
                                        <p:cTn id="172" dur="1" fill="hold">
                                          <p:stCondLst>
                                            <p:cond delay="499"/>
                                          </p:stCondLst>
                                        </p:cTn>
                                        <p:tgtEl>
                                          <p:spTgt spid="18"/>
                                        </p:tgtEl>
                                        <p:attrNameLst>
                                          <p:attrName>style.visibility</p:attrName>
                                        </p:attrNameLst>
                                      </p:cBhvr>
                                      <p:to>
                                        <p:strVal val="hidden"/>
                                      </p:to>
                                    </p:set>
                                  </p:childTnLst>
                                </p:cTn>
                              </p:par>
                              <p:par>
                                <p:cTn id="173" presetID="10" presetClass="exit" presetSubtype="0" fill="hold" grpId="1" nodeType="withEffect">
                                  <p:stCondLst>
                                    <p:cond delay="0"/>
                                  </p:stCondLst>
                                  <p:childTnLst>
                                    <p:animEffect transition="out" filter="fade">
                                      <p:cBhvr>
                                        <p:cTn id="174" dur="500"/>
                                        <p:tgtEl>
                                          <p:spTgt spid="20"/>
                                        </p:tgtEl>
                                      </p:cBhvr>
                                    </p:animEffect>
                                    <p:set>
                                      <p:cBhvr>
                                        <p:cTn id="175" dur="1" fill="hold">
                                          <p:stCondLst>
                                            <p:cond delay="499"/>
                                          </p:stCondLst>
                                        </p:cTn>
                                        <p:tgtEl>
                                          <p:spTgt spid="20"/>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500"/>
                                        <p:tgtEl>
                                          <p:spTgt spid="21"/>
                                        </p:tgtEl>
                                      </p:cBhvr>
                                    </p:animEffect>
                                    <p:set>
                                      <p:cBhvr>
                                        <p:cTn id="178" dur="1" fill="hold">
                                          <p:stCondLst>
                                            <p:cond delay="499"/>
                                          </p:stCondLst>
                                        </p:cTn>
                                        <p:tgtEl>
                                          <p:spTgt spid="21"/>
                                        </p:tgtEl>
                                        <p:attrNameLst>
                                          <p:attrName>style.visibility</p:attrName>
                                        </p:attrNameLst>
                                      </p:cBhvr>
                                      <p:to>
                                        <p:strVal val="hidden"/>
                                      </p:to>
                                    </p:set>
                                  </p:childTnLst>
                                </p:cTn>
                              </p:par>
                              <p:par>
                                <p:cTn id="179" presetID="10" presetClass="exit" presetSubtype="0" fill="hold" grpId="1" nodeType="withEffect">
                                  <p:stCondLst>
                                    <p:cond delay="0"/>
                                  </p:stCondLst>
                                  <p:childTnLst>
                                    <p:animEffect transition="out" filter="fade">
                                      <p:cBhvr>
                                        <p:cTn id="180" dur="500"/>
                                        <p:tgtEl>
                                          <p:spTgt spid="22"/>
                                        </p:tgtEl>
                                      </p:cBhvr>
                                    </p:animEffect>
                                    <p:set>
                                      <p:cBhvr>
                                        <p:cTn id="181" dur="1" fill="hold">
                                          <p:stCondLst>
                                            <p:cond delay="499"/>
                                          </p:stCondLst>
                                        </p:cTn>
                                        <p:tgtEl>
                                          <p:spTgt spid="22"/>
                                        </p:tgtEl>
                                        <p:attrNameLst>
                                          <p:attrName>style.visibility</p:attrName>
                                        </p:attrNameLst>
                                      </p:cBhvr>
                                      <p:to>
                                        <p:strVal val="hidden"/>
                                      </p:to>
                                    </p:set>
                                  </p:childTnLst>
                                </p:cTn>
                              </p:par>
                              <p:par>
                                <p:cTn id="182" presetID="22" presetClass="entr" presetSubtype="8" fill="hold" grpId="0" nodeType="withEffect">
                                  <p:stCondLst>
                                    <p:cond delay="0"/>
                                  </p:stCondLst>
                                  <p:childTnLst>
                                    <p:set>
                                      <p:cBhvr>
                                        <p:cTn id="183" dur="1" fill="hold">
                                          <p:stCondLst>
                                            <p:cond delay="0"/>
                                          </p:stCondLst>
                                        </p:cTn>
                                        <p:tgtEl>
                                          <p:spTgt spid="25"/>
                                        </p:tgtEl>
                                        <p:attrNameLst>
                                          <p:attrName>style.visibility</p:attrName>
                                        </p:attrNameLst>
                                      </p:cBhvr>
                                      <p:to>
                                        <p:strVal val="visible"/>
                                      </p:to>
                                    </p:set>
                                    <p:animEffect transition="in" filter="wipe(left)">
                                      <p:cBhvr>
                                        <p:cTn id="184" dur="500"/>
                                        <p:tgtEl>
                                          <p:spTgt spid="25"/>
                                        </p:tgtEl>
                                      </p:cBhvr>
                                    </p:animEffect>
                                  </p:childTnLst>
                                </p:cTn>
                              </p:par>
                              <p:par>
                                <p:cTn id="185" presetID="2" presetClass="entr" presetSubtype="8" fill="hold" grpId="0" nodeType="withEffect">
                                  <p:stCondLst>
                                    <p:cond delay="400"/>
                                  </p:stCondLst>
                                  <p:childTnLst>
                                    <p:set>
                                      <p:cBhvr>
                                        <p:cTn id="186" dur="1" fill="hold">
                                          <p:stCondLst>
                                            <p:cond delay="0"/>
                                          </p:stCondLst>
                                        </p:cTn>
                                        <p:tgtEl>
                                          <p:spTgt spid="24"/>
                                        </p:tgtEl>
                                        <p:attrNameLst>
                                          <p:attrName>style.visibility</p:attrName>
                                        </p:attrNameLst>
                                      </p:cBhvr>
                                      <p:to>
                                        <p:strVal val="visible"/>
                                      </p:to>
                                    </p:set>
                                    <p:anim calcmode="lin" valueType="num">
                                      <p:cBhvr additive="base">
                                        <p:cTn id="187" dur="500" fill="hold"/>
                                        <p:tgtEl>
                                          <p:spTgt spid="24"/>
                                        </p:tgtEl>
                                        <p:attrNameLst>
                                          <p:attrName>ppt_x</p:attrName>
                                        </p:attrNameLst>
                                      </p:cBhvr>
                                      <p:tavLst>
                                        <p:tav tm="0">
                                          <p:val>
                                            <p:strVal val="0-#ppt_w/2"/>
                                          </p:val>
                                        </p:tav>
                                        <p:tav tm="100000">
                                          <p:val>
                                            <p:strVal val="#ppt_x"/>
                                          </p:val>
                                        </p:tav>
                                      </p:tavLst>
                                    </p:anim>
                                    <p:anim calcmode="lin" valueType="num">
                                      <p:cBhvr additive="base">
                                        <p:cTn id="188" dur="500" fill="hold"/>
                                        <p:tgtEl>
                                          <p:spTgt spid="24"/>
                                        </p:tgtEl>
                                        <p:attrNameLst>
                                          <p:attrName>ppt_y</p:attrName>
                                        </p:attrNameLst>
                                      </p:cBhvr>
                                      <p:tavLst>
                                        <p:tav tm="0">
                                          <p:val>
                                            <p:strVal val="#ppt_y"/>
                                          </p:val>
                                        </p:tav>
                                        <p:tav tm="100000">
                                          <p:val>
                                            <p:strVal val="#ppt_y"/>
                                          </p:val>
                                        </p:tav>
                                      </p:tavLst>
                                    </p:anim>
                                  </p:childTnLst>
                                </p:cTn>
                              </p:par>
                            </p:childTnLst>
                          </p:cTn>
                        </p:par>
                        <p:par>
                          <p:cTn id="189" fill="hold">
                            <p:stCondLst>
                              <p:cond delay="2900"/>
                            </p:stCondLst>
                            <p:childTnLst>
                              <p:par>
                                <p:cTn id="190" presetID="22" presetClass="entr" presetSubtype="8" fill="hold" grpId="0" nodeType="afterEffect">
                                  <p:stCondLst>
                                    <p:cond delay="250"/>
                                  </p:stCondLst>
                                  <p:childTnLst>
                                    <p:set>
                                      <p:cBhvr>
                                        <p:cTn id="191" dur="1" fill="hold">
                                          <p:stCondLst>
                                            <p:cond delay="0"/>
                                          </p:stCondLst>
                                        </p:cTn>
                                        <p:tgtEl>
                                          <p:spTgt spid="26"/>
                                        </p:tgtEl>
                                        <p:attrNameLst>
                                          <p:attrName>style.visibility</p:attrName>
                                        </p:attrNameLst>
                                      </p:cBhvr>
                                      <p:to>
                                        <p:strVal val="visible"/>
                                      </p:to>
                                    </p:set>
                                    <p:animEffect transition="in" filter="wipe(left)">
                                      <p:cBhvr>
                                        <p:cTn id="192" dur="500"/>
                                        <p:tgtEl>
                                          <p:spTgt spid="26"/>
                                        </p:tgtEl>
                                      </p:cBhvr>
                                    </p:animEffect>
                                  </p:childTnLst>
                                </p:cTn>
                              </p:par>
                            </p:childTnLst>
                          </p:cTn>
                        </p:par>
                        <p:par>
                          <p:cTn id="193" fill="hold">
                            <p:stCondLst>
                              <p:cond delay="3650"/>
                            </p:stCondLst>
                            <p:childTnLst>
                              <p:par>
                                <p:cTn id="194" presetID="22" presetClass="entr" presetSubtype="8" fill="hold" grpId="0" nodeType="afterEffect">
                                  <p:stCondLst>
                                    <p:cond delay="0"/>
                                  </p:stCondLst>
                                  <p:childTnLst>
                                    <p:set>
                                      <p:cBhvr>
                                        <p:cTn id="195" dur="1" fill="hold">
                                          <p:stCondLst>
                                            <p:cond delay="0"/>
                                          </p:stCondLst>
                                        </p:cTn>
                                        <p:tgtEl>
                                          <p:spTgt spid="27"/>
                                        </p:tgtEl>
                                        <p:attrNameLst>
                                          <p:attrName>style.visibility</p:attrName>
                                        </p:attrNameLst>
                                      </p:cBhvr>
                                      <p:to>
                                        <p:strVal val="visible"/>
                                      </p:to>
                                    </p:set>
                                    <p:animEffect transition="in" filter="wipe(left)">
                                      <p:cBhvr>
                                        <p:cTn id="196" dur="500"/>
                                        <p:tgtEl>
                                          <p:spTgt spid="27"/>
                                        </p:tgtEl>
                                      </p:cBhvr>
                                    </p:animEffect>
                                  </p:childTnLst>
                                </p:cTn>
                              </p:par>
                            </p:childTnLst>
                          </p:cTn>
                        </p:par>
                      </p:childTnLst>
                    </p:cTn>
                  </p:par>
                  <p:par>
                    <p:cTn id="197" fill="hold">
                      <p:stCondLst>
                        <p:cond delay="indefinite"/>
                      </p:stCondLst>
                      <p:childTnLst>
                        <p:par>
                          <p:cTn id="198" fill="hold">
                            <p:stCondLst>
                              <p:cond delay="0"/>
                            </p:stCondLst>
                            <p:childTnLst>
                              <p:par>
                                <p:cTn id="199" presetID="0" presetClass="entr" presetSubtype="0" fill="hold" grpId="0" nodeType="clickEffect">
                                  <p:stCondLst>
                                    <p:cond delay="0"/>
                                  </p:stCondLst>
                                  <p:iterate type="lt">
                                    <p:tmPct val="10000"/>
                                  </p:iterate>
                                  <p:childTnLst>
                                    <p:set>
                                      <p:cBhvr>
                                        <p:cTn id="200" dur="1" fill="hold">
                                          <p:stCondLst>
                                            <p:cond delay="0"/>
                                          </p:stCondLst>
                                        </p:cTn>
                                        <p:tgtEl>
                                          <p:spTgt spid="3072"/>
                                        </p:tgtEl>
                                        <p:attrNameLst>
                                          <p:attrName>style.visibility</p:attrName>
                                        </p:attrNameLst>
                                      </p:cBhvr>
                                      <p:to>
                                        <p:strVal val="visible"/>
                                      </p:to>
                                    </p:set>
                                    <p:animEffect transition="in" filter="dissolve">
                                      <p:cBhvr>
                                        <p:cTn id="201" dur="500">
                                          <p:stCondLst>
                                            <p:cond delay="0"/>
                                          </p:stCondLst>
                                        </p:cTn>
                                        <p:tgtEl>
                                          <p:spTgt spid="3072"/>
                                        </p:tgtEl>
                                      </p:cBhvr>
                                    </p:animEffect>
                                    <p:anim to="" calcmode="lin" valueType="num">
                                      <p:cBhvr>
                                        <p:cTn id="202" dur="500" fill="hold">
                                          <p:stCondLst>
                                            <p:cond delay="0"/>
                                          </p:stCondLst>
                                        </p:cTn>
                                        <p:tgtEl>
                                          <p:spTgt spid="3072"/>
                                        </p:tgtEl>
                                        <p:attrNameLst>
                                          <p:attrName>ppt_w</p:attrName>
                                        </p:attrNameLst>
                                      </p:cBhvr>
                                      <p:tavLst>
                                        <p:tav tm="0">
                                          <p:val>
                                            <p:strVal val="#ppt_w*4"/>
                                          </p:val>
                                        </p:tav>
                                        <p:tav tm="100000">
                                          <p:val>
                                            <p:strVal val="#ppt_w"/>
                                          </p:val>
                                        </p:tav>
                                      </p:tavLst>
                                    </p:anim>
                                    <p:anim to="" calcmode="lin" valueType="num">
                                      <p:cBhvr>
                                        <p:cTn id="203" dur="500" fill="hold">
                                          <p:stCondLst>
                                            <p:cond delay="0"/>
                                          </p:stCondLst>
                                        </p:cTn>
                                        <p:tgtEl>
                                          <p:spTgt spid="3072"/>
                                        </p:tgtEl>
                                        <p:attrNameLst>
                                          <p:attrName>ppt_h</p:attrName>
                                        </p:attrNameLst>
                                      </p:cBhvr>
                                      <p:tavLst>
                                        <p:tav tm="0">
                                          <p:val>
                                            <p:strVal val="#ppt_h*4"/>
                                          </p:val>
                                        </p:tav>
                                        <p:tav tm="100000">
                                          <p:val>
                                            <p:strVal val="#ppt_h"/>
                                          </p:val>
                                        </p:tav>
                                      </p:tavLst>
                                    </p:anim>
                                  </p:childTnLst>
                                </p:cTn>
                              </p:par>
                            </p:childTnLst>
                          </p:cTn>
                        </p:par>
                        <p:par>
                          <p:cTn id="204" fill="hold">
                            <p:stCondLst>
                              <p:cond delay="600"/>
                            </p:stCondLst>
                            <p:childTnLst>
                              <p:par>
                                <p:cTn id="205" presetID="26" presetClass="emph" presetSubtype="0" fill="hold" grpId="1" nodeType="afterEffect">
                                  <p:stCondLst>
                                    <p:cond delay="0"/>
                                  </p:stCondLst>
                                  <p:iterate type="lt">
                                    <p:tmPct val="0"/>
                                  </p:iterate>
                                  <p:childTnLst>
                                    <p:animEffect transition="out" filter="fade">
                                      <p:cBhvr>
                                        <p:cTn id="206" dur="500" tmFilter="0, 0; .2, .5; .8, .5; 1, 0"/>
                                        <p:tgtEl>
                                          <p:spTgt spid="3072"/>
                                        </p:tgtEl>
                                      </p:cBhvr>
                                    </p:animEffect>
                                    <p:animScale>
                                      <p:cBhvr>
                                        <p:cTn id="207" dur="250" autoRev="1" fill="hold"/>
                                        <p:tgtEl>
                                          <p:spTgt spid="3072"/>
                                        </p:tgtEl>
                                      </p:cBhvr>
                                      <p:by x="105000" y="105000"/>
                                    </p:animScale>
                                  </p:childTnLst>
                                </p:cTn>
                              </p:par>
                              <p:par>
                                <p:cTn id="208" presetID="1" presetClass="exit" presetSubtype="0" fill="hold" grpId="2" nodeType="withEffect">
                                  <p:stCondLst>
                                    <p:cond delay="500"/>
                                  </p:stCondLst>
                                  <p:iterate type="lt">
                                    <p:tmAbs val="0"/>
                                  </p:iterate>
                                  <p:childTnLst>
                                    <p:set>
                                      <p:cBhvr>
                                        <p:cTn id="209" dur="1" fill="hold">
                                          <p:stCondLst>
                                            <p:cond delay="0"/>
                                          </p:stCondLst>
                                        </p:cTn>
                                        <p:tgtEl>
                                          <p:spTgt spid="3072"/>
                                        </p:tgtEl>
                                        <p:attrNameLst>
                                          <p:attrName>style.visibility</p:attrName>
                                        </p:attrNameLst>
                                      </p:cBhvr>
                                      <p:to>
                                        <p:strVal val="hidden"/>
                                      </p:to>
                                    </p:set>
                                  </p:childTnLst>
                                </p:cTn>
                              </p:par>
                              <p:par>
                                <p:cTn id="210" presetID="1" presetClass="entr" presetSubtype="0" fill="hold" grpId="0" nodeType="withEffect">
                                  <p:stCondLst>
                                    <p:cond delay="500"/>
                                  </p:stCondLst>
                                  <p:childTnLst>
                                    <p:set>
                                      <p:cBhvr>
                                        <p:cTn id="211" dur="1" fill="hold">
                                          <p:stCondLst>
                                            <p:cond delay="0"/>
                                          </p:stCondLst>
                                        </p:cTn>
                                        <p:tgtEl>
                                          <p:spTgt spid="3073"/>
                                        </p:tgtEl>
                                        <p:attrNameLst>
                                          <p:attrName>style.visibility</p:attrName>
                                        </p:attrNameLst>
                                      </p:cBhvr>
                                      <p:to>
                                        <p:strVal val="visible"/>
                                      </p:to>
                                    </p:set>
                                  </p:childTnLst>
                                </p:cTn>
                              </p:par>
                            </p:childTnLst>
                          </p:cTn>
                        </p:par>
                      </p:childTnLst>
                    </p:cTn>
                  </p:par>
                  <p:par>
                    <p:cTn id="212" fill="hold">
                      <p:stCondLst>
                        <p:cond delay="indefinite"/>
                      </p:stCondLst>
                      <p:childTnLst>
                        <p:par>
                          <p:cTn id="213" fill="hold">
                            <p:stCondLst>
                              <p:cond delay="0"/>
                            </p:stCondLst>
                            <p:childTnLst>
                              <p:par>
                                <p:cTn id="214" presetID="6" presetClass="emph" presetSubtype="0" fill="hold" grpId="3" nodeType="clickEffect">
                                  <p:stCondLst>
                                    <p:cond delay="0"/>
                                  </p:stCondLst>
                                  <p:childTnLst>
                                    <p:animScale>
                                      <p:cBhvr>
                                        <p:cTn id="215" dur="1250" fill="hold"/>
                                        <p:tgtEl>
                                          <p:spTgt spid="3073"/>
                                        </p:tgtEl>
                                      </p:cBhvr>
                                      <p:by x="400000" y="400000"/>
                                    </p:animScale>
                                  </p:childTnLst>
                                </p:cTn>
                              </p:par>
                              <p:par>
                                <p:cTn id="216" presetID="8" presetClass="emph" presetSubtype="0" fill="hold" grpId="5" nodeType="withEffect">
                                  <p:stCondLst>
                                    <p:cond delay="0"/>
                                  </p:stCondLst>
                                  <p:childTnLst>
                                    <p:animRot by="-1500000">
                                      <p:cBhvr>
                                        <p:cTn id="217" dur="1250" fill="hold"/>
                                        <p:tgtEl>
                                          <p:spTgt spid="3073"/>
                                        </p:tgtEl>
                                        <p:attrNameLst>
                                          <p:attrName>r</p:attrName>
                                        </p:attrNameLst>
                                      </p:cBhvr>
                                    </p:animRot>
                                  </p:childTnLst>
                                </p:cTn>
                              </p:par>
                              <p:par>
                                <p:cTn id="218" presetID="42" presetClass="path" presetSubtype="0" accel="50000" decel="50000" fill="hold" grpId="4" nodeType="withEffect">
                                  <p:stCondLst>
                                    <p:cond delay="0"/>
                                  </p:stCondLst>
                                  <p:childTnLst>
                                    <p:animMotion origin="layout" path="M -1.11111E-6 -2.59259E-6 L 0.44497 0.36621 " pathEditMode="relative" rAng="0" ptsTypes="AA">
                                      <p:cBhvr>
                                        <p:cTn id="219" dur="1250" fill="hold"/>
                                        <p:tgtEl>
                                          <p:spTgt spid="3073"/>
                                        </p:tgtEl>
                                        <p:attrNameLst>
                                          <p:attrName>ppt_x</p:attrName>
                                          <p:attrName>ppt_y</p:attrName>
                                        </p:attrNameLst>
                                      </p:cBhvr>
                                      <p:rCtr x="22240" y="18310"/>
                                    </p:animMotion>
                                  </p:childTnLst>
                                </p:cTn>
                              </p:par>
                              <p:par>
                                <p:cTn id="220" presetID="50" presetClass="exit" presetSubtype="0" accel="100000" fill="hold" grpId="2" nodeType="withEffect">
                                  <p:stCondLst>
                                    <p:cond delay="0"/>
                                  </p:stCondLst>
                                  <p:childTnLst>
                                    <p:anim calcmode="lin" valueType="num">
                                      <p:cBhvr>
                                        <p:cTn id="221" dur="1250"/>
                                        <p:tgtEl>
                                          <p:spTgt spid="3073"/>
                                        </p:tgtEl>
                                        <p:attrNameLst>
                                          <p:attrName>ppt_w</p:attrName>
                                        </p:attrNameLst>
                                      </p:cBhvr>
                                      <p:tavLst>
                                        <p:tav tm="0">
                                          <p:val>
                                            <p:strVal val="ppt_w"/>
                                          </p:val>
                                        </p:tav>
                                        <p:tav tm="100000">
                                          <p:val>
                                            <p:strVal val="ppt_w+.3"/>
                                          </p:val>
                                        </p:tav>
                                      </p:tavLst>
                                    </p:anim>
                                    <p:anim calcmode="lin" valueType="num">
                                      <p:cBhvr>
                                        <p:cTn id="222" dur="1250"/>
                                        <p:tgtEl>
                                          <p:spTgt spid="3073"/>
                                        </p:tgtEl>
                                        <p:attrNameLst>
                                          <p:attrName>ppt_h</p:attrName>
                                        </p:attrNameLst>
                                      </p:cBhvr>
                                      <p:tavLst>
                                        <p:tav tm="0">
                                          <p:val>
                                            <p:strVal val="ppt_h"/>
                                          </p:val>
                                        </p:tav>
                                        <p:tav tm="100000">
                                          <p:val>
                                            <p:strVal val="ppt_h"/>
                                          </p:val>
                                        </p:tav>
                                      </p:tavLst>
                                    </p:anim>
                                    <p:animEffect transition="out" filter="fade">
                                      <p:cBhvr>
                                        <p:cTn id="223" dur="1250"/>
                                        <p:tgtEl>
                                          <p:spTgt spid="3073"/>
                                        </p:tgtEl>
                                      </p:cBhvr>
                                    </p:animEffect>
                                    <p:set>
                                      <p:cBhvr>
                                        <p:cTn id="224" dur="1" fill="hold">
                                          <p:stCondLst>
                                            <p:cond delay="1249"/>
                                          </p:stCondLst>
                                        </p:cTn>
                                        <p:tgtEl>
                                          <p:spTgt spid="3073"/>
                                        </p:tgtEl>
                                        <p:attrNameLst>
                                          <p:attrName>style.visibility</p:attrName>
                                        </p:attrNameLst>
                                      </p:cBhvr>
                                      <p:to>
                                        <p:strVal val="hidden"/>
                                      </p:to>
                                    </p:set>
                                  </p:childTnLst>
                                </p:cTn>
                              </p:par>
                              <p:par>
                                <p:cTn id="225" presetID="22" presetClass="entr" presetSubtype="8" fill="hold" grpId="0" nodeType="withEffect">
                                  <p:stCondLst>
                                    <p:cond delay="1000"/>
                                  </p:stCondLst>
                                  <p:childTnLst>
                                    <p:set>
                                      <p:cBhvr>
                                        <p:cTn id="226" dur="1" fill="hold">
                                          <p:stCondLst>
                                            <p:cond delay="0"/>
                                          </p:stCondLst>
                                        </p:cTn>
                                        <p:tgtEl>
                                          <p:spTgt spid="30"/>
                                        </p:tgtEl>
                                        <p:attrNameLst>
                                          <p:attrName>style.visibility</p:attrName>
                                        </p:attrNameLst>
                                      </p:cBhvr>
                                      <p:to>
                                        <p:strVal val="visible"/>
                                      </p:to>
                                    </p:set>
                                    <p:animEffect transition="in" filter="wipe(left)">
                                      <p:cBhvr>
                                        <p:cTn id="227" dur="500"/>
                                        <p:tgtEl>
                                          <p:spTgt spid="30"/>
                                        </p:tgtEl>
                                      </p:cBhvr>
                                    </p:animEffect>
                                  </p:childTnLst>
                                </p:cTn>
                              </p:par>
                              <p:par>
                                <p:cTn id="228" presetID="18" presetClass="emph" presetSubtype="0" fill="hold" grpId="1" nodeType="withEffect">
                                  <p:stCondLst>
                                    <p:cond delay="1000"/>
                                  </p:stCondLst>
                                  <p:childTnLst>
                                    <p:set>
                                      <p:cBhvr override="childStyle">
                                        <p:cTn id="229" dur="500" fill="hold"/>
                                        <p:tgtEl>
                                          <p:spTgt spid="30"/>
                                        </p:tgtEl>
                                        <p:attrNameLst>
                                          <p:attrName>style.textDecorationUnderline</p:attrName>
                                        </p:attrNameLst>
                                      </p:cBhvr>
                                      <p:to>
                                        <p:strVal val="true"/>
                                      </p:to>
                                    </p:set>
                                  </p:childTnLst>
                                </p:cTn>
                              </p:par>
                              <p:par>
                                <p:cTn id="230" presetID="22" presetClass="entr" presetSubtype="8" fill="hold" grpId="0" nodeType="withEffect">
                                  <p:stCondLst>
                                    <p:cond delay="1000"/>
                                  </p:stCondLst>
                                  <p:childTnLst>
                                    <p:set>
                                      <p:cBhvr>
                                        <p:cTn id="231" dur="1" fill="hold">
                                          <p:stCondLst>
                                            <p:cond delay="0"/>
                                          </p:stCondLst>
                                        </p:cTn>
                                        <p:tgtEl>
                                          <p:spTgt spid="31"/>
                                        </p:tgtEl>
                                        <p:attrNameLst>
                                          <p:attrName>style.visibility</p:attrName>
                                        </p:attrNameLst>
                                      </p:cBhvr>
                                      <p:to>
                                        <p:strVal val="visible"/>
                                      </p:to>
                                    </p:set>
                                    <p:animEffect transition="in" filter="wipe(left)">
                                      <p:cBhvr>
                                        <p:cTn id="232" dur="500"/>
                                        <p:tgtEl>
                                          <p:spTgt spid="31"/>
                                        </p:tgtEl>
                                      </p:cBhvr>
                                    </p:animEffect>
                                  </p:childTnLst>
                                </p:cTn>
                              </p:par>
                            </p:childTnLst>
                          </p:cTn>
                        </p:par>
                      </p:childTnLst>
                    </p:cTn>
                  </p:par>
                  <p:par>
                    <p:cTn id="233" fill="hold">
                      <p:stCondLst>
                        <p:cond delay="indefinite"/>
                      </p:stCondLst>
                      <p:childTnLst>
                        <p:par>
                          <p:cTn id="234" fill="hold">
                            <p:stCondLst>
                              <p:cond delay="0"/>
                            </p:stCondLst>
                            <p:childTnLst>
                              <p:par>
                                <p:cTn id="235" presetID="10" presetClass="entr" presetSubtype="0" fill="hold" nodeType="clickEffect">
                                  <p:stCondLst>
                                    <p:cond delay="0"/>
                                  </p:stCondLst>
                                  <p:childTnLst>
                                    <p:set>
                                      <p:cBhvr>
                                        <p:cTn id="236" dur="1" fill="hold">
                                          <p:stCondLst>
                                            <p:cond delay="0"/>
                                          </p:stCondLst>
                                        </p:cTn>
                                        <p:tgtEl>
                                          <p:spTgt spid="3075"/>
                                        </p:tgtEl>
                                        <p:attrNameLst>
                                          <p:attrName>style.visibility</p:attrName>
                                        </p:attrNameLst>
                                      </p:cBhvr>
                                      <p:to>
                                        <p:strVal val="visible"/>
                                      </p:to>
                                    </p:set>
                                    <p:animEffect transition="in" filter="fade">
                                      <p:cBhvr>
                                        <p:cTn id="237" dur="500"/>
                                        <p:tgtEl>
                                          <p:spTgt spid="3075"/>
                                        </p:tgtEl>
                                      </p:cBhvr>
                                    </p:animEffect>
                                  </p:childTnLst>
                                </p:cTn>
                              </p:par>
                              <p:par>
                                <p:cTn id="238" presetID="10" presetClass="exit" presetSubtype="0" fill="hold" grpId="2" nodeType="withEffect">
                                  <p:stCondLst>
                                    <p:cond delay="0"/>
                                  </p:stCondLst>
                                  <p:childTnLst>
                                    <p:animEffect transition="out" filter="fade">
                                      <p:cBhvr>
                                        <p:cTn id="239" dur="250"/>
                                        <p:tgtEl>
                                          <p:spTgt spid="30"/>
                                        </p:tgtEl>
                                      </p:cBhvr>
                                    </p:animEffect>
                                    <p:set>
                                      <p:cBhvr>
                                        <p:cTn id="240" dur="1" fill="hold">
                                          <p:stCondLst>
                                            <p:cond delay="249"/>
                                          </p:stCondLst>
                                        </p:cTn>
                                        <p:tgtEl>
                                          <p:spTgt spid="30"/>
                                        </p:tgtEl>
                                        <p:attrNameLst>
                                          <p:attrName>style.visibility</p:attrName>
                                        </p:attrNameLst>
                                      </p:cBhvr>
                                      <p:to>
                                        <p:strVal val="hidden"/>
                                      </p:to>
                                    </p:set>
                                  </p:childTnLst>
                                </p:cTn>
                              </p:par>
                            </p:childTnLst>
                          </p:cTn>
                        </p:par>
                      </p:childTnLst>
                    </p:cTn>
                  </p:par>
                  <p:par>
                    <p:cTn id="241" fill="hold">
                      <p:stCondLst>
                        <p:cond delay="indefinite"/>
                      </p:stCondLst>
                      <p:childTnLst>
                        <p:par>
                          <p:cTn id="242" fill="hold">
                            <p:stCondLst>
                              <p:cond delay="0"/>
                            </p:stCondLst>
                            <p:childTnLst>
                              <p:par>
                                <p:cTn id="243" presetID="42" presetClass="entr" presetSubtype="0" fill="hold" grpId="0" nodeType="clickEffect">
                                  <p:stCondLst>
                                    <p:cond delay="0"/>
                                  </p:stCondLst>
                                  <p:childTnLst>
                                    <p:set>
                                      <p:cBhvr>
                                        <p:cTn id="244" dur="1" fill="hold">
                                          <p:stCondLst>
                                            <p:cond delay="0"/>
                                          </p:stCondLst>
                                        </p:cTn>
                                        <p:tgtEl>
                                          <p:spTgt spid="28"/>
                                        </p:tgtEl>
                                        <p:attrNameLst>
                                          <p:attrName>style.visibility</p:attrName>
                                        </p:attrNameLst>
                                      </p:cBhvr>
                                      <p:to>
                                        <p:strVal val="visible"/>
                                      </p:to>
                                    </p:set>
                                    <p:animEffect transition="in" filter="fade">
                                      <p:cBhvr>
                                        <p:cTn id="245" dur="1000"/>
                                        <p:tgtEl>
                                          <p:spTgt spid="28"/>
                                        </p:tgtEl>
                                      </p:cBhvr>
                                    </p:animEffect>
                                    <p:anim calcmode="lin" valueType="num">
                                      <p:cBhvr>
                                        <p:cTn id="246" dur="1000" fill="hold"/>
                                        <p:tgtEl>
                                          <p:spTgt spid="28"/>
                                        </p:tgtEl>
                                        <p:attrNameLst>
                                          <p:attrName>ppt_x</p:attrName>
                                        </p:attrNameLst>
                                      </p:cBhvr>
                                      <p:tavLst>
                                        <p:tav tm="0">
                                          <p:val>
                                            <p:strVal val="#ppt_x"/>
                                          </p:val>
                                        </p:tav>
                                        <p:tav tm="100000">
                                          <p:val>
                                            <p:strVal val="#ppt_x"/>
                                          </p:val>
                                        </p:tav>
                                      </p:tavLst>
                                    </p:anim>
                                    <p:anim calcmode="lin" valueType="num">
                                      <p:cBhvr>
                                        <p:cTn id="247" dur="1000" fill="hold"/>
                                        <p:tgtEl>
                                          <p:spTgt spid="28"/>
                                        </p:tgtEl>
                                        <p:attrNameLst>
                                          <p:attrName>ppt_y</p:attrName>
                                        </p:attrNameLst>
                                      </p:cBhvr>
                                      <p:tavLst>
                                        <p:tav tm="0">
                                          <p:val>
                                            <p:strVal val="#ppt_y+.1"/>
                                          </p:val>
                                        </p:tav>
                                        <p:tav tm="100000">
                                          <p:val>
                                            <p:strVal val="#ppt_y"/>
                                          </p:val>
                                        </p:tav>
                                      </p:tavLst>
                                    </p:anim>
                                  </p:childTnLst>
                                </p:cTn>
                              </p:par>
                              <p:par>
                                <p:cTn id="248" presetID="17" presetClass="entr" presetSubtype="10" fill="hold" grpId="1" nodeType="withEffect">
                                  <p:stCondLst>
                                    <p:cond delay="0"/>
                                  </p:stCondLst>
                                  <p:childTnLst>
                                    <p:set>
                                      <p:cBhvr>
                                        <p:cTn id="249" dur="1" fill="hold">
                                          <p:stCondLst>
                                            <p:cond delay="0"/>
                                          </p:stCondLst>
                                        </p:cTn>
                                        <p:tgtEl>
                                          <p:spTgt spid="28"/>
                                        </p:tgtEl>
                                        <p:attrNameLst>
                                          <p:attrName>style.visibility</p:attrName>
                                        </p:attrNameLst>
                                      </p:cBhvr>
                                      <p:to>
                                        <p:strVal val="visible"/>
                                      </p:to>
                                    </p:set>
                                    <p:anim calcmode="lin" valueType="num">
                                      <p:cBhvr>
                                        <p:cTn id="250" dur="1000" fill="hold"/>
                                        <p:tgtEl>
                                          <p:spTgt spid="28"/>
                                        </p:tgtEl>
                                        <p:attrNameLst>
                                          <p:attrName>ppt_w</p:attrName>
                                        </p:attrNameLst>
                                      </p:cBhvr>
                                      <p:tavLst>
                                        <p:tav tm="0">
                                          <p:val>
                                            <p:fltVal val="0"/>
                                          </p:val>
                                        </p:tav>
                                        <p:tav tm="100000">
                                          <p:val>
                                            <p:strVal val="#ppt_w"/>
                                          </p:val>
                                        </p:tav>
                                      </p:tavLst>
                                    </p:anim>
                                    <p:anim calcmode="lin" valueType="num">
                                      <p:cBhvr>
                                        <p:cTn id="251" dur="1000" fill="hold"/>
                                        <p:tgtEl>
                                          <p:spTgt spid="28"/>
                                        </p:tgtEl>
                                        <p:attrNameLst>
                                          <p:attrName>ppt_h</p:attrName>
                                        </p:attrNameLst>
                                      </p:cBhvr>
                                      <p:tavLst>
                                        <p:tav tm="0">
                                          <p:val>
                                            <p:strVal val="#ppt_h"/>
                                          </p:val>
                                        </p:tav>
                                        <p:tav tm="100000">
                                          <p:val>
                                            <p:strVal val="#ppt_h"/>
                                          </p:val>
                                        </p:tav>
                                      </p:tavLst>
                                    </p:anim>
                                  </p:childTnLst>
                                </p:cTn>
                              </p:par>
                              <p:par>
                                <p:cTn id="252" presetID="39" presetClass="entr" presetSubtype="0" accel="100000" fill="hold" grpId="0" nodeType="withEffect">
                                  <p:stCondLst>
                                    <p:cond delay="750"/>
                                  </p:stCondLst>
                                  <p:childTnLst>
                                    <p:set>
                                      <p:cBhvr>
                                        <p:cTn id="253" dur="1" fill="hold">
                                          <p:stCondLst>
                                            <p:cond delay="0"/>
                                          </p:stCondLst>
                                        </p:cTn>
                                        <p:tgtEl>
                                          <p:spTgt spid="29"/>
                                        </p:tgtEl>
                                        <p:attrNameLst>
                                          <p:attrName>style.visibility</p:attrName>
                                        </p:attrNameLst>
                                      </p:cBhvr>
                                      <p:to>
                                        <p:strVal val="visible"/>
                                      </p:to>
                                    </p:set>
                                    <p:anim calcmode="lin" valueType="num">
                                      <p:cBhvr>
                                        <p:cTn id="254" dur="1000" fill="hold"/>
                                        <p:tgtEl>
                                          <p:spTgt spid="29"/>
                                        </p:tgtEl>
                                        <p:attrNameLst>
                                          <p:attrName>ppt_h</p:attrName>
                                        </p:attrNameLst>
                                      </p:cBhvr>
                                      <p:tavLst>
                                        <p:tav tm="0">
                                          <p:val>
                                            <p:strVal val="#ppt_h/20"/>
                                          </p:val>
                                        </p:tav>
                                        <p:tav tm="50000">
                                          <p:val>
                                            <p:strVal val="#ppt_h/20"/>
                                          </p:val>
                                        </p:tav>
                                        <p:tav tm="100000">
                                          <p:val>
                                            <p:strVal val="#ppt_h"/>
                                          </p:val>
                                        </p:tav>
                                      </p:tavLst>
                                    </p:anim>
                                    <p:anim calcmode="lin" valueType="num">
                                      <p:cBhvr>
                                        <p:cTn id="255" dur="1000" fill="hold"/>
                                        <p:tgtEl>
                                          <p:spTgt spid="29"/>
                                        </p:tgtEl>
                                        <p:attrNameLst>
                                          <p:attrName>ppt_w</p:attrName>
                                        </p:attrNameLst>
                                      </p:cBhvr>
                                      <p:tavLst>
                                        <p:tav tm="0">
                                          <p:val>
                                            <p:strVal val="#ppt_w+.3"/>
                                          </p:val>
                                        </p:tav>
                                        <p:tav tm="50000">
                                          <p:val>
                                            <p:strVal val="#ppt_w+.3"/>
                                          </p:val>
                                        </p:tav>
                                        <p:tav tm="100000">
                                          <p:val>
                                            <p:strVal val="#ppt_w"/>
                                          </p:val>
                                        </p:tav>
                                      </p:tavLst>
                                    </p:anim>
                                    <p:anim calcmode="lin" valueType="num">
                                      <p:cBhvr>
                                        <p:cTn id="256" dur="1000" fill="hold"/>
                                        <p:tgtEl>
                                          <p:spTgt spid="29"/>
                                        </p:tgtEl>
                                        <p:attrNameLst>
                                          <p:attrName>ppt_x</p:attrName>
                                        </p:attrNameLst>
                                      </p:cBhvr>
                                      <p:tavLst>
                                        <p:tav tm="0">
                                          <p:val>
                                            <p:strVal val="#ppt_x-.3"/>
                                          </p:val>
                                        </p:tav>
                                        <p:tav tm="50000">
                                          <p:val>
                                            <p:strVal val="#ppt_x"/>
                                          </p:val>
                                        </p:tav>
                                        <p:tav tm="100000">
                                          <p:val>
                                            <p:strVal val="#ppt_x"/>
                                          </p:val>
                                        </p:tav>
                                      </p:tavLst>
                                    </p:anim>
                                    <p:anim calcmode="lin" valueType="num">
                                      <p:cBhvr>
                                        <p:cTn id="257" dur="10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258" fill="hold">
                      <p:stCondLst>
                        <p:cond delay="indefinite"/>
                      </p:stCondLst>
                      <p:childTnLst>
                        <p:par>
                          <p:cTn id="259" fill="hold">
                            <p:stCondLst>
                              <p:cond delay="0"/>
                            </p:stCondLst>
                            <p:childTnLst>
                              <p:par>
                                <p:cTn id="260" presetID="23" presetClass="entr" presetSubtype="16" fill="hold" grpId="0" nodeType="clickEffect">
                                  <p:stCondLst>
                                    <p:cond delay="0"/>
                                  </p:stCondLst>
                                  <p:childTnLst>
                                    <p:set>
                                      <p:cBhvr>
                                        <p:cTn id="261" dur="1" fill="hold">
                                          <p:stCondLst>
                                            <p:cond delay="0"/>
                                          </p:stCondLst>
                                        </p:cTn>
                                        <p:tgtEl>
                                          <p:spTgt spid="3080"/>
                                        </p:tgtEl>
                                        <p:attrNameLst>
                                          <p:attrName>style.visibility</p:attrName>
                                        </p:attrNameLst>
                                      </p:cBhvr>
                                      <p:to>
                                        <p:strVal val="visible"/>
                                      </p:to>
                                    </p:set>
                                    <p:anim calcmode="lin" valueType="num">
                                      <p:cBhvr>
                                        <p:cTn id="262" dur="1250" fill="hold"/>
                                        <p:tgtEl>
                                          <p:spTgt spid="3080"/>
                                        </p:tgtEl>
                                        <p:attrNameLst>
                                          <p:attrName>ppt_w</p:attrName>
                                        </p:attrNameLst>
                                      </p:cBhvr>
                                      <p:tavLst>
                                        <p:tav tm="0">
                                          <p:val>
                                            <p:fltVal val="0"/>
                                          </p:val>
                                        </p:tav>
                                        <p:tav tm="100000">
                                          <p:val>
                                            <p:strVal val="#ppt_w"/>
                                          </p:val>
                                        </p:tav>
                                      </p:tavLst>
                                    </p:anim>
                                    <p:anim calcmode="lin" valueType="num">
                                      <p:cBhvr>
                                        <p:cTn id="263" dur="1250" fill="hold"/>
                                        <p:tgtEl>
                                          <p:spTgt spid="3080"/>
                                        </p:tgtEl>
                                        <p:attrNameLst>
                                          <p:attrName>ppt_h</p:attrName>
                                        </p:attrNameLst>
                                      </p:cBhvr>
                                      <p:tavLst>
                                        <p:tav tm="0">
                                          <p:val>
                                            <p:fltVal val="0"/>
                                          </p:val>
                                        </p:tav>
                                        <p:tav tm="100000">
                                          <p:val>
                                            <p:strVal val="#ppt_h"/>
                                          </p:val>
                                        </p:tav>
                                      </p:tavLst>
                                    </p:anim>
                                  </p:childTnLst>
                                </p:cTn>
                              </p:par>
                              <p:par>
                                <p:cTn id="264" presetID="42" presetClass="path" presetSubtype="0" accel="50000" decel="50000" fill="hold" grpId="1" nodeType="withEffect">
                                  <p:stCondLst>
                                    <p:cond delay="0"/>
                                  </p:stCondLst>
                                  <p:childTnLst>
                                    <p:animMotion origin="layout" path="M -2.77778E-7 -4.44444E-6 L -0.23316 0.06112 " pathEditMode="relative" rAng="0" ptsTypes="AA">
                                      <p:cBhvr>
                                        <p:cTn id="265" dur="1250" spd="-100000" fill="hold"/>
                                        <p:tgtEl>
                                          <p:spTgt spid="3080"/>
                                        </p:tgtEl>
                                        <p:attrNameLst>
                                          <p:attrName>ppt_x</p:attrName>
                                          <p:attrName>ppt_y</p:attrName>
                                        </p:attrNameLst>
                                      </p:cBhvr>
                                      <p:rCtr x="-11667" y="3056"/>
                                    </p:animMotion>
                                  </p:childTnLst>
                                </p:cTn>
                              </p:par>
                            </p:childTnLst>
                          </p:cTn>
                        </p:par>
                      </p:childTnLst>
                    </p:cTn>
                  </p:par>
                  <p:par>
                    <p:cTn id="266" fill="hold">
                      <p:stCondLst>
                        <p:cond delay="indefinite"/>
                      </p:stCondLst>
                      <p:childTnLst>
                        <p:par>
                          <p:cTn id="267" fill="hold">
                            <p:stCondLst>
                              <p:cond delay="0"/>
                            </p:stCondLst>
                            <p:childTnLst>
                              <p:par>
                                <p:cTn id="268" presetID="10" presetClass="exit" presetSubtype="0" fill="hold" nodeType="clickEffect">
                                  <p:stCondLst>
                                    <p:cond delay="0"/>
                                  </p:stCondLst>
                                  <p:childTnLst>
                                    <p:animEffect transition="out" filter="fade">
                                      <p:cBhvr>
                                        <p:cTn id="269" dur="500"/>
                                        <p:tgtEl>
                                          <p:spTgt spid="3075"/>
                                        </p:tgtEl>
                                      </p:cBhvr>
                                    </p:animEffect>
                                    <p:set>
                                      <p:cBhvr>
                                        <p:cTn id="270" dur="1" fill="hold">
                                          <p:stCondLst>
                                            <p:cond delay="499"/>
                                          </p:stCondLst>
                                        </p:cTn>
                                        <p:tgtEl>
                                          <p:spTgt spid="3075"/>
                                        </p:tgtEl>
                                        <p:attrNameLst>
                                          <p:attrName>style.visibility</p:attrName>
                                        </p:attrNameLst>
                                      </p:cBhvr>
                                      <p:to>
                                        <p:strVal val="hidden"/>
                                      </p:to>
                                    </p:set>
                                  </p:childTnLst>
                                </p:cTn>
                              </p:par>
                              <p:par>
                                <p:cTn id="271" presetID="10" presetClass="entr" presetSubtype="0" fill="hold" grpId="3" nodeType="withEffect">
                                  <p:stCondLst>
                                    <p:cond delay="0"/>
                                  </p:stCondLst>
                                  <p:childTnLst>
                                    <p:set>
                                      <p:cBhvr>
                                        <p:cTn id="272" dur="1" fill="hold">
                                          <p:stCondLst>
                                            <p:cond delay="0"/>
                                          </p:stCondLst>
                                        </p:cTn>
                                        <p:tgtEl>
                                          <p:spTgt spid="30"/>
                                        </p:tgtEl>
                                        <p:attrNameLst>
                                          <p:attrName>style.visibility</p:attrName>
                                        </p:attrNameLst>
                                      </p:cBhvr>
                                      <p:to>
                                        <p:strVal val="visible"/>
                                      </p:to>
                                    </p:set>
                                    <p:animEffect transition="in" filter="fade">
                                      <p:cBhvr>
                                        <p:cTn id="273" dur="250"/>
                                        <p:tgtEl>
                                          <p:spTgt spid="30"/>
                                        </p:tgtEl>
                                      </p:cBhvr>
                                    </p:animEffect>
                                  </p:childTnLst>
                                </p:cTn>
                              </p:par>
                              <p:par>
                                <p:cTn id="274" presetID="22" presetClass="entr" presetSubtype="1" fill="hold" grpId="0" nodeType="withEffect">
                                  <p:stCondLst>
                                    <p:cond delay="500"/>
                                  </p:stCondLst>
                                  <p:childTnLst>
                                    <p:set>
                                      <p:cBhvr>
                                        <p:cTn id="275" dur="1" fill="hold">
                                          <p:stCondLst>
                                            <p:cond delay="0"/>
                                          </p:stCondLst>
                                        </p:cTn>
                                        <p:tgtEl>
                                          <p:spTgt spid="3081"/>
                                        </p:tgtEl>
                                        <p:attrNameLst>
                                          <p:attrName>style.visibility</p:attrName>
                                        </p:attrNameLst>
                                      </p:cBhvr>
                                      <p:to>
                                        <p:strVal val="visible"/>
                                      </p:to>
                                    </p:set>
                                    <p:animEffect transition="in" filter="wipe(up)">
                                      <p:cBhvr>
                                        <p:cTn id="276" dur="500"/>
                                        <p:tgtEl>
                                          <p:spTgt spid="3081"/>
                                        </p:tgtEl>
                                      </p:cBhvr>
                                    </p:animEffect>
                                  </p:childTnLst>
                                </p:cTn>
                              </p:par>
                              <p:par>
                                <p:cTn id="277" presetID="6" presetClass="entr" presetSubtype="32" fill="hold" grpId="0" nodeType="withEffect">
                                  <p:stCondLst>
                                    <p:cond delay="0"/>
                                  </p:stCondLst>
                                  <p:childTnLst>
                                    <p:set>
                                      <p:cBhvr>
                                        <p:cTn id="278" dur="1" fill="hold">
                                          <p:stCondLst>
                                            <p:cond delay="0"/>
                                          </p:stCondLst>
                                        </p:cTn>
                                        <p:tgtEl>
                                          <p:spTgt spid="3079"/>
                                        </p:tgtEl>
                                        <p:attrNameLst>
                                          <p:attrName>style.visibility</p:attrName>
                                        </p:attrNameLst>
                                      </p:cBhvr>
                                      <p:to>
                                        <p:strVal val="visible"/>
                                      </p:to>
                                    </p:set>
                                    <p:animEffect transition="in" filter="circle(out)">
                                      <p:cBhvr>
                                        <p:cTn id="279" dur="1250"/>
                                        <p:tgtEl>
                                          <p:spTgt spid="3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8" grpId="1"/>
      <p:bldP spid="23" grpId="1"/>
      <p:bldP spid="3074" grpId="0"/>
      <p:bldP spid="3074" grpId="1"/>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1" grpId="0"/>
      <p:bldP spid="21" grpId="1"/>
      <p:bldP spid="21" grpId="2"/>
      <p:bldP spid="22" grpId="0"/>
      <p:bldP spid="22" grpId="1"/>
      <p:bldP spid="22" grpId="2"/>
      <p:bldP spid="24" grpId="0"/>
      <p:bldP spid="25" grpId="0" animBg="1"/>
      <p:bldP spid="26" grpId="0" animBg="1"/>
      <p:bldP spid="27" grpId="0" animBg="1"/>
      <p:bldP spid="29" grpId="0"/>
      <p:bldP spid="30" grpId="0"/>
      <p:bldP spid="30" grpId="1"/>
      <p:bldP spid="30" grpId="2"/>
      <p:bldP spid="30" grpId="3"/>
      <p:bldP spid="31" grpId="0"/>
      <p:bldP spid="3079" grpId="0" animBg="1"/>
      <p:bldP spid="3080" grpId="0" animBg="1"/>
      <p:bldP spid="3080" grpId="1" animBg="1"/>
      <p:bldP spid="3081" grpId="0" animBg="1"/>
      <p:bldP spid="3073" grpId="0"/>
      <p:bldP spid="3073" grpId="2"/>
      <p:bldP spid="3073" grpId="3"/>
      <p:bldP spid="3073" grpId="4"/>
      <p:bldP spid="3073" grpId="5"/>
      <p:bldP spid="3072" grpId="0"/>
      <p:bldP spid="3072" grpId="1"/>
      <p:bldP spid="3072" grpId="2"/>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13E902-62B5-8F1D-B1C2-16915518065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5" name="Final">
            <a:extLst>
              <a:ext uri="{FF2B5EF4-FFF2-40B4-BE49-F238E27FC236}">
                <a16:creationId xmlns:a16="http://schemas.microsoft.com/office/drawing/2014/main" id="{FA93F596-86BC-FAB3-43BB-8748E4C78EFE}"/>
              </a:ext>
            </a:extLst>
          </p:cNvPr>
          <p:cNvSpPr txBox="1">
            <a:spLocks noChangeArrowheads="1"/>
          </p:cNvSpPr>
          <p:nvPr/>
        </p:nvSpPr>
        <p:spPr bwMode="auto">
          <a:xfrm>
            <a:off x="2796540" y="1768052"/>
            <a:ext cx="5844540" cy="4015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a:t>
            </a:r>
          </a:p>
          <a:p>
            <a:pPr algn="l" eaLnBrk="1" hangingPunct="1"/>
            <a:endParaRPr lang="en-US" altLang="en-US" sz="28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endParaRPr>
          </a:p>
          <a:p>
            <a:pPr algn="l"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O LORD</a:t>
            </a:r>
          </a:p>
          <a:p>
            <a:pPr algn="l" eaLnBrk="1" hangingPunct="1"/>
            <a:endParaRPr lang="en-US" altLang="en-US" sz="28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endParaRPr>
          </a:p>
          <a:p>
            <a:pPr algn="l"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Your faithfulness</a:t>
            </a:r>
          </a:p>
          <a:p>
            <a:pPr algn="l" eaLnBrk="1" hangingPunct="1"/>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a:t>
            </a:r>
            <a:r>
              <a:rPr lang="en-US" altLang="en-US" sz="3200"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surrounds You</a:t>
            </a:r>
          </a:p>
        </p:txBody>
      </p:sp>
      <p:sp>
        <p:nvSpPr>
          <p:cNvPr id="3074" name="Main"/>
          <p:cNvSpPr>
            <a:spLocks noGrp="1" noChangeArrowheads="1"/>
          </p:cNvSpPr>
          <p:nvPr>
            <p:ph type="title"/>
          </p:nvPr>
        </p:nvSpPr>
        <p:spPr>
          <a:xfrm>
            <a:off x="654485" y="1981777"/>
            <a:ext cx="7835030" cy="2894447"/>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 LORD God of hosts, Who is mighty like You, O LORD? Your faithfulness also surrounds You.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89:8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6" name="Rectangle 2">
            <a:extLst>
              <a:ext uri="{FF2B5EF4-FFF2-40B4-BE49-F238E27FC236}">
                <a16:creationId xmlns:a16="http://schemas.microsoft.com/office/drawing/2014/main" id="{A2CDDCD3-3DB6-BAA4-1D7B-B874993F7F1F}"/>
              </a:ext>
            </a:extLst>
          </p:cNvPr>
          <p:cNvSpPr txBox="1">
            <a:spLocks noChangeArrowheads="1"/>
          </p:cNvSpPr>
          <p:nvPr/>
        </p:nvSpPr>
        <p:spPr bwMode="auto">
          <a:xfrm>
            <a:off x="4663440" y="2727746"/>
            <a:ext cx="2195848" cy="793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 LORD</a:t>
            </a:r>
          </a:p>
        </p:txBody>
      </p:sp>
      <p:sp>
        <p:nvSpPr>
          <p:cNvPr id="7" name="Rectangle 2">
            <a:extLst>
              <a:ext uri="{FF2B5EF4-FFF2-40B4-BE49-F238E27FC236}">
                <a16:creationId xmlns:a16="http://schemas.microsoft.com/office/drawing/2014/main" id="{AFCC8FC1-EE8A-F480-DB68-A587D1779038}"/>
              </a:ext>
            </a:extLst>
          </p:cNvPr>
          <p:cNvSpPr txBox="1">
            <a:spLocks noChangeArrowheads="1"/>
          </p:cNvSpPr>
          <p:nvPr/>
        </p:nvSpPr>
        <p:spPr bwMode="auto">
          <a:xfrm>
            <a:off x="6743700" y="2747963"/>
            <a:ext cx="1683544" cy="7508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Your</a:t>
            </a:r>
          </a:p>
        </p:txBody>
      </p:sp>
      <p:sp>
        <p:nvSpPr>
          <p:cNvPr id="8" name="Rectangle 2">
            <a:extLst>
              <a:ext uri="{FF2B5EF4-FFF2-40B4-BE49-F238E27FC236}">
                <a16:creationId xmlns:a16="http://schemas.microsoft.com/office/drawing/2014/main" id="{4C2D237D-DD3A-9367-73D2-DE977AFC08BD}"/>
              </a:ext>
            </a:extLst>
          </p:cNvPr>
          <p:cNvSpPr txBox="1">
            <a:spLocks noChangeArrowheads="1"/>
          </p:cNvSpPr>
          <p:nvPr/>
        </p:nvSpPr>
        <p:spPr bwMode="auto">
          <a:xfrm>
            <a:off x="597580" y="3382526"/>
            <a:ext cx="3254330" cy="8288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faithfulness</a:t>
            </a:r>
          </a:p>
        </p:txBody>
      </p:sp>
      <p:sp>
        <p:nvSpPr>
          <p:cNvPr id="9" name="Rectangle 2">
            <a:extLst>
              <a:ext uri="{FF2B5EF4-FFF2-40B4-BE49-F238E27FC236}">
                <a16:creationId xmlns:a16="http://schemas.microsoft.com/office/drawing/2014/main" id="{6F7CFF69-597F-8BA8-BDAC-D01AC858250D}"/>
              </a:ext>
            </a:extLst>
          </p:cNvPr>
          <p:cNvSpPr txBox="1">
            <a:spLocks noChangeArrowheads="1"/>
          </p:cNvSpPr>
          <p:nvPr/>
        </p:nvSpPr>
        <p:spPr bwMode="auto">
          <a:xfrm>
            <a:off x="4631242" y="3393956"/>
            <a:ext cx="3646653" cy="8071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surrounds You</a:t>
            </a:r>
          </a:p>
        </p:txBody>
      </p:sp>
      <p:sp>
        <p:nvSpPr>
          <p:cNvPr id="10" name="Rectangle 2">
            <a:extLst>
              <a:ext uri="{FF2B5EF4-FFF2-40B4-BE49-F238E27FC236}">
                <a16:creationId xmlns:a16="http://schemas.microsoft.com/office/drawing/2014/main" id="{D150E9E8-F0E0-0635-46C5-99D2BD4DB611}"/>
              </a:ext>
            </a:extLst>
          </p:cNvPr>
          <p:cNvSpPr txBox="1">
            <a:spLocks noChangeArrowheads="1"/>
          </p:cNvSpPr>
          <p:nvPr/>
        </p:nvSpPr>
        <p:spPr bwMode="auto">
          <a:xfrm>
            <a:off x="2194560" y="2495196"/>
            <a:ext cx="4754879" cy="1813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Stop">
              <a:avLst>
                <a:gd name="adj" fmla="val 29774"/>
              </a:avLst>
            </a:prstTxWarp>
            <a:scene3d>
              <a:camera prst="isometricOffAxis1Righ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spc="50" dirty="0">
                <a:ln w="11430"/>
                <a:gradFill>
                  <a:gsLst>
                    <a:gs pos="0">
                      <a:srgbClr val="825600"/>
                    </a:gs>
                    <a:gs pos="13000">
                      <a:srgbClr val="FFA800"/>
                    </a:gs>
                    <a:gs pos="28000">
                      <a:srgbClr val="825600"/>
                    </a:gs>
                    <a:gs pos="42999">
                      <a:srgbClr val="FFA800"/>
                    </a:gs>
                    <a:gs pos="58000">
                      <a:srgbClr val="825600"/>
                    </a:gs>
                    <a:gs pos="72000">
                      <a:srgbClr val="FFA800"/>
                    </a:gs>
                    <a:gs pos="87000">
                      <a:srgbClr val="825600"/>
                    </a:gs>
                    <a:gs pos="100000">
                      <a:srgbClr val="FFA800"/>
                    </a:gs>
                  </a:gsLst>
                  <a:lin ang="5400000" scaled="0"/>
                </a:gradFill>
                <a:effectLst>
                  <a:glow rad="63500">
                    <a:srgbClr val="000000"/>
                  </a:glow>
                  <a:outerShdw blurRad="76200" dist="50800" dir="5400000" algn="tl" rotWithShape="0">
                    <a:srgbClr val="000000">
                      <a:alpha val="65000"/>
                    </a:srgbClr>
                  </a:outerShdw>
                </a:effectLst>
                <a:latin typeface="Balloon" pitchFamily="2" charset="0"/>
                <a:cs typeface="Calibri" panose="020F0502020204030204" pitchFamily="34" charset="0"/>
              </a:rPr>
              <a:t>ENDLESS</a:t>
            </a:r>
          </a:p>
        </p:txBody>
      </p:sp>
      <p:sp>
        <p:nvSpPr>
          <p:cNvPr id="11" name="!!s16-Point Star 3">
            <a:extLst>
              <a:ext uri="{FF2B5EF4-FFF2-40B4-BE49-F238E27FC236}">
                <a16:creationId xmlns:a16="http://schemas.microsoft.com/office/drawing/2014/main" id="{59E0F055-D0DF-3377-A168-C979538E3126}"/>
              </a:ext>
            </a:extLst>
          </p:cNvPr>
          <p:cNvSpPr/>
          <p:nvPr/>
        </p:nvSpPr>
        <p:spPr>
          <a:xfrm>
            <a:off x="2782955" y="1850949"/>
            <a:ext cx="3508400" cy="3128308"/>
          </a:xfrm>
          <a:prstGeom prst="star16">
            <a:avLst>
              <a:gd name="adj" fmla="val 13850"/>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4-Point Star 4">
            <a:extLst>
              <a:ext uri="{FF2B5EF4-FFF2-40B4-BE49-F238E27FC236}">
                <a16:creationId xmlns:a16="http://schemas.microsoft.com/office/drawing/2014/main" id="{D2B064A6-D94E-CCBF-D27D-82E228108EE8}"/>
              </a:ext>
            </a:extLst>
          </p:cNvPr>
          <p:cNvSpPr/>
          <p:nvPr/>
        </p:nvSpPr>
        <p:spPr>
          <a:xfrm>
            <a:off x="2802246" y="1725769"/>
            <a:ext cx="3508400" cy="3312326"/>
          </a:xfrm>
          <a:prstGeom prst="star4">
            <a:avLst>
              <a:gd name="adj" fmla="val 3376"/>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2">
            <a:extLst>
              <a:ext uri="{FF2B5EF4-FFF2-40B4-BE49-F238E27FC236}">
                <a16:creationId xmlns:a16="http://schemas.microsoft.com/office/drawing/2014/main" id="{9347E019-0439-A44B-41D6-E3C0672C4C1E}"/>
              </a:ext>
            </a:extLst>
          </p:cNvPr>
          <p:cNvSpPr txBox="1">
            <a:spLocks noChangeArrowheads="1"/>
          </p:cNvSpPr>
          <p:nvPr/>
        </p:nvSpPr>
        <p:spPr bwMode="auto">
          <a:xfrm>
            <a:off x="2900322" y="2040014"/>
            <a:ext cx="1425120" cy="826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2" name="RED" hidden="1">
            <a:extLst>
              <a:ext uri="{FF2B5EF4-FFF2-40B4-BE49-F238E27FC236}">
                <a16:creationId xmlns:a16="http://schemas.microsoft.com/office/drawing/2014/main" id="{266C22DA-FAF9-7E76-3BA7-81646768C22B}"/>
              </a:ext>
            </a:extLst>
          </p:cNvPr>
          <p:cNvSpPr txBox="1">
            <a:spLocks noChangeArrowheads="1"/>
          </p:cNvSpPr>
          <p:nvPr/>
        </p:nvSpPr>
        <p:spPr bwMode="auto">
          <a:xfrm>
            <a:off x="2628289" y="1946156"/>
            <a:ext cx="1476173" cy="7906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noFill/>
                  <a:prstDash val="solid"/>
                  <a:miter lim="800000"/>
                </a:ln>
                <a:solidFill>
                  <a:srgbClr val="FF0000"/>
                </a:solidFill>
                <a:effectLst>
                  <a:outerShdw blurRad="50800" algn="tl" rotWithShape="0">
                    <a:srgbClr val="000000"/>
                  </a:outerShdw>
                </a:effectLst>
                <a:latin typeface="Calibri" panose="020F0502020204030204" pitchFamily="34" charset="0"/>
              </a:rPr>
              <a:t>God</a:t>
            </a:r>
          </a:p>
        </p:txBody>
      </p:sp>
    </p:spTree>
    <p:extLst>
      <p:ext uri="{BB962C8B-B14F-4D97-AF65-F5344CB8AC3E}">
        <p14:creationId xmlns:p14="http://schemas.microsoft.com/office/powerpoint/2010/main" val="248624083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anim calcmode="lin" valueType="num">
                                      <p:cBhvr>
                                        <p:cTn id="9" dur="500" fill="hold"/>
                                        <p:tgtEl>
                                          <p:spTgt spid="3074"/>
                                        </p:tgtEl>
                                        <p:attrNameLst>
                                          <p:attrName>style.rotation</p:attrName>
                                        </p:attrNameLst>
                                      </p:cBhvr>
                                      <p:tavLst>
                                        <p:tav tm="0">
                                          <p:val>
                                            <p:fltVal val="360"/>
                                          </p:val>
                                        </p:tav>
                                        <p:tav tm="100000">
                                          <p:val>
                                            <p:fltVal val="0"/>
                                          </p:val>
                                        </p:tav>
                                      </p:tavLst>
                                    </p:anim>
                                    <p:animEffect transition="in" filter="fade">
                                      <p:cBhvr>
                                        <p:cTn id="10" dur="500"/>
                                        <p:tgtEl>
                                          <p:spTgt spid="307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250"/>
                                        <p:tgtEl>
                                          <p:spTgt spid="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250"/>
                                        <p:tgtEl>
                                          <p:spTgt spid="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50"/>
                                        <p:tgtEl>
                                          <p:spTgt spid="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250"/>
                                        <p:tgtEl>
                                          <p:spTgt spid="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250"/>
                                        <p:tgtEl>
                                          <p:spTgt spid="9"/>
                                        </p:tgtEl>
                                      </p:cBhvr>
                                    </p:animEffect>
                                  </p:childTnLst>
                                </p:cTn>
                              </p:par>
                              <p:par>
                                <p:cTn id="28" presetID="42" presetClass="path" presetSubtype="0" accel="50000" decel="50000" fill="hold" grpId="2" nodeType="withEffect">
                                  <p:stCondLst>
                                    <p:cond delay="0"/>
                                  </p:stCondLst>
                                  <p:childTnLst>
                                    <p:animMotion origin="layout" path="M 1.11111E-6 1.11111E-6 L -0.02674 -0.0162 " pathEditMode="relative" rAng="0" ptsTypes="AA">
                                      <p:cBhvr>
                                        <p:cTn id="29" dur="2000" fill="hold"/>
                                        <p:tgtEl>
                                          <p:spTgt spid="4"/>
                                        </p:tgtEl>
                                        <p:attrNameLst>
                                          <p:attrName>ppt_x</p:attrName>
                                          <p:attrName>ppt_y</p:attrName>
                                        </p:attrNameLst>
                                      </p:cBhvr>
                                      <p:rCtr x="-1337" y="-810"/>
                                    </p:animMotion>
                                  </p:childTnLst>
                                </p:cTn>
                              </p:par>
                              <p:par>
                                <p:cTn id="30" presetID="42" presetClass="path" presetSubtype="0" accel="50000" decel="50000" fill="hold" grpId="2" nodeType="withEffect">
                                  <p:stCondLst>
                                    <p:cond delay="0"/>
                                  </p:stCondLst>
                                  <p:childTnLst>
                                    <p:animMotion origin="layout" path="M -4.72222E-6 4.44444E-6 L -0.13315 0.04606 " pathEditMode="relative" rAng="0" ptsTypes="AA">
                                      <p:cBhvr>
                                        <p:cTn id="31" dur="2000" fill="hold"/>
                                        <p:tgtEl>
                                          <p:spTgt spid="6"/>
                                        </p:tgtEl>
                                        <p:attrNameLst>
                                          <p:attrName>ppt_x</p:attrName>
                                          <p:attrName>ppt_y</p:attrName>
                                        </p:attrNameLst>
                                      </p:cBhvr>
                                      <p:rCtr x="-6667" y="2292"/>
                                    </p:animMotion>
                                  </p:childTnLst>
                                </p:cTn>
                              </p:par>
                              <p:par>
                                <p:cTn id="32" presetID="42" presetClass="path" presetSubtype="0" accel="50000" decel="50000" fill="hold" grpId="2" nodeType="withEffect">
                                  <p:stCondLst>
                                    <p:cond delay="0"/>
                                  </p:stCondLst>
                                  <p:childTnLst>
                                    <p:animMotion origin="layout" path="M -3.88889E-6 -4.07407E-6 L -0.27048 0.20602 " pathEditMode="relative" rAng="0" ptsTypes="AA">
                                      <p:cBhvr>
                                        <p:cTn id="33" dur="2000" fill="hold"/>
                                        <p:tgtEl>
                                          <p:spTgt spid="7"/>
                                        </p:tgtEl>
                                        <p:attrNameLst>
                                          <p:attrName>ppt_x</p:attrName>
                                          <p:attrName>ppt_y</p:attrName>
                                        </p:attrNameLst>
                                      </p:cBhvr>
                                      <p:rCtr x="-13524" y="10301"/>
                                    </p:animMotion>
                                  </p:childTnLst>
                                </p:cTn>
                              </p:par>
                              <p:par>
                                <p:cTn id="34" presetID="42" presetClass="path" presetSubtype="0" accel="50000" decel="50000" fill="hold" grpId="2" nodeType="withEffect">
                                  <p:stCondLst>
                                    <p:cond delay="0"/>
                                  </p:stCondLst>
                                  <p:childTnLst>
                                    <p:animMotion origin="layout" path="M 8.33333E-7 -3.7037E-6 L 0.53785 0.10764 " pathEditMode="relative" rAng="0" ptsTypes="AA">
                                      <p:cBhvr>
                                        <p:cTn id="35" dur="2000" fill="hold"/>
                                        <p:tgtEl>
                                          <p:spTgt spid="8"/>
                                        </p:tgtEl>
                                        <p:attrNameLst>
                                          <p:attrName>ppt_x</p:attrName>
                                          <p:attrName>ppt_y</p:attrName>
                                        </p:attrNameLst>
                                      </p:cBhvr>
                                      <p:rCtr x="26892" y="5370"/>
                                    </p:animMotion>
                                  </p:childTnLst>
                                </p:cTn>
                              </p:par>
                              <p:par>
                                <p:cTn id="36" presetID="42" presetClass="path" presetSubtype="0" accel="50000" decel="50000" fill="hold" grpId="2" nodeType="withEffect">
                                  <p:stCondLst>
                                    <p:cond delay="0"/>
                                  </p:stCondLst>
                                  <p:childTnLst>
                                    <p:animMotion origin="layout" path="M 8.33333E-7 -3.7037E-6 L 0.01233 0.20579 " pathEditMode="relative" rAng="0" ptsTypes="AA">
                                      <p:cBhvr>
                                        <p:cTn id="37" dur="2000" fill="hold"/>
                                        <p:tgtEl>
                                          <p:spTgt spid="9"/>
                                        </p:tgtEl>
                                        <p:attrNameLst>
                                          <p:attrName>ppt_x</p:attrName>
                                          <p:attrName>ppt_y</p:attrName>
                                        </p:attrNameLst>
                                      </p:cBhvr>
                                      <p:rCtr x="608" y="10278"/>
                                    </p:animMotion>
                                  </p:childTnLst>
                                </p:cTn>
                              </p:par>
                              <p:par>
                                <p:cTn id="38" presetID="10" presetClass="exit" presetSubtype="0" fill="hold" grpId="1" nodeType="withEffect">
                                  <p:stCondLst>
                                    <p:cond delay="0"/>
                                  </p:stCondLst>
                                  <p:childTnLst>
                                    <p:animEffect transition="out" filter="fade">
                                      <p:cBhvr>
                                        <p:cTn id="39" dur="1250"/>
                                        <p:tgtEl>
                                          <p:spTgt spid="3074"/>
                                        </p:tgtEl>
                                      </p:cBhvr>
                                    </p:animEffect>
                                    <p:set>
                                      <p:cBhvr>
                                        <p:cTn id="40" dur="1" fill="hold">
                                          <p:stCondLst>
                                            <p:cond delay="1249"/>
                                          </p:stCondLst>
                                        </p:cTn>
                                        <p:tgtEl>
                                          <p:spTgt spid="3074"/>
                                        </p:tgtEl>
                                        <p:attrNameLst>
                                          <p:attrName>style.visibility</p:attrName>
                                        </p:attrNameLst>
                                      </p:cBhvr>
                                      <p:to>
                                        <p:strVal val="hidden"/>
                                      </p:to>
                                    </p:se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50"/>
                                        <p:tgtEl>
                                          <p:spTgt spid="5"/>
                                        </p:tgtEl>
                                      </p:cBhvr>
                                    </p:animEffect>
                                  </p:childTnLst>
                                </p:cTn>
                              </p:par>
                              <p:par>
                                <p:cTn id="45" presetID="10" presetClass="exit" presetSubtype="0" fill="hold" grpId="1" nodeType="withEffect">
                                  <p:stCondLst>
                                    <p:cond delay="0"/>
                                  </p:stCondLst>
                                  <p:childTnLst>
                                    <p:animEffect transition="out" filter="fade">
                                      <p:cBhvr>
                                        <p:cTn id="46" dur="500"/>
                                        <p:tgtEl>
                                          <p:spTgt spid="6"/>
                                        </p:tgtEl>
                                      </p:cBhvr>
                                    </p:animEffect>
                                    <p:set>
                                      <p:cBhvr>
                                        <p:cTn id="47" dur="1" fill="hold">
                                          <p:stCondLst>
                                            <p:cond delay="499"/>
                                          </p:stCondLst>
                                        </p:cTn>
                                        <p:tgtEl>
                                          <p:spTgt spid="6"/>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500"/>
                                        <p:tgtEl>
                                          <p:spTgt spid="7"/>
                                        </p:tgtEl>
                                      </p:cBhvr>
                                    </p:animEffect>
                                    <p:set>
                                      <p:cBhvr>
                                        <p:cTn id="50" dur="1" fill="hold">
                                          <p:stCondLst>
                                            <p:cond delay="499"/>
                                          </p:stCondLst>
                                        </p:cTn>
                                        <p:tgtEl>
                                          <p:spTgt spid="7"/>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500"/>
                                        <p:tgtEl>
                                          <p:spTgt spid="8"/>
                                        </p:tgtEl>
                                      </p:cBhvr>
                                    </p:animEffect>
                                    <p:set>
                                      <p:cBhvr>
                                        <p:cTn id="53" dur="1" fill="hold">
                                          <p:stCondLst>
                                            <p:cond delay="499"/>
                                          </p:stCondLst>
                                        </p:cTn>
                                        <p:tgtEl>
                                          <p:spTgt spid="8"/>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500"/>
                                        <p:tgtEl>
                                          <p:spTgt spid="9"/>
                                        </p:tgtEl>
                                      </p:cBhvr>
                                    </p:animEffect>
                                    <p:set>
                                      <p:cBhvr>
                                        <p:cTn id="56" dur="1" fill="hold">
                                          <p:stCondLst>
                                            <p:cond delay="499"/>
                                          </p:stCondLst>
                                        </p:cTn>
                                        <p:tgtEl>
                                          <p:spTgt spid="9"/>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3" presetClass="exit" presetSubtype="544" fill="hold" grpId="1" nodeType="clickEffect">
                                  <p:stCondLst>
                                    <p:cond delay="0"/>
                                  </p:stCondLst>
                                  <p:childTnLst>
                                    <p:anim calcmode="lin" valueType="num">
                                      <p:cBhvr>
                                        <p:cTn id="60" dur="500"/>
                                        <p:tgtEl>
                                          <p:spTgt spid="5"/>
                                        </p:tgtEl>
                                        <p:attrNameLst>
                                          <p:attrName>ppt_w</p:attrName>
                                        </p:attrNameLst>
                                      </p:cBhvr>
                                      <p:tavLst>
                                        <p:tav tm="0">
                                          <p:val>
                                            <p:strVal val="ppt_w"/>
                                          </p:val>
                                        </p:tav>
                                        <p:tav tm="100000">
                                          <p:val>
                                            <p:fltVal val="0"/>
                                          </p:val>
                                        </p:tav>
                                      </p:tavLst>
                                    </p:anim>
                                    <p:anim calcmode="lin" valueType="num">
                                      <p:cBhvr>
                                        <p:cTn id="61" dur="500"/>
                                        <p:tgtEl>
                                          <p:spTgt spid="5"/>
                                        </p:tgtEl>
                                        <p:attrNameLst>
                                          <p:attrName>ppt_h</p:attrName>
                                        </p:attrNameLst>
                                      </p:cBhvr>
                                      <p:tavLst>
                                        <p:tav tm="0">
                                          <p:val>
                                            <p:strVal val="ppt_h"/>
                                          </p:val>
                                        </p:tav>
                                        <p:tav tm="100000">
                                          <p:val>
                                            <p:fltVal val="0"/>
                                          </p:val>
                                        </p:tav>
                                      </p:tavLst>
                                    </p:anim>
                                    <p:anim calcmode="lin" valueType="num">
                                      <p:cBhvr>
                                        <p:cTn id="62" dur="500"/>
                                        <p:tgtEl>
                                          <p:spTgt spid="5"/>
                                        </p:tgtEl>
                                        <p:attrNameLst>
                                          <p:attrName>ppt_x</p:attrName>
                                        </p:attrNameLst>
                                      </p:cBhvr>
                                      <p:tavLst>
                                        <p:tav tm="0">
                                          <p:val>
                                            <p:strVal val="ppt_x"/>
                                          </p:val>
                                        </p:tav>
                                        <p:tav tm="100000">
                                          <p:val>
                                            <p:fltVal val="0.5"/>
                                          </p:val>
                                        </p:tav>
                                      </p:tavLst>
                                    </p:anim>
                                    <p:anim calcmode="lin" valueType="num">
                                      <p:cBhvr>
                                        <p:cTn id="63" dur="500"/>
                                        <p:tgtEl>
                                          <p:spTgt spid="5"/>
                                        </p:tgtEl>
                                        <p:attrNameLst>
                                          <p:attrName>ppt_y</p:attrName>
                                        </p:attrNameLst>
                                      </p:cBhvr>
                                      <p:tavLst>
                                        <p:tav tm="0">
                                          <p:val>
                                            <p:strVal val="ppt_y"/>
                                          </p:val>
                                        </p:tav>
                                        <p:tav tm="100000">
                                          <p:val>
                                            <p:fltVal val="0.5"/>
                                          </p:val>
                                        </p:tav>
                                      </p:tavLst>
                                    </p:anim>
                                    <p:set>
                                      <p:cBhvr>
                                        <p:cTn id="64" dur="1" fill="hold">
                                          <p:stCondLst>
                                            <p:cond delay="499"/>
                                          </p:stCondLst>
                                        </p:cTn>
                                        <p:tgtEl>
                                          <p:spTgt spid="5"/>
                                        </p:tgtEl>
                                        <p:attrNameLst>
                                          <p:attrName>style.visibility</p:attrName>
                                        </p:attrNameLst>
                                      </p:cBhvr>
                                      <p:to>
                                        <p:strVal val="hidden"/>
                                      </p:to>
                                    </p:set>
                                  </p:childTnLst>
                                </p:cTn>
                              </p:par>
                            </p:childTnLst>
                          </p:cTn>
                        </p:par>
                        <p:par>
                          <p:cTn id="65" fill="hold">
                            <p:stCondLst>
                              <p:cond delay="500"/>
                            </p:stCondLst>
                            <p:childTnLst>
                              <p:par>
                                <p:cTn id="66" presetID="23" presetClass="entr" presetSubtype="16" fill="hold" grpId="0" nodeType="afterEffect">
                                  <p:stCondLst>
                                    <p:cond delay="0"/>
                                  </p:stCondLst>
                                  <p:childTnLst>
                                    <p:set>
                                      <p:cBhvr>
                                        <p:cTn id="67" dur="1" fill="hold">
                                          <p:stCondLst>
                                            <p:cond delay="0"/>
                                          </p:stCondLst>
                                        </p:cTn>
                                        <p:tgtEl>
                                          <p:spTgt spid="10"/>
                                        </p:tgtEl>
                                        <p:attrNameLst>
                                          <p:attrName>style.visibility</p:attrName>
                                        </p:attrNameLst>
                                      </p:cBhvr>
                                      <p:to>
                                        <p:strVal val="visible"/>
                                      </p:to>
                                    </p:set>
                                    <p:anim calcmode="lin" valueType="num">
                                      <p:cBhvr>
                                        <p:cTn id="68" dur="1250" fill="hold"/>
                                        <p:tgtEl>
                                          <p:spTgt spid="10"/>
                                        </p:tgtEl>
                                        <p:attrNameLst>
                                          <p:attrName>ppt_w</p:attrName>
                                        </p:attrNameLst>
                                      </p:cBhvr>
                                      <p:tavLst>
                                        <p:tav tm="0">
                                          <p:val>
                                            <p:fltVal val="0"/>
                                          </p:val>
                                        </p:tav>
                                        <p:tav tm="100000">
                                          <p:val>
                                            <p:strVal val="#ppt_w"/>
                                          </p:val>
                                        </p:tav>
                                      </p:tavLst>
                                    </p:anim>
                                    <p:anim calcmode="lin" valueType="num">
                                      <p:cBhvr>
                                        <p:cTn id="69" dur="1250" fill="hold"/>
                                        <p:tgtEl>
                                          <p:spTgt spid="10"/>
                                        </p:tgtEl>
                                        <p:attrNameLst>
                                          <p:attrName>ppt_h</p:attrName>
                                        </p:attrNameLst>
                                      </p:cBhvr>
                                      <p:tavLst>
                                        <p:tav tm="0">
                                          <p:val>
                                            <p:fltVal val="0"/>
                                          </p:val>
                                        </p:tav>
                                        <p:tav tm="100000">
                                          <p:val>
                                            <p:strVal val="#ppt_h"/>
                                          </p:val>
                                        </p:tav>
                                      </p:tavLst>
                                    </p:anim>
                                  </p:childTnLst>
                                </p:cTn>
                              </p:par>
                              <p:par>
                                <p:cTn id="70" presetID="0" presetClass="exit" presetSubtype="0" fill="hold" grpId="1" nodeType="withEffect">
                                  <p:stCondLst>
                                    <p:cond delay="1250"/>
                                  </p:stCondLst>
                                  <p:childTnLst>
                                    <p:set>
                                      <p:cBhvr>
                                        <p:cTn id="71" dur="1" fill="hold">
                                          <p:stCondLst>
                                            <p:cond delay="999"/>
                                          </p:stCondLst>
                                        </p:cTn>
                                        <p:tgtEl>
                                          <p:spTgt spid="10"/>
                                        </p:tgtEl>
                                        <p:attrNameLst>
                                          <p:attrName>style.visibility</p:attrName>
                                        </p:attrNameLst>
                                      </p:cBhvr>
                                      <p:to>
                                        <p:strVal val="hidden"/>
                                      </p:to>
                                    </p:set>
                                    <p:animEffect transition="out" filter="dissolve">
                                      <p:cBhvr>
                                        <p:cTn id="72" dur="1000">
                                          <p:stCondLst>
                                            <p:cond delay="0"/>
                                          </p:stCondLst>
                                        </p:cTn>
                                        <p:tgtEl>
                                          <p:spTgt spid="10"/>
                                        </p:tgtEl>
                                      </p:cBhvr>
                                    </p:animEffect>
                                    <p:anim to="" calcmode="lin" valueType="num">
                                      <p:cBhvr>
                                        <p:cTn id="73" dur="1000" fill="hold">
                                          <p:stCondLst>
                                            <p:cond delay="0"/>
                                          </p:stCondLst>
                                        </p:cTn>
                                        <p:tgtEl>
                                          <p:spTgt spid="10"/>
                                        </p:tgtEl>
                                        <p:attrNameLst>
                                          <p:attrName>ppt_w</p:attrName>
                                        </p:attrNameLst>
                                      </p:cBhvr>
                                      <p:tavLst>
                                        <p:tav tm="0">
                                          <p:val>
                                            <p:strVal val="#ppt_w"/>
                                          </p:val>
                                        </p:tav>
                                        <p:tav tm="100000">
                                          <p:val>
                                            <p:strVal val="#ppt_w*4"/>
                                          </p:val>
                                        </p:tav>
                                      </p:tavLst>
                                    </p:anim>
                                    <p:anim to="" calcmode="lin" valueType="num">
                                      <p:cBhvr>
                                        <p:cTn id="74" dur="1000" fill="hold">
                                          <p:stCondLst>
                                            <p:cond delay="0"/>
                                          </p:stCondLst>
                                        </p:cTn>
                                        <p:tgtEl>
                                          <p:spTgt spid="10"/>
                                        </p:tgtEl>
                                        <p:attrNameLst>
                                          <p:attrName>ppt_h</p:attrName>
                                        </p:attrNameLst>
                                      </p:cBhvr>
                                      <p:tavLst>
                                        <p:tav tm="0">
                                          <p:val>
                                            <p:strVal val="#ppt_h"/>
                                          </p:val>
                                        </p:tav>
                                        <p:tav tm="100000">
                                          <p:val>
                                            <p:strVal val="#ppt_h*4"/>
                                          </p:val>
                                        </p:tav>
                                      </p:tavLst>
                                    </p:anim>
                                  </p:childTnLst>
                                </p:cTn>
                              </p:par>
                              <p:par>
                                <p:cTn id="75" presetID="6" presetClass="emph" presetSubtype="0" fill="hold" grpId="2" nodeType="withEffect">
                                  <p:stCondLst>
                                    <p:cond delay="1250"/>
                                  </p:stCondLst>
                                  <p:childTnLst>
                                    <p:animScale>
                                      <p:cBhvr>
                                        <p:cTn id="76" dur="1000" fill="hold"/>
                                        <p:tgtEl>
                                          <p:spTgt spid="10"/>
                                        </p:tgtEl>
                                      </p:cBhvr>
                                      <p:by x="40000" y="40000"/>
                                    </p:animScale>
                                  </p:childTnLst>
                                </p:cTn>
                              </p:par>
                              <p:par>
                                <p:cTn id="77" presetID="23" presetClass="entr" presetSubtype="16" fill="hold" grpId="1" nodeType="withEffect">
                                  <p:stCondLst>
                                    <p:cond delay="0"/>
                                  </p:stCondLst>
                                  <p:childTnLst>
                                    <p:set>
                                      <p:cBhvr>
                                        <p:cTn id="78" dur="1" fill="hold">
                                          <p:stCondLst>
                                            <p:cond delay="0"/>
                                          </p:stCondLst>
                                        </p:cTn>
                                        <p:tgtEl>
                                          <p:spTgt spid="11"/>
                                        </p:tgtEl>
                                        <p:attrNameLst>
                                          <p:attrName>style.visibility</p:attrName>
                                        </p:attrNameLst>
                                      </p:cBhvr>
                                      <p:to>
                                        <p:strVal val="visible"/>
                                      </p:to>
                                    </p:set>
                                    <p:anim calcmode="lin" valueType="num">
                                      <p:cBhvr>
                                        <p:cTn id="79" dur="500" fill="hold"/>
                                        <p:tgtEl>
                                          <p:spTgt spid="11"/>
                                        </p:tgtEl>
                                        <p:attrNameLst>
                                          <p:attrName>ppt_w</p:attrName>
                                        </p:attrNameLst>
                                      </p:cBhvr>
                                      <p:tavLst>
                                        <p:tav tm="0">
                                          <p:val>
                                            <p:fltVal val="0"/>
                                          </p:val>
                                        </p:tav>
                                        <p:tav tm="100000">
                                          <p:val>
                                            <p:strVal val="#ppt_w"/>
                                          </p:val>
                                        </p:tav>
                                      </p:tavLst>
                                    </p:anim>
                                    <p:anim calcmode="lin" valueType="num">
                                      <p:cBhvr>
                                        <p:cTn id="80" dur="500" fill="hold"/>
                                        <p:tgtEl>
                                          <p:spTgt spid="11"/>
                                        </p:tgtEl>
                                        <p:attrNameLst>
                                          <p:attrName>ppt_h</p:attrName>
                                        </p:attrNameLst>
                                      </p:cBhvr>
                                      <p:tavLst>
                                        <p:tav tm="0">
                                          <p:val>
                                            <p:fltVal val="0"/>
                                          </p:val>
                                        </p:tav>
                                        <p:tav tm="100000">
                                          <p:val>
                                            <p:strVal val="#ppt_h"/>
                                          </p:val>
                                        </p:tav>
                                      </p:tavLst>
                                    </p:anim>
                                  </p:childTnLst>
                                </p:cTn>
                              </p:par>
                              <p:par>
                                <p:cTn id="81" presetID="23" presetClass="entr" presetSubtype="16" fill="hold" grpId="1" nodeType="withEffect">
                                  <p:stCondLst>
                                    <p:cond delay="0"/>
                                  </p:stCondLst>
                                  <p:childTnLst>
                                    <p:set>
                                      <p:cBhvr>
                                        <p:cTn id="82" dur="1" fill="hold">
                                          <p:stCondLst>
                                            <p:cond delay="0"/>
                                          </p:stCondLst>
                                        </p:cTn>
                                        <p:tgtEl>
                                          <p:spTgt spid="12"/>
                                        </p:tgtEl>
                                        <p:attrNameLst>
                                          <p:attrName>style.visibility</p:attrName>
                                        </p:attrNameLst>
                                      </p:cBhvr>
                                      <p:to>
                                        <p:strVal val="visible"/>
                                      </p:to>
                                    </p:set>
                                    <p:anim calcmode="lin" valueType="num">
                                      <p:cBhvr>
                                        <p:cTn id="83" dur="500" fill="hold"/>
                                        <p:tgtEl>
                                          <p:spTgt spid="12"/>
                                        </p:tgtEl>
                                        <p:attrNameLst>
                                          <p:attrName>ppt_w</p:attrName>
                                        </p:attrNameLst>
                                      </p:cBhvr>
                                      <p:tavLst>
                                        <p:tav tm="0">
                                          <p:val>
                                            <p:fltVal val="0"/>
                                          </p:val>
                                        </p:tav>
                                        <p:tav tm="100000">
                                          <p:val>
                                            <p:strVal val="#ppt_w"/>
                                          </p:val>
                                        </p:tav>
                                      </p:tavLst>
                                    </p:anim>
                                    <p:anim calcmode="lin" valueType="num">
                                      <p:cBhvr>
                                        <p:cTn id="84" dur="500" fill="hold"/>
                                        <p:tgtEl>
                                          <p:spTgt spid="12"/>
                                        </p:tgtEl>
                                        <p:attrNameLst>
                                          <p:attrName>ppt_h</p:attrName>
                                        </p:attrNameLst>
                                      </p:cBhvr>
                                      <p:tavLst>
                                        <p:tav tm="0">
                                          <p:val>
                                            <p:fltVal val="0"/>
                                          </p:val>
                                        </p:tav>
                                        <p:tav tm="100000">
                                          <p:val>
                                            <p:strVal val="#ppt_h"/>
                                          </p:val>
                                        </p:tav>
                                      </p:tavLst>
                                    </p:anim>
                                  </p:childTnLst>
                                </p:cTn>
                              </p:par>
                              <p:par>
                                <p:cTn id="85" presetID="8" presetClass="emph" presetSubtype="0" repeatCount="indefinite" fill="hold" grpId="0" nodeType="withEffect">
                                  <p:stCondLst>
                                    <p:cond delay="0"/>
                                  </p:stCondLst>
                                  <p:childTnLst>
                                    <p:animRot by="-21600000">
                                      <p:cBhvr>
                                        <p:cTn id="86" dur="1000" fill="hold"/>
                                        <p:tgtEl>
                                          <p:spTgt spid="11"/>
                                        </p:tgtEl>
                                        <p:attrNameLst>
                                          <p:attrName>r</p:attrName>
                                        </p:attrNameLst>
                                      </p:cBhvr>
                                    </p:animRot>
                                  </p:childTnLst>
                                </p:cTn>
                              </p:par>
                              <p:par>
                                <p:cTn id="87" presetID="8" presetClass="emph" presetSubtype="0" repeatCount="indefinite" fill="hold" grpId="0" nodeType="withEffect">
                                  <p:stCondLst>
                                    <p:cond delay="0"/>
                                  </p:stCondLst>
                                  <p:childTnLst>
                                    <p:animRot by="21600000">
                                      <p:cBhvr>
                                        <p:cTn id="88" dur="500" fill="hold"/>
                                        <p:tgtEl>
                                          <p:spTgt spid="12"/>
                                        </p:tgtEl>
                                        <p:attrNameLst>
                                          <p:attrName>r</p:attrName>
                                        </p:attrNameLst>
                                      </p:cBhvr>
                                    </p:animRot>
                                  </p:childTnLst>
                                </p:cTn>
                              </p:par>
                            </p:childTnLst>
                          </p:cTn>
                        </p:par>
                        <p:par>
                          <p:cTn id="89" fill="hold">
                            <p:stCondLst>
                              <p:cond delay="2750"/>
                            </p:stCondLst>
                            <p:childTnLst>
                              <p:par>
                                <p:cTn id="90" presetID="10" presetClass="exit" presetSubtype="0" fill="hold" grpId="2" nodeType="afterEffect">
                                  <p:stCondLst>
                                    <p:cond delay="0"/>
                                  </p:stCondLst>
                                  <p:childTnLst>
                                    <p:animEffect transition="out" filter="fade">
                                      <p:cBhvr>
                                        <p:cTn id="91" dur="500"/>
                                        <p:tgtEl>
                                          <p:spTgt spid="11"/>
                                        </p:tgtEl>
                                      </p:cBhvr>
                                    </p:animEffect>
                                    <p:set>
                                      <p:cBhvr>
                                        <p:cTn id="92" dur="1" fill="hold">
                                          <p:stCondLst>
                                            <p:cond delay="499"/>
                                          </p:stCondLst>
                                        </p:cTn>
                                        <p:tgtEl>
                                          <p:spTgt spid="11"/>
                                        </p:tgtEl>
                                        <p:attrNameLst>
                                          <p:attrName>style.visibility</p:attrName>
                                        </p:attrNameLst>
                                      </p:cBhvr>
                                      <p:to>
                                        <p:strVal val="hidden"/>
                                      </p:to>
                                    </p:set>
                                  </p:childTnLst>
                                </p:cTn>
                              </p:par>
                              <p:par>
                                <p:cTn id="93" presetID="10" presetClass="exit" presetSubtype="0" fill="hold" grpId="2" nodeType="withEffect">
                                  <p:stCondLst>
                                    <p:cond delay="0"/>
                                  </p:stCondLst>
                                  <p:childTnLst>
                                    <p:animEffect transition="out" filter="fade">
                                      <p:cBhvr>
                                        <p:cTn id="94" dur="500"/>
                                        <p:tgtEl>
                                          <p:spTgt spid="12"/>
                                        </p:tgtEl>
                                      </p:cBhvr>
                                    </p:animEffect>
                                    <p:set>
                                      <p:cBhvr>
                                        <p:cTn id="95" dur="1" fill="hold">
                                          <p:stCondLst>
                                            <p:cond delay="499"/>
                                          </p:stCondLst>
                                        </p:cTn>
                                        <p:tgtEl>
                                          <p:spTgt spid="12"/>
                                        </p:tgtEl>
                                        <p:attrNameLst>
                                          <p:attrName>style.visibility</p:attrName>
                                        </p:attrNameLst>
                                      </p:cBhvr>
                                      <p:to>
                                        <p:strVal val="hidden"/>
                                      </p:to>
                                    </p:set>
                                  </p:childTnLst>
                                </p:cTn>
                              </p:par>
                              <p:par>
                                <p:cTn id="96" presetID="23" presetClass="exit" presetSubtype="16" fill="hold" grpId="3" nodeType="withEffect">
                                  <p:stCondLst>
                                    <p:cond delay="0"/>
                                  </p:stCondLst>
                                  <p:childTnLst>
                                    <p:anim calcmode="lin" valueType="num">
                                      <p:cBhvr>
                                        <p:cTn id="97" dur="500"/>
                                        <p:tgtEl>
                                          <p:spTgt spid="11"/>
                                        </p:tgtEl>
                                        <p:attrNameLst>
                                          <p:attrName>ppt_w</p:attrName>
                                        </p:attrNameLst>
                                      </p:cBhvr>
                                      <p:tavLst>
                                        <p:tav tm="0">
                                          <p:val>
                                            <p:strVal val="ppt_w"/>
                                          </p:val>
                                        </p:tav>
                                        <p:tav tm="100000">
                                          <p:val>
                                            <p:strVal val="4*ppt_w"/>
                                          </p:val>
                                        </p:tav>
                                      </p:tavLst>
                                    </p:anim>
                                    <p:anim calcmode="lin" valueType="num">
                                      <p:cBhvr>
                                        <p:cTn id="98" dur="500"/>
                                        <p:tgtEl>
                                          <p:spTgt spid="11"/>
                                        </p:tgtEl>
                                        <p:attrNameLst>
                                          <p:attrName>ppt_h</p:attrName>
                                        </p:attrNameLst>
                                      </p:cBhvr>
                                      <p:tavLst>
                                        <p:tav tm="0">
                                          <p:val>
                                            <p:strVal val="ppt_h"/>
                                          </p:val>
                                        </p:tav>
                                        <p:tav tm="100000">
                                          <p:val>
                                            <p:strVal val="4*ppt_h"/>
                                          </p:val>
                                        </p:tav>
                                      </p:tavLst>
                                    </p:anim>
                                    <p:set>
                                      <p:cBhvr>
                                        <p:cTn id="99" dur="1" fill="hold">
                                          <p:stCondLst>
                                            <p:cond delay="499"/>
                                          </p:stCondLst>
                                        </p:cTn>
                                        <p:tgtEl>
                                          <p:spTgt spid="11"/>
                                        </p:tgtEl>
                                        <p:attrNameLst>
                                          <p:attrName>style.visibility</p:attrName>
                                        </p:attrNameLst>
                                      </p:cBhvr>
                                      <p:to>
                                        <p:strVal val="hidden"/>
                                      </p:to>
                                    </p:set>
                                  </p:childTnLst>
                                </p:cTn>
                              </p:par>
                              <p:par>
                                <p:cTn id="100" presetID="23" presetClass="exit" presetSubtype="16" fill="hold" grpId="3" nodeType="withEffect">
                                  <p:stCondLst>
                                    <p:cond delay="0"/>
                                  </p:stCondLst>
                                  <p:childTnLst>
                                    <p:anim calcmode="lin" valueType="num">
                                      <p:cBhvr>
                                        <p:cTn id="101" dur="500"/>
                                        <p:tgtEl>
                                          <p:spTgt spid="12"/>
                                        </p:tgtEl>
                                        <p:attrNameLst>
                                          <p:attrName>ppt_w</p:attrName>
                                        </p:attrNameLst>
                                      </p:cBhvr>
                                      <p:tavLst>
                                        <p:tav tm="0">
                                          <p:val>
                                            <p:strVal val="ppt_w"/>
                                          </p:val>
                                        </p:tav>
                                        <p:tav tm="100000">
                                          <p:val>
                                            <p:strVal val="4*ppt_w"/>
                                          </p:val>
                                        </p:tav>
                                      </p:tavLst>
                                    </p:anim>
                                    <p:anim calcmode="lin" valueType="num">
                                      <p:cBhvr>
                                        <p:cTn id="102" dur="500"/>
                                        <p:tgtEl>
                                          <p:spTgt spid="12"/>
                                        </p:tgtEl>
                                        <p:attrNameLst>
                                          <p:attrName>ppt_h</p:attrName>
                                        </p:attrNameLst>
                                      </p:cBhvr>
                                      <p:tavLst>
                                        <p:tav tm="0">
                                          <p:val>
                                            <p:strVal val="ppt_h"/>
                                          </p:val>
                                        </p:tav>
                                        <p:tav tm="100000">
                                          <p:val>
                                            <p:strVal val="4*ppt_h"/>
                                          </p:val>
                                        </p:tav>
                                      </p:tavLst>
                                    </p:anim>
                                    <p:set>
                                      <p:cBhvr>
                                        <p:cTn id="103"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3074" grpId="0"/>
      <p:bldP spid="3074" grpId="1"/>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animBg="1"/>
      <p:bldP spid="11" grpId="1" animBg="1"/>
      <p:bldP spid="11" grpId="2" animBg="1"/>
      <p:bldP spid="11" grpId="3" animBg="1"/>
      <p:bldP spid="12" grpId="0" animBg="1"/>
      <p:bldP spid="12" grpId="1" animBg="1"/>
      <p:bldP spid="12" grpId="2" animBg="1"/>
      <p:bldP spid="12" grpId="3" animBg="1"/>
      <p:bldP spid="4" grpId="0"/>
      <p:bldP spid="4" grpId="2"/>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65827BA-68A9-DDE5-FE66-F923F9117D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9144001" cy="6858000"/>
          </a:xfrm>
          <a:prstGeom prst="rect">
            <a:avLst/>
          </a:prstGeom>
        </p:spPr>
      </p:pic>
      <p:sp>
        <p:nvSpPr>
          <p:cNvPr id="16" name="Rectangle 18">
            <a:extLst>
              <a:ext uri="{FF2B5EF4-FFF2-40B4-BE49-F238E27FC236}">
                <a16:creationId xmlns:a16="http://schemas.microsoft.com/office/drawing/2014/main" id="{D225A791-FBA7-065D-88DF-FCCEEC7B97B9}"/>
              </a:ext>
            </a:extLst>
          </p:cNvPr>
          <p:cNvSpPr>
            <a:spLocks noChangeArrowheads="1"/>
          </p:cNvSpPr>
          <p:nvPr/>
        </p:nvSpPr>
        <p:spPr bwMode="auto">
          <a:xfrm>
            <a:off x="2895600" y="3657600"/>
            <a:ext cx="35052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2700">
                  <a:solidFill>
                    <a:srgbClr val="FFFF00"/>
                  </a:solid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w="12700">
                <a:solidFill>
                  <a:srgbClr val="FFFF00"/>
                </a:solidFill>
              </a:ln>
              <a:solidFill>
                <a:srgbClr val="7030A0"/>
              </a:solidFill>
              <a:effectLst/>
              <a:uLnTx/>
              <a:uFillTx/>
              <a:latin typeface="Arial" charset="0"/>
              <a:ea typeface="+mn-ea"/>
              <a:cs typeface="+mn-cs"/>
            </a:endParaRPr>
          </a:p>
        </p:txBody>
      </p:sp>
      <p:sp>
        <p:nvSpPr>
          <p:cNvPr id="10" name="Final Bottom">
            <a:extLst>
              <a:ext uri="{FF2B5EF4-FFF2-40B4-BE49-F238E27FC236}">
                <a16:creationId xmlns:a16="http://schemas.microsoft.com/office/drawing/2014/main" id="{5CAC4B2A-7DCC-B8CF-E67A-40E1A8651CD9}"/>
              </a:ext>
            </a:extLst>
          </p:cNvPr>
          <p:cNvSpPr txBox="1">
            <a:spLocks noChangeArrowheads="1"/>
          </p:cNvSpPr>
          <p:nvPr/>
        </p:nvSpPr>
        <p:spPr bwMode="auto">
          <a:xfrm>
            <a:off x="1245870" y="5527956"/>
            <a:ext cx="677036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while we were still sinners</a:t>
            </a:r>
          </a:p>
        </p:txBody>
      </p:sp>
      <p:sp>
        <p:nvSpPr>
          <p:cNvPr id="11" name="Final Middle">
            <a:extLst>
              <a:ext uri="{FF2B5EF4-FFF2-40B4-BE49-F238E27FC236}">
                <a16:creationId xmlns:a16="http://schemas.microsoft.com/office/drawing/2014/main" id="{40FE6729-C764-FB91-99E0-584F604A5447}"/>
              </a:ext>
            </a:extLst>
          </p:cNvPr>
          <p:cNvSpPr txBox="1">
            <a:spLocks noChangeArrowheads="1"/>
          </p:cNvSpPr>
          <p:nvPr/>
        </p:nvSpPr>
        <p:spPr bwMode="auto">
          <a:xfrm>
            <a:off x="2103120" y="3539136"/>
            <a:ext cx="1821179" cy="2084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Christ died for us</a:t>
            </a:r>
          </a:p>
        </p:txBody>
      </p:sp>
      <p:sp>
        <p:nvSpPr>
          <p:cNvPr id="12" name="Final Top">
            <a:extLst>
              <a:ext uri="{FF2B5EF4-FFF2-40B4-BE49-F238E27FC236}">
                <a16:creationId xmlns:a16="http://schemas.microsoft.com/office/drawing/2014/main" id="{5A648ABF-EAD5-775F-5A08-01642296D00D}"/>
              </a:ext>
            </a:extLst>
          </p:cNvPr>
          <p:cNvSpPr txBox="1">
            <a:spLocks noChangeArrowheads="1"/>
          </p:cNvSpPr>
          <p:nvPr/>
        </p:nvSpPr>
        <p:spPr bwMode="auto">
          <a:xfrm rot="20706393">
            <a:off x="1183462" y="2396136"/>
            <a:ext cx="605553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His own love toward us</a:t>
            </a:r>
          </a:p>
        </p:txBody>
      </p:sp>
      <p:sp>
        <p:nvSpPr>
          <p:cNvPr id="3074" name="Main"/>
          <p:cNvSpPr>
            <a:spLocks noGrp="1" noChangeArrowheads="1"/>
          </p:cNvSpPr>
          <p:nvPr>
            <p:ph type="title"/>
          </p:nvPr>
        </p:nvSpPr>
        <p:spPr>
          <a:xfrm>
            <a:off x="953814" y="1891662"/>
            <a:ext cx="7236372" cy="352485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But God demonstrates          His own love toward us,                in that while we were still sinners, Christ died for us.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Romans 5:8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4" name="Rectangle 2">
            <a:extLst>
              <a:ext uri="{FF2B5EF4-FFF2-40B4-BE49-F238E27FC236}">
                <a16:creationId xmlns:a16="http://schemas.microsoft.com/office/drawing/2014/main" id="{CBFB20D4-4F30-D6F9-8F0F-1BCACFB63CC1}"/>
              </a:ext>
            </a:extLst>
          </p:cNvPr>
          <p:cNvSpPr txBox="1">
            <a:spLocks noChangeArrowheads="1"/>
          </p:cNvSpPr>
          <p:nvPr/>
        </p:nvSpPr>
        <p:spPr bwMode="auto">
          <a:xfrm>
            <a:off x="1488263" y="2598066"/>
            <a:ext cx="6027848" cy="8277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His own love toward us</a:t>
            </a:r>
          </a:p>
        </p:txBody>
      </p:sp>
      <p:sp>
        <p:nvSpPr>
          <p:cNvPr id="6" name="Rectangle 2">
            <a:extLst>
              <a:ext uri="{FF2B5EF4-FFF2-40B4-BE49-F238E27FC236}">
                <a16:creationId xmlns:a16="http://schemas.microsoft.com/office/drawing/2014/main" id="{FD2130AF-5A27-30A7-C194-786B80BEE93C}"/>
              </a:ext>
            </a:extLst>
          </p:cNvPr>
          <p:cNvSpPr txBox="1">
            <a:spLocks noChangeArrowheads="1"/>
          </p:cNvSpPr>
          <p:nvPr/>
        </p:nvSpPr>
        <p:spPr bwMode="auto">
          <a:xfrm>
            <a:off x="3260127" y="3956390"/>
            <a:ext cx="1816725" cy="7959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Christ</a:t>
            </a:r>
          </a:p>
        </p:txBody>
      </p:sp>
      <p:sp>
        <p:nvSpPr>
          <p:cNvPr id="8" name="Rectangle 2">
            <a:extLst>
              <a:ext uri="{FF2B5EF4-FFF2-40B4-BE49-F238E27FC236}">
                <a16:creationId xmlns:a16="http://schemas.microsoft.com/office/drawing/2014/main" id="{1EB83748-018D-70DE-7ACD-DF43A5EA6458}"/>
              </a:ext>
            </a:extLst>
          </p:cNvPr>
          <p:cNvSpPr txBox="1">
            <a:spLocks noChangeArrowheads="1"/>
          </p:cNvSpPr>
          <p:nvPr/>
        </p:nvSpPr>
        <p:spPr bwMode="auto">
          <a:xfrm>
            <a:off x="2994660" y="3299107"/>
            <a:ext cx="4815089" cy="7706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while we were still</a:t>
            </a:r>
          </a:p>
        </p:txBody>
      </p:sp>
      <p:sp>
        <p:nvSpPr>
          <p:cNvPr id="9" name="Rectangle 2">
            <a:extLst>
              <a:ext uri="{FF2B5EF4-FFF2-40B4-BE49-F238E27FC236}">
                <a16:creationId xmlns:a16="http://schemas.microsoft.com/office/drawing/2014/main" id="{9E495B36-A6FC-17CF-05BE-A6937B1E0B6C}"/>
              </a:ext>
            </a:extLst>
          </p:cNvPr>
          <p:cNvSpPr txBox="1">
            <a:spLocks noChangeArrowheads="1"/>
          </p:cNvSpPr>
          <p:nvPr/>
        </p:nvSpPr>
        <p:spPr bwMode="auto">
          <a:xfrm>
            <a:off x="1314450" y="3984907"/>
            <a:ext cx="2147888" cy="7394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sinners</a:t>
            </a:r>
          </a:p>
        </p:txBody>
      </p:sp>
      <p:sp>
        <p:nvSpPr>
          <p:cNvPr id="14" name="Rectangle 2">
            <a:extLst>
              <a:ext uri="{FF2B5EF4-FFF2-40B4-BE49-F238E27FC236}">
                <a16:creationId xmlns:a16="http://schemas.microsoft.com/office/drawing/2014/main" id="{92CAEF40-BA7F-3A55-4D80-2C81DDFCB84B}"/>
              </a:ext>
            </a:extLst>
          </p:cNvPr>
          <p:cNvSpPr txBox="1">
            <a:spLocks noChangeArrowheads="1"/>
          </p:cNvSpPr>
          <p:nvPr/>
        </p:nvSpPr>
        <p:spPr bwMode="auto">
          <a:xfrm>
            <a:off x="4713668" y="3977287"/>
            <a:ext cx="1527113" cy="754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died</a:t>
            </a:r>
          </a:p>
        </p:txBody>
      </p:sp>
      <p:sp>
        <p:nvSpPr>
          <p:cNvPr id="15" name="Rectangle 2">
            <a:extLst>
              <a:ext uri="{FF2B5EF4-FFF2-40B4-BE49-F238E27FC236}">
                <a16:creationId xmlns:a16="http://schemas.microsoft.com/office/drawing/2014/main" id="{414B6622-1ADF-AE58-F34F-D34F901BE5F2}"/>
              </a:ext>
            </a:extLst>
          </p:cNvPr>
          <p:cNvSpPr txBox="1">
            <a:spLocks noChangeArrowheads="1"/>
          </p:cNvSpPr>
          <p:nvPr/>
        </p:nvSpPr>
        <p:spPr bwMode="auto">
          <a:xfrm>
            <a:off x="5920741" y="3958966"/>
            <a:ext cx="1711280" cy="793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us</a:t>
            </a:r>
          </a:p>
        </p:txBody>
      </p:sp>
      <p:sp>
        <p:nvSpPr>
          <p:cNvPr id="2" name="Rectangle 2">
            <a:extLst>
              <a:ext uri="{FF2B5EF4-FFF2-40B4-BE49-F238E27FC236}">
                <a16:creationId xmlns:a16="http://schemas.microsoft.com/office/drawing/2014/main" id="{915C71D1-A6E4-A5E8-C28F-70AE0EB8BB32}"/>
              </a:ext>
            </a:extLst>
          </p:cNvPr>
          <p:cNvSpPr txBox="1">
            <a:spLocks noChangeArrowheads="1"/>
          </p:cNvSpPr>
          <p:nvPr/>
        </p:nvSpPr>
        <p:spPr bwMode="auto">
          <a:xfrm>
            <a:off x="2628289" y="1946156"/>
            <a:ext cx="1477496" cy="7906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5" name="Title 1">
            <a:extLst>
              <a:ext uri="{FF2B5EF4-FFF2-40B4-BE49-F238E27FC236}">
                <a16:creationId xmlns:a16="http://schemas.microsoft.com/office/drawing/2014/main" id="{2B3FB030-BA36-8F38-4175-60D1A7478F8A}"/>
              </a:ext>
            </a:extLst>
          </p:cNvPr>
          <p:cNvSpPr txBox="1">
            <a:spLocks/>
          </p:cNvSpPr>
          <p:nvPr/>
        </p:nvSpPr>
        <p:spPr>
          <a:xfrm>
            <a:off x="2103167" y="621372"/>
            <a:ext cx="683361"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3" name="Title 1">
            <a:extLst>
              <a:ext uri="{FF2B5EF4-FFF2-40B4-BE49-F238E27FC236}">
                <a16:creationId xmlns:a16="http://schemas.microsoft.com/office/drawing/2014/main" id="{8D10F99B-60A3-3B3D-6C8A-BDE538C343D3}"/>
              </a:ext>
            </a:extLst>
          </p:cNvPr>
          <p:cNvSpPr txBox="1">
            <a:spLocks/>
          </p:cNvSpPr>
          <p:nvPr/>
        </p:nvSpPr>
        <p:spPr>
          <a:xfrm>
            <a:off x="2004535" y="1295105"/>
            <a:ext cx="1867934"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called</a:t>
            </a:r>
          </a:p>
        </p:txBody>
      </p:sp>
      <p:sp>
        <p:nvSpPr>
          <p:cNvPr id="17" name="Final Top">
            <a:extLst>
              <a:ext uri="{FF2B5EF4-FFF2-40B4-BE49-F238E27FC236}">
                <a16:creationId xmlns:a16="http://schemas.microsoft.com/office/drawing/2014/main" id="{2750AB6F-0CCA-1DCC-5746-B7F4B82D105A}"/>
              </a:ext>
            </a:extLst>
          </p:cNvPr>
          <p:cNvSpPr txBox="1">
            <a:spLocks noChangeArrowheads="1"/>
          </p:cNvSpPr>
          <p:nvPr/>
        </p:nvSpPr>
        <p:spPr bwMode="auto">
          <a:xfrm>
            <a:off x="457200" y="446766"/>
            <a:ext cx="8148918" cy="29418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 is faithful, by whom you were called into the fellowship   of His Son, Jesus Christ our Lord.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kern="0"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Corinthians 1:9 </a:t>
            </a:r>
            <a:r>
              <a:rPr lang="en-US" altLang="en-US" sz="40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18" name="Rectangle 9">
            <a:extLst>
              <a:ext uri="{FF2B5EF4-FFF2-40B4-BE49-F238E27FC236}">
                <a16:creationId xmlns:a16="http://schemas.microsoft.com/office/drawing/2014/main" id="{E1BC09F1-3A35-7EBD-F3DA-B84BF66CD974}"/>
              </a:ext>
            </a:extLst>
          </p:cNvPr>
          <p:cNvSpPr>
            <a:spLocks noChangeArrowheads="1"/>
          </p:cNvSpPr>
          <p:nvPr/>
        </p:nvSpPr>
        <p:spPr bwMode="auto">
          <a:xfrm>
            <a:off x="921544" y="574158"/>
            <a:ext cx="3790950" cy="7355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God is faithful</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9" name="Rectangle 2">
            <a:extLst>
              <a:ext uri="{FF2B5EF4-FFF2-40B4-BE49-F238E27FC236}">
                <a16:creationId xmlns:a16="http://schemas.microsoft.com/office/drawing/2014/main" id="{73AFF3D9-DDE0-D8E6-5930-D273ED17F31E}"/>
              </a:ext>
            </a:extLst>
          </p:cNvPr>
          <p:cNvSpPr txBox="1">
            <a:spLocks noChangeArrowheads="1"/>
          </p:cNvSpPr>
          <p:nvPr/>
        </p:nvSpPr>
        <p:spPr bwMode="auto">
          <a:xfrm>
            <a:off x="2045605" y="1230424"/>
            <a:ext cx="1785825"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called</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0" name="=">
            <a:extLst>
              <a:ext uri="{FF2B5EF4-FFF2-40B4-BE49-F238E27FC236}">
                <a16:creationId xmlns:a16="http://schemas.microsoft.com/office/drawing/2014/main" id="{9EAEF817-603A-EDD6-D974-AA15A5C584BA}"/>
              </a:ext>
            </a:extLst>
          </p:cNvPr>
          <p:cNvSpPr>
            <a:spLocks noChangeArrowheads="1"/>
          </p:cNvSpPr>
          <p:nvPr/>
        </p:nvSpPr>
        <p:spPr bwMode="auto">
          <a:xfrm>
            <a:off x="2031259" y="570338"/>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pic>
        <p:nvPicPr>
          <p:cNvPr id="3072" name="Picture 3071">
            <a:extLst>
              <a:ext uri="{FF2B5EF4-FFF2-40B4-BE49-F238E27FC236}">
                <a16:creationId xmlns:a16="http://schemas.microsoft.com/office/drawing/2014/main" id="{D4196223-6DA3-85F6-5ABD-D0CE29FE46E1}"/>
              </a:ext>
            </a:extLst>
          </p:cNvPr>
          <p:cNvPicPr>
            <a:picLocks noChangeAspect="1"/>
          </p:cNvPicPr>
          <p:nvPr/>
        </p:nvPicPr>
        <p:blipFill>
          <a:blip r:embed="rId4"/>
          <a:stretch>
            <a:fillRect/>
          </a:stretch>
        </p:blipFill>
        <p:spPr>
          <a:xfrm>
            <a:off x="464345" y="439859"/>
            <a:ext cx="8139112" cy="2946279"/>
          </a:xfrm>
          <a:prstGeom prst="rect">
            <a:avLst/>
          </a:prstGeom>
        </p:spPr>
      </p:pic>
    </p:spTree>
    <p:extLst>
      <p:ext uri="{BB962C8B-B14F-4D97-AF65-F5344CB8AC3E}">
        <p14:creationId xmlns:p14="http://schemas.microsoft.com/office/powerpoint/2010/main" val="4014711282"/>
      </p:ext>
    </p:extLst>
  </p:cSld>
  <p:clrMapOvr>
    <a:masterClrMapping/>
  </p:clrMapOvr>
  <p:transition spd="slow">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750" fill="hold"/>
                                        <p:tgtEl>
                                          <p:spTgt spid="3074"/>
                                        </p:tgtEl>
                                        <p:attrNameLst>
                                          <p:attrName>ppt_w</p:attrName>
                                        </p:attrNameLst>
                                      </p:cBhvr>
                                      <p:tavLst>
                                        <p:tav tm="0">
                                          <p:val>
                                            <p:fltVal val="0"/>
                                          </p:val>
                                        </p:tav>
                                        <p:tav tm="100000">
                                          <p:val>
                                            <p:strVal val="#ppt_w"/>
                                          </p:val>
                                        </p:tav>
                                      </p:tavLst>
                                    </p:anim>
                                    <p:anim calcmode="lin" valueType="num">
                                      <p:cBhvr>
                                        <p:cTn id="8" dur="750" fill="hold"/>
                                        <p:tgtEl>
                                          <p:spTgt spid="3074"/>
                                        </p:tgtEl>
                                        <p:attrNameLst>
                                          <p:attrName>ppt_h</p:attrName>
                                        </p:attrNameLst>
                                      </p:cBhvr>
                                      <p:tavLst>
                                        <p:tav tm="0">
                                          <p:val>
                                            <p:fltVal val="0"/>
                                          </p:val>
                                        </p:tav>
                                        <p:tav tm="100000">
                                          <p:val>
                                            <p:strVal val="#ppt_h"/>
                                          </p:val>
                                        </p:tav>
                                      </p:tavLst>
                                    </p:anim>
                                  </p:childTnLst>
                                </p:cTn>
                              </p:par>
                              <p:par>
                                <p:cTn id="9" presetID="42" presetClass="path" presetSubtype="0" accel="50000" decel="50000" fill="hold" grpId="2" nodeType="withEffect">
                                  <p:stCondLst>
                                    <p:cond delay="0"/>
                                  </p:stCondLst>
                                  <p:childTnLst>
                                    <p:animMotion origin="layout" path="M 0 -3.7037E-7 L -0.13177 -0.19143 " pathEditMode="relative" rAng="0" ptsTypes="AA">
                                      <p:cBhvr>
                                        <p:cTn id="10" dur="750" spd="-100000" fill="hold"/>
                                        <p:tgtEl>
                                          <p:spTgt spid="3074"/>
                                        </p:tgtEl>
                                        <p:attrNameLst>
                                          <p:attrName>ppt_x</p:attrName>
                                          <p:attrName>ppt_y</p:attrName>
                                        </p:attrNameLst>
                                      </p:cBhvr>
                                      <p:rCtr x="-6441" y="-9306"/>
                                    </p:animMotion>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250"/>
                                        <p:tgtEl>
                                          <p:spTgt spid="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250"/>
                                        <p:tgtEl>
                                          <p:spTgt spid="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250"/>
                                        <p:tgtEl>
                                          <p:spTgt spid="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50"/>
                                        <p:tgtEl>
                                          <p:spTgt spid="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250"/>
                                        <p:tgtEl>
                                          <p:spTgt spid="1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250"/>
                                        <p:tgtEl>
                                          <p:spTgt spid="15"/>
                                        </p:tgtEl>
                                      </p:cBhvr>
                                    </p:animEffect>
                                  </p:childTnLst>
                                </p:cTn>
                              </p:par>
                              <p:par>
                                <p:cTn id="31" presetID="42" presetClass="path" presetSubtype="0" accel="50000" decel="50000" fill="hold" grpId="2" nodeType="withEffect">
                                  <p:stCondLst>
                                    <p:cond delay="0"/>
                                  </p:stCondLst>
                                  <p:childTnLst>
                                    <p:animMotion origin="layout" path="M -1.11111E-6 -3.7037E-7 L -0.03177 -0.03264 " pathEditMode="relative" rAng="0" ptsTypes="AA">
                                      <p:cBhvr>
                                        <p:cTn id="32" dur="2000" fill="hold"/>
                                        <p:tgtEl>
                                          <p:spTgt spid="4"/>
                                        </p:tgtEl>
                                        <p:attrNameLst>
                                          <p:attrName>ppt_x</p:attrName>
                                          <p:attrName>ppt_y</p:attrName>
                                        </p:attrNameLst>
                                      </p:cBhvr>
                                      <p:rCtr x="-1597" y="-1644"/>
                                    </p:animMotion>
                                  </p:childTnLst>
                                </p:cTn>
                              </p:par>
                              <p:par>
                                <p:cTn id="33" presetID="42" presetClass="path" presetSubtype="0" accel="50000" decel="50000" fill="hold" grpId="2" nodeType="withEffect">
                                  <p:stCondLst>
                                    <p:cond delay="0"/>
                                  </p:stCondLst>
                                  <p:childTnLst>
                                    <p:animMotion origin="layout" path="M -2.77778E-6 -3.7037E-6 L -0.12621 -0.06458 " pathEditMode="relative" rAng="0" ptsTypes="AA">
                                      <p:cBhvr>
                                        <p:cTn id="34" dur="2000" fill="hold"/>
                                        <p:tgtEl>
                                          <p:spTgt spid="6"/>
                                        </p:tgtEl>
                                        <p:attrNameLst>
                                          <p:attrName>ppt_x</p:attrName>
                                          <p:attrName>ppt_y</p:attrName>
                                        </p:attrNameLst>
                                      </p:cBhvr>
                                      <p:rCtr x="-6319" y="-3241"/>
                                    </p:animMotion>
                                  </p:childTnLst>
                                </p:cTn>
                              </p:par>
                              <p:par>
                                <p:cTn id="35" presetID="42" presetClass="path" presetSubtype="0" accel="50000" decel="50000" fill="hold" grpId="2" nodeType="withEffect">
                                  <p:stCondLst>
                                    <p:cond delay="0"/>
                                  </p:stCondLst>
                                  <p:childTnLst>
                                    <p:animMotion origin="layout" path="M 1.38889E-6 1.48148E-6 L -0.18177 0.32592 " pathEditMode="relative" rAng="0" ptsTypes="AA">
                                      <p:cBhvr>
                                        <p:cTn id="36" dur="2000" fill="hold"/>
                                        <p:tgtEl>
                                          <p:spTgt spid="8"/>
                                        </p:tgtEl>
                                        <p:attrNameLst>
                                          <p:attrName>ppt_x</p:attrName>
                                          <p:attrName>ppt_y</p:attrName>
                                        </p:attrNameLst>
                                      </p:cBhvr>
                                      <p:rCtr x="-9097" y="16296"/>
                                    </p:animMotion>
                                  </p:childTnLst>
                                </p:cTn>
                              </p:par>
                              <p:par>
                                <p:cTn id="37" presetID="42" presetClass="path" presetSubtype="0" accel="50000" decel="50000" fill="hold" grpId="2" nodeType="withEffect">
                                  <p:stCondLst>
                                    <p:cond delay="0"/>
                                  </p:stCondLst>
                                  <p:childTnLst>
                                    <p:animMotion origin="layout" path="M -1.11111E-6 -3.7037E-6 L 0.49028 0.22848 " pathEditMode="relative" rAng="0" ptsTypes="AA">
                                      <p:cBhvr>
                                        <p:cTn id="38" dur="2000" fill="hold"/>
                                        <p:tgtEl>
                                          <p:spTgt spid="9"/>
                                        </p:tgtEl>
                                        <p:attrNameLst>
                                          <p:attrName>ppt_x</p:attrName>
                                          <p:attrName>ppt_y</p:attrName>
                                        </p:attrNameLst>
                                      </p:cBhvr>
                                      <p:rCtr x="24514" y="11412"/>
                                    </p:animMotion>
                                  </p:childTnLst>
                                </p:cTn>
                              </p:par>
                              <p:par>
                                <p:cTn id="39" presetID="42" presetClass="path" presetSubtype="0" accel="50000" decel="50000" fill="hold" grpId="2" nodeType="withEffect">
                                  <p:stCondLst>
                                    <p:cond delay="0"/>
                                  </p:stCondLst>
                                  <p:childTnLst>
                                    <p:animMotion origin="layout" path="M 8.33333E-7 4.81481E-6 L 0.1401 0.25185 " pathEditMode="relative" rAng="0" ptsTypes="AA">
                                      <p:cBhvr>
                                        <p:cTn id="40" dur="2000" fill="hold"/>
                                        <p:tgtEl>
                                          <p:spTgt spid="2"/>
                                        </p:tgtEl>
                                        <p:attrNameLst>
                                          <p:attrName>ppt_x</p:attrName>
                                          <p:attrName>ppt_y</p:attrName>
                                        </p:attrNameLst>
                                      </p:cBhvr>
                                      <p:rCtr x="6997" y="12593"/>
                                    </p:animMotion>
                                  </p:childTnLst>
                                </p:cTn>
                              </p:par>
                              <p:par>
                                <p:cTn id="41" presetID="42" presetClass="path" presetSubtype="0" accel="50000" decel="50000" fill="hold" grpId="2" nodeType="withEffect">
                                  <p:stCondLst>
                                    <p:cond delay="0"/>
                                  </p:stCondLst>
                                  <p:childTnLst>
                                    <p:animMotion origin="layout" path="M 1.66667E-6 -3.7037E-6 L -0.26927 0.03287 " pathEditMode="relative" rAng="0" ptsTypes="AA">
                                      <p:cBhvr>
                                        <p:cTn id="42" dur="2000" fill="hold"/>
                                        <p:tgtEl>
                                          <p:spTgt spid="14"/>
                                        </p:tgtEl>
                                        <p:attrNameLst>
                                          <p:attrName>ppt_x</p:attrName>
                                          <p:attrName>ppt_y</p:attrName>
                                        </p:attrNameLst>
                                      </p:cBhvr>
                                      <p:rCtr x="-13472" y="1644"/>
                                    </p:animMotion>
                                  </p:childTnLst>
                                </p:cTn>
                              </p:par>
                              <p:par>
                                <p:cTn id="43" presetID="42" presetClass="path" presetSubtype="0" accel="50000" decel="50000" fill="hold" grpId="2" nodeType="withEffect">
                                  <p:stCondLst>
                                    <p:cond delay="0"/>
                                  </p:stCondLst>
                                  <p:childTnLst>
                                    <p:animMotion origin="layout" path="M 4.16667E-6 4.81481E-6 L -0.41146 0.13032 " pathEditMode="relative" rAng="0" ptsTypes="AA">
                                      <p:cBhvr>
                                        <p:cTn id="44" dur="2000" fill="hold"/>
                                        <p:tgtEl>
                                          <p:spTgt spid="15"/>
                                        </p:tgtEl>
                                        <p:attrNameLst>
                                          <p:attrName>ppt_x</p:attrName>
                                          <p:attrName>ppt_y</p:attrName>
                                        </p:attrNameLst>
                                      </p:cBhvr>
                                      <p:rCtr x="-20573" y="6505"/>
                                    </p:animMotion>
                                  </p:childTnLst>
                                </p:cTn>
                              </p:par>
                              <p:par>
                                <p:cTn id="45" presetID="8" presetClass="emph" presetSubtype="0" fill="hold" grpId="3" nodeType="withEffect">
                                  <p:stCondLst>
                                    <p:cond delay="0"/>
                                  </p:stCondLst>
                                  <p:childTnLst>
                                    <p:animRot by="-900000">
                                      <p:cBhvr>
                                        <p:cTn id="46" dur="2000" fill="hold"/>
                                        <p:tgtEl>
                                          <p:spTgt spid="4"/>
                                        </p:tgtEl>
                                        <p:attrNameLst>
                                          <p:attrName>r</p:attrName>
                                        </p:attrNameLst>
                                      </p:cBhvr>
                                    </p:animRot>
                                  </p:childTnLst>
                                </p:cTn>
                              </p:par>
                              <p:par>
                                <p:cTn id="47" presetID="6" presetClass="emph" presetSubtype="0" fill="hold" grpId="3" nodeType="withEffect">
                                  <p:stCondLst>
                                    <p:cond delay="0"/>
                                  </p:stCondLst>
                                  <p:childTnLst>
                                    <p:animScale>
                                      <p:cBhvr>
                                        <p:cTn id="48" dur="2000" fill="hold"/>
                                        <p:tgtEl>
                                          <p:spTgt spid="2"/>
                                        </p:tgtEl>
                                      </p:cBhvr>
                                      <p:by x="110000" y="110000"/>
                                    </p:animScale>
                                  </p:childTnLst>
                                </p:cTn>
                              </p:par>
                              <p:par>
                                <p:cTn id="49" presetID="3" presetClass="emph" presetSubtype="2" fill="hold" grpId="4" nodeType="withEffect">
                                  <p:stCondLst>
                                    <p:cond delay="0"/>
                                  </p:stCondLst>
                                  <p:childTnLst>
                                    <p:animClr clrSpc="rgb" dir="cw">
                                      <p:cBhvr override="childStyle">
                                        <p:cTn id="50" dur="2000" fill="hold"/>
                                        <p:tgtEl>
                                          <p:spTgt spid="2"/>
                                        </p:tgtEl>
                                        <p:attrNameLst>
                                          <p:attrName>style.color</p:attrName>
                                        </p:attrNameLst>
                                      </p:cBhvr>
                                      <p:to>
                                        <a:srgbClr val="9966FF"/>
                                      </p:to>
                                    </p:animClr>
                                  </p:childTnLst>
                                </p:cTn>
                              </p:par>
                              <p:par>
                                <p:cTn id="51" presetID="10" presetClass="exit" presetSubtype="0" fill="hold" grpId="1" nodeType="withEffect">
                                  <p:stCondLst>
                                    <p:cond delay="0"/>
                                  </p:stCondLst>
                                  <p:childTnLst>
                                    <p:animEffect transition="out" filter="fade">
                                      <p:cBhvr>
                                        <p:cTn id="52" dur="1250"/>
                                        <p:tgtEl>
                                          <p:spTgt spid="3074"/>
                                        </p:tgtEl>
                                      </p:cBhvr>
                                    </p:animEffect>
                                    <p:set>
                                      <p:cBhvr>
                                        <p:cTn id="53" dur="1" fill="hold">
                                          <p:stCondLst>
                                            <p:cond delay="1249"/>
                                          </p:stCondLst>
                                        </p:cTn>
                                        <p:tgtEl>
                                          <p:spTgt spid="3074"/>
                                        </p:tgtEl>
                                        <p:attrNameLst>
                                          <p:attrName>style.visibility</p:attrName>
                                        </p:attrNameLst>
                                      </p:cBhvr>
                                      <p:to>
                                        <p:strVal val="hidden"/>
                                      </p:to>
                                    </p:set>
                                  </p:childTnLst>
                                </p:cTn>
                              </p:par>
                            </p:childTnLst>
                          </p:cTn>
                        </p:par>
                        <p:par>
                          <p:cTn id="54" fill="hold">
                            <p:stCondLst>
                              <p:cond delay="2000"/>
                            </p:stCondLst>
                            <p:childTnLst>
                              <p:par>
                                <p:cTn id="55" presetID="10"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fade">
                                      <p:cBhvr>
                                        <p:cTn id="57" dur="250"/>
                                        <p:tgtEl>
                                          <p:spTgt spid="1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250"/>
                                        <p:tgtEl>
                                          <p:spTgt spid="11"/>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fade">
                                      <p:cBhvr>
                                        <p:cTn id="63" dur="250"/>
                                        <p:tgtEl>
                                          <p:spTgt spid="12"/>
                                        </p:tgtEl>
                                      </p:cBhvr>
                                    </p:animEffect>
                                  </p:childTnLst>
                                </p:cTn>
                              </p:par>
                              <p:par>
                                <p:cTn id="64" presetID="10" presetClass="exit" presetSubtype="0" fill="hold" grpId="1" nodeType="withEffect">
                                  <p:stCondLst>
                                    <p:cond delay="0"/>
                                  </p:stCondLst>
                                  <p:childTnLst>
                                    <p:animEffect transition="out" filter="fade">
                                      <p:cBhvr>
                                        <p:cTn id="65" dur="500"/>
                                        <p:tgtEl>
                                          <p:spTgt spid="4"/>
                                        </p:tgtEl>
                                      </p:cBhvr>
                                    </p:animEffect>
                                    <p:set>
                                      <p:cBhvr>
                                        <p:cTn id="66" dur="1" fill="hold">
                                          <p:stCondLst>
                                            <p:cond delay="499"/>
                                          </p:stCondLst>
                                        </p:cTn>
                                        <p:tgtEl>
                                          <p:spTgt spid="4"/>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500"/>
                                        <p:tgtEl>
                                          <p:spTgt spid="6"/>
                                        </p:tgtEl>
                                      </p:cBhvr>
                                    </p:animEffect>
                                    <p:set>
                                      <p:cBhvr>
                                        <p:cTn id="69" dur="1" fill="hold">
                                          <p:stCondLst>
                                            <p:cond delay="499"/>
                                          </p:stCondLst>
                                        </p:cTn>
                                        <p:tgtEl>
                                          <p:spTgt spid="6"/>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500"/>
                                        <p:tgtEl>
                                          <p:spTgt spid="8"/>
                                        </p:tgtEl>
                                      </p:cBhvr>
                                    </p:animEffect>
                                    <p:set>
                                      <p:cBhvr>
                                        <p:cTn id="72" dur="1" fill="hold">
                                          <p:stCondLst>
                                            <p:cond delay="499"/>
                                          </p:stCondLst>
                                        </p:cTn>
                                        <p:tgtEl>
                                          <p:spTgt spid="8"/>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500"/>
                                        <p:tgtEl>
                                          <p:spTgt spid="9"/>
                                        </p:tgtEl>
                                      </p:cBhvr>
                                    </p:animEffect>
                                    <p:set>
                                      <p:cBhvr>
                                        <p:cTn id="75" dur="1" fill="hold">
                                          <p:stCondLst>
                                            <p:cond delay="499"/>
                                          </p:stCondLst>
                                        </p:cTn>
                                        <p:tgtEl>
                                          <p:spTgt spid="9"/>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14"/>
                                        </p:tgtEl>
                                      </p:cBhvr>
                                    </p:animEffect>
                                    <p:set>
                                      <p:cBhvr>
                                        <p:cTn id="78" dur="1" fill="hold">
                                          <p:stCondLst>
                                            <p:cond delay="499"/>
                                          </p:stCondLst>
                                        </p:cTn>
                                        <p:tgtEl>
                                          <p:spTgt spid="14"/>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500"/>
                                        <p:tgtEl>
                                          <p:spTgt spid="15"/>
                                        </p:tgtEl>
                                      </p:cBhvr>
                                    </p:animEffect>
                                    <p:set>
                                      <p:cBhvr>
                                        <p:cTn id="81" dur="1" fill="hold">
                                          <p:stCondLst>
                                            <p:cond delay="499"/>
                                          </p:stCondLst>
                                        </p:cTn>
                                        <p:tgtEl>
                                          <p:spTgt spid="15"/>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23" presetClass="exit" presetSubtype="32" fill="hold" grpId="1" nodeType="clickEffect">
                                  <p:stCondLst>
                                    <p:cond delay="0"/>
                                  </p:stCondLst>
                                  <p:childTnLst>
                                    <p:anim calcmode="lin" valueType="num">
                                      <p:cBhvr>
                                        <p:cTn id="85" dur="1000"/>
                                        <p:tgtEl>
                                          <p:spTgt spid="10"/>
                                        </p:tgtEl>
                                        <p:attrNameLst>
                                          <p:attrName>ppt_w</p:attrName>
                                        </p:attrNameLst>
                                      </p:cBhvr>
                                      <p:tavLst>
                                        <p:tav tm="0">
                                          <p:val>
                                            <p:strVal val="ppt_w"/>
                                          </p:val>
                                        </p:tav>
                                        <p:tav tm="100000">
                                          <p:val>
                                            <p:fltVal val="0"/>
                                          </p:val>
                                        </p:tav>
                                      </p:tavLst>
                                    </p:anim>
                                    <p:anim calcmode="lin" valueType="num">
                                      <p:cBhvr>
                                        <p:cTn id="86" dur="1000"/>
                                        <p:tgtEl>
                                          <p:spTgt spid="10"/>
                                        </p:tgtEl>
                                        <p:attrNameLst>
                                          <p:attrName>ppt_h</p:attrName>
                                        </p:attrNameLst>
                                      </p:cBhvr>
                                      <p:tavLst>
                                        <p:tav tm="0">
                                          <p:val>
                                            <p:strVal val="ppt_h"/>
                                          </p:val>
                                        </p:tav>
                                        <p:tav tm="100000">
                                          <p:val>
                                            <p:fltVal val="0"/>
                                          </p:val>
                                        </p:tav>
                                      </p:tavLst>
                                    </p:anim>
                                    <p:set>
                                      <p:cBhvr>
                                        <p:cTn id="87" dur="1" fill="hold">
                                          <p:stCondLst>
                                            <p:cond delay="999"/>
                                          </p:stCondLst>
                                        </p:cTn>
                                        <p:tgtEl>
                                          <p:spTgt spid="10"/>
                                        </p:tgtEl>
                                        <p:attrNameLst>
                                          <p:attrName>style.visibility</p:attrName>
                                        </p:attrNameLst>
                                      </p:cBhvr>
                                      <p:to>
                                        <p:strVal val="hidden"/>
                                      </p:to>
                                    </p:set>
                                  </p:childTnLst>
                                </p:cTn>
                              </p:par>
                              <p:par>
                                <p:cTn id="88" presetID="23" presetClass="exit" presetSubtype="32" fill="hold" grpId="1" nodeType="withEffect">
                                  <p:stCondLst>
                                    <p:cond delay="0"/>
                                  </p:stCondLst>
                                  <p:childTnLst>
                                    <p:anim calcmode="lin" valueType="num">
                                      <p:cBhvr>
                                        <p:cTn id="89" dur="1000"/>
                                        <p:tgtEl>
                                          <p:spTgt spid="11"/>
                                        </p:tgtEl>
                                        <p:attrNameLst>
                                          <p:attrName>ppt_w</p:attrName>
                                        </p:attrNameLst>
                                      </p:cBhvr>
                                      <p:tavLst>
                                        <p:tav tm="0">
                                          <p:val>
                                            <p:strVal val="ppt_w"/>
                                          </p:val>
                                        </p:tav>
                                        <p:tav tm="100000">
                                          <p:val>
                                            <p:fltVal val="0"/>
                                          </p:val>
                                        </p:tav>
                                      </p:tavLst>
                                    </p:anim>
                                    <p:anim calcmode="lin" valueType="num">
                                      <p:cBhvr>
                                        <p:cTn id="90" dur="1000"/>
                                        <p:tgtEl>
                                          <p:spTgt spid="11"/>
                                        </p:tgtEl>
                                        <p:attrNameLst>
                                          <p:attrName>ppt_h</p:attrName>
                                        </p:attrNameLst>
                                      </p:cBhvr>
                                      <p:tavLst>
                                        <p:tav tm="0">
                                          <p:val>
                                            <p:strVal val="ppt_h"/>
                                          </p:val>
                                        </p:tav>
                                        <p:tav tm="100000">
                                          <p:val>
                                            <p:fltVal val="0"/>
                                          </p:val>
                                        </p:tav>
                                      </p:tavLst>
                                    </p:anim>
                                    <p:set>
                                      <p:cBhvr>
                                        <p:cTn id="91" dur="1" fill="hold">
                                          <p:stCondLst>
                                            <p:cond delay="999"/>
                                          </p:stCondLst>
                                        </p:cTn>
                                        <p:tgtEl>
                                          <p:spTgt spid="11"/>
                                        </p:tgtEl>
                                        <p:attrNameLst>
                                          <p:attrName>style.visibility</p:attrName>
                                        </p:attrNameLst>
                                      </p:cBhvr>
                                      <p:to>
                                        <p:strVal val="hidden"/>
                                      </p:to>
                                    </p:set>
                                  </p:childTnLst>
                                </p:cTn>
                              </p:par>
                              <p:par>
                                <p:cTn id="92" presetID="23" presetClass="exit" presetSubtype="32" fill="hold" grpId="1" nodeType="withEffect">
                                  <p:stCondLst>
                                    <p:cond delay="0"/>
                                  </p:stCondLst>
                                  <p:childTnLst>
                                    <p:anim calcmode="lin" valueType="num">
                                      <p:cBhvr>
                                        <p:cTn id="93" dur="1000"/>
                                        <p:tgtEl>
                                          <p:spTgt spid="12"/>
                                        </p:tgtEl>
                                        <p:attrNameLst>
                                          <p:attrName>ppt_w</p:attrName>
                                        </p:attrNameLst>
                                      </p:cBhvr>
                                      <p:tavLst>
                                        <p:tav tm="0">
                                          <p:val>
                                            <p:strVal val="ppt_w"/>
                                          </p:val>
                                        </p:tav>
                                        <p:tav tm="100000">
                                          <p:val>
                                            <p:fltVal val="0"/>
                                          </p:val>
                                        </p:tav>
                                      </p:tavLst>
                                    </p:anim>
                                    <p:anim calcmode="lin" valueType="num">
                                      <p:cBhvr>
                                        <p:cTn id="94" dur="1000"/>
                                        <p:tgtEl>
                                          <p:spTgt spid="12"/>
                                        </p:tgtEl>
                                        <p:attrNameLst>
                                          <p:attrName>ppt_h</p:attrName>
                                        </p:attrNameLst>
                                      </p:cBhvr>
                                      <p:tavLst>
                                        <p:tav tm="0">
                                          <p:val>
                                            <p:strVal val="ppt_h"/>
                                          </p:val>
                                        </p:tav>
                                        <p:tav tm="100000">
                                          <p:val>
                                            <p:fltVal val="0"/>
                                          </p:val>
                                        </p:tav>
                                      </p:tavLst>
                                    </p:anim>
                                    <p:set>
                                      <p:cBhvr>
                                        <p:cTn id="95" dur="1" fill="hold">
                                          <p:stCondLst>
                                            <p:cond delay="999"/>
                                          </p:stCondLst>
                                        </p:cTn>
                                        <p:tgtEl>
                                          <p:spTgt spid="12"/>
                                        </p:tgtEl>
                                        <p:attrNameLst>
                                          <p:attrName>style.visibility</p:attrName>
                                        </p:attrNameLst>
                                      </p:cBhvr>
                                      <p:to>
                                        <p:strVal val="hidden"/>
                                      </p:to>
                                    </p:set>
                                  </p:childTnLst>
                                </p:cTn>
                              </p:par>
                              <p:par>
                                <p:cTn id="96" presetID="42" presetClass="path" presetSubtype="0" accel="50000" decel="50000" fill="hold" grpId="2" nodeType="withEffect">
                                  <p:stCondLst>
                                    <p:cond delay="0"/>
                                  </p:stCondLst>
                                  <p:childTnLst>
                                    <p:animMotion origin="layout" path="M -3.61111E-6 -1.48148E-6 L -0.13819 -0.59167 " pathEditMode="relative" rAng="0" ptsTypes="AA">
                                      <p:cBhvr>
                                        <p:cTn id="97" dur="1000" fill="hold"/>
                                        <p:tgtEl>
                                          <p:spTgt spid="10"/>
                                        </p:tgtEl>
                                        <p:attrNameLst>
                                          <p:attrName>ppt_x</p:attrName>
                                          <p:attrName>ppt_y</p:attrName>
                                        </p:attrNameLst>
                                      </p:cBhvr>
                                      <p:rCtr x="-6910" y="-29583"/>
                                    </p:animMotion>
                                  </p:childTnLst>
                                </p:cTn>
                              </p:par>
                              <p:par>
                                <p:cTn id="98" presetID="42" presetClass="path" presetSubtype="0" accel="50000" decel="50000" fill="hold" grpId="2" nodeType="withEffect">
                                  <p:stCondLst>
                                    <p:cond delay="0"/>
                                  </p:stCondLst>
                                  <p:childTnLst>
                                    <p:animMotion origin="layout" path="M -3.88889E-6 -4.07407E-6 L 0.03889 -0.39629 " pathEditMode="relative" rAng="0" ptsTypes="AA">
                                      <p:cBhvr>
                                        <p:cTn id="99" dur="1000" fill="hold"/>
                                        <p:tgtEl>
                                          <p:spTgt spid="11"/>
                                        </p:tgtEl>
                                        <p:attrNameLst>
                                          <p:attrName>ppt_x</p:attrName>
                                          <p:attrName>ppt_y</p:attrName>
                                        </p:attrNameLst>
                                      </p:cBhvr>
                                      <p:rCtr x="1944" y="-19815"/>
                                    </p:animMotion>
                                  </p:childTnLst>
                                </p:cTn>
                              </p:par>
                              <p:par>
                                <p:cTn id="100" presetID="42" presetClass="path" presetSubtype="0" accel="50000" decel="50000" fill="hold" grpId="2" nodeType="withEffect">
                                  <p:stCondLst>
                                    <p:cond delay="0"/>
                                  </p:stCondLst>
                                  <p:childTnLst>
                                    <p:animMotion origin="layout" path="M 3.33333E-6 1.48148E-6 L -0.09306 -0.13588 " pathEditMode="relative" rAng="0" ptsTypes="AA">
                                      <p:cBhvr>
                                        <p:cTn id="101" dur="1000" fill="hold"/>
                                        <p:tgtEl>
                                          <p:spTgt spid="12"/>
                                        </p:tgtEl>
                                        <p:attrNameLst>
                                          <p:attrName>ppt_x</p:attrName>
                                          <p:attrName>ppt_y</p:attrName>
                                        </p:attrNameLst>
                                      </p:cBhvr>
                                      <p:rCtr x="-4653" y="-6806"/>
                                    </p:animMotion>
                                  </p:childTnLst>
                                </p:cTn>
                              </p:par>
                              <p:par>
                                <p:cTn id="102" presetID="10" presetClass="exit" presetSubtype="0" fill="hold" grpId="5" nodeType="withEffect">
                                  <p:stCondLst>
                                    <p:cond delay="0"/>
                                  </p:stCondLst>
                                  <p:childTnLst>
                                    <p:animEffect transition="out" filter="fade">
                                      <p:cBhvr>
                                        <p:cTn id="103" dur="750"/>
                                        <p:tgtEl>
                                          <p:spTgt spid="2"/>
                                        </p:tgtEl>
                                      </p:cBhvr>
                                    </p:animEffect>
                                    <p:set>
                                      <p:cBhvr>
                                        <p:cTn id="104" dur="1" fill="hold">
                                          <p:stCondLst>
                                            <p:cond delay="749"/>
                                          </p:stCondLst>
                                        </p:cTn>
                                        <p:tgtEl>
                                          <p:spTgt spid="2"/>
                                        </p:tgtEl>
                                        <p:attrNameLst>
                                          <p:attrName>style.visibility</p:attrName>
                                        </p:attrNameLst>
                                      </p:cBhvr>
                                      <p:to>
                                        <p:strVal val="hidden"/>
                                      </p:to>
                                    </p:set>
                                  </p:childTnLst>
                                </p:cTn>
                              </p:par>
                              <p:par>
                                <p:cTn id="105" presetID="10" presetClass="entr" presetSubtype="0" fill="hold" grpId="0" nodeType="withEffect">
                                  <p:stCondLst>
                                    <p:cond delay="0"/>
                                  </p:stCondLst>
                                  <p:childTnLst>
                                    <p:set>
                                      <p:cBhvr>
                                        <p:cTn id="106" dur="1" fill="hold">
                                          <p:stCondLst>
                                            <p:cond delay="0"/>
                                          </p:stCondLst>
                                        </p:cTn>
                                        <p:tgtEl>
                                          <p:spTgt spid="16"/>
                                        </p:tgtEl>
                                        <p:attrNameLst>
                                          <p:attrName>style.visibility</p:attrName>
                                        </p:attrNameLst>
                                      </p:cBhvr>
                                      <p:to>
                                        <p:strVal val="visible"/>
                                      </p:to>
                                    </p:set>
                                    <p:animEffect transition="in" filter="fade">
                                      <p:cBhvr>
                                        <p:cTn id="107" dur="250"/>
                                        <p:tgtEl>
                                          <p:spTgt spid="16"/>
                                        </p:tgtEl>
                                      </p:cBhvr>
                                    </p:animEffect>
                                  </p:childTnLst>
                                </p:cTn>
                              </p:par>
                            </p:childTnLst>
                          </p:cTn>
                        </p:par>
                        <p:par>
                          <p:cTn id="108" fill="hold">
                            <p:stCondLst>
                              <p:cond delay="1000"/>
                            </p:stCondLst>
                            <p:childTnLst>
                              <p:par>
                                <p:cTn id="109" presetID="2" presetClass="entr" presetSubtype="1" fill="hold" grpId="0" nodeType="afterEffect">
                                  <p:stCondLst>
                                    <p:cond delay="0"/>
                                  </p:stCondLst>
                                  <p:childTnLst>
                                    <p:set>
                                      <p:cBhvr>
                                        <p:cTn id="110" dur="1" fill="hold">
                                          <p:stCondLst>
                                            <p:cond delay="0"/>
                                          </p:stCondLst>
                                        </p:cTn>
                                        <p:tgtEl>
                                          <p:spTgt spid="17"/>
                                        </p:tgtEl>
                                        <p:attrNameLst>
                                          <p:attrName>style.visibility</p:attrName>
                                        </p:attrNameLst>
                                      </p:cBhvr>
                                      <p:to>
                                        <p:strVal val="visible"/>
                                      </p:to>
                                    </p:set>
                                    <p:anim calcmode="lin" valueType="num">
                                      <p:cBhvr additive="base">
                                        <p:cTn id="111" dur="750" fill="hold"/>
                                        <p:tgtEl>
                                          <p:spTgt spid="17"/>
                                        </p:tgtEl>
                                        <p:attrNameLst>
                                          <p:attrName>ppt_x</p:attrName>
                                        </p:attrNameLst>
                                      </p:cBhvr>
                                      <p:tavLst>
                                        <p:tav tm="0">
                                          <p:val>
                                            <p:strVal val="#ppt_x"/>
                                          </p:val>
                                        </p:tav>
                                        <p:tav tm="100000">
                                          <p:val>
                                            <p:strVal val="#ppt_x"/>
                                          </p:val>
                                        </p:tav>
                                      </p:tavLst>
                                    </p:anim>
                                    <p:anim calcmode="lin" valueType="num">
                                      <p:cBhvr additive="base">
                                        <p:cTn id="112" dur="750" fill="hold"/>
                                        <p:tgtEl>
                                          <p:spTgt spid="17"/>
                                        </p:tgtEl>
                                        <p:attrNameLst>
                                          <p:attrName>ppt_y</p:attrName>
                                        </p:attrNameLst>
                                      </p:cBhvr>
                                      <p:tavLst>
                                        <p:tav tm="0">
                                          <p:val>
                                            <p:strVal val="0-#ppt_h/2"/>
                                          </p:val>
                                        </p:tav>
                                        <p:tav tm="100000">
                                          <p:val>
                                            <p:strVal val="#ppt_y"/>
                                          </p:val>
                                        </p:tav>
                                      </p:tavLst>
                                    </p:anim>
                                  </p:childTnLst>
                                </p:cTn>
                              </p:par>
                              <p:par>
                                <p:cTn id="113" presetID="17" presetClass="entr" presetSubtype="10" fill="hold" grpId="2" nodeType="withEffect">
                                  <p:stCondLst>
                                    <p:cond delay="0"/>
                                  </p:stCondLst>
                                  <p:childTnLst>
                                    <p:set>
                                      <p:cBhvr>
                                        <p:cTn id="114" dur="1" fill="hold">
                                          <p:stCondLst>
                                            <p:cond delay="0"/>
                                          </p:stCondLst>
                                        </p:cTn>
                                        <p:tgtEl>
                                          <p:spTgt spid="17"/>
                                        </p:tgtEl>
                                        <p:attrNameLst>
                                          <p:attrName>style.visibility</p:attrName>
                                        </p:attrNameLst>
                                      </p:cBhvr>
                                      <p:to>
                                        <p:strVal val="visible"/>
                                      </p:to>
                                    </p:set>
                                    <p:anim calcmode="lin" valueType="num">
                                      <p:cBhvr>
                                        <p:cTn id="115" dur="750" fill="hold"/>
                                        <p:tgtEl>
                                          <p:spTgt spid="17"/>
                                        </p:tgtEl>
                                        <p:attrNameLst>
                                          <p:attrName>ppt_w</p:attrName>
                                        </p:attrNameLst>
                                      </p:cBhvr>
                                      <p:tavLst>
                                        <p:tav tm="0">
                                          <p:val>
                                            <p:fltVal val="0"/>
                                          </p:val>
                                        </p:tav>
                                        <p:tav tm="100000">
                                          <p:val>
                                            <p:strVal val="#ppt_w"/>
                                          </p:val>
                                        </p:tav>
                                      </p:tavLst>
                                    </p:anim>
                                    <p:anim calcmode="lin" valueType="num">
                                      <p:cBhvr>
                                        <p:cTn id="116" dur="75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0" presetClass="entr" presetSubtype="0" fill="hold" grpId="0" nodeType="clickEffect">
                                  <p:stCondLst>
                                    <p:cond delay="0"/>
                                  </p:stCondLst>
                                  <p:iterate type="lt">
                                    <p:tmPct val="10000"/>
                                  </p:iterate>
                                  <p:childTnLst>
                                    <p:set>
                                      <p:cBhvr>
                                        <p:cTn id="120" dur="1" fill="hold">
                                          <p:stCondLst>
                                            <p:cond delay="0"/>
                                          </p:stCondLst>
                                        </p:cTn>
                                        <p:tgtEl>
                                          <p:spTgt spid="18"/>
                                        </p:tgtEl>
                                        <p:attrNameLst>
                                          <p:attrName>style.visibility</p:attrName>
                                        </p:attrNameLst>
                                      </p:cBhvr>
                                      <p:to>
                                        <p:strVal val="visible"/>
                                      </p:to>
                                    </p:set>
                                    <p:animEffect transition="in" filter="dissolve">
                                      <p:cBhvr>
                                        <p:cTn id="121" dur="500">
                                          <p:stCondLst>
                                            <p:cond delay="0"/>
                                          </p:stCondLst>
                                        </p:cTn>
                                        <p:tgtEl>
                                          <p:spTgt spid="18"/>
                                        </p:tgtEl>
                                      </p:cBhvr>
                                    </p:animEffect>
                                    <p:anim to="" calcmode="lin" valueType="num">
                                      <p:cBhvr>
                                        <p:cTn id="122" dur="500" fill="hold">
                                          <p:stCondLst>
                                            <p:cond delay="0"/>
                                          </p:stCondLst>
                                        </p:cTn>
                                        <p:tgtEl>
                                          <p:spTgt spid="18"/>
                                        </p:tgtEl>
                                        <p:attrNameLst>
                                          <p:attrName>ppt_w</p:attrName>
                                        </p:attrNameLst>
                                      </p:cBhvr>
                                      <p:tavLst>
                                        <p:tav tm="0">
                                          <p:val>
                                            <p:strVal val="#ppt_w*4"/>
                                          </p:val>
                                        </p:tav>
                                        <p:tav tm="100000">
                                          <p:val>
                                            <p:strVal val="#ppt_w"/>
                                          </p:val>
                                        </p:tav>
                                      </p:tavLst>
                                    </p:anim>
                                    <p:anim to="" calcmode="lin" valueType="num">
                                      <p:cBhvr>
                                        <p:cTn id="123" dur="500" fill="hold">
                                          <p:stCondLst>
                                            <p:cond delay="0"/>
                                          </p:stCondLst>
                                        </p:cTn>
                                        <p:tgtEl>
                                          <p:spTgt spid="18"/>
                                        </p:tgtEl>
                                        <p:attrNameLst>
                                          <p:attrName>ppt_h</p:attrName>
                                        </p:attrNameLst>
                                      </p:cBhvr>
                                      <p:tavLst>
                                        <p:tav tm="0">
                                          <p:val>
                                            <p:strVal val="#ppt_h*4"/>
                                          </p:val>
                                        </p:tav>
                                        <p:tav tm="100000">
                                          <p:val>
                                            <p:strVal val="#ppt_h"/>
                                          </p:val>
                                        </p:tav>
                                      </p:tavLst>
                                    </p:anim>
                                  </p:childTnLst>
                                </p:cTn>
                              </p:par>
                            </p:childTnLst>
                          </p:cTn>
                        </p:par>
                        <p:par>
                          <p:cTn id="124" fill="hold">
                            <p:stCondLst>
                              <p:cond delay="1100"/>
                            </p:stCondLst>
                            <p:childTnLst>
                              <p:par>
                                <p:cTn id="125" presetID="26" presetClass="emph" presetSubtype="0" fill="hold" grpId="1" nodeType="afterEffect">
                                  <p:stCondLst>
                                    <p:cond delay="0"/>
                                  </p:stCondLst>
                                  <p:iterate type="lt">
                                    <p:tmPct val="0"/>
                                  </p:iterate>
                                  <p:childTnLst>
                                    <p:animEffect transition="out" filter="fade">
                                      <p:cBhvr>
                                        <p:cTn id="126" dur="500" tmFilter="0, 0; .2, .5; .8, .5; 1, 0"/>
                                        <p:tgtEl>
                                          <p:spTgt spid="18"/>
                                        </p:tgtEl>
                                      </p:cBhvr>
                                    </p:animEffect>
                                    <p:animScale>
                                      <p:cBhvr>
                                        <p:cTn id="127" dur="250" autoRev="1" fill="hold"/>
                                        <p:tgtEl>
                                          <p:spTgt spid="18"/>
                                        </p:tgtEl>
                                      </p:cBhvr>
                                      <p:by x="105000" y="105000"/>
                                    </p:animScale>
                                  </p:childTnLst>
                                </p:cTn>
                              </p:par>
                            </p:childTnLst>
                          </p:cTn>
                        </p:par>
                        <p:par>
                          <p:cTn id="128" fill="hold">
                            <p:stCondLst>
                              <p:cond delay="1600"/>
                            </p:stCondLst>
                            <p:childTnLst>
                              <p:par>
                                <p:cTn id="129" presetID="22" presetClass="entr" presetSubtype="8" fill="hold" grpId="0" nodeType="afterEffect">
                                  <p:stCondLst>
                                    <p:cond delay="0"/>
                                  </p:stCondLst>
                                  <p:childTnLst>
                                    <p:set>
                                      <p:cBhvr>
                                        <p:cTn id="130" dur="1" fill="hold">
                                          <p:stCondLst>
                                            <p:cond delay="0"/>
                                          </p:stCondLst>
                                        </p:cTn>
                                        <p:tgtEl>
                                          <p:spTgt spid="5"/>
                                        </p:tgtEl>
                                        <p:attrNameLst>
                                          <p:attrName>style.visibility</p:attrName>
                                        </p:attrNameLst>
                                      </p:cBhvr>
                                      <p:to>
                                        <p:strVal val="visible"/>
                                      </p:to>
                                    </p:set>
                                    <p:animEffect transition="in" filter="wipe(left)">
                                      <p:cBhvr>
                                        <p:cTn id="131" dur="500"/>
                                        <p:tgtEl>
                                          <p:spTgt spid="5"/>
                                        </p:tgtEl>
                                      </p:cBhvr>
                                    </p:animEffect>
                                  </p:childTnLst>
                                </p:cTn>
                              </p:par>
                              <p:par>
                                <p:cTn id="132" presetID="18" presetClass="emph" presetSubtype="0" fill="hold" grpId="1" nodeType="withEffect">
                                  <p:stCondLst>
                                    <p:cond delay="0"/>
                                  </p:stCondLst>
                                  <p:childTnLst>
                                    <p:set>
                                      <p:cBhvr override="childStyle">
                                        <p:cTn id="133" dur="500" fill="hold"/>
                                        <p:tgtEl>
                                          <p:spTgt spid="5"/>
                                        </p:tgtEl>
                                        <p:attrNameLst>
                                          <p:attrName>style.textDecorationUnderline</p:attrName>
                                        </p:attrNameLst>
                                      </p:cBhvr>
                                      <p:to>
                                        <p:strVal val="true"/>
                                      </p:to>
                                    </p:set>
                                  </p:childTnLst>
                                </p:cTn>
                              </p:par>
                              <p:par>
                                <p:cTn id="134" presetID="0" presetClass="entr" presetSubtype="0" fill="hold" grpId="0" nodeType="withEffect">
                                  <p:stCondLst>
                                    <p:cond delay="500"/>
                                  </p:stCondLst>
                                  <p:childTnLst>
                                    <p:set>
                                      <p:cBhvr>
                                        <p:cTn id="135" dur="1" fill="hold">
                                          <p:stCondLst>
                                            <p:cond delay="0"/>
                                          </p:stCondLst>
                                        </p:cTn>
                                        <p:tgtEl>
                                          <p:spTgt spid="20"/>
                                        </p:tgtEl>
                                        <p:attrNameLst>
                                          <p:attrName>style.visibility</p:attrName>
                                        </p:attrNameLst>
                                      </p:cBhvr>
                                      <p:to>
                                        <p:strVal val="visible"/>
                                      </p:to>
                                    </p:set>
                                    <p:animEffect transition="in" filter="dissolve">
                                      <p:cBhvr>
                                        <p:cTn id="136" dur="500">
                                          <p:stCondLst>
                                            <p:cond delay="0"/>
                                          </p:stCondLst>
                                        </p:cTn>
                                        <p:tgtEl>
                                          <p:spTgt spid="20"/>
                                        </p:tgtEl>
                                      </p:cBhvr>
                                    </p:animEffect>
                                    <p:anim to="" calcmode="lin" valueType="num">
                                      <p:cBhvr>
                                        <p:cTn id="137" dur="500" fill="hold">
                                          <p:stCondLst>
                                            <p:cond delay="0"/>
                                          </p:stCondLst>
                                        </p:cTn>
                                        <p:tgtEl>
                                          <p:spTgt spid="20"/>
                                        </p:tgtEl>
                                        <p:attrNameLst>
                                          <p:attrName>ppt_w</p:attrName>
                                        </p:attrNameLst>
                                      </p:cBhvr>
                                      <p:tavLst>
                                        <p:tav tm="0">
                                          <p:val>
                                            <p:strVal val="#ppt_w*4"/>
                                          </p:val>
                                        </p:tav>
                                        <p:tav tm="100000">
                                          <p:val>
                                            <p:strVal val="#ppt_w"/>
                                          </p:val>
                                        </p:tav>
                                      </p:tavLst>
                                    </p:anim>
                                    <p:anim to="" calcmode="lin" valueType="num">
                                      <p:cBhvr>
                                        <p:cTn id="138" dur="500" fill="hold">
                                          <p:stCondLst>
                                            <p:cond delay="0"/>
                                          </p:stCondLst>
                                        </p:cTn>
                                        <p:tgtEl>
                                          <p:spTgt spid="20"/>
                                        </p:tgtEl>
                                        <p:attrNameLst>
                                          <p:attrName>ppt_h</p:attrName>
                                        </p:attrNameLst>
                                      </p:cBhvr>
                                      <p:tavLst>
                                        <p:tav tm="0">
                                          <p:val>
                                            <p:strVal val="#ppt_h*4"/>
                                          </p:val>
                                        </p:tav>
                                        <p:tav tm="100000">
                                          <p:val>
                                            <p:strVal val="#ppt_h"/>
                                          </p:val>
                                        </p:tav>
                                      </p:tavLst>
                                    </p:anim>
                                  </p:childTnLst>
                                </p:cTn>
                              </p:par>
                              <p:par>
                                <p:cTn id="139" presetID="16" presetClass="exit" presetSubtype="21" fill="hold" grpId="2" nodeType="withEffect">
                                  <p:stCondLst>
                                    <p:cond delay="600"/>
                                  </p:stCondLst>
                                  <p:childTnLst>
                                    <p:animEffect transition="out" filter="barn(inVertical)">
                                      <p:cBhvr>
                                        <p:cTn id="140" dur="500"/>
                                        <p:tgtEl>
                                          <p:spTgt spid="5"/>
                                        </p:tgtEl>
                                      </p:cBhvr>
                                    </p:animEffect>
                                    <p:set>
                                      <p:cBhvr>
                                        <p:cTn id="141" dur="1" fill="hold">
                                          <p:stCondLst>
                                            <p:cond delay="499"/>
                                          </p:stCondLst>
                                        </p:cTn>
                                        <p:tgtEl>
                                          <p:spTgt spid="5"/>
                                        </p:tgtEl>
                                        <p:attrNameLst>
                                          <p:attrName>style.visibility</p:attrName>
                                        </p:attrNameLst>
                                      </p:cBhvr>
                                      <p:to>
                                        <p:strVal val="hidden"/>
                                      </p:to>
                                    </p:set>
                                  </p:childTnLst>
                                </p:cTn>
                              </p:par>
                            </p:childTnLst>
                          </p:cTn>
                        </p:par>
                      </p:childTnLst>
                    </p:cTn>
                  </p:par>
                  <p:par>
                    <p:cTn id="142" fill="hold">
                      <p:stCondLst>
                        <p:cond delay="indefinite"/>
                      </p:stCondLst>
                      <p:childTnLst>
                        <p:par>
                          <p:cTn id="143" fill="hold">
                            <p:stCondLst>
                              <p:cond delay="0"/>
                            </p:stCondLst>
                            <p:childTnLst>
                              <p:par>
                                <p:cTn id="144" presetID="22" presetClass="entr" presetSubtype="8" fill="hold" grpId="0" nodeType="clickEffect">
                                  <p:stCondLst>
                                    <p:cond delay="0"/>
                                  </p:stCondLst>
                                  <p:childTnLst>
                                    <p:set>
                                      <p:cBhvr>
                                        <p:cTn id="145" dur="1" fill="hold">
                                          <p:stCondLst>
                                            <p:cond delay="0"/>
                                          </p:stCondLst>
                                        </p:cTn>
                                        <p:tgtEl>
                                          <p:spTgt spid="13"/>
                                        </p:tgtEl>
                                        <p:attrNameLst>
                                          <p:attrName>style.visibility</p:attrName>
                                        </p:attrNameLst>
                                      </p:cBhvr>
                                      <p:to>
                                        <p:strVal val="visible"/>
                                      </p:to>
                                    </p:set>
                                    <p:animEffect transition="in" filter="wipe(left)">
                                      <p:cBhvr>
                                        <p:cTn id="146" dur="500"/>
                                        <p:tgtEl>
                                          <p:spTgt spid="13"/>
                                        </p:tgtEl>
                                      </p:cBhvr>
                                    </p:animEffect>
                                  </p:childTnLst>
                                </p:cTn>
                              </p:par>
                              <p:par>
                                <p:cTn id="147" presetID="18" presetClass="emph" presetSubtype="0" fill="hold" grpId="1" nodeType="withEffect">
                                  <p:stCondLst>
                                    <p:cond delay="0"/>
                                  </p:stCondLst>
                                  <p:childTnLst>
                                    <p:set>
                                      <p:cBhvr override="childStyle">
                                        <p:cTn id="148" dur="500" fill="hold"/>
                                        <p:tgtEl>
                                          <p:spTgt spid="13"/>
                                        </p:tgtEl>
                                        <p:attrNameLst>
                                          <p:attrName>style.textDecorationUnderline</p:attrName>
                                        </p:attrNameLst>
                                      </p:cBhvr>
                                      <p:to>
                                        <p:strVal val="true"/>
                                      </p:to>
                                    </p:set>
                                  </p:childTnLst>
                                </p:cTn>
                              </p:par>
                              <p:par>
                                <p:cTn id="149" presetID="22" presetClass="entr" presetSubtype="8" fill="hold" grpId="0" nodeType="withEffect">
                                  <p:stCondLst>
                                    <p:cond delay="0"/>
                                  </p:stCondLst>
                                  <p:childTnLst>
                                    <p:set>
                                      <p:cBhvr>
                                        <p:cTn id="150" dur="1" fill="hold">
                                          <p:stCondLst>
                                            <p:cond delay="0"/>
                                          </p:stCondLst>
                                        </p:cTn>
                                        <p:tgtEl>
                                          <p:spTgt spid="19"/>
                                        </p:tgtEl>
                                        <p:attrNameLst>
                                          <p:attrName>style.visibility</p:attrName>
                                        </p:attrNameLst>
                                      </p:cBhvr>
                                      <p:to>
                                        <p:strVal val="visible"/>
                                      </p:to>
                                    </p:set>
                                    <p:animEffect transition="in" filter="wipe(left)">
                                      <p:cBhvr>
                                        <p:cTn id="151" dur="500"/>
                                        <p:tgtEl>
                                          <p:spTgt spid="19"/>
                                        </p:tgtEl>
                                      </p:cBhvr>
                                    </p:animEffect>
                                  </p:childTnLst>
                                </p:cTn>
                              </p:par>
                            </p:childTnLst>
                          </p:cTn>
                        </p:par>
                      </p:childTnLst>
                    </p:cTn>
                  </p:par>
                  <p:par>
                    <p:cTn id="152" fill="hold">
                      <p:stCondLst>
                        <p:cond delay="indefinite"/>
                      </p:stCondLst>
                      <p:childTnLst>
                        <p:par>
                          <p:cTn id="153" fill="hold">
                            <p:stCondLst>
                              <p:cond delay="0"/>
                            </p:stCondLst>
                            <p:childTnLst>
                              <p:par>
                                <p:cTn id="154" presetID="1" presetClass="entr" presetSubtype="0" fill="hold" nodeType="clickEffect">
                                  <p:stCondLst>
                                    <p:cond delay="0"/>
                                  </p:stCondLst>
                                  <p:childTnLst>
                                    <p:set>
                                      <p:cBhvr>
                                        <p:cTn id="155" dur="1" fill="hold">
                                          <p:stCondLst>
                                            <p:cond delay="0"/>
                                          </p:stCondLst>
                                        </p:cTn>
                                        <p:tgtEl>
                                          <p:spTgt spid="3072"/>
                                        </p:tgtEl>
                                        <p:attrNameLst>
                                          <p:attrName>style.visibility</p:attrName>
                                        </p:attrNameLst>
                                      </p:cBhvr>
                                      <p:to>
                                        <p:strVal val="visible"/>
                                      </p:to>
                                    </p:set>
                                  </p:childTnLst>
                                </p:cTn>
                              </p:par>
                              <p:par>
                                <p:cTn id="156" presetID="1" presetClass="exit" presetSubtype="0" fill="hold" grpId="1" nodeType="withEffect">
                                  <p:stCondLst>
                                    <p:cond delay="0"/>
                                  </p:stCondLst>
                                  <p:childTnLst>
                                    <p:set>
                                      <p:cBhvr>
                                        <p:cTn id="157" dur="1" fill="hold">
                                          <p:stCondLst>
                                            <p:cond delay="0"/>
                                          </p:stCondLst>
                                        </p:cTn>
                                        <p:tgtEl>
                                          <p:spTgt spid="17"/>
                                        </p:tgtEl>
                                        <p:attrNameLst>
                                          <p:attrName>style.visibility</p:attrName>
                                        </p:attrNameLst>
                                      </p:cBhvr>
                                      <p:to>
                                        <p:strVal val="hidden"/>
                                      </p:to>
                                    </p:set>
                                  </p:childTnLst>
                                </p:cTn>
                              </p:par>
                              <p:par>
                                <p:cTn id="158" presetID="1" presetClass="exit" presetSubtype="0" fill="hold" grpId="1" nodeType="withEffect">
                                  <p:stCondLst>
                                    <p:cond delay="0"/>
                                  </p:stCondLst>
                                  <p:childTnLst>
                                    <p:set>
                                      <p:cBhvr>
                                        <p:cTn id="159" dur="1" fill="hold">
                                          <p:stCondLst>
                                            <p:cond delay="0"/>
                                          </p:stCondLst>
                                        </p:cTn>
                                        <p:tgtEl>
                                          <p:spTgt spid="19"/>
                                        </p:tgtEl>
                                        <p:attrNameLst>
                                          <p:attrName>style.visibility</p:attrName>
                                        </p:attrNameLst>
                                      </p:cBhvr>
                                      <p:to>
                                        <p:strVal val="hidden"/>
                                      </p:to>
                                    </p:set>
                                  </p:childTnLst>
                                </p:cTn>
                              </p:par>
                              <p:par>
                                <p:cTn id="160" presetID="1" presetClass="exit" presetSubtype="0" fill="hold" grpId="2" nodeType="withEffect">
                                  <p:stCondLst>
                                    <p:cond delay="0"/>
                                  </p:stCondLst>
                                  <p:childTnLst>
                                    <p:set>
                                      <p:cBhvr>
                                        <p:cTn id="161" dur="1" fill="hold">
                                          <p:stCondLst>
                                            <p:cond delay="0"/>
                                          </p:stCondLst>
                                        </p:cTn>
                                        <p:tgtEl>
                                          <p:spTgt spid="13"/>
                                        </p:tgtEl>
                                        <p:attrNameLst>
                                          <p:attrName>style.visibility</p:attrName>
                                        </p:attrNameLst>
                                      </p:cBhvr>
                                      <p:to>
                                        <p:strVal val="hidden"/>
                                      </p:to>
                                    </p:set>
                                  </p:childTnLst>
                                </p:cTn>
                              </p:par>
                              <p:par>
                                <p:cTn id="162" presetID="1" presetClass="exit" presetSubtype="0" fill="hold" grpId="2" nodeType="withEffect">
                                  <p:stCondLst>
                                    <p:cond delay="0"/>
                                  </p:stCondLst>
                                  <p:iterate type="lt">
                                    <p:tmAbs val="0"/>
                                  </p:iterate>
                                  <p:childTnLst>
                                    <p:set>
                                      <p:cBhvr>
                                        <p:cTn id="163" dur="1" fill="hold">
                                          <p:stCondLst>
                                            <p:cond delay="0"/>
                                          </p:stCondLst>
                                        </p:cTn>
                                        <p:tgtEl>
                                          <p:spTgt spid="18"/>
                                        </p:tgtEl>
                                        <p:attrNameLst>
                                          <p:attrName>style.visibility</p:attrName>
                                        </p:attrNameLst>
                                      </p:cBhvr>
                                      <p:to>
                                        <p:strVal val="hidden"/>
                                      </p:to>
                                    </p:set>
                                  </p:childTnLst>
                                </p:cTn>
                              </p:par>
                              <p:par>
                                <p:cTn id="164" presetID="1" presetClass="exit" presetSubtype="0" fill="hold" grpId="1" nodeType="withEffect">
                                  <p:stCondLst>
                                    <p:cond delay="0"/>
                                  </p:stCondLst>
                                  <p:childTnLst>
                                    <p:set>
                                      <p:cBhvr>
                                        <p:cTn id="165" dur="1" fill="hold">
                                          <p:stCondLst>
                                            <p:cond delay="0"/>
                                          </p:stCondLst>
                                        </p:cTn>
                                        <p:tgtEl>
                                          <p:spTgt spid="20"/>
                                        </p:tgtEl>
                                        <p:attrNameLst>
                                          <p:attrName>style.visibility</p:attrName>
                                        </p:attrNameLst>
                                      </p:cBhvr>
                                      <p:to>
                                        <p:strVal val="hidden"/>
                                      </p:to>
                                    </p:set>
                                  </p:childTnLst>
                                </p:cTn>
                              </p:par>
                              <p:par>
                                <p:cTn id="166" presetID="47" presetClass="exit" presetSubtype="0" fill="hold" nodeType="withEffect">
                                  <p:stCondLst>
                                    <p:cond delay="0"/>
                                  </p:stCondLst>
                                  <p:childTnLst>
                                    <p:animEffect transition="out" filter="fade">
                                      <p:cBhvr>
                                        <p:cTn id="167" dur="1000"/>
                                        <p:tgtEl>
                                          <p:spTgt spid="3072"/>
                                        </p:tgtEl>
                                      </p:cBhvr>
                                    </p:animEffect>
                                    <p:anim calcmode="lin" valueType="num">
                                      <p:cBhvr>
                                        <p:cTn id="168" dur="1000"/>
                                        <p:tgtEl>
                                          <p:spTgt spid="3072"/>
                                        </p:tgtEl>
                                        <p:attrNameLst>
                                          <p:attrName>ppt_x</p:attrName>
                                        </p:attrNameLst>
                                      </p:cBhvr>
                                      <p:tavLst>
                                        <p:tav tm="0">
                                          <p:val>
                                            <p:strVal val="ppt_x"/>
                                          </p:val>
                                        </p:tav>
                                        <p:tav tm="100000">
                                          <p:val>
                                            <p:strVal val="ppt_x"/>
                                          </p:val>
                                        </p:tav>
                                      </p:tavLst>
                                    </p:anim>
                                    <p:anim calcmode="lin" valueType="num">
                                      <p:cBhvr>
                                        <p:cTn id="169" dur="1000"/>
                                        <p:tgtEl>
                                          <p:spTgt spid="3072"/>
                                        </p:tgtEl>
                                        <p:attrNameLst>
                                          <p:attrName>ppt_y</p:attrName>
                                        </p:attrNameLst>
                                      </p:cBhvr>
                                      <p:tavLst>
                                        <p:tav tm="0">
                                          <p:val>
                                            <p:strVal val="ppt_y"/>
                                          </p:val>
                                        </p:tav>
                                        <p:tav tm="100000">
                                          <p:val>
                                            <p:strVal val="ppt_y-.1"/>
                                          </p:val>
                                        </p:tav>
                                      </p:tavLst>
                                    </p:anim>
                                    <p:set>
                                      <p:cBhvr>
                                        <p:cTn id="170" dur="1" fill="hold">
                                          <p:stCondLst>
                                            <p:cond delay="999"/>
                                          </p:stCondLst>
                                        </p:cTn>
                                        <p:tgtEl>
                                          <p:spTgt spid="3072"/>
                                        </p:tgtEl>
                                        <p:attrNameLst>
                                          <p:attrName>style.visibility</p:attrName>
                                        </p:attrNameLst>
                                      </p:cBhvr>
                                      <p:to>
                                        <p:strVal val="hidden"/>
                                      </p:to>
                                    </p:set>
                                  </p:childTnLst>
                                </p:cTn>
                              </p:par>
                              <p:par>
                                <p:cTn id="171" presetID="55" presetClass="exit" presetSubtype="0" fill="hold" nodeType="withEffect">
                                  <p:stCondLst>
                                    <p:cond delay="0"/>
                                  </p:stCondLst>
                                  <p:childTnLst>
                                    <p:anim calcmode="lin" valueType="num">
                                      <p:cBhvr>
                                        <p:cTn id="172" dur="1000"/>
                                        <p:tgtEl>
                                          <p:spTgt spid="3072"/>
                                        </p:tgtEl>
                                        <p:attrNameLst>
                                          <p:attrName>ppt_w</p:attrName>
                                        </p:attrNameLst>
                                      </p:cBhvr>
                                      <p:tavLst>
                                        <p:tav tm="0">
                                          <p:val>
                                            <p:strVal val="ppt_w"/>
                                          </p:val>
                                        </p:tav>
                                        <p:tav tm="100000">
                                          <p:val>
                                            <p:strVal val="ppt_w*0.70"/>
                                          </p:val>
                                        </p:tav>
                                      </p:tavLst>
                                    </p:anim>
                                    <p:anim calcmode="lin" valueType="num">
                                      <p:cBhvr>
                                        <p:cTn id="173" dur="1000"/>
                                        <p:tgtEl>
                                          <p:spTgt spid="3072"/>
                                        </p:tgtEl>
                                        <p:attrNameLst>
                                          <p:attrName>ppt_h</p:attrName>
                                        </p:attrNameLst>
                                      </p:cBhvr>
                                      <p:tavLst>
                                        <p:tav tm="0">
                                          <p:val>
                                            <p:strVal val="ppt_h"/>
                                          </p:val>
                                        </p:tav>
                                        <p:tav tm="100000">
                                          <p:val>
                                            <p:strVal val="ppt_h"/>
                                          </p:val>
                                        </p:tav>
                                      </p:tavLst>
                                    </p:anim>
                                    <p:animEffect transition="out" filter="fade">
                                      <p:cBhvr>
                                        <p:cTn id="174" dur="1000"/>
                                        <p:tgtEl>
                                          <p:spTgt spid="3072"/>
                                        </p:tgtEl>
                                      </p:cBhvr>
                                    </p:animEffect>
                                    <p:set>
                                      <p:cBhvr>
                                        <p:cTn id="175" dur="1" fill="hold">
                                          <p:stCondLst>
                                            <p:cond delay="999"/>
                                          </p:stCondLst>
                                        </p:cTn>
                                        <p:tgtEl>
                                          <p:spTgt spid="307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0" grpId="0"/>
      <p:bldP spid="10" grpId="1"/>
      <p:bldP spid="10" grpId="2"/>
      <p:bldP spid="11" grpId="0"/>
      <p:bldP spid="11" grpId="1"/>
      <p:bldP spid="11" grpId="2"/>
      <p:bldP spid="12" grpId="0"/>
      <p:bldP spid="12" grpId="1"/>
      <p:bldP spid="12" grpId="2"/>
      <p:bldP spid="3074" grpId="0"/>
      <p:bldP spid="3074" grpId="1"/>
      <p:bldP spid="3074" grpId="2"/>
      <p:bldP spid="4" grpId="0"/>
      <p:bldP spid="4" grpId="1"/>
      <p:bldP spid="4" grpId="2"/>
      <p:bldP spid="4" grpId="3"/>
      <p:bldP spid="6" grpId="0"/>
      <p:bldP spid="6" grpId="1"/>
      <p:bldP spid="6" grpId="2"/>
      <p:bldP spid="8" grpId="0"/>
      <p:bldP spid="8" grpId="1"/>
      <p:bldP spid="8" grpId="2"/>
      <p:bldP spid="9" grpId="0"/>
      <p:bldP spid="9" grpId="1"/>
      <p:bldP spid="9" grpId="2"/>
      <p:bldP spid="14" grpId="0"/>
      <p:bldP spid="14" grpId="1"/>
      <p:bldP spid="14" grpId="2"/>
      <p:bldP spid="15" grpId="0"/>
      <p:bldP spid="15" grpId="1"/>
      <p:bldP spid="15" grpId="2"/>
      <p:bldP spid="2" grpId="2"/>
      <p:bldP spid="2" grpId="3"/>
      <p:bldP spid="2" grpId="4"/>
      <p:bldP spid="2" grpId="5"/>
      <p:bldP spid="5" grpId="0"/>
      <p:bldP spid="5" grpId="1"/>
      <p:bldP spid="5" grpId="2"/>
      <p:bldP spid="13" grpId="0"/>
      <p:bldP spid="13" grpId="1"/>
      <p:bldP spid="13" grpId="2"/>
      <p:bldP spid="17" grpId="0"/>
      <p:bldP spid="17" grpId="1"/>
      <p:bldP spid="17" grpId="2"/>
      <p:bldP spid="18" grpId="0"/>
      <p:bldP spid="18" grpId="1"/>
      <p:bldP spid="18" grpId="2"/>
      <p:bldP spid="19" grpId="0"/>
      <p:bldP spid="19" grpId="1"/>
      <p:bldP spid="20" grpId="0"/>
      <p:bldP spid="20" grpId="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8" name="Picture 4" descr="37e5fb19590efd0603c6424443d6d25a"/>
          <p:cNvPicPr>
            <a:picLocks noChangeAspect="1" noChangeArrowheads="1"/>
          </p:cNvPicPr>
          <p:nvPr/>
        </p:nvPicPr>
        <p:blipFill rotWithShape="1">
          <a:blip r:embed="rId3">
            <a:extLst>
              <a:ext uri="{28A0092B-C50C-407E-A947-70E740481C1C}">
                <a14:useLocalDpi xmlns:a14="http://schemas.microsoft.com/office/drawing/2010/main" val="0"/>
              </a:ext>
            </a:extLst>
          </a:blip>
          <a:srcRect l="2382" r="2380"/>
          <a:stretch/>
        </p:blipFill>
        <p:spPr bwMode="auto">
          <a:xfrm>
            <a:off x="0" y="-30163"/>
            <a:ext cx="9144000" cy="688816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A55978D7-BD3B-DB3D-9143-841BAB03AA19}"/>
              </a:ext>
            </a:extLst>
          </p:cNvPr>
          <p:cNvSpPr txBox="1">
            <a:spLocks noChangeArrowheads="1"/>
          </p:cNvSpPr>
          <p:nvPr/>
        </p:nvSpPr>
        <p:spPr bwMode="auto">
          <a:xfrm>
            <a:off x="2205989" y="1523646"/>
            <a:ext cx="168021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19" name="Rectangle 18"/>
          <p:cNvSpPr>
            <a:spLocks noChangeArrowheads="1"/>
          </p:cNvSpPr>
          <p:nvPr/>
        </p:nvSpPr>
        <p:spPr bwMode="auto">
          <a:xfrm>
            <a:off x="2895600" y="3657600"/>
            <a:ext cx="35052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2700">
                  <a:solidFill>
                    <a:srgbClr val="FFFF00"/>
                  </a:solid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w="12700">
                <a:solidFill>
                  <a:srgbClr val="FFFF00"/>
                </a:solidFill>
              </a:ln>
              <a:solidFill>
                <a:srgbClr val="7030A0"/>
              </a:solidFill>
              <a:effectLst/>
              <a:uLnTx/>
              <a:uFillTx/>
              <a:latin typeface="Arial" charset="0"/>
              <a:ea typeface="+mn-ea"/>
              <a:cs typeface="+mn-cs"/>
            </a:endParaRPr>
          </a:p>
        </p:txBody>
      </p:sp>
      <p:sp>
        <p:nvSpPr>
          <p:cNvPr id="32" name="Rectangle 31"/>
          <p:cNvSpPr>
            <a:spLocks noChangeArrowheads="1"/>
          </p:cNvSpPr>
          <p:nvPr/>
        </p:nvSpPr>
        <p:spPr bwMode="auto">
          <a:xfrm>
            <a:off x="1524000" y="4191000"/>
            <a:ext cx="33528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000000"/>
                </a:solidFill>
                <a:effectLst/>
                <a:uLnTx/>
                <a:uFillTx/>
                <a:latin typeface="Arial" charset="0"/>
                <a:ea typeface="+mn-ea"/>
                <a:cs typeface="+mn-cs"/>
              </a:rPr>
              <a:t> </a:t>
            </a:r>
            <a:r>
              <a:rPr kumimoji="0" lang="en-US" altLang="en-US" sz="4700" b="1" i="0" u="none" strike="noStrike" kern="1200" cap="none" spc="0" normalizeH="0" baseline="0" noProof="0" dirty="0">
                <a:ln>
                  <a:noFill/>
                </a:ln>
                <a:solidFill>
                  <a:srgbClr val="000000"/>
                </a:solidFill>
                <a:effectLst/>
                <a:uLnTx/>
                <a:uFillTx/>
                <a:latin typeface="Arial" charset="0"/>
                <a:ea typeface="+mn-ea"/>
                <a:cs typeface="+mn-cs"/>
              </a:rPr>
              <a:t> </a:t>
            </a:r>
            <a:r>
              <a:rPr kumimoji="0" lang="en-US" altLang="en-US" sz="4400" b="1" i="0" u="none" strike="noStrike" kern="1200" cap="none" spc="0" normalizeH="0" baseline="0" noProof="0" dirty="0">
                <a:ln>
                  <a:no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a:noFill/>
              </a:ln>
              <a:solidFill>
                <a:srgbClr val="7030A0"/>
              </a:solidFill>
              <a:effectLst/>
              <a:uLnTx/>
              <a:uFillTx/>
              <a:latin typeface="Arial" charset="0"/>
              <a:ea typeface="+mn-ea"/>
              <a:cs typeface="+mn-cs"/>
            </a:endParaRPr>
          </a:p>
        </p:txBody>
      </p:sp>
      <p:sp>
        <p:nvSpPr>
          <p:cNvPr id="33" name="Rectangle 32"/>
          <p:cNvSpPr>
            <a:spLocks noChangeArrowheads="1"/>
          </p:cNvSpPr>
          <p:nvPr/>
        </p:nvSpPr>
        <p:spPr bwMode="auto">
          <a:xfrm>
            <a:off x="5638800" y="2895600"/>
            <a:ext cx="31242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000000"/>
                </a:solidFill>
                <a:effectLst/>
                <a:uLnTx/>
                <a:uFillTx/>
                <a:latin typeface="Arial" charset="0"/>
                <a:ea typeface="+mn-ea"/>
                <a:cs typeface="+mn-cs"/>
              </a:rPr>
              <a:t> </a:t>
            </a:r>
            <a:r>
              <a:rPr kumimoji="0" lang="en-US" altLang="en-US" sz="4500" b="1" i="0" u="none" strike="noStrike" kern="1200" cap="none" spc="0" normalizeH="0" baseline="0" noProof="0" dirty="0">
                <a:ln>
                  <a:noFill/>
                </a:ln>
                <a:solidFill>
                  <a:srgbClr val="000000"/>
                </a:solidFill>
                <a:effectLst/>
                <a:uLnTx/>
                <a:uFillTx/>
                <a:latin typeface="Arial" charset="0"/>
                <a:ea typeface="+mn-ea"/>
                <a:cs typeface="+mn-cs"/>
              </a:rPr>
              <a:t> </a:t>
            </a:r>
            <a:r>
              <a:rPr kumimoji="0" lang="en-US" altLang="en-US" sz="4400" b="1" i="0" u="none" strike="noStrike" kern="1200" cap="none" spc="0" normalizeH="0" baseline="0" noProof="0" dirty="0">
                <a:ln>
                  <a:no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a:noFill/>
              </a:ln>
              <a:solidFill>
                <a:srgbClr val="7030A0"/>
              </a:solidFill>
              <a:effectLst/>
              <a:uLnTx/>
              <a:uFillTx/>
              <a:latin typeface="Arial" charset="0"/>
              <a:ea typeface="+mn-ea"/>
              <a:cs typeface="+mn-cs"/>
            </a:endParaRPr>
          </a:p>
        </p:txBody>
      </p:sp>
      <p:sp>
        <p:nvSpPr>
          <p:cNvPr id="34" name="Rectangle 33"/>
          <p:cNvSpPr>
            <a:spLocks noChangeArrowheads="1"/>
          </p:cNvSpPr>
          <p:nvPr/>
        </p:nvSpPr>
        <p:spPr bwMode="auto">
          <a:xfrm>
            <a:off x="5867400" y="4196787"/>
            <a:ext cx="32766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000000"/>
                </a:solidFill>
                <a:effectLst/>
                <a:uLnTx/>
                <a:uFillTx/>
                <a:latin typeface="Arial" charset="0"/>
                <a:ea typeface="+mn-ea"/>
                <a:cs typeface="+mn-cs"/>
              </a:rPr>
              <a:t> </a:t>
            </a:r>
            <a:r>
              <a:rPr kumimoji="0" lang="en-US" altLang="en-US" sz="4600" b="1" i="0" u="none" strike="noStrike" kern="1200" cap="none" spc="0" normalizeH="0" baseline="0" noProof="0" dirty="0">
                <a:ln>
                  <a:noFill/>
                </a:ln>
                <a:solidFill>
                  <a:srgbClr val="000000"/>
                </a:solidFill>
                <a:effectLst/>
                <a:uLnTx/>
                <a:uFillTx/>
                <a:latin typeface="Arial" charset="0"/>
                <a:ea typeface="+mn-ea"/>
                <a:cs typeface="+mn-cs"/>
              </a:rPr>
              <a:t> </a:t>
            </a:r>
            <a:r>
              <a:rPr kumimoji="0" lang="en-US" altLang="en-US" sz="4400" b="1" i="0" u="none" strike="noStrike" kern="1200" cap="none" spc="0" normalizeH="0" baseline="0" noProof="0" dirty="0">
                <a:ln>
                  <a:no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a:noFill/>
              </a:ln>
              <a:solidFill>
                <a:srgbClr val="7030A0"/>
              </a:solidFill>
              <a:effectLst/>
              <a:uLnTx/>
              <a:uFillTx/>
              <a:latin typeface="Arial" charset="0"/>
              <a:ea typeface="+mn-ea"/>
              <a:cs typeface="+mn-cs"/>
            </a:endParaRPr>
          </a:p>
        </p:txBody>
      </p:sp>
      <p:sp>
        <p:nvSpPr>
          <p:cNvPr id="35" name="Rectangle 34"/>
          <p:cNvSpPr>
            <a:spLocks noChangeArrowheads="1"/>
          </p:cNvSpPr>
          <p:nvPr/>
        </p:nvSpPr>
        <p:spPr bwMode="auto">
          <a:xfrm>
            <a:off x="3657600" y="5562600"/>
            <a:ext cx="33528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000000"/>
                </a:solidFill>
                <a:effectLst/>
                <a:uLnTx/>
                <a:uFillTx/>
                <a:latin typeface="Arial" charset="0"/>
                <a:ea typeface="+mn-ea"/>
                <a:cs typeface="+mn-cs"/>
              </a:rPr>
              <a:t> </a:t>
            </a:r>
            <a:r>
              <a:rPr kumimoji="0" lang="en-US" altLang="en-US" sz="4900" b="1" i="0" u="none" strike="noStrike" kern="1200" cap="none" spc="0" normalizeH="0" baseline="0" noProof="0" dirty="0">
                <a:ln>
                  <a:noFill/>
                </a:ln>
                <a:solidFill>
                  <a:srgbClr val="000000"/>
                </a:solidFill>
                <a:effectLst/>
                <a:uLnTx/>
                <a:uFillTx/>
                <a:latin typeface="Arial" charset="0"/>
                <a:ea typeface="+mn-ea"/>
                <a:cs typeface="+mn-cs"/>
              </a:rPr>
              <a:t> </a:t>
            </a:r>
            <a:r>
              <a:rPr kumimoji="0" lang="en-US" altLang="en-US" sz="4400" b="1" i="0" u="none" strike="noStrike" kern="1200" cap="none" spc="0" normalizeH="0" baseline="0" noProof="0" dirty="0">
                <a:ln>
                  <a:no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a:noFill/>
              </a:ln>
              <a:solidFill>
                <a:srgbClr val="7030A0"/>
              </a:solidFill>
              <a:effectLst/>
              <a:uLnTx/>
              <a:uFillTx/>
              <a:latin typeface="Arial" charset="0"/>
              <a:ea typeface="+mn-ea"/>
              <a:cs typeface="+mn-cs"/>
            </a:endParaRPr>
          </a:p>
        </p:txBody>
      </p:sp>
      <p:sp>
        <p:nvSpPr>
          <p:cNvPr id="36" name="Rectangle 35"/>
          <p:cNvSpPr>
            <a:spLocks noChangeArrowheads="1"/>
          </p:cNvSpPr>
          <p:nvPr/>
        </p:nvSpPr>
        <p:spPr bwMode="auto">
          <a:xfrm>
            <a:off x="1348740" y="5556813"/>
            <a:ext cx="3276600" cy="767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1200" cap="none" spc="0" normalizeH="0" baseline="0" noProof="0" dirty="0">
                <a:ln>
                  <a:noFill/>
                </a:ln>
                <a:solidFill>
                  <a:srgbClr val="000000"/>
                </a:solidFill>
                <a:effectLst/>
                <a:uLnTx/>
                <a:uFillTx/>
                <a:latin typeface="Arial" charset="0"/>
                <a:ea typeface="+mn-ea"/>
                <a:cs typeface="+mn-cs"/>
              </a:rPr>
              <a:t> </a:t>
            </a:r>
            <a:r>
              <a:rPr kumimoji="0" lang="en-US" altLang="en-US" sz="4900" b="1" i="0" u="none" strike="noStrike" kern="1200" cap="none" spc="0" normalizeH="0" baseline="0" noProof="0" dirty="0">
                <a:ln>
                  <a:noFill/>
                </a:ln>
                <a:solidFill>
                  <a:srgbClr val="000000"/>
                </a:solidFill>
                <a:effectLst/>
                <a:uLnTx/>
                <a:uFillTx/>
                <a:latin typeface="Arial" charset="0"/>
                <a:ea typeface="+mn-ea"/>
                <a:cs typeface="+mn-cs"/>
              </a:rPr>
              <a:t> </a:t>
            </a:r>
            <a:r>
              <a:rPr kumimoji="0" lang="en-US" altLang="en-US" sz="4400" b="1" i="0" u="none" strike="noStrike" kern="1200" cap="none" spc="0" normalizeH="0" baseline="0" noProof="0" dirty="0">
                <a:ln>
                  <a:no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a:noFill/>
              </a:ln>
              <a:solidFill>
                <a:srgbClr val="7030A0"/>
              </a:solidFill>
              <a:effectLst/>
              <a:uLnTx/>
              <a:uFillTx/>
              <a:latin typeface="Arial" charset="0"/>
              <a:ea typeface="+mn-ea"/>
              <a:cs typeface="+mn-cs"/>
            </a:endParaRPr>
          </a:p>
        </p:txBody>
      </p:sp>
      <p:sp>
        <p:nvSpPr>
          <p:cNvPr id="37" name="Rectangle 36"/>
          <p:cNvSpPr>
            <a:spLocks noChangeArrowheads="1"/>
          </p:cNvSpPr>
          <p:nvPr/>
        </p:nvSpPr>
        <p:spPr bwMode="auto">
          <a:xfrm>
            <a:off x="2895600" y="3657600"/>
            <a:ext cx="35052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2700">
                  <a:solidFill>
                    <a:srgbClr val="FFFF00"/>
                  </a:solid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w="12700">
                <a:solidFill>
                  <a:srgbClr val="FFFF00"/>
                </a:solidFill>
              </a:ln>
              <a:solidFill>
                <a:srgbClr val="7030A0"/>
              </a:solidFill>
              <a:effectLst/>
              <a:uLnTx/>
              <a:uFillTx/>
              <a:latin typeface="Arial" charset="0"/>
              <a:ea typeface="+mn-ea"/>
              <a:cs typeface="+mn-cs"/>
            </a:endParaRPr>
          </a:p>
        </p:txBody>
      </p:sp>
      <p:sp>
        <p:nvSpPr>
          <p:cNvPr id="38" name="Rectangle 37"/>
          <p:cNvSpPr>
            <a:spLocks noChangeArrowheads="1"/>
          </p:cNvSpPr>
          <p:nvPr/>
        </p:nvSpPr>
        <p:spPr bwMode="auto">
          <a:xfrm>
            <a:off x="2895600" y="3657600"/>
            <a:ext cx="35052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2700">
                  <a:solidFill>
                    <a:srgbClr val="FFFF00"/>
                  </a:solid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w="12700">
                <a:solidFill>
                  <a:srgbClr val="FFFF00"/>
                </a:solidFill>
              </a:ln>
              <a:solidFill>
                <a:srgbClr val="7030A0"/>
              </a:solidFill>
              <a:effectLst/>
              <a:uLnTx/>
              <a:uFillTx/>
              <a:latin typeface="Arial" charset="0"/>
              <a:ea typeface="+mn-ea"/>
              <a:cs typeface="+mn-cs"/>
            </a:endParaRPr>
          </a:p>
        </p:txBody>
      </p:sp>
      <p:sp>
        <p:nvSpPr>
          <p:cNvPr id="39" name="Rectangle 38"/>
          <p:cNvSpPr>
            <a:spLocks noChangeArrowheads="1"/>
          </p:cNvSpPr>
          <p:nvPr/>
        </p:nvSpPr>
        <p:spPr bwMode="auto">
          <a:xfrm>
            <a:off x="2895600" y="3657600"/>
            <a:ext cx="35052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2700">
                  <a:solidFill>
                    <a:srgbClr val="FFFF00"/>
                  </a:solid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w="12700">
                <a:solidFill>
                  <a:srgbClr val="FFFF00"/>
                </a:solidFill>
              </a:ln>
              <a:solidFill>
                <a:srgbClr val="7030A0"/>
              </a:solidFill>
              <a:effectLst/>
              <a:uLnTx/>
              <a:uFillTx/>
              <a:latin typeface="Arial" charset="0"/>
              <a:ea typeface="+mn-ea"/>
              <a:cs typeface="+mn-cs"/>
            </a:endParaRPr>
          </a:p>
        </p:txBody>
      </p:sp>
      <p:sp>
        <p:nvSpPr>
          <p:cNvPr id="40" name="Rectangle 39"/>
          <p:cNvSpPr>
            <a:spLocks noChangeArrowheads="1"/>
          </p:cNvSpPr>
          <p:nvPr/>
        </p:nvSpPr>
        <p:spPr bwMode="auto">
          <a:xfrm>
            <a:off x="2895600" y="3657600"/>
            <a:ext cx="35052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2700">
                  <a:solidFill>
                    <a:srgbClr val="FFFF00"/>
                  </a:solid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w="12700">
                <a:solidFill>
                  <a:srgbClr val="FFFF00"/>
                </a:solidFill>
              </a:ln>
              <a:solidFill>
                <a:srgbClr val="7030A0"/>
              </a:solidFill>
              <a:effectLst/>
              <a:uLnTx/>
              <a:uFillTx/>
              <a:latin typeface="Arial" charset="0"/>
              <a:ea typeface="+mn-ea"/>
              <a:cs typeface="+mn-cs"/>
            </a:endParaRPr>
          </a:p>
        </p:txBody>
      </p:sp>
      <p:sp>
        <p:nvSpPr>
          <p:cNvPr id="41" name="Rectangle 40"/>
          <p:cNvSpPr>
            <a:spLocks noChangeArrowheads="1"/>
          </p:cNvSpPr>
          <p:nvPr/>
        </p:nvSpPr>
        <p:spPr bwMode="auto">
          <a:xfrm>
            <a:off x="2895600" y="3657600"/>
            <a:ext cx="35052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2700">
                  <a:solidFill>
                    <a:srgbClr val="FFFF00"/>
                  </a:solidFill>
                </a:ln>
                <a:solidFill>
                  <a:srgbClr val="7030A0"/>
                </a:solidFill>
                <a:effectLst/>
                <a:uLnTx/>
                <a:uFillTx/>
                <a:latin typeface="Arial" charset="0"/>
                <a:ea typeface="+mn-ea"/>
                <a:cs typeface="+mn-cs"/>
              </a:rPr>
              <a:t>God</a:t>
            </a:r>
            <a:endParaRPr kumimoji="0" lang="en-US" altLang="en-US" sz="4400" b="0" i="0" u="none" strike="noStrike" kern="1200" cap="none" spc="0" normalizeH="0" baseline="0" noProof="0" dirty="0">
              <a:ln w="12700">
                <a:solidFill>
                  <a:srgbClr val="FFFF00"/>
                </a:solidFill>
              </a:ln>
              <a:solidFill>
                <a:srgbClr val="7030A0"/>
              </a:solidFill>
              <a:effectLst/>
              <a:uLnTx/>
              <a:uFillTx/>
              <a:latin typeface="Arial" charset="0"/>
              <a:ea typeface="+mn-ea"/>
              <a:cs typeface="+mn-cs"/>
            </a:endParaRPr>
          </a:p>
        </p:txBody>
      </p:sp>
      <p:sp>
        <p:nvSpPr>
          <p:cNvPr id="5" name="is">
            <a:extLst>
              <a:ext uri="{FF2B5EF4-FFF2-40B4-BE49-F238E27FC236}">
                <a16:creationId xmlns:a16="http://schemas.microsoft.com/office/drawing/2014/main" id="{7752AD97-07BA-047F-2A9C-44D15F76BE24}"/>
              </a:ext>
            </a:extLst>
          </p:cNvPr>
          <p:cNvSpPr txBox="1">
            <a:spLocks/>
          </p:cNvSpPr>
          <p:nvPr/>
        </p:nvSpPr>
        <p:spPr>
          <a:xfrm>
            <a:off x="5389211" y="2946680"/>
            <a:ext cx="68307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mn-lt"/>
                <a:ea typeface="+mj-ea"/>
                <a:cs typeface="+mj-cs"/>
              </a:rPr>
              <a:t>is</a:t>
            </a:r>
          </a:p>
        </p:txBody>
      </p:sp>
      <p:sp>
        <p:nvSpPr>
          <p:cNvPr id="6" name="is">
            <a:extLst>
              <a:ext uri="{FF2B5EF4-FFF2-40B4-BE49-F238E27FC236}">
                <a16:creationId xmlns:a16="http://schemas.microsoft.com/office/drawing/2014/main" id="{2B142FEA-E1EF-0ADB-8E68-04DCE7F9039F}"/>
              </a:ext>
            </a:extLst>
          </p:cNvPr>
          <p:cNvSpPr txBox="1">
            <a:spLocks/>
          </p:cNvSpPr>
          <p:nvPr/>
        </p:nvSpPr>
        <p:spPr>
          <a:xfrm>
            <a:off x="6067289" y="5629385"/>
            <a:ext cx="68307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mn-lt"/>
                <a:ea typeface="+mj-ea"/>
                <a:cs typeface="+mj-cs"/>
              </a:rPr>
              <a:t>is</a:t>
            </a:r>
          </a:p>
        </p:txBody>
      </p:sp>
      <p:sp>
        <p:nvSpPr>
          <p:cNvPr id="43" name="Main">
            <a:extLst>
              <a:ext uri="{FF2B5EF4-FFF2-40B4-BE49-F238E27FC236}">
                <a16:creationId xmlns:a16="http://schemas.microsoft.com/office/drawing/2014/main" id="{97115B3C-0093-44C1-A47E-54506E5DD387}"/>
              </a:ext>
            </a:extLst>
          </p:cNvPr>
          <p:cNvSpPr txBox="1">
            <a:spLocks/>
          </p:cNvSpPr>
          <p:nvPr/>
        </p:nvSpPr>
        <p:spPr bwMode="auto">
          <a:xfrm>
            <a:off x="304800" y="2133600"/>
            <a:ext cx="8458200" cy="480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twoPt" dir="t"/>
            </a:scene3d>
            <a:sp3d extrusionH="57150" prstMaterial="plastic">
              <a:bevelT w="38100" h="38100"/>
            </a:sp3d>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r>
              <a:rPr lang="en-US" b="1" kern="0" dirty="0">
                <a:solidFill>
                  <a:srgbClr val="7030A0"/>
                </a:solidFill>
                <a:effectLst>
                  <a:glow rad="38100">
                    <a:schemeClr val="bg1"/>
                  </a:glow>
                </a:effectLst>
              </a:rPr>
              <a:t>Beloved, let us love one another, for love is of God;  and everyone who loves is born of God and knows God. He who does not love does not know God, for God is love.       </a:t>
            </a:r>
            <a:r>
              <a:rPr lang="en-US" sz="3200" b="1" i="1" kern="0" dirty="0">
                <a:solidFill>
                  <a:srgbClr val="7030A0"/>
                </a:solidFill>
                <a:effectLst>
                  <a:glow rad="38100">
                    <a:schemeClr val="bg1"/>
                  </a:glow>
                </a:effectLst>
              </a:rPr>
              <a:t>– 1</a:t>
            </a:r>
            <a:r>
              <a:rPr lang="en-US" sz="3200" b="1" i="1" kern="0" baseline="30000" dirty="0">
                <a:solidFill>
                  <a:srgbClr val="7030A0"/>
                </a:solidFill>
                <a:effectLst>
                  <a:glow rad="38100">
                    <a:schemeClr val="bg1"/>
                  </a:glow>
                </a:effectLst>
              </a:rPr>
              <a:t>st</a:t>
            </a:r>
            <a:r>
              <a:rPr lang="en-US" sz="3200" b="1" i="1" kern="0" dirty="0">
                <a:solidFill>
                  <a:srgbClr val="7030A0"/>
                </a:solidFill>
                <a:effectLst>
                  <a:glow rad="38100">
                    <a:schemeClr val="bg1"/>
                  </a:glow>
                </a:effectLst>
              </a:rPr>
              <a:t> John 4:7-8</a:t>
            </a:r>
          </a:p>
        </p:txBody>
      </p:sp>
      <p:sp>
        <p:nvSpPr>
          <p:cNvPr id="3" name="=">
            <a:extLst>
              <a:ext uri="{FF2B5EF4-FFF2-40B4-BE49-F238E27FC236}">
                <a16:creationId xmlns:a16="http://schemas.microsoft.com/office/drawing/2014/main" id="{04E6E532-5E80-20E5-8B0D-C087D1345A1C}"/>
              </a:ext>
            </a:extLst>
          </p:cNvPr>
          <p:cNvSpPr txBox="1">
            <a:spLocks noChangeArrowheads="1"/>
          </p:cNvSpPr>
          <p:nvPr/>
        </p:nvSpPr>
        <p:spPr bwMode="auto">
          <a:xfrm>
            <a:off x="5990418" y="5552406"/>
            <a:ext cx="811309" cy="795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66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60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4" name="=">
            <a:extLst>
              <a:ext uri="{FF2B5EF4-FFF2-40B4-BE49-F238E27FC236}">
                <a16:creationId xmlns:a16="http://schemas.microsoft.com/office/drawing/2014/main" id="{826707DC-4F2B-9FC2-2E3D-39D2B9684908}"/>
              </a:ext>
            </a:extLst>
          </p:cNvPr>
          <p:cNvSpPr txBox="1">
            <a:spLocks noChangeArrowheads="1"/>
          </p:cNvSpPr>
          <p:nvPr/>
        </p:nvSpPr>
        <p:spPr bwMode="auto">
          <a:xfrm>
            <a:off x="5336702" y="2889417"/>
            <a:ext cx="811309" cy="795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66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60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282680041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par>
                                <p:cTn id="15" presetID="0" presetClass="path" presetSubtype="0" accel="46000" decel="14000" fill="hold" grpId="2" nodeType="withEffect">
                                  <p:stCondLst>
                                    <p:cond delay="0"/>
                                  </p:stCondLst>
                                  <p:childTnLst>
                                    <p:animMotion origin="layout" path="M -3.33333E-6 -4.44444E-6 C 0.00105 -0.00324 0.00608 -0.01226 0.00608 -0.01944 C 0.00608 -0.02662 0.00417 -0.0368 -0.00034 -0.04259 C -0.00486 -0.04838 -0.01232 -0.05324 -0.02048 -0.05416 C -0.02864 -0.05509 -0.04062 -0.05439 -0.04895 -0.04861 C -0.05729 -0.04282 -0.06684 -0.03356 -0.07048 -0.01944 C -0.07413 -0.00532 -0.07673 0.01922 -0.07083 0.03565 C -0.06493 0.05209 -0.05468 0.07477 -0.03541 0.0794 C -0.01614 0.08403 0.02743 0.07686 0.0448 0.06389 C 0.06216 0.05093 0.06841 0.025 0.06893 0.00162 C 0.06945 -0.02175 0.06459 -0.06018 0.0474 -0.07638 C 0.03021 -0.09259 -0.01163 -0.09768 -0.0342 -0.09606 C -0.05677 -0.09444 -0.075 -0.08287 -0.08784 -0.06713 C -0.10069 -0.05138 -0.10833 -0.02546 -0.11093 -0.00208 C -0.11354 0.0213 -0.11354 0.05186 -0.1033 0.07385 C -0.09305 0.09584 -0.07135 0.12014 -0.0493 0.13033 C -0.02725 0.14028 0.00521 0.14167 0.02917 0.13357 C 0.05313 0.12547 0.07917 0.10649 0.09497 0.08102 C 0.11077 0.05556 0.12292 0.00903 0.12414 -0.02013 C 0.12535 -0.0493 0.11459 -0.0743 0.10261 -0.09444 C 0.09063 -0.11458 0.07605 -0.13148 0.05191 -0.14189 C 0.02778 -0.15231 -0.01389 -0.16088 -0.04166 -0.15717 C -0.06944 -0.15347 -0.09652 -0.13865 -0.1151 -0.11967 C -0.13368 -0.10092 -0.14583 -0.06921 -0.15312 -0.04375 C -0.16041 -0.01828 -0.16076 0.00741 -0.15937 0.0338 C -0.15798 0.06019 -0.15503 0.09167 -0.14427 0.11482 C -0.1335 0.1382 -0.11597 0.15764 -0.09496 0.17246 C -0.07395 0.18727 -0.0493 0.20371 -0.0177 0.20463 C 0.01389 0.20556 0.06511 0.19445 0.09497 0.17755 C 0.12483 0.16065 0.14584 0.13172 0.16181 0.10301 C 0.17813 0.07454 0.18872 0.03866 0.19236 0.00695 C 0.19601 -0.02476 0.19167 -0.0581 0.18351 -0.08773 C 0.175 -0.11736 0.16268 -0.14861 0.14167 -0.1706 C 0.12101 -0.19259 0.08959 -0.20879 0.05834 -0.21944 C 0.02709 -0.23009 -0.01319 -0.2375 -0.04548 -0.23472 C -0.07777 -0.23194 -0.11163 -0.22037 -0.13541 -0.20277 C -0.1592 -0.18518 -0.175 -0.15717 -0.18854 -0.12847 C -0.20208 -0.09953 -0.21093 -0.06296 -0.21649 -0.03032 C -0.22205 0.00232 -0.22482 0.03334 -0.22152 0.0676 C -0.21823 0.10186 -0.20955 0.1463 -0.19618 0.17593 C -0.18281 0.20556 -0.16788 0.22662 -0.14166 0.24514 C -0.11545 0.26366 -0.07621 0.28102 -0.03923 0.28727 C -0.00225 0.29352 0.04462 0.29213 0.07986 0.28218 C 0.11511 0.27223 0.14688 0.25139 0.17275 0.22778 C 0.19844 0.20417 0.21736 0.17223 0.2342 0.14051 C 0.25105 0.10857 0.26355 0.0794 0.27396 0.03681 C 0.28438 -0.00578 0.2915 -0.08379 0.29618 -0.1155 " pathEditMode="relative" rAng="0" ptsTypes="aaaaaaaaaaaaaaaaaaaaaaaaaaaaaaaaaaaaaaaaaaaaaaa">
                                      <p:cBhvr>
                                        <p:cTn id="16" dur="5000" fill="hold"/>
                                        <p:tgtEl>
                                          <p:spTgt spid="37"/>
                                        </p:tgtEl>
                                        <p:attrNameLst>
                                          <p:attrName>ppt_x</p:attrName>
                                          <p:attrName>ppt_y</p:attrName>
                                        </p:attrNameLst>
                                      </p:cBhvr>
                                      <p:rCtr x="3559" y="2801"/>
                                    </p:animMotion>
                                  </p:childTnLst>
                                </p:cTn>
                              </p:par>
                              <p:par>
                                <p:cTn id="17" presetID="0" presetClass="path" presetSubtype="0" accel="46000" decel="14000" fill="hold" grpId="2" nodeType="withEffect">
                                  <p:stCondLst>
                                    <p:cond delay="300"/>
                                  </p:stCondLst>
                                  <p:childTnLst>
                                    <p:animMotion origin="layout" path="M -3.33333E-6 0.0007 C 0.00105 -0.00254 0.00608 -0.01157 0.00608 -0.01875 C 0.00608 -0.02592 0.00417 -0.03611 -0.00034 -0.04189 C -0.00486 -0.04768 -0.01232 -0.05254 -0.02048 -0.05347 C -0.02864 -0.05439 -0.04062 -0.0537 -0.04895 -0.04791 C -0.05729 -0.04213 -0.06684 -0.03287 -0.07048 -0.01875 C -0.07413 -0.00463 -0.07673 0.01991 -0.07083 0.03635 C -0.06493 0.05278 -0.05468 0.07547 -0.03541 0.0801 C -0.01614 0.08473 0.02743 0.07755 0.0448 0.06459 C 0.06216 0.05162 0.06841 0.0257 0.06893 0.00232 C 0.06945 -0.02106 0.06459 -0.05949 0.0474 -0.07569 C 0.03021 -0.09189 -0.01163 -0.09699 -0.0342 -0.09537 C -0.05677 -0.09375 -0.075 -0.08217 -0.08784 -0.06643 C -0.10069 -0.05069 -0.10833 -0.02476 -0.11093 -0.00138 C -0.11354 0.022 -0.11354 0.05255 -0.1033 0.07454 C -0.09305 0.09653 -0.07135 0.12084 -0.0493 0.13125 C -0.02725 0.14121 0.00521 0.1426 0.02917 0.1345 C 0.05313 0.12639 0.07917 0.10718 0.09497 0.08172 C 0.11077 0.05625 0.12292 0.00973 0.12414 -0.01944 C 0.12535 -0.04861 0.11459 -0.07361 0.10261 -0.09375 C 0.09063 -0.11388 0.07605 -0.13101 0.05191 -0.14143 C 0.02778 -0.15185 -0.01389 -0.16041 -0.04166 -0.15671 C -0.06944 -0.153 -0.09652 -0.13819 -0.1151 -0.11898 C -0.13368 -0.10023 -0.14583 -0.06851 -0.15312 -0.04305 C -0.16041 -0.01759 -0.16076 0.00811 -0.15937 0.0345 C -0.15798 0.06088 -0.15503 0.09237 -0.14427 0.11551 C -0.1335 0.13912 -0.11597 0.15857 -0.09496 0.17338 C -0.07395 0.1882 -0.0493 0.20463 -0.0177 0.20556 C 0.01389 0.20649 0.06511 0.19537 0.09497 0.17848 C 0.12483 0.16158 0.14566 0.13264 0.16181 0.10371 C 0.17813 0.07524 0.18855 0.03936 0.19202 0.00764 C 0.19584 -0.02407 0.19167 -0.0574 0.18334 -0.08703 C 0.175 -0.11666 0.16268 -0.14814 0.1415 -0.17013 C 0.12101 -0.19213 0.08959 -0.20833 0.05834 -0.21898 C 0.02709 -0.22963 -0.01319 -0.23703 -0.04548 -0.23425 C -0.07777 -0.23148 -0.11163 -0.2199 -0.13541 -0.20231 C -0.1592 -0.18472 -0.175 -0.15671 -0.18854 -0.128 C -0.20208 -0.09884 -0.21093 -0.06226 -0.21649 -0.02963 C -0.22205 0.00301 -0.22482 0.03403 -0.22152 0.06829 C -0.21823 0.10255 -0.20955 0.14723 -0.19618 0.17686 C -0.18281 0.20649 -0.16788 0.22755 -0.14166 0.24607 C -0.11545 0.26459 -0.07621 0.28195 -0.03923 0.2882 C -0.00225 0.29445 0.04375 0.28936 0.07986 0.28311 C 0.11598 0.27686 0.14896 0.2669 0.17761 0.25 C 0.20625 0.23311 0.22691 0.20926 0.25209 0.18102 C 0.27726 0.15278 0.31285 0.10139 0.32882 0.08056 " pathEditMode="relative" rAng="0" ptsTypes="aaaaaaaaaaaaaaaaaaaaaaaaaaaaaaaaaaaaaaaaaaaaaa">
                                      <p:cBhvr>
                                        <p:cTn id="18" dur="4700" fill="hold"/>
                                        <p:tgtEl>
                                          <p:spTgt spid="38"/>
                                        </p:tgtEl>
                                        <p:attrNameLst>
                                          <p:attrName>ppt_x</p:attrName>
                                          <p:attrName>ppt_y</p:attrName>
                                        </p:attrNameLst>
                                      </p:cBhvr>
                                      <p:rCtr x="5191" y="2801"/>
                                    </p:animMotion>
                                  </p:childTnLst>
                                </p:cTn>
                              </p:par>
                              <p:par>
                                <p:cTn id="19" presetID="0" presetClass="path" presetSubtype="0" accel="46000" decel="14000" fill="hold" grpId="2" nodeType="withEffect">
                                  <p:stCondLst>
                                    <p:cond delay="600"/>
                                  </p:stCondLst>
                                  <p:childTnLst>
                                    <p:animMotion origin="layout" path="M -3.33333E-6 0.0007 C 0.00105 -0.00254 0.00608 -0.01157 0.00608 -0.01875 C 0.00608 -0.02592 0.00417 -0.03611 -0.00034 -0.04189 C -0.00486 -0.04768 -0.01232 -0.05254 -0.02048 -0.05347 C -0.02864 -0.05439 -0.04062 -0.0537 -0.04895 -0.04791 C -0.05729 -0.04213 -0.06684 -0.03287 -0.07048 -0.01875 C -0.07413 -0.00463 -0.07673 0.01991 -0.07083 0.03635 C -0.06493 0.05278 -0.05468 0.07547 -0.03541 0.0801 C -0.01614 0.08473 0.02743 0.07755 0.0448 0.06459 C 0.06216 0.05162 0.06841 0.0257 0.06893 0.00232 C 0.06945 -0.02106 0.06459 -0.05949 0.0474 -0.07569 C 0.03021 -0.09189 -0.01163 -0.09699 -0.0342 -0.09537 C -0.05677 -0.09375 -0.075 -0.08217 -0.08784 -0.06643 C -0.10069 -0.05069 -0.10833 -0.02476 -0.11093 -0.00138 C -0.11354 0.022 -0.11354 0.05255 -0.1033 0.07454 C -0.09305 0.09653 -0.07135 0.12107 -0.0493 0.13149 C -0.02725 0.14144 0.00521 0.14283 0.02917 0.13473 C 0.05313 0.12662 0.07917 0.10718 0.09497 0.08172 C 0.11077 0.05625 0.12292 0.00973 0.12414 -0.01944 C 0.12535 -0.04861 0.11459 -0.07361 0.10261 -0.09375 C 0.09063 -0.11388 0.07605 -0.13101 0.05191 -0.14166 C 0.02778 -0.15208 -0.01389 -0.16064 -0.04166 -0.15694 C -0.06944 -0.15324 -0.09652 -0.13842 -0.1151 -0.11898 C -0.13368 -0.10023 -0.14583 -0.06851 -0.15312 -0.04305 C -0.16041 -0.01759 -0.16076 0.00811 -0.15937 0.0345 C -0.15798 0.06088 -0.15503 0.09237 -0.14427 0.11551 C -0.1335 0.13936 -0.11597 0.1588 -0.09496 0.17362 C -0.07395 0.18843 -0.0493 0.20487 -0.0177 0.20579 C 0.01389 0.20672 0.06511 0.19561 0.09497 0.17871 C 0.12483 0.16181 0.14566 0.13287 0.16181 0.10371 C 0.17813 0.07524 0.18855 0.03936 0.19202 0.00764 C 0.19584 -0.02407 0.19167 -0.0574 0.18334 -0.08703 C 0.175 -0.11666 0.16268 -0.14838 0.1415 -0.17037 C 0.12101 -0.19236 0.08959 -0.20856 0.05834 -0.21921 C 0.02709 -0.22986 -0.01319 -0.23726 -0.04548 -0.23449 C -0.07777 -0.23171 -0.11163 -0.22013 -0.13541 -0.20254 C -0.1592 -0.18495 -0.175 -0.15694 -0.18854 -0.128 C -0.20208 -0.09884 -0.21093 -0.06226 -0.21649 -0.02963 C -0.22205 0.00301 -0.22482 0.03403 -0.22152 0.06829 C -0.21823 0.10255 -0.20868 0.14676 -0.19618 0.17709 C -0.18368 0.20741 -0.17118 0.22894 -0.14652 0.24977 C -0.12187 0.27061 -0.07691 0.29329 -0.04774 0.30209 C -0.01857 0.31088 0.00556 0.30695 0.02848 0.30232 C 0.05139 0.29769 0.07743 0.28056 0.09028 0.27477 " pathEditMode="relative" rAng="0" ptsTypes="aaaaaaaaaaaaaaaaaaaaaaaaaaaaaaaaaaaaaaaaaaaa">
                                      <p:cBhvr>
                                        <p:cTn id="20" dur="4400" fill="hold"/>
                                        <p:tgtEl>
                                          <p:spTgt spid="39"/>
                                        </p:tgtEl>
                                        <p:attrNameLst>
                                          <p:attrName>ppt_x</p:attrName>
                                          <p:attrName>ppt_y</p:attrName>
                                        </p:attrNameLst>
                                      </p:cBhvr>
                                      <p:rCtr x="-1458" y="3611"/>
                                    </p:animMotion>
                                  </p:childTnLst>
                                </p:cTn>
                              </p:par>
                              <p:par>
                                <p:cTn id="21" presetID="0" presetClass="path" presetSubtype="0" accel="46000" decel="14000" fill="hold" grpId="2" nodeType="withEffect">
                                  <p:stCondLst>
                                    <p:cond delay="800"/>
                                  </p:stCondLst>
                                  <p:childTnLst>
                                    <p:animMotion origin="layout" path="M -3.33333E-6 0.0007 C 0.00105 -0.00254 0.00608 -0.01157 0.00608 -0.01875 C 0.00608 -0.02592 0.00417 -0.03611 -0.00034 -0.04189 C -0.00486 -0.04768 -0.01232 -0.05254 -0.02048 -0.05347 C -0.02864 -0.05439 -0.04062 -0.0537 -0.04895 -0.04791 C -0.05729 -0.04213 -0.06684 -0.03287 -0.07048 -0.01875 C -0.07413 -0.00463 -0.07673 0.01991 -0.07083 0.03635 C -0.06493 0.05278 -0.05468 0.07547 -0.03541 0.0801 C -0.01614 0.08473 0.02743 0.07755 0.0448 0.06459 C 0.06216 0.05162 0.06841 0.0257 0.06893 0.00232 C 0.06945 -0.02106 0.06459 -0.05949 0.0474 -0.07569 C 0.03021 -0.09189 -0.01163 -0.09699 -0.0342 -0.09537 C -0.05677 -0.09375 -0.075 -0.08217 -0.08784 -0.06643 C -0.10069 -0.05069 -0.10833 -0.02476 -0.11093 -0.00138 C -0.11354 0.022 -0.11354 0.05255 -0.1033 0.07454 C -0.09305 0.09653 -0.07135 0.1213 -0.0493 0.13172 C -0.02725 0.14167 0.00521 0.14306 0.02917 0.13496 C 0.05313 0.12686 0.07917 0.10718 0.0948 0.08172 C 0.11077 0.05625 0.12292 0.00973 0.12414 -0.01944 C 0.12535 -0.04861 0.11459 -0.07361 0.10261 -0.09375 C 0.09063 -0.11388 0.07605 -0.13101 0.05191 -0.14189 C 0.02778 -0.15231 -0.01389 -0.16088 -0.04166 -0.15717 C -0.06944 -0.15347 -0.09652 -0.13865 -0.1151 -0.11898 C -0.13368 -0.10023 -0.14583 -0.06851 -0.15312 -0.04305 C -0.16041 -0.01759 -0.16076 0.00811 -0.15937 0.0345 C -0.15798 0.06088 -0.15503 0.09237 -0.14427 0.11551 C -0.1335 0.13959 -0.11597 0.15903 -0.09496 0.17385 C -0.07395 0.18866 -0.0493 0.2051 -0.0177 0.20602 C 0.01389 0.20695 0.06511 0.19584 0.0948 0.17894 C 0.12483 0.16204 0.14549 0.13311 0.16181 0.10371 C 0.17813 0.07524 0.18855 0.03936 0.19202 0.00764 C 0.19584 -0.02407 0.19167 -0.0574 0.18334 -0.08703 C 0.17483 -0.11666 0.1625 -0.14861 0.1415 -0.1706 C 0.12101 -0.19259 0.08959 -0.20879 0.05834 -0.21944 C 0.02709 -0.23009 -0.01319 -0.2375 -0.04548 -0.23472 C -0.07777 -0.23194 -0.11163 -0.22037 -0.13541 -0.20277 C -0.1592 -0.18518 -0.17274 -0.15555 -0.18854 -0.128 C -0.20434 -0.10046 -0.22205 -0.07037 -0.23003 -0.03773 C -0.23802 -0.00509 -0.2408 0.0294 -0.23663 0.06829 C -0.23246 0.10718 -0.2177 0.16112 -0.20538 0.19561 C -0.19305 0.2301 -0.1717 0.25857 -0.16284 0.275 " pathEditMode="relative" rAng="0" ptsTypes="aaaaaaaaaaaaaaaaaaaaaaaaaaaaaaaaaaaaaaaaa">
                                      <p:cBhvr>
                                        <p:cTn id="22" dur="4200" fill="hold"/>
                                        <p:tgtEl>
                                          <p:spTgt spid="40"/>
                                        </p:tgtEl>
                                        <p:attrNameLst>
                                          <p:attrName>ppt_x</p:attrName>
                                          <p:attrName>ppt_y</p:attrName>
                                        </p:attrNameLst>
                                      </p:cBhvr>
                                      <p:rCtr x="-2257" y="1806"/>
                                    </p:animMotion>
                                  </p:childTnLst>
                                </p:cTn>
                              </p:par>
                              <p:par>
                                <p:cTn id="23" presetID="0" presetClass="path" presetSubtype="0" accel="46000" decel="14000" fill="hold" grpId="2" nodeType="withEffect">
                                  <p:stCondLst>
                                    <p:cond delay="1000"/>
                                  </p:stCondLst>
                                  <p:childTnLst>
                                    <p:animMotion origin="layout" path="M -3.33333E-6 -0.00046 C 0.00105 -0.0037 0.00608 -0.01273 0.00608 -0.0199 C 0.00608 -0.02708 0.00417 -0.03726 -0.00034 -0.04305 C -0.00486 -0.04884 -0.01232 -0.0537 -0.02048 -0.05463 C -0.02864 -0.05555 -0.04062 -0.05486 -0.04895 -0.04907 C -0.05729 -0.04328 -0.06684 -0.03402 -0.07048 -0.0199 C -0.07413 -0.00578 -0.07673 0.01875 -0.07083 0.03519 C -0.06493 0.05162 -0.05468 0.07431 -0.03541 0.07894 C -0.01614 0.08357 0.02743 0.07639 0.0448 0.06343 C 0.06216 0.05047 0.06841 0.02454 0.06893 0.00116 C 0.06945 -0.02222 0.06459 -0.06064 0.0474 -0.07685 C 0.03021 -0.09305 -0.01163 -0.09814 -0.0342 -0.09652 C -0.05677 -0.0949 -0.075 -0.08333 -0.08784 -0.06759 C -0.10069 -0.05185 -0.10833 -0.02592 -0.11093 -0.00254 C -0.11354 0.02084 -0.11354 0.05139 -0.1033 0.07338 C -0.09305 0.09537 -0.07135 0.12037 -0.0493 0.13079 C -0.02725 0.14075 0.00521 0.14213 0.02917 0.13403 C 0.05313 0.12593 0.07917 0.10602 0.0948 0.08056 C 0.11077 0.0551 0.12292 0.00857 0.12414 -0.0206 C 0.12535 -0.04976 0.11459 -0.07476 0.10261 -0.0949 C 0.09063 -0.11504 0.07605 -0.13217 0.05191 -0.14328 C 0.02778 -0.1537 -0.01389 -0.16226 -0.04166 -0.15856 C -0.06944 -0.15486 -0.09652 -0.14004 -0.1151 -0.12013 C -0.13368 -0.10138 -0.14583 -0.06967 -0.15312 -0.04421 C -0.16041 -0.01875 -0.16076 0.00695 -0.15937 0.03334 C -0.15798 0.05973 -0.15503 0.09121 -0.14427 0.11436 C -0.1335 0.13866 -0.11597 0.15811 -0.09496 0.17292 C -0.07395 0.18774 -0.0493 0.20417 -0.0177 0.2051 C 0.01389 0.20602 0.06511 0.19491 0.0948 0.17801 C 0.12483 0.16112 0.14549 0.13218 0.16181 0.10255 C 0.17813 0.07408 0.18837 0.0382 0.19202 0.00649 C 0.19584 -0.02523 0.19167 -0.05856 0.18334 -0.08819 C 0.17483 -0.11782 0.1625 -0.15 0.1415 -0.17199 C 0.12101 -0.19398 0.08959 -0.21018 0.05834 -0.22083 C 0.02709 -0.23148 -0.01319 -0.23888 -0.04548 -0.23611 C -0.07777 -0.23333 -0.11163 -0.22523 -0.13541 -0.20416 C -0.1592 -0.1831 -0.17916 -0.13981 -0.18784 -0.10949 C -0.19652 -0.07916 -0.19514 -0.05324 -0.18784 -0.02175 C -0.18055 0.00973 -0.15312 0.05857 -0.14392 0.07963 " pathEditMode="relative" rAng="0" ptsTypes="aaaaaaaaaaaaaaaaaaaaaaaaaaaaaaaaaaaaaaa">
                                      <p:cBhvr>
                                        <p:cTn id="24" dur="4000" fill="hold"/>
                                        <p:tgtEl>
                                          <p:spTgt spid="41"/>
                                        </p:tgtEl>
                                        <p:attrNameLst>
                                          <p:attrName>ppt_x</p:attrName>
                                          <p:attrName>ppt_y</p:attrName>
                                        </p:attrNameLst>
                                      </p:cBhvr>
                                      <p:rCtr x="-35" y="-1597"/>
                                    </p:animMotion>
                                  </p:childTnLst>
                                </p:cTn>
                              </p:par>
                              <p:par>
                                <p:cTn id="25" presetID="10" presetClass="exit" presetSubtype="0" fill="hold" grpId="1" nodeType="withEffect">
                                  <p:stCondLst>
                                    <p:cond delay="1000"/>
                                  </p:stCondLst>
                                  <p:childTnLst>
                                    <p:animEffect transition="out" filter="fade">
                                      <p:cBhvr>
                                        <p:cTn id="26" dur="500"/>
                                        <p:tgtEl>
                                          <p:spTgt spid="19"/>
                                        </p:tgtEl>
                                      </p:cBhvr>
                                    </p:animEffect>
                                    <p:set>
                                      <p:cBhvr>
                                        <p:cTn id="27" dur="1" fill="hold">
                                          <p:stCondLst>
                                            <p:cond delay="499"/>
                                          </p:stCondLst>
                                        </p:cTn>
                                        <p:tgtEl>
                                          <p:spTgt spid="19"/>
                                        </p:tgtEl>
                                        <p:attrNameLst>
                                          <p:attrName>style.visibility</p:attrName>
                                        </p:attrNameLst>
                                      </p:cBhvr>
                                      <p:to>
                                        <p:strVal val="hidden"/>
                                      </p:to>
                                    </p:set>
                                  </p:childTnLst>
                                </p:cTn>
                              </p:par>
                              <p:par>
                                <p:cTn id="28" presetID="10" presetClass="entr" presetSubtype="0" fill="hold" grpId="0" nodeType="withEffect">
                                  <p:stCondLst>
                                    <p:cond delay="475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500"/>
                                        <p:tgtEl>
                                          <p:spTgt spid="43"/>
                                        </p:tgtEl>
                                      </p:cBhvr>
                                    </p:animEffect>
                                  </p:childTnLst>
                                </p:cTn>
                              </p:par>
                            </p:childTnLst>
                          </p:cTn>
                        </p:par>
                        <p:par>
                          <p:cTn id="31" fill="hold">
                            <p:stCondLst>
                              <p:cond delay="5250"/>
                            </p:stCondLst>
                            <p:childTnLst>
                              <p:par>
                                <p:cTn id="32" presetID="10" presetClass="exit" presetSubtype="0" fill="hold" grpId="1" nodeType="afterEffect">
                                  <p:stCondLst>
                                    <p:cond delay="0"/>
                                  </p:stCondLst>
                                  <p:childTnLst>
                                    <p:animEffect transition="out" filter="fade">
                                      <p:cBhvr>
                                        <p:cTn id="33" dur="500"/>
                                        <p:tgtEl>
                                          <p:spTgt spid="37"/>
                                        </p:tgtEl>
                                      </p:cBhvr>
                                    </p:animEffect>
                                    <p:set>
                                      <p:cBhvr>
                                        <p:cTn id="34" dur="1" fill="hold">
                                          <p:stCondLst>
                                            <p:cond delay="499"/>
                                          </p:stCondLst>
                                        </p:cTn>
                                        <p:tgtEl>
                                          <p:spTgt spid="37"/>
                                        </p:tgtEl>
                                        <p:attrNameLst>
                                          <p:attrName>style.visibility</p:attrName>
                                        </p:attrNameLst>
                                      </p:cBhvr>
                                      <p:to>
                                        <p:strVal val="hidden"/>
                                      </p:to>
                                    </p:set>
                                  </p:childTnLst>
                                </p:cTn>
                              </p:par>
                              <p:par>
                                <p:cTn id="35" presetID="10" presetClass="exit" presetSubtype="0" fill="hold" grpId="1" nodeType="withEffect">
                                  <p:stCondLst>
                                    <p:cond delay="0"/>
                                  </p:stCondLst>
                                  <p:childTnLst>
                                    <p:animEffect transition="out" filter="fade">
                                      <p:cBhvr>
                                        <p:cTn id="36" dur="500"/>
                                        <p:tgtEl>
                                          <p:spTgt spid="38"/>
                                        </p:tgtEl>
                                      </p:cBhvr>
                                    </p:animEffect>
                                    <p:set>
                                      <p:cBhvr>
                                        <p:cTn id="37" dur="1" fill="hold">
                                          <p:stCondLst>
                                            <p:cond delay="499"/>
                                          </p:stCondLst>
                                        </p:cTn>
                                        <p:tgtEl>
                                          <p:spTgt spid="38"/>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500"/>
                                        <p:tgtEl>
                                          <p:spTgt spid="39"/>
                                        </p:tgtEl>
                                      </p:cBhvr>
                                    </p:animEffect>
                                    <p:set>
                                      <p:cBhvr>
                                        <p:cTn id="40" dur="1" fill="hold">
                                          <p:stCondLst>
                                            <p:cond delay="499"/>
                                          </p:stCondLst>
                                        </p:cTn>
                                        <p:tgtEl>
                                          <p:spTgt spid="39"/>
                                        </p:tgtEl>
                                        <p:attrNameLst>
                                          <p:attrName>style.visibility</p:attrName>
                                        </p:attrNameLst>
                                      </p:cBhvr>
                                      <p:to>
                                        <p:strVal val="hidden"/>
                                      </p:to>
                                    </p:set>
                                  </p:childTnLst>
                                </p:cTn>
                              </p:par>
                              <p:par>
                                <p:cTn id="41" presetID="10" presetClass="exit" presetSubtype="0" fill="hold" grpId="1" nodeType="withEffect">
                                  <p:stCondLst>
                                    <p:cond delay="0"/>
                                  </p:stCondLst>
                                  <p:childTnLst>
                                    <p:animEffect transition="out" filter="fade">
                                      <p:cBhvr>
                                        <p:cTn id="42" dur="500"/>
                                        <p:tgtEl>
                                          <p:spTgt spid="40"/>
                                        </p:tgtEl>
                                      </p:cBhvr>
                                    </p:animEffect>
                                    <p:set>
                                      <p:cBhvr>
                                        <p:cTn id="43" dur="1" fill="hold">
                                          <p:stCondLst>
                                            <p:cond delay="499"/>
                                          </p:stCondLst>
                                        </p:cTn>
                                        <p:tgtEl>
                                          <p:spTgt spid="40"/>
                                        </p:tgtEl>
                                        <p:attrNameLst>
                                          <p:attrName>style.visibility</p:attrName>
                                        </p:attrNameLst>
                                      </p:cBhvr>
                                      <p:to>
                                        <p:strVal val="hidden"/>
                                      </p:to>
                                    </p:set>
                                  </p:childTnLst>
                                </p:cTn>
                              </p:par>
                              <p:par>
                                <p:cTn id="44" presetID="10" presetClass="exit" presetSubtype="0" fill="hold" grpId="1" nodeType="withEffect">
                                  <p:stCondLst>
                                    <p:cond delay="0"/>
                                  </p:stCondLst>
                                  <p:childTnLst>
                                    <p:animEffect transition="out" filter="fade">
                                      <p:cBhvr>
                                        <p:cTn id="45" dur="500"/>
                                        <p:tgtEl>
                                          <p:spTgt spid="41"/>
                                        </p:tgtEl>
                                      </p:cBhvr>
                                    </p:animEffect>
                                    <p:set>
                                      <p:cBhvr>
                                        <p:cTn id="46" dur="1" fill="hold">
                                          <p:stCondLst>
                                            <p:cond delay="499"/>
                                          </p:stCondLst>
                                        </p:cTn>
                                        <p:tgtEl>
                                          <p:spTgt spid="41"/>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wipe(left)">
                                      <p:cBhvr>
                                        <p:cTn id="51" dur="500"/>
                                        <p:tgtEl>
                                          <p:spTgt spid="5"/>
                                        </p:tgtEl>
                                      </p:cBhvr>
                                    </p:animEffect>
                                  </p:childTnLst>
                                </p:cTn>
                              </p:par>
                              <p:par>
                                <p:cTn id="52" presetID="18" presetClass="emph" presetSubtype="0" fill="hold" grpId="1" nodeType="withEffect">
                                  <p:stCondLst>
                                    <p:cond delay="0"/>
                                  </p:stCondLst>
                                  <p:childTnLst>
                                    <p:set>
                                      <p:cBhvr override="childStyle">
                                        <p:cTn id="53" dur="500" fill="hold"/>
                                        <p:tgtEl>
                                          <p:spTgt spid="5"/>
                                        </p:tgtEl>
                                        <p:attrNameLst>
                                          <p:attrName>style.textDecorationUnderline</p:attrName>
                                        </p:attrNameLst>
                                      </p:cBhvr>
                                      <p:to>
                                        <p:strVal val="true"/>
                                      </p:to>
                                    </p:set>
                                  </p:childTnLst>
                                </p:cTn>
                              </p:par>
                              <p:par>
                                <p:cTn id="54" presetID="22" presetClass="entr" presetSubtype="8" fill="hold" grpId="0" nodeType="withEffect">
                                  <p:stCondLst>
                                    <p:cond delay="0"/>
                                  </p:stCondLst>
                                  <p:childTnLst>
                                    <p:set>
                                      <p:cBhvr>
                                        <p:cTn id="55" dur="1" fill="hold">
                                          <p:stCondLst>
                                            <p:cond delay="0"/>
                                          </p:stCondLst>
                                        </p:cTn>
                                        <p:tgtEl>
                                          <p:spTgt spid="6"/>
                                        </p:tgtEl>
                                        <p:attrNameLst>
                                          <p:attrName>style.visibility</p:attrName>
                                        </p:attrNameLst>
                                      </p:cBhvr>
                                      <p:to>
                                        <p:strVal val="visible"/>
                                      </p:to>
                                    </p:set>
                                    <p:animEffect transition="in" filter="wipe(left)">
                                      <p:cBhvr>
                                        <p:cTn id="56" dur="500"/>
                                        <p:tgtEl>
                                          <p:spTgt spid="6"/>
                                        </p:tgtEl>
                                      </p:cBhvr>
                                    </p:animEffect>
                                  </p:childTnLst>
                                </p:cTn>
                              </p:par>
                              <p:par>
                                <p:cTn id="57" presetID="18" presetClass="emph" presetSubtype="0" fill="hold" grpId="1" nodeType="withEffect">
                                  <p:stCondLst>
                                    <p:cond delay="0"/>
                                  </p:stCondLst>
                                  <p:childTnLst>
                                    <p:set>
                                      <p:cBhvr override="childStyle">
                                        <p:cTn id="58" dur="500" fill="hold"/>
                                        <p:tgtEl>
                                          <p:spTgt spid="6"/>
                                        </p:tgtEl>
                                        <p:attrNameLst>
                                          <p:attrName>style.textDecorationUnderline</p:attrName>
                                        </p:attrNameLst>
                                      </p:cBhvr>
                                      <p:to>
                                        <p:strVal val="true"/>
                                      </p:to>
                                    </p:set>
                                  </p:childTnLst>
                                </p:cTn>
                              </p:par>
                            </p:childTnLst>
                          </p:cTn>
                        </p:par>
                      </p:childTnLst>
                    </p:cTn>
                  </p:par>
                  <p:par>
                    <p:cTn id="59" fill="hold">
                      <p:stCondLst>
                        <p:cond delay="indefinite"/>
                      </p:stCondLst>
                      <p:childTnLst>
                        <p:par>
                          <p:cTn id="60" fill="hold">
                            <p:stCondLst>
                              <p:cond delay="0"/>
                            </p:stCondLst>
                            <p:childTnLst>
                              <p:par>
                                <p:cTn id="61" presetID="0" presetClass="entr" presetSubtype="0" fill="hold" grpId="0" nodeType="clickEffect">
                                  <p:stCondLst>
                                    <p:cond delay="0"/>
                                  </p:stCondLst>
                                  <p:childTnLst>
                                    <p:set>
                                      <p:cBhvr>
                                        <p:cTn id="62" dur="1" fill="hold">
                                          <p:stCondLst>
                                            <p:cond delay="0"/>
                                          </p:stCondLst>
                                        </p:cTn>
                                        <p:tgtEl>
                                          <p:spTgt spid="4"/>
                                        </p:tgtEl>
                                        <p:attrNameLst>
                                          <p:attrName>style.visibility</p:attrName>
                                        </p:attrNameLst>
                                      </p:cBhvr>
                                      <p:to>
                                        <p:strVal val="visible"/>
                                      </p:to>
                                    </p:set>
                                    <p:animEffect transition="in" filter="dissolve">
                                      <p:cBhvr>
                                        <p:cTn id="63" dur="500">
                                          <p:stCondLst>
                                            <p:cond delay="0"/>
                                          </p:stCondLst>
                                        </p:cTn>
                                        <p:tgtEl>
                                          <p:spTgt spid="4"/>
                                        </p:tgtEl>
                                      </p:cBhvr>
                                    </p:animEffect>
                                    <p:anim to="" calcmode="lin" valueType="num">
                                      <p:cBhvr>
                                        <p:cTn id="64" dur="500" fill="hold">
                                          <p:stCondLst>
                                            <p:cond delay="0"/>
                                          </p:stCondLst>
                                        </p:cTn>
                                        <p:tgtEl>
                                          <p:spTgt spid="4"/>
                                        </p:tgtEl>
                                        <p:attrNameLst>
                                          <p:attrName>ppt_w</p:attrName>
                                        </p:attrNameLst>
                                      </p:cBhvr>
                                      <p:tavLst>
                                        <p:tav tm="0">
                                          <p:val>
                                            <p:strVal val="#ppt_w*4"/>
                                          </p:val>
                                        </p:tav>
                                        <p:tav tm="100000">
                                          <p:val>
                                            <p:strVal val="#ppt_w"/>
                                          </p:val>
                                        </p:tav>
                                      </p:tavLst>
                                    </p:anim>
                                    <p:anim to="" calcmode="lin" valueType="num">
                                      <p:cBhvr>
                                        <p:cTn id="65" dur="500" fill="hold">
                                          <p:stCondLst>
                                            <p:cond delay="0"/>
                                          </p:stCondLst>
                                        </p:cTn>
                                        <p:tgtEl>
                                          <p:spTgt spid="4"/>
                                        </p:tgtEl>
                                        <p:attrNameLst>
                                          <p:attrName>ppt_h</p:attrName>
                                        </p:attrNameLst>
                                      </p:cBhvr>
                                      <p:tavLst>
                                        <p:tav tm="0">
                                          <p:val>
                                            <p:strVal val="#ppt_h*4"/>
                                          </p:val>
                                        </p:tav>
                                        <p:tav tm="100000">
                                          <p:val>
                                            <p:strVal val="#ppt_h"/>
                                          </p:val>
                                        </p:tav>
                                      </p:tavLst>
                                    </p:anim>
                                  </p:childTnLst>
                                </p:cTn>
                              </p:par>
                              <p:par>
                                <p:cTn id="66" presetID="16" presetClass="exit" presetSubtype="21" fill="hold" grpId="2" nodeType="withEffect">
                                  <p:stCondLst>
                                    <p:cond delay="100"/>
                                  </p:stCondLst>
                                  <p:childTnLst>
                                    <p:animEffect transition="out" filter="barn(inVertical)">
                                      <p:cBhvr>
                                        <p:cTn id="67" dur="500"/>
                                        <p:tgtEl>
                                          <p:spTgt spid="5"/>
                                        </p:tgtEl>
                                      </p:cBhvr>
                                    </p:animEffect>
                                    <p:set>
                                      <p:cBhvr>
                                        <p:cTn id="68" dur="1" fill="hold">
                                          <p:stCondLst>
                                            <p:cond delay="499"/>
                                          </p:stCondLst>
                                        </p:cTn>
                                        <p:tgtEl>
                                          <p:spTgt spid="5"/>
                                        </p:tgtEl>
                                        <p:attrNameLst>
                                          <p:attrName>style.visibility</p:attrName>
                                        </p:attrNameLst>
                                      </p:cBhvr>
                                      <p:to>
                                        <p:strVal val="hidden"/>
                                      </p:to>
                                    </p:set>
                                  </p:childTnLst>
                                </p:cTn>
                              </p:par>
                              <p:par>
                                <p:cTn id="69" presetID="0" presetClass="entr" presetSubtype="0" fill="hold" grpId="0" nodeType="withEffect">
                                  <p:stCondLst>
                                    <p:cond delay="400"/>
                                  </p:stCondLst>
                                  <p:childTnLst>
                                    <p:set>
                                      <p:cBhvr>
                                        <p:cTn id="70" dur="1" fill="hold">
                                          <p:stCondLst>
                                            <p:cond delay="0"/>
                                          </p:stCondLst>
                                        </p:cTn>
                                        <p:tgtEl>
                                          <p:spTgt spid="3"/>
                                        </p:tgtEl>
                                        <p:attrNameLst>
                                          <p:attrName>style.visibility</p:attrName>
                                        </p:attrNameLst>
                                      </p:cBhvr>
                                      <p:to>
                                        <p:strVal val="visible"/>
                                      </p:to>
                                    </p:set>
                                    <p:animEffect transition="in" filter="dissolve">
                                      <p:cBhvr>
                                        <p:cTn id="71" dur="500">
                                          <p:stCondLst>
                                            <p:cond delay="0"/>
                                          </p:stCondLst>
                                        </p:cTn>
                                        <p:tgtEl>
                                          <p:spTgt spid="3"/>
                                        </p:tgtEl>
                                      </p:cBhvr>
                                    </p:animEffect>
                                    <p:anim to="" calcmode="lin" valueType="num">
                                      <p:cBhvr>
                                        <p:cTn id="72" dur="500" fill="hold">
                                          <p:stCondLst>
                                            <p:cond delay="0"/>
                                          </p:stCondLst>
                                        </p:cTn>
                                        <p:tgtEl>
                                          <p:spTgt spid="3"/>
                                        </p:tgtEl>
                                        <p:attrNameLst>
                                          <p:attrName>ppt_w</p:attrName>
                                        </p:attrNameLst>
                                      </p:cBhvr>
                                      <p:tavLst>
                                        <p:tav tm="0">
                                          <p:val>
                                            <p:strVal val="#ppt_w*4"/>
                                          </p:val>
                                        </p:tav>
                                        <p:tav tm="100000">
                                          <p:val>
                                            <p:strVal val="#ppt_w"/>
                                          </p:val>
                                        </p:tav>
                                      </p:tavLst>
                                    </p:anim>
                                    <p:anim to="" calcmode="lin" valueType="num">
                                      <p:cBhvr>
                                        <p:cTn id="73" dur="500" fill="hold">
                                          <p:stCondLst>
                                            <p:cond delay="0"/>
                                          </p:stCondLst>
                                        </p:cTn>
                                        <p:tgtEl>
                                          <p:spTgt spid="3"/>
                                        </p:tgtEl>
                                        <p:attrNameLst>
                                          <p:attrName>ppt_h</p:attrName>
                                        </p:attrNameLst>
                                      </p:cBhvr>
                                      <p:tavLst>
                                        <p:tav tm="0">
                                          <p:val>
                                            <p:strVal val="#ppt_h*4"/>
                                          </p:val>
                                        </p:tav>
                                        <p:tav tm="100000">
                                          <p:val>
                                            <p:strVal val="#ppt_h"/>
                                          </p:val>
                                        </p:tav>
                                      </p:tavLst>
                                    </p:anim>
                                  </p:childTnLst>
                                </p:cTn>
                              </p:par>
                              <p:par>
                                <p:cTn id="74" presetID="16" presetClass="exit" presetSubtype="21" fill="hold" grpId="2" nodeType="withEffect">
                                  <p:stCondLst>
                                    <p:cond delay="500"/>
                                  </p:stCondLst>
                                  <p:childTnLst>
                                    <p:animEffect transition="out" filter="barn(inVertical)">
                                      <p:cBhvr>
                                        <p:cTn id="75" dur="500"/>
                                        <p:tgtEl>
                                          <p:spTgt spid="6"/>
                                        </p:tgtEl>
                                      </p:cBhvr>
                                    </p:animEffect>
                                    <p:set>
                                      <p:cBhvr>
                                        <p:cTn id="76" dur="1" fill="hold">
                                          <p:stCondLst>
                                            <p:cond delay="499"/>
                                          </p:stCondLst>
                                        </p:cTn>
                                        <p:tgtEl>
                                          <p:spTgt spid="6"/>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32">
                                            <p:txEl>
                                              <p:pRg st="0" end="0"/>
                                            </p:txEl>
                                          </p:spTgt>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33">
                                            <p:txEl>
                                              <p:pRg st="0" end="0"/>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34">
                                            <p:txEl>
                                              <p:pRg st="0" end="0"/>
                                            </p:txEl>
                                          </p:spTgt>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6">
                                            <p:txEl>
                                              <p:pRg st="0" end="0"/>
                                            </p:txEl>
                                          </p:spTgt>
                                        </p:tgtEl>
                                        <p:attrNameLst>
                                          <p:attrName>style.visibility</p:attrName>
                                        </p:attrNameLst>
                                      </p:cBhvr>
                                      <p:to>
                                        <p:strVal val="visible"/>
                                      </p:to>
                                    </p:set>
                                  </p:childTnLst>
                                </p:cTn>
                              </p:par>
                              <p:par>
                                <p:cTn id="89" presetID="0" presetClass="path" presetSubtype="0" accel="50000" decel="50000" fill="hold" grpId="2" nodeType="withEffect">
                                  <p:stCondLst>
                                    <p:cond delay="0"/>
                                  </p:stCondLst>
                                  <p:childTnLst>
                                    <p:animMotion origin="layout" path="M 0 2.22222E-6 L -0.47639 -0.20116 " pathEditMode="relative" rAng="0" ptsTypes="AA">
                                      <p:cBhvr>
                                        <p:cTn id="90" dur="2000" fill="hold"/>
                                        <p:tgtEl>
                                          <p:spTgt spid="33">
                                            <p:txEl>
                                              <p:pRg st="0" end="0"/>
                                            </p:txEl>
                                          </p:spTgt>
                                        </p:tgtEl>
                                        <p:attrNameLst>
                                          <p:attrName>ppt_x</p:attrName>
                                          <p:attrName>ppt_y</p:attrName>
                                        </p:attrNameLst>
                                      </p:cBhvr>
                                      <p:rCtr x="-23819" y="-10069"/>
                                    </p:animMotion>
                                  </p:childTnLst>
                                </p:cTn>
                              </p:par>
                              <p:par>
                                <p:cTn id="91" presetID="0" presetClass="path" presetSubtype="0" accel="50000" decel="50000" fill="hold" grpId="2" nodeType="withEffect">
                                  <p:stCondLst>
                                    <p:cond delay="0"/>
                                  </p:stCondLst>
                                  <p:childTnLst>
                                    <p:animMotion origin="layout" path="M -3.33333E-6 1.85185E-6 L -0.50972 -0.39676 " pathEditMode="relative" rAng="0" ptsTypes="AA">
                                      <p:cBhvr>
                                        <p:cTn id="92" dur="2000" fill="hold"/>
                                        <p:tgtEl>
                                          <p:spTgt spid="34">
                                            <p:txEl>
                                              <p:pRg st="0" end="0"/>
                                            </p:txEl>
                                          </p:spTgt>
                                        </p:tgtEl>
                                        <p:attrNameLst>
                                          <p:attrName>ppt_x</p:attrName>
                                          <p:attrName>ppt_y</p:attrName>
                                        </p:attrNameLst>
                                      </p:cBhvr>
                                      <p:rCtr x="-25486" y="-19838"/>
                                    </p:animMotion>
                                  </p:childTnLst>
                                </p:cTn>
                              </p:par>
                              <p:par>
                                <p:cTn id="93" presetID="0" presetClass="path" presetSubtype="0" accel="50000" decel="50000" fill="hold" grpId="2" nodeType="withEffect">
                                  <p:stCondLst>
                                    <p:cond delay="0"/>
                                  </p:stCondLst>
                                  <p:childTnLst>
                                    <p:animMotion origin="layout" path="M 0 -2.22222E-6 L -0.03889 -0.39606 " pathEditMode="relative" rAng="0" ptsTypes="AA">
                                      <p:cBhvr>
                                        <p:cTn id="94" dur="2000" fill="hold"/>
                                        <p:tgtEl>
                                          <p:spTgt spid="32">
                                            <p:txEl>
                                              <p:pRg st="0" end="0"/>
                                            </p:txEl>
                                          </p:spTgt>
                                        </p:tgtEl>
                                        <p:attrNameLst>
                                          <p:attrName>ppt_x</p:attrName>
                                          <p:attrName>ppt_y</p:attrName>
                                        </p:attrNameLst>
                                      </p:cBhvr>
                                      <p:rCtr x="-1944" y="-19815"/>
                                    </p:animMotion>
                                  </p:childTnLst>
                                </p:cTn>
                              </p:par>
                              <p:par>
                                <p:cTn id="95" presetID="0" presetClass="path" presetSubtype="0" accel="50000" decel="50000" fill="hold" grpId="2" nodeType="withEffect">
                                  <p:stCondLst>
                                    <p:cond delay="0"/>
                                  </p:stCondLst>
                                  <p:childTnLst>
                                    <p:animMotion origin="layout" path="M 5.55556E-7 -3.7037E-6 L -0.01788 -0.58981 " pathEditMode="relative" rAng="0" ptsTypes="AA">
                                      <p:cBhvr>
                                        <p:cTn id="96" dur="2000" fill="hold"/>
                                        <p:tgtEl>
                                          <p:spTgt spid="36">
                                            <p:txEl>
                                              <p:pRg st="0" end="0"/>
                                            </p:txEl>
                                          </p:spTgt>
                                        </p:tgtEl>
                                        <p:attrNameLst>
                                          <p:attrName>ppt_x</p:attrName>
                                          <p:attrName>ppt_y</p:attrName>
                                        </p:attrNameLst>
                                      </p:cBhvr>
                                      <p:rCtr x="-903" y="-29491"/>
                                    </p:animMotion>
                                  </p:childTnLst>
                                </p:cTn>
                              </p:par>
                              <p:par>
                                <p:cTn id="97" presetID="0" presetClass="path" presetSubtype="0" accel="50000" decel="50000" fill="hold" grpId="2" nodeType="withEffect">
                                  <p:stCondLst>
                                    <p:cond delay="0"/>
                                  </p:stCondLst>
                                  <p:childTnLst>
                                    <p:animMotion origin="layout" path="M -3.33333E-6 3.33333E-6 L -0.27187 -0.59028 " pathEditMode="relative" rAng="0" ptsTypes="AA">
                                      <p:cBhvr>
                                        <p:cTn id="98" dur="2000" fill="hold"/>
                                        <p:tgtEl>
                                          <p:spTgt spid="35">
                                            <p:txEl>
                                              <p:pRg st="0" end="0"/>
                                            </p:txEl>
                                          </p:spTgt>
                                        </p:tgtEl>
                                        <p:attrNameLst>
                                          <p:attrName>ppt_x</p:attrName>
                                          <p:attrName>ppt_y</p:attrName>
                                        </p:attrNameLst>
                                      </p:cBhvr>
                                      <p:rCtr x="-13594" y="-29514"/>
                                    </p:animMotion>
                                  </p:childTnLst>
                                </p:cTn>
                              </p:par>
                              <p:par>
                                <p:cTn id="99" presetID="3" presetClass="emph" presetSubtype="10" fill="hold" grpId="3" nodeType="withEffect">
                                  <p:stCondLst>
                                    <p:cond delay="0"/>
                                  </p:stCondLst>
                                  <p:childTnLst>
                                    <p:animClr clrSpc="hsl" dir="ccw">
                                      <p:cBhvr override="childStyle">
                                        <p:cTn id="100" dur="2000" fill="hold"/>
                                        <p:tgtEl>
                                          <p:spTgt spid="33">
                                            <p:txEl>
                                              <p:pRg st="0" end="0"/>
                                            </p:txEl>
                                          </p:spTgt>
                                        </p:tgtEl>
                                        <p:attrNameLst>
                                          <p:attrName>style.color</p:attrName>
                                        </p:attrNameLst>
                                      </p:cBhvr>
                                      <p:to>
                                        <a:srgbClr val="FFFF00"/>
                                      </p:to>
                                    </p:animClr>
                                  </p:childTnLst>
                                </p:cTn>
                              </p:par>
                              <p:par>
                                <p:cTn id="101" presetID="3" presetClass="emph" presetSubtype="10" fill="hold" grpId="3" nodeType="withEffect">
                                  <p:stCondLst>
                                    <p:cond delay="0"/>
                                  </p:stCondLst>
                                  <p:childTnLst>
                                    <p:animClr clrSpc="hsl" dir="ccw">
                                      <p:cBhvr override="childStyle">
                                        <p:cTn id="102" dur="2000" fill="hold"/>
                                        <p:tgtEl>
                                          <p:spTgt spid="34">
                                            <p:txEl>
                                              <p:pRg st="0" end="0"/>
                                            </p:txEl>
                                          </p:spTgt>
                                        </p:tgtEl>
                                        <p:attrNameLst>
                                          <p:attrName>style.color</p:attrName>
                                        </p:attrNameLst>
                                      </p:cBhvr>
                                      <p:to>
                                        <a:srgbClr val="FF9900"/>
                                      </p:to>
                                    </p:animClr>
                                  </p:childTnLst>
                                </p:cTn>
                              </p:par>
                              <p:par>
                                <p:cTn id="103" presetID="3" presetClass="emph" presetSubtype="6" fill="hold" grpId="3" nodeType="withEffect">
                                  <p:stCondLst>
                                    <p:cond delay="0"/>
                                  </p:stCondLst>
                                  <p:childTnLst>
                                    <p:animClr clrSpc="hsl" dir="cw">
                                      <p:cBhvr override="childStyle">
                                        <p:cTn id="104" dur="2000" fill="hold"/>
                                        <p:tgtEl>
                                          <p:spTgt spid="32">
                                            <p:txEl>
                                              <p:pRg st="0" end="0"/>
                                            </p:txEl>
                                          </p:spTgt>
                                        </p:tgtEl>
                                        <p:attrNameLst>
                                          <p:attrName>style.color</p:attrName>
                                        </p:attrNameLst>
                                      </p:cBhvr>
                                      <p:to>
                                        <a:srgbClr val="CC99FF"/>
                                      </p:to>
                                    </p:animClr>
                                  </p:childTnLst>
                                </p:cTn>
                              </p:par>
                              <p:par>
                                <p:cTn id="105" presetID="3" presetClass="emph" presetSubtype="10" fill="hold" grpId="3" nodeType="withEffect">
                                  <p:stCondLst>
                                    <p:cond delay="0"/>
                                  </p:stCondLst>
                                  <p:childTnLst>
                                    <p:animClr clrSpc="hsl" dir="ccw">
                                      <p:cBhvr override="childStyle">
                                        <p:cTn id="106" dur="2000" fill="hold"/>
                                        <p:tgtEl>
                                          <p:spTgt spid="36">
                                            <p:txEl>
                                              <p:pRg st="0" end="0"/>
                                            </p:txEl>
                                          </p:spTgt>
                                        </p:tgtEl>
                                        <p:attrNameLst>
                                          <p:attrName>style.color</p:attrName>
                                        </p:attrNameLst>
                                      </p:cBhvr>
                                      <p:to>
                                        <a:srgbClr val="FF3300"/>
                                      </p:to>
                                    </p:animClr>
                                  </p:childTnLst>
                                </p:cTn>
                              </p:par>
                              <p:par>
                                <p:cTn id="107" presetID="3" presetClass="emph" presetSubtype="6" fill="hold" grpId="3" nodeType="withEffect">
                                  <p:stCondLst>
                                    <p:cond delay="0"/>
                                  </p:stCondLst>
                                  <p:childTnLst>
                                    <p:animClr clrSpc="hsl" dir="cw">
                                      <p:cBhvr override="childStyle">
                                        <p:cTn id="108" dur="2000" fill="hold"/>
                                        <p:tgtEl>
                                          <p:spTgt spid="35">
                                            <p:txEl>
                                              <p:pRg st="0" end="0"/>
                                            </p:txEl>
                                          </p:spTgt>
                                        </p:tgtEl>
                                        <p:attrNameLst>
                                          <p:attrName>style.color</p:attrName>
                                        </p:attrNameLst>
                                      </p:cBhvr>
                                      <p:to>
                                        <a:srgbClr val="3399FF"/>
                                      </p:to>
                                    </p:animClr>
                                  </p:childTnLst>
                                </p:cTn>
                              </p:par>
                              <p:par>
                                <p:cTn id="109" presetID="10" presetClass="exit" presetSubtype="0" fill="hold" grpId="1" nodeType="withEffect">
                                  <p:stCondLst>
                                    <p:cond delay="0"/>
                                  </p:stCondLst>
                                  <p:childTnLst>
                                    <p:animEffect transition="out" filter="fade">
                                      <p:cBhvr>
                                        <p:cTn id="110" dur="1250"/>
                                        <p:tgtEl>
                                          <p:spTgt spid="43"/>
                                        </p:tgtEl>
                                      </p:cBhvr>
                                    </p:animEffect>
                                    <p:set>
                                      <p:cBhvr>
                                        <p:cTn id="111" dur="1" fill="hold">
                                          <p:stCondLst>
                                            <p:cond delay="1249"/>
                                          </p:stCondLst>
                                        </p:cTn>
                                        <p:tgtEl>
                                          <p:spTgt spid="43"/>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500"/>
                                        <p:tgtEl>
                                          <p:spTgt spid="3"/>
                                        </p:tgtEl>
                                      </p:cBhvr>
                                    </p:animEffect>
                                    <p:set>
                                      <p:cBhvr>
                                        <p:cTn id="114" dur="1" fill="hold">
                                          <p:stCondLst>
                                            <p:cond delay="499"/>
                                          </p:stCondLst>
                                        </p:cTn>
                                        <p:tgtEl>
                                          <p:spTgt spid="3"/>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500"/>
                                        <p:tgtEl>
                                          <p:spTgt spid="4"/>
                                        </p:tgtEl>
                                      </p:cBhvr>
                                    </p:animEffect>
                                    <p:set>
                                      <p:cBhvr>
                                        <p:cTn id="117" dur="1" fill="hold">
                                          <p:stCondLst>
                                            <p:cond delay="499"/>
                                          </p:stCondLst>
                                        </p:cTn>
                                        <p:tgtEl>
                                          <p:spTgt spid="4"/>
                                        </p:tgtEl>
                                        <p:attrNameLst>
                                          <p:attrName>style.visibility</p:attrName>
                                        </p:attrNameLst>
                                      </p:cBhvr>
                                      <p:to>
                                        <p:strVal val="hidden"/>
                                      </p:to>
                                    </p:set>
                                  </p:childTnLst>
                                </p:cTn>
                              </p:par>
                            </p:childTnLst>
                          </p:cTn>
                        </p:par>
                        <p:par>
                          <p:cTn id="118" fill="hold">
                            <p:stCondLst>
                              <p:cond delay="2000"/>
                            </p:stCondLst>
                            <p:childTnLst>
                              <p:par>
                                <p:cTn id="119" presetID="10" presetClass="exit" presetSubtype="0" fill="hold" grpId="1" nodeType="afterEffect">
                                  <p:stCondLst>
                                    <p:cond delay="0"/>
                                  </p:stCondLst>
                                  <p:childTnLst>
                                    <p:animEffect transition="out" filter="fade">
                                      <p:cBhvr>
                                        <p:cTn id="120" dur="500"/>
                                        <p:tgtEl>
                                          <p:spTgt spid="33">
                                            <p:txEl>
                                              <p:pRg st="0" end="0"/>
                                            </p:txEl>
                                          </p:spTgt>
                                        </p:tgtEl>
                                      </p:cBhvr>
                                    </p:animEffect>
                                    <p:set>
                                      <p:cBhvr>
                                        <p:cTn id="121" dur="1" fill="hold">
                                          <p:stCondLst>
                                            <p:cond delay="499"/>
                                          </p:stCondLst>
                                        </p:cTn>
                                        <p:tgtEl>
                                          <p:spTgt spid="33">
                                            <p:txEl>
                                              <p:pRg st="0" end="0"/>
                                            </p:txEl>
                                          </p:spTgt>
                                        </p:tgtEl>
                                        <p:attrNameLst>
                                          <p:attrName>style.visibility</p:attrName>
                                        </p:attrNameLst>
                                      </p:cBhvr>
                                      <p:to>
                                        <p:strVal val="hidden"/>
                                      </p:to>
                                    </p:set>
                                  </p:childTnLst>
                                </p:cTn>
                              </p:par>
                              <p:par>
                                <p:cTn id="122" presetID="23" presetClass="exit" presetSubtype="16" fill="hold" grpId="4" nodeType="withEffect">
                                  <p:stCondLst>
                                    <p:cond delay="0"/>
                                  </p:stCondLst>
                                  <p:childTnLst>
                                    <p:anim calcmode="lin" valueType="num">
                                      <p:cBhvr>
                                        <p:cTn id="123" dur="500"/>
                                        <p:tgtEl>
                                          <p:spTgt spid="33">
                                            <p:txEl>
                                              <p:pRg st="0" end="0"/>
                                            </p:txEl>
                                          </p:spTgt>
                                        </p:tgtEl>
                                        <p:attrNameLst>
                                          <p:attrName>ppt_w</p:attrName>
                                        </p:attrNameLst>
                                      </p:cBhvr>
                                      <p:tavLst>
                                        <p:tav tm="0">
                                          <p:val>
                                            <p:strVal val="ppt_w"/>
                                          </p:val>
                                        </p:tav>
                                        <p:tav tm="100000">
                                          <p:val>
                                            <p:strVal val="4*ppt_w"/>
                                          </p:val>
                                        </p:tav>
                                      </p:tavLst>
                                    </p:anim>
                                    <p:anim calcmode="lin" valueType="num">
                                      <p:cBhvr>
                                        <p:cTn id="124" dur="500"/>
                                        <p:tgtEl>
                                          <p:spTgt spid="33">
                                            <p:txEl>
                                              <p:pRg st="0" end="0"/>
                                            </p:txEl>
                                          </p:spTgt>
                                        </p:tgtEl>
                                        <p:attrNameLst>
                                          <p:attrName>ppt_h</p:attrName>
                                        </p:attrNameLst>
                                      </p:cBhvr>
                                      <p:tavLst>
                                        <p:tav tm="0">
                                          <p:val>
                                            <p:strVal val="ppt_h"/>
                                          </p:val>
                                        </p:tav>
                                        <p:tav tm="100000">
                                          <p:val>
                                            <p:strVal val="4*ppt_h"/>
                                          </p:val>
                                        </p:tav>
                                      </p:tavLst>
                                    </p:anim>
                                    <p:set>
                                      <p:cBhvr>
                                        <p:cTn id="125" dur="1" fill="hold">
                                          <p:stCondLst>
                                            <p:cond delay="499"/>
                                          </p:stCondLst>
                                        </p:cTn>
                                        <p:tgtEl>
                                          <p:spTgt spid="33">
                                            <p:txEl>
                                              <p:pRg st="0" end="0"/>
                                            </p:txEl>
                                          </p:spTgt>
                                        </p:tgtEl>
                                        <p:attrNameLst>
                                          <p:attrName>style.visibility</p:attrName>
                                        </p:attrNameLst>
                                      </p:cBhvr>
                                      <p:to>
                                        <p:strVal val="hidden"/>
                                      </p:to>
                                    </p:set>
                                  </p:childTnLst>
                                </p:cTn>
                              </p:par>
                              <p:par>
                                <p:cTn id="126" presetID="10" presetClass="exit" presetSubtype="0" fill="hold" grpId="1" nodeType="withEffect">
                                  <p:stCondLst>
                                    <p:cond delay="100"/>
                                  </p:stCondLst>
                                  <p:childTnLst>
                                    <p:animEffect transition="out" filter="fade">
                                      <p:cBhvr>
                                        <p:cTn id="127" dur="500"/>
                                        <p:tgtEl>
                                          <p:spTgt spid="34">
                                            <p:txEl>
                                              <p:pRg st="0" end="0"/>
                                            </p:txEl>
                                          </p:spTgt>
                                        </p:tgtEl>
                                      </p:cBhvr>
                                    </p:animEffect>
                                    <p:set>
                                      <p:cBhvr>
                                        <p:cTn id="128" dur="1" fill="hold">
                                          <p:stCondLst>
                                            <p:cond delay="499"/>
                                          </p:stCondLst>
                                        </p:cTn>
                                        <p:tgtEl>
                                          <p:spTgt spid="34">
                                            <p:txEl>
                                              <p:pRg st="0" end="0"/>
                                            </p:txEl>
                                          </p:spTgt>
                                        </p:tgtEl>
                                        <p:attrNameLst>
                                          <p:attrName>style.visibility</p:attrName>
                                        </p:attrNameLst>
                                      </p:cBhvr>
                                      <p:to>
                                        <p:strVal val="hidden"/>
                                      </p:to>
                                    </p:set>
                                  </p:childTnLst>
                                </p:cTn>
                              </p:par>
                              <p:par>
                                <p:cTn id="129" presetID="23" presetClass="exit" presetSubtype="16" fill="hold" grpId="4" nodeType="withEffect">
                                  <p:stCondLst>
                                    <p:cond delay="100"/>
                                  </p:stCondLst>
                                  <p:childTnLst>
                                    <p:anim calcmode="lin" valueType="num">
                                      <p:cBhvr>
                                        <p:cTn id="130" dur="500"/>
                                        <p:tgtEl>
                                          <p:spTgt spid="34">
                                            <p:txEl>
                                              <p:pRg st="0" end="0"/>
                                            </p:txEl>
                                          </p:spTgt>
                                        </p:tgtEl>
                                        <p:attrNameLst>
                                          <p:attrName>ppt_w</p:attrName>
                                        </p:attrNameLst>
                                      </p:cBhvr>
                                      <p:tavLst>
                                        <p:tav tm="0">
                                          <p:val>
                                            <p:strVal val="ppt_w"/>
                                          </p:val>
                                        </p:tav>
                                        <p:tav tm="100000">
                                          <p:val>
                                            <p:strVal val="4*ppt_w"/>
                                          </p:val>
                                        </p:tav>
                                      </p:tavLst>
                                    </p:anim>
                                    <p:anim calcmode="lin" valueType="num">
                                      <p:cBhvr>
                                        <p:cTn id="131" dur="500"/>
                                        <p:tgtEl>
                                          <p:spTgt spid="34">
                                            <p:txEl>
                                              <p:pRg st="0" end="0"/>
                                            </p:txEl>
                                          </p:spTgt>
                                        </p:tgtEl>
                                        <p:attrNameLst>
                                          <p:attrName>ppt_h</p:attrName>
                                        </p:attrNameLst>
                                      </p:cBhvr>
                                      <p:tavLst>
                                        <p:tav tm="0">
                                          <p:val>
                                            <p:strVal val="ppt_h"/>
                                          </p:val>
                                        </p:tav>
                                        <p:tav tm="100000">
                                          <p:val>
                                            <p:strVal val="4*ppt_h"/>
                                          </p:val>
                                        </p:tav>
                                      </p:tavLst>
                                    </p:anim>
                                    <p:set>
                                      <p:cBhvr>
                                        <p:cTn id="132" dur="1" fill="hold">
                                          <p:stCondLst>
                                            <p:cond delay="499"/>
                                          </p:stCondLst>
                                        </p:cTn>
                                        <p:tgtEl>
                                          <p:spTgt spid="34">
                                            <p:txEl>
                                              <p:pRg st="0" end="0"/>
                                            </p:txEl>
                                          </p:spTgt>
                                        </p:tgtEl>
                                        <p:attrNameLst>
                                          <p:attrName>style.visibility</p:attrName>
                                        </p:attrNameLst>
                                      </p:cBhvr>
                                      <p:to>
                                        <p:strVal val="hidden"/>
                                      </p:to>
                                    </p:set>
                                  </p:childTnLst>
                                </p:cTn>
                              </p:par>
                              <p:par>
                                <p:cTn id="133" presetID="10" presetClass="exit" presetSubtype="0" fill="hold" grpId="1" nodeType="withEffect">
                                  <p:stCondLst>
                                    <p:cond delay="200"/>
                                  </p:stCondLst>
                                  <p:childTnLst>
                                    <p:animEffect transition="out" filter="fade">
                                      <p:cBhvr>
                                        <p:cTn id="134" dur="500"/>
                                        <p:tgtEl>
                                          <p:spTgt spid="35">
                                            <p:txEl>
                                              <p:pRg st="0" end="0"/>
                                            </p:txEl>
                                          </p:spTgt>
                                        </p:tgtEl>
                                      </p:cBhvr>
                                    </p:animEffect>
                                    <p:set>
                                      <p:cBhvr>
                                        <p:cTn id="135" dur="1" fill="hold">
                                          <p:stCondLst>
                                            <p:cond delay="499"/>
                                          </p:stCondLst>
                                        </p:cTn>
                                        <p:tgtEl>
                                          <p:spTgt spid="35">
                                            <p:txEl>
                                              <p:pRg st="0" end="0"/>
                                            </p:txEl>
                                          </p:spTgt>
                                        </p:tgtEl>
                                        <p:attrNameLst>
                                          <p:attrName>style.visibility</p:attrName>
                                        </p:attrNameLst>
                                      </p:cBhvr>
                                      <p:to>
                                        <p:strVal val="hidden"/>
                                      </p:to>
                                    </p:set>
                                  </p:childTnLst>
                                </p:cTn>
                              </p:par>
                              <p:par>
                                <p:cTn id="136" presetID="23" presetClass="exit" presetSubtype="16" fill="hold" grpId="4" nodeType="withEffect">
                                  <p:stCondLst>
                                    <p:cond delay="200"/>
                                  </p:stCondLst>
                                  <p:childTnLst>
                                    <p:anim calcmode="lin" valueType="num">
                                      <p:cBhvr>
                                        <p:cTn id="137" dur="500"/>
                                        <p:tgtEl>
                                          <p:spTgt spid="35">
                                            <p:txEl>
                                              <p:pRg st="0" end="0"/>
                                            </p:txEl>
                                          </p:spTgt>
                                        </p:tgtEl>
                                        <p:attrNameLst>
                                          <p:attrName>ppt_w</p:attrName>
                                        </p:attrNameLst>
                                      </p:cBhvr>
                                      <p:tavLst>
                                        <p:tav tm="0">
                                          <p:val>
                                            <p:strVal val="ppt_w"/>
                                          </p:val>
                                        </p:tav>
                                        <p:tav tm="100000">
                                          <p:val>
                                            <p:strVal val="4*ppt_w"/>
                                          </p:val>
                                        </p:tav>
                                      </p:tavLst>
                                    </p:anim>
                                    <p:anim calcmode="lin" valueType="num">
                                      <p:cBhvr>
                                        <p:cTn id="138" dur="500"/>
                                        <p:tgtEl>
                                          <p:spTgt spid="35">
                                            <p:txEl>
                                              <p:pRg st="0" end="0"/>
                                            </p:txEl>
                                          </p:spTgt>
                                        </p:tgtEl>
                                        <p:attrNameLst>
                                          <p:attrName>ppt_h</p:attrName>
                                        </p:attrNameLst>
                                      </p:cBhvr>
                                      <p:tavLst>
                                        <p:tav tm="0">
                                          <p:val>
                                            <p:strVal val="ppt_h"/>
                                          </p:val>
                                        </p:tav>
                                        <p:tav tm="100000">
                                          <p:val>
                                            <p:strVal val="4*ppt_h"/>
                                          </p:val>
                                        </p:tav>
                                      </p:tavLst>
                                    </p:anim>
                                    <p:set>
                                      <p:cBhvr>
                                        <p:cTn id="139" dur="1" fill="hold">
                                          <p:stCondLst>
                                            <p:cond delay="499"/>
                                          </p:stCondLst>
                                        </p:cTn>
                                        <p:tgtEl>
                                          <p:spTgt spid="35">
                                            <p:txEl>
                                              <p:pRg st="0" end="0"/>
                                            </p:txEl>
                                          </p:spTgt>
                                        </p:tgtEl>
                                        <p:attrNameLst>
                                          <p:attrName>style.visibility</p:attrName>
                                        </p:attrNameLst>
                                      </p:cBhvr>
                                      <p:to>
                                        <p:strVal val="hidden"/>
                                      </p:to>
                                    </p:set>
                                  </p:childTnLst>
                                </p:cTn>
                              </p:par>
                              <p:par>
                                <p:cTn id="140" presetID="10" presetClass="exit" presetSubtype="0" fill="hold" grpId="1" nodeType="withEffect">
                                  <p:stCondLst>
                                    <p:cond delay="300"/>
                                  </p:stCondLst>
                                  <p:childTnLst>
                                    <p:animEffect transition="out" filter="fade">
                                      <p:cBhvr>
                                        <p:cTn id="141" dur="500"/>
                                        <p:tgtEl>
                                          <p:spTgt spid="36">
                                            <p:txEl>
                                              <p:pRg st="0" end="0"/>
                                            </p:txEl>
                                          </p:spTgt>
                                        </p:tgtEl>
                                      </p:cBhvr>
                                    </p:animEffect>
                                    <p:set>
                                      <p:cBhvr>
                                        <p:cTn id="142" dur="1" fill="hold">
                                          <p:stCondLst>
                                            <p:cond delay="499"/>
                                          </p:stCondLst>
                                        </p:cTn>
                                        <p:tgtEl>
                                          <p:spTgt spid="36">
                                            <p:txEl>
                                              <p:pRg st="0" end="0"/>
                                            </p:txEl>
                                          </p:spTgt>
                                        </p:tgtEl>
                                        <p:attrNameLst>
                                          <p:attrName>style.visibility</p:attrName>
                                        </p:attrNameLst>
                                      </p:cBhvr>
                                      <p:to>
                                        <p:strVal val="hidden"/>
                                      </p:to>
                                    </p:set>
                                  </p:childTnLst>
                                </p:cTn>
                              </p:par>
                              <p:par>
                                <p:cTn id="143" presetID="23" presetClass="exit" presetSubtype="16" fill="hold" grpId="4" nodeType="withEffect">
                                  <p:stCondLst>
                                    <p:cond delay="300"/>
                                  </p:stCondLst>
                                  <p:childTnLst>
                                    <p:anim calcmode="lin" valueType="num">
                                      <p:cBhvr>
                                        <p:cTn id="144" dur="500"/>
                                        <p:tgtEl>
                                          <p:spTgt spid="36">
                                            <p:txEl>
                                              <p:pRg st="0" end="0"/>
                                            </p:txEl>
                                          </p:spTgt>
                                        </p:tgtEl>
                                        <p:attrNameLst>
                                          <p:attrName>ppt_w</p:attrName>
                                        </p:attrNameLst>
                                      </p:cBhvr>
                                      <p:tavLst>
                                        <p:tav tm="0">
                                          <p:val>
                                            <p:strVal val="ppt_w"/>
                                          </p:val>
                                        </p:tav>
                                        <p:tav tm="100000">
                                          <p:val>
                                            <p:strVal val="4*ppt_w"/>
                                          </p:val>
                                        </p:tav>
                                      </p:tavLst>
                                    </p:anim>
                                    <p:anim calcmode="lin" valueType="num">
                                      <p:cBhvr>
                                        <p:cTn id="145" dur="500"/>
                                        <p:tgtEl>
                                          <p:spTgt spid="36">
                                            <p:txEl>
                                              <p:pRg st="0" end="0"/>
                                            </p:txEl>
                                          </p:spTgt>
                                        </p:tgtEl>
                                        <p:attrNameLst>
                                          <p:attrName>ppt_h</p:attrName>
                                        </p:attrNameLst>
                                      </p:cBhvr>
                                      <p:tavLst>
                                        <p:tav tm="0">
                                          <p:val>
                                            <p:strVal val="ppt_h"/>
                                          </p:val>
                                        </p:tav>
                                        <p:tav tm="100000">
                                          <p:val>
                                            <p:strVal val="4*ppt_h"/>
                                          </p:val>
                                        </p:tav>
                                      </p:tavLst>
                                    </p:anim>
                                    <p:set>
                                      <p:cBhvr>
                                        <p:cTn id="146" dur="1" fill="hold">
                                          <p:stCondLst>
                                            <p:cond delay="499"/>
                                          </p:stCondLst>
                                        </p:cTn>
                                        <p:tgtEl>
                                          <p:spTgt spid="36">
                                            <p:txEl>
                                              <p:pRg st="0" end="0"/>
                                            </p:txEl>
                                          </p:spTgt>
                                        </p:tgtEl>
                                        <p:attrNameLst>
                                          <p:attrName>style.visibility</p:attrName>
                                        </p:attrNameLst>
                                      </p:cBhvr>
                                      <p:to>
                                        <p:strVal val="hidden"/>
                                      </p:to>
                                    </p:set>
                                  </p:childTnLst>
                                </p:cTn>
                              </p:par>
                              <p:par>
                                <p:cTn id="147" presetID="10" presetClass="exit" presetSubtype="0" fill="hold" grpId="1" nodeType="withEffect">
                                  <p:stCondLst>
                                    <p:cond delay="400"/>
                                  </p:stCondLst>
                                  <p:childTnLst>
                                    <p:animEffect transition="out" filter="fade">
                                      <p:cBhvr>
                                        <p:cTn id="148" dur="500"/>
                                        <p:tgtEl>
                                          <p:spTgt spid="32">
                                            <p:txEl>
                                              <p:pRg st="0" end="0"/>
                                            </p:txEl>
                                          </p:spTgt>
                                        </p:tgtEl>
                                      </p:cBhvr>
                                    </p:animEffect>
                                    <p:set>
                                      <p:cBhvr>
                                        <p:cTn id="149" dur="1" fill="hold">
                                          <p:stCondLst>
                                            <p:cond delay="499"/>
                                          </p:stCondLst>
                                        </p:cTn>
                                        <p:tgtEl>
                                          <p:spTgt spid="32">
                                            <p:txEl>
                                              <p:pRg st="0" end="0"/>
                                            </p:txEl>
                                          </p:spTgt>
                                        </p:tgtEl>
                                        <p:attrNameLst>
                                          <p:attrName>style.visibility</p:attrName>
                                        </p:attrNameLst>
                                      </p:cBhvr>
                                      <p:to>
                                        <p:strVal val="hidden"/>
                                      </p:to>
                                    </p:set>
                                  </p:childTnLst>
                                </p:cTn>
                              </p:par>
                              <p:par>
                                <p:cTn id="150" presetID="23" presetClass="exit" presetSubtype="16" fill="hold" grpId="4" nodeType="withEffect">
                                  <p:stCondLst>
                                    <p:cond delay="400"/>
                                  </p:stCondLst>
                                  <p:childTnLst>
                                    <p:anim calcmode="lin" valueType="num">
                                      <p:cBhvr>
                                        <p:cTn id="151" dur="500"/>
                                        <p:tgtEl>
                                          <p:spTgt spid="32">
                                            <p:txEl>
                                              <p:pRg st="0" end="0"/>
                                            </p:txEl>
                                          </p:spTgt>
                                        </p:tgtEl>
                                        <p:attrNameLst>
                                          <p:attrName>ppt_w</p:attrName>
                                        </p:attrNameLst>
                                      </p:cBhvr>
                                      <p:tavLst>
                                        <p:tav tm="0">
                                          <p:val>
                                            <p:strVal val="ppt_w"/>
                                          </p:val>
                                        </p:tav>
                                        <p:tav tm="100000">
                                          <p:val>
                                            <p:strVal val="4*ppt_w"/>
                                          </p:val>
                                        </p:tav>
                                      </p:tavLst>
                                    </p:anim>
                                    <p:anim calcmode="lin" valueType="num">
                                      <p:cBhvr>
                                        <p:cTn id="152" dur="500"/>
                                        <p:tgtEl>
                                          <p:spTgt spid="32">
                                            <p:txEl>
                                              <p:pRg st="0" end="0"/>
                                            </p:txEl>
                                          </p:spTgt>
                                        </p:tgtEl>
                                        <p:attrNameLst>
                                          <p:attrName>ppt_h</p:attrName>
                                        </p:attrNameLst>
                                      </p:cBhvr>
                                      <p:tavLst>
                                        <p:tav tm="0">
                                          <p:val>
                                            <p:strVal val="ppt_h"/>
                                          </p:val>
                                        </p:tav>
                                        <p:tav tm="100000">
                                          <p:val>
                                            <p:strVal val="4*ppt_h"/>
                                          </p:val>
                                        </p:tav>
                                      </p:tavLst>
                                    </p:anim>
                                    <p:set>
                                      <p:cBhvr>
                                        <p:cTn id="153" dur="1" fill="hold">
                                          <p:stCondLst>
                                            <p:cond delay="499"/>
                                          </p:stCondLst>
                                        </p:cTn>
                                        <p:tgtEl>
                                          <p:spTgt spid="32">
                                            <p:txEl>
                                              <p:pRg st="0" end="0"/>
                                            </p:txEl>
                                          </p:spTgt>
                                        </p:tgtEl>
                                        <p:attrNameLst>
                                          <p:attrName>style.visibility</p:attrName>
                                        </p:attrNameLst>
                                      </p:cBhvr>
                                      <p:to>
                                        <p:strVal val="hidden"/>
                                      </p:to>
                                    </p:set>
                                  </p:childTnLst>
                                </p:cTn>
                              </p:par>
                              <p:par>
                                <p:cTn id="154" presetID="10" presetClass="entr" presetSubtype="0" fill="hold" grpId="0" nodeType="withEffect">
                                  <p:stCondLst>
                                    <p:cond delay="250"/>
                                  </p:stCondLst>
                                  <p:childTnLst>
                                    <p:set>
                                      <p:cBhvr>
                                        <p:cTn id="155" dur="1" fill="hold">
                                          <p:stCondLst>
                                            <p:cond delay="0"/>
                                          </p:stCondLst>
                                        </p:cTn>
                                        <p:tgtEl>
                                          <p:spTgt spid="2"/>
                                        </p:tgtEl>
                                        <p:attrNameLst>
                                          <p:attrName>style.visibility</p:attrName>
                                        </p:attrNameLst>
                                      </p:cBhvr>
                                      <p:to>
                                        <p:strVal val="visible"/>
                                      </p:to>
                                    </p:set>
                                    <p:animEffect transition="in" filter="fade">
                                      <p:cBhvr>
                                        <p:cTn id="156" dur="2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9" grpId="1"/>
      <p:bldP spid="32" grpId="0" build="allAtOnce"/>
      <p:bldP spid="32" grpId="1" build="allAtOnce"/>
      <p:bldP spid="32" grpId="2" build="allAtOnce"/>
      <p:bldP spid="32" grpId="3" build="allAtOnce"/>
      <p:bldP spid="32" grpId="4" build="allAtOnce"/>
      <p:bldP spid="33" grpId="0" build="allAtOnce"/>
      <p:bldP spid="33" grpId="1" build="allAtOnce"/>
      <p:bldP spid="33" grpId="2" build="allAtOnce"/>
      <p:bldP spid="33" grpId="3" build="allAtOnce"/>
      <p:bldP spid="33" grpId="4" build="allAtOnce"/>
      <p:bldP spid="34" grpId="0" build="allAtOnce"/>
      <p:bldP spid="34" grpId="1" build="allAtOnce"/>
      <p:bldP spid="34" grpId="2" build="allAtOnce"/>
      <p:bldP spid="34" grpId="3" build="allAtOnce"/>
      <p:bldP spid="34" grpId="4" build="allAtOnce"/>
      <p:bldP spid="35" grpId="0" build="allAtOnce"/>
      <p:bldP spid="35" grpId="1" build="allAtOnce"/>
      <p:bldP spid="35" grpId="2" build="allAtOnce"/>
      <p:bldP spid="35" grpId="3" build="allAtOnce"/>
      <p:bldP spid="35" grpId="4" build="allAtOnce"/>
      <p:bldP spid="36" grpId="0" build="allAtOnce"/>
      <p:bldP spid="36" grpId="1" build="allAtOnce"/>
      <p:bldP spid="36" grpId="2" build="allAtOnce"/>
      <p:bldP spid="36" grpId="3" build="allAtOnce"/>
      <p:bldP spid="36" grpId="4" build="allAtOnce"/>
      <p:bldP spid="37" grpId="0"/>
      <p:bldP spid="37" grpId="1"/>
      <p:bldP spid="37" grpId="2"/>
      <p:bldP spid="38" grpId="0"/>
      <p:bldP spid="38" grpId="1"/>
      <p:bldP spid="38" grpId="2"/>
      <p:bldP spid="39" grpId="0"/>
      <p:bldP spid="39" grpId="1"/>
      <p:bldP spid="39" grpId="2"/>
      <p:bldP spid="40" grpId="0"/>
      <p:bldP spid="40" grpId="1"/>
      <p:bldP spid="40" grpId="2"/>
      <p:bldP spid="41" grpId="0"/>
      <p:bldP spid="41" grpId="1"/>
      <p:bldP spid="41" grpId="2"/>
      <p:bldP spid="5" grpId="0"/>
      <p:bldP spid="5" grpId="1"/>
      <p:bldP spid="5" grpId="2"/>
      <p:bldP spid="6" grpId="0"/>
      <p:bldP spid="6" grpId="1"/>
      <p:bldP spid="6" grpId="2"/>
      <p:bldP spid="43" grpId="0"/>
      <p:bldP spid="43" grpId="1"/>
      <p:bldP spid="3" grpId="0"/>
      <p:bldP spid="3" grpId="1"/>
      <p:bldP spid="4" grpId="0"/>
      <p:bldP spid="4" grpId="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DF0DC09-8605-20EC-07CE-C83FD07537B6}"/>
              </a:ext>
            </a:extLst>
          </p:cNvPr>
          <p:cNvPicPr>
            <a:picLocks noChangeAspect="1"/>
          </p:cNvPicPr>
          <p:nvPr/>
        </p:nvPicPr>
        <p:blipFill rotWithShape="1">
          <a:blip r:embed="rId2">
            <a:extLst>
              <a:ext uri="{28A0092B-C50C-407E-A947-70E740481C1C}">
                <a14:useLocalDpi xmlns:a14="http://schemas.microsoft.com/office/drawing/2010/main" val="0"/>
              </a:ext>
            </a:extLst>
          </a:blip>
          <a:srcRect r="22396"/>
          <a:stretch/>
        </p:blipFill>
        <p:spPr>
          <a:xfrm>
            <a:off x="0" y="0"/>
            <a:ext cx="9144000" cy="6858000"/>
          </a:xfrm>
          <a:prstGeom prst="rect">
            <a:avLst/>
          </a:prstGeom>
        </p:spPr>
      </p:pic>
      <p:sp>
        <p:nvSpPr>
          <p:cNvPr id="25" name="!!s16-Point Star 3">
            <a:extLst>
              <a:ext uri="{FF2B5EF4-FFF2-40B4-BE49-F238E27FC236}">
                <a16:creationId xmlns:a16="http://schemas.microsoft.com/office/drawing/2014/main" id="{C353BC7F-3232-E605-BB5B-0B2C77407703}"/>
              </a:ext>
            </a:extLst>
          </p:cNvPr>
          <p:cNvSpPr/>
          <p:nvPr/>
        </p:nvSpPr>
        <p:spPr>
          <a:xfrm>
            <a:off x="1739766" y="1274262"/>
            <a:ext cx="2040210" cy="1863316"/>
          </a:xfrm>
          <a:prstGeom prst="star16">
            <a:avLst>
              <a:gd name="adj" fmla="val 13850"/>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4-Point Star 4">
            <a:extLst>
              <a:ext uri="{FF2B5EF4-FFF2-40B4-BE49-F238E27FC236}">
                <a16:creationId xmlns:a16="http://schemas.microsoft.com/office/drawing/2014/main" id="{C91958C4-C7D8-42A7-B389-8E1657F3BA46}"/>
              </a:ext>
            </a:extLst>
          </p:cNvPr>
          <p:cNvSpPr/>
          <p:nvPr/>
        </p:nvSpPr>
        <p:spPr>
          <a:xfrm>
            <a:off x="1759057" y="1223492"/>
            <a:ext cx="2040210" cy="1972923"/>
          </a:xfrm>
          <a:prstGeom prst="star4">
            <a:avLst>
              <a:gd name="adj" fmla="val 3376"/>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Rectangle 2">
            <a:extLst>
              <a:ext uri="{FF2B5EF4-FFF2-40B4-BE49-F238E27FC236}">
                <a16:creationId xmlns:a16="http://schemas.microsoft.com/office/drawing/2014/main" id="{8F1A279A-A381-BCED-9426-1F91F43736B4}"/>
              </a:ext>
            </a:extLst>
          </p:cNvPr>
          <p:cNvSpPr txBox="1">
            <a:spLocks noChangeArrowheads="1"/>
          </p:cNvSpPr>
          <p:nvPr/>
        </p:nvSpPr>
        <p:spPr bwMode="auto">
          <a:xfrm>
            <a:off x="2205989" y="1523646"/>
            <a:ext cx="168021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3" name="Rectangle 2">
            <a:extLst>
              <a:ext uri="{FF2B5EF4-FFF2-40B4-BE49-F238E27FC236}">
                <a16:creationId xmlns:a16="http://schemas.microsoft.com/office/drawing/2014/main" id="{478D7B36-DADC-62C6-964A-458B8C50C959}"/>
              </a:ext>
            </a:extLst>
          </p:cNvPr>
          <p:cNvSpPr txBox="1">
            <a:spLocks noChangeArrowheads="1"/>
          </p:cNvSpPr>
          <p:nvPr/>
        </p:nvSpPr>
        <p:spPr bwMode="auto">
          <a:xfrm>
            <a:off x="2205989" y="1523646"/>
            <a:ext cx="168021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4" name="Rectangle 2">
            <a:extLst>
              <a:ext uri="{FF2B5EF4-FFF2-40B4-BE49-F238E27FC236}">
                <a16:creationId xmlns:a16="http://schemas.microsoft.com/office/drawing/2014/main" id="{C89F772E-60BA-1555-FF8D-A78A58814788}"/>
              </a:ext>
            </a:extLst>
          </p:cNvPr>
          <p:cNvSpPr txBox="1">
            <a:spLocks noChangeArrowheads="1"/>
          </p:cNvSpPr>
          <p:nvPr/>
        </p:nvSpPr>
        <p:spPr bwMode="auto">
          <a:xfrm>
            <a:off x="2205989" y="1523646"/>
            <a:ext cx="168021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6" name="Rectangle 2">
            <a:extLst>
              <a:ext uri="{FF2B5EF4-FFF2-40B4-BE49-F238E27FC236}">
                <a16:creationId xmlns:a16="http://schemas.microsoft.com/office/drawing/2014/main" id="{BAC1226A-F182-0C8E-4274-9DCCA8DFEADA}"/>
              </a:ext>
            </a:extLst>
          </p:cNvPr>
          <p:cNvSpPr txBox="1">
            <a:spLocks noChangeArrowheads="1"/>
          </p:cNvSpPr>
          <p:nvPr/>
        </p:nvSpPr>
        <p:spPr bwMode="auto">
          <a:xfrm>
            <a:off x="2205989" y="1523646"/>
            <a:ext cx="168021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8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24" name="is">
            <a:extLst>
              <a:ext uri="{FF2B5EF4-FFF2-40B4-BE49-F238E27FC236}">
                <a16:creationId xmlns:a16="http://schemas.microsoft.com/office/drawing/2014/main" id="{04463F71-04D6-8D23-CD8A-642BFD64C094}"/>
              </a:ext>
            </a:extLst>
          </p:cNvPr>
          <p:cNvSpPr txBox="1">
            <a:spLocks/>
          </p:cNvSpPr>
          <p:nvPr/>
        </p:nvSpPr>
        <p:spPr>
          <a:xfrm>
            <a:off x="1894361" y="3109793"/>
            <a:ext cx="68307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cs typeface="Calibri" panose="020F0502020204030204" pitchFamily="34" charset="0"/>
              </a:rPr>
              <a:t>is</a:t>
            </a:r>
          </a:p>
        </p:txBody>
      </p:sp>
      <p:sp>
        <p:nvSpPr>
          <p:cNvPr id="3074" name="Main"/>
          <p:cNvSpPr>
            <a:spLocks noGrp="1" noChangeArrowheads="1"/>
          </p:cNvSpPr>
          <p:nvPr>
            <p:ph type="title"/>
          </p:nvPr>
        </p:nvSpPr>
        <p:spPr>
          <a:xfrm>
            <a:off x="457200" y="1587747"/>
            <a:ext cx="8229600" cy="3682507"/>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we have known and believed the love that God has for us.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 is love, and he who abides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in love abides in God, and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 in him.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John 4:16 </a:t>
            </a:r>
          </a:p>
        </p:txBody>
      </p:sp>
      <p:sp>
        <p:nvSpPr>
          <p:cNvPr id="9" name="Rectangle 6">
            <a:extLst>
              <a:ext uri="{FF2B5EF4-FFF2-40B4-BE49-F238E27FC236}">
                <a16:creationId xmlns:a16="http://schemas.microsoft.com/office/drawing/2014/main" id="{9A91368F-53C2-C51F-139E-317970DF623E}"/>
              </a:ext>
            </a:extLst>
          </p:cNvPr>
          <p:cNvSpPr>
            <a:spLocks noChangeArrowheads="1"/>
          </p:cNvSpPr>
          <p:nvPr/>
        </p:nvSpPr>
        <p:spPr bwMode="auto">
          <a:xfrm>
            <a:off x="1408948" y="3741828"/>
            <a:ext cx="780313" cy="7065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0" name="Rectangle 6">
            <a:extLst>
              <a:ext uri="{FF2B5EF4-FFF2-40B4-BE49-F238E27FC236}">
                <a16:creationId xmlns:a16="http://schemas.microsoft.com/office/drawing/2014/main" id="{90EBCCDD-E4B3-30EE-0EF9-7129F2FA9585}"/>
              </a:ext>
            </a:extLst>
          </p:cNvPr>
          <p:cNvSpPr>
            <a:spLocks noChangeArrowheads="1"/>
          </p:cNvSpPr>
          <p:nvPr/>
        </p:nvSpPr>
        <p:spPr bwMode="auto">
          <a:xfrm>
            <a:off x="4726722" y="3741827"/>
            <a:ext cx="780284"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1" name="Rectangle 6">
            <a:extLst>
              <a:ext uri="{FF2B5EF4-FFF2-40B4-BE49-F238E27FC236}">
                <a16:creationId xmlns:a16="http://schemas.microsoft.com/office/drawing/2014/main" id="{448C660E-84DA-F5E2-72E4-862C9C6D4010}"/>
              </a:ext>
            </a:extLst>
          </p:cNvPr>
          <p:cNvSpPr>
            <a:spLocks noChangeArrowheads="1"/>
          </p:cNvSpPr>
          <p:nvPr/>
        </p:nvSpPr>
        <p:spPr bwMode="auto">
          <a:xfrm>
            <a:off x="2794715" y="4404767"/>
            <a:ext cx="789007"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2" name="Rectangle 2">
            <a:extLst>
              <a:ext uri="{FF2B5EF4-FFF2-40B4-BE49-F238E27FC236}">
                <a16:creationId xmlns:a16="http://schemas.microsoft.com/office/drawing/2014/main" id="{F6F3207D-8FCB-02B1-C383-8C25AED98CF5}"/>
              </a:ext>
            </a:extLst>
          </p:cNvPr>
          <p:cNvSpPr txBox="1">
            <a:spLocks noChangeArrowheads="1"/>
          </p:cNvSpPr>
          <p:nvPr/>
        </p:nvSpPr>
        <p:spPr bwMode="auto">
          <a:xfrm>
            <a:off x="3360419" y="4381146"/>
            <a:ext cx="120124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5400" b="1" kern="0" dirty="0">
                <a:ln w="17780" cmpd="sng">
                  <a:solidFill>
                    <a:srgbClr val="FFFFFF"/>
                  </a:solidFill>
                  <a:prstDash val="solid"/>
                  <a:miter lim="800000"/>
                </a:ln>
                <a:solidFill>
                  <a:srgbClr val="FFC000"/>
                </a:solidFill>
                <a:effectLst>
                  <a:glow rad="152400">
                    <a:schemeClr val="tx1"/>
                  </a:glow>
                  <a:outerShdw blurRad="50800" algn="tl" rotWithShape="0">
                    <a:srgbClr val="000000"/>
                  </a:outerShdw>
                </a:effectLst>
                <a:latin typeface="Calibri" panose="020F0502020204030204" pitchFamily="34" charset="0"/>
              </a:rPr>
              <a:t>US</a:t>
            </a:r>
          </a:p>
        </p:txBody>
      </p:sp>
      <p:sp>
        <p:nvSpPr>
          <p:cNvPr id="13" name="Rectangle 2">
            <a:extLst>
              <a:ext uri="{FF2B5EF4-FFF2-40B4-BE49-F238E27FC236}">
                <a16:creationId xmlns:a16="http://schemas.microsoft.com/office/drawing/2014/main" id="{0CE8E5CC-0C22-0B5D-B660-FD670305A849}"/>
              </a:ext>
            </a:extLst>
          </p:cNvPr>
          <p:cNvSpPr txBox="1">
            <a:spLocks noChangeArrowheads="1"/>
          </p:cNvSpPr>
          <p:nvPr/>
        </p:nvSpPr>
        <p:spPr bwMode="auto">
          <a:xfrm>
            <a:off x="801975" y="3025515"/>
            <a:ext cx="1303552" cy="8074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God</a:t>
            </a:r>
          </a:p>
        </p:txBody>
      </p:sp>
      <p:sp>
        <p:nvSpPr>
          <p:cNvPr id="14" name="Rectangle 2">
            <a:extLst>
              <a:ext uri="{FF2B5EF4-FFF2-40B4-BE49-F238E27FC236}">
                <a16:creationId xmlns:a16="http://schemas.microsoft.com/office/drawing/2014/main" id="{D6433B79-1CEC-9AF4-BA7C-0F6208B190BC}"/>
              </a:ext>
            </a:extLst>
          </p:cNvPr>
          <p:cNvSpPr txBox="1">
            <a:spLocks noChangeArrowheads="1"/>
          </p:cNvSpPr>
          <p:nvPr/>
        </p:nvSpPr>
        <p:spPr bwMode="auto">
          <a:xfrm>
            <a:off x="2318479" y="3042032"/>
            <a:ext cx="144308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love</a:t>
            </a:r>
          </a:p>
        </p:txBody>
      </p:sp>
      <p:sp>
        <p:nvSpPr>
          <p:cNvPr id="8" name="=">
            <a:extLst>
              <a:ext uri="{FF2B5EF4-FFF2-40B4-BE49-F238E27FC236}">
                <a16:creationId xmlns:a16="http://schemas.microsoft.com/office/drawing/2014/main" id="{21733273-654E-DC54-930C-6DBB9ECF05F5}"/>
              </a:ext>
            </a:extLst>
          </p:cNvPr>
          <p:cNvSpPr txBox="1">
            <a:spLocks noChangeArrowheads="1"/>
          </p:cNvSpPr>
          <p:nvPr/>
        </p:nvSpPr>
        <p:spPr bwMode="auto">
          <a:xfrm>
            <a:off x="1822455" y="3000592"/>
            <a:ext cx="811309" cy="795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66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60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
        <p:nvSpPr>
          <p:cNvPr id="15" name="Rectangle 2">
            <a:extLst>
              <a:ext uri="{FF2B5EF4-FFF2-40B4-BE49-F238E27FC236}">
                <a16:creationId xmlns:a16="http://schemas.microsoft.com/office/drawing/2014/main" id="{737F2FE7-FDBB-193E-D3A6-298C4A2BBE58}"/>
              </a:ext>
            </a:extLst>
          </p:cNvPr>
          <p:cNvSpPr txBox="1">
            <a:spLocks noChangeArrowheads="1"/>
          </p:cNvSpPr>
          <p:nvPr/>
        </p:nvSpPr>
        <p:spPr bwMode="auto">
          <a:xfrm>
            <a:off x="1917427" y="3711791"/>
            <a:ext cx="1436246" cy="776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love</a:t>
            </a:r>
          </a:p>
        </p:txBody>
      </p:sp>
      <p:sp>
        <p:nvSpPr>
          <p:cNvPr id="16" name="Rectangle 2">
            <a:extLst>
              <a:ext uri="{FF2B5EF4-FFF2-40B4-BE49-F238E27FC236}">
                <a16:creationId xmlns:a16="http://schemas.microsoft.com/office/drawing/2014/main" id="{ABD61452-6B51-1480-AA6E-373B12053B95}"/>
              </a:ext>
            </a:extLst>
          </p:cNvPr>
          <p:cNvSpPr txBox="1">
            <a:spLocks noChangeArrowheads="1"/>
          </p:cNvSpPr>
          <p:nvPr/>
        </p:nvSpPr>
        <p:spPr bwMode="auto">
          <a:xfrm>
            <a:off x="5297775" y="3681181"/>
            <a:ext cx="1275949" cy="833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God</a:t>
            </a:r>
          </a:p>
        </p:txBody>
      </p:sp>
      <p:sp>
        <p:nvSpPr>
          <p:cNvPr id="17" name="Arrow: Left-Right 16">
            <a:extLst>
              <a:ext uri="{FF2B5EF4-FFF2-40B4-BE49-F238E27FC236}">
                <a16:creationId xmlns:a16="http://schemas.microsoft.com/office/drawing/2014/main" id="{5C9598CB-FF39-CE59-A8A4-DB2E16AE0B04}"/>
              </a:ext>
            </a:extLst>
          </p:cNvPr>
          <p:cNvSpPr/>
          <p:nvPr/>
        </p:nvSpPr>
        <p:spPr>
          <a:xfrm>
            <a:off x="3216876" y="3862137"/>
            <a:ext cx="1622854" cy="541421"/>
          </a:xfrm>
          <a:prstGeom prst="leftRightArrow">
            <a:avLst>
              <a:gd name="adj1" fmla="val 45435"/>
              <a:gd name="adj2" fmla="val 61412"/>
            </a:avLst>
          </a:prstGeom>
          <a:solidFill>
            <a:srgbClr val="66FF33"/>
          </a:solidFill>
          <a:scene3d>
            <a:camera prst="orthographicFront"/>
            <a:lightRig rig="morning" dir="t"/>
          </a:scene3d>
          <a:sp3d prstMaterial="plastic">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Left 17">
            <a:extLst>
              <a:ext uri="{FF2B5EF4-FFF2-40B4-BE49-F238E27FC236}">
                <a16:creationId xmlns:a16="http://schemas.microsoft.com/office/drawing/2014/main" id="{9139AEE0-061A-A3C2-AA13-424EE17EC18A}"/>
              </a:ext>
            </a:extLst>
          </p:cNvPr>
          <p:cNvSpPr/>
          <p:nvPr/>
        </p:nvSpPr>
        <p:spPr>
          <a:xfrm rot="3255958">
            <a:off x="2923674" y="3789948"/>
            <a:ext cx="806115" cy="601579"/>
          </a:xfrm>
          <a:prstGeom prst="leftArrow">
            <a:avLst>
              <a:gd name="adj1" fmla="val 40883"/>
              <a:gd name="adj2" fmla="val 58867"/>
            </a:avLst>
          </a:prstGeom>
          <a:solidFill>
            <a:srgbClr val="66FF33"/>
          </a:solidFill>
          <a:scene3d>
            <a:camera prst="orthographicFront"/>
            <a:lightRig rig="morning" dir="t"/>
          </a:scene3d>
          <a:sp3d prstMaterial="plastic">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a:extLst>
              <a:ext uri="{FF2B5EF4-FFF2-40B4-BE49-F238E27FC236}">
                <a16:creationId xmlns:a16="http://schemas.microsoft.com/office/drawing/2014/main" id="{AD43A945-671E-DFEE-52C6-B16CB05127D2}"/>
              </a:ext>
            </a:extLst>
          </p:cNvPr>
          <p:cNvSpPr txBox="1">
            <a:spLocks/>
          </p:cNvSpPr>
          <p:nvPr/>
        </p:nvSpPr>
        <p:spPr>
          <a:xfrm>
            <a:off x="4348716" y="4439457"/>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pure in heart</a:t>
            </a:r>
          </a:p>
        </p:txBody>
      </p:sp>
      <p:sp>
        <p:nvSpPr>
          <p:cNvPr id="20" name="MainCorner">
            <a:extLst>
              <a:ext uri="{FF2B5EF4-FFF2-40B4-BE49-F238E27FC236}">
                <a16:creationId xmlns:a16="http://schemas.microsoft.com/office/drawing/2014/main" id="{4C0EE092-5B77-F565-8883-2D99B100FAAB}"/>
              </a:ext>
            </a:extLst>
          </p:cNvPr>
          <p:cNvSpPr txBox="1">
            <a:spLocks noChangeArrowheads="1"/>
          </p:cNvSpPr>
          <p:nvPr/>
        </p:nvSpPr>
        <p:spPr bwMode="auto">
          <a:xfrm>
            <a:off x="4104168" y="3625703"/>
            <a:ext cx="4763386" cy="2849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Blessed are the pure in heart, For they shall see God.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Matthew 5:8 </a:t>
            </a:r>
            <a:r>
              <a:rPr lang="en-US" altLang="en-US" sz="40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1" name="Rectangle 2">
            <a:extLst>
              <a:ext uri="{FF2B5EF4-FFF2-40B4-BE49-F238E27FC236}">
                <a16:creationId xmlns:a16="http://schemas.microsoft.com/office/drawing/2014/main" id="{0F9D2D0F-59F0-C6F1-8F64-458595A82BC7}"/>
              </a:ext>
            </a:extLst>
          </p:cNvPr>
          <p:cNvSpPr txBox="1">
            <a:spLocks noChangeArrowheads="1"/>
          </p:cNvSpPr>
          <p:nvPr/>
        </p:nvSpPr>
        <p:spPr bwMode="auto">
          <a:xfrm>
            <a:off x="4166724" y="4367982"/>
            <a:ext cx="3610713" cy="750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pure in heart</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2" name="Rectangle 2">
            <a:extLst>
              <a:ext uri="{FF2B5EF4-FFF2-40B4-BE49-F238E27FC236}">
                <a16:creationId xmlns:a16="http://schemas.microsoft.com/office/drawing/2014/main" id="{3E28AB37-6854-E6ED-8768-429C292EDD31}"/>
              </a:ext>
            </a:extLst>
          </p:cNvPr>
          <p:cNvSpPr txBox="1">
            <a:spLocks noChangeArrowheads="1"/>
          </p:cNvSpPr>
          <p:nvPr/>
        </p:nvSpPr>
        <p:spPr bwMode="auto">
          <a:xfrm>
            <a:off x="6063915" y="4396471"/>
            <a:ext cx="1618387" cy="776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6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BlackChancery" pitchFamily="2" charset="0"/>
              </a:rPr>
              <a:t>love</a:t>
            </a:r>
          </a:p>
        </p:txBody>
      </p:sp>
      <p:sp>
        <p:nvSpPr>
          <p:cNvPr id="23" name="in">
            <a:extLst>
              <a:ext uri="{FF2B5EF4-FFF2-40B4-BE49-F238E27FC236}">
                <a16:creationId xmlns:a16="http://schemas.microsoft.com/office/drawing/2014/main" id="{5BD2DFB9-D946-DD7F-4882-6F1252E98707}"/>
              </a:ext>
            </a:extLst>
          </p:cNvPr>
          <p:cNvSpPr>
            <a:spLocks noChangeArrowheads="1"/>
          </p:cNvSpPr>
          <p:nvPr/>
        </p:nvSpPr>
        <p:spPr bwMode="auto">
          <a:xfrm>
            <a:off x="5491397" y="4384091"/>
            <a:ext cx="79306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27" name="RED" hidden="1">
            <a:extLst>
              <a:ext uri="{FF2B5EF4-FFF2-40B4-BE49-F238E27FC236}">
                <a16:creationId xmlns:a16="http://schemas.microsoft.com/office/drawing/2014/main" id="{B56B8292-8963-B04F-8583-654346AD0C35}"/>
              </a:ext>
            </a:extLst>
          </p:cNvPr>
          <p:cNvSpPr txBox="1">
            <a:spLocks noChangeArrowheads="1"/>
          </p:cNvSpPr>
          <p:nvPr/>
        </p:nvSpPr>
        <p:spPr bwMode="auto">
          <a:xfrm>
            <a:off x="5899302" y="3073313"/>
            <a:ext cx="1349431" cy="79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noFill/>
                  <a:prstDash val="solid"/>
                  <a:miter lim="800000"/>
                </a:ln>
                <a:solidFill>
                  <a:srgbClr val="FF0000"/>
                </a:solidFill>
                <a:effectLst>
                  <a:outerShdw blurRad="50800" algn="tl" rotWithShape="0">
                    <a:srgbClr val="000000"/>
                  </a:outerShdw>
                </a:effectLst>
                <a:latin typeface="Calibri" panose="020F0502020204030204" pitchFamily="34" charset="0"/>
              </a:rPr>
              <a:t>God</a:t>
            </a:r>
          </a:p>
        </p:txBody>
      </p:sp>
    </p:spTree>
    <p:extLst>
      <p:ext uri="{BB962C8B-B14F-4D97-AF65-F5344CB8AC3E}">
        <p14:creationId xmlns:p14="http://schemas.microsoft.com/office/powerpoint/2010/main" val="1991724886"/>
      </p:ext>
    </p:extLst>
  </p:cSld>
  <p:clrMapOvr>
    <a:masterClrMapping/>
  </p:clrMapOvr>
  <p:transition spd="slow">
    <p:plus/>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childTnLst>
                                </p:cTn>
                              </p:par>
                              <p:par>
                                <p:cTn id="9" presetID="42" presetClass="path" presetSubtype="0" accel="50000" decel="50000" fill="hold" grpId="2" nodeType="withEffect">
                                  <p:stCondLst>
                                    <p:cond delay="0"/>
                                  </p:stCondLst>
                                  <p:childTnLst>
                                    <p:animMotion origin="layout" path="M -1.38889E-6 -2.59259E-6 L -0.40521 -0.40115 " pathEditMode="relative" rAng="0" ptsTypes="AA">
                                      <p:cBhvr>
                                        <p:cTn id="10" dur="1000" spd="-100000" fill="hold"/>
                                        <p:tgtEl>
                                          <p:spTgt spid="20"/>
                                        </p:tgtEl>
                                        <p:attrNameLst>
                                          <p:attrName>ppt_x</p:attrName>
                                          <p:attrName>ppt_y</p:attrName>
                                        </p:attrNameLst>
                                      </p:cBhvr>
                                      <p:rCtr x="-20260" y="-20069"/>
                                    </p:animMotion>
                                  </p:childTnLst>
                                </p:cTn>
                              </p:par>
                              <p:par>
                                <p:cTn id="11" presetID="23" presetClass="entr" presetSubtype="16" fill="hold" grpId="1" nodeType="with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500" fill="hold"/>
                                        <p:tgtEl>
                                          <p:spTgt spid="25"/>
                                        </p:tgtEl>
                                        <p:attrNameLst>
                                          <p:attrName>ppt_w</p:attrName>
                                        </p:attrNameLst>
                                      </p:cBhvr>
                                      <p:tavLst>
                                        <p:tav tm="0">
                                          <p:val>
                                            <p:fltVal val="0"/>
                                          </p:val>
                                        </p:tav>
                                        <p:tav tm="100000">
                                          <p:val>
                                            <p:strVal val="#ppt_w"/>
                                          </p:val>
                                        </p:tav>
                                      </p:tavLst>
                                    </p:anim>
                                    <p:anim calcmode="lin" valueType="num">
                                      <p:cBhvr>
                                        <p:cTn id="14" dur="500" fill="hold"/>
                                        <p:tgtEl>
                                          <p:spTgt spid="25"/>
                                        </p:tgtEl>
                                        <p:attrNameLst>
                                          <p:attrName>ppt_h</p:attrName>
                                        </p:attrNameLst>
                                      </p:cBhvr>
                                      <p:tavLst>
                                        <p:tav tm="0">
                                          <p:val>
                                            <p:fltVal val="0"/>
                                          </p:val>
                                        </p:tav>
                                        <p:tav tm="100000">
                                          <p:val>
                                            <p:strVal val="#ppt_h"/>
                                          </p:val>
                                        </p:tav>
                                      </p:tavLst>
                                    </p:anim>
                                  </p:childTnLst>
                                </p:cTn>
                              </p:par>
                              <p:par>
                                <p:cTn id="15" presetID="23" presetClass="entr" presetSubtype="16" fill="hold" grpId="1"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childTnLst>
                                </p:cTn>
                              </p:par>
                              <p:par>
                                <p:cTn id="19" presetID="8" presetClass="emph" presetSubtype="0" repeatCount="indefinite" fill="hold" grpId="0" nodeType="withEffect">
                                  <p:stCondLst>
                                    <p:cond delay="0"/>
                                  </p:stCondLst>
                                  <p:childTnLst>
                                    <p:animRot by="-21600000">
                                      <p:cBhvr>
                                        <p:cTn id="20" dur="1000" fill="hold"/>
                                        <p:tgtEl>
                                          <p:spTgt spid="25"/>
                                        </p:tgtEl>
                                        <p:attrNameLst>
                                          <p:attrName>r</p:attrName>
                                        </p:attrNameLst>
                                      </p:cBhvr>
                                    </p:animRot>
                                  </p:childTnLst>
                                </p:cTn>
                              </p:par>
                              <p:par>
                                <p:cTn id="21" presetID="8" presetClass="emph" presetSubtype="0" repeatCount="indefinite" fill="hold" grpId="0" nodeType="withEffect">
                                  <p:stCondLst>
                                    <p:cond delay="0"/>
                                  </p:stCondLst>
                                  <p:childTnLst>
                                    <p:animRot by="21600000">
                                      <p:cBhvr>
                                        <p:cTn id="22" dur="500" fill="hold"/>
                                        <p:tgtEl>
                                          <p:spTgt spid="26"/>
                                        </p:tgtEl>
                                        <p:attrNameLst>
                                          <p:attrName>r</p:attrName>
                                        </p:attrNameLst>
                                      </p:cBhvr>
                                    </p:animRo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500"/>
                                        <p:tgtEl>
                                          <p:spTgt spid="7"/>
                                        </p:tgtEl>
                                      </p:cBhvr>
                                    </p:animEffect>
                                  </p:childTnLst>
                                </p:cTn>
                              </p:par>
                              <p:par>
                                <p:cTn id="28" presetID="18" presetClass="emph" presetSubtype="0" fill="hold" grpId="1" nodeType="withEffect">
                                  <p:stCondLst>
                                    <p:cond delay="0"/>
                                  </p:stCondLst>
                                  <p:childTnLst>
                                    <p:set>
                                      <p:cBhvr override="childStyle">
                                        <p:cTn id="29" dur="500" fill="hold"/>
                                        <p:tgtEl>
                                          <p:spTgt spid="7"/>
                                        </p:tgtEl>
                                        <p:attrNameLst>
                                          <p:attrName>style.textDecorationUnderline</p:attrName>
                                        </p:attrNameLst>
                                      </p:cBhvr>
                                      <p:to>
                                        <p:strVal val="true"/>
                                      </p:to>
                                    </p:set>
                                  </p:childTnLst>
                                </p:cTn>
                              </p:par>
                              <p:par>
                                <p:cTn id="30" presetID="22" presetClass="entr" presetSubtype="8" fill="hold" grpId="0" nodeType="with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wipe(left)">
                                      <p:cBhvr>
                                        <p:cTn id="32" dur="500"/>
                                        <p:tgtEl>
                                          <p:spTgt spid="21"/>
                                        </p:tgtEl>
                                      </p:cBhvr>
                                    </p:animEffect>
                                  </p:childTnLst>
                                </p:cTn>
                              </p:par>
                              <p:par>
                                <p:cTn id="33" presetID="0" presetClass="entr" presetSubtype="0" fill="hold" grpId="0" nodeType="withEffect">
                                  <p:stCondLst>
                                    <p:cond delay="400"/>
                                  </p:stCondLst>
                                  <p:childTnLst>
                                    <p:set>
                                      <p:cBhvr>
                                        <p:cTn id="34" dur="1" fill="hold">
                                          <p:stCondLst>
                                            <p:cond delay="0"/>
                                          </p:stCondLst>
                                        </p:cTn>
                                        <p:tgtEl>
                                          <p:spTgt spid="23"/>
                                        </p:tgtEl>
                                        <p:attrNameLst>
                                          <p:attrName>style.visibility</p:attrName>
                                        </p:attrNameLst>
                                      </p:cBhvr>
                                      <p:to>
                                        <p:strVal val="visible"/>
                                      </p:to>
                                    </p:set>
                                    <p:animEffect transition="in" filter="dissolve">
                                      <p:cBhvr>
                                        <p:cTn id="35" dur="500">
                                          <p:stCondLst>
                                            <p:cond delay="0"/>
                                          </p:stCondLst>
                                        </p:cTn>
                                        <p:tgtEl>
                                          <p:spTgt spid="23"/>
                                        </p:tgtEl>
                                      </p:cBhvr>
                                    </p:animEffect>
                                    <p:anim to="" calcmode="lin" valueType="num">
                                      <p:cBhvr>
                                        <p:cTn id="36" dur="500" fill="hold">
                                          <p:stCondLst>
                                            <p:cond delay="0"/>
                                          </p:stCondLst>
                                        </p:cTn>
                                        <p:tgtEl>
                                          <p:spTgt spid="23"/>
                                        </p:tgtEl>
                                        <p:attrNameLst>
                                          <p:attrName>ppt_w</p:attrName>
                                        </p:attrNameLst>
                                      </p:cBhvr>
                                      <p:tavLst>
                                        <p:tav tm="0">
                                          <p:val>
                                            <p:strVal val="#ppt_w*4"/>
                                          </p:val>
                                        </p:tav>
                                        <p:tav tm="100000">
                                          <p:val>
                                            <p:strVal val="#ppt_w"/>
                                          </p:val>
                                        </p:tav>
                                      </p:tavLst>
                                    </p:anim>
                                    <p:anim to="" calcmode="lin" valueType="num">
                                      <p:cBhvr>
                                        <p:cTn id="37" dur="500" fill="hold">
                                          <p:stCondLst>
                                            <p:cond delay="0"/>
                                          </p:stCondLst>
                                        </p:cTn>
                                        <p:tgtEl>
                                          <p:spTgt spid="23"/>
                                        </p:tgtEl>
                                        <p:attrNameLst>
                                          <p:attrName>ppt_h</p:attrName>
                                        </p:attrNameLst>
                                      </p:cBhvr>
                                      <p:tavLst>
                                        <p:tav tm="0">
                                          <p:val>
                                            <p:strVal val="#ppt_h*4"/>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wipe(left)">
                                      <p:cBhvr>
                                        <p:cTn id="42" dur="500"/>
                                        <p:tgtEl>
                                          <p:spTgt spid="22"/>
                                        </p:tgtEl>
                                      </p:cBhvr>
                                    </p:animEffect>
                                  </p:childTnLst>
                                </p:cTn>
                              </p:par>
                            </p:childTnLst>
                          </p:cTn>
                        </p:par>
                      </p:childTnLst>
                    </p:cTn>
                  </p:par>
                  <p:par>
                    <p:cTn id="43" fill="hold">
                      <p:stCondLst>
                        <p:cond delay="indefinite"/>
                      </p:stCondLst>
                      <p:childTnLst>
                        <p:par>
                          <p:cTn id="44" fill="hold">
                            <p:stCondLst>
                              <p:cond delay="0"/>
                            </p:stCondLst>
                            <p:childTnLst>
                              <p:par>
                                <p:cTn id="45" presetID="23" presetClass="exit" presetSubtype="32" fill="hold" grpId="1" nodeType="clickEffect">
                                  <p:stCondLst>
                                    <p:cond delay="0"/>
                                  </p:stCondLst>
                                  <p:childTnLst>
                                    <p:anim calcmode="lin" valueType="num">
                                      <p:cBhvr>
                                        <p:cTn id="46" dur="750"/>
                                        <p:tgtEl>
                                          <p:spTgt spid="20"/>
                                        </p:tgtEl>
                                        <p:attrNameLst>
                                          <p:attrName>ppt_w</p:attrName>
                                        </p:attrNameLst>
                                      </p:cBhvr>
                                      <p:tavLst>
                                        <p:tav tm="0">
                                          <p:val>
                                            <p:strVal val="ppt_w"/>
                                          </p:val>
                                        </p:tav>
                                        <p:tav tm="100000">
                                          <p:val>
                                            <p:fltVal val="0"/>
                                          </p:val>
                                        </p:tav>
                                      </p:tavLst>
                                    </p:anim>
                                    <p:anim calcmode="lin" valueType="num">
                                      <p:cBhvr>
                                        <p:cTn id="47" dur="750"/>
                                        <p:tgtEl>
                                          <p:spTgt spid="20"/>
                                        </p:tgtEl>
                                        <p:attrNameLst>
                                          <p:attrName>ppt_h</p:attrName>
                                        </p:attrNameLst>
                                      </p:cBhvr>
                                      <p:tavLst>
                                        <p:tav tm="0">
                                          <p:val>
                                            <p:strVal val="ppt_h"/>
                                          </p:val>
                                        </p:tav>
                                        <p:tav tm="100000">
                                          <p:val>
                                            <p:fltVal val="0"/>
                                          </p:val>
                                        </p:tav>
                                      </p:tavLst>
                                    </p:anim>
                                    <p:set>
                                      <p:cBhvr>
                                        <p:cTn id="48" dur="1" fill="hold">
                                          <p:stCondLst>
                                            <p:cond delay="749"/>
                                          </p:stCondLst>
                                        </p:cTn>
                                        <p:tgtEl>
                                          <p:spTgt spid="20"/>
                                        </p:tgtEl>
                                        <p:attrNameLst>
                                          <p:attrName>style.visibility</p:attrName>
                                        </p:attrNameLst>
                                      </p:cBhvr>
                                      <p:to>
                                        <p:strVal val="hidden"/>
                                      </p:to>
                                    </p:set>
                                  </p:childTnLst>
                                </p:cTn>
                              </p:par>
                              <p:par>
                                <p:cTn id="49" presetID="23" presetClass="exit" presetSubtype="32" fill="hold" grpId="1" nodeType="withEffect">
                                  <p:stCondLst>
                                    <p:cond delay="0"/>
                                  </p:stCondLst>
                                  <p:childTnLst>
                                    <p:anim calcmode="lin" valueType="num">
                                      <p:cBhvr>
                                        <p:cTn id="50" dur="750"/>
                                        <p:tgtEl>
                                          <p:spTgt spid="22"/>
                                        </p:tgtEl>
                                        <p:attrNameLst>
                                          <p:attrName>ppt_w</p:attrName>
                                        </p:attrNameLst>
                                      </p:cBhvr>
                                      <p:tavLst>
                                        <p:tav tm="0">
                                          <p:val>
                                            <p:strVal val="ppt_w"/>
                                          </p:val>
                                        </p:tav>
                                        <p:tav tm="100000">
                                          <p:val>
                                            <p:fltVal val="0"/>
                                          </p:val>
                                        </p:tav>
                                      </p:tavLst>
                                    </p:anim>
                                    <p:anim calcmode="lin" valueType="num">
                                      <p:cBhvr>
                                        <p:cTn id="51" dur="750"/>
                                        <p:tgtEl>
                                          <p:spTgt spid="22"/>
                                        </p:tgtEl>
                                        <p:attrNameLst>
                                          <p:attrName>ppt_h</p:attrName>
                                        </p:attrNameLst>
                                      </p:cBhvr>
                                      <p:tavLst>
                                        <p:tav tm="0">
                                          <p:val>
                                            <p:strVal val="ppt_h"/>
                                          </p:val>
                                        </p:tav>
                                        <p:tav tm="100000">
                                          <p:val>
                                            <p:fltVal val="0"/>
                                          </p:val>
                                        </p:tav>
                                      </p:tavLst>
                                    </p:anim>
                                    <p:set>
                                      <p:cBhvr>
                                        <p:cTn id="52" dur="1" fill="hold">
                                          <p:stCondLst>
                                            <p:cond delay="749"/>
                                          </p:stCondLst>
                                        </p:cTn>
                                        <p:tgtEl>
                                          <p:spTgt spid="22"/>
                                        </p:tgtEl>
                                        <p:attrNameLst>
                                          <p:attrName>style.visibility</p:attrName>
                                        </p:attrNameLst>
                                      </p:cBhvr>
                                      <p:to>
                                        <p:strVal val="hidden"/>
                                      </p:to>
                                    </p:set>
                                  </p:childTnLst>
                                </p:cTn>
                              </p:par>
                              <p:par>
                                <p:cTn id="53" presetID="23" presetClass="exit" presetSubtype="32" fill="hold" grpId="1" nodeType="withEffect">
                                  <p:stCondLst>
                                    <p:cond delay="0"/>
                                  </p:stCondLst>
                                  <p:childTnLst>
                                    <p:anim calcmode="lin" valueType="num">
                                      <p:cBhvr>
                                        <p:cTn id="54" dur="750"/>
                                        <p:tgtEl>
                                          <p:spTgt spid="23"/>
                                        </p:tgtEl>
                                        <p:attrNameLst>
                                          <p:attrName>ppt_w</p:attrName>
                                        </p:attrNameLst>
                                      </p:cBhvr>
                                      <p:tavLst>
                                        <p:tav tm="0">
                                          <p:val>
                                            <p:strVal val="ppt_w"/>
                                          </p:val>
                                        </p:tav>
                                        <p:tav tm="100000">
                                          <p:val>
                                            <p:fltVal val="0"/>
                                          </p:val>
                                        </p:tav>
                                      </p:tavLst>
                                    </p:anim>
                                    <p:anim calcmode="lin" valueType="num">
                                      <p:cBhvr>
                                        <p:cTn id="55" dur="750"/>
                                        <p:tgtEl>
                                          <p:spTgt spid="23"/>
                                        </p:tgtEl>
                                        <p:attrNameLst>
                                          <p:attrName>ppt_h</p:attrName>
                                        </p:attrNameLst>
                                      </p:cBhvr>
                                      <p:tavLst>
                                        <p:tav tm="0">
                                          <p:val>
                                            <p:strVal val="ppt_h"/>
                                          </p:val>
                                        </p:tav>
                                        <p:tav tm="100000">
                                          <p:val>
                                            <p:fltVal val="0"/>
                                          </p:val>
                                        </p:tav>
                                      </p:tavLst>
                                    </p:anim>
                                    <p:set>
                                      <p:cBhvr>
                                        <p:cTn id="56" dur="1" fill="hold">
                                          <p:stCondLst>
                                            <p:cond delay="749"/>
                                          </p:stCondLst>
                                        </p:cTn>
                                        <p:tgtEl>
                                          <p:spTgt spid="23"/>
                                        </p:tgtEl>
                                        <p:attrNameLst>
                                          <p:attrName>style.visibility</p:attrName>
                                        </p:attrNameLst>
                                      </p:cBhvr>
                                      <p:to>
                                        <p:strVal val="hidden"/>
                                      </p:to>
                                    </p:set>
                                  </p:childTnLst>
                                </p:cTn>
                              </p:par>
                              <p:par>
                                <p:cTn id="57" presetID="23" presetClass="exit" presetSubtype="32" fill="hold" grpId="2" nodeType="withEffect">
                                  <p:stCondLst>
                                    <p:cond delay="0"/>
                                  </p:stCondLst>
                                  <p:childTnLst>
                                    <p:anim calcmode="lin" valueType="num">
                                      <p:cBhvr>
                                        <p:cTn id="58" dur="750"/>
                                        <p:tgtEl>
                                          <p:spTgt spid="7"/>
                                        </p:tgtEl>
                                        <p:attrNameLst>
                                          <p:attrName>ppt_w</p:attrName>
                                        </p:attrNameLst>
                                      </p:cBhvr>
                                      <p:tavLst>
                                        <p:tav tm="0">
                                          <p:val>
                                            <p:strVal val="ppt_w"/>
                                          </p:val>
                                        </p:tav>
                                        <p:tav tm="100000">
                                          <p:val>
                                            <p:fltVal val="0"/>
                                          </p:val>
                                        </p:tav>
                                      </p:tavLst>
                                    </p:anim>
                                    <p:anim calcmode="lin" valueType="num">
                                      <p:cBhvr>
                                        <p:cTn id="59" dur="750"/>
                                        <p:tgtEl>
                                          <p:spTgt spid="7"/>
                                        </p:tgtEl>
                                        <p:attrNameLst>
                                          <p:attrName>ppt_h</p:attrName>
                                        </p:attrNameLst>
                                      </p:cBhvr>
                                      <p:tavLst>
                                        <p:tav tm="0">
                                          <p:val>
                                            <p:strVal val="ppt_h"/>
                                          </p:val>
                                        </p:tav>
                                        <p:tav tm="100000">
                                          <p:val>
                                            <p:fltVal val="0"/>
                                          </p:val>
                                        </p:tav>
                                      </p:tavLst>
                                    </p:anim>
                                    <p:set>
                                      <p:cBhvr>
                                        <p:cTn id="60" dur="1" fill="hold">
                                          <p:stCondLst>
                                            <p:cond delay="749"/>
                                          </p:stCondLst>
                                        </p:cTn>
                                        <p:tgtEl>
                                          <p:spTgt spid="7"/>
                                        </p:tgtEl>
                                        <p:attrNameLst>
                                          <p:attrName>style.visibility</p:attrName>
                                        </p:attrNameLst>
                                      </p:cBhvr>
                                      <p:to>
                                        <p:strVal val="hidden"/>
                                      </p:to>
                                    </p:set>
                                  </p:childTnLst>
                                </p:cTn>
                              </p:par>
                              <p:par>
                                <p:cTn id="61" presetID="23" presetClass="exit" presetSubtype="32" fill="hold" grpId="1" nodeType="withEffect">
                                  <p:stCondLst>
                                    <p:cond delay="0"/>
                                  </p:stCondLst>
                                  <p:childTnLst>
                                    <p:anim calcmode="lin" valueType="num">
                                      <p:cBhvr>
                                        <p:cTn id="62" dur="750"/>
                                        <p:tgtEl>
                                          <p:spTgt spid="21"/>
                                        </p:tgtEl>
                                        <p:attrNameLst>
                                          <p:attrName>ppt_w</p:attrName>
                                        </p:attrNameLst>
                                      </p:cBhvr>
                                      <p:tavLst>
                                        <p:tav tm="0">
                                          <p:val>
                                            <p:strVal val="ppt_w"/>
                                          </p:val>
                                        </p:tav>
                                        <p:tav tm="100000">
                                          <p:val>
                                            <p:fltVal val="0"/>
                                          </p:val>
                                        </p:tav>
                                      </p:tavLst>
                                    </p:anim>
                                    <p:anim calcmode="lin" valueType="num">
                                      <p:cBhvr>
                                        <p:cTn id="63" dur="750"/>
                                        <p:tgtEl>
                                          <p:spTgt spid="21"/>
                                        </p:tgtEl>
                                        <p:attrNameLst>
                                          <p:attrName>ppt_h</p:attrName>
                                        </p:attrNameLst>
                                      </p:cBhvr>
                                      <p:tavLst>
                                        <p:tav tm="0">
                                          <p:val>
                                            <p:strVal val="ppt_h"/>
                                          </p:val>
                                        </p:tav>
                                        <p:tav tm="100000">
                                          <p:val>
                                            <p:fltVal val="0"/>
                                          </p:val>
                                        </p:tav>
                                      </p:tavLst>
                                    </p:anim>
                                    <p:set>
                                      <p:cBhvr>
                                        <p:cTn id="64" dur="1" fill="hold">
                                          <p:stCondLst>
                                            <p:cond delay="749"/>
                                          </p:stCondLst>
                                        </p:cTn>
                                        <p:tgtEl>
                                          <p:spTgt spid="21"/>
                                        </p:tgtEl>
                                        <p:attrNameLst>
                                          <p:attrName>style.visibility</p:attrName>
                                        </p:attrNameLst>
                                      </p:cBhvr>
                                      <p:to>
                                        <p:strVal val="hidden"/>
                                      </p:to>
                                    </p:set>
                                  </p:childTnLst>
                                </p:cTn>
                              </p:par>
                              <p:par>
                                <p:cTn id="65" presetID="42" presetClass="path" presetSubtype="0" fill="hold" grpId="3" nodeType="withEffect">
                                  <p:stCondLst>
                                    <p:cond delay="0"/>
                                  </p:stCondLst>
                                  <p:childTnLst>
                                    <p:animMotion origin="layout" path="M -1.38889E-6 -2.59259E-6 L -0.34913 -0.37199 " pathEditMode="relative" rAng="0" ptsTypes="AA">
                                      <p:cBhvr>
                                        <p:cTn id="66" dur="750" fill="hold"/>
                                        <p:tgtEl>
                                          <p:spTgt spid="20"/>
                                        </p:tgtEl>
                                        <p:attrNameLst>
                                          <p:attrName>ppt_x</p:attrName>
                                          <p:attrName>ppt_y</p:attrName>
                                        </p:attrNameLst>
                                      </p:cBhvr>
                                      <p:rCtr x="-17465" y="-18611"/>
                                    </p:animMotion>
                                  </p:childTnLst>
                                </p:cTn>
                              </p:par>
                              <p:par>
                                <p:cTn id="67" presetID="42" presetClass="path" presetSubtype="0" fill="hold" grpId="3" nodeType="withEffect">
                                  <p:stCondLst>
                                    <p:cond delay="0"/>
                                  </p:stCondLst>
                                  <p:childTnLst>
                                    <p:animMotion origin="layout" path="M -2.22222E-6 -4.81481E-6 L -0.29392 -0.3324 " pathEditMode="relative" rAng="0" ptsTypes="AA">
                                      <p:cBhvr>
                                        <p:cTn id="68" dur="750" fill="hold"/>
                                        <p:tgtEl>
                                          <p:spTgt spid="7"/>
                                        </p:tgtEl>
                                        <p:attrNameLst>
                                          <p:attrName>ppt_x</p:attrName>
                                          <p:attrName>ppt_y</p:attrName>
                                        </p:attrNameLst>
                                      </p:cBhvr>
                                      <p:rCtr x="-14705" y="-16620"/>
                                    </p:animMotion>
                                  </p:childTnLst>
                                </p:cTn>
                              </p:par>
                              <p:par>
                                <p:cTn id="69" presetID="42" presetClass="path" presetSubtype="0" fill="hold" grpId="2" nodeType="withEffect">
                                  <p:stCondLst>
                                    <p:cond delay="0"/>
                                  </p:stCondLst>
                                  <p:childTnLst>
                                    <p:animMotion origin="layout" path="M 5E-6 4.81481E-6 L -0.29271 -0.32709 " pathEditMode="relative" rAng="0" ptsTypes="AA">
                                      <p:cBhvr>
                                        <p:cTn id="70" dur="750" fill="hold"/>
                                        <p:tgtEl>
                                          <p:spTgt spid="21"/>
                                        </p:tgtEl>
                                        <p:attrNameLst>
                                          <p:attrName>ppt_x</p:attrName>
                                          <p:attrName>ppt_y</p:attrName>
                                        </p:attrNameLst>
                                      </p:cBhvr>
                                      <p:rCtr x="-14635" y="-16366"/>
                                    </p:animMotion>
                                  </p:childTnLst>
                                </p:cTn>
                              </p:par>
                              <p:par>
                                <p:cTn id="71" presetID="42" presetClass="path" presetSubtype="0" fill="hold" grpId="2" nodeType="withEffect">
                                  <p:stCondLst>
                                    <p:cond delay="0"/>
                                  </p:stCondLst>
                                  <p:childTnLst>
                                    <p:animMotion origin="layout" path="M -3.61111E-6 1.85185E-6 L -0.28472 -0.32871 " pathEditMode="relative" rAng="0" ptsTypes="AA">
                                      <p:cBhvr>
                                        <p:cTn id="72" dur="750" fill="hold"/>
                                        <p:tgtEl>
                                          <p:spTgt spid="23"/>
                                        </p:tgtEl>
                                        <p:attrNameLst>
                                          <p:attrName>ppt_x</p:attrName>
                                          <p:attrName>ppt_y</p:attrName>
                                        </p:attrNameLst>
                                      </p:cBhvr>
                                      <p:rCtr x="-14236" y="-16435"/>
                                    </p:animMotion>
                                  </p:childTnLst>
                                </p:cTn>
                              </p:par>
                              <p:par>
                                <p:cTn id="73" presetID="42" presetClass="path" presetSubtype="0" fill="hold" grpId="2" nodeType="withEffect">
                                  <p:stCondLst>
                                    <p:cond delay="0"/>
                                  </p:stCondLst>
                                  <p:childTnLst>
                                    <p:animMotion origin="layout" path="M -2.5E-6 -3.7037E-6 L -0.39149 -0.33356 " pathEditMode="relative" rAng="0" ptsTypes="AA">
                                      <p:cBhvr>
                                        <p:cTn id="74" dur="750" fill="hold"/>
                                        <p:tgtEl>
                                          <p:spTgt spid="22"/>
                                        </p:tgtEl>
                                        <p:attrNameLst>
                                          <p:attrName>ppt_x</p:attrName>
                                          <p:attrName>ppt_y</p:attrName>
                                        </p:attrNameLst>
                                      </p:cBhvr>
                                      <p:rCtr x="-19583" y="-16690"/>
                                    </p:animMotion>
                                  </p:childTnLst>
                                </p:cTn>
                              </p:par>
                            </p:childTnLst>
                          </p:cTn>
                        </p:par>
                        <p:par>
                          <p:cTn id="75" fill="hold">
                            <p:stCondLst>
                              <p:cond delay="750"/>
                            </p:stCondLst>
                            <p:childTnLst>
                              <p:par>
                                <p:cTn id="76" presetID="13" presetClass="entr" presetSubtype="32" fill="hold" grpId="0" nodeType="afterEffect">
                                  <p:stCondLst>
                                    <p:cond delay="750"/>
                                  </p:stCondLst>
                                  <p:childTnLst>
                                    <p:set>
                                      <p:cBhvr>
                                        <p:cTn id="77" dur="1" fill="hold">
                                          <p:stCondLst>
                                            <p:cond delay="0"/>
                                          </p:stCondLst>
                                        </p:cTn>
                                        <p:tgtEl>
                                          <p:spTgt spid="3074"/>
                                        </p:tgtEl>
                                        <p:attrNameLst>
                                          <p:attrName>style.visibility</p:attrName>
                                        </p:attrNameLst>
                                      </p:cBhvr>
                                      <p:to>
                                        <p:strVal val="visible"/>
                                      </p:to>
                                    </p:set>
                                    <p:animEffect transition="in" filter="plus(out)">
                                      <p:cBhvr>
                                        <p:cTn id="78" dur="1250"/>
                                        <p:tgtEl>
                                          <p:spTgt spid="3074"/>
                                        </p:tgtEl>
                                      </p:cBhvr>
                                    </p:animEffect>
                                  </p:childTnLst>
                                </p:cTn>
                              </p:par>
                              <p:par>
                                <p:cTn id="79" presetID="6" presetClass="emph" presetSubtype="0" fill="hold" grpId="1" nodeType="withEffect">
                                  <p:stCondLst>
                                    <p:cond delay="0"/>
                                  </p:stCondLst>
                                  <p:childTnLst>
                                    <p:animScale>
                                      <p:cBhvr>
                                        <p:cTn id="80" dur="1250" fill="hold"/>
                                        <p:tgtEl>
                                          <p:spTgt spid="2"/>
                                        </p:tgtEl>
                                      </p:cBhvr>
                                      <p:by x="91000" y="91000"/>
                                    </p:animScale>
                                  </p:childTnLst>
                                </p:cTn>
                              </p:par>
                              <p:par>
                                <p:cTn id="81" presetID="6" presetClass="emph" presetSubtype="0" fill="hold" grpId="1" nodeType="withEffect">
                                  <p:stCondLst>
                                    <p:cond delay="0"/>
                                  </p:stCondLst>
                                  <p:childTnLst>
                                    <p:animScale>
                                      <p:cBhvr>
                                        <p:cTn id="82" dur="1250" fill="hold"/>
                                        <p:tgtEl>
                                          <p:spTgt spid="3"/>
                                        </p:tgtEl>
                                      </p:cBhvr>
                                      <p:by x="91000" y="91000"/>
                                    </p:animScale>
                                  </p:childTnLst>
                                </p:cTn>
                              </p:par>
                              <p:par>
                                <p:cTn id="83" presetID="6" presetClass="emph" presetSubtype="0" fill="hold" grpId="1" nodeType="withEffect">
                                  <p:stCondLst>
                                    <p:cond delay="0"/>
                                  </p:stCondLst>
                                  <p:childTnLst>
                                    <p:animScale>
                                      <p:cBhvr>
                                        <p:cTn id="84" dur="1250" fill="hold"/>
                                        <p:tgtEl>
                                          <p:spTgt spid="4"/>
                                        </p:tgtEl>
                                      </p:cBhvr>
                                      <p:by x="91000" y="91000"/>
                                    </p:animScale>
                                  </p:childTnLst>
                                </p:cTn>
                              </p:par>
                              <p:par>
                                <p:cTn id="85" presetID="6" presetClass="emph" presetSubtype="0" fill="hold" grpId="1" nodeType="withEffect">
                                  <p:stCondLst>
                                    <p:cond delay="0"/>
                                  </p:stCondLst>
                                  <p:childTnLst>
                                    <p:animScale>
                                      <p:cBhvr>
                                        <p:cTn id="86" dur="1250" fill="hold"/>
                                        <p:tgtEl>
                                          <p:spTgt spid="6"/>
                                        </p:tgtEl>
                                      </p:cBhvr>
                                      <p:by x="91000" y="91000"/>
                                    </p:animScale>
                                  </p:childTnLst>
                                </p:cTn>
                              </p:par>
                              <p:par>
                                <p:cTn id="87" presetID="42" presetClass="path" presetSubtype="0" accel="50000" decel="50000" fill="hold" grpId="2" nodeType="withEffect">
                                  <p:stCondLst>
                                    <p:cond delay="0"/>
                                  </p:stCondLst>
                                  <p:childTnLst>
                                    <p:animMotion origin="layout" path="M 2.77778E-7 4.81481E-6 L 0.19826 0.12384 " pathEditMode="relative" rAng="0" ptsTypes="AA">
                                      <p:cBhvr>
                                        <p:cTn id="88" dur="1250" fill="hold"/>
                                        <p:tgtEl>
                                          <p:spTgt spid="2"/>
                                        </p:tgtEl>
                                        <p:attrNameLst>
                                          <p:attrName>ppt_x</p:attrName>
                                          <p:attrName>ppt_y</p:attrName>
                                        </p:attrNameLst>
                                      </p:cBhvr>
                                      <p:rCtr x="9913" y="6181"/>
                                    </p:animMotion>
                                  </p:childTnLst>
                                </p:cTn>
                              </p:par>
                              <p:par>
                                <p:cTn id="89" presetID="42" presetClass="path" presetSubtype="0" accel="50000" decel="50000" fill="hold" grpId="2" nodeType="withEffect">
                                  <p:stCondLst>
                                    <p:cond delay="0"/>
                                  </p:stCondLst>
                                  <p:childTnLst>
                                    <p:animMotion origin="layout" path="M 2.77778E-7 4.81481E-6 L -0.17413 0.22199 " pathEditMode="relative" rAng="0" ptsTypes="AA">
                                      <p:cBhvr>
                                        <p:cTn id="90" dur="1250" fill="hold"/>
                                        <p:tgtEl>
                                          <p:spTgt spid="3"/>
                                        </p:tgtEl>
                                        <p:attrNameLst>
                                          <p:attrName>ppt_x</p:attrName>
                                          <p:attrName>ppt_y</p:attrName>
                                        </p:attrNameLst>
                                      </p:cBhvr>
                                      <p:rCtr x="-8715" y="11088"/>
                                    </p:animMotion>
                                  </p:childTnLst>
                                </p:cTn>
                              </p:par>
                              <p:par>
                                <p:cTn id="91" presetID="42" presetClass="path" presetSubtype="0" accel="50000" decel="50000" fill="hold" grpId="2" nodeType="withEffect">
                                  <p:stCondLst>
                                    <p:cond delay="0"/>
                                  </p:stCondLst>
                                  <p:childTnLst>
                                    <p:animMotion origin="layout" path="M 2.77778E-7 4.81481E-6 L 0.31597 0.31921 " pathEditMode="relative" rAng="0" ptsTypes="AA">
                                      <p:cBhvr>
                                        <p:cTn id="92" dur="1250" fill="hold"/>
                                        <p:tgtEl>
                                          <p:spTgt spid="4"/>
                                        </p:tgtEl>
                                        <p:attrNameLst>
                                          <p:attrName>ppt_x</p:attrName>
                                          <p:attrName>ppt_y</p:attrName>
                                        </p:attrNameLst>
                                      </p:cBhvr>
                                      <p:rCtr x="15799" y="15949"/>
                                    </p:animMotion>
                                  </p:childTnLst>
                                </p:cTn>
                              </p:par>
                              <p:par>
                                <p:cTn id="93" presetID="42" presetClass="path" presetSubtype="0" accel="50000" decel="50000" fill="hold" grpId="2" nodeType="withEffect">
                                  <p:stCondLst>
                                    <p:cond delay="0"/>
                                  </p:stCondLst>
                                  <p:childTnLst>
                                    <p:animMotion origin="layout" path="M 2.77778E-7 4.81481E-6 L -0.075 0.41643 " pathEditMode="relative" rAng="0" ptsTypes="AA">
                                      <p:cBhvr>
                                        <p:cTn id="94" dur="1250" fill="hold"/>
                                        <p:tgtEl>
                                          <p:spTgt spid="6"/>
                                        </p:tgtEl>
                                        <p:attrNameLst>
                                          <p:attrName>ppt_x</p:attrName>
                                          <p:attrName>ppt_y</p:attrName>
                                        </p:attrNameLst>
                                      </p:cBhvr>
                                      <p:rCtr x="-3750" y="20810"/>
                                    </p:animMotion>
                                  </p:childTnLst>
                                </p:cTn>
                              </p:par>
                            </p:childTnLst>
                          </p:cTn>
                        </p:par>
                        <p:par>
                          <p:cTn id="95" fill="hold">
                            <p:stCondLst>
                              <p:cond delay="2750"/>
                            </p:stCondLst>
                            <p:childTnLst>
                              <p:par>
                                <p:cTn id="96" presetID="10" presetClass="exit" presetSubtype="0" fill="hold" grpId="0" nodeType="afterEffect">
                                  <p:stCondLst>
                                    <p:cond delay="250"/>
                                  </p:stCondLst>
                                  <p:childTnLst>
                                    <p:animEffect transition="out" filter="fade">
                                      <p:cBhvr>
                                        <p:cTn id="97" dur="250"/>
                                        <p:tgtEl>
                                          <p:spTgt spid="2"/>
                                        </p:tgtEl>
                                      </p:cBhvr>
                                    </p:animEffect>
                                    <p:set>
                                      <p:cBhvr>
                                        <p:cTn id="98" dur="1" fill="hold">
                                          <p:stCondLst>
                                            <p:cond delay="249"/>
                                          </p:stCondLst>
                                        </p:cTn>
                                        <p:tgtEl>
                                          <p:spTgt spid="2"/>
                                        </p:tgtEl>
                                        <p:attrNameLst>
                                          <p:attrName>style.visibility</p:attrName>
                                        </p:attrNameLst>
                                      </p:cBhvr>
                                      <p:to>
                                        <p:strVal val="hidden"/>
                                      </p:to>
                                    </p:set>
                                  </p:childTnLst>
                                </p:cTn>
                              </p:par>
                              <p:par>
                                <p:cTn id="99" presetID="10" presetClass="exit" presetSubtype="0" fill="hold" grpId="0" nodeType="withEffect">
                                  <p:stCondLst>
                                    <p:cond delay="0"/>
                                  </p:stCondLst>
                                  <p:childTnLst>
                                    <p:animEffect transition="out" filter="fade">
                                      <p:cBhvr>
                                        <p:cTn id="100" dur="250"/>
                                        <p:tgtEl>
                                          <p:spTgt spid="3"/>
                                        </p:tgtEl>
                                      </p:cBhvr>
                                    </p:animEffect>
                                    <p:set>
                                      <p:cBhvr>
                                        <p:cTn id="101" dur="1" fill="hold">
                                          <p:stCondLst>
                                            <p:cond delay="249"/>
                                          </p:stCondLst>
                                        </p:cTn>
                                        <p:tgtEl>
                                          <p:spTgt spid="3"/>
                                        </p:tgtEl>
                                        <p:attrNameLst>
                                          <p:attrName>style.visibility</p:attrName>
                                        </p:attrNameLst>
                                      </p:cBhvr>
                                      <p:to>
                                        <p:strVal val="hidden"/>
                                      </p:to>
                                    </p:set>
                                  </p:childTnLst>
                                </p:cTn>
                              </p:par>
                              <p:par>
                                <p:cTn id="102" presetID="10" presetClass="exit" presetSubtype="0" fill="hold" grpId="0" nodeType="withEffect">
                                  <p:stCondLst>
                                    <p:cond delay="0"/>
                                  </p:stCondLst>
                                  <p:childTnLst>
                                    <p:animEffect transition="out" filter="fade">
                                      <p:cBhvr>
                                        <p:cTn id="103" dur="250"/>
                                        <p:tgtEl>
                                          <p:spTgt spid="4"/>
                                        </p:tgtEl>
                                      </p:cBhvr>
                                    </p:animEffect>
                                    <p:set>
                                      <p:cBhvr>
                                        <p:cTn id="104" dur="1" fill="hold">
                                          <p:stCondLst>
                                            <p:cond delay="249"/>
                                          </p:stCondLst>
                                        </p:cTn>
                                        <p:tgtEl>
                                          <p:spTgt spid="4"/>
                                        </p:tgtEl>
                                        <p:attrNameLst>
                                          <p:attrName>style.visibility</p:attrName>
                                        </p:attrNameLst>
                                      </p:cBhvr>
                                      <p:to>
                                        <p:strVal val="hidden"/>
                                      </p:to>
                                    </p:set>
                                  </p:childTnLst>
                                </p:cTn>
                              </p:par>
                              <p:par>
                                <p:cTn id="105" presetID="10" presetClass="exit" presetSubtype="0" fill="hold" grpId="0" nodeType="withEffect">
                                  <p:stCondLst>
                                    <p:cond delay="0"/>
                                  </p:stCondLst>
                                  <p:childTnLst>
                                    <p:animEffect transition="out" filter="fade">
                                      <p:cBhvr>
                                        <p:cTn id="106" dur="250"/>
                                        <p:tgtEl>
                                          <p:spTgt spid="6"/>
                                        </p:tgtEl>
                                      </p:cBhvr>
                                    </p:animEffect>
                                    <p:set>
                                      <p:cBhvr>
                                        <p:cTn id="107" dur="1" fill="hold">
                                          <p:stCondLst>
                                            <p:cond delay="249"/>
                                          </p:stCondLst>
                                        </p:cTn>
                                        <p:tgtEl>
                                          <p:spTgt spid="6"/>
                                        </p:tgtEl>
                                        <p:attrNameLst>
                                          <p:attrName>style.visibility</p:attrName>
                                        </p:attrNameLst>
                                      </p:cBhvr>
                                      <p:to>
                                        <p:strVal val="hidden"/>
                                      </p:to>
                                    </p:set>
                                  </p:childTnLst>
                                </p:cTn>
                              </p:par>
                            </p:childTnLst>
                          </p:cTn>
                        </p:par>
                      </p:childTnLst>
                    </p:cTn>
                  </p:par>
                  <p:par>
                    <p:cTn id="108" fill="hold">
                      <p:stCondLst>
                        <p:cond delay="indefinite"/>
                      </p:stCondLst>
                      <p:childTnLst>
                        <p:par>
                          <p:cTn id="109" fill="hold">
                            <p:stCondLst>
                              <p:cond delay="0"/>
                            </p:stCondLst>
                            <p:childTnLst>
                              <p:par>
                                <p:cTn id="110" presetID="23" presetClass="entr" presetSubtype="16" fill="hold" grpId="0" nodeType="clickEffect">
                                  <p:stCondLst>
                                    <p:cond delay="0"/>
                                  </p:stCondLst>
                                  <p:childTnLst>
                                    <p:set>
                                      <p:cBhvr>
                                        <p:cTn id="111" dur="1" fill="hold">
                                          <p:stCondLst>
                                            <p:cond delay="0"/>
                                          </p:stCondLst>
                                        </p:cTn>
                                        <p:tgtEl>
                                          <p:spTgt spid="13"/>
                                        </p:tgtEl>
                                        <p:attrNameLst>
                                          <p:attrName>style.visibility</p:attrName>
                                        </p:attrNameLst>
                                      </p:cBhvr>
                                      <p:to>
                                        <p:strVal val="visible"/>
                                      </p:to>
                                    </p:set>
                                    <p:anim calcmode="lin" valueType="num">
                                      <p:cBhvr>
                                        <p:cTn id="112" dur="500" fill="hold"/>
                                        <p:tgtEl>
                                          <p:spTgt spid="13"/>
                                        </p:tgtEl>
                                        <p:attrNameLst>
                                          <p:attrName>ppt_w</p:attrName>
                                        </p:attrNameLst>
                                      </p:cBhvr>
                                      <p:tavLst>
                                        <p:tav tm="0">
                                          <p:val>
                                            <p:fltVal val="0"/>
                                          </p:val>
                                        </p:tav>
                                        <p:tav tm="100000">
                                          <p:val>
                                            <p:strVal val="#ppt_w"/>
                                          </p:val>
                                        </p:tav>
                                      </p:tavLst>
                                    </p:anim>
                                    <p:anim calcmode="lin" valueType="num">
                                      <p:cBhvr>
                                        <p:cTn id="113" dur="500" fill="hold"/>
                                        <p:tgtEl>
                                          <p:spTgt spid="13"/>
                                        </p:tgtEl>
                                        <p:attrNameLst>
                                          <p:attrName>ppt_h</p:attrName>
                                        </p:attrNameLst>
                                      </p:cBhvr>
                                      <p:tavLst>
                                        <p:tav tm="0">
                                          <p:val>
                                            <p:fltVal val="0"/>
                                          </p:val>
                                        </p:tav>
                                        <p:tav tm="100000">
                                          <p:val>
                                            <p:strVal val="#ppt_h"/>
                                          </p:val>
                                        </p:tav>
                                      </p:tavLst>
                                    </p:anim>
                                  </p:childTnLst>
                                </p:cTn>
                              </p:par>
                              <p:par>
                                <p:cTn id="114" presetID="22" presetClass="entr" presetSubtype="8" fill="hold" grpId="0" nodeType="withEffect">
                                  <p:stCondLst>
                                    <p:cond delay="400"/>
                                  </p:stCondLst>
                                  <p:childTnLst>
                                    <p:set>
                                      <p:cBhvr>
                                        <p:cTn id="115" dur="1" fill="hold">
                                          <p:stCondLst>
                                            <p:cond delay="0"/>
                                          </p:stCondLst>
                                        </p:cTn>
                                        <p:tgtEl>
                                          <p:spTgt spid="24"/>
                                        </p:tgtEl>
                                        <p:attrNameLst>
                                          <p:attrName>style.visibility</p:attrName>
                                        </p:attrNameLst>
                                      </p:cBhvr>
                                      <p:to>
                                        <p:strVal val="visible"/>
                                      </p:to>
                                    </p:set>
                                    <p:animEffect transition="in" filter="wipe(left)">
                                      <p:cBhvr>
                                        <p:cTn id="116" dur="500"/>
                                        <p:tgtEl>
                                          <p:spTgt spid="24"/>
                                        </p:tgtEl>
                                      </p:cBhvr>
                                    </p:animEffect>
                                  </p:childTnLst>
                                </p:cTn>
                              </p:par>
                              <p:par>
                                <p:cTn id="117" presetID="18" presetClass="emph" presetSubtype="0" fill="hold" grpId="1" nodeType="withEffect">
                                  <p:stCondLst>
                                    <p:cond delay="400"/>
                                  </p:stCondLst>
                                  <p:childTnLst>
                                    <p:set>
                                      <p:cBhvr override="childStyle">
                                        <p:cTn id="118" dur="500" fill="hold"/>
                                        <p:tgtEl>
                                          <p:spTgt spid="24"/>
                                        </p:tgtEl>
                                        <p:attrNameLst>
                                          <p:attrName>style.textDecorationUnderline</p:attrName>
                                        </p:attrNameLst>
                                      </p:cBhvr>
                                      <p:to>
                                        <p:strVal val="true"/>
                                      </p:to>
                                    </p:set>
                                  </p:childTnLst>
                                </p:cTn>
                              </p:par>
                              <p:par>
                                <p:cTn id="119" presetID="16" presetClass="exit" presetSubtype="21" fill="hold" grpId="2" nodeType="withEffect">
                                  <p:stCondLst>
                                    <p:cond delay="1000"/>
                                  </p:stCondLst>
                                  <p:childTnLst>
                                    <p:animEffect transition="out" filter="barn(inVertical)">
                                      <p:cBhvr>
                                        <p:cTn id="120" dur="500"/>
                                        <p:tgtEl>
                                          <p:spTgt spid="24"/>
                                        </p:tgtEl>
                                      </p:cBhvr>
                                    </p:animEffect>
                                    <p:set>
                                      <p:cBhvr>
                                        <p:cTn id="121" dur="1" fill="hold">
                                          <p:stCondLst>
                                            <p:cond delay="499"/>
                                          </p:stCondLst>
                                        </p:cTn>
                                        <p:tgtEl>
                                          <p:spTgt spid="24"/>
                                        </p:tgtEl>
                                        <p:attrNameLst>
                                          <p:attrName>style.visibility</p:attrName>
                                        </p:attrNameLst>
                                      </p:cBhvr>
                                      <p:to>
                                        <p:strVal val="hidden"/>
                                      </p:to>
                                    </p:set>
                                  </p:childTnLst>
                                </p:cTn>
                              </p:par>
                              <p:par>
                                <p:cTn id="122" presetID="0" presetClass="entr" presetSubtype="0" fill="hold" grpId="0" nodeType="withEffect">
                                  <p:stCondLst>
                                    <p:cond delay="750"/>
                                  </p:stCondLst>
                                  <p:childTnLst>
                                    <p:set>
                                      <p:cBhvr>
                                        <p:cTn id="123" dur="1" fill="hold">
                                          <p:stCondLst>
                                            <p:cond delay="0"/>
                                          </p:stCondLst>
                                        </p:cTn>
                                        <p:tgtEl>
                                          <p:spTgt spid="8"/>
                                        </p:tgtEl>
                                        <p:attrNameLst>
                                          <p:attrName>style.visibility</p:attrName>
                                        </p:attrNameLst>
                                      </p:cBhvr>
                                      <p:to>
                                        <p:strVal val="visible"/>
                                      </p:to>
                                    </p:set>
                                    <p:animEffect transition="in" filter="dissolve">
                                      <p:cBhvr>
                                        <p:cTn id="124" dur="500">
                                          <p:stCondLst>
                                            <p:cond delay="0"/>
                                          </p:stCondLst>
                                        </p:cTn>
                                        <p:tgtEl>
                                          <p:spTgt spid="8"/>
                                        </p:tgtEl>
                                      </p:cBhvr>
                                    </p:animEffect>
                                    <p:anim to="" calcmode="lin" valueType="num">
                                      <p:cBhvr>
                                        <p:cTn id="125" dur="500" fill="hold">
                                          <p:stCondLst>
                                            <p:cond delay="0"/>
                                          </p:stCondLst>
                                        </p:cTn>
                                        <p:tgtEl>
                                          <p:spTgt spid="8"/>
                                        </p:tgtEl>
                                        <p:attrNameLst>
                                          <p:attrName>ppt_w</p:attrName>
                                        </p:attrNameLst>
                                      </p:cBhvr>
                                      <p:tavLst>
                                        <p:tav tm="0">
                                          <p:val>
                                            <p:strVal val="#ppt_w*4"/>
                                          </p:val>
                                        </p:tav>
                                        <p:tav tm="100000">
                                          <p:val>
                                            <p:strVal val="#ppt_w"/>
                                          </p:val>
                                        </p:tav>
                                      </p:tavLst>
                                    </p:anim>
                                    <p:anim to="" calcmode="lin" valueType="num">
                                      <p:cBhvr>
                                        <p:cTn id="126" dur="500" fill="hold">
                                          <p:stCondLst>
                                            <p:cond delay="0"/>
                                          </p:stCondLst>
                                        </p:cTn>
                                        <p:tgtEl>
                                          <p:spTgt spid="8"/>
                                        </p:tgtEl>
                                        <p:attrNameLst>
                                          <p:attrName>ppt_h</p:attrName>
                                        </p:attrNameLst>
                                      </p:cBhvr>
                                      <p:tavLst>
                                        <p:tav tm="0">
                                          <p:val>
                                            <p:strVal val="#ppt_h*4"/>
                                          </p:val>
                                        </p:tav>
                                        <p:tav tm="100000">
                                          <p:val>
                                            <p:strVal val="#ppt_h"/>
                                          </p:val>
                                        </p:tav>
                                      </p:tavLst>
                                    </p:anim>
                                  </p:childTnLst>
                                </p:cTn>
                              </p:par>
                              <p:par>
                                <p:cTn id="127" presetID="23" presetClass="entr" presetSubtype="16" fill="hold" grpId="0" nodeType="withEffect">
                                  <p:stCondLst>
                                    <p:cond delay="1250"/>
                                  </p:stCondLst>
                                  <p:childTnLst>
                                    <p:set>
                                      <p:cBhvr>
                                        <p:cTn id="128" dur="1" fill="hold">
                                          <p:stCondLst>
                                            <p:cond delay="0"/>
                                          </p:stCondLst>
                                        </p:cTn>
                                        <p:tgtEl>
                                          <p:spTgt spid="14"/>
                                        </p:tgtEl>
                                        <p:attrNameLst>
                                          <p:attrName>style.visibility</p:attrName>
                                        </p:attrNameLst>
                                      </p:cBhvr>
                                      <p:to>
                                        <p:strVal val="visible"/>
                                      </p:to>
                                    </p:set>
                                    <p:anim calcmode="lin" valueType="num">
                                      <p:cBhvr>
                                        <p:cTn id="129" dur="500" fill="hold"/>
                                        <p:tgtEl>
                                          <p:spTgt spid="14"/>
                                        </p:tgtEl>
                                        <p:attrNameLst>
                                          <p:attrName>ppt_w</p:attrName>
                                        </p:attrNameLst>
                                      </p:cBhvr>
                                      <p:tavLst>
                                        <p:tav tm="0">
                                          <p:val>
                                            <p:fltVal val="0"/>
                                          </p:val>
                                        </p:tav>
                                        <p:tav tm="100000">
                                          <p:val>
                                            <p:strVal val="#ppt_w"/>
                                          </p:val>
                                        </p:tav>
                                      </p:tavLst>
                                    </p:anim>
                                    <p:anim calcmode="lin" valueType="num">
                                      <p:cBhvr>
                                        <p:cTn id="130"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31" fill="hold">
                      <p:stCondLst>
                        <p:cond delay="indefinite"/>
                      </p:stCondLst>
                      <p:childTnLst>
                        <p:par>
                          <p:cTn id="132" fill="hold">
                            <p:stCondLst>
                              <p:cond delay="0"/>
                            </p:stCondLst>
                            <p:childTnLst>
                              <p:par>
                                <p:cTn id="133" presetID="0" presetClass="entr" presetSubtype="0" fill="hold" grpId="0" nodeType="clickEffect">
                                  <p:stCondLst>
                                    <p:cond delay="0"/>
                                  </p:stCondLst>
                                  <p:childTnLst>
                                    <p:set>
                                      <p:cBhvr>
                                        <p:cTn id="134" dur="1" fill="hold">
                                          <p:stCondLst>
                                            <p:cond delay="0"/>
                                          </p:stCondLst>
                                        </p:cTn>
                                        <p:tgtEl>
                                          <p:spTgt spid="9"/>
                                        </p:tgtEl>
                                        <p:attrNameLst>
                                          <p:attrName>style.visibility</p:attrName>
                                        </p:attrNameLst>
                                      </p:cBhvr>
                                      <p:to>
                                        <p:strVal val="visible"/>
                                      </p:to>
                                    </p:set>
                                    <p:animEffect transition="in" filter="dissolve">
                                      <p:cBhvr>
                                        <p:cTn id="135" dur="500">
                                          <p:stCondLst>
                                            <p:cond delay="0"/>
                                          </p:stCondLst>
                                        </p:cTn>
                                        <p:tgtEl>
                                          <p:spTgt spid="9"/>
                                        </p:tgtEl>
                                      </p:cBhvr>
                                    </p:animEffect>
                                    <p:anim to="" calcmode="lin" valueType="num">
                                      <p:cBhvr>
                                        <p:cTn id="136" dur="500" fill="hold">
                                          <p:stCondLst>
                                            <p:cond delay="0"/>
                                          </p:stCondLst>
                                        </p:cTn>
                                        <p:tgtEl>
                                          <p:spTgt spid="9"/>
                                        </p:tgtEl>
                                        <p:attrNameLst>
                                          <p:attrName>ppt_w</p:attrName>
                                        </p:attrNameLst>
                                      </p:cBhvr>
                                      <p:tavLst>
                                        <p:tav tm="0">
                                          <p:val>
                                            <p:strVal val="#ppt_w*4"/>
                                          </p:val>
                                        </p:tav>
                                        <p:tav tm="100000">
                                          <p:val>
                                            <p:strVal val="#ppt_w"/>
                                          </p:val>
                                        </p:tav>
                                      </p:tavLst>
                                    </p:anim>
                                    <p:anim to="" calcmode="lin" valueType="num">
                                      <p:cBhvr>
                                        <p:cTn id="137" dur="500" fill="hold">
                                          <p:stCondLst>
                                            <p:cond delay="0"/>
                                          </p:stCondLst>
                                        </p:cTn>
                                        <p:tgtEl>
                                          <p:spTgt spid="9"/>
                                        </p:tgtEl>
                                        <p:attrNameLst>
                                          <p:attrName>ppt_h</p:attrName>
                                        </p:attrNameLst>
                                      </p:cBhvr>
                                      <p:tavLst>
                                        <p:tav tm="0">
                                          <p:val>
                                            <p:strVal val="#ppt_h*4"/>
                                          </p:val>
                                        </p:tav>
                                        <p:tav tm="100000">
                                          <p:val>
                                            <p:strVal val="#ppt_h"/>
                                          </p:val>
                                        </p:tav>
                                      </p:tavLst>
                                    </p:anim>
                                  </p:childTnLst>
                                </p:cTn>
                              </p:par>
                              <p:par>
                                <p:cTn id="138" presetID="0" presetClass="entr" presetSubtype="0" fill="hold" grpId="0" nodeType="withEffect">
                                  <p:stCondLst>
                                    <p:cond delay="250"/>
                                  </p:stCondLst>
                                  <p:childTnLst>
                                    <p:set>
                                      <p:cBhvr>
                                        <p:cTn id="139" dur="1" fill="hold">
                                          <p:stCondLst>
                                            <p:cond delay="0"/>
                                          </p:stCondLst>
                                        </p:cTn>
                                        <p:tgtEl>
                                          <p:spTgt spid="10"/>
                                        </p:tgtEl>
                                        <p:attrNameLst>
                                          <p:attrName>style.visibility</p:attrName>
                                        </p:attrNameLst>
                                      </p:cBhvr>
                                      <p:to>
                                        <p:strVal val="visible"/>
                                      </p:to>
                                    </p:set>
                                    <p:animEffect transition="in" filter="dissolve">
                                      <p:cBhvr>
                                        <p:cTn id="140" dur="500">
                                          <p:stCondLst>
                                            <p:cond delay="0"/>
                                          </p:stCondLst>
                                        </p:cTn>
                                        <p:tgtEl>
                                          <p:spTgt spid="10"/>
                                        </p:tgtEl>
                                      </p:cBhvr>
                                    </p:animEffect>
                                    <p:anim to="" calcmode="lin" valueType="num">
                                      <p:cBhvr>
                                        <p:cTn id="141"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142" dur="500" fill="hold">
                                          <p:stCondLst>
                                            <p:cond delay="0"/>
                                          </p:stCondLst>
                                        </p:cTn>
                                        <p:tgtEl>
                                          <p:spTgt spid="10"/>
                                        </p:tgtEl>
                                        <p:attrNameLst>
                                          <p:attrName>ppt_h</p:attrName>
                                        </p:attrNameLst>
                                      </p:cBhvr>
                                      <p:tavLst>
                                        <p:tav tm="0">
                                          <p:val>
                                            <p:strVal val="#ppt_h*4"/>
                                          </p:val>
                                        </p:tav>
                                        <p:tav tm="100000">
                                          <p:val>
                                            <p:strVal val="#ppt_h"/>
                                          </p:val>
                                        </p:tav>
                                      </p:tavLst>
                                    </p:anim>
                                  </p:childTnLst>
                                </p:cTn>
                              </p:par>
                              <p:par>
                                <p:cTn id="143" presetID="22" presetClass="entr" presetSubtype="2" fill="hold" grpId="0" nodeType="withEffect">
                                  <p:stCondLst>
                                    <p:cond delay="600"/>
                                  </p:stCondLst>
                                  <p:childTnLst>
                                    <p:set>
                                      <p:cBhvr>
                                        <p:cTn id="144" dur="1" fill="hold">
                                          <p:stCondLst>
                                            <p:cond delay="0"/>
                                          </p:stCondLst>
                                        </p:cTn>
                                        <p:tgtEl>
                                          <p:spTgt spid="16"/>
                                        </p:tgtEl>
                                        <p:attrNameLst>
                                          <p:attrName>style.visibility</p:attrName>
                                        </p:attrNameLst>
                                      </p:cBhvr>
                                      <p:to>
                                        <p:strVal val="visible"/>
                                      </p:to>
                                    </p:set>
                                    <p:animEffect transition="in" filter="wipe(right)">
                                      <p:cBhvr>
                                        <p:cTn id="145" dur="500"/>
                                        <p:tgtEl>
                                          <p:spTgt spid="16"/>
                                        </p:tgtEl>
                                      </p:cBhvr>
                                    </p:animEffect>
                                  </p:childTnLst>
                                </p:cTn>
                              </p:par>
                              <p:par>
                                <p:cTn id="146" presetID="22" presetClass="entr" presetSubtype="8" fill="hold" grpId="0" nodeType="withEffect">
                                  <p:stCondLst>
                                    <p:cond delay="600"/>
                                  </p:stCondLst>
                                  <p:childTnLst>
                                    <p:set>
                                      <p:cBhvr>
                                        <p:cTn id="147" dur="1" fill="hold">
                                          <p:stCondLst>
                                            <p:cond delay="0"/>
                                          </p:stCondLst>
                                        </p:cTn>
                                        <p:tgtEl>
                                          <p:spTgt spid="15"/>
                                        </p:tgtEl>
                                        <p:attrNameLst>
                                          <p:attrName>style.visibility</p:attrName>
                                        </p:attrNameLst>
                                      </p:cBhvr>
                                      <p:to>
                                        <p:strVal val="visible"/>
                                      </p:to>
                                    </p:set>
                                    <p:animEffect transition="in" filter="wipe(left)">
                                      <p:cBhvr>
                                        <p:cTn id="148" dur="500"/>
                                        <p:tgtEl>
                                          <p:spTgt spid="15"/>
                                        </p:tgtEl>
                                      </p:cBhvr>
                                    </p:animEffect>
                                  </p:childTnLst>
                                </p:cTn>
                              </p:par>
                              <p:par>
                                <p:cTn id="149" presetID="16" presetClass="entr" presetSubtype="37" fill="hold" grpId="0" nodeType="withEffect">
                                  <p:stCondLst>
                                    <p:cond delay="1000"/>
                                  </p:stCondLst>
                                  <p:childTnLst>
                                    <p:set>
                                      <p:cBhvr>
                                        <p:cTn id="150" dur="1" fill="hold">
                                          <p:stCondLst>
                                            <p:cond delay="0"/>
                                          </p:stCondLst>
                                        </p:cTn>
                                        <p:tgtEl>
                                          <p:spTgt spid="17"/>
                                        </p:tgtEl>
                                        <p:attrNameLst>
                                          <p:attrName>style.visibility</p:attrName>
                                        </p:attrNameLst>
                                      </p:cBhvr>
                                      <p:to>
                                        <p:strVal val="visible"/>
                                      </p:to>
                                    </p:set>
                                    <p:animEffect transition="in" filter="barn(outVertical)">
                                      <p:cBhvr>
                                        <p:cTn id="151" dur="750"/>
                                        <p:tgtEl>
                                          <p:spTgt spid="17"/>
                                        </p:tgtEl>
                                      </p:cBhvr>
                                    </p:animEffect>
                                  </p:childTnLst>
                                </p:cTn>
                              </p:par>
                            </p:childTnLst>
                          </p:cTn>
                        </p:par>
                      </p:childTnLst>
                    </p:cTn>
                  </p:par>
                  <p:par>
                    <p:cTn id="152" fill="hold">
                      <p:stCondLst>
                        <p:cond delay="indefinite"/>
                      </p:stCondLst>
                      <p:childTnLst>
                        <p:par>
                          <p:cTn id="153" fill="hold">
                            <p:stCondLst>
                              <p:cond delay="0"/>
                            </p:stCondLst>
                            <p:childTnLst>
                              <p:par>
                                <p:cTn id="154" presetID="42" presetClass="path" presetSubtype="0" accel="50000" decel="50000" fill="hold" grpId="2" nodeType="clickEffect">
                                  <p:stCondLst>
                                    <p:cond delay="0"/>
                                  </p:stCondLst>
                                  <p:childTnLst>
                                    <p:animMotion origin="layout" path="M -1.38889E-6 -7.40741E-7 L 0.15174 0.09792 " pathEditMode="relative" rAng="0" ptsTypes="AA">
                                      <p:cBhvr>
                                        <p:cTn id="155" dur="1000" fill="hold"/>
                                        <p:tgtEl>
                                          <p:spTgt spid="9"/>
                                        </p:tgtEl>
                                        <p:attrNameLst>
                                          <p:attrName>ppt_x</p:attrName>
                                          <p:attrName>ppt_y</p:attrName>
                                        </p:attrNameLst>
                                      </p:cBhvr>
                                      <p:rCtr x="7587" y="4884"/>
                                    </p:animMotion>
                                  </p:childTnLst>
                                </p:cTn>
                              </p:par>
                              <p:par>
                                <p:cTn id="156" presetID="42" presetClass="path" presetSubtype="0" accel="50000" decel="50000" fill="hold" grpId="2" nodeType="withEffect">
                                  <p:stCondLst>
                                    <p:cond delay="0"/>
                                  </p:stCondLst>
                                  <p:childTnLst>
                                    <p:animMotion origin="layout" path="M 1.38889E-6 1.85185E-6 L -0.21042 0.09699 " pathEditMode="relative" rAng="0" ptsTypes="AA">
                                      <p:cBhvr>
                                        <p:cTn id="157" dur="1000" fill="hold"/>
                                        <p:tgtEl>
                                          <p:spTgt spid="10"/>
                                        </p:tgtEl>
                                        <p:attrNameLst>
                                          <p:attrName>ppt_x</p:attrName>
                                          <p:attrName>ppt_y</p:attrName>
                                        </p:attrNameLst>
                                      </p:cBhvr>
                                      <p:rCtr x="-10521" y="4838"/>
                                    </p:animMotion>
                                  </p:childTnLst>
                                </p:cTn>
                              </p:par>
                              <p:par>
                                <p:cTn id="158" presetID="42" presetClass="path" presetSubtype="0" accel="50000" decel="50000" fill="hold" grpId="2" nodeType="withEffect">
                                  <p:stCondLst>
                                    <p:cond delay="0"/>
                                  </p:stCondLst>
                                  <p:childTnLst>
                                    <p:animMotion origin="layout" path="M -4.44444E-6 4.81481E-6 L 0.0441 -0.09746 " pathEditMode="relative" rAng="0" ptsTypes="AA">
                                      <p:cBhvr>
                                        <p:cTn id="159" dur="1250" fill="hold"/>
                                        <p:tgtEl>
                                          <p:spTgt spid="15"/>
                                        </p:tgtEl>
                                        <p:attrNameLst>
                                          <p:attrName>ppt_x</p:attrName>
                                          <p:attrName>ppt_y</p:attrName>
                                        </p:attrNameLst>
                                      </p:cBhvr>
                                      <p:rCtr x="2205" y="-4861"/>
                                    </p:animMotion>
                                  </p:childTnLst>
                                </p:cTn>
                              </p:par>
                              <p:par>
                                <p:cTn id="160" presetID="42" presetClass="path" presetSubtype="0" accel="50000" decel="50000" fill="hold" grpId="2" nodeType="withEffect">
                                  <p:stCondLst>
                                    <p:cond delay="0"/>
                                  </p:stCondLst>
                                  <p:childTnLst>
                                    <p:animMotion origin="layout" path="M -1.94444E-6 -3.7037E-6 L -0.49011 -0.09653 " pathEditMode="relative" rAng="0" ptsTypes="AA">
                                      <p:cBhvr>
                                        <p:cTn id="161" dur="1250" fill="hold"/>
                                        <p:tgtEl>
                                          <p:spTgt spid="16"/>
                                        </p:tgtEl>
                                        <p:attrNameLst>
                                          <p:attrName>ppt_x</p:attrName>
                                          <p:attrName>ppt_y</p:attrName>
                                        </p:attrNameLst>
                                      </p:cBhvr>
                                      <p:rCtr x="-24757" y="-4606"/>
                                    </p:animMotion>
                                  </p:childTnLst>
                                </p:cTn>
                              </p:par>
                              <p:par>
                                <p:cTn id="162" presetID="55" presetClass="exit" presetSubtype="0" fill="hold" grpId="1" nodeType="withEffect">
                                  <p:stCondLst>
                                    <p:cond delay="0"/>
                                  </p:stCondLst>
                                  <p:childTnLst>
                                    <p:anim calcmode="lin" valueType="num">
                                      <p:cBhvr>
                                        <p:cTn id="163" dur="1000"/>
                                        <p:tgtEl>
                                          <p:spTgt spid="17"/>
                                        </p:tgtEl>
                                        <p:attrNameLst>
                                          <p:attrName>ppt_w</p:attrName>
                                        </p:attrNameLst>
                                      </p:cBhvr>
                                      <p:tavLst>
                                        <p:tav tm="0">
                                          <p:val>
                                            <p:strVal val="ppt_w"/>
                                          </p:val>
                                        </p:tav>
                                        <p:tav tm="100000">
                                          <p:val>
                                            <p:strVal val="ppt_w*0.70"/>
                                          </p:val>
                                        </p:tav>
                                      </p:tavLst>
                                    </p:anim>
                                    <p:anim calcmode="lin" valueType="num">
                                      <p:cBhvr>
                                        <p:cTn id="164" dur="1000"/>
                                        <p:tgtEl>
                                          <p:spTgt spid="17"/>
                                        </p:tgtEl>
                                        <p:attrNameLst>
                                          <p:attrName>ppt_h</p:attrName>
                                        </p:attrNameLst>
                                      </p:cBhvr>
                                      <p:tavLst>
                                        <p:tav tm="0">
                                          <p:val>
                                            <p:strVal val="ppt_h"/>
                                          </p:val>
                                        </p:tav>
                                        <p:tav tm="100000">
                                          <p:val>
                                            <p:strVal val="ppt_h"/>
                                          </p:val>
                                        </p:tav>
                                      </p:tavLst>
                                    </p:anim>
                                    <p:animEffect transition="out" filter="fade">
                                      <p:cBhvr>
                                        <p:cTn id="165" dur="1000"/>
                                        <p:tgtEl>
                                          <p:spTgt spid="17"/>
                                        </p:tgtEl>
                                      </p:cBhvr>
                                    </p:animEffect>
                                    <p:set>
                                      <p:cBhvr>
                                        <p:cTn id="166" dur="1" fill="hold">
                                          <p:stCondLst>
                                            <p:cond delay="999"/>
                                          </p:stCondLst>
                                        </p:cTn>
                                        <p:tgtEl>
                                          <p:spTgt spid="17"/>
                                        </p:tgtEl>
                                        <p:attrNameLst>
                                          <p:attrName>style.visibility</p:attrName>
                                        </p:attrNameLst>
                                      </p:cBhvr>
                                      <p:to>
                                        <p:strVal val="hidden"/>
                                      </p:to>
                                    </p:set>
                                  </p:childTnLst>
                                </p:cTn>
                              </p:par>
                              <p:par>
                                <p:cTn id="167" presetID="0" presetClass="entr" presetSubtype="0" fill="hold" grpId="0" nodeType="withEffect">
                                  <p:stCondLst>
                                    <p:cond delay="750"/>
                                  </p:stCondLst>
                                  <p:childTnLst>
                                    <p:set>
                                      <p:cBhvr>
                                        <p:cTn id="168" dur="1" fill="hold">
                                          <p:stCondLst>
                                            <p:cond delay="0"/>
                                          </p:stCondLst>
                                        </p:cTn>
                                        <p:tgtEl>
                                          <p:spTgt spid="11"/>
                                        </p:tgtEl>
                                        <p:attrNameLst>
                                          <p:attrName>style.visibility</p:attrName>
                                        </p:attrNameLst>
                                      </p:cBhvr>
                                      <p:to>
                                        <p:strVal val="visible"/>
                                      </p:to>
                                    </p:set>
                                    <p:animEffect transition="in" filter="dissolve">
                                      <p:cBhvr>
                                        <p:cTn id="169" dur="500">
                                          <p:stCondLst>
                                            <p:cond delay="0"/>
                                          </p:stCondLst>
                                        </p:cTn>
                                        <p:tgtEl>
                                          <p:spTgt spid="11"/>
                                        </p:tgtEl>
                                      </p:cBhvr>
                                    </p:animEffect>
                                    <p:anim to="" calcmode="lin" valueType="num">
                                      <p:cBhvr>
                                        <p:cTn id="170" dur="500" fill="hold">
                                          <p:stCondLst>
                                            <p:cond delay="0"/>
                                          </p:stCondLst>
                                        </p:cTn>
                                        <p:tgtEl>
                                          <p:spTgt spid="11"/>
                                        </p:tgtEl>
                                        <p:attrNameLst>
                                          <p:attrName>ppt_w</p:attrName>
                                        </p:attrNameLst>
                                      </p:cBhvr>
                                      <p:tavLst>
                                        <p:tav tm="0">
                                          <p:val>
                                            <p:strVal val="#ppt_w*4"/>
                                          </p:val>
                                        </p:tav>
                                        <p:tav tm="100000">
                                          <p:val>
                                            <p:strVal val="#ppt_w"/>
                                          </p:val>
                                        </p:tav>
                                      </p:tavLst>
                                    </p:anim>
                                    <p:anim to="" calcmode="lin" valueType="num">
                                      <p:cBhvr>
                                        <p:cTn id="171" dur="500" fill="hold">
                                          <p:stCondLst>
                                            <p:cond delay="0"/>
                                          </p:stCondLst>
                                        </p:cTn>
                                        <p:tgtEl>
                                          <p:spTgt spid="11"/>
                                        </p:tgtEl>
                                        <p:attrNameLst>
                                          <p:attrName>ppt_h</p:attrName>
                                        </p:attrNameLst>
                                      </p:cBhvr>
                                      <p:tavLst>
                                        <p:tav tm="0">
                                          <p:val>
                                            <p:strVal val="#ppt_h*4"/>
                                          </p:val>
                                        </p:tav>
                                        <p:tav tm="100000">
                                          <p:val>
                                            <p:strVal val="#ppt_h"/>
                                          </p:val>
                                        </p:tav>
                                      </p:tavLst>
                                    </p:anim>
                                  </p:childTnLst>
                                </p:cTn>
                              </p:par>
                              <p:par>
                                <p:cTn id="172" presetID="10" presetClass="exit" presetSubtype="0" fill="hold" grpId="1" nodeType="withEffect">
                                  <p:stCondLst>
                                    <p:cond delay="1100"/>
                                  </p:stCondLst>
                                  <p:childTnLst>
                                    <p:animEffect transition="out" filter="fade">
                                      <p:cBhvr>
                                        <p:cTn id="173" dur="250"/>
                                        <p:tgtEl>
                                          <p:spTgt spid="10"/>
                                        </p:tgtEl>
                                      </p:cBhvr>
                                    </p:animEffect>
                                    <p:set>
                                      <p:cBhvr>
                                        <p:cTn id="174" dur="1" fill="hold">
                                          <p:stCondLst>
                                            <p:cond delay="249"/>
                                          </p:stCondLst>
                                        </p:cTn>
                                        <p:tgtEl>
                                          <p:spTgt spid="10"/>
                                        </p:tgtEl>
                                        <p:attrNameLst>
                                          <p:attrName>style.visibility</p:attrName>
                                        </p:attrNameLst>
                                      </p:cBhvr>
                                      <p:to>
                                        <p:strVal val="hidden"/>
                                      </p:to>
                                    </p:set>
                                  </p:childTnLst>
                                </p:cTn>
                              </p:par>
                              <p:par>
                                <p:cTn id="175" presetID="10" presetClass="exit" presetSubtype="0" fill="hold" grpId="1" nodeType="withEffect">
                                  <p:stCondLst>
                                    <p:cond delay="1100"/>
                                  </p:stCondLst>
                                  <p:childTnLst>
                                    <p:animEffect transition="out" filter="fade">
                                      <p:cBhvr>
                                        <p:cTn id="176" dur="250"/>
                                        <p:tgtEl>
                                          <p:spTgt spid="9"/>
                                        </p:tgtEl>
                                      </p:cBhvr>
                                    </p:animEffect>
                                    <p:set>
                                      <p:cBhvr>
                                        <p:cTn id="177" dur="1" fill="hold">
                                          <p:stCondLst>
                                            <p:cond delay="249"/>
                                          </p:stCondLst>
                                        </p:cTn>
                                        <p:tgtEl>
                                          <p:spTgt spid="9"/>
                                        </p:tgtEl>
                                        <p:attrNameLst>
                                          <p:attrName>style.visibility</p:attrName>
                                        </p:attrNameLst>
                                      </p:cBhvr>
                                      <p:to>
                                        <p:strVal val="hidden"/>
                                      </p:to>
                                    </p:set>
                                  </p:childTnLst>
                                </p:cTn>
                              </p:par>
                              <p:par>
                                <p:cTn id="178" presetID="10" presetClass="exit" presetSubtype="0" fill="hold" grpId="1" nodeType="withEffect">
                                  <p:stCondLst>
                                    <p:cond delay="1100"/>
                                  </p:stCondLst>
                                  <p:childTnLst>
                                    <p:animEffect transition="out" filter="fade">
                                      <p:cBhvr>
                                        <p:cTn id="179" dur="500"/>
                                        <p:tgtEl>
                                          <p:spTgt spid="15"/>
                                        </p:tgtEl>
                                      </p:cBhvr>
                                    </p:animEffect>
                                    <p:set>
                                      <p:cBhvr>
                                        <p:cTn id="180" dur="1" fill="hold">
                                          <p:stCondLst>
                                            <p:cond delay="499"/>
                                          </p:stCondLst>
                                        </p:cTn>
                                        <p:tgtEl>
                                          <p:spTgt spid="15"/>
                                        </p:tgtEl>
                                        <p:attrNameLst>
                                          <p:attrName>style.visibility</p:attrName>
                                        </p:attrNameLst>
                                      </p:cBhvr>
                                      <p:to>
                                        <p:strVal val="hidden"/>
                                      </p:to>
                                    </p:set>
                                  </p:childTnLst>
                                </p:cTn>
                              </p:par>
                              <p:par>
                                <p:cTn id="181" presetID="10" presetClass="exit" presetSubtype="0" fill="hold" grpId="1" nodeType="withEffect">
                                  <p:stCondLst>
                                    <p:cond delay="1100"/>
                                  </p:stCondLst>
                                  <p:childTnLst>
                                    <p:animEffect transition="out" filter="fade">
                                      <p:cBhvr>
                                        <p:cTn id="182" dur="500"/>
                                        <p:tgtEl>
                                          <p:spTgt spid="16"/>
                                        </p:tgtEl>
                                      </p:cBhvr>
                                    </p:animEffect>
                                    <p:set>
                                      <p:cBhvr>
                                        <p:cTn id="183" dur="1" fill="hold">
                                          <p:stCondLst>
                                            <p:cond delay="499"/>
                                          </p:stCondLst>
                                        </p:cTn>
                                        <p:tgtEl>
                                          <p:spTgt spid="16"/>
                                        </p:tgtEl>
                                        <p:attrNameLst>
                                          <p:attrName>style.visibility</p:attrName>
                                        </p:attrNameLst>
                                      </p:cBhvr>
                                      <p:to>
                                        <p:strVal val="hidden"/>
                                      </p:to>
                                    </p:set>
                                  </p:childTnLst>
                                </p:cTn>
                              </p:par>
                            </p:childTnLst>
                          </p:cTn>
                        </p:par>
                      </p:childTnLst>
                    </p:cTn>
                  </p:par>
                  <p:par>
                    <p:cTn id="184" fill="hold">
                      <p:stCondLst>
                        <p:cond delay="indefinite"/>
                      </p:stCondLst>
                      <p:childTnLst>
                        <p:par>
                          <p:cTn id="185" fill="hold">
                            <p:stCondLst>
                              <p:cond delay="0"/>
                            </p:stCondLst>
                            <p:childTnLst>
                              <p:par>
                                <p:cTn id="186" presetID="23" presetClass="entr" presetSubtype="16" fill="hold" grpId="0" nodeType="clickEffect">
                                  <p:stCondLst>
                                    <p:cond delay="0"/>
                                  </p:stCondLst>
                                  <p:childTnLst>
                                    <p:set>
                                      <p:cBhvr>
                                        <p:cTn id="187" dur="1" fill="hold">
                                          <p:stCondLst>
                                            <p:cond delay="0"/>
                                          </p:stCondLst>
                                        </p:cTn>
                                        <p:tgtEl>
                                          <p:spTgt spid="12"/>
                                        </p:tgtEl>
                                        <p:attrNameLst>
                                          <p:attrName>style.visibility</p:attrName>
                                        </p:attrNameLst>
                                      </p:cBhvr>
                                      <p:to>
                                        <p:strVal val="visible"/>
                                      </p:to>
                                    </p:set>
                                    <p:anim calcmode="lin" valueType="num">
                                      <p:cBhvr>
                                        <p:cTn id="188" dur="500" fill="hold"/>
                                        <p:tgtEl>
                                          <p:spTgt spid="12"/>
                                        </p:tgtEl>
                                        <p:attrNameLst>
                                          <p:attrName>ppt_w</p:attrName>
                                        </p:attrNameLst>
                                      </p:cBhvr>
                                      <p:tavLst>
                                        <p:tav tm="0">
                                          <p:val>
                                            <p:fltVal val="0"/>
                                          </p:val>
                                        </p:tav>
                                        <p:tav tm="100000">
                                          <p:val>
                                            <p:strVal val="#ppt_w"/>
                                          </p:val>
                                        </p:tav>
                                      </p:tavLst>
                                    </p:anim>
                                    <p:anim calcmode="lin" valueType="num">
                                      <p:cBhvr>
                                        <p:cTn id="189"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190" fill="hold">
                      <p:stCondLst>
                        <p:cond delay="indefinite"/>
                      </p:stCondLst>
                      <p:childTnLst>
                        <p:par>
                          <p:cTn id="191" fill="hold">
                            <p:stCondLst>
                              <p:cond delay="0"/>
                            </p:stCondLst>
                            <p:childTnLst>
                              <p:par>
                                <p:cTn id="192" presetID="18" presetClass="entr" presetSubtype="9" fill="hold" grpId="0" nodeType="clickEffect">
                                  <p:stCondLst>
                                    <p:cond delay="0"/>
                                  </p:stCondLst>
                                  <p:childTnLst>
                                    <p:set>
                                      <p:cBhvr>
                                        <p:cTn id="193" dur="1" fill="hold">
                                          <p:stCondLst>
                                            <p:cond delay="0"/>
                                          </p:stCondLst>
                                        </p:cTn>
                                        <p:tgtEl>
                                          <p:spTgt spid="18"/>
                                        </p:tgtEl>
                                        <p:attrNameLst>
                                          <p:attrName>style.visibility</p:attrName>
                                        </p:attrNameLst>
                                      </p:cBhvr>
                                      <p:to>
                                        <p:strVal val="visible"/>
                                      </p:to>
                                    </p:set>
                                    <p:animEffect transition="in" filter="strips(upLeft)">
                                      <p:cBhvr>
                                        <p:cTn id="194" dur="750"/>
                                        <p:tgtEl>
                                          <p:spTgt spid="18"/>
                                        </p:tgtEl>
                                      </p:cBhvr>
                                    </p:animEffect>
                                  </p:childTnLst>
                                </p:cTn>
                              </p:par>
                            </p:childTnLst>
                          </p:cTn>
                        </p:par>
                      </p:childTnLst>
                    </p:cTn>
                  </p:par>
                  <p:par>
                    <p:cTn id="195" fill="hold">
                      <p:stCondLst>
                        <p:cond delay="indefinite"/>
                      </p:stCondLst>
                      <p:childTnLst>
                        <p:par>
                          <p:cTn id="196" fill="hold">
                            <p:stCondLst>
                              <p:cond delay="0"/>
                            </p:stCondLst>
                            <p:childTnLst>
                              <p:par>
                                <p:cTn id="197" presetID="10" presetClass="entr" presetSubtype="0" fill="hold" grpId="4" nodeType="clickEffect">
                                  <p:stCondLst>
                                    <p:cond delay="0"/>
                                  </p:stCondLst>
                                  <p:childTnLst>
                                    <p:set>
                                      <p:cBhvr>
                                        <p:cTn id="198" dur="1" fill="hold">
                                          <p:stCondLst>
                                            <p:cond delay="0"/>
                                          </p:stCondLst>
                                        </p:cTn>
                                        <p:tgtEl>
                                          <p:spTgt spid="2"/>
                                        </p:tgtEl>
                                        <p:attrNameLst>
                                          <p:attrName>style.visibility</p:attrName>
                                        </p:attrNameLst>
                                      </p:cBhvr>
                                      <p:to>
                                        <p:strVal val="visible"/>
                                      </p:to>
                                    </p:set>
                                    <p:animEffect transition="in" filter="fade">
                                      <p:cBhvr>
                                        <p:cTn id="199" dur="250"/>
                                        <p:tgtEl>
                                          <p:spTgt spid="2"/>
                                        </p:tgtEl>
                                      </p:cBhvr>
                                    </p:animEffect>
                                  </p:childTnLst>
                                </p:cTn>
                              </p:par>
                              <p:par>
                                <p:cTn id="200" presetID="10" presetClass="entr" presetSubtype="0" fill="hold" grpId="4" nodeType="withEffect">
                                  <p:stCondLst>
                                    <p:cond delay="0"/>
                                  </p:stCondLst>
                                  <p:childTnLst>
                                    <p:set>
                                      <p:cBhvr>
                                        <p:cTn id="201" dur="1" fill="hold">
                                          <p:stCondLst>
                                            <p:cond delay="0"/>
                                          </p:stCondLst>
                                        </p:cTn>
                                        <p:tgtEl>
                                          <p:spTgt spid="3"/>
                                        </p:tgtEl>
                                        <p:attrNameLst>
                                          <p:attrName>style.visibility</p:attrName>
                                        </p:attrNameLst>
                                      </p:cBhvr>
                                      <p:to>
                                        <p:strVal val="visible"/>
                                      </p:to>
                                    </p:set>
                                    <p:animEffect transition="in" filter="fade">
                                      <p:cBhvr>
                                        <p:cTn id="202" dur="250"/>
                                        <p:tgtEl>
                                          <p:spTgt spid="3"/>
                                        </p:tgtEl>
                                      </p:cBhvr>
                                    </p:animEffect>
                                  </p:childTnLst>
                                </p:cTn>
                              </p:par>
                              <p:par>
                                <p:cTn id="203" presetID="10" presetClass="entr" presetSubtype="0" fill="hold" grpId="4" nodeType="withEffect">
                                  <p:stCondLst>
                                    <p:cond delay="0"/>
                                  </p:stCondLst>
                                  <p:childTnLst>
                                    <p:set>
                                      <p:cBhvr>
                                        <p:cTn id="204" dur="1" fill="hold">
                                          <p:stCondLst>
                                            <p:cond delay="0"/>
                                          </p:stCondLst>
                                        </p:cTn>
                                        <p:tgtEl>
                                          <p:spTgt spid="4"/>
                                        </p:tgtEl>
                                        <p:attrNameLst>
                                          <p:attrName>style.visibility</p:attrName>
                                        </p:attrNameLst>
                                      </p:cBhvr>
                                      <p:to>
                                        <p:strVal val="visible"/>
                                      </p:to>
                                    </p:set>
                                    <p:animEffect transition="in" filter="fade">
                                      <p:cBhvr>
                                        <p:cTn id="205" dur="250"/>
                                        <p:tgtEl>
                                          <p:spTgt spid="4"/>
                                        </p:tgtEl>
                                      </p:cBhvr>
                                    </p:animEffect>
                                  </p:childTnLst>
                                </p:cTn>
                              </p:par>
                              <p:par>
                                <p:cTn id="206" presetID="10" presetClass="entr" presetSubtype="0" fill="hold" grpId="4" nodeType="withEffect">
                                  <p:stCondLst>
                                    <p:cond delay="0"/>
                                  </p:stCondLst>
                                  <p:childTnLst>
                                    <p:set>
                                      <p:cBhvr>
                                        <p:cTn id="207" dur="1" fill="hold">
                                          <p:stCondLst>
                                            <p:cond delay="0"/>
                                          </p:stCondLst>
                                        </p:cTn>
                                        <p:tgtEl>
                                          <p:spTgt spid="6"/>
                                        </p:tgtEl>
                                        <p:attrNameLst>
                                          <p:attrName>style.visibility</p:attrName>
                                        </p:attrNameLst>
                                      </p:cBhvr>
                                      <p:to>
                                        <p:strVal val="visible"/>
                                      </p:to>
                                    </p:set>
                                    <p:animEffect transition="in" filter="fade">
                                      <p:cBhvr>
                                        <p:cTn id="208" dur="250"/>
                                        <p:tgtEl>
                                          <p:spTgt spid="6"/>
                                        </p:tgtEl>
                                      </p:cBhvr>
                                    </p:animEffect>
                                  </p:childTnLst>
                                </p:cTn>
                              </p:par>
                              <p:par>
                                <p:cTn id="209" presetID="42" presetClass="path" presetSubtype="0" accel="50000" decel="50000" fill="hold" grpId="3" nodeType="withEffect">
                                  <p:stCondLst>
                                    <p:cond delay="0"/>
                                  </p:stCondLst>
                                  <p:childTnLst>
                                    <p:animMotion origin="layout" path="M 0.19826 0.12384 L 0.38576 0.22638 " pathEditMode="relative" rAng="0" ptsTypes="AA">
                                      <p:cBhvr>
                                        <p:cTn id="210" dur="2000" fill="hold"/>
                                        <p:tgtEl>
                                          <p:spTgt spid="2"/>
                                        </p:tgtEl>
                                        <p:attrNameLst>
                                          <p:attrName>ppt_x</p:attrName>
                                          <p:attrName>ppt_y</p:attrName>
                                        </p:attrNameLst>
                                      </p:cBhvr>
                                      <p:rCtr x="9375" y="5116"/>
                                    </p:animMotion>
                                  </p:childTnLst>
                                </p:cTn>
                              </p:par>
                              <p:par>
                                <p:cTn id="211" presetID="42" presetClass="path" presetSubtype="0" accel="50000" decel="50000" fill="hold" grpId="3" nodeType="withEffect">
                                  <p:stCondLst>
                                    <p:cond delay="0"/>
                                  </p:stCondLst>
                                  <p:childTnLst>
                                    <p:animMotion origin="layout" path="M -0.17413 0.22199 L 0.38559 0.22592 " pathEditMode="relative" rAng="0" ptsTypes="AA">
                                      <p:cBhvr>
                                        <p:cTn id="212" dur="2000" fill="hold"/>
                                        <p:tgtEl>
                                          <p:spTgt spid="3"/>
                                        </p:tgtEl>
                                        <p:attrNameLst>
                                          <p:attrName>ppt_x</p:attrName>
                                          <p:attrName>ppt_y</p:attrName>
                                        </p:attrNameLst>
                                      </p:cBhvr>
                                      <p:rCtr x="27986" y="185"/>
                                    </p:animMotion>
                                  </p:childTnLst>
                                </p:cTn>
                              </p:par>
                              <p:par>
                                <p:cTn id="213" presetID="42" presetClass="path" presetSubtype="0" accel="50000" decel="50000" fill="hold" grpId="3" nodeType="withEffect">
                                  <p:stCondLst>
                                    <p:cond delay="0"/>
                                  </p:stCondLst>
                                  <p:childTnLst>
                                    <p:animMotion origin="layout" path="M 0.31597 0.31921 L 0.38594 0.22615 " pathEditMode="relative" rAng="0" ptsTypes="AA">
                                      <p:cBhvr>
                                        <p:cTn id="214" dur="2000" fill="hold"/>
                                        <p:tgtEl>
                                          <p:spTgt spid="4"/>
                                        </p:tgtEl>
                                        <p:attrNameLst>
                                          <p:attrName>ppt_x</p:attrName>
                                          <p:attrName>ppt_y</p:attrName>
                                        </p:attrNameLst>
                                      </p:cBhvr>
                                      <p:rCtr x="3490" y="-4653"/>
                                    </p:animMotion>
                                  </p:childTnLst>
                                </p:cTn>
                              </p:par>
                              <p:par>
                                <p:cTn id="215" presetID="42" presetClass="path" presetSubtype="0" accel="50000" decel="50000" fill="hold" grpId="3" nodeType="withEffect">
                                  <p:stCondLst>
                                    <p:cond delay="0"/>
                                  </p:stCondLst>
                                  <p:childTnLst>
                                    <p:animMotion origin="layout" path="M -0.075 0.41643 L 0.38559 0.22592 " pathEditMode="relative" rAng="0" ptsTypes="AA">
                                      <p:cBhvr>
                                        <p:cTn id="216" dur="2000" fill="hold"/>
                                        <p:tgtEl>
                                          <p:spTgt spid="6"/>
                                        </p:tgtEl>
                                        <p:attrNameLst>
                                          <p:attrName>ppt_x</p:attrName>
                                          <p:attrName>ppt_y</p:attrName>
                                        </p:attrNameLst>
                                      </p:cBhvr>
                                      <p:rCtr x="23021" y="-9537"/>
                                    </p:animMotion>
                                  </p:childTnLst>
                                </p:cTn>
                              </p:par>
                              <p:par>
                                <p:cTn id="217" presetID="10" presetClass="exit" presetSubtype="0" fill="hold" grpId="1" nodeType="withEffect">
                                  <p:stCondLst>
                                    <p:cond delay="0"/>
                                  </p:stCondLst>
                                  <p:childTnLst>
                                    <p:animEffect transition="out" filter="fade">
                                      <p:cBhvr>
                                        <p:cTn id="218" dur="1250"/>
                                        <p:tgtEl>
                                          <p:spTgt spid="3074"/>
                                        </p:tgtEl>
                                      </p:cBhvr>
                                    </p:animEffect>
                                    <p:set>
                                      <p:cBhvr>
                                        <p:cTn id="219" dur="1" fill="hold">
                                          <p:stCondLst>
                                            <p:cond delay="1249"/>
                                          </p:stCondLst>
                                        </p:cTn>
                                        <p:tgtEl>
                                          <p:spTgt spid="3074"/>
                                        </p:tgtEl>
                                        <p:attrNameLst>
                                          <p:attrName>style.visibility</p:attrName>
                                        </p:attrNameLst>
                                      </p:cBhvr>
                                      <p:to>
                                        <p:strVal val="hidden"/>
                                      </p:to>
                                    </p:set>
                                  </p:childTnLst>
                                </p:cTn>
                              </p:par>
                              <p:par>
                                <p:cTn id="220" presetID="55" presetClass="exit" presetSubtype="0" fill="hold" grpId="1" nodeType="withEffect">
                                  <p:stCondLst>
                                    <p:cond delay="0"/>
                                  </p:stCondLst>
                                  <p:childTnLst>
                                    <p:anim calcmode="lin" valueType="num">
                                      <p:cBhvr>
                                        <p:cTn id="221" dur="1000"/>
                                        <p:tgtEl>
                                          <p:spTgt spid="18"/>
                                        </p:tgtEl>
                                        <p:attrNameLst>
                                          <p:attrName>ppt_w</p:attrName>
                                        </p:attrNameLst>
                                      </p:cBhvr>
                                      <p:tavLst>
                                        <p:tav tm="0">
                                          <p:val>
                                            <p:strVal val="ppt_w"/>
                                          </p:val>
                                        </p:tav>
                                        <p:tav tm="100000">
                                          <p:val>
                                            <p:strVal val="ppt_w*0.70"/>
                                          </p:val>
                                        </p:tav>
                                      </p:tavLst>
                                    </p:anim>
                                    <p:anim calcmode="lin" valueType="num">
                                      <p:cBhvr>
                                        <p:cTn id="222" dur="1000"/>
                                        <p:tgtEl>
                                          <p:spTgt spid="18"/>
                                        </p:tgtEl>
                                        <p:attrNameLst>
                                          <p:attrName>ppt_h</p:attrName>
                                        </p:attrNameLst>
                                      </p:cBhvr>
                                      <p:tavLst>
                                        <p:tav tm="0">
                                          <p:val>
                                            <p:strVal val="ppt_h"/>
                                          </p:val>
                                        </p:tav>
                                        <p:tav tm="100000">
                                          <p:val>
                                            <p:strVal val="ppt_h"/>
                                          </p:val>
                                        </p:tav>
                                      </p:tavLst>
                                    </p:anim>
                                    <p:animEffect transition="out" filter="fade">
                                      <p:cBhvr>
                                        <p:cTn id="223" dur="1000"/>
                                        <p:tgtEl>
                                          <p:spTgt spid="18"/>
                                        </p:tgtEl>
                                      </p:cBhvr>
                                    </p:animEffect>
                                    <p:set>
                                      <p:cBhvr>
                                        <p:cTn id="224" dur="1" fill="hold">
                                          <p:stCondLst>
                                            <p:cond delay="999"/>
                                          </p:stCondLst>
                                        </p:cTn>
                                        <p:tgtEl>
                                          <p:spTgt spid="18"/>
                                        </p:tgtEl>
                                        <p:attrNameLst>
                                          <p:attrName>style.visibility</p:attrName>
                                        </p:attrNameLst>
                                      </p:cBhvr>
                                      <p:to>
                                        <p:strVal val="hidden"/>
                                      </p:to>
                                    </p:set>
                                  </p:childTnLst>
                                </p:cTn>
                              </p:par>
                              <p:par>
                                <p:cTn id="225" presetID="10" presetClass="exit" presetSubtype="0" fill="hold" grpId="1" nodeType="withEffect">
                                  <p:stCondLst>
                                    <p:cond delay="0"/>
                                  </p:stCondLst>
                                  <p:childTnLst>
                                    <p:animEffect transition="out" filter="fade">
                                      <p:cBhvr>
                                        <p:cTn id="226" dur="500"/>
                                        <p:tgtEl>
                                          <p:spTgt spid="11"/>
                                        </p:tgtEl>
                                      </p:cBhvr>
                                    </p:animEffect>
                                    <p:set>
                                      <p:cBhvr>
                                        <p:cTn id="227" dur="1" fill="hold">
                                          <p:stCondLst>
                                            <p:cond delay="499"/>
                                          </p:stCondLst>
                                        </p:cTn>
                                        <p:tgtEl>
                                          <p:spTgt spid="11"/>
                                        </p:tgtEl>
                                        <p:attrNameLst>
                                          <p:attrName>style.visibility</p:attrName>
                                        </p:attrNameLst>
                                      </p:cBhvr>
                                      <p:to>
                                        <p:strVal val="hidden"/>
                                      </p:to>
                                    </p:set>
                                  </p:childTnLst>
                                </p:cTn>
                              </p:par>
                              <p:par>
                                <p:cTn id="228" presetID="10" presetClass="exit" presetSubtype="0" fill="hold" grpId="1" nodeType="withEffect">
                                  <p:stCondLst>
                                    <p:cond delay="0"/>
                                  </p:stCondLst>
                                  <p:childTnLst>
                                    <p:animEffect transition="out" filter="fade">
                                      <p:cBhvr>
                                        <p:cTn id="229" dur="500"/>
                                        <p:tgtEl>
                                          <p:spTgt spid="8"/>
                                        </p:tgtEl>
                                      </p:cBhvr>
                                    </p:animEffect>
                                    <p:set>
                                      <p:cBhvr>
                                        <p:cTn id="230" dur="1" fill="hold">
                                          <p:stCondLst>
                                            <p:cond delay="499"/>
                                          </p:stCondLst>
                                        </p:cTn>
                                        <p:tgtEl>
                                          <p:spTgt spid="8"/>
                                        </p:tgtEl>
                                        <p:attrNameLst>
                                          <p:attrName>style.visibility</p:attrName>
                                        </p:attrNameLst>
                                      </p:cBhvr>
                                      <p:to>
                                        <p:strVal val="hidden"/>
                                      </p:to>
                                    </p:set>
                                  </p:childTnLst>
                                </p:cTn>
                              </p:par>
                              <p:par>
                                <p:cTn id="231" presetID="10" presetClass="exit" presetSubtype="0" fill="hold" grpId="1" nodeType="withEffect">
                                  <p:stCondLst>
                                    <p:cond delay="0"/>
                                  </p:stCondLst>
                                  <p:childTnLst>
                                    <p:animEffect transition="out" filter="fade">
                                      <p:cBhvr>
                                        <p:cTn id="232" dur="500"/>
                                        <p:tgtEl>
                                          <p:spTgt spid="12"/>
                                        </p:tgtEl>
                                      </p:cBhvr>
                                    </p:animEffect>
                                    <p:set>
                                      <p:cBhvr>
                                        <p:cTn id="233" dur="1" fill="hold">
                                          <p:stCondLst>
                                            <p:cond delay="499"/>
                                          </p:stCondLst>
                                        </p:cTn>
                                        <p:tgtEl>
                                          <p:spTgt spid="12"/>
                                        </p:tgtEl>
                                        <p:attrNameLst>
                                          <p:attrName>style.visibility</p:attrName>
                                        </p:attrNameLst>
                                      </p:cBhvr>
                                      <p:to>
                                        <p:strVal val="hidden"/>
                                      </p:to>
                                    </p:set>
                                  </p:childTnLst>
                                </p:cTn>
                              </p:par>
                              <p:par>
                                <p:cTn id="234" presetID="10" presetClass="exit" presetSubtype="0" fill="hold" grpId="1" nodeType="withEffect">
                                  <p:stCondLst>
                                    <p:cond delay="0"/>
                                  </p:stCondLst>
                                  <p:childTnLst>
                                    <p:animEffect transition="out" filter="fade">
                                      <p:cBhvr>
                                        <p:cTn id="235" dur="500"/>
                                        <p:tgtEl>
                                          <p:spTgt spid="13"/>
                                        </p:tgtEl>
                                      </p:cBhvr>
                                    </p:animEffect>
                                    <p:set>
                                      <p:cBhvr>
                                        <p:cTn id="236" dur="1" fill="hold">
                                          <p:stCondLst>
                                            <p:cond delay="499"/>
                                          </p:stCondLst>
                                        </p:cTn>
                                        <p:tgtEl>
                                          <p:spTgt spid="13"/>
                                        </p:tgtEl>
                                        <p:attrNameLst>
                                          <p:attrName>style.visibility</p:attrName>
                                        </p:attrNameLst>
                                      </p:cBhvr>
                                      <p:to>
                                        <p:strVal val="hidden"/>
                                      </p:to>
                                    </p:set>
                                  </p:childTnLst>
                                </p:cTn>
                              </p:par>
                              <p:par>
                                <p:cTn id="237" presetID="10" presetClass="exit" presetSubtype="0" fill="hold" grpId="1" nodeType="withEffect">
                                  <p:stCondLst>
                                    <p:cond delay="0"/>
                                  </p:stCondLst>
                                  <p:childTnLst>
                                    <p:animEffect transition="out" filter="fade">
                                      <p:cBhvr>
                                        <p:cTn id="238" dur="500"/>
                                        <p:tgtEl>
                                          <p:spTgt spid="14"/>
                                        </p:tgtEl>
                                      </p:cBhvr>
                                    </p:animEffect>
                                    <p:set>
                                      <p:cBhvr>
                                        <p:cTn id="239" dur="1" fill="hold">
                                          <p:stCondLst>
                                            <p:cond delay="499"/>
                                          </p:stCondLst>
                                        </p:cTn>
                                        <p:tgtEl>
                                          <p:spTgt spid="14"/>
                                        </p:tgtEl>
                                        <p:attrNameLst>
                                          <p:attrName>style.visibility</p:attrName>
                                        </p:attrNameLst>
                                      </p:cBhvr>
                                      <p:to>
                                        <p:strVal val="hidden"/>
                                      </p:to>
                                    </p:set>
                                  </p:childTnLst>
                                </p:cTn>
                              </p:par>
                            </p:childTnLst>
                          </p:cTn>
                        </p:par>
                        <p:par>
                          <p:cTn id="240" fill="hold">
                            <p:stCondLst>
                              <p:cond delay="2000"/>
                            </p:stCondLst>
                            <p:childTnLst>
                              <p:par>
                                <p:cTn id="241" presetID="10" presetClass="exit" presetSubtype="0" fill="hold" grpId="5" nodeType="afterEffect">
                                  <p:stCondLst>
                                    <p:cond delay="0"/>
                                  </p:stCondLst>
                                  <p:childTnLst>
                                    <p:animEffect transition="out" filter="fade">
                                      <p:cBhvr>
                                        <p:cTn id="242" dur="250"/>
                                        <p:tgtEl>
                                          <p:spTgt spid="2"/>
                                        </p:tgtEl>
                                      </p:cBhvr>
                                    </p:animEffect>
                                    <p:set>
                                      <p:cBhvr>
                                        <p:cTn id="243" dur="1" fill="hold">
                                          <p:stCondLst>
                                            <p:cond delay="249"/>
                                          </p:stCondLst>
                                        </p:cTn>
                                        <p:tgtEl>
                                          <p:spTgt spid="2"/>
                                        </p:tgtEl>
                                        <p:attrNameLst>
                                          <p:attrName>style.visibility</p:attrName>
                                        </p:attrNameLst>
                                      </p:cBhvr>
                                      <p:to>
                                        <p:strVal val="hidden"/>
                                      </p:to>
                                    </p:set>
                                  </p:childTnLst>
                                </p:cTn>
                              </p:par>
                              <p:par>
                                <p:cTn id="244" presetID="10" presetClass="exit" presetSubtype="0" fill="hold" grpId="5" nodeType="withEffect">
                                  <p:stCondLst>
                                    <p:cond delay="0"/>
                                  </p:stCondLst>
                                  <p:childTnLst>
                                    <p:animEffect transition="out" filter="fade">
                                      <p:cBhvr>
                                        <p:cTn id="245" dur="250"/>
                                        <p:tgtEl>
                                          <p:spTgt spid="3"/>
                                        </p:tgtEl>
                                      </p:cBhvr>
                                    </p:animEffect>
                                    <p:set>
                                      <p:cBhvr>
                                        <p:cTn id="246" dur="1" fill="hold">
                                          <p:stCondLst>
                                            <p:cond delay="249"/>
                                          </p:stCondLst>
                                        </p:cTn>
                                        <p:tgtEl>
                                          <p:spTgt spid="3"/>
                                        </p:tgtEl>
                                        <p:attrNameLst>
                                          <p:attrName>style.visibility</p:attrName>
                                        </p:attrNameLst>
                                      </p:cBhvr>
                                      <p:to>
                                        <p:strVal val="hidden"/>
                                      </p:to>
                                    </p:set>
                                  </p:childTnLst>
                                </p:cTn>
                              </p:par>
                              <p:par>
                                <p:cTn id="247" presetID="10" presetClass="exit" presetSubtype="0" fill="hold" grpId="5" nodeType="withEffect">
                                  <p:stCondLst>
                                    <p:cond delay="0"/>
                                  </p:stCondLst>
                                  <p:childTnLst>
                                    <p:animEffect transition="out" filter="fade">
                                      <p:cBhvr>
                                        <p:cTn id="248" dur="250"/>
                                        <p:tgtEl>
                                          <p:spTgt spid="4"/>
                                        </p:tgtEl>
                                      </p:cBhvr>
                                    </p:animEffect>
                                    <p:set>
                                      <p:cBhvr>
                                        <p:cTn id="249" dur="1" fill="hold">
                                          <p:stCondLst>
                                            <p:cond delay="249"/>
                                          </p:stCondLst>
                                        </p:cTn>
                                        <p:tgtEl>
                                          <p:spTgt spid="4"/>
                                        </p:tgtEl>
                                        <p:attrNameLst>
                                          <p:attrName>style.visibility</p:attrName>
                                        </p:attrNameLst>
                                      </p:cBhvr>
                                      <p:to>
                                        <p:strVal val="hidden"/>
                                      </p:to>
                                    </p:set>
                                  </p:childTnLst>
                                </p:cTn>
                              </p:par>
                              <p:par>
                                <p:cTn id="250" presetID="10" presetClass="exit" presetSubtype="0" fill="hold" grpId="2" nodeType="withEffect">
                                  <p:stCondLst>
                                    <p:cond delay="0"/>
                                  </p:stCondLst>
                                  <p:childTnLst>
                                    <p:animEffect transition="out" filter="fade">
                                      <p:cBhvr>
                                        <p:cTn id="251" dur="500"/>
                                        <p:tgtEl>
                                          <p:spTgt spid="25"/>
                                        </p:tgtEl>
                                      </p:cBhvr>
                                    </p:animEffect>
                                    <p:set>
                                      <p:cBhvr>
                                        <p:cTn id="252" dur="1" fill="hold">
                                          <p:stCondLst>
                                            <p:cond delay="499"/>
                                          </p:stCondLst>
                                        </p:cTn>
                                        <p:tgtEl>
                                          <p:spTgt spid="25"/>
                                        </p:tgtEl>
                                        <p:attrNameLst>
                                          <p:attrName>style.visibility</p:attrName>
                                        </p:attrNameLst>
                                      </p:cBhvr>
                                      <p:to>
                                        <p:strVal val="hidden"/>
                                      </p:to>
                                    </p:set>
                                  </p:childTnLst>
                                </p:cTn>
                              </p:par>
                              <p:par>
                                <p:cTn id="253" presetID="10" presetClass="exit" presetSubtype="0" fill="hold" grpId="2" nodeType="withEffect">
                                  <p:stCondLst>
                                    <p:cond delay="0"/>
                                  </p:stCondLst>
                                  <p:childTnLst>
                                    <p:animEffect transition="out" filter="fade">
                                      <p:cBhvr>
                                        <p:cTn id="254" dur="500"/>
                                        <p:tgtEl>
                                          <p:spTgt spid="26"/>
                                        </p:tgtEl>
                                      </p:cBhvr>
                                    </p:animEffect>
                                    <p:set>
                                      <p:cBhvr>
                                        <p:cTn id="255" dur="1" fill="hold">
                                          <p:stCondLst>
                                            <p:cond delay="499"/>
                                          </p:stCondLst>
                                        </p:cTn>
                                        <p:tgtEl>
                                          <p:spTgt spid="26"/>
                                        </p:tgtEl>
                                        <p:attrNameLst>
                                          <p:attrName>style.visibility</p:attrName>
                                        </p:attrNameLst>
                                      </p:cBhvr>
                                      <p:to>
                                        <p:strVal val="hidden"/>
                                      </p:to>
                                    </p:set>
                                  </p:childTnLst>
                                </p:cTn>
                              </p:par>
                              <p:par>
                                <p:cTn id="256" presetID="23" presetClass="exit" presetSubtype="16" fill="hold" grpId="3" nodeType="withEffect">
                                  <p:stCondLst>
                                    <p:cond delay="0"/>
                                  </p:stCondLst>
                                  <p:childTnLst>
                                    <p:anim calcmode="lin" valueType="num">
                                      <p:cBhvr>
                                        <p:cTn id="257" dur="500"/>
                                        <p:tgtEl>
                                          <p:spTgt spid="25"/>
                                        </p:tgtEl>
                                        <p:attrNameLst>
                                          <p:attrName>ppt_w</p:attrName>
                                        </p:attrNameLst>
                                      </p:cBhvr>
                                      <p:tavLst>
                                        <p:tav tm="0">
                                          <p:val>
                                            <p:strVal val="ppt_w"/>
                                          </p:val>
                                        </p:tav>
                                        <p:tav tm="100000">
                                          <p:val>
                                            <p:strVal val="4*ppt_w"/>
                                          </p:val>
                                        </p:tav>
                                      </p:tavLst>
                                    </p:anim>
                                    <p:anim calcmode="lin" valueType="num">
                                      <p:cBhvr>
                                        <p:cTn id="258" dur="500"/>
                                        <p:tgtEl>
                                          <p:spTgt spid="25"/>
                                        </p:tgtEl>
                                        <p:attrNameLst>
                                          <p:attrName>ppt_h</p:attrName>
                                        </p:attrNameLst>
                                      </p:cBhvr>
                                      <p:tavLst>
                                        <p:tav tm="0">
                                          <p:val>
                                            <p:strVal val="ppt_h"/>
                                          </p:val>
                                        </p:tav>
                                        <p:tav tm="100000">
                                          <p:val>
                                            <p:strVal val="4*ppt_h"/>
                                          </p:val>
                                        </p:tav>
                                      </p:tavLst>
                                    </p:anim>
                                    <p:set>
                                      <p:cBhvr>
                                        <p:cTn id="259" dur="1" fill="hold">
                                          <p:stCondLst>
                                            <p:cond delay="499"/>
                                          </p:stCondLst>
                                        </p:cTn>
                                        <p:tgtEl>
                                          <p:spTgt spid="25"/>
                                        </p:tgtEl>
                                        <p:attrNameLst>
                                          <p:attrName>style.visibility</p:attrName>
                                        </p:attrNameLst>
                                      </p:cBhvr>
                                      <p:to>
                                        <p:strVal val="hidden"/>
                                      </p:to>
                                    </p:set>
                                  </p:childTnLst>
                                </p:cTn>
                              </p:par>
                              <p:par>
                                <p:cTn id="260" presetID="23" presetClass="exit" presetSubtype="16" fill="hold" grpId="3" nodeType="withEffect">
                                  <p:stCondLst>
                                    <p:cond delay="0"/>
                                  </p:stCondLst>
                                  <p:childTnLst>
                                    <p:anim calcmode="lin" valueType="num">
                                      <p:cBhvr>
                                        <p:cTn id="261" dur="500"/>
                                        <p:tgtEl>
                                          <p:spTgt spid="26"/>
                                        </p:tgtEl>
                                        <p:attrNameLst>
                                          <p:attrName>ppt_w</p:attrName>
                                        </p:attrNameLst>
                                      </p:cBhvr>
                                      <p:tavLst>
                                        <p:tav tm="0">
                                          <p:val>
                                            <p:strVal val="ppt_w"/>
                                          </p:val>
                                        </p:tav>
                                        <p:tav tm="100000">
                                          <p:val>
                                            <p:strVal val="4*ppt_w"/>
                                          </p:val>
                                        </p:tav>
                                      </p:tavLst>
                                    </p:anim>
                                    <p:anim calcmode="lin" valueType="num">
                                      <p:cBhvr>
                                        <p:cTn id="262" dur="500"/>
                                        <p:tgtEl>
                                          <p:spTgt spid="26"/>
                                        </p:tgtEl>
                                        <p:attrNameLst>
                                          <p:attrName>ppt_h</p:attrName>
                                        </p:attrNameLst>
                                      </p:cBhvr>
                                      <p:tavLst>
                                        <p:tav tm="0">
                                          <p:val>
                                            <p:strVal val="ppt_h"/>
                                          </p:val>
                                        </p:tav>
                                        <p:tav tm="100000">
                                          <p:val>
                                            <p:strVal val="4*ppt_h"/>
                                          </p:val>
                                        </p:tav>
                                      </p:tavLst>
                                    </p:anim>
                                    <p:set>
                                      <p:cBhvr>
                                        <p:cTn id="263" dur="1" fill="hold">
                                          <p:stCondLst>
                                            <p:cond delay="499"/>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P spid="25" grpId="2" animBg="1"/>
      <p:bldP spid="25" grpId="3" animBg="1"/>
      <p:bldP spid="26" grpId="0" animBg="1"/>
      <p:bldP spid="26" grpId="1" animBg="1"/>
      <p:bldP spid="26" grpId="2" animBg="1"/>
      <p:bldP spid="26" grpId="3" animBg="1"/>
      <p:bldP spid="2" grpId="0"/>
      <p:bldP spid="2" grpId="1"/>
      <p:bldP spid="2" grpId="2"/>
      <p:bldP spid="2" grpId="3"/>
      <p:bldP spid="2" grpId="4"/>
      <p:bldP spid="2" grpId="5"/>
      <p:bldP spid="3" grpId="0"/>
      <p:bldP spid="3" grpId="1"/>
      <p:bldP spid="3" grpId="2"/>
      <p:bldP spid="3" grpId="3"/>
      <p:bldP spid="3" grpId="4"/>
      <p:bldP spid="3" grpId="5"/>
      <p:bldP spid="4" grpId="0"/>
      <p:bldP spid="4" grpId="1"/>
      <p:bldP spid="4" grpId="2"/>
      <p:bldP spid="4" grpId="3"/>
      <p:bldP spid="4" grpId="4"/>
      <p:bldP spid="4" grpId="5"/>
      <p:bldP spid="6" grpId="0"/>
      <p:bldP spid="6" grpId="1"/>
      <p:bldP spid="6" grpId="2"/>
      <p:bldP spid="6" grpId="3"/>
      <p:bldP spid="6" grpId="4"/>
      <p:bldP spid="24" grpId="0"/>
      <p:bldP spid="24" grpId="1"/>
      <p:bldP spid="24" grpId="2"/>
      <p:bldP spid="3074" grpId="0"/>
      <p:bldP spid="3074" grpId="1"/>
      <p:bldP spid="9" grpId="0"/>
      <p:bldP spid="9" grpId="1"/>
      <p:bldP spid="9" grpId="2"/>
      <p:bldP spid="10" grpId="0"/>
      <p:bldP spid="10" grpId="1"/>
      <p:bldP spid="10" grpId="2"/>
      <p:bldP spid="11" grpId="0"/>
      <p:bldP spid="11" grpId="1"/>
      <p:bldP spid="12" grpId="0"/>
      <p:bldP spid="12" grpId="1"/>
      <p:bldP spid="13" grpId="0"/>
      <p:bldP spid="13" grpId="1"/>
      <p:bldP spid="14" grpId="0"/>
      <p:bldP spid="14" grpId="1"/>
      <p:bldP spid="8" grpId="0"/>
      <p:bldP spid="8" grpId="1"/>
      <p:bldP spid="15" grpId="0"/>
      <p:bldP spid="15" grpId="1"/>
      <p:bldP spid="15" grpId="2"/>
      <p:bldP spid="16" grpId="0"/>
      <p:bldP spid="16" grpId="1"/>
      <p:bldP spid="16" grpId="2"/>
      <p:bldP spid="17" grpId="0" animBg="1"/>
      <p:bldP spid="17" grpId="1" animBg="1"/>
      <p:bldP spid="18" grpId="0" animBg="1"/>
      <p:bldP spid="18" grpId="1" animBg="1"/>
      <p:bldP spid="7" grpId="0"/>
      <p:bldP spid="7" grpId="1"/>
      <p:bldP spid="7" grpId="2"/>
      <p:bldP spid="7" grpId="3"/>
      <p:bldP spid="20" grpId="0"/>
      <p:bldP spid="20" grpId="1"/>
      <p:bldP spid="20" grpId="2"/>
      <p:bldP spid="20" grpId="3"/>
      <p:bldP spid="21" grpId="0"/>
      <p:bldP spid="21" grpId="1"/>
      <p:bldP spid="21" grpId="2"/>
      <p:bldP spid="22" grpId="0"/>
      <p:bldP spid="22" grpId="1"/>
      <p:bldP spid="22" grpId="2"/>
      <p:bldP spid="23" grpId="0"/>
      <p:bldP spid="23" grpId="1"/>
      <p:bldP spid="23" grpId="2"/>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1" name="Picture 10" hidden="1">
            <a:extLst>
              <a:ext uri="{FF2B5EF4-FFF2-40B4-BE49-F238E27FC236}">
                <a16:creationId xmlns:a16="http://schemas.microsoft.com/office/drawing/2014/main" id="{1A3AE5C9-2F11-6D75-8B3F-24D90964E341}"/>
              </a:ext>
            </a:extLst>
          </p:cNvPr>
          <p:cNvPicPr>
            <a:picLocks noChangeAspect="1"/>
          </p:cNvPicPr>
          <p:nvPr/>
        </p:nvPicPr>
        <p:blipFill rotWithShape="1">
          <a:blip r:embed="rId3">
            <a:extLst>
              <a:ext uri="{28A0092B-C50C-407E-A947-70E740481C1C}">
                <a14:useLocalDpi xmlns:a14="http://schemas.microsoft.com/office/drawing/2010/main" val="0"/>
              </a:ext>
            </a:extLst>
          </a:blip>
          <a:srcRect l="7471" r="15122"/>
          <a:stretch/>
        </p:blipFill>
        <p:spPr>
          <a:xfrm>
            <a:off x="1" y="0"/>
            <a:ext cx="9144000" cy="6858000"/>
          </a:xfrm>
          <a:prstGeom prst="rect">
            <a:avLst/>
          </a:prstGeom>
        </p:spPr>
      </p:pic>
      <p:sp>
        <p:nvSpPr>
          <p:cNvPr id="4" name="Title 1">
            <a:extLst>
              <a:ext uri="{FF2B5EF4-FFF2-40B4-BE49-F238E27FC236}">
                <a16:creationId xmlns:a16="http://schemas.microsoft.com/office/drawing/2014/main" id="{04442681-43BB-AF40-6D74-F5FFA80C54BF}"/>
              </a:ext>
            </a:extLst>
          </p:cNvPr>
          <p:cNvSpPr txBox="1">
            <a:spLocks/>
          </p:cNvSpPr>
          <p:nvPr/>
        </p:nvSpPr>
        <p:spPr>
          <a:xfrm>
            <a:off x="1263668" y="3815912"/>
            <a:ext cx="5167423"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2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2" name="Title 1">
            <a:extLst>
              <a:ext uri="{FF2B5EF4-FFF2-40B4-BE49-F238E27FC236}">
                <a16:creationId xmlns:a16="http://schemas.microsoft.com/office/drawing/2014/main" id="{E2C4A47C-527B-7785-F2EB-646996BCFDED}"/>
              </a:ext>
            </a:extLst>
          </p:cNvPr>
          <p:cNvSpPr txBox="1">
            <a:spLocks/>
          </p:cNvSpPr>
          <p:nvPr/>
        </p:nvSpPr>
        <p:spPr>
          <a:xfrm>
            <a:off x="4041846" y="3145423"/>
            <a:ext cx="2989856"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2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5" name="Title 1">
            <a:extLst>
              <a:ext uri="{FF2B5EF4-FFF2-40B4-BE49-F238E27FC236}">
                <a16:creationId xmlns:a16="http://schemas.microsoft.com/office/drawing/2014/main" id="{A46ED8E5-F3CF-E49C-6698-D06F00C57903}"/>
              </a:ext>
            </a:extLst>
          </p:cNvPr>
          <p:cNvSpPr txBox="1">
            <a:spLocks/>
          </p:cNvSpPr>
          <p:nvPr/>
        </p:nvSpPr>
        <p:spPr>
          <a:xfrm>
            <a:off x="3384394" y="1804322"/>
            <a:ext cx="2481947"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message</a:t>
            </a:r>
          </a:p>
        </p:txBody>
      </p:sp>
      <p:sp>
        <p:nvSpPr>
          <p:cNvPr id="17" name="Title 1">
            <a:extLst>
              <a:ext uri="{FF2B5EF4-FFF2-40B4-BE49-F238E27FC236}">
                <a16:creationId xmlns:a16="http://schemas.microsoft.com/office/drawing/2014/main" id="{DCC71E81-2A00-2F48-9403-88FD8F5957B4}"/>
              </a:ext>
            </a:extLst>
          </p:cNvPr>
          <p:cNvSpPr txBox="1">
            <a:spLocks/>
          </p:cNvSpPr>
          <p:nvPr/>
        </p:nvSpPr>
        <p:spPr>
          <a:xfrm>
            <a:off x="4467768" y="2475419"/>
            <a:ext cx="136609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Him</a:t>
            </a:r>
          </a:p>
        </p:txBody>
      </p:sp>
      <p:sp>
        <p:nvSpPr>
          <p:cNvPr id="20" name="is">
            <a:extLst>
              <a:ext uri="{FF2B5EF4-FFF2-40B4-BE49-F238E27FC236}">
                <a16:creationId xmlns:a16="http://schemas.microsoft.com/office/drawing/2014/main" id="{F39CF730-3DBC-C605-8B74-508D1AFDE7CF}"/>
              </a:ext>
            </a:extLst>
          </p:cNvPr>
          <p:cNvSpPr txBox="1">
            <a:spLocks/>
          </p:cNvSpPr>
          <p:nvPr/>
        </p:nvSpPr>
        <p:spPr>
          <a:xfrm>
            <a:off x="3872753" y="2054711"/>
            <a:ext cx="855483"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21" name="is">
            <a:extLst>
              <a:ext uri="{FF2B5EF4-FFF2-40B4-BE49-F238E27FC236}">
                <a16:creationId xmlns:a16="http://schemas.microsoft.com/office/drawing/2014/main" id="{02362201-E4C9-24B8-8FBF-44A4775397EC}"/>
              </a:ext>
            </a:extLst>
          </p:cNvPr>
          <p:cNvSpPr txBox="1">
            <a:spLocks/>
          </p:cNvSpPr>
          <p:nvPr/>
        </p:nvSpPr>
        <p:spPr>
          <a:xfrm>
            <a:off x="3195021" y="4120179"/>
            <a:ext cx="968188" cy="115106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4" name="Word of Life">
            <a:extLst>
              <a:ext uri="{FF2B5EF4-FFF2-40B4-BE49-F238E27FC236}">
                <a16:creationId xmlns:a16="http://schemas.microsoft.com/office/drawing/2014/main" id="{23689C20-F97D-4F71-0AC0-DA3D3C99401A}"/>
              </a:ext>
            </a:extLst>
          </p:cNvPr>
          <p:cNvSpPr txBox="1">
            <a:spLocks noChangeArrowheads="1"/>
          </p:cNvSpPr>
          <p:nvPr/>
        </p:nvSpPr>
        <p:spPr bwMode="auto">
          <a:xfrm>
            <a:off x="2926079" y="1175470"/>
            <a:ext cx="342042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Word of Life</a:t>
            </a:r>
          </a:p>
        </p:txBody>
      </p:sp>
      <p:sp>
        <p:nvSpPr>
          <p:cNvPr id="3074" name="Main"/>
          <p:cNvSpPr>
            <a:spLocks noGrp="1" noChangeArrowheads="1"/>
          </p:cNvSpPr>
          <p:nvPr>
            <p:ph type="title"/>
          </p:nvPr>
        </p:nvSpPr>
        <p:spPr>
          <a:xfrm>
            <a:off x="457200" y="1587125"/>
            <a:ext cx="8229600" cy="3683751"/>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This is the message which we   have heard from</a:t>
            </a:r>
            <a:r>
              <a:rPr lang="en-US" altLang="en-US" b="1" dirty="0">
                <a:ln w="17780" cmpd="sng">
                  <a:solidFill>
                    <a:srgbClr val="FFFFFF"/>
                  </a:solidFill>
                  <a:prstDash val="solid"/>
                  <a:miter lim="800000"/>
                </a:ln>
                <a:solidFill>
                  <a:srgbClr val="0066FF"/>
                </a:solidFill>
                <a:effectLst>
                  <a:glow rad="139700">
                    <a:schemeClr val="tx1"/>
                  </a:glow>
                  <a:outerShdw blurRad="50800" algn="tl" rotWithShape="0">
                    <a:srgbClr val="000000"/>
                  </a:outerShdw>
                </a:effectLst>
                <a:latin typeface="Calibri" panose="020F0502020204030204" pitchFamily="34" charset="0"/>
              </a:rPr>
              <a:t> Him </a:t>
            </a: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declare to you, that God is light and                in Him is no darkness at all.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John 1:5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3" name="!!Light">
            <a:extLst>
              <a:ext uri="{FF2B5EF4-FFF2-40B4-BE49-F238E27FC236}">
                <a16:creationId xmlns:a16="http://schemas.microsoft.com/office/drawing/2014/main" id="{BA4FBB34-AC91-EDB7-5CC4-21A20D52429A}"/>
              </a:ext>
            </a:extLst>
          </p:cNvPr>
          <p:cNvSpPr txBox="1">
            <a:spLocks noChangeArrowheads="1"/>
          </p:cNvSpPr>
          <p:nvPr/>
        </p:nvSpPr>
        <p:spPr bwMode="auto">
          <a:xfrm>
            <a:off x="3933989" y="3077980"/>
            <a:ext cx="3125972" cy="7622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light</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5" name="Darkness">
            <a:extLst>
              <a:ext uri="{FF2B5EF4-FFF2-40B4-BE49-F238E27FC236}">
                <a16:creationId xmlns:a16="http://schemas.microsoft.com/office/drawing/2014/main" id="{F729B729-CBFF-4EFE-6CA5-F1138627A064}"/>
              </a:ext>
            </a:extLst>
          </p:cNvPr>
          <p:cNvSpPr txBox="1">
            <a:spLocks noChangeArrowheads="1"/>
          </p:cNvSpPr>
          <p:nvPr/>
        </p:nvSpPr>
        <p:spPr bwMode="auto">
          <a:xfrm>
            <a:off x="1176496" y="3752231"/>
            <a:ext cx="5371708"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Him is no darkness</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8" name="=">
            <a:extLst>
              <a:ext uri="{FF2B5EF4-FFF2-40B4-BE49-F238E27FC236}">
                <a16:creationId xmlns:a16="http://schemas.microsoft.com/office/drawing/2014/main" id="{F9D5E14E-CAFB-0AF2-B96A-8693D69B13E7}"/>
              </a:ext>
            </a:extLst>
          </p:cNvPr>
          <p:cNvSpPr>
            <a:spLocks noChangeArrowheads="1"/>
          </p:cNvSpPr>
          <p:nvPr/>
        </p:nvSpPr>
        <p:spPr bwMode="auto">
          <a:xfrm>
            <a:off x="3743661" y="1850315"/>
            <a:ext cx="1088620" cy="10327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0" normalizeH="0" baseline="0" noProof="0" dirty="0">
                <a:ln w="11430"/>
                <a:solidFill>
                  <a:srgbClr val="FFFFFF"/>
                </a:solidFill>
                <a:effectLst>
                  <a:glow rad="1270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2" name="!!Darkness">
            <a:extLst>
              <a:ext uri="{FF2B5EF4-FFF2-40B4-BE49-F238E27FC236}">
                <a16:creationId xmlns:a16="http://schemas.microsoft.com/office/drawing/2014/main" id="{D404926F-0033-7BF4-1EFA-E0D3998D34B2}"/>
              </a:ext>
            </a:extLst>
          </p:cNvPr>
          <p:cNvSpPr txBox="1">
            <a:spLocks noChangeArrowheads="1"/>
          </p:cNvSpPr>
          <p:nvPr/>
        </p:nvSpPr>
        <p:spPr bwMode="auto">
          <a:xfrm>
            <a:off x="1176496" y="3752231"/>
            <a:ext cx="5371708"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a:t>
            </a: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Him is no darkness</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9" name="=">
            <a:extLst>
              <a:ext uri="{FF2B5EF4-FFF2-40B4-BE49-F238E27FC236}">
                <a16:creationId xmlns:a16="http://schemas.microsoft.com/office/drawing/2014/main" id="{8152B701-443E-773C-C0A3-2FDC81AC1478}"/>
              </a:ext>
            </a:extLst>
          </p:cNvPr>
          <p:cNvSpPr>
            <a:spLocks noChangeArrowheads="1"/>
          </p:cNvSpPr>
          <p:nvPr/>
        </p:nvSpPr>
        <p:spPr bwMode="auto">
          <a:xfrm>
            <a:off x="3184262" y="4281543"/>
            <a:ext cx="991801" cy="828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0" b="1" i="0" u="none" strike="noStrike" kern="1200" cap="none" spc="0" normalizeH="0" baseline="0" noProof="0" dirty="0">
                <a:ln w="11430"/>
                <a:solidFill>
                  <a:srgbClr val="FFFFFF"/>
                </a:solidFill>
                <a:effectLst>
                  <a:glow rad="1270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0" name="Rectangle 6">
            <a:extLst>
              <a:ext uri="{FF2B5EF4-FFF2-40B4-BE49-F238E27FC236}">
                <a16:creationId xmlns:a16="http://schemas.microsoft.com/office/drawing/2014/main" id="{C5745CF2-976D-4FE7-B4D6-28B10B639C74}"/>
              </a:ext>
            </a:extLst>
          </p:cNvPr>
          <p:cNvSpPr>
            <a:spLocks noChangeArrowheads="1"/>
          </p:cNvSpPr>
          <p:nvPr/>
        </p:nvSpPr>
        <p:spPr bwMode="auto">
          <a:xfrm>
            <a:off x="1220946" y="3770554"/>
            <a:ext cx="797639"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6" name="Rectangle 9">
            <a:extLst>
              <a:ext uri="{FF2B5EF4-FFF2-40B4-BE49-F238E27FC236}">
                <a16:creationId xmlns:a16="http://schemas.microsoft.com/office/drawing/2014/main" id="{93D99225-9D6F-1F87-5540-662EA1E17089}"/>
              </a:ext>
            </a:extLst>
          </p:cNvPr>
          <p:cNvSpPr>
            <a:spLocks noChangeArrowheads="1"/>
          </p:cNvSpPr>
          <p:nvPr/>
        </p:nvSpPr>
        <p:spPr bwMode="auto">
          <a:xfrm>
            <a:off x="4262510" y="2429437"/>
            <a:ext cx="1786597"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glow rad="127000">
                    <a:schemeClr val="tx1"/>
                  </a:glow>
                </a:effectLst>
                <a:uLnTx/>
                <a:uFillTx/>
                <a:latin typeface="Calibri" panose="020F0502020204030204" pitchFamily="34" charset="0"/>
                <a:ea typeface="+mn-ea"/>
                <a:cs typeface="Calibri" panose="020F0502020204030204" pitchFamily="34" charset="0"/>
              </a:rPr>
              <a:t>Christ</a:t>
            </a:r>
            <a:endParaRPr kumimoji="0" lang="en-US" sz="4410" b="1" i="1" u="none" strike="noStrike" kern="1200" cap="none" spc="0" normalizeH="0" baseline="0" noProof="0" dirty="0">
              <a:ln>
                <a:noFill/>
              </a:ln>
              <a:solidFill>
                <a:srgbClr val="CC9900"/>
              </a:solidFill>
              <a:effectLst>
                <a:glow rad="127000">
                  <a:schemeClr val="tx1"/>
                </a:glow>
              </a:effectLst>
              <a:uLnTx/>
              <a:uFillTx/>
              <a:latin typeface="Calibri" panose="020F0502020204030204" pitchFamily="34" charset="0"/>
              <a:ea typeface="+mn-ea"/>
              <a:cs typeface="Calibri" panose="020F0502020204030204" pitchFamily="34" charset="0"/>
            </a:endParaRPr>
          </a:p>
        </p:txBody>
      </p:sp>
      <p:sp>
        <p:nvSpPr>
          <p:cNvPr id="13" name="Rectangle 9">
            <a:extLst>
              <a:ext uri="{FF2B5EF4-FFF2-40B4-BE49-F238E27FC236}">
                <a16:creationId xmlns:a16="http://schemas.microsoft.com/office/drawing/2014/main" id="{287631A4-ED21-7DD3-1172-7F894F26E9E7}"/>
              </a:ext>
            </a:extLst>
          </p:cNvPr>
          <p:cNvSpPr>
            <a:spLocks noChangeArrowheads="1"/>
          </p:cNvSpPr>
          <p:nvPr/>
        </p:nvSpPr>
        <p:spPr bwMode="auto">
          <a:xfrm>
            <a:off x="4262510" y="2429437"/>
            <a:ext cx="1786597"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glow rad="127000">
                    <a:schemeClr val="tx1"/>
                  </a:glow>
                </a:effectLst>
                <a:uLnTx/>
                <a:uFillTx/>
                <a:latin typeface="Calibri" panose="020F0502020204030204" pitchFamily="34" charset="0"/>
                <a:ea typeface="+mn-ea"/>
                <a:cs typeface="Calibri" panose="020F0502020204030204" pitchFamily="34" charset="0"/>
              </a:rPr>
              <a:t>Christ</a:t>
            </a:r>
            <a:endParaRPr kumimoji="0" lang="en-US" sz="4410" b="1" i="1" u="none" strike="noStrike" kern="1200" cap="none" spc="0" normalizeH="0" baseline="0" noProof="0" dirty="0">
              <a:ln>
                <a:noFill/>
              </a:ln>
              <a:solidFill>
                <a:srgbClr val="CC9900"/>
              </a:solidFill>
              <a:effectLst>
                <a:glow rad="127000">
                  <a:schemeClr val="tx1"/>
                </a:glow>
              </a:effectLst>
              <a:uLnTx/>
              <a:uFillTx/>
              <a:latin typeface="Calibri" panose="020F0502020204030204" pitchFamily="34" charset="0"/>
              <a:ea typeface="+mn-ea"/>
              <a:cs typeface="Calibri" panose="020F0502020204030204" pitchFamily="34" charset="0"/>
            </a:endParaRPr>
          </a:p>
        </p:txBody>
      </p:sp>
      <p:sp>
        <p:nvSpPr>
          <p:cNvPr id="18" name="Rectangle 2">
            <a:extLst>
              <a:ext uri="{FF2B5EF4-FFF2-40B4-BE49-F238E27FC236}">
                <a16:creationId xmlns:a16="http://schemas.microsoft.com/office/drawing/2014/main" id="{932AD255-EE8C-E7AB-3C38-186CDF5086D4}"/>
              </a:ext>
            </a:extLst>
          </p:cNvPr>
          <p:cNvSpPr txBox="1">
            <a:spLocks noChangeArrowheads="1"/>
          </p:cNvSpPr>
          <p:nvPr/>
        </p:nvSpPr>
        <p:spPr bwMode="auto">
          <a:xfrm>
            <a:off x="3439365" y="1726661"/>
            <a:ext cx="238328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message</a:t>
            </a:r>
          </a:p>
        </p:txBody>
      </p:sp>
      <p:sp>
        <p:nvSpPr>
          <p:cNvPr id="6" name="LightRed" hidden="1">
            <a:extLst>
              <a:ext uri="{FF2B5EF4-FFF2-40B4-BE49-F238E27FC236}">
                <a16:creationId xmlns:a16="http://schemas.microsoft.com/office/drawing/2014/main" id="{9BF0B0F6-F6F7-A207-070F-FB2F4DAB5134}"/>
              </a:ext>
            </a:extLst>
          </p:cNvPr>
          <p:cNvSpPr txBox="1">
            <a:spLocks noChangeArrowheads="1"/>
          </p:cNvSpPr>
          <p:nvPr/>
        </p:nvSpPr>
        <p:spPr bwMode="auto">
          <a:xfrm>
            <a:off x="1711842" y="1551727"/>
            <a:ext cx="5305647" cy="16550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80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 light</a:t>
            </a:r>
            <a:endParaRPr kumimoji="0" lang="en-US" altLang="en-US" sz="80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7" name="DarknessRED" hidden="1">
            <a:extLst>
              <a:ext uri="{FF2B5EF4-FFF2-40B4-BE49-F238E27FC236}">
                <a16:creationId xmlns:a16="http://schemas.microsoft.com/office/drawing/2014/main" id="{5CFD2C99-88B1-ED7B-D2D9-8028253CF67D}"/>
              </a:ext>
            </a:extLst>
          </p:cNvPr>
          <p:cNvSpPr txBox="1">
            <a:spLocks noChangeArrowheads="1"/>
          </p:cNvSpPr>
          <p:nvPr/>
        </p:nvSpPr>
        <p:spPr bwMode="auto">
          <a:xfrm>
            <a:off x="1095154" y="3827094"/>
            <a:ext cx="6953693" cy="17118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60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Him = no darkness</a:t>
            </a:r>
            <a:endParaRPr kumimoji="0" lang="en-US" altLang="en-US" sz="60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544288373"/>
      </p:ext>
    </p:extLst>
  </p:cSld>
  <p:clrMapOvr>
    <a:masterClrMapping/>
  </p:clrMapOvr>
  <mc:AlternateContent xmlns:mc="http://schemas.openxmlformats.org/markup-compatibility/2006" xmlns:p14="http://schemas.microsoft.com/office/powerpoint/2010/main">
    <mc:Choice Requires="p14">
      <p:transition spd="slow" p14:dur="1600">
        <p14:prism dir="u"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fltVal val="0"/>
                                          </p:val>
                                        </p:tav>
                                        <p:tav tm="100000">
                                          <p:val>
                                            <p:strVal val="#ppt_w"/>
                                          </p:val>
                                        </p:tav>
                                      </p:tavLst>
                                    </p:anim>
                                    <p:anim calcmode="lin" valueType="num">
                                      <p:cBhvr>
                                        <p:cTn id="8" dur="1000" fill="hold"/>
                                        <p:tgtEl>
                                          <p:spTgt spid="3074"/>
                                        </p:tgtEl>
                                        <p:attrNameLst>
                                          <p:attrName>ppt_h</p:attrName>
                                        </p:attrNameLst>
                                      </p:cBhvr>
                                      <p:tavLst>
                                        <p:tav tm="0">
                                          <p:val>
                                            <p:fltVal val="0"/>
                                          </p:val>
                                        </p:tav>
                                        <p:tav tm="100000">
                                          <p:val>
                                            <p:strVal val="#ppt_h"/>
                                          </p:val>
                                        </p:tav>
                                      </p:tavLst>
                                    </p:anim>
                                    <p:anim calcmode="lin" valueType="num">
                                      <p:cBhvr>
                                        <p:cTn id="9" dur="1000" fill="hold"/>
                                        <p:tgtEl>
                                          <p:spTgt spid="30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0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par>
                                <p:cTn id="16" presetID="18" presetClass="emph" presetSubtype="0" fill="hold" grpId="1" nodeType="withEffect">
                                  <p:stCondLst>
                                    <p:cond delay="0"/>
                                  </p:stCondLst>
                                  <p:childTnLst>
                                    <p:set>
                                      <p:cBhvr override="childStyle">
                                        <p:cTn id="17" dur="500" fill="hold"/>
                                        <p:tgtEl>
                                          <p:spTgt spid="2"/>
                                        </p:tgtEl>
                                        <p:attrNameLst>
                                          <p:attrName>style.textDecorationUnderline</p:attrName>
                                        </p:attrNameLst>
                                      </p:cBhvr>
                                      <p:to>
                                        <p:strVal val="true"/>
                                      </p:to>
                                    </p:set>
                                  </p:childTnLst>
                                </p:cTn>
                              </p:par>
                              <p:par>
                                <p:cTn id="18" presetID="22" presetClass="entr" presetSubtype="8" fill="hold" grpId="0" nodeType="with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left)">
                                      <p:cBhvr>
                                        <p:cTn id="20" dur="500"/>
                                        <p:tgtEl>
                                          <p:spTgt spid="3"/>
                                        </p:tgtEl>
                                      </p:cBhvr>
                                    </p:animEffect>
                                  </p:childTnLst>
                                </p:cTn>
                              </p:par>
                              <p:par>
                                <p:cTn id="21" presetID="22" presetClass="entr" presetSubtype="8" fill="hold" grpId="0" nodeType="withEffect">
                                  <p:stCondLst>
                                    <p:cond delay="400"/>
                                  </p:stCondLst>
                                  <p:childTnLst>
                                    <p:set>
                                      <p:cBhvr>
                                        <p:cTn id="22" dur="1" fill="hold">
                                          <p:stCondLst>
                                            <p:cond delay="0"/>
                                          </p:stCondLst>
                                        </p:cTn>
                                        <p:tgtEl>
                                          <p:spTgt spid="4"/>
                                        </p:tgtEl>
                                        <p:attrNameLst>
                                          <p:attrName>style.visibility</p:attrName>
                                        </p:attrNameLst>
                                      </p:cBhvr>
                                      <p:to>
                                        <p:strVal val="visible"/>
                                      </p:to>
                                    </p:set>
                                    <p:animEffect transition="in" filter="wipe(left)">
                                      <p:cBhvr>
                                        <p:cTn id="23" dur="600"/>
                                        <p:tgtEl>
                                          <p:spTgt spid="4"/>
                                        </p:tgtEl>
                                      </p:cBhvr>
                                    </p:animEffect>
                                  </p:childTnLst>
                                </p:cTn>
                              </p:par>
                              <p:par>
                                <p:cTn id="24" presetID="18" presetClass="emph" presetSubtype="0" fill="hold" grpId="1" nodeType="withEffect">
                                  <p:stCondLst>
                                    <p:cond delay="400"/>
                                  </p:stCondLst>
                                  <p:childTnLst>
                                    <p:set>
                                      <p:cBhvr override="childStyle">
                                        <p:cTn id="25" dur="600" fill="hold"/>
                                        <p:tgtEl>
                                          <p:spTgt spid="4"/>
                                        </p:tgtEl>
                                        <p:attrNameLst>
                                          <p:attrName>style.textDecorationUnderline</p:attrName>
                                        </p:attrNameLst>
                                      </p:cBhvr>
                                      <p:to>
                                        <p:strVal val="true"/>
                                      </p:to>
                                    </p:set>
                                  </p:childTnLst>
                                </p:cTn>
                              </p:par>
                              <p:par>
                                <p:cTn id="26" presetID="22" presetClass="entr" presetSubtype="8" fill="hold" grpId="0" nodeType="withEffect">
                                  <p:stCondLst>
                                    <p:cond delay="400"/>
                                  </p:stCondLst>
                                  <p:childTnLst>
                                    <p:set>
                                      <p:cBhvr>
                                        <p:cTn id="27" dur="1" fill="hold">
                                          <p:stCondLst>
                                            <p:cond delay="0"/>
                                          </p:stCondLst>
                                        </p:cTn>
                                        <p:tgtEl>
                                          <p:spTgt spid="5"/>
                                        </p:tgtEl>
                                        <p:attrNameLst>
                                          <p:attrName>style.visibility</p:attrName>
                                        </p:attrNameLst>
                                      </p:cBhvr>
                                      <p:to>
                                        <p:strVal val="visible"/>
                                      </p:to>
                                    </p:set>
                                    <p:animEffect transition="in" filter="wipe(left)">
                                      <p:cBhvr>
                                        <p:cTn id="28" dur="600"/>
                                        <p:tgtEl>
                                          <p:spTgt spid="5"/>
                                        </p:tgtEl>
                                      </p:cBhvr>
                                    </p:animEffect>
                                  </p:childTnLst>
                                </p:cTn>
                              </p:par>
                            </p:childTnLst>
                          </p:cTn>
                        </p:par>
                      </p:childTnLst>
                    </p:cTn>
                  </p:par>
                  <p:par>
                    <p:cTn id="29" fill="hold">
                      <p:stCondLst>
                        <p:cond delay="indefinite"/>
                      </p:stCondLst>
                      <p:childTnLst>
                        <p:par>
                          <p:cTn id="30" fill="hold">
                            <p:stCondLst>
                              <p:cond delay="0"/>
                            </p:stCondLst>
                            <p:childTnLst>
                              <p:par>
                                <p:cTn id="31" presetID="0"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dissolve">
                                      <p:cBhvr>
                                        <p:cTn id="33" dur="500">
                                          <p:stCondLst>
                                            <p:cond delay="0"/>
                                          </p:stCondLst>
                                        </p:cTn>
                                        <p:tgtEl>
                                          <p:spTgt spid="10"/>
                                        </p:tgtEl>
                                      </p:cBhvr>
                                    </p:animEffect>
                                    <p:anim to="" calcmode="lin" valueType="num">
                                      <p:cBhvr>
                                        <p:cTn id="34"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35" dur="500" fill="hold">
                                          <p:stCondLst>
                                            <p:cond delay="0"/>
                                          </p:stCondLst>
                                        </p:cTn>
                                        <p:tgtEl>
                                          <p:spTgt spid="10"/>
                                        </p:tgtEl>
                                        <p:attrNameLst>
                                          <p:attrName>ppt_h</p:attrName>
                                        </p:attrNameLst>
                                      </p:cBhvr>
                                      <p:tavLst>
                                        <p:tav tm="0">
                                          <p:val>
                                            <p:strVal val="#ppt_h*4"/>
                                          </p:val>
                                        </p:tav>
                                        <p:tav tm="100000">
                                          <p:val>
                                            <p:strVal val="#ppt_h"/>
                                          </p:val>
                                        </p:tav>
                                      </p:tavLst>
                                    </p:anim>
                                  </p:childTnLst>
                                </p:cTn>
                              </p:par>
                            </p:childTnLst>
                          </p:cTn>
                        </p:par>
                        <p:par>
                          <p:cTn id="36" fill="hold">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childTnLst>
                                </p:cTn>
                              </p:par>
                              <p:par>
                                <p:cTn id="39" presetID="1" presetClass="exit" presetSubtype="0" fill="hold" grpId="4" nodeType="withEffect">
                                  <p:stCondLst>
                                    <p:cond delay="0"/>
                                  </p:stCondLst>
                                  <p:childTnLst>
                                    <p:set>
                                      <p:cBhvr>
                                        <p:cTn id="40" dur="1" fill="hold">
                                          <p:stCondLst>
                                            <p:cond delay="0"/>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wipe(left)">
                                      <p:cBhvr>
                                        <p:cTn id="45" dur="500"/>
                                        <p:tgtEl>
                                          <p:spTgt spid="17"/>
                                        </p:tgtEl>
                                      </p:cBhvr>
                                    </p:animEffect>
                                  </p:childTnLst>
                                </p:cTn>
                              </p:par>
                              <p:par>
                                <p:cTn id="46" presetID="18" presetClass="emph" presetSubtype="0" fill="hold" grpId="1" nodeType="withEffect">
                                  <p:stCondLst>
                                    <p:cond delay="0"/>
                                  </p:stCondLst>
                                  <p:childTnLst>
                                    <p:set>
                                      <p:cBhvr override="childStyle">
                                        <p:cTn id="47" dur="500" fill="hold"/>
                                        <p:tgtEl>
                                          <p:spTgt spid="17"/>
                                        </p:tgtEl>
                                        <p:attrNameLst>
                                          <p:attrName>style.textDecorationUnderline</p:attrName>
                                        </p:attrNameLst>
                                      </p:cBhvr>
                                      <p:to>
                                        <p:strVal val="true"/>
                                      </p:to>
                                    </p:set>
                                  </p:childTnLst>
                                </p:cTn>
                              </p:par>
                            </p:childTnLst>
                          </p:cTn>
                        </p:par>
                      </p:childTnLst>
                    </p:cTn>
                  </p:par>
                  <p:par>
                    <p:cTn id="48" fill="hold">
                      <p:stCondLst>
                        <p:cond delay="indefinite"/>
                      </p:stCondLst>
                      <p:childTnLst>
                        <p:par>
                          <p:cTn id="49" fill="hold">
                            <p:stCondLst>
                              <p:cond delay="0"/>
                            </p:stCondLst>
                            <p:childTnLst>
                              <p:par>
                                <p:cTn id="50" presetID="0" presetClass="entr" presetSubtype="0" fill="hold" grpId="0" nodeType="clickEffect">
                                  <p:stCondLst>
                                    <p:cond delay="0"/>
                                  </p:stCondLst>
                                  <p:iterate type="lt">
                                    <p:tmPct val="10000"/>
                                  </p:iterate>
                                  <p:childTnLst>
                                    <p:set>
                                      <p:cBhvr>
                                        <p:cTn id="51" dur="1" fill="hold">
                                          <p:stCondLst>
                                            <p:cond delay="0"/>
                                          </p:stCondLst>
                                        </p:cTn>
                                        <p:tgtEl>
                                          <p:spTgt spid="13"/>
                                        </p:tgtEl>
                                        <p:attrNameLst>
                                          <p:attrName>style.visibility</p:attrName>
                                        </p:attrNameLst>
                                      </p:cBhvr>
                                      <p:to>
                                        <p:strVal val="visible"/>
                                      </p:to>
                                    </p:set>
                                    <p:animEffect transition="in" filter="dissolve">
                                      <p:cBhvr>
                                        <p:cTn id="52" dur="500">
                                          <p:stCondLst>
                                            <p:cond delay="0"/>
                                          </p:stCondLst>
                                        </p:cTn>
                                        <p:tgtEl>
                                          <p:spTgt spid="13"/>
                                        </p:tgtEl>
                                      </p:cBhvr>
                                    </p:animEffect>
                                    <p:anim to="" calcmode="lin" valueType="num">
                                      <p:cBhvr>
                                        <p:cTn id="53" dur="500" fill="hold">
                                          <p:stCondLst>
                                            <p:cond delay="0"/>
                                          </p:stCondLst>
                                        </p:cTn>
                                        <p:tgtEl>
                                          <p:spTgt spid="13"/>
                                        </p:tgtEl>
                                        <p:attrNameLst>
                                          <p:attrName>ppt_w</p:attrName>
                                        </p:attrNameLst>
                                      </p:cBhvr>
                                      <p:tavLst>
                                        <p:tav tm="0">
                                          <p:val>
                                            <p:strVal val="#ppt_w*4"/>
                                          </p:val>
                                        </p:tav>
                                        <p:tav tm="100000">
                                          <p:val>
                                            <p:strVal val="#ppt_w"/>
                                          </p:val>
                                        </p:tav>
                                      </p:tavLst>
                                    </p:anim>
                                    <p:anim to="" calcmode="lin" valueType="num">
                                      <p:cBhvr>
                                        <p:cTn id="54" dur="500" fill="hold">
                                          <p:stCondLst>
                                            <p:cond delay="0"/>
                                          </p:stCondLst>
                                        </p:cTn>
                                        <p:tgtEl>
                                          <p:spTgt spid="13"/>
                                        </p:tgtEl>
                                        <p:attrNameLst>
                                          <p:attrName>ppt_h</p:attrName>
                                        </p:attrNameLst>
                                      </p:cBhvr>
                                      <p:tavLst>
                                        <p:tav tm="0">
                                          <p:val>
                                            <p:strVal val="#ppt_h*4"/>
                                          </p:val>
                                        </p:tav>
                                        <p:tav tm="100000">
                                          <p:val>
                                            <p:strVal val="#ppt_h"/>
                                          </p:val>
                                        </p:tav>
                                      </p:tavLst>
                                    </p:anim>
                                  </p:childTnLst>
                                </p:cTn>
                              </p:par>
                            </p:childTnLst>
                          </p:cTn>
                        </p:par>
                        <p:par>
                          <p:cTn id="55" fill="hold">
                            <p:stCondLst>
                              <p:cond delay="750"/>
                            </p:stCondLst>
                            <p:childTnLst>
                              <p:par>
                                <p:cTn id="56" presetID="26" presetClass="emph" presetSubtype="0" fill="hold" grpId="1" nodeType="afterEffect">
                                  <p:stCondLst>
                                    <p:cond delay="0"/>
                                  </p:stCondLst>
                                  <p:iterate type="lt">
                                    <p:tmPct val="0"/>
                                  </p:iterate>
                                  <p:childTnLst>
                                    <p:animEffect transition="out" filter="fade">
                                      <p:cBhvr>
                                        <p:cTn id="57" dur="500" tmFilter="0, 0; .2, .5; .8, .5; 1, 0"/>
                                        <p:tgtEl>
                                          <p:spTgt spid="13"/>
                                        </p:tgtEl>
                                      </p:cBhvr>
                                    </p:animEffect>
                                    <p:animScale>
                                      <p:cBhvr>
                                        <p:cTn id="58" dur="250" autoRev="1" fill="hold"/>
                                        <p:tgtEl>
                                          <p:spTgt spid="13"/>
                                        </p:tgtEl>
                                      </p:cBhvr>
                                      <p:by x="105000" y="105000"/>
                                    </p:animScale>
                                  </p:childTnLst>
                                </p:cTn>
                              </p:par>
                            </p:childTnLst>
                          </p:cTn>
                        </p:par>
                        <p:par>
                          <p:cTn id="59" fill="hold">
                            <p:stCondLst>
                              <p:cond delay="1250"/>
                            </p:stCondLst>
                            <p:childTnLst>
                              <p:par>
                                <p:cTn id="60" presetID="1" presetClass="entr" presetSubtype="0"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childTnLst>
                                </p:cTn>
                              </p:par>
                              <p:par>
                                <p:cTn id="62" presetID="1" presetClass="exit" presetSubtype="0" fill="hold" grpId="2" nodeType="withEffect">
                                  <p:stCondLst>
                                    <p:cond delay="0"/>
                                  </p:stCondLst>
                                  <p:iterate type="lt">
                                    <p:tmAbs val="0"/>
                                  </p:iterate>
                                  <p:childTnLst>
                                    <p:set>
                                      <p:cBhvr>
                                        <p:cTn id="63" dur="1" fill="hold">
                                          <p:stCondLst>
                                            <p:cond delay="0"/>
                                          </p:stCondLst>
                                        </p:cTn>
                                        <p:tgtEl>
                                          <p:spTgt spid="13"/>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wipe(left)">
                                      <p:cBhvr>
                                        <p:cTn id="68" dur="500"/>
                                        <p:tgtEl>
                                          <p:spTgt spid="15"/>
                                        </p:tgtEl>
                                      </p:cBhvr>
                                    </p:animEffect>
                                  </p:childTnLst>
                                </p:cTn>
                              </p:par>
                              <p:par>
                                <p:cTn id="69" presetID="18" presetClass="emph" presetSubtype="0" fill="hold" grpId="1" nodeType="withEffect">
                                  <p:stCondLst>
                                    <p:cond delay="0"/>
                                  </p:stCondLst>
                                  <p:childTnLst>
                                    <p:set>
                                      <p:cBhvr override="childStyle">
                                        <p:cTn id="70" dur="500" fill="hold"/>
                                        <p:tgtEl>
                                          <p:spTgt spid="15"/>
                                        </p:tgtEl>
                                        <p:attrNameLst>
                                          <p:attrName>style.textDecorationUnderline</p:attrName>
                                        </p:attrNameLst>
                                      </p:cBhvr>
                                      <p:to>
                                        <p:strVal val="true"/>
                                      </p:to>
                                    </p:set>
                                  </p:childTnLst>
                                </p:cTn>
                              </p:par>
                              <p:par>
                                <p:cTn id="71" presetID="22" presetClass="entr" presetSubtype="4" fill="hold" grpId="0" nodeType="withEffect">
                                  <p:stCondLst>
                                    <p:cond delay="350"/>
                                  </p:stCondLst>
                                  <p:childTnLst>
                                    <p:set>
                                      <p:cBhvr>
                                        <p:cTn id="72" dur="1" fill="hold">
                                          <p:stCondLst>
                                            <p:cond delay="0"/>
                                          </p:stCondLst>
                                        </p:cTn>
                                        <p:tgtEl>
                                          <p:spTgt spid="18"/>
                                        </p:tgtEl>
                                        <p:attrNameLst>
                                          <p:attrName>style.visibility</p:attrName>
                                        </p:attrNameLst>
                                      </p:cBhvr>
                                      <p:to>
                                        <p:strVal val="visible"/>
                                      </p:to>
                                    </p:set>
                                    <p:animEffect transition="in" filter="wipe(down)">
                                      <p:cBhvr>
                                        <p:cTn id="73" dur="500"/>
                                        <p:tgtEl>
                                          <p:spTgt spid="18"/>
                                        </p:tgtEl>
                                      </p:cBhvr>
                                    </p:animEffect>
                                  </p:childTnLst>
                                </p:cTn>
                              </p:par>
                              <p:par>
                                <p:cTn id="74" presetID="42" presetClass="entr" presetSubtype="0" fill="hold" grpId="0" nodeType="withEffect">
                                  <p:stCondLst>
                                    <p:cond delay="50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1000"/>
                                        <p:tgtEl>
                                          <p:spTgt spid="14"/>
                                        </p:tgtEl>
                                      </p:cBhvr>
                                    </p:animEffect>
                                    <p:anim calcmode="lin" valueType="num">
                                      <p:cBhvr>
                                        <p:cTn id="77" dur="1000" fill="hold"/>
                                        <p:tgtEl>
                                          <p:spTgt spid="14"/>
                                        </p:tgtEl>
                                        <p:attrNameLst>
                                          <p:attrName>ppt_x</p:attrName>
                                        </p:attrNameLst>
                                      </p:cBhvr>
                                      <p:tavLst>
                                        <p:tav tm="0">
                                          <p:val>
                                            <p:strVal val="#ppt_x"/>
                                          </p:val>
                                        </p:tav>
                                        <p:tav tm="100000">
                                          <p:val>
                                            <p:strVal val="#ppt_x"/>
                                          </p:val>
                                        </p:tav>
                                      </p:tavLst>
                                    </p:anim>
                                    <p:anim calcmode="lin" valueType="num">
                                      <p:cBhvr>
                                        <p:cTn id="78" dur="1000" fill="hold"/>
                                        <p:tgtEl>
                                          <p:spTgt spid="14"/>
                                        </p:tgtEl>
                                        <p:attrNameLst>
                                          <p:attrName>ppt_y</p:attrName>
                                        </p:attrNameLst>
                                      </p:cBhvr>
                                      <p:tavLst>
                                        <p:tav tm="0">
                                          <p:val>
                                            <p:strVal val="#ppt_y+.1"/>
                                          </p:val>
                                        </p:tav>
                                        <p:tav tm="100000">
                                          <p:val>
                                            <p:strVal val="#ppt_y"/>
                                          </p:val>
                                        </p:tav>
                                      </p:tavLst>
                                    </p:anim>
                                  </p:childTnLst>
                                </p:cTn>
                              </p:par>
                              <p:par>
                                <p:cTn id="79" presetID="17" presetClass="entr" presetSubtype="10" fill="hold" grpId="2" nodeType="withEffect">
                                  <p:stCondLst>
                                    <p:cond delay="500"/>
                                  </p:stCondLst>
                                  <p:childTnLst>
                                    <p:set>
                                      <p:cBhvr>
                                        <p:cTn id="80" dur="1" fill="hold">
                                          <p:stCondLst>
                                            <p:cond delay="0"/>
                                          </p:stCondLst>
                                        </p:cTn>
                                        <p:tgtEl>
                                          <p:spTgt spid="14"/>
                                        </p:tgtEl>
                                        <p:attrNameLst>
                                          <p:attrName>style.visibility</p:attrName>
                                        </p:attrNameLst>
                                      </p:cBhvr>
                                      <p:to>
                                        <p:strVal val="visible"/>
                                      </p:to>
                                    </p:set>
                                    <p:anim calcmode="lin" valueType="num">
                                      <p:cBhvr>
                                        <p:cTn id="81" dur="1000" fill="hold"/>
                                        <p:tgtEl>
                                          <p:spTgt spid="14"/>
                                        </p:tgtEl>
                                        <p:attrNameLst>
                                          <p:attrName>ppt_w</p:attrName>
                                        </p:attrNameLst>
                                      </p:cBhvr>
                                      <p:tavLst>
                                        <p:tav tm="0">
                                          <p:val>
                                            <p:fltVal val="0"/>
                                          </p:val>
                                        </p:tav>
                                        <p:tav tm="100000">
                                          <p:val>
                                            <p:strVal val="#ppt_w"/>
                                          </p:val>
                                        </p:tav>
                                      </p:tavLst>
                                    </p:anim>
                                    <p:anim calcmode="lin" valueType="num">
                                      <p:cBhvr>
                                        <p:cTn id="82" dur="1000" fill="hold"/>
                                        <p:tgtEl>
                                          <p:spTgt spid="14"/>
                                        </p:tgtEl>
                                        <p:attrNameLst>
                                          <p:attrName>ppt_h</p:attrName>
                                        </p:attrNameLst>
                                      </p:cBhvr>
                                      <p:tavLst>
                                        <p:tav tm="0">
                                          <p:val>
                                            <p:strVal val="#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42" presetClass="path" presetSubtype="0" accel="50000" decel="50000" fill="hold" grpId="1" nodeType="clickEffect">
                                  <p:stCondLst>
                                    <p:cond delay="0"/>
                                  </p:stCondLst>
                                  <p:childTnLst>
                                    <p:animMotion origin="layout" path="M 4.16667E-6 3.7037E-6 L 0.07517 0.07986 " pathEditMode="relative" rAng="0" ptsTypes="AA">
                                      <p:cBhvr>
                                        <p:cTn id="86" dur="2000" fill="hold"/>
                                        <p:tgtEl>
                                          <p:spTgt spid="12"/>
                                        </p:tgtEl>
                                        <p:attrNameLst>
                                          <p:attrName>ppt_x</p:attrName>
                                          <p:attrName>ppt_y</p:attrName>
                                        </p:attrNameLst>
                                      </p:cBhvr>
                                      <p:rCtr x="3750" y="3981"/>
                                    </p:animMotion>
                                  </p:childTnLst>
                                </p:cTn>
                              </p:par>
                              <p:par>
                                <p:cTn id="87" presetID="6" presetClass="emph" presetSubtype="0" fill="hold" grpId="2" nodeType="withEffect">
                                  <p:stCondLst>
                                    <p:cond delay="0"/>
                                  </p:stCondLst>
                                  <p:childTnLst>
                                    <p:animScale>
                                      <p:cBhvr>
                                        <p:cTn id="88" dur="2000" fill="hold"/>
                                        <p:tgtEl>
                                          <p:spTgt spid="12"/>
                                        </p:tgtEl>
                                      </p:cBhvr>
                                      <p:by x="134000" y="134000"/>
                                    </p:animScale>
                                  </p:childTnLst>
                                </p:cTn>
                              </p:par>
                              <p:par>
                                <p:cTn id="89" presetID="42" presetClass="path" presetSubtype="0" accel="50000" decel="50000" fill="hold" grpId="2" nodeType="withEffect">
                                  <p:stCondLst>
                                    <p:cond delay="0"/>
                                  </p:stCondLst>
                                  <p:childTnLst>
                                    <p:animMotion origin="layout" path="M -1.66667E-6 1.85185E-6 L -0.12222 -0.15463 " pathEditMode="relative" rAng="0" ptsTypes="AA">
                                      <p:cBhvr>
                                        <p:cTn id="90" dur="2000" fill="hold"/>
                                        <p:tgtEl>
                                          <p:spTgt spid="3"/>
                                        </p:tgtEl>
                                        <p:attrNameLst>
                                          <p:attrName>ppt_x</p:attrName>
                                          <p:attrName>ppt_y</p:attrName>
                                        </p:attrNameLst>
                                      </p:cBhvr>
                                      <p:rCtr x="-6111" y="-7731"/>
                                    </p:animMotion>
                                  </p:childTnLst>
                                </p:cTn>
                              </p:par>
                              <p:par>
                                <p:cTn id="91" presetID="6" presetClass="emph" presetSubtype="0" fill="hold" grpId="3" nodeType="withEffect">
                                  <p:stCondLst>
                                    <p:cond delay="0"/>
                                  </p:stCondLst>
                                  <p:childTnLst>
                                    <p:animScale>
                                      <p:cBhvr>
                                        <p:cTn id="92" dur="2000" fill="hold"/>
                                        <p:tgtEl>
                                          <p:spTgt spid="3"/>
                                        </p:tgtEl>
                                      </p:cBhvr>
                                      <p:by x="177000" y="177000"/>
                                    </p:animScale>
                                  </p:childTnLst>
                                </p:cTn>
                              </p:par>
                              <p:par>
                                <p:cTn id="93" presetID="10" presetClass="exit" presetSubtype="0" fill="hold" grpId="1" nodeType="withEffect">
                                  <p:stCondLst>
                                    <p:cond delay="0"/>
                                  </p:stCondLst>
                                  <p:childTnLst>
                                    <p:animEffect transition="out" filter="fade">
                                      <p:cBhvr>
                                        <p:cTn id="94" dur="1250"/>
                                        <p:tgtEl>
                                          <p:spTgt spid="3074"/>
                                        </p:tgtEl>
                                      </p:cBhvr>
                                    </p:animEffect>
                                    <p:set>
                                      <p:cBhvr>
                                        <p:cTn id="95" dur="1" fill="hold">
                                          <p:stCondLst>
                                            <p:cond delay="1249"/>
                                          </p:stCondLst>
                                        </p:cTn>
                                        <p:tgtEl>
                                          <p:spTgt spid="3074"/>
                                        </p:tgtEl>
                                        <p:attrNameLst>
                                          <p:attrName>style.visibility</p:attrName>
                                        </p:attrNameLst>
                                      </p:cBhvr>
                                      <p:to>
                                        <p:strVal val="hidden"/>
                                      </p:to>
                                    </p:set>
                                  </p:childTnLst>
                                </p:cTn>
                              </p:par>
                              <p:par>
                                <p:cTn id="96" presetID="10" presetClass="exit" presetSubtype="0" fill="hold" grpId="2" nodeType="withEffect">
                                  <p:stCondLst>
                                    <p:cond delay="0"/>
                                  </p:stCondLst>
                                  <p:childTnLst>
                                    <p:animEffect transition="out" filter="fade">
                                      <p:cBhvr>
                                        <p:cTn id="97" dur="500"/>
                                        <p:tgtEl>
                                          <p:spTgt spid="4"/>
                                        </p:tgtEl>
                                      </p:cBhvr>
                                    </p:animEffect>
                                    <p:set>
                                      <p:cBhvr>
                                        <p:cTn id="98" dur="1" fill="hold">
                                          <p:stCondLst>
                                            <p:cond delay="499"/>
                                          </p:stCondLst>
                                        </p:cTn>
                                        <p:tgtEl>
                                          <p:spTgt spid="4"/>
                                        </p:tgtEl>
                                        <p:attrNameLst>
                                          <p:attrName>style.visibility</p:attrName>
                                        </p:attrNameLst>
                                      </p:cBhvr>
                                      <p:to>
                                        <p:strVal val="hidden"/>
                                      </p:to>
                                    </p:set>
                                  </p:childTnLst>
                                </p:cTn>
                              </p:par>
                              <p:par>
                                <p:cTn id="99" presetID="10" presetClass="exit" presetSubtype="0" fill="hold" grpId="2" nodeType="withEffect">
                                  <p:stCondLst>
                                    <p:cond delay="0"/>
                                  </p:stCondLst>
                                  <p:childTnLst>
                                    <p:animEffect transition="out" filter="fade">
                                      <p:cBhvr>
                                        <p:cTn id="100" dur="500"/>
                                        <p:tgtEl>
                                          <p:spTgt spid="2"/>
                                        </p:tgtEl>
                                      </p:cBhvr>
                                    </p:animEffect>
                                    <p:set>
                                      <p:cBhvr>
                                        <p:cTn id="101" dur="1" fill="hold">
                                          <p:stCondLst>
                                            <p:cond delay="499"/>
                                          </p:stCondLst>
                                        </p:cTn>
                                        <p:tgtEl>
                                          <p:spTgt spid="2"/>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500"/>
                                        <p:tgtEl>
                                          <p:spTgt spid="10"/>
                                        </p:tgtEl>
                                      </p:cBhvr>
                                    </p:animEffect>
                                    <p:set>
                                      <p:cBhvr>
                                        <p:cTn id="104" dur="1" fill="hold">
                                          <p:stCondLst>
                                            <p:cond delay="499"/>
                                          </p:stCondLst>
                                        </p:cTn>
                                        <p:tgtEl>
                                          <p:spTgt spid="10"/>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500"/>
                                        <p:tgtEl>
                                          <p:spTgt spid="14"/>
                                        </p:tgtEl>
                                      </p:cBhvr>
                                    </p:animEffect>
                                    <p:set>
                                      <p:cBhvr>
                                        <p:cTn id="107" dur="1" fill="hold">
                                          <p:stCondLst>
                                            <p:cond delay="499"/>
                                          </p:stCondLst>
                                        </p:cTn>
                                        <p:tgtEl>
                                          <p:spTgt spid="14"/>
                                        </p:tgtEl>
                                        <p:attrNameLst>
                                          <p:attrName>style.visibility</p:attrName>
                                        </p:attrNameLst>
                                      </p:cBhvr>
                                      <p:to>
                                        <p:strVal val="hidden"/>
                                      </p:to>
                                    </p:set>
                                  </p:childTnLst>
                                </p:cTn>
                              </p:par>
                              <p:par>
                                <p:cTn id="108" presetID="10" presetClass="exit" presetSubtype="0" fill="hold" grpId="2" nodeType="withEffect">
                                  <p:stCondLst>
                                    <p:cond delay="0"/>
                                  </p:stCondLst>
                                  <p:childTnLst>
                                    <p:animEffect transition="out" filter="fade">
                                      <p:cBhvr>
                                        <p:cTn id="109" dur="500"/>
                                        <p:tgtEl>
                                          <p:spTgt spid="15"/>
                                        </p:tgtEl>
                                      </p:cBhvr>
                                    </p:animEffect>
                                    <p:set>
                                      <p:cBhvr>
                                        <p:cTn id="110" dur="1" fill="hold">
                                          <p:stCondLst>
                                            <p:cond delay="499"/>
                                          </p:stCondLst>
                                        </p:cTn>
                                        <p:tgtEl>
                                          <p:spTgt spid="15"/>
                                        </p:tgtEl>
                                        <p:attrNameLst>
                                          <p:attrName>style.visibility</p:attrName>
                                        </p:attrNameLst>
                                      </p:cBhvr>
                                      <p:to>
                                        <p:strVal val="hidden"/>
                                      </p:to>
                                    </p:set>
                                  </p:childTnLst>
                                </p:cTn>
                              </p:par>
                              <p:par>
                                <p:cTn id="111" presetID="10" presetClass="exit" presetSubtype="0" fill="hold" grpId="2" nodeType="withEffect">
                                  <p:stCondLst>
                                    <p:cond delay="0"/>
                                  </p:stCondLst>
                                  <p:childTnLst>
                                    <p:animEffect transition="out" filter="fade">
                                      <p:cBhvr>
                                        <p:cTn id="112" dur="500"/>
                                        <p:tgtEl>
                                          <p:spTgt spid="16"/>
                                        </p:tgtEl>
                                      </p:cBhvr>
                                    </p:animEffect>
                                    <p:set>
                                      <p:cBhvr>
                                        <p:cTn id="113" dur="1" fill="hold">
                                          <p:stCondLst>
                                            <p:cond delay="499"/>
                                          </p:stCondLst>
                                        </p:cTn>
                                        <p:tgtEl>
                                          <p:spTgt spid="16"/>
                                        </p:tgtEl>
                                        <p:attrNameLst>
                                          <p:attrName>style.visibility</p:attrName>
                                        </p:attrNameLst>
                                      </p:cBhvr>
                                      <p:to>
                                        <p:strVal val="hidden"/>
                                      </p:to>
                                    </p:set>
                                  </p:childTnLst>
                                </p:cTn>
                              </p:par>
                              <p:par>
                                <p:cTn id="114" presetID="10" presetClass="exit" presetSubtype="0" fill="hold" grpId="2" nodeType="withEffect">
                                  <p:stCondLst>
                                    <p:cond delay="0"/>
                                  </p:stCondLst>
                                  <p:childTnLst>
                                    <p:animEffect transition="out" filter="fade">
                                      <p:cBhvr>
                                        <p:cTn id="115" dur="500"/>
                                        <p:tgtEl>
                                          <p:spTgt spid="17"/>
                                        </p:tgtEl>
                                      </p:cBhvr>
                                    </p:animEffect>
                                    <p:set>
                                      <p:cBhvr>
                                        <p:cTn id="116" dur="1" fill="hold">
                                          <p:stCondLst>
                                            <p:cond delay="499"/>
                                          </p:stCondLst>
                                        </p:cTn>
                                        <p:tgtEl>
                                          <p:spTgt spid="17"/>
                                        </p:tgtEl>
                                        <p:attrNameLst>
                                          <p:attrName>style.visibility</p:attrName>
                                        </p:attrNameLst>
                                      </p:cBhvr>
                                      <p:to>
                                        <p:strVal val="hidden"/>
                                      </p:to>
                                    </p:set>
                                  </p:childTnLst>
                                </p:cTn>
                              </p:par>
                              <p:par>
                                <p:cTn id="117" presetID="10" presetClass="exit" presetSubtype="0" fill="hold" grpId="1" nodeType="withEffect">
                                  <p:stCondLst>
                                    <p:cond delay="0"/>
                                  </p:stCondLst>
                                  <p:childTnLst>
                                    <p:animEffect transition="out" filter="fade">
                                      <p:cBhvr>
                                        <p:cTn id="118" dur="500"/>
                                        <p:tgtEl>
                                          <p:spTgt spid="18"/>
                                        </p:tgtEl>
                                      </p:cBhvr>
                                    </p:animEffect>
                                    <p:set>
                                      <p:cBhvr>
                                        <p:cTn id="119" dur="1" fill="hold">
                                          <p:stCondLst>
                                            <p:cond delay="499"/>
                                          </p:stCondLst>
                                        </p:cTn>
                                        <p:tgtEl>
                                          <p:spTgt spid="18"/>
                                        </p:tgtEl>
                                        <p:attrNameLst>
                                          <p:attrName>style.visibility</p:attrName>
                                        </p:attrNameLst>
                                      </p:cBhvr>
                                      <p:to>
                                        <p:strVal val="hidden"/>
                                      </p:to>
                                    </p:se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grpId="0" nodeType="clickEffect">
                                  <p:stCondLst>
                                    <p:cond delay="0"/>
                                  </p:stCondLst>
                                  <p:childTnLst>
                                    <p:set>
                                      <p:cBhvr>
                                        <p:cTn id="123" dur="1" fill="hold">
                                          <p:stCondLst>
                                            <p:cond delay="0"/>
                                          </p:stCondLst>
                                        </p:cTn>
                                        <p:tgtEl>
                                          <p:spTgt spid="20"/>
                                        </p:tgtEl>
                                        <p:attrNameLst>
                                          <p:attrName>style.visibility</p:attrName>
                                        </p:attrNameLst>
                                      </p:cBhvr>
                                      <p:to>
                                        <p:strVal val="visible"/>
                                      </p:to>
                                    </p:set>
                                    <p:animEffect transition="in" filter="wipe(left)">
                                      <p:cBhvr>
                                        <p:cTn id="124" dur="500"/>
                                        <p:tgtEl>
                                          <p:spTgt spid="20"/>
                                        </p:tgtEl>
                                      </p:cBhvr>
                                    </p:animEffect>
                                  </p:childTnLst>
                                </p:cTn>
                              </p:par>
                              <p:par>
                                <p:cTn id="125" presetID="18" presetClass="emph" presetSubtype="0" fill="hold" grpId="1" nodeType="withEffect">
                                  <p:stCondLst>
                                    <p:cond delay="0"/>
                                  </p:stCondLst>
                                  <p:childTnLst>
                                    <p:set>
                                      <p:cBhvr override="childStyle">
                                        <p:cTn id="126" dur="500" fill="hold"/>
                                        <p:tgtEl>
                                          <p:spTgt spid="20"/>
                                        </p:tgtEl>
                                        <p:attrNameLst>
                                          <p:attrName>style.textDecorationUnderline</p:attrName>
                                        </p:attrNameLst>
                                      </p:cBhvr>
                                      <p:to>
                                        <p:strVal val="true"/>
                                      </p:to>
                                    </p:set>
                                  </p:childTnLst>
                                </p:cTn>
                              </p:par>
                              <p:par>
                                <p:cTn id="127" presetID="22" presetClass="entr" presetSubtype="8" fill="hold" grpId="0" nodeType="withEffect">
                                  <p:stCondLst>
                                    <p:cond delay="250"/>
                                  </p:stCondLst>
                                  <p:childTnLst>
                                    <p:set>
                                      <p:cBhvr>
                                        <p:cTn id="128" dur="1" fill="hold">
                                          <p:stCondLst>
                                            <p:cond delay="0"/>
                                          </p:stCondLst>
                                        </p:cTn>
                                        <p:tgtEl>
                                          <p:spTgt spid="21"/>
                                        </p:tgtEl>
                                        <p:attrNameLst>
                                          <p:attrName>style.visibility</p:attrName>
                                        </p:attrNameLst>
                                      </p:cBhvr>
                                      <p:to>
                                        <p:strVal val="visible"/>
                                      </p:to>
                                    </p:set>
                                    <p:animEffect transition="in" filter="wipe(left)">
                                      <p:cBhvr>
                                        <p:cTn id="129" dur="500"/>
                                        <p:tgtEl>
                                          <p:spTgt spid="21"/>
                                        </p:tgtEl>
                                      </p:cBhvr>
                                    </p:animEffect>
                                  </p:childTnLst>
                                </p:cTn>
                              </p:par>
                              <p:par>
                                <p:cTn id="130" presetID="18" presetClass="emph" presetSubtype="0" fill="hold" grpId="1" nodeType="withEffect">
                                  <p:stCondLst>
                                    <p:cond delay="250"/>
                                  </p:stCondLst>
                                  <p:childTnLst>
                                    <p:set>
                                      <p:cBhvr override="childStyle">
                                        <p:cTn id="131" dur="500" fill="hold"/>
                                        <p:tgtEl>
                                          <p:spTgt spid="21"/>
                                        </p:tgtEl>
                                        <p:attrNameLst>
                                          <p:attrName>style.textDecorationUnderline</p:attrName>
                                        </p:attrNameLst>
                                      </p:cBhvr>
                                      <p:to>
                                        <p:strVal val="true"/>
                                      </p:to>
                                    </p:set>
                                  </p:childTnLst>
                                </p:cTn>
                              </p:par>
                            </p:childTnLst>
                          </p:cTn>
                        </p:par>
                        <p:par>
                          <p:cTn id="132" fill="hold">
                            <p:stCondLst>
                              <p:cond delay="750"/>
                            </p:stCondLst>
                            <p:childTnLst>
                              <p:par>
                                <p:cTn id="133" presetID="0" presetClass="entr" presetSubtype="0" fill="hold" grpId="0" nodeType="afterEffect">
                                  <p:stCondLst>
                                    <p:cond delay="0"/>
                                  </p:stCondLst>
                                  <p:childTnLst>
                                    <p:set>
                                      <p:cBhvr>
                                        <p:cTn id="134" dur="1" fill="hold">
                                          <p:stCondLst>
                                            <p:cond delay="0"/>
                                          </p:stCondLst>
                                        </p:cTn>
                                        <p:tgtEl>
                                          <p:spTgt spid="8"/>
                                        </p:tgtEl>
                                        <p:attrNameLst>
                                          <p:attrName>style.visibility</p:attrName>
                                        </p:attrNameLst>
                                      </p:cBhvr>
                                      <p:to>
                                        <p:strVal val="visible"/>
                                      </p:to>
                                    </p:set>
                                    <p:animEffect transition="in" filter="dissolve">
                                      <p:cBhvr>
                                        <p:cTn id="135" dur="500">
                                          <p:stCondLst>
                                            <p:cond delay="0"/>
                                          </p:stCondLst>
                                        </p:cTn>
                                        <p:tgtEl>
                                          <p:spTgt spid="8"/>
                                        </p:tgtEl>
                                      </p:cBhvr>
                                    </p:animEffect>
                                    <p:anim to="" calcmode="lin" valueType="num">
                                      <p:cBhvr>
                                        <p:cTn id="136" dur="500" fill="hold">
                                          <p:stCondLst>
                                            <p:cond delay="0"/>
                                          </p:stCondLst>
                                        </p:cTn>
                                        <p:tgtEl>
                                          <p:spTgt spid="8"/>
                                        </p:tgtEl>
                                        <p:attrNameLst>
                                          <p:attrName>ppt_w</p:attrName>
                                        </p:attrNameLst>
                                      </p:cBhvr>
                                      <p:tavLst>
                                        <p:tav tm="0">
                                          <p:val>
                                            <p:strVal val="#ppt_w*4"/>
                                          </p:val>
                                        </p:tav>
                                        <p:tav tm="100000">
                                          <p:val>
                                            <p:strVal val="#ppt_w"/>
                                          </p:val>
                                        </p:tav>
                                      </p:tavLst>
                                    </p:anim>
                                    <p:anim to="" calcmode="lin" valueType="num">
                                      <p:cBhvr>
                                        <p:cTn id="137" dur="500" fill="hold">
                                          <p:stCondLst>
                                            <p:cond delay="0"/>
                                          </p:stCondLst>
                                        </p:cTn>
                                        <p:tgtEl>
                                          <p:spTgt spid="8"/>
                                        </p:tgtEl>
                                        <p:attrNameLst>
                                          <p:attrName>ppt_h</p:attrName>
                                        </p:attrNameLst>
                                      </p:cBhvr>
                                      <p:tavLst>
                                        <p:tav tm="0">
                                          <p:val>
                                            <p:strVal val="#ppt_h*4"/>
                                          </p:val>
                                        </p:tav>
                                        <p:tav tm="100000">
                                          <p:val>
                                            <p:strVal val="#ppt_h"/>
                                          </p:val>
                                        </p:tav>
                                      </p:tavLst>
                                    </p:anim>
                                  </p:childTnLst>
                                </p:cTn>
                              </p:par>
                              <p:par>
                                <p:cTn id="138" presetID="16" presetClass="exit" presetSubtype="21" fill="hold" grpId="2" nodeType="withEffect">
                                  <p:stCondLst>
                                    <p:cond delay="250"/>
                                  </p:stCondLst>
                                  <p:childTnLst>
                                    <p:animEffect transition="out" filter="barn(inVertical)">
                                      <p:cBhvr>
                                        <p:cTn id="139" dur="500"/>
                                        <p:tgtEl>
                                          <p:spTgt spid="20"/>
                                        </p:tgtEl>
                                      </p:cBhvr>
                                    </p:animEffect>
                                    <p:set>
                                      <p:cBhvr>
                                        <p:cTn id="140" dur="1" fill="hold">
                                          <p:stCondLst>
                                            <p:cond delay="499"/>
                                          </p:stCondLst>
                                        </p:cTn>
                                        <p:tgtEl>
                                          <p:spTgt spid="20"/>
                                        </p:tgtEl>
                                        <p:attrNameLst>
                                          <p:attrName>style.visibility</p:attrName>
                                        </p:attrNameLst>
                                      </p:cBhvr>
                                      <p:to>
                                        <p:strVal val="hidden"/>
                                      </p:to>
                                    </p:set>
                                  </p:childTnLst>
                                </p:cTn>
                              </p:par>
                              <p:par>
                                <p:cTn id="141" presetID="0" presetClass="entr" presetSubtype="0" fill="hold" grpId="0" nodeType="withEffect">
                                  <p:stCondLst>
                                    <p:cond delay="400"/>
                                  </p:stCondLst>
                                  <p:childTnLst>
                                    <p:set>
                                      <p:cBhvr>
                                        <p:cTn id="142" dur="1" fill="hold">
                                          <p:stCondLst>
                                            <p:cond delay="0"/>
                                          </p:stCondLst>
                                        </p:cTn>
                                        <p:tgtEl>
                                          <p:spTgt spid="9"/>
                                        </p:tgtEl>
                                        <p:attrNameLst>
                                          <p:attrName>style.visibility</p:attrName>
                                        </p:attrNameLst>
                                      </p:cBhvr>
                                      <p:to>
                                        <p:strVal val="visible"/>
                                      </p:to>
                                    </p:set>
                                    <p:animEffect transition="in" filter="dissolve">
                                      <p:cBhvr>
                                        <p:cTn id="143" dur="500">
                                          <p:stCondLst>
                                            <p:cond delay="0"/>
                                          </p:stCondLst>
                                        </p:cTn>
                                        <p:tgtEl>
                                          <p:spTgt spid="9"/>
                                        </p:tgtEl>
                                      </p:cBhvr>
                                    </p:animEffect>
                                    <p:anim to="" calcmode="lin" valueType="num">
                                      <p:cBhvr>
                                        <p:cTn id="144" dur="500" fill="hold">
                                          <p:stCondLst>
                                            <p:cond delay="0"/>
                                          </p:stCondLst>
                                        </p:cTn>
                                        <p:tgtEl>
                                          <p:spTgt spid="9"/>
                                        </p:tgtEl>
                                        <p:attrNameLst>
                                          <p:attrName>ppt_w</p:attrName>
                                        </p:attrNameLst>
                                      </p:cBhvr>
                                      <p:tavLst>
                                        <p:tav tm="0">
                                          <p:val>
                                            <p:strVal val="#ppt_w*4"/>
                                          </p:val>
                                        </p:tav>
                                        <p:tav tm="100000">
                                          <p:val>
                                            <p:strVal val="#ppt_w"/>
                                          </p:val>
                                        </p:tav>
                                      </p:tavLst>
                                    </p:anim>
                                    <p:anim to="" calcmode="lin" valueType="num">
                                      <p:cBhvr>
                                        <p:cTn id="145" dur="500" fill="hold">
                                          <p:stCondLst>
                                            <p:cond delay="0"/>
                                          </p:stCondLst>
                                        </p:cTn>
                                        <p:tgtEl>
                                          <p:spTgt spid="9"/>
                                        </p:tgtEl>
                                        <p:attrNameLst>
                                          <p:attrName>ppt_h</p:attrName>
                                        </p:attrNameLst>
                                      </p:cBhvr>
                                      <p:tavLst>
                                        <p:tav tm="0">
                                          <p:val>
                                            <p:strVal val="#ppt_h*4"/>
                                          </p:val>
                                        </p:tav>
                                        <p:tav tm="100000">
                                          <p:val>
                                            <p:strVal val="#ppt_h"/>
                                          </p:val>
                                        </p:tav>
                                      </p:tavLst>
                                    </p:anim>
                                  </p:childTnLst>
                                </p:cTn>
                              </p:par>
                              <p:par>
                                <p:cTn id="146" presetID="16" presetClass="exit" presetSubtype="21" fill="hold" grpId="2" nodeType="withEffect">
                                  <p:stCondLst>
                                    <p:cond delay="750"/>
                                  </p:stCondLst>
                                  <p:childTnLst>
                                    <p:animEffect transition="out" filter="barn(inVertical)">
                                      <p:cBhvr>
                                        <p:cTn id="147" dur="500"/>
                                        <p:tgtEl>
                                          <p:spTgt spid="21"/>
                                        </p:tgtEl>
                                      </p:cBhvr>
                                    </p:animEffect>
                                    <p:set>
                                      <p:cBhvr>
                                        <p:cTn id="148"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4" grpId="2"/>
      <p:bldP spid="2" grpId="0"/>
      <p:bldP spid="2" grpId="1"/>
      <p:bldP spid="2" grpId="2"/>
      <p:bldP spid="15" grpId="0"/>
      <p:bldP spid="15" grpId="1"/>
      <p:bldP spid="15" grpId="2"/>
      <p:bldP spid="17" grpId="0"/>
      <p:bldP spid="17" grpId="1"/>
      <p:bldP spid="17" grpId="2"/>
      <p:bldP spid="20" grpId="0"/>
      <p:bldP spid="20" grpId="1"/>
      <p:bldP spid="20" grpId="2"/>
      <p:bldP spid="21" grpId="0"/>
      <p:bldP spid="21" grpId="1"/>
      <p:bldP spid="21" grpId="2"/>
      <p:bldP spid="14" grpId="0"/>
      <p:bldP spid="14" grpId="1"/>
      <p:bldP spid="14" grpId="2"/>
      <p:bldP spid="3074" grpId="0"/>
      <p:bldP spid="3074" grpId="1"/>
      <p:bldP spid="3" grpId="0"/>
      <p:bldP spid="3" grpId="2"/>
      <p:bldP spid="3" grpId="3"/>
      <p:bldP spid="5" grpId="0"/>
      <p:bldP spid="5" grpId="4"/>
      <p:bldP spid="8" grpId="0"/>
      <p:bldP spid="12" grpId="0"/>
      <p:bldP spid="12" grpId="1"/>
      <p:bldP spid="12" grpId="2"/>
      <p:bldP spid="9" grpId="0"/>
      <p:bldP spid="10" grpId="0"/>
      <p:bldP spid="10" grpId="1"/>
      <p:bldP spid="16" grpId="0"/>
      <p:bldP spid="16" grpId="2"/>
      <p:bldP spid="13" grpId="0"/>
      <p:bldP spid="13" grpId="1"/>
      <p:bldP spid="13" grpId="2"/>
      <p:bldP spid="18" grpId="0"/>
      <p:bldP spid="18" grpId="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7AF5C66-968F-706C-9748-606929285CC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3072" name="is">
            <a:extLst>
              <a:ext uri="{FF2B5EF4-FFF2-40B4-BE49-F238E27FC236}">
                <a16:creationId xmlns:a16="http://schemas.microsoft.com/office/drawing/2014/main" id="{46FCD9C0-7D57-3DCE-FF05-20E6A2EC36E4}"/>
              </a:ext>
            </a:extLst>
          </p:cNvPr>
          <p:cNvSpPr txBox="1">
            <a:spLocks/>
          </p:cNvSpPr>
          <p:nvPr/>
        </p:nvSpPr>
        <p:spPr>
          <a:xfrm>
            <a:off x="4784296" y="4930630"/>
            <a:ext cx="68307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cs typeface="Calibri" panose="020F0502020204030204" pitchFamily="34" charset="0"/>
              </a:rPr>
              <a:t>is</a:t>
            </a:r>
          </a:p>
        </p:txBody>
      </p:sp>
      <p:sp>
        <p:nvSpPr>
          <p:cNvPr id="31" name="is">
            <a:extLst>
              <a:ext uri="{FF2B5EF4-FFF2-40B4-BE49-F238E27FC236}">
                <a16:creationId xmlns:a16="http://schemas.microsoft.com/office/drawing/2014/main" id="{48A14113-255A-B2FF-D2F0-8C7D5CDE5412}"/>
              </a:ext>
            </a:extLst>
          </p:cNvPr>
          <p:cNvSpPr txBox="1">
            <a:spLocks/>
          </p:cNvSpPr>
          <p:nvPr/>
        </p:nvSpPr>
        <p:spPr>
          <a:xfrm>
            <a:off x="5573186" y="3979541"/>
            <a:ext cx="68307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cs typeface="Calibri" panose="020F0502020204030204" pitchFamily="34" charset="0"/>
              </a:rPr>
              <a:t>is</a:t>
            </a:r>
          </a:p>
        </p:txBody>
      </p:sp>
      <p:sp>
        <p:nvSpPr>
          <p:cNvPr id="13" name="Final">
            <a:extLst>
              <a:ext uri="{FF2B5EF4-FFF2-40B4-BE49-F238E27FC236}">
                <a16:creationId xmlns:a16="http://schemas.microsoft.com/office/drawing/2014/main" id="{62B6BA23-31B0-1182-0C88-2F40B4E54CBC}"/>
              </a:ext>
            </a:extLst>
          </p:cNvPr>
          <p:cNvSpPr txBox="1">
            <a:spLocks noChangeArrowheads="1"/>
          </p:cNvSpPr>
          <p:nvPr/>
        </p:nvSpPr>
        <p:spPr bwMode="auto">
          <a:xfrm>
            <a:off x="457200" y="1093370"/>
            <a:ext cx="8229600" cy="46712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everlasting God, the LORD </a:t>
            </a: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The Creator of the ends</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of the earth</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Neither faints nor is weary</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18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His understanding is unsearchable</a:t>
            </a:r>
            <a:endParaRPr lang="en-US" altLang="en-US" sz="3200" b="1" i="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249004"/>
            <a:ext cx="8229600" cy="435999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Have you not known? Have you not heard? The everlasting God, the LORD, The Creator of the ends of the earth, Neither faints nor is weary. His understanding is unsearchable.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Isaiah 40:28 </a:t>
            </a:r>
          </a:p>
        </p:txBody>
      </p:sp>
      <p:sp>
        <p:nvSpPr>
          <p:cNvPr id="2" name="Rectangle 2">
            <a:extLst>
              <a:ext uri="{FF2B5EF4-FFF2-40B4-BE49-F238E27FC236}">
                <a16:creationId xmlns:a16="http://schemas.microsoft.com/office/drawing/2014/main" id="{AF97C19E-FC03-3B5B-1117-B717EF6C94E4}"/>
              </a:ext>
            </a:extLst>
          </p:cNvPr>
          <p:cNvSpPr txBox="1">
            <a:spLocks noChangeArrowheads="1"/>
          </p:cNvSpPr>
          <p:nvPr/>
        </p:nvSpPr>
        <p:spPr bwMode="auto">
          <a:xfrm>
            <a:off x="5899302" y="3073313"/>
            <a:ext cx="1349431" cy="79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4" name="Rectangle 2">
            <a:extLst>
              <a:ext uri="{FF2B5EF4-FFF2-40B4-BE49-F238E27FC236}">
                <a16:creationId xmlns:a16="http://schemas.microsoft.com/office/drawing/2014/main" id="{898B2ABE-73D0-47EF-EDD5-F8E2D5F42F56}"/>
              </a:ext>
            </a:extLst>
          </p:cNvPr>
          <p:cNvSpPr txBox="1">
            <a:spLocks noChangeArrowheads="1"/>
          </p:cNvSpPr>
          <p:nvPr/>
        </p:nvSpPr>
        <p:spPr bwMode="auto">
          <a:xfrm>
            <a:off x="3255169" y="2038349"/>
            <a:ext cx="5299284" cy="766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everlasting God,</a:t>
            </a:r>
          </a:p>
        </p:txBody>
      </p:sp>
      <p:sp>
        <p:nvSpPr>
          <p:cNvPr id="6" name="Rectangle 2">
            <a:extLst>
              <a:ext uri="{FF2B5EF4-FFF2-40B4-BE49-F238E27FC236}">
                <a16:creationId xmlns:a16="http://schemas.microsoft.com/office/drawing/2014/main" id="{B9AF98CA-B41C-890A-B3F4-591EF315B9CB}"/>
              </a:ext>
            </a:extLst>
          </p:cNvPr>
          <p:cNvSpPr txBox="1">
            <a:spLocks noChangeArrowheads="1"/>
          </p:cNvSpPr>
          <p:nvPr/>
        </p:nvSpPr>
        <p:spPr bwMode="auto">
          <a:xfrm>
            <a:off x="336885" y="2690814"/>
            <a:ext cx="2737309" cy="805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LORD</a:t>
            </a:r>
          </a:p>
        </p:txBody>
      </p:sp>
      <p:sp>
        <p:nvSpPr>
          <p:cNvPr id="7" name="Rectangle 2">
            <a:extLst>
              <a:ext uri="{FF2B5EF4-FFF2-40B4-BE49-F238E27FC236}">
                <a16:creationId xmlns:a16="http://schemas.microsoft.com/office/drawing/2014/main" id="{F924B483-02AE-1A44-C7FA-6C167CD33CAF}"/>
              </a:ext>
            </a:extLst>
          </p:cNvPr>
          <p:cNvSpPr txBox="1">
            <a:spLocks noChangeArrowheads="1"/>
          </p:cNvSpPr>
          <p:nvPr/>
        </p:nvSpPr>
        <p:spPr bwMode="auto">
          <a:xfrm>
            <a:off x="2865878" y="2729211"/>
            <a:ext cx="5870928" cy="7259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Creator of the ends</a:t>
            </a:r>
          </a:p>
        </p:txBody>
      </p:sp>
      <p:sp>
        <p:nvSpPr>
          <p:cNvPr id="8" name="Rectangle 2">
            <a:extLst>
              <a:ext uri="{FF2B5EF4-FFF2-40B4-BE49-F238E27FC236}">
                <a16:creationId xmlns:a16="http://schemas.microsoft.com/office/drawing/2014/main" id="{64F902AD-0223-D7D2-04F4-0CF552280758}"/>
              </a:ext>
            </a:extLst>
          </p:cNvPr>
          <p:cNvSpPr txBox="1">
            <a:spLocks noChangeArrowheads="1"/>
          </p:cNvSpPr>
          <p:nvPr/>
        </p:nvSpPr>
        <p:spPr bwMode="auto">
          <a:xfrm>
            <a:off x="519739" y="3357563"/>
            <a:ext cx="3232174" cy="812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of the earth</a:t>
            </a:r>
          </a:p>
        </p:txBody>
      </p:sp>
      <p:sp>
        <p:nvSpPr>
          <p:cNvPr id="9" name="Rectangle 2">
            <a:extLst>
              <a:ext uri="{FF2B5EF4-FFF2-40B4-BE49-F238E27FC236}">
                <a16:creationId xmlns:a16="http://schemas.microsoft.com/office/drawing/2014/main" id="{0A722C0E-E6B4-8916-D6AF-7CF6746612B0}"/>
              </a:ext>
            </a:extLst>
          </p:cNvPr>
          <p:cNvSpPr txBox="1">
            <a:spLocks noChangeArrowheads="1"/>
          </p:cNvSpPr>
          <p:nvPr/>
        </p:nvSpPr>
        <p:spPr bwMode="auto">
          <a:xfrm>
            <a:off x="3501420" y="3372022"/>
            <a:ext cx="517347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Neither faints nor is</a:t>
            </a:r>
          </a:p>
        </p:txBody>
      </p:sp>
      <p:sp>
        <p:nvSpPr>
          <p:cNvPr id="10" name="Rectangle 2">
            <a:extLst>
              <a:ext uri="{FF2B5EF4-FFF2-40B4-BE49-F238E27FC236}">
                <a16:creationId xmlns:a16="http://schemas.microsoft.com/office/drawing/2014/main" id="{1A9375B4-A556-5D4E-C344-933DD96D072F}"/>
              </a:ext>
            </a:extLst>
          </p:cNvPr>
          <p:cNvSpPr txBox="1">
            <a:spLocks noChangeArrowheads="1"/>
          </p:cNvSpPr>
          <p:nvPr/>
        </p:nvSpPr>
        <p:spPr bwMode="auto">
          <a:xfrm>
            <a:off x="1130968" y="4036220"/>
            <a:ext cx="1902745" cy="795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weary</a:t>
            </a:r>
          </a:p>
        </p:txBody>
      </p:sp>
      <p:sp>
        <p:nvSpPr>
          <p:cNvPr id="11" name="Rectangle 2">
            <a:extLst>
              <a:ext uri="{FF2B5EF4-FFF2-40B4-BE49-F238E27FC236}">
                <a16:creationId xmlns:a16="http://schemas.microsoft.com/office/drawing/2014/main" id="{14DC774B-CD7C-A1F6-AEB0-8AA8AEE9F73A}"/>
              </a:ext>
            </a:extLst>
          </p:cNvPr>
          <p:cNvSpPr txBox="1">
            <a:spLocks noChangeArrowheads="1"/>
          </p:cNvSpPr>
          <p:nvPr/>
        </p:nvSpPr>
        <p:spPr bwMode="auto">
          <a:xfrm>
            <a:off x="2781657" y="4052685"/>
            <a:ext cx="5293161" cy="762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His understanding is</a:t>
            </a:r>
          </a:p>
        </p:txBody>
      </p:sp>
      <p:sp>
        <p:nvSpPr>
          <p:cNvPr id="12" name="Rectangle 2">
            <a:extLst>
              <a:ext uri="{FF2B5EF4-FFF2-40B4-BE49-F238E27FC236}">
                <a16:creationId xmlns:a16="http://schemas.microsoft.com/office/drawing/2014/main" id="{5714A80B-F5EA-C504-70F1-F4766B3512EB}"/>
              </a:ext>
            </a:extLst>
          </p:cNvPr>
          <p:cNvSpPr txBox="1">
            <a:spLocks noChangeArrowheads="1"/>
          </p:cNvSpPr>
          <p:nvPr/>
        </p:nvSpPr>
        <p:spPr bwMode="auto">
          <a:xfrm>
            <a:off x="1332621" y="4712040"/>
            <a:ext cx="3701405" cy="7886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unsearchable</a:t>
            </a:r>
          </a:p>
        </p:txBody>
      </p:sp>
      <p:pic>
        <p:nvPicPr>
          <p:cNvPr id="17" name="Picture 15">
            <a:extLst>
              <a:ext uri="{FF2B5EF4-FFF2-40B4-BE49-F238E27FC236}">
                <a16:creationId xmlns:a16="http://schemas.microsoft.com/office/drawing/2014/main" id="{8B5B4537-0E62-4A9F-EC38-F5BEB050CBA7}"/>
              </a:ext>
            </a:extLst>
          </p:cNvPr>
          <p:cNvPicPr>
            <a:picLocks noChangeAspect="1"/>
          </p:cNvPicPr>
          <p:nvPr/>
        </p:nvPicPr>
        <p:blipFill>
          <a:blip r:embed="rId5"/>
          <a:stretch>
            <a:fillRect/>
          </a:stretch>
        </p:blipFill>
        <p:spPr>
          <a:xfrm>
            <a:off x="456843" y="1090981"/>
            <a:ext cx="8230313" cy="4676037"/>
          </a:xfrm>
          <a:prstGeom prst="rect">
            <a:avLst/>
          </a:prstGeom>
        </p:spPr>
      </p:pic>
      <p:sp>
        <p:nvSpPr>
          <p:cNvPr id="5" name="Rectangle 12">
            <a:extLst>
              <a:ext uri="{FF2B5EF4-FFF2-40B4-BE49-F238E27FC236}">
                <a16:creationId xmlns:a16="http://schemas.microsoft.com/office/drawing/2014/main" id="{F90BDF12-6EBB-1081-CACD-D01F2589F2F5}"/>
              </a:ext>
            </a:extLst>
          </p:cNvPr>
          <p:cNvSpPr>
            <a:spLocks noChangeArrowheads="1"/>
          </p:cNvSpPr>
          <p:nvPr/>
        </p:nvSpPr>
        <p:spPr bwMode="auto">
          <a:xfrm>
            <a:off x="2808279" y="4317543"/>
            <a:ext cx="3520333"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Faithfulness</a:t>
            </a:r>
            <a:endParaRPr kumimoji="0" lang="en-US" altLang="en-US" sz="48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14" name="Rectangle 2">
            <a:extLst>
              <a:ext uri="{FF2B5EF4-FFF2-40B4-BE49-F238E27FC236}">
                <a16:creationId xmlns:a16="http://schemas.microsoft.com/office/drawing/2014/main" id="{E59C7B07-D1A8-B1F0-8A33-5CF5CCDA0A7E}"/>
              </a:ext>
            </a:extLst>
          </p:cNvPr>
          <p:cNvSpPr txBox="1">
            <a:spLocks noChangeArrowheads="1"/>
          </p:cNvSpPr>
          <p:nvPr/>
        </p:nvSpPr>
        <p:spPr bwMode="auto">
          <a:xfrm>
            <a:off x="4173224" y="3225521"/>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15" name="Rectangle 9">
            <a:extLst>
              <a:ext uri="{FF2B5EF4-FFF2-40B4-BE49-F238E27FC236}">
                <a16:creationId xmlns:a16="http://schemas.microsoft.com/office/drawing/2014/main" id="{E88608CE-5604-45CE-3839-18F111A4D35B}"/>
              </a:ext>
            </a:extLst>
          </p:cNvPr>
          <p:cNvSpPr>
            <a:spLocks noChangeArrowheads="1"/>
          </p:cNvSpPr>
          <p:nvPr/>
        </p:nvSpPr>
        <p:spPr bwMode="auto">
          <a:xfrm>
            <a:off x="5765300" y="1245994"/>
            <a:ext cx="2514267" cy="7277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the LORD</a:t>
            </a:r>
            <a:endParaRPr kumimoji="0" lang="en-US" sz="44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3075" name="is">
            <a:extLst>
              <a:ext uri="{FF2B5EF4-FFF2-40B4-BE49-F238E27FC236}">
                <a16:creationId xmlns:a16="http://schemas.microsoft.com/office/drawing/2014/main" id="{447E9246-C3B3-B17B-AB89-159020648B82}"/>
              </a:ext>
            </a:extLst>
          </p:cNvPr>
          <p:cNvSpPr txBox="1">
            <a:spLocks/>
          </p:cNvSpPr>
          <p:nvPr/>
        </p:nvSpPr>
        <p:spPr>
          <a:xfrm>
            <a:off x="5501418" y="5281962"/>
            <a:ext cx="68307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cs typeface="Calibri" panose="020F0502020204030204" pitchFamily="34" charset="0"/>
              </a:rPr>
              <a:t>is</a:t>
            </a:r>
          </a:p>
        </p:txBody>
      </p:sp>
      <p:sp>
        <p:nvSpPr>
          <p:cNvPr id="3073" name="is">
            <a:extLst>
              <a:ext uri="{FF2B5EF4-FFF2-40B4-BE49-F238E27FC236}">
                <a16:creationId xmlns:a16="http://schemas.microsoft.com/office/drawing/2014/main" id="{6EE77DDA-46DA-9FCA-E3EA-A7C0851AD40F}"/>
              </a:ext>
            </a:extLst>
          </p:cNvPr>
          <p:cNvSpPr txBox="1">
            <a:spLocks/>
          </p:cNvSpPr>
          <p:nvPr/>
        </p:nvSpPr>
        <p:spPr>
          <a:xfrm>
            <a:off x="3899024" y="3940487"/>
            <a:ext cx="68307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cs typeface="Calibri" panose="020F0502020204030204" pitchFamily="34" charset="0"/>
              </a:rPr>
              <a:t>is</a:t>
            </a:r>
          </a:p>
        </p:txBody>
      </p:sp>
      <p:sp>
        <p:nvSpPr>
          <p:cNvPr id="19" name="Final Bottom">
            <a:extLst>
              <a:ext uri="{FF2B5EF4-FFF2-40B4-BE49-F238E27FC236}">
                <a16:creationId xmlns:a16="http://schemas.microsoft.com/office/drawing/2014/main" id="{F7ED837E-F79B-89C0-AE96-C09C7B018A8D}"/>
              </a:ext>
            </a:extLst>
          </p:cNvPr>
          <p:cNvSpPr txBox="1">
            <a:spLocks noChangeArrowheads="1"/>
          </p:cNvSpPr>
          <p:nvPr/>
        </p:nvSpPr>
        <p:spPr bwMode="auto">
          <a:xfrm>
            <a:off x="1106321" y="3777877"/>
            <a:ext cx="6931359" cy="22924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Great is our Lord</a:t>
            </a:r>
          </a:p>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mighty in power</a:t>
            </a:r>
          </a:p>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His understanding is infinite</a:t>
            </a:r>
          </a:p>
        </p:txBody>
      </p:sp>
      <p:sp>
        <p:nvSpPr>
          <p:cNvPr id="16" name="Main Bottom">
            <a:extLst>
              <a:ext uri="{FF2B5EF4-FFF2-40B4-BE49-F238E27FC236}">
                <a16:creationId xmlns:a16="http://schemas.microsoft.com/office/drawing/2014/main" id="{10432AE8-6468-BC49-4474-DD1052EA99B3}"/>
              </a:ext>
            </a:extLst>
          </p:cNvPr>
          <p:cNvSpPr txBox="1">
            <a:spLocks noChangeArrowheads="1"/>
          </p:cNvSpPr>
          <p:nvPr/>
        </p:nvSpPr>
        <p:spPr bwMode="auto">
          <a:xfrm>
            <a:off x="998951" y="3691579"/>
            <a:ext cx="7146099" cy="2481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Great is our Lord, and mighty in power; His understanding is infinite.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147:5 </a:t>
            </a:r>
          </a:p>
        </p:txBody>
      </p:sp>
      <p:sp>
        <p:nvSpPr>
          <p:cNvPr id="18" name="understanding">
            <a:extLst>
              <a:ext uri="{FF2B5EF4-FFF2-40B4-BE49-F238E27FC236}">
                <a16:creationId xmlns:a16="http://schemas.microsoft.com/office/drawing/2014/main" id="{A51F48FF-5AF7-2897-7A88-1B6382CA62AA}"/>
              </a:ext>
            </a:extLst>
          </p:cNvPr>
          <p:cNvSpPr txBox="1">
            <a:spLocks noChangeArrowheads="1"/>
          </p:cNvSpPr>
          <p:nvPr/>
        </p:nvSpPr>
        <p:spPr bwMode="auto">
          <a:xfrm>
            <a:off x="1311006" y="4876629"/>
            <a:ext cx="3643132" cy="7355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understanding</a:t>
            </a:r>
          </a:p>
        </p:txBody>
      </p:sp>
      <p:sp>
        <p:nvSpPr>
          <p:cNvPr id="20" name="Rectangle 2">
            <a:extLst>
              <a:ext uri="{FF2B5EF4-FFF2-40B4-BE49-F238E27FC236}">
                <a16:creationId xmlns:a16="http://schemas.microsoft.com/office/drawing/2014/main" id="{52212FDD-3409-4795-11AB-545EE8B96359}"/>
              </a:ext>
            </a:extLst>
          </p:cNvPr>
          <p:cNvSpPr txBox="1">
            <a:spLocks noChangeArrowheads="1"/>
          </p:cNvSpPr>
          <p:nvPr/>
        </p:nvSpPr>
        <p:spPr bwMode="auto">
          <a:xfrm>
            <a:off x="1010648" y="3866104"/>
            <a:ext cx="4232079" cy="786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Great is our Lord</a:t>
            </a:r>
          </a:p>
        </p:txBody>
      </p:sp>
      <p:sp>
        <p:nvSpPr>
          <p:cNvPr id="21" name="Rectangle 2">
            <a:extLst>
              <a:ext uri="{FF2B5EF4-FFF2-40B4-BE49-F238E27FC236}">
                <a16:creationId xmlns:a16="http://schemas.microsoft.com/office/drawing/2014/main" id="{DC1F48F0-ECBF-5125-C95E-45F4F00FC799}"/>
              </a:ext>
            </a:extLst>
          </p:cNvPr>
          <p:cNvSpPr txBox="1">
            <a:spLocks noChangeArrowheads="1"/>
          </p:cNvSpPr>
          <p:nvPr/>
        </p:nvSpPr>
        <p:spPr bwMode="auto">
          <a:xfrm>
            <a:off x="6129496" y="3852061"/>
            <a:ext cx="2041568" cy="8204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mighty</a:t>
            </a:r>
          </a:p>
        </p:txBody>
      </p:sp>
      <p:sp>
        <p:nvSpPr>
          <p:cNvPr id="22" name="Rectangle 2">
            <a:extLst>
              <a:ext uri="{FF2B5EF4-FFF2-40B4-BE49-F238E27FC236}">
                <a16:creationId xmlns:a16="http://schemas.microsoft.com/office/drawing/2014/main" id="{E17696F6-3391-F930-41EB-94FE7A908436}"/>
              </a:ext>
            </a:extLst>
          </p:cNvPr>
          <p:cNvSpPr txBox="1">
            <a:spLocks noChangeArrowheads="1"/>
          </p:cNvSpPr>
          <p:nvPr/>
        </p:nvSpPr>
        <p:spPr bwMode="auto">
          <a:xfrm>
            <a:off x="1097237" y="4540130"/>
            <a:ext cx="246239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power</a:t>
            </a:r>
          </a:p>
        </p:txBody>
      </p:sp>
      <p:sp>
        <p:nvSpPr>
          <p:cNvPr id="23" name="Rectangle 2">
            <a:extLst>
              <a:ext uri="{FF2B5EF4-FFF2-40B4-BE49-F238E27FC236}">
                <a16:creationId xmlns:a16="http://schemas.microsoft.com/office/drawing/2014/main" id="{FADF6A2F-C8F2-3D93-2047-C32EF36DAE09}"/>
              </a:ext>
            </a:extLst>
          </p:cNvPr>
          <p:cNvSpPr txBox="1">
            <a:spLocks noChangeArrowheads="1"/>
          </p:cNvSpPr>
          <p:nvPr/>
        </p:nvSpPr>
        <p:spPr bwMode="auto">
          <a:xfrm>
            <a:off x="3431512" y="4557141"/>
            <a:ext cx="4621818" cy="7458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His understanding</a:t>
            </a:r>
          </a:p>
        </p:txBody>
      </p:sp>
      <p:sp>
        <p:nvSpPr>
          <p:cNvPr id="24" name="Rectangle 2">
            <a:extLst>
              <a:ext uri="{FF2B5EF4-FFF2-40B4-BE49-F238E27FC236}">
                <a16:creationId xmlns:a16="http://schemas.microsoft.com/office/drawing/2014/main" id="{9D6ABE5A-B699-A788-6CC6-5142ACBDE9E1}"/>
              </a:ext>
            </a:extLst>
          </p:cNvPr>
          <p:cNvSpPr txBox="1">
            <a:spLocks noChangeArrowheads="1"/>
          </p:cNvSpPr>
          <p:nvPr/>
        </p:nvSpPr>
        <p:spPr bwMode="auto">
          <a:xfrm>
            <a:off x="1850832" y="5229170"/>
            <a:ext cx="2500103" cy="747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infinite</a:t>
            </a:r>
          </a:p>
        </p:txBody>
      </p:sp>
      <p:sp>
        <p:nvSpPr>
          <p:cNvPr id="25" name="=">
            <a:extLst>
              <a:ext uri="{FF2B5EF4-FFF2-40B4-BE49-F238E27FC236}">
                <a16:creationId xmlns:a16="http://schemas.microsoft.com/office/drawing/2014/main" id="{0CC22F02-1083-745F-729D-99F9A6219E24}"/>
              </a:ext>
            </a:extLst>
          </p:cNvPr>
          <p:cNvSpPr>
            <a:spLocks noChangeArrowheads="1"/>
          </p:cNvSpPr>
          <p:nvPr/>
        </p:nvSpPr>
        <p:spPr bwMode="auto">
          <a:xfrm>
            <a:off x="3835490" y="3887327"/>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6" name="Rectangle 6">
            <a:extLst>
              <a:ext uri="{FF2B5EF4-FFF2-40B4-BE49-F238E27FC236}">
                <a16:creationId xmlns:a16="http://schemas.microsoft.com/office/drawing/2014/main" id="{F34BBB73-1916-FF73-F399-053A313FF0E9}"/>
              </a:ext>
            </a:extLst>
          </p:cNvPr>
          <p:cNvSpPr>
            <a:spLocks noChangeArrowheads="1"/>
          </p:cNvSpPr>
          <p:nvPr/>
        </p:nvSpPr>
        <p:spPr bwMode="auto">
          <a:xfrm>
            <a:off x="4230907" y="4566949"/>
            <a:ext cx="798293"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27" name="=">
            <a:extLst>
              <a:ext uri="{FF2B5EF4-FFF2-40B4-BE49-F238E27FC236}">
                <a16:creationId xmlns:a16="http://schemas.microsoft.com/office/drawing/2014/main" id="{797E8BE2-4269-D414-81C8-563285525878}"/>
              </a:ext>
            </a:extLst>
          </p:cNvPr>
          <p:cNvSpPr>
            <a:spLocks noChangeArrowheads="1"/>
          </p:cNvSpPr>
          <p:nvPr/>
        </p:nvSpPr>
        <p:spPr bwMode="auto">
          <a:xfrm>
            <a:off x="5441869" y="5246571"/>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9" name="=">
            <a:extLst>
              <a:ext uri="{FF2B5EF4-FFF2-40B4-BE49-F238E27FC236}">
                <a16:creationId xmlns:a16="http://schemas.microsoft.com/office/drawing/2014/main" id="{48F4A3CB-2602-86BA-848F-D056EB534783}"/>
              </a:ext>
            </a:extLst>
          </p:cNvPr>
          <p:cNvSpPr>
            <a:spLocks noChangeArrowheads="1"/>
          </p:cNvSpPr>
          <p:nvPr/>
        </p:nvSpPr>
        <p:spPr bwMode="auto">
          <a:xfrm>
            <a:off x="4729296" y="4904700"/>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30" name="&quot;No&quot; Symbol 39">
            <a:extLst>
              <a:ext uri="{FF2B5EF4-FFF2-40B4-BE49-F238E27FC236}">
                <a16:creationId xmlns:a16="http://schemas.microsoft.com/office/drawing/2014/main" id="{443ECB81-2077-EBFC-15B8-C1DC201BCDE6}"/>
              </a:ext>
            </a:extLst>
          </p:cNvPr>
          <p:cNvSpPr/>
          <p:nvPr/>
        </p:nvSpPr>
        <p:spPr>
          <a:xfrm>
            <a:off x="4882243" y="4039689"/>
            <a:ext cx="594360" cy="589601"/>
          </a:xfrm>
          <a:prstGeom prst="noSmoking">
            <a:avLst>
              <a:gd name="adj" fmla="val 16168"/>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28" name="=">
            <a:extLst>
              <a:ext uri="{FF2B5EF4-FFF2-40B4-BE49-F238E27FC236}">
                <a16:creationId xmlns:a16="http://schemas.microsoft.com/office/drawing/2014/main" id="{F6E2D047-06F7-9E36-31BC-B0BA333E1653}"/>
              </a:ext>
            </a:extLst>
          </p:cNvPr>
          <p:cNvSpPr>
            <a:spLocks noChangeArrowheads="1"/>
          </p:cNvSpPr>
          <p:nvPr/>
        </p:nvSpPr>
        <p:spPr bwMode="auto">
          <a:xfrm>
            <a:off x="5495415" y="3940874"/>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3076" name="!!s16-Point Star 3">
            <a:extLst>
              <a:ext uri="{FF2B5EF4-FFF2-40B4-BE49-F238E27FC236}">
                <a16:creationId xmlns:a16="http://schemas.microsoft.com/office/drawing/2014/main" id="{0F619A23-534E-385D-A583-ACEF15C2B0CF}"/>
              </a:ext>
            </a:extLst>
          </p:cNvPr>
          <p:cNvSpPr/>
          <p:nvPr/>
        </p:nvSpPr>
        <p:spPr>
          <a:xfrm>
            <a:off x="5577670" y="2497754"/>
            <a:ext cx="2057400" cy="2057400"/>
          </a:xfrm>
          <a:prstGeom prst="star16">
            <a:avLst>
              <a:gd name="adj" fmla="val 13850"/>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7" name="!!4-Point Star 4">
            <a:extLst>
              <a:ext uri="{FF2B5EF4-FFF2-40B4-BE49-F238E27FC236}">
                <a16:creationId xmlns:a16="http://schemas.microsoft.com/office/drawing/2014/main" id="{B2CEDDE1-04DD-1FD1-7B02-DB3479BA9ED3}"/>
              </a:ext>
            </a:extLst>
          </p:cNvPr>
          <p:cNvSpPr/>
          <p:nvPr/>
        </p:nvSpPr>
        <p:spPr>
          <a:xfrm>
            <a:off x="5577670" y="2497754"/>
            <a:ext cx="2057400" cy="2057400"/>
          </a:xfrm>
          <a:prstGeom prst="star4">
            <a:avLst>
              <a:gd name="adj" fmla="val 3376"/>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465025844"/>
      </p:ext>
    </p:extLst>
  </p:cSld>
  <p:clrMapOvr>
    <a:masterClrMapping/>
  </p:clrMapOvr>
  <mc:AlternateContent xmlns:mc="http://schemas.openxmlformats.org/markup-compatibility/2006" xmlns:p14="http://schemas.microsoft.com/office/powerpoint/2010/main">
    <mc:Choice Requires="p14">
      <p:transition spd="slow" p14:dur="900">
        <p14:warp/>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withEffect">
                                  <p:stCondLst>
                                    <p:cond delay="0"/>
                                  </p:stCondLst>
                                  <p:childTnLst>
                                    <p:set>
                                      <p:cBhvr>
                                        <p:cTn id="6" dur="1" fill="hold">
                                          <p:stCondLst>
                                            <p:cond delay="0"/>
                                          </p:stCondLst>
                                        </p:cTn>
                                        <p:tgtEl>
                                          <p:spTgt spid="3076"/>
                                        </p:tgtEl>
                                        <p:attrNameLst>
                                          <p:attrName>style.visibility</p:attrName>
                                        </p:attrNameLst>
                                      </p:cBhvr>
                                      <p:to>
                                        <p:strVal val="visible"/>
                                      </p:to>
                                    </p:set>
                                    <p:anim calcmode="lin" valueType="num">
                                      <p:cBhvr>
                                        <p:cTn id="7" dur="500" fill="hold"/>
                                        <p:tgtEl>
                                          <p:spTgt spid="3076"/>
                                        </p:tgtEl>
                                        <p:attrNameLst>
                                          <p:attrName>ppt_w</p:attrName>
                                        </p:attrNameLst>
                                      </p:cBhvr>
                                      <p:tavLst>
                                        <p:tav tm="0">
                                          <p:val>
                                            <p:fltVal val="0"/>
                                          </p:val>
                                        </p:tav>
                                        <p:tav tm="100000">
                                          <p:val>
                                            <p:strVal val="#ppt_w"/>
                                          </p:val>
                                        </p:tav>
                                      </p:tavLst>
                                    </p:anim>
                                    <p:anim calcmode="lin" valueType="num">
                                      <p:cBhvr>
                                        <p:cTn id="8" dur="500" fill="hold"/>
                                        <p:tgtEl>
                                          <p:spTgt spid="3076"/>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childTnLst>
                                    <p:set>
                                      <p:cBhvr>
                                        <p:cTn id="10" dur="1" fill="hold">
                                          <p:stCondLst>
                                            <p:cond delay="0"/>
                                          </p:stCondLst>
                                        </p:cTn>
                                        <p:tgtEl>
                                          <p:spTgt spid="3077"/>
                                        </p:tgtEl>
                                        <p:attrNameLst>
                                          <p:attrName>style.visibility</p:attrName>
                                        </p:attrNameLst>
                                      </p:cBhvr>
                                      <p:to>
                                        <p:strVal val="visible"/>
                                      </p:to>
                                    </p:set>
                                    <p:anim calcmode="lin" valueType="num">
                                      <p:cBhvr>
                                        <p:cTn id="11" dur="500" fill="hold"/>
                                        <p:tgtEl>
                                          <p:spTgt spid="3077"/>
                                        </p:tgtEl>
                                        <p:attrNameLst>
                                          <p:attrName>ppt_w</p:attrName>
                                        </p:attrNameLst>
                                      </p:cBhvr>
                                      <p:tavLst>
                                        <p:tav tm="0">
                                          <p:val>
                                            <p:fltVal val="0"/>
                                          </p:val>
                                        </p:tav>
                                        <p:tav tm="100000">
                                          <p:val>
                                            <p:strVal val="#ppt_w"/>
                                          </p:val>
                                        </p:tav>
                                      </p:tavLst>
                                    </p:anim>
                                    <p:anim calcmode="lin" valueType="num">
                                      <p:cBhvr>
                                        <p:cTn id="12" dur="500" fill="hold"/>
                                        <p:tgtEl>
                                          <p:spTgt spid="3077"/>
                                        </p:tgtEl>
                                        <p:attrNameLst>
                                          <p:attrName>ppt_h</p:attrName>
                                        </p:attrNameLst>
                                      </p:cBhvr>
                                      <p:tavLst>
                                        <p:tav tm="0">
                                          <p:val>
                                            <p:fltVal val="0"/>
                                          </p:val>
                                        </p:tav>
                                        <p:tav tm="100000">
                                          <p:val>
                                            <p:strVal val="#ppt_h"/>
                                          </p:val>
                                        </p:tav>
                                      </p:tavLst>
                                    </p:anim>
                                  </p:childTnLst>
                                </p:cTn>
                              </p:par>
                              <p:par>
                                <p:cTn id="13" presetID="8" presetClass="emph" presetSubtype="0" repeatCount="indefinite" fill="hold" grpId="0" nodeType="withEffect">
                                  <p:stCondLst>
                                    <p:cond delay="0"/>
                                  </p:stCondLst>
                                  <p:childTnLst>
                                    <p:animRot by="-21600000">
                                      <p:cBhvr>
                                        <p:cTn id="14" dur="1000" fill="hold"/>
                                        <p:tgtEl>
                                          <p:spTgt spid="3076"/>
                                        </p:tgtEl>
                                        <p:attrNameLst>
                                          <p:attrName>r</p:attrName>
                                        </p:attrNameLst>
                                      </p:cBhvr>
                                    </p:animRot>
                                  </p:childTnLst>
                                </p:cTn>
                              </p:par>
                              <p:par>
                                <p:cTn id="15" presetID="8" presetClass="emph" presetSubtype="0" repeatCount="indefinite" fill="hold" grpId="0" nodeType="withEffect">
                                  <p:stCondLst>
                                    <p:cond delay="0"/>
                                  </p:stCondLst>
                                  <p:childTnLst>
                                    <p:animRot by="21600000">
                                      <p:cBhvr>
                                        <p:cTn id="16" dur="500" fill="hold"/>
                                        <p:tgtEl>
                                          <p:spTgt spid="3077"/>
                                        </p:tgtEl>
                                        <p:attrNameLst>
                                          <p:attrName>r</p:attrName>
                                        </p:attrNameLst>
                                      </p:cBhvr>
                                    </p:animRot>
                                  </p:childTnLst>
                                </p:cTn>
                              </p:par>
                            </p:childTnLst>
                          </p:cTn>
                        </p:par>
                      </p:childTnLst>
                    </p:cTn>
                  </p:par>
                  <p:par>
                    <p:cTn id="17" fill="hold">
                      <p:stCondLst>
                        <p:cond delay="indefinite"/>
                      </p:stCondLst>
                      <p:childTnLst>
                        <p:par>
                          <p:cTn id="18" fill="hold">
                            <p:stCondLst>
                              <p:cond delay="0"/>
                            </p:stCondLst>
                            <p:childTnLst>
                              <p:par>
                                <p:cTn id="19" presetID="15" presetClass="entr" presetSubtype="0" fill="hold" grpId="0" nodeType="clickEffect">
                                  <p:stCondLst>
                                    <p:cond delay="250"/>
                                  </p:stCondLst>
                                  <p:childTnLst>
                                    <p:set>
                                      <p:cBhvr>
                                        <p:cTn id="20" dur="1" fill="hold">
                                          <p:stCondLst>
                                            <p:cond delay="0"/>
                                          </p:stCondLst>
                                        </p:cTn>
                                        <p:tgtEl>
                                          <p:spTgt spid="3074"/>
                                        </p:tgtEl>
                                        <p:attrNameLst>
                                          <p:attrName>style.visibility</p:attrName>
                                        </p:attrNameLst>
                                      </p:cBhvr>
                                      <p:to>
                                        <p:strVal val="visible"/>
                                      </p:to>
                                    </p:set>
                                    <p:anim calcmode="lin" valueType="num">
                                      <p:cBhvr>
                                        <p:cTn id="21" dur="1000" fill="hold"/>
                                        <p:tgtEl>
                                          <p:spTgt spid="3074"/>
                                        </p:tgtEl>
                                        <p:attrNameLst>
                                          <p:attrName>ppt_w</p:attrName>
                                        </p:attrNameLst>
                                      </p:cBhvr>
                                      <p:tavLst>
                                        <p:tav tm="0">
                                          <p:val>
                                            <p:fltVal val="0"/>
                                          </p:val>
                                        </p:tav>
                                        <p:tav tm="100000">
                                          <p:val>
                                            <p:strVal val="#ppt_w"/>
                                          </p:val>
                                        </p:tav>
                                      </p:tavLst>
                                    </p:anim>
                                    <p:anim calcmode="lin" valueType="num">
                                      <p:cBhvr>
                                        <p:cTn id="22" dur="1000" fill="hold"/>
                                        <p:tgtEl>
                                          <p:spTgt spid="3074"/>
                                        </p:tgtEl>
                                        <p:attrNameLst>
                                          <p:attrName>ppt_h</p:attrName>
                                        </p:attrNameLst>
                                      </p:cBhvr>
                                      <p:tavLst>
                                        <p:tav tm="0">
                                          <p:val>
                                            <p:fltVal val="0"/>
                                          </p:val>
                                        </p:tav>
                                        <p:tav tm="100000">
                                          <p:val>
                                            <p:strVal val="#ppt_h"/>
                                          </p:val>
                                        </p:tav>
                                      </p:tavLst>
                                    </p:anim>
                                    <p:anim calcmode="lin" valueType="num">
                                      <p:cBhvr>
                                        <p:cTn id="23" dur="1000" fill="hold"/>
                                        <p:tgtEl>
                                          <p:spTgt spid="3074"/>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3074"/>
                                        </p:tgtEl>
                                        <p:attrNameLst>
                                          <p:attrName>ppt_y</p:attrName>
                                        </p:attrNameLst>
                                      </p:cBhvr>
                                      <p:tavLst>
                                        <p:tav tm="0" fmla="#ppt_y+(sin(-2*pi*(1-$))*-#ppt_x+cos(-2*pi*(1-$))*(1-#ppt_y))*(1-$)">
                                          <p:val>
                                            <p:fltVal val="0"/>
                                          </p:val>
                                        </p:tav>
                                        <p:tav tm="100000">
                                          <p:val>
                                            <p:fltVal val="1"/>
                                          </p:val>
                                        </p:tav>
                                      </p:tavLst>
                                    </p:anim>
                                  </p:childTnLst>
                                </p:cTn>
                              </p:par>
                              <p:par>
                                <p:cTn id="25" presetID="42" presetClass="path" presetSubtype="0" accel="50000" decel="50000" fill="hold" grpId="2" nodeType="withEffect">
                                  <p:stCondLst>
                                    <p:cond delay="0"/>
                                  </p:stCondLst>
                                  <p:childTnLst>
                                    <p:animMotion origin="layout" path="M -3.61111E-6 2.96296E-6 L 0.11945 -0.15278 " pathEditMode="relative" rAng="0" ptsTypes="AA">
                                      <p:cBhvr>
                                        <p:cTn id="26" dur="1250" fill="hold"/>
                                        <p:tgtEl>
                                          <p:spTgt spid="2"/>
                                        </p:tgtEl>
                                        <p:attrNameLst>
                                          <p:attrName>ppt_x</p:attrName>
                                          <p:attrName>ppt_y</p:attrName>
                                        </p:attrNameLst>
                                      </p:cBhvr>
                                      <p:rCtr x="5972" y="-7639"/>
                                    </p:animMotion>
                                  </p:childTnLst>
                                </p:cTn>
                              </p:par>
                              <p:par>
                                <p:cTn id="27" presetID="10" presetClass="exit" presetSubtype="0" fill="hold" grpId="2" nodeType="withEffect">
                                  <p:stCondLst>
                                    <p:cond delay="0"/>
                                  </p:stCondLst>
                                  <p:childTnLst>
                                    <p:animEffect transition="out" filter="fade">
                                      <p:cBhvr>
                                        <p:cTn id="28" dur="500"/>
                                        <p:tgtEl>
                                          <p:spTgt spid="3076"/>
                                        </p:tgtEl>
                                      </p:cBhvr>
                                    </p:animEffect>
                                    <p:set>
                                      <p:cBhvr>
                                        <p:cTn id="29" dur="1" fill="hold">
                                          <p:stCondLst>
                                            <p:cond delay="499"/>
                                          </p:stCondLst>
                                        </p:cTn>
                                        <p:tgtEl>
                                          <p:spTgt spid="3076"/>
                                        </p:tgtEl>
                                        <p:attrNameLst>
                                          <p:attrName>style.visibility</p:attrName>
                                        </p:attrNameLst>
                                      </p:cBhvr>
                                      <p:to>
                                        <p:strVal val="hidden"/>
                                      </p:to>
                                    </p:set>
                                  </p:childTnLst>
                                </p:cTn>
                              </p:par>
                              <p:par>
                                <p:cTn id="30" presetID="10" presetClass="exit" presetSubtype="0" fill="hold" grpId="2" nodeType="withEffect">
                                  <p:stCondLst>
                                    <p:cond delay="0"/>
                                  </p:stCondLst>
                                  <p:childTnLst>
                                    <p:animEffect transition="out" filter="fade">
                                      <p:cBhvr>
                                        <p:cTn id="31" dur="500"/>
                                        <p:tgtEl>
                                          <p:spTgt spid="3077"/>
                                        </p:tgtEl>
                                      </p:cBhvr>
                                    </p:animEffect>
                                    <p:set>
                                      <p:cBhvr>
                                        <p:cTn id="32" dur="1" fill="hold">
                                          <p:stCondLst>
                                            <p:cond delay="499"/>
                                          </p:stCondLst>
                                        </p:cTn>
                                        <p:tgtEl>
                                          <p:spTgt spid="3077"/>
                                        </p:tgtEl>
                                        <p:attrNameLst>
                                          <p:attrName>style.visibility</p:attrName>
                                        </p:attrNameLst>
                                      </p:cBhvr>
                                      <p:to>
                                        <p:strVal val="hidden"/>
                                      </p:to>
                                    </p:set>
                                  </p:childTnLst>
                                </p:cTn>
                              </p:par>
                              <p:par>
                                <p:cTn id="33" presetID="23" presetClass="exit" presetSubtype="16" fill="hold" grpId="3" nodeType="withEffect">
                                  <p:stCondLst>
                                    <p:cond delay="0"/>
                                  </p:stCondLst>
                                  <p:childTnLst>
                                    <p:anim calcmode="lin" valueType="num">
                                      <p:cBhvr>
                                        <p:cTn id="34" dur="500"/>
                                        <p:tgtEl>
                                          <p:spTgt spid="3076"/>
                                        </p:tgtEl>
                                        <p:attrNameLst>
                                          <p:attrName>ppt_w</p:attrName>
                                        </p:attrNameLst>
                                      </p:cBhvr>
                                      <p:tavLst>
                                        <p:tav tm="0">
                                          <p:val>
                                            <p:strVal val="ppt_w"/>
                                          </p:val>
                                        </p:tav>
                                        <p:tav tm="100000">
                                          <p:val>
                                            <p:strVal val="4*ppt_w"/>
                                          </p:val>
                                        </p:tav>
                                      </p:tavLst>
                                    </p:anim>
                                    <p:anim calcmode="lin" valueType="num">
                                      <p:cBhvr>
                                        <p:cTn id="35" dur="500"/>
                                        <p:tgtEl>
                                          <p:spTgt spid="3076"/>
                                        </p:tgtEl>
                                        <p:attrNameLst>
                                          <p:attrName>ppt_h</p:attrName>
                                        </p:attrNameLst>
                                      </p:cBhvr>
                                      <p:tavLst>
                                        <p:tav tm="0">
                                          <p:val>
                                            <p:strVal val="ppt_h"/>
                                          </p:val>
                                        </p:tav>
                                        <p:tav tm="100000">
                                          <p:val>
                                            <p:strVal val="4*ppt_h"/>
                                          </p:val>
                                        </p:tav>
                                      </p:tavLst>
                                    </p:anim>
                                    <p:set>
                                      <p:cBhvr>
                                        <p:cTn id="36" dur="1" fill="hold">
                                          <p:stCondLst>
                                            <p:cond delay="499"/>
                                          </p:stCondLst>
                                        </p:cTn>
                                        <p:tgtEl>
                                          <p:spTgt spid="3076"/>
                                        </p:tgtEl>
                                        <p:attrNameLst>
                                          <p:attrName>style.visibility</p:attrName>
                                        </p:attrNameLst>
                                      </p:cBhvr>
                                      <p:to>
                                        <p:strVal val="hidden"/>
                                      </p:to>
                                    </p:set>
                                  </p:childTnLst>
                                </p:cTn>
                              </p:par>
                              <p:par>
                                <p:cTn id="37" presetID="23" presetClass="exit" presetSubtype="16" fill="hold" grpId="3" nodeType="withEffect">
                                  <p:stCondLst>
                                    <p:cond delay="0"/>
                                  </p:stCondLst>
                                  <p:childTnLst>
                                    <p:anim calcmode="lin" valueType="num">
                                      <p:cBhvr>
                                        <p:cTn id="38" dur="500"/>
                                        <p:tgtEl>
                                          <p:spTgt spid="3077"/>
                                        </p:tgtEl>
                                        <p:attrNameLst>
                                          <p:attrName>ppt_w</p:attrName>
                                        </p:attrNameLst>
                                      </p:cBhvr>
                                      <p:tavLst>
                                        <p:tav tm="0">
                                          <p:val>
                                            <p:strVal val="ppt_w"/>
                                          </p:val>
                                        </p:tav>
                                        <p:tav tm="100000">
                                          <p:val>
                                            <p:strVal val="4*ppt_w"/>
                                          </p:val>
                                        </p:tav>
                                      </p:tavLst>
                                    </p:anim>
                                    <p:anim calcmode="lin" valueType="num">
                                      <p:cBhvr>
                                        <p:cTn id="39" dur="500"/>
                                        <p:tgtEl>
                                          <p:spTgt spid="3077"/>
                                        </p:tgtEl>
                                        <p:attrNameLst>
                                          <p:attrName>ppt_h</p:attrName>
                                        </p:attrNameLst>
                                      </p:cBhvr>
                                      <p:tavLst>
                                        <p:tav tm="0">
                                          <p:val>
                                            <p:strVal val="ppt_h"/>
                                          </p:val>
                                        </p:tav>
                                        <p:tav tm="100000">
                                          <p:val>
                                            <p:strVal val="4*ppt_h"/>
                                          </p:val>
                                        </p:tav>
                                      </p:tavLst>
                                    </p:anim>
                                    <p:set>
                                      <p:cBhvr>
                                        <p:cTn id="40" dur="1" fill="hold">
                                          <p:stCondLst>
                                            <p:cond delay="499"/>
                                          </p:stCondLst>
                                        </p:cTn>
                                        <p:tgtEl>
                                          <p:spTgt spid="3077"/>
                                        </p:tgtEl>
                                        <p:attrNameLst>
                                          <p:attrName>style.visibility</p:attrName>
                                        </p:attrNameLst>
                                      </p:cBhvr>
                                      <p:to>
                                        <p:strVal val="hidden"/>
                                      </p:to>
                                    </p:set>
                                  </p:childTnLst>
                                </p:cTn>
                              </p:par>
                            </p:childTnLst>
                          </p:cTn>
                        </p:par>
                        <p:par>
                          <p:cTn id="41" fill="hold">
                            <p:stCondLst>
                              <p:cond delay="1250"/>
                            </p:stCondLst>
                            <p:childTnLst>
                              <p:par>
                                <p:cTn id="42" presetID="10" presetClass="exit" presetSubtype="0" fill="hold" grpId="1" nodeType="afterEffect">
                                  <p:stCondLst>
                                    <p:cond delay="0"/>
                                  </p:stCondLst>
                                  <p:childTnLst>
                                    <p:animEffect transition="out" filter="fade">
                                      <p:cBhvr>
                                        <p:cTn id="43" dur="250"/>
                                        <p:tgtEl>
                                          <p:spTgt spid="2"/>
                                        </p:tgtEl>
                                      </p:cBhvr>
                                    </p:animEffect>
                                    <p:set>
                                      <p:cBhvr>
                                        <p:cTn id="44" dur="1" fill="hold">
                                          <p:stCondLst>
                                            <p:cond delay="249"/>
                                          </p:stCondLst>
                                        </p:cTn>
                                        <p:tgtEl>
                                          <p:spTgt spid="2"/>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50"/>
                                        <p:tgtEl>
                                          <p:spTgt spid="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250"/>
                                        <p:tgtEl>
                                          <p:spTgt spid="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250"/>
                                        <p:tgtEl>
                                          <p:spTgt spid="7"/>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25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9"/>
                                        </p:tgtEl>
                                        <p:attrNameLst>
                                          <p:attrName>style.visibility</p:attrName>
                                        </p:attrNameLst>
                                      </p:cBhvr>
                                      <p:to>
                                        <p:strVal val="visible"/>
                                      </p:to>
                                    </p:set>
                                    <p:animEffect transition="in" filter="fade">
                                      <p:cBhvr>
                                        <p:cTn id="61" dur="250"/>
                                        <p:tgtEl>
                                          <p:spTgt spid="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fade">
                                      <p:cBhvr>
                                        <p:cTn id="64" dur="250"/>
                                        <p:tgtEl>
                                          <p:spTgt spid="1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1"/>
                                        </p:tgtEl>
                                        <p:attrNameLst>
                                          <p:attrName>style.visibility</p:attrName>
                                        </p:attrNameLst>
                                      </p:cBhvr>
                                      <p:to>
                                        <p:strVal val="visible"/>
                                      </p:to>
                                    </p:set>
                                    <p:animEffect transition="in" filter="fade">
                                      <p:cBhvr>
                                        <p:cTn id="67" dur="250"/>
                                        <p:tgtEl>
                                          <p:spTgt spid="11"/>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250"/>
                                        <p:tgtEl>
                                          <p:spTgt spid="12"/>
                                        </p:tgtEl>
                                      </p:cBhvr>
                                    </p:animEffect>
                                  </p:childTnLst>
                                </p:cTn>
                              </p:par>
                              <p:par>
                                <p:cTn id="71" presetID="42" presetClass="path" presetSubtype="0" accel="50000" decel="50000" fill="hold" grpId="2" nodeType="withEffect">
                                  <p:stCondLst>
                                    <p:cond delay="0"/>
                                  </p:stCondLst>
                                  <p:childTnLst>
                                    <p:animMotion origin="layout" path="M -3.33333E-6 7.40741E-7 L -0.2717 -0.11782 " pathEditMode="relative" rAng="0" ptsTypes="AA">
                                      <p:cBhvr>
                                        <p:cTn id="72" dur="2000" fill="hold"/>
                                        <p:tgtEl>
                                          <p:spTgt spid="4"/>
                                        </p:tgtEl>
                                        <p:attrNameLst>
                                          <p:attrName>ppt_x</p:attrName>
                                          <p:attrName>ppt_y</p:attrName>
                                        </p:attrNameLst>
                                      </p:cBhvr>
                                      <p:rCtr x="-13594" y="-5903"/>
                                    </p:animMotion>
                                  </p:childTnLst>
                                </p:cTn>
                              </p:par>
                              <p:par>
                                <p:cTn id="73" presetID="42" presetClass="path" presetSubtype="0" accel="50000" decel="50000" fill="hold" grpId="2" nodeType="withEffect">
                                  <p:stCondLst>
                                    <p:cond delay="0"/>
                                  </p:stCondLst>
                                  <p:childTnLst>
                                    <p:animMotion origin="layout" path="M 1.66667E-6 4.07407E-6 L 0.58177 -0.21528 " pathEditMode="relative" rAng="0" ptsTypes="AA">
                                      <p:cBhvr>
                                        <p:cTn id="74" dur="2000" fill="hold"/>
                                        <p:tgtEl>
                                          <p:spTgt spid="6"/>
                                        </p:tgtEl>
                                        <p:attrNameLst>
                                          <p:attrName>ppt_x</p:attrName>
                                          <p:attrName>ppt_y</p:attrName>
                                        </p:attrNameLst>
                                      </p:cBhvr>
                                      <p:rCtr x="29080" y="-10764"/>
                                    </p:animMotion>
                                  </p:childTnLst>
                                </p:cTn>
                              </p:par>
                              <p:par>
                                <p:cTn id="75" presetID="42" presetClass="path" presetSubtype="0" accel="50000" decel="50000" fill="hold" grpId="2" nodeType="withEffect">
                                  <p:stCondLst>
                                    <p:cond delay="0"/>
                                  </p:stCondLst>
                                  <p:childTnLst>
                                    <p:animMotion origin="layout" path="M 5E-6 4.07407E-6 L -0.13386 -0.1176 " pathEditMode="relative" rAng="0" ptsTypes="AA">
                                      <p:cBhvr>
                                        <p:cTn id="76" dur="2000" fill="hold"/>
                                        <p:tgtEl>
                                          <p:spTgt spid="7"/>
                                        </p:tgtEl>
                                        <p:attrNameLst>
                                          <p:attrName>ppt_x</p:attrName>
                                          <p:attrName>ppt_y</p:attrName>
                                        </p:attrNameLst>
                                      </p:cBhvr>
                                      <p:rCtr x="-6701" y="-5880"/>
                                    </p:animMotion>
                                  </p:childTnLst>
                                </p:cTn>
                              </p:par>
                              <p:par>
                                <p:cTn id="77" presetID="42" presetClass="path" presetSubtype="0" accel="50000" decel="50000" fill="hold" grpId="2" nodeType="withEffect">
                                  <p:stCondLst>
                                    <p:cond delay="0"/>
                                  </p:stCondLst>
                                  <p:childTnLst>
                                    <p:animMotion origin="layout" path="M 3.05556E-6 -2.59259E-6 L 0.27343 -0.11782 " pathEditMode="relative" rAng="0" ptsTypes="AA">
                                      <p:cBhvr>
                                        <p:cTn id="78" dur="2000" fill="hold"/>
                                        <p:tgtEl>
                                          <p:spTgt spid="8"/>
                                        </p:tgtEl>
                                        <p:attrNameLst>
                                          <p:attrName>ppt_x</p:attrName>
                                          <p:attrName>ppt_y</p:attrName>
                                        </p:attrNameLst>
                                      </p:cBhvr>
                                      <p:rCtr x="13663" y="-5903"/>
                                    </p:animMotion>
                                  </p:childTnLst>
                                </p:cTn>
                              </p:par>
                              <p:par>
                                <p:cTn id="79" presetID="42" presetClass="path" presetSubtype="0" accel="50000" decel="50000" fill="hold" grpId="2" nodeType="withEffect">
                                  <p:stCondLst>
                                    <p:cond delay="0"/>
                                  </p:stCondLst>
                                  <p:childTnLst>
                                    <p:animMotion origin="layout" path="M 1.38889E-6 3.7037E-7 L -0.25122 0.07847 " pathEditMode="relative" rAng="0" ptsTypes="AA">
                                      <p:cBhvr>
                                        <p:cTn id="80" dur="2000" fill="hold"/>
                                        <p:tgtEl>
                                          <p:spTgt spid="9"/>
                                        </p:tgtEl>
                                        <p:attrNameLst>
                                          <p:attrName>ppt_x</p:attrName>
                                          <p:attrName>ppt_y</p:attrName>
                                        </p:attrNameLst>
                                      </p:cBhvr>
                                      <p:rCtr x="-12569" y="3912"/>
                                    </p:animMotion>
                                  </p:childTnLst>
                                </p:cTn>
                              </p:par>
                              <p:par>
                                <p:cTn id="81" presetID="42" presetClass="path" presetSubtype="0" accel="50000" decel="50000" fill="hold" grpId="2" nodeType="withEffect">
                                  <p:stCondLst>
                                    <p:cond delay="0"/>
                                  </p:stCondLst>
                                  <p:childTnLst>
                                    <p:animMotion origin="layout" path="M -4.16667E-6 2.22222E-6 L 0.53056 -0.01968 " pathEditMode="relative" rAng="0" ptsTypes="AA">
                                      <p:cBhvr>
                                        <p:cTn id="82" dur="2000" fill="hold"/>
                                        <p:tgtEl>
                                          <p:spTgt spid="10"/>
                                        </p:tgtEl>
                                        <p:attrNameLst>
                                          <p:attrName>ppt_x</p:attrName>
                                          <p:attrName>ppt_y</p:attrName>
                                        </p:attrNameLst>
                                      </p:cBhvr>
                                      <p:rCtr x="26528" y="-995"/>
                                    </p:animMotion>
                                  </p:childTnLst>
                                </p:cTn>
                              </p:par>
                              <p:par>
                                <p:cTn id="83" presetID="42" presetClass="path" presetSubtype="0" accel="50000" decel="50000" fill="hold" grpId="2" nodeType="withEffect">
                                  <p:stCondLst>
                                    <p:cond delay="0"/>
                                  </p:stCondLst>
                                  <p:childTnLst>
                                    <p:animMotion origin="layout" path="M 3.61111E-6 2.22222E-6 L -0.2698 0.11782 " pathEditMode="relative" rAng="0" ptsTypes="AA">
                                      <p:cBhvr>
                                        <p:cTn id="84" dur="2000" fill="hold"/>
                                        <p:tgtEl>
                                          <p:spTgt spid="11"/>
                                        </p:tgtEl>
                                        <p:attrNameLst>
                                          <p:attrName>ppt_x</p:attrName>
                                          <p:attrName>ppt_y</p:attrName>
                                        </p:attrNameLst>
                                      </p:cBhvr>
                                      <p:rCtr x="-13490" y="5880"/>
                                    </p:animMotion>
                                  </p:childTnLst>
                                </p:cTn>
                              </p:par>
                              <p:par>
                                <p:cTn id="85" presetID="42" presetClass="path" presetSubtype="0" accel="50000" decel="50000" fill="hold" grpId="2" nodeType="withEffect">
                                  <p:stCondLst>
                                    <p:cond delay="0"/>
                                  </p:stCondLst>
                                  <p:childTnLst>
                                    <p:animMotion origin="layout" path="M -2.77778E-7 -4.44444E-6 L 0.41632 0.02014 " pathEditMode="relative" rAng="0" ptsTypes="AA">
                                      <p:cBhvr>
                                        <p:cTn id="86" dur="2000" fill="hold"/>
                                        <p:tgtEl>
                                          <p:spTgt spid="12"/>
                                        </p:tgtEl>
                                        <p:attrNameLst>
                                          <p:attrName>ppt_x</p:attrName>
                                          <p:attrName>ppt_y</p:attrName>
                                        </p:attrNameLst>
                                      </p:cBhvr>
                                      <p:rCtr x="20816" y="995"/>
                                    </p:animMotion>
                                  </p:childTnLst>
                                </p:cTn>
                              </p:par>
                              <p:par>
                                <p:cTn id="87" presetID="10" presetClass="exit" presetSubtype="0" fill="hold" grpId="1" nodeType="withEffect">
                                  <p:stCondLst>
                                    <p:cond delay="0"/>
                                  </p:stCondLst>
                                  <p:childTnLst>
                                    <p:animEffect transition="out" filter="fade">
                                      <p:cBhvr>
                                        <p:cTn id="88" dur="1250"/>
                                        <p:tgtEl>
                                          <p:spTgt spid="3074"/>
                                        </p:tgtEl>
                                      </p:cBhvr>
                                    </p:animEffect>
                                    <p:set>
                                      <p:cBhvr>
                                        <p:cTn id="89" dur="1" fill="hold">
                                          <p:stCondLst>
                                            <p:cond delay="1249"/>
                                          </p:stCondLst>
                                        </p:cTn>
                                        <p:tgtEl>
                                          <p:spTgt spid="3074"/>
                                        </p:tgtEl>
                                        <p:attrNameLst>
                                          <p:attrName>style.visibility</p:attrName>
                                        </p:attrNameLst>
                                      </p:cBhvr>
                                      <p:to>
                                        <p:strVal val="hidden"/>
                                      </p:to>
                                    </p:set>
                                  </p:childTnLst>
                                </p:cTn>
                              </p:par>
                            </p:childTnLst>
                          </p:cTn>
                        </p:par>
                        <p:par>
                          <p:cTn id="90" fill="hold">
                            <p:stCondLst>
                              <p:cond delay="2000"/>
                            </p:stCondLst>
                            <p:childTnLst>
                              <p:par>
                                <p:cTn id="91" presetID="10" presetClass="entr" presetSubtype="0" fill="hold" grpId="0" nodeType="afterEffect">
                                  <p:stCondLst>
                                    <p:cond delay="0"/>
                                  </p:stCondLst>
                                  <p:childTnLst>
                                    <p:set>
                                      <p:cBhvr>
                                        <p:cTn id="92" dur="1" fill="hold">
                                          <p:stCondLst>
                                            <p:cond delay="0"/>
                                          </p:stCondLst>
                                        </p:cTn>
                                        <p:tgtEl>
                                          <p:spTgt spid="13"/>
                                        </p:tgtEl>
                                        <p:attrNameLst>
                                          <p:attrName>style.visibility</p:attrName>
                                        </p:attrNameLst>
                                      </p:cBhvr>
                                      <p:to>
                                        <p:strVal val="visible"/>
                                      </p:to>
                                    </p:set>
                                    <p:animEffect transition="in" filter="fade">
                                      <p:cBhvr>
                                        <p:cTn id="93" dur="250"/>
                                        <p:tgtEl>
                                          <p:spTgt spid="13"/>
                                        </p:tgtEl>
                                      </p:cBhvr>
                                    </p:animEffect>
                                  </p:childTnLst>
                                </p:cTn>
                              </p:par>
                              <p:par>
                                <p:cTn id="94" presetID="10" presetClass="exit" presetSubtype="0" fill="hold" grpId="1" nodeType="withEffect">
                                  <p:stCondLst>
                                    <p:cond delay="0"/>
                                  </p:stCondLst>
                                  <p:childTnLst>
                                    <p:animEffect transition="out" filter="fade">
                                      <p:cBhvr>
                                        <p:cTn id="95" dur="500"/>
                                        <p:tgtEl>
                                          <p:spTgt spid="4"/>
                                        </p:tgtEl>
                                      </p:cBhvr>
                                    </p:animEffect>
                                    <p:set>
                                      <p:cBhvr>
                                        <p:cTn id="96" dur="1" fill="hold">
                                          <p:stCondLst>
                                            <p:cond delay="499"/>
                                          </p:stCondLst>
                                        </p:cTn>
                                        <p:tgtEl>
                                          <p:spTgt spid="4"/>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500"/>
                                        <p:tgtEl>
                                          <p:spTgt spid="6"/>
                                        </p:tgtEl>
                                      </p:cBhvr>
                                    </p:animEffect>
                                    <p:set>
                                      <p:cBhvr>
                                        <p:cTn id="99" dur="1" fill="hold">
                                          <p:stCondLst>
                                            <p:cond delay="499"/>
                                          </p:stCondLst>
                                        </p:cTn>
                                        <p:tgtEl>
                                          <p:spTgt spid="6"/>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500"/>
                                        <p:tgtEl>
                                          <p:spTgt spid="7"/>
                                        </p:tgtEl>
                                      </p:cBhvr>
                                    </p:animEffect>
                                    <p:set>
                                      <p:cBhvr>
                                        <p:cTn id="102" dur="1" fill="hold">
                                          <p:stCondLst>
                                            <p:cond delay="499"/>
                                          </p:stCondLst>
                                        </p:cTn>
                                        <p:tgtEl>
                                          <p:spTgt spid="7"/>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500"/>
                                        <p:tgtEl>
                                          <p:spTgt spid="8"/>
                                        </p:tgtEl>
                                      </p:cBhvr>
                                    </p:animEffect>
                                    <p:set>
                                      <p:cBhvr>
                                        <p:cTn id="105" dur="1" fill="hold">
                                          <p:stCondLst>
                                            <p:cond delay="499"/>
                                          </p:stCondLst>
                                        </p:cTn>
                                        <p:tgtEl>
                                          <p:spTgt spid="8"/>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500"/>
                                        <p:tgtEl>
                                          <p:spTgt spid="9"/>
                                        </p:tgtEl>
                                      </p:cBhvr>
                                    </p:animEffect>
                                    <p:set>
                                      <p:cBhvr>
                                        <p:cTn id="108" dur="1" fill="hold">
                                          <p:stCondLst>
                                            <p:cond delay="499"/>
                                          </p:stCondLst>
                                        </p:cTn>
                                        <p:tgtEl>
                                          <p:spTgt spid="9"/>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500"/>
                                        <p:tgtEl>
                                          <p:spTgt spid="10"/>
                                        </p:tgtEl>
                                      </p:cBhvr>
                                    </p:animEffect>
                                    <p:set>
                                      <p:cBhvr>
                                        <p:cTn id="111" dur="1" fill="hold">
                                          <p:stCondLst>
                                            <p:cond delay="499"/>
                                          </p:stCondLst>
                                        </p:cTn>
                                        <p:tgtEl>
                                          <p:spTgt spid="10"/>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500"/>
                                        <p:tgtEl>
                                          <p:spTgt spid="11"/>
                                        </p:tgtEl>
                                      </p:cBhvr>
                                    </p:animEffect>
                                    <p:set>
                                      <p:cBhvr>
                                        <p:cTn id="114" dur="1" fill="hold">
                                          <p:stCondLst>
                                            <p:cond delay="499"/>
                                          </p:stCondLst>
                                        </p:cTn>
                                        <p:tgtEl>
                                          <p:spTgt spid="11"/>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500"/>
                                        <p:tgtEl>
                                          <p:spTgt spid="12"/>
                                        </p:tgtEl>
                                      </p:cBhvr>
                                    </p:animEffect>
                                    <p:set>
                                      <p:cBhvr>
                                        <p:cTn id="117" dur="1" fill="hold">
                                          <p:stCondLst>
                                            <p:cond delay="499"/>
                                          </p:stCondLst>
                                        </p:cTn>
                                        <p:tgtEl>
                                          <p:spTgt spid="12"/>
                                        </p:tgtEl>
                                        <p:attrNameLst>
                                          <p:attrName>style.visibility</p:attrName>
                                        </p:attrNameLst>
                                      </p:cBhvr>
                                      <p:to>
                                        <p:strVal val="hidden"/>
                                      </p:to>
                                    </p:set>
                                  </p:childTnLst>
                                </p:cTn>
                              </p:par>
                            </p:childTnLst>
                          </p:cTn>
                        </p:par>
                        <p:par>
                          <p:cTn id="118" fill="hold">
                            <p:stCondLst>
                              <p:cond delay="2500"/>
                            </p:stCondLst>
                            <p:childTnLst>
                              <p:par>
                                <p:cTn id="119" presetID="22" presetClass="entr" presetSubtype="1" fill="hold" grpId="0" nodeType="afterEffect">
                                  <p:stCondLst>
                                    <p:cond delay="0"/>
                                  </p:stCondLst>
                                  <p:childTnLst>
                                    <p:set>
                                      <p:cBhvr>
                                        <p:cTn id="120" dur="1" fill="hold">
                                          <p:stCondLst>
                                            <p:cond delay="0"/>
                                          </p:stCondLst>
                                        </p:cTn>
                                        <p:tgtEl>
                                          <p:spTgt spid="14"/>
                                        </p:tgtEl>
                                        <p:attrNameLst>
                                          <p:attrName>style.visibility</p:attrName>
                                        </p:attrNameLst>
                                      </p:cBhvr>
                                      <p:to>
                                        <p:strVal val="visible"/>
                                      </p:to>
                                    </p:set>
                                    <p:animEffect transition="in" filter="wipe(up)">
                                      <p:cBhvr>
                                        <p:cTn id="121" dur="500"/>
                                        <p:tgtEl>
                                          <p:spTgt spid="14"/>
                                        </p:tgtEl>
                                      </p:cBhvr>
                                    </p:animEffect>
                                  </p:childTnLst>
                                </p:cTn>
                              </p:par>
                            </p:childTnLst>
                          </p:cTn>
                        </p:par>
                      </p:childTnLst>
                    </p:cTn>
                  </p:par>
                  <p:par>
                    <p:cTn id="122" fill="hold">
                      <p:stCondLst>
                        <p:cond delay="indefinite"/>
                      </p:stCondLst>
                      <p:childTnLst>
                        <p:par>
                          <p:cTn id="123" fill="hold">
                            <p:stCondLst>
                              <p:cond delay="0"/>
                            </p:stCondLst>
                            <p:childTnLst>
                              <p:par>
                                <p:cTn id="124" presetID="0" presetClass="entr" presetSubtype="0" fill="hold" grpId="0" nodeType="click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dissolve">
                                      <p:cBhvr>
                                        <p:cTn id="126" dur="500">
                                          <p:stCondLst>
                                            <p:cond delay="0"/>
                                          </p:stCondLst>
                                        </p:cTn>
                                        <p:tgtEl>
                                          <p:spTgt spid="30"/>
                                        </p:tgtEl>
                                      </p:cBhvr>
                                    </p:animEffect>
                                    <p:anim to="" calcmode="lin" valueType="num">
                                      <p:cBhvr>
                                        <p:cTn id="127" dur="500" fill="hold">
                                          <p:stCondLst>
                                            <p:cond delay="0"/>
                                          </p:stCondLst>
                                        </p:cTn>
                                        <p:tgtEl>
                                          <p:spTgt spid="30"/>
                                        </p:tgtEl>
                                        <p:attrNameLst>
                                          <p:attrName>ppt_w</p:attrName>
                                        </p:attrNameLst>
                                      </p:cBhvr>
                                      <p:tavLst>
                                        <p:tav tm="0">
                                          <p:val>
                                            <p:strVal val="#ppt_w*4"/>
                                          </p:val>
                                        </p:tav>
                                        <p:tav tm="100000">
                                          <p:val>
                                            <p:strVal val="#ppt_w"/>
                                          </p:val>
                                        </p:tav>
                                      </p:tavLst>
                                    </p:anim>
                                    <p:anim to="" calcmode="lin" valueType="num">
                                      <p:cBhvr>
                                        <p:cTn id="128" dur="500" fill="hold">
                                          <p:stCondLst>
                                            <p:cond delay="0"/>
                                          </p:stCondLst>
                                        </p:cTn>
                                        <p:tgtEl>
                                          <p:spTgt spid="30"/>
                                        </p:tgtEl>
                                        <p:attrNameLst>
                                          <p:attrName>ppt_h</p:attrName>
                                        </p:attrNameLst>
                                      </p:cBhvr>
                                      <p:tavLst>
                                        <p:tav tm="0">
                                          <p:val>
                                            <p:strVal val="#ppt_h*4"/>
                                          </p:val>
                                        </p:tav>
                                        <p:tav tm="100000">
                                          <p:val>
                                            <p:strVal val="#ppt_h"/>
                                          </p:val>
                                        </p:tav>
                                      </p:tavLst>
                                    </p:anim>
                                  </p:childTnLst>
                                </p:cTn>
                              </p:par>
                              <p:par>
                                <p:cTn id="129" presetID="0" presetClass="entr" presetSubtype="0" fill="hold" grpId="0" nodeType="withEffect">
                                  <p:stCondLst>
                                    <p:cond delay="900"/>
                                  </p:stCondLst>
                                  <p:childTnLst>
                                    <p:set>
                                      <p:cBhvr>
                                        <p:cTn id="130" dur="1" fill="hold">
                                          <p:stCondLst>
                                            <p:cond delay="0"/>
                                          </p:stCondLst>
                                        </p:cTn>
                                        <p:tgtEl>
                                          <p:spTgt spid="28"/>
                                        </p:tgtEl>
                                        <p:attrNameLst>
                                          <p:attrName>style.visibility</p:attrName>
                                        </p:attrNameLst>
                                      </p:cBhvr>
                                      <p:to>
                                        <p:strVal val="visible"/>
                                      </p:to>
                                    </p:set>
                                    <p:animEffect transition="in" filter="dissolve">
                                      <p:cBhvr>
                                        <p:cTn id="131" dur="500">
                                          <p:stCondLst>
                                            <p:cond delay="0"/>
                                          </p:stCondLst>
                                        </p:cTn>
                                        <p:tgtEl>
                                          <p:spTgt spid="28"/>
                                        </p:tgtEl>
                                      </p:cBhvr>
                                    </p:animEffect>
                                    <p:anim to="" calcmode="lin" valueType="num">
                                      <p:cBhvr>
                                        <p:cTn id="132" dur="500" fill="hold">
                                          <p:stCondLst>
                                            <p:cond delay="0"/>
                                          </p:stCondLst>
                                        </p:cTn>
                                        <p:tgtEl>
                                          <p:spTgt spid="28"/>
                                        </p:tgtEl>
                                        <p:attrNameLst>
                                          <p:attrName>ppt_w</p:attrName>
                                        </p:attrNameLst>
                                      </p:cBhvr>
                                      <p:tavLst>
                                        <p:tav tm="0">
                                          <p:val>
                                            <p:strVal val="#ppt_w*4"/>
                                          </p:val>
                                        </p:tav>
                                        <p:tav tm="100000">
                                          <p:val>
                                            <p:strVal val="#ppt_w"/>
                                          </p:val>
                                        </p:tav>
                                      </p:tavLst>
                                    </p:anim>
                                    <p:anim to="" calcmode="lin" valueType="num">
                                      <p:cBhvr>
                                        <p:cTn id="133" dur="500" fill="hold">
                                          <p:stCondLst>
                                            <p:cond delay="0"/>
                                          </p:stCondLst>
                                        </p:cTn>
                                        <p:tgtEl>
                                          <p:spTgt spid="28"/>
                                        </p:tgtEl>
                                        <p:attrNameLst>
                                          <p:attrName>ppt_h</p:attrName>
                                        </p:attrNameLst>
                                      </p:cBhvr>
                                      <p:tavLst>
                                        <p:tav tm="0">
                                          <p:val>
                                            <p:strVal val="#ppt_h*4"/>
                                          </p:val>
                                        </p:tav>
                                        <p:tav tm="100000">
                                          <p:val>
                                            <p:strVal val="#ppt_h"/>
                                          </p:val>
                                        </p:tav>
                                      </p:tavLst>
                                    </p:anim>
                                  </p:childTnLst>
                                </p:cTn>
                              </p:par>
                              <p:par>
                                <p:cTn id="134" presetID="22" presetClass="entr" presetSubtype="8" fill="hold" grpId="0" nodeType="withEffect">
                                  <p:stCondLst>
                                    <p:cond delay="400"/>
                                  </p:stCondLst>
                                  <p:childTnLst>
                                    <p:set>
                                      <p:cBhvr>
                                        <p:cTn id="135" dur="1" fill="hold">
                                          <p:stCondLst>
                                            <p:cond delay="0"/>
                                          </p:stCondLst>
                                        </p:cTn>
                                        <p:tgtEl>
                                          <p:spTgt spid="31"/>
                                        </p:tgtEl>
                                        <p:attrNameLst>
                                          <p:attrName>style.visibility</p:attrName>
                                        </p:attrNameLst>
                                      </p:cBhvr>
                                      <p:to>
                                        <p:strVal val="visible"/>
                                      </p:to>
                                    </p:set>
                                    <p:animEffect transition="in" filter="wipe(left)">
                                      <p:cBhvr>
                                        <p:cTn id="136" dur="500"/>
                                        <p:tgtEl>
                                          <p:spTgt spid="31"/>
                                        </p:tgtEl>
                                      </p:cBhvr>
                                    </p:animEffect>
                                  </p:childTnLst>
                                </p:cTn>
                              </p:par>
                              <p:par>
                                <p:cTn id="137" presetID="18" presetClass="emph" presetSubtype="0" fill="hold" grpId="1" nodeType="withEffect">
                                  <p:stCondLst>
                                    <p:cond delay="400"/>
                                  </p:stCondLst>
                                  <p:childTnLst>
                                    <p:set>
                                      <p:cBhvr override="childStyle">
                                        <p:cTn id="138" dur="500" fill="hold"/>
                                        <p:tgtEl>
                                          <p:spTgt spid="31"/>
                                        </p:tgtEl>
                                        <p:attrNameLst>
                                          <p:attrName>style.textDecorationUnderline</p:attrName>
                                        </p:attrNameLst>
                                      </p:cBhvr>
                                      <p:to>
                                        <p:strVal val="true"/>
                                      </p:to>
                                    </p:set>
                                  </p:childTnLst>
                                </p:cTn>
                              </p:par>
                              <p:par>
                                <p:cTn id="139" presetID="16" presetClass="exit" presetSubtype="21" fill="hold" grpId="2" nodeType="withEffect">
                                  <p:stCondLst>
                                    <p:cond delay="1100"/>
                                  </p:stCondLst>
                                  <p:childTnLst>
                                    <p:animEffect transition="out" filter="barn(inVertical)">
                                      <p:cBhvr>
                                        <p:cTn id="140" dur="500"/>
                                        <p:tgtEl>
                                          <p:spTgt spid="31"/>
                                        </p:tgtEl>
                                      </p:cBhvr>
                                    </p:animEffect>
                                    <p:set>
                                      <p:cBhvr>
                                        <p:cTn id="141" dur="1" fill="hold">
                                          <p:stCondLst>
                                            <p:cond delay="499"/>
                                          </p:stCondLst>
                                        </p:cTn>
                                        <p:tgtEl>
                                          <p:spTgt spid="31"/>
                                        </p:tgtEl>
                                        <p:attrNameLst>
                                          <p:attrName>style.visibility</p:attrName>
                                        </p:attrNameLst>
                                      </p:cBhvr>
                                      <p:to>
                                        <p:strVal val="hidden"/>
                                      </p:to>
                                    </p:set>
                                  </p:childTnLst>
                                </p:cTn>
                              </p:par>
                              <p:par>
                                <p:cTn id="142" presetID="0" presetClass="entr" presetSubtype="0" fill="hold" grpId="0" nodeType="withEffect">
                                  <p:stCondLst>
                                    <p:cond delay="1750"/>
                                  </p:stCondLst>
                                  <p:childTnLst>
                                    <p:set>
                                      <p:cBhvr>
                                        <p:cTn id="143" dur="1" fill="hold">
                                          <p:stCondLst>
                                            <p:cond delay="0"/>
                                          </p:stCondLst>
                                        </p:cTn>
                                        <p:tgtEl>
                                          <p:spTgt spid="29"/>
                                        </p:tgtEl>
                                        <p:attrNameLst>
                                          <p:attrName>style.visibility</p:attrName>
                                        </p:attrNameLst>
                                      </p:cBhvr>
                                      <p:to>
                                        <p:strVal val="visible"/>
                                      </p:to>
                                    </p:set>
                                    <p:animEffect transition="in" filter="dissolve">
                                      <p:cBhvr>
                                        <p:cTn id="144" dur="500">
                                          <p:stCondLst>
                                            <p:cond delay="0"/>
                                          </p:stCondLst>
                                        </p:cTn>
                                        <p:tgtEl>
                                          <p:spTgt spid="29"/>
                                        </p:tgtEl>
                                      </p:cBhvr>
                                    </p:animEffect>
                                    <p:anim to="" calcmode="lin" valueType="num">
                                      <p:cBhvr>
                                        <p:cTn id="145" dur="500" fill="hold">
                                          <p:stCondLst>
                                            <p:cond delay="0"/>
                                          </p:stCondLst>
                                        </p:cTn>
                                        <p:tgtEl>
                                          <p:spTgt spid="29"/>
                                        </p:tgtEl>
                                        <p:attrNameLst>
                                          <p:attrName>ppt_w</p:attrName>
                                        </p:attrNameLst>
                                      </p:cBhvr>
                                      <p:tavLst>
                                        <p:tav tm="0">
                                          <p:val>
                                            <p:strVal val="#ppt_w*4"/>
                                          </p:val>
                                        </p:tav>
                                        <p:tav tm="100000">
                                          <p:val>
                                            <p:strVal val="#ppt_w"/>
                                          </p:val>
                                        </p:tav>
                                      </p:tavLst>
                                    </p:anim>
                                    <p:anim to="" calcmode="lin" valueType="num">
                                      <p:cBhvr>
                                        <p:cTn id="146" dur="500" fill="hold">
                                          <p:stCondLst>
                                            <p:cond delay="0"/>
                                          </p:stCondLst>
                                        </p:cTn>
                                        <p:tgtEl>
                                          <p:spTgt spid="29"/>
                                        </p:tgtEl>
                                        <p:attrNameLst>
                                          <p:attrName>ppt_h</p:attrName>
                                        </p:attrNameLst>
                                      </p:cBhvr>
                                      <p:tavLst>
                                        <p:tav tm="0">
                                          <p:val>
                                            <p:strVal val="#ppt_h*4"/>
                                          </p:val>
                                        </p:tav>
                                        <p:tav tm="100000">
                                          <p:val>
                                            <p:strVal val="#ppt_h"/>
                                          </p:val>
                                        </p:tav>
                                      </p:tavLst>
                                    </p:anim>
                                  </p:childTnLst>
                                </p:cTn>
                              </p:par>
                              <p:par>
                                <p:cTn id="147" presetID="22" presetClass="entr" presetSubtype="8" fill="hold" grpId="0" nodeType="withEffect">
                                  <p:stCondLst>
                                    <p:cond delay="1400"/>
                                  </p:stCondLst>
                                  <p:childTnLst>
                                    <p:set>
                                      <p:cBhvr>
                                        <p:cTn id="148" dur="1" fill="hold">
                                          <p:stCondLst>
                                            <p:cond delay="0"/>
                                          </p:stCondLst>
                                        </p:cTn>
                                        <p:tgtEl>
                                          <p:spTgt spid="3072"/>
                                        </p:tgtEl>
                                        <p:attrNameLst>
                                          <p:attrName>style.visibility</p:attrName>
                                        </p:attrNameLst>
                                      </p:cBhvr>
                                      <p:to>
                                        <p:strVal val="visible"/>
                                      </p:to>
                                    </p:set>
                                    <p:animEffect transition="in" filter="wipe(left)">
                                      <p:cBhvr>
                                        <p:cTn id="149" dur="500"/>
                                        <p:tgtEl>
                                          <p:spTgt spid="3072"/>
                                        </p:tgtEl>
                                      </p:cBhvr>
                                    </p:animEffect>
                                  </p:childTnLst>
                                </p:cTn>
                              </p:par>
                              <p:par>
                                <p:cTn id="150" presetID="18" presetClass="emph" presetSubtype="0" fill="hold" grpId="1" nodeType="withEffect">
                                  <p:stCondLst>
                                    <p:cond delay="1400"/>
                                  </p:stCondLst>
                                  <p:childTnLst>
                                    <p:set>
                                      <p:cBhvr override="childStyle">
                                        <p:cTn id="151" dur="500" fill="hold"/>
                                        <p:tgtEl>
                                          <p:spTgt spid="3072"/>
                                        </p:tgtEl>
                                        <p:attrNameLst>
                                          <p:attrName>style.textDecorationUnderline</p:attrName>
                                        </p:attrNameLst>
                                      </p:cBhvr>
                                      <p:to>
                                        <p:strVal val="true"/>
                                      </p:to>
                                    </p:set>
                                  </p:childTnLst>
                                </p:cTn>
                              </p:par>
                              <p:par>
                                <p:cTn id="152" presetID="16" presetClass="exit" presetSubtype="21" fill="hold" grpId="2" nodeType="withEffect">
                                  <p:stCondLst>
                                    <p:cond delay="2000"/>
                                  </p:stCondLst>
                                  <p:childTnLst>
                                    <p:animEffect transition="out" filter="barn(inVertical)">
                                      <p:cBhvr>
                                        <p:cTn id="153" dur="500"/>
                                        <p:tgtEl>
                                          <p:spTgt spid="3072"/>
                                        </p:tgtEl>
                                      </p:cBhvr>
                                    </p:animEffect>
                                    <p:set>
                                      <p:cBhvr>
                                        <p:cTn id="154" dur="1" fill="hold">
                                          <p:stCondLst>
                                            <p:cond delay="499"/>
                                          </p:stCondLst>
                                        </p:cTn>
                                        <p:tgtEl>
                                          <p:spTgt spid="3072"/>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42" presetClass="path" presetSubtype="0" accel="50000" decel="50000" fill="hold" grpId="1" nodeType="clickEffect">
                                  <p:stCondLst>
                                    <p:cond delay="0"/>
                                  </p:stCondLst>
                                  <p:childTnLst>
                                    <p:animMotion origin="layout" path="M 5.55556E-7 -4.44444E-6 L -0.06632 0.07061 " pathEditMode="relative" rAng="0" ptsTypes="AA">
                                      <p:cBhvr>
                                        <p:cTn id="158" dur="750" fill="hold"/>
                                        <p:tgtEl>
                                          <p:spTgt spid="30"/>
                                        </p:tgtEl>
                                        <p:attrNameLst>
                                          <p:attrName>ppt_x</p:attrName>
                                          <p:attrName>ppt_y</p:attrName>
                                        </p:attrNameLst>
                                      </p:cBhvr>
                                      <p:rCtr x="-3316" y="3519"/>
                                    </p:animMotion>
                                  </p:childTnLst>
                                </p:cTn>
                              </p:par>
                              <p:par>
                                <p:cTn id="159" presetID="42" presetClass="path" presetSubtype="0" accel="50000" decel="50000" fill="hold" grpId="1" nodeType="withEffect">
                                  <p:stCondLst>
                                    <p:cond delay="0"/>
                                  </p:stCondLst>
                                  <p:childTnLst>
                                    <p:animMotion origin="layout" path="M -1.66667E-6 -3.33333E-6 L -0.14531 0.07547 " pathEditMode="relative" rAng="0" ptsTypes="AA">
                                      <p:cBhvr>
                                        <p:cTn id="160" dur="750" fill="hold"/>
                                        <p:tgtEl>
                                          <p:spTgt spid="28"/>
                                        </p:tgtEl>
                                        <p:attrNameLst>
                                          <p:attrName>ppt_x</p:attrName>
                                          <p:attrName>ppt_y</p:attrName>
                                        </p:attrNameLst>
                                      </p:cBhvr>
                                      <p:rCtr x="-7274" y="3773"/>
                                    </p:animMotion>
                                  </p:childTnLst>
                                </p:cTn>
                              </p:par>
                              <p:par>
                                <p:cTn id="161" presetID="42" presetClass="path" presetSubtype="0" accel="50000" decel="50000" fill="hold" grpId="1" nodeType="withEffect">
                                  <p:stCondLst>
                                    <p:cond delay="0"/>
                                  </p:stCondLst>
                                  <p:childTnLst>
                                    <p:animMotion origin="layout" path="M 2.5E-6 -4.07407E-6 L -0.06233 -0.06689 " pathEditMode="relative" rAng="0" ptsTypes="AA">
                                      <p:cBhvr>
                                        <p:cTn id="162" dur="750" fill="hold"/>
                                        <p:tgtEl>
                                          <p:spTgt spid="29"/>
                                        </p:tgtEl>
                                        <p:attrNameLst>
                                          <p:attrName>ppt_x</p:attrName>
                                          <p:attrName>ppt_y</p:attrName>
                                        </p:attrNameLst>
                                      </p:cBhvr>
                                      <p:rCtr x="-3125" y="-3356"/>
                                    </p:animMotion>
                                  </p:childTnLst>
                                </p:cTn>
                              </p:par>
                              <p:par>
                                <p:cTn id="163" presetID="23" presetClass="exit" presetSubtype="32" fill="hold" grpId="2" nodeType="withEffect">
                                  <p:stCondLst>
                                    <p:cond delay="0"/>
                                  </p:stCondLst>
                                  <p:childTnLst>
                                    <p:anim calcmode="lin" valueType="num">
                                      <p:cBhvr>
                                        <p:cTn id="164" dur="750"/>
                                        <p:tgtEl>
                                          <p:spTgt spid="30"/>
                                        </p:tgtEl>
                                        <p:attrNameLst>
                                          <p:attrName>ppt_w</p:attrName>
                                        </p:attrNameLst>
                                      </p:cBhvr>
                                      <p:tavLst>
                                        <p:tav tm="0">
                                          <p:val>
                                            <p:strVal val="ppt_w"/>
                                          </p:val>
                                        </p:tav>
                                        <p:tav tm="100000">
                                          <p:val>
                                            <p:fltVal val="0"/>
                                          </p:val>
                                        </p:tav>
                                      </p:tavLst>
                                    </p:anim>
                                    <p:anim calcmode="lin" valueType="num">
                                      <p:cBhvr>
                                        <p:cTn id="165" dur="750"/>
                                        <p:tgtEl>
                                          <p:spTgt spid="30"/>
                                        </p:tgtEl>
                                        <p:attrNameLst>
                                          <p:attrName>ppt_h</p:attrName>
                                        </p:attrNameLst>
                                      </p:cBhvr>
                                      <p:tavLst>
                                        <p:tav tm="0">
                                          <p:val>
                                            <p:strVal val="ppt_h"/>
                                          </p:val>
                                        </p:tav>
                                        <p:tav tm="100000">
                                          <p:val>
                                            <p:fltVal val="0"/>
                                          </p:val>
                                        </p:tav>
                                      </p:tavLst>
                                    </p:anim>
                                    <p:set>
                                      <p:cBhvr>
                                        <p:cTn id="166" dur="1" fill="hold">
                                          <p:stCondLst>
                                            <p:cond delay="749"/>
                                          </p:stCondLst>
                                        </p:cTn>
                                        <p:tgtEl>
                                          <p:spTgt spid="30"/>
                                        </p:tgtEl>
                                        <p:attrNameLst>
                                          <p:attrName>style.visibility</p:attrName>
                                        </p:attrNameLst>
                                      </p:cBhvr>
                                      <p:to>
                                        <p:strVal val="hidden"/>
                                      </p:to>
                                    </p:set>
                                  </p:childTnLst>
                                </p:cTn>
                              </p:par>
                              <p:par>
                                <p:cTn id="167" presetID="23" presetClass="exit" presetSubtype="32" fill="hold" grpId="2" nodeType="withEffect">
                                  <p:stCondLst>
                                    <p:cond delay="0"/>
                                  </p:stCondLst>
                                  <p:childTnLst>
                                    <p:anim calcmode="lin" valueType="num">
                                      <p:cBhvr>
                                        <p:cTn id="168" dur="750"/>
                                        <p:tgtEl>
                                          <p:spTgt spid="28"/>
                                        </p:tgtEl>
                                        <p:attrNameLst>
                                          <p:attrName>ppt_w</p:attrName>
                                        </p:attrNameLst>
                                      </p:cBhvr>
                                      <p:tavLst>
                                        <p:tav tm="0">
                                          <p:val>
                                            <p:strVal val="ppt_w"/>
                                          </p:val>
                                        </p:tav>
                                        <p:tav tm="100000">
                                          <p:val>
                                            <p:fltVal val="0"/>
                                          </p:val>
                                        </p:tav>
                                      </p:tavLst>
                                    </p:anim>
                                    <p:anim calcmode="lin" valueType="num">
                                      <p:cBhvr>
                                        <p:cTn id="169" dur="750"/>
                                        <p:tgtEl>
                                          <p:spTgt spid="28"/>
                                        </p:tgtEl>
                                        <p:attrNameLst>
                                          <p:attrName>ppt_h</p:attrName>
                                        </p:attrNameLst>
                                      </p:cBhvr>
                                      <p:tavLst>
                                        <p:tav tm="0">
                                          <p:val>
                                            <p:strVal val="ppt_h"/>
                                          </p:val>
                                        </p:tav>
                                        <p:tav tm="100000">
                                          <p:val>
                                            <p:fltVal val="0"/>
                                          </p:val>
                                        </p:tav>
                                      </p:tavLst>
                                    </p:anim>
                                    <p:set>
                                      <p:cBhvr>
                                        <p:cTn id="170" dur="1" fill="hold">
                                          <p:stCondLst>
                                            <p:cond delay="749"/>
                                          </p:stCondLst>
                                        </p:cTn>
                                        <p:tgtEl>
                                          <p:spTgt spid="28"/>
                                        </p:tgtEl>
                                        <p:attrNameLst>
                                          <p:attrName>style.visibility</p:attrName>
                                        </p:attrNameLst>
                                      </p:cBhvr>
                                      <p:to>
                                        <p:strVal val="hidden"/>
                                      </p:to>
                                    </p:set>
                                  </p:childTnLst>
                                </p:cTn>
                              </p:par>
                              <p:par>
                                <p:cTn id="171" presetID="23" presetClass="exit" presetSubtype="32" fill="hold" grpId="2" nodeType="withEffect">
                                  <p:stCondLst>
                                    <p:cond delay="0"/>
                                  </p:stCondLst>
                                  <p:childTnLst>
                                    <p:anim calcmode="lin" valueType="num">
                                      <p:cBhvr>
                                        <p:cTn id="172" dur="750"/>
                                        <p:tgtEl>
                                          <p:spTgt spid="29"/>
                                        </p:tgtEl>
                                        <p:attrNameLst>
                                          <p:attrName>ppt_w</p:attrName>
                                        </p:attrNameLst>
                                      </p:cBhvr>
                                      <p:tavLst>
                                        <p:tav tm="0">
                                          <p:val>
                                            <p:strVal val="ppt_w"/>
                                          </p:val>
                                        </p:tav>
                                        <p:tav tm="100000">
                                          <p:val>
                                            <p:fltVal val="0"/>
                                          </p:val>
                                        </p:tav>
                                      </p:tavLst>
                                    </p:anim>
                                    <p:anim calcmode="lin" valueType="num">
                                      <p:cBhvr>
                                        <p:cTn id="173" dur="750"/>
                                        <p:tgtEl>
                                          <p:spTgt spid="29"/>
                                        </p:tgtEl>
                                        <p:attrNameLst>
                                          <p:attrName>ppt_h</p:attrName>
                                        </p:attrNameLst>
                                      </p:cBhvr>
                                      <p:tavLst>
                                        <p:tav tm="0">
                                          <p:val>
                                            <p:strVal val="ppt_h"/>
                                          </p:val>
                                        </p:tav>
                                        <p:tav tm="100000">
                                          <p:val>
                                            <p:fltVal val="0"/>
                                          </p:val>
                                        </p:tav>
                                      </p:tavLst>
                                    </p:anim>
                                    <p:set>
                                      <p:cBhvr>
                                        <p:cTn id="174" dur="1" fill="hold">
                                          <p:stCondLst>
                                            <p:cond delay="749"/>
                                          </p:stCondLst>
                                        </p:cTn>
                                        <p:tgtEl>
                                          <p:spTgt spid="29"/>
                                        </p:tgtEl>
                                        <p:attrNameLst>
                                          <p:attrName>style.visibility</p:attrName>
                                        </p:attrNameLst>
                                      </p:cBhvr>
                                      <p:to>
                                        <p:strVal val="hidden"/>
                                      </p:to>
                                    </p:set>
                                  </p:childTnLst>
                                </p:cTn>
                              </p:par>
                              <p:par>
                                <p:cTn id="175" presetID="39" presetClass="entr" presetSubtype="0" accel="100000" fill="hold" grpId="0" nodeType="withEffect">
                                  <p:stCondLst>
                                    <p:cond delay="0"/>
                                  </p:stCondLst>
                                  <p:childTnLst>
                                    <p:set>
                                      <p:cBhvr>
                                        <p:cTn id="176" dur="1" fill="hold">
                                          <p:stCondLst>
                                            <p:cond delay="0"/>
                                          </p:stCondLst>
                                        </p:cTn>
                                        <p:tgtEl>
                                          <p:spTgt spid="5"/>
                                        </p:tgtEl>
                                        <p:attrNameLst>
                                          <p:attrName>style.visibility</p:attrName>
                                        </p:attrNameLst>
                                      </p:cBhvr>
                                      <p:to>
                                        <p:strVal val="visible"/>
                                      </p:to>
                                    </p:set>
                                    <p:anim calcmode="lin" valueType="num">
                                      <p:cBhvr>
                                        <p:cTn id="177" dur="1000" fill="hold"/>
                                        <p:tgtEl>
                                          <p:spTgt spid="5"/>
                                        </p:tgtEl>
                                        <p:attrNameLst>
                                          <p:attrName>ppt_h</p:attrName>
                                        </p:attrNameLst>
                                      </p:cBhvr>
                                      <p:tavLst>
                                        <p:tav tm="0">
                                          <p:val>
                                            <p:strVal val="#ppt_h/20"/>
                                          </p:val>
                                        </p:tav>
                                        <p:tav tm="50000">
                                          <p:val>
                                            <p:strVal val="#ppt_h/20"/>
                                          </p:val>
                                        </p:tav>
                                        <p:tav tm="100000">
                                          <p:val>
                                            <p:strVal val="#ppt_h"/>
                                          </p:val>
                                        </p:tav>
                                      </p:tavLst>
                                    </p:anim>
                                    <p:anim calcmode="lin" valueType="num">
                                      <p:cBhvr>
                                        <p:cTn id="178" dur="1000" fill="hold"/>
                                        <p:tgtEl>
                                          <p:spTgt spid="5"/>
                                        </p:tgtEl>
                                        <p:attrNameLst>
                                          <p:attrName>ppt_w</p:attrName>
                                        </p:attrNameLst>
                                      </p:cBhvr>
                                      <p:tavLst>
                                        <p:tav tm="0">
                                          <p:val>
                                            <p:strVal val="#ppt_w+.3"/>
                                          </p:val>
                                        </p:tav>
                                        <p:tav tm="50000">
                                          <p:val>
                                            <p:strVal val="#ppt_w+.3"/>
                                          </p:val>
                                        </p:tav>
                                        <p:tav tm="100000">
                                          <p:val>
                                            <p:strVal val="#ppt_w"/>
                                          </p:val>
                                        </p:tav>
                                      </p:tavLst>
                                    </p:anim>
                                    <p:anim calcmode="lin" valueType="num">
                                      <p:cBhvr>
                                        <p:cTn id="179" dur="1000" fill="hold"/>
                                        <p:tgtEl>
                                          <p:spTgt spid="5"/>
                                        </p:tgtEl>
                                        <p:attrNameLst>
                                          <p:attrName>ppt_x</p:attrName>
                                        </p:attrNameLst>
                                      </p:cBhvr>
                                      <p:tavLst>
                                        <p:tav tm="0">
                                          <p:val>
                                            <p:strVal val="#ppt_x-.3"/>
                                          </p:val>
                                        </p:tav>
                                        <p:tav tm="50000">
                                          <p:val>
                                            <p:strVal val="#ppt_x"/>
                                          </p:val>
                                        </p:tav>
                                        <p:tav tm="100000">
                                          <p:val>
                                            <p:strVal val="#ppt_x"/>
                                          </p:val>
                                        </p:tav>
                                      </p:tavLst>
                                    </p:anim>
                                    <p:anim calcmode="lin" valueType="num">
                                      <p:cBhvr>
                                        <p:cTn id="180" dur="1000" fill="hold"/>
                                        <p:tgtEl>
                                          <p:spTgt spid="5"/>
                                        </p:tgtEl>
                                        <p:attrNameLst>
                                          <p:attrName>ppt_y</p:attrName>
                                        </p:attrNameLst>
                                      </p:cBhvr>
                                      <p:tavLst>
                                        <p:tav tm="0">
                                          <p:val>
                                            <p:strVal val="#ppt_y"/>
                                          </p:val>
                                        </p:tav>
                                        <p:tav tm="100000">
                                          <p:val>
                                            <p:strVal val="#ppt_y"/>
                                          </p:val>
                                        </p:tav>
                                      </p:tavLst>
                                    </p:anim>
                                  </p:childTnLst>
                                </p:cTn>
                              </p:par>
                              <p:par>
                                <p:cTn id="181" presetID="0" presetClass="entr" presetSubtype="0" fill="hold" grpId="0" nodeType="withEffect">
                                  <p:stCondLst>
                                    <p:cond delay="750"/>
                                  </p:stCondLst>
                                  <p:iterate type="lt">
                                    <p:tmPct val="10000"/>
                                  </p:iterate>
                                  <p:childTnLst>
                                    <p:set>
                                      <p:cBhvr>
                                        <p:cTn id="182" dur="1" fill="hold">
                                          <p:stCondLst>
                                            <p:cond delay="0"/>
                                          </p:stCondLst>
                                        </p:cTn>
                                        <p:tgtEl>
                                          <p:spTgt spid="15"/>
                                        </p:tgtEl>
                                        <p:attrNameLst>
                                          <p:attrName>style.visibility</p:attrName>
                                        </p:attrNameLst>
                                      </p:cBhvr>
                                      <p:to>
                                        <p:strVal val="visible"/>
                                      </p:to>
                                    </p:set>
                                    <p:animEffect transition="in" filter="dissolve">
                                      <p:cBhvr>
                                        <p:cTn id="183" dur="500">
                                          <p:stCondLst>
                                            <p:cond delay="0"/>
                                          </p:stCondLst>
                                        </p:cTn>
                                        <p:tgtEl>
                                          <p:spTgt spid="15"/>
                                        </p:tgtEl>
                                      </p:cBhvr>
                                    </p:animEffect>
                                    <p:anim to="" calcmode="lin" valueType="num">
                                      <p:cBhvr>
                                        <p:cTn id="184" dur="500" fill="hold">
                                          <p:stCondLst>
                                            <p:cond delay="0"/>
                                          </p:stCondLst>
                                        </p:cTn>
                                        <p:tgtEl>
                                          <p:spTgt spid="15"/>
                                        </p:tgtEl>
                                        <p:attrNameLst>
                                          <p:attrName>ppt_w</p:attrName>
                                        </p:attrNameLst>
                                      </p:cBhvr>
                                      <p:tavLst>
                                        <p:tav tm="0">
                                          <p:val>
                                            <p:strVal val="#ppt_w*4"/>
                                          </p:val>
                                        </p:tav>
                                        <p:tav tm="100000">
                                          <p:val>
                                            <p:strVal val="#ppt_w"/>
                                          </p:val>
                                        </p:tav>
                                      </p:tavLst>
                                    </p:anim>
                                    <p:anim to="" calcmode="lin" valueType="num">
                                      <p:cBhvr>
                                        <p:cTn id="185" dur="500" fill="hold">
                                          <p:stCondLst>
                                            <p:cond delay="0"/>
                                          </p:stCondLst>
                                        </p:cTn>
                                        <p:tgtEl>
                                          <p:spTgt spid="15"/>
                                        </p:tgtEl>
                                        <p:attrNameLst>
                                          <p:attrName>ppt_h</p:attrName>
                                        </p:attrNameLst>
                                      </p:cBhvr>
                                      <p:tavLst>
                                        <p:tav tm="0">
                                          <p:val>
                                            <p:strVal val="#ppt_h*4"/>
                                          </p:val>
                                        </p:tav>
                                        <p:tav tm="100000">
                                          <p:val>
                                            <p:strVal val="#ppt_h"/>
                                          </p:val>
                                        </p:tav>
                                      </p:tavLst>
                                    </p:anim>
                                  </p:childTnLst>
                                </p:cTn>
                              </p:par>
                              <p:par>
                                <p:cTn id="186" presetID="26" presetClass="emph" presetSubtype="0" fill="hold" grpId="1" nodeType="withEffect">
                                  <p:stCondLst>
                                    <p:cond delay="1500"/>
                                  </p:stCondLst>
                                  <p:iterate type="lt">
                                    <p:tmPct val="0"/>
                                  </p:iterate>
                                  <p:childTnLst>
                                    <p:animEffect transition="out" filter="fade">
                                      <p:cBhvr>
                                        <p:cTn id="187" dur="500" tmFilter="0, 0; .2, .5; .8, .5; 1, 0"/>
                                        <p:tgtEl>
                                          <p:spTgt spid="15"/>
                                        </p:tgtEl>
                                      </p:cBhvr>
                                    </p:animEffect>
                                    <p:animScale>
                                      <p:cBhvr>
                                        <p:cTn id="188" dur="250" autoRev="1" fill="hold"/>
                                        <p:tgtEl>
                                          <p:spTgt spid="15"/>
                                        </p:tgtEl>
                                      </p:cBhvr>
                                      <p:by x="105000" y="105000"/>
                                    </p:animScale>
                                  </p:childTnLst>
                                </p:cTn>
                              </p:par>
                            </p:childTnLst>
                          </p:cTn>
                        </p:par>
                      </p:childTnLst>
                    </p:cTn>
                  </p:par>
                  <p:par>
                    <p:cTn id="189" fill="hold">
                      <p:stCondLst>
                        <p:cond delay="indefinite"/>
                      </p:stCondLst>
                      <p:childTnLst>
                        <p:par>
                          <p:cTn id="190" fill="hold">
                            <p:stCondLst>
                              <p:cond delay="0"/>
                            </p:stCondLst>
                            <p:childTnLst>
                              <p:par>
                                <p:cTn id="191" presetID="1" presetClass="exit" presetSubtype="0" fill="hold" grpId="1" nodeType="clickEffect">
                                  <p:stCondLst>
                                    <p:cond delay="0"/>
                                  </p:stCondLst>
                                  <p:childTnLst>
                                    <p:set>
                                      <p:cBhvr>
                                        <p:cTn id="192" dur="1" fill="hold">
                                          <p:stCondLst>
                                            <p:cond delay="0"/>
                                          </p:stCondLst>
                                        </p:cTn>
                                        <p:tgtEl>
                                          <p:spTgt spid="13"/>
                                        </p:tgtEl>
                                        <p:attrNameLst>
                                          <p:attrName>style.visibility</p:attrName>
                                        </p:attrNameLst>
                                      </p:cBhvr>
                                      <p:to>
                                        <p:strVal val="hidden"/>
                                      </p:to>
                                    </p:set>
                                  </p:childTnLst>
                                </p:cTn>
                              </p:par>
                              <p:par>
                                <p:cTn id="193" presetID="1" presetClass="exit" presetSubtype="0" fill="hold" grpId="1" nodeType="withEffect">
                                  <p:stCondLst>
                                    <p:cond delay="0"/>
                                  </p:stCondLst>
                                  <p:childTnLst>
                                    <p:set>
                                      <p:cBhvr>
                                        <p:cTn id="194" dur="1" fill="hold">
                                          <p:stCondLst>
                                            <p:cond delay="0"/>
                                          </p:stCondLst>
                                        </p:cTn>
                                        <p:tgtEl>
                                          <p:spTgt spid="14"/>
                                        </p:tgtEl>
                                        <p:attrNameLst>
                                          <p:attrName>style.visibility</p:attrName>
                                        </p:attrNameLst>
                                      </p:cBhvr>
                                      <p:to>
                                        <p:strVal val="hidden"/>
                                      </p:to>
                                    </p:set>
                                  </p:childTnLst>
                                </p:cTn>
                              </p:par>
                              <p:par>
                                <p:cTn id="195" presetID="1" presetClass="exit" presetSubtype="0" fill="hold" grpId="1" nodeType="withEffect">
                                  <p:stCondLst>
                                    <p:cond delay="0"/>
                                  </p:stCondLst>
                                  <p:childTnLst>
                                    <p:set>
                                      <p:cBhvr>
                                        <p:cTn id="196" dur="1" fill="hold">
                                          <p:stCondLst>
                                            <p:cond delay="0"/>
                                          </p:stCondLst>
                                        </p:cTn>
                                        <p:tgtEl>
                                          <p:spTgt spid="5"/>
                                        </p:tgtEl>
                                        <p:attrNameLst>
                                          <p:attrName>style.visibility</p:attrName>
                                        </p:attrNameLst>
                                      </p:cBhvr>
                                      <p:to>
                                        <p:strVal val="hidden"/>
                                      </p:to>
                                    </p:set>
                                  </p:childTnLst>
                                </p:cTn>
                              </p:par>
                              <p:par>
                                <p:cTn id="197" presetID="1" presetClass="exit" presetSubtype="0" fill="hold" grpId="2" nodeType="withEffect">
                                  <p:stCondLst>
                                    <p:cond delay="0"/>
                                  </p:stCondLst>
                                  <p:iterate type="lt">
                                    <p:tmAbs val="0"/>
                                  </p:iterate>
                                  <p:childTnLst>
                                    <p:set>
                                      <p:cBhvr>
                                        <p:cTn id="198" dur="1" fill="hold">
                                          <p:stCondLst>
                                            <p:cond delay="0"/>
                                          </p:stCondLst>
                                        </p:cTn>
                                        <p:tgtEl>
                                          <p:spTgt spid="15"/>
                                        </p:tgtEl>
                                        <p:attrNameLst>
                                          <p:attrName>style.visibility</p:attrName>
                                        </p:attrNameLst>
                                      </p:cBhvr>
                                      <p:to>
                                        <p:strVal val="hidden"/>
                                      </p:to>
                                    </p:set>
                                  </p:childTnLst>
                                </p:cTn>
                              </p:par>
                              <p:par>
                                <p:cTn id="199" presetID="1" presetClass="entr" presetSubtype="0" fill="hold" nodeType="withEffect">
                                  <p:stCondLst>
                                    <p:cond delay="0"/>
                                  </p:stCondLst>
                                  <p:childTnLst>
                                    <p:set>
                                      <p:cBhvr>
                                        <p:cTn id="200" dur="1" fill="hold">
                                          <p:stCondLst>
                                            <p:cond delay="0"/>
                                          </p:stCondLst>
                                        </p:cTn>
                                        <p:tgtEl>
                                          <p:spTgt spid="17"/>
                                        </p:tgtEl>
                                        <p:attrNameLst>
                                          <p:attrName>style.visibility</p:attrName>
                                        </p:attrNameLst>
                                      </p:cBhvr>
                                      <p:to>
                                        <p:strVal val="visible"/>
                                      </p:to>
                                    </p:set>
                                  </p:childTnLst>
                                </p:cTn>
                              </p:par>
                              <p:par>
                                <p:cTn id="201" presetID="10" presetClass="entr" presetSubtype="0" fill="hold" grpId="0" nodeType="withEffect">
                                  <p:stCondLst>
                                    <p:cond delay="0"/>
                                  </p:stCondLst>
                                  <p:childTnLst>
                                    <p:set>
                                      <p:cBhvr>
                                        <p:cTn id="202" dur="1" fill="hold">
                                          <p:stCondLst>
                                            <p:cond delay="0"/>
                                          </p:stCondLst>
                                        </p:cTn>
                                        <p:tgtEl>
                                          <p:spTgt spid="18"/>
                                        </p:tgtEl>
                                        <p:attrNameLst>
                                          <p:attrName>style.visibility</p:attrName>
                                        </p:attrNameLst>
                                      </p:cBhvr>
                                      <p:to>
                                        <p:strVal val="visible"/>
                                      </p:to>
                                    </p:set>
                                    <p:animEffect transition="in" filter="fade">
                                      <p:cBhvr>
                                        <p:cTn id="203" dur="250"/>
                                        <p:tgtEl>
                                          <p:spTgt spid="18"/>
                                        </p:tgtEl>
                                      </p:cBhvr>
                                    </p:animEffect>
                                  </p:childTnLst>
                                </p:cTn>
                              </p:par>
                              <p:par>
                                <p:cTn id="204" presetID="42" presetClass="path" presetSubtype="0" accel="50000" decel="50000" fill="hold" grpId="2" nodeType="withEffect">
                                  <p:stCondLst>
                                    <p:cond delay="0"/>
                                  </p:stCondLst>
                                  <p:childTnLst>
                                    <p:animMotion origin="layout" path="M -4.72222E-6 -3.33333E-6 L 0.3316 -0.0449 " pathEditMode="relative" rAng="0" ptsTypes="AA">
                                      <p:cBhvr>
                                        <p:cTn id="205" dur="1250" fill="hold"/>
                                        <p:tgtEl>
                                          <p:spTgt spid="18"/>
                                        </p:tgtEl>
                                        <p:attrNameLst>
                                          <p:attrName>ppt_x</p:attrName>
                                          <p:attrName>ppt_y</p:attrName>
                                        </p:attrNameLst>
                                      </p:cBhvr>
                                      <p:rCtr x="16580" y="-2245"/>
                                    </p:animMotion>
                                  </p:childTnLst>
                                </p:cTn>
                              </p:par>
                              <p:par>
                                <p:cTn id="206" presetID="42" presetClass="path" presetSubtype="0" accel="50000" decel="50000" fill="hold" nodeType="withEffect">
                                  <p:stCondLst>
                                    <p:cond delay="0"/>
                                  </p:stCondLst>
                                  <p:childTnLst>
                                    <p:animMotion origin="layout" path="M 0 0 L 0 -0.20417 " pathEditMode="relative" rAng="0" ptsTypes="AA">
                                      <p:cBhvr>
                                        <p:cTn id="207" dur="1250" fill="hold"/>
                                        <p:tgtEl>
                                          <p:spTgt spid="17"/>
                                        </p:tgtEl>
                                        <p:attrNameLst>
                                          <p:attrName>ppt_x</p:attrName>
                                          <p:attrName>ppt_y</p:attrName>
                                        </p:attrNameLst>
                                      </p:cBhvr>
                                      <p:rCtr x="0" y="-10208"/>
                                    </p:animMotion>
                                  </p:childTnLst>
                                </p:cTn>
                              </p:par>
                              <p:par>
                                <p:cTn id="208" presetID="3" presetClass="emph" presetSubtype="2" fill="hold" grpId="3" nodeType="withEffect">
                                  <p:stCondLst>
                                    <p:cond delay="500"/>
                                  </p:stCondLst>
                                  <p:childTnLst>
                                    <p:animClr clrSpc="rgb" dir="cw">
                                      <p:cBhvr override="childStyle">
                                        <p:cTn id="209" dur="1250" fill="hold"/>
                                        <p:tgtEl>
                                          <p:spTgt spid="18"/>
                                        </p:tgtEl>
                                        <p:attrNameLst>
                                          <p:attrName>style.color</p:attrName>
                                        </p:attrNameLst>
                                      </p:cBhvr>
                                      <p:to>
                                        <a:srgbClr val="0066FF"/>
                                      </p:to>
                                    </p:animClr>
                                  </p:childTnLst>
                                </p:cTn>
                              </p:par>
                              <p:par>
                                <p:cTn id="210" presetID="6" presetClass="emph" presetSubtype="0" fill="hold" nodeType="withEffect">
                                  <p:stCondLst>
                                    <p:cond delay="0"/>
                                  </p:stCondLst>
                                  <p:childTnLst>
                                    <p:animScale>
                                      <p:cBhvr>
                                        <p:cTn id="211" dur="1250" fill="hold"/>
                                        <p:tgtEl>
                                          <p:spTgt spid="17"/>
                                        </p:tgtEl>
                                      </p:cBhvr>
                                      <p:by x="75000" y="75000"/>
                                    </p:animScale>
                                  </p:childTnLst>
                                </p:cTn>
                              </p:par>
                              <p:par>
                                <p:cTn id="212" presetID="37" presetClass="entr" presetSubtype="0" fill="hold" grpId="0" nodeType="withEffect">
                                  <p:stCondLst>
                                    <p:cond delay="750"/>
                                  </p:stCondLst>
                                  <p:childTnLst>
                                    <p:set>
                                      <p:cBhvr>
                                        <p:cTn id="213" dur="1" fill="hold">
                                          <p:stCondLst>
                                            <p:cond delay="0"/>
                                          </p:stCondLst>
                                        </p:cTn>
                                        <p:tgtEl>
                                          <p:spTgt spid="16"/>
                                        </p:tgtEl>
                                        <p:attrNameLst>
                                          <p:attrName>style.visibility</p:attrName>
                                        </p:attrNameLst>
                                      </p:cBhvr>
                                      <p:to>
                                        <p:strVal val="visible"/>
                                      </p:to>
                                    </p:set>
                                    <p:animEffect transition="in" filter="fade">
                                      <p:cBhvr>
                                        <p:cTn id="214" dur="1000"/>
                                        <p:tgtEl>
                                          <p:spTgt spid="16"/>
                                        </p:tgtEl>
                                      </p:cBhvr>
                                    </p:animEffect>
                                    <p:anim calcmode="lin" valueType="num">
                                      <p:cBhvr>
                                        <p:cTn id="215" dur="1000" fill="hold"/>
                                        <p:tgtEl>
                                          <p:spTgt spid="16"/>
                                        </p:tgtEl>
                                        <p:attrNameLst>
                                          <p:attrName>ppt_x</p:attrName>
                                        </p:attrNameLst>
                                      </p:cBhvr>
                                      <p:tavLst>
                                        <p:tav tm="0">
                                          <p:val>
                                            <p:strVal val="#ppt_x"/>
                                          </p:val>
                                        </p:tav>
                                        <p:tav tm="100000">
                                          <p:val>
                                            <p:strVal val="#ppt_x"/>
                                          </p:val>
                                        </p:tav>
                                      </p:tavLst>
                                    </p:anim>
                                    <p:anim calcmode="lin" valueType="num">
                                      <p:cBhvr>
                                        <p:cTn id="216" dur="900" decel="100000" fill="hold"/>
                                        <p:tgtEl>
                                          <p:spTgt spid="16"/>
                                        </p:tgtEl>
                                        <p:attrNameLst>
                                          <p:attrName>ppt_y</p:attrName>
                                        </p:attrNameLst>
                                      </p:cBhvr>
                                      <p:tavLst>
                                        <p:tav tm="0">
                                          <p:val>
                                            <p:strVal val="#ppt_y+1"/>
                                          </p:val>
                                        </p:tav>
                                        <p:tav tm="100000">
                                          <p:val>
                                            <p:strVal val="#ppt_y-.03"/>
                                          </p:val>
                                        </p:tav>
                                      </p:tavLst>
                                    </p:anim>
                                    <p:anim calcmode="lin" valueType="num">
                                      <p:cBhvr>
                                        <p:cTn id="217"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18" fill="hold">
                            <p:stCondLst>
                              <p:cond delay="1750"/>
                            </p:stCondLst>
                            <p:childTnLst>
                              <p:par>
                                <p:cTn id="219" presetID="10" presetClass="exit" presetSubtype="0" fill="hold" grpId="1" nodeType="afterEffect">
                                  <p:stCondLst>
                                    <p:cond delay="0"/>
                                  </p:stCondLst>
                                  <p:childTnLst>
                                    <p:animEffect transition="out" filter="fade">
                                      <p:cBhvr>
                                        <p:cTn id="220" dur="250"/>
                                        <p:tgtEl>
                                          <p:spTgt spid="18"/>
                                        </p:tgtEl>
                                      </p:cBhvr>
                                    </p:animEffect>
                                    <p:set>
                                      <p:cBhvr>
                                        <p:cTn id="221" dur="1" fill="hold">
                                          <p:stCondLst>
                                            <p:cond delay="249"/>
                                          </p:stCondLst>
                                        </p:cTn>
                                        <p:tgtEl>
                                          <p:spTgt spid="18"/>
                                        </p:tgtEl>
                                        <p:attrNameLst>
                                          <p:attrName>style.visibility</p:attrName>
                                        </p:attrNameLst>
                                      </p:cBhvr>
                                      <p:to>
                                        <p:strVal val="hidden"/>
                                      </p:to>
                                    </p:set>
                                  </p:childTnLst>
                                </p:cTn>
                              </p:par>
                            </p:childTnLst>
                          </p:cTn>
                        </p:par>
                      </p:childTnLst>
                    </p:cTn>
                  </p:par>
                  <p:par>
                    <p:cTn id="222" fill="hold">
                      <p:stCondLst>
                        <p:cond delay="indefinite"/>
                      </p:stCondLst>
                      <p:childTnLst>
                        <p:par>
                          <p:cTn id="223" fill="hold">
                            <p:stCondLst>
                              <p:cond delay="0"/>
                            </p:stCondLst>
                            <p:childTnLst>
                              <p:par>
                                <p:cTn id="224" presetID="10" presetClass="entr" presetSubtype="0" fill="hold" grpId="0" nodeType="clickEffect">
                                  <p:stCondLst>
                                    <p:cond delay="0"/>
                                  </p:stCondLst>
                                  <p:childTnLst>
                                    <p:set>
                                      <p:cBhvr>
                                        <p:cTn id="225" dur="1" fill="hold">
                                          <p:stCondLst>
                                            <p:cond delay="0"/>
                                          </p:stCondLst>
                                        </p:cTn>
                                        <p:tgtEl>
                                          <p:spTgt spid="20"/>
                                        </p:tgtEl>
                                        <p:attrNameLst>
                                          <p:attrName>style.visibility</p:attrName>
                                        </p:attrNameLst>
                                      </p:cBhvr>
                                      <p:to>
                                        <p:strVal val="visible"/>
                                      </p:to>
                                    </p:set>
                                    <p:animEffect transition="in" filter="fade">
                                      <p:cBhvr>
                                        <p:cTn id="226" dur="250"/>
                                        <p:tgtEl>
                                          <p:spTgt spid="20"/>
                                        </p:tgtEl>
                                      </p:cBhvr>
                                    </p:animEffect>
                                  </p:childTnLst>
                                </p:cTn>
                              </p:par>
                              <p:par>
                                <p:cTn id="227" presetID="10" presetClass="entr" presetSubtype="0" fill="hold" grpId="0" nodeType="withEffect">
                                  <p:stCondLst>
                                    <p:cond delay="0"/>
                                  </p:stCondLst>
                                  <p:childTnLst>
                                    <p:set>
                                      <p:cBhvr>
                                        <p:cTn id="228" dur="1" fill="hold">
                                          <p:stCondLst>
                                            <p:cond delay="0"/>
                                          </p:stCondLst>
                                        </p:cTn>
                                        <p:tgtEl>
                                          <p:spTgt spid="21"/>
                                        </p:tgtEl>
                                        <p:attrNameLst>
                                          <p:attrName>style.visibility</p:attrName>
                                        </p:attrNameLst>
                                      </p:cBhvr>
                                      <p:to>
                                        <p:strVal val="visible"/>
                                      </p:to>
                                    </p:set>
                                    <p:animEffect transition="in" filter="fade">
                                      <p:cBhvr>
                                        <p:cTn id="229" dur="250"/>
                                        <p:tgtEl>
                                          <p:spTgt spid="21"/>
                                        </p:tgtEl>
                                      </p:cBhvr>
                                    </p:animEffect>
                                  </p:childTnLst>
                                </p:cTn>
                              </p:par>
                              <p:par>
                                <p:cTn id="230" presetID="10" presetClass="entr" presetSubtype="0" fill="hold" grpId="0" nodeType="withEffect">
                                  <p:stCondLst>
                                    <p:cond delay="0"/>
                                  </p:stCondLst>
                                  <p:childTnLst>
                                    <p:set>
                                      <p:cBhvr>
                                        <p:cTn id="231" dur="1" fill="hold">
                                          <p:stCondLst>
                                            <p:cond delay="0"/>
                                          </p:stCondLst>
                                        </p:cTn>
                                        <p:tgtEl>
                                          <p:spTgt spid="22"/>
                                        </p:tgtEl>
                                        <p:attrNameLst>
                                          <p:attrName>style.visibility</p:attrName>
                                        </p:attrNameLst>
                                      </p:cBhvr>
                                      <p:to>
                                        <p:strVal val="visible"/>
                                      </p:to>
                                    </p:set>
                                    <p:animEffect transition="in" filter="fade">
                                      <p:cBhvr>
                                        <p:cTn id="232" dur="250"/>
                                        <p:tgtEl>
                                          <p:spTgt spid="22"/>
                                        </p:tgtEl>
                                      </p:cBhvr>
                                    </p:animEffect>
                                  </p:childTnLst>
                                </p:cTn>
                              </p:par>
                              <p:par>
                                <p:cTn id="233" presetID="10" presetClass="entr" presetSubtype="0" fill="hold" grpId="0" nodeType="withEffect">
                                  <p:stCondLst>
                                    <p:cond delay="0"/>
                                  </p:stCondLst>
                                  <p:childTnLst>
                                    <p:set>
                                      <p:cBhvr>
                                        <p:cTn id="234" dur="1" fill="hold">
                                          <p:stCondLst>
                                            <p:cond delay="0"/>
                                          </p:stCondLst>
                                        </p:cTn>
                                        <p:tgtEl>
                                          <p:spTgt spid="23"/>
                                        </p:tgtEl>
                                        <p:attrNameLst>
                                          <p:attrName>style.visibility</p:attrName>
                                        </p:attrNameLst>
                                      </p:cBhvr>
                                      <p:to>
                                        <p:strVal val="visible"/>
                                      </p:to>
                                    </p:set>
                                    <p:animEffect transition="in" filter="fade">
                                      <p:cBhvr>
                                        <p:cTn id="235" dur="250"/>
                                        <p:tgtEl>
                                          <p:spTgt spid="23"/>
                                        </p:tgtEl>
                                      </p:cBhvr>
                                    </p:animEffect>
                                  </p:childTnLst>
                                </p:cTn>
                              </p:par>
                              <p:par>
                                <p:cTn id="236" presetID="10" presetClass="entr" presetSubtype="0" fill="hold" grpId="0" nodeType="withEffect">
                                  <p:stCondLst>
                                    <p:cond delay="0"/>
                                  </p:stCondLst>
                                  <p:childTnLst>
                                    <p:set>
                                      <p:cBhvr>
                                        <p:cTn id="237" dur="1" fill="hold">
                                          <p:stCondLst>
                                            <p:cond delay="0"/>
                                          </p:stCondLst>
                                        </p:cTn>
                                        <p:tgtEl>
                                          <p:spTgt spid="24"/>
                                        </p:tgtEl>
                                        <p:attrNameLst>
                                          <p:attrName>style.visibility</p:attrName>
                                        </p:attrNameLst>
                                      </p:cBhvr>
                                      <p:to>
                                        <p:strVal val="visible"/>
                                      </p:to>
                                    </p:set>
                                    <p:animEffect transition="in" filter="fade">
                                      <p:cBhvr>
                                        <p:cTn id="238" dur="250"/>
                                        <p:tgtEl>
                                          <p:spTgt spid="24"/>
                                        </p:tgtEl>
                                      </p:cBhvr>
                                    </p:animEffect>
                                  </p:childTnLst>
                                </p:cTn>
                              </p:par>
                              <p:par>
                                <p:cTn id="239" presetID="42" presetClass="path" presetSubtype="0" accel="50000" decel="50000" fill="hold" grpId="2" nodeType="withEffect">
                                  <p:stCondLst>
                                    <p:cond delay="0"/>
                                  </p:stCondLst>
                                  <p:childTnLst>
                                    <p:animMotion origin="layout" path="M -3.88889E-6 -4.81481E-6 L 0.15799 -0.00092 " pathEditMode="relative" rAng="0" ptsTypes="AA">
                                      <p:cBhvr>
                                        <p:cTn id="240" dur="2000" fill="hold"/>
                                        <p:tgtEl>
                                          <p:spTgt spid="20"/>
                                        </p:tgtEl>
                                        <p:attrNameLst>
                                          <p:attrName>ppt_x</p:attrName>
                                          <p:attrName>ppt_y</p:attrName>
                                        </p:attrNameLst>
                                      </p:cBhvr>
                                      <p:rCtr x="7899" y="-46"/>
                                    </p:animMotion>
                                  </p:childTnLst>
                                </p:cTn>
                              </p:par>
                              <p:par>
                                <p:cTn id="241" presetID="42" presetClass="path" presetSubtype="0" accel="50000" decel="50000" fill="hold" grpId="2" nodeType="withEffect">
                                  <p:stCondLst>
                                    <p:cond delay="0"/>
                                  </p:stCondLst>
                                  <p:childTnLst>
                                    <p:animMotion origin="layout" path="M -4.44444E-6 3.7037E-6 L -0.40173 0.09652 " pathEditMode="relative" rAng="0" ptsTypes="AA">
                                      <p:cBhvr>
                                        <p:cTn id="242" dur="2000" fill="hold"/>
                                        <p:tgtEl>
                                          <p:spTgt spid="21"/>
                                        </p:tgtEl>
                                        <p:attrNameLst>
                                          <p:attrName>ppt_x</p:attrName>
                                          <p:attrName>ppt_y</p:attrName>
                                        </p:attrNameLst>
                                      </p:cBhvr>
                                      <p:rCtr x="-20087" y="4815"/>
                                    </p:animMotion>
                                  </p:childTnLst>
                                </p:cTn>
                              </p:par>
                              <p:par>
                                <p:cTn id="243" presetID="42" presetClass="path" presetSubtype="0" accel="50000" decel="50000" fill="hold" grpId="2" nodeType="withEffect">
                                  <p:stCondLst>
                                    <p:cond delay="0"/>
                                  </p:stCondLst>
                                  <p:childTnLst>
                                    <p:animMotion origin="layout" path="M -3.88889E-6 1.11022E-16 L 0.34115 -0.00069 " pathEditMode="relative" rAng="0" ptsTypes="AA">
                                      <p:cBhvr>
                                        <p:cTn id="244" dur="2000" fill="hold"/>
                                        <p:tgtEl>
                                          <p:spTgt spid="22"/>
                                        </p:tgtEl>
                                        <p:attrNameLst>
                                          <p:attrName>ppt_x</p:attrName>
                                          <p:attrName>ppt_y</p:attrName>
                                        </p:attrNameLst>
                                      </p:cBhvr>
                                      <p:rCtr x="17049" y="-46"/>
                                    </p:animMotion>
                                  </p:childTnLst>
                                </p:cTn>
                              </p:par>
                              <p:par>
                                <p:cTn id="245" presetID="42" presetClass="path" presetSubtype="0" accel="50000" decel="50000" fill="hold" grpId="2" nodeType="withEffect">
                                  <p:stCondLst>
                                    <p:cond delay="0"/>
                                  </p:stCondLst>
                                  <p:childTnLst>
                                    <p:animMotion origin="layout" path="M -1.38889E-6 1.11022E-16 L -0.25208 0.09722 " pathEditMode="relative" rAng="0" ptsTypes="AA">
                                      <p:cBhvr>
                                        <p:cTn id="246" dur="2000" fill="hold"/>
                                        <p:tgtEl>
                                          <p:spTgt spid="23"/>
                                        </p:tgtEl>
                                        <p:attrNameLst>
                                          <p:attrName>ppt_x</p:attrName>
                                          <p:attrName>ppt_y</p:attrName>
                                        </p:attrNameLst>
                                      </p:cBhvr>
                                      <p:rCtr x="-12604" y="4861"/>
                                    </p:animMotion>
                                  </p:childTnLst>
                                </p:cTn>
                              </p:par>
                              <p:par>
                                <p:cTn id="247" presetID="42" presetClass="path" presetSubtype="0" accel="50000" decel="50000" fill="hold" grpId="2" nodeType="withEffect">
                                  <p:stCondLst>
                                    <p:cond delay="0"/>
                                  </p:stCondLst>
                                  <p:childTnLst>
                                    <p:animMotion origin="layout" path="M -2.5E-6 1.85185E-6 L 0.39844 -0.00093 " pathEditMode="relative" rAng="0" ptsTypes="AA">
                                      <p:cBhvr>
                                        <p:cTn id="248" dur="2000" fill="hold"/>
                                        <p:tgtEl>
                                          <p:spTgt spid="24"/>
                                        </p:tgtEl>
                                        <p:attrNameLst>
                                          <p:attrName>ppt_x</p:attrName>
                                          <p:attrName>ppt_y</p:attrName>
                                        </p:attrNameLst>
                                      </p:cBhvr>
                                      <p:rCtr x="19913" y="-46"/>
                                    </p:animMotion>
                                  </p:childTnLst>
                                </p:cTn>
                              </p:par>
                              <p:par>
                                <p:cTn id="249" presetID="10" presetClass="exit" presetSubtype="0" fill="hold" grpId="1" nodeType="withEffect">
                                  <p:stCondLst>
                                    <p:cond delay="0"/>
                                  </p:stCondLst>
                                  <p:childTnLst>
                                    <p:animEffect transition="out" filter="fade">
                                      <p:cBhvr>
                                        <p:cTn id="250" dur="1250"/>
                                        <p:tgtEl>
                                          <p:spTgt spid="16"/>
                                        </p:tgtEl>
                                      </p:cBhvr>
                                    </p:animEffect>
                                    <p:set>
                                      <p:cBhvr>
                                        <p:cTn id="251" dur="1" fill="hold">
                                          <p:stCondLst>
                                            <p:cond delay="1249"/>
                                          </p:stCondLst>
                                        </p:cTn>
                                        <p:tgtEl>
                                          <p:spTgt spid="16"/>
                                        </p:tgtEl>
                                        <p:attrNameLst>
                                          <p:attrName>style.visibility</p:attrName>
                                        </p:attrNameLst>
                                      </p:cBhvr>
                                      <p:to>
                                        <p:strVal val="hidden"/>
                                      </p:to>
                                    </p:set>
                                  </p:childTnLst>
                                </p:cTn>
                              </p:par>
                            </p:childTnLst>
                          </p:cTn>
                        </p:par>
                        <p:par>
                          <p:cTn id="252" fill="hold">
                            <p:stCondLst>
                              <p:cond delay="2000"/>
                            </p:stCondLst>
                            <p:childTnLst>
                              <p:par>
                                <p:cTn id="253" presetID="10" presetClass="entr" presetSubtype="0" fill="hold" grpId="0" nodeType="afterEffect">
                                  <p:stCondLst>
                                    <p:cond delay="0"/>
                                  </p:stCondLst>
                                  <p:childTnLst>
                                    <p:set>
                                      <p:cBhvr>
                                        <p:cTn id="254" dur="1" fill="hold">
                                          <p:stCondLst>
                                            <p:cond delay="0"/>
                                          </p:stCondLst>
                                        </p:cTn>
                                        <p:tgtEl>
                                          <p:spTgt spid="19"/>
                                        </p:tgtEl>
                                        <p:attrNameLst>
                                          <p:attrName>style.visibility</p:attrName>
                                        </p:attrNameLst>
                                      </p:cBhvr>
                                      <p:to>
                                        <p:strVal val="visible"/>
                                      </p:to>
                                    </p:set>
                                    <p:animEffect transition="in" filter="fade">
                                      <p:cBhvr>
                                        <p:cTn id="255" dur="250"/>
                                        <p:tgtEl>
                                          <p:spTgt spid="19"/>
                                        </p:tgtEl>
                                      </p:cBhvr>
                                    </p:animEffect>
                                  </p:childTnLst>
                                </p:cTn>
                              </p:par>
                              <p:par>
                                <p:cTn id="256" presetID="10" presetClass="exit" presetSubtype="0" fill="hold" grpId="1" nodeType="withEffect">
                                  <p:stCondLst>
                                    <p:cond delay="0"/>
                                  </p:stCondLst>
                                  <p:childTnLst>
                                    <p:animEffect transition="out" filter="fade">
                                      <p:cBhvr>
                                        <p:cTn id="257" dur="500"/>
                                        <p:tgtEl>
                                          <p:spTgt spid="20"/>
                                        </p:tgtEl>
                                      </p:cBhvr>
                                    </p:animEffect>
                                    <p:set>
                                      <p:cBhvr>
                                        <p:cTn id="258" dur="1" fill="hold">
                                          <p:stCondLst>
                                            <p:cond delay="499"/>
                                          </p:stCondLst>
                                        </p:cTn>
                                        <p:tgtEl>
                                          <p:spTgt spid="20"/>
                                        </p:tgtEl>
                                        <p:attrNameLst>
                                          <p:attrName>style.visibility</p:attrName>
                                        </p:attrNameLst>
                                      </p:cBhvr>
                                      <p:to>
                                        <p:strVal val="hidden"/>
                                      </p:to>
                                    </p:set>
                                  </p:childTnLst>
                                </p:cTn>
                              </p:par>
                              <p:par>
                                <p:cTn id="259" presetID="10" presetClass="exit" presetSubtype="0" fill="hold" grpId="1" nodeType="withEffect">
                                  <p:stCondLst>
                                    <p:cond delay="0"/>
                                  </p:stCondLst>
                                  <p:childTnLst>
                                    <p:animEffect transition="out" filter="fade">
                                      <p:cBhvr>
                                        <p:cTn id="260" dur="500"/>
                                        <p:tgtEl>
                                          <p:spTgt spid="21"/>
                                        </p:tgtEl>
                                      </p:cBhvr>
                                    </p:animEffect>
                                    <p:set>
                                      <p:cBhvr>
                                        <p:cTn id="261" dur="1" fill="hold">
                                          <p:stCondLst>
                                            <p:cond delay="499"/>
                                          </p:stCondLst>
                                        </p:cTn>
                                        <p:tgtEl>
                                          <p:spTgt spid="21"/>
                                        </p:tgtEl>
                                        <p:attrNameLst>
                                          <p:attrName>style.visibility</p:attrName>
                                        </p:attrNameLst>
                                      </p:cBhvr>
                                      <p:to>
                                        <p:strVal val="hidden"/>
                                      </p:to>
                                    </p:set>
                                  </p:childTnLst>
                                </p:cTn>
                              </p:par>
                              <p:par>
                                <p:cTn id="262" presetID="10" presetClass="exit" presetSubtype="0" fill="hold" grpId="1" nodeType="withEffect">
                                  <p:stCondLst>
                                    <p:cond delay="0"/>
                                  </p:stCondLst>
                                  <p:childTnLst>
                                    <p:animEffect transition="out" filter="fade">
                                      <p:cBhvr>
                                        <p:cTn id="263" dur="500"/>
                                        <p:tgtEl>
                                          <p:spTgt spid="22"/>
                                        </p:tgtEl>
                                      </p:cBhvr>
                                    </p:animEffect>
                                    <p:set>
                                      <p:cBhvr>
                                        <p:cTn id="264" dur="1" fill="hold">
                                          <p:stCondLst>
                                            <p:cond delay="499"/>
                                          </p:stCondLst>
                                        </p:cTn>
                                        <p:tgtEl>
                                          <p:spTgt spid="22"/>
                                        </p:tgtEl>
                                        <p:attrNameLst>
                                          <p:attrName>style.visibility</p:attrName>
                                        </p:attrNameLst>
                                      </p:cBhvr>
                                      <p:to>
                                        <p:strVal val="hidden"/>
                                      </p:to>
                                    </p:set>
                                  </p:childTnLst>
                                </p:cTn>
                              </p:par>
                              <p:par>
                                <p:cTn id="265" presetID="10" presetClass="exit" presetSubtype="0" fill="hold" grpId="1" nodeType="withEffect">
                                  <p:stCondLst>
                                    <p:cond delay="0"/>
                                  </p:stCondLst>
                                  <p:childTnLst>
                                    <p:animEffect transition="out" filter="fade">
                                      <p:cBhvr>
                                        <p:cTn id="266" dur="500"/>
                                        <p:tgtEl>
                                          <p:spTgt spid="23"/>
                                        </p:tgtEl>
                                      </p:cBhvr>
                                    </p:animEffect>
                                    <p:set>
                                      <p:cBhvr>
                                        <p:cTn id="267" dur="1" fill="hold">
                                          <p:stCondLst>
                                            <p:cond delay="499"/>
                                          </p:stCondLst>
                                        </p:cTn>
                                        <p:tgtEl>
                                          <p:spTgt spid="23"/>
                                        </p:tgtEl>
                                        <p:attrNameLst>
                                          <p:attrName>style.visibility</p:attrName>
                                        </p:attrNameLst>
                                      </p:cBhvr>
                                      <p:to>
                                        <p:strVal val="hidden"/>
                                      </p:to>
                                    </p:set>
                                  </p:childTnLst>
                                </p:cTn>
                              </p:par>
                              <p:par>
                                <p:cTn id="268" presetID="10" presetClass="exit" presetSubtype="0" fill="hold" grpId="1" nodeType="withEffect">
                                  <p:stCondLst>
                                    <p:cond delay="0"/>
                                  </p:stCondLst>
                                  <p:childTnLst>
                                    <p:animEffect transition="out" filter="fade">
                                      <p:cBhvr>
                                        <p:cTn id="269" dur="500"/>
                                        <p:tgtEl>
                                          <p:spTgt spid="24"/>
                                        </p:tgtEl>
                                      </p:cBhvr>
                                    </p:animEffect>
                                    <p:set>
                                      <p:cBhvr>
                                        <p:cTn id="270" dur="1" fill="hold">
                                          <p:stCondLst>
                                            <p:cond delay="499"/>
                                          </p:stCondLst>
                                        </p:cTn>
                                        <p:tgtEl>
                                          <p:spTgt spid="24"/>
                                        </p:tgtEl>
                                        <p:attrNameLst>
                                          <p:attrName>style.visibility</p:attrName>
                                        </p:attrNameLst>
                                      </p:cBhvr>
                                      <p:to>
                                        <p:strVal val="hidden"/>
                                      </p:to>
                                    </p:set>
                                  </p:childTnLst>
                                </p:cTn>
                              </p:par>
                            </p:childTnLst>
                          </p:cTn>
                        </p:par>
                      </p:childTnLst>
                    </p:cTn>
                  </p:par>
                  <p:par>
                    <p:cTn id="271" fill="hold">
                      <p:stCondLst>
                        <p:cond delay="indefinite"/>
                      </p:stCondLst>
                      <p:childTnLst>
                        <p:par>
                          <p:cTn id="272" fill="hold">
                            <p:stCondLst>
                              <p:cond delay="0"/>
                            </p:stCondLst>
                            <p:childTnLst>
                              <p:par>
                                <p:cTn id="273" presetID="0" presetClass="entr" presetSubtype="0" fill="hold" grpId="0" nodeType="clickEffect">
                                  <p:stCondLst>
                                    <p:cond delay="400"/>
                                  </p:stCondLst>
                                  <p:childTnLst>
                                    <p:set>
                                      <p:cBhvr>
                                        <p:cTn id="274" dur="1" fill="hold">
                                          <p:stCondLst>
                                            <p:cond delay="0"/>
                                          </p:stCondLst>
                                        </p:cTn>
                                        <p:tgtEl>
                                          <p:spTgt spid="25"/>
                                        </p:tgtEl>
                                        <p:attrNameLst>
                                          <p:attrName>style.visibility</p:attrName>
                                        </p:attrNameLst>
                                      </p:cBhvr>
                                      <p:to>
                                        <p:strVal val="visible"/>
                                      </p:to>
                                    </p:set>
                                    <p:animEffect transition="in" filter="dissolve">
                                      <p:cBhvr>
                                        <p:cTn id="275" dur="500">
                                          <p:stCondLst>
                                            <p:cond delay="0"/>
                                          </p:stCondLst>
                                        </p:cTn>
                                        <p:tgtEl>
                                          <p:spTgt spid="25"/>
                                        </p:tgtEl>
                                      </p:cBhvr>
                                    </p:animEffect>
                                    <p:anim to="" calcmode="lin" valueType="num">
                                      <p:cBhvr>
                                        <p:cTn id="276" dur="500" fill="hold">
                                          <p:stCondLst>
                                            <p:cond delay="0"/>
                                          </p:stCondLst>
                                        </p:cTn>
                                        <p:tgtEl>
                                          <p:spTgt spid="25"/>
                                        </p:tgtEl>
                                        <p:attrNameLst>
                                          <p:attrName>ppt_w</p:attrName>
                                        </p:attrNameLst>
                                      </p:cBhvr>
                                      <p:tavLst>
                                        <p:tav tm="0">
                                          <p:val>
                                            <p:strVal val="#ppt_w*4"/>
                                          </p:val>
                                        </p:tav>
                                        <p:tav tm="100000">
                                          <p:val>
                                            <p:strVal val="#ppt_w"/>
                                          </p:val>
                                        </p:tav>
                                      </p:tavLst>
                                    </p:anim>
                                    <p:anim to="" calcmode="lin" valueType="num">
                                      <p:cBhvr>
                                        <p:cTn id="277" dur="500" fill="hold">
                                          <p:stCondLst>
                                            <p:cond delay="0"/>
                                          </p:stCondLst>
                                        </p:cTn>
                                        <p:tgtEl>
                                          <p:spTgt spid="25"/>
                                        </p:tgtEl>
                                        <p:attrNameLst>
                                          <p:attrName>ppt_h</p:attrName>
                                        </p:attrNameLst>
                                      </p:cBhvr>
                                      <p:tavLst>
                                        <p:tav tm="0">
                                          <p:val>
                                            <p:strVal val="#ppt_h*4"/>
                                          </p:val>
                                        </p:tav>
                                        <p:tav tm="100000">
                                          <p:val>
                                            <p:strVal val="#ppt_h"/>
                                          </p:val>
                                        </p:tav>
                                      </p:tavLst>
                                    </p:anim>
                                  </p:childTnLst>
                                </p:cTn>
                              </p:par>
                              <p:par>
                                <p:cTn id="278" presetID="22" presetClass="entr" presetSubtype="8" fill="hold" grpId="0" nodeType="withEffect">
                                  <p:stCondLst>
                                    <p:cond delay="0"/>
                                  </p:stCondLst>
                                  <p:childTnLst>
                                    <p:set>
                                      <p:cBhvr>
                                        <p:cTn id="279" dur="1" fill="hold">
                                          <p:stCondLst>
                                            <p:cond delay="0"/>
                                          </p:stCondLst>
                                        </p:cTn>
                                        <p:tgtEl>
                                          <p:spTgt spid="3073"/>
                                        </p:tgtEl>
                                        <p:attrNameLst>
                                          <p:attrName>style.visibility</p:attrName>
                                        </p:attrNameLst>
                                      </p:cBhvr>
                                      <p:to>
                                        <p:strVal val="visible"/>
                                      </p:to>
                                    </p:set>
                                    <p:animEffect transition="in" filter="wipe(left)">
                                      <p:cBhvr>
                                        <p:cTn id="280" dur="500"/>
                                        <p:tgtEl>
                                          <p:spTgt spid="3073"/>
                                        </p:tgtEl>
                                      </p:cBhvr>
                                    </p:animEffect>
                                  </p:childTnLst>
                                </p:cTn>
                              </p:par>
                              <p:par>
                                <p:cTn id="281" presetID="18" presetClass="emph" presetSubtype="0" fill="hold" grpId="1" nodeType="withEffect">
                                  <p:stCondLst>
                                    <p:cond delay="0"/>
                                  </p:stCondLst>
                                  <p:childTnLst>
                                    <p:set>
                                      <p:cBhvr override="childStyle">
                                        <p:cTn id="282" dur="500" fill="hold"/>
                                        <p:tgtEl>
                                          <p:spTgt spid="3073"/>
                                        </p:tgtEl>
                                        <p:attrNameLst>
                                          <p:attrName>style.textDecorationUnderline</p:attrName>
                                        </p:attrNameLst>
                                      </p:cBhvr>
                                      <p:to>
                                        <p:strVal val="true"/>
                                      </p:to>
                                    </p:set>
                                  </p:childTnLst>
                                </p:cTn>
                              </p:par>
                              <p:par>
                                <p:cTn id="283" presetID="16" presetClass="exit" presetSubtype="21" fill="hold" grpId="2" nodeType="withEffect">
                                  <p:stCondLst>
                                    <p:cond delay="750"/>
                                  </p:stCondLst>
                                  <p:childTnLst>
                                    <p:animEffect transition="out" filter="barn(inVertical)">
                                      <p:cBhvr>
                                        <p:cTn id="284" dur="500"/>
                                        <p:tgtEl>
                                          <p:spTgt spid="3073"/>
                                        </p:tgtEl>
                                      </p:cBhvr>
                                    </p:animEffect>
                                    <p:set>
                                      <p:cBhvr>
                                        <p:cTn id="285" dur="1" fill="hold">
                                          <p:stCondLst>
                                            <p:cond delay="499"/>
                                          </p:stCondLst>
                                        </p:cTn>
                                        <p:tgtEl>
                                          <p:spTgt spid="3073"/>
                                        </p:tgtEl>
                                        <p:attrNameLst>
                                          <p:attrName>style.visibility</p:attrName>
                                        </p:attrNameLst>
                                      </p:cBhvr>
                                      <p:to>
                                        <p:strVal val="hidden"/>
                                      </p:to>
                                    </p:set>
                                  </p:childTnLst>
                                </p:cTn>
                              </p:par>
                              <p:par>
                                <p:cTn id="286" presetID="0" presetClass="entr" presetSubtype="0" fill="hold" grpId="0" nodeType="withEffect">
                                  <p:stCondLst>
                                    <p:cond delay="800"/>
                                  </p:stCondLst>
                                  <p:childTnLst>
                                    <p:set>
                                      <p:cBhvr>
                                        <p:cTn id="287" dur="1" fill="hold">
                                          <p:stCondLst>
                                            <p:cond delay="0"/>
                                          </p:stCondLst>
                                        </p:cTn>
                                        <p:tgtEl>
                                          <p:spTgt spid="26"/>
                                        </p:tgtEl>
                                        <p:attrNameLst>
                                          <p:attrName>style.visibility</p:attrName>
                                        </p:attrNameLst>
                                      </p:cBhvr>
                                      <p:to>
                                        <p:strVal val="visible"/>
                                      </p:to>
                                    </p:set>
                                    <p:animEffect transition="in" filter="dissolve">
                                      <p:cBhvr>
                                        <p:cTn id="288" dur="500">
                                          <p:stCondLst>
                                            <p:cond delay="0"/>
                                          </p:stCondLst>
                                        </p:cTn>
                                        <p:tgtEl>
                                          <p:spTgt spid="26"/>
                                        </p:tgtEl>
                                      </p:cBhvr>
                                    </p:animEffect>
                                    <p:anim to="" calcmode="lin" valueType="num">
                                      <p:cBhvr>
                                        <p:cTn id="289" dur="500" fill="hold">
                                          <p:stCondLst>
                                            <p:cond delay="0"/>
                                          </p:stCondLst>
                                        </p:cTn>
                                        <p:tgtEl>
                                          <p:spTgt spid="26"/>
                                        </p:tgtEl>
                                        <p:attrNameLst>
                                          <p:attrName>ppt_w</p:attrName>
                                        </p:attrNameLst>
                                      </p:cBhvr>
                                      <p:tavLst>
                                        <p:tav tm="0">
                                          <p:val>
                                            <p:strVal val="#ppt_w*4"/>
                                          </p:val>
                                        </p:tav>
                                        <p:tav tm="100000">
                                          <p:val>
                                            <p:strVal val="#ppt_w"/>
                                          </p:val>
                                        </p:tav>
                                      </p:tavLst>
                                    </p:anim>
                                    <p:anim to="" calcmode="lin" valueType="num">
                                      <p:cBhvr>
                                        <p:cTn id="290" dur="500" fill="hold">
                                          <p:stCondLst>
                                            <p:cond delay="0"/>
                                          </p:stCondLst>
                                        </p:cTn>
                                        <p:tgtEl>
                                          <p:spTgt spid="26"/>
                                        </p:tgtEl>
                                        <p:attrNameLst>
                                          <p:attrName>ppt_h</p:attrName>
                                        </p:attrNameLst>
                                      </p:cBhvr>
                                      <p:tavLst>
                                        <p:tav tm="0">
                                          <p:val>
                                            <p:strVal val="#ppt_h*4"/>
                                          </p:val>
                                        </p:tav>
                                        <p:tav tm="100000">
                                          <p:val>
                                            <p:strVal val="#ppt_h"/>
                                          </p:val>
                                        </p:tav>
                                      </p:tavLst>
                                    </p:anim>
                                  </p:childTnLst>
                                </p:cTn>
                              </p:par>
                              <p:par>
                                <p:cTn id="291" presetID="0" presetClass="entr" presetSubtype="0" fill="hold" grpId="0" nodeType="withEffect">
                                  <p:stCondLst>
                                    <p:cond delay="1400"/>
                                  </p:stCondLst>
                                  <p:childTnLst>
                                    <p:set>
                                      <p:cBhvr>
                                        <p:cTn id="292" dur="1" fill="hold">
                                          <p:stCondLst>
                                            <p:cond delay="0"/>
                                          </p:stCondLst>
                                        </p:cTn>
                                        <p:tgtEl>
                                          <p:spTgt spid="27"/>
                                        </p:tgtEl>
                                        <p:attrNameLst>
                                          <p:attrName>style.visibility</p:attrName>
                                        </p:attrNameLst>
                                      </p:cBhvr>
                                      <p:to>
                                        <p:strVal val="visible"/>
                                      </p:to>
                                    </p:set>
                                    <p:animEffect transition="in" filter="dissolve">
                                      <p:cBhvr>
                                        <p:cTn id="293" dur="500">
                                          <p:stCondLst>
                                            <p:cond delay="0"/>
                                          </p:stCondLst>
                                        </p:cTn>
                                        <p:tgtEl>
                                          <p:spTgt spid="27"/>
                                        </p:tgtEl>
                                      </p:cBhvr>
                                    </p:animEffect>
                                    <p:anim to="" calcmode="lin" valueType="num">
                                      <p:cBhvr>
                                        <p:cTn id="294" dur="500" fill="hold">
                                          <p:stCondLst>
                                            <p:cond delay="0"/>
                                          </p:stCondLst>
                                        </p:cTn>
                                        <p:tgtEl>
                                          <p:spTgt spid="27"/>
                                        </p:tgtEl>
                                        <p:attrNameLst>
                                          <p:attrName>ppt_w</p:attrName>
                                        </p:attrNameLst>
                                      </p:cBhvr>
                                      <p:tavLst>
                                        <p:tav tm="0">
                                          <p:val>
                                            <p:strVal val="#ppt_w*4"/>
                                          </p:val>
                                        </p:tav>
                                        <p:tav tm="100000">
                                          <p:val>
                                            <p:strVal val="#ppt_w"/>
                                          </p:val>
                                        </p:tav>
                                      </p:tavLst>
                                    </p:anim>
                                    <p:anim to="" calcmode="lin" valueType="num">
                                      <p:cBhvr>
                                        <p:cTn id="295" dur="500" fill="hold">
                                          <p:stCondLst>
                                            <p:cond delay="0"/>
                                          </p:stCondLst>
                                        </p:cTn>
                                        <p:tgtEl>
                                          <p:spTgt spid="27"/>
                                        </p:tgtEl>
                                        <p:attrNameLst>
                                          <p:attrName>ppt_h</p:attrName>
                                        </p:attrNameLst>
                                      </p:cBhvr>
                                      <p:tavLst>
                                        <p:tav tm="0">
                                          <p:val>
                                            <p:strVal val="#ppt_h*4"/>
                                          </p:val>
                                        </p:tav>
                                        <p:tav tm="100000">
                                          <p:val>
                                            <p:strVal val="#ppt_h"/>
                                          </p:val>
                                        </p:tav>
                                      </p:tavLst>
                                    </p:anim>
                                  </p:childTnLst>
                                </p:cTn>
                              </p:par>
                              <p:par>
                                <p:cTn id="296" presetID="22" presetClass="entr" presetSubtype="8" fill="hold" grpId="0" nodeType="withEffect">
                                  <p:stCondLst>
                                    <p:cond delay="1000"/>
                                  </p:stCondLst>
                                  <p:childTnLst>
                                    <p:set>
                                      <p:cBhvr>
                                        <p:cTn id="297" dur="1" fill="hold">
                                          <p:stCondLst>
                                            <p:cond delay="0"/>
                                          </p:stCondLst>
                                        </p:cTn>
                                        <p:tgtEl>
                                          <p:spTgt spid="3075"/>
                                        </p:tgtEl>
                                        <p:attrNameLst>
                                          <p:attrName>style.visibility</p:attrName>
                                        </p:attrNameLst>
                                      </p:cBhvr>
                                      <p:to>
                                        <p:strVal val="visible"/>
                                      </p:to>
                                    </p:set>
                                    <p:animEffect transition="in" filter="wipe(left)">
                                      <p:cBhvr>
                                        <p:cTn id="298" dur="500"/>
                                        <p:tgtEl>
                                          <p:spTgt spid="3075"/>
                                        </p:tgtEl>
                                      </p:cBhvr>
                                    </p:animEffect>
                                  </p:childTnLst>
                                </p:cTn>
                              </p:par>
                              <p:par>
                                <p:cTn id="299" presetID="18" presetClass="emph" presetSubtype="0" fill="hold" grpId="1" nodeType="withEffect">
                                  <p:stCondLst>
                                    <p:cond delay="1000"/>
                                  </p:stCondLst>
                                  <p:childTnLst>
                                    <p:set>
                                      <p:cBhvr override="childStyle">
                                        <p:cTn id="300" dur="500" fill="hold"/>
                                        <p:tgtEl>
                                          <p:spTgt spid="3075"/>
                                        </p:tgtEl>
                                        <p:attrNameLst>
                                          <p:attrName>style.textDecorationUnderline</p:attrName>
                                        </p:attrNameLst>
                                      </p:cBhvr>
                                      <p:to>
                                        <p:strVal val="true"/>
                                      </p:to>
                                    </p:set>
                                  </p:childTnLst>
                                </p:cTn>
                              </p:par>
                              <p:par>
                                <p:cTn id="301" presetID="16" presetClass="exit" presetSubtype="21" fill="hold" grpId="2" nodeType="withEffect">
                                  <p:stCondLst>
                                    <p:cond delay="1750"/>
                                  </p:stCondLst>
                                  <p:childTnLst>
                                    <p:animEffect transition="out" filter="barn(inVertical)">
                                      <p:cBhvr>
                                        <p:cTn id="302" dur="500"/>
                                        <p:tgtEl>
                                          <p:spTgt spid="3075"/>
                                        </p:tgtEl>
                                      </p:cBhvr>
                                    </p:animEffect>
                                    <p:set>
                                      <p:cBhvr>
                                        <p:cTn id="303" dur="1" fill="hold">
                                          <p:stCondLst>
                                            <p:cond delay="499"/>
                                          </p:stCondLst>
                                        </p:cTn>
                                        <p:tgtEl>
                                          <p:spTgt spid="307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 grpId="0"/>
      <p:bldP spid="3072" grpId="1"/>
      <p:bldP spid="3072" grpId="2"/>
      <p:bldP spid="31" grpId="0"/>
      <p:bldP spid="31" grpId="1"/>
      <p:bldP spid="31" grpId="2"/>
      <p:bldP spid="13" grpId="0"/>
      <p:bldP spid="13" grpId="1"/>
      <p:bldP spid="3074" grpId="0"/>
      <p:bldP spid="3074" grpId="1"/>
      <p:bldP spid="2" grpId="1"/>
      <p:bldP spid="2" grpId="2"/>
      <p:bldP spid="4" grpId="0"/>
      <p:bldP spid="4" grpId="1"/>
      <p:bldP spid="4"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5" grpId="0"/>
      <p:bldP spid="5" grpId="1"/>
      <p:bldP spid="14" grpId="0"/>
      <p:bldP spid="14" grpId="1"/>
      <p:bldP spid="15" grpId="0"/>
      <p:bldP spid="15" grpId="1"/>
      <p:bldP spid="15" grpId="2"/>
      <p:bldP spid="3075" grpId="0"/>
      <p:bldP spid="3075" grpId="1"/>
      <p:bldP spid="3075" grpId="2"/>
      <p:bldP spid="3073" grpId="0"/>
      <p:bldP spid="3073" grpId="1"/>
      <p:bldP spid="3073" grpId="2"/>
      <p:bldP spid="19" grpId="0"/>
      <p:bldP spid="16" grpId="0"/>
      <p:bldP spid="16" grpId="1"/>
      <p:bldP spid="18" grpId="0"/>
      <p:bldP spid="18" grpId="1"/>
      <p:bldP spid="18" grpId="2"/>
      <p:bldP spid="18" grpId="3"/>
      <p:bldP spid="20" grpId="0"/>
      <p:bldP spid="20" grpId="1"/>
      <p:bldP spid="20" grpId="2"/>
      <p:bldP spid="21" grpId="0"/>
      <p:bldP spid="21" grpId="1"/>
      <p:bldP spid="21" grpId="2"/>
      <p:bldP spid="22" grpId="0"/>
      <p:bldP spid="22" grpId="1"/>
      <p:bldP spid="22" grpId="2"/>
      <p:bldP spid="23" grpId="0"/>
      <p:bldP spid="23" grpId="1"/>
      <p:bldP spid="23" grpId="2"/>
      <p:bldP spid="24" grpId="0"/>
      <p:bldP spid="24" grpId="1"/>
      <p:bldP spid="24" grpId="2"/>
      <p:bldP spid="25" grpId="0"/>
      <p:bldP spid="26" grpId="0"/>
      <p:bldP spid="27" grpId="0"/>
      <p:bldP spid="29" grpId="0"/>
      <p:bldP spid="29" grpId="1"/>
      <p:bldP spid="29" grpId="2"/>
      <p:bldP spid="30" grpId="0" animBg="1"/>
      <p:bldP spid="30" grpId="1" animBg="1"/>
      <p:bldP spid="30" grpId="2" animBg="1"/>
      <p:bldP spid="28" grpId="0"/>
      <p:bldP spid="28" grpId="1"/>
      <p:bldP spid="28" grpId="2"/>
      <p:bldP spid="3076" grpId="0" animBg="1"/>
      <p:bldP spid="3076" grpId="1" animBg="1"/>
      <p:bldP spid="3076" grpId="2" animBg="1"/>
      <p:bldP spid="3076" grpId="3" animBg="1"/>
      <p:bldP spid="3077" grpId="0" animBg="1"/>
      <p:bldP spid="3077" grpId="1" animBg="1"/>
      <p:bldP spid="3077" grpId="2" animBg="1"/>
      <p:bldP spid="3077" grpId="3"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92D786E-CEBA-D092-5BFC-DFB9787881F2}"/>
              </a:ext>
            </a:extLst>
          </p:cNvPr>
          <p:cNvPicPr>
            <a:picLocks noChangeAspect="1"/>
          </p:cNvPicPr>
          <p:nvPr/>
        </p:nvPicPr>
        <p:blipFill rotWithShape="1">
          <a:blip r:embed="rId3">
            <a:extLst>
              <a:ext uri="{28A0092B-C50C-407E-A947-70E740481C1C}">
                <a14:useLocalDpi xmlns:a14="http://schemas.microsoft.com/office/drawing/2010/main" val="0"/>
              </a:ext>
            </a:extLst>
          </a:blip>
          <a:srcRect b="3274"/>
          <a:stretch/>
        </p:blipFill>
        <p:spPr>
          <a:xfrm>
            <a:off x="0" y="1"/>
            <a:ext cx="9144000" cy="6858000"/>
          </a:xfrm>
          <a:prstGeom prst="rect">
            <a:avLst/>
          </a:prstGeom>
        </p:spPr>
      </p:pic>
      <p:sp>
        <p:nvSpPr>
          <p:cNvPr id="15" name="Arrow Down">
            <a:extLst>
              <a:ext uri="{FF2B5EF4-FFF2-40B4-BE49-F238E27FC236}">
                <a16:creationId xmlns:a16="http://schemas.microsoft.com/office/drawing/2014/main" id="{1DF70359-883F-0B2E-78FC-2DDFF5EA6EC2}"/>
              </a:ext>
            </a:extLst>
          </p:cNvPr>
          <p:cNvSpPr/>
          <p:nvPr/>
        </p:nvSpPr>
        <p:spPr>
          <a:xfrm rot="10800000">
            <a:off x="4001952" y="5756824"/>
            <a:ext cx="323891" cy="1010011"/>
          </a:xfrm>
          <a:prstGeom prst="upArrow">
            <a:avLst>
              <a:gd name="adj1" fmla="val 44338"/>
              <a:gd name="adj2" fmla="val 98560"/>
            </a:avLst>
          </a:prstGeom>
          <a:solidFill>
            <a:srgbClr val="000000"/>
          </a:solidFill>
          <a:ln w="25400" cap="flat" cmpd="sng" algn="ctr">
            <a:solidFill>
              <a:srgbClr val="FF0000"/>
            </a:solidFill>
            <a:prstDash val="solid"/>
          </a:ln>
          <a:effectLst>
            <a:glow rad="50800">
              <a:srgbClr val="FFFFFF"/>
            </a:glow>
          </a:effectLst>
          <a:scene3d>
            <a:camera prst="orthographicFront"/>
            <a:lightRig rig="threePt" dir="t"/>
          </a:scene3d>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6" name="Arrow Up">
            <a:extLst>
              <a:ext uri="{FF2B5EF4-FFF2-40B4-BE49-F238E27FC236}">
                <a16:creationId xmlns:a16="http://schemas.microsoft.com/office/drawing/2014/main" id="{72489AB4-8045-8054-8D9E-2B64B7986F8C}"/>
              </a:ext>
            </a:extLst>
          </p:cNvPr>
          <p:cNvSpPr/>
          <p:nvPr/>
        </p:nvSpPr>
        <p:spPr>
          <a:xfrm>
            <a:off x="4001952" y="96254"/>
            <a:ext cx="323891" cy="5145104"/>
          </a:xfrm>
          <a:prstGeom prst="upArrow">
            <a:avLst>
              <a:gd name="adj1" fmla="val 44338"/>
              <a:gd name="adj2" fmla="val 98560"/>
            </a:avLst>
          </a:prstGeom>
          <a:solidFill>
            <a:srgbClr val="FFFFFF"/>
          </a:solidFill>
          <a:ln w="25400" cap="flat" cmpd="sng" algn="ctr">
            <a:solidFill>
              <a:srgbClr val="FFFF00"/>
            </a:solidFill>
            <a:prstDash val="solid"/>
          </a:ln>
          <a:effectLst>
            <a:glow rad="63500">
              <a:srgbClr val="000000"/>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3072" name="Freeform 12">
            <a:extLst>
              <a:ext uri="{FF2B5EF4-FFF2-40B4-BE49-F238E27FC236}">
                <a16:creationId xmlns:a16="http://schemas.microsoft.com/office/drawing/2014/main" id="{A987EE4D-7ACE-B3FA-EA8C-ECB41B5EC589}"/>
              </a:ext>
            </a:extLst>
          </p:cNvPr>
          <p:cNvSpPr>
            <a:spLocks/>
          </p:cNvSpPr>
          <p:nvPr/>
        </p:nvSpPr>
        <p:spPr bwMode="auto">
          <a:xfrm>
            <a:off x="0" y="2057365"/>
            <a:ext cx="7838653" cy="96969"/>
          </a:xfrm>
          <a:custGeom>
            <a:avLst/>
            <a:gdLst>
              <a:gd name="T0" fmla="*/ 1344 w 1344"/>
              <a:gd name="T1" fmla="*/ 1746 h 1746"/>
              <a:gd name="T2" fmla="*/ 0 w 1344"/>
              <a:gd name="T3" fmla="*/ 0 h 1746"/>
              <a:gd name="connsiteX0" fmla="*/ 3816 w 3816"/>
              <a:gd name="connsiteY0" fmla="*/ 12673 h 12673"/>
              <a:gd name="connsiteX1" fmla="*/ 0 w 3816"/>
              <a:gd name="connsiteY1" fmla="*/ 0 h 12673"/>
              <a:gd name="connsiteX0" fmla="*/ 8863 w 8863"/>
              <a:gd name="connsiteY0" fmla="*/ 2652 h 2652"/>
              <a:gd name="connsiteX1" fmla="*/ 0 w 8863"/>
              <a:gd name="connsiteY1" fmla="*/ 0 h 2652"/>
              <a:gd name="connsiteX0" fmla="*/ 10000 w 10000"/>
              <a:gd name="connsiteY0" fmla="*/ 9876 h 9876"/>
              <a:gd name="connsiteX1" fmla="*/ 0 w 10000"/>
              <a:gd name="connsiteY1" fmla="*/ 0 h 9876"/>
              <a:gd name="connsiteX0" fmla="*/ 9679 w 9679"/>
              <a:gd name="connsiteY0" fmla="*/ 10000 h 10000"/>
              <a:gd name="connsiteX1" fmla="*/ 0 w 9679"/>
              <a:gd name="connsiteY1" fmla="*/ 0 h 10000"/>
              <a:gd name="connsiteX0" fmla="*/ 43142 w 43142"/>
              <a:gd name="connsiteY0" fmla="*/ 3017 h 5048"/>
              <a:gd name="connsiteX1" fmla="*/ 0 w 43142"/>
              <a:gd name="connsiteY1" fmla="*/ 2031 h 5048"/>
              <a:gd name="connsiteX0" fmla="*/ 10000 w 10000"/>
              <a:gd name="connsiteY0" fmla="*/ 1954 h 1954"/>
              <a:gd name="connsiteX1" fmla="*/ 0 w 10000"/>
              <a:gd name="connsiteY1" fmla="*/ 0 h 1954"/>
              <a:gd name="connsiteX0" fmla="*/ 11159 w 11159"/>
              <a:gd name="connsiteY0" fmla="*/ 0 h 759"/>
              <a:gd name="connsiteX1" fmla="*/ 0 w 11159"/>
              <a:gd name="connsiteY1" fmla="*/ 759 h 759"/>
              <a:gd name="connsiteX0" fmla="*/ 10855 w 10855"/>
              <a:gd name="connsiteY0" fmla="*/ 70827 h 70827"/>
              <a:gd name="connsiteX1" fmla="*/ 0 w 10855"/>
              <a:gd name="connsiteY1" fmla="*/ 0 h 70827"/>
            </a:gdLst>
            <a:ahLst/>
            <a:cxnLst>
              <a:cxn ang="0">
                <a:pos x="connsiteX0" y="connsiteY0"/>
              </a:cxn>
              <a:cxn ang="0">
                <a:pos x="connsiteX1" y="connsiteY1"/>
              </a:cxn>
            </a:cxnLst>
            <a:rect l="l" t="t" r="r" b="b"/>
            <a:pathLst>
              <a:path w="10855" h="70827">
                <a:moveTo>
                  <a:pt x="10855" y="70827"/>
                </a:moveTo>
                <a:lnTo>
                  <a:pt x="0"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073" name="Freeform 12">
            <a:extLst>
              <a:ext uri="{FF2B5EF4-FFF2-40B4-BE49-F238E27FC236}">
                <a16:creationId xmlns:a16="http://schemas.microsoft.com/office/drawing/2014/main" id="{169E532F-3DF7-1E6E-F7FD-73247F88F505}"/>
              </a:ext>
            </a:extLst>
          </p:cNvPr>
          <p:cNvSpPr>
            <a:spLocks/>
          </p:cNvSpPr>
          <p:nvPr/>
        </p:nvSpPr>
        <p:spPr bwMode="auto">
          <a:xfrm>
            <a:off x="609601" y="36651"/>
            <a:ext cx="7233302" cy="2109419"/>
          </a:xfrm>
          <a:custGeom>
            <a:avLst/>
            <a:gdLst>
              <a:gd name="T0" fmla="*/ 1344 w 1344"/>
              <a:gd name="T1" fmla="*/ 1746 h 1746"/>
              <a:gd name="T2" fmla="*/ 0 w 1344"/>
              <a:gd name="T3" fmla="*/ 0 h 1746"/>
              <a:gd name="connsiteX0" fmla="*/ 60946 w 60946"/>
              <a:gd name="connsiteY0" fmla="*/ 5222 h 5222"/>
              <a:gd name="connsiteX1" fmla="*/ 0 w 60946"/>
              <a:gd name="connsiteY1" fmla="*/ 0 h 5222"/>
              <a:gd name="connsiteX0" fmla="*/ 10000 w 10000"/>
              <a:gd name="connsiteY0" fmla="*/ 10000 h 10000"/>
              <a:gd name="connsiteX1" fmla="*/ 0 w 10000"/>
              <a:gd name="connsiteY1" fmla="*/ 0 h 10000"/>
              <a:gd name="connsiteX0" fmla="*/ 10350 w 10350"/>
              <a:gd name="connsiteY0" fmla="*/ 9375 h 9375"/>
              <a:gd name="connsiteX1" fmla="*/ 0 w 10350"/>
              <a:gd name="connsiteY1" fmla="*/ 0 h 9375"/>
              <a:gd name="connsiteX0" fmla="*/ 10749 w 10749"/>
              <a:gd name="connsiteY0" fmla="*/ 11419 h 11419"/>
              <a:gd name="connsiteX1" fmla="*/ 0 w 10749"/>
              <a:gd name="connsiteY1" fmla="*/ 0 h 11419"/>
            </a:gdLst>
            <a:ahLst/>
            <a:cxnLst>
              <a:cxn ang="0">
                <a:pos x="connsiteX0" y="connsiteY0"/>
              </a:cxn>
              <a:cxn ang="0">
                <a:pos x="connsiteX1" y="connsiteY1"/>
              </a:cxn>
            </a:cxnLst>
            <a:rect l="l" t="t" r="r" b="b"/>
            <a:pathLst>
              <a:path w="10749" h="11419">
                <a:moveTo>
                  <a:pt x="10749" y="11419"/>
                </a:moveTo>
                <a:lnTo>
                  <a:pt x="0"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075" name="Freeform 12">
            <a:extLst>
              <a:ext uri="{FF2B5EF4-FFF2-40B4-BE49-F238E27FC236}">
                <a16:creationId xmlns:a16="http://schemas.microsoft.com/office/drawing/2014/main" id="{C1E71043-DD92-E891-3A15-80A2827B367F}"/>
              </a:ext>
            </a:extLst>
          </p:cNvPr>
          <p:cNvSpPr>
            <a:spLocks/>
          </p:cNvSpPr>
          <p:nvPr/>
        </p:nvSpPr>
        <p:spPr bwMode="auto">
          <a:xfrm flipH="1">
            <a:off x="5204275" y="88191"/>
            <a:ext cx="2634048" cy="2059255"/>
          </a:xfrm>
          <a:custGeom>
            <a:avLst/>
            <a:gdLst>
              <a:gd name="T0" fmla="*/ 1344 w 1344"/>
              <a:gd name="T1" fmla="*/ 1746 h 1746"/>
              <a:gd name="T2" fmla="*/ 0 w 1344"/>
              <a:gd name="T3" fmla="*/ 0 h 1746"/>
              <a:gd name="connsiteX0" fmla="*/ 9524 w 9524"/>
              <a:gd name="connsiteY0" fmla="*/ 9939 h 9939"/>
              <a:gd name="connsiteX1" fmla="*/ 0 w 9524"/>
              <a:gd name="connsiteY1" fmla="*/ 0 h 9939"/>
              <a:gd name="connsiteX0" fmla="*/ 126 w 63603"/>
              <a:gd name="connsiteY0" fmla="*/ 4712 h 4712"/>
              <a:gd name="connsiteX1" fmla="*/ 63477 w 63603"/>
              <a:gd name="connsiteY1" fmla="*/ 0 h 4712"/>
              <a:gd name="connsiteX0" fmla="*/ 0 w 9960"/>
              <a:gd name="connsiteY0" fmla="*/ 10000 h 10000"/>
              <a:gd name="connsiteX1" fmla="*/ 9960 w 9960"/>
              <a:gd name="connsiteY1" fmla="*/ 0 h 10000"/>
              <a:gd name="connsiteX0" fmla="*/ 0 w 5331"/>
              <a:gd name="connsiteY0" fmla="*/ 9563 h 9563"/>
              <a:gd name="connsiteX1" fmla="*/ 5331 w 5331"/>
              <a:gd name="connsiteY1" fmla="*/ 0 h 9563"/>
              <a:gd name="connsiteX0" fmla="*/ 0 w 8899"/>
              <a:gd name="connsiteY0" fmla="*/ 10152 h 10152"/>
              <a:gd name="connsiteX1" fmla="*/ 8899 w 8899"/>
              <a:gd name="connsiteY1" fmla="*/ 0 h 10152"/>
              <a:gd name="connsiteX0" fmla="*/ 0 w 11239"/>
              <a:gd name="connsiteY0" fmla="*/ 10131 h 10131"/>
              <a:gd name="connsiteX1" fmla="*/ 11239 w 11239"/>
              <a:gd name="connsiteY1" fmla="*/ 0 h 10131"/>
              <a:gd name="connsiteX0" fmla="*/ 0 w 10701"/>
              <a:gd name="connsiteY0" fmla="*/ 10000 h 10000"/>
              <a:gd name="connsiteX1" fmla="*/ 10701 w 10701"/>
              <a:gd name="connsiteY1" fmla="*/ 0 h 10000"/>
              <a:gd name="connsiteX0" fmla="*/ 0 w 11502"/>
              <a:gd name="connsiteY0" fmla="*/ 12003 h 12003"/>
              <a:gd name="connsiteX1" fmla="*/ 11502 w 11502"/>
              <a:gd name="connsiteY1" fmla="*/ 0 h 12003"/>
            </a:gdLst>
            <a:ahLst/>
            <a:cxnLst>
              <a:cxn ang="0">
                <a:pos x="connsiteX0" y="connsiteY0"/>
              </a:cxn>
              <a:cxn ang="0">
                <a:pos x="connsiteX1" y="connsiteY1"/>
              </a:cxn>
            </a:cxnLst>
            <a:rect l="l" t="t" r="r" b="b"/>
            <a:pathLst>
              <a:path w="11502" h="12003">
                <a:moveTo>
                  <a:pt x="0" y="12003"/>
                </a:moveTo>
                <a:lnTo>
                  <a:pt x="11502"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076" name="Freeform 12">
            <a:extLst>
              <a:ext uri="{FF2B5EF4-FFF2-40B4-BE49-F238E27FC236}">
                <a16:creationId xmlns:a16="http://schemas.microsoft.com/office/drawing/2014/main" id="{B7C3DFC5-9AF0-1221-87BB-EA3DFFF6FB97}"/>
              </a:ext>
            </a:extLst>
          </p:cNvPr>
          <p:cNvSpPr>
            <a:spLocks/>
          </p:cNvSpPr>
          <p:nvPr/>
        </p:nvSpPr>
        <p:spPr bwMode="auto">
          <a:xfrm flipH="1">
            <a:off x="7633949" y="62384"/>
            <a:ext cx="212145" cy="2089015"/>
          </a:xfrm>
          <a:custGeom>
            <a:avLst/>
            <a:gdLst>
              <a:gd name="T0" fmla="*/ 1344 w 1344"/>
              <a:gd name="T1" fmla="*/ 1746 h 1746"/>
              <a:gd name="T2" fmla="*/ 0 w 1344"/>
              <a:gd name="T3" fmla="*/ 0 h 1746"/>
              <a:gd name="connsiteX0" fmla="*/ 9957 w 9957"/>
              <a:gd name="connsiteY0" fmla="*/ 9939 h 9939"/>
              <a:gd name="connsiteX1" fmla="*/ 0 w 9957"/>
              <a:gd name="connsiteY1" fmla="*/ 0 h 9939"/>
              <a:gd name="connsiteX0" fmla="*/ 446 w 10776"/>
              <a:gd name="connsiteY0" fmla="*/ 4574 h 4574"/>
              <a:gd name="connsiteX1" fmla="*/ 10330 w 10776"/>
              <a:gd name="connsiteY1" fmla="*/ 0 h 4574"/>
              <a:gd name="connsiteX0" fmla="*/ 0 w 9172"/>
              <a:gd name="connsiteY0" fmla="*/ 10000 h 10000"/>
              <a:gd name="connsiteX1" fmla="*/ 9172 w 9172"/>
              <a:gd name="connsiteY1" fmla="*/ 0 h 10000"/>
              <a:gd name="connsiteX0" fmla="*/ 0 w 11865"/>
              <a:gd name="connsiteY0" fmla="*/ 10150 h 10150"/>
              <a:gd name="connsiteX1" fmla="*/ 11865 w 11865"/>
              <a:gd name="connsiteY1" fmla="*/ 0 h 10150"/>
              <a:gd name="connsiteX0" fmla="*/ 0 w 1070"/>
              <a:gd name="connsiteY0" fmla="*/ 10000 h 10000"/>
              <a:gd name="connsiteX1" fmla="*/ 1070 w 1070"/>
              <a:gd name="connsiteY1" fmla="*/ 0 h 10000"/>
              <a:gd name="connsiteX0" fmla="*/ 0 w 13721"/>
              <a:gd name="connsiteY0" fmla="*/ 10370 h 10370"/>
              <a:gd name="connsiteX1" fmla="*/ 13721 w 13721"/>
              <a:gd name="connsiteY1" fmla="*/ 0 h 10370"/>
              <a:gd name="connsiteX0" fmla="*/ 0 w 13987"/>
              <a:gd name="connsiteY0" fmla="*/ 10196 h 10196"/>
              <a:gd name="connsiteX1" fmla="*/ 13987 w 13987"/>
              <a:gd name="connsiteY1" fmla="*/ 0 h 10196"/>
              <a:gd name="connsiteX0" fmla="*/ 0 w 10665"/>
              <a:gd name="connsiteY0" fmla="*/ 10022 h 10022"/>
              <a:gd name="connsiteX1" fmla="*/ 10665 w 10665"/>
              <a:gd name="connsiteY1" fmla="*/ 0 h 10022"/>
              <a:gd name="connsiteX0" fmla="*/ 0 w 7554"/>
              <a:gd name="connsiteY0" fmla="*/ 12178 h 12178"/>
              <a:gd name="connsiteX1" fmla="*/ 7554 w 7554"/>
              <a:gd name="connsiteY1" fmla="*/ 0 h 12178"/>
            </a:gdLst>
            <a:ahLst/>
            <a:cxnLst>
              <a:cxn ang="0">
                <a:pos x="connsiteX0" y="connsiteY0"/>
              </a:cxn>
              <a:cxn ang="0">
                <a:pos x="connsiteX1" y="connsiteY1"/>
              </a:cxn>
            </a:cxnLst>
            <a:rect l="l" t="t" r="r" b="b"/>
            <a:pathLst>
              <a:path w="7554" h="12178">
                <a:moveTo>
                  <a:pt x="0" y="12178"/>
                </a:moveTo>
                <a:lnTo>
                  <a:pt x="7554"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077" name="Freeform 12">
            <a:extLst>
              <a:ext uri="{FF2B5EF4-FFF2-40B4-BE49-F238E27FC236}">
                <a16:creationId xmlns:a16="http://schemas.microsoft.com/office/drawing/2014/main" id="{DCC36D8D-F5D8-D0CA-8374-F62B59089FC8}"/>
              </a:ext>
            </a:extLst>
          </p:cNvPr>
          <p:cNvSpPr>
            <a:spLocks/>
          </p:cNvSpPr>
          <p:nvPr/>
        </p:nvSpPr>
        <p:spPr bwMode="auto">
          <a:xfrm flipH="1">
            <a:off x="7854924" y="126743"/>
            <a:ext cx="1031544" cy="2025132"/>
          </a:xfrm>
          <a:custGeom>
            <a:avLst/>
            <a:gdLst>
              <a:gd name="T0" fmla="*/ 1344 w 1344"/>
              <a:gd name="T1" fmla="*/ 1746 h 1746"/>
              <a:gd name="T2" fmla="*/ 0 w 1344"/>
              <a:gd name="T3" fmla="*/ 0 h 1746"/>
              <a:gd name="connsiteX0" fmla="*/ 819 w 3105"/>
              <a:gd name="connsiteY0" fmla="*/ 4539 h 4539"/>
              <a:gd name="connsiteX1" fmla="*/ 2286 w 3105"/>
              <a:gd name="connsiteY1" fmla="*/ 0 h 4539"/>
              <a:gd name="connsiteX0" fmla="*/ 0 w 4724"/>
              <a:gd name="connsiteY0" fmla="*/ 10000 h 10000"/>
              <a:gd name="connsiteX1" fmla="*/ 4724 w 4724"/>
              <a:gd name="connsiteY1" fmla="*/ 0 h 10000"/>
              <a:gd name="connsiteX0" fmla="*/ 0 w 11950"/>
              <a:gd name="connsiteY0" fmla="*/ 10075 h 10075"/>
              <a:gd name="connsiteX1" fmla="*/ 11950 w 11950"/>
              <a:gd name="connsiteY1" fmla="*/ 0 h 10075"/>
              <a:gd name="connsiteX0" fmla="*/ 9677 w 9677"/>
              <a:gd name="connsiteY0" fmla="*/ 9549 h 9549"/>
              <a:gd name="connsiteX1" fmla="*/ 0 w 9677"/>
              <a:gd name="connsiteY1" fmla="*/ 0 h 9549"/>
              <a:gd name="connsiteX0" fmla="*/ 8832 w 8832"/>
              <a:gd name="connsiteY0" fmla="*/ 10388 h 10388"/>
              <a:gd name="connsiteX1" fmla="*/ 0 w 8832"/>
              <a:gd name="connsiteY1" fmla="*/ 0 h 10388"/>
              <a:gd name="connsiteX0" fmla="*/ 16613 w 16613"/>
              <a:gd name="connsiteY0" fmla="*/ 11920 h 11920"/>
              <a:gd name="connsiteX1" fmla="*/ 0 w 16613"/>
              <a:gd name="connsiteY1" fmla="*/ 0 h 11920"/>
            </a:gdLst>
            <a:ahLst/>
            <a:cxnLst>
              <a:cxn ang="0">
                <a:pos x="connsiteX0" y="connsiteY0"/>
              </a:cxn>
              <a:cxn ang="0">
                <a:pos x="connsiteX1" y="connsiteY1"/>
              </a:cxn>
            </a:cxnLst>
            <a:rect l="l" t="t" r="r" b="b"/>
            <a:pathLst>
              <a:path w="16613" h="11920">
                <a:moveTo>
                  <a:pt x="16613" y="11920"/>
                </a:moveTo>
                <a:lnTo>
                  <a:pt x="0"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078" name="Freeform 12">
            <a:extLst>
              <a:ext uri="{FF2B5EF4-FFF2-40B4-BE49-F238E27FC236}">
                <a16:creationId xmlns:a16="http://schemas.microsoft.com/office/drawing/2014/main" id="{041630CC-DD30-191F-E3BD-7CAAA9F2CAD0}"/>
              </a:ext>
            </a:extLst>
          </p:cNvPr>
          <p:cNvSpPr>
            <a:spLocks/>
          </p:cNvSpPr>
          <p:nvPr/>
        </p:nvSpPr>
        <p:spPr bwMode="auto">
          <a:xfrm flipH="1">
            <a:off x="7854075" y="1481063"/>
            <a:ext cx="1186969" cy="674957"/>
          </a:xfrm>
          <a:custGeom>
            <a:avLst/>
            <a:gdLst>
              <a:gd name="T0" fmla="*/ 1344 w 1344"/>
              <a:gd name="T1" fmla="*/ 1746 h 1746"/>
              <a:gd name="T2" fmla="*/ 0 w 1344"/>
              <a:gd name="T3" fmla="*/ 0 h 1746"/>
              <a:gd name="connsiteX0" fmla="*/ 10032 w 10032"/>
              <a:gd name="connsiteY0" fmla="*/ 10038 h 10038"/>
              <a:gd name="connsiteX1" fmla="*/ 0 w 10032"/>
              <a:gd name="connsiteY1" fmla="*/ 0 h 10038"/>
              <a:gd name="connsiteX0" fmla="*/ 1093 w 1207"/>
              <a:gd name="connsiteY0" fmla="*/ 3451 h 3451"/>
              <a:gd name="connsiteX1" fmla="*/ 114 w 1207"/>
              <a:gd name="connsiteY1" fmla="*/ 0 h 3451"/>
              <a:gd name="connsiteX0" fmla="*/ 8112 w 8112"/>
              <a:gd name="connsiteY0" fmla="*/ 10000 h 10000"/>
              <a:gd name="connsiteX1" fmla="*/ 0 w 8112"/>
              <a:gd name="connsiteY1" fmla="*/ 0 h 10000"/>
              <a:gd name="connsiteX0" fmla="*/ 11190 w 11190"/>
              <a:gd name="connsiteY0" fmla="*/ 8744 h 8744"/>
              <a:gd name="connsiteX1" fmla="*/ 0 w 11190"/>
              <a:gd name="connsiteY1" fmla="*/ 0 h 8744"/>
              <a:gd name="connsiteX0" fmla="*/ 10000 w 10000"/>
              <a:gd name="connsiteY0" fmla="*/ 11005 h 11005"/>
              <a:gd name="connsiteX1" fmla="*/ 0 w 10000"/>
              <a:gd name="connsiteY1" fmla="*/ 0 h 11005"/>
              <a:gd name="connsiteX0" fmla="*/ 8582 w 8582"/>
              <a:gd name="connsiteY0" fmla="*/ 4686 h 4686"/>
              <a:gd name="connsiteX1" fmla="*/ 0 w 8582"/>
              <a:gd name="connsiteY1" fmla="*/ 0 h 4686"/>
              <a:gd name="connsiteX0" fmla="*/ 10539 w 10539"/>
              <a:gd name="connsiteY0" fmla="*/ 12043 h 12043"/>
              <a:gd name="connsiteX1" fmla="*/ 0 w 10539"/>
              <a:gd name="connsiteY1" fmla="*/ 0 h 12043"/>
              <a:gd name="connsiteX0" fmla="*/ 19042 w 19042"/>
              <a:gd name="connsiteY0" fmla="*/ 16062 h 16062"/>
              <a:gd name="connsiteX1" fmla="*/ 0 w 19042"/>
              <a:gd name="connsiteY1" fmla="*/ 0 h 16062"/>
            </a:gdLst>
            <a:ahLst/>
            <a:cxnLst>
              <a:cxn ang="0">
                <a:pos x="connsiteX0" y="connsiteY0"/>
              </a:cxn>
              <a:cxn ang="0">
                <a:pos x="connsiteX1" y="connsiteY1"/>
              </a:cxn>
            </a:cxnLst>
            <a:rect l="l" t="t" r="r" b="b"/>
            <a:pathLst>
              <a:path w="19042" h="16062">
                <a:moveTo>
                  <a:pt x="19042" y="16062"/>
                </a:moveTo>
                <a:lnTo>
                  <a:pt x="0"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079" name="Freeform 12">
            <a:extLst>
              <a:ext uri="{FF2B5EF4-FFF2-40B4-BE49-F238E27FC236}">
                <a16:creationId xmlns:a16="http://schemas.microsoft.com/office/drawing/2014/main" id="{9DD15A27-3BAD-E748-A874-8C72CD336F6B}"/>
              </a:ext>
            </a:extLst>
          </p:cNvPr>
          <p:cNvSpPr>
            <a:spLocks/>
          </p:cNvSpPr>
          <p:nvPr/>
        </p:nvSpPr>
        <p:spPr bwMode="auto">
          <a:xfrm flipH="1" flipV="1">
            <a:off x="6638004" y="2160758"/>
            <a:ext cx="1217794" cy="4632953"/>
          </a:xfrm>
          <a:custGeom>
            <a:avLst/>
            <a:gdLst>
              <a:gd name="T0" fmla="*/ 1344 w 1344"/>
              <a:gd name="T1" fmla="*/ 1746 h 1746"/>
              <a:gd name="T2" fmla="*/ 0 w 1344"/>
              <a:gd name="T3" fmla="*/ 0 h 1746"/>
              <a:gd name="connsiteX0" fmla="*/ 9469 w 9469"/>
              <a:gd name="connsiteY0" fmla="*/ 9841 h 9841"/>
              <a:gd name="connsiteX1" fmla="*/ 0 w 9469"/>
              <a:gd name="connsiteY1" fmla="*/ 0 h 9841"/>
              <a:gd name="connsiteX0" fmla="*/ 9043 w 9043"/>
              <a:gd name="connsiteY0" fmla="*/ 10069 h 10069"/>
              <a:gd name="connsiteX1" fmla="*/ 0 w 9043"/>
              <a:gd name="connsiteY1" fmla="*/ 0 h 10069"/>
              <a:gd name="connsiteX0" fmla="*/ 104 w 98521"/>
              <a:gd name="connsiteY0" fmla="*/ 17495 h 17495"/>
              <a:gd name="connsiteX1" fmla="*/ 98417 w 98521"/>
              <a:gd name="connsiteY1" fmla="*/ 0 h 17495"/>
              <a:gd name="connsiteX0" fmla="*/ 0 w 98313"/>
              <a:gd name="connsiteY0" fmla="*/ 17495 h 17495"/>
              <a:gd name="connsiteX1" fmla="*/ 98313 w 98313"/>
              <a:gd name="connsiteY1" fmla="*/ 0 h 17495"/>
              <a:gd name="connsiteX0" fmla="*/ 0 w 6777"/>
              <a:gd name="connsiteY0" fmla="*/ 17237 h 17237"/>
              <a:gd name="connsiteX1" fmla="*/ 6777 w 6777"/>
              <a:gd name="connsiteY1" fmla="*/ 0 h 17237"/>
              <a:gd name="connsiteX0" fmla="*/ 0 w 10728"/>
              <a:gd name="connsiteY0" fmla="*/ 9910 h 9910"/>
              <a:gd name="connsiteX1" fmla="*/ 10728 w 10728"/>
              <a:gd name="connsiteY1" fmla="*/ 0 h 9910"/>
              <a:gd name="connsiteX0" fmla="*/ 0 w 23235"/>
              <a:gd name="connsiteY0" fmla="*/ 10000 h 10000"/>
              <a:gd name="connsiteX1" fmla="*/ 23235 w 23235"/>
              <a:gd name="connsiteY1" fmla="*/ 0 h 10000"/>
              <a:gd name="connsiteX0" fmla="*/ 0 w 27562"/>
              <a:gd name="connsiteY0" fmla="*/ 10167 h 10167"/>
              <a:gd name="connsiteX1" fmla="*/ 27562 w 27562"/>
              <a:gd name="connsiteY1" fmla="*/ 0 h 10167"/>
              <a:gd name="connsiteX0" fmla="*/ 0 w 32089"/>
              <a:gd name="connsiteY0" fmla="*/ 10885 h 10885"/>
              <a:gd name="connsiteX1" fmla="*/ 32089 w 32089"/>
              <a:gd name="connsiteY1" fmla="*/ 0 h 10885"/>
            </a:gdLst>
            <a:ahLst/>
            <a:cxnLst>
              <a:cxn ang="0">
                <a:pos x="connsiteX0" y="connsiteY0"/>
              </a:cxn>
              <a:cxn ang="0">
                <a:pos x="connsiteX1" y="connsiteY1"/>
              </a:cxn>
            </a:cxnLst>
            <a:rect l="l" t="t" r="r" b="b"/>
            <a:pathLst>
              <a:path w="32089" h="10885">
                <a:moveTo>
                  <a:pt x="0" y="10885"/>
                </a:moveTo>
                <a:lnTo>
                  <a:pt x="32089"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080" name="Freeform 12">
            <a:extLst>
              <a:ext uri="{FF2B5EF4-FFF2-40B4-BE49-F238E27FC236}">
                <a16:creationId xmlns:a16="http://schemas.microsoft.com/office/drawing/2014/main" id="{E56374B3-2304-E217-7D8A-C4F46B2A00BC}"/>
              </a:ext>
            </a:extLst>
          </p:cNvPr>
          <p:cNvSpPr>
            <a:spLocks/>
          </p:cNvSpPr>
          <p:nvPr/>
        </p:nvSpPr>
        <p:spPr bwMode="auto">
          <a:xfrm flipH="1">
            <a:off x="7853675" y="2160656"/>
            <a:ext cx="1225957" cy="184873"/>
          </a:xfrm>
          <a:custGeom>
            <a:avLst/>
            <a:gdLst>
              <a:gd name="T0" fmla="*/ 1344 w 1344"/>
              <a:gd name="T1" fmla="*/ 1746 h 1746"/>
              <a:gd name="T2" fmla="*/ 0 w 1344"/>
              <a:gd name="T3" fmla="*/ 0 h 1746"/>
              <a:gd name="connsiteX0" fmla="*/ 9983 w 9983"/>
              <a:gd name="connsiteY0" fmla="*/ 10358 h 10358"/>
              <a:gd name="connsiteX1" fmla="*/ 0 w 9983"/>
              <a:gd name="connsiteY1" fmla="*/ 0 h 10358"/>
              <a:gd name="connsiteX0" fmla="*/ 1082 w 1255"/>
              <a:gd name="connsiteY0" fmla="*/ 569 h 6318"/>
              <a:gd name="connsiteX1" fmla="*/ 173 w 1255"/>
              <a:gd name="connsiteY1" fmla="*/ 5749 h 6318"/>
              <a:gd name="connsiteX0" fmla="*/ 7244 w 7244"/>
              <a:gd name="connsiteY0" fmla="*/ 0 h 8198"/>
              <a:gd name="connsiteX1" fmla="*/ 0 w 7244"/>
              <a:gd name="connsiteY1" fmla="*/ 8198 h 8198"/>
              <a:gd name="connsiteX0" fmla="*/ 10912 w 10912"/>
              <a:gd name="connsiteY0" fmla="*/ 0 h 8779"/>
              <a:gd name="connsiteX1" fmla="*/ 0 w 10912"/>
              <a:gd name="connsiteY1" fmla="*/ 8779 h 8779"/>
              <a:gd name="connsiteX0" fmla="*/ 9019 w 9019"/>
              <a:gd name="connsiteY0" fmla="*/ 530 h 530"/>
              <a:gd name="connsiteX1" fmla="*/ 0 w 9019"/>
              <a:gd name="connsiteY1" fmla="*/ 0 h 530"/>
              <a:gd name="connsiteX0" fmla="*/ 10435 w 10435"/>
              <a:gd name="connsiteY0" fmla="*/ 0 h 50067"/>
              <a:gd name="connsiteX1" fmla="*/ 0 w 10435"/>
              <a:gd name="connsiteY1" fmla="*/ 50067 h 50067"/>
              <a:gd name="connsiteX0" fmla="*/ 11507 w 11507"/>
              <a:gd name="connsiteY0" fmla="*/ 0 h 52745"/>
              <a:gd name="connsiteX1" fmla="*/ 0 w 11507"/>
              <a:gd name="connsiteY1" fmla="*/ 52745 h 52745"/>
              <a:gd name="connsiteX0" fmla="*/ 20704 w 20704"/>
              <a:gd name="connsiteY0" fmla="*/ 0 h 66327"/>
              <a:gd name="connsiteX1" fmla="*/ 0 w 20704"/>
              <a:gd name="connsiteY1" fmla="*/ 66327 h 66327"/>
            </a:gdLst>
            <a:ahLst/>
            <a:cxnLst>
              <a:cxn ang="0">
                <a:pos x="connsiteX0" y="connsiteY0"/>
              </a:cxn>
              <a:cxn ang="0">
                <a:pos x="connsiteX1" y="connsiteY1"/>
              </a:cxn>
            </a:cxnLst>
            <a:rect l="l" t="t" r="r" b="b"/>
            <a:pathLst>
              <a:path w="20704" h="66327">
                <a:moveTo>
                  <a:pt x="20704" y="0"/>
                </a:moveTo>
                <a:lnTo>
                  <a:pt x="0" y="66327"/>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081" name="Freeform 12">
            <a:extLst>
              <a:ext uri="{FF2B5EF4-FFF2-40B4-BE49-F238E27FC236}">
                <a16:creationId xmlns:a16="http://schemas.microsoft.com/office/drawing/2014/main" id="{89ECDB2E-B9C2-3DA8-E723-8FC9C2D2C81D}"/>
              </a:ext>
            </a:extLst>
          </p:cNvPr>
          <p:cNvSpPr>
            <a:spLocks/>
          </p:cNvSpPr>
          <p:nvPr/>
        </p:nvSpPr>
        <p:spPr bwMode="auto">
          <a:xfrm flipH="1" flipV="1">
            <a:off x="7852635" y="2156875"/>
            <a:ext cx="1214085" cy="1058511"/>
          </a:xfrm>
          <a:custGeom>
            <a:avLst/>
            <a:gdLst>
              <a:gd name="T0" fmla="*/ 1344 w 1344"/>
              <a:gd name="T1" fmla="*/ 1746 h 1746"/>
              <a:gd name="T2" fmla="*/ 0 w 1344"/>
              <a:gd name="T3" fmla="*/ 0 h 1746"/>
              <a:gd name="connsiteX0" fmla="*/ 10000 w 10000"/>
              <a:gd name="connsiteY0" fmla="*/ 9722 h 9722"/>
              <a:gd name="connsiteX1" fmla="*/ 0 w 10000"/>
              <a:gd name="connsiteY1" fmla="*/ 0 h 9722"/>
              <a:gd name="connsiteX0" fmla="*/ 1977 w 1977"/>
              <a:gd name="connsiteY0" fmla="*/ 35498 h 35498"/>
              <a:gd name="connsiteX1" fmla="*/ 0 w 1977"/>
              <a:gd name="connsiteY1" fmla="*/ 0 h 35498"/>
              <a:gd name="connsiteX0" fmla="*/ 10000 w 10000"/>
              <a:gd name="connsiteY0" fmla="*/ 10000 h 10000"/>
              <a:gd name="connsiteX1" fmla="*/ 0 w 10000"/>
              <a:gd name="connsiteY1" fmla="*/ 0 h 10000"/>
              <a:gd name="connsiteX0" fmla="*/ 6266 w 6266"/>
              <a:gd name="connsiteY0" fmla="*/ 10163 h 10163"/>
              <a:gd name="connsiteX1" fmla="*/ 0 w 6266"/>
              <a:gd name="connsiteY1" fmla="*/ 0 h 10163"/>
              <a:gd name="connsiteX0" fmla="*/ 9059 w 9059"/>
              <a:gd name="connsiteY0" fmla="*/ 4485 h 4485"/>
              <a:gd name="connsiteX1" fmla="*/ 0 w 9059"/>
              <a:gd name="connsiteY1" fmla="*/ 0 h 4485"/>
              <a:gd name="connsiteX0" fmla="*/ 10000 w 10000"/>
              <a:gd name="connsiteY0" fmla="*/ 6896 h 6896"/>
              <a:gd name="connsiteX1" fmla="*/ 0 w 10000"/>
              <a:gd name="connsiteY1" fmla="*/ 0 h 6896"/>
              <a:gd name="connsiteX0" fmla="*/ 9900 w 9900"/>
              <a:gd name="connsiteY0" fmla="*/ 11254 h 11254"/>
              <a:gd name="connsiteX1" fmla="*/ 0 w 9900"/>
              <a:gd name="connsiteY1" fmla="*/ 0 h 11254"/>
              <a:gd name="connsiteX0" fmla="*/ 16484 w 16484"/>
              <a:gd name="connsiteY0" fmla="*/ 12643 h 12643"/>
              <a:gd name="connsiteX1" fmla="*/ 0 w 16484"/>
              <a:gd name="connsiteY1" fmla="*/ 0 h 12643"/>
            </a:gdLst>
            <a:ahLst/>
            <a:cxnLst>
              <a:cxn ang="0">
                <a:pos x="connsiteX0" y="connsiteY0"/>
              </a:cxn>
              <a:cxn ang="0">
                <a:pos x="connsiteX1" y="connsiteY1"/>
              </a:cxn>
            </a:cxnLst>
            <a:rect l="l" t="t" r="r" b="b"/>
            <a:pathLst>
              <a:path w="16484" h="12643">
                <a:moveTo>
                  <a:pt x="16484" y="12643"/>
                </a:moveTo>
                <a:lnTo>
                  <a:pt x="0"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082" name="Freeform 12">
            <a:extLst>
              <a:ext uri="{FF2B5EF4-FFF2-40B4-BE49-F238E27FC236}">
                <a16:creationId xmlns:a16="http://schemas.microsoft.com/office/drawing/2014/main" id="{CB2D6BAF-B730-9E32-056D-156DB71532F0}"/>
              </a:ext>
            </a:extLst>
          </p:cNvPr>
          <p:cNvSpPr>
            <a:spLocks/>
          </p:cNvSpPr>
          <p:nvPr/>
        </p:nvSpPr>
        <p:spPr bwMode="auto">
          <a:xfrm flipH="1" flipV="1">
            <a:off x="7858649" y="2163020"/>
            <a:ext cx="1220926" cy="2996145"/>
          </a:xfrm>
          <a:custGeom>
            <a:avLst/>
            <a:gdLst>
              <a:gd name="T0" fmla="*/ 1344 w 1344"/>
              <a:gd name="T1" fmla="*/ 1746 h 1746"/>
              <a:gd name="T2" fmla="*/ 0 w 1344"/>
              <a:gd name="T3" fmla="*/ 0 h 1746"/>
              <a:gd name="connsiteX0" fmla="*/ 9925 w 9925"/>
              <a:gd name="connsiteY0" fmla="*/ 9969 h 9969"/>
              <a:gd name="connsiteX1" fmla="*/ 0 w 9925"/>
              <a:gd name="connsiteY1" fmla="*/ 0 h 9969"/>
              <a:gd name="connsiteX0" fmla="*/ 10059 w 10059"/>
              <a:gd name="connsiteY0" fmla="*/ 10180 h 10180"/>
              <a:gd name="connsiteX1" fmla="*/ 0 w 10059"/>
              <a:gd name="connsiteY1" fmla="*/ 0 h 10180"/>
              <a:gd name="connsiteX0" fmla="*/ 2700 w 2700"/>
              <a:gd name="connsiteY0" fmla="*/ 17385 h 17385"/>
              <a:gd name="connsiteX1" fmla="*/ 0 w 2700"/>
              <a:gd name="connsiteY1" fmla="*/ 0 h 17385"/>
              <a:gd name="connsiteX0" fmla="*/ 10000 w 10000"/>
              <a:gd name="connsiteY0" fmla="*/ 10000 h 10000"/>
              <a:gd name="connsiteX1" fmla="*/ 0 w 10000"/>
              <a:gd name="connsiteY1" fmla="*/ 0 h 10000"/>
              <a:gd name="connsiteX0" fmla="*/ 5807 w 5807"/>
              <a:gd name="connsiteY0" fmla="*/ 10091 h 10091"/>
              <a:gd name="connsiteX1" fmla="*/ 0 w 5807"/>
              <a:gd name="connsiteY1" fmla="*/ 0 h 10091"/>
              <a:gd name="connsiteX0" fmla="*/ 9398 w 9398"/>
              <a:gd name="connsiteY0" fmla="*/ 6195 h 6195"/>
              <a:gd name="connsiteX1" fmla="*/ 0 w 9398"/>
              <a:gd name="connsiteY1" fmla="*/ 0 h 6195"/>
              <a:gd name="connsiteX0" fmla="*/ 9592 w 9592"/>
              <a:gd name="connsiteY0" fmla="*/ 10283 h 10283"/>
              <a:gd name="connsiteX1" fmla="*/ 0 w 9592"/>
              <a:gd name="connsiteY1" fmla="*/ 0 h 10283"/>
              <a:gd name="connsiteX0" fmla="*/ 12656 w 12656"/>
              <a:gd name="connsiteY0" fmla="*/ 11029 h 11029"/>
              <a:gd name="connsiteX1" fmla="*/ 0 w 12656"/>
              <a:gd name="connsiteY1" fmla="*/ 0 h 11029"/>
            </a:gdLst>
            <a:ahLst/>
            <a:cxnLst>
              <a:cxn ang="0">
                <a:pos x="connsiteX0" y="connsiteY0"/>
              </a:cxn>
              <a:cxn ang="0">
                <a:pos x="connsiteX1" y="connsiteY1"/>
              </a:cxn>
            </a:cxnLst>
            <a:rect l="l" t="t" r="r" b="b"/>
            <a:pathLst>
              <a:path w="12656" h="11029">
                <a:moveTo>
                  <a:pt x="12656" y="11029"/>
                </a:moveTo>
                <a:lnTo>
                  <a:pt x="0"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083" name="Freeform 12">
            <a:extLst>
              <a:ext uri="{FF2B5EF4-FFF2-40B4-BE49-F238E27FC236}">
                <a16:creationId xmlns:a16="http://schemas.microsoft.com/office/drawing/2014/main" id="{506C319C-10C3-EA14-2A1A-8B0B9AD5CFCD}"/>
              </a:ext>
            </a:extLst>
          </p:cNvPr>
          <p:cNvSpPr>
            <a:spLocks/>
          </p:cNvSpPr>
          <p:nvPr/>
        </p:nvSpPr>
        <p:spPr bwMode="auto">
          <a:xfrm>
            <a:off x="0" y="2163296"/>
            <a:ext cx="7856455" cy="1722904"/>
          </a:xfrm>
          <a:custGeom>
            <a:avLst/>
            <a:gdLst>
              <a:gd name="T0" fmla="*/ 1344 w 1344"/>
              <a:gd name="T1" fmla="*/ 1746 h 1746"/>
              <a:gd name="T2" fmla="*/ 0 w 1344"/>
              <a:gd name="T3" fmla="*/ 0 h 1746"/>
              <a:gd name="connsiteX0" fmla="*/ 41167 w 41167"/>
              <a:gd name="connsiteY0" fmla="*/ 82 h 92419"/>
              <a:gd name="connsiteX1" fmla="*/ 0 w 41167"/>
              <a:gd name="connsiteY1" fmla="*/ 92337 h 92419"/>
              <a:gd name="connsiteX0" fmla="*/ 41167 w 41167"/>
              <a:gd name="connsiteY0" fmla="*/ 0 h 92255"/>
              <a:gd name="connsiteX1" fmla="*/ 0 w 41167"/>
              <a:gd name="connsiteY1" fmla="*/ 92255 h 92255"/>
              <a:gd name="connsiteX0" fmla="*/ 48184 w 48184"/>
              <a:gd name="connsiteY0" fmla="*/ 0 h 110378"/>
              <a:gd name="connsiteX1" fmla="*/ 0 w 48184"/>
              <a:gd name="connsiteY1" fmla="*/ 110378 h 110378"/>
              <a:gd name="connsiteX0" fmla="*/ 52377 w 52377"/>
              <a:gd name="connsiteY0" fmla="*/ 0 h 113053"/>
              <a:gd name="connsiteX1" fmla="*/ 0 w 52377"/>
              <a:gd name="connsiteY1" fmla="*/ 113053 h 113053"/>
            </a:gdLst>
            <a:ahLst/>
            <a:cxnLst>
              <a:cxn ang="0">
                <a:pos x="connsiteX0" y="connsiteY0"/>
              </a:cxn>
              <a:cxn ang="0">
                <a:pos x="connsiteX1" y="connsiteY1"/>
              </a:cxn>
            </a:cxnLst>
            <a:rect l="l" t="t" r="r" b="b"/>
            <a:pathLst>
              <a:path w="52377" h="113053">
                <a:moveTo>
                  <a:pt x="52377" y="0"/>
                </a:moveTo>
                <a:lnTo>
                  <a:pt x="0" y="113053"/>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084" name="Freeform 12">
            <a:extLst>
              <a:ext uri="{FF2B5EF4-FFF2-40B4-BE49-F238E27FC236}">
                <a16:creationId xmlns:a16="http://schemas.microsoft.com/office/drawing/2014/main" id="{85ABA135-6A0F-FC0E-F73D-ED55EF3FCD09}"/>
              </a:ext>
            </a:extLst>
          </p:cNvPr>
          <p:cNvSpPr>
            <a:spLocks/>
          </p:cNvSpPr>
          <p:nvPr/>
        </p:nvSpPr>
        <p:spPr bwMode="auto">
          <a:xfrm flipV="1">
            <a:off x="3700569" y="2160979"/>
            <a:ext cx="4151010" cy="4619566"/>
          </a:xfrm>
          <a:custGeom>
            <a:avLst/>
            <a:gdLst>
              <a:gd name="T0" fmla="*/ 1344 w 1344"/>
              <a:gd name="T1" fmla="*/ 1746 h 1746"/>
              <a:gd name="T2" fmla="*/ 0 w 1344"/>
              <a:gd name="T3" fmla="*/ 0 h 1746"/>
              <a:gd name="connsiteX0" fmla="*/ 10500 w 10500"/>
              <a:gd name="connsiteY0" fmla="*/ 10023 h 10023"/>
              <a:gd name="connsiteX1" fmla="*/ 0 w 10500"/>
              <a:gd name="connsiteY1" fmla="*/ 0 h 10023"/>
              <a:gd name="connsiteX0" fmla="*/ 10288 w 10288"/>
              <a:gd name="connsiteY0" fmla="*/ 10068 h 10068"/>
              <a:gd name="connsiteX1" fmla="*/ 0 w 10288"/>
              <a:gd name="connsiteY1" fmla="*/ 0 h 10068"/>
              <a:gd name="connsiteX0" fmla="*/ 66843 w 66843"/>
              <a:gd name="connsiteY0" fmla="*/ 17699 h 17699"/>
              <a:gd name="connsiteX1" fmla="*/ 0 w 66843"/>
              <a:gd name="connsiteY1" fmla="*/ 0 h 17699"/>
              <a:gd name="connsiteX0" fmla="*/ 18089 w 18089"/>
              <a:gd name="connsiteY0" fmla="*/ 17494 h 17494"/>
              <a:gd name="connsiteX1" fmla="*/ 0 w 18089"/>
              <a:gd name="connsiteY1" fmla="*/ 0 h 17494"/>
              <a:gd name="connsiteX0" fmla="*/ 18089 w 18089"/>
              <a:gd name="connsiteY0" fmla="*/ 17494 h 17494"/>
              <a:gd name="connsiteX1" fmla="*/ 0 w 18089"/>
              <a:gd name="connsiteY1" fmla="*/ 0 h 17494"/>
              <a:gd name="connsiteX0" fmla="*/ 35380 w 35380"/>
              <a:gd name="connsiteY0" fmla="*/ 17289 h 17289"/>
              <a:gd name="connsiteX1" fmla="*/ 0 w 35380"/>
              <a:gd name="connsiteY1" fmla="*/ 0 h 17289"/>
              <a:gd name="connsiteX0" fmla="*/ 35640 w 35640"/>
              <a:gd name="connsiteY0" fmla="*/ 17391 h 17391"/>
              <a:gd name="connsiteX1" fmla="*/ 0 w 35640"/>
              <a:gd name="connsiteY1" fmla="*/ 0 h 17391"/>
              <a:gd name="connsiteX0" fmla="*/ 37788 w 37788"/>
              <a:gd name="connsiteY0" fmla="*/ 17109 h 17109"/>
              <a:gd name="connsiteX1" fmla="*/ 0 w 37788"/>
              <a:gd name="connsiteY1" fmla="*/ 0 h 17109"/>
              <a:gd name="connsiteX0" fmla="*/ 41904 w 41904"/>
              <a:gd name="connsiteY0" fmla="*/ 18371 h 18371"/>
              <a:gd name="connsiteX1" fmla="*/ 0 w 41904"/>
              <a:gd name="connsiteY1" fmla="*/ 0 h 18371"/>
            </a:gdLst>
            <a:ahLst/>
            <a:cxnLst>
              <a:cxn ang="0">
                <a:pos x="connsiteX0" y="connsiteY0"/>
              </a:cxn>
              <a:cxn ang="0">
                <a:pos x="connsiteX1" y="connsiteY1"/>
              </a:cxn>
            </a:cxnLst>
            <a:rect l="l" t="t" r="r" b="b"/>
            <a:pathLst>
              <a:path w="41904" h="18371">
                <a:moveTo>
                  <a:pt x="41904" y="18371"/>
                </a:moveTo>
                <a:lnTo>
                  <a:pt x="0"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085" name="Freeform 12">
            <a:extLst>
              <a:ext uri="{FF2B5EF4-FFF2-40B4-BE49-F238E27FC236}">
                <a16:creationId xmlns:a16="http://schemas.microsoft.com/office/drawing/2014/main" id="{654FA1E5-2F04-7953-3883-9D71D39B91FC}"/>
              </a:ext>
            </a:extLst>
          </p:cNvPr>
          <p:cNvSpPr>
            <a:spLocks/>
          </p:cNvSpPr>
          <p:nvPr/>
        </p:nvSpPr>
        <p:spPr bwMode="auto">
          <a:xfrm flipH="1" flipV="1">
            <a:off x="7854324" y="2161710"/>
            <a:ext cx="629708" cy="4631675"/>
          </a:xfrm>
          <a:custGeom>
            <a:avLst/>
            <a:gdLst>
              <a:gd name="T0" fmla="*/ 1344 w 1344"/>
              <a:gd name="T1" fmla="*/ 1746 h 1746"/>
              <a:gd name="T2" fmla="*/ 0 w 1344"/>
              <a:gd name="T3" fmla="*/ 0 h 1746"/>
              <a:gd name="connsiteX0" fmla="*/ 9818 w 9818"/>
              <a:gd name="connsiteY0" fmla="*/ 9788 h 9788"/>
              <a:gd name="connsiteX1" fmla="*/ 0 w 9818"/>
              <a:gd name="connsiteY1" fmla="*/ 0 h 9788"/>
              <a:gd name="connsiteX0" fmla="*/ 9966 w 9966"/>
              <a:gd name="connsiteY0" fmla="*/ 10178 h 10178"/>
              <a:gd name="connsiteX1" fmla="*/ 0 w 9966"/>
              <a:gd name="connsiteY1" fmla="*/ 0 h 10178"/>
              <a:gd name="connsiteX0" fmla="*/ 424 w 11670"/>
              <a:gd name="connsiteY0" fmla="*/ 17506 h 17506"/>
              <a:gd name="connsiteX1" fmla="*/ 11246 w 11670"/>
              <a:gd name="connsiteY1" fmla="*/ 0 h 17506"/>
              <a:gd name="connsiteX0" fmla="*/ 0 w 10822"/>
              <a:gd name="connsiteY0" fmla="*/ 17506 h 17506"/>
              <a:gd name="connsiteX1" fmla="*/ 10822 w 10822"/>
              <a:gd name="connsiteY1" fmla="*/ 0 h 17506"/>
              <a:gd name="connsiteX0" fmla="*/ 3324 w 3324"/>
              <a:gd name="connsiteY0" fmla="*/ 17300 h 17300"/>
              <a:gd name="connsiteX1" fmla="*/ 0 w 3324"/>
              <a:gd name="connsiteY1" fmla="*/ 0 h 17300"/>
              <a:gd name="connsiteX0" fmla="*/ 7612 w 7612"/>
              <a:gd name="connsiteY0" fmla="*/ 9970 h 9970"/>
              <a:gd name="connsiteX1" fmla="*/ 0 w 7612"/>
              <a:gd name="connsiteY1" fmla="*/ 0 h 9970"/>
              <a:gd name="connsiteX0" fmla="*/ 8396 w 8396"/>
              <a:gd name="connsiteY0" fmla="*/ 10052 h 10052"/>
              <a:gd name="connsiteX1" fmla="*/ 0 w 8396"/>
              <a:gd name="connsiteY1" fmla="*/ 0 h 10052"/>
              <a:gd name="connsiteX0" fmla="*/ 10745 w 10745"/>
              <a:gd name="connsiteY0" fmla="*/ 10664 h 10664"/>
              <a:gd name="connsiteX1" fmla="*/ 0 w 10745"/>
              <a:gd name="connsiteY1" fmla="*/ 0 h 10664"/>
            </a:gdLst>
            <a:ahLst/>
            <a:cxnLst>
              <a:cxn ang="0">
                <a:pos x="connsiteX0" y="connsiteY0"/>
              </a:cxn>
              <a:cxn ang="0">
                <a:pos x="connsiteX1" y="connsiteY1"/>
              </a:cxn>
            </a:cxnLst>
            <a:rect l="l" t="t" r="r" b="b"/>
            <a:pathLst>
              <a:path w="10745" h="10664">
                <a:moveTo>
                  <a:pt x="10745" y="10664"/>
                </a:moveTo>
                <a:lnTo>
                  <a:pt x="0"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086" name="Freeform 12">
            <a:extLst>
              <a:ext uri="{FF2B5EF4-FFF2-40B4-BE49-F238E27FC236}">
                <a16:creationId xmlns:a16="http://schemas.microsoft.com/office/drawing/2014/main" id="{773361E3-651F-C525-97C2-BE3D66F15751}"/>
              </a:ext>
            </a:extLst>
          </p:cNvPr>
          <p:cNvSpPr>
            <a:spLocks/>
          </p:cNvSpPr>
          <p:nvPr/>
        </p:nvSpPr>
        <p:spPr bwMode="auto">
          <a:xfrm flipV="1">
            <a:off x="89158" y="2160658"/>
            <a:ext cx="7765733" cy="4357065"/>
          </a:xfrm>
          <a:custGeom>
            <a:avLst/>
            <a:gdLst>
              <a:gd name="T0" fmla="*/ 1344 w 1344"/>
              <a:gd name="T1" fmla="*/ 1746 h 1746"/>
              <a:gd name="T2" fmla="*/ 0 w 1344"/>
              <a:gd name="T3" fmla="*/ 0 h 1746"/>
              <a:gd name="connsiteX0" fmla="*/ 48715 w 48715"/>
              <a:gd name="connsiteY0" fmla="*/ 26056 h 26056"/>
              <a:gd name="connsiteX1" fmla="*/ 0 w 48715"/>
              <a:gd name="connsiteY1" fmla="*/ 0 h 26056"/>
              <a:gd name="connsiteX0" fmla="*/ 48715 w 48715"/>
              <a:gd name="connsiteY0" fmla="*/ 26056 h 26056"/>
              <a:gd name="connsiteX1" fmla="*/ 0 w 48715"/>
              <a:gd name="connsiteY1" fmla="*/ 0 h 26056"/>
              <a:gd name="connsiteX0" fmla="*/ 31890 w 31890"/>
              <a:gd name="connsiteY0" fmla="*/ 36936 h 36936"/>
              <a:gd name="connsiteX1" fmla="*/ 0 w 31890"/>
              <a:gd name="connsiteY1" fmla="*/ 0 h 36936"/>
              <a:gd name="connsiteX0" fmla="*/ 48353 w 48353"/>
              <a:gd name="connsiteY0" fmla="*/ 34929 h 34929"/>
              <a:gd name="connsiteX1" fmla="*/ 0 w 48353"/>
              <a:gd name="connsiteY1" fmla="*/ 0 h 34929"/>
              <a:gd name="connsiteX0" fmla="*/ 48624 w 48624"/>
              <a:gd name="connsiteY0" fmla="*/ 35140 h 35140"/>
              <a:gd name="connsiteX1" fmla="*/ 0 w 48624"/>
              <a:gd name="connsiteY1" fmla="*/ 0 h 35140"/>
              <a:gd name="connsiteX0" fmla="*/ 50616 w 50616"/>
              <a:gd name="connsiteY0" fmla="*/ 34375 h 34375"/>
              <a:gd name="connsiteX1" fmla="*/ 0 w 50616"/>
              <a:gd name="connsiteY1" fmla="*/ 0 h 34375"/>
              <a:gd name="connsiteX0" fmla="*/ 54584 w 54584"/>
              <a:gd name="connsiteY0" fmla="*/ 35689 h 35689"/>
              <a:gd name="connsiteX1" fmla="*/ 0 w 54584"/>
              <a:gd name="connsiteY1" fmla="*/ 0 h 35689"/>
              <a:gd name="connsiteX0" fmla="*/ 54543 w 54543"/>
              <a:gd name="connsiteY0" fmla="*/ 35737 h 35737"/>
              <a:gd name="connsiteX1" fmla="*/ 0 w 54543"/>
              <a:gd name="connsiteY1" fmla="*/ 0 h 35737"/>
            </a:gdLst>
            <a:ahLst/>
            <a:cxnLst>
              <a:cxn ang="0">
                <a:pos x="connsiteX0" y="connsiteY0"/>
              </a:cxn>
              <a:cxn ang="0">
                <a:pos x="connsiteX1" y="connsiteY1"/>
              </a:cxn>
            </a:cxnLst>
            <a:rect l="l" t="t" r="r" b="b"/>
            <a:pathLst>
              <a:path w="54543" h="35737">
                <a:moveTo>
                  <a:pt x="54543" y="35737"/>
                </a:moveTo>
                <a:lnTo>
                  <a:pt x="0" y="0"/>
                </a:lnTo>
              </a:path>
            </a:pathLst>
          </a:custGeom>
          <a:solidFill>
            <a:srgbClr val="969696">
              <a:alpha val="0"/>
            </a:srgbClr>
          </a:solidFill>
          <a:ln w="47625">
            <a:solidFill>
              <a:schemeClr val="bg1"/>
            </a:solidFill>
            <a:round/>
            <a:headEnd type="non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7" name="title 1">
            <a:extLst>
              <a:ext uri="{FF2B5EF4-FFF2-40B4-BE49-F238E27FC236}">
                <a16:creationId xmlns:a16="http://schemas.microsoft.com/office/drawing/2014/main" id="{22EDAB8A-2A1F-B973-B6D4-C3DAA8E3745A}"/>
              </a:ext>
            </a:extLst>
          </p:cNvPr>
          <p:cNvSpPr txBox="1">
            <a:spLocks/>
          </p:cNvSpPr>
          <p:nvPr/>
        </p:nvSpPr>
        <p:spPr>
          <a:xfrm>
            <a:off x="4926806" y="1764528"/>
            <a:ext cx="3674269" cy="71911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things of God</a:t>
            </a:r>
          </a:p>
        </p:txBody>
      </p:sp>
      <p:sp>
        <p:nvSpPr>
          <p:cNvPr id="18" name="Final">
            <a:extLst>
              <a:ext uri="{FF2B5EF4-FFF2-40B4-BE49-F238E27FC236}">
                <a16:creationId xmlns:a16="http://schemas.microsoft.com/office/drawing/2014/main" id="{8218CACB-E0E1-74C2-400B-076E89E4B7A3}"/>
              </a:ext>
            </a:extLst>
          </p:cNvPr>
          <p:cNvSpPr txBox="1">
            <a:spLocks noChangeArrowheads="1"/>
          </p:cNvSpPr>
          <p:nvPr/>
        </p:nvSpPr>
        <p:spPr bwMode="auto">
          <a:xfrm>
            <a:off x="361604" y="386547"/>
            <a:ext cx="8420793" cy="5752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Can you</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search out the deep things of God? find out the limits of the Almighty?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They are higher than heaven </a:t>
            </a: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sz="28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Deeper than </a:t>
            </a:r>
            <a:r>
              <a:rPr lang="en-US" altLang="en-US" b="1" kern="0" dirty="0" err="1">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Sheol</a:t>
            </a:r>
            <a:endParaRPr lang="en-US" altLang="en-US" sz="3200" b="1" i="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endParaRPr>
          </a:p>
        </p:txBody>
      </p:sp>
      <p:sp>
        <p:nvSpPr>
          <p:cNvPr id="4" name=";">
            <a:extLst>
              <a:ext uri="{FF2B5EF4-FFF2-40B4-BE49-F238E27FC236}">
                <a16:creationId xmlns:a16="http://schemas.microsoft.com/office/drawing/2014/main" id="{9E8E9DDE-FB4F-BCA5-C2F0-7D85C0C75B46}"/>
              </a:ext>
            </a:extLst>
          </p:cNvPr>
          <p:cNvSpPr txBox="1">
            <a:spLocks noChangeArrowheads="1"/>
          </p:cNvSpPr>
          <p:nvPr/>
        </p:nvSpPr>
        <p:spPr bwMode="auto">
          <a:xfrm>
            <a:off x="5349922" y="1757705"/>
            <a:ext cx="44856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t>
            </a:r>
          </a:p>
        </p:txBody>
      </p:sp>
      <p:sp>
        <p:nvSpPr>
          <p:cNvPr id="3074" name="Main"/>
          <p:cNvSpPr>
            <a:spLocks noGrp="1" noChangeArrowheads="1"/>
          </p:cNvSpPr>
          <p:nvPr>
            <p:ph type="title"/>
          </p:nvPr>
        </p:nvSpPr>
        <p:spPr>
          <a:xfrm>
            <a:off x="457200" y="1046812"/>
            <a:ext cx="8229600" cy="4201669"/>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"Can you search out the deep things of God? Can you find out the limits of the Almighty? They are higher than heaven-what can you do? Deeper than </a:t>
            </a:r>
            <a:r>
              <a:rPr lang="en-US" altLang="en-US" b="1" dirty="0" err="1">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Sheol</a:t>
            </a: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 what can you know?"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Job 11:7-8 </a:t>
            </a:r>
          </a:p>
        </p:txBody>
      </p:sp>
      <p:sp>
        <p:nvSpPr>
          <p:cNvPr id="2" name="Rectangle 2">
            <a:extLst>
              <a:ext uri="{FF2B5EF4-FFF2-40B4-BE49-F238E27FC236}">
                <a16:creationId xmlns:a16="http://schemas.microsoft.com/office/drawing/2014/main" id="{37556334-6063-FC67-C511-79FF60854250}"/>
              </a:ext>
            </a:extLst>
          </p:cNvPr>
          <p:cNvSpPr txBox="1">
            <a:spLocks noChangeArrowheads="1"/>
          </p:cNvSpPr>
          <p:nvPr/>
        </p:nvSpPr>
        <p:spPr bwMode="auto">
          <a:xfrm>
            <a:off x="1119187" y="1061670"/>
            <a:ext cx="2400127" cy="8123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Can you</a:t>
            </a:r>
          </a:p>
        </p:txBody>
      </p:sp>
      <p:sp>
        <p:nvSpPr>
          <p:cNvPr id="5" name="Rectangle 2">
            <a:extLst>
              <a:ext uri="{FF2B5EF4-FFF2-40B4-BE49-F238E27FC236}">
                <a16:creationId xmlns:a16="http://schemas.microsoft.com/office/drawing/2014/main" id="{CF105408-38A7-73DB-EDC5-3F653ED44E96}"/>
              </a:ext>
            </a:extLst>
          </p:cNvPr>
          <p:cNvSpPr txBox="1">
            <a:spLocks noChangeArrowheads="1"/>
          </p:cNvSpPr>
          <p:nvPr/>
        </p:nvSpPr>
        <p:spPr bwMode="auto">
          <a:xfrm>
            <a:off x="2978944" y="1061669"/>
            <a:ext cx="5416809" cy="812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search out the deep</a:t>
            </a:r>
          </a:p>
        </p:txBody>
      </p:sp>
      <p:sp>
        <p:nvSpPr>
          <p:cNvPr id="6" name="Rectangle 2">
            <a:extLst>
              <a:ext uri="{FF2B5EF4-FFF2-40B4-BE49-F238E27FC236}">
                <a16:creationId xmlns:a16="http://schemas.microsoft.com/office/drawing/2014/main" id="{E3CD2840-0BE0-163C-94DD-293252599CCC}"/>
              </a:ext>
            </a:extLst>
          </p:cNvPr>
          <p:cNvSpPr txBox="1">
            <a:spLocks noChangeArrowheads="1"/>
          </p:cNvSpPr>
          <p:nvPr/>
        </p:nvSpPr>
        <p:spPr bwMode="auto">
          <a:xfrm>
            <a:off x="700087" y="1746438"/>
            <a:ext cx="3790951" cy="782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things of God?</a:t>
            </a:r>
          </a:p>
        </p:txBody>
      </p:sp>
      <p:sp>
        <p:nvSpPr>
          <p:cNvPr id="7" name="Rectangle 2">
            <a:extLst>
              <a:ext uri="{FF2B5EF4-FFF2-40B4-BE49-F238E27FC236}">
                <a16:creationId xmlns:a16="http://schemas.microsoft.com/office/drawing/2014/main" id="{0EBCE161-C1C4-70E5-AD05-2F1FDF382193}"/>
              </a:ext>
            </a:extLst>
          </p:cNvPr>
          <p:cNvSpPr txBox="1">
            <a:spLocks noChangeArrowheads="1"/>
          </p:cNvSpPr>
          <p:nvPr/>
        </p:nvSpPr>
        <p:spPr bwMode="auto">
          <a:xfrm>
            <a:off x="6168788" y="1744058"/>
            <a:ext cx="2287031" cy="7872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find out</a:t>
            </a:r>
          </a:p>
        </p:txBody>
      </p:sp>
      <p:sp>
        <p:nvSpPr>
          <p:cNvPr id="8" name="Rectangle 2">
            <a:extLst>
              <a:ext uri="{FF2B5EF4-FFF2-40B4-BE49-F238E27FC236}">
                <a16:creationId xmlns:a16="http://schemas.microsoft.com/office/drawing/2014/main" id="{2073464D-ED98-B476-A084-0948E17D794E}"/>
              </a:ext>
            </a:extLst>
          </p:cNvPr>
          <p:cNvSpPr txBox="1">
            <a:spLocks noChangeArrowheads="1"/>
          </p:cNvSpPr>
          <p:nvPr/>
        </p:nvSpPr>
        <p:spPr bwMode="auto">
          <a:xfrm>
            <a:off x="664369" y="2429301"/>
            <a:ext cx="6568944" cy="7639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limits of the Almighty?</a:t>
            </a:r>
          </a:p>
        </p:txBody>
      </p:sp>
      <p:sp>
        <p:nvSpPr>
          <p:cNvPr id="9" name="Rectangle 2">
            <a:extLst>
              <a:ext uri="{FF2B5EF4-FFF2-40B4-BE49-F238E27FC236}">
                <a16:creationId xmlns:a16="http://schemas.microsoft.com/office/drawing/2014/main" id="{A39BCB3B-0E51-E9DE-B457-95ABF02A1B3C}"/>
              </a:ext>
            </a:extLst>
          </p:cNvPr>
          <p:cNvSpPr txBox="1">
            <a:spLocks noChangeArrowheads="1"/>
          </p:cNvSpPr>
          <p:nvPr/>
        </p:nvSpPr>
        <p:spPr bwMode="auto">
          <a:xfrm>
            <a:off x="6062663" y="3095187"/>
            <a:ext cx="2588211" cy="7672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what can</a:t>
            </a:r>
          </a:p>
        </p:txBody>
      </p:sp>
      <p:sp>
        <p:nvSpPr>
          <p:cNvPr id="10" name="Rectangle 2">
            <a:extLst>
              <a:ext uri="{FF2B5EF4-FFF2-40B4-BE49-F238E27FC236}">
                <a16:creationId xmlns:a16="http://schemas.microsoft.com/office/drawing/2014/main" id="{906C0F16-D702-EA89-9764-38E7845A4DA5}"/>
              </a:ext>
            </a:extLst>
          </p:cNvPr>
          <p:cNvSpPr txBox="1">
            <a:spLocks noChangeArrowheads="1"/>
          </p:cNvSpPr>
          <p:nvPr/>
        </p:nvSpPr>
        <p:spPr bwMode="auto">
          <a:xfrm>
            <a:off x="500843" y="3740945"/>
            <a:ext cx="1847069" cy="8196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 do</a:t>
            </a:r>
          </a:p>
        </p:txBody>
      </p:sp>
      <p:sp>
        <p:nvSpPr>
          <p:cNvPr id="11" name="Rectangle 2">
            <a:extLst>
              <a:ext uri="{FF2B5EF4-FFF2-40B4-BE49-F238E27FC236}">
                <a16:creationId xmlns:a16="http://schemas.microsoft.com/office/drawing/2014/main" id="{66B2AAC4-AF15-1958-73BA-160577A34D6C}"/>
              </a:ext>
            </a:extLst>
          </p:cNvPr>
          <p:cNvSpPr txBox="1">
            <a:spLocks noChangeArrowheads="1"/>
          </p:cNvSpPr>
          <p:nvPr/>
        </p:nvSpPr>
        <p:spPr bwMode="auto">
          <a:xfrm>
            <a:off x="3245644" y="4443414"/>
            <a:ext cx="2034232" cy="7596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know?</a:t>
            </a:r>
          </a:p>
        </p:txBody>
      </p:sp>
      <p:sp>
        <p:nvSpPr>
          <p:cNvPr id="12" name="Rectangle 2">
            <a:extLst>
              <a:ext uri="{FF2B5EF4-FFF2-40B4-BE49-F238E27FC236}">
                <a16:creationId xmlns:a16="http://schemas.microsoft.com/office/drawing/2014/main" id="{377B78DF-A515-F3C2-3CC9-B3653E2BCDB0}"/>
              </a:ext>
            </a:extLst>
          </p:cNvPr>
          <p:cNvSpPr txBox="1">
            <a:spLocks noChangeArrowheads="1"/>
          </p:cNvSpPr>
          <p:nvPr/>
        </p:nvSpPr>
        <p:spPr bwMode="auto">
          <a:xfrm>
            <a:off x="6982251" y="2420403"/>
            <a:ext cx="147594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They</a:t>
            </a:r>
          </a:p>
        </p:txBody>
      </p:sp>
      <p:sp>
        <p:nvSpPr>
          <p:cNvPr id="13" name="Rectangle 2">
            <a:extLst>
              <a:ext uri="{FF2B5EF4-FFF2-40B4-BE49-F238E27FC236}">
                <a16:creationId xmlns:a16="http://schemas.microsoft.com/office/drawing/2014/main" id="{3F391F88-BCE3-DA37-3C92-78718B2E5CD8}"/>
              </a:ext>
            </a:extLst>
          </p:cNvPr>
          <p:cNvSpPr txBox="1">
            <a:spLocks noChangeArrowheads="1"/>
          </p:cNvSpPr>
          <p:nvPr/>
        </p:nvSpPr>
        <p:spPr bwMode="auto">
          <a:xfrm>
            <a:off x="531213" y="3086101"/>
            <a:ext cx="5788625" cy="788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are higher than heaven</a:t>
            </a:r>
          </a:p>
        </p:txBody>
      </p:sp>
      <p:sp>
        <p:nvSpPr>
          <p:cNvPr id="14" name="Rectangle 2">
            <a:extLst>
              <a:ext uri="{FF2B5EF4-FFF2-40B4-BE49-F238E27FC236}">
                <a16:creationId xmlns:a16="http://schemas.microsoft.com/office/drawing/2014/main" id="{06CF0B8B-A181-304F-E64A-1EB7103C8189}"/>
              </a:ext>
            </a:extLst>
          </p:cNvPr>
          <p:cNvSpPr txBox="1">
            <a:spLocks noChangeArrowheads="1"/>
          </p:cNvSpPr>
          <p:nvPr/>
        </p:nvSpPr>
        <p:spPr bwMode="auto">
          <a:xfrm>
            <a:off x="2332717" y="3763926"/>
            <a:ext cx="4851513" cy="7794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Deeper than </a:t>
            </a:r>
            <a:r>
              <a:rPr lang="en-US" altLang="en-US" b="1" kern="0" dirty="0" err="1">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Sheol</a:t>
            </a:r>
            <a:endPar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19" name="Rectangle 2">
            <a:extLst>
              <a:ext uri="{FF2B5EF4-FFF2-40B4-BE49-F238E27FC236}">
                <a16:creationId xmlns:a16="http://schemas.microsoft.com/office/drawing/2014/main" id="{7D359394-AA53-85B0-B93D-ABAF2AE18298}"/>
              </a:ext>
            </a:extLst>
          </p:cNvPr>
          <p:cNvSpPr txBox="1">
            <a:spLocks noChangeArrowheads="1"/>
          </p:cNvSpPr>
          <p:nvPr/>
        </p:nvSpPr>
        <p:spPr bwMode="auto">
          <a:xfrm>
            <a:off x="4988842" y="1725940"/>
            <a:ext cx="3531271"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things of God</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0" name="Rectangle 9">
            <a:extLst>
              <a:ext uri="{FF2B5EF4-FFF2-40B4-BE49-F238E27FC236}">
                <a16:creationId xmlns:a16="http://schemas.microsoft.com/office/drawing/2014/main" id="{2C932503-7302-33D3-FBDD-FE3858384C27}"/>
              </a:ext>
            </a:extLst>
          </p:cNvPr>
          <p:cNvSpPr>
            <a:spLocks noChangeArrowheads="1"/>
          </p:cNvSpPr>
          <p:nvPr/>
        </p:nvSpPr>
        <p:spPr bwMode="auto">
          <a:xfrm>
            <a:off x="7055268" y="1749809"/>
            <a:ext cx="1540042"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God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1" name="Rectangle 2">
            <a:extLst>
              <a:ext uri="{FF2B5EF4-FFF2-40B4-BE49-F238E27FC236}">
                <a16:creationId xmlns:a16="http://schemas.microsoft.com/office/drawing/2014/main" id="{FBD835E8-F777-0D0C-C14A-A7E412C43D7C}"/>
              </a:ext>
            </a:extLst>
          </p:cNvPr>
          <p:cNvSpPr txBox="1">
            <a:spLocks noChangeArrowheads="1"/>
          </p:cNvSpPr>
          <p:nvPr/>
        </p:nvSpPr>
        <p:spPr bwMode="auto">
          <a:xfrm>
            <a:off x="804381" y="1023742"/>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22" name="Arrow">
            <a:extLst>
              <a:ext uri="{FF2B5EF4-FFF2-40B4-BE49-F238E27FC236}">
                <a16:creationId xmlns:a16="http://schemas.microsoft.com/office/drawing/2014/main" id="{F4255185-1B25-D0F8-2324-F915415D6E50}"/>
              </a:ext>
            </a:extLst>
          </p:cNvPr>
          <p:cNvSpPr txBox="1">
            <a:spLocks noChangeArrowheads="1"/>
          </p:cNvSpPr>
          <p:nvPr/>
        </p:nvSpPr>
        <p:spPr bwMode="auto">
          <a:xfrm>
            <a:off x="623908" y="336989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latin typeface="Calibri" panose="020F0502020204030204" pitchFamily="34" charset="0"/>
            </a:endParaRPr>
          </a:p>
        </p:txBody>
      </p:sp>
      <p:sp>
        <p:nvSpPr>
          <p:cNvPr id="23" name="Rectangle 9">
            <a:extLst>
              <a:ext uri="{FF2B5EF4-FFF2-40B4-BE49-F238E27FC236}">
                <a16:creationId xmlns:a16="http://schemas.microsoft.com/office/drawing/2014/main" id="{2F84AEA2-7ABB-281E-0065-D3012CCC041C}"/>
              </a:ext>
            </a:extLst>
          </p:cNvPr>
          <p:cNvSpPr>
            <a:spLocks noChangeArrowheads="1"/>
          </p:cNvSpPr>
          <p:nvPr/>
        </p:nvSpPr>
        <p:spPr bwMode="auto">
          <a:xfrm>
            <a:off x="5951620" y="2414588"/>
            <a:ext cx="2630405" cy="724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glow rad="101600">
                    <a:schemeClr val="tx1"/>
                  </a:glow>
                </a:effectLst>
                <a:uLnTx/>
                <a:uFillTx/>
                <a:latin typeface="Calibri" panose="020F0502020204030204" pitchFamily="34" charset="0"/>
                <a:ea typeface="+mn-ea"/>
                <a:cs typeface="Calibri" panose="020F0502020204030204" pitchFamily="34" charset="0"/>
              </a:rPr>
              <a:t>Almighty</a:t>
            </a:r>
            <a:endParaRPr kumimoji="0" lang="en-US" sz="4410" b="1" i="1" u="none" strike="noStrike" kern="1200" cap="none" spc="0" normalizeH="0" baseline="0" noProof="0" dirty="0">
              <a:ln>
                <a:noFill/>
              </a:ln>
              <a:solidFill>
                <a:srgbClr val="CC9900"/>
              </a:solidFill>
              <a:effectLst>
                <a:glow rad="101600">
                  <a:schemeClr val="tx1"/>
                </a:glow>
              </a:effectLst>
              <a:uLnTx/>
              <a:uFillTx/>
              <a:latin typeface="Calibri" panose="020F0502020204030204" pitchFamily="34" charset="0"/>
              <a:ea typeface="+mn-ea"/>
              <a:cs typeface="Calibri" panose="020F0502020204030204" pitchFamily="34" charset="0"/>
            </a:endParaRPr>
          </a:p>
        </p:txBody>
      </p:sp>
      <p:sp>
        <p:nvSpPr>
          <p:cNvPr id="24" name="Rectangle 2">
            <a:extLst>
              <a:ext uri="{FF2B5EF4-FFF2-40B4-BE49-F238E27FC236}">
                <a16:creationId xmlns:a16="http://schemas.microsoft.com/office/drawing/2014/main" id="{3123B213-96E1-214C-0544-EC9296C02AFC}"/>
              </a:ext>
            </a:extLst>
          </p:cNvPr>
          <p:cNvSpPr txBox="1">
            <a:spLocks noChangeArrowheads="1"/>
          </p:cNvSpPr>
          <p:nvPr/>
        </p:nvSpPr>
        <p:spPr bwMode="auto">
          <a:xfrm>
            <a:off x="3645567" y="1711684"/>
            <a:ext cx="1697957" cy="7862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deep</a:t>
            </a:r>
          </a:p>
        </p:txBody>
      </p:sp>
      <p:sp>
        <p:nvSpPr>
          <p:cNvPr id="25" name="Rectangle 2">
            <a:extLst>
              <a:ext uri="{FF2B5EF4-FFF2-40B4-BE49-F238E27FC236}">
                <a16:creationId xmlns:a16="http://schemas.microsoft.com/office/drawing/2014/main" id="{EBE7AD73-8C4D-174A-04DC-BD821150F2F4}"/>
              </a:ext>
            </a:extLst>
          </p:cNvPr>
          <p:cNvSpPr txBox="1">
            <a:spLocks noChangeArrowheads="1"/>
          </p:cNvSpPr>
          <p:nvPr/>
        </p:nvSpPr>
        <p:spPr bwMode="auto">
          <a:xfrm>
            <a:off x="3116178" y="2404358"/>
            <a:ext cx="164400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limits</a:t>
            </a:r>
          </a:p>
        </p:txBody>
      </p:sp>
      <p:pic>
        <p:nvPicPr>
          <p:cNvPr id="26" name="Graphic 25" descr="Magnifying glass">
            <a:extLst>
              <a:ext uri="{FF2B5EF4-FFF2-40B4-BE49-F238E27FC236}">
                <a16:creationId xmlns:a16="http://schemas.microsoft.com/office/drawing/2014/main" id="{03B21C9B-79F8-F2FF-6044-39CE423BD38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880684" y="5354053"/>
            <a:ext cx="914400" cy="914400"/>
          </a:xfrm>
          <a:prstGeom prst="rect">
            <a:avLst/>
          </a:prstGeom>
          <a:scene3d>
            <a:camera prst="isometricLeftDown"/>
            <a:lightRig rig="threePt" dir="t"/>
          </a:scene3d>
        </p:spPr>
      </p:pic>
      <p:sp>
        <p:nvSpPr>
          <p:cNvPr id="3092" name="Rectangle 2">
            <a:extLst>
              <a:ext uri="{FF2B5EF4-FFF2-40B4-BE49-F238E27FC236}">
                <a16:creationId xmlns:a16="http://schemas.microsoft.com/office/drawing/2014/main" id="{9C99F3E0-3B0A-9771-5522-CFD5FA37142A}"/>
              </a:ext>
            </a:extLst>
          </p:cNvPr>
          <p:cNvSpPr txBox="1">
            <a:spLocks noChangeArrowheads="1"/>
          </p:cNvSpPr>
          <p:nvPr/>
        </p:nvSpPr>
        <p:spPr bwMode="auto">
          <a:xfrm>
            <a:off x="1145363" y="3363234"/>
            <a:ext cx="6341902" cy="7761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what can you do; know?</a:t>
            </a:r>
          </a:p>
        </p:txBody>
      </p:sp>
      <p:sp>
        <p:nvSpPr>
          <p:cNvPr id="27" name="Rectangle 2">
            <a:extLst>
              <a:ext uri="{FF2B5EF4-FFF2-40B4-BE49-F238E27FC236}">
                <a16:creationId xmlns:a16="http://schemas.microsoft.com/office/drawing/2014/main" id="{74B1DFD8-11A8-D9EC-D57F-805A2C03DEA3}"/>
              </a:ext>
            </a:extLst>
          </p:cNvPr>
          <p:cNvSpPr txBox="1">
            <a:spLocks noChangeArrowheads="1"/>
          </p:cNvSpPr>
          <p:nvPr/>
        </p:nvSpPr>
        <p:spPr bwMode="auto">
          <a:xfrm>
            <a:off x="7971192" y="50864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latin typeface="Calibri" panose="020F0502020204030204" pitchFamily="34" charset="0"/>
            </a:endParaRPr>
          </a:p>
        </p:txBody>
      </p:sp>
      <p:sp>
        <p:nvSpPr>
          <p:cNvPr id="28" name="Rectangle 2">
            <a:extLst>
              <a:ext uri="{FF2B5EF4-FFF2-40B4-BE49-F238E27FC236}">
                <a16:creationId xmlns:a16="http://schemas.microsoft.com/office/drawing/2014/main" id="{4EBB1706-45A3-5686-7B47-8822AED2059B}"/>
              </a:ext>
            </a:extLst>
          </p:cNvPr>
          <p:cNvSpPr txBox="1">
            <a:spLocks noChangeArrowheads="1"/>
          </p:cNvSpPr>
          <p:nvPr/>
        </p:nvSpPr>
        <p:spPr bwMode="auto">
          <a:xfrm>
            <a:off x="3281818" y="4694904"/>
            <a:ext cx="1865369" cy="7897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higher</a:t>
            </a:r>
          </a:p>
        </p:txBody>
      </p:sp>
      <p:sp>
        <p:nvSpPr>
          <p:cNvPr id="29" name="Rectangle 2">
            <a:extLst>
              <a:ext uri="{FF2B5EF4-FFF2-40B4-BE49-F238E27FC236}">
                <a16:creationId xmlns:a16="http://schemas.microsoft.com/office/drawing/2014/main" id="{80617AB3-8EF3-618B-1F8F-C8BF4557FE4B}"/>
              </a:ext>
            </a:extLst>
          </p:cNvPr>
          <p:cNvSpPr txBox="1">
            <a:spLocks noChangeArrowheads="1"/>
          </p:cNvSpPr>
          <p:nvPr/>
        </p:nvSpPr>
        <p:spPr bwMode="auto">
          <a:xfrm>
            <a:off x="3096014" y="5355095"/>
            <a:ext cx="2061005" cy="8097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Deeper</a:t>
            </a:r>
          </a:p>
        </p:txBody>
      </p:sp>
      <p:sp>
        <p:nvSpPr>
          <p:cNvPr id="30" name="Rectangle 2">
            <a:extLst>
              <a:ext uri="{FF2B5EF4-FFF2-40B4-BE49-F238E27FC236}">
                <a16:creationId xmlns:a16="http://schemas.microsoft.com/office/drawing/2014/main" id="{728F0947-2557-AE7F-AF7E-2EE39C7AC280}"/>
              </a:ext>
            </a:extLst>
          </p:cNvPr>
          <p:cNvSpPr txBox="1">
            <a:spLocks noChangeArrowheads="1"/>
          </p:cNvSpPr>
          <p:nvPr/>
        </p:nvSpPr>
        <p:spPr bwMode="auto">
          <a:xfrm>
            <a:off x="5029199" y="5985018"/>
            <a:ext cx="361364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death’s abode</a:t>
            </a:r>
          </a:p>
        </p:txBody>
      </p:sp>
      <p:sp>
        <p:nvSpPr>
          <p:cNvPr id="3088" name="Speech Bubble: Rectangle with Corners Rounded 5">
            <a:extLst>
              <a:ext uri="{FF2B5EF4-FFF2-40B4-BE49-F238E27FC236}">
                <a16:creationId xmlns:a16="http://schemas.microsoft.com/office/drawing/2014/main" id="{E53DE2CF-F124-AC3A-939F-23A7DFEB438B}"/>
              </a:ext>
            </a:extLst>
          </p:cNvPr>
          <p:cNvSpPr/>
          <p:nvPr/>
        </p:nvSpPr>
        <p:spPr>
          <a:xfrm>
            <a:off x="827353" y="753626"/>
            <a:ext cx="7435780" cy="4661533"/>
          </a:xfrm>
          <a:custGeom>
            <a:avLst/>
            <a:gdLst>
              <a:gd name="connsiteX0" fmla="*/ 0 w 7435780"/>
              <a:gd name="connsiteY0" fmla="*/ 629709 h 3778181"/>
              <a:gd name="connsiteX1" fmla="*/ 629709 w 7435780"/>
              <a:gd name="connsiteY1" fmla="*/ 0 h 3778181"/>
              <a:gd name="connsiteX2" fmla="*/ 4337538 w 7435780"/>
              <a:gd name="connsiteY2" fmla="*/ 0 h 3778181"/>
              <a:gd name="connsiteX3" fmla="*/ 4337538 w 7435780"/>
              <a:gd name="connsiteY3" fmla="*/ 0 h 3778181"/>
              <a:gd name="connsiteX4" fmla="*/ 6196483 w 7435780"/>
              <a:gd name="connsiteY4" fmla="*/ 0 h 3778181"/>
              <a:gd name="connsiteX5" fmla="*/ 6806071 w 7435780"/>
              <a:gd name="connsiteY5" fmla="*/ 0 h 3778181"/>
              <a:gd name="connsiteX6" fmla="*/ 7435780 w 7435780"/>
              <a:gd name="connsiteY6" fmla="*/ 629709 h 3778181"/>
              <a:gd name="connsiteX7" fmla="*/ 7435780 w 7435780"/>
              <a:gd name="connsiteY7" fmla="*/ 2203939 h 3778181"/>
              <a:gd name="connsiteX8" fmla="*/ 7435780 w 7435780"/>
              <a:gd name="connsiteY8" fmla="*/ 2203939 h 3778181"/>
              <a:gd name="connsiteX9" fmla="*/ 7435780 w 7435780"/>
              <a:gd name="connsiteY9" fmla="*/ 3148484 h 3778181"/>
              <a:gd name="connsiteX10" fmla="*/ 7435780 w 7435780"/>
              <a:gd name="connsiteY10" fmla="*/ 3148472 h 3778181"/>
              <a:gd name="connsiteX11" fmla="*/ 6806071 w 7435780"/>
              <a:gd name="connsiteY11" fmla="*/ 3778181 h 3778181"/>
              <a:gd name="connsiteX12" fmla="*/ 6196483 w 7435780"/>
              <a:gd name="connsiteY12" fmla="*/ 3778181 h 3778181"/>
              <a:gd name="connsiteX13" fmla="*/ 6258473 w 7435780"/>
              <a:gd name="connsiteY13" fmla="*/ 4953838 h 3778181"/>
              <a:gd name="connsiteX14" fmla="*/ 4337538 w 7435780"/>
              <a:gd name="connsiteY14" fmla="*/ 3778181 h 3778181"/>
              <a:gd name="connsiteX15" fmla="*/ 629709 w 7435780"/>
              <a:gd name="connsiteY15" fmla="*/ 3778181 h 3778181"/>
              <a:gd name="connsiteX16" fmla="*/ 0 w 7435780"/>
              <a:gd name="connsiteY16" fmla="*/ 3148472 h 3778181"/>
              <a:gd name="connsiteX17" fmla="*/ 0 w 7435780"/>
              <a:gd name="connsiteY17" fmla="*/ 3148484 h 3778181"/>
              <a:gd name="connsiteX18" fmla="*/ 0 w 7435780"/>
              <a:gd name="connsiteY18" fmla="*/ 2203939 h 3778181"/>
              <a:gd name="connsiteX19" fmla="*/ 0 w 7435780"/>
              <a:gd name="connsiteY19" fmla="*/ 2203939 h 3778181"/>
              <a:gd name="connsiteX20" fmla="*/ 0 w 7435780"/>
              <a:gd name="connsiteY20" fmla="*/ 629709 h 3778181"/>
              <a:gd name="connsiteX0" fmla="*/ 0 w 7435780"/>
              <a:gd name="connsiteY0" fmla="*/ 629709 h 4953838"/>
              <a:gd name="connsiteX1" fmla="*/ 629709 w 7435780"/>
              <a:gd name="connsiteY1" fmla="*/ 0 h 4953838"/>
              <a:gd name="connsiteX2" fmla="*/ 4337538 w 7435780"/>
              <a:gd name="connsiteY2" fmla="*/ 0 h 4953838"/>
              <a:gd name="connsiteX3" fmla="*/ 4337538 w 7435780"/>
              <a:gd name="connsiteY3" fmla="*/ 0 h 4953838"/>
              <a:gd name="connsiteX4" fmla="*/ 6196483 w 7435780"/>
              <a:gd name="connsiteY4" fmla="*/ 0 h 4953838"/>
              <a:gd name="connsiteX5" fmla="*/ 6806071 w 7435780"/>
              <a:gd name="connsiteY5" fmla="*/ 0 h 4953838"/>
              <a:gd name="connsiteX6" fmla="*/ 7435780 w 7435780"/>
              <a:gd name="connsiteY6" fmla="*/ 629709 h 4953838"/>
              <a:gd name="connsiteX7" fmla="*/ 7435780 w 7435780"/>
              <a:gd name="connsiteY7" fmla="*/ 2203939 h 4953838"/>
              <a:gd name="connsiteX8" fmla="*/ 7435780 w 7435780"/>
              <a:gd name="connsiteY8" fmla="*/ 2203939 h 4953838"/>
              <a:gd name="connsiteX9" fmla="*/ 7435780 w 7435780"/>
              <a:gd name="connsiteY9" fmla="*/ 3148484 h 4953838"/>
              <a:gd name="connsiteX10" fmla="*/ 7435780 w 7435780"/>
              <a:gd name="connsiteY10" fmla="*/ 3148472 h 4953838"/>
              <a:gd name="connsiteX11" fmla="*/ 6806071 w 7435780"/>
              <a:gd name="connsiteY11" fmla="*/ 3778181 h 4953838"/>
              <a:gd name="connsiteX12" fmla="*/ 6196483 w 7435780"/>
              <a:gd name="connsiteY12" fmla="*/ 3778181 h 4953838"/>
              <a:gd name="connsiteX13" fmla="*/ 6258473 w 7435780"/>
              <a:gd name="connsiteY13" fmla="*/ 4953838 h 4953838"/>
              <a:gd name="connsiteX14" fmla="*/ 5543340 w 7435780"/>
              <a:gd name="connsiteY14" fmla="*/ 3778181 h 4953838"/>
              <a:gd name="connsiteX15" fmla="*/ 629709 w 7435780"/>
              <a:gd name="connsiteY15" fmla="*/ 3778181 h 4953838"/>
              <a:gd name="connsiteX16" fmla="*/ 0 w 7435780"/>
              <a:gd name="connsiteY16" fmla="*/ 3148472 h 4953838"/>
              <a:gd name="connsiteX17" fmla="*/ 0 w 7435780"/>
              <a:gd name="connsiteY17" fmla="*/ 3148484 h 4953838"/>
              <a:gd name="connsiteX18" fmla="*/ 0 w 7435780"/>
              <a:gd name="connsiteY18" fmla="*/ 2203939 h 4953838"/>
              <a:gd name="connsiteX19" fmla="*/ 0 w 7435780"/>
              <a:gd name="connsiteY19" fmla="*/ 2203939 h 4953838"/>
              <a:gd name="connsiteX20" fmla="*/ 0 w 7435780"/>
              <a:gd name="connsiteY20" fmla="*/ 629709 h 4953838"/>
              <a:gd name="connsiteX0" fmla="*/ 0 w 7435780"/>
              <a:gd name="connsiteY0" fmla="*/ 629709 h 4943264"/>
              <a:gd name="connsiteX1" fmla="*/ 629709 w 7435780"/>
              <a:gd name="connsiteY1" fmla="*/ 0 h 4943264"/>
              <a:gd name="connsiteX2" fmla="*/ 4337538 w 7435780"/>
              <a:gd name="connsiteY2" fmla="*/ 0 h 4943264"/>
              <a:gd name="connsiteX3" fmla="*/ 4337538 w 7435780"/>
              <a:gd name="connsiteY3" fmla="*/ 0 h 4943264"/>
              <a:gd name="connsiteX4" fmla="*/ 6196483 w 7435780"/>
              <a:gd name="connsiteY4" fmla="*/ 0 h 4943264"/>
              <a:gd name="connsiteX5" fmla="*/ 6806071 w 7435780"/>
              <a:gd name="connsiteY5" fmla="*/ 0 h 4943264"/>
              <a:gd name="connsiteX6" fmla="*/ 7435780 w 7435780"/>
              <a:gd name="connsiteY6" fmla="*/ 629709 h 4943264"/>
              <a:gd name="connsiteX7" fmla="*/ 7435780 w 7435780"/>
              <a:gd name="connsiteY7" fmla="*/ 2203939 h 4943264"/>
              <a:gd name="connsiteX8" fmla="*/ 7435780 w 7435780"/>
              <a:gd name="connsiteY8" fmla="*/ 2203939 h 4943264"/>
              <a:gd name="connsiteX9" fmla="*/ 7435780 w 7435780"/>
              <a:gd name="connsiteY9" fmla="*/ 3148484 h 4943264"/>
              <a:gd name="connsiteX10" fmla="*/ 7435780 w 7435780"/>
              <a:gd name="connsiteY10" fmla="*/ 3148472 h 4943264"/>
              <a:gd name="connsiteX11" fmla="*/ 6806071 w 7435780"/>
              <a:gd name="connsiteY11" fmla="*/ 3778181 h 4943264"/>
              <a:gd name="connsiteX12" fmla="*/ 6196483 w 7435780"/>
              <a:gd name="connsiteY12" fmla="*/ 3778181 h 4943264"/>
              <a:gd name="connsiteX13" fmla="*/ 6124908 w 7435780"/>
              <a:gd name="connsiteY13" fmla="*/ 4943264 h 4943264"/>
              <a:gd name="connsiteX14" fmla="*/ 5543340 w 7435780"/>
              <a:gd name="connsiteY14" fmla="*/ 3778181 h 4943264"/>
              <a:gd name="connsiteX15" fmla="*/ 629709 w 7435780"/>
              <a:gd name="connsiteY15" fmla="*/ 3778181 h 4943264"/>
              <a:gd name="connsiteX16" fmla="*/ 0 w 7435780"/>
              <a:gd name="connsiteY16" fmla="*/ 3148472 h 4943264"/>
              <a:gd name="connsiteX17" fmla="*/ 0 w 7435780"/>
              <a:gd name="connsiteY17" fmla="*/ 3148484 h 4943264"/>
              <a:gd name="connsiteX18" fmla="*/ 0 w 7435780"/>
              <a:gd name="connsiteY18" fmla="*/ 2203939 h 4943264"/>
              <a:gd name="connsiteX19" fmla="*/ 0 w 7435780"/>
              <a:gd name="connsiteY19" fmla="*/ 2203939 h 4943264"/>
              <a:gd name="connsiteX20" fmla="*/ 0 w 7435780"/>
              <a:gd name="connsiteY20" fmla="*/ 629709 h 494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35780" h="4943264">
                <a:moveTo>
                  <a:pt x="0" y="629709"/>
                </a:moveTo>
                <a:cubicBezTo>
                  <a:pt x="0" y="281930"/>
                  <a:pt x="281930" y="0"/>
                  <a:pt x="629709" y="0"/>
                </a:cubicBezTo>
                <a:lnTo>
                  <a:pt x="4337538" y="0"/>
                </a:lnTo>
                <a:lnTo>
                  <a:pt x="4337538" y="0"/>
                </a:lnTo>
                <a:lnTo>
                  <a:pt x="6196483" y="0"/>
                </a:lnTo>
                <a:lnTo>
                  <a:pt x="6806071" y="0"/>
                </a:lnTo>
                <a:cubicBezTo>
                  <a:pt x="7153850" y="0"/>
                  <a:pt x="7435780" y="281930"/>
                  <a:pt x="7435780" y="629709"/>
                </a:cubicBezTo>
                <a:lnTo>
                  <a:pt x="7435780" y="2203939"/>
                </a:lnTo>
                <a:lnTo>
                  <a:pt x="7435780" y="2203939"/>
                </a:lnTo>
                <a:lnTo>
                  <a:pt x="7435780" y="3148484"/>
                </a:lnTo>
                <a:lnTo>
                  <a:pt x="7435780" y="3148472"/>
                </a:lnTo>
                <a:cubicBezTo>
                  <a:pt x="7435780" y="3496251"/>
                  <a:pt x="7153850" y="3778181"/>
                  <a:pt x="6806071" y="3778181"/>
                </a:cubicBezTo>
                <a:lnTo>
                  <a:pt x="6196483" y="3778181"/>
                </a:lnTo>
                <a:lnTo>
                  <a:pt x="6124908" y="4943264"/>
                </a:lnTo>
                <a:lnTo>
                  <a:pt x="5543340" y="3778181"/>
                </a:lnTo>
                <a:lnTo>
                  <a:pt x="629709" y="3778181"/>
                </a:lnTo>
                <a:cubicBezTo>
                  <a:pt x="281930" y="3778181"/>
                  <a:pt x="0" y="3496251"/>
                  <a:pt x="0" y="3148472"/>
                </a:cubicBezTo>
                <a:lnTo>
                  <a:pt x="0" y="3148484"/>
                </a:lnTo>
                <a:lnTo>
                  <a:pt x="0" y="2203939"/>
                </a:lnTo>
                <a:lnTo>
                  <a:pt x="0" y="2203939"/>
                </a:lnTo>
                <a:lnTo>
                  <a:pt x="0" y="629709"/>
                </a:lnTo>
                <a:close/>
              </a:path>
            </a:pathLst>
          </a:custGeom>
          <a:solidFill>
            <a:srgbClr val="2B2E4D"/>
          </a:solidFill>
          <a:effectLst>
            <a:glow rad="127000">
              <a:schemeClr val="tx1"/>
            </a:glow>
          </a:effectLst>
          <a:scene3d>
            <a:camera prst="orthographicFront"/>
            <a:lightRig rig="glow" dir="t"/>
          </a:scene3d>
          <a:sp3d prstMaterial="plastic">
            <a:bevelT w="254000" h="254000"/>
          </a:sp3d>
        </p:spPr>
        <p:style>
          <a:lnRef idx="2">
            <a:schemeClr val="accent1">
              <a:shade val="15000"/>
            </a:schemeClr>
          </a:lnRef>
          <a:fillRef idx="1">
            <a:schemeClr val="accent1"/>
          </a:fillRef>
          <a:effectRef idx="0">
            <a:schemeClr val="accent1"/>
          </a:effectRef>
          <a:fontRef idx="minor">
            <a:schemeClr val="lt1"/>
          </a:fontRef>
        </p:style>
        <p:txBody>
          <a:bodyPr rtlCol="0" anchor="ctr">
            <a:sp3d extrusionH="57150">
              <a:bevelT w="38100" h="38100"/>
            </a:sp3d>
          </a:bodyPr>
          <a:lstStyle/>
          <a:p>
            <a:pPr algn="ctr"/>
            <a:r>
              <a:rPr lang="en-US" altLang="en-US" sz="4400" b="1" kern="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latin typeface="Calibri" panose="020F0502020204030204" pitchFamily="34" charset="0"/>
                <a:ea typeface="+mj-ea"/>
                <a:cs typeface="+mj-cs"/>
              </a:rPr>
              <a:t>For </a:t>
            </a:r>
            <a:r>
              <a:rPr lang="en-US" altLang="en-US" sz="4400" b="1" kern="0" dirty="0" err="1">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latin typeface="Calibri" panose="020F0502020204030204" pitchFamily="34" charset="0"/>
                <a:ea typeface="+mj-ea"/>
                <a:cs typeface="+mj-cs"/>
              </a:rPr>
              <a:t>Sheol</a:t>
            </a:r>
            <a:r>
              <a:rPr lang="en-US" altLang="en-US" sz="4400" b="1" kern="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latin typeface="Calibri" panose="020F0502020204030204" pitchFamily="34" charset="0"/>
                <a:ea typeface="+mj-ea"/>
                <a:cs typeface="+mj-cs"/>
              </a:rPr>
              <a:t> cannot thank You, Death cannot praise You; Those who go down to the pit cannot hope for Your truth.      </a:t>
            </a:r>
            <a:r>
              <a:rPr lang="en-US" altLang="en-US" sz="3200" b="1" kern="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altLang="en-US" sz="3200" b="1" i="1" kern="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latin typeface="Calibri" panose="020F0502020204030204" pitchFamily="34" charset="0"/>
                <a:ea typeface="+mj-ea"/>
                <a:cs typeface="+mj-cs"/>
              </a:rPr>
              <a:t>Isaiah 38:18</a:t>
            </a:r>
          </a:p>
          <a:p>
            <a:pPr algn="ctr"/>
            <a:endParaRPr lang="en-US" altLang="en-US" sz="3200" b="1" i="1" kern="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latin typeface="Calibri" panose="020F0502020204030204" pitchFamily="34" charset="0"/>
              <a:ea typeface="+mj-ea"/>
              <a:cs typeface="+mj-cs"/>
            </a:endParaRPr>
          </a:p>
          <a:p>
            <a:pPr algn="ctr"/>
            <a:r>
              <a:rPr lang="en-US" altLang="en-US" sz="4000" b="1" i="1" kern="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latin typeface="Calibri" panose="020F0502020204030204" pitchFamily="34" charset="0"/>
                <a:ea typeface="+mj-ea"/>
                <a:cs typeface="+mj-cs"/>
              </a:rPr>
              <a:t> </a:t>
            </a:r>
            <a:endParaRPr lang="en-US" dirty="0"/>
          </a:p>
        </p:txBody>
      </p:sp>
      <p:sp>
        <p:nvSpPr>
          <p:cNvPr id="3090" name="Rectangle 2">
            <a:extLst>
              <a:ext uri="{FF2B5EF4-FFF2-40B4-BE49-F238E27FC236}">
                <a16:creationId xmlns:a16="http://schemas.microsoft.com/office/drawing/2014/main" id="{9C3E862E-5C6B-4D65-3B8A-A0960D7F6E35}"/>
              </a:ext>
            </a:extLst>
          </p:cNvPr>
          <p:cNvSpPr txBox="1">
            <a:spLocks noChangeArrowheads="1"/>
          </p:cNvSpPr>
          <p:nvPr/>
        </p:nvSpPr>
        <p:spPr bwMode="auto">
          <a:xfrm>
            <a:off x="5966350" y="5391309"/>
            <a:ext cx="1941781" cy="747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err="1">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Sheol</a:t>
            </a:r>
            <a:endParaRPr kumimoji="0" lang="en-US" altLang="en-US" sz="4400" b="1" i="0" u="none" strike="noStrike" kern="0" cap="none" spc="0" normalizeH="0" baseline="0" noProof="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 name="Grave">
            <a:extLst>
              <a:ext uri="{FF2B5EF4-FFF2-40B4-BE49-F238E27FC236}">
                <a16:creationId xmlns:a16="http://schemas.microsoft.com/office/drawing/2014/main" id="{F12A1130-5EA3-5F3A-DA01-CD97B89874E4}"/>
              </a:ext>
            </a:extLst>
          </p:cNvPr>
          <p:cNvSpPr>
            <a:spLocks noChangeArrowheads="1"/>
          </p:cNvSpPr>
          <p:nvPr/>
        </p:nvSpPr>
        <p:spPr bwMode="auto">
          <a:xfrm>
            <a:off x="5905306" y="5197373"/>
            <a:ext cx="2087695"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1200" cap="none" spc="0" normalizeH="0" baseline="0" noProof="0" dirty="0">
                <a:ln>
                  <a:solidFill>
                    <a:schemeClr val="bg1"/>
                  </a:solidFill>
                </a:ln>
                <a:gradFill>
                  <a:gsLst>
                    <a:gs pos="37000">
                      <a:srgbClr val="FFFF00"/>
                    </a:gs>
                    <a:gs pos="70000">
                      <a:srgbClr val="FF0000"/>
                    </a:gs>
                    <a:gs pos="90000">
                      <a:srgbClr val="C00000"/>
                    </a:gs>
                  </a:gsLst>
                  <a:lin ang="5400000" scaled="1"/>
                </a:gradFill>
                <a:effectLst>
                  <a:glow rad="127000">
                    <a:srgbClr val="000000"/>
                  </a:glow>
                </a:effectLst>
                <a:uLnTx/>
                <a:uFillTx/>
                <a:latin typeface="Char BB" panose="02000508000000020004" pitchFamily="2" charset="0"/>
              </a:rPr>
              <a:t>Grave</a:t>
            </a:r>
            <a:endParaRPr kumimoji="0" lang="en-US" altLang="en-US" sz="5400" b="1" i="1" u="none" strike="noStrike" kern="1200" cap="none" spc="0" normalizeH="0" baseline="0" noProof="0" dirty="0">
              <a:ln>
                <a:solidFill>
                  <a:schemeClr val="bg1"/>
                </a:solidFill>
              </a:ln>
              <a:gradFill>
                <a:gsLst>
                  <a:gs pos="37000">
                    <a:srgbClr val="FFFF00"/>
                  </a:gs>
                  <a:gs pos="70000">
                    <a:srgbClr val="FF0000"/>
                  </a:gs>
                  <a:gs pos="90000">
                    <a:srgbClr val="C00000"/>
                  </a:gs>
                </a:gsLst>
                <a:lin ang="5400000" scaled="1"/>
              </a:gradFill>
              <a:effectLst>
                <a:glow rad="127000">
                  <a:srgbClr val="000000"/>
                </a:glow>
              </a:effectLst>
              <a:uLnTx/>
              <a:uFillTx/>
              <a:latin typeface="Char BB" panose="02000508000000020004" pitchFamily="2" charset="0"/>
            </a:endParaRPr>
          </a:p>
        </p:txBody>
      </p:sp>
      <p:sp>
        <p:nvSpPr>
          <p:cNvPr id="3089" name="Rectangle 2">
            <a:extLst>
              <a:ext uri="{FF2B5EF4-FFF2-40B4-BE49-F238E27FC236}">
                <a16:creationId xmlns:a16="http://schemas.microsoft.com/office/drawing/2014/main" id="{7217B753-3C5B-B1AB-F621-57EF55E5B2A8}"/>
              </a:ext>
            </a:extLst>
          </p:cNvPr>
          <p:cNvSpPr txBox="1">
            <a:spLocks noChangeArrowheads="1"/>
          </p:cNvSpPr>
          <p:nvPr/>
        </p:nvSpPr>
        <p:spPr bwMode="auto">
          <a:xfrm>
            <a:off x="2801257" y="2905722"/>
            <a:ext cx="5066835" cy="7905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hope for Your truth</a:t>
            </a:r>
          </a:p>
        </p:txBody>
      </p:sp>
      <p:sp>
        <p:nvSpPr>
          <p:cNvPr id="3091" name="Multiply 42">
            <a:extLst>
              <a:ext uri="{FF2B5EF4-FFF2-40B4-BE49-F238E27FC236}">
                <a16:creationId xmlns:a16="http://schemas.microsoft.com/office/drawing/2014/main" id="{614708C6-6F1B-5850-5C7E-4B458A3FE3F3}"/>
              </a:ext>
            </a:extLst>
          </p:cNvPr>
          <p:cNvSpPr/>
          <p:nvPr/>
        </p:nvSpPr>
        <p:spPr>
          <a:xfrm>
            <a:off x="3382166" y="3053934"/>
            <a:ext cx="3665907"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36978018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1000"/>
                                        <p:tgtEl>
                                          <p:spTgt spid="3074"/>
                                        </p:tgtEl>
                                      </p:cBhvr>
                                    </p:animEffect>
                                    <p:anim calcmode="lin" valueType="num">
                                      <p:cBhvr>
                                        <p:cTn id="8" dur="1000" fill="hold"/>
                                        <p:tgtEl>
                                          <p:spTgt spid="3074"/>
                                        </p:tgtEl>
                                        <p:attrNameLst>
                                          <p:attrName>ppt_x</p:attrName>
                                        </p:attrNameLst>
                                      </p:cBhvr>
                                      <p:tavLst>
                                        <p:tav tm="0">
                                          <p:val>
                                            <p:strVal val="#ppt_x"/>
                                          </p:val>
                                        </p:tav>
                                        <p:tav tm="100000">
                                          <p:val>
                                            <p:strVal val="#ppt_x"/>
                                          </p:val>
                                        </p:tav>
                                      </p:tavLst>
                                    </p:anim>
                                    <p:anim calcmode="lin" valueType="num">
                                      <p:cBhvr>
                                        <p:cTn id="9" dur="900" decel="100000" fill="hold"/>
                                        <p:tgtEl>
                                          <p:spTgt spid="307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074"/>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25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250"/>
                                        <p:tgtEl>
                                          <p:spTgt spid="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250"/>
                                        <p:tgtEl>
                                          <p:spTgt spid="1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250"/>
                                        <p:tgtEl>
                                          <p:spTgt spid="1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25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250"/>
                                        <p:tgtEl>
                                          <p:spTgt spid="1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250"/>
                                        <p:tgtEl>
                                          <p:spTgt spid="14"/>
                                        </p:tgtEl>
                                      </p:cBhvr>
                                    </p:animEffect>
                                  </p:childTnLst>
                                </p:cTn>
                              </p:par>
                              <p:par>
                                <p:cTn id="49" presetID="42" presetClass="path" presetSubtype="0" accel="50000" decel="50000" fill="hold" grpId="2" nodeType="withEffect">
                                  <p:stCondLst>
                                    <p:cond delay="0"/>
                                  </p:stCondLst>
                                  <p:childTnLst>
                                    <p:animMotion origin="layout" path="M 4.16667E-6 -3.7037E-7 L -0.10209 -0.10347 " pathEditMode="relative" rAng="0" ptsTypes="AA">
                                      <p:cBhvr>
                                        <p:cTn id="50" dur="2000" fill="hold"/>
                                        <p:tgtEl>
                                          <p:spTgt spid="2"/>
                                        </p:tgtEl>
                                        <p:attrNameLst>
                                          <p:attrName>ppt_x</p:attrName>
                                          <p:attrName>ppt_y</p:attrName>
                                        </p:attrNameLst>
                                      </p:cBhvr>
                                      <p:rCtr x="-5104" y="-5185"/>
                                    </p:animMotion>
                                  </p:childTnLst>
                                </p:cTn>
                              </p:par>
                              <p:par>
                                <p:cTn id="51" presetID="42" presetClass="path" presetSubtype="0" accel="50000" decel="50000" fill="hold" grpId="2" nodeType="withEffect">
                                  <p:stCondLst>
                                    <p:cond delay="0"/>
                                  </p:stCondLst>
                                  <p:childTnLst>
                                    <p:animMotion origin="layout" path="M 1.38889E-6 -2.96296E-6 L -0.01875 0.23426 " pathEditMode="relative" rAng="0" ptsTypes="AA">
                                      <p:cBhvr>
                                        <p:cTn id="52" dur="2000" fill="hold"/>
                                        <p:tgtEl>
                                          <p:spTgt spid="4"/>
                                        </p:tgtEl>
                                        <p:attrNameLst>
                                          <p:attrName>ppt_x</p:attrName>
                                          <p:attrName>ppt_y</p:attrName>
                                        </p:attrNameLst>
                                      </p:cBhvr>
                                      <p:rCtr x="-938" y="11713"/>
                                    </p:animMotion>
                                  </p:childTnLst>
                                </p:cTn>
                              </p:par>
                              <p:par>
                                <p:cTn id="53" presetID="42" presetClass="path" presetSubtype="0" accel="50000" decel="50000" fill="hold" grpId="2" nodeType="withEffect">
                                  <p:stCondLst>
                                    <p:cond delay="0"/>
                                  </p:stCondLst>
                                  <p:childTnLst>
                                    <p:animMotion origin="layout" path="M 1.38889E-6 -3.7037E-7 L -0.31997 0.09282 " pathEditMode="relative" rAng="0" ptsTypes="AA">
                                      <p:cBhvr>
                                        <p:cTn id="54" dur="2000" fill="hold"/>
                                        <p:tgtEl>
                                          <p:spTgt spid="5"/>
                                        </p:tgtEl>
                                        <p:attrNameLst>
                                          <p:attrName>ppt_x</p:attrName>
                                          <p:attrName>ppt_y</p:attrName>
                                        </p:attrNameLst>
                                      </p:cBhvr>
                                      <p:rCtr x="-16007" y="4630"/>
                                    </p:animMotion>
                                  </p:childTnLst>
                                </p:cTn>
                              </p:par>
                              <p:par>
                                <p:cTn id="55" presetID="42" presetClass="path" presetSubtype="0" accel="50000" decel="50000" fill="hold" grpId="2" nodeType="withEffect">
                                  <p:stCondLst>
                                    <p:cond delay="0"/>
                                  </p:stCondLst>
                                  <p:childTnLst>
                                    <p:animMotion origin="layout" path="M 2.5E-6 -3.7037E-6 L 0.46945 -0.00486 " pathEditMode="relative" rAng="0" ptsTypes="AA">
                                      <p:cBhvr>
                                        <p:cTn id="56" dur="2000" fill="hold"/>
                                        <p:tgtEl>
                                          <p:spTgt spid="6"/>
                                        </p:tgtEl>
                                        <p:attrNameLst>
                                          <p:attrName>ppt_x</p:attrName>
                                          <p:attrName>ppt_y</p:attrName>
                                        </p:attrNameLst>
                                      </p:cBhvr>
                                      <p:rCtr x="23681" y="-162"/>
                                    </p:animMotion>
                                  </p:childTnLst>
                                </p:cTn>
                              </p:par>
                              <p:par>
                                <p:cTn id="57" presetID="42" presetClass="path" presetSubtype="0" accel="50000" decel="50000" fill="hold" grpId="2" nodeType="withEffect">
                                  <p:stCondLst>
                                    <p:cond delay="0"/>
                                  </p:stCondLst>
                                  <p:childTnLst>
                                    <p:animMotion origin="layout" path="M -2.77778E-6 4.44444E-6 L -0.64982 0.09213 " pathEditMode="relative" rAng="0" ptsTypes="AA">
                                      <p:cBhvr>
                                        <p:cTn id="58" dur="2000" fill="hold"/>
                                        <p:tgtEl>
                                          <p:spTgt spid="7"/>
                                        </p:tgtEl>
                                        <p:attrNameLst>
                                          <p:attrName>ppt_x</p:attrName>
                                          <p:attrName>ppt_y</p:attrName>
                                        </p:attrNameLst>
                                      </p:cBhvr>
                                      <p:rCtr x="-32500" y="4606"/>
                                    </p:animMotion>
                                  </p:childTnLst>
                                </p:cTn>
                              </p:par>
                              <p:par>
                                <p:cTn id="59" presetID="42" presetClass="path" presetSubtype="0" accel="50000" decel="50000" fill="hold" grpId="2" nodeType="withEffect">
                                  <p:stCondLst>
                                    <p:cond delay="0"/>
                                  </p:stCondLst>
                                  <p:childTnLst>
                                    <p:animMotion origin="layout" path="M -8.33333E-7 -2.22222E-6 L 0.16945 -0.00555 " pathEditMode="relative" rAng="0" ptsTypes="AA">
                                      <p:cBhvr>
                                        <p:cTn id="60" dur="2000" fill="hold"/>
                                        <p:tgtEl>
                                          <p:spTgt spid="8"/>
                                        </p:tgtEl>
                                        <p:attrNameLst>
                                          <p:attrName>ppt_x</p:attrName>
                                          <p:attrName>ppt_y</p:attrName>
                                        </p:attrNameLst>
                                      </p:cBhvr>
                                      <p:rCtr x="8472" y="-278"/>
                                    </p:animMotion>
                                  </p:childTnLst>
                                </p:cTn>
                              </p:par>
                              <p:par>
                                <p:cTn id="61" presetID="42" presetClass="path" presetSubtype="0" accel="50000" decel="50000" fill="hold" grpId="2" nodeType="withEffect">
                                  <p:stCondLst>
                                    <p:cond delay="0"/>
                                  </p:stCondLst>
                                  <p:childTnLst>
                                    <p:animMotion origin="layout" path="M -3.88889E-6 4.07407E-6 L -0.52621 0.03981 " pathEditMode="relative" rAng="0" ptsTypes="AA">
                                      <p:cBhvr>
                                        <p:cTn id="62" dur="2000" fill="hold"/>
                                        <p:tgtEl>
                                          <p:spTgt spid="9"/>
                                        </p:tgtEl>
                                        <p:attrNameLst>
                                          <p:attrName>ppt_x</p:attrName>
                                          <p:attrName>ppt_y</p:attrName>
                                        </p:attrNameLst>
                                      </p:cBhvr>
                                      <p:rCtr x="-26319" y="1991"/>
                                    </p:animMotion>
                                  </p:childTnLst>
                                </p:cTn>
                              </p:par>
                              <p:par>
                                <p:cTn id="63" presetID="42" presetClass="path" presetSubtype="0" accel="50000" decel="50000" fill="hold" grpId="2" nodeType="withEffect">
                                  <p:stCondLst>
                                    <p:cond delay="0"/>
                                  </p:stCondLst>
                                  <p:childTnLst>
                                    <p:animMotion origin="layout" path="M 8.33333E-7 -4.07407E-6 L 0.33958 -0.05856 " pathEditMode="relative" rAng="0" ptsTypes="AA">
                                      <p:cBhvr>
                                        <p:cTn id="64" dur="2000" fill="hold"/>
                                        <p:tgtEl>
                                          <p:spTgt spid="10"/>
                                        </p:tgtEl>
                                        <p:attrNameLst>
                                          <p:attrName>ppt_x</p:attrName>
                                          <p:attrName>ppt_y</p:attrName>
                                        </p:attrNameLst>
                                      </p:cBhvr>
                                      <p:rCtr x="16979" y="-2940"/>
                                    </p:animMotion>
                                  </p:childTnLst>
                                </p:cTn>
                              </p:par>
                              <p:par>
                                <p:cTn id="65" presetID="42" presetClass="path" presetSubtype="0" accel="50000" decel="50000" fill="hold" grpId="2" nodeType="withEffect">
                                  <p:stCondLst>
                                    <p:cond delay="0"/>
                                  </p:stCondLst>
                                  <p:childTnLst>
                                    <p:animMotion origin="layout" path="M 4.16667E-6 -7.40741E-7 L 0.2309 -0.15671 " pathEditMode="relative" rAng="0" ptsTypes="AA">
                                      <p:cBhvr>
                                        <p:cTn id="66" dur="2000" fill="hold"/>
                                        <p:tgtEl>
                                          <p:spTgt spid="11"/>
                                        </p:tgtEl>
                                        <p:attrNameLst>
                                          <p:attrName>ppt_x</p:attrName>
                                          <p:attrName>ppt_y</p:attrName>
                                        </p:attrNameLst>
                                      </p:cBhvr>
                                      <p:rCtr x="11545" y="-7847"/>
                                    </p:animMotion>
                                  </p:childTnLst>
                                </p:cTn>
                              </p:par>
                              <p:par>
                                <p:cTn id="67" presetID="42" presetClass="path" presetSubtype="0" accel="50000" decel="50000" fill="hold" grpId="2" nodeType="withEffect">
                                  <p:stCondLst>
                                    <p:cond delay="0"/>
                                  </p:stCondLst>
                                  <p:childTnLst>
                                    <p:animMotion origin="layout" path="M -8.33333E-7 -2.22222E-6 L -0.63611 0.33264 " pathEditMode="relative" rAng="0" ptsTypes="AA">
                                      <p:cBhvr>
                                        <p:cTn id="68" dur="2000" fill="hold"/>
                                        <p:tgtEl>
                                          <p:spTgt spid="12"/>
                                        </p:tgtEl>
                                        <p:attrNameLst>
                                          <p:attrName>ppt_x</p:attrName>
                                          <p:attrName>ppt_y</p:attrName>
                                        </p:attrNameLst>
                                      </p:cBhvr>
                                      <p:rCtr x="-31806" y="16620"/>
                                    </p:animMotion>
                                  </p:childTnLst>
                                </p:cTn>
                              </p:par>
                              <p:par>
                                <p:cTn id="69" presetID="42" presetClass="path" presetSubtype="0" accel="50000" decel="50000" fill="hold" grpId="2" nodeType="withEffect">
                                  <p:stCondLst>
                                    <p:cond delay="0"/>
                                  </p:stCondLst>
                                  <p:childTnLst>
                                    <p:animMotion origin="layout" path="M -2.77778E-6 2.59259E-6 L 0.20365 0.23495 " pathEditMode="relative" rAng="0" ptsTypes="AA">
                                      <p:cBhvr>
                                        <p:cTn id="70" dur="2000" fill="hold"/>
                                        <p:tgtEl>
                                          <p:spTgt spid="13"/>
                                        </p:tgtEl>
                                        <p:attrNameLst>
                                          <p:attrName>ppt_x</p:attrName>
                                          <p:attrName>ppt_y</p:attrName>
                                        </p:attrNameLst>
                                      </p:cBhvr>
                                      <p:rCtr x="10174" y="11736"/>
                                    </p:animMotion>
                                  </p:childTnLst>
                                </p:cTn>
                              </p:par>
                              <p:par>
                                <p:cTn id="71" presetID="42" presetClass="path" presetSubtype="0" accel="50000" decel="50000" fill="hold" grpId="2" nodeType="withEffect">
                                  <p:stCondLst>
                                    <p:cond delay="0"/>
                                  </p:stCondLst>
                                  <p:childTnLst>
                                    <p:animMotion origin="layout" path="M -2.5E-6 4.44444E-6 L 0.07344 0.23472 " pathEditMode="relative" rAng="0" ptsTypes="AA">
                                      <p:cBhvr>
                                        <p:cTn id="72" dur="2000" fill="hold"/>
                                        <p:tgtEl>
                                          <p:spTgt spid="14"/>
                                        </p:tgtEl>
                                        <p:attrNameLst>
                                          <p:attrName>ppt_x</p:attrName>
                                          <p:attrName>ppt_y</p:attrName>
                                        </p:attrNameLst>
                                      </p:cBhvr>
                                      <p:rCtr x="3663" y="11736"/>
                                    </p:animMotion>
                                  </p:childTnLst>
                                </p:cTn>
                              </p:par>
                              <p:par>
                                <p:cTn id="73" presetID="10" presetClass="exit" presetSubtype="0" fill="hold" grpId="1" nodeType="withEffect">
                                  <p:stCondLst>
                                    <p:cond delay="0"/>
                                  </p:stCondLst>
                                  <p:childTnLst>
                                    <p:animEffect transition="out" filter="fade">
                                      <p:cBhvr>
                                        <p:cTn id="74" dur="1250"/>
                                        <p:tgtEl>
                                          <p:spTgt spid="3074"/>
                                        </p:tgtEl>
                                      </p:cBhvr>
                                    </p:animEffect>
                                    <p:set>
                                      <p:cBhvr>
                                        <p:cTn id="75" dur="1" fill="hold">
                                          <p:stCondLst>
                                            <p:cond delay="1249"/>
                                          </p:stCondLst>
                                        </p:cTn>
                                        <p:tgtEl>
                                          <p:spTgt spid="3074"/>
                                        </p:tgtEl>
                                        <p:attrNameLst>
                                          <p:attrName>style.visibility</p:attrName>
                                        </p:attrNameLst>
                                      </p:cBhvr>
                                      <p:to>
                                        <p:strVal val="hidden"/>
                                      </p:to>
                                    </p:set>
                                  </p:childTnLst>
                                </p:cTn>
                              </p:par>
                            </p:childTnLst>
                          </p:cTn>
                        </p:par>
                        <p:par>
                          <p:cTn id="76" fill="hold">
                            <p:stCondLst>
                              <p:cond delay="2000"/>
                            </p:stCondLst>
                            <p:childTnLst>
                              <p:par>
                                <p:cTn id="77" presetID="10"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Effect transition="in" filter="fade">
                                      <p:cBhvr>
                                        <p:cTn id="79" dur="250"/>
                                        <p:tgtEl>
                                          <p:spTgt spid="1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092"/>
                                        </p:tgtEl>
                                        <p:attrNameLst>
                                          <p:attrName>style.visibility</p:attrName>
                                        </p:attrNameLst>
                                      </p:cBhvr>
                                      <p:to>
                                        <p:strVal val="visible"/>
                                      </p:to>
                                    </p:set>
                                    <p:animEffect transition="in" filter="fade">
                                      <p:cBhvr>
                                        <p:cTn id="82" dur="250"/>
                                        <p:tgtEl>
                                          <p:spTgt spid="3092"/>
                                        </p:tgtEl>
                                      </p:cBhvr>
                                    </p:animEffect>
                                  </p:childTnLst>
                                </p:cTn>
                              </p:par>
                              <p:par>
                                <p:cTn id="83" presetID="10" presetClass="exit" presetSubtype="0" fill="hold" grpId="1" nodeType="withEffect">
                                  <p:stCondLst>
                                    <p:cond delay="0"/>
                                  </p:stCondLst>
                                  <p:childTnLst>
                                    <p:animEffect transition="out" filter="fade">
                                      <p:cBhvr>
                                        <p:cTn id="84" dur="500"/>
                                        <p:tgtEl>
                                          <p:spTgt spid="2"/>
                                        </p:tgtEl>
                                      </p:cBhvr>
                                    </p:animEffect>
                                    <p:set>
                                      <p:cBhvr>
                                        <p:cTn id="85" dur="1" fill="hold">
                                          <p:stCondLst>
                                            <p:cond delay="499"/>
                                          </p:stCondLst>
                                        </p:cTn>
                                        <p:tgtEl>
                                          <p:spTgt spid="2"/>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4"/>
                                        </p:tgtEl>
                                      </p:cBhvr>
                                    </p:animEffect>
                                    <p:set>
                                      <p:cBhvr>
                                        <p:cTn id="88" dur="1" fill="hold">
                                          <p:stCondLst>
                                            <p:cond delay="499"/>
                                          </p:stCondLst>
                                        </p:cTn>
                                        <p:tgtEl>
                                          <p:spTgt spid="4"/>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5"/>
                                        </p:tgtEl>
                                      </p:cBhvr>
                                    </p:animEffect>
                                    <p:set>
                                      <p:cBhvr>
                                        <p:cTn id="91" dur="1" fill="hold">
                                          <p:stCondLst>
                                            <p:cond delay="499"/>
                                          </p:stCondLst>
                                        </p:cTn>
                                        <p:tgtEl>
                                          <p:spTgt spid="5"/>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6"/>
                                        </p:tgtEl>
                                      </p:cBhvr>
                                    </p:animEffect>
                                    <p:set>
                                      <p:cBhvr>
                                        <p:cTn id="94" dur="1" fill="hold">
                                          <p:stCondLst>
                                            <p:cond delay="499"/>
                                          </p:stCondLst>
                                        </p:cTn>
                                        <p:tgtEl>
                                          <p:spTgt spid="6"/>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7"/>
                                        </p:tgtEl>
                                      </p:cBhvr>
                                    </p:animEffect>
                                    <p:set>
                                      <p:cBhvr>
                                        <p:cTn id="97" dur="1" fill="hold">
                                          <p:stCondLst>
                                            <p:cond delay="499"/>
                                          </p:stCondLst>
                                        </p:cTn>
                                        <p:tgtEl>
                                          <p:spTgt spid="7"/>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8"/>
                                        </p:tgtEl>
                                      </p:cBhvr>
                                    </p:animEffect>
                                    <p:set>
                                      <p:cBhvr>
                                        <p:cTn id="100" dur="1" fill="hold">
                                          <p:stCondLst>
                                            <p:cond delay="499"/>
                                          </p:stCondLst>
                                        </p:cTn>
                                        <p:tgtEl>
                                          <p:spTgt spid="8"/>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9"/>
                                        </p:tgtEl>
                                      </p:cBhvr>
                                    </p:animEffect>
                                    <p:set>
                                      <p:cBhvr>
                                        <p:cTn id="103" dur="1" fill="hold">
                                          <p:stCondLst>
                                            <p:cond delay="499"/>
                                          </p:stCondLst>
                                        </p:cTn>
                                        <p:tgtEl>
                                          <p:spTgt spid="9"/>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10"/>
                                        </p:tgtEl>
                                      </p:cBhvr>
                                    </p:animEffect>
                                    <p:set>
                                      <p:cBhvr>
                                        <p:cTn id="106" dur="1" fill="hold">
                                          <p:stCondLst>
                                            <p:cond delay="499"/>
                                          </p:stCondLst>
                                        </p:cTn>
                                        <p:tgtEl>
                                          <p:spTgt spid="10"/>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11"/>
                                        </p:tgtEl>
                                      </p:cBhvr>
                                    </p:animEffect>
                                    <p:set>
                                      <p:cBhvr>
                                        <p:cTn id="109" dur="1" fill="hold">
                                          <p:stCondLst>
                                            <p:cond delay="499"/>
                                          </p:stCondLst>
                                        </p:cTn>
                                        <p:tgtEl>
                                          <p:spTgt spid="11"/>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12"/>
                                        </p:tgtEl>
                                      </p:cBhvr>
                                    </p:animEffect>
                                    <p:set>
                                      <p:cBhvr>
                                        <p:cTn id="112" dur="1" fill="hold">
                                          <p:stCondLst>
                                            <p:cond delay="499"/>
                                          </p:stCondLst>
                                        </p:cTn>
                                        <p:tgtEl>
                                          <p:spTgt spid="12"/>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13"/>
                                        </p:tgtEl>
                                      </p:cBhvr>
                                    </p:animEffect>
                                    <p:set>
                                      <p:cBhvr>
                                        <p:cTn id="115" dur="1" fill="hold">
                                          <p:stCondLst>
                                            <p:cond delay="499"/>
                                          </p:stCondLst>
                                        </p:cTn>
                                        <p:tgtEl>
                                          <p:spTgt spid="13"/>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14"/>
                                        </p:tgtEl>
                                      </p:cBhvr>
                                    </p:animEffect>
                                    <p:set>
                                      <p:cBhvr>
                                        <p:cTn id="118" dur="1" fill="hold">
                                          <p:stCondLst>
                                            <p:cond delay="499"/>
                                          </p:stCondLst>
                                        </p:cTn>
                                        <p:tgtEl>
                                          <p:spTgt spid="14"/>
                                        </p:tgtEl>
                                        <p:attrNameLst>
                                          <p:attrName>style.visibility</p:attrName>
                                        </p:attrNameLst>
                                      </p:cBhvr>
                                      <p:to>
                                        <p:strVal val="hidden"/>
                                      </p:to>
                                    </p:set>
                                  </p:childTnLst>
                                </p:cTn>
                              </p:par>
                            </p:childTnLst>
                          </p:cTn>
                        </p:par>
                        <p:par>
                          <p:cTn id="119" fill="hold">
                            <p:stCondLst>
                              <p:cond delay="2500"/>
                            </p:stCondLst>
                            <p:childTnLst>
                              <p:par>
                                <p:cTn id="120" presetID="18" presetClass="entr" presetSubtype="6" fill="hold" grpId="0" nodeType="afterEffect">
                                  <p:stCondLst>
                                    <p:cond delay="0"/>
                                  </p:stCondLst>
                                  <p:childTnLst>
                                    <p:set>
                                      <p:cBhvr>
                                        <p:cTn id="121" dur="1" fill="hold">
                                          <p:stCondLst>
                                            <p:cond delay="0"/>
                                          </p:stCondLst>
                                        </p:cTn>
                                        <p:tgtEl>
                                          <p:spTgt spid="21"/>
                                        </p:tgtEl>
                                        <p:attrNameLst>
                                          <p:attrName>style.visibility</p:attrName>
                                        </p:attrNameLst>
                                      </p:cBhvr>
                                      <p:to>
                                        <p:strVal val="visible"/>
                                      </p:to>
                                    </p:set>
                                    <p:animEffect transition="in" filter="strips(downRight)">
                                      <p:cBhvr>
                                        <p:cTn id="122" dur="500"/>
                                        <p:tgtEl>
                                          <p:spTgt spid="21"/>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8" fill="hold" grpId="0" nodeType="clickEffect">
                                  <p:stCondLst>
                                    <p:cond delay="0"/>
                                  </p:stCondLst>
                                  <p:childTnLst>
                                    <p:set>
                                      <p:cBhvr>
                                        <p:cTn id="126" dur="1" fill="hold">
                                          <p:stCondLst>
                                            <p:cond delay="0"/>
                                          </p:stCondLst>
                                        </p:cTn>
                                        <p:tgtEl>
                                          <p:spTgt spid="17"/>
                                        </p:tgtEl>
                                        <p:attrNameLst>
                                          <p:attrName>style.visibility</p:attrName>
                                        </p:attrNameLst>
                                      </p:cBhvr>
                                      <p:to>
                                        <p:strVal val="visible"/>
                                      </p:to>
                                    </p:set>
                                    <p:animEffect transition="in" filter="wipe(left)">
                                      <p:cBhvr>
                                        <p:cTn id="127" dur="500"/>
                                        <p:tgtEl>
                                          <p:spTgt spid="17"/>
                                        </p:tgtEl>
                                      </p:cBhvr>
                                    </p:animEffect>
                                  </p:childTnLst>
                                </p:cTn>
                              </p:par>
                              <p:par>
                                <p:cTn id="128" presetID="18" presetClass="emph" presetSubtype="0" fill="hold" grpId="1" nodeType="withEffect">
                                  <p:stCondLst>
                                    <p:cond delay="0"/>
                                  </p:stCondLst>
                                  <p:childTnLst>
                                    <p:set>
                                      <p:cBhvr override="childStyle">
                                        <p:cTn id="129" dur="500" fill="hold"/>
                                        <p:tgtEl>
                                          <p:spTgt spid="17"/>
                                        </p:tgtEl>
                                        <p:attrNameLst>
                                          <p:attrName>style.textDecorationUnderline</p:attrName>
                                        </p:attrNameLst>
                                      </p:cBhvr>
                                      <p:to>
                                        <p:strVal val="true"/>
                                      </p:to>
                                    </p:set>
                                  </p:childTnLst>
                                </p:cTn>
                              </p:par>
                              <p:par>
                                <p:cTn id="130" presetID="22" presetClass="entr" presetSubtype="8" fill="hold" grpId="0" nodeType="withEffect">
                                  <p:stCondLst>
                                    <p:cond delay="0"/>
                                  </p:stCondLst>
                                  <p:childTnLst>
                                    <p:set>
                                      <p:cBhvr>
                                        <p:cTn id="131" dur="1" fill="hold">
                                          <p:stCondLst>
                                            <p:cond delay="0"/>
                                          </p:stCondLst>
                                        </p:cTn>
                                        <p:tgtEl>
                                          <p:spTgt spid="19"/>
                                        </p:tgtEl>
                                        <p:attrNameLst>
                                          <p:attrName>style.visibility</p:attrName>
                                        </p:attrNameLst>
                                      </p:cBhvr>
                                      <p:to>
                                        <p:strVal val="visible"/>
                                      </p:to>
                                    </p:set>
                                    <p:animEffect transition="in" filter="wipe(left)">
                                      <p:cBhvr>
                                        <p:cTn id="132" dur="500"/>
                                        <p:tgtEl>
                                          <p:spTgt spid="19"/>
                                        </p:tgtEl>
                                      </p:cBhvr>
                                    </p:animEffect>
                                  </p:childTnLst>
                                </p:cTn>
                              </p:par>
                              <p:par>
                                <p:cTn id="133" presetID="0" presetClass="entr" presetSubtype="0" fill="hold" grpId="0" nodeType="withEffect">
                                  <p:stCondLst>
                                    <p:cond delay="400"/>
                                  </p:stCondLst>
                                  <p:iterate type="lt">
                                    <p:tmPct val="10000"/>
                                  </p:iterate>
                                  <p:childTnLst>
                                    <p:set>
                                      <p:cBhvr>
                                        <p:cTn id="134" dur="1" fill="hold">
                                          <p:stCondLst>
                                            <p:cond delay="0"/>
                                          </p:stCondLst>
                                        </p:cTn>
                                        <p:tgtEl>
                                          <p:spTgt spid="20"/>
                                        </p:tgtEl>
                                        <p:attrNameLst>
                                          <p:attrName>style.visibility</p:attrName>
                                        </p:attrNameLst>
                                      </p:cBhvr>
                                      <p:to>
                                        <p:strVal val="visible"/>
                                      </p:to>
                                    </p:set>
                                    <p:animEffect transition="in" filter="dissolve">
                                      <p:cBhvr>
                                        <p:cTn id="135" dur="500">
                                          <p:stCondLst>
                                            <p:cond delay="0"/>
                                          </p:stCondLst>
                                        </p:cTn>
                                        <p:tgtEl>
                                          <p:spTgt spid="20"/>
                                        </p:tgtEl>
                                      </p:cBhvr>
                                    </p:animEffect>
                                    <p:anim to="" calcmode="lin" valueType="num">
                                      <p:cBhvr>
                                        <p:cTn id="136" dur="500" fill="hold">
                                          <p:stCondLst>
                                            <p:cond delay="0"/>
                                          </p:stCondLst>
                                        </p:cTn>
                                        <p:tgtEl>
                                          <p:spTgt spid="20"/>
                                        </p:tgtEl>
                                        <p:attrNameLst>
                                          <p:attrName>ppt_w</p:attrName>
                                        </p:attrNameLst>
                                      </p:cBhvr>
                                      <p:tavLst>
                                        <p:tav tm="0">
                                          <p:val>
                                            <p:strVal val="#ppt_w*4"/>
                                          </p:val>
                                        </p:tav>
                                        <p:tav tm="100000">
                                          <p:val>
                                            <p:strVal val="#ppt_w"/>
                                          </p:val>
                                        </p:tav>
                                      </p:tavLst>
                                    </p:anim>
                                    <p:anim to="" calcmode="lin" valueType="num">
                                      <p:cBhvr>
                                        <p:cTn id="137" dur="500" fill="hold">
                                          <p:stCondLst>
                                            <p:cond delay="0"/>
                                          </p:stCondLst>
                                        </p:cTn>
                                        <p:tgtEl>
                                          <p:spTgt spid="20"/>
                                        </p:tgtEl>
                                        <p:attrNameLst>
                                          <p:attrName>ppt_h</p:attrName>
                                        </p:attrNameLst>
                                      </p:cBhvr>
                                      <p:tavLst>
                                        <p:tav tm="0">
                                          <p:val>
                                            <p:strVal val="#ppt_h*4"/>
                                          </p:val>
                                        </p:tav>
                                        <p:tav tm="100000">
                                          <p:val>
                                            <p:strVal val="#ppt_h"/>
                                          </p:val>
                                        </p:tav>
                                      </p:tavLst>
                                    </p:anim>
                                  </p:childTnLst>
                                </p:cTn>
                              </p:par>
                            </p:childTnLst>
                          </p:cTn>
                        </p:par>
                        <p:par>
                          <p:cTn id="138" fill="hold">
                            <p:stCondLst>
                              <p:cond delay="1000"/>
                            </p:stCondLst>
                            <p:childTnLst>
                              <p:par>
                                <p:cTn id="139" presetID="26" presetClass="emph" presetSubtype="0" fill="hold" grpId="1" nodeType="afterEffect">
                                  <p:stCondLst>
                                    <p:cond delay="0"/>
                                  </p:stCondLst>
                                  <p:iterate type="lt">
                                    <p:tmPct val="0"/>
                                  </p:iterate>
                                  <p:childTnLst>
                                    <p:animEffect transition="out" filter="fade">
                                      <p:cBhvr>
                                        <p:cTn id="140" dur="500" tmFilter="0, 0; .2, .5; .8, .5; 1, 0"/>
                                        <p:tgtEl>
                                          <p:spTgt spid="20"/>
                                        </p:tgtEl>
                                      </p:cBhvr>
                                    </p:animEffect>
                                    <p:animScale>
                                      <p:cBhvr>
                                        <p:cTn id="141" dur="250" autoRev="1" fill="hold"/>
                                        <p:tgtEl>
                                          <p:spTgt spid="20"/>
                                        </p:tgtEl>
                                      </p:cBhvr>
                                      <p:by x="105000" y="105000"/>
                                    </p:animScale>
                                  </p:childTnLst>
                                </p:cTn>
                              </p:par>
                              <p:par>
                                <p:cTn id="142" presetID="0" presetClass="entr" presetSubtype="0" fill="hold" grpId="0" nodeType="withEffect">
                                  <p:stCondLst>
                                    <p:cond delay="0"/>
                                  </p:stCondLst>
                                  <p:iterate type="lt">
                                    <p:tmPct val="10000"/>
                                  </p:iterate>
                                  <p:childTnLst>
                                    <p:set>
                                      <p:cBhvr>
                                        <p:cTn id="143" dur="1" fill="hold">
                                          <p:stCondLst>
                                            <p:cond delay="0"/>
                                          </p:stCondLst>
                                        </p:cTn>
                                        <p:tgtEl>
                                          <p:spTgt spid="23"/>
                                        </p:tgtEl>
                                        <p:attrNameLst>
                                          <p:attrName>style.visibility</p:attrName>
                                        </p:attrNameLst>
                                      </p:cBhvr>
                                      <p:to>
                                        <p:strVal val="visible"/>
                                      </p:to>
                                    </p:set>
                                    <p:animEffect transition="in" filter="dissolve">
                                      <p:cBhvr>
                                        <p:cTn id="144" dur="500">
                                          <p:stCondLst>
                                            <p:cond delay="0"/>
                                          </p:stCondLst>
                                        </p:cTn>
                                        <p:tgtEl>
                                          <p:spTgt spid="23"/>
                                        </p:tgtEl>
                                      </p:cBhvr>
                                    </p:animEffect>
                                    <p:anim to="" calcmode="lin" valueType="num">
                                      <p:cBhvr>
                                        <p:cTn id="145" dur="500" fill="hold">
                                          <p:stCondLst>
                                            <p:cond delay="0"/>
                                          </p:stCondLst>
                                        </p:cTn>
                                        <p:tgtEl>
                                          <p:spTgt spid="23"/>
                                        </p:tgtEl>
                                        <p:attrNameLst>
                                          <p:attrName>ppt_w</p:attrName>
                                        </p:attrNameLst>
                                      </p:cBhvr>
                                      <p:tavLst>
                                        <p:tav tm="0">
                                          <p:val>
                                            <p:strVal val="#ppt_w*4"/>
                                          </p:val>
                                        </p:tav>
                                        <p:tav tm="100000">
                                          <p:val>
                                            <p:strVal val="#ppt_w"/>
                                          </p:val>
                                        </p:tav>
                                      </p:tavLst>
                                    </p:anim>
                                    <p:anim to="" calcmode="lin" valueType="num">
                                      <p:cBhvr>
                                        <p:cTn id="146" dur="500" fill="hold">
                                          <p:stCondLst>
                                            <p:cond delay="0"/>
                                          </p:stCondLst>
                                        </p:cTn>
                                        <p:tgtEl>
                                          <p:spTgt spid="23"/>
                                        </p:tgtEl>
                                        <p:attrNameLst>
                                          <p:attrName>ppt_h</p:attrName>
                                        </p:attrNameLst>
                                      </p:cBhvr>
                                      <p:tavLst>
                                        <p:tav tm="0">
                                          <p:val>
                                            <p:strVal val="#ppt_h*4"/>
                                          </p:val>
                                        </p:tav>
                                        <p:tav tm="100000">
                                          <p:val>
                                            <p:strVal val="#ppt_h"/>
                                          </p:val>
                                        </p:tav>
                                      </p:tavLst>
                                    </p:anim>
                                  </p:childTnLst>
                                </p:cTn>
                              </p:par>
                            </p:childTnLst>
                          </p:cTn>
                        </p:par>
                        <p:par>
                          <p:cTn id="147" fill="hold">
                            <p:stCondLst>
                              <p:cond delay="1850"/>
                            </p:stCondLst>
                            <p:childTnLst>
                              <p:par>
                                <p:cTn id="148" presetID="26" presetClass="emph" presetSubtype="0" fill="hold" grpId="1" nodeType="afterEffect">
                                  <p:stCondLst>
                                    <p:cond delay="0"/>
                                  </p:stCondLst>
                                  <p:iterate type="lt">
                                    <p:tmPct val="0"/>
                                  </p:iterate>
                                  <p:childTnLst>
                                    <p:animEffect transition="out" filter="fade">
                                      <p:cBhvr>
                                        <p:cTn id="149" dur="500" tmFilter="0, 0; .2, .5; .8, .5; 1, 0"/>
                                        <p:tgtEl>
                                          <p:spTgt spid="23"/>
                                        </p:tgtEl>
                                      </p:cBhvr>
                                    </p:animEffect>
                                    <p:animScale>
                                      <p:cBhvr>
                                        <p:cTn id="150" dur="250" autoRev="1" fill="hold"/>
                                        <p:tgtEl>
                                          <p:spTgt spid="23"/>
                                        </p:tgtEl>
                                      </p:cBhvr>
                                      <p:by x="105000" y="105000"/>
                                    </p:animScale>
                                  </p:childTnLst>
                                </p:cTn>
                              </p:par>
                            </p:childTnLst>
                          </p:cTn>
                        </p:par>
                      </p:childTnLst>
                    </p:cTn>
                  </p:par>
                  <p:par>
                    <p:cTn id="151" fill="hold">
                      <p:stCondLst>
                        <p:cond delay="indefinite"/>
                      </p:stCondLst>
                      <p:childTnLst>
                        <p:par>
                          <p:cTn id="152" fill="hold">
                            <p:stCondLst>
                              <p:cond delay="0"/>
                            </p:stCondLst>
                            <p:childTnLst>
                              <p:par>
                                <p:cTn id="153" presetID="0" presetClass="entr" presetSubtype="0" fill="hold" grpId="0" nodeType="clickEffect">
                                  <p:stCondLst>
                                    <p:cond delay="0"/>
                                  </p:stCondLst>
                                  <p:childTnLst>
                                    <p:set>
                                      <p:cBhvr>
                                        <p:cTn id="154" dur="1" fill="hold">
                                          <p:stCondLst>
                                            <p:cond delay="0"/>
                                          </p:stCondLst>
                                        </p:cTn>
                                        <p:tgtEl>
                                          <p:spTgt spid="24"/>
                                        </p:tgtEl>
                                        <p:attrNameLst>
                                          <p:attrName>style.visibility</p:attrName>
                                        </p:attrNameLst>
                                      </p:cBhvr>
                                      <p:to>
                                        <p:strVal val="visible"/>
                                      </p:to>
                                    </p:set>
                                    <p:animEffect transition="in" filter="dissolve">
                                      <p:cBhvr>
                                        <p:cTn id="155" dur="500">
                                          <p:stCondLst>
                                            <p:cond delay="0"/>
                                          </p:stCondLst>
                                        </p:cTn>
                                        <p:tgtEl>
                                          <p:spTgt spid="24"/>
                                        </p:tgtEl>
                                      </p:cBhvr>
                                    </p:animEffect>
                                    <p:anim to="" calcmode="lin" valueType="num">
                                      <p:cBhvr>
                                        <p:cTn id="156" dur="500" fill="hold">
                                          <p:stCondLst>
                                            <p:cond delay="0"/>
                                          </p:stCondLst>
                                        </p:cTn>
                                        <p:tgtEl>
                                          <p:spTgt spid="24"/>
                                        </p:tgtEl>
                                        <p:attrNameLst>
                                          <p:attrName>ppt_w</p:attrName>
                                        </p:attrNameLst>
                                      </p:cBhvr>
                                      <p:tavLst>
                                        <p:tav tm="0">
                                          <p:val>
                                            <p:strVal val="#ppt_w*4"/>
                                          </p:val>
                                        </p:tav>
                                        <p:tav tm="100000">
                                          <p:val>
                                            <p:strVal val="#ppt_w"/>
                                          </p:val>
                                        </p:tav>
                                      </p:tavLst>
                                    </p:anim>
                                    <p:anim to="" calcmode="lin" valueType="num">
                                      <p:cBhvr>
                                        <p:cTn id="157" dur="500" fill="hold">
                                          <p:stCondLst>
                                            <p:cond delay="0"/>
                                          </p:stCondLst>
                                        </p:cTn>
                                        <p:tgtEl>
                                          <p:spTgt spid="24"/>
                                        </p:tgtEl>
                                        <p:attrNameLst>
                                          <p:attrName>ppt_h</p:attrName>
                                        </p:attrNameLst>
                                      </p:cBhvr>
                                      <p:tavLst>
                                        <p:tav tm="0">
                                          <p:val>
                                            <p:strVal val="#ppt_h*4"/>
                                          </p:val>
                                        </p:tav>
                                        <p:tav tm="100000">
                                          <p:val>
                                            <p:strVal val="#ppt_h"/>
                                          </p:val>
                                        </p:tav>
                                      </p:tavLst>
                                    </p:anim>
                                  </p:childTnLst>
                                </p:cTn>
                              </p:par>
                              <p:par>
                                <p:cTn id="158" presetID="23" presetClass="exit" presetSubtype="32" fill="hold" grpId="1" nodeType="withEffect">
                                  <p:stCondLst>
                                    <p:cond delay="500"/>
                                  </p:stCondLst>
                                  <p:childTnLst>
                                    <p:anim calcmode="lin" valueType="num">
                                      <p:cBhvr>
                                        <p:cTn id="159" dur="500"/>
                                        <p:tgtEl>
                                          <p:spTgt spid="24"/>
                                        </p:tgtEl>
                                        <p:attrNameLst>
                                          <p:attrName>ppt_w</p:attrName>
                                        </p:attrNameLst>
                                      </p:cBhvr>
                                      <p:tavLst>
                                        <p:tav tm="0">
                                          <p:val>
                                            <p:strVal val="ppt_w"/>
                                          </p:val>
                                        </p:tav>
                                        <p:tav tm="100000">
                                          <p:val>
                                            <p:fltVal val="0"/>
                                          </p:val>
                                        </p:tav>
                                      </p:tavLst>
                                    </p:anim>
                                    <p:anim calcmode="lin" valueType="num">
                                      <p:cBhvr>
                                        <p:cTn id="160" dur="500"/>
                                        <p:tgtEl>
                                          <p:spTgt spid="24"/>
                                        </p:tgtEl>
                                        <p:attrNameLst>
                                          <p:attrName>ppt_h</p:attrName>
                                        </p:attrNameLst>
                                      </p:cBhvr>
                                      <p:tavLst>
                                        <p:tav tm="0">
                                          <p:val>
                                            <p:strVal val="ppt_h"/>
                                          </p:val>
                                        </p:tav>
                                        <p:tav tm="100000">
                                          <p:val>
                                            <p:fltVal val="0"/>
                                          </p:val>
                                        </p:tav>
                                      </p:tavLst>
                                    </p:anim>
                                    <p:set>
                                      <p:cBhvr>
                                        <p:cTn id="161" dur="1" fill="hold">
                                          <p:stCondLst>
                                            <p:cond delay="499"/>
                                          </p:stCondLst>
                                        </p:cTn>
                                        <p:tgtEl>
                                          <p:spTgt spid="24"/>
                                        </p:tgtEl>
                                        <p:attrNameLst>
                                          <p:attrName>style.visibility</p:attrName>
                                        </p:attrNameLst>
                                      </p:cBhvr>
                                      <p:to>
                                        <p:strVal val="hidden"/>
                                      </p:to>
                                    </p:set>
                                  </p:childTnLst>
                                </p:cTn>
                              </p:par>
                            </p:childTnLst>
                          </p:cTn>
                        </p:par>
                      </p:childTnLst>
                    </p:cTn>
                  </p:par>
                  <p:par>
                    <p:cTn id="162" fill="hold">
                      <p:stCondLst>
                        <p:cond delay="indefinite"/>
                      </p:stCondLst>
                      <p:childTnLst>
                        <p:par>
                          <p:cTn id="163" fill="hold">
                            <p:stCondLst>
                              <p:cond delay="0"/>
                            </p:stCondLst>
                            <p:childTnLst>
                              <p:par>
                                <p:cTn id="164" presetID="23" presetClass="entr" presetSubtype="16" fill="hold" grpId="0" nodeType="clickEffect">
                                  <p:stCondLst>
                                    <p:cond delay="0"/>
                                  </p:stCondLst>
                                  <p:childTnLst>
                                    <p:set>
                                      <p:cBhvr>
                                        <p:cTn id="165" dur="1" fill="hold">
                                          <p:stCondLst>
                                            <p:cond delay="0"/>
                                          </p:stCondLst>
                                        </p:cTn>
                                        <p:tgtEl>
                                          <p:spTgt spid="25"/>
                                        </p:tgtEl>
                                        <p:attrNameLst>
                                          <p:attrName>style.visibility</p:attrName>
                                        </p:attrNameLst>
                                      </p:cBhvr>
                                      <p:to>
                                        <p:strVal val="visible"/>
                                      </p:to>
                                    </p:set>
                                    <p:anim calcmode="lin" valueType="num">
                                      <p:cBhvr>
                                        <p:cTn id="166" dur="500" fill="hold"/>
                                        <p:tgtEl>
                                          <p:spTgt spid="25"/>
                                        </p:tgtEl>
                                        <p:attrNameLst>
                                          <p:attrName>ppt_w</p:attrName>
                                        </p:attrNameLst>
                                      </p:cBhvr>
                                      <p:tavLst>
                                        <p:tav tm="0">
                                          <p:val>
                                            <p:fltVal val="0"/>
                                          </p:val>
                                        </p:tav>
                                        <p:tav tm="100000">
                                          <p:val>
                                            <p:strVal val="#ppt_w"/>
                                          </p:val>
                                        </p:tav>
                                      </p:tavLst>
                                    </p:anim>
                                    <p:anim calcmode="lin" valueType="num">
                                      <p:cBhvr>
                                        <p:cTn id="167" dur="500" fill="hold"/>
                                        <p:tgtEl>
                                          <p:spTgt spid="25"/>
                                        </p:tgtEl>
                                        <p:attrNameLst>
                                          <p:attrName>ppt_h</p:attrName>
                                        </p:attrNameLst>
                                      </p:cBhvr>
                                      <p:tavLst>
                                        <p:tav tm="0">
                                          <p:val>
                                            <p:fltVal val="0"/>
                                          </p:val>
                                        </p:tav>
                                        <p:tav tm="100000">
                                          <p:val>
                                            <p:strVal val="#ppt_h"/>
                                          </p:val>
                                        </p:tav>
                                      </p:tavLst>
                                    </p:anim>
                                  </p:childTnLst>
                                </p:cTn>
                              </p:par>
                              <p:par>
                                <p:cTn id="168" presetID="0" presetClass="exit" presetSubtype="0" fill="hold" grpId="1" nodeType="withEffect">
                                  <p:stCondLst>
                                    <p:cond delay="500"/>
                                  </p:stCondLst>
                                  <p:childTnLst>
                                    <p:set>
                                      <p:cBhvr>
                                        <p:cTn id="169" dur="1" fill="hold">
                                          <p:stCondLst>
                                            <p:cond delay="999"/>
                                          </p:stCondLst>
                                        </p:cTn>
                                        <p:tgtEl>
                                          <p:spTgt spid="25"/>
                                        </p:tgtEl>
                                        <p:attrNameLst>
                                          <p:attrName>style.visibility</p:attrName>
                                        </p:attrNameLst>
                                      </p:cBhvr>
                                      <p:to>
                                        <p:strVal val="hidden"/>
                                      </p:to>
                                    </p:set>
                                    <p:animEffect transition="out" filter="dissolve">
                                      <p:cBhvr>
                                        <p:cTn id="170" dur="1000">
                                          <p:stCondLst>
                                            <p:cond delay="0"/>
                                          </p:stCondLst>
                                        </p:cTn>
                                        <p:tgtEl>
                                          <p:spTgt spid="25"/>
                                        </p:tgtEl>
                                      </p:cBhvr>
                                    </p:animEffect>
                                    <p:anim to="" calcmode="lin" valueType="num">
                                      <p:cBhvr>
                                        <p:cTn id="171" dur="1000" fill="hold">
                                          <p:stCondLst>
                                            <p:cond delay="0"/>
                                          </p:stCondLst>
                                        </p:cTn>
                                        <p:tgtEl>
                                          <p:spTgt spid="25"/>
                                        </p:tgtEl>
                                        <p:attrNameLst>
                                          <p:attrName>ppt_w</p:attrName>
                                        </p:attrNameLst>
                                      </p:cBhvr>
                                      <p:tavLst>
                                        <p:tav tm="0">
                                          <p:val>
                                            <p:strVal val="#ppt_w"/>
                                          </p:val>
                                        </p:tav>
                                        <p:tav tm="100000">
                                          <p:val>
                                            <p:strVal val="#ppt_w*4"/>
                                          </p:val>
                                        </p:tav>
                                      </p:tavLst>
                                    </p:anim>
                                    <p:anim to="" calcmode="lin" valueType="num">
                                      <p:cBhvr>
                                        <p:cTn id="172" dur="1000" fill="hold">
                                          <p:stCondLst>
                                            <p:cond delay="0"/>
                                          </p:stCondLst>
                                        </p:cTn>
                                        <p:tgtEl>
                                          <p:spTgt spid="25"/>
                                        </p:tgtEl>
                                        <p:attrNameLst>
                                          <p:attrName>ppt_h</p:attrName>
                                        </p:attrNameLst>
                                      </p:cBhvr>
                                      <p:tavLst>
                                        <p:tav tm="0">
                                          <p:val>
                                            <p:strVal val="#ppt_h"/>
                                          </p:val>
                                        </p:tav>
                                        <p:tav tm="100000">
                                          <p:val>
                                            <p:strVal val="#ppt_h*4"/>
                                          </p:val>
                                        </p:tav>
                                      </p:tavLst>
                                    </p:anim>
                                  </p:childTnLst>
                                </p:cTn>
                              </p:par>
                              <p:par>
                                <p:cTn id="173" presetID="22" presetClass="entr" presetSubtype="1" fill="hold" grpId="0" nodeType="withEffect">
                                  <p:stCondLst>
                                    <p:cond delay="900"/>
                                  </p:stCondLst>
                                  <p:childTnLst>
                                    <p:set>
                                      <p:cBhvr>
                                        <p:cTn id="174" dur="1" fill="hold">
                                          <p:stCondLst>
                                            <p:cond delay="0"/>
                                          </p:stCondLst>
                                        </p:cTn>
                                        <p:tgtEl>
                                          <p:spTgt spid="3084"/>
                                        </p:tgtEl>
                                        <p:attrNameLst>
                                          <p:attrName>style.visibility</p:attrName>
                                        </p:attrNameLst>
                                      </p:cBhvr>
                                      <p:to>
                                        <p:strVal val="visible"/>
                                      </p:to>
                                    </p:set>
                                    <p:animEffect transition="in" filter="wipe(up)">
                                      <p:cBhvr>
                                        <p:cTn id="175" dur="1000"/>
                                        <p:tgtEl>
                                          <p:spTgt spid="3084"/>
                                        </p:tgtEl>
                                      </p:cBhvr>
                                    </p:animEffect>
                                  </p:childTnLst>
                                </p:cTn>
                              </p:par>
                              <p:par>
                                <p:cTn id="176" presetID="7" presetClass="emph" presetSubtype="10" fill="hold" nodeType="withEffect">
                                  <p:stCondLst>
                                    <p:cond delay="900"/>
                                  </p:stCondLst>
                                  <p:childTnLst>
                                    <p:animClr clrSpc="hsl" dir="ccw">
                                      <p:cBhvr>
                                        <p:cTn id="177" dur="1000" fill="hold"/>
                                        <p:tgtEl>
                                          <p:spTgt spid="3084"/>
                                        </p:tgtEl>
                                        <p:attrNameLst>
                                          <p:attrName>stroke.color</p:attrName>
                                        </p:attrNameLst>
                                      </p:cBhvr>
                                      <p:to>
                                        <a:srgbClr val="FF9900"/>
                                      </p:to>
                                    </p:animClr>
                                    <p:set>
                                      <p:cBhvr>
                                        <p:cTn id="178" dur="1000" fill="hold"/>
                                        <p:tgtEl>
                                          <p:spTgt spid="3084"/>
                                        </p:tgtEl>
                                        <p:attrNameLst>
                                          <p:attrName>stroke.on</p:attrName>
                                        </p:attrNameLst>
                                      </p:cBhvr>
                                      <p:to>
                                        <p:strVal val="true"/>
                                      </p:to>
                                    </p:set>
                                  </p:childTnLst>
                                </p:cTn>
                              </p:par>
                              <p:par>
                                <p:cTn id="179" presetID="22" presetClass="entr" presetSubtype="1" fill="hold" grpId="0" nodeType="withEffect">
                                  <p:stCondLst>
                                    <p:cond delay="1000"/>
                                  </p:stCondLst>
                                  <p:childTnLst>
                                    <p:set>
                                      <p:cBhvr>
                                        <p:cTn id="180" dur="1" fill="hold">
                                          <p:stCondLst>
                                            <p:cond delay="0"/>
                                          </p:stCondLst>
                                        </p:cTn>
                                        <p:tgtEl>
                                          <p:spTgt spid="3079"/>
                                        </p:tgtEl>
                                        <p:attrNameLst>
                                          <p:attrName>style.visibility</p:attrName>
                                        </p:attrNameLst>
                                      </p:cBhvr>
                                      <p:to>
                                        <p:strVal val="visible"/>
                                      </p:to>
                                    </p:set>
                                    <p:animEffect transition="in" filter="wipe(up)">
                                      <p:cBhvr>
                                        <p:cTn id="181" dur="1000"/>
                                        <p:tgtEl>
                                          <p:spTgt spid="3079"/>
                                        </p:tgtEl>
                                      </p:cBhvr>
                                    </p:animEffect>
                                  </p:childTnLst>
                                </p:cTn>
                              </p:par>
                              <p:par>
                                <p:cTn id="182" presetID="7" presetClass="emph" presetSubtype="10" fill="hold" nodeType="withEffect">
                                  <p:stCondLst>
                                    <p:cond delay="1000"/>
                                  </p:stCondLst>
                                  <p:childTnLst>
                                    <p:animClr clrSpc="hsl" dir="ccw">
                                      <p:cBhvr>
                                        <p:cTn id="183" dur="1000" fill="hold"/>
                                        <p:tgtEl>
                                          <p:spTgt spid="3079"/>
                                        </p:tgtEl>
                                        <p:attrNameLst>
                                          <p:attrName>stroke.color</p:attrName>
                                        </p:attrNameLst>
                                      </p:cBhvr>
                                      <p:to>
                                        <a:srgbClr val="FF9900"/>
                                      </p:to>
                                    </p:animClr>
                                    <p:set>
                                      <p:cBhvr>
                                        <p:cTn id="184" dur="1000" fill="hold"/>
                                        <p:tgtEl>
                                          <p:spTgt spid="3079"/>
                                        </p:tgtEl>
                                        <p:attrNameLst>
                                          <p:attrName>stroke.on</p:attrName>
                                        </p:attrNameLst>
                                      </p:cBhvr>
                                      <p:to>
                                        <p:strVal val="true"/>
                                      </p:to>
                                    </p:set>
                                  </p:childTnLst>
                                </p:cTn>
                              </p:par>
                              <p:par>
                                <p:cTn id="185" presetID="22" presetClass="entr" presetSubtype="1" fill="hold" grpId="0" nodeType="withEffect">
                                  <p:stCondLst>
                                    <p:cond delay="1100"/>
                                  </p:stCondLst>
                                  <p:childTnLst>
                                    <p:set>
                                      <p:cBhvr>
                                        <p:cTn id="186" dur="1" fill="hold">
                                          <p:stCondLst>
                                            <p:cond delay="0"/>
                                          </p:stCondLst>
                                        </p:cTn>
                                        <p:tgtEl>
                                          <p:spTgt spid="3085"/>
                                        </p:tgtEl>
                                        <p:attrNameLst>
                                          <p:attrName>style.visibility</p:attrName>
                                        </p:attrNameLst>
                                      </p:cBhvr>
                                      <p:to>
                                        <p:strVal val="visible"/>
                                      </p:to>
                                    </p:set>
                                    <p:animEffect transition="in" filter="wipe(up)">
                                      <p:cBhvr>
                                        <p:cTn id="187" dur="1000"/>
                                        <p:tgtEl>
                                          <p:spTgt spid="3085"/>
                                        </p:tgtEl>
                                      </p:cBhvr>
                                    </p:animEffect>
                                  </p:childTnLst>
                                </p:cTn>
                              </p:par>
                              <p:par>
                                <p:cTn id="188" presetID="7" presetClass="emph" presetSubtype="10" fill="hold" nodeType="withEffect">
                                  <p:stCondLst>
                                    <p:cond delay="1100"/>
                                  </p:stCondLst>
                                  <p:childTnLst>
                                    <p:animClr clrSpc="hsl" dir="ccw">
                                      <p:cBhvr>
                                        <p:cTn id="189" dur="1000" fill="hold"/>
                                        <p:tgtEl>
                                          <p:spTgt spid="3085"/>
                                        </p:tgtEl>
                                        <p:attrNameLst>
                                          <p:attrName>stroke.color</p:attrName>
                                        </p:attrNameLst>
                                      </p:cBhvr>
                                      <p:to>
                                        <a:srgbClr val="FF9900"/>
                                      </p:to>
                                    </p:animClr>
                                    <p:set>
                                      <p:cBhvr>
                                        <p:cTn id="190" dur="1000" fill="hold"/>
                                        <p:tgtEl>
                                          <p:spTgt spid="3085"/>
                                        </p:tgtEl>
                                        <p:attrNameLst>
                                          <p:attrName>stroke.on</p:attrName>
                                        </p:attrNameLst>
                                      </p:cBhvr>
                                      <p:to>
                                        <p:strVal val="true"/>
                                      </p:to>
                                    </p:set>
                                  </p:childTnLst>
                                </p:cTn>
                              </p:par>
                              <p:par>
                                <p:cTn id="191" presetID="22" presetClass="entr" presetSubtype="8" fill="hold" grpId="0" nodeType="withEffect">
                                  <p:stCondLst>
                                    <p:cond delay="1200"/>
                                  </p:stCondLst>
                                  <p:childTnLst>
                                    <p:set>
                                      <p:cBhvr>
                                        <p:cTn id="192" dur="1" fill="hold">
                                          <p:stCondLst>
                                            <p:cond delay="0"/>
                                          </p:stCondLst>
                                        </p:cTn>
                                        <p:tgtEl>
                                          <p:spTgt spid="3082"/>
                                        </p:tgtEl>
                                        <p:attrNameLst>
                                          <p:attrName>style.visibility</p:attrName>
                                        </p:attrNameLst>
                                      </p:cBhvr>
                                      <p:to>
                                        <p:strVal val="visible"/>
                                      </p:to>
                                    </p:set>
                                    <p:animEffect transition="in" filter="wipe(left)">
                                      <p:cBhvr>
                                        <p:cTn id="193" dur="1000"/>
                                        <p:tgtEl>
                                          <p:spTgt spid="3082"/>
                                        </p:tgtEl>
                                      </p:cBhvr>
                                    </p:animEffect>
                                  </p:childTnLst>
                                </p:cTn>
                              </p:par>
                              <p:par>
                                <p:cTn id="194" presetID="7" presetClass="emph" presetSubtype="10" fill="hold" nodeType="withEffect">
                                  <p:stCondLst>
                                    <p:cond delay="1200"/>
                                  </p:stCondLst>
                                  <p:childTnLst>
                                    <p:animClr clrSpc="hsl" dir="ccw">
                                      <p:cBhvr>
                                        <p:cTn id="195" dur="1000" fill="hold"/>
                                        <p:tgtEl>
                                          <p:spTgt spid="3082"/>
                                        </p:tgtEl>
                                        <p:attrNameLst>
                                          <p:attrName>stroke.color</p:attrName>
                                        </p:attrNameLst>
                                      </p:cBhvr>
                                      <p:to>
                                        <a:srgbClr val="FF9900"/>
                                      </p:to>
                                    </p:animClr>
                                    <p:set>
                                      <p:cBhvr>
                                        <p:cTn id="196" dur="1000" fill="hold"/>
                                        <p:tgtEl>
                                          <p:spTgt spid="3082"/>
                                        </p:tgtEl>
                                        <p:attrNameLst>
                                          <p:attrName>stroke.on</p:attrName>
                                        </p:attrNameLst>
                                      </p:cBhvr>
                                      <p:to>
                                        <p:strVal val="true"/>
                                      </p:to>
                                    </p:set>
                                  </p:childTnLst>
                                </p:cTn>
                              </p:par>
                              <p:par>
                                <p:cTn id="197" presetID="22" presetClass="entr" presetSubtype="8" fill="hold" grpId="0" nodeType="withEffect">
                                  <p:stCondLst>
                                    <p:cond delay="1300"/>
                                  </p:stCondLst>
                                  <p:childTnLst>
                                    <p:set>
                                      <p:cBhvr>
                                        <p:cTn id="198" dur="1" fill="hold">
                                          <p:stCondLst>
                                            <p:cond delay="0"/>
                                          </p:stCondLst>
                                        </p:cTn>
                                        <p:tgtEl>
                                          <p:spTgt spid="3081"/>
                                        </p:tgtEl>
                                        <p:attrNameLst>
                                          <p:attrName>style.visibility</p:attrName>
                                        </p:attrNameLst>
                                      </p:cBhvr>
                                      <p:to>
                                        <p:strVal val="visible"/>
                                      </p:to>
                                    </p:set>
                                    <p:animEffect transition="in" filter="wipe(left)">
                                      <p:cBhvr>
                                        <p:cTn id="199" dur="1000"/>
                                        <p:tgtEl>
                                          <p:spTgt spid="3081"/>
                                        </p:tgtEl>
                                      </p:cBhvr>
                                    </p:animEffect>
                                  </p:childTnLst>
                                </p:cTn>
                              </p:par>
                              <p:par>
                                <p:cTn id="200" presetID="7" presetClass="emph" presetSubtype="10" fill="hold" nodeType="withEffect">
                                  <p:stCondLst>
                                    <p:cond delay="1300"/>
                                  </p:stCondLst>
                                  <p:childTnLst>
                                    <p:animClr clrSpc="hsl" dir="ccw">
                                      <p:cBhvr>
                                        <p:cTn id="201" dur="1000" fill="hold"/>
                                        <p:tgtEl>
                                          <p:spTgt spid="3081"/>
                                        </p:tgtEl>
                                        <p:attrNameLst>
                                          <p:attrName>stroke.color</p:attrName>
                                        </p:attrNameLst>
                                      </p:cBhvr>
                                      <p:to>
                                        <a:srgbClr val="FF9900"/>
                                      </p:to>
                                    </p:animClr>
                                    <p:set>
                                      <p:cBhvr>
                                        <p:cTn id="202" dur="1000" fill="hold"/>
                                        <p:tgtEl>
                                          <p:spTgt spid="3081"/>
                                        </p:tgtEl>
                                        <p:attrNameLst>
                                          <p:attrName>stroke.on</p:attrName>
                                        </p:attrNameLst>
                                      </p:cBhvr>
                                      <p:to>
                                        <p:strVal val="true"/>
                                      </p:to>
                                    </p:set>
                                  </p:childTnLst>
                                </p:cTn>
                              </p:par>
                              <p:par>
                                <p:cTn id="203" presetID="22" presetClass="entr" presetSubtype="8" fill="hold" grpId="0" nodeType="withEffect">
                                  <p:stCondLst>
                                    <p:cond delay="1400"/>
                                  </p:stCondLst>
                                  <p:childTnLst>
                                    <p:set>
                                      <p:cBhvr>
                                        <p:cTn id="204" dur="1" fill="hold">
                                          <p:stCondLst>
                                            <p:cond delay="0"/>
                                          </p:stCondLst>
                                        </p:cTn>
                                        <p:tgtEl>
                                          <p:spTgt spid="3080"/>
                                        </p:tgtEl>
                                        <p:attrNameLst>
                                          <p:attrName>style.visibility</p:attrName>
                                        </p:attrNameLst>
                                      </p:cBhvr>
                                      <p:to>
                                        <p:strVal val="visible"/>
                                      </p:to>
                                    </p:set>
                                    <p:animEffect transition="in" filter="wipe(left)">
                                      <p:cBhvr>
                                        <p:cTn id="205" dur="1000"/>
                                        <p:tgtEl>
                                          <p:spTgt spid="3080"/>
                                        </p:tgtEl>
                                      </p:cBhvr>
                                    </p:animEffect>
                                  </p:childTnLst>
                                </p:cTn>
                              </p:par>
                              <p:par>
                                <p:cTn id="206" presetID="7" presetClass="emph" presetSubtype="10" fill="hold" nodeType="withEffect">
                                  <p:stCondLst>
                                    <p:cond delay="1400"/>
                                  </p:stCondLst>
                                  <p:childTnLst>
                                    <p:animClr clrSpc="hsl" dir="ccw">
                                      <p:cBhvr>
                                        <p:cTn id="207" dur="1000" fill="hold"/>
                                        <p:tgtEl>
                                          <p:spTgt spid="3080"/>
                                        </p:tgtEl>
                                        <p:attrNameLst>
                                          <p:attrName>stroke.color</p:attrName>
                                        </p:attrNameLst>
                                      </p:cBhvr>
                                      <p:to>
                                        <a:srgbClr val="FF9900"/>
                                      </p:to>
                                    </p:animClr>
                                    <p:set>
                                      <p:cBhvr>
                                        <p:cTn id="208" dur="1000" fill="hold"/>
                                        <p:tgtEl>
                                          <p:spTgt spid="3080"/>
                                        </p:tgtEl>
                                        <p:attrNameLst>
                                          <p:attrName>stroke.on</p:attrName>
                                        </p:attrNameLst>
                                      </p:cBhvr>
                                      <p:to>
                                        <p:strVal val="true"/>
                                      </p:to>
                                    </p:set>
                                  </p:childTnLst>
                                </p:cTn>
                              </p:par>
                              <p:par>
                                <p:cTn id="209" presetID="22" presetClass="entr" presetSubtype="8" fill="hold" grpId="0" nodeType="withEffect">
                                  <p:stCondLst>
                                    <p:cond delay="1500"/>
                                  </p:stCondLst>
                                  <p:childTnLst>
                                    <p:set>
                                      <p:cBhvr>
                                        <p:cTn id="210" dur="1" fill="hold">
                                          <p:stCondLst>
                                            <p:cond delay="0"/>
                                          </p:stCondLst>
                                        </p:cTn>
                                        <p:tgtEl>
                                          <p:spTgt spid="3078"/>
                                        </p:tgtEl>
                                        <p:attrNameLst>
                                          <p:attrName>style.visibility</p:attrName>
                                        </p:attrNameLst>
                                      </p:cBhvr>
                                      <p:to>
                                        <p:strVal val="visible"/>
                                      </p:to>
                                    </p:set>
                                    <p:animEffect transition="in" filter="wipe(left)">
                                      <p:cBhvr>
                                        <p:cTn id="211" dur="1000"/>
                                        <p:tgtEl>
                                          <p:spTgt spid="3078"/>
                                        </p:tgtEl>
                                      </p:cBhvr>
                                    </p:animEffect>
                                  </p:childTnLst>
                                </p:cTn>
                              </p:par>
                              <p:par>
                                <p:cTn id="212" presetID="7" presetClass="emph" presetSubtype="10" fill="hold" nodeType="withEffect">
                                  <p:stCondLst>
                                    <p:cond delay="1500"/>
                                  </p:stCondLst>
                                  <p:childTnLst>
                                    <p:animClr clrSpc="hsl" dir="ccw">
                                      <p:cBhvr>
                                        <p:cTn id="213" dur="1000" fill="hold"/>
                                        <p:tgtEl>
                                          <p:spTgt spid="3078"/>
                                        </p:tgtEl>
                                        <p:attrNameLst>
                                          <p:attrName>stroke.color</p:attrName>
                                        </p:attrNameLst>
                                      </p:cBhvr>
                                      <p:to>
                                        <a:srgbClr val="FF9900"/>
                                      </p:to>
                                    </p:animClr>
                                    <p:set>
                                      <p:cBhvr>
                                        <p:cTn id="214" dur="1000" fill="hold"/>
                                        <p:tgtEl>
                                          <p:spTgt spid="3078"/>
                                        </p:tgtEl>
                                        <p:attrNameLst>
                                          <p:attrName>stroke.on</p:attrName>
                                        </p:attrNameLst>
                                      </p:cBhvr>
                                      <p:to>
                                        <p:strVal val="true"/>
                                      </p:to>
                                    </p:set>
                                  </p:childTnLst>
                                </p:cTn>
                              </p:par>
                              <p:par>
                                <p:cTn id="215" presetID="22" presetClass="entr" presetSubtype="4" fill="hold" grpId="0" nodeType="withEffect">
                                  <p:stCondLst>
                                    <p:cond delay="1600"/>
                                  </p:stCondLst>
                                  <p:childTnLst>
                                    <p:set>
                                      <p:cBhvr>
                                        <p:cTn id="216" dur="1" fill="hold">
                                          <p:stCondLst>
                                            <p:cond delay="0"/>
                                          </p:stCondLst>
                                        </p:cTn>
                                        <p:tgtEl>
                                          <p:spTgt spid="3077"/>
                                        </p:tgtEl>
                                        <p:attrNameLst>
                                          <p:attrName>style.visibility</p:attrName>
                                        </p:attrNameLst>
                                      </p:cBhvr>
                                      <p:to>
                                        <p:strVal val="visible"/>
                                      </p:to>
                                    </p:set>
                                    <p:animEffect transition="in" filter="wipe(down)">
                                      <p:cBhvr>
                                        <p:cTn id="217" dur="1000"/>
                                        <p:tgtEl>
                                          <p:spTgt spid="3077"/>
                                        </p:tgtEl>
                                      </p:cBhvr>
                                    </p:animEffect>
                                  </p:childTnLst>
                                </p:cTn>
                              </p:par>
                              <p:par>
                                <p:cTn id="218" presetID="7" presetClass="emph" presetSubtype="10" fill="hold" nodeType="withEffect">
                                  <p:stCondLst>
                                    <p:cond delay="1600"/>
                                  </p:stCondLst>
                                  <p:childTnLst>
                                    <p:animClr clrSpc="hsl" dir="ccw">
                                      <p:cBhvr>
                                        <p:cTn id="219" dur="1000" fill="hold"/>
                                        <p:tgtEl>
                                          <p:spTgt spid="3077"/>
                                        </p:tgtEl>
                                        <p:attrNameLst>
                                          <p:attrName>stroke.color</p:attrName>
                                        </p:attrNameLst>
                                      </p:cBhvr>
                                      <p:to>
                                        <a:srgbClr val="FF9900"/>
                                      </p:to>
                                    </p:animClr>
                                    <p:set>
                                      <p:cBhvr>
                                        <p:cTn id="220" dur="1000" fill="hold"/>
                                        <p:tgtEl>
                                          <p:spTgt spid="3077"/>
                                        </p:tgtEl>
                                        <p:attrNameLst>
                                          <p:attrName>stroke.on</p:attrName>
                                        </p:attrNameLst>
                                      </p:cBhvr>
                                      <p:to>
                                        <p:strVal val="true"/>
                                      </p:to>
                                    </p:set>
                                  </p:childTnLst>
                                </p:cTn>
                              </p:par>
                              <p:par>
                                <p:cTn id="221" presetID="22" presetClass="entr" presetSubtype="4" fill="hold" grpId="0" nodeType="withEffect">
                                  <p:stCondLst>
                                    <p:cond delay="1700"/>
                                  </p:stCondLst>
                                  <p:childTnLst>
                                    <p:set>
                                      <p:cBhvr>
                                        <p:cTn id="222" dur="1" fill="hold">
                                          <p:stCondLst>
                                            <p:cond delay="0"/>
                                          </p:stCondLst>
                                        </p:cTn>
                                        <p:tgtEl>
                                          <p:spTgt spid="3076"/>
                                        </p:tgtEl>
                                        <p:attrNameLst>
                                          <p:attrName>style.visibility</p:attrName>
                                        </p:attrNameLst>
                                      </p:cBhvr>
                                      <p:to>
                                        <p:strVal val="visible"/>
                                      </p:to>
                                    </p:set>
                                    <p:animEffect transition="in" filter="wipe(down)">
                                      <p:cBhvr>
                                        <p:cTn id="223" dur="1000"/>
                                        <p:tgtEl>
                                          <p:spTgt spid="3076"/>
                                        </p:tgtEl>
                                      </p:cBhvr>
                                    </p:animEffect>
                                  </p:childTnLst>
                                </p:cTn>
                              </p:par>
                              <p:par>
                                <p:cTn id="224" presetID="7" presetClass="emph" presetSubtype="10" fill="hold" nodeType="withEffect">
                                  <p:stCondLst>
                                    <p:cond delay="1700"/>
                                  </p:stCondLst>
                                  <p:childTnLst>
                                    <p:animClr clrSpc="hsl" dir="ccw">
                                      <p:cBhvr>
                                        <p:cTn id="225" dur="1000" fill="hold"/>
                                        <p:tgtEl>
                                          <p:spTgt spid="3076"/>
                                        </p:tgtEl>
                                        <p:attrNameLst>
                                          <p:attrName>stroke.color</p:attrName>
                                        </p:attrNameLst>
                                      </p:cBhvr>
                                      <p:to>
                                        <a:srgbClr val="FF9900"/>
                                      </p:to>
                                    </p:animClr>
                                    <p:set>
                                      <p:cBhvr>
                                        <p:cTn id="226" dur="1000" fill="hold"/>
                                        <p:tgtEl>
                                          <p:spTgt spid="3076"/>
                                        </p:tgtEl>
                                        <p:attrNameLst>
                                          <p:attrName>stroke.on</p:attrName>
                                        </p:attrNameLst>
                                      </p:cBhvr>
                                      <p:to>
                                        <p:strVal val="true"/>
                                      </p:to>
                                    </p:set>
                                  </p:childTnLst>
                                </p:cTn>
                              </p:par>
                              <p:par>
                                <p:cTn id="227" presetID="22" presetClass="entr" presetSubtype="4" fill="hold" grpId="0" nodeType="withEffect">
                                  <p:stCondLst>
                                    <p:cond delay="1800"/>
                                  </p:stCondLst>
                                  <p:childTnLst>
                                    <p:set>
                                      <p:cBhvr>
                                        <p:cTn id="228" dur="1" fill="hold">
                                          <p:stCondLst>
                                            <p:cond delay="0"/>
                                          </p:stCondLst>
                                        </p:cTn>
                                        <p:tgtEl>
                                          <p:spTgt spid="3075"/>
                                        </p:tgtEl>
                                        <p:attrNameLst>
                                          <p:attrName>style.visibility</p:attrName>
                                        </p:attrNameLst>
                                      </p:cBhvr>
                                      <p:to>
                                        <p:strVal val="visible"/>
                                      </p:to>
                                    </p:set>
                                    <p:animEffect transition="in" filter="wipe(down)">
                                      <p:cBhvr>
                                        <p:cTn id="229" dur="1000"/>
                                        <p:tgtEl>
                                          <p:spTgt spid="3075"/>
                                        </p:tgtEl>
                                      </p:cBhvr>
                                    </p:animEffect>
                                  </p:childTnLst>
                                </p:cTn>
                              </p:par>
                              <p:par>
                                <p:cTn id="230" presetID="7" presetClass="emph" presetSubtype="10" fill="hold" nodeType="withEffect">
                                  <p:stCondLst>
                                    <p:cond delay="1800"/>
                                  </p:stCondLst>
                                  <p:childTnLst>
                                    <p:animClr clrSpc="hsl" dir="ccw">
                                      <p:cBhvr>
                                        <p:cTn id="231" dur="1000" fill="hold"/>
                                        <p:tgtEl>
                                          <p:spTgt spid="3075"/>
                                        </p:tgtEl>
                                        <p:attrNameLst>
                                          <p:attrName>stroke.color</p:attrName>
                                        </p:attrNameLst>
                                      </p:cBhvr>
                                      <p:to>
                                        <a:srgbClr val="FF9900"/>
                                      </p:to>
                                    </p:animClr>
                                    <p:set>
                                      <p:cBhvr>
                                        <p:cTn id="232" dur="1000" fill="hold"/>
                                        <p:tgtEl>
                                          <p:spTgt spid="3075"/>
                                        </p:tgtEl>
                                        <p:attrNameLst>
                                          <p:attrName>stroke.on</p:attrName>
                                        </p:attrNameLst>
                                      </p:cBhvr>
                                      <p:to>
                                        <p:strVal val="true"/>
                                      </p:to>
                                    </p:set>
                                  </p:childTnLst>
                                </p:cTn>
                              </p:par>
                              <p:par>
                                <p:cTn id="233" presetID="22" presetClass="entr" presetSubtype="4" fill="hold" grpId="0" nodeType="withEffect">
                                  <p:stCondLst>
                                    <p:cond delay="1900"/>
                                  </p:stCondLst>
                                  <p:childTnLst>
                                    <p:set>
                                      <p:cBhvr>
                                        <p:cTn id="234" dur="1" fill="hold">
                                          <p:stCondLst>
                                            <p:cond delay="0"/>
                                          </p:stCondLst>
                                        </p:cTn>
                                        <p:tgtEl>
                                          <p:spTgt spid="3073"/>
                                        </p:tgtEl>
                                        <p:attrNameLst>
                                          <p:attrName>style.visibility</p:attrName>
                                        </p:attrNameLst>
                                      </p:cBhvr>
                                      <p:to>
                                        <p:strVal val="visible"/>
                                      </p:to>
                                    </p:set>
                                    <p:animEffect transition="in" filter="wipe(down)">
                                      <p:cBhvr>
                                        <p:cTn id="235" dur="1000"/>
                                        <p:tgtEl>
                                          <p:spTgt spid="3073"/>
                                        </p:tgtEl>
                                      </p:cBhvr>
                                    </p:animEffect>
                                  </p:childTnLst>
                                </p:cTn>
                              </p:par>
                              <p:par>
                                <p:cTn id="236" presetID="7" presetClass="emph" presetSubtype="10" fill="hold" nodeType="withEffect">
                                  <p:stCondLst>
                                    <p:cond delay="1900"/>
                                  </p:stCondLst>
                                  <p:childTnLst>
                                    <p:animClr clrSpc="hsl" dir="ccw">
                                      <p:cBhvr>
                                        <p:cTn id="237" dur="1000" fill="hold"/>
                                        <p:tgtEl>
                                          <p:spTgt spid="3073"/>
                                        </p:tgtEl>
                                        <p:attrNameLst>
                                          <p:attrName>stroke.color</p:attrName>
                                        </p:attrNameLst>
                                      </p:cBhvr>
                                      <p:to>
                                        <a:srgbClr val="FF9900"/>
                                      </p:to>
                                    </p:animClr>
                                    <p:set>
                                      <p:cBhvr>
                                        <p:cTn id="238" dur="1000" fill="hold"/>
                                        <p:tgtEl>
                                          <p:spTgt spid="3073"/>
                                        </p:tgtEl>
                                        <p:attrNameLst>
                                          <p:attrName>stroke.on</p:attrName>
                                        </p:attrNameLst>
                                      </p:cBhvr>
                                      <p:to>
                                        <p:strVal val="true"/>
                                      </p:to>
                                    </p:set>
                                  </p:childTnLst>
                                </p:cTn>
                              </p:par>
                              <p:par>
                                <p:cTn id="239" presetID="22" presetClass="entr" presetSubtype="2" fill="hold" grpId="0" nodeType="withEffect">
                                  <p:stCondLst>
                                    <p:cond delay="2000"/>
                                  </p:stCondLst>
                                  <p:childTnLst>
                                    <p:set>
                                      <p:cBhvr>
                                        <p:cTn id="240" dur="1" fill="hold">
                                          <p:stCondLst>
                                            <p:cond delay="0"/>
                                          </p:stCondLst>
                                        </p:cTn>
                                        <p:tgtEl>
                                          <p:spTgt spid="3072"/>
                                        </p:tgtEl>
                                        <p:attrNameLst>
                                          <p:attrName>style.visibility</p:attrName>
                                        </p:attrNameLst>
                                      </p:cBhvr>
                                      <p:to>
                                        <p:strVal val="visible"/>
                                      </p:to>
                                    </p:set>
                                    <p:animEffect transition="in" filter="wipe(right)">
                                      <p:cBhvr>
                                        <p:cTn id="241" dur="1000"/>
                                        <p:tgtEl>
                                          <p:spTgt spid="3072"/>
                                        </p:tgtEl>
                                      </p:cBhvr>
                                    </p:animEffect>
                                  </p:childTnLst>
                                </p:cTn>
                              </p:par>
                              <p:par>
                                <p:cTn id="242" presetID="7" presetClass="emph" presetSubtype="10" fill="hold" nodeType="withEffect">
                                  <p:stCondLst>
                                    <p:cond delay="2000"/>
                                  </p:stCondLst>
                                  <p:childTnLst>
                                    <p:animClr clrSpc="hsl" dir="ccw">
                                      <p:cBhvr>
                                        <p:cTn id="243" dur="1000" fill="hold"/>
                                        <p:tgtEl>
                                          <p:spTgt spid="3072"/>
                                        </p:tgtEl>
                                        <p:attrNameLst>
                                          <p:attrName>stroke.color</p:attrName>
                                        </p:attrNameLst>
                                      </p:cBhvr>
                                      <p:to>
                                        <a:srgbClr val="FF9900"/>
                                      </p:to>
                                    </p:animClr>
                                    <p:set>
                                      <p:cBhvr>
                                        <p:cTn id="244" dur="1000" fill="hold"/>
                                        <p:tgtEl>
                                          <p:spTgt spid="3072"/>
                                        </p:tgtEl>
                                        <p:attrNameLst>
                                          <p:attrName>stroke.on</p:attrName>
                                        </p:attrNameLst>
                                      </p:cBhvr>
                                      <p:to>
                                        <p:strVal val="true"/>
                                      </p:to>
                                    </p:set>
                                  </p:childTnLst>
                                </p:cTn>
                              </p:par>
                              <p:par>
                                <p:cTn id="245" presetID="22" presetClass="entr" presetSubtype="2" fill="hold" grpId="0" nodeType="withEffect">
                                  <p:stCondLst>
                                    <p:cond delay="2100"/>
                                  </p:stCondLst>
                                  <p:childTnLst>
                                    <p:set>
                                      <p:cBhvr>
                                        <p:cTn id="246" dur="1" fill="hold">
                                          <p:stCondLst>
                                            <p:cond delay="0"/>
                                          </p:stCondLst>
                                        </p:cTn>
                                        <p:tgtEl>
                                          <p:spTgt spid="3083"/>
                                        </p:tgtEl>
                                        <p:attrNameLst>
                                          <p:attrName>style.visibility</p:attrName>
                                        </p:attrNameLst>
                                      </p:cBhvr>
                                      <p:to>
                                        <p:strVal val="visible"/>
                                      </p:to>
                                    </p:set>
                                    <p:animEffect transition="in" filter="wipe(right)">
                                      <p:cBhvr>
                                        <p:cTn id="247" dur="1000"/>
                                        <p:tgtEl>
                                          <p:spTgt spid="3083"/>
                                        </p:tgtEl>
                                      </p:cBhvr>
                                    </p:animEffect>
                                  </p:childTnLst>
                                </p:cTn>
                              </p:par>
                              <p:par>
                                <p:cTn id="248" presetID="7" presetClass="emph" presetSubtype="10" fill="hold" nodeType="withEffect">
                                  <p:stCondLst>
                                    <p:cond delay="2100"/>
                                  </p:stCondLst>
                                  <p:childTnLst>
                                    <p:animClr clrSpc="hsl" dir="ccw">
                                      <p:cBhvr>
                                        <p:cTn id="249" dur="1000" fill="hold"/>
                                        <p:tgtEl>
                                          <p:spTgt spid="3083"/>
                                        </p:tgtEl>
                                        <p:attrNameLst>
                                          <p:attrName>stroke.color</p:attrName>
                                        </p:attrNameLst>
                                      </p:cBhvr>
                                      <p:to>
                                        <a:srgbClr val="FF9900"/>
                                      </p:to>
                                    </p:animClr>
                                    <p:set>
                                      <p:cBhvr>
                                        <p:cTn id="250" dur="1000" fill="hold"/>
                                        <p:tgtEl>
                                          <p:spTgt spid="3083"/>
                                        </p:tgtEl>
                                        <p:attrNameLst>
                                          <p:attrName>stroke.on</p:attrName>
                                        </p:attrNameLst>
                                      </p:cBhvr>
                                      <p:to>
                                        <p:strVal val="true"/>
                                      </p:to>
                                    </p:set>
                                  </p:childTnLst>
                                </p:cTn>
                              </p:par>
                              <p:par>
                                <p:cTn id="251" presetID="22" presetClass="entr" presetSubtype="2" fill="hold" grpId="0" nodeType="withEffect">
                                  <p:stCondLst>
                                    <p:cond delay="2200"/>
                                  </p:stCondLst>
                                  <p:childTnLst>
                                    <p:set>
                                      <p:cBhvr>
                                        <p:cTn id="252" dur="1" fill="hold">
                                          <p:stCondLst>
                                            <p:cond delay="0"/>
                                          </p:stCondLst>
                                        </p:cTn>
                                        <p:tgtEl>
                                          <p:spTgt spid="3086"/>
                                        </p:tgtEl>
                                        <p:attrNameLst>
                                          <p:attrName>style.visibility</p:attrName>
                                        </p:attrNameLst>
                                      </p:cBhvr>
                                      <p:to>
                                        <p:strVal val="visible"/>
                                      </p:to>
                                    </p:set>
                                    <p:animEffect transition="in" filter="wipe(right)">
                                      <p:cBhvr>
                                        <p:cTn id="253" dur="1000"/>
                                        <p:tgtEl>
                                          <p:spTgt spid="3086"/>
                                        </p:tgtEl>
                                      </p:cBhvr>
                                    </p:animEffect>
                                  </p:childTnLst>
                                </p:cTn>
                              </p:par>
                              <p:par>
                                <p:cTn id="254" presetID="7" presetClass="emph" presetSubtype="10" fill="hold" nodeType="withEffect">
                                  <p:stCondLst>
                                    <p:cond delay="2200"/>
                                  </p:stCondLst>
                                  <p:childTnLst>
                                    <p:animClr clrSpc="hsl" dir="ccw">
                                      <p:cBhvr>
                                        <p:cTn id="255" dur="1000" fill="hold"/>
                                        <p:tgtEl>
                                          <p:spTgt spid="3086"/>
                                        </p:tgtEl>
                                        <p:attrNameLst>
                                          <p:attrName>stroke.color</p:attrName>
                                        </p:attrNameLst>
                                      </p:cBhvr>
                                      <p:to>
                                        <a:srgbClr val="FF9900"/>
                                      </p:to>
                                    </p:animClr>
                                    <p:set>
                                      <p:cBhvr>
                                        <p:cTn id="256" dur="1000" fill="hold"/>
                                        <p:tgtEl>
                                          <p:spTgt spid="3086"/>
                                        </p:tgtEl>
                                        <p:attrNameLst>
                                          <p:attrName>stroke.on</p:attrName>
                                        </p:attrNameLst>
                                      </p:cBhvr>
                                      <p:to>
                                        <p:strVal val="true"/>
                                      </p:to>
                                    </p:set>
                                  </p:childTnLst>
                                </p:cTn>
                              </p:par>
                            </p:childTnLst>
                          </p:cTn>
                        </p:par>
                        <p:par>
                          <p:cTn id="257" fill="hold">
                            <p:stCondLst>
                              <p:cond delay="3200"/>
                            </p:stCondLst>
                            <p:childTnLst>
                              <p:par>
                                <p:cTn id="258" presetID="10" presetClass="exit" presetSubtype="0" fill="hold" grpId="1" nodeType="afterEffect">
                                  <p:stCondLst>
                                    <p:cond delay="500"/>
                                  </p:stCondLst>
                                  <p:childTnLst>
                                    <p:animEffect transition="out" filter="fade">
                                      <p:cBhvr>
                                        <p:cTn id="259" dur="1000"/>
                                        <p:tgtEl>
                                          <p:spTgt spid="3084"/>
                                        </p:tgtEl>
                                      </p:cBhvr>
                                    </p:animEffect>
                                    <p:set>
                                      <p:cBhvr>
                                        <p:cTn id="260" dur="1" fill="hold">
                                          <p:stCondLst>
                                            <p:cond delay="999"/>
                                          </p:stCondLst>
                                        </p:cTn>
                                        <p:tgtEl>
                                          <p:spTgt spid="3084"/>
                                        </p:tgtEl>
                                        <p:attrNameLst>
                                          <p:attrName>style.visibility</p:attrName>
                                        </p:attrNameLst>
                                      </p:cBhvr>
                                      <p:to>
                                        <p:strVal val="hidden"/>
                                      </p:to>
                                    </p:set>
                                  </p:childTnLst>
                                </p:cTn>
                              </p:par>
                              <p:par>
                                <p:cTn id="261" presetID="7" presetClass="emph" presetSubtype="10" fill="hold" nodeType="withEffect">
                                  <p:stCondLst>
                                    <p:cond delay="500"/>
                                  </p:stCondLst>
                                  <p:childTnLst>
                                    <p:animClr clrSpc="hsl" dir="ccw">
                                      <p:cBhvr>
                                        <p:cTn id="262" dur="1000" fill="hold"/>
                                        <p:tgtEl>
                                          <p:spTgt spid="3084"/>
                                        </p:tgtEl>
                                        <p:attrNameLst>
                                          <p:attrName>stroke.color</p:attrName>
                                        </p:attrNameLst>
                                      </p:cBhvr>
                                      <p:to>
                                        <a:schemeClr val="hlink"/>
                                      </p:to>
                                    </p:animClr>
                                    <p:set>
                                      <p:cBhvr>
                                        <p:cTn id="263" dur="1000" fill="hold"/>
                                        <p:tgtEl>
                                          <p:spTgt spid="3084"/>
                                        </p:tgtEl>
                                        <p:attrNameLst>
                                          <p:attrName>stroke.on</p:attrName>
                                        </p:attrNameLst>
                                      </p:cBhvr>
                                      <p:to>
                                        <p:strVal val="true"/>
                                      </p:to>
                                    </p:set>
                                  </p:childTnLst>
                                </p:cTn>
                              </p:par>
                              <p:par>
                                <p:cTn id="264" presetID="10" presetClass="exit" presetSubtype="0" fill="hold" grpId="1" nodeType="withEffect">
                                  <p:stCondLst>
                                    <p:cond delay="550"/>
                                  </p:stCondLst>
                                  <p:childTnLst>
                                    <p:animEffect transition="out" filter="fade">
                                      <p:cBhvr>
                                        <p:cTn id="265" dur="1000"/>
                                        <p:tgtEl>
                                          <p:spTgt spid="3079"/>
                                        </p:tgtEl>
                                      </p:cBhvr>
                                    </p:animEffect>
                                    <p:set>
                                      <p:cBhvr>
                                        <p:cTn id="266" dur="1" fill="hold">
                                          <p:stCondLst>
                                            <p:cond delay="999"/>
                                          </p:stCondLst>
                                        </p:cTn>
                                        <p:tgtEl>
                                          <p:spTgt spid="3079"/>
                                        </p:tgtEl>
                                        <p:attrNameLst>
                                          <p:attrName>style.visibility</p:attrName>
                                        </p:attrNameLst>
                                      </p:cBhvr>
                                      <p:to>
                                        <p:strVal val="hidden"/>
                                      </p:to>
                                    </p:set>
                                  </p:childTnLst>
                                </p:cTn>
                              </p:par>
                              <p:par>
                                <p:cTn id="267" presetID="7" presetClass="emph" presetSubtype="10" fill="hold" nodeType="withEffect">
                                  <p:stCondLst>
                                    <p:cond delay="550"/>
                                  </p:stCondLst>
                                  <p:childTnLst>
                                    <p:animClr clrSpc="hsl" dir="ccw">
                                      <p:cBhvr>
                                        <p:cTn id="268" dur="1000" fill="hold"/>
                                        <p:tgtEl>
                                          <p:spTgt spid="3079"/>
                                        </p:tgtEl>
                                        <p:attrNameLst>
                                          <p:attrName>stroke.color</p:attrName>
                                        </p:attrNameLst>
                                      </p:cBhvr>
                                      <p:to>
                                        <a:schemeClr val="hlink"/>
                                      </p:to>
                                    </p:animClr>
                                    <p:set>
                                      <p:cBhvr>
                                        <p:cTn id="269" dur="1000" fill="hold"/>
                                        <p:tgtEl>
                                          <p:spTgt spid="3079"/>
                                        </p:tgtEl>
                                        <p:attrNameLst>
                                          <p:attrName>stroke.on</p:attrName>
                                        </p:attrNameLst>
                                      </p:cBhvr>
                                      <p:to>
                                        <p:strVal val="true"/>
                                      </p:to>
                                    </p:set>
                                  </p:childTnLst>
                                </p:cTn>
                              </p:par>
                              <p:par>
                                <p:cTn id="270" presetID="10" presetClass="exit" presetSubtype="0" fill="hold" grpId="1" nodeType="withEffect">
                                  <p:stCondLst>
                                    <p:cond delay="600"/>
                                  </p:stCondLst>
                                  <p:childTnLst>
                                    <p:animEffect transition="out" filter="fade">
                                      <p:cBhvr>
                                        <p:cTn id="271" dur="1000"/>
                                        <p:tgtEl>
                                          <p:spTgt spid="3085"/>
                                        </p:tgtEl>
                                      </p:cBhvr>
                                    </p:animEffect>
                                    <p:set>
                                      <p:cBhvr>
                                        <p:cTn id="272" dur="1" fill="hold">
                                          <p:stCondLst>
                                            <p:cond delay="999"/>
                                          </p:stCondLst>
                                        </p:cTn>
                                        <p:tgtEl>
                                          <p:spTgt spid="3085"/>
                                        </p:tgtEl>
                                        <p:attrNameLst>
                                          <p:attrName>style.visibility</p:attrName>
                                        </p:attrNameLst>
                                      </p:cBhvr>
                                      <p:to>
                                        <p:strVal val="hidden"/>
                                      </p:to>
                                    </p:set>
                                  </p:childTnLst>
                                </p:cTn>
                              </p:par>
                              <p:par>
                                <p:cTn id="273" presetID="7" presetClass="emph" presetSubtype="10" fill="hold" nodeType="withEffect">
                                  <p:stCondLst>
                                    <p:cond delay="600"/>
                                  </p:stCondLst>
                                  <p:childTnLst>
                                    <p:animClr clrSpc="hsl" dir="ccw">
                                      <p:cBhvr>
                                        <p:cTn id="274" dur="1000" fill="hold"/>
                                        <p:tgtEl>
                                          <p:spTgt spid="3085"/>
                                        </p:tgtEl>
                                        <p:attrNameLst>
                                          <p:attrName>stroke.color</p:attrName>
                                        </p:attrNameLst>
                                      </p:cBhvr>
                                      <p:to>
                                        <a:schemeClr val="hlink"/>
                                      </p:to>
                                    </p:animClr>
                                    <p:set>
                                      <p:cBhvr>
                                        <p:cTn id="275" dur="1000" fill="hold"/>
                                        <p:tgtEl>
                                          <p:spTgt spid="3085"/>
                                        </p:tgtEl>
                                        <p:attrNameLst>
                                          <p:attrName>stroke.on</p:attrName>
                                        </p:attrNameLst>
                                      </p:cBhvr>
                                      <p:to>
                                        <p:strVal val="true"/>
                                      </p:to>
                                    </p:set>
                                  </p:childTnLst>
                                </p:cTn>
                              </p:par>
                              <p:par>
                                <p:cTn id="276" presetID="10" presetClass="exit" presetSubtype="0" fill="hold" grpId="1" nodeType="withEffect">
                                  <p:stCondLst>
                                    <p:cond delay="650"/>
                                  </p:stCondLst>
                                  <p:childTnLst>
                                    <p:animEffect transition="out" filter="fade">
                                      <p:cBhvr>
                                        <p:cTn id="277" dur="1000"/>
                                        <p:tgtEl>
                                          <p:spTgt spid="3082"/>
                                        </p:tgtEl>
                                      </p:cBhvr>
                                    </p:animEffect>
                                    <p:set>
                                      <p:cBhvr>
                                        <p:cTn id="278" dur="1" fill="hold">
                                          <p:stCondLst>
                                            <p:cond delay="999"/>
                                          </p:stCondLst>
                                        </p:cTn>
                                        <p:tgtEl>
                                          <p:spTgt spid="3082"/>
                                        </p:tgtEl>
                                        <p:attrNameLst>
                                          <p:attrName>style.visibility</p:attrName>
                                        </p:attrNameLst>
                                      </p:cBhvr>
                                      <p:to>
                                        <p:strVal val="hidden"/>
                                      </p:to>
                                    </p:set>
                                  </p:childTnLst>
                                </p:cTn>
                              </p:par>
                              <p:par>
                                <p:cTn id="279" presetID="7" presetClass="emph" presetSubtype="10" fill="hold" nodeType="withEffect">
                                  <p:stCondLst>
                                    <p:cond delay="650"/>
                                  </p:stCondLst>
                                  <p:childTnLst>
                                    <p:animClr clrSpc="hsl" dir="ccw">
                                      <p:cBhvr>
                                        <p:cTn id="280" dur="1000" fill="hold"/>
                                        <p:tgtEl>
                                          <p:spTgt spid="3082"/>
                                        </p:tgtEl>
                                        <p:attrNameLst>
                                          <p:attrName>stroke.color</p:attrName>
                                        </p:attrNameLst>
                                      </p:cBhvr>
                                      <p:to>
                                        <a:schemeClr val="hlink"/>
                                      </p:to>
                                    </p:animClr>
                                    <p:set>
                                      <p:cBhvr>
                                        <p:cTn id="281" dur="1000" fill="hold"/>
                                        <p:tgtEl>
                                          <p:spTgt spid="3082"/>
                                        </p:tgtEl>
                                        <p:attrNameLst>
                                          <p:attrName>stroke.on</p:attrName>
                                        </p:attrNameLst>
                                      </p:cBhvr>
                                      <p:to>
                                        <p:strVal val="true"/>
                                      </p:to>
                                    </p:set>
                                  </p:childTnLst>
                                </p:cTn>
                              </p:par>
                              <p:par>
                                <p:cTn id="282" presetID="10" presetClass="exit" presetSubtype="0" fill="hold" grpId="1" nodeType="withEffect">
                                  <p:stCondLst>
                                    <p:cond delay="700"/>
                                  </p:stCondLst>
                                  <p:childTnLst>
                                    <p:animEffect transition="out" filter="fade">
                                      <p:cBhvr>
                                        <p:cTn id="283" dur="1000"/>
                                        <p:tgtEl>
                                          <p:spTgt spid="3081"/>
                                        </p:tgtEl>
                                      </p:cBhvr>
                                    </p:animEffect>
                                    <p:set>
                                      <p:cBhvr>
                                        <p:cTn id="284" dur="1" fill="hold">
                                          <p:stCondLst>
                                            <p:cond delay="999"/>
                                          </p:stCondLst>
                                        </p:cTn>
                                        <p:tgtEl>
                                          <p:spTgt spid="3081"/>
                                        </p:tgtEl>
                                        <p:attrNameLst>
                                          <p:attrName>style.visibility</p:attrName>
                                        </p:attrNameLst>
                                      </p:cBhvr>
                                      <p:to>
                                        <p:strVal val="hidden"/>
                                      </p:to>
                                    </p:set>
                                  </p:childTnLst>
                                </p:cTn>
                              </p:par>
                              <p:par>
                                <p:cTn id="285" presetID="7" presetClass="emph" presetSubtype="10" fill="hold" nodeType="withEffect">
                                  <p:stCondLst>
                                    <p:cond delay="700"/>
                                  </p:stCondLst>
                                  <p:childTnLst>
                                    <p:animClr clrSpc="hsl" dir="ccw">
                                      <p:cBhvr>
                                        <p:cTn id="286" dur="1000" fill="hold"/>
                                        <p:tgtEl>
                                          <p:spTgt spid="3081"/>
                                        </p:tgtEl>
                                        <p:attrNameLst>
                                          <p:attrName>stroke.color</p:attrName>
                                        </p:attrNameLst>
                                      </p:cBhvr>
                                      <p:to>
                                        <a:schemeClr val="hlink"/>
                                      </p:to>
                                    </p:animClr>
                                    <p:set>
                                      <p:cBhvr>
                                        <p:cTn id="287" dur="1000" fill="hold"/>
                                        <p:tgtEl>
                                          <p:spTgt spid="3081"/>
                                        </p:tgtEl>
                                        <p:attrNameLst>
                                          <p:attrName>stroke.on</p:attrName>
                                        </p:attrNameLst>
                                      </p:cBhvr>
                                      <p:to>
                                        <p:strVal val="true"/>
                                      </p:to>
                                    </p:set>
                                  </p:childTnLst>
                                </p:cTn>
                              </p:par>
                              <p:par>
                                <p:cTn id="288" presetID="10" presetClass="exit" presetSubtype="0" fill="hold" grpId="1" nodeType="withEffect">
                                  <p:stCondLst>
                                    <p:cond delay="750"/>
                                  </p:stCondLst>
                                  <p:childTnLst>
                                    <p:animEffect transition="out" filter="fade">
                                      <p:cBhvr>
                                        <p:cTn id="289" dur="1000"/>
                                        <p:tgtEl>
                                          <p:spTgt spid="3080"/>
                                        </p:tgtEl>
                                      </p:cBhvr>
                                    </p:animEffect>
                                    <p:set>
                                      <p:cBhvr>
                                        <p:cTn id="290" dur="1" fill="hold">
                                          <p:stCondLst>
                                            <p:cond delay="999"/>
                                          </p:stCondLst>
                                        </p:cTn>
                                        <p:tgtEl>
                                          <p:spTgt spid="3080"/>
                                        </p:tgtEl>
                                        <p:attrNameLst>
                                          <p:attrName>style.visibility</p:attrName>
                                        </p:attrNameLst>
                                      </p:cBhvr>
                                      <p:to>
                                        <p:strVal val="hidden"/>
                                      </p:to>
                                    </p:set>
                                  </p:childTnLst>
                                </p:cTn>
                              </p:par>
                              <p:par>
                                <p:cTn id="291" presetID="7" presetClass="emph" presetSubtype="10" fill="hold" nodeType="withEffect">
                                  <p:stCondLst>
                                    <p:cond delay="750"/>
                                  </p:stCondLst>
                                  <p:childTnLst>
                                    <p:animClr clrSpc="hsl" dir="ccw">
                                      <p:cBhvr>
                                        <p:cTn id="292" dur="1000" fill="hold"/>
                                        <p:tgtEl>
                                          <p:spTgt spid="3080"/>
                                        </p:tgtEl>
                                        <p:attrNameLst>
                                          <p:attrName>stroke.color</p:attrName>
                                        </p:attrNameLst>
                                      </p:cBhvr>
                                      <p:to>
                                        <a:schemeClr val="hlink"/>
                                      </p:to>
                                    </p:animClr>
                                    <p:set>
                                      <p:cBhvr>
                                        <p:cTn id="293" dur="1000" fill="hold"/>
                                        <p:tgtEl>
                                          <p:spTgt spid="3080"/>
                                        </p:tgtEl>
                                        <p:attrNameLst>
                                          <p:attrName>stroke.on</p:attrName>
                                        </p:attrNameLst>
                                      </p:cBhvr>
                                      <p:to>
                                        <p:strVal val="true"/>
                                      </p:to>
                                    </p:set>
                                  </p:childTnLst>
                                </p:cTn>
                              </p:par>
                              <p:par>
                                <p:cTn id="294" presetID="10" presetClass="exit" presetSubtype="0" fill="hold" grpId="1" nodeType="withEffect">
                                  <p:stCondLst>
                                    <p:cond delay="800"/>
                                  </p:stCondLst>
                                  <p:childTnLst>
                                    <p:animEffect transition="out" filter="fade">
                                      <p:cBhvr>
                                        <p:cTn id="295" dur="1000"/>
                                        <p:tgtEl>
                                          <p:spTgt spid="3078"/>
                                        </p:tgtEl>
                                      </p:cBhvr>
                                    </p:animEffect>
                                    <p:set>
                                      <p:cBhvr>
                                        <p:cTn id="296" dur="1" fill="hold">
                                          <p:stCondLst>
                                            <p:cond delay="999"/>
                                          </p:stCondLst>
                                        </p:cTn>
                                        <p:tgtEl>
                                          <p:spTgt spid="3078"/>
                                        </p:tgtEl>
                                        <p:attrNameLst>
                                          <p:attrName>style.visibility</p:attrName>
                                        </p:attrNameLst>
                                      </p:cBhvr>
                                      <p:to>
                                        <p:strVal val="hidden"/>
                                      </p:to>
                                    </p:set>
                                  </p:childTnLst>
                                </p:cTn>
                              </p:par>
                              <p:par>
                                <p:cTn id="297" presetID="7" presetClass="emph" presetSubtype="10" fill="hold" nodeType="withEffect">
                                  <p:stCondLst>
                                    <p:cond delay="800"/>
                                  </p:stCondLst>
                                  <p:childTnLst>
                                    <p:animClr clrSpc="hsl" dir="ccw">
                                      <p:cBhvr>
                                        <p:cTn id="298" dur="1000" fill="hold"/>
                                        <p:tgtEl>
                                          <p:spTgt spid="3078"/>
                                        </p:tgtEl>
                                        <p:attrNameLst>
                                          <p:attrName>stroke.color</p:attrName>
                                        </p:attrNameLst>
                                      </p:cBhvr>
                                      <p:to>
                                        <a:schemeClr val="hlink"/>
                                      </p:to>
                                    </p:animClr>
                                    <p:set>
                                      <p:cBhvr>
                                        <p:cTn id="299" dur="1000" fill="hold"/>
                                        <p:tgtEl>
                                          <p:spTgt spid="3078"/>
                                        </p:tgtEl>
                                        <p:attrNameLst>
                                          <p:attrName>stroke.on</p:attrName>
                                        </p:attrNameLst>
                                      </p:cBhvr>
                                      <p:to>
                                        <p:strVal val="true"/>
                                      </p:to>
                                    </p:set>
                                  </p:childTnLst>
                                </p:cTn>
                              </p:par>
                              <p:par>
                                <p:cTn id="300" presetID="10" presetClass="exit" presetSubtype="0" fill="hold" grpId="1" nodeType="withEffect">
                                  <p:stCondLst>
                                    <p:cond delay="850"/>
                                  </p:stCondLst>
                                  <p:childTnLst>
                                    <p:animEffect transition="out" filter="fade">
                                      <p:cBhvr>
                                        <p:cTn id="301" dur="1000"/>
                                        <p:tgtEl>
                                          <p:spTgt spid="3077"/>
                                        </p:tgtEl>
                                      </p:cBhvr>
                                    </p:animEffect>
                                    <p:set>
                                      <p:cBhvr>
                                        <p:cTn id="302" dur="1" fill="hold">
                                          <p:stCondLst>
                                            <p:cond delay="999"/>
                                          </p:stCondLst>
                                        </p:cTn>
                                        <p:tgtEl>
                                          <p:spTgt spid="3077"/>
                                        </p:tgtEl>
                                        <p:attrNameLst>
                                          <p:attrName>style.visibility</p:attrName>
                                        </p:attrNameLst>
                                      </p:cBhvr>
                                      <p:to>
                                        <p:strVal val="hidden"/>
                                      </p:to>
                                    </p:set>
                                  </p:childTnLst>
                                </p:cTn>
                              </p:par>
                              <p:par>
                                <p:cTn id="303" presetID="7" presetClass="emph" presetSubtype="10" fill="hold" nodeType="withEffect">
                                  <p:stCondLst>
                                    <p:cond delay="850"/>
                                  </p:stCondLst>
                                  <p:childTnLst>
                                    <p:animClr clrSpc="hsl" dir="ccw">
                                      <p:cBhvr>
                                        <p:cTn id="304" dur="1000" fill="hold"/>
                                        <p:tgtEl>
                                          <p:spTgt spid="3077"/>
                                        </p:tgtEl>
                                        <p:attrNameLst>
                                          <p:attrName>stroke.color</p:attrName>
                                        </p:attrNameLst>
                                      </p:cBhvr>
                                      <p:to>
                                        <a:schemeClr val="hlink"/>
                                      </p:to>
                                    </p:animClr>
                                    <p:set>
                                      <p:cBhvr>
                                        <p:cTn id="305" dur="1000" fill="hold"/>
                                        <p:tgtEl>
                                          <p:spTgt spid="3077"/>
                                        </p:tgtEl>
                                        <p:attrNameLst>
                                          <p:attrName>stroke.on</p:attrName>
                                        </p:attrNameLst>
                                      </p:cBhvr>
                                      <p:to>
                                        <p:strVal val="true"/>
                                      </p:to>
                                    </p:set>
                                  </p:childTnLst>
                                </p:cTn>
                              </p:par>
                              <p:par>
                                <p:cTn id="306" presetID="10" presetClass="exit" presetSubtype="0" fill="hold" grpId="1" nodeType="withEffect">
                                  <p:stCondLst>
                                    <p:cond delay="900"/>
                                  </p:stCondLst>
                                  <p:childTnLst>
                                    <p:animEffect transition="out" filter="fade">
                                      <p:cBhvr>
                                        <p:cTn id="307" dur="1000"/>
                                        <p:tgtEl>
                                          <p:spTgt spid="3076"/>
                                        </p:tgtEl>
                                      </p:cBhvr>
                                    </p:animEffect>
                                    <p:set>
                                      <p:cBhvr>
                                        <p:cTn id="308" dur="1" fill="hold">
                                          <p:stCondLst>
                                            <p:cond delay="999"/>
                                          </p:stCondLst>
                                        </p:cTn>
                                        <p:tgtEl>
                                          <p:spTgt spid="3076"/>
                                        </p:tgtEl>
                                        <p:attrNameLst>
                                          <p:attrName>style.visibility</p:attrName>
                                        </p:attrNameLst>
                                      </p:cBhvr>
                                      <p:to>
                                        <p:strVal val="hidden"/>
                                      </p:to>
                                    </p:set>
                                  </p:childTnLst>
                                </p:cTn>
                              </p:par>
                              <p:par>
                                <p:cTn id="309" presetID="7" presetClass="emph" presetSubtype="10" fill="hold" nodeType="withEffect">
                                  <p:stCondLst>
                                    <p:cond delay="900"/>
                                  </p:stCondLst>
                                  <p:childTnLst>
                                    <p:animClr clrSpc="hsl" dir="ccw">
                                      <p:cBhvr>
                                        <p:cTn id="310" dur="1000" fill="hold"/>
                                        <p:tgtEl>
                                          <p:spTgt spid="3076"/>
                                        </p:tgtEl>
                                        <p:attrNameLst>
                                          <p:attrName>stroke.color</p:attrName>
                                        </p:attrNameLst>
                                      </p:cBhvr>
                                      <p:to>
                                        <a:schemeClr val="hlink"/>
                                      </p:to>
                                    </p:animClr>
                                    <p:set>
                                      <p:cBhvr>
                                        <p:cTn id="311" dur="1000" fill="hold"/>
                                        <p:tgtEl>
                                          <p:spTgt spid="3076"/>
                                        </p:tgtEl>
                                        <p:attrNameLst>
                                          <p:attrName>stroke.on</p:attrName>
                                        </p:attrNameLst>
                                      </p:cBhvr>
                                      <p:to>
                                        <p:strVal val="true"/>
                                      </p:to>
                                    </p:set>
                                  </p:childTnLst>
                                </p:cTn>
                              </p:par>
                              <p:par>
                                <p:cTn id="312" presetID="10" presetClass="exit" presetSubtype="0" fill="hold" grpId="1" nodeType="withEffect">
                                  <p:stCondLst>
                                    <p:cond delay="950"/>
                                  </p:stCondLst>
                                  <p:childTnLst>
                                    <p:animEffect transition="out" filter="fade">
                                      <p:cBhvr>
                                        <p:cTn id="313" dur="1000"/>
                                        <p:tgtEl>
                                          <p:spTgt spid="3075"/>
                                        </p:tgtEl>
                                      </p:cBhvr>
                                    </p:animEffect>
                                    <p:set>
                                      <p:cBhvr>
                                        <p:cTn id="314" dur="1" fill="hold">
                                          <p:stCondLst>
                                            <p:cond delay="999"/>
                                          </p:stCondLst>
                                        </p:cTn>
                                        <p:tgtEl>
                                          <p:spTgt spid="3075"/>
                                        </p:tgtEl>
                                        <p:attrNameLst>
                                          <p:attrName>style.visibility</p:attrName>
                                        </p:attrNameLst>
                                      </p:cBhvr>
                                      <p:to>
                                        <p:strVal val="hidden"/>
                                      </p:to>
                                    </p:set>
                                  </p:childTnLst>
                                </p:cTn>
                              </p:par>
                              <p:par>
                                <p:cTn id="315" presetID="7" presetClass="emph" presetSubtype="10" fill="hold" nodeType="withEffect">
                                  <p:stCondLst>
                                    <p:cond delay="950"/>
                                  </p:stCondLst>
                                  <p:childTnLst>
                                    <p:animClr clrSpc="hsl" dir="ccw">
                                      <p:cBhvr>
                                        <p:cTn id="316" dur="1000" fill="hold"/>
                                        <p:tgtEl>
                                          <p:spTgt spid="3075"/>
                                        </p:tgtEl>
                                        <p:attrNameLst>
                                          <p:attrName>stroke.color</p:attrName>
                                        </p:attrNameLst>
                                      </p:cBhvr>
                                      <p:to>
                                        <a:schemeClr val="hlink"/>
                                      </p:to>
                                    </p:animClr>
                                    <p:set>
                                      <p:cBhvr>
                                        <p:cTn id="317" dur="1000" fill="hold"/>
                                        <p:tgtEl>
                                          <p:spTgt spid="3075"/>
                                        </p:tgtEl>
                                        <p:attrNameLst>
                                          <p:attrName>stroke.on</p:attrName>
                                        </p:attrNameLst>
                                      </p:cBhvr>
                                      <p:to>
                                        <p:strVal val="true"/>
                                      </p:to>
                                    </p:set>
                                  </p:childTnLst>
                                </p:cTn>
                              </p:par>
                              <p:par>
                                <p:cTn id="318" presetID="10" presetClass="exit" presetSubtype="0" fill="hold" grpId="1" nodeType="withEffect">
                                  <p:stCondLst>
                                    <p:cond delay="1000"/>
                                  </p:stCondLst>
                                  <p:childTnLst>
                                    <p:animEffect transition="out" filter="fade">
                                      <p:cBhvr>
                                        <p:cTn id="319" dur="1000"/>
                                        <p:tgtEl>
                                          <p:spTgt spid="3073"/>
                                        </p:tgtEl>
                                      </p:cBhvr>
                                    </p:animEffect>
                                    <p:set>
                                      <p:cBhvr>
                                        <p:cTn id="320" dur="1" fill="hold">
                                          <p:stCondLst>
                                            <p:cond delay="999"/>
                                          </p:stCondLst>
                                        </p:cTn>
                                        <p:tgtEl>
                                          <p:spTgt spid="3073"/>
                                        </p:tgtEl>
                                        <p:attrNameLst>
                                          <p:attrName>style.visibility</p:attrName>
                                        </p:attrNameLst>
                                      </p:cBhvr>
                                      <p:to>
                                        <p:strVal val="hidden"/>
                                      </p:to>
                                    </p:set>
                                  </p:childTnLst>
                                </p:cTn>
                              </p:par>
                              <p:par>
                                <p:cTn id="321" presetID="7" presetClass="emph" presetSubtype="10" fill="hold" nodeType="withEffect">
                                  <p:stCondLst>
                                    <p:cond delay="1000"/>
                                  </p:stCondLst>
                                  <p:childTnLst>
                                    <p:animClr clrSpc="hsl" dir="ccw">
                                      <p:cBhvr>
                                        <p:cTn id="322" dur="1000" fill="hold"/>
                                        <p:tgtEl>
                                          <p:spTgt spid="3073"/>
                                        </p:tgtEl>
                                        <p:attrNameLst>
                                          <p:attrName>stroke.color</p:attrName>
                                        </p:attrNameLst>
                                      </p:cBhvr>
                                      <p:to>
                                        <a:schemeClr val="hlink"/>
                                      </p:to>
                                    </p:animClr>
                                    <p:set>
                                      <p:cBhvr>
                                        <p:cTn id="323" dur="1000" fill="hold"/>
                                        <p:tgtEl>
                                          <p:spTgt spid="3073"/>
                                        </p:tgtEl>
                                        <p:attrNameLst>
                                          <p:attrName>stroke.on</p:attrName>
                                        </p:attrNameLst>
                                      </p:cBhvr>
                                      <p:to>
                                        <p:strVal val="true"/>
                                      </p:to>
                                    </p:set>
                                  </p:childTnLst>
                                </p:cTn>
                              </p:par>
                              <p:par>
                                <p:cTn id="324" presetID="10" presetClass="exit" presetSubtype="0" fill="hold" grpId="1" nodeType="withEffect">
                                  <p:stCondLst>
                                    <p:cond delay="1050"/>
                                  </p:stCondLst>
                                  <p:childTnLst>
                                    <p:animEffect transition="out" filter="fade">
                                      <p:cBhvr>
                                        <p:cTn id="325" dur="1000"/>
                                        <p:tgtEl>
                                          <p:spTgt spid="3072"/>
                                        </p:tgtEl>
                                      </p:cBhvr>
                                    </p:animEffect>
                                    <p:set>
                                      <p:cBhvr>
                                        <p:cTn id="326" dur="1" fill="hold">
                                          <p:stCondLst>
                                            <p:cond delay="999"/>
                                          </p:stCondLst>
                                        </p:cTn>
                                        <p:tgtEl>
                                          <p:spTgt spid="3072"/>
                                        </p:tgtEl>
                                        <p:attrNameLst>
                                          <p:attrName>style.visibility</p:attrName>
                                        </p:attrNameLst>
                                      </p:cBhvr>
                                      <p:to>
                                        <p:strVal val="hidden"/>
                                      </p:to>
                                    </p:set>
                                  </p:childTnLst>
                                </p:cTn>
                              </p:par>
                              <p:par>
                                <p:cTn id="327" presetID="7" presetClass="emph" presetSubtype="10" fill="hold" nodeType="withEffect">
                                  <p:stCondLst>
                                    <p:cond delay="1050"/>
                                  </p:stCondLst>
                                  <p:childTnLst>
                                    <p:animClr clrSpc="hsl" dir="ccw">
                                      <p:cBhvr>
                                        <p:cTn id="328" dur="1000" fill="hold"/>
                                        <p:tgtEl>
                                          <p:spTgt spid="3072"/>
                                        </p:tgtEl>
                                        <p:attrNameLst>
                                          <p:attrName>stroke.color</p:attrName>
                                        </p:attrNameLst>
                                      </p:cBhvr>
                                      <p:to>
                                        <a:schemeClr val="hlink"/>
                                      </p:to>
                                    </p:animClr>
                                    <p:set>
                                      <p:cBhvr>
                                        <p:cTn id="329" dur="1000" fill="hold"/>
                                        <p:tgtEl>
                                          <p:spTgt spid="3072"/>
                                        </p:tgtEl>
                                        <p:attrNameLst>
                                          <p:attrName>stroke.on</p:attrName>
                                        </p:attrNameLst>
                                      </p:cBhvr>
                                      <p:to>
                                        <p:strVal val="true"/>
                                      </p:to>
                                    </p:set>
                                  </p:childTnLst>
                                </p:cTn>
                              </p:par>
                              <p:par>
                                <p:cTn id="330" presetID="10" presetClass="exit" presetSubtype="0" fill="hold" grpId="1" nodeType="withEffect">
                                  <p:stCondLst>
                                    <p:cond delay="1100"/>
                                  </p:stCondLst>
                                  <p:childTnLst>
                                    <p:animEffect transition="out" filter="fade">
                                      <p:cBhvr>
                                        <p:cTn id="331" dur="1000"/>
                                        <p:tgtEl>
                                          <p:spTgt spid="3083"/>
                                        </p:tgtEl>
                                      </p:cBhvr>
                                    </p:animEffect>
                                    <p:set>
                                      <p:cBhvr>
                                        <p:cTn id="332" dur="1" fill="hold">
                                          <p:stCondLst>
                                            <p:cond delay="999"/>
                                          </p:stCondLst>
                                        </p:cTn>
                                        <p:tgtEl>
                                          <p:spTgt spid="3083"/>
                                        </p:tgtEl>
                                        <p:attrNameLst>
                                          <p:attrName>style.visibility</p:attrName>
                                        </p:attrNameLst>
                                      </p:cBhvr>
                                      <p:to>
                                        <p:strVal val="hidden"/>
                                      </p:to>
                                    </p:set>
                                  </p:childTnLst>
                                </p:cTn>
                              </p:par>
                              <p:par>
                                <p:cTn id="333" presetID="7" presetClass="emph" presetSubtype="10" fill="hold" nodeType="withEffect">
                                  <p:stCondLst>
                                    <p:cond delay="1100"/>
                                  </p:stCondLst>
                                  <p:childTnLst>
                                    <p:animClr clrSpc="hsl" dir="ccw">
                                      <p:cBhvr>
                                        <p:cTn id="334" dur="1000" fill="hold"/>
                                        <p:tgtEl>
                                          <p:spTgt spid="3083"/>
                                        </p:tgtEl>
                                        <p:attrNameLst>
                                          <p:attrName>stroke.color</p:attrName>
                                        </p:attrNameLst>
                                      </p:cBhvr>
                                      <p:to>
                                        <a:schemeClr val="hlink"/>
                                      </p:to>
                                    </p:animClr>
                                    <p:set>
                                      <p:cBhvr>
                                        <p:cTn id="335" dur="1000" fill="hold"/>
                                        <p:tgtEl>
                                          <p:spTgt spid="3083"/>
                                        </p:tgtEl>
                                        <p:attrNameLst>
                                          <p:attrName>stroke.on</p:attrName>
                                        </p:attrNameLst>
                                      </p:cBhvr>
                                      <p:to>
                                        <p:strVal val="true"/>
                                      </p:to>
                                    </p:set>
                                  </p:childTnLst>
                                </p:cTn>
                              </p:par>
                              <p:par>
                                <p:cTn id="336" presetID="10" presetClass="exit" presetSubtype="0" fill="hold" grpId="1" nodeType="withEffect">
                                  <p:stCondLst>
                                    <p:cond delay="1150"/>
                                  </p:stCondLst>
                                  <p:childTnLst>
                                    <p:animEffect transition="out" filter="fade">
                                      <p:cBhvr>
                                        <p:cTn id="337" dur="1000"/>
                                        <p:tgtEl>
                                          <p:spTgt spid="3086"/>
                                        </p:tgtEl>
                                      </p:cBhvr>
                                    </p:animEffect>
                                    <p:set>
                                      <p:cBhvr>
                                        <p:cTn id="338" dur="1" fill="hold">
                                          <p:stCondLst>
                                            <p:cond delay="999"/>
                                          </p:stCondLst>
                                        </p:cTn>
                                        <p:tgtEl>
                                          <p:spTgt spid="3086"/>
                                        </p:tgtEl>
                                        <p:attrNameLst>
                                          <p:attrName>style.visibility</p:attrName>
                                        </p:attrNameLst>
                                      </p:cBhvr>
                                      <p:to>
                                        <p:strVal val="hidden"/>
                                      </p:to>
                                    </p:set>
                                  </p:childTnLst>
                                </p:cTn>
                              </p:par>
                              <p:par>
                                <p:cTn id="339" presetID="7" presetClass="emph" presetSubtype="10" fill="hold" nodeType="withEffect">
                                  <p:stCondLst>
                                    <p:cond delay="500"/>
                                  </p:stCondLst>
                                  <p:childTnLst>
                                    <p:animClr clrSpc="hsl" dir="ccw">
                                      <p:cBhvr>
                                        <p:cTn id="340" dur="1000" fill="hold"/>
                                        <p:tgtEl>
                                          <p:spTgt spid="3086"/>
                                        </p:tgtEl>
                                        <p:attrNameLst>
                                          <p:attrName>stroke.color</p:attrName>
                                        </p:attrNameLst>
                                      </p:cBhvr>
                                      <p:to>
                                        <a:schemeClr val="hlink"/>
                                      </p:to>
                                    </p:animClr>
                                    <p:set>
                                      <p:cBhvr>
                                        <p:cTn id="341" dur="1000" fill="hold"/>
                                        <p:tgtEl>
                                          <p:spTgt spid="3086"/>
                                        </p:tgtEl>
                                        <p:attrNameLst>
                                          <p:attrName>stroke.on</p:attrName>
                                        </p:attrNameLst>
                                      </p:cBhvr>
                                      <p:to>
                                        <p:strVal val="true"/>
                                      </p:to>
                                    </p:set>
                                  </p:childTnLst>
                                </p:cTn>
                              </p:par>
                            </p:childTnLst>
                          </p:cTn>
                        </p:par>
                      </p:childTnLst>
                    </p:cTn>
                  </p:par>
                  <p:par>
                    <p:cTn id="342" fill="hold">
                      <p:stCondLst>
                        <p:cond delay="indefinite"/>
                      </p:stCondLst>
                      <p:childTnLst>
                        <p:par>
                          <p:cTn id="343" fill="hold">
                            <p:stCondLst>
                              <p:cond delay="0"/>
                            </p:stCondLst>
                            <p:childTnLst>
                              <p:par>
                                <p:cTn id="344" presetID="2" presetClass="entr" presetSubtype="8" fill="hold" grpId="0" nodeType="clickEffect">
                                  <p:stCondLst>
                                    <p:cond delay="0"/>
                                  </p:stCondLst>
                                  <p:childTnLst>
                                    <p:set>
                                      <p:cBhvr>
                                        <p:cTn id="345" dur="1" fill="hold">
                                          <p:stCondLst>
                                            <p:cond delay="0"/>
                                          </p:stCondLst>
                                        </p:cTn>
                                        <p:tgtEl>
                                          <p:spTgt spid="22"/>
                                        </p:tgtEl>
                                        <p:attrNameLst>
                                          <p:attrName>style.visibility</p:attrName>
                                        </p:attrNameLst>
                                      </p:cBhvr>
                                      <p:to>
                                        <p:strVal val="visible"/>
                                      </p:to>
                                    </p:set>
                                    <p:anim calcmode="lin" valueType="num">
                                      <p:cBhvr additive="base">
                                        <p:cTn id="346" dur="500" fill="hold"/>
                                        <p:tgtEl>
                                          <p:spTgt spid="22"/>
                                        </p:tgtEl>
                                        <p:attrNameLst>
                                          <p:attrName>ppt_x</p:attrName>
                                        </p:attrNameLst>
                                      </p:cBhvr>
                                      <p:tavLst>
                                        <p:tav tm="0">
                                          <p:val>
                                            <p:strVal val="0-#ppt_w/2"/>
                                          </p:val>
                                        </p:tav>
                                        <p:tav tm="100000">
                                          <p:val>
                                            <p:strVal val="#ppt_x"/>
                                          </p:val>
                                        </p:tav>
                                      </p:tavLst>
                                    </p:anim>
                                    <p:anim calcmode="lin" valueType="num">
                                      <p:cBhvr additive="base">
                                        <p:cTn id="347" dur="500" fill="hold"/>
                                        <p:tgtEl>
                                          <p:spTgt spid="22"/>
                                        </p:tgtEl>
                                        <p:attrNameLst>
                                          <p:attrName>ppt_y</p:attrName>
                                        </p:attrNameLst>
                                      </p:cBhvr>
                                      <p:tavLst>
                                        <p:tav tm="0">
                                          <p:val>
                                            <p:strVal val="#ppt_y"/>
                                          </p:val>
                                        </p:tav>
                                        <p:tav tm="100000">
                                          <p:val>
                                            <p:strVal val="#ppt_y"/>
                                          </p:val>
                                        </p:tav>
                                      </p:tavLst>
                                    </p:anim>
                                  </p:childTnLst>
                                </p:cTn>
                              </p:par>
                              <p:par>
                                <p:cTn id="348" presetID="42" presetClass="path" presetSubtype="0" fill="hold" grpId="2" nodeType="withEffect">
                                  <p:stCondLst>
                                    <p:cond delay="0"/>
                                  </p:stCondLst>
                                  <p:childTnLst>
                                    <p:animMotion origin="layout" path="M 5E-6 -7.40741E-7 L 0.08091 -0.0037 " pathEditMode="relative" rAng="0" ptsTypes="AA">
                                      <p:cBhvr>
                                        <p:cTn id="349" dur="750" fill="hold"/>
                                        <p:tgtEl>
                                          <p:spTgt spid="3092"/>
                                        </p:tgtEl>
                                        <p:attrNameLst>
                                          <p:attrName>ppt_x</p:attrName>
                                          <p:attrName>ppt_y</p:attrName>
                                        </p:attrNameLst>
                                      </p:cBhvr>
                                      <p:rCtr x="4045" y="-185"/>
                                    </p:animMotion>
                                  </p:childTnLst>
                                </p:cTn>
                              </p:par>
                              <p:par>
                                <p:cTn id="350" presetID="6" presetClass="emph" presetSubtype="0" fill="hold" grpId="3" nodeType="withEffect">
                                  <p:stCondLst>
                                    <p:cond delay="0"/>
                                  </p:stCondLst>
                                  <p:childTnLst>
                                    <p:animScale>
                                      <p:cBhvr>
                                        <p:cTn id="351" dur="750" fill="hold"/>
                                        <p:tgtEl>
                                          <p:spTgt spid="3092"/>
                                        </p:tgtEl>
                                      </p:cBhvr>
                                      <p:by x="125000" y="125000"/>
                                    </p:animScale>
                                  </p:childTnLst>
                                </p:cTn>
                              </p:par>
                            </p:childTnLst>
                          </p:cTn>
                        </p:par>
                      </p:childTnLst>
                    </p:cTn>
                  </p:par>
                  <p:par>
                    <p:cTn id="352" fill="hold">
                      <p:stCondLst>
                        <p:cond delay="indefinite"/>
                      </p:stCondLst>
                      <p:childTnLst>
                        <p:par>
                          <p:cTn id="353" fill="hold">
                            <p:stCondLst>
                              <p:cond delay="0"/>
                            </p:stCondLst>
                            <p:childTnLst>
                              <p:par>
                                <p:cTn id="354" presetID="2" presetClass="entr" presetSubtype="2" fill="hold" nodeType="clickEffect">
                                  <p:stCondLst>
                                    <p:cond delay="0"/>
                                  </p:stCondLst>
                                  <p:childTnLst>
                                    <p:set>
                                      <p:cBhvr>
                                        <p:cTn id="355" dur="1" fill="hold">
                                          <p:stCondLst>
                                            <p:cond delay="0"/>
                                          </p:stCondLst>
                                        </p:cTn>
                                        <p:tgtEl>
                                          <p:spTgt spid="26"/>
                                        </p:tgtEl>
                                        <p:attrNameLst>
                                          <p:attrName>style.visibility</p:attrName>
                                        </p:attrNameLst>
                                      </p:cBhvr>
                                      <p:to>
                                        <p:strVal val="visible"/>
                                      </p:to>
                                    </p:set>
                                    <p:anim calcmode="lin" valueType="num">
                                      <p:cBhvr additive="base">
                                        <p:cTn id="356" dur="500" fill="hold"/>
                                        <p:tgtEl>
                                          <p:spTgt spid="26"/>
                                        </p:tgtEl>
                                        <p:attrNameLst>
                                          <p:attrName>ppt_x</p:attrName>
                                        </p:attrNameLst>
                                      </p:cBhvr>
                                      <p:tavLst>
                                        <p:tav tm="0">
                                          <p:val>
                                            <p:strVal val="1+#ppt_w/2"/>
                                          </p:val>
                                        </p:tav>
                                        <p:tav tm="100000">
                                          <p:val>
                                            <p:strVal val="#ppt_x"/>
                                          </p:val>
                                        </p:tav>
                                      </p:tavLst>
                                    </p:anim>
                                    <p:anim calcmode="lin" valueType="num">
                                      <p:cBhvr additive="base">
                                        <p:cTn id="357"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358" fill="hold">
                      <p:stCondLst>
                        <p:cond delay="indefinite"/>
                      </p:stCondLst>
                      <p:childTnLst>
                        <p:par>
                          <p:cTn id="359" fill="hold">
                            <p:stCondLst>
                              <p:cond delay="0"/>
                            </p:stCondLst>
                            <p:childTnLst>
                              <p:par>
                                <p:cTn id="360" presetID="47" presetClass="entr" presetSubtype="0" fill="hold" grpId="0" nodeType="clickEffect">
                                  <p:stCondLst>
                                    <p:cond delay="0"/>
                                  </p:stCondLst>
                                  <p:childTnLst>
                                    <p:set>
                                      <p:cBhvr>
                                        <p:cTn id="361" dur="1" fill="hold">
                                          <p:stCondLst>
                                            <p:cond delay="0"/>
                                          </p:stCondLst>
                                        </p:cTn>
                                        <p:tgtEl>
                                          <p:spTgt spid="30"/>
                                        </p:tgtEl>
                                        <p:attrNameLst>
                                          <p:attrName>style.visibility</p:attrName>
                                        </p:attrNameLst>
                                      </p:cBhvr>
                                      <p:to>
                                        <p:strVal val="visible"/>
                                      </p:to>
                                    </p:set>
                                    <p:animEffect transition="in" filter="fade">
                                      <p:cBhvr>
                                        <p:cTn id="362" dur="1000"/>
                                        <p:tgtEl>
                                          <p:spTgt spid="30"/>
                                        </p:tgtEl>
                                      </p:cBhvr>
                                    </p:animEffect>
                                    <p:anim calcmode="lin" valueType="num">
                                      <p:cBhvr>
                                        <p:cTn id="363" dur="1000" fill="hold"/>
                                        <p:tgtEl>
                                          <p:spTgt spid="30"/>
                                        </p:tgtEl>
                                        <p:attrNameLst>
                                          <p:attrName>ppt_x</p:attrName>
                                        </p:attrNameLst>
                                      </p:cBhvr>
                                      <p:tavLst>
                                        <p:tav tm="0">
                                          <p:val>
                                            <p:strVal val="#ppt_x"/>
                                          </p:val>
                                        </p:tav>
                                        <p:tav tm="100000">
                                          <p:val>
                                            <p:strVal val="#ppt_x"/>
                                          </p:val>
                                        </p:tav>
                                      </p:tavLst>
                                    </p:anim>
                                    <p:anim calcmode="lin" valueType="num">
                                      <p:cBhvr>
                                        <p:cTn id="364" dur="1000" fill="hold"/>
                                        <p:tgtEl>
                                          <p:spTgt spid="30"/>
                                        </p:tgtEl>
                                        <p:attrNameLst>
                                          <p:attrName>ppt_y</p:attrName>
                                        </p:attrNameLst>
                                      </p:cBhvr>
                                      <p:tavLst>
                                        <p:tav tm="0">
                                          <p:val>
                                            <p:strVal val="#ppt_y-.1"/>
                                          </p:val>
                                        </p:tav>
                                        <p:tav tm="100000">
                                          <p:val>
                                            <p:strVal val="#ppt_y"/>
                                          </p:val>
                                        </p:tav>
                                      </p:tavLst>
                                    </p:anim>
                                  </p:childTnLst>
                                </p:cTn>
                              </p:par>
                              <p:par>
                                <p:cTn id="365" presetID="17" presetClass="entr" presetSubtype="10" fill="hold" grpId="2" nodeType="withEffect">
                                  <p:stCondLst>
                                    <p:cond delay="0"/>
                                  </p:stCondLst>
                                  <p:childTnLst>
                                    <p:set>
                                      <p:cBhvr>
                                        <p:cTn id="366" dur="1" fill="hold">
                                          <p:stCondLst>
                                            <p:cond delay="0"/>
                                          </p:stCondLst>
                                        </p:cTn>
                                        <p:tgtEl>
                                          <p:spTgt spid="30"/>
                                        </p:tgtEl>
                                        <p:attrNameLst>
                                          <p:attrName>style.visibility</p:attrName>
                                        </p:attrNameLst>
                                      </p:cBhvr>
                                      <p:to>
                                        <p:strVal val="visible"/>
                                      </p:to>
                                    </p:set>
                                    <p:anim calcmode="lin" valueType="num">
                                      <p:cBhvr>
                                        <p:cTn id="367" dur="1000" fill="hold"/>
                                        <p:tgtEl>
                                          <p:spTgt spid="30"/>
                                        </p:tgtEl>
                                        <p:attrNameLst>
                                          <p:attrName>ppt_w</p:attrName>
                                        </p:attrNameLst>
                                      </p:cBhvr>
                                      <p:tavLst>
                                        <p:tav tm="0">
                                          <p:val>
                                            <p:fltVal val="0"/>
                                          </p:val>
                                        </p:tav>
                                        <p:tav tm="100000">
                                          <p:val>
                                            <p:strVal val="#ppt_w"/>
                                          </p:val>
                                        </p:tav>
                                      </p:tavLst>
                                    </p:anim>
                                    <p:anim calcmode="lin" valueType="num">
                                      <p:cBhvr>
                                        <p:cTn id="368" dur="1000" fill="hold"/>
                                        <p:tgtEl>
                                          <p:spTgt spid="30"/>
                                        </p:tgtEl>
                                        <p:attrNameLst>
                                          <p:attrName>ppt_h</p:attrName>
                                        </p:attrNameLst>
                                      </p:cBhvr>
                                      <p:tavLst>
                                        <p:tav tm="0">
                                          <p:val>
                                            <p:strVal val="#ppt_h"/>
                                          </p:val>
                                        </p:tav>
                                        <p:tav tm="100000">
                                          <p:val>
                                            <p:strVal val="#ppt_h"/>
                                          </p:val>
                                        </p:tav>
                                      </p:tavLst>
                                    </p:anim>
                                  </p:childTnLst>
                                </p:cTn>
                              </p:par>
                            </p:childTnLst>
                          </p:cTn>
                        </p:par>
                      </p:childTnLst>
                    </p:cTn>
                  </p:par>
                  <p:par>
                    <p:cTn id="369" fill="hold">
                      <p:stCondLst>
                        <p:cond delay="indefinite"/>
                      </p:stCondLst>
                      <p:childTnLst>
                        <p:par>
                          <p:cTn id="370" fill="hold">
                            <p:stCondLst>
                              <p:cond delay="0"/>
                            </p:stCondLst>
                            <p:childTnLst>
                              <p:par>
                                <p:cTn id="371" presetID="39" presetClass="entr" presetSubtype="0" accel="100000" fill="hold" grpId="0" nodeType="clickEffect">
                                  <p:stCondLst>
                                    <p:cond delay="0"/>
                                  </p:stCondLst>
                                  <p:childTnLst>
                                    <p:set>
                                      <p:cBhvr>
                                        <p:cTn id="372" dur="1" fill="hold">
                                          <p:stCondLst>
                                            <p:cond delay="0"/>
                                          </p:stCondLst>
                                        </p:cTn>
                                        <p:tgtEl>
                                          <p:spTgt spid="31"/>
                                        </p:tgtEl>
                                        <p:attrNameLst>
                                          <p:attrName>style.visibility</p:attrName>
                                        </p:attrNameLst>
                                      </p:cBhvr>
                                      <p:to>
                                        <p:strVal val="visible"/>
                                      </p:to>
                                    </p:set>
                                    <p:anim calcmode="lin" valueType="num">
                                      <p:cBhvr>
                                        <p:cTn id="373" dur="1000" fill="hold"/>
                                        <p:tgtEl>
                                          <p:spTgt spid="31"/>
                                        </p:tgtEl>
                                        <p:attrNameLst>
                                          <p:attrName>ppt_h</p:attrName>
                                        </p:attrNameLst>
                                      </p:cBhvr>
                                      <p:tavLst>
                                        <p:tav tm="0">
                                          <p:val>
                                            <p:strVal val="#ppt_h/20"/>
                                          </p:val>
                                        </p:tav>
                                        <p:tav tm="50000">
                                          <p:val>
                                            <p:strVal val="#ppt_h/20"/>
                                          </p:val>
                                        </p:tav>
                                        <p:tav tm="100000">
                                          <p:val>
                                            <p:strVal val="#ppt_h"/>
                                          </p:val>
                                        </p:tav>
                                      </p:tavLst>
                                    </p:anim>
                                    <p:anim calcmode="lin" valueType="num">
                                      <p:cBhvr>
                                        <p:cTn id="374" dur="1000" fill="hold"/>
                                        <p:tgtEl>
                                          <p:spTgt spid="31"/>
                                        </p:tgtEl>
                                        <p:attrNameLst>
                                          <p:attrName>ppt_w</p:attrName>
                                        </p:attrNameLst>
                                      </p:cBhvr>
                                      <p:tavLst>
                                        <p:tav tm="0">
                                          <p:val>
                                            <p:strVal val="#ppt_w+.3"/>
                                          </p:val>
                                        </p:tav>
                                        <p:tav tm="50000">
                                          <p:val>
                                            <p:strVal val="#ppt_w+.3"/>
                                          </p:val>
                                        </p:tav>
                                        <p:tav tm="100000">
                                          <p:val>
                                            <p:strVal val="#ppt_w"/>
                                          </p:val>
                                        </p:tav>
                                      </p:tavLst>
                                    </p:anim>
                                    <p:anim calcmode="lin" valueType="num">
                                      <p:cBhvr>
                                        <p:cTn id="375" dur="1000" fill="hold"/>
                                        <p:tgtEl>
                                          <p:spTgt spid="31"/>
                                        </p:tgtEl>
                                        <p:attrNameLst>
                                          <p:attrName>ppt_x</p:attrName>
                                        </p:attrNameLst>
                                      </p:cBhvr>
                                      <p:tavLst>
                                        <p:tav tm="0">
                                          <p:val>
                                            <p:strVal val="#ppt_x-.3"/>
                                          </p:val>
                                        </p:tav>
                                        <p:tav tm="50000">
                                          <p:val>
                                            <p:strVal val="#ppt_x"/>
                                          </p:val>
                                        </p:tav>
                                        <p:tav tm="100000">
                                          <p:val>
                                            <p:strVal val="#ppt_x"/>
                                          </p:val>
                                        </p:tav>
                                      </p:tavLst>
                                    </p:anim>
                                    <p:anim calcmode="lin" valueType="num">
                                      <p:cBhvr>
                                        <p:cTn id="376" dur="10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377" fill="hold">
                      <p:stCondLst>
                        <p:cond delay="indefinite"/>
                      </p:stCondLst>
                      <p:childTnLst>
                        <p:par>
                          <p:cTn id="378" fill="hold">
                            <p:stCondLst>
                              <p:cond delay="0"/>
                            </p:stCondLst>
                            <p:childTnLst>
                              <p:par>
                                <p:cTn id="379" presetID="10" presetClass="entr" presetSubtype="0" fill="hold" grpId="0" nodeType="clickEffect">
                                  <p:stCondLst>
                                    <p:cond delay="0"/>
                                  </p:stCondLst>
                                  <p:childTnLst>
                                    <p:set>
                                      <p:cBhvr>
                                        <p:cTn id="380" dur="1" fill="hold">
                                          <p:stCondLst>
                                            <p:cond delay="0"/>
                                          </p:stCondLst>
                                        </p:cTn>
                                        <p:tgtEl>
                                          <p:spTgt spid="3090"/>
                                        </p:tgtEl>
                                        <p:attrNameLst>
                                          <p:attrName>style.visibility</p:attrName>
                                        </p:attrNameLst>
                                      </p:cBhvr>
                                      <p:to>
                                        <p:strVal val="visible"/>
                                      </p:to>
                                    </p:set>
                                    <p:animEffect transition="in" filter="fade">
                                      <p:cBhvr>
                                        <p:cTn id="381" dur="250"/>
                                        <p:tgtEl>
                                          <p:spTgt spid="3090"/>
                                        </p:tgtEl>
                                      </p:cBhvr>
                                    </p:animEffect>
                                  </p:childTnLst>
                                </p:cTn>
                              </p:par>
                              <p:par>
                                <p:cTn id="382" presetID="42" presetClass="path" presetSubtype="0" accel="50000" decel="50000" fill="hold" grpId="2" nodeType="withEffect">
                                  <p:stCondLst>
                                    <p:cond delay="0"/>
                                  </p:stCondLst>
                                  <p:childTnLst>
                                    <p:animMotion origin="layout" path="M 3.05556E-6 7.40741E-7 L -0.45122 -0.6537 " pathEditMode="relative" rAng="0" ptsTypes="AA">
                                      <p:cBhvr>
                                        <p:cTn id="383" dur="1500" fill="hold"/>
                                        <p:tgtEl>
                                          <p:spTgt spid="3090"/>
                                        </p:tgtEl>
                                        <p:attrNameLst>
                                          <p:attrName>ppt_x</p:attrName>
                                          <p:attrName>ppt_y</p:attrName>
                                        </p:attrNameLst>
                                      </p:cBhvr>
                                      <p:rCtr x="-22569" y="-32685"/>
                                    </p:animMotion>
                                  </p:childTnLst>
                                </p:cTn>
                              </p:par>
                              <p:par>
                                <p:cTn id="384" presetID="50" presetClass="exit" presetSubtype="0" accel="100000" fill="hold" grpId="1" nodeType="withEffect">
                                  <p:stCondLst>
                                    <p:cond delay="0"/>
                                  </p:stCondLst>
                                  <p:childTnLst>
                                    <p:anim calcmode="lin" valueType="num">
                                      <p:cBhvr>
                                        <p:cTn id="385" dur="1000"/>
                                        <p:tgtEl>
                                          <p:spTgt spid="31"/>
                                        </p:tgtEl>
                                        <p:attrNameLst>
                                          <p:attrName>ppt_w</p:attrName>
                                        </p:attrNameLst>
                                      </p:cBhvr>
                                      <p:tavLst>
                                        <p:tav tm="0">
                                          <p:val>
                                            <p:strVal val="ppt_w"/>
                                          </p:val>
                                        </p:tav>
                                        <p:tav tm="100000">
                                          <p:val>
                                            <p:strVal val="ppt_w+.3"/>
                                          </p:val>
                                        </p:tav>
                                      </p:tavLst>
                                    </p:anim>
                                    <p:anim calcmode="lin" valueType="num">
                                      <p:cBhvr>
                                        <p:cTn id="386" dur="1000"/>
                                        <p:tgtEl>
                                          <p:spTgt spid="31"/>
                                        </p:tgtEl>
                                        <p:attrNameLst>
                                          <p:attrName>ppt_h</p:attrName>
                                        </p:attrNameLst>
                                      </p:cBhvr>
                                      <p:tavLst>
                                        <p:tav tm="0">
                                          <p:val>
                                            <p:strVal val="ppt_h"/>
                                          </p:val>
                                        </p:tav>
                                        <p:tav tm="100000">
                                          <p:val>
                                            <p:strVal val="ppt_h"/>
                                          </p:val>
                                        </p:tav>
                                      </p:tavLst>
                                    </p:anim>
                                    <p:animEffect transition="out" filter="fade">
                                      <p:cBhvr>
                                        <p:cTn id="387" dur="1000"/>
                                        <p:tgtEl>
                                          <p:spTgt spid="31"/>
                                        </p:tgtEl>
                                      </p:cBhvr>
                                    </p:animEffect>
                                    <p:set>
                                      <p:cBhvr>
                                        <p:cTn id="388" dur="1" fill="hold">
                                          <p:stCondLst>
                                            <p:cond delay="999"/>
                                          </p:stCondLst>
                                        </p:cTn>
                                        <p:tgtEl>
                                          <p:spTgt spid="31"/>
                                        </p:tgtEl>
                                        <p:attrNameLst>
                                          <p:attrName>style.visibility</p:attrName>
                                        </p:attrNameLst>
                                      </p:cBhvr>
                                      <p:to>
                                        <p:strVal val="hidden"/>
                                      </p:to>
                                    </p:set>
                                  </p:childTnLst>
                                </p:cTn>
                              </p:par>
                              <p:par>
                                <p:cTn id="389" presetID="18" presetClass="entr" presetSubtype="9" fill="hold" grpId="0" nodeType="withEffect">
                                  <p:stCondLst>
                                    <p:cond delay="750"/>
                                  </p:stCondLst>
                                  <p:childTnLst>
                                    <p:set>
                                      <p:cBhvr>
                                        <p:cTn id="390" dur="1" fill="hold">
                                          <p:stCondLst>
                                            <p:cond delay="0"/>
                                          </p:stCondLst>
                                        </p:cTn>
                                        <p:tgtEl>
                                          <p:spTgt spid="3088"/>
                                        </p:tgtEl>
                                        <p:attrNameLst>
                                          <p:attrName>style.visibility</p:attrName>
                                        </p:attrNameLst>
                                      </p:cBhvr>
                                      <p:to>
                                        <p:strVal val="visible"/>
                                      </p:to>
                                    </p:set>
                                    <p:animEffect transition="in" filter="strips(upLeft)">
                                      <p:cBhvr>
                                        <p:cTn id="391" dur="750"/>
                                        <p:tgtEl>
                                          <p:spTgt spid="3088"/>
                                        </p:tgtEl>
                                      </p:cBhvr>
                                    </p:animEffect>
                                  </p:childTnLst>
                                </p:cTn>
                              </p:par>
                              <p:par>
                                <p:cTn id="392" presetID="10" presetClass="exit" presetSubtype="0" fill="hold" grpId="1" nodeType="withEffect">
                                  <p:stCondLst>
                                    <p:cond delay="1500"/>
                                  </p:stCondLst>
                                  <p:childTnLst>
                                    <p:animEffect transition="out" filter="fade">
                                      <p:cBhvr>
                                        <p:cTn id="393" dur="250"/>
                                        <p:tgtEl>
                                          <p:spTgt spid="3090"/>
                                        </p:tgtEl>
                                      </p:cBhvr>
                                    </p:animEffect>
                                    <p:set>
                                      <p:cBhvr>
                                        <p:cTn id="394" dur="1" fill="hold">
                                          <p:stCondLst>
                                            <p:cond delay="249"/>
                                          </p:stCondLst>
                                        </p:cTn>
                                        <p:tgtEl>
                                          <p:spTgt spid="3090"/>
                                        </p:tgtEl>
                                        <p:attrNameLst>
                                          <p:attrName>style.visibility</p:attrName>
                                        </p:attrNameLst>
                                      </p:cBhvr>
                                      <p:to>
                                        <p:strVal val="hidden"/>
                                      </p:to>
                                    </p:set>
                                  </p:childTnLst>
                                </p:cTn>
                              </p:par>
                            </p:childTnLst>
                          </p:cTn>
                        </p:par>
                      </p:childTnLst>
                    </p:cTn>
                  </p:par>
                  <p:par>
                    <p:cTn id="395" fill="hold">
                      <p:stCondLst>
                        <p:cond delay="indefinite"/>
                      </p:stCondLst>
                      <p:childTnLst>
                        <p:par>
                          <p:cTn id="396" fill="hold">
                            <p:stCondLst>
                              <p:cond delay="0"/>
                            </p:stCondLst>
                            <p:childTnLst>
                              <p:par>
                                <p:cTn id="397" presetID="22" presetClass="entr" presetSubtype="8" fill="hold" grpId="0" nodeType="clickEffect">
                                  <p:stCondLst>
                                    <p:cond delay="0"/>
                                  </p:stCondLst>
                                  <p:childTnLst>
                                    <p:set>
                                      <p:cBhvr>
                                        <p:cTn id="398" dur="1" fill="hold">
                                          <p:stCondLst>
                                            <p:cond delay="0"/>
                                          </p:stCondLst>
                                        </p:cTn>
                                        <p:tgtEl>
                                          <p:spTgt spid="3089"/>
                                        </p:tgtEl>
                                        <p:attrNameLst>
                                          <p:attrName>style.visibility</p:attrName>
                                        </p:attrNameLst>
                                      </p:cBhvr>
                                      <p:to>
                                        <p:strVal val="visible"/>
                                      </p:to>
                                    </p:set>
                                    <p:animEffect transition="in" filter="wipe(left)">
                                      <p:cBhvr>
                                        <p:cTn id="399" dur="750"/>
                                        <p:tgtEl>
                                          <p:spTgt spid="3089"/>
                                        </p:tgtEl>
                                      </p:cBhvr>
                                    </p:animEffect>
                                  </p:childTnLst>
                                </p:cTn>
                              </p:par>
                            </p:childTnLst>
                          </p:cTn>
                        </p:par>
                      </p:childTnLst>
                    </p:cTn>
                  </p:par>
                  <p:par>
                    <p:cTn id="400" fill="hold">
                      <p:stCondLst>
                        <p:cond delay="indefinite"/>
                      </p:stCondLst>
                      <p:childTnLst>
                        <p:par>
                          <p:cTn id="401" fill="hold">
                            <p:stCondLst>
                              <p:cond delay="0"/>
                            </p:stCondLst>
                            <p:childTnLst>
                              <p:par>
                                <p:cTn id="402" presetID="0" presetClass="entr" presetSubtype="0" fill="hold" grpId="0" nodeType="clickEffect">
                                  <p:stCondLst>
                                    <p:cond delay="0"/>
                                  </p:stCondLst>
                                  <p:childTnLst>
                                    <p:set>
                                      <p:cBhvr>
                                        <p:cTn id="403" dur="1" fill="hold">
                                          <p:stCondLst>
                                            <p:cond delay="0"/>
                                          </p:stCondLst>
                                        </p:cTn>
                                        <p:tgtEl>
                                          <p:spTgt spid="3091"/>
                                        </p:tgtEl>
                                        <p:attrNameLst>
                                          <p:attrName>style.visibility</p:attrName>
                                        </p:attrNameLst>
                                      </p:cBhvr>
                                      <p:to>
                                        <p:strVal val="visible"/>
                                      </p:to>
                                    </p:set>
                                    <p:animEffect transition="in" filter="dissolve">
                                      <p:cBhvr>
                                        <p:cTn id="404" dur="500">
                                          <p:stCondLst>
                                            <p:cond delay="0"/>
                                          </p:stCondLst>
                                        </p:cTn>
                                        <p:tgtEl>
                                          <p:spTgt spid="3091"/>
                                        </p:tgtEl>
                                      </p:cBhvr>
                                    </p:animEffect>
                                    <p:anim to="" calcmode="lin" valueType="num">
                                      <p:cBhvr>
                                        <p:cTn id="405" dur="500" fill="hold">
                                          <p:stCondLst>
                                            <p:cond delay="0"/>
                                          </p:stCondLst>
                                        </p:cTn>
                                        <p:tgtEl>
                                          <p:spTgt spid="3091"/>
                                        </p:tgtEl>
                                        <p:attrNameLst>
                                          <p:attrName>ppt_w</p:attrName>
                                        </p:attrNameLst>
                                      </p:cBhvr>
                                      <p:tavLst>
                                        <p:tav tm="0">
                                          <p:val>
                                            <p:strVal val="#ppt_w*4"/>
                                          </p:val>
                                        </p:tav>
                                        <p:tav tm="100000">
                                          <p:val>
                                            <p:strVal val="#ppt_w"/>
                                          </p:val>
                                        </p:tav>
                                      </p:tavLst>
                                    </p:anim>
                                    <p:anim to="" calcmode="lin" valueType="num">
                                      <p:cBhvr>
                                        <p:cTn id="406" dur="500" fill="hold">
                                          <p:stCondLst>
                                            <p:cond delay="0"/>
                                          </p:stCondLst>
                                        </p:cTn>
                                        <p:tgtEl>
                                          <p:spTgt spid="3091"/>
                                        </p:tgtEl>
                                        <p:attrNameLst>
                                          <p:attrName>ppt_h</p:attrName>
                                        </p:attrNameLst>
                                      </p:cBhvr>
                                      <p:tavLst>
                                        <p:tav tm="0">
                                          <p:val>
                                            <p:strVal val="#ppt_h*4"/>
                                          </p:val>
                                        </p:tav>
                                        <p:tav tm="100000">
                                          <p:val>
                                            <p:strVal val="#ppt_h"/>
                                          </p:val>
                                        </p:tav>
                                      </p:tavLst>
                                    </p:anim>
                                  </p:childTnLst>
                                </p:cTn>
                              </p:par>
                            </p:childTnLst>
                          </p:cTn>
                        </p:par>
                      </p:childTnLst>
                    </p:cTn>
                  </p:par>
                  <p:par>
                    <p:cTn id="407" fill="hold">
                      <p:stCondLst>
                        <p:cond delay="indefinite"/>
                      </p:stCondLst>
                      <p:childTnLst>
                        <p:par>
                          <p:cTn id="408" fill="hold">
                            <p:stCondLst>
                              <p:cond delay="0"/>
                            </p:stCondLst>
                            <p:childTnLst>
                              <p:par>
                                <p:cTn id="409" presetID="42" presetClass="path" presetSubtype="0" accel="50000" decel="50000" fill="hold" grpId="2" nodeType="clickEffect">
                                  <p:stCondLst>
                                    <p:cond delay="0"/>
                                  </p:stCondLst>
                                  <p:childTnLst>
                                    <p:animMotion origin="layout" path="M 1.38889E-6 1.48148E-6 L 0.26146 0.39074 " pathEditMode="relative" rAng="0" ptsTypes="AA">
                                      <p:cBhvr>
                                        <p:cTn id="410" dur="750" fill="hold"/>
                                        <p:tgtEl>
                                          <p:spTgt spid="3088"/>
                                        </p:tgtEl>
                                        <p:attrNameLst>
                                          <p:attrName>ppt_x</p:attrName>
                                          <p:attrName>ppt_y</p:attrName>
                                        </p:attrNameLst>
                                      </p:cBhvr>
                                      <p:rCtr x="13003" y="19144"/>
                                    </p:animMotion>
                                  </p:childTnLst>
                                </p:cTn>
                              </p:par>
                              <p:par>
                                <p:cTn id="411" presetID="42" presetClass="path" presetSubtype="0" accel="50000" decel="50000" fill="hold" grpId="2" nodeType="withEffect">
                                  <p:stCondLst>
                                    <p:cond delay="0"/>
                                  </p:stCondLst>
                                  <p:childTnLst>
                                    <p:animMotion origin="layout" path="M -3.33333E-6 0 L 0.17517 0.35926 " pathEditMode="relative" rAng="0" ptsTypes="AA">
                                      <p:cBhvr>
                                        <p:cTn id="412" dur="750" fill="hold"/>
                                        <p:tgtEl>
                                          <p:spTgt spid="3089"/>
                                        </p:tgtEl>
                                        <p:attrNameLst>
                                          <p:attrName>ppt_x</p:attrName>
                                          <p:attrName>ppt_y</p:attrName>
                                        </p:attrNameLst>
                                      </p:cBhvr>
                                      <p:rCtr x="8576" y="18264"/>
                                    </p:animMotion>
                                  </p:childTnLst>
                                </p:cTn>
                              </p:par>
                              <p:par>
                                <p:cTn id="413" presetID="42" presetClass="path" presetSubtype="0" accel="50000" decel="50000" fill="hold" grpId="2" nodeType="withEffect">
                                  <p:stCondLst>
                                    <p:cond delay="0"/>
                                  </p:stCondLst>
                                  <p:childTnLst>
                                    <p:animMotion origin="layout" path="M -2.5E-6 1.48148E-6 L 0.1882 0.35324 " pathEditMode="relative" rAng="0" ptsTypes="AA">
                                      <p:cBhvr>
                                        <p:cTn id="414" dur="750" fill="hold"/>
                                        <p:tgtEl>
                                          <p:spTgt spid="3091"/>
                                        </p:tgtEl>
                                        <p:attrNameLst>
                                          <p:attrName>ppt_x</p:attrName>
                                          <p:attrName>ppt_y</p:attrName>
                                        </p:attrNameLst>
                                      </p:cBhvr>
                                      <p:rCtr x="9410" y="17569"/>
                                    </p:animMotion>
                                  </p:childTnLst>
                                </p:cTn>
                              </p:par>
                              <p:par>
                                <p:cTn id="415" presetID="23" presetClass="exit" presetSubtype="32" fill="hold" grpId="1" nodeType="withEffect">
                                  <p:stCondLst>
                                    <p:cond delay="0"/>
                                  </p:stCondLst>
                                  <p:childTnLst>
                                    <p:anim calcmode="lin" valueType="num">
                                      <p:cBhvr>
                                        <p:cTn id="416" dur="750"/>
                                        <p:tgtEl>
                                          <p:spTgt spid="3088"/>
                                        </p:tgtEl>
                                        <p:attrNameLst>
                                          <p:attrName>ppt_w</p:attrName>
                                        </p:attrNameLst>
                                      </p:cBhvr>
                                      <p:tavLst>
                                        <p:tav tm="0">
                                          <p:val>
                                            <p:strVal val="ppt_w"/>
                                          </p:val>
                                        </p:tav>
                                        <p:tav tm="100000">
                                          <p:val>
                                            <p:fltVal val="0"/>
                                          </p:val>
                                        </p:tav>
                                      </p:tavLst>
                                    </p:anim>
                                    <p:anim calcmode="lin" valueType="num">
                                      <p:cBhvr>
                                        <p:cTn id="417" dur="750"/>
                                        <p:tgtEl>
                                          <p:spTgt spid="3088"/>
                                        </p:tgtEl>
                                        <p:attrNameLst>
                                          <p:attrName>ppt_h</p:attrName>
                                        </p:attrNameLst>
                                      </p:cBhvr>
                                      <p:tavLst>
                                        <p:tav tm="0">
                                          <p:val>
                                            <p:strVal val="ppt_h"/>
                                          </p:val>
                                        </p:tav>
                                        <p:tav tm="100000">
                                          <p:val>
                                            <p:fltVal val="0"/>
                                          </p:val>
                                        </p:tav>
                                      </p:tavLst>
                                    </p:anim>
                                    <p:set>
                                      <p:cBhvr>
                                        <p:cTn id="418" dur="1" fill="hold">
                                          <p:stCondLst>
                                            <p:cond delay="749"/>
                                          </p:stCondLst>
                                        </p:cTn>
                                        <p:tgtEl>
                                          <p:spTgt spid="3088"/>
                                        </p:tgtEl>
                                        <p:attrNameLst>
                                          <p:attrName>style.visibility</p:attrName>
                                        </p:attrNameLst>
                                      </p:cBhvr>
                                      <p:to>
                                        <p:strVal val="hidden"/>
                                      </p:to>
                                    </p:set>
                                  </p:childTnLst>
                                </p:cTn>
                              </p:par>
                              <p:par>
                                <p:cTn id="419" presetID="23" presetClass="exit" presetSubtype="32" fill="hold" grpId="1" nodeType="withEffect">
                                  <p:stCondLst>
                                    <p:cond delay="0"/>
                                  </p:stCondLst>
                                  <p:childTnLst>
                                    <p:anim calcmode="lin" valueType="num">
                                      <p:cBhvr>
                                        <p:cTn id="420" dur="750"/>
                                        <p:tgtEl>
                                          <p:spTgt spid="3089"/>
                                        </p:tgtEl>
                                        <p:attrNameLst>
                                          <p:attrName>ppt_w</p:attrName>
                                        </p:attrNameLst>
                                      </p:cBhvr>
                                      <p:tavLst>
                                        <p:tav tm="0">
                                          <p:val>
                                            <p:strVal val="ppt_w"/>
                                          </p:val>
                                        </p:tav>
                                        <p:tav tm="100000">
                                          <p:val>
                                            <p:fltVal val="0"/>
                                          </p:val>
                                        </p:tav>
                                      </p:tavLst>
                                    </p:anim>
                                    <p:anim calcmode="lin" valueType="num">
                                      <p:cBhvr>
                                        <p:cTn id="421" dur="750"/>
                                        <p:tgtEl>
                                          <p:spTgt spid="3089"/>
                                        </p:tgtEl>
                                        <p:attrNameLst>
                                          <p:attrName>ppt_h</p:attrName>
                                        </p:attrNameLst>
                                      </p:cBhvr>
                                      <p:tavLst>
                                        <p:tav tm="0">
                                          <p:val>
                                            <p:strVal val="ppt_h"/>
                                          </p:val>
                                        </p:tav>
                                        <p:tav tm="100000">
                                          <p:val>
                                            <p:fltVal val="0"/>
                                          </p:val>
                                        </p:tav>
                                      </p:tavLst>
                                    </p:anim>
                                    <p:set>
                                      <p:cBhvr>
                                        <p:cTn id="422" dur="1" fill="hold">
                                          <p:stCondLst>
                                            <p:cond delay="749"/>
                                          </p:stCondLst>
                                        </p:cTn>
                                        <p:tgtEl>
                                          <p:spTgt spid="3089"/>
                                        </p:tgtEl>
                                        <p:attrNameLst>
                                          <p:attrName>style.visibility</p:attrName>
                                        </p:attrNameLst>
                                      </p:cBhvr>
                                      <p:to>
                                        <p:strVal val="hidden"/>
                                      </p:to>
                                    </p:set>
                                  </p:childTnLst>
                                </p:cTn>
                              </p:par>
                              <p:par>
                                <p:cTn id="423" presetID="23" presetClass="exit" presetSubtype="32" fill="hold" grpId="1" nodeType="withEffect">
                                  <p:stCondLst>
                                    <p:cond delay="0"/>
                                  </p:stCondLst>
                                  <p:childTnLst>
                                    <p:anim calcmode="lin" valueType="num">
                                      <p:cBhvr>
                                        <p:cTn id="424" dur="750"/>
                                        <p:tgtEl>
                                          <p:spTgt spid="3091"/>
                                        </p:tgtEl>
                                        <p:attrNameLst>
                                          <p:attrName>ppt_w</p:attrName>
                                        </p:attrNameLst>
                                      </p:cBhvr>
                                      <p:tavLst>
                                        <p:tav tm="0">
                                          <p:val>
                                            <p:strVal val="ppt_w"/>
                                          </p:val>
                                        </p:tav>
                                        <p:tav tm="100000">
                                          <p:val>
                                            <p:fltVal val="0"/>
                                          </p:val>
                                        </p:tav>
                                      </p:tavLst>
                                    </p:anim>
                                    <p:anim calcmode="lin" valueType="num">
                                      <p:cBhvr>
                                        <p:cTn id="425" dur="750"/>
                                        <p:tgtEl>
                                          <p:spTgt spid="3091"/>
                                        </p:tgtEl>
                                        <p:attrNameLst>
                                          <p:attrName>ppt_h</p:attrName>
                                        </p:attrNameLst>
                                      </p:cBhvr>
                                      <p:tavLst>
                                        <p:tav tm="0">
                                          <p:val>
                                            <p:strVal val="ppt_h"/>
                                          </p:val>
                                        </p:tav>
                                        <p:tav tm="100000">
                                          <p:val>
                                            <p:fltVal val="0"/>
                                          </p:val>
                                        </p:tav>
                                      </p:tavLst>
                                    </p:anim>
                                    <p:set>
                                      <p:cBhvr>
                                        <p:cTn id="426" dur="1" fill="hold">
                                          <p:stCondLst>
                                            <p:cond delay="749"/>
                                          </p:stCondLst>
                                        </p:cTn>
                                        <p:tgtEl>
                                          <p:spTgt spid="3091"/>
                                        </p:tgtEl>
                                        <p:attrNameLst>
                                          <p:attrName>style.visibility</p:attrName>
                                        </p:attrNameLst>
                                      </p:cBhvr>
                                      <p:to>
                                        <p:strVal val="hidden"/>
                                      </p:to>
                                    </p:set>
                                  </p:childTnLst>
                                </p:cTn>
                              </p:par>
                              <p:par>
                                <p:cTn id="427" presetID="2" presetClass="entr" presetSubtype="2" fill="hold" grpId="0" nodeType="withEffect">
                                  <p:stCondLst>
                                    <p:cond delay="1000"/>
                                  </p:stCondLst>
                                  <p:childTnLst>
                                    <p:set>
                                      <p:cBhvr>
                                        <p:cTn id="428" dur="1" fill="hold">
                                          <p:stCondLst>
                                            <p:cond delay="0"/>
                                          </p:stCondLst>
                                        </p:cTn>
                                        <p:tgtEl>
                                          <p:spTgt spid="27"/>
                                        </p:tgtEl>
                                        <p:attrNameLst>
                                          <p:attrName>style.visibility</p:attrName>
                                        </p:attrNameLst>
                                      </p:cBhvr>
                                      <p:to>
                                        <p:strVal val="visible"/>
                                      </p:to>
                                    </p:set>
                                    <p:anim calcmode="lin" valueType="num">
                                      <p:cBhvr additive="base">
                                        <p:cTn id="429" dur="500" fill="hold"/>
                                        <p:tgtEl>
                                          <p:spTgt spid="27"/>
                                        </p:tgtEl>
                                        <p:attrNameLst>
                                          <p:attrName>ppt_x</p:attrName>
                                        </p:attrNameLst>
                                      </p:cBhvr>
                                      <p:tavLst>
                                        <p:tav tm="0">
                                          <p:val>
                                            <p:strVal val="1+#ppt_w/2"/>
                                          </p:val>
                                        </p:tav>
                                        <p:tav tm="100000">
                                          <p:val>
                                            <p:strVal val="#ppt_x"/>
                                          </p:val>
                                        </p:tav>
                                      </p:tavLst>
                                    </p:anim>
                                    <p:anim calcmode="lin" valueType="num">
                                      <p:cBhvr additive="base">
                                        <p:cTn id="430" dur="500" fill="hold"/>
                                        <p:tgtEl>
                                          <p:spTgt spid="27"/>
                                        </p:tgtEl>
                                        <p:attrNameLst>
                                          <p:attrName>ppt_y</p:attrName>
                                        </p:attrNameLst>
                                      </p:cBhvr>
                                      <p:tavLst>
                                        <p:tav tm="0">
                                          <p:val>
                                            <p:strVal val="#ppt_y"/>
                                          </p:val>
                                        </p:tav>
                                        <p:tav tm="100000">
                                          <p:val>
                                            <p:strVal val="#ppt_y"/>
                                          </p:val>
                                        </p:tav>
                                      </p:tavLst>
                                    </p:anim>
                                  </p:childTnLst>
                                </p:cTn>
                              </p:par>
                              <p:par>
                                <p:cTn id="431" presetID="2" presetClass="exit" presetSubtype="4" fill="hold" nodeType="withEffect">
                                  <p:stCondLst>
                                    <p:cond delay="1000"/>
                                  </p:stCondLst>
                                  <p:childTnLst>
                                    <p:anim calcmode="lin" valueType="num">
                                      <p:cBhvr additive="base">
                                        <p:cTn id="432" dur="500"/>
                                        <p:tgtEl>
                                          <p:spTgt spid="26"/>
                                        </p:tgtEl>
                                        <p:attrNameLst>
                                          <p:attrName>ppt_x</p:attrName>
                                        </p:attrNameLst>
                                      </p:cBhvr>
                                      <p:tavLst>
                                        <p:tav tm="0">
                                          <p:val>
                                            <p:strVal val="ppt_x"/>
                                          </p:val>
                                        </p:tav>
                                        <p:tav tm="100000">
                                          <p:val>
                                            <p:strVal val="ppt_x"/>
                                          </p:val>
                                        </p:tav>
                                      </p:tavLst>
                                    </p:anim>
                                    <p:anim calcmode="lin" valueType="num">
                                      <p:cBhvr additive="base">
                                        <p:cTn id="433" dur="500"/>
                                        <p:tgtEl>
                                          <p:spTgt spid="26"/>
                                        </p:tgtEl>
                                        <p:attrNameLst>
                                          <p:attrName>ppt_y</p:attrName>
                                        </p:attrNameLst>
                                      </p:cBhvr>
                                      <p:tavLst>
                                        <p:tav tm="0">
                                          <p:val>
                                            <p:strVal val="ppt_y"/>
                                          </p:val>
                                        </p:tav>
                                        <p:tav tm="100000">
                                          <p:val>
                                            <p:strVal val="1+ppt_h/2"/>
                                          </p:val>
                                        </p:tav>
                                      </p:tavLst>
                                    </p:anim>
                                    <p:set>
                                      <p:cBhvr>
                                        <p:cTn id="434" dur="1" fill="hold">
                                          <p:stCondLst>
                                            <p:cond delay="499"/>
                                          </p:stCondLst>
                                        </p:cTn>
                                        <p:tgtEl>
                                          <p:spTgt spid="26"/>
                                        </p:tgtEl>
                                        <p:attrNameLst>
                                          <p:attrName>style.visibility</p:attrName>
                                        </p:attrNameLst>
                                      </p:cBhvr>
                                      <p:to>
                                        <p:strVal val="hidden"/>
                                      </p:to>
                                    </p:set>
                                  </p:childTnLst>
                                </p:cTn>
                              </p:par>
                              <p:par>
                                <p:cTn id="435" presetID="2" presetClass="exit" presetSubtype="4" fill="hold" grpId="1" nodeType="withEffect">
                                  <p:stCondLst>
                                    <p:cond delay="1000"/>
                                  </p:stCondLst>
                                  <p:childTnLst>
                                    <p:anim calcmode="lin" valueType="num">
                                      <p:cBhvr additive="base">
                                        <p:cTn id="436" dur="500"/>
                                        <p:tgtEl>
                                          <p:spTgt spid="30"/>
                                        </p:tgtEl>
                                        <p:attrNameLst>
                                          <p:attrName>ppt_x</p:attrName>
                                        </p:attrNameLst>
                                      </p:cBhvr>
                                      <p:tavLst>
                                        <p:tav tm="0">
                                          <p:val>
                                            <p:strVal val="ppt_x"/>
                                          </p:val>
                                        </p:tav>
                                        <p:tav tm="100000">
                                          <p:val>
                                            <p:strVal val="ppt_x"/>
                                          </p:val>
                                        </p:tav>
                                      </p:tavLst>
                                    </p:anim>
                                    <p:anim calcmode="lin" valueType="num">
                                      <p:cBhvr additive="base">
                                        <p:cTn id="437" dur="500"/>
                                        <p:tgtEl>
                                          <p:spTgt spid="30"/>
                                        </p:tgtEl>
                                        <p:attrNameLst>
                                          <p:attrName>ppt_y</p:attrName>
                                        </p:attrNameLst>
                                      </p:cBhvr>
                                      <p:tavLst>
                                        <p:tav tm="0">
                                          <p:val>
                                            <p:strVal val="ppt_y"/>
                                          </p:val>
                                        </p:tav>
                                        <p:tav tm="100000">
                                          <p:val>
                                            <p:strVal val="1+ppt_h/2"/>
                                          </p:val>
                                        </p:tav>
                                      </p:tavLst>
                                    </p:anim>
                                    <p:set>
                                      <p:cBhvr>
                                        <p:cTn id="438" dur="1" fill="hold">
                                          <p:stCondLst>
                                            <p:cond delay="499"/>
                                          </p:stCondLst>
                                        </p:cTn>
                                        <p:tgtEl>
                                          <p:spTgt spid="30"/>
                                        </p:tgtEl>
                                        <p:attrNameLst>
                                          <p:attrName>style.visibility</p:attrName>
                                        </p:attrNameLst>
                                      </p:cBhvr>
                                      <p:to>
                                        <p:strVal val="hidden"/>
                                      </p:to>
                                    </p:set>
                                  </p:childTnLst>
                                </p:cTn>
                              </p:par>
                              <p:par>
                                <p:cTn id="439" presetID="51" presetClass="path" presetSubtype="0" fill="hold" grpId="1" nodeType="withEffect">
                                  <p:stCondLst>
                                    <p:cond delay="500"/>
                                  </p:stCondLst>
                                  <p:childTnLst>
                                    <p:animMotion origin="layout" path="M -1.11111E-6 -1.48148E-6 L -0.03993 0.06667 C -0.04965 0.08079 -0.05399 0.10185 -0.05399 0.12384 C -0.05399 0.14884 -0.04965 0.16875 -0.03993 0.18287 C -0.02708 0.20533 -0.01493 0.23218 -0.00156 0.25533 " pathEditMode="relative" rAng="0" ptsTypes="AAAAA">
                                      <p:cBhvr>
                                        <p:cTn id="440" dur="1250" fill="hold"/>
                                        <p:tgtEl>
                                          <p:spTgt spid="22"/>
                                        </p:tgtEl>
                                        <p:attrNameLst>
                                          <p:attrName>ppt_x</p:attrName>
                                          <p:attrName>ppt_y</p:attrName>
                                        </p:attrNameLst>
                                      </p:cBhvr>
                                      <p:rCtr x="-2708" y="12755"/>
                                    </p:animMotion>
                                  </p:childTnLst>
                                </p:cTn>
                              </p:par>
                            </p:childTnLst>
                          </p:cTn>
                        </p:par>
                        <p:par>
                          <p:cTn id="441" fill="hold">
                            <p:stCondLst>
                              <p:cond delay="1750"/>
                            </p:stCondLst>
                            <p:childTnLst>
                              <p:par>
                                <p:cTn id="442" presetID="42" presetClass="path" presetSubtype="0" fill="hold" grpId="2" nodeType="afterEffect">
                                  <p:stCondLst>
                                    <p:cond delay="0"/>
                                  </p:stCondLst>
                                  <p:childTnLst>
                                    <p:animMotion origin="layout" path="M -0.00156 0.25533 L 0.32448 0.25509 " pathEditMode="relative" rAng="0" ptsTypes="AA">
                                      <p:cBhvr>
                                        <p:cTn id="443" dur="1000" fill="hold"/>
                                        <p:tgtEl>
                                          <p:spTgt spid="22"/>
                                        </p:tgtEl>
                                        <p:attrNameLst>
                                          <p:attrName>ppt_x</p:attrName>
                                          <p:attrName>ppt_y</p:attrName>
                                        </p:attrNameLst>
                                      </p:cBhvr>
                                      <p:rCtr x="16302" y="-23"/>
                                    </p:animMotion>
                                  </p:childTnLst>
                                </p:cTn>
                              </p:par>
                              <p:par>
                                <p:cTn id="444" presetID="42" presetClass="path" presetSubtype="0" fill="hold" grpId="1" nodeType="withEffect">
                                  <p:stCondLst>
                                    <p:cond delay="0"/>
                                  </p:stCondLst>
                                  <p:childTnLst>
                                    <p:animMotion origin="layout" path="M -3.33333E-6 -2.96296E-6 L -0.44097 0.00486 " pathEditMode="relative" rAng="0" ptsTypes="AA">
                                      <p:cBhvr>
                                        <p:cTn id="445" dur="1000" fill="hold"/>
                                        <p:tgtEl>
                                          <p:spTgt spid="27"/>
                                        </p:tgtEl>
                                        <p:attrNameLst>
                                          <p:attrName>ppt_x</p:attrName>
                                          <p:attrName>ppt_y</p:attrName>
                                        </p:attrNameLst>
                                      </p:cBhvr>
                                      <p:rCtr x="-22049" y="231"/>
                                    </p:animMotion>
                                  </p:childTnLst>
                                </p:cTn>
                              </p:par>
                              <p:par>
                                <p:cTn id="446" presetID="22" presetClass="exit" presetSubtype="8" fill="hold" grpId="3" nodeType="withEffect">
                                  <p:stCondLst>
                                    <p:cond delay="750"/>
                                  </p:stCondLst>
                                  <p:childTnLst>
                                    <p:animEffect transition="out" filter="wipe(left)">
                                      <p:cBhvr>
                                        <p:cTn id="447" dur="500"/>
                                        <p:tgtEl>
                                          <p:spTgt spid="22"/>
                                        </p:tgtEl>
                                      </p:cBhvr>
                                    </p:animEffect>
                                    <p:set>
                                      <p:cBhvr>
                                        <p:cTn id="448" dur="1" fill="hold">
                                          <p:stCondLst>
                                            <p:cond delay="499"/>
                                          </p:stCondLst>
                                        </p:cTn>
                                        <p:tgtEl>
                                          <p:spTgt spid="22"/>
                                        </p:tgtEl>
                                        <p:attrNameLst>
                                          <p:attrName>style.visibility</p:attrName>
                                        </p:attrNameLst>
                                      </p:cBhvr>
                                      <p:to>
                                        <p:strVal val="hidden"/>
                                      </p:to>
                                    </p:set>
                                  </p:childTnLst>
                                </p:cTn>
                              </p:par>
                              <p:par>
                                <p:cTn id="449" presetID="22" presetClass="exit" presetSubtype="2" fill="hold" grpId="2" nodeType="withEffect">
                                  <p:stCondLst>
                                    <p:cond delay="750"/>
                                  </p:stCondLst>
                                  <p:childTnLst>
                                    <p:animEffect transition="out" filter="wipe(right)">
                                      <p:cBhvr>
                                        <p:cTn id="450" dur="500"/>
                                        <p:tgtEl>
                                          <p:spTgt spid="27"/>
                                        </p:tgtEl>
                                      </p:cBhvr>
                                    </p:animEffect>
                                    <p:set>
                                      <p:cBhvr>
                                        <p:cTn id="451" dur="1" fill="hold">
                                          <p:stCondLst>
                                            <p:cond delay="499"/>
                                          </p:stCondLst>
                                        </p:cTn>
                                        <p:tgtEl>
                                          <p:spTgt spid="27"/>
                                        </p:tgtEl>
                                        <p:attrNameLst>
                                          <p:attrName>style.visibility</p:attrName>
                                        </p:attrNameLst>
                                      </p:cBhvr>
                                      <p:to>
                                        <p:strVal val="hidden"/>
                                      </p:to>
                                    </p:set>
                                  </p:childTnLst>
                                </p:cTn>
                              </p:par>
                              <p:par>
                                <p:cTn id="452" presetID="22" presetClass="entr" presetSubtype="4" fill="hold" grpId="0" nodeType="withEffect">
                                  <p:stCondLst>
                                    <p:cond delay="1000"/>
                                  </p:stCondLst>
                                  <p:childTnLst>
                                    <p:set>
                                      <p:cBhvr>
                                        <p:cTn id="453" dur="1" fill="hold">
                                          <p:stCondLst>
                                            <p:cond delay="0"/>
                                          </p:stCondLst>
                                        </p:cTn>
                                        <p:tgtEl>
                                          <p:spTgt spid="16"/>
                                        </p:tgtEl>
                                        <p:attrNameLst>
                                          <p:attrName>style.visibility</p:attrName>
                                        </p:attrNameLst>
                                      </p:cBhvr>
                                      <p:to>
                                        <p:strVal val="visible"/>
                                      </p:to>
                                    </p:set>
                                    <p:animEffect transition="in" filter="wipe(down)">
                                      <p:cBhvr>
                                        <p:cTn id="454" dur="750"/>
                                        <p:tgtEl>
                                          <p:spTgt spid="16"/>
                                        </p:tgtEl>
                                      </p:cBhvr>
                                    </p:animEffect>
                                  </p:childTnLst>
                                </p:cTn>
                              </p:par>
                              <p:par>
                                <p:cTn id="455" presetID="22" presetClass="entr" presetSubtype="1" fill="hold" grpId="0" nodeType="withEffect">
                                  <p:stCondLst>
                                    <p:cond delay="1000"/>
                                  </p:stCondLst>
                                  <p:childTnLst>
                                    <p:set>
                                      <p:cBhvr>
                                        <p:cTn id="456" dur="1" fill="hold">
                                          <p:stCondLst>
                                            <p:cond delay="0"/>
                                          </p:stCondLst>
                                        </p:cTn>
                                        <p:tgtEl>
                                          <p:spTgt spid="15"/>
                                        </p:tgtEl>
                                        <p:attrNameLst>
                                          <p:attrName>style.visibility</p:attrName>
                                        </p:attrNameLst>
                                      </p:cBhvr>
                                      <p:to>
                                        <p:strVal val="visible"/>
                                      </p:to>
                                    </p:set>
                                    <p:animEffect transition="in" filter="wipe(up)">
                                      <p:cBhvr>
                                        <p:cTn id="457" dur="500"/>
                                        <p:tgtEl>
                                          <p:spTgt spid="15"/>
                                        </p:tgtEl>
                                      </p:cBhvr>
                                    </p:animEffect>
                                  </p:childTnLst>
                                </p:cTn>
                              </p:par>
                              <p:par>
                                <p:cTn id="458" presetID="22" presetClass="entr" presetSubtype="4" fill="hold" grpId="0" nodeType="withEffect">
                                  <p:stCondLst>
                                    <p:cond delay="750"/>
                                  </p:stCondLst>
                                  <p:childTnLst>
                                    <p:set>
                                      <p:cBhvr>
                                        <p:cTn id="459" dur="1" fill="hold">
                                          <p:stCondLst>
                                            <p:cond delay="0"/>
                                          </p:stCondLst>
                                        </p:cTn>
                                        <p:tgtEl>
                                          <p:spTgt spid="28"/>
                                        </p:tgtEl>
                                        <p:attrNameLst>
                                          <p:attrName>style.visibility</p:attrName>
                                        </p:attrNameLst>
                                      </p:cBhvr>
                                      <p:to>
                                        <p:strVal val="visible"/>
                                      </p:to>
                                    </p:set>
                                    <p:animEffect transition="in" filter="wipe(down)">
                                      <p:cBhvr>
                                        <p:cTn id="460" dur="500"/>
                                        <p:tgtEl>
                                          <p:spTgt spid="28"/>
                                        </p:tgtEl>
                                      </p:cBhvr>
                                    </p:animEffect>
                                  </p:childTnLst>
                                </p:cTn>
                              </p:par>
                              <p:par>
                                <p:cTn id="461" presetID="22" presetClass="entr" presetSubtype="4" fill="hold" grpId="0" nodeType="withEffect">
                                  <p:stCondLst>
                                    <p:cond delay="750"/>
                                  </p:stCondLst>
                                  <p:childTnLst>
                                    <p:set>
                                      <p:cBhvr>
                                        <p:cTn id="462" dur="1" fill="hold">
                                          <p:stCondLst>
                                            <p:cond delay="0"/>
                                          </p:stCondLst>
                                        </p:cTn>
                                        <p:tgtEl>
                                          <p:spTgt spid="29"/>
                                        </p:tgtEl>
                                        <p:attrNameLst>
                                          <p:attrName>style.visibility</p:attrName>
                                        </p:attrNameLst>
                                      </p:cBhvr>
                                      <p:to>
                                        <p:strVal val="visible"/>
                                      </p:to>
                                    </p:set>
                                    <p:animEffect transition="in" filter="wipe(down)">
                                      <p:cBhvr>
                                        <p:cTn id="46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3072" grpId="0" animBg="1"/>
      <p:bldP spid="3072" grpId="1" animBg="1"/>
      <p:bldP spid="3073" grpId="0" animBg="1"/>
      <p:bldP spid="3073" grpId="1" animBg="1"/>
      <p:bldP spid="3075" grpId="0" animBg="1"/>
      <p:bldP spid="3075" grpId="1" animBg="1"/>
      <p:bldP spid="3076" grpId="0" animBg="1"/>
      <p:bldP spid="3076" grpId="1" animBg="1"/>
      <p:bldP spid="3077" grpId="0" animBg="1"/>
      <p:bldP spid="3077" grpId="1" animBg="1"/>
      <p:bldP spid="3078" grpId="0" animBg="1"/>
      <p:bldP spid="3078" grpId="1" animBg="1"/>
      <p:bldP spid="3079" grpId="0" animBg="1"/>
      <p:bldP spid="3079" grpId="1" animBg="1"/>
      <p:bldP spid="3080" grpId="0" animBg="1"/>
      <p:bldP spid="3080" grpId="1" animBg="1"/>
      <p:bldP spid="3081" grpId="0" animBg="1"/>
      <p:bldP spid="3081" grpId="1" animBg="1"/>
      <p:bldP spid="3082" grpId="0" animBg="1"/>
      <p:bldP spid="3082" grpId="1" animBg="1"/>
      <p:bldP spid="3083" grpId="0" animBg="1"/>
      <p:bldP spid="3083" grpId="1" animBg="1"/>
      <p:bldP spid="3084" grpId="0" animBg="1"/>
      <p:bldP spid="3084" grpId="1" animBg="1"/>
      <p:bldP spid="3085" grpId="0" animBg="1"/>
      <p:bldP spid="3085" grpId="1" animBg="1"/>
      <p:bldP spid="3086" grpId="0" animBg="1"/>
      <p:bldP spid="3086" grpId="1" animBg="1"/>
      <p:bldP spid="17" grpId="0"/>
      <p:bldP spid="17" grpId="1"/>
      <p:bldP spid="18" grpId="0"/>
      <p:bldP spid="4" grpId="0"/>
      <p:bldP spid="4" grpId="1"/>
      <p:bldP spid="4" grpId="2"/>
      <p:bldP spid="3074" grpId="0"/>
      <p:bldP spid="3074" grpId="1"/>
      <p:bldP spid="2" grpId="0"/>
      <p:bldP spid="2" grpId="1"/>
      <p:bldP spid="2"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9" grpId="0"/>
      <p:bldP spid="20" grpId="0"/>
      <p:bldP spid="20" grpId="1"/>
      <p:bldP spid="21" grpId="0"/>
      <p:bldP spid="22" grpId="0"/>
      <p:bldP spid="22" grpId="1"/>
      <p:bldP spid="22" grpId="2"/>
      <p:bldP spid="22" grpId="3"/>
      <p:bldP spid="23" grpId="0"/>
      <p:bldP spid="23" grpId="1"/>
      <p:bldP spid="24" grpId="0"/>
      <p:bldP spid="24" grpId="1"/>
      <p:bldP spid="25" grpId="0"/>
      <p:bldP spid="25" grpId="1"/>
      <p:bldP spid="3092" grpId="0"/>
      <p:bldP spid="3092" grpId="2"/>
      <p:bldP spid="3092" grpId="3"/>
      <p:bldP spid="27" grpId="0"/>
      <p:bldP spid="27" grpId="1"/>
      <p:bldP spid="27" grpId="2"/>
      <p:bldP spid="28" grpId="0"/>
      <p:bldP spid="29" grpId="0"/>
      <p:bldP spid="30" grpId="0"/>
      <p:bldP spid="30" grpId="1"/>
      <p:bldP spid="30" grpId="2"/>
      <p:bldP spid="3088" grpId="0" animBg="1"/>
      <p:bldP spid="3088" grpId="1" animBg="1"/>
      <p:bldP spid="3088" grpId="2" animBg="1"/>
      <p:bldP spid="3090" grpId="0"/>
      <p:bldP spid="3090" grpId="1"/>
      <p:bldP spid="3090" grpId="2"/>
      <p:bldP spid="31" grpId="0"/>
      <p:bldP spid="31" grpId="1"/>
      <p:bldP spid="3089" grpId="0"/>
      <p:bldP spid="3089" grpId="1"/>
      <p:bldP spid="3089" grpId="2"/>
      <p:bldP spid="3091" grpId="0" animBg="1"/>
      <p:bldP spid="3091" grpId="1" animBg="1"/>
      <p:bldP spid="3091" grpId="2"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BA1ADF8-1D1A-B446-1A7E-78F6216C4EE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
            <a:ext cx="9144001" cy="6873841"/>
          </a:xfrm>
          <a:prstGeom prst="rect">
            <a:avLst/>
          </a:prstGeom>
        </p:spPr>
      </p:pic>
      <p:sp>
        <p:nvSpPr>
          <p:cNvPr id="21" name="Title 1">
            <a:extLst>
              <a:ext uri="{FF2B5EF4-FFF2-40B4-BE49-F238E27FC236}">
                <a16:creationId xmlns:a16="http://schemas.microsoft.com/office/drawing/2014/main" id="{B39207D6-A622-1900-399C-E1B83854C057}"/>
              </a:ext>
            </a:extLst>
          </p:cNvPr>
          <p:cNvSpPr txBox="1">
            <a:spLocks/>
          </p:cNvSpPr>
          <p:nvPr/>
        </p:nvSpPr>
        <p:spPr>
          <a:xfrm>
            <a:off x="3442741" y="1426308"/>
            <a:ext cx="4710659" cy="69979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chemeClr val="bg1"/>
                  </a:solidFill>
                  <a:prstDash val="solid"/>
                </a:ln>
                <a:solidFill>
                  <a:srgbClr val="CC99FF"/>
                </a:solidFill>
                <a:effectLst>
                  <a:outerShdw blurRad="63500" dir="3600000" algn="tl" rotWithShape="0">
                    <a:srgbClr val="000000">
                      <a:alpha val="70000"/>
                    </a:srgbClr>
                  </a:outerShdw>
                </a:effectLst>
                <a:uLnTx/>
                <a:uFillTx/>
                <a:latin typeface="Calibri" panose="020F0502020204030204" pitchFamily="34" charset="0"/>
                <a:ea typeface="+mj-ea"/>
                <a:cs typeface="+mj-cs"/>
              </a:rPr>
              <a:t>find out the work</a:t>
            </a:r>
          </a:p>
        </p:txBody>
      </p:sp>
      <p:sp>
        <p:nvSpPr>
          <p:cNvPr id="15" name="Final">
            <a:extLst>
              <a:ext uri="{FF2B5EF4-FFF2-40B4-BE49-F238E27FC236}">
                <a16:creationId xmlns:a16="http://schemas.microsoft.com/office/drawing/2014/main" id="{A5F20518-BE06-50DD-E48C-4F1F18DE89B6}"/>
              </a:ext>
            </a:extLst>
          </p:cNvPr>
          <p:cNvSpPr txBox="1">
            <a:spLocks noChangeArrowheads="1"/>
          </p:cNvSpPr>
          <p:nvPr/>
        </p:nvSpPr>
        <p:spPr bwMode="auto">
          <a:xfrm>
            <a:off x="334370" y="440117"/>
            <a:ext cx="8475260" cy="5977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4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all the work of God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2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man cannot find out the work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that is done under the sun</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though;</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a man labors to discover it </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a wise man attempts to know it</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sz="36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he will not be able to find it</a:t>
            </a:r>
            <a:endParaRPr lang="en-US" altLang="en-US" sz="3200" b="1" i="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566336"/>
            <a:ext cx="8229600" cy="5725329"/>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then I saw all the work of God, that a man cannot find out the work that is done under the sun. For though a man labors to discover it, yet he will not find it; moreover, though a wise man attempts to know it, he will not be able to find it.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Ecclesiastes 8:17 </a:t>
            </a:r>
          </a:p>
        </p:txBody>
      </p:sp>
      <p:sp>
        <p:nvSpPr>
          <p:cNvPr id="4" name="Rectangle 2">
            <a:extLst>
              <a:ext uri="{FF2B5EF4-FFF2-40B4-BE49-F238E27FC236}">
                <a16:creationId xmlns:a16="http://schemas.microsoft.com/office/drawing/2014/main" id="{E43905B4-236C-CAFD-AFD7-C9653D2C6CC9}"/>
              </a:ext>
            </a:extLst>
          </p:cNvPr>
          <p:cNvSpPr txBox="1">
            <a:spLocks noChangeArrowheads="1"/>
          </p:cNvSpPr>
          <p:nvPr/>
        </p:nvSpPr>
        <p:spPr bwMode="auto">
          <a:xfrm>
            <a:off x="3569493" y="684550"/>
            <a:ext cx="4910137" cy="7942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all the work of God</a:t>
            </a:r>
          </a:p>
        </p:txBody>
      </p:sp>
      <p:sp>
        <p:nvSpPr>
          <p:cNvPr id="2" name="Rectangle 2">
            <a:extLst>
              <a:ext uri="{FF2B5EF4-FFF2-40B4-BE49-F238E27FC236}">
                <a16:creationId xmlns:a16="http://schemas.microsoft.com/office/drawing/2014/main" id="{A6195B15-BE38-C1E1-2B4B-4B105C318B01}"/>
              </a:ext>
            </a:extLst>
          </p:cNvPr>
          <p:cNvSpPr txBox="1">
            <a:spLocks noChangeArrowheads="1"/>
          </p:cNvSpPr>
          <p:nvPr/>
        </p:nvSpPr>
        <p:spPr bwMode="auto">
          <a:xfrm>
            <a:off x="2234575" y="1359284"/>
            <a:ext cx="6173619" cy="781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man cannot find out the</a:t>
            </a:r>
          </a:p>
        </p:txBody>
      </p:sp>
      <p:sp>
        <p:nvSpPr>
          <p:cNvPr id="5" name="Rectangle 2">
            <a:extLst>
              <a:ext uri="{FF2B5EF4-FFF2-40B4-BE49-F238E27FC236}">
                <a16:creationId xmlns:a16="http://schemas.microsoft.com/office/drawing/2014/main" id="{9E71EDA3-1DA0-53B7-8A17-ADB1BC4609FB}"/>
              </a:ext>
            </a:extLst>
          </p:cNvPr>
          <p:cNvSpPr txBox="1">
            <a:spLocks noChangeArrowheads="1"/>
          </p:cNvSpPr>
          <p:nvPr/>
        </p:nvSpPr>
        <p:spPr bwMode="auto">
          <a:xfrm>
            <a:off x="621506" y="2038350"/>
            <a:ext cx="1512962" cy="769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work</a:t>
            </a:r>
          </a:p>
        </p:txBody>
      </p:sp>
      <p:sp>
        <p:nvSpPr>
          <p:cNvPr id="6" name="Rectangle 2">
            <a:extLst>
              <a:ext uri="{FF2B5EF4-FFF2-40B4-BE49-F238E27FC236}">
                <a16:creationId xmlns:a16="http://schemas.microsoft.com/office/drawing/2014/main" id="{A6819689-8099-B9A1-8135-74B11A109C40}"/>
              </a:ext>
            </a:extLst>
          </p:cNvPr>
          <p:cNvSpPr txBox="1">
            <a:spLocks noChangeArrowheads="1"/>
          </p:cNvSpPr>
          <p:nvPr/>
        </p:nvSpPr>
        <p:spPr bwMode="auto">
          <a:xfrm>
            <a:off x="1761565" y="2029256"/>
            <a:ext cx="6789504" cy="7853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that is done under the sun</a:t>
            </a:r>
          </a:p>
        </p:txBody>
      </p:sp>
      <p:sp>
        <p:nvSpPr>
          <p:cNvPr id="7" name="Rectangle 2">
            <a:extLst>
              <a:ext uri="{FF2B5EF4-FFF2-40B4-BE49-F238E27FC236}">
                <a16:creationId xmlns:a16="http://schemas.microsoft.com/office/drawing/2014/main" id="{D024A5EB-24D9-CDB3-2CDE-BC125F02DB7E}"/>
              </a:ext>
            </a:extLst>
          </p:cNvPr>
          <p:cNvSpPr txBox="1">
            <a:spLocks noChangeArrowheads="1"/>
          </p:cNvSpPr>
          <p:nvPr/>
        </p:nvSpPr>
        <p:spPr bwMode="auto">
          <a:xfrm>
            <a:off x="1997869" y="2702719"/>
            <a:ext cx="2288129" cy="777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though</a:t>
            </a:r>
          </a:p>
        </p:txBody>
      </p:sp>
      <p:sp>
        <p:nvSpPr>
          <p:cNvPr id="8" name="Rectangle 2">
            <a:extLst>
              <a:ext uri="{FF2B5EF4-FFF2-40B4-BE49-F238E27FC236}">
                <a16:creationId xmlns:a16="http://schemas.microsoft.com/office/drawing/2014/main" id="{6507C288-B91E-CAE5-F0C5-2DDF93F39D7C}"/>
              </a:ext>
            </a:extLst>
          </p:cNvPr>
          <p:cNvSpPr txBox="1">
            <a:spLocks noChangeArrowheads="1"/>
          </p:cNvSpPr>
          <p:nvPr/>
        </p:nvSpPr>
        <p:spPr bwMode="auto">
          <a:xfrm>
            <a:off x="8027895" y="3398044"/>
            <a:ext cx="577943" cy="727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t>
            </a:r>
          </a:p>
        </p:txBody>
      </p:sp>
      <p:sp>
        <p:nvSpPr>
          <p:cNvPr id="9" name="Rectangle 2">
            <a:extLst>
              <a:ext uri="{FF2B5EF4-FFF2-40B4-BE49-F238E27FC236}">
                <a16:creationId xmlns:a16="http://schemas.microsoft.com/office/drawing/2014/main" id="{C2820407-8065-DDAB-39F9-60A0A6DB644B}"/>
              </a:ext>
            </a:extLst>
          </p:cNvPr>
          <p:cNvSpPr txBox="1">
            <a:spLocks noChangeArrowheads="1"/>
          </p:cNvSpPr>
          <p:nvPr/>
        </p:nvSpPr>
        <p:spPr bwMode="auto">
          <a:xfrm>
            <a:off x="3821328" y="2699228"/>
            <a:ext cx="4170147" cy="782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 man labors to</a:t>
            </a:r>
          </a:p>
        </p:txBody>
      </p:sp>
      <p:sp>
        <p:nvSpPr>
          <p:cNvPr id="10" name="Rectangle 2">
            <a:extLst>
              <a:ext uri="{FF2B5EF4-FFF2-40B4-BE49-F238E27FC236}">
                <a16:creationId xmlns:a16="http://schemas.microsoft.com/office/drawing/2014/main" id="{E2528250-E3B8-AEF6-8231-7F7B89DD35E7}"/>
              </a:ext>
            </a:extLst>
          </p:cNvPr>
          <p:cNvSpPr txBox="1">
            <a:spLocks noChangeArrowheads="1"/>
          </p:cNvSpPr>
          <p:nvPr/>
        </p:nvSpPr>
        <p:spPr bwMode="auto">
          <a:xfrm>
            <a:off x="500063" y="3349449"/>
            <a:ext cx="2898430" cy="824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discover it</a:t>
            </a:r>
          </a:p>
        </p:txBody>
      </p:sp>
      <p:sp>
        <p:nvSpPr>
          <p:cNvPr id="11" name="Rectangle 2">
            <a:extLst>
              <a:ext uri="{FF2B5EF4-FFF2-40B4-BE49-F238E27FC236}">
                <a16:creationId xmlns:a16="http://schemas.microsoft.com/office/drawing/2014/main" id="{29245000-44DA-6630-9733-4B448DADADC7}"/>
              </a:ext>
            </a:extLst>
          </p:cNvPr>
          <p:cNvSpPr txBox="1">
            <a:spLocks noChangeArrowheads="1"/>
          </p:cNvSpPr>
          <p:nvPr/>
        </p:nvSpPr>
        <p:spPr bwMode="auto">
          <a:xfrm>
            <a:off x="5163671" y="4046316"/>
            <a:ext cx="3156418" cy="7757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 wise man</a:t>
            </a:r>
          </a:p>
        </p:txBody>
      </p:sp>
      <p:sp>
        <p:nvSpPr>
          <p:cNvPr id="12" name="Rectangle 2">
            <a:extLst>
              <a:ext uri="{FF2B5EF4-FFF2-40B4-BE49-F238E27FC236}">
                <a16:creationId xmlns:a16="http://schemas.microsoft.com/office/drawing/2014/main" id="{0C0206AB-9365-BF36-308B-80DC1564F69B}"/>
              </a:ext>
            </a:extLst>
          </p:cNvPr>
          <p:cNvSpPr txBox="1">
            <a:spLocks noChangeArrowheads="1"/>
          </p:cNvSpPr>
          <p:nvPr/>
        </p:nvSpPr>
        <p:spPr bwMode="auto">
          <a:xfrm>
            <a:off x="276224" y="4705220"/>
            <a:ext cx="5156387" cy="800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attempts to know it</a:t>
            </a:r>
          </a:p>
        </p:txBody>
      </p:sp>
      <p:sp>
        <p:nvSpPr>
          <p:cNvPr id="13" name="Rectangle 2">
            <a:extLst>
              <a:ext uri="{FF2B5EF4-FFF2-40B4-BE49-F238E27FC236}">
                <a16:creationId xmlns:a16="http://schemas.microsoft.com/office/drawing/2014/main" id="{08FC7322-6DE1-1068-D51A-70E2C305B6CF}"/>
              </a:ext>
            </a:extLst>
          </p:cNvPr>
          <p:cNvSpPr txBox="1">
            <a:spLocks noChangeArrowheads="1"/>
          </p:cNvSpPr>
          <p:nvPr/>
        </p:nvSpPr>
        <p:spPr bwMode="auto">
          <a:xfrm>
            <a:off x="5150222" y="4718669"/>
            <a:ext cx="3722315" cy="767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 will not be</a:t>
            </a:r>
          </a:p>
        </p:txBody>
      </p:sp>
      <p:sp>
        <p:nvSpPr>
          <p:cNvPr id="14" name="Rectangle 2">
            <a:extLst>
              <a:ext uri="{FF2B5EF4-FFF2-40B4-BE49-F238E27FC236}">
                <a16:creationId xmlns:a16="http://schemas.microsoft.com/office/drawing/2014/main" id="{C8D5017D-2B00-244C-457D-F941ED8BCBC0}"/>
              </a:ext>
            </a:extLst>
          </p:cNvPr>
          <p:cNvSpPr txBox="1">
            <a:spLocks noChangeArrowheads="1"/>
          </p:cNvSpPr>
          <p:nvPr/>
        </p:nvSpPr>
        <p:spPr bwMode="auto">
          <a:xfrm>
            <a:off x="947739" y="5385418"/>
            <a:ext cx="371951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able to find it</a:t>
            </a:r>
          </a:p>
        </p:txBody>
      </p:sp>
      <p:sp>
        <p:nvSpPr>
          <p:cNvPr id="16" name="Rectangle 2">
            <a:extLst>
              <a:ext uri="{FF2B5EF4-FFF2-40B4-BE49-F238E27FC236}">
                <a16:creationId xmlns:a16="http://schemas.microsoft.com/office/drawing/2014/main" id="{4B4FB38B-982D-E8D5-9025-1273666C7357}"/>
              </a:ext>
            </a:extLst>
          </p:cNvPr>
          <p:cNvSpPr txBox="1">
            <a:spLocks noChangeArrowheads="1"/>
          </p:cNvSpPr>
          <p:nvPr/>
        </p:nvSpPr>
        <p:spPr bwMode="auto">
          <a:xfrm>
            <a:off x="1323155" y="37120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7" name="Rectangle 2">
            <a:extLst>
              <a:ext uri="{FF2B5EF4-FFF2-40B4-BE49-F238E27FC236}">
                <a16:creationId xmlns:a16="http://schemas.microsoft.com/office/drawing/2014/main" id="{C18DB833-3290-E7F1-1241-355D96D07965}"/>
              </a:ext>
            </a:extLst>
          </p:cNvPr>
          <p:cNvSpPr txBox="1">
            <a:spLocks noChangeArrowheads="1"/>
          </p:cNvSpPr>
          <p:nvPr/>
        </p:nvSpPr>
        <p:spPr bwMode="auto">
          <a:xfrm>
            <a:off x="1672071" y="500053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20" name="Rectangle 2">
            <a:extLst>
              <a:ext uri="{FF2B5EF4-FFF2-40B4-BE49-F238E27FC236}">
                <a16:creationId xmlns:a16="http://schemas.microsoft.com/office/drawing/2014/main" id="{67353CA3-5DB5-E61A-3366-0C08384F4F80}"/>
              </a:ext>
            </a:extLst>
          </p:cNvPr>
          <p:cNvSpPr txBox="1">
            <a:spLocks noChangeArrowheads="1"/>
          </p:cNvSpPr>
          <p:nvPr/>
        </p:nvSpPr>
        <p:spPr bwMode="auto">
          <a:xfrm>
            <a:off x="1981994" y="377597"/>
            <a:ext cx="4892676" cy="793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all the work of God</a:t>
            </a:r>
          </a:p>
        </p:txBody>
      </p:sp>
      <p:sp>
        <p:nvSpPr>
          <p:cNvPr id="22" name="Rectangle 2">
            <a:extLst>
              <a:ext uri="{FF2B5EF4-FFF2-40B4-BE49-F238E27FC236}">
                <a16:creationId xmlns:a16="http://schemas.microsoft.com/office/drawing/2014/main" id="{4500F74A-4AC1-2901-7006-BA0E39F8B532}"/>
              </a:ext>
            </a:extLst>
          </p:cNvPr>
          <p:cNvSpPr txBox="1">
            <a:spLocks noChangeArrowheads="1"/>
          </p:cNvSpPr>
          <p:nvPr/>
        </p:nvSpPr>
        <p:spPr bwMode="auto">
          <a:xfrm>
            <a:off x="3418590" y="1376597"/>
            <a:ext cx="4748551" cy="757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66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find out the work</a:t>
            </a:r>
            <a:endParaRPr kumimoji="0" lang="en-US" altLang="en-US" sz="4400" b="1" i="1" u="none" strike="noStrike" kern="0" cap="none" spc="0" normalizeH="0" baseline="0" noProof="0" dirty="0">
              <a:ln w="3175" cmpd="sng">
                <a:solidFill>
                  <a:srgbClr val="FFFFFF"/>
                </a:solidFill>
                <a:prstDash val="solid"/>
                <a:miter lim="800000"/>
              </a:ln>
              <a:solidFill>
                <a:srgbClr val="FF66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9" name="&quot;No&quot; Symbol 39">
            <a:extLst>
              <a:ext uri="{FF2B5EF4-FFF2-40B4-BE49-F238E27FC236}">
                <a16:creationId xmlns:a16="http://schemas.microsoft.com/office/drawing/2014/main" id="{0C108272-930F-42E0-12C7-11AD995C2FC0}"/>
              </a:ext>
            </a:extLst>
          </p:cNvPr>
          <p:cNvSpPr/>
          <p:nvPr/>
        </p:nvSpPr>
        <p:spPr>
          <a:xfrm>
            <a:off x="3390629" y="5694462"/>
            <a:ext cx="822960" cy="822960"/>
          </a:xfrm>
          <a:prstGeom prst="noSmoking">
            <a:avLst>
              <a:gd name="adj" fmla="val 12274"/>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quot;No&quot; Symbol 39">
            <a:extLst>
              <a:ext uri="{FF2B5EF4-FFF2-40B4-BE49-F238E27FC236}">
                <a16:creationId xmlns:a16="http://schemas.microsoft.com/office/drawing/2014/main" id="{6078AE6F-7FE8-CD12-575E-2F216C579280}"/>
              </a:ext>
            </a:extLst>
          </p:cNvPr>
          <p:cNvSpPr/>
          <p:nvPr/>
        </p:nvSpPr>
        <p:spPr>
          <a:xfrm>
            <a:off x="2349229" y="1376462"/>
            <a:ext cx="822960" cy="822960"/>
          </a:xfrm>
          <a:prstGeom prst="noSmoking">
            <a:avLst>
              <a:gd name="adj" fmla="val 12274"/>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Freeform 58">
            <a:extLst>
              <a:ext uri="{FF2B5EF4-FFF2-40B4-BE49-F238E27FC236}">
                <a16:creationId xmlns:a16="http://schemas.microsoft.com/office/drawing/2014/main" id="{58B34A50-FF43-F592-6B15-D8970A271A3E}"/>
              </a:ext>
            </a:extLst>
          </p:cNvPr>
          <p:cNvSpPr>
            <a:spLocks/>
          </p:cNvSpPr>
          <p:nvPr/>
        </p:nvSpPr>
        <p:spPr bwMode="auto">
          <a:xfrm>
            <a:off x="6814606" y="798936"/>
            <a:ext cx="1474254" cy="3292778"/>
          </a:xfrm>
          <a:custGeom>
            <a:avLst/>
            <a:gdLst>
              <a:gd name="T0" fmla="*/ 0 w 2168"/>
              <a:gd name="T1" fmla="*/ 0 h 1714"/>
              <a:gd name="T2" fmla="*/ 411 w 2168"/>
              <a:gd name="T3" fmla="*/ 445 h 1714"/>
              <a:gd name="T4" fmla="*/ 612 w 2168"/>
              <a:gd name="T5" fmla="*/ 1477 h 1714"/>
              <a:gd name="T6" fmla="*/ 2168 w 2168"/>
              <a:gd name="T7" fmla="*/ 1714 h 1714"/>
              <a:gd name="connsiteX0" fmla="*/ 6491 w 16491"/>
              <a:gd name="connsiteY0" fmla="*/ 0 h 10000"/>
              <a:gd name="connsiteX1" fmla="*/ 21 w 16491"/>
              <a:gd name="connsiteY1" fmla="*/ 1732 h 10000"/>
              <a:gd name="connsiteX2" fmla="*/ 9314 w 16491"/>
              <a:gd name="connsiteY2" fmla="*/ 8617 h 10000"/>
              <a:gd name="connsiteX3" fmla="*/ 16491 w 16491"/>
              <a:gd name="connsiteY3" fmla="*/ 10000 h 10000"/>
              <a:gd name="connsiteX0" fmla="*/ 10816 w 20816"/>
              <a:gd name="connsiteY0" fmla="*/ 0 h 10000"/>
              <a:gd name="connsiteX1" fmla="*/ 4346 w 20816"/>
              <a:gd name="connsiteY1" fmla="*/ 1732 h 10000"/>
              <a:gd name="connsiteX2" fmla="*/ 294 w 20816"/>
              <a:gd name="connsiteY2" fmla="*/ 4790 h 10000"/>
              <a:gd name="connsiteX3" fmla="*/ 20816 w 20816"/>
              <a:gd name="connsiteY3" fmla="*/ 10000 h 10000"/>
              <a:gd name="connsiteX0" fmla="*/ 12987 w 13001"/>
              <a:gd name="connsiteY0" fmla="*/ 0 h 10370"/>
              <a:gd name="connsiteX1" fmla="*/ 6517 w 13001"/>
              <a:gd name="connsiteY1" fmla="*/ 1732 h 10370"/>
              <a:gd name="connsiteX2" fmla="*/ 2465 w 13001"/>
              <a:gd name="connsiteY2" fmla="*/ 4790 h 10370"/>
              <a:gd name="connsiteX3" fmla="*/ 280 w 13001"/>
              <a:gd name="connsiteY3" fmla="*/ 10370 h 10370"/>
              <a:gd name="connsiteX0" fmla="*/ 12707 w 12721"/>
              <a:gd name="connsiteY0" fmla="*/ 0 h 10370"/>
              <a:gd name="connsiteX1" fmla="*/ 6237 w 12721"/>
              <a:gd name="connsiteY1" fmla="*/ 1732 h 10370"/>
              <a:gd name="connsiteX2" fmla="*/ 2185 w 12721"/>
              <a:gd name="connsiteY2" fmla="*/ 4790 h 10370"/>
              <a:gd name="connsiteX3" fmla="*/ 0 w 12721"/>
              <a:gd name="connsiteY3" fmla="*/ 10370 h 10370"/>
              <a:gd name="connsiteX0" fmla="*/ 12707 w 12722"/>
              <a:gd name="connsiteY0" fmla="*/ 0 h 10370"/>
              <a:gd name="connsiteX1" fmla="*/ 6237 w 12722"/>
              <a:gd name="connsiteY1" fmla="*/ 1732 h 10370"/>
              <a:gd name="connsiteX2" fmla="*/ 0 w 12722"/>
              <a:gd name="connsiteY2" fmla="*/ 10370 h 10370"/>
              <a:gd name="connsiteX0" fmla="*/ 12707 w 12721"/>
              <a:gd name="connsiteY0" fmla="*/ 0 h 10370"/>
              <a:gd name="connsiteX1" fmla="*/ 6237 w 12721"/>
              <a:gd name="connsiteY1" fmla="*/ 1732 h 10370"/>
              <a:gd name="connsiteX2" fmla="*/ 1752 w 12721"/>
              <a:gd name="connsiteY2" fmla="*/ 4815 h 10370"/>
              <a:gd name="connsiteX3" fmla="*/ 0 w 12721"/>
              <a:gd name="connsiteY3" fmla="*/ 10370 h 10370"/>
              <a:gd name="connsiteX0" fmla="*/ 12707 w 12721"/>
              <a:gd name="connsiteY0" fmla="*/ 0 h 10370"/>
              <a:gd name="connsiteX1" fmla="*/ 6436 w 12721"/>
              <a:gd name="connsiteY1" fmla="*/ 1238 h 10370"/>
              <a:gd name="connsiteX2" fmla="*/ 1752 w 12721"/>
              <a:gd name="connsiteY2" fmla="*/ 4815 h 10370"/>
              <a:gd name="connsiteX3" fmla="*/ 0 w 12721"/>
              <a:gd name="connsiteY3" fmla="*/ 10370 h 10370"/>
              <a:gd name="connsiteX0" fmla="*/ 12707 w 12707"/>
              <a:gd name="connsiteY0" fmla="*/ 0 h 10370"/>
              <a:gd name="connsiteX1" fmla="*/ 6436 w 12707"/>
              <a:gd name="connsiteY1" fmla="*/ 1238 h 10370"/>
              <a:gd name="connsiteX2" fmla="*/ 1752 w 12707"/>
              <a:gd name="connsiteY2" fmla="*/ 4815 h 10370"/>
              <a:gd name="connsiteX3" fmla="*/ 0 w 12707"/>
              <a:gd name="connsiteY3" fmla="*/ 10370 h 10370"/>
              <a:gd name="connsiteX0" fmla="*/ 12707 w 12707"/>
              <a:gd name="connsiteY0" fmla="*/ 0 h 10370"/>
              <a:gd name="connsiteX1" fmla="*/ 5792 w 12707"/>
              <a:gd name="connsiteY1" fmla="*/ 1206 h 10370"/>
              <a:gd name="connsiteX2" fmla="*/ 1752 w 12707"/>
              <a:gd name="connsiteY2" fmla="*/ 4815 h 10370"/>
              <a:gd name="connsiteX3" fmla="*/ 0 w 12707"/>
              <a:gd name="connsiteY3" fmla="*/ 10370 h 10370"/>
              <a:gd name="connsiteX0" fmla="*/ 12707 w 12707"/>
              <a:gd name="connsiteY0" fmla="*/ 0 h 10370"/>
              <a:gd name="connsiteX1" fmla="*/ 5792 w 12707"/>
              <a:gd name="connsiteY1" fmla="*/ 1206 h 10370"/>
              <a:gd name="connsiteX2" fmla="*/ 2044 w 12707"/>
              <a:gd name="connsiteY2" fmla="*/ 4462 h 10370"/>
              <a:gd name="connsiteX3" fmla="*/ 0 w 12707"/>
              <a:gd name="connsiteY3" fmla="*/ 10370 h 10370"/>
              <a:gd name="connsiteX0" fmla="*/ 127 w 34146"/>
              <a:gd name="connsiteY0" fmla="*/ 0 h 41940"/>
              <a:gd name="connsiteX1" fmla="*/ 32565 w 34146"/>
              <a:gd name="connsiteY1" fmla="*/ 32776 h 41940"/>
              <a:gd name="connsiteX2" fmla="*/ 28817 w 34146"/>
              <a:gd name="connsiteY2" fmla="*/ 36032 h 41940"/>
              <a:gd name="connsiteX3" fmla="*/ 26773 w 34146"/>
              <a:gd name="connsiteY3" fmla="*/ 41940 h 41940"/>
              <a:gd name="connsiteX0" fmla="*/ 156 w 30011"/>
              <a:gd name="connsiteY0" fmla="*/ 0 h 41940"/>
              <a:gd name="connsiteX1" fmla="*/ 26807 w 30011"/>
              <a:gd name="connsiteY1" fmla="*/ 6600 h 41940"/>
              <a:gd name="connsiteX2" fmla="*/ 28846 w 30011"/>
              <a:gd name="connsiteY2" fmla="*/ 36032 h 41940"/>
              <a:gd name="connsiteX3" fmla="*/ 26802 w 30011"/>
              <a:gd name="connsiteY3" fmla="*/ 41940 h 41940"/>
              <a:gd name="connsiteX0" fmla="*/ 156 w 30011"/>
              <a:gd name="connsiteY0" fmla="*/ 0 h 42257"/>
              <a:gd name="connsiteX1" fmla="*/ 26807 w 30011"/>
              <a:gd name="connsiteY1" fmla="*/ 6600 h 42257"/>
              <a:gd name="connsiteX2" fmla="*/ 28846 w 30011"/>
              <a:gd name="connsiteY2" fmla="*/ 36032 h 42257"/>
              <a:gd name="connsiteX3" fmla="*/ 27670 w 30011"/>
              <a:gd name="connsiteY3" fmla="*/ 42257 h 42257"/>
              <a:gd name="connsiteX0" fmla="*/ 156 w 29847"/>
              <a:gd name="connsiteY0" fmla="*/ 0 h 42257"/>
              <a:gd name="connsiteX1" fmla="*/ 26807 w 29847"/>
              <a:gd name="connsiteY1" fmla="*/ 6600 h 42257"/>
              <a:gd name="connsiteX2" fmla="*/ 28557 w 29847"/>
              <a:gd name="connsiteY2" fmla="*/ 29686 h 42257"/>
              <a:gd name="connsiteX3" fmla="*/ 27670 w 29847"/>
              <a:gd name="connsiteY3" fmla="*/ 42257 h 42257"/>
              <a:gd name="connsiteX0" fmla="*/ 156 w 29047"/>
              <a:gd name="connsiteY0" fmla="*/ 0 h 42257"/>
              <a:gd name="connsiteX1" fmla="*/ 26807 w 29047"/>
              <a:gd name="connsiteY1" fmla="*/ 6600 h 42257"/>
              <a:gd name="connsiteX2" fmla="*/ 27670 w 29047"/>
              <a:gd name="connsiteY2" fmla="*/ 42257 h 42257"/>
              <a:gd name="connsiteX0" fmla="*/ 154 w 29247"/>
              <a:gd name="connsiteY0" fmla="*/ 244 h 42501"/>
              <a:gd name="connsiteX1" fmla="*/ 27094 w 29247"/>
              <a:gd name="connsiteY1" fmla="*/ 5099 h 42501"/>
              <a:gd name="connsiteX2" fmla="*/ 27668 w 29247"/>
              <a:gd name="connsiteY2" fmla="*/ 42501 h 42501"/>
              <a:gd name="connsiteX0" fmla="*/ 164 w 28175"/>
              <a:gd name="connsiteY0" fmla="*/ 244 h 42501"/>
              <a:gd name="connsiteX1" fmla="*/ 25368 w 28175"/>
              <a:gd name="connsiteY1" fmla="*/ 5099 h 42501"/>
              <a:gd name="connsiteX2" fmla="*/ 27678 w 28175"/>
              <a:gd name="connsiteY2" fmla="*/ 42501 h 42501"/>
              <a:gd name="connsiteX0" fmla="*/ 0 w 28011"/>
              <a:gd name="connsiteY0" fmla="*/ 176 h 42433"/>
              <a:gd name="connsiteX1" fmla="*/ 25204 w 28011"/>
              <a:gd name="connsiteY1" fmla="*/ 5031 h 42433"/>
              <a:gd name="connsiteX2" fmla="*/ 27514 w 28011"/>
              <a:gd name="connsiteY2" fmla="*/ 42433 h 42433"/>
              <a:gd name="connsiteX0" fmla="*/ 0 w 28166"/>
              <a:gd name="connsiteY0" fmla="*/ 0 h 42257"/>
              <a:gd name="connsiteX1" fmla="*/ 25493 w 28166"/>
              <a:gd name="connsiteY1" fmla="*/ 5966 h 42257"/>
              <a:gd name="connsiteX2" fmla="*/ 27514 w 28166"/>
              <a:gd name="connsiteY2" fmla="*/ 42257 h 42257"/>
              <a:gd name="connsiteX0" fmla="*/ 0 w 35277"/>
              <a:gd name="connsiteY0" fmla="*/ 0 h 42257"/>
              <a:gd name="connsiteX1" fmla="*/ 32148 w 35277"/>
              <a:gd name="connsiteY1" fmla="*/ 5966 h 42257"/>
              <a:gd name="connsiteX2" fmla="*/ 34169 w 35277"/>
              <a:gd name="connsiteY2" fmla="*/ 42257 h 42257"/>
              <a:gd name="connsiteX0" fmla="*/ 0 w 35277"/>
              <a:gd name="connsiteY0" fmla="*/ 52 h 42309"/>
              <a:gd name="connsiteX1" fmla="*/ 32148 w 35277"/>
              <a:gd name="connsiteY1" fmla="*/ 6018 h 42309"/>
              <a:gd name="connsiteX2" fmla="*/ 34169 w 35277"/>
              <a:gd name="connsiteY2" fmla="*/ 42309 h 42309"/>
              <a:gd name="connsiteX0" fmla="*/ 0 w 34523"/>
              <a:gd name="connsiteY0" fmla="*/ 18 h 42275"/>
              <a:gd name="connsiteX1" fmla="*/ 30701 w 34523"/>
              <a:gd name="connsiteY1" fmla="*/ 6301 h 42275"/>
              <a:gd name="connsiteX2" fmla="*/ 34169 w 34523"/>
              <a:gd name="connsiteY2" fmla="*/ 42275 h 42275"/>
            </a:gdLst>
            <a:ahLst/>
            <a:cxnLst>
              <a:cxn ang="0">
                <a:pos x="connsiteX0" y="connsiteY0"/>
              </a:cxn>
              <a:cxn ang="0">
                <a:pos x="connsiteX1" y="connsiteY1"/>
              </a:cxn>
              <a:cxn ang="0">
                <a:pos x="connsiteX2" y="connsiteY2"/>
              </a:cxn>
            </a:cxnLst>
            <a:rect l="l" t="t" r="r" b="b"/>
            <a:pathLst>
              <a:path w="34523" h="42275">
                <a:moveTo>
                  <a:pt x="0" y="18"/>
                </a:moveTo>
                <a:cubicBezTo>
                  <a:pt x="10413" y="35"/>
                  <a:pt x="25006" y="-742"/>
                  <a:pt x="30701" y="6301"/>
                </a:cubicBezTo>
                <a:cubicBezTo>
                  <a:pt x="36396" y="13344"/>
                  <a:pt x="33989" y="34847"/>
                  <a:pt x="34169" y="42275"/>
                </a:cubicBezTo>
              </a:path>
            </a:pathLst>
          </a:custGeom>
          <a:solidFill>
            <a:schemeClr val="bg1">
              <a:alpha val="0"/>
            </a:schemeClr>
          </a:solidFill>
          <a:ln w="76200">
            <a:solidFill>
              <a:schemeClr val="bg1"/>
            </a:solidFill>
            <a:round/>
            <a:headEnd type="none" w="med" len="med"/>
            <a:tailEnd type="triangle" w="med" len="med"/>
          </a:ln>
          <a:effectLst>
            <a:glow rad="76200">
              <a:schemeClr val="tx1"/>
            </a:glo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25" name="Rectangle 2">
            <a:extLst>
              <a:ext uri="{FF2B5EF4-FFF2-40B4-BE49-F238E27FC236}">
                <a16:creationId xmlns:a16="http://schemas.microsoft.com/office/drawing/2014/main" id="{67EBE5E2-ED86-A4DC-2856-63818AFA3115}"/>
              </a:ext>
            </a:extLst>
          </p:cNvPr>
          <p:cNvSpPr txBox="1">
            <a:spLocks noChangeArrowheads="1"/>
          </p:cNvSpPr>
          <p:nvPr/>
        </p:nvSpPr>
        <p:spPr bwMode="auto">
          <a:xfrm>
            <a:off x="6969212" y="3677429"/>
            <a:ext cx="68650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it</a:t>
            </a:r>
          </a:p>
        </p:txBody>
      </p:sp>
      <p:sp>
        <p:nvSpPr>
          <p:cNvPr id="26" name="Rectangle 2">
            <a:extLst>
              <a:ext uri="{FF2B5EF4-FFF2-40B4-BE49-F238E27FC236}">
                <a16:creationId xmlns:a16="http://schemas.microsoft.com/office/drawing/2014/main" id="{6DD35C8A-6D5D-6779-C77E-B91291C762B8}"/>
              </a:ext>
            </a:extLst>
          </p:cNvPr>
          <p:cNvSpPr txBox="1">
            <a:spLocks noChangeArrowheads="1"/>
          </p:cNvSpPr>
          <p:nvPr/>
        </p:nvSpPr>
        <p:spPr bwMode="auto">
          <a:xfrm>
            <a:off x="8130747" y="4357051"/>
            <a:ext cx="732266" cy="762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it</a:t>
            </a:r>
          </a:p>
        </p:txBody>
      </p:sp>
      <p:sp>
        <p:nvSpPr>
          <p:cNvPr id="27" name="Rectangle 2">
            <a:extLst>
              <a:ext uri="{FF2B5EF4-FFF2-40B4-BE49-F238E27FC236}">
                <a16:creationId xmlns:a16="http://schemas.microsoft.com/office/drawing/2014/main" id="{FFB090F5-8C74-0AE7-EB9D-8F90E2EC035E}"/>
              </a:ext>
            </a:extLst>
          </p:cNvPr>
          <p:cNvSpPr txBox="1">
            <a:spLocks noChangeArrowheads="1"/>
          </p:cNvSpPr>
          <p:nvPr/>
        </p:nvSpPr>
        <p:spPr bwMode="auto">
          <a:xfrm>
            <a:off x="7587050" y="5691580"/>
            <a:ext cx="74494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it</a:t>
            </a:r>
          </a:p>
        </p:txBody>
      </p:sp>
      <p:sp>
        <p:nvSpPr>
          <p:cNvPr id="3072" name="Rounded Rectangle 3071">
            <a:extLst>
              <a:ext uri="{FF2B5EF4-FFF2-40B4-BE49-F238E27FC236}">
                <a16:creationId xmlns:a16="http://schemas.microsoft.com/office/drawing/2014/main" id="{A73FF45E-5A2E-D3A2-B428-04746F20BE53}"/>
              </a:ext>
            </a:extLst>
          </p:cNvPr>
          <p:cNvSpPr>
            <a:spLocks noChangeAspect="1"/>
          </p:cNvSpPr>
          <p:nvPr/>
        </p:nvSpPr>
        <p:spPr>
          <a:xfrm>
            <a:off x="1281920" y="3723022"/>
            <a:ext cx="5815428" cy="623668"/>
          </a:xfrm>
          <a:prstGeom prst="roundRect">
            <a:avLst/>
          </a:prstGeom>
          <a:blipFill>
            <a:blip r:embed="rId4"/>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3" name="Rounded Rectangle 3072">
            <a:extLst>
              <a:ext uri="{FF2B5EF4-FFF2-40B4-BE49-F238E27FC236}">
                <a16:creationId xmlns:a16="http://schemas.microsoft.com/office/drawing/2014/main" id="{86718B3C-3374-2E25-B78E-BDE0AC4FE60C}"/>
              </a:ext>
            </a:extLst>
          </p:cNvPr>
          <p:cNvSpPr>
            <a:spLocks noChangeAspect="1"/>
          </p:cNvSpPr>
          <p:nvPr/>
        </p:nvSpPr>
        <p:spPr>
          <a:xfrm>
            <a:off x="2393751" y="4403114"/>
            <a:ext cx="5848251" cy="749496"/>
          </a:xfrm>
          <a:prstGeom prst="roundRect">
            <a:avLst/>
          </a:prstGeom>
          <a:blipFill>
            <a:blip r:embed="rId5"/>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7060407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9" presetClass="entr" presetSubtype="0" accel="10000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ppt_h</p:attrName>
                                        </p:attrNameLst>
                                      </p:cBhvr>
                                      <p:tavLst>
                                        <p:tav tm="0">
                                          <p:val>
                                            <p:strVal val="#ppt_h/20"/>
                                          </p:val>
                                        </p:tav>
                                        <p:tav tm="50000">
                                          <p:val>
                                            <p:strVal val="#ppt_h/20"/>
                                          </p:val>
                                        </p:tav>
                                        <p:tav tm="100000">
                                          <p:val>
                                            <p:strVal val="#ppt_h"/>
                                          </p:val>
                                        </p:tav>
                                      </p:tavLst>
                                    </p:anim>
                                    <p:anim calcmode="lin" valueType="num">
                                      <p:cBhvr>
                                        <p:cTn id="8" dur="1000" fill="hold"/>
                                        <p:tgtEl>
                                          <p:spTgt spid="3074"/>
                                        </p:tgtEl>
                                        <p:attrNameLst>
                                          <p:attrName>ppt_w</p:attrName>
                                        </p:attrNameLst>
                                      </p:cBhvr>
                                      <p:tavLst>
                                        <p:tav tm="0">
                                          <p:val>
                                            <p:strVal val="#ppt_w+.3"/>
                                          </p:val>
                                        </p:tav>
                                        <p:tav tm="50000">
                                          <p:val>
                                            <p:strVal val="#ppt_w+.3"/>
                                          </p:val>
                                        </p:tav>
                                        <p:tav tm="100000">
                                          <p:val>
                                            <p:strVal val="#ppt_w"/>
                                          </p:val>
                                        </p:tav>
                                      </p:tavLst>
                                    </p:anim>
                                    <p:anim calcmode="lin" valueType="num">
                                      <p:cBhvr>
                                        <p:cTn id="9" dur="1000" fill="hold"/>
                                        <p:tgtEl>
                                          <p:spTgt spid="3074"/>
                                        </p:tgtEl>
                                        <p:attrNameLst>
                                          <p:attrName>ppt_x</p:attrName>
                                        </p:attrNameLst>
                                      </p:cBhvr>
                                      <p:tavLst>
                                        <p:tav tm="0">
                                          <p:val>
                                            <p:strVal val="#ppt_x-.3"/>
                                          </p:val>
                                        </p:tav>
                                        <p:tav tm="50000">
                                          <p:val>
                                            <p:strVal val="#ppt_x"/>
                                          </p:val>
                                        </p:tav>
                                        <p:tav tm="100000">
                                          <p:val>
                                            <p:strVal val="#ppt_x"/>
                                          </p:val>
                                        </p:tav>
                                      </p:tavLst>
                                    </p:anim>
                                    <p:anim calcmode="lin" valueType="num">
                                      <p:cBhvr>
                                        <p:cTn id="10" dur="1000" fill="hold"/>
                                        <p:tgtEl>
                                          <p:spTgt spid="3074"/>
                                        </p:tgtEl>
                                        <p:attrNameLst>
                                          <p:attrName>ppt_y</p:attrName>
                                        </p:attrNameLst>
                                      </p:cBhvr>
                                      <p:tavLst>
                                        <p:tav tm="0">
                                          <p:val>
                                            <p:strVal val="#ppt_y"/>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250"/>
                                        <p:tgtEl>
                                          <p:spTgt spid="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250"/>
                                        <p:tgtEl>
                                          <p:spTgt spid="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250"/>
                                        <p:tgtEl>
                                          <p:spTgt spid="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250"/>
                                        <p:tgtEl>
                                          <p:spTgt spid="1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250"/>
                                        <p:tgtEl>
                                          <p:spTgt spid="1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25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250"/>
                                        <p:tgtEl>
                                          <p:spTgt spid="1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250"/>
                                        <p:tgtEl>
                                          <p:spTgt spid="14"/>
                                        </p:tgtEl>
                                      </p:cBhvr>
                                    </p:animEffect>
                                  </p:childTnLst>
                                </p:cTn>
                              </p:par>
                              <p:par>
                                <p:cTn id="49" presetID="42" presetClass="path" presetSubtype="0" accel="50000" decel="50000" fill="hold" grpId="2" nodeType="withEffect">
                                  <p:stCondLst>
                                    <p:cond delay="0"/>
                                  </p:stCondLst>
                                  <p:childTnLst>
                                    <p:animMotion origin="layout" path="M -5.55556E-7 1.11111E-6 L -0.17483 -0.04421 " pathEditMode="relative" rAng="0" ptsTypes="AA">
                                      <p:cBhvr>
                                        <p:cTn id="50" dur="2000" fill="hold"/>
                                        <p:tgtEl>
                                          <p:spTgt spid="4"/>
                                        </p:tgtEl>
                                        <p:attrNameLst>
                                          <p:attrName>ppt_x</p:attrName>
                                          <p:attrName>ppt_y</p:attrName>
                                        </p:attrNameLst>
                                      </p:cBhvr>
                                      <p:rCtr x="-8750" y="-2222"/>
                                    </p:animMotion>
                                  </p:childTnLst>
                                </p:cTn>
                              </p:par>
                              <p:par>
                                <p:cTn id="51" presetID="42" presetClass="path" presetSubtype="0" accel="50000" decel="50000" fill="hold" grpId="2" nodeType="withEffect">
                                  <p:stCondLst>
                                    <p:cond delay="0"/>
                                  </p:stCondLst>
                                  <p:childTnLst>
                                    <p:animMotion origin="layout" path="M -4.44444E-6 -2.59259E-6 L -0.17812 0.0007 " pathEditMode="relative" rAng="0" ptsTypes="AA">
                                      <p:cBhvr>
                                        <p:cTn id="52" dur="2000" fill="hold"/>
                                        <p:tgtEl>
                                          <p:spTgt spid="2"/>
                                        </p:tgtEl>
                                        <p:attrNameLst>
                                          <p:attrName>ppt_x</p:attrName>
                                          <p:attrName>ppt_y</p:attrName>
                                        </p:attrNameLst>
                                      </p:cBhvr>
                                      <p:rCtr x="-8906" y="23"/>
                                    </p:animMotion>
                                  </p:childTnLst>
                                </p:cTn>
                              </p:par>
                              <p:par>
                                <p:cTn id="53" presetID="42" presetClass="path" presetSubtype="0" accel="50000" decel="50000" fill="hold" grpId="2" nodeType="withEffect">
                                  <p:stCondLst>
                                    <p:cond delay="0"/>
                                  </p:stCondLst>
                                  <p:childTnLst>
                                    <p:animMotion origin="layout" path="M -4.44444E-6 -7.40741E-7 L 0.63941 -0.09815 " pathEditMode="relative" rAng="0" ptsTypes="AA">
                                      <p:cBhvr>
                                        <p:cTn id="54" dur="2000" fill="hold"/>
                                        <p:tgtEl>
                                          <p:spTgt spid="5"/>
                                        </p:tgtEl>
                                        <p:attrNameLst>
                                          <p:attrName>ppt_x</p:attrName>
                                          <p:attrName>ppt_y</p:attrName>
                                        </p:attrNameLst>
                                      </p:cBhvr>
                                      <p:rCtr x="31962" y="-4907"/>
                                    </p:animMotion>
                                  </p:childTnLst>
                                </p:cTn>
                              </p:par>
                              <p:par>
                                <p:cTn id="55" presetID="42" presetClass="path" presetSubtype="0" accel="50000" decel="50000" fill="hold" grpId="2" nodeType="withEffect">
                                  <p:stCondLst>
                                    <p:cond delay="0"/>
                                  </p:stCondLst>
                                  <p:childTnLst>
                                    <p:animMotion origin="layout" path="M 1.11111E-6 7.40741E-7 L -0.08264 0.00069 " pathEditMode="relative" rAng="0" ptsTypes="AA">
                                      <p:cBhvr>
                                        <p:cTn id="56" dur="2000" fill="hold"/>
                                        <p:tgtEl>
                                          <p:spTgt spid="6"/>
                                        </p:tgtEl>
                                        <p:attrNameLst>
                                          <p:attrName>ppt_x</p:attrName>
                                          <p:attrName>ppt_y</p:attrName>
                                        </p:attrNameLst>
                                      </p:cBhvr>
                                      <p:rCtr x="-4132" y="23"/>
                                    </p:animMotion>
                                  </p:childTnLst>
                                </p:cTn>
                              </p:par>
                              <p:par>
                                <p:cTn id="57" presetID="42" presetClass="path" presetSubtype="0" accel="50000" decel="50000" fill="hold" grpId="2" nodeType="withEffect">
                                  <p:stCondLst>
                                    <p:cond delay="0"/>
                                  </p:stCondLst>
                                  <p:childTnLst>
                                    <p:animMotion origin="layout" path="M 3.61111E-6 -4.44444E-6 L -0.20625 0.04491 " pathEditMode="relative" rAng="0" ptsTypes="AA">
                                      <p:cBhvr>
                                        <p:cTn id="58" dur="2000" fill="hold"/>
                                        <p:tgtEl>
                                          <p:spTgt spid="7"/>
                                        </p:tgtEl>
                                        <p:attrNameLst>
                                          <p:attrName>ppt_x</p:attrName>
                                          <p:attrName>ppt_y</p:attrName>
                                        </p:attrNameLst>
                                      </p:cBhvr>
                                      <p:rCtr x="-10312" y="2245"/>
                                    </p:animMotion>
                                  </p:childTnLst>
                                </p:cTn>
                              </p:par>
                              <p:par>
                                <p:cTn id="59" presetID="42" presetClass="path" presetSubtype="0" accel="50000" decel="50000" fill="hold" grpId="2" nodeType="withEffect">
                                  <p:stCondLst>
                                    <p:cond delay="0"/>
                                  </p:stCondLst>
                                  <p:childTnLst>
                                    <p:animMotion origin="layout" path="M 1.38889E-6 -1.11111E-6 L -0.67309 -0.05301 " pathEditMode="relative" rAng="0" ptsTypes="AA">
                                      <p:cBhvr>
                                        <p:cTn id="60" dur="2000" fill="hold"/>
                                        <p:tgtEl>
                                          <p:spTgt spid="8"/>
                                        </p:tgtEl>
                                        <p:attrNameLst>
                                          <p:attrName>ppt_x</p:attrName>
                                          <p:attrName>ppt_y</p:attrName>
                                        </p:attrNameLst>
                                      </p:cBhvr>
                                      <p:rCtr x="-33663" y="-2662"/>
                                    </p:animMotion>
                                  </p:childTnLst>
                                </p:cTn>
                              </p:par>
                              <p:par>
                                <p:cTn id="61" presetID="42" presetClass="path" presetSubtype="0" accel="50000" decel="50000" fill="hold" grpId="2" nodeType="withEffect">
                                  <p:stCondLst>
                                    <p:cond delay="0"/>
                                  </p:stCondLst>
                                  <p:childTnLst>
                                    <p:animMotion origin="layout" path="M -3.33333E-6 -2.96296E-6 L -0.30191 0.1426 " pathEditMode="relative" rAng="0" ptsTypes="AA">
                                      <p:cBhvr>
                                        <p:cTn id="62" dur="2000" fill="hold"/>
                                        <p:tgtEl>
                                          <p:spTgt spid="9"/>
                                        </p:tgtEl>
                                        <p:attrNameLst>
                                          <p:attrName>ppt_x</p:attrName>
                                          <p:attrName>ppt_y</p:attrName>
                                        </p:attrNameLst>
                                      </p:cBhvr>
                                      <p:rCtr x="-15104" y="7130"/>
                                    </p:animMotion>
                                  </p:childTnLst>
                                </p:cTn>
                              </p:par>
                              <p:par>
                                <p:cTn id="63" presetID="42" presetClass="path" presetSubtype="0" accel="50000" decel="50000" fill="hold" grpId="2" nodeType="withEffect">
                                  <p:stCondLst>
                                    <p:cond delay="0"/>
                                  </p:stCondLst>
                                  <p:childTnLst>
                                    <p:animMotion origin="layout" path="M -4.44444E-6 3.7037E-7 L 0.47362 0.04491 " pathEditMode="relative" rAng="0" ptsTypes="AA">
                                      <p:cBhvr>
                                        <p:cTn id="64" dur="2000" fill="hold"/>
                                        <p:tgtEl>
                                          <p:spTgt spid="10"/>
                                        </p:tgtEl>
                                        <p:attrNameLst>
                                          <p:attrName>ppt_x</p:attrName>
                                          <p:attrName>ppt_y</p:attrName>
                                        </p:attrNameLst>
                                      </p:cBhvr>
                                      <p:rCtr x="23681" y="2245"/>
                                    </p:animMotion>
                                  </p:childTnLst>
                                </p:cTn>
                              </p:par>
                              <p:par>
                                <p:cTn id="65" presetID="42" presetClass="path" presetSubtype="0" accel="50000" decel="50000" fill="hold" grpId="2" nodeType="withEffect">
                                  <p:stCondLst>
                                    <p:cond delay="0"/>
                                  </p:stCondLst>
                                  <p:childTnLst>
                                    <p:animMotion origin="layout" path="M 3.61111E-6 2.22222E-6 L -0.45052 0.04352 " pathEditMode="relative" rAng="0" ptsTypes="AA">
                                      <p:cBhvr>
                                        <p:cTn id="66" dur="2000" fill="hold"/>
                                        <p:tgtEl>
                                          <p:spTgt spid="11"/>
                                        </p:tgtEl>
                                        <p:attrNameLst>
                                          <p:attrName>ppt_x</p:attrName>
                                          <p:attrName>ppt_y</p:attrName>
                                        </p:attrNameLst>
                                      </p:cBhvr>
                                      <p:rCtr x="-22535" y="2176"/>
                                    </p:animMotion>
                                  </p:childTnLst>
                                </p:cTn>
                              </p:par>
                              <p:par>
                                <p:cTn id="67" presetID="42" presetClass="path" presetSubtype="0" accel="50000" decel="50000" fill="hold" grpId="2" nodeType="withEffect">
                                  <p:stCondLst>
                                    <p:cond delay="0"/>
                                  </p:stCondLst>
                                  <p:childTnLst>
                                    <p:animMotion origin="layout" path="M -2.77778E-6 -4.44444E-6 L 0.38351 -0.05439 " pathEditMode="relative" rAng="0" ptsTypes="AA">
                                      <p:cBhvr>
                                        <p:cTn id="68" dur="2000" fill="hold"/>
                                        <p:tgtEl>
                                          <p:spTgt spid="12"/>
                                        </p:tgtEl>
                                        <p:attrNameLst>
                                          <p:attrName>ppt_x</p:attrName>
                                          <p:attrName>ppt_y</p:attrName>
                                        </p:attrNameLst>
                                      </p:cBhvr>
                                      <p:rCtr x="19167" y="-2731"/>
                                    </p:animMotion>
                                  </p:childTnLst>
                                </p:cTn>
                              </p:par>
                              <p:par>
                                <p:cTn id="69" presetID="42" presetClass="path" presetSubtype="0" accel="50000" decel="50000" fill="hold" grpId="2" nodeType="withEffect">
                                  <p:stCondLst>
                                    <p:cond delay="0"/>
                                  </p:stCondLst>
                                  <p:childTnLst>
                                    <p:animMotion origin="layout" path="M 3.33333E-6 -1.48148E-6 L -0.40625 0.14398 " pathEditMode="relative" rAng="0" ptsTypes="AA">
                                      <p:cBhvr>
                                        <p:cTn id="70" dur="2000" fill="hold"/>
                                        <p:tgtEl>
                                          <p:spTgt spid="13"/>
                                        </p:tgtEl>
                                        <p:attrNameLst>
                                          <p:attrName>ppt_x</p:attrName>
                                          <p:attrName>ppt_y</p:attrName>
                                        </p:attrNameLst>
                                      </p:cBhvr>
                                      <p:rCtr x="-20313" y="7199"/>
                                    </p:animMotion>
                                  </p:childTnLst>
                                </p:cTn>
                              </p:par>
                              <p:par>
                                <p:cTn id="71" presetID="42" presetClass="path" presetSubtype="0" accel="50000" decel="50000" fill="hold" grpId="2" nodeType="withEffect">
                                  <p:stCondLst>
                                    <p:cond delay="0"/>
                                  </p:stCondLst>
                                  <p:childTnLst>
                                    <p:animMotion origin="layout" path="M -4.44444E-6 1.85185E-6 L 0.41129 0.04444 " pathEditMode="relative" rAng="0" ptsTypes="AA">
                                      <p:cBhvr>
                                        <p:cTn id="72" dur="2000" fill="hold"/>
                                        <p:tgtEl>
                                          <p:spTgt spid="14"/>
                                        </p:tgtEl>
                                        <p:attrNameLst>
                                          <p:attrName>ppt_x</p:attrName>
                                          <p:attrName>ppt_y</p:attrName>
                                        </p:attrNameLst>
                                      </p:cBhvr>
                                      <p:rCtr x="20556" y="2222"/>
                                    </p:animMotion>
                                  </p:childTnLst>
                                </p:cTn>
                              </p:par>
                              <p:par>
                                <p:cTn id="73" presetID="10" presetClass="exit" presetSubtype="0" fill="hold" grpId="1" nodeType="withEffect">
                                  <p:stCondLst>
                                    <p:cond delay="0"/>
                                  </p:stCondLst>
                                  <p:childTnLst>
                                    <p:animEffect transition="out" filter="fade">
                                      <p:cBhvr>
                                        <p:cTn id="74" dur="1250"/>
                                        <p:tgtEl>
                                          <p:spTgt spid="3074"/>
                                        </p:tgtEl>
                                      </p:cBhvr>
                                    </p:animEffect>
                                    <p:set>
                                      <p:cBhvr>
                                        <p:cTn id="75" dur="1" fill="hold">
                                          <p:stCondLst>
                                            <p:cond delay="1249"/>
                                          </p:stCondLst>
                                        </p:cTn>
                                        <p:tgtEl>
                                          <p:spTgt spid="3074"/>
                                        </p:tgtEl>
                                        <p:attrNameLst>
                                          <p:attrName>style.visibility</p:attrName>
                                        </p:attrNameLst>
                                      </p:cBhvr>
                                      <p:to>
                                        <p:strVal val="hidden"/>
                                      </p:to>
                                    </p:set>
                                  </p:childTnLst>
                                </p:cTn>
                              </p:par>
                            </p:childTnLst>
                          </p:cTn>
                        </p:par>
                        <p:par>
                          <p:cTn id="76" fill="hold">
                            <p:stCondLst>
                              <p:cond delay="2000"/>
                            </p:stCondLst>
                            <p:childTnLst>
                              <p:par>
                                <p:cTn id="77" presetID="10" presetClass="entr" presetSubtype="0" fill="hold" grpId="0" nodeType="afterEffect">
                                  <p:stCondLst>
                                    <p:cond delay="0"/>
                                  </p:stCondLst>
                                  <p:childTnLst>
                                    <p:set>
                                      <p:cBhvr>
                                        <p:cTn id="78" dur="1" fill="hold">
                                          <p:stCondLst>
                                            <p:cond delay="0"/>
                                          </p:stCondLst>
                                        </p:cTn>
                                        <p:tgtEl>
                                          <p:spTgt spid="15"/>
                                        </p:tgtEl>
                                        <p:attrNameLst>
                                          <p:attrName>style.visibility</p:attrName>
                                        </p:attrNameLst>
                                      </p:cBhvr>
                                      <p:to>
                                        <p:strVal val="visible"/>
                                      </p:to>
                                    </p:set>
                                    <p:animEffect transition="in" filter="fade">
                                      <p:cBhvr>
                                        <p:cTn id="79" dur="250"/>
                                        <p:tgtEl>
                                          <p:spTgt spid="15"/>
                                        </p:tgtEl>
                                      </p:cBhvr>
                                    </p:animEffect>
                                  </p:childTnLst>
                                </p:cTn>
                              </p:par>
                              <p:par>
                                <p:cTn id="80" presetID="10" presetClass="exit" presetSubtype="0" fill="hold" grpId="1" nodeType="withEffect">
                                  <p:stCondLst>
                                    <p:cond delay="0"/>
                                  </p:stCondLst>
                                  <p:childTnLst>
                                    <p:animEffect transition="out" filter="fade">
                                      <p:cBhvr>
                                        <p:cTn id="81" dur="500"/>
                                        <p:tgtEl>
                                          <p:spTgt spid="4"/>
                                        </p:tgtEl>
                                      </p:cBhvr>
                                    </p:animEffect>
                                    <p:set>
                                      <p:cBhvr>
                                        <p:cTn id="82" dur="1" fill="hold">
                                          <p:stCondLst>
                                            <p:cond delay="499"/>
                                          </p:stCondLst>
                                        </p:cTn>
                                        <p:tgtEl>
                                          <p:spTgt spid="4"/>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2"/>
                                        </p:tgtEl>
                                      </p:cBhvr>
                                    </p:animEffect>
                                    <p:set>
                                      <p:cBhvr>
                                        <p:cTn id="85" dur="1" fill="hold">
                                          <p:stCondLst>
                                            <p:cond delay="499"/>
                                          </p:stCondLst>
                                        </p:cTn>
                                        <p:tgtEl>
                                          <p:spTgt spid="2"/>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5"/>
                                        </p:tgtEl>
                                      </p:cBhvr>
                                    </p:animEffect>
                                    <p:set>
                                      <p:cBhvr>
                                        <p:cTn id="88" dur="1" fill="hold">
                                          <p:stCondLst>
                                            <p:cond delay="499"/>
                                          </p:stCondLst>
                                        </p:cTn>
                                        <p:tgtEl>
                                          <p:spTgt spid="5"/>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6"/>
                                        </p:tgtEl>
                                      </p:cBhvr>
                                    </p:animEffect>
                                    <p:set>
                                      <p:cBhvr>
                                        <p:cTn id="91" dur="1" fill="hold">
                                          <p:stCondLst>
                                            <p:cond delay="499"/>
                                          </p:stCondLst>
                                        </p:cTn>
                                        <p:tgtEl>
                                          <p:spTgt spid="6"/>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7"/>
                                        </p:tgtEl>
                                      </p:cBhvr>
                                    </p:animEffect>
                                    <p:set>
                                      <p:cBhvr>
                                        <p:cTn id="94" dur="1" fill="hold">
                                          <p:stCondLst>
                                            <p:cond delay="499"/>
                                          </p:stCondLst>
                                        </p:cTn>
                                        <p:tgtEl>
                                          <p:spTgt spid="7"/>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8"/>
                                        </p:tgtEl>
                                      </p:cBhvr>
                                    </p:animEffect>
                                    <p:set>
                                      <p:cBhvr>
                                        <p:cTn id="97" dur="1" fill="hold">
                                          <p:stCondLst>
                                            <p:cond delay="499"/>
                                          </p:stCondLst>
                                        </p:cTn>
                                        <p:tgtEl>
                                          <p:spTgt spid="8"/>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9"/>
                                        </p:tgtEl>
                                      </p:cBhvr>
                                    </p:animEffect>
                                    <p:set>
                                      <p:cBhvr>
                                        <p:cTn id="100" dur="1" fill="hold">
                                          <p:stCondLst>
                                            <p:cond delay="499"/>
                                          </p:stCondLst>
                                        </p:cTn>
                                        <p:tgtEl>
                                          <p:spTgt spid="9"/>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10"/>
                                        </p:tgtEl>
                                      </p:cBhvr>
                                    </p:animEffect>
                                    <p:set>
                                      <p:cBhvr>
                                        <p:cTn id="103" dur="1" fill="hold">
                                          <p:stCondLst>
                                            <p:cond delay="499"/>
                                          </p:stCondLst>
                                        </p:cTn>
                                        <p:tgtEl>
                                          <p:spTgt spid="10"/>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11"/>
                                        </p:tgtEl>
                                      </p:cBhvr>
                                    </p:animEffect>
                                    <p:set>
                                      <p:cBhvr>
                                        <p:cTn id="106" dur="1" fill="hold">
                                          <p:stCondLst>
                                            <p:cond delay="499"/>
                                          </p:stCondLst>
                                        </p:cTn>
                                        <p:tgtEl>
                                          <p:spTgt spid="11"/>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12"/>
                                        </p:tgtEl>
                                      </p:cBhvr>
                                    </p:animEffect>
                                    <p:set>
                                      <p:cBhvr>
                                        <p:cTn id="109" dur="1" fill="hold">
                                          <p:stCondLst>
                                            <p:cond delay="499"/>
                                          </p:stCondLst>
                                        </p:cTn>
                                        <p:tgtEl>
                                          <p:spTgt spid="12"/>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13"/>
                                        </p:tgtEl>
                                      </p:cBhvr>
                                    </p:animEffect>
                                    <p:set>
                                      <p:cBhvr>
                                        <p:cTn id="112" dur="1" fill="hold">
                                          <p:stCondLst>
                                            <p:cond delay="499"/>
                                          </p:stCondLst>
                                        </p:cTn>
                                        <p:tgtEl>
                                          <p:spTgt spid="13"/>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14"/>
                                        </p:tgtEl>
                                      </p:cBhvr>
                                    </p:animEffect>
                                    <p:set>
                                      <p:cBhvr>
                                        <p:cTn id="115" dur="1" fill="hold">
                                          <p:stCondLst>
                                            <p:cond delay="499"/>
                                          </p:stCondLst>
                                        </p:cTn>
                                        <p:tgtEl>
                                          <p:spTgt spid="14"/>
                                        </p:tgtEl>
                                        <p:attrNameLst>
                                          <p:attrName>style.visibility</p:attrName>
                                        </p:attrNameLst>
                                      </p:cBhvr>
                                      <p:to>
                                        <p:strVal val="hidden"/>
                                      </p:to>
                                    </p:set>
                                  </p:childTnLst>
                                </p:cTn>
                              </p:par>
                            </p:childTnLst>
                          </p:cTn>
                        </p:par>
                        <p:par>
                          <p:cTn id="116" fill="hold">
                            <p:stCondLst>
                              <p:cond delay="2500"/>
                            </p:stCondLst>
                            <p:childTnLst>
                              <p:par>
                                <p:cTn id="117" presetID="2" presetClass="entr" presetSubtype="8" fill="hold" grpId="0" nodeType="afterEffect">
                                  <p:stCondLst>
                                    <p:cond delay="0"/>
                                  </p:stCondLst>
                                  <p:childTnLst>
                                    <p:set>
                                      <p:cBhvr>
                                        <p:cTn id="118" dur="1" fill="hold">
                                          <p:stCondLst>
                                            <p:cond delay="0"/>
                                          </p:stCondLst>
                                        </p:cTn>
                                        <p:tgtEl>
                                          <p:spTgt spid="16"/>
                                        </p:tgtEl>
                                        <p:attrNameLst>
                                          <p:attrName>style.visibility</p:attrName>
                                        </p:attrNameLst>
                                      </p:cBhvr>
                                      <p:to>
                                        <p:strVal val="visible"/>
                                      </p:to>
                                    </p:set>
                                    <p:anim calcmode="lin" valueType="num">
                                      <p:cBhvr additive="base">
                                        <p:cTn id="119" dur="500" fill="hold"/>
                                        <p:tgtEl>
                                          <p:spTgt spid="16"/>
                                        </p:tgtEl>
                                        <p:attrNameLst>
                                          <p:attrName>ppt_x</p:attrName>
                                        </p:attrNameLst>
                                      </p:cBhvr>
                                      <p:tavLst>
                                        <p:tav tm="0">
                                          <p:val>
                                            <p:strVal val="0-#ppt_w/2"/>
                                          </p:val>
                                        </p:tav>
                                        <p:tav tm="100000">
                                          <p:val>
                                            <p:strVal val="#ppt_x"/>
                                          </p:val>
                                        </p:tav>
                                      </p:tavLst>
                                    </p:anim>
                                    <p:anim calcmode="lin" valueType="num">
                                      <p:cBhvr additive="base">
                                        <p:cTn id="120" dur="500" fill="hold"/>
                                        <p:tgtEl>
                                          <p:spTgt spid="16"/>
                                        </p:tgtEl>
                                        <p:attrNameLst>
                                          <p:attrName>ppt_y</p:attrName>
                                        </p:attrNameLst>
                                      </p:cBhvr>
                                      <p:tavLst>
                                        <p:tav tm="0">
                                          <p:val>
                                            <p:strVal val="#ppt_y"/>
                                          </p:val>
                                        </p:tav>
                                        <p:tav tm="100000">
                                          <p:val>
                                            <p:strVal val="#ppt_y"/>
                                          </p:val>
                                        </p:tav>
                                      </p:tavLst>
                                    </p:anim>
                                  </p:childTnLst>
                                </p:cTn>
                              </p:par>
                            </p:childTnLst>
                          </p:cTn>
                        </p:par>
                        <p:par>
                          <p:cTn id="121" fill="hold">
                            <p:stCondLst>
                              <p:cond delay="3000"/>
                            </p:stCondLst>
                            <p:childTnLst>
                              <p:par>
                                <p:cTn id="122" presetID="10" presetClass="entr" presetSubtype="0" fill="hold" grpId="0" nodeType="afterEffect">
                                  <p:stCondLst>
                                    <p:cond delay="0"/>
                                  </p:stCondLst>
                                  <p:childTnLst>
                                    <p:set>
                                      <p:cBhvr>
                                        <p:cTn id="123" dur="1" fill="hold">
                                          <p:stCondLst>
                                            <p:cond delay="0"/>
                                          </p:stCondLst>
                                        </p:cTn>
                                        <p:tgtEl>
                                          <p:spTgt spid="20"/>
                                        </p:tgtEl>
                                        <p:attrNameLst>
                                          <p:attrName>style.visibility</p:attrName>
                                        </p:attrNameLst>
                                      </p:cBhvr>
                                      <p:to>
                                        <p:strVal val="visible"/>
                                      </p:to>
                                    </p:set>
                                    <p:animEffect transition="in" filter="fade">
                                      <p:cBhvr>
                                        <p:cTn id="124" dur="250"/>
                                        <p:tgtEl>
                                          <p:spTgt spid="20"/>
                                        </p:tgtEl>
                                      </p:cBhvr>
                                    </p:animEffect>
                                  </p:childTnLst>
                                </p:cTn>
                              </p:par>
                            </p:childTnLst>
                          </p:cTn>
                        </p:par>
                        <p:par>
                          <p:cTn id="125" fill="hold">
                            <p:stCondLst>
                              <p:cond delay="3250"/>
                            </p:stCondLst>
                            <p:childTnLst>
                              <p:par>
                                <p:cTn id="126" presetID="26" presetClass="emph" presetSubtype="0" fill="hold" grpId="2" nodeType="afterEffect">
                                  <p:stCondLst>
                                    <p:cond delay="0"/>
                                  </p:stCondLst>
                                  <p:childTnLst>
                                    <p:animEffect transition="out" filter="fade">
                                      <p:cBhvr>
                                        <p:cTn id="127" dur="500" tmFilter="0, 0; .2, .5; .8, .5; 1, 0"/>
                                        <p:tgtEl>
                                          <p:spTgt spid="20"/>
                                        </p:tgtEl>
                                      </p:cBhvr>
                                    </p:animEffect>
                                    <p:animScale>
                                      <p:cBhvr>
                                        <p:cTn id="128" dur="250" autoRev="1" fill="hold"/>
                                        <p:tgtEl>
                                          <p:spTgt spid="20"/>
                                        </p:tgtEl>
                                      </p:cBhvr>
                                      <p:by x="105000" y="105000"/>
                                    </p:animScale>
                                  </p:childTnLst>
                                </p:cTn>
                              </p:par>
                            </p:childTnLst>
                          </p:cTn>
                        </p:par>
                        <p:par>
                          <p:cTn id="129" fill="hold">
                            <p:stCondLst>
                              <p:cond delay="3750"/>
                            </p:stCondLst>
                            <p:childTnLst>
                              <p:par>
                                <p:cTn id="130" presetID="10" presetClass="exit" presetSubtype="0" fill="hold" grpId="1" nodeType="afterEffect">
                                  <p:stCondLst>
                                    <p:cond delay="0"/>
                                  </p:stCondLst>
                                  <p:childTnLst>
                                    <p:animEffect transition="out" filter="fade">
                                      <p:cBhvr>
                                        <p:cTn id="131" dur="750"/>
                                        <p:tgtEl>
                                          <p:spTgt spid="20"/>
                                        </p:tgtEl>
                                      </p:cBhvr>
                                    </p:animEffect>
                                    <p:set>
                                      <p:cBhvr>
                                        <p:cTn id="132" dur="1" fill="hold">
                                          <p:stCondLst>
                                            <p:cond delay="749"/>
                                          </p:stCondLst>
                                        </p:cTn>
                                        <p:tgtEl>
                                          <p:spTgt spid="20"/>
                                        </p:tgtEl>
                                        <p:attrNameLst>
                                          <p:attrName>style.visibility</p:attrName>
                                        </p:attrNameLst>
                                      </p:cBhvr>
                                      <p:to>
                                        <p:strVal val="hidden"/>
                                      </p:to>
                                    </p:set>
                                  </p:childTnLst>
                                </p:cTn>
                              </p:par>
                              <p:par>
                                <p:cTn id="133" presetID="23" presetClass="exit" presetSubtype="16" fill="hold" grpId="3" nodeType="withEffect">
                                  <p:stCondLst>
                                    <p:cond delay="0"/>
                                  </p:stCondLst>
                                  <p:childTnLst>
                                    <p:anim calcmode="lin" valueType="num">
                                      <p:cBhvr>
                                        <p:cTn id="134" dur="750"/>
                                        <p:tgtEl>
                                          <p:spTgt spid="20"/>
                                        </p:tgtEl>
                                        <p:attrNameLst>
                                          <p:attrName>ppt_w</p:attrName>
                                        </p:attrNameLst>
                                      </p:cBhvr>
                                      <p:tavLst>
                                        <p:tav tm="0">
                                          <p:val>
                                            <p:strVal val="ppt_w"/>
                                          </p:val>
                                        </p:tav>
                                        <p:tav tm="100000">
                                          <p:val>
                                            <p:strVal val="4*ppt_w"/>
                                          </p:val>
                                        </p:tav>
                                      </p:tavLst>
                                    </p:anim>
                                    <p:anim calcmode="lin" valueType="num">
                                      <p:cBhvr>
                                        <p:cTn id="135" dur="750"/>
                                        <p:tgtEl>
                                          <p:spTgt spid="20"/>
                                        </p:tgtEl>
                                        <p:attrNameLst>
                                          <p:attrName>ppt_h</p:attrName>
                                        </p:attrNameLst>
                                      </p:cBhvr>
                                      <p:tavLst>
                                        <p:tav tm="0">
                                          <p:val>
                                            <p:strVal val="ppt_h"/>
                                          </p:val>
                                        </p:tav>
                                        <p:tav tm="100000">
                                          <p:val>
                                            <p:strVal val="4*ppt_h"/>
                                          </p:val>
                                        </p:tav>
                                      </p:tavLst>
                                    </p:anim>
                                    <p:set>
                                      <p:cBhvr>
                                        <p:cTn id="136" dur="1" fill="hold">
                                          <p:stCondLst>
                                            <p:cond delay="749"/>
                                          </p:stCondLst>
                                        </p:cTn>
                                        <p:tgtEl>
                                          <p:spTgt spid="20"/>
                                        </p:tgtEl>
                                        <p:attrNameLst>
                                          <p:attrName>style.visibility</p:attrName>
                                        </p:attrNameLst>
                                      </p:cBhvr>
                                      <p:to>
                                        <p:strVal val="hidden"/>
                                      </p:to>
                                    </p:set>
                                  </p:childTnLst>
                                </p:cTn>
                              </p:par>
                              <p:par>
                                <p:cTn id="137" presetID="1" presetClass="entr" presetSubtype="0" fill="hold" grpId="4" nodeType="withEffect">
                                  <p:stCondLst>
                                    <p:cond delay="750"/>
                                  </p:stCondLst>
                                  <p:childTnLst>
                                    <p:set>
                                      <p:cBhvr>
                                        <p:cTn id="138" dur="1" fill="hold">
                                          <p:stCondLst>
                                            <p:cond delay="0"/>
                                          </p:stCondLst>
                                        </p:cTn>
                                        <p:tgtEl>
                                          <p:spTgt spid="20"/>
                                        </p:tgtEl>
                                        <p:attrNameLst>
                                          <p:attrName>style.visibility</p:attrName>
                                        </p:attrNameLst>
                                      </p:cBhvr>
                                      <p:to>
                                        <p:strVal val="visible"/>
                                      </p:to>
                                    </p:set>
                                  </p:childTnLst>
                                </p:cTn>
                              </p:par>
                              <p:par>
                                <p:cTn id="139" presetID="26" presetClass="emph" presetSubtype="0" fill="hold" grpId="5" nodeType="withEffect">
                                  <p:stCondLst>
                                    <p:cond delay="750"/>
                                  </p:stCondLst>
                                  <p:childTnLst>
                                    <p:animEffect transition="out" filter="fade">
                                      <p:cBhvr>
                                        <p:cTn id="140" dur="500" tmFilter="0, 0; .2, .5; .8, .5; 1, 0"/>
                                        <p:tgtEl>
                                          <p:spTgt spid="20"/>
                                        </p:tgtEl>
                                      </p:cBhvr>
                                    </p:animEffect>
                                    <p:animScale>
                                      <p:cBhvr>
                                        <p:cTn id="141" dur="250" autoRev="1" fill="hold"/>
                                        <p:tgtEl>
                                          <p:spTgt spid="20"/>
                                        </p:tgtEl>
                                      </p:cBhvr>
                                      <p:by x="105000" y="105000"/>
                                    </p:animScale>
                                  </p:childTnLst>
                                </p:cTn>
                              </p:par>
                            </p:childTnLst>
                          </p:cTn>
                        </p:par>
                        <p:par>
                          <p:cTn id="142" fill="hold">
                            <p:stCondLst>
                              <p:cond delay="5000"/>
                            </p:stCondLst>
                            <p:childTnLst>
                              <p:par>
                                <p:cTn id="143" presetID="22" presetClass="entr" presetSubtype="1" fill="hold" nodeType="afterEffect">
                                  <p:stCondLst>
                                    <p:cond delay="0"/>
                                  </p:stCondLst>
                                  <p:childTnLst>
                                    <p:set>
                                      <p:cBhvr>
                                        <p:cTn id="144" dur="1" fill="hold">
                                          <p:stCondLst>
                                            <p:cond delay="0"/>
                                          </p:stCondLst>
                                        </p:cTn>
                                        <p:tgtEl>
                                          <p:spTgt spid="23"/>
                                        </p:tgtEl>
                                        <p:attrNameLst>
                                          <p:attrName>style.visibility</p:attrName>
                                        </p:attrNameLst>
                                      </p:cBhvr>
                                      <p:to>
                                        <p:strVal val="visible"/>
                                      </p:to>
                                    </p:set>
                                    <p:animEffect transition="in" filter="wipe(up)">
                                      <p:cBhvr>
                                        <p:cTn id="145" dur="1000"/>
                                        <p:tgtEl>
                                          <p:spTgt spid="23"/>
                                        </p:tgtEl>
                                      </p:cBhvr>
                                    </p:animEffect>
                                  </p:childTnLst>
                                </p:cTn>
                              </p:par>
                              <p:par>
                                <p:cTn id="146" presetID="22" presetClass="exit" presetSubtype="1" fill="hold" nodeType="withEffect">
                                  <p:stCondLst>
                                    <p:cond delay="1250"/>
                                  </p:stCondLst>
                                  <p:childTnLst>
                                    <p:animEffect transition="out" filter="wipe(up)">
                                      <p:cBhvr>
                                        <p:cTn id="147" dur="750"/>
                                        <p:tgtEl>
                                          <p:spTgt spid="23"/>
                                        </p:tgtEl>
                                      </p:cBhvr>
                                    </p:animEffect>
                                    <p:set>
                                      <p:cBhvr>
                                        <p:cTn id="148" dur="1" fill="hold">
                                          <p:stCondLst>
                                            <p:cond delay="749"/>
                                          </p:stCondLst>
                                        </p:cTn>
                                        <p:tgtEl>
                                          <p:spTgt spid="23"/>
                                        </p:tgtEl>
                                        <p:attrNameLst>
                                          <p:attrName>style.visibility</p:attrName>
                                        </p:attrNameLst>
                                      </p:cBhvr>
                                      <p:to>
                                        <p:strVal val="hidden"/>
                                      </p:to>
                                    </p:set>
                                  </p:childTnLst>
                                </p:cTn>
                              </p:par>
                              <p:par>
                                <p:cTn id="149" presetID="23" presetClass="entr" presetSubtype="16" fill="hold" grpId="0" nodeType="withEffect">
                                  <p:stCondLst>
                                    <p:cond delay="750"/>
                                  </p:stCondLst>
                                  <p:childTnLst>
                                    <p:set>
                                      <p:cBhvr>
                                        <p:cTn id="150" dur="1" fill="hold">
                                          <p:stCondLst>
                                            <p:cond delay="0"/>
                                          </p:stCondLst>
                                        </p:cTn>
                                        <p:tgtEl>
                                          <p:spTgt spid="25"/>
                                        </p:tgtEl>
                                        <p:attrNameLst>
                                          <p:attrName>style.visibility</p:attrName>
                                        </p:attrNameLst>
                                      </p:cBhvr>
                                      <p:to>
                                        <p:strVal val="visible"/>
                                      </p:to>
                                    </p:set>
                                    <p:anim calcmode="lin" valueType="num">
                                      <p:cBhvr>
                                        <p:cTn id="151" dur="500" fill="hold"/>
                                        <p:tgtEl>
                                          <p:spTgt spid="25"/>
                                        </p:tgtEl>
                                        <p:attrNameLst>
                                          <p:attrName>ppt_w</p:attrName>
                                        </p:attrNameLst>
                                      </p:cBhvr>
                                      <p:tavLst>
                                        <p:tav tm="0">
                                          <p:val>
                                            <p:fltVal val="0"/>
                                          </p:val>
                                        </p:tav>
                                        <p:tav tm="100000">
                                          <p:val>
                                            <p:strVal val="#ppt_w"/>
                                          </p:val>
                                        </p:tav>
                                      </p:tavLst>
                                    </p:anim>
                                    <p:anim calcmode="lin" valueType="num">
                                      <p:cBhvr>
                                        <p:cTn id="152" dur="500" fill="hold"/>
                                        <p:tgtEl>
                                          <p:spTgt spid="25"/>
                                        </p:tgtEl>
                                        <p:attrNameLst>
                                          <p:attrName>ppt_h</p:attrName>
                                        </p:attrNameLst>
                                      </p:cBhvr>
                                      <p:tavLst>
                                        <p:tav tm="0">
                                          <p:val>
                                            <p:fltVal val="0"/>
                                          </p:val>
                                        </p:tav>
                                        <p:tav tm="100000">
                                          <p:val>
                                            <p:strVal val="#ppt_h"/>
                                          </p:val>
                                        </p:tav>
                                      </p:tavLst>
                                    </p:anim>
                                  </p:childTnLst>
                                </p:cTn>
                              </p:par>
                              <p:par>
                                <p:cTn id="153" presetID="23" presetClass="entr" presetSubtype="16" fill="hold" grpId="0" nodeType="withEffect">
                                  <p:stCondLst>
                                    <p:cond delay="1000"/>
                                  </p:stCondLst>
                                  <p:childTnLst>
                                    <p:set>
                                      <p:cBhvr>
                                        <p:cTn id="154" dur="1" fill="hold">
                                          <p:stCondLst>
                                            <p:cond delay="0"/>
                                          </p:stCondLst>
                                        </p:cTn>
                                        <p:tgtEl>
                                          <p:spTgt spid="26"/>
                                        </p:tgtEl>
                                        <p:attrNameLst>
                                          <p:attrName>style.visibility</p:attrName>
                                        </p:attrNameLst>
                                      </p:cBhvr>
                                      <p:to>
                                        <p:strVal val="visible"/>
                                      </p:to>
                                    </p:set>
                                    <p:anim calcmode="lin" valueType="num">
                                      <p:cBhvr>
                                        <p:cTn id="155" dur="500" fill="hold"/>
                                        <p:tgtEl>
                                          <p:spTgt spid="26"/>
                                        </p:tgtEl>
                                        <p:attrNameLst>
                                          <p:attrName>ppt_w</p:attrName>
                                        </p:attrNameLst>
                                      </p:cBhvr>
                                      <p:tavLst>
                                        <p:tav tm="0">
                                          <p:val>
                                            <p:fltVal val="0"/>
                                          </p:val>
                                        </p:tav>
                                        <p:tav tm="100000">
                                          <p:val>
                                            <p:strVal val="#ppt_w"/>
                                          </p:val>
                                        </p:tav>
                                      </p:tavLst>
                                    </p:anim>
                                    <p:anim calcmode="lin" valueType="num">
                                      <p:cBhvr>
                                        <p:cTn id="156" dur="500" fill="hold"/>
                                        <p:tgtEl>
                                          <p:spTgt spid="26"/>
                                        </p:tgtEl>
                                        <p:attrNameLst>
                                          <p:attrName>ppt_h</p:attrName>
                                        </p:attrNameLst>
                                      </p:cBhvr>
                                      <p:tavLst>
                                        <p:tav tm="0">
                                          <p:val>
                                            <p:fltVal val="0"/>
                                          </p:val>
                                        </p:tav>
                                        <p:tav tm="100000">
                                          <p:val>
                                            <p:strVal val="#ppt_h"/>
                                          </p:val>
                                        </p:tav>
                                      </p:tavLst>
                                    </p:anim>
                                  </p:childTnLst>
                                </p:cTn>
                              </p:par>
                              <p:par>
                                <p:cTn id="157" presetID="23" presetClass="entr" presetSubtype="16" fill="hold" grpId="0" nodeType="withEffect">
                                  <p:stCondLst>
                                    <p:cond delay="1250"/>
                                  </p:stCondLst>
                                  <p:childTnLst>
                                    <p:set>
                                      <p:cBhvr>
                                        <p:cTn id="158" dur="1" fill="hold">
                                          <p:stCondLst>
                                            <p:cond delay="0"/>
                                          </p:stCondLst>
                                        </p:cTn>
                                        <p:tgtEl>
                                          <p:spTgt spid="27"/>
                                        </p:tgtEl>
                                        <p:attrNameLst>
                                          <p:attrName>style.visibility</p:attrName>
                                        </p:attrNameLst>
                                      </p:cBhvr>
                                      <p:to>
                                        <p:strVal val="visible"/>
                                      </p:to>
                                    </p:set>
                                    <p:anim calcmode="lin" valueType="num">
                                      <p:cBhvr>
                                        <p:cTn id="159" dur="500" fill="hold"/>
                                        <p:tgtEl>
                                          <p:spTgt spid="27"/>
                                        </p:tgtEl>
                                        <p:attrNameLst>
                                          <p:attrName>ppt_w</p:attrName>
                                        </p:attrNameLst>
                                      </p:cBhvr>
                                      <p:tavLst>
                                        <p:tav tm="0">
                                          <p:val>
                                            <p:fltVal val="0"/>
                                          </p:val>
                                        </p:tav>
                                        <p:tav tm="100000">
                                          <p:val>
                                            <p:strVal val="#ppt_w"/>
                                          </p:val>
                                        </p:tav>
                                      </p:tavLst>
                                    </p:anim>
                                    <p:anim calcmode="lin" valueType="num">
                                      <p:cBhvr>
                                        <p:cTn id="160" dur="500" fill="hold"/>
                                        <p:tgtEl>
                                          <p:spTgt spid="27"/>
                                        </p:tgtEl>
                                        <p:attrNameLst>
                                          <p:attrName>ppt_h</p:attrName>
                                        </p:attrNameLst>
                                      </p:cBhvr>
                                      <p:tavLst>
                                        <p:tav tm="0">
                                          <p:val>
                                            <p:fltVal val="0"/>
                                          </p:val>
                                        </p:tav>
                                        <p:tav tm="100000">
                                          <p:val>
                                            <p:strVal val="#ppt_h"/>
                                          </p:val>
                                        </p:tav>
                                      </p:tavLst>
                                    </p:anim>
                                  </p:childTnLst>
                                </p:cTn>
                              </p:par>
                            </p:childTnLst>
                          </p:cTn>
                        </p:par>
                      </p:childTnLst>
                    </p:cTn>
                  </p:par>
                  <p:par>
                    <p:cTn id="161" fill="hold">
                      <p:stCondLst>
                        <p:cond delay="indefinite"/>
                      </p:stCondLst>
                      <p:childTnLst>
                        <p:par>
                          <p:cTn id="162" fill="hold">
                            <p:stCondLst>
                              <p:cond delay="0"/>
                            </p:stCondLst>
                            <p:childTnLst>
                              <p:par>
                                <p:cTn id="163" presetID="0" presetClass="entr" presetSubtype="0" fill="hold" grpId="0" nodeType="clickEffect">
                                  <p:stCondLst>
                                    <p:cond delay="0"/>
                                  </p:stCondLst>
                                  <p:childTnLst>
                                    <p:set>
                                      <p:cBhvr>
                                        <p:cTn id="164" dur="1" fill="hold">
                                          <p:stCondLst>
                                            <p:cond delay="0"/>
                                          </p:stCondLst>
                                        </p:cTn>
                                        <p:tgtEl>
                                          <p:spTgt spid="18"/>
                                        </p:tgtEl>
                                        <p:attrNameLst>
                                          <p:attrName>style.visibility</p:attrName>
                                        </p:attrNameLst>
                                      </p:cBhvr>
                                      <p:to>
                                        <p:strVal val="visible"/>
                                      </p:to>
                                    </p:set>
                                    <p:animEffect transition="in" filter="dissolve">
                                      <p:cBhvr>
                                        <p:cTn id="165" dur="500">
                                          <p:stCondLst>
                                            <p:cond delay="0"/>
                                          </p:stCondLst>
                                        </p:cTn>
                                        <p:tgtEl>
                                          <p:spTgt spid="18"/>
                                        </p:tgtEl>
                                      </p:cBhvr>
                                    </p:animEffect>
                                    <p:anim to="" calcmode="lin" valueType="num">
                                      <p:cBhvr>
                                        <p:cTn id="166" dur="500" fill="hold">
                                          <p:stCondLst>
                                            <p:cond delay="0"/>
                                          </p:stCondLst>
                                        </p:cTn>
                                        <p:tgtEl>
                                          <p:spTgt spid="18"/>
                                        </p:tgtEl>
                                        <p:attrNameLst>
                                          <p:attrName>ppt_w</p:attrName>
                                        </p:attrNameLst>
                                      </p:cBhvr>
                                      <p:tavLst>
                                        <p:tav tm="0">
                                          <p:val>
                                            <p:strVal val="#ppt_w*4"/>
                                          </p:val>
                                        </p:tav>
                                        <p:tav tm="100000">
                                          <p:val>
                                            <p:strVal val="#ppt_w"/>
                                          </p:val>
                                        </p:tav>
                                      </p:tavLst>
                                    </p:anim>
                                    <p:anim to="" calcmode="lin" valueType="num">
                                      <p:cBhvr>
                                        <p:cTn id="167" dur="500" fill="hold">
                                          <p:stCondLst>
                                            <p:cond delay="0"/>
                                          </p:stCondLst>
                                        </p:cTn>
                                        <p:tgtEl>
                                          <p:spTgt spid="18"/>
                                        </p:tgtEl>
                                        <p:attrNameLst>
                                          <p:attrName>ppt_h</p:attrName>
                                        </p:attrNameLst>
                                      </p:cBhvr>
                                      <p:tavLst>
                                        <p:tav tm="0">
                                          <p:val>
                                            <p:strVal val="#ppt_h*4"/>
                                          </p:val>
                                        </p:tav>
                                        <p:tav tm="100000">
                                          <p:val>
                                            <p:strVal val="#ppt_h"/>
                                          </p:val>
                                        </p:tav>
                                      </p:tavLst>
                                    </p:anim>
                                  </p:childTnLst>
                                </p:cTn>
                              </p:par>
                              <p:par>
                                <p:cTn id="168" presetID="22" presetClass="entr" presetSubtype="8" fill="hold" grpId="0" nodeType="withEffect">
                                  <p:stCondLst>
                                    <p:cond delay="400"/>
                                  </p:stCondLst>
                                  <p:childTnLst>
                                    <p:set>
                                      <p:cBhvr>
                                        <p:cTn id="169" dur="1" fill="hold">
                                          <p:stCondLst>
                                            <p:cond delay="0"/>
                                          </p:stCondLst>
                                        </p:cTn>
                                        <p:tgtEl>
                                          <p:spTgt spid="21"/>
                                        </p:tgtEl>
                                        <p:attrNameLst>
                                          <p:attrName>style.visibility</p:attrName>
                                        </p:attrNameLst>
                                      </p:cBhvr>
                                      <p:to>
                                        <p:strVal val="visible"/>
                                      </p:to>
                                    </p:set>
                                    <p:animEffect transition="in" filter="wipe(left)">
                                      <p:cBhvr>
                                        <p:cTn id="170" dur="750"/>
                                        <p:tgtEl>
                                          <p:spTgt spid="21"/>
                                        </p:tgtEl>
                                      </p:cBhvr>
                                    </p:animEffect>
                                  </p:childTnLst>
                                </p:cTn>
                              </p:par>
                              <p:par>
                                <p:cTn id="171" presetID="18" presetClass="emph" presetSubtype="0" fill="hold" grpId="1" nodeType="withEffect">
                                  <p:stCondLst>
                                    <p:cond delay="400"/>
                                  </p:stCondLst>
                                  <p:childTnLst>
                                    <p:set>
                                      <p:cBhvr override="childStyle">
                                        <p:cTn id="172" dur="750" fill="hold"/>
                                        <p:tgtEl>
                                          <p:spTgt spid="21"/>
                                        </p:tgtEl>
                                        <p:attrNameLst>
                                          <p:attrName>style.textDecorationUnderline</p:attrName>
                                        </p:attrNameLst>
                                      </p:cBhvr>
                                      <p:to>
                                        <p:strVal val="true"/>
                                      </p:to>
                                    </p:set>
                                  </p:childTnLst>
                                </p:cTn>
                              </p:par>
                              <p:par>
                                <p:cTn id="173" presetID="22" presetClass="entr" presetSubtype="8" fill="hold" grpId="0" nodeType="withEffect">
                                  <p:stCondLst>
                                    <p:cond delay="400"/>
                                  </p:stCondLst>
                                  <p:childTnLst>
                                    <p:set>
                                      <p:cBhvr>
                                        <p:cTn id="174" dur="1" fill="hold">
                                          <p:stCondLst>
                                            <p:cond delay="0"/>
                                          </p:stCondLst>
                                        </p:cTn>
                                        <p:tgtEl>
                                          <p:spTgt spid="22"/>
                                        </p:tgtEl>
                                        <p:attrNameLst>
                                          <p:attrName>style.visibility</p:attrName>
                                        </p:attrNameLst>
                                      </p:cBhvr>
                                      <p:to>
                                        <p:strVal val="visible"/>
                                      </p:to>
                                    </p:set>
                                    <p:animEffect transition="in" filter="wipe(left)">
                                      <p:cBhvr>
                                        <p:cTn id="175" dur="750"/>
                                        <p:tgtEl>
                                          <p:spTgt spid="22"/>
                                        </p:tgtEl>
                                      </p:cBhvr>
                                    </p:animEffect>
                                  </p:childTnLst>
                                </p:cTn>
                              </p:par>
                            </p:childTnLst>
                          </p:cTn>
                        </p:par>
                        <p:par>
                          <p:cTn id="176" fill="hold">
                            <p:stCondLst>
                              <p:cond delay="1150"/>
                            </p:stCondLst>
                            <p:childTnLst>
                              <p:par>
                                <p:cTn id="177" presetID="6" presetClass="entr" presetSubtype="32" fill="hold" grpId="0" nodeType="afterEffect">
                                  <p:stCondLst>
                                    <p:cond delay="0"/>
                                  </p:stCondLst>
                                  <p:childTnLst>
                                    <p:set>
                                      <p:cBhvr>
                                        <p:cTn id="178" dur="1" fill="hold">
                                          <p:stCondLst>
                                            <p:cond delay="0"/>
                                          </p:stCondLst>
                                        </p:cTn>
                                        <p:tgtEl>
                                          <p:spTgt spid="3072"/>
                                        </p:tgtEl>
                                        <p:attrNameLst>
                                          <p:attrName>style.visibility</p:attrName>
                                        </p:attrNameLst>
                                      </p:cBhvr>
                                      <p:to>
                                        <p:strVal val="visible"/>
                                      </p:to>
                                    </p:set>
                                    <p:animEffect transition="in" filter="circle(out)">
                                      <p:cBhvr>
                                        <p:cTn id="179" dur="1250"/>
                                        <p:tgtEl>
                                          <p:spTgt spid="3072"/>
                                        </p:tgtEl>
                                      </p:cBhvr>
                                    </p:animEffect>
                                  </p:childTnLst>
                                </p:cTn>
                              </p:par>
                              <p:par>
                                <p:cTn id="180" presetID="6" presetClass="entr" presetSubtype="32" fill="hold" grpId="0" nodeType="withEffect">
                                  <p:stCondLst>
                                    <p:cond delay="500"/>
                                  </p:stCondLst>
                                  <p:childTnLst>
                                    <p:set>
                                      <p:cBhvr>
                                        <p:cTn id="181" dur="1" fill="hold">
                                          <p:stCondLst>
                                            <p:cond delay="0"/>
                                          </p:stCondLst>
                                        </p:cTn>
                                        <p:tgtEl>
                                          <p:spTgt spid="3073"/>
                                        </p:tgtEl>
                                        <p:attrNameLst>
                                          <p:attrName>style.visibility</p:attrName>
                                        </p:attrNameLst>
                                      </p:cBhvr>
                                      <p:to>
                                        <p:strVal val="visible"/>
                                      </p:to>
                                    </p:set>
                                    <p:animEffect transition="in" filter="circle(out)">
                                      <p:cBhvr>
                                        <p:cTn id="182" dur="1250"/>
                                        <p:tgtEl>
                                          <p:spTgt spid="3073"/>
                                        </p:tgtEl>
                                      </p:cBhvr>
                                    </p:animEffect>
                                  </p:childTnLst>
                                </p:cTn>
                              </p:par>
                              <p:par>
                                <p:cTn id="183" presetID="22" presetClass="entr" presetSubtype="1" fill="hold" grpId="0" nodeType="withEffect">
                                  <p:stCondLst>
                                    <p:cond delay="1500"/>
                                  </p:stCondLst>
                                  <p:childTnLst>
                                    <p:set>
                                      <p:cBhvr>
                                        <p:cTn id="184" dur="1" fill="hold">
                                          <p:stCondLst>
                                            <p:cond delay="0"/>
                                          </p:stCondLst>
                                        </p:cTn>
                                        <p:tgtEl>
                                          <p:spTgt spid="17"/>
                                        </p:tgtEl>
                                        <p:attrNameLst>
                                          <p:attrName>style.visibility</p:attrName>
                                        </p:attrNameLst>
                                      </p:cBhvr>
                                      <p:to>
                                        <p:strVal val="visible"/>
                                      </p:to>
                                    </p:set>
                                    <p:animEffect transition="in" filter="wipe(up)">
                                      <p:cBhvr>
                                        <p:cTn id="185" dur="500"/>
                                        <p:tgtEl>
                                          <p:spTgt spid="17"/>
                                        </p:tgtEl>
                                      </p:cBhvr>
                                    </p:animEffect>
                                  </p:childTnLst>
                                </p:cTn>
                              </p:par>
                              <p:par>
                                <p:cTn id="186" presetID="0" presetClass="entr" presetSubtype="0" fill="hold" grpId="0" nodeType="withEffect">
                                  <p:stCondLst>
                                    <p:cond delay="1900"/>
                                  </p:stCondLst>
                                  <p:childTnLst>
                                    <p:set>
                                      <p:cBhvr>
                                        <p:cTn id="187" dur="1" fill="hold">
                                          <p:stCondLst>
                                            <p:cond delay="0"/>
                                          </p:stCondLst>
                                        </p:cTn>
                                        <p:tgtEl>
                                          <p:spTgt spid="19"/>
                                        </p:tgtEl>
                                        <p:attrNameLst>
                                          <p:attrName>style.visibility</p:attrName>
                                        </p:attrNameLst>
                                      </p:cBhvr>
                                      <p:to>
                                        <p:strVal val="visible"/>
                                      </p:to>
                                    </p:set>
                                    <p:animEffect transition="in" filter="dissolve">
                                      <p:cBhvr>
                                        <p:cTn id="188" dur="500">
                                          <p:stCondLst>
                                            <p:cond delay="0"/>
                                          </p:stCondLst>
                                        </p:cTn>
                                        <p:tgtEl>
                                          <p:spTgt spid="19"/>
                                        </p:tgtEl>
                                      </p:cBhvr>
                                    </p:animEffect>
                                    <p:anim to="" calcmode="lin" valueType="num">
                                      <p:cBhvr>
                                        <p:cTn id="189" dur="500" fill="hold">
                                          <p:stCondLst>
                                            <p:cond delay="0"/>
                                          </p:stCondLst>
                                        </p:cTn>
                                        <p:tgtEl>
                                          <p:spTgt spid="19"/>
                                        </p:tgtEl>
                                        <p:attrNameLst>
                                          <p:attrName>ppt_w</p:attrName>
                                        </p:attrNameLst>
                                      </p:cBhvr>
                                      <p:tavLst>
                                        <p:tav tm="0">
                                          <p:val>
                                            <p:strVal val="#ppt_w*4"/>
                                          </p:val>
                                        </p:tav>
                                        <p:tav tm="100000">
                                          <p:val>
                                            <p:strVal val="#ppt_w"/>
                                          </p:val>
                                        </p:tav>
                                      </p:tavLst>
                                    </p:anim>
                                    <p:anim to="" calcmode="lin" valueType="num">
                                      <p:cBhvr>
                                        <p:cTn id="190" dur="500" fill="hold">
                                          <p:stCondLst>
                                            <p:cond delay="0"/>
                                          </p:stCondLst>
                                        </p:cTn>
                                        <p:tgtEl>
                                          <p:spTgt spid="19"/>
                                        </p:tgtEl>
                                        <p:attrNameLst>
                                          <p:attrName>ppt_h</p:attrName>
                                        </p:attrNameLst>
                                      </p:cBhvr>
                                      <p:tavLst>
                                        <p:tav tm="0">
                                          <p:val>
                                            <p:strVal val="#ppt_h*4"/>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15" grpId="0"/>
      <p:bldP spid="3074" grpId="0"/>
      <p:bldP spid="3074" grpId="1"/>
      <p:bldP spid="4" grpId="0"/>
      <p:bldP spid="4" grpId="1"/>
      <p:bldP spid="4" grpId="2"/>
      <p:bldP spid="2" grpId="0"/>
      <p:bldP spid="2" grpId="1"/>
      <p:bldP spid="2"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6" grpId="0"/>
      <p:bldP spid="17" grpId="0"/>
      <p:bldP spid="20" grpId="0"/>
      <p:bldP spid="20" grpId="1"/>
      <p:bldP spid="20" grpId="2"/>
      <p:bldP spid="20" grpId="3"/>
      <p:bldP spid="20" grpId="4"/>
      <p:bldP spid="20" grpId="5"/>
      <p:bldP spid="22" grpId="0"/>
      <p:bldP spid="19" grpId="0" animBg="1"/>
      <p:bldP spid="18" grpId="0" animBg="1"/>
      <p:bldP spid="25" grpId="0"/>
      <p:bldP spid="26" grpId="0"/>
      <p:bldP spid="27" grpId="0"/>
      <p:bldP spid="3072" grpId="0" animBg="1"/>
      <p:bldP spid="307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3" name="Picture 2" hidden="1">
            <a:extLst>
              <a:ext uri="{FF2B5EF4-FFF2-40B4-BE49-F238E27FC236}">
                <a16:creationId xmlns:a16="http://schemas.microsoft.com/office/drawing/2014/main" id="{A62B9A44-646D-45B1-93AF-BA0BDB0F5CB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1" name="Title 1">
            <a:extLst>
              <a:ext uri="{FF2B5EF4-FFF2-40B4-BE49-F238E27FC236}">
                <a16:creationId xmlns:a16="http://schemas.microsoft.com/office/drawing/2014/main" id="{35389A6A-3CFA-0A2C-62EB-F50A5AB4727C}"/>
              </a:ext>
            </a:extLst>
          </p:cNvPr>
          <p:cNvSpPr txBox="1">
            <a:spLocks/>
          </p:cNvSpPr>
          <p:nvPr/>
        </p:nvSpPr>
        <p:spPr>
          <a:xfrm>
            <a:off x="1657811" y="780255"/>
            <a:ext cx="1766807"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He</a:t>
            </a:r>
            <a:r>
              <a:rPr kumimoji="0" lang="en-US" sz="4420" b="1" i="0" u="none" strike="noStrike" kern="1200" cap="none" spc="0" normalizeH="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has</a:t>
            </a:r>
            <a:endPar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endParaRPr>
          </a:p>
        </p:txBody>
      </p:sp>
      <p:sp>
        <p:nvSpPr>
          <p:cNvPr id="12" name="Title 1">
            <a:extLst>
              <a:ext uri="{FF2B5EF4-FFF2-40B4-BE49-F238E27FC236}">
                <a16:creationId xmlns:a16="http://schemas.microsoft.com/office/drawing/2014/main" id="{957B0357-1C98-63F9-CBAE-DC0097F21A45}"/>
              </a:ext>
            </a:extLst>
          </p:cNvPr>
          <p:cNvSpPr txBox="1">
            <a:spLocks/>
          </p:cNvSpPr>
          <p:nvPr/>
        </p:nvSpPr>
        <p:spPr>
          <a:xfrm>
            <a:off x="537450" y="2573752"/>
            <a:ext cx="1766807"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He</a:t>
            </a:r>
            <a:r>
              <a:rPr kumimoji="0" lang="en-US" sz="4420" b="1" i="0" u="none" strike="noStrike" kern="1200" cap="none" spc="0" normalizeH="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has</a:t>
            </a:r>
            <a:endPar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endParaRPr>
          </a:p>
        </p:txBody>
      </p:sp>
      <p:sp>
        <p:nvSpPr>
          <p:cNvPr id="17" name="Title 1">
            <a:extLst>
              <a:ext uri="{FF2B5EF4-FFF2-40B4-BE49-F238E27FC236}">
                <a16:creationId xmlns:a16="http://schemas.microsoft.com/office/drawing/2014/main" id="{ABDA8CE0-FDA6-8058-153A-6B8468C7C357}"/>
              </a:ext>
            </a:extLst>
          </p:cNvPr>
          <p:cNvSpPr txBox="1">
            <a:spLocks/>
          </p:cNvSpPr>
          <p:nvPr/>
        </p:nvSpPr>
        <p:spPr>
          <a:xfrm>
            <a:off x="3467100" y="3712308"/>
            <a:ext cx="499110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no one can find out</a:t>
            </a:r>
          </a:p>
        </p:txBody>
      </p:sp>
      <p:sp>
        <p:nvSpPr>
          <p:cNvPr id="20" name="Rectangle 2">
            <a:extLst>
              <a:ext uri="{FF2B5EF4-FFF2-40B4-BE49-F238E27FC236}">
                <a16:creationId xmlns:a16="http://schemas.microsoft.com/office/drawing/2014/main" id="{E33E6A5F-276E-739B-CFE8-FEEA01C4B276}"/>
              </a:ext>
            </a:extLst>
          </p:cNvPr>
          <p:cNvSpPr txBox="1">
            <a:spLocks noChangeArrowheads="1"/>
          </p:cNvSpPr>
          <p:nvPr/>
        </p:nvSpPr>
        <p:spPr bwMode="auto">
          <a:xfrm>
            <a:off x="2590799" y="5698147"/>
            <a:ext cx="406636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Alpha - Omega</a:t>
            </a:r>
          </a:p>
        </p:txBody>
      </p:sp>
      <p:sp>
        <p:nvSpPr>
          <p:cNvPr id="22" name="Rectangle 2">
            <a:extLst>
              <a:ext uri="{FF2B5EF4-FFF2-40B4-BE49-F238E27FC236}">
                <a16:creationId xmlns:a16="http://schemas.microsoft.com/office/drawing/2014/main" id="{BEF1B38C-6AEA-9C7D-8480-25CC3C64CDC9}"/>
              </a:ext>
            </a:extLst>
          </p:cNvPr>
          <p:cNvSpPr txBox="1">
            <a:spLocks noChangeArrowheads="1"/>
          </p:cNvSpPr>
          <p:nvPr/>
        </p:nvSpPr>
        <p:spPr bwMode="auto">
          <a:xfrm>
            <a:off x="1373032" y="4958366"/>
            <a:ext cx="142168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5400" b="1" kern="0" dirty="0">
                <a:ln w="17780" cmpd="sng">
                  <a:solidFill>
                    <a:srgbClr val="FFFFFF"/>
                  </a:solidFill>
                  <a:prstDash val="solid"/>
                  <a:miter lim="800000"/>
                </a:ln>
                <a:solidFill>
                  <a:schemeClr val="bg1"/>
                </a:solidFill>
                <a:effectLst>
                  <a:glow rad="63500">
                    <a:schemeClr val="tx1"/>
                  </a:glow>
                  <a:outerShdw blurRad="50800" algn="tl" rotWithShape="0">
                    <a:srgbClr val="000000"/>
                  </a:outerShdw>
                </a:effectLst>
                <a:latin typeface="Calibri" panose="020F0502020204030204" pitchFamily="34" charset="0"/>
              </a:rPr>
              <a:t>O</a:t>
            </a:r>
          </a:p>
        </p:txBody>
      </p:sp>
      <p:sp>
        <p:nvSpPr>
          <p:cNvPr id="23" name="Rectangle 2">
            <a:extLst>
              <a:ext uri="{FF2B5EF4-FFF2-40B4-BE49-F238E27FC236}">
                <a16:creationId xmlns:a16="http://schemas.microsoft.com/office/drawing/2014/main" id="{A0A4E7AC-E5BC-88A9-F112-A6761731A010}"/>
              </a:ext>
            </a:extLst>
          </p:cNvPr>
          <p:cNvSpPr txBox="1">
            <a:spLocks noChangeArrowheads="1"/>
          </p:cNvSpPr>
          <p:nvPr/>
        </p:nvSpPr>
        <p:spPr bwMode="auto">
          <a:xfrm>
            <a:off x="6239098" y="4687910"/>
            <a:ext cx="2260957" cy="12750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11500" kern="0" dirty="0">
                <a:ln w="17780" cmpd="sng">
                  <a:solidFill>
                    <a:srgbClr val="FFFFFF"/>
                  </a:solidFill>
                  <a:prstDash val="solid"/>
                  <a:miter lim="800000"/>
                </a:ln>
                <a:solidFill>
                  <a:schemeClr val="bg1"/>
                </a:solidFill>
                <a:effectLst>
                  <a:glow rad="63500">
                    <a:schemeClr val="tx1"/>
                  </a:glow>
                  <a:outerShdw blurRad="50800" algn="tl" rotWithShape="0">
                    <a:srgbClr val="000000"/>
                  </a:outerShdw>
                </a:effectLst>
                <a:latin typeface="Calibri" panose="020F0502020204030204" pitchFamily="34" charset="0"/>
              </a:rPr>
              <a:t>∞</a:t>
            </a:r>
          </a:p>
        </p:txBody>
      </p:sp>
      <p:sp>
        <p:nvSpPr>
          <p:cNvPr id="10" name="Final">
            <a:extLst>
              <a:ext uri="{FF2B5EF4-FFF2-40B4-BE49-F238E27FC236}">
                <a16:creationId xmlns:a16="http://schemas.microsoft.com/office/drawing/2014/main" id="{7911B7BD-CDEB-0814-A4A5-E6A25644B350}"/>
              </a:ext>
            </a:extLst>
          </p:cNvPr>
          <p:cNvSpPr txBox="1">
            <a:spLocks noChangeArrowheads="1"/>
          </p:cNvSpPr>
          <p:nvPr/>
        </p:nvSpPr>
        <p:spPr bwMode="auto">
          <a:xfrm>
            <a:off x="439793" y="591671"/>
            <a:ext cx="8264415" cy="52630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He has made everything </a:t>
            </a:r>
            <a:b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beautiful in its time</a:t>
            </a:r>
            <a:br>
              <a:rPr lang="en-US" altLang="en-US" b="1" kern="0" dirty="0">
                <a:ln w="17780" cmpd="sng">
                  <a:solidFill>
                    <a:srgbClr val="FFFFFF"/>
                  </a:solidFill>
                  <a:prstDash val="solid"/>
                  <a:miter lim="800000"/>
                </a:ln>
                <a:solidFill>
                  <a:srgbClr val="CC99FF"/>
                </a:solidFill>
                <a:effectLst>
                  <a:glow rad="101600">
                    <a:schemeClr val="tx1"/>
                  </a:glow>
                  <a:outerShdw blurRad="50800" algn="tl" rotWithShape="0">
                    <a:srgbClr val="000000"/>
                  </a:outerShdw>
                </a:effectLst>
                <a:latin typeface="Calibri" panose="020F0502020204030204" pitchFamily="34" charset="0"/>
              </a:rPr>
            </a:br>
            <a:br>
              <a:rPr lang="en-US" altLang="en-US" sz="3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He has put eternity in their hearts</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except that no one can find out the work that God does from beginning to end</a:t>
            </a:r>
            <a:endParaRPr lang="en-US" altLang="en-US" sz="3200" b="1" i="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610644" y="1267793"/>
            <a:ext cx="7922712" cy="4322414"/>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 has made everything beautiful in its time. Also He       has put eternity in their hearts, except that no one can find out the work that God does from beginning to end.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Ecclesiastes 3:11 </a:t>
            </a:r>
          </a:p>
        </p:txBody>
      </p:sp>
      <p:sp>
        <p:nvSpPr>
          <p:cNvPr id="2" name="Rectangle 2">
            <a:extLst>
              <a:ext uri="{FF2B5EF4-FFF2-40B4-BE49-F238E27FC236}">
                <a16:creationId xmlns:a16="http://schemas.microsoft.com/office/drawing/2014/main" id="{B18E2317-1BEB-3CAA-1C27-4B3B039F4DEA}"/>
              </a:ext>
            </a:extLst>
          </p:cNvPr>
          <p:cNvSpPr txBox="1">
            <a:spLocks noChangeArrowheads="1"/>
          </p:cNvSpPr>
          <p:nvPr/>
        </p:nvSpPr>
        <p:spPr bwMode="auto">
          <a:xfrm>
            <a:off x="1509486" y="1338226"/>
            <a:ext cx="6123213" cy="826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 has made everything</a:t>
            </a:r>
          </a:p>
        </p:txBody>
      </p:sp>
      <p:sp>
        <p:nvSpPr>
          <p:cNvPr id="4" name="Rectangle 2">
            <a:extLst>
              <a:ext uri="{FF2B5EF4-FFF2-40B4-BE49-F238E27FC236}">
                <a16:creationId xmlns:a16="http://schemas.microsoft.com/office/drawing/2014/main" id="{8835B8CC-6338-6829-7A76-7941F419FBB3}"/>
              </a:ext>
            </a:extLst>
          </p:cNvPr>
          <p:cNvSpPr txBox="1">
            <a:spLocks noChangeArrowheads="1"/>
          </p:cNvSpPr>
          <p:nvPr/>
        </p:nvSpPr>
        <p:spPr bwMode="auto">
          <a:xfrm>
            <a:off x="1086152" y="2036727"/>
            <a:ext cx="4933647" cy="771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beautiful in its time</a:t>
            </a:r>
          </a:p>
        </p:txBody>
      </p:sp>
      <p:sp>
        <p:nvSpPr>
          <p:cNvPr id="5" name="Rectangle 2">
            <a:extLst>
              <a:ext uri="{FF2B5EF4-FFF2-40B4-BE49-F238E27FC236}">
                <a16:creationId xmlns:a16="http://schemas.microsoft.com/office/drawing/2014/main" id="{8C57E3B9-9D99-9AC4-835C-CE484122E392}"/>
              </a:ext>
            </a:extLst>
          </p:cNvPr>
          <p:cNvSpPr txBox="1">
            <a:spLocks noChangeArrowheads="1"/>
          </p:cNvSpPr>
          <p:nvPr/>
        </p:nvSpPr>
        <p:spPr bwMode="auto">
          <a:xfrm>
            <a:off x="7023099" y="2041676"/>
            <a:ext cx="1037168" cy="7612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a:t>
            </a:r>
          </a:p>
        </p:txBody>
      </p:sp>
      <p:sp>
        <p:nvSpPr>
          <p:cNvPr id="6" name="Rectangle 2">
            <a:extLst>
              <a:ext uri="{FF2B5EF4-FFF2-40B4-BE49-F238E27FC236}">
                <a16:creationId xmlns:a16="http://schemas.microsoft.com/office/drawing/2014/main" id="{2C2D6559-479D-DF37-B9A1-0851EBF1C222}"/>
              </a:ext>
            </a:extLst>
          </p:cNvPr>
          <p:cNvSpPr txBox="1">
            <a:spLocks noChangeArrowheads="1"/>
          </p:cNvSpPr>
          <p:nvPr/>
        </p:nvSpPr>
        <p:spPr bwMode="auto">
          <a:xfrm>
            <a:off x="696686" y="2709827"/>
            <a:ext cx="7596413" cy="7687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has put eternity in their hearts</a:t>
            </a:r>
          </a:p>
        </p:txBody>
      </p:sp>
      <p:sp>
        <p:nvSpPr>
          <p:cNvPr id="7" name="Rectangle 2">
            <a:extLst>
              <a:ext uri="{FF2B5EF4-FFF2-40B4-BE49-F238E27FC236}">
                <a16:creationId xmlns:a16="http://schemas.microsoft.com/office/drawing/2014/main" id="{8074E43C-2E95-26B5-66B3-C5759AD278DB}"/>
              </a:ext>
            </a:extLst>
          </p:cNvPr>
          <p:cNvSpPr txBox="1">
            <a:spLocks noChangeArrowheads="1"/>
          </p:cNvSpPr>
          <p:nvPr/>
        </p:nvSpPr>
        <p:spPr bwMode="auto">
          <a:xfrm>
            <a:off x="582990" y="3382927"/>
            <a:ext cx="7976810" cy="763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except that no one can find out</a:t>
            </a:r>
          </a:p>
        </p:txBody>
      </p:sp>
      <p:sp>
        <p:nvSpPr>
          <p:cNvPr id="8" name="Rectangle 2">
            <a:extLst>
              <a:ext uri="{FF2B5EF4-FFF2-40B4-BE49-F238E27FC236}">
                <a16:creationId xmlns:a16="http://schemas.microsoft.com/office/drawing/2014/main" id="{77FA43E6-29AD-43B2-512B-2B70E7EEF092}"/>
              </a:ext>
            </a:extLst>
          </p:cNvPr>
          <p:cNvSpPr txBox="1">
            <a:spLocks noChangeArrowheads="1"/>
          </p:cNvSpPr>
          <p:nvPr/>
        </p:nvSpPr>
        <p:spPr bwMode="auto">
          <a:xfrm>
            <a:off x="916819" y="4017926"/>
            <a:ext cx="7312780" cy="8346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work that God does from</a:t>
            </a:r>
          </a:p>
        </p:txBody>
      </p:sp>
      <p:sp>
        <p:nvSpPr>
          <p:cNvPr id="9" name="Rectangle 2">
            <a:extLst>
              <a:ext uri="{FF2B5EF4-FFF2-40B4-BE49-F238E27FC236}">
                <a16:creationId xmlns:a16="http://schemas.microsoft.com/office/drawing/2014/main" id="{CC59BB31-E9F9-6E30-940C-7150B46C1592}"/>
              </a:ext>
            </a:extLst>
          </p:cNvPr>
          <p:cNvSpPr txBox="1">
            <a:spLocks noChangeArrowheads="1"/>
          </p:cNvSpPr>
          <p:nvPr/>
        </p:nvSpPr>
        <p:spPr bwMode="auto">
          <a:xfrm>
            <a:off x="546043" y="4703726"/>
            <a:ext cx="4519443" cy="8068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beginning to end</a:t>
            </a:r>
          </a:p>
        </p:txBody>
      </p:sp>
      <p:sp>
        <p:nvSpPr>
          <p:cNvPr id="13" name="Rectangle 2">
            <a:extLst>
              <a:ext uri="{FF2B5EF4-FFF2-40B4-BE49-F238E27FC236}">
                <a16:creationId xmlns:a16="http://schemas.microsoft.com/office/drawing/2014/main" id="{2144EB46-EC6B-0AEC-C0BD-165222873CAE}"/>
              </a:ext>
            </a:extLst>
          </p:cNvPr>
          <p:cNvSpPr txBox="1">
            <a:spLocks noChangeArrowheads="1"/>
          </p:cNvSpPr>
          <p:nvPr/>
        </p:nvSpPr>
        <p:spPr bwMode="auto">
          <a:xfrm>
            <a:off x="1504626" y="712492"/>
            <a:ext cx="2086004"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has</a:t>
            </a:r>
            <a:endParaRPr kumimoji="0" lang="en-US" altLang="en-US" sz="4400" b="1" i="1" u="none" strike="noStrike" kern="0" cap="none" spc="0" normalizeH="0" baseline="0" noProof="0" dirty="0">
              <a:ln w="3175"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4" name="Rectangle 2">
            <a:extLst>
              <a:ext uri="{FF2B5EF4-FFF2-40B4-BE49-F238E27FC236}">
                <a16:creationId xmlns:a16="http://schemas.microsoft.com/office/drawing/2014/main" id="{C3C20790-CA36-40C6-6CED-D7CFE454868D}"/>
              </a:ext>
            </a:extLst>
          </p:cNvPr>
          <p:cNvSpPr txBox="1">
            <a:spLocks noChangeArrowheads="1"/>
          </p:cNvSpPr>
          <p:nvPr/>
        </p:nvSpPr>
        <p:spPr bwMode="auto">
          <a:xfrm>
            <a:off x="419851" y="2505990"/>
            <a:ext cx="2015799" cy="762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has</a:t>
            </a:r>
            <a:endParaRPr kumimoji="0" lang="en-US" altLang="en-US" sz="4400" b="1" i="1" u="none" strike="noStrike" kern="0" cap="none" spc="0" normalizeH="0" baseline="0" noProof="0" dirty="0">
              <a:ln w="3175"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5" name="Rectangle 6">
            <a:extLst>
              <a:ext uri="{FF2B5EF4-FFF2-40B4-BE49-F238E27FC236}">
                <a16:creationId xmlns:a16="http://schemas.microsoft.com/office/drawing/2014/main" id="{3FCEDF09-16C4-B6E3-5FE7-A65CD7C393E3}"/>
              </a:ext>
            </a:extLst>
          </p:cNvPr>
          <p:cNvSpPr>
            <a:spLocks noChangeArrowheads="1"/>
          </p:cNvSpPr>
          <p:nvPr/>
        </p:nvSpPr>
        <p:spPr bwMode="auto">
          <a:xfrm>
            <a:off x="4347982" y="1389378"/>
            <a:ext cx="800100" cy="739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00B0F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6" name="Rectangle 6">
            <a:extLst>
              <a:ext uri="{FF2B5EF4-FFF2-40B4-BE49-F238E27FC236}">
                <a16:creationId xmlns:a16="http://schemas.microsoft.com/office/drawing/2014/main" id="{B5747D59-5205-597E-9FA8-C09B2621B641}"/>
              </a:ext>
            </a:extLst>
          </p:cNvPr>
          <p:cNvSpPr>
            <a:spLocks noChangeArrowheads="1"/>
          </p:cNvSpPr>
          <p:nvPr/>
        </p:nvSpPr>
        <p:spPr bwMode="auto">
          <a:xfrm>
            <a:off x="5058106" y="2521830"/>
            <a:ext cx="773734" cy="736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00B0F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8" name="Rectangle 2">
            <a:extLst>
              <a:ext uri="{FF2B5EF4-FFF2-40B4-BE49-F238E27FC236}">
                <a16:creationId xmlns:a16="http://schemas.microsoft.com/office/drawing/2014/main" id="{EF3A9C6C-A9DB-C49C-179E-CAA09AA05C67}"/>
              </a:ext>
            </a:extLst>
          </p:cNvPr>
          <p:cNvSpPr txBox="1">
            <a:spLocks noChangeArrowheads="1"/>
          </p:cNvSpPr>
          <p:nvPr/>
        </p:nvSpPr>
        <p:spPr bwMode="auto">
          <a:xfrm>
            <a:off x="3411220" y="3639820"/>
            <a:ext cx="5082540" cy="753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0066"/>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 one can find out</a:t>
            </a:r>
            <a:endParaRPr kumimoji="0" lang="en-US" altLang="en-US" sz="4400" b="1" i="1" u="none" strike="noStrike" kern="0" cap="none" spc="0" normalizeH="0" baseline="0" noProof="0" dirty="0">
              <a:ln w="3175" cmpd="sng">
                <a:solidFill>
                  <a:srgbClr val="FFFFFF"/>
                </a:solidFill>
                <a:prstDash val="solid"/>
                <a:miter lim="800000"/>
              </a:ln>
              <a:solidFill>
                <a:srgbClr val="FF0066"/>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9" name="Rectangle 2">
            <a:extLst>
              <a:ext uri="{FF2B5EF4-FFF2-40B4-BE49-F238E27FC236}">
                <a16:creationId xmlns:a16="http://schemas.microsoft.com/office/drawing/2014/main" id="{A9647E6D-E12F-AD47-E2E1-BBFC5DE8863F}"/>
              </a:ext>
            </a:extLst>
          </p:cNvPr>
          <p:cNvSpPr txBox="1">
            <a:spLocks noChangeArrowheads="1"/>
          </p:cNvSpPr>
          <p:nvPr/>
        </p:nvSpPr>
        <p:spPr bwMode="auto">
          <a:xfrm>
            <a:off x="420708" y="428429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0066"/>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0066"/>
              </a:solidFill>
              <a:effectLst>
                <a:glow rad="63500">
                  <a:srgbClr val="000000"/>
                </a:glow>
                <a:outerShdw blurRad="50800" algn="tl" rotWithShape="0">
                  <a:srgbClr val="000000"/>
                </a:outerShdw>
              </a:effectLst>
              <a:latin typeface="Calibri" panose="020F0502020204030204" pitchFamily="34" charset="0"/>
            </a:endParaRPr>
          </a:p>
        </p:txBody>
      </p:sp>
      <p:sp>
        <p:nvSpPr>
          <p:cNvPr id="21" name="Rectangle 2">
            <a:extLst>
              <a:ext uri="{FF2B5EF4-FFF2-40B4-BE49-F238E27FC236}">
                <a16:creationId xmlns:a16="http://schemas.microsoft.com/office/drawing/2014/main" id="{630DE020-3CA1-C79A-CA0B-4578632E4D96}"/>
              </a:ext>
            </a:extLst>
          </p:cNvPr>
          <p:cNvSpPr txBox="1">
            <a:spLocks noChangeArrowheads="1"/>
          </p:cNvSpPr>
          <p:nvPr/>
        </p:nvSpPr>
        <p:spPr bwMode="auto">
          <a:xfrm>
            <a:off x="3860800" y="5685447"/>
            <a:ext cx="160256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54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AM</a:t>
            </a:r>
          </a:p>
        </p:txBody>
      </p:sp>
    </p:spTree>
    <p:extLst>
      <p:ext uri="{BB962C8B-B14F-4D97-AF65-F5344CB8AC3E}">
        <p14:creationId xmlns:p14="http://schemas.microsoft.com/office/powerpoint/2010/main" val="2615384323"/>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Scale>
                                      <p:cBhvr>
                                        <p:cTn id="7" dur="1000" decel="50000" fill="hold">
                                          <p:stCondLst>
                                            <p:cond delay="0"/>
                                          </p:stCondLst>
                                        </p:cTn>
                                        <p:tgtEl>
                                          <p:spTgt spid="307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074"/>
                                        </p:tgtEl>
                                        <p:attrNameLst>
                                          <p:attrName>ppt_x</p:attrName>
                                          <p:attrName>ppt_y</p:attrName>
                                        </p:attrNameLst>
                                      </p:cBhvr>
                                    </p:animMotion>
                                    <p:animEffect transition="in" filter="fade">
                                      <p:cBhvr>
                                        <p:cTn id="9" dur="1000"/>
                                        <p:tgtEl>
                                          <p:spTgt spid="307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50"/>
                                        <p:tgtEl>
                                          <p:spTgt spid="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25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250"/>
                                        <p:tgtEl>
                                          <p:spTgt spid="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250"/>
                                        <p:tgtEl>
                                          <p:spTgt spid="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5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250"/>
                                        <p:tgtEl>
                                          <p:spTgt spid="9"/>
                                        </p:tgtEl>
                                      </p:cBhvr>
                                    </p:animEffect>
                                  </p:childTnLst>
                                </p:cTn>
                              </p:par>
                              <p:par>
                                <p:cTn id="33" presetID="42" presetClass="path" presetSubtype="0" accel="50000" decel="50000" fill="hold" grpId="2" nodeType="withEffect">
                                  <p:stCondLst>
                                    <p:cond delay="0"/>
                                  </p:stCondLst>
                                  <p:childTnLst>
                                    <p:animMotion origin="layout" path="M 3.61111E-6 -4.07407E-6 L 0.00017 -0.09629 " pathEditMode="relative" rAng="0" ptsTypes="AA">
                                      <p:cBhvr>
                                        <p:cTn id="34" dur="2000" fill="hold"/>
                                        <p:tgtEl>
                                          <p:spTgt spid="2"/>
                                        </p:tgtEl>
                                        <p:attrNameLst>
                                          <p:attrName>ppt_x</p:attrName>
                                          <p:attrName>ppt_y</p:attrName>
                                        </p:attrNameLst>
                                      </p:cBhvr>
                                      <p:rCtr x="0" y="-4815"/>
                                    </p:animMotion>
                                  </p:childTnLst>
                                </p:cTn>
                              </p:par>
                              <p:par>
                                <p:cTn id="35" presetID="42" presetClass="path" presetSubtype="0" accel="50000" decel="50000" fill="hold" grpId="2" nodeType="withEffect">
                                  <p:stCondLst>
                                    <p:cond delay="0"/>
                                  </p:stCondLst>
                                  <p:childTnLst>
                                    <p:animMotion origin="layout" path="M -1.66667E-6 -7.40741E-7 L 0.11181 -0.09699 " pathEditMode="relative" rAng="0" ptsTypes="AA">
                                      <p:cBhvr>
                                        <p:cTn id="36" dur="2000" fill="hold"/>
                                        <p:tgtEl>
                                          <p:spTgt spid="4"/>
                                        </p:tgtEl>
                                        <p:attrNameLst>
                                          <p:attrName>ppt_x</p:attrName>
                                          <p:attrName>ppt_y</p:attrName>
                                        </p:attrNameLst>
                                      </p:cBhvr>
                                      <p:rCtr x="5590" y="-4861"/>
                                    </p:animMotion>
                                  </p:childTnLst>
                                </p:cTn>
                              </p:par>
                              <p:par>
                                <p:cTn id="37" presetID="42" presetClass="path" presetSubtype="0" accel="50000" decel="50000" fill="hold" grpId="2" nodeType="withEffect">
                                  <p:stCondLst>
                                    <p:cond delay="0"/>
                                  </p:stCondLst>
                                  <p:childTnLst>
                                    <p:animMotion origin="layout" path="M -0.00416 -0.00185 L -0.71979 0.06759 " pathEditMode="relative" rAng="0" ptsTypes="AA">
                                      <p:cBhvr>
                                        <p:cTn id="38" dur="2000" fill="hold"/>
                                        <p:tgtEl>
                                          <p:spTgt spid="5"/>
                                        </p:tgtEl>
                                        <p:attrNameLst>
                                          <p:attrName>ppt_x</p:attrName>
                                          <p:attrName>ppt_y</p:attrName>
                                        </p:attrNameLst>
                                      </p:cBhvr>
                                      <p:rCtr x="-35781" y="3472"/>
                                    </p:animMotion>
                                  </p:childTnLst>
                                </p:cTn>
                              </p:par>
                              <p:par>
                                <p:cTn id="39" presetID="42" presetClass="path" presetSubtype="0" accel="50000" decel="50000" fill="hold" grpId="2" nodeType="withEffect">
                                  <p:stCondLst>
                                    <p:cond delay="0"/>
                                  </p:stCondLst>
                                  <p:childTnLst>
                                    <p:animMotion origin="layout" path="M -3.05556E-6 2.59259E-6 L 0.05052 -0.0301 " pathEditMode="relative" rAng="0" ptsTypes="AA">
                                      <p:cBhvr>
                                        <p:cTn id="40" dur="2000" fill="hold"/>
                                        <p:tgtEl>
                                          <p:spTgt spid="6"/>
                                        </p:tgtEl>
                                        <p:attrNameLst>
                                          <p:attrName>ppt_x</p:attrName>
                                          <p:attrName>ppt_y</p:attrName>
                                        </p:attrNameLst>
                                      </p:cBhvr>
                                      <p:rCtr x="2517" y="-1505"/>
                                    </p:animMotion>
                                  </p:childTnLst>
                                </p:cTn>
                              </p:par>
                              <p:par>
                                <p:cTn id="41" presetID="42" presetClass="path" presetSubtype="0" accel="50000" decel="50000" fill="hold" grpId="2" nodeType="withEffect">
                                  <p:stCondLst>
                                    <p:cond delay="0"/>
                                  </p:stCondLst>
                                  <p:childTnLst>
                                    <p:animMotion origin="layout" path="M 3.61111E-6 -2.59259E-6 L 0.00017 0.03658 " pathEditMode="relative" rAng="0" ptsTypes="AA">
                                      <p:cBhvr>
                                        <p:cTn id="42" dur="2000" fill="hold"/>
                                        <p:tgtEl>
                                          <p:spTgt spid="7"/>
                                        </p:tgtEl>
                                        <p:attrNameLst>
                                          <p:attrName>ppt_x</p:attrName>
                                          <p:attrName>ppt_y</p:attrName>
                                        </p:attrNameLst>
                                      </p:cBhvr>
                                      <p:rCtr x="0" y="1829"/>
                                    </p:animMotion>
                                  </p:childTnLst>
                                </p:cTn>
                              </p:par>
                              <p:par>
                                <p:cTn id="43" presetID="42" presetClass="path" presetSubtype="0" accel="50000" decel="50000" fill="hold" grpId="2" nodeType="withEffect">
                                  <p:stCondLst>
                                    <p:cond delay="0"/>
                                  </p:stCondLst>
                                  <p:childTnLst>
                                    <p:animMotion origin="layout" path="M -3.61111E-6 7.40741E-7 L 0.00018 0.03634 " pathEditMode="relative" rAng="0" ptsTypes="AA">
                                      <p:cBhvr>
                                        <p:cTn id="44" dur="2000" fill="hold"/>
                                        <p:tgtEl>
                                          <p:spTgt spid="8"/>
                                        </p:tgtEl>
                                        <p:attrNameLst>
                                          <p:attrName>ppt_x</p:attrName>
                                          <p:attrName>ppt_y</p:attrName>
                                        </p:attrNameLst>
                                      </p:cBhvr>
                                      <p:rCtr x="0" y="1806"/>
                                    </p:animMotion>
                                  </p:childTnLst>
                                </p:cTn>
                              </p:par>
                              <p:par>
                                <p:cTn id="45" presetID="42" presetClass="path" presetSubtype="0" accel="50000" decel="50000" fill="hold" grpId="2" nodeType="withEffect">
                                  <p:stCondLst>
                                    <p:cond delay="0"/>
                                  </p:stCondLst>
                                  <p:childTnLst>
                                    <p:animMotion origin="layout" path="M -8.33333E-7 4.07407E-6 L 0.19288 0.03634 " pathEditMode="relative" rAng="0" ptsTypes="AA">
                                      <p:cBhvr>
                                        <p:cTn id="46" dur="2000" fill="hold"/>
                                        <p:tgtEl>
                                          <p:spTgt spid="9"/>
                                        </p:tgtEl>
                                        <p:attrNameLst>
                                          <p:attrName>ppt_x</p:attrName>
                                          <p:attrName>ppt_y</p:attrName>
                                        </p:attrNameLst>
                                      </p:cBhvr>
                                      <p:rCtr x="9635" y="1806"/>
                                    </p:animMotion>
                                  </p:childTnLst>
                                </p:cTn>
                              </p:par>
                              <p:par>
                                <p:cTn id="47" presetID="10" presetClass="exit" presetSubtype="0" fill="hold" grpId="1" nodeType="withEffect">
                                  <p:stCondLst>
                                    <p:cond delay="0"/>
                                  </p:stCondLst>
                                  <p:childTnLst>
                                    <p:animEffect transition="out" filter="fade">
                                      <p:cBhvr>
                                        <p:cTn id="48" dur="1250"/>
                                        <p:tgtEl>
                                          <p:spTgt spid="3074"/>
                                        </p:tgtEl>
                                      </p:cBhvr>
                                    </p:animEffect>
                                    <p:set>
                                      <p:cBhvr>
                                        <p:cTn id="49" dur="1" fill="hold">
                                          <p:stCondLst>
                                            <p:cond delay="1249"/>
                                          </p:stCondLst>
                                        </p:cTn>
                                        <p:tgtEl>
                                          <p:spTgt spid="3074"/>
                                        </p:tgtEl>
                                        <p:attrNameLst>
                                          <p:attrName>style.visibility</p:attrName>
                                        </p:attrNameLst>
                                      </p:cBhvr>
                                      <p:to>
                                        <p:strVal val="hidden"/>
                                      </p:to>
                                    </p:set>
                                  </p:childTnLst>
                                </p:cTn>
                              </p:par>
                            </p:childTnLst>
                          </p:cTn>
                        </p:par>
                        <p:par>
                          <p:cTn id="50" fill="hold">
                            <p:stCondLst>
                              <p:cond delay="2000"/>
                            </p:stCondLst>
                            <p:childTnLst>
                              <p:par>
                                <p:cTn id="51" presetID="10" presetClass="entr" presetSubtype="0" fill="hold" grpId="0"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fade">
                                      <p:cBhvr>
                                        <p:cTn id="53" dur="250"/>
                                        <p:tgtEl>
                                          <p:spTgt spid="10"/>
                                        </p:tgtEl>
                                      </p:cBhvr>
                                    </p:animEffect>
                                  </p:childTnLst>
                                </p:cTn>
                              </p:par>
                              <p:par>
                                <p:cTn id="54" presetID="10" presetClass="exit" presetSubtype="0" fill="hold" grpId="1" nodeType="withEffect">
                                  <p:stCondLst>
                                    <p:cond delay="0"/>
                                  </p:stCondLst>
                                  <p:childTnLst>
                                    <p:animEffect transition="out" filter="fade">
                                      <p:cBhvr>
                                        <p:cTn id="55" dur="500"/>
                                        <p:tgtEl>
                                          <p:spTgt spid="2"/>
                                        </p:tgtEl>
                                      </p:cBhvr>
                                    </p:animEffect>
                                    <p:set>
                                      <p:cBhvr>
                                        <p:cTn id="56" dur="1" fill="hold">
                                          <p:stCondLst>
                                            <p:cond delay="499"/>
                                          </p:stCondLst>
                                        </p:cTn>
                                        <p:tgtEl>
                                          <p:spTgt spid="2"/>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500"/>
                                        <p:tgtEl>
                                          <p:spTgt spid="4"/>
                                        </p:tgtEl>
                                      </p:cBhvr>
                                    </p:animEffect>
                                    <p:set>
                                      <p:cBhvr>
                                        <p:cTn id="59" dur="1" fill="hold">
                                          <p:stCondLst>
                                            <p:cond delay="499"/>
                                          </p:stCondLst>
                                        </p:cTn>
                                        <p:tgtEl>
                                          <p:spTgt spid="4"/>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5"/>
                                        </p:tgtEl>
                                      </p:cBhvr>
                                    </p:animEffect>
                                    <p:set>
                                      <p:cBhvr>
                                        <p:cTn id="62" dur="1" fill="hold">
                                          <p:stCondLst>
                                            <p:cond delay="499"/>
                                          </p:stCondLst>
                                        </p:cTn>
                                        <p:tgtEl>
                                          <p:spTgt spid="5"/>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500"/>
                                        <p:tgtEl>
                                          <p:spTgt spid="6"/>
                                        </p:tgtEl>
                                      </p:cBhvr>
                                    </p:animEffect>
                                    <p:set>
                                      <p:cBhvr>
                                        <p:cTn id="65" dur="1" fill="hold">
                                          <p:stCondLst>
                                            <p:cond delay="499"/>
                                          </p:stCondLst>
                                        </p:cTn>
                                        <p:tgtEl>
                                          <p:spTgt spid="6"/>
                                        </p:tgtEl>
                                        <p:attrNameLst>
                                          <p:attrName>style.visibility</p:attrName>
                                        </p:attrNameLst>
                                      </p:cBhvr>
                                      <p:to>
                                        <p:strVal val="hidden"/>
                                      </p:to>
                                    </p:set>
                                  </p:childTnLst>
                                </p:cTn>
                              </p:par>
                              <p:par>
                                <p:cTn id="66" presetID="10" presetClass="exit" presetSubtype="0" fill="hold" grpId="1" nodeType="withEffect">
                                  <p:stCondLst>
                                    <p:cond delay="0"/>
                                  </p:stCondLst>
                                  <p:childTnLst>
                                    <p:animEffect transition="out" filter="fade">
                                      <p:cBhvr>
                                        <p:cTn id="67" dur="500"/>
                                        <p:tgtEl>
                                          <p:spTgt spid="7"/>
                                        </p:tgtEl>
                                      </p:cBhvr>
                                    </p:animEffect>
                                    <p:set>
                                      <p:cBhvr>
                                        <p:cTn id="68" dur="1" fill="hold">
                                          <p:stCondLst>
                                            <p:cond delay="499"/>
                                          </p:stCondLst>
                                        </p:cTn>
                                        <p:tgtEl>
                                          <p:spTgt spid="7"/>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8"/>
                                        </p:tgtEl>
                                      </p:cBhvr>
                                    </p:animEffect>
                                    <p:set>
                                      <p:cBhvr>
                                        <p:cTn id="71" dur="1" fill="hold">
                                          <p:stCondLst>
                                            <p:cond delay="499"/>
                                          </p:stCondLst>
                                        </p:cTn>
                                        <p:tgtEl>
                                          <p:spTgt spid="8"/>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500"/>
                                        <p:tgtEl>
                                          <p:spTgt spid="9"/>
                                        </p:tgtEl>
                                      </p:cBhvr>
                                    </p:animEffect>
                                    <p:set>
                                      <p:cBhvr>
                                        <p:cTn id="74" dur="1" fill="hold">
                                          <p:stCondLst>
                                            <p:cond delay="499"/>
                                          </p:stCondLst>
                                        </p:cTn>
                                        <p:tgtEl>
                                          <p:spTgt spid="9"/>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grpId="0" nodeType="click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left)">
                                      <p:cBhvr>
                                        <p:cTn id="79" dur="500"/>
                                        <p:tgtEl>
                                          <p:spTgt spid="11"/>
                                        </p:tgtEl>
                                      </p:cBhvr>
                                    </p:animEffect>
                                  </p:childTnLst>
                                </p:cTn>
                              </p:par>
                              <p:par>
                                <p:cTn id="80" presetID="18" presetClass="emph" presetSubtype="0" fill="hold" grpId="1" nodeType="withEffect">
                                  <p:stCondLst>
                                    <p:cond delay="0"/>
                                  </p:stCondLst>
                                  <p:childTnLst>
                                    <p:set>
                                      <p:cBhvr override="childStyle">
                                        <p:cTn id="81" dur="500" fill="hold"/>
                                        <p:tgtEl>
                                          <p:spTgt spid="11"/>
                                        </p:tgtEl>
                                        <p:attrNameLst>
                                          <p:attrName>style.textDecorationUnderline</p:attrName>
                                        </p:attrNameLst>
                                      </p:cBhvr>
                                      <p:to>
                                        <p:strVal val="true"/>
                                      </p:to>
                                    </p:set>
                                  </p:childTnLst>
                                </p:cTn>
                              </p:par>
                              <p:par>
                                <p:cTn id="82" presetID="22" presetClass="entr" presetSubtype="8" fill="hold" grpId="0" nodeType="withEffect">
                                  <p:stCondLst>
                                    <p:cond delay="0"/>
                                  </p:stCondLst>
                                  <p:childTnLst>
                                    <p:set>
                                      <p:cBhvr>
                                        <p:cTn id="83" dur="1" fill="hold">
                                          <p:stCondLst>
                                            <p:cond delay="0"/>
                                          </p:stCondLst>
                                        </p:cTn>
                                        <p:tgtEl>
                                          <p:spTgt spid="12"/>
                                        </p:tgtEl>
                                        <p:attrNameLst>
                                          <p:attrName>style.visibility</p:attrName>
                                        </p:attrNameLst>
                                      </p:cBhvr>
                                      <p:to>
                                        <p:strVal val="visible"/>
                                      </p:to>
                                    </p:set>
                                    <p:animEffect transition="in" filter="wipe(left)">
                                      <p:cBhvr>
                                        <p:cTn id="84" dur="500"/>
                                        <p:tgtEl>
                                          <p:spTgt spid="12"/>
                                        </p:tgtEl>
                                      </p:cBhvr>
                                    </p:animEffect>
                                  </p:childTnLst>
                                </p:cTn>
                              </p:par>
                              <p:par>
                                <p:cTn id="85" presetID="18" presetClass="emph" presetSubtype="0" fill="hold" grpId="1" nodeType="withEffect">
                                  <p:stCondLst>
                                    <p:cond delay="0"/>
                                  </p:stCondLst>
                                  <p:childTnLst>
                                    <p:set>
                                      <p:cBhvr override="childStyle">
                                        <p:cTn id="86" dur="500" fill="hold"/>
                                        <p:tgtEl>
                                          <p:spTgt spid="12"/>
                                        </p:tgtEl>
                                        <p:attrNameLst>
                                          <p:attrName>style.textDecorationUnderline</p:attrName>
                                        </p:attrNameLst>
                                      </p:cBhvr>
                                      <p:to>
                                        <p:strVal val="true"/>
                                      </p:to>
                                    </p:set>
                                  </p:childTnLst>
                                </p:cTn>
                              </p:par>
                              <p:par>
                                <p:cTn id="87" presetID="22" presetClass="entr" presetSubtype="8" fill="hold" grpId="0" nodeType="withEffect">
                                  <p:stCondLst>
                                    <p:cond delay="0"/>
                                  </p:stCondLst>
                                  <p:childTnLst>
                                    <p:set>
                                      <p:cBhvr>
                                        <p:cTn id="88" dur="1" fill="hold">
                                          <p:stCondLst>
                                            <p:cond delay="0"/>
                                          </p:stCondLst>
                                        </p:cTn>
                                        <p:tgtEl>
                                          <p:spTgt spid="13"/>
                                        </p:tgtEl>
                                        <p:attrNameLst>
                                          <p:attrName>style.visibility</p:attrName>
                                        </p:attrNameLst>
                                      </p:cBhvr>
                                      <p:to>
                                        <p:strVal val="visible"/>
                                      </p:to>
                                    </p:set>
                                    <p:animEffect transition="in" filter="wipe(left)">
                                      <p:cBhvr>
                                        <p:cTn id="89" dur="500"/>
                                        <p:tgtEl>
                                          <p:spTgt spid="13"/>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14"/>
                                        </p:tgtEl>
                                        <p:attrNameLst>
                                          <p:attrName>style.visibility</p:attrName>
                                        </p:attrNameLst>
                                      </p:cBhvr>
                                      <p:to>
                                        <p:strVal val="visible"/>
                                      </p:to>
                                    </p:set>
                                    <p:animEffect transition="in" filter="wipe(left)">
                                      <p:cBhvr>
                                        <p:cTn id="92" dur="500"/>
                                        <p:tgtEl>
                                          <p:spTgt spid="14"/>
                                        </p:tgtEl>
                                      </p:cBhvr>
                                    </p:animEffect>
                                  </p:childTnLst>
                                </p:cTn>
                              </p:par>
                            </p:childTnLst>
                          </p:cTn>
                        </p:par>
                      </p:childTnLst>
                    </p:cTn>
                  </p:par>
                  <p:par>
                    <p:cTn id="93" fill="hold">
                      <p:stCondLst>
                        <p:cond delay="indefinite"/>
                      </p:stCondLst>
                      <p:childTnLst>
                        <p:par>
                          <p:cTn id="94" fill="hold">
                            <p:stCondLst>
                              <p:cond delay="0"/>
                            </p:stCondLst>
                            <p:childTnLst>
                              <p:par>
                                <p:cTn id="95" presetID="0" presetClass="entr" presetSubtype="0" fill="hold" grpId="0" nodeType="clickEffect">
                                  <p:stCondLst>
                                    <p:cond delay="0"/>
                                  </p:stCondLst>
                                  <p:childTnLst>
                                    <p:set>
                                      <p:cBhvr>
                                        <p:cTn id="96" dur="1" fill="hold">
                                          <p:stCondLst>
                                            <p:cond delay="0"/>
                                          </p:stCondLst>
                                        </p:cTn>
                                        <p:tgtEl>
                                          <p:spTgt spid="15"/>
                                        </p:tgtEl>
                                        <p:attrNameLst>
                                          <p:attrName>style.visibility</p:attrName>
                                        </p:attrNameLst>
                                      </p:cBhvr>
                                      <p:to>
                                        <p:strVal val="visible"/>
                                      </p:to>
                                    </p:set>
                                    <p:animEffect transition="in" filter="dissolve">
                                      <p:cBhvr>
                                        <p:cTn id="97" dur="500">
                                          <p:stCondLst>
                                            <p:cond delay="0"/>
                                          </p:stCondLst>
                                        </p:cTn>
                                        <p:tgtEl>
                                          <p:spTgt spid="15"/>
                                        </p:tgtEl>
                                      </p:cBhvr>
                                    </p:animEffect>
                                    <p:anim to="" calcmode="lin" valueType="num">
                                      <p:cBhvr>
                                        <p:cTn id="98" dur="500" fill="hold">
                                          <p:stCondLst>
                                            <p:cond delay="0"/>
                                          </p:stCondLst>
                                        </p:cTn>
                                        <p:tgtEl>
                                          <p:spTgt spid="15"/>
                                        </p:tgtEl>
                                        <p:attrNameLst>
                                          <p:attrName>ppt_w</p:attrName>
                                        </p:attrNameLst>
                                      </p:cBhvr>
                                      <p:tavLst>
                                        <p:tav tm="0">
                                          <p:val>
                                            <p:strVal val="#ppt_w*4"/>
                                          </p:val>
                                        </p:tav>
                                        <p:tav tm="100000">
                                          <p:val>
                                            <p:strVal val="#ppt_w"/>
                                          </p:val>
                                        </p:tav>
                                      </p:tavLst>
                                    </p:anim>
                                    <p:anim to="" calcmode="lin" valueType="num">
                                      <p:cBhvr>
                                        <p:cTn id="99" dur="500" fill="hold">
                                          <p:stCondLst>
                                            <p:cond delay="0"/>
                                          </p:stCondLst>
                                        </p:cTn>
                                        <p:tgtEl>
                                          <p:spTgt spid="15"/>
                                        </p:tgtEl>
                                        <p:attrNameLst>
                                          <p:attrName>ppt_h</p:attrName>
                                        </p:attrNameLst>
                                      </p:cBhvr>
                                      <p:tavLst>
                                        <p:tav tm="0">
                                          <p:val>
                                            <p:strVal val="#ppt_h*4"/>
                                          </p:val>
                                        </p:tav>
                                        <p:tav tm="100000">
                                          <p:val>
                                            <p:strVal val="#ppt_h"/>
                                          </p:val>
                                        </p:tav>
                                      </p:tavLst>
                                    </p:anim>
                                  </p:childTnLst>
                                </p:cTn>
                              </p:par>
                              <p:par>
                                <p:cTn id="100" presetID="0" presetClass="entr" presetSubtype="0" fill="hold" grpId="0" nodeType="withEffect">
                                  <p:stCondLst>
                                    <p:cond delay="250"/>
                                  </p:stCondLst>
                                  <p:childTnLst>
                                    <p:set>
                                      <p:cBhvr>
                                        <p:cTn id="101" dur="1" fill="hold">
                                          <p:stCondLst>
                                            <p:cond delay="0"/>
                                          </p:stCondLst>
                                        </p:cTn>
                                        <p:tgtEl>
                                          <p:spTgt spid="16"/>
                                        </p:tgtEl>
                                        <p:attrNameLst>
                                          <p:attrName>style.visibility</p:attrName>
                                        </p:attrNameLst>
                                      </p:cBhvr>
                                      <p:to>
                                        <p:strVal val="visible"/>
                                      </p:to>
                                    </p:set>
                                    <p:animEffect transition="in" filter="dissolve">
                                      <p:cBhvr>
                                        <p:cTn id="102" dur="500">
                                          <p:stCondLst>
                                            <p:cond delay="0"/>
                                          </p:stCondLst>
                                        </p:cTn>
                                        <p:tgtEl>
                                          <p:spTgt spid="16"/>
                                        </p:tgtEl>
                                      </p:cBhvr>
                                    </p:animEffect>
                                    <p:anim to="" calcmode="lin" valueType="num">
                                      <p:cBhvr>
                                        <p:cTn id="103" dur="500" fill="hold">
                                          <p:stCondLst>
                                            <p:cond delay="0"/>
                                          </p:stCondLst>
                                        </p:cTn>
                                        <p:tgtEl>
                                          <p:spTgt spid="16"/>
                                        </p:tgtEl>
                                        <p:attrNameLst>
                                          <p:attrName>ppt_w</p:attrName>
                                        </p:attrNameLst>
                                      </p:cBhvr>
                                      <p:tavLst>
                                        <p:tav tm="0">
                                          <p:val>
                                            <p:strVal val="#ppt_w*4"/>
                                          </p:val>
                                        </p:tav>
                                        <p:tav tm="100000">
                                          <p:val>
                                            <p:strVal val="#ppt_w"/>
                                          </p:val>
                                        </p:tav>
                                      </p:tavLst>
                                    </p:anim>
                                    <p:anim to="" calcmode="lin" valueType="num">
                                      <p:cBhvr>
                                        <p:cTn id="104" dur="500" fill="hold">
                                          <p:stCondLst>
                                            <p:cond delay="0"/>
                                          </p:stCondLst>
                                        </p:cTn>
                                        <p:tgtEl>
                                          <p:spTgt spid="16"/>
                                        </p:tgtEl>
                                        <p:attrNameLst>
                                          <p:attrName>ppt_h</p:attrName>
                                        </p:attrNameLst>
                                      </p:cBhvr>
                                      <p:tavLst>
                                        <p:tav tm="0">
                                          <p:val>
                                            <p:strVal val="#ppt_h*4"/>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22" presetClass="entr" presetSubtype="8" fill="hold" grpId="0" nodeType="clickEffect">
                                  <p:stCondLst>
                                    <p:cond delay="0"/>
                                  </p:stCondLst>
                                  <p:childTnLst>
                                    <p:set>
                                      <p:cBhvr>
                                        <p:cTn id="108" dur="1" fill="hold">
                                          <p:stCondLst>
                                            <p:cond delay="0"/>
                                          </p:stCondLst>
                                        </p:cTn>
                                        <p:tgtEl>
                                          <p:spTgt spid="17"/>
                                        </p:tgtEl>
                                        <p:attrNameLst>
                                          <p:attrName>style.visibility</p:attrName>
                                        </p:attrNameLst>
                                      </p:cBhvr>
                                      <p:to>
                                        <p:strVal val="visible"/>
                                      </p:to>
                                    </p:set>
                                    <p:animEffect transition="in" filter="wipe(left)">
                                      <p:cBhvr>
                                        <p:cTn id="109" dur="750"/>
                                        <p:tgtEl>
                                          <p:spTgt spid="17"/>
                                        </p:tgtEl>
                                      </p:cBhvr>
                                    </p:animEffect>
                                  </p:childTnLst>
                                </p:cTn>
                              </p:par>
                              <p:par>
                                <p:cTn id="110" presetID="18" presetClass="emph" presetSubtype="0" fill="hold" grpId="1" nodeType="withEffect">
                                  <p:stCondLst>
                                    <p:cond delay="0"/>
                                  </p:stCondLst>
                                  <p:childTnLst>
                                    <p:set>
                                      <p:cBhvr override="childStyle">
                                        <p:cTn id="111" dur="750" fill="hold"/>
                                        <p:tgtEl>
                                          <p:spTgt spid="17"/>
                                        </p:tgtEl>
                                        <p:attrNameLst>
                                          <p:attrName>style.textDecorationUnderline</p:attrName>
                                        </p:attrNameLst>
                                      </p:cBhvr>
                                      <p:to>
                                        <p:strVal val="true"/>
                                      </p:to>
                                    </p:set>
                                  </p:childTnLst>
                                </p:cTn>
                              </p:par>
                              <p:par>
                                <p:cTn id="112" presetID="22" presetClass="entr" presetSubtype="8" fill="hold" grpId="0" nodeType="withEffect">
                                  <p:stCondLst>
                                    <p:cond delay="0"/>
                                  </p:stCondLst>
                                  <p:childTnLst>
                                    <p:set>
                                      <p:cBhvr>
                                        <p:cTn id="113" dur="1" fill="hold">
                                          <p:stCondLst>
                                            <p:cond delay="0"/>
                                          </p:stCondLst>
                                        </p:cTn>
                                        <p:tgtEl>
                                          <p:spTgt spid="18"/>
                                        </p:tgtEl>
                                        <p:attrNameLst>
                                          <p:attrName>style.visibility</p:attrName>
                                        </p:attrNameLst>
                                      </p:cBhvr>
                                      <p:to>
                                        <p:strVal val="visible"/>
                                      </p:to>
                                    </p:set>
                                    <p:animEffect transition="in" filter="wipe(left)">
                                      <p:cBhvr>
                                        <p:cTn id="114" dur="750"/>
                                        <p:tgtEl>
                                          <p:spTgt spid="18"/>
                                        </p:tgtEl>
                                      </p:cBhvr>
                                    </p:animEffect>
                                  </p:childTnLst>
                                </p:cTn>
                              </p:par>
                              <p:par>
                                <p:cTn id="115" presetID="2" presetClass="entr" presetSubtype="8" fill="hold" grpId="0" nodeType="withEffect">
                                  <p:stCondLst>
                                    <p:cond delay="400"/>
                                  </p:stCondLst>
                                  <p:childTnLst>
                                    <p:set>
                                      <p:cBhvr>
                                        <p:cTn id="116" dur="1" fill="hold">
                                          <p:stCondLst>
                                            <p:cond delay="0"/>
                                          </p:stCondLst>
                                        </p:cTn>
                                        <p:tgtEl>
                                          <p:spTgt spid="19"/>
                                        </p:tgtEl>
                                        <p:attrNameLst>
                                          <p:attrName>style.visibility</p:attrName>
                                        </p:attrNameLst>
                                      </p:cBhvr>
                                      <p:to>
                                        <p:strVal val="visible"/>
                                      </p:to>
                                    </p:set>
                                    <p:anim calcmode="lin" valueType="num">
                                      <p:cBhvr additive="base">
                                        <p:cTn id="117" dur="500" fill="hold"/>
                                        <p:tgtEl>
                                          <p:spTgt spid="19"/>
                                        </p:tgtEl>
                                        <p:attrNameLst>
                                          <p:attrName>ppt_x</p:attrName>
                                        </p:attrNameLst>
                                      </p:cBhvr>
                                      <p:tavLst>
                                        <p:tav tm="0">
                                          <p:val>
                                            <p:strVal val="0-#ppt_w/2"/>
                                          </p:val>
                                        </p:tav>
                                        <p:tav tm="100000">
                                          <p:val>
                                            <p:strVal val="#ppt_x"/>
                                          </p:val>
                                        </p:tav>
                                      </p:tavLst>
                                    </p:anim>
                                    <p:anim calcmode="lin" valueType="num">
                                      <p:cBhvr additive="base">
                                        <p:cTn id="118"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47" presetClass="entr" presetSubtype="0" fill="hold" grpId="0" nodeType="clickEffect">
                                  <p:stCondLst>
                                    <p:cond delay="0"/>
                                  </p:stCondLst>
                                  <p:childTnLst>
                                    <p:set>
                                      <p:cBhvr>
                                        <p:cTn id="122" dur="1" fill="hold">
                                          <p:stCondLst>
                                            <p:cond delay="0"/>
                                          </p:stCondLst>
                                        </p:cTn>
                                        <p:tgtEl>
                                          <p:spTgt spid="20"/>
                                        </p:tgtEl>
                                        <p:attrNameLst>
                                          <p:attrName>style.visibility</p:attrName>
                                        </p:attrNameLst>
                                      </p:cBhvr>
                                      <p:to>
                                        <p:strVal val="visible"/>
                                      </p:to>
                                    </p:set>
                                    <p:animEffect transition="in" filter="fade">
                                      <p:cBhvr>
                                        <p:cTn id="123" dur="750"/>
                                        <p:tgtEl>
                                          <p:spTgt spid="20"/>
                                        </p:tgtEl>
                                      </p:cBhvr>
                                    </p:animEffect>
                                    <p:anim calcmode="lin" valueType="num">
                                      <p:cBhvr>
                                        <p:cTn id="124" dur="750" fill="hold"/>
                                        <p:tgtEl>
                                          <p:spTgt spid="20"/>
                                        </p:tgtEl>
                                        <p:attrNameLst>
                                          <p:attrName>ppt_x</p:attrName>
                                        </p:attrNameLst>
                                      </p:cBhvr>
                                      <p:tavLst>
                                        <p:tav tm="0">
                                          <p:val>
                                            <p:strVal val="#ppt_x"/>
                                          </p:val>
                                        </p:tav>
                                        <p:tav tm="100000">
                                          <p:val>
                                            <p:strVal val="#ppt_x"/>
                                          </p:val>
                                        </p:tav>
                                      </p:tavLst>
                                    </p:anim>
                                    <p:anim calcmode="lin" valueType="num">
                                      <p:cBhvr>
                                        <p:cTn id="125" dur="750" fill="hold"/>
                                        <p:tgtEl>
                                          <p:spTgt spid="20"/>
                                        </p:tgtEl>
                                        <p:attrNameLst>
                                          <p:attrName>ppt_y</p:attrName>
                                        </p:attrNameLst>
                                      </p:cBhvr>
                                      <p:tavLst>
                                        <p:tav tm="0">
                                          <p:val>
                                            <p:strVal val="#ppt_y-.1"/>
                                          </p:val>
                                        </p:tav>
                                        <p:tav tm="100000">
                                          <p:val>
                                            <p:strVal val="#ppt_y"/>
                                          </p:val>
                                        </p:tav>
                                      </p:tavLst>
                                    </p:anim>
                                  </p:childTnLst>
                                </p:cTn>
                              </p:par>
                              <p:par>
                                <p:cTn id="126" presetID="17" presetClass="entr" presetSubtype="10" fill="hold" grpId="1" nodeType="withEffect">
                                  <p:stCondLst>
                                    <p:cond delay="0"/>
                                  </p:stCondLst>
                                  <p:childTnLst>
                                    <p:set>
                                      <p:cBhvr>
                                        <p:cTn id="127" dur="1" fill="hold">
                                          <p:stCondLst>
                                            <p:cond delay="0"/>
                                          </p:stCondLst>
                                        </p:cTn>
                                        <p:tgtEl>
                                          <p:spTgt spid="20"/>
                                        </p:tgtEl>
                                        <p:attrNameLst>
                                          <p:attrName>style.visibility</p:attrName>
                                        </p:attrNameLst>
                                      </p:cBhvr>
                                      <p:to>
                                        <p:strVal val="visible"/>
                                      </p:to>
                                    </p:set>
                                    <p:anim calcmode="lin" valueType="num">
                                      <p:cBhvr>
                                        <p:cTn id="128" dur="750" fill="hold"/>
                                        <p:tgtEl>
                                          <p:spTgt spid="20"/>
                                        </p:tgtEl>
                                        <p:attrNameLst>
                                          <p:attrName>ppt_w</p:attrName>
                                        </p:attrNameLst>
                                      </p:cBhvr>
                                      <p:tavLst>
                                        <p:tav tm="0">
                                          <p:val>
                                            <p:fltVal val="0"/>
                                          </p:val>
                                        </p:tav>
                                        <p:tav tm="100000">
                                          <p:val>
                                            <p:strVal val="#ppt_w"/>
                                          </p:val>
                                        </p:tav>
                                      </p:tavLst>
                                    </p:anim>
                                    <p:anim calcmode="lin" valueType="num">
                                      <p:cBhvr>
                                        <p:cTn id="129" dur="750" fill="hold"/>
                                        <p:tgtEl>
                                          <p:spTgt spid="20"/>
                                        </p:tgtEl>
                                        <p:attrNameLst>
                                          <p:attrName>ppt_h</p:attrName>
                                        </p:attrNameLst>
                                      </p:cBhvr>
                                      <p:tavLst>
                                        <p:tav tm="0">
                                          <p:val>
                                            <p:strVal val="#ppt_h"/>
                                          </p:val>
                                        </p:tav>
                                        <p:tav tm="100000">
                                          <p:val>
                                            <p:strVal val="#ppt_h"/>
                                          </p:val>
                                        </p:tav>
                                      </p:tavLst>
                                    </p:anim>
                                  </p:childTnLst>
                                </p:cTn>
                              </p:par>
                              <p:par>
                                <p:cTn id="130" presetID="12" presetClass="entr" presetSubtype="2" fill="hold" grpId="0" nodeType="withEffect">
                                  <p:stCondLst>
                                    <p:cond delay="250"/>
                                  </p:stCondLst>
                                  <p:childTnLst>
                                    <p:set>
                                      <p:cBhvr>
                                        <p:cTn id="131" dur="1" fill="hold">
                                          <p:stCondLst>
                                            <p:cond delay="0"/>
                                          </p:stCondLst>
                                        </p:cTn>
                                        <p:tgtEl>
                                          <p:spTgt spid="22"/>
                                        </p:tgtEl>
                                        <p:attrNameLst>
                                          <p:attrName>style.visibility</p:attrName>
                                        </p:attrNameLst>
                                      </p:cBhvr>
                                      <p:to>
                                        <p:strVal val="visible"/>
                                      </p:to>
                                    </p:set>
                                    <p:anim calcmode="lin" valueType="num">
                                      <p:cBhvr additive="base">
                                        <p:cTn id="132" dur="750"/>
                                        <p:tgtEl>
                                          <p:spTgt spid="22"/>
                                        </p:tgtEl>
                                        <p:attrNameLst>
                                          <p:attrName>ppt_x</p:attrName>
                                        </p:attrNameLst>
                                      </p:cBhvr>
                                      <p:tavLst>
                                        <p:tav tm="0">
                                          <p:val>
                                            <p:strVal val="#ppt_x+#ppt_w*1.125000"/>
                                          </p:val>
                                        </p:tav>
                                        <p:tav tm="100000">
                                          <p:val>
                                            <p:strVal val="#ppt_x"/>
                                          </p:val>
                                        </p:tav>
                                      </p:tavLst>
                                    </p:anim>
                                    <p:animEffect transition="in" filter="wipe(left)">
                                      <p:cBhvr>
                                        <p:cTn id="133" dur="750"/>
                                        <p:tgtEl>
                                          <p:spTgt spid="22"/>
                                        </p:tgtEl>
                                      </p:cBhvr>
                                    </p:animEffect>
                                  </p:childTnLst>
                                </p:cTn>
                              </p:par>
                              <p:par>
                                <p:cTn id="134" presetID="12" presetClass="entr" presetSubtype="8" fill="hold" grpId="0" nodeType="withEffect">
                                  <p:stCondLst>
                                    <p:cond delay="250"/>
                                  </p:stCondLst>
                                  <p:childTnLst>
                                    <p:set>
                                      <p:cBhvr>
                                        <p:cTn id="135" dur="1" fill="hold">
                                          <p:stCondLst>
                                            <p:cond delay="0"/>
                                          </p:stCondLst>
                                        </p:cTn>
                                        <p:tgtEl>
                                          <p:spTgt spid="23"/>
                                        </p:tgtEl>
                                        <p:attrNameLst>
                                          <p:attrName>style.visibility</p:attrName>
                                        </p:attrNameLst>
                                      </p:cBhvr>
                                      <p:to>
                                        <p:strVal val="visible"/>
                                      </p:to>
                                    </p:set>
                                    <p:anim calcmode="lin" valueType="num">
                                      <p:cBhvr additive="base">
                                        <p:cTn id="136" dur="750"/>
                                        <p:tgtEl>
                                          <p:spTgt spid="23"/>
                                        </p:tgtEl>
                                        <p:attrNameLst>
                                          <p:attrName>ppt_x</p:attrName>
                                        </p:attrNameLst>
                                      </p:cBhvr>
                                      <p:tavLst>
                                        <p:tav tm="0">
                                          <p:val>
                                            <p:strVal val="#ppt_x-#ppt_w*1.125000"/>
                                          </p:val>
                                        </p:tav>
                                        <p:tav tm="100000">
                                          <p:val>
                                            <p:strVal val="#ppt_x"/>
                                          </p:val>
                                        </p:tav>
                                      </p:tavLst>
                                    </p:anim>
                                    <p:animEffect transition="in" filter="wipe(right)">
                                      <p:cBhvr>
                                        <p:cTn id="137" dur="750"/>
                                        <p:tgtEl>
                                          <p:spTgt spid="23"/>
                                        </p:tgtEl>
                                      </p:cBhvr>
                                    </p:animEffect>
                                  </p:childTnLst>
                                </p:cTn>
                              </p:par>
                            </p:childTnLst>
                          </p:cTn>
                        </p:par>
                      </p:childTnLst>
                    </p:cTn>
                  </p:par>
                  <p:par>
                    <p:cTn id="138" fill="hold">
                      <p:stCondLst>
                        <p:cond delay="indefinite"/>
                      </p:stCondLst>
                      <p:childTnLst>
                        <p:par>
                          <p:cTn id="139" fill="hold">
                            <p:stCondLst>
                              <p:cond delay="0"/>
                            </p:stCondLst>
                            <p:childTnLst>
                              <p:par>
                                <p:cTn id="140" presetID="50" presetClass="exit" presetSubtype="0" accel="100000" fill="hold" grpId="2" nodeType="clickEffect">
                                  <p:stCondLst>
                                    <p:cond delay="0"/>
                                  </p:stCondLst>
                                  <p:childTnLst>
                                    <p:anim calcmode="lin" valueType="num">
                                      <p:cBhvr>
                                        <p:cTn id="141" dur="1000"/>
                                        <p:tgtEl>
                                          <p:spTgt spid="20"/>
                                        </p:tgtEl>
                                        <p:attrNameLst>
                                          <p:attrName>ppt_w</p:attrName>
                                        </p:attrNameLst>
                                      </p:cBhvr>
                                      <p:tavLst>
                                        <p:tav tm="0">
                                          <p:val>
                                            <p:strVal val="ppt_w"/>
                                          </p:val>
                                        </p:tav>
                                        <p:tav tm="100000">
                                          <p:val>
                                            <p:strVal val="ppt_w+.3"/>
                                          </p:val>
                                        </p:tav>
                                      </p:tavLst>
                                    </p:anim>
                                    <p:anim calcmode="lin" valueType="num">
                                      <p:cBhvr>
                                        <p:cTn id="142" dur="1000"/>
                                        <p:tgtEl>
                                          <p:spTgt spid="20"/>
                                        </p:tgtEl>
                                        <p:attrNameLst>
                                          <p:attrName>ppt_h</p:attrName>
                                        </p:attrNameLst>
                                      </p:cBhvr>
                                      <p:tavLst>
                                        <p:tav tm="0">
                                          <p:val>
                                            <p:strVal val="ppt_h"/>
                                          </p:val>
                                        </p:tav>
                                        <p:tav tm="100000">
                                          <p:val>
                                            <p:strVal val="ppt_h"/>
                                          </p:val>
                                        </p:tav>
                                      </p:tavLst>
                                    </p:anim>
                                    <p:animEffect transition="out" filter="fade">
                                      <p:cBhvr>
                                        <p:cTn id="143" dur="1000"/>
                                        <p:tgtEl>
                                          <p:spTgt spid="20"/>
                                        </p:tgtEl>
                                      </p:cBhvr>
                                    </p:animEffect>
                                    <p:set>
                                      <p:cBhvr>
                                        <p:cTn id="144" dur="1" fill="hold">
                                          <p:stCondLst>
                                            <p:cond delay="999"/>
                                          </p:stCondLst>
                                        </p:cTn>
                                        <p:tgtEl>
                                          <p:spTgt spid="20"/>
                                        </p:tgtEl>
                                        <p:attrNameLst>
                                          <p:attrName>style.visibility</p:attrName>
                                        </p:attrNameLst>
                                      </p:cBhvr>
                                      <p:to>
                                        <p:strVal val="hidden"/>
                                      </p:to>
                                    </p:set>
                                  </p:childTnLst>
                                </p:cTn>
                              </p:par>
                              <p:par>
                                <p:cTn id="145" presetID="42" presetClass="exit" presetSubtype="0" fill="hold" grpId="1" nodeType="withEffect">
                                  <p:stCondLst>
                                    <p:cond delay="0"/>
                                  </p:stCondLst>
                                  <p:childTnLst>
                                    <p:animEffect transition="out" filter="fade">
                                      <p:cBhvr>
                                        <p:cTn id="146" dur="1000"/>
                                        <p:tgtEl>
                                          <p:spTgt spid="22"/>
                                        </p:tgtEl>
                                      </p:cBhvr>
                                    </p:animEffect>
                                    <p:anim calcmode="lin" valueType="num">
                                      <p:cBhvr>
                                        <p:cTn id="147" dur="1000"/>
                                        <p:tgtEl>
                                          <p:spTgt spid="22"/>
                                        </p:tgtEl>
                                        <p:attrNameLst>
                                          <p:attrName>ppt_x</p:attrName>
                                        </p:attrNameLst>
                                      </p:cBhvr>
                                      <p:tavLst>
                                        <p:tav tm="0">
                                          <p:val>
                                            <p:strVal val="ppt_x"/>
                                          </p:val>
                                        </p:tav>
                                        <p:tav tm="100000">
                                          <p:val>
                                            <p:strVal val="ppt_x"/>
                                          </p:val>
                                        </p:tav>
                                      </p:tavLst>
                                    </p:anim>
                                    <p:anim calcmode="lin" valueType="num">
                                      <p:cBhvr>
                                        <p:cTn id="148" dur="1000"/>
                                        <p:tgtEl>
                                          <p:spTgt spid="22"/>
                                        </p:tgtEl>
                                        <p:attrNameLst>
                                          <p:attrName>ppt_y</p:attrName>
                                        </p:attrNameLst>
                                      </p:cBhvr>
                                      <p:tavLst>
                                        <p:tav tm="0">
                                          <p:val>
                                            <p:strVal val="ppt_y"/>
                                          </p:val>
                                        </p:tav>
                                        <p:tav tm="100000">
                                          <p:val>
                                            <p:strVal val="ppt_y+.1"/>
                                          </p:val>
                                        </p:tav>
                                      </p:tavLst>
                                    </p:anim>
                                    <p:set>
                                      <p:cBhvr>
                                        <p:cTn id="149" dur="1" fill="hold">
                                          <p:stCondLst>
                                            <p:cond delay="999"/>
                                          </p:stCondLst>
                                        </p:cTn>
                                        <p:tgtEl>
                                          <p:spTgt spid="22"/>
                                        </p:tgtEl>
                                        <p:attrNameLst>
                                          <p:attrName>style.visibility</p:attrName>
                                        </p:attrNameLst>
                                      </p:cBhvr>
                                      <p:to>
                                        <p:strVal val="hidden"/>
                                      </p:to>
                                    </p:set>
                                  </p:childTnLst>
                                </p:cTn>
                              </p:par>
                              <p:par>
                                <p:cTn id="150" presetID="47" presetClass="exit" presetSubtype="0" fill="hold" grpId="1" nodeType="withEffect">
                                  <p:stCondLst>
                                    <p:cond delay="0"/>
                                  </p:stCondLst>
                                  <p:childTnLst>
                                    <p:animEffect transition="out" filter="fade">
                                      <p:cBhvr>
                                        <p:cTn id="151" dur="1000"/>
                                        <p:tgtEl>
                                          <p:spTgt spid="23"/>
                                        </p:tgtEl>
                                      </p:cBhvr>
                                    </p:animEffect>
                                    <p:anim calcmode="lin" valueType="num">
                                      <p:cBhvr>
                                        <p:cTn id="152" dur="1000"/>
                                        <p:tgtEl>
                                          <p:spTgt spid="23"/>
                                        </p:tgtEl>
                                        <p:attrNameLst>
                                          <p:attrName>ppt_x</p:attrName>
                                        </p:attrNameLst>
                                      </p:cBhvr>
                                      <p:tavLst>
                                        <p:tav tm="0">
                                          <p:val>
                                            <p:strVal val="ppt_x"/>
                                          </p:val>
                                        </p:tav>
                                        <p:tav tm="100000">
                                          <p:val>
                                            <p:strVal val="ppt_x"/>
                                          </p:val>
                                        </p:tav>
                                      </p:tavLst>
                                    </p:anim>
                                    <p:anim calcmode="lin" valueType="num">
                                      <p:cBhvr>
                                        <p:cTn id="153" dur="1000"/>
                                        <p:tgtEl>
                                          <p:spTgt spid="23"/>
                                        </p:tgtEl>
                                        <p:attrNameLst>
                                          <p:attrName>ppt_y</p:attrName>
                                        </p:attrNameLst>
                                      </p:cBhvr>
                                      <p:tavLst>
                                        <p:tav tm="0">
                                          <p:val>
                                            <p:strVal val="ppt_y"/>
                                          </p:val>
                                        </p:tav>
                                        <p:tav tm="100000">
                                          <p:val>
                                            <p:strVal val="ppt_y-.1"/>
                                          </p:val>
                                        </p:tav>
                                      </p:tavLst>
                                    </p:anim>
                                    <p:set>
                                      <p:cBhvr>
                                        <p:cTn id="154" dur="1" fill="hold">
                                          <p:stCondLst>
                                            <p:cond delay="999"/>
                                          </p:stCondLst>
                                        </p:cTn>
                                        <p:tgtEl>
                                          <p:spTgt spid="23"/>
                                        </p:tgtEl>
                                        <p:attrNameLst>
                                          <p:attrName>style.visibility</p:attrName>
                                        </p:attrNameLst>
                                      </p:cBhvr>
                                      <p:to>
                                        <p:strVal val="hidden"/>
                                      </p:to>
                                    </p:set>
                                  </p:childTnLst>
                                </p:cTn>
                              </p:par>
                              <p:par>
                                <p:cTn id="155" presetID="55" presetClass="entr" presetSubtype="0" fill="hold" grpId="0" nodeType="withEffect">
                                  <p:stCondLst>
                                    <p:cond delay="500"/>
                                  </p:stCondLst>
                                  <p:childTnLst>
                                    <p:set>
                                      <p:cBhvr>
                                        <p:cTn id="156" dur="1" fill="hold">
                                          <p:stCondLst>
                                            <p:cond delay="0"/>
                                          </p:stCondLst>
                                        </p:cTn>
                                        <p:tgtEl>
                                          <p:spTgt spid="21"/>
                                        </p:tgtEl>
                                        <p:attrNameLst>
                                          <p:attrName>style.visibility</p:attrName>
                                        </p:attrNameLst>
                                      </p:cBhvr>
                                      <p:to>
                                        <p:strVal val="visible"/>
                                      </p:to>
                                    </p:set>
                                    <p:anim calcmode="lin" valueType="num">
                                      <p:cBhvr>
                                        <p:cTn id="157" dur="1000" fill="hold"/>
                                        <p:tgtEl>
                                          <p:spTgt spid="21"/>
                                        </p:tgtEl>
                                        <p:attrNameLst>
                                          <p:attrName>ppt_w</p:attrName>
                                        </p:attrNameLst>
                                      </p:cBhvr>
                                      <p:tavLst>
                                        <p:tav tm="0">
                                          <p:val>
                                            <p:strVal val="#ppt_w*0.70"/>
                                          </p:val>
                                        </p:tav>
                                        <p:tav tm="100000">
                                          <p:val>
                                            <p:strVal val="#ppt_w"/>
                                          </p:val>
                                        </p:tav>
                                      </p:tavLst>
                                    </p:anim>
                                    <p:anim calcmode="lin" valueType="num">
                                      <p:cBhvr>
                                        <p:cTn id="158" dur="1000" fill="hold"/>
                                        <p:tgtEl>
                                          <p:spTgt spid="21"/>
                                        </p:tgtEl>
                                        <p:attrNameLst>
                                          <p:attrName>ppt_h</p:attrName>
                                        </p:attrNameLst>
                                      </p:cBhvr>
                                      <p:tavLst>
                                        <p:tav tm="0">
                                          <p:val>
                                            <p:strVal val="#ppt_h"/>
                                          </p:val>
                                        </p:tav>
                                        <p:tav tm="100000">
                                          <p:val>
                                            <p:strVal val="#ppt_h"/>
                                          </p:val>
                                        </p:tav>
                                      </p:tavLst>
                                    </p:anim>
                                    <p:animEffect transition="in" filter="fade">
                                      <p:cBhvr>
                                        <p:cTn id="15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7" grpId="0"/>
      <p:bldP spid="17" grpId="1"/>
      <p:bldP spid="20" grpId="0"/>
      <p:bldP spid="20" grpId="1"/>
      <p:bldP spid="20" grpId="2"/>
      <p:bldP spid="22" grpId="0"/>
      <p:bldP spid="22" grpId="1"/>
      <p:bldP spid="23" grpId="0"/>
      <p:bldP spid="23" grpId="1"/>
      <p:bldP spid="10" grpId="0"/>
      <p:bldP spid="3074" grpId="0"/>
      <p:bldP spid="3074" grpId="1"/>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3" grpId="0"/>
      <p:bldP spid="14" grpId="0"/>
      <p:bldP spid="15" grpId="0"/>
      <p:bldP spid="16" grpId="0"/>
      <p:bldP spid="18" grpId="0"/>
      <p:bldP spid="19" grpId="0"/>
      <p:bldP spid="2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B92E6B8-7EFD-B5BA-652B-3A1A223B7C2F}"/>
              </a:ext>
            </a:extLst>
          </p:cNvPr>
          <p:cNvPicPr>
            <a:picLocks noChangeAspect="1"/>
          </p:cNvPicPr>
          <p:nvPr/>
        </p:nvPicPr>
        <p:blipFill rotWithShape="1">
          <a:blip r:embed="rId3">
            <a:extLst>
              <a:ext uri="{28A0092B-C50C-407E-A947-70E740481C1C}">
                <a14:useLocalDpi xmlns:a14="http://schemas.microsoft.com/office/drawing/2010/main" val="0"/>
              </a:ext>
            </a:extLst>
          </a:blip>
          <a:srcRect r="20000"/>
          <a:stretch/>
        </p:blipFill>
        <p:spPr>
          <a:xfrm>
            <a:off x="0" y="0"/>
            <a:ext cx="9144000" cy="6858000"/>
          </a:xfrm>
          <a:prstGeom prst="rect">
            <a:avLst/>
          </a:prstGeom>
        </p:spPr>
      </p:pic>
      <p:sp>
        <p:nvSpPr>
          <p:cNvPr id="16" name="Title 1">
            <a:extLst>
              <a:ext uri="{FF2B5EF4-FFF2-40B4-BE49-F238E27FC236}">
                <a16:creationId xmlns:a16="http://schemas.microsoft.com/office/drawing/2014/main" id="{BF1F8536-7EEE-8EF2-5F67-9A070BF10AEC}"/>
              </a:ext>
            </a:extLst>
          </p:cNvPr>
          <p:cNvSpPr txBox="1">
            <a:spLocks/>
          </p:cNvSpPr>
          <p:nvPr/>
        </p:nvSpPr>
        <p:spPr>
          <a:xfrm>
            <a:off x="2123267" y="5140305"/>
            <a:ext cx="2201785"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may do</a:t>
            </a:r>
          </a:p>
        </p:txBody>
      </p:sp>
      <p:sp>
        <p:nvSpPr>
          <p:cNvPr id="14" name="Final">
            <a:extLst>
              <a:ext uri="{FF2B5EF4-FFF2-40B4-BE49-F238E27FC236}">
                <a16:creationId xmlns:a16="http://schemas.microsoft.com/office/drawing/2014/main" id="{4DB84341-532C-9765-A7A2-75C3B24A4718}"/>
              </a:ext>
            </a:extLst>
          </p:cNvPr>
          <p:cNvSpPr txBox="1">
            <a:spLocks noChangeArrowheads="1"/>
          </p:cNvSpPr>
          <p:nvPr/>
        </p:nvSpPr>
        <p:spPr bwMode="auto">
          <a:xfrm>
            <a:off x="356347" y="342900"/>
            <a:ext cx="8431306" cy="617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secret things</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belong to the LORD our God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but </a:t>
            </a:r>
            <a:b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those things which are revealed</a:t>
            </a:r>
            <a:b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belong to us and to our children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that we may do </a:t>
            </a:r>
            <a:b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		 all the words of this law</a:t>
            </a:r>
            <a:endParaRPr lang="en-US" altLang="en-US" sz="3200" b="1" i="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198900"/>
            <a:ext cx="8229600" cy="4460200"/>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secret things belong to the LORD our God, but those things which are revealed belong to us and to our children forever, that we may do all the words of this law."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Deuteronomy 29:29 </a:t>
            </a:r>
          </a:p>
        </p:txBody>
      </p:sp>
      <p:sp>
        <p:nvSpPr>
          <p:cNvPr id="2" name="Rectangle 2">
            <a:extLst>
              <a:ext uri="{FF2B5EF4-FFF2-40B4-BE49-F238E27FC236}">
                <a16:creationId xmlns:a16="http://schemas.microsoft.com/office/drawing/2014/main" id="{FC147464-72FB-5DCB-98DE-F3E7C762B18A}"/>
              </a:ext>
            </a:extLst>
          </p:cNvPr>
          <p:cNvSpPr txBox="1">
            <a:spLocks noChangeArrowheads="1"/>
          </p:cNvSpPr>
          <p:nvPr/>
        </p:nvSpPr>
        <p:spPr bwMode="auto">
          <a:xfrm>
            <a:off x="785814" y="1363627"/>
            <a:ext cx="4586286" cy="769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secret things</a:t>
            </a:r>
          </a:p>
        </p:txBody>
      </p:sp>
      <p:sp>
        <p:nvSpPr>
          <p:cNvPr id="4" name="Rectangle 2">
            <a:extLst>
              <a:ext uri="{FF2B5EF4-FFF2-40B4-BE49-F238E27FC236}">
                <a16:creationId xmlns:a16="http://schemas.microsoft.com/office/drawing/2014/main" id="{F0AD60D7-574E-5DA9-D589-0EAE3C6BA457}"/>
              </a:ext>
            </a:extLst>
          </p:cNvPr>
          <p:cNvSpPr txBox="1">
            <a:spLocks noChangeArrowheads="1"/>
          </p:cNvSpPr>
          <p:nvPr/>
        </p:nvSpPr>
        <p:spPr bwMode="auto">
          <a:xfrm>
            <a:off x="4952999" y="1363627"/>
            <a:ext cx="3555207" cy="7771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belong to the</a:t>
            </a:r>
          </a:p>
        </p:txBody>
      </p:sp>
      <p:sp>
        <p:nvSpPr>
          <p:cNvPr id="5" name="Rectangle 2">
            <a:extLst>
              <a:ext uri="{FF2B5EF4-FFF2-40B4-BE49-F238E27FC236}">
                <a16:creationId xmlns:a16="http://schemas.microsoft.com/office/drawing/2014/main" id="{7E0C9401-C935-AE0F-0D8B-89563179A5B4}"/>
              </a:ext>
            </a:extLst>
          </p:cNvPr>
          <p:cNvSpPr txBox="1">
            <a:spLocks noChangeArrowheads="1"/>
          </p:cNvSpPr>
          <p:nvPr/>
        </p:nvSpPr>
        <p:spPr bwMode="auto">
          <a:xfrm>
            <a:off x="742950" y="2036727"/>
            <a:ext cx="3628212" cy="766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LORD our God</a:t>
            </a:r>
          </a:p>
        </p:txBody>
      </p:sp>
      <p:sp>
        <p:nvSpPr>
          <p:cNvPr id="6" name="Rectangle 2">
            <a:extLst>
              <a:ext uri="{FF2B5EF4-FFF2-40B4-BE49-F238E27FC236}">
                <a16:creationId xmlns:a16="http://schemas.microsoft.com/office/drawing/2014/main" id="{F5D5DEE2-669C-94D5-C024-42287BCFA09E}"/>
              </a:ext>
            </a:extLst>
          </p:cNvPr>
          <p:cNvSpPr txBox="1">
            <a:spLocks noChangeArrowheads="1"/>
          </p:cNvSpPr>
          <p:nvPr/>
        </p:nvSpPr>
        <p:spPr bwMode="auto">
          <a:xfrm>
            <a:off x="5168899" y="2024026"/>
            <a:ext cx="3289301" cy="7929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those things</a:t>
            </a:r>
          </a:p>
        </p:txBody>
      </p:sp>
      <p:sp>
        <p:nvSpPr>
          <p:cNvPr id="7" name="Rectangle 2">
            <a:extLst>
              <a:ext uri="{FF2B5EF4-FFF2-40B4-BE49-F238E27FC236}">
                <a16:creationId xmlns:a16="http://schemas.microsoft.com/office/drawing/2014/main" id="{C0525ABD-6253-3235-3607-421EA2487537}"/>
              </a:ext>
            </a:extLst>
          </p:cNvPr>
          <p:cNvSpPr txBox="1">
            <a:spLocks noChangeArrowheads="1"/>
          </p:cNvSpPr>
          <p:nvPr/>
        </p:nvSpPr>
        <p:spPr bwMode="auto">
          <a:xfrm>
            <a:off x="573881" y="2709827"/>
            <a:ext cx="5014118" cy="76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which are revealed</a:t>
            </a:r>
          </a:p>
        </p:txBody>
      </p:sp>
      <p:sp>
        <p:nvSpPr>
          <p:cNvPr id="8" name="Rectangle 2">
            <a:extLst>
              <a:ext uri="{FF2B5EF4-FFF2-40B4-BE49-F238E27FC236}">
                <a16:creationId xmlns:a16="http://schemas.microsoft.com/office/drawing/2014/main" id="{8A2EF0B6-9EBF-B8E6-B443-D4A6774EBAE1}"/>
              </a:ext>
            </a:extLst>
          </p:cNvPr>
          <p:cNvSpPr txBox="1">
            <a:spLocks noChangeArrowheads="1"/>
          </p:cNvSpPr>
          <p:nvPr/>
        </p:nvSpPr>
        <p:spPr bwMode="auto">
          <a:xfrm>
            <a:off x="5194300" y="2709827"/>
            <a:ext cx="3299620" cy="7644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belong to us</a:t>
            </a:r>
          </a:p>
        </p:txBody>
      </p:sp>
      <p:sp>
        <p:nvSpPr>
          <p:cNvPr id="9" name="Rectangle 2">
            <a:extLst>
              <a:ext uri="{FF2B5EF4-FFF2-40B4-BE49-F238E27FC236}">
                <a16:creationId xmlns:a16="http://schemas.microsoft.com/office/drawing/2014/main" id="{50EC2604-40A5-1028-9005-9ACD4D62F629}"/>
              </a:ext>
            </a:extLst>
          </p:cNvPr>
          <p:cNvSpPr txBox="1">
            <a:spLocks noChangeArrowheads="1"/>
          </p:cNvSpPr>
          <p:nvPr/>
        </p:nvSpPr>
        <p:spPr bwMode="auto">
          <a:xfrm>
            <a:off x="561975" y="3382927"/>
            <a:ext cx="4962524" cy="758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 to our children</a:t>
            </a:r>
          </a:p>
        </p:txBody>
      </p:sp>
      <p:sp>
        <p:nvSpPr>
          <p:cNvPr id="10" name="Rectangle 2">
            <a:extLst>
              <a:ext uri="{FF2B5EF4-FFF2-40B4-BE49-F238E27FC236}">
                <a16:creationId xmlns:a16="http://schemas.microsoft.com/office/drawing/2014/main" id="{8BDED755-9C53-F2DF-334B-71523EC5C9F1}"/>
              </a:ext>
            </a:extLst>
          </p:cNvPr>
          <p:cNvSpPr txBox="1">
            <a:spLocks noChangeArrowheads="1"/>
          </p:cNvSpPr>
          <p:nvPr/>
        </p:nvSpPr>
        <p:spPr bwMode="auto">
          <a:xfrm>
            <a:off x="7200900" y="3408326"/>
            <a:ext cx="1281114" cy="708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that</a:t>
            </a:r>
          </a:p>
        </p:txBody>
      </p:sp>
      <p:sp>
        <p:nvSpPr>
          <p:cNvPr id="11" name="Rectangle 2">
            <a:extLst>
              <a:ext uri="{FF2B5EF4-FFF2-40B4-BE49-F238E27FC236}">
                <a16:creationId xmlns:a16="http://schemas.microsoft.com/office/drawing/2014/main" id="{6923DA8A-2BE7-DC0D-8654-8D45D42785A0}"/>
              </a:ext>
            </a:extLst>
          </p:cNvPr>
          <p:cNvSpPr txBox="1">
            <a:spLocks noChangeArrowheads="1"/>
          </p:cNvSpPr>
          <p:nvPr/>
        </p:nvSpPr>
        <p:spPr bwMode="auto">
          <a:xfrm>
            <a:off x="723899" y="4043326"/>
            <a:ext cx="297418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we may do</a:t>
            </a:r>
          </a:p>
        </p:txBody>
      </p:sp>
      <p:sp>
        <p:nvSpPr>
          <p:cNvPr id="12" name="Rectangle 2">
            <a:extLst>
              <a:ext uri="{FF2B5EF4-FFF2-40B4-BE49-F238E27FC236}">
                <a16:creationId xmlns:a16="http://schemas.microsoft.com/office/drawing/2014/main" id="{AD7CF0E1-ABC9-DEB4-906F-BB764D35E860}"/>
              </a:ext>
            </a:extLst>
          </p:cNvPr>
          <p:cNvSpPr txBox="1">
            <a:spLocks noChangeArrowheads="1"/>
          </p:cNvSpPr>
          <p:nvPr/>
        </p:nvSpPr>
        <p:spPr bwMode="auto">
          <a:xfrm>
            <a:off x="3271838" y="4017926"/>
            <a:ext cx="5275261" cy="8326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all the words of this</a:t>
            </a:r>
          </a:p>
        </p:txBody>
      </p:sp>
      <p:sp>
        <p:nvSpPr>
          <p:cNvPr id="13" name="Rectangle 2">
            <a:extLst>
              <a:ext uri="{FF2B5EF4-FFF2-40B4-BE49-F238E27FC236}">
                <a16:creationId xmlns:a16="http://schemas.microsoft.com/office/drawing/2014/main" id="{EF949864-D693-37C0-9A6A-920FF445CB23}"/>
              </a:ext>
            </a:extLst>
          </p:cNvPr>
          <p:cNvSpPr txBox="1">
            <a:spLocks noChangeArrowheads="1"/>
          </p:cNvSpPr>
          <p:nvPr/>
        </p:nvSpPr>
        <p:spPr bwMode="auto">
          <a:xfrm>
            <a:off x="1814513" y="4713251"/>
            <a:ext cx="1189811" cy="7898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law</a:t>
            </a:r>
          </a:p>
        </p:txBody>
      </p:sp>
      <p:sp>
        <p:nvSpPr>
          <p:cNvPr id="15" name="Rectangle 2">
            <a:extLst>
              <a:ext uri="{FF2B5EF4-FFF2-40B4-BE49-F238E27FC236}">
                <a16:creationId xmlns:a16="http://schemas.microsoft.com/office/drawing/2014/main" id="{73EEE5F6-FC5F-39D1-DDB5-1DA8352C9813}"/>
              </a:ext>
            </a:extLst>
          </p:cNvPr>
          <p:cNvSpPr txBox="1">
            <a:spLocks noChangeArrowheads="1"/>
          </p:cNvSpPr>
          <p:nvPr/>
        </p:nvSpPr>
        <p:spPr bwMode="auto">
          <a:xfrm>
            <a:off x="4292600" y="2041025"/>
            <a:ext cx="1154500" cy="7618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but</a:t>
            </a:r>
          </a:p>
        </p:txBody>
      </p:sp>
      <p:sp>
        <p:nvSpPr>
          <p:cNvPr id="17" name="Arrow: Bent-Up 9">
            <a:extLst>
              <a:ext uri="{FF2B5EF4-FFF2-40B4-BE49-F238E27FC236}">
                <a16:creationId xmlns:a16="http://schemas.microsoft.com/office/drawing/2014/main" id="{4716ADDC-9222-A86D-B89E-CA60A4B72EB0}"/>
              </a:ext>
            </a:extLst>
          </p:cNvPr>
          <p:cNvSpPr/>
          <p:nvPr/>
        </p:nvSpPr>
        <p:spPr>
          <a:xfrm rot="5400000">
            <a:off x="445350" y="3348350"/>
            <a:ext cx="695441" cy="443884"/>
          </a:xfrm>
          <a:prstGeom prst="bentUpArrow">
            <a:avLst>
              <a:gd name="adj1" fmla="val 27075"/>
              <a:gd name="adj2" fmla="val 32031"/>
              <a:gd name="adj3" fmla="val 48575"/>
            </a:avLst>
          </a:prstGeom>
          <a:solidFill>
            <a:srgbClr val="7030A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Arrow: Bent-Up 9">
            <a:extLst>
              <a:ext uri="{FF2B5EF4-FFF2-40B4-BE49-F238E27FC236}">
                <a16:creationId xmlns:a16="http://schemas.microsoft.com/office/drawing/2014/main" id="{7409B474-8A63-054E-EB53-FE681DF8355A}"/>
              </a:ext>
            </a:extLst>
          </p:cNvPr>
          <p:cNvSpPr/>
          <p:nvPr/>
        </p:nvSpPr>
        <p:spPr>
          <a:xfrm rot="5400000">
            <a:off x="1898891" y="5917636"/>
            <a:ext cx="349096" cy="352845"/>
          </a:xfrm>
          <a:prstGeom prst="bentUpArrow">
            <a:avLst>
              <a:gd name="adj1" fmla="val 26365"/>
              <a:gd name="adj2" fmla="val 32031"/>
              <a:gd name="adj3" fmla="val 35156"/>
            </a:avLst>
          </a:prstGeom>
          <a:solidFill>
            <a:srgbClr val="FF66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9" name="Rectangle 2">
            <a:extLst>
              <a:ext uri="{FF2B5EF4-FFF2-40B4-BE49-F238E27FC236}">
                <a16:creationId xmlns:a16="http://schemas.microsoft.com/office/drawing/2014/main" id="{1C116C1F-871B-83BF-65E9-6B5E0FA9943B}"/>
              </a:ext>
            </a:extLst>
          </p:cNvPr>
          <p:cNvSpPr txBox="1">
            <a:spLocks noChangeArrowheads="1"/>
          </p:cNvSpPr>
          <p:nvPr/>
        </p:nvSpPr>
        <p:spPr bwMode="auto">
          <a:xfrm>
            <a:off x="1594580" y="434960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66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6600"/>
              </a:solidFill>
              <a:effectLst>
                <a:glow rad="63500">
                  <a:srgbClr val="000000"/>
                </a:glow>
                <a:outerShdw blurRad="50800" algn="tl" rotWithShape="0">
                  <a:srgbClr val="000000"/>
                </a:outerShdw>
              </a:effectLst>
              <a:latin typeface="Calibri" panose="020F0502020204030204" pitchFamily="34" charset="0"/>
            </a:endParaRPr>
          </a:p>
        </p:txBody>
      </p:sp>
      <p:sp>
        <p:nvSpPr>
          <p:cNvPr id="20" name="Rectangle 2">
            <a:extLst>
              <a:ext uri="{FF2B5EF4-FFF2-40B4-BE49-F238E27FC236}">
                <a16:creationId xmlns:a16="http://schemas.microsoft.com/office/drawing/2014/main" id="{D36086D8-5036-489E-9E54-027096EC7D6F}"/>
              </a:ext>
            </a:extLst>
          </p:cNvPr>
          <p:cNvSpPr txBox="1">
            <a:spLocks noChangeArrowheads="1"/>
          </p:cNvSpPr>
          <p:nvPr/>
        </p:nvSpPr>
        <p:spPr bwMode="auto">
          <a:xfrm>
            <a:off x="2182462" y="5068223"/>
            <a:ext cx="2087586" cy="749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may do</a:t>
            </a:r>
            <a:endParaRPr kumimoji="0" lang="en-US" altLang="en-US" sz="44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1" name="Rectangle 2">
            <a:extLst>
              <a:ext uri="{FF2B5EF4-FFF2-40B4-BE49-F238E27FC236}">
                <a16:creationId xmlns:a16="http://schemas.microsoft.com/office/drawing/2014/main" id="{C897B6B6-2E82-7A07-B97B-0CB1D23BCA12}"/>
              </a:ext>
            </a:extLst>
          </p:cNvPr>
          <p:cNvSpPr txBox="1">
            <a:spLocks noChangeArrowheads="1"/>
          </p:cNvSpPr>
          <p:nvPr/>
        </p:nvSpPr>
        <p:spPr bwMode="auto">
          <a:xfrm>
            <a:off x="3805880" y="5703936"/>
            <a:ext cx="1791133" cy="8123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66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words</a:t>
            </a:r>
          </a:p>
        </p:txBody>
      </p:sp>
      <p:sp>
        <p:nvSpPr>
          <p:cNvPr id="23" name="Rectangle 2">
            <a:extLst>
              <a:ext uri="{FF2B5EF4-FFF2-40B4-BE49-F238E27FC236}">
                <a16:creationId xmlns:a16="http://schemas.microsoft.com/office/drawing/2014/main" id="{3EC302D6-7E9E-CC92-5D39-7B07D2EEFB6E}"/>
              </a:ext>
            </a:extLst>
          </p:cNvPr>
          <p:cNvSpPr txBox="1">
            <a:spLocks noChangeArrowheads="1"/>
          </p:cNvSpPr>
          <p:nvPr/>
        </p:nvSpPr>
        <p:spPr bwMode="auto">
          <a:xfrm>
            <a:off x="5690419" y="3043322"/>
            <a:ext cx="3787008" cy="7740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revealed</a:t>
            </a:r>
          </a:p>
        </p:txBody>
      </p:sp>
      <p:sp>
        <p:nvSpPr>
          <p:cNvPr id="24" name="Rectangle 2">
            <a:extLst>
              <a:ext uri="{FF2B5EF4-FFF2-40B4-BE49-F238E27FC236}">
                <a16:creationId xmlns:a16="http://schemas.microsoft.com/office/drawing/2014/main" id="{A06F01F2-61B9-3F1E-0C10-9E1936FD7EAA}"/>
              </a:ext>
            </a:extLst>
          </p:cNvPr>
          <p:cNvSpPr txBox="1">
            <a:spLocks noChangeArrowheads="1"/>
          </p:cNvSpPr>
          <p:nvPr/>
        </p:nvSpPr>
        <p:spPr bwMode="auto">
          <a:xfrm>
            <a:off x="5690419" y="3043322"/>
            <a:ext cx="3787008" cy="7740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bare</a:t>
            </a:r>
          </a:p>
        </p:txBody>
      </p:sp>
      <p:sp>
        <p:nvSpPr>
          <p:cNvPr id="25" name="Rectangle 2">
            <a:extLst>
              <a:ext uri="{FF2B5EF4-FFF2-40B4-BE49-F238E27FC236}">
                <a16:creationId xmlns:a16="http://schemas.microsoft.com/office/drawing/2014/main" id="{33FF40DA-CE88-86DD-6397-A0A98A0AFEF3}"/>
              </a:ext>
            </a:extLst>
          </p:cNvPr>
          <p:cNvSpPr txBox="1">
            <a:spLocks noChangeArrowheads="1"/>
          </p:cNvSpPr>
          <p:nvPr/>
        </p:nvSpPr>
        <p:spPr bwMode="auto">
          <a:xfrm>
            <a:off x="5690419" y="3043322"/>
            <a:ext cx="3787008" cy="7740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open</a:t>
            </a:r>
          </a:p>
        </p:txBody>
      </p:sp>
      <p:sp>
        <p:nvSpPr>
          <p:cNvPr id="26" name="Rectangle 2">
            <a:extLst>
              <a:ext uri="{FF2B5EF4-FFF2-40B4-BE49-F238E27FC236}">
                <a16:creationId xmlns:a16="http://schemas.microsoft.com/office/drawing/2014/main" id="{08C8A908-EC9D-51F6-8EC6-B143A5E67C0D}"/>
              </a:ext>
            </a:extLst>
          </p:cNvPr>
          <p:cNvSpPr txBox="1">
            <a:spLocks noChangeArrowheads="1"/>
          </p:cNvSpPr>
          <p:nvPr/>
        </p:nvSpPr>
        <p:spPr bwMode="auto">
          <a:xfrm>
            <a:off x="5690419" y="3043322"/>
            <a:ext cx="3787008" cy="7740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naked</a:t>
            </a:r>
          </a:p>
        </p:txBody>
      </p:sp>
      <p:sp>
        <p:nvSpPr>
          <p:cNvPr id="27" name="Rectangle 2">
            <a:extLst>
              <a:ext uri="{FF2B5EF4-FFF2-40B4-BE49-F238E27FC236}">
                <a16:creationId xmlns:a16="http://schemas.microsoft.com/office/drawing/2014/main" id="{7919C814-9EE4-D59F-4945-3760A1C19DFE}"/>
              </a:ext>
            </a:extLst>
          </p:cNvPr>
          <p:cNvSpPr txBox="1">
            <a:spLocks noChangeArrowheads="1"/>
          </p:cNvSpPr>
          <p:nvPr/>
        </p:nvSpPr>
        <p:spPr bwMode="auto">
          <a:xfrm>
            <a:off x="5690419" y="3043322"/>
            <a:ext cx="3787008" cy="7740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shown</a:t>
            </a:r>
          </a:p>
        </p:txBody>
      </p:sp>
      <p:sp>
        <p:nvSpPr>
          <p:cNvPr id="28" name="Rectangle 2">
            <a:extLst>
              <a:ext uri="{FF2B5EF4-FFF2-40B4-BE49-F238E27FC236}">
                <a16:creationId xmlns:a16="http://schemas.microsoft.com/office/drawing/2014/main" id="{DB3B4B8D-695B-B99E-1D36-EB527CC535C3}"/>
              </a:ext>
            </a:extLst>
          </p:cNvPr>
          <p:cNvSpPr txBox="1">
            <a:spLocks noChangeArrowheads="1"/>
          </p:cNvSpPr>
          <p:nvPr/>
        </p:nvSpPr>
        <p:spPr bwMode="auto">
          <a:xfrm>
            <a:off x="5690419" y="3043322"/>
            <a:ext cx="3787008" cy="7740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exposed</a:t>
            </a:r>
          </a:p>
        </p:txBody>
      </p:sp>
      <p:sp>
        <p:nvSpPr>
          <p:cNvPr id="29" name="Rectangle 2">
            <a:extLst>
              <a:ext uri="{FF2B5EF4-FFF2-40B4-BE49-F238E27FC236}">
                <a16:creationId xmlns:a16="http://schemas.microsoft.com/office/drawing/2014/main" id="{6C4DE2BB-0B6D-EC81-FC73-17E90BF44250}"/>
              </a:ext>
            </a:extLst>
          </p:cNvPr>
          <p:cNvSpPr txBox="1">
            <a:spLocks noChangeArrowheads="1"/>
          </p:cNvSpPr>
          <p:nvPr/>
        </p:nvSpPr>
        <p:spPr bwMode="auto">
          <a:xfrm>
            <a:off x="5988676" y="3043322"/>
            <a:ext cx="3488750" cy="7740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discovered</a:t>
            </a:r>
          </a:p>
        </p:txBody>
      </p:sp>
      <p:sp>
        <p:nvSpPr>
          <p:cNvPr id="22" name="RED" hidden="1">
            <a:extLst>
              <a:ext uri="{FF2B5EF4-FFF2-40B4-BE49-F238E27FC236}">
                <a16:creationId xmlns:a16="http://schemas.microsoft.com/office/drawing/2014/main" id="{25D6DFAB-2AF8-3F80-CAB5-77D75B3EA24B}"/>
              </a:ext>
            </a:extLst>
          </p:cNvPr>
          <p:cNvSpPr txBox="1">
            <a:spLocks noChangeArrowheads="1"/>
          </p:cNvSpPr>
          <p:nvPr/>
        </p:nvSpPr>
        <p:spPr bwMode="auto">
          <a:xfrm>
            <a:off x="5696463" y="2997807"/>
            <a:ext cx="192658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rgbClr val="FF0000"/>
                </a:solidFill>
                <a:effectLst>
                  <a:outerShdw blurRad="50800" algn="tl" rotWithShape="0">
                    <a:srgbClr val="000000"/>
                  </a:outerShdw>
                </a:effectLst>
                <a:uLnTx/>
                <a:uFillTx/>
                <a:latin typeface="Calibri" panose="020F0502020204030204" pitchFamily="34" charset="0"/>
                <a:ea typeface="+mj-ea"/>
                <a:cs typeface="+mj-cs"/>
              </a:rPr>
              <a:t>words</a:t>
            </a:r>
          </a:p>
        </p:txBody>
      </p:sp>
      <p:sp>
        <p:nvSpPr>
          <p:cNvPr id="30" name="Truths">
            <a:extLst>
              <a:ext uri="{FF2B5EF4-FFF2-40B4-BE49-F238E27FC236}">
                <a16:creationId xmlns:a16="http://schemas.microsoft.com/office/drawing/2014/main" id="{CA723870-49C1-1515-4675-07760A8FF1CA}"/>
              </a:ext>
            </a:extLst>
          </p:cNvPr>
          <p:cNvSpPr>
            <a:spLocks noChangeArrowheads="1"/>
          </p:cNvSpPr>
          <p:nvPr/>
        </p:nvSpPr>
        <p:spPr bwMode="auto">
          <a:xfrm>
            <a:off x="2273465" y="3090930"/>
            <a:ext cx="2087695" cy="6763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Truths</a:t>
            </a:r>
            <a:endParaRPr kumimoji="0" lang="en-US" altLang="en-US" sz="48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49783662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anim calcmode="lin" valueType="num">
                                      <p:cBhvr>
                                        <p:cTn id="9" dur="500" fill="hold"/>
                                        <p:tgtEl>
                                          <p:spTgt spid="3074"/>
                                        </p:tgtEl>
                                        <p:attrNameLst>
                                          <p:attrName>style.rotation</p:attrName>
                                        </p:attrNameLst>
                                      </p:cBhvr>
                                      <p:tavLst>
                                        <p:tav tm="0">
                                          <p:val>
                                            <p:fltVal val="360"/>
                                          </p:val>
                                        </p:tav>
                                        <p:tav tm="100000">
                                          <p:val>
                                            <p:fltVal val="0"/>
                                          </p:val>
                                        </p:tav>
                                      </p:tavLst>
                                    </p:anim>
                                    <p:animEffect transition="in" filter="fade">
                                      <p:cBhvr>
                                        <p:cTn id="10" dur="500"/>
                                        <p:tgtEl>
                                          <p:spTgt spid="307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25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250"/>
                                        <p:tgtEl>
                                          <p:spTgt spid="1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25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25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25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5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250"/>
                                        <p:tgtEl>
                                          <p:spTgt spid="1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250"/>
                                        <p:tgtEl>
                                          <p:spTgt spid="1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250"/>
                                        <p:tgtEl>
                                          <p:spTgt spid="13"/>
                                        </p:tgtEl>
                                      </p:cBhvr>
                                    </p:animEffect>
                                  </p:childTnLst>
                                </p:cTn>
                              </p:par>
                              <p:par>
                                <p:cTn id="49" presetID="42" presetClass="path" presetSubtype="0" accel="50000" decel="50000" fill="hold" grpId="2" nodeType="withEffect">
                                  <p:stCondLst>
                                    <p:cond delay="0"/>
                                  </p:stCondLst>
                                  <p:childTnLst>
                                    <p:animMotion origin="layout" path="M -1.94444E-6 -1.11111E-6 L 0.14097 -0.14606 " pathEditMode="relative" rAng="0" ptsTypes="AA">
                                      <p:cBhvr>
                                        <p:cTn id="50" dur="2000" fill="hold"/>
                                        <p:tgtEl>
                                          <p:spTgt spid="2"/>
                                        </p:tgtEl>
                                        <p:attrNameLst>
                                          <p:attrName>ppt_x</p:attrName>
                                          <p:attrName>ppt_y</p:attrName>
                                        </p:attrNameLst>
                                      </p:cBhvr>
                                      <p:rCtr x="7049" y="-7315"/>
                                    </p:animMotion>
                                  </p:childTnLst>
                                </p:cTn>
                              </p:par>
                              <p:par>
                                <p:cTn id="51" presetID="42" presetClass="path" presetSubtype="0" accel="50000" decel="50000" fill="hold" grpId="2" nodeType="withEffect">
                                  <p:stCondLst>
                                    <p:cond delay="0"/>
                                  </p:stCondLst>
                                  <p:childTnLst>
                                    <p:animMotion origin="layout" path="M -3.88889E-6 2.22222E-6 L 0.38612 -0.14676 " pathEditMode="relative" rAng="0" ptsTypes="AA">
                                      <p:cBhvr>
                                        <p:cTn id="52" dur="2000" fill="hold"/>
                                        <p:tgtEl>
                                          <p:spTgt spid="5"/>
                                        </p:tgtEl>
                                        <p:attrNameLst>
                                          <p:attrName>ppt_x</p:attrName>
                                          <p:attrName>ppt_y</p:attrName>
                                        </p:attrNameLst>
                                      </p:cBhvr>
                                      <p:rCtr x="19306" y="-7338"/>
                                    </p:animMotion>
                                  </p:childTnLst>
                                </p:cTn>
                              </p:par>
                              <p:par>
                                <p:cTn id="53" presetID="42" presetClass="path" presetSubtype="0" accel="50000" decel="50000" fill="hold" grpId="2" nodeType="withEffect">
                                  <p:stCondLst>
                                    <p:cond delay="0"/>
                                  </p:stCondLst>
                                  <p:childTnLst>
                                    <p:animMotion origin="layout" path="M 1.11111E-6 7.40741E-7 L -0.45781 0.14676 " pathEditMode="relative" rAng="0" ptsTypes="AA">
                                      <p:cBhvr>
                                        <p:cTn id="54" dur="2000" fill="hold"/>
                                        <p:tgtEl>
                                          <p:spTgt spid="6"/>
                                        </p:tgtEl>
                                        <p:attrNameLst>
                                          <p:attrName>ppt_x</p:attrName>
                                          <p:attrName>ppt_y</p:attrName>
                                        </p:attrNameLst>
                                      </p:cBhvr>
                                      <p:rCtr x="-22899" y="7338"/>
                                    </p:animMotion>
                                  </p:childTnLst>
                                </p:cTn>
                              </p:par>
                              <p:par>
                                <p:cTn id="55" presetID="42" presetClass="path" presetSubtype="0" accel="50000" decel="50000" fill="hold" grpId="2" nodeType="withEffect">
                                  <p:stCondLst>
                                    <p:cond delay="0"/>
                                  </p:stCondLst>
                                  <p:childTnLst>
                                    <p:animMotion origin="layout" path="M 4.44444E-6 2.59259E-6 L 0.36111 0.04815 " pathEditMode="relative" rAng="0" ptsTypes="AA">
                                      <p:cBhvr>
                                        <p:cTn id="56" dur="2000" fill="hold"/>
                                        <p:tgtEl>
                                          <p:spTgt spid="7"/>
                                        </p:tgtEl>
                                        <p:attrNameLst>
                                          <p:attrName>ppt_x</p:attrName>
                                          <p:attrName>ppt_y</p:attrName>
                                        </p:attrNameLst>
                                      </p:cBhvr>
                                      <p:rCtr x="18056" y="2407"/>
                                    </p:animMotion>
                                  </p:childTnLst>
                                </p:cTn>
                              </p:par>
                              <p:par>
                                <p:cTn id="57" presetID="42" presetClass="path" presetSubtype="0" accel="50000" decel="50000" fill="hold" grpId="2" nodeType="withEffect">
                                  <p:stCondLst>
                                    <p:cond delay="0"/>
                                  </p:stCondLst>
                                  <p:childTnLst>
                                    <p:animMotion origin="layout" path="M 2.5E-6 4.07407E-6 L -0.46042 0.14652 " pathEditMode="relative" rAng="0" ptsTypes="AA">
                                      <p:cBhvr>
                                        <p:cTn id="58" dur="2000" fill="hold"/>
                                        <p:tgtEl>
                                          <p:spTgt spid="8"/>
                                        </p:tgtEl>
                                        <p:attrNameLst>
                                          <p:attrName>ppt_x</p:attrName>
                                          <p:attrName>ppt_y</p:attrName>
                                        </p:attrNameLst>
                                      </p:cBhvr>
                                      <p:rCtr x="-23021" y="7315"/>
                                    </p:animMotion>
                                  </p:childTnLst>
                                </p:cTn>
                              </p:par>
                              <p:par>
                                <p:cTn id="59" presetID="42" presetClass="path" presetSubtype="0" accel="50000" decel="50000" fill="hold" grpId="2" nodeType="withEffect">
                                  <p:stCondLst>
                                    <p:cond delay="0"/>
                                  </p:stCondLst>
                                  <p:childTnLst>
                                    <p:animMotion origin="layout" path="M -2.5E-6 -1.11111E-6 L 0.36806 0.04884 " pathEditMode="relative" rAng="0" ptsTypes="AA">
                                      <p:cBhvr>
                                        <p:cTn id="60" dur="2000" fill="hold"/>
                                        <p:tgtEl>
                                          <p:spTgt spid="9"/>
                                        </p:tgtEl>
                                        <p:attrNameLst>
                                          <p:attrName>ppt_x</p:attrName>
                                          <p:attrName>ppt_y</p:attrName>
                                        </p:attrNameLst>
                                      </p:cBhvr>
                                      <p:rCtr x="18403" y="2431"/>
                                    </p:animMotion>
                                  </p:childTnLst>
                                </p:cTn>
                              </p:par>
                              <p:par>
                                <p:cTn id="61" presetID="42" presetClass="path" presetSubtype="0" accel="50000" decel="50000" fill="hold" grpId="2" nodeType="withEffect">
                                  <p:stCondLst>
                                    <p:cond delay="0"/>
                                  </p:stCondLst>
                                  <p:childTnLst>
                                    <p:animMotion origin="layout" path="M 4.72222E-6 -1.11111E-6 L -0.75556 0.24445 " pathEditMode="relative" rAng="0" ptsTypes="AA">
                                      <p:cBhvr>
                                        <p:cTn id="62" dur="2000" fill="hold"/>
                                        <p:tgtEl>
                                          <p:spTgt spid="10"/>
                                        </p:tgtEl>
                                        <p:attrNameLst>
                                          <p:attrName>ppt_x</p:attrName>
                                          <p:attrName>ppt_y</p:attrName>
                                        </p:attrNameLst>
                                      </p:cBhvr>
                                      <p:rCtr x="-37778" y="12222"/>
                                    </p:animMotion>
                                  </p:childTnLst>
                                </p:cTn>
                              </p:par>
                              <p:par>
                                <p:cTn id="63" presetID="42" presetClass="path" presetSubtype="0" accel="50000" decel="50000" fill="hold" grpId="2" nodeType="withEffect">
                                  <p:stCondLst>
                                    <p:cond delay="0"/>
                                  </p:stCondLst>
                                  <p:childTnLst>
                                    <p:animMotion origin="layout" path="M 4.72222E-6 -7.40741E-7 L -0.43994 0.04861 " pathEditMode="relative" rAng="0" ptsTypes="AA">
                                      <p:cBhvr>
                                        <p:cTn id="64" dur="2000" fill="hold"/>
                                        <p:tgtEl>
                                          <p:spTgt spid="15"/>
                                        </p:tgtEl>
                                        <p:attrNameLst>
                                          <p:attrName>ppt_x</p:attrName>
                                          <p:attrName>ppt_y</p:attrName>
                                        </p:attrNameLst>
                                      </p:cBhvr>
                                      <p:rCtr x="-21997" y="2431"/>
                                    </p:animMotion>
                                  </p:childTnLst>
                                </p:cTn>
                              </p:par>
                              <p:par>
                                <p:cTn id="65" presetID="42" presetClass="path" presetSubtype="0" accel="50000" decel="50000" fill="hold" grpId="2" nodeType="withEffect">
                                  <p:stCondLst>
                                    <p:cond delay="0"/>
                                  </p:stCondLst>
                                  <p:childTnLst>
                                    <p:animMotion origin="layout" path="M 3.33333E-6 3.7037E-6 L 0.0658 0.14652 " pathEditMode="relative" rAng="0" ptsTypes="AA">
                                      <p:cBhvr>
                                        <p:cTn id="66" dur="2000" fill="hold"/>
                                        <p:tgtEl>
                                          <p:spTgt spid="11"/>
                                        </p:tgtEl>
                                        <p:attrNameLst>
                                          <p:attrName>ppt_x</p:attrName>
                                          <p:attrName>ppt_y</p:attrName>
                                        </p:attrNameLst>
                                      </p:cBhvr>
                                      <p:rCtr x="3281" y="7315"/>
                                    </p:animMotion>
                                  </p:childTnLst>
                                </p:cTn>
                              </p:par>
                              <p:par>
                                <p:cTn id="67" presetID="42" presetClass="path" presetSubtype="0" accel="50000" decel="50000" fill="hold" grpId="2" nodeType="withEffect">
                                  <p:stCondLst>
                                    <p:cond delay="0"/>
                                  </p:stCondLst>
                                  <p:childTnLst>
                                    <p:animMotion origin="layout" path="M -5.55556E-7 2.22222E-6 L -0.13229 0.24421 " pathEditMode="relative" rAng="0" ptsTypes="AA">
                                      <p:cBhvr>
                                        <p:cTn id="68" dur="2000" fill="hold"/>
                                        <p:tgtEl>
                                          <p:spTgt spid="12"/>
                                        </p:tgtEl>
                                        <p:attrNameLst>
                                          <p:attrName>ppt_x</p:attrName>
                                          <p:attrName>ppt_y</p:attrName>
                                        </p:attrNameLst>
                                      </p:cBhvr>
                                      <p:rCtr x="-6615" y="12199"/>
                                    </p:animMotion>
                                  </p:childTnLst>
                                </p:cTn>
                              </p:par>
                              <p:par>
                                <p:cTn id="69" presetID="42" presetClass="path" presetSubtype="0" accel="50000" decel="50000" fill="hold" grpId="2" nodeType="withEffect">
                                  <p:stCondLst>
                                    <p:cond delay="0"/>
                                  </p:stCondLst>
                                  <p:childTnLst>
                                    <p:animMotion origin="layout" path="M 1.94444E-6 2.59259E-6 L 0.5618 0.14653 " pathEditMode="relative" rAng="0" ptsTypes="AA">
                                      <p:cBhvr>
                                        <p:cTn id="70" dur="2000" fill="hold"/>
                                        <p:tgtEl>
                                          <p:spTgt spid="13"/>
                                        </p:tgtEl>
                                        <p:attrNameLst>
                                          <p:attrName>ppt_x</p:attrName>
                                          <p:attrName>ppt_y</p:attrName>
                                        </p:attrNameLst>
                                      </p:cBhvr>
                                      <p:rCtr x="28090" y="7315"/>
                                    </p:animMotion>
                                  </p:childTnLst>
                                </p:cTn>
                              </p:par>
                              <p:par>
                                <p:cTn id="71" presetID="42" presetClass="path" presetSubtype="0" accel="50000" decel="50000" fill="hold" grpId="2" nodeType="withEffect">
                                  <p:stCondLst>
                                    <p:cond delay="0"/>
                                  </p:stCondLst>
                                  <p:childTnLst>
                                    <p:animMotion origin="layout" path="M 2.5E-6 4.44444E-6 L -0.43368 -0.04931 " pathEditMode="relative" rAng="0" ptsTypes="AA">
                                      <p:cBhvr>
                                        <p:cTn id="72" dur="2000" fill="hold"/>
                                        <p:tgtEl>
                                          <p:spTgt spid="4"/>
                                        </p:tgtEl>
                                        <p:attrNameLst>
                                          <p:attrName>ppt_x</p:attrName>
                                          <p:attrName>ppt_y</p:attrName>
                                        </p:attrNameLst>
                                      </p:cBhvr>
                                      <p:rCtr x="-21684" y="-2477"/>
                                    </p:animMotion>
                                  </p:childTnLst>
                                </p:cTn>
                              </p:par>
                              <p:par>
                                <p:cTn id="73" presetID="10" presetClass="exit" presetSubtype="0" fill="hold" grpId="1" nodeType="withEffect">
                                  <p:stCondLst>
                                    <p:cond delay="0"/>
                                  </p:stCondLst>
                                  <p:childTnLst>
                                    <p:animEffect transition="out" filter="fade">
                                      <p:cBhvr>
                                        <p:cTn id="74" dur="1250"/>
                                        <p:tgtEl>
                                          <p:spTgt spid="3074"/>
                                        </p:tgtEl>
                                      </p:cBhvr>
                                    </p:animEffect>
                                    <p:set>
                                      <p:cBhvr>
                                        <p:cTn id="75" dur="1" fill="hold">
                                          <p:stCondLst>
                                            <p:cond delay="1249"/>
                                          </p:stCondLst>
                                        </p:cTn>
                                        <p:tgtEl>
                                          <p:spTgt spid="3074"/>
                                        </p:tgtEl>
                                        <p:attrNameLst>
                                          <p:attrName>style.visibility</p:attrName>
                                        </p:attrNameLst>
                                      </p:cBhvr>
                                      <p:to>
                                        <p:strVal val="hidden"/>
                                      </p:to>
                                    </p:set>
                                  </p:childTnLst>
                                </p:cTn>
                              </p:par>
                            </p:childTnLst>
                          </p:cTn>
                        </p:par>
                        <p:par>
                          <p:cTn id="76" fill="hold">
                            <p:stCondLst>
                              <p:cond delay="2000"/>
                            </p:stCondLst>
                            <p:childTnLst>
                              <p:par>
                                <p:cTn id="77" presetID="10" presetClass="entr" presetSubtype="0"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fade">
                                      <p:cBhvr>
                                        <p:cTn id="79" dur="250"/>
                                        <p:tgtEl>
                                          <p:spTgt spid="14"/>
                                        </p:tgtEl>
                                      </p:cBhvr>
                                    </p:animEffect>
                                  </p:childTnLst>
                                </p:cTn>
                              </p:par>
                              <p:par>
                                <p:cTn id="80" presetID="10" presetClass="exit" presetSubtype="0" fill="hold" grpId="1" nodeType="withEffect">
                                  <p:stCondLst>
                                    <p:cond delay="0"/>
                                  </p:stCondLst>
                                  <p:childTnLst>
                                    <p:animEffect transition="out" filter="fade">
                                      <p:cBhvr>
                                        <p:cTn id="81" dur="500"/>
                                        <p:tgtEl>
                                          <p:spTgt spid="2"/>
                                        </p:tgtEl>
                                      </p:cBhvr>
                                    </p:animEffect>
                                    <p:set>
                                      <p:cBhvr>
                                        <p:cTn id="82" dur="1" fill="hold">
                                          <p:stCondLst>
                                            <p:cond delay="499"/>
                                          </p:stCondLst>
                                        </p:cTn>
                                        <p:tgtEl>
                                          <p:spTgt spid="2"/>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4"/>
                                        </p:tgtEl>
                                      </p:cBhvr>
                                    </p:animEffect>
                                    <p:set>
                                      <p:cBhvr>
                                        <p:cTn id="85" dur="1" fill="hold">
                                          <p:stCondLst>
                                            <p:cond delay="499"/>
                                          </p:stCondLst>
                                        </p:cTn>
                                        <p:tgtEl>
                                          <p:spTgt spid="4"/>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15"/>
                                        </p:tgtEl>
                                      </p:cBhvr>
                                    </p:animEffect>
                                    <p:set>
                                      <p:cBhvr>
                                        <p:cTn id="88" dur="1" fill="hold">
                                          <p:stCondLst>
                                            <p:cond delay="499"/>
                                          </p:stCondLst>
                                        </p:cTn>
                                        <p:tgtEl>
                                          <p:spTgt spid="15"/>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5"/>
                                        </p:tgtEl>
                                      </p:cBhvr>
                                    </p:animEffect>
                                    <p:set>
                                      <p:cBhvr>
                                        <p:cTn id="91" dur="1" fill="hold">
                                          <p:stCondLst>
                                            <p:cond delay="499"/>
                                          </p:stCondLst>
                                        </p:cTn>
                                        <p:tgtEl>
                                          <p:spTgt spid="5"/>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8"/>
                                        </p:tgtEl>
                                      </p:cBhvr>
                                    </p:animEffect>
                                    <p:set>
                                      <p:cBhvr>
                                        <p:cTn id="94" dur="1" fill="hold">
                                          <p:stCondLst>
                                            <p:cond delay="499"/>
                                          </p:stCondLst>
                                        </p:cTn>
                                        <p:tgtEl>
                                          <p:spTgt spid="8"/>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6"/>
                                        </p:tgtEl>
                                      </p:cBhvr>
                                    </p:animEffect>
                                    <p:set>
                                      <p:cBhvr>
                                        <p:cTn id="97" dur="1" fill="hold">
                                          <p:stCondLst>
                                            <p:cond delay="499"/>
                                          </p:stCondLst>
                                        </p:cTn>
                                        <p:tgtEl>
                                          <p:spTgt spid="6"/>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7"/>
                                        </p:tgtEl>
                                      </p:cBhvr>
                                    </p:animEffect>
                                    <p:set>
                                      <p:cBhvr>
                                        <p:cTn id="100" dur="1" fill="hold">
                                          <p:stCondLst>
                                            <p:cond delay="499"/>
                                          </p:stCondLst>
                                        </p:cTn>
                                        <p:tgtEl>
                                          <p:spTgt spid="7"/>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9"/>
                                        </p:tgtEl>
                                      </p:cBhvr>
                                    </p:animEffect>
                                    <p:set>
                                      <p:cBhvr>
                                        <p:cTn id="103" dur="1" fill="hold">
                                          <p:stCondLst>
                                            <p:cond delay="499"/>
                                          </p:stCondLst>
                                        </p:cTn>
                                        <p:tgtEl>
                                          <p:spTgt spid="9"/>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10"/>
                                        </p:tgtEl>
                                      </p:cBhvr>
                                    </p:animEffect>
                                    <p:set>
                                      <p:cBhvr>
                                        <p:cTn id="106" dur="1" fill="hold">
                                          <p:stCondLst>
                                            <p:cond delay="499"/>
                                          </p:stCondLst>
                                        </p:cTn>
                                        <p:tgtEl>
                                          <p:spTgt spid="10"/>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11"/>
                                        </p:tgtEl>
                                      </p:cBhvr>
                                    </p:animEffect>
                                    <p:set>
                                      <p:cBhvr>
                                        <p:cTn id="109" dur="1" fill="hold">
                                          <p:stCondLst>
                                            <p:cond delay="499"/>
                                          </p:stCondLst>
                                        </p:cTn>
                                        <p:tgtEl>
                                          <p:spTgt spid="11"/>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12"/>
                                        </p:tgtEl>
                                      </p:cBhvr>
                                    </p:animEffect>
                                    <p:set>
                                      <p:cBhvr>
                                        <p:cTn id="112" dur="1" fill="hold">
                                          <p:stCondLst>
                                            <p:cond delay="499"/>
                                          </p:stCondLst>
                                        </p:cTn>
                                        <p:tgtEl>
                                          <p:spTgt spid="12"/>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13"/>
                                        </p:tgtEl>
                                      </p:cBhvr>
                                    </p:animEffect>
                                    <p:set>
                                      <p:cBhvr>
                                        <p:cTn id="115" dur="1" fill="hold">
                                          <p:stCondLst>
                                            <p:cond delay="499"/>
                                          </p:stCondLst>
                                        </p:cTn>
                                        <p:tgtEl>
                                          <p:spTgt spid="13"/>
                                        </p:tgtEl>
                                        <p:attrNameLst>
                                          <p:attrName>style.visibility</p:attrName>
                                        </p:attrNameLst>
                                      </p:cBhvr>
                                      <p:to>
                                        <p:strVal val="hidden"/>
                                      </p:to>
                                    </p:set>
                                  </p:childTnLst>
                                </p:cTn>
                              </p:par>
                              <p:par>
                                <p:cTn id="116" presetID="22" presetClass="entr" presetSubtype="8" fill="hold" grpId="0" nodeType="withEffect">
                                  <p:stCondLst>
                                    <p:cond delay="500"/>
                                  </p:stCondLst>
                                  <p:childTnLst>
                                    <p:set>
                                      <p:cBhvr>
                                        <p:cTn id="117" dur="1" fill="hold">
                                          <p:stCondLst>
                                            <p:cond delay="0"/>
                                          </p:stCondLst>
                                        </p:cTn>
                                        <p:tgtEl>
                                          <p:spTgt spid="17"/>
                                        </p:tgtEl>
                                        <p:attrNameLst>
                                          <p:attrName>style.visibility</p:attrName>
                                        </p:attrNameLst>
                                      </p:cBhvr>
                                      <p:to>
                                        <p:strVal val="visible"/>
                                      </p:to>
                                    </p:set>
                                    <p:animEffect transition="in" filter="wipe(left)">
                                      <p:cBhvr>
                                        <p:cTn id="118" dur="500"/>
                                        <p:tgtEl>
                                          <p:spTgt spid="17"/>
                                        </p:tgtEl>
                                      </p:cBhvr>
                                    </p:animEffect>
                                  </p:childTnLst>
                                </p:cTn>
                              </p:par>
                            </p:childTnLst>
                          </p:cTn>
                        </p:par>
                      </p:childTnLst>
                    </p:cTn>
                  </p:par>
                  <p:par>
                    <p:cTn id="119" fill="hold">
                      <p:stCondLst>
                        <p:cond delay="indefinite"/>
                      </p:stCondLst>
                      <p:childTnLst>
                        <p:par>
                          <p:cTn id="120" fill="hold">
                            <p:stCondLst>
                              <p:cond delay="0"/>
                            </p:stCondLst>
                            <p:childTnLst>
                              <p:par>
                                <p:cTn id="121" presetID="23" presetClass="entr" presetSubtype="16" fill="hold" grpId="0" nodeType="clickEffect">
                                  <p:stCondLst>
                                    <p:cond delay="0"/>
                                  </p:stCondLst>
                                  <p:childTnLst>
                                    <p:set>
                                      <p:cBhvr>
                                        <p:cTn id="122" dur="1" fill="hold">
                                          <p:stCondLst>
                                            <p:cond delay="0"/>
                                          </p:stCondLst>
                                        </p:cTn>
                                        <p:tgtEl>
                                          <p:spTgt spid="23"/>
                                        </p:tgtEl>
                                        <p:attrNameLst>
                                          <p:attrName>style.visibility</p:attrName>
                                        </p:attrNameLst>
                                      </p:cBhvr>
                                      <p:to>
                                        <p:strVal val="visible"/>
                                      </p:to>
                                    </p:set>
                                    <p:anim calcmode="lin" valueType="num">
                                      <p:cBhvr>
                                        <p:cTn id="123" dur="500" fill="hold"/>
                                        <p:tgtEl>
                                          <p:spTgt spid="23"/>
                                        </p:tgtEl>
                                        <p:attrNameLst>
                                          <p:attrName>ppt_w</p:attrName>
                                        </p:attrNameLst>
                                      </p:cBhvr>
                                      <p:tavLst>
                                        <p:tav tm="0">
                                          <p:val>
                                            <p:fltVal val="0"/>
                                          </p:val>
                                        </p:tav>
                                        <p:tav tm="100000">
                                          <p:val>
                                            <p:strVal val="#ppt_w"/>
                                          </p:val>
                                        </p:tav>
                                      </p:tavLst>
                                    </p:anim>
                                    <p:anim calcmode="lin" valueType="num">
                                      <p:cBhvr>
                                        <p:cTn id="124" dur="500" fill="hold"/>
                                        <p:tgtEl>
                                          <p:spTgt spid="23"/>
                                        </p:tgtEl>
                                        <p:attrNameLst>
                                          <p:attrName>ppt_h</p:attrName>
                                        </p:attrNameLst>
                                      </p:cBhvr>
                                      <p:tavLst>
                                        <p:tav tm="0">
                                          <p:val>
                                            <p:fltVal val="0"/>
                                          </p:val>
                                        </p:tav>
                                        <p:tav tm="100000">
                                          <p:val>
                                            <p:strVal val="#ppt_h"/>
                                          </p:val>
                                        </p:tav>
                                      </p:tavLst>
                                    </p:anim>
                                  </p:childTnLst>
                                </p:cTn>
                              </p:par>
                            </p:childTnLst>
                          </p:cTn>
                        </p:par>
                      </p:childTnLst>
                    </p:cTn>
                  </p:par>
                  <p:par>
                    <p:cTn id="125" fill="hold">
                      <p:stCondLst>
                        <p:cond delay="indefinite"/>
                      </p:stCondLst>
                      <p:childTnLst>
                        <p:par>
                          <p:cTn id="126" fill="hold">
                            <p:stCondLst>
                              <p:cond delay="0"/>
                            </p:stCondLst>
                            <p:childTnLst>
                              <p:par>
                                <p:cTn id="127" presetID="23" presetClass="entr" presetSubtype="16" fill="hold" grpId="0" nodeType="clickEffect">
                                  <p:stCondLst>
                                    <p:cond delay="250"/>
                                  </p:stCondLst>
                                  <p:childTnLst>
                                    <p:set>
                                      <p:cBhvr>
                                        <p:cTn id="128" dur="1" fill="hold">
                                          <p:stCondLst>
                                            <p:cond delay="0"/>
                                          </p:stCondLst>
                                        </p:cTn>
                                        <p:tgtEl>
                                          <p:spTgt spid="24"/>
                                        </p:tgtEl>
                                        <p:attrNameLst>
                                          <p:attrName>style.visibility</p:attrName>
                                        </p:attrNameLst>
                                      </p:cBhvr>
                                      <p:to>
                                        <p:strVal val="visible"/>
                                      </p:to>
                                    </p:set>
                                    <p:anim calcmode="lin" valueType="num">
                                      <p:cBhvr>
                                        <p:cTn id="129" dur="500" fill="hold"/>
                                        <p:tgtEl>
                                          <p:spTgt spid="24"/>
                                        </p:tgtEl>
                                        <p:attrNameLst>
                                          <p:attrName>ppt_w</p:attrName>
                                        </p:attrNameLst>
                                      </p:cBhvr>
                                      <p:tavLst>
                                        <p:tav tm="0">
                                          <p:val>
                                            <p:fltVal val="0"/>
                                          </p:val>
                                        </p:tav>
                                        <p:tav tm="100000">
                                          <p:val>
                                            <p:strVal val="#ppt_w"/>
                                          </p:val>
                                        </p:tav>
                                      </p:tavLst>
                                    </p:anim>
                                    <p:anim calcmode="lin" valueType="num">
                                      <p:cBhvr>
                                        <p:cTn id="130" dur="500" fill="hold"/>
                                        <p:tgtEl>
                                          <p:spTgt spid="24"/>
                                        </p:tgtEl>
                                        <p:attrNameLst>
                                          <p:attrName>ppt_h</p:attrName>
                                        </p:attrNameLst>
                                      </p:cBhvr>
                                      <p:tavLst>
                                        <p:tav tm="0">
                                          <p:val>
                                            <p:fltVal val="0"/>
                                          </p:val>
                                        </p:tav>
                                        <p:tav tm="100000">
                                          <p:val>
                                            <p:strVal val="#ppt_h"/>
                                          </p:val>
                                        </p:tav>
                                      </p:tavLst>
                                    </p:anim>
                                  </p:childTnLst>
                                </p:cTn>
                              </p:par>
                              <p:par>
                                <p:cTn id="131" presetID="23" presetClass="exit" presetSubtype="32" fill="hold" grpId="1" nodeType="withEffect">
                                  <p:stCondLst>
                                    <p:cond delay="0"/>
                                  </p:stCondLst>
                                  <p:childTnLst>
                                    <p:anim calcmode="lin" valueType="num">
                                      <p:cBhvr>
                                        <p:cTn id="132" dur="500"/>
                                        <p:tgtEl>
                                          <p:spTgt spid="23"/>
                                        </p:tgtEl>
                                        <p:attrNameLst>
                                          <p:attrName>ppt_w</p:attrName>
                                        </p:attrNameLst>
                                      </p:cBhvr>
                                      <p:tavLst>
                                        <p:tav tm="0">
                                          <p:val>
                                            <p:strVal val="ppt_w"/>
                                          </p:val>
                                        </p:tav>
                                        <p:tav tm="100000">
                                          <p:val>
                                            <p:fltVal val="0"/>
                                          </p:val>
                                        </p:tav>
                                      </p:tavLst>
                                    </p:anim>
                                    <p:anim calcmode="lin" valueType="num">
                                      <p:cBhvr>
                                        <p:cTn id="133" dur="500"/>
                                        <p:tgtEl>
                                          <p:spTgt spid="23"/>
                                        </p:tgtEl>
                                        <p:attrNameLst>
                                          <p:attrName>ppt_h</p:attrName>
                                        </p:attrNameLst>
                                      </p:cBhvr>
                                      <p:tavLst>
                                        <p:tav tm="0">
                                          <p:val>
                                            <p:strVal val="ppt_h"/>
                                          </p:val>
                                        </p:tav>
                                        <p:tav tm="100000">
                                          <p:val>
                                            <p:fltVal val="0"/>
                                          </p:val>
                                        </p:tav>
                                      </p:tavLst>
                                    </p:anim>
                                    <p:set>
                                      <p:cBhvr>
                                        <p:cTn id="134" dur="1" fill="hold">
                                          <p:stCondLst>
                                            <p:cond delay="499"/>
                                          </p:stCondLst>
                                        </p:cTn>
                                        <p:tgtEl>
                                          <p:spTgt spid="23"/>
                                        </p:tgtEl>
                                        <p:attrNameLst>
                                          <p:attrName>style.visibility</p:attrName>
                                        </p:attrNameLst>
                                      </p:cBhvr>
                                      <p:to>
                                        <p:strVal val="hidden"/>
                                      </p:to>
                                    </p:set>
                                  </p:childTnLst>
                                </p:cTn>
                              </p:par>
                            </p:childTnLst>
                          </p:cTn>
                        </p:par>
                      </p:childTnLst>
                    </p:cTn>
                  </p:par>
                  <p:par>
                    <p:cTn id="135" fill="hold">
                      <p:stCondLst>
                        <p:cond delay="indefinite"/>
                      </p:stCondLst>
                      <p:childTnLst>
                        <p:par>
                          <p:cTn id="136" fill="hold">
                            <p:stCondLst>
                              <p:cond delay="0"/>
                            </p:stCondLst>
                            <p:childTnLst>
                              <p:par>
                                <p:cTn id="137" presetID="23" presetClass="entr" presetSubtype="16" fill="hold" grpId="0" nodeType="clickEffect">
                                  <p:stCondLst>
                                    <p:cond delay="250"/>
                                  </p:stCondLst>
                                  <p:childTnLst>
                                    <p:set>
                                      <p:cBhvr>
                                        <p:cTn id="138" dur="1" fill="hold">
                                          <p:stCondLst>
                                            <p:cond delay="0"/>
                                          </p:stCondLst>
                                        </p:cTn>
                                        <p:tgtEl>
                                          <p:spTgt spid="25"/>
                                        </p:tgtEl>
                                        <p:attrNameLst>
                                          <p:attrName>style.visibility</p:attrName>
                                        </p:attrNameLst>
                                      </p:cBhvr>
                                      <p:to>
                                        <p:strVal val="visible"/>
                                      </p:to>
                                    </p:set>
                                    <p:anim calcmode="lin" valueType="num">
                                      <p:cBhvr>
                                        <p:cTn id="139" dur="500" fill="hold"/>
                                        <p:tgtEl>
                                          <p:spTgt spid="25"/>
                                        </p:tgtEl>
                                        <p:attrNameLst>
                                          <p:attrName>ppt_w</p:attrName>
                                        </p:attrNameLst>
                                      </p:cBhvr>
                                      <p:tavLst>
                                        <p:tav tm="0">
                                          <p:val>
                                            <p:fltVal val="0"/>
                                          </p:val>
                                        </p:tav>
                                        <p:tav tm="100000">
                                          <p:val>
                                            <p:strVal val="#ppt_w"/>
                                          </p:val>
                                        </p:tav>
                                      </p:tavLst>
                                    </p:anim>
                                    <p:anim calcmode="lin" valueType="num">
                                      <p:cBhvr>
                                        <p:cTn id="140" dur="500" fill="hold"/>
                                        <p:tgtEl>
                                          <p:spTgt spid="25"/>
                                        </p:tgtEl>
                                        <p:attrNameLst>
                                          <p:attrName>ppt_h</p:attrName>
                                        </p:attrNameLst>
                                      </p:cBhvr>
                                      <p:tavLst>
                                        <p:tav tm="0">
                                          <p:val>
                                            <p:fltVal val="0"/>
                                          </p:val>
                                        </p:tav>
                                        <p:tav tm="100000">
                                          <p:val>
                                            <p:strVal val="#ppt_h"/>
                                          </p:val>
                                        </p:tav>
                                      </p:tavLst>
                                    </p:anim>
                                  </p:childTnLst>
                                </p:cTn>
                              </p:par>
                              <p:par>
                                <p:cTn id="141" presetID="23" presetClass="exit" presetSubtype="32" fill="hold" grpId="1" nodeType="withEffect">
                                  <p:stCondLst>
                                    <p:cond delay="0"/>
                                  </p:stCondLst>
                                  <p:childTnLst>
                                    <p:anim calcmode="lin" valueType="num">
                                      <p:cBhvr>
                                        <p:cTn id="142" dur="500"/>
                                        <p:tgtEl>
                                          <p:spTgt spid="24"/>
                                        </p:tgtEl>
                                        <p:attrNameLst>
                                          <p:attrName>ppt_w</p:attrName>
                                        </p:attrNameLst>
                                      </p:cBhvr>
                                      <p:tavLst>
                                        <p:tav tm="0">
                                          <p:val>
                                            <p:strVal val="ppt_w"/>
                                          </p:val>
                                        </p:tav>
                                        <p:tav tm="100000">
                                          <p:val>
                                            <p:fltVal val="0"/>
                                          </p:val>
                                        </p:tav>
                                      </p:tavLst>
                                    </p:anim>
                                    <p:anim calcmode="lin" valueType="num">
                                      <p:cBhvr>
                                        <p:cTn id="143" dur="500"/>
                                        <p:tgtEl>
                                          <p:spTgt spid="24"/>
                                        </p:tgtEl>
                                        <p:attrNameLst>
                                          <p:attrName>ppt_h</p:attrName>
                                        </p:attrNameLst>
                                      </p:cBhvr>
                                      <p:tavLst>
                                        <p:tav tm="0">
                                          <p:val>
                                            <p:strVal val="ppt_h"/>
                                          </p:val>
                                        </p:tav>
                                        <p:tav tm="100000">
                                          <p:val>
                                            <p:fltVal val="0"/>
                                          </p:val>
                                        </p:tav>
                                      </p:tavLst>
                                    </p:anim>
                                    <p:set>
                                      <p:cBhvr>
                                        <p:cTn id="144" dur="1" fill="hold">
                                          <p:stCondLst>
                                            <p:cond delay="499"/>
                                          </p:stCondLst>
                                        </p:cTn>
                                        <p:tgtEl>
                                          <p:spTgt spid="24"/>
                                        </p:tgtEl>
                                        <p:attrNameLst>
                                          <p:attrName>style.visibility</p:attrName>
                                        </p:attrNameLst>
                                      </p:cBhvr>
                                      <p:to>
                                        <p:strVal val="hidden"/>
                                      </p:to>
                                    </p:set>
                                  </p:childTnLst>
                                </p:cTn>
                              </p:par>
                            </p:childTnLst>
                          </p:cTn>
                        </p:par>
                      </p:childTnLst>
                    </p:cTn>
                  </p:par>
                  <p:par>
                    <p:cTn id="145" fill="hold">
                      <p:stCondLst>
                        <p:cond delay="indefinite"/>
                      </p:stCondLst>
                      <p:childTnLst>
                        <p:par>
                          <p:cTn id="146" fill="hold">
                            <p:stCondLst>
                              <p:cond delay="0"/>
                            </p:stCondLst>
                            <p:childTnLst>
                              <p:par>
                                <p:cTn id="147" presetID="23" presetClass="entr" presetSubtype="16" fill="hold" grpId="0" nodeType="clickEffect">
                                  <p:stCondLst>
                                    <p:cond delay="250"/>
                                  </p:stCondLst>
                                  <p:childTnLst>
                                    <p:set>
                                      <p:cBhvr>
                                        <p:cTn id="148" dur="1" fill="hold">
                                          <p:stCondLst>
                                            <p:cond delay="0"/>
                                          </p:stCondLst>
                                        </p:cTn>
                                        <p:tgtEl>
                                          <p:spTgt spid="26"/>
                                        </p:tgtEl>
                                        <p:attrNameLst>
                                          <p:attrName>style.visibility</p:attrName>
                                        </p:attrNameLst>
                                      </p:cBhvr>
                                      <p:to>
                                        <p:strVal val="visible"/>
                                      </p:to>
                                    </p:set>
                                    <p:anim calcmode="lin" valueType="num">
                                      <p:cBhvr>
                                        <p:cTn id="149" dur="500" fill="hold"/>
                                        <p:tgtEl>
                                          <p:spTgt spid="26"/>
                                        </p:tgtEl>
                                        <p:attrNameLst>
                                          <p:attrName>ppt_w</p:attrName>
                                        </p:attrNameLst>
                                      </p:cBhvr>
                                      <p:tavLst>
                                        <p:tav tm="0">
                                          <p:val>
                                            <p:fltVal val="0"/>
                                          </p:val>
                                        </p:tav>
                                        <p:tav tm="100000">
                                          <p:val>
                                            <p:strVal val="#ppt_w"/>
                                          </p:val>
                                        </p:tav>
                                      </p:tavLst>
                                    </p:anim>
                                    <p:anim calcmode="lin" valueType="num">
                                      <p:cBhvr>
                                        <p:cTn id="150" dur="500" fill="hold"/>
                                        <p:tgtEl>
                                          <p:spTgt spid="26"/>
                                        </p:tgtEl>
                                        <p:attrNameLst>
                                          <p:attrName>ppt_h</p:attrName>
                                        </p:attrNameLst>
                                      </p:cBhvr>
                                      <p:tavLst>
                                        <p:tav tm="0">
                                          <p:val>
                                            <p:fltVal val="0"/>
                                          </p:val>
                                        </p:tav>
                                        <p:tav tm="100000">
                                          <p:val>
                                            <p:strVal val="#ppt_h"/>
                                          </p:val>
                                        </p:tav>
                                      </p:tavLst>
                                    </p:anim>
                                  </p:childTnLst>
                                </p:cTn>
                              </p:par>
                              <p:par>
                                <p:cTn id="151" presetID="23" presetClass="exit" presetSubtype="32" fill="hold" grpId="1" nodeType="withEffect">
                                  <p:stCondLst>
                                    <p:cond delay="0"/>
                                  </p:stCondLst>
                                  <p:childTnLst>
                                    <p:anim calcmode="lin" valueType="num">
                                      <p:cBhvr>
                                        <p:cTn id="152" dur="500"/>
                                        <p:tgtEl>
                                          <p:spTgt spid="25"/>
                                        </p:tgtEl>
                                        <p:attrNameLst>
                                          <p:attrName>ppt_w</p:attrName>
                                        </p:attrNameLst>
                                      </p:cBhvr>
                                      <p:tavLst>
                                        <p:tav tm="0">
                                          <p:val>
                                            <p:strVal val="ppt_w"/>
                                          </p:val>
                                        </p:tav>
                                        <p:tav tm="100000">
                                          <p:val>
                                            <p:fltVal val="0"/>
                                          </p:val>
                                        </p:tav>
                                      </p:tavLst>
                                    </p:anim>
                                    <p:anim calcmode="lin" valueType="num">
                                      <p:cBhvr>
                                        <p:cTn id="153" dur="500"/>
                                        <p:tgtEl>
                                          <p:spTgt spid="25"/>
                                        </p:tgtEl>
                                        <p:attrNameLst>
                                          <p:attrName>ppt_h</p:attrName>
                                        </p:attrNameLst>
                                      </p:cBhvr>
                                      <p:tavLst>
                                        <p:tav tm="0">
                                          <p:val>
                                            <p:strVal val="ppt_h"/>
                                          </p:val>
                                        </p:tav>
                                        <p:tav tm="100000">
                                          <p:val>
                                            <p:fltVal val="0"/>
                                          </p:val>
                                        </p:tav>
                                      </p:tavLst>
                                    </p:anim>
                                    <p:set>
                                      <p:cBhvr>
                                        <p:cTn id="154" dur="1" fill="hold">
                                          <p:stCondLst>
                                            <p:cond delay="499"/>
                                          </p:stCondLst>
                                        </p:cTn>
                                        <p:tgtEl>
                                          <p:spTgt spid="25"/>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23" presetClass="entr" presetSubtype="16" fill="hold" grpId="0" nodeType="clickEffect">
                                  <p:stCondLst>
                                    <p:cond delay="250"/>
                                  </p:stCondLst>
                                  <p:childTnLst>
                                    <p:set>
                                      <p:cBhvr>
                                        <p:cTn id="158" dur="1" fill="hold">
                                          <p:stCondLst>
                                            <p:cond delay="0"/>
                                          </p:stCondLst>
                                        </p:cTn>
                                        <p:tgtEl>
                                          <p:spTgt spid="27"/>
                                        </p:tgtEl>
                                        <p:attrNameLst>
                                          <p:attrName>style.visibility</p:attrName>
                                        </p:attrNameLst>
                                      </p:cBhvr>
                                      <p:to>
                                        <p:strVal val="visible"/>
                                      </p:to>
                                    </p:set>
                                    <p:anim calcmode="lin" valueType="num">
                                      <p:cBhvr>
                                        <p:cTn id="159" dur="500" fill="hold"/>
                                        <p:tgtEl>
                                          <p:spTgt spid="27"/>
                                        </p:tgtEl>
                                        <p:attrNameLst>
                                          <p:attrName>ppt_w</p:attrName>
                                        </p:attrNameLst>
                                      </p:cBhvr>
                                      <p:tavLst>
                                        <p:tav tm="0">
                                          <p:val>
                                            <p:fltVal val="0"/>
                                          </p:val>
                                        </p:tav>
                                        <p:tav tm="100000">
                                          <p:val>
                                            <p:strVal val="#ppt_w"/>
                                          </p:val>
                                        </p:tav>
                                      </p:tavLst>
                                    </p:anim>
                                    <p:anim calcmode="lin" valueType="num">
                                      <p:cBhvr>
                                        <p:cTn id="160" dur="500" fill="hold"/>
                                        <p:tgtEl>
                                          <p:spTgt spid="27"/>
                                        </p:tgtEl>
                                        <p:attrNameLst>
                                          <p:attrName>ppt_h</p:attrName>
                                        </p:attrNameLst>
                                      </p:cBhvr>
                                      <p:tavLst>
                                        <p:tav tm="0">
                                          <p:val>
                                            <p:fltVal val="0"/>
                                          </p:val>
                                        </p:tav>
                                        <p:tav tm="100000">
                                          <p:val>
                                            <p:strVal val="#ppt_h"/>
                                          </p:val>
                                        </p:tav>
                                      </p:tavLst>
                                    </p:anim>
                                  </p:childTnLst>
                                </p:cTn>
                              </p:par>
                              <p:par>
                                <p:cTn id="161" presetID="23" presetClass="exit" presetSubtype="32" fill="hold" grpId="1" nodeType="withEffect">
                                  <p:stCondLst>
                                    <p:cond delay="0"/>
                                  </p:stCondLst>
                                  <p:childTnLst>
                                    <p:anim calcmode="lin" valueType="num">
                                      <p:cBhvr>
                                        <p:cTn id="162" dur="500"/>
                                        <p:tgtEl>
                                          <p:spTgt spid="26"/>
                                        </p:tgtEl>
                                        <p:attrNameLst>
                                          <p:attrName>ppt_w</p:attrName>
                                        </p:attrNameLst>
                                      </p:cBhvr>
                                      <p:tavLst>
                                        <p:tav tm="0">
                                          <p:val>
                                            <p:strVal val="ppt_w"/>
                                          </p:val>
                                        </p:tav>
                                        <p:tav tm="100000">
                                          <p:val>
                                            <p:fltVal val="0"/>
                                          </p:val>
                                        </p:tav>
                                      </p:tavLst>
                                    </p:anim>
                                    <p:anim calcmode="lin" valueType="num">
                                      <p:cBhvr>
                                        <p:cTn id="163" dur="500"/>
                                        <p:tgtEl>
                                          <p:spTgt spid="26"/>
                                        </p:tgtEl>
                                        <p:attrNameLst>
                                          <p:attrName>ppt_h</p:attrName>
                                        </p:attrNameLst>
                                      </p:cBhvr>
                                      <p:tavLst>
                                        <p:tav tm="0">
                                          <p:val>
                                            <p:strVal val="ppt_h"/>
                                          </p:val>
                                        </p:tav>
                                        <p:tav tm="100000">
                                          <p:val>
                                            <p:fltVal val="0"/>
                                          </p:val>
                                        </p:tav>
                                      </p:tavLst>
                                    </p:anim>
                                    <p:set>
                                      <p:cBhvr>
                                        <p:cTn id="164" dur="1" fill="hold">
                                          <p:stCondLst>
                                            <p:cond delay="499"/>
                                          </p:stCondLst>
                                        </p:cTn>
                                        <p:tgtEl>
                                          <p:spTgt spid="26"/>
                                        </p:tgtEl>
                                        <p:attrNameLst>
                                          <p:attrName>style.visibility</p:attrName>
                                        </p:attrNameLst>
                                      </p:cBhvr>
                                      <p:to>
                                        <p:strVal val="hidden"/>
                                      </p:to>
                                    </p:set>
                                  </p:childTnLst>
                                </p:cTn>
                              </p:par>
                            </p:childTnLst>
                          </p:cTn>
                        </p:par>
                      </p:childTnLst>
                    </p:cTn>
                  </p:par>
                  <p:par>
                    <p:cTn id="165" fill="hold">
                      <p:stCondLst>
                        <p:cond delay="indefinite"/>
                      </p:stCondLst>
                      <p:childTnLst>
                        <p:par>
                          <p:cTn id="166" fill="hold">
                            <p:stCondLst>
                              <p:cond delay="0"/>
                            </p:stCondLst>
                            <p:childTnLst>
                              <p:par>
                                <p:cTn id="167" presetID="23" presetClass="entr" presetSubtype="16" fill="hold" grpId="0" nodeType="clickEffect">
                                  <p:stCondLst>
                                    <p:cond delay="250"/>
                                  </p:stCondLst>
                                  <p:childTnLst>
                                    <p:set>
                                      <p:cBhvr>
                                        <p:cTn id="168" dur="1" fill="hold">
                                          <p:stCondLst>
                                            <p:cond delay="0"/>
                                          </p:stCondLst>
                                        </p:cTn>
                                        <p:tgtEl>
                                          <p:spTgt spid="28"/>
                                        </p:tgtEl>
                                        <p:attrNameLst>
                                          <p:attrName>style.visibility</p:attrName>
                                        </p:attrNameLst>
                                      </p:cBhvr>
                                      <p:to>
                                        <p:strVal val="visible"/>
                                      </p:to>
                                    </p:set>
                                    <p:anim calcmode="lin" valueType="num">
                                      <p:cBhvr>
                                        <p:cTn id="169" dur="500" fill="hold"/>
                                        <p:tgtEl>
                                          <p:spTgt spid="28"/>
                                        </p:tgtEl>
                                        <p:attrNameLst>
                                          <p:attrName>ppt_w</p:attrName>
                                        </p:attrNameLst>
                                      </p:cBhvr>
                                      <p:tavLst>
                                        <p:tav tm="0">
                                          <p:val>
                                            <p:fltVal val="0"/>
                                          </p:val>
                                        </p:tav>
                                        <p:tav tm="100000">
                                          <p:val>
                                            <p:strVal val="#ppt_w"/>
                                          </p:val>
                                        </p:tav>
                                      </p:tavLst>
                                    </p:anim>
                                    <p:anim calcmode="lin" valueType="num">
                                      <p:cBhvr>
                                        <p:cTn id="170" dur="500" fill="hold"/>
                                        <p:tgtEl>
                                          <p:spTgt spid="28"/>
                                        </p:tgtEl>
                                        <p:attrNameLst>
                                          <p:attrName>ppt_h</p:attrName>
                                        </p:attrNameLst>
                                      </p:cBhvr>
                                      <p:tavLst>
                                        <p:tav tm="0">
                                          <p:val>
                                            <p:fltVal val="0"/>
                                          </p:val>
                                        </p:tav>
                                        <p:tav tm="100000">
                                          <p:val>
                                            <p:strVal val="#ppt_h"/>
                                          </p:val>
                                        </p:tav>
                                      </p:tavLst>
                                    </p:anim>
                                  </p:childTnLst>
                                </p:cTn>
                              </p:par>
                              <p:par>
                                <p:cTn id="171" presetID="23" presetClass="exit" presetSubtype="32" fill="hold" grpId="1" nodeType="withEffect">
                                  <p:stCondLst>
                                    <p:cond delay="0"/>
                                  </p:stCondLst>
                                  <p:childTnLst>
                                    <p:anim calcmode="lin" valueType="num">
                                      <p:cBhvr>
                                        <p:cTn id="172" dur="500"/>
                                        <p:tgtEl>
                                          <p:spTgt spid="27"/>
                                        </p:tgtEl>
                                        <p:attrNameLst>
                                          <p:attrName>ppt_w</p:attrName>
                                        </p:attrNameLst>
                                      </p:cBhvr>
                                      <p:tavLst>
                                        <p:tav tm="0">
                                          <p:val>
                                            <p:strVal val="ppt_w"/>
                                          </p:val>
                                        </p:tav>
                                        <p:tav tm="100000">
                                          <p:val>
                                            <p:fltVal val="0"/>
                                          </p:val>
                                        </p:tav>
                                      </p:tavLst>
                                    </p:anim>
                                    <p:anim calcmode="lin" valueType="num">
                                      <p:cBhvr>
                                        <p:cTn id="173" dur="500"/>
                                        <p:tgtEl>
                                          <p:spTgt spid="27"/>
                                        </p:tgtEl>
                                        <p:attrNameLst>
                                          <p:attrName>ppt_h</p:attrName>
                                        </p:attrNameLst>
                                      </p:cBhvr>
                                      <p:tavLst>
                                        <p:tav tm="0">
                                          <p:val>
                                            <p:strVal val="ppt_h"/>
                                          </p:val>
                                        </p:tav>
                                        <p:tav tm="100000">
                                          <p:val>
                                            <p:fltVal val="0"/>
                                          </p:val>
                                        </p:tav>
                                      </p:tavLst>
                                    </p:anim>
                                    <p:set>
                                      <p:cBhvr>
                                        <p:cTn id="174" dur="1" fill="hold">
                                          <p:stCondLst>
                                            <p:cond delay="499"/>
                                          </p:stCondLst>
                                        </p:cTn>
                                        <p:tgtEl>
                                          <p:spTgt spid="27"/>
                                        </p:tgtEl>
                                        <p:attrNameLst>
                                          <p:attrName>style.visibility</p:attrName>
                                        </p:attrNameLst>
                                      </p:cBhvr>
                                      <p:to>
                                        <p:strVal val="hidden"/>
                                      </p:to>
                                    </p:set>
                                  </p:childTnLst>
                                </p:cTn>
                              </p:par>
                            </p:childTnLst>
                          </p:cTn>
                        </p:par>
                      </p:childTnLst>
                    </p:cTn>
                  </p:par>
                  <p:par>
                    <p:cTn id="175" fill="hold">
                      <p:stCondLst>
                        <p:cond delay="indefinite"/>
                      </p:stCondLst>
                      <p:childTnLst>
                        <p:par>
                          <p:cTn id="176" fill="hold">
                            <p:stCondLst>
                              <p:cond delay="0"/>
                            </p:stCondLst>
                            <p:childTnLst>
                              <p:par>
                                <p:cTn id="177" presetID="23" presetClass="entr" presetSubtype="16" fill="hold" grpId="0" nodeType="clickEffect">
                                  <p:stCondLst>
                                    <p:cond delay="250"/>
                                  </p:stCondLst>
                                  <p:childTnLst>
                                    <p:set>
                                      <p:cBhvr>
                                        <p:cTn id="178" dur="1" fill="hold">
                                          <p:stCondLst>
                                            <p:cond delay="0"/>
                                          </p:stCondLst>
                                        </p:cTn>
                                        <p:tgtEl>
                                          <p:spTgt spid="29"/>
                                        </p:tgtEl>
                                        <p:attrNameLst>
                                          <p:attrName>style.visibility</p:attrName>
                                        </p:attrNameLst>
                                      </p:cBhvr>
                                      <p:to>
                                        <p:strVal val="visible"/>
                                      </p:to>
                                    </p:set>
                                    <p:anim calcmode="lin" valueType="num">
                                      <p:cBhvr>
                                        <p:cTn id="179" dur="500" fill="hold"/>
                                        <p:tgtEl>
                                          <p:spTgt spid="29"/>
                                        </p:tgtEl>
                                        <p:attrNameLst>
                                          <p:attrName>ppt_w</p:attrName>
                                        </p:attrNameLst>
                                      </p:cBhvr>
                                      <p:tavLst>
                                        <p:tav tm="0">
                                          <p:val>
                                            <p:fltVal val="0"/>
                                          </p:val>
                                        </p:tav>
                                        <p:tav tm="100000">
                                          <p:val>
                                            <p:strVal val="#ppt_w"/>
                                          </p:val>
                                        </p:tav>
                                      </p:tavLst>
                                    </p:anim>
                                    <p:anim calcmode="lin" valueType="num">
                                      <p:cBhvr>
                                        <p:cTn id="180" dur="500" fill="hold"/>
                                        <p:tgtEl>
                                          <p:spTgt spid="29"/>
                                        </p:tgtEl>
                                        <p:attrNameLst>
                                          <p:attrName>ppt_h</p:attrName>
                                        </p:attrNameLst>
                                      </p:cBhvr>
                                      <p:tavLst>
                                        <p:tav tm="0">
                                          <p:val>
                                            <p:fltVal val="0"/>
                                          </p:val>
                                        </p:tav>
                                        <p:tav tm="100000">
                                          <p:val>
                                            <p:strVal val="#ppt_h"/>
                                          </p:val>
                                        </p:tav>
                                      </p:tavLst>
                                    </p:anim>
                                  </p:childTnLst>
                                </p:cTn>
                              </p:par>
                              <p:par>
                                <p:cTn id="181" presetID="23" presetClass="exit" presetSubtype="32" fill="hold" grpId="1" nodeType="withEffect">
                                  <p:stCondLst>
                                    <p:cond delay="0"/>
                                  </p:stCondLst>
                                  <p:childTnLst>
                                    <p:anim calcmode="lin" valueType="num">
                                      <p:cBhvr>
                                        <p:cTn id="182" dur="500"/>
                                        <p:tgtEl>
                                          <p:spTgt spid="28"/>
                                        </p:tgtEl>
                                        <p:attrNameLst>
                                          <p:attrName>ppt_w</p:attrName>
                                        </p:attrNameLst>
                                      </p:cBhvr>
                                      <p:tavLst>
                                        <p:tav tm="0">
                                          <p:val>
                                            <p:strVal val="ppt_w"/>
                                          </p:val>
                                        </p:tav>
                                        <p:tav tm="100000">
                                          <p:val>
                                            <p:fltVal val="0"/>
                                          </p:val>
                                        </p:tav>
                                      </p:tavLst>
                                    </p:anim>
                                    <p:anim calcmode="lin" valueType="num">
                                      <p:cBhvr>
                                        <p:cTn id="183" dur="500"/>
                                        <p:tgtEl>
                                          <p:spTgt spid="28"/>
                                        </p:tgtEl>
                                        <p:attrNameLst>
                                          <p:attrName>ppt_h</p:attrName>
                                        </p:attrNameLst>
                                      </p:cBhvr>
                                      <p:tavLst>
                                        <p:tav tm="0">
                                          <p:val>
                                            <p:strVal val="ppt_h"/>
                                          </p:val>
                                        </p:tav>
                                        <p:tav tm="100000">
                                          <p:val>
                                            <p:fltVal val="0"/>
                                          </p:val>
                                        </p:tav>
                                      </p:tavLst>
                                    </p:anim>
                                    <p:set>
                                      <p:cBhvr>
                                        <p:cTn id="184" dur="1" fill="hold">
                                          <p:stCondLst>
                                            <p:cond delay="499"/>
                                          </p:stCondLst>
                                        </p:cTn>
                                        <p:tgtEl>
                                          <p:spTgt spid="28"/>
                                        </p:tgtEl>
                                        <p:attrNameLst>
                                          <p:attrName>style.visibility</p:attrName>
                                        </p:attrNameLst>
                                      </p:cBhvr>
                                      <p:to>
                                        <p:strVal val="hidden"/>
                                      </p:to>
                                    </p:set>
                                  </p:childTnLst>
                                </p:cTn>
                              </p:par>
                            </p:childTnLst>
                          </p:cTn>
                        </p:par>
                      </p:childTnLst>
                    </p:cTn>
                  </p:par>
                  <p:par>
                    <p:cTn id="185" fill="hold">
                      <p:stCondLst>
                        <p:cond delay="indefinite"/>
                      </p:stCondLst>
                      <p:childTnLst>
                        <p:par>
                          <p:cTn id="186" fill="hold">
                            <p:stCondLst>
                              <p:cond delay="0"/>
                            </p:stCondLst>
                            <p:childTnLst>
                              <p:par>
                                <p:cTn id="187" presetID="39" presetClass="entr" presetSubtype="0" accel="100000" fill="hold" grpId="0" nodeType="clickEffect">
                                  <p:stCondLst>
                                    <p:cond delay="0"/>
                                  </p:stCondLst>
                                  <p:childTnLst>
                                    <p:set>
                                      <p:cBhvr>
                                        <p:cTn id="188" dur="1" fill="hold">
                                          <p:stCondLst>
                                            <p:cond delay="0"/>
                                          </p:stCondLst>
                                        </p:cTn>
                                        <p:tgtEl>
                                          <p:spTgt spid="30"/>
                                        </p:tgtEl>
                                        <p:attrNameLst>
                                          <p:attrName>style.visibility</p:attrName>
                                        </p:attrNameLst>
                                      </p:cBhvr>
                                      <p:to>
                                        <p:strVal val="visible"/>
                                      </p:to>
                                    </p:set>
                                    <p:anim calcmode="lin" valueType="num">
                                      <p:cBhvr>
                                        <p:cTn id="189" dur="1000" fill="hold"/>
                                        <p:tgtEl>
                                          <p:spTgt spid="30"/>
                                        </p:tgtEl>
                                        <p:attrNameLst>
                                          <p:attrName>ppt_h</p:attrName>
                                        </p:attrNameLst>
                                      </p:cBhvr>
                                      <p:tavLst>
                                        <p:tav tm="0">
                                          <p:val>
                                            <p:strVal val="#ppt_h/20"/>
                                          </p:val>
                                        </p:tav>
                                        <p:tav tm="50000">
                                          <p:val>
                                            <p:strVal val="#ppt_h/20"/>
                                          </p:val>
                                        </p:tav>
                                        <p:tav tm="100000">
                                          <p:val>
                                            <p:strVal val="#ppt_h"/>
                                          </p:val>
                                        </p:tav>
                                      </p:tavLst>
                                    </p:anim>
                                    <p:anim calcmode="lin" valueType="num">
                                      <p:cBhvr>
                                        <p:cTn id="190" dur="1000" fill="hold"/>
                                        <p:tgtEl>
                                          <p:spTgt spid="30"/>
                                        </p:tgtEl>
                                        <p:attrNameLst>
                                          <p:attrName>ppt_w</p:attrName>
                                        </p:attrNameLst>
                                      </p:cBhvr>
                                      <p:tavLst>
                                        <p:tav tm="0">
                                          <p:val>
                                            <p:strVal val="#ppt_w+.3"/>
                                          </p:val>
                                        </p:tav>
                                        <p:tav tm="50000">
                                          <p:val>
                                            <p:strVal val="#ppt_w+.3"/>
                                          </p:val>
                                        </p:tav>
                                        <p:tav tm="100000">
                                          <p:val>
                                            <p:strVal val="#ppt_w"/>
                                          </p:val>
                                        </p:tav>
                                      </p:tavLst>
                                    </p:anim>
                                    <p:anim calcmode="lin" valueType="num">
                                      <p:cBhvr>
                                        <p:cTn id="191" dur="1000" fill="hold"/>
                                        <p:tgtEl>
                                          <p:spTgt spid="30"/>
                                        </p:tgtEl>
                                        <p:attrNameLst>
                                          <p:attrName>ppt_x</p:attrName>
                                        </p:attrNameLst>
                                      </p:cBhvr>
                                      <p:tavLst>
                                        <p:tav tm="0">
                                          <p:val>
                                            <p:strVal val="#ppt_x-.3"/>
                                          </p:val>
                                        </p:tav>
                                        <p:tav tm="50000">
                                          <p:val>
                                            <p:strVal val="#ppt_x"/>
                                          </p:val>
                                        </p:tav>
                                        <p:tav tm="100000">
                                          <p:val>
                                            <p:strVal val="#ppt_x"/>
                                          </p:val>
                                        </p:tav>
                                      </p:tavLst>
                                    </p:anim>
                                    <p:anim calcmode="lin" valueType="num">
                                      <p:cBhvr>
                                        <p:cTn id="192" dur="1000" fill="hold"/>
                                        <p:tgtEl>
                                          <p:spTgt spid="30"/>
                                        </p:tgtEl>
                                        <p:attrNameLst>
                                          <p:attrName>ppt_y</p:attrName>
                                        </p:attrNameLst>
                                      </p:cBhvr>
                                      <p:tavLst>
                                        <p:tav tm="0">
                                          <p:val>
                                            <p:strVal val="#ppt_y"/>
                                          </p:val>
                                        </p:tav>
                                        <p:tav tm="100000">
                                          <p:val>
                                            <p:strVal val="#ppt_y"/>
                                          </p:val>
                                        </p:tav>
                                      </p:tavLst>
                                    </p:anim>
                                  </p:childTnLst>
                                </p:cTn>
                              </p:par>
                              <p:par>
                                <p:cTn id="193" presetID="22" presetClass="entr" presetSubtype="1" fill="hold" grpId="0" nodeType="withEffect">
                                  <p:stCondLst>
                                    <p:cond delay="850"/>
                                  </p:stCondLst>
                                  <p:childTnLst>
                                    <p:set>
                                      <p:cBhvr>
                                        <p:cTn id="194" dur="1" fill="hold">
                                          <p:stCondLst>
                                            <p:cond delay="0"/>
                                          </p:stCondLst>
                                        </p:cTn>
                                        <p:tgtEl>
                                          <p:spTgt spid="19"/>
                                        </p:tgtEl>
                                        <p:attrNameLst>
                                          <p:attrName>style.visibility</p:attrName>
                                        </p:attrNameLst>
                                      </p:cBhvr>
                                      <p:to>
                                        <p:strVal val="visible"/>
                                      </p:to>
                                    </p:set>
                                    <p:animEffect transition="in" filter="wipe(up)">
                                      <p:cBhvr>
                                        <p:cTn id="195" dur="500"/>
                                        <p:tgtEl>
                                          <p:spTgt spid="19"/>
                                        </p:tgtEl>
                                      </p:cBhvr>
                                    </p:animEffect>
                                  </p:childTnLst>
                                </p:cTn>
                              </p:par>
                              <p:par>
                                <p:cTn id="196" presetID="23" presetClass="exit" presetSubtype="32" fill="hold" grpId="1" nodeType="withEffect">
                                  <p:stCondLst>
                                    <p:cond delay="750"/>
                                  </p:stCondLst>
                                  <p:childTnLst>
                                    <p:anim calcmode="lin" valueType="num">
                                      <p:cBhvr>
                                        <p:cTn id="197" dur="500"/>
                                        <p:tgtEl>
                                          <p:spTgt spid="29"/>
                                        </p:tgtEl>
                                        <p:attrNameLst>
                                          <p:attrName>ppt_w</p:attrName>
                                        </p:attrNameLst>
                                      </p:cBhvr>
                                      <p:tavLst>
                                        <p:tav tm="0">
                                          <p:val>
                                            <p:strVal val="ppt_w"/>
                                          </p:val>
                                        </p:tav>
                                        <p:tav tm="100000">
                                          <p:val>
                                            <p:fltVal val="0"/>
                                          </p:val>
                                        </p:tav>
                                      </p:tavLst>
                                    </p:anim>
                                    <p:anim calcmode="lin" valueType="num">
                                      <p:cBhvr>
                                        <p:cTn id="198" dur="500"/>
                                        <p:tgtEl>
                                          <p:spTgt spid="29"/>
                                        </p:tgtEl>
                                        <p:attrNameLst>
                                          <p:attrName>ppt_h</p:attrName>
                                        </p:attrNameLst>
                                      </p:cBhvr>
                                      <p:tavLst>
                                        <p:tav tm="0">
                                          <p:val>
                                            <p:strVal val="ppt_h"/>
                                          </p:val>
                                        </p:tav>
                                        <p:tav tm="100000">
                                          <p:val>
                                            <p:fltVal val="0"/>
                                          </p:val>
                                        </p:tav>
                                      </p:tavLst>
                                    </p:anim>
                                    <p:set>
                                      <p:cBhvr>
                                        <p:cTn id="199" dur="1" fill="hold">
                                          <p:stCondLst>
                                            <p:cond delay="499"/>
                                          </p:stCondLst>
                                        </p:cTn>
                                        <p:tgtEl>
                                          <p:spTgt spid="29"/>
                                        </p:tgtEl>
                                        <p:attrNameLst>
                                          <p:attrName>style.visibility</p:attrName>
                                        </p:attrNameLst>
                                      </p:cBhvr>
                                      <p:to>
                                        <p:strVal val="hidden"/>
                                      </p:to>
                                    </p:set>
                                  </p:childTnLst>
                                </p:cTn>
                              </p:par>
                              <p:par>
                                <p:cTn id="200" presetID="22" presetClass="entr" presetSubtype="8" fill="hold" grpId="0" nodeType="withEffect">
                                  <p:stCondLst>
                                    <p:cond delay="1250"/>
                                  </p:stCondLst>
                                  <p:childTnLst>
                                    <p:set>
                                      <p:cBhvr>
                                        <p:cTn id="201" dur="1" fill="hold">
                                          <p:stCondLst>
                                            <p:cond delay="0"/>
                                          </p:stCondLst>
                                        </p:cTn>
                                        <p:tgtEl>
                                          <p:spTgt spid="18"/>
                                        </p:tgtEl>
                                        <p:attrNameLst>
                                          <p:attrName>style.visibility</p:attrName>
                                        </p:attrNameLst>
                                      </p:cBhvr>
                                      <p:to>
                                        <p:strVal val="visible"/>
                                      </p:to>
                                    </p:set>
                                    <p:animEffect transition="in" filter="wipe(left)">
                                      <p:cBhvr>
                                        <p:cTn id="202" dur="500"/>
                                        <p:tgtEl>
                                          <p:spTgt spid="18"/>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ntr" presetSubtype="8" fill="hold" grpId="0" nodeType="clickEffect">
                                  <p:stCondLst>
                                    <p:cond delay="0"/>
                                  </p:stCondLst>
                                  <p:childTnLst>
                                    <p:set>
                                      <p:cBhvr>
                                        <p:cTn id="206" dur="1" fill="hold">
                                          <p:stCondLst>
                                            <p:cond delay="0"/>
                                          </p:stCondLst>
                                        </p:cTn>
                                        <p:tgtEl>
                                          <p:spTgt spid="16"/>
                                        </p:tgtEl>
                                        <p:attrNameLst>
                                          <p:attrName>style.visibility</p:attrName>
                                        </p:attrNameLst>
                                      </p:cBhvr>
                                      <p:to>
                                        <p:strVal val="visible"/>
                                      </p:to>
                                    </p:set>
                                    <p:animEffect transition="in" filter="wipe(left)">
                                      <p:cBhvr>
                                        <p:cTn id="207" dur="500"/>
                                        <p:tgtEl>
                                          <p:spTgt spid="16"/>
                                        </p:tgtEl>
                                      </p:cBhvr>
                                    </p:animEffect>
                                  </p:childTnLst>
                                </p:cTn>
                              </p:par>
                              <p:par>
                                <p:cTn id="208" presetID="18" presetClass="emph" presetSubtype="0" fill="hold" grpId="1" nodeType="withEffect">
                                  <p:stCondLst>
                                    <p:cond delay="0"/>
                                  </p:stCondLst>
                                  <p:childTnLst>
                                    <p:set>
                                      <p:cBhvr override="childStyle">
                                        <p:cTn id="209" dur="500" fill="hold"/>
                                        <p:tgtEl>
                                          <p:spTgt spid="16"/>
                                        </p:tgtEl>
                                        <p:attrNameLst>
                                          <p:attrName>style.textDecorationUnderline</p:attrName>
                                        </p:attrNameLst>
                                      </p:cBhvr>
                                      <p:to>
                                        <p:strVal val="true"/>
                                      </p:to>
                                    </p:set>
                                  </p:childTnLst>
                                </p:cTn>
                              </p:par>
                              <p:par>
                                <p:cTn id="210" presetID="22" presetClass="entr" presetSubtype="8" fill="hold" grpId="0" nodeType="withEffect">
                                  <p:stCondLst>
                                    <p:cond delay="0"/>
                                  </p:stCondLst>
                                  <p:childTnLst>
                                    <p:set>
                                      <p:cBhvr>
                                        <p:cTn id="211" dur="1" fill="hold">
                                          <p:stCondLst>
                                            <p:cond delay="0"/>
                                          </p:stCondLst>
                                        </p:cTn>
                                        <p:tgtEl>
                                          <p:spTgt spid="20"/>
                                        </p:tgtEl>
                                        <p:attrNameLst>
                                          <p:attrName>style.visibility</p:attrName>
                                        </p:attrNameLst>
                                      </p:cBhvr>
                                      <p:to>
                                        <p:strVal val="visible"/>
                                      </p:to>
                                    </p:set>
                                    <p:animEffect transition="in" filter="wipe(left)">
                                      <p:cBhvr>
                                        <p:cTn id="212" dur="500"/>
                                        <p:tgtEl>
                                          <p:spTgt spid="20"/>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grpId="0" nodeType="clickEffect">
                                  <p:stCondLst>
                                    <p:cond delay="0"/>
                                  </p:stCondLst>
                                  <p:childTnLst>
                                    <p:set>
                                      <p:cBhvr>
                                        <p:cTn id="216" dur="1" fill="hold">
                                          <p:stCondLst>
                                            <p:cond delay="0"/>
                                          </p:stCondLst>
                                        </p:cTn>
                                        <p:tgtEl>
                                          <p:spTgt spid="21"/>
                                        </p:tgtEl>
                                        <p:attrNameLst>
                                          <p:attrName>style.visibility</p:attrName>
                                        </p:attrNameLst>
                                      </p:cBhvr>
                                      <p:to>
                                        <p:strVal val="visible"/>
                                      </p:to>
                                    </p:set>
                                    <p:animEffect transition="in" filter="fade">
                                      <p:cBhvr>
                                        <p:cTn id="217" dur="250"/>
                                        <p:tgtEl>
                                          <p:spTgt spid="21"/>
                                        </p:tgtEl>
                                      </p:cBhvr>
                                    </p:animEffect>
                                  </p:childTnLst>
                                </p:cTn>
                              </p:par>
                              <p:par>
                                <p:cTn id="218" presetID="42" presetClass="path" presetSubtype="0" accel="50000" decel="50000" fill="hold" grpId="2" nodeType="withEffect">
                                  <p:stCondLst>
                                    <p:cond delay="0"/>
                                  </p:stCondLst>
                                  <p:childTnLst>
                                    <p:animMotion origin="layout" path="M -2.5E-6 -2.22222E-6 L 0.21441 -0.39676 " pathEditMode="relative" rAng="0" ptsTypes="AA">
                                      <p:cBhvr>
                                        <p:cTn id="219" dur="1750" fill="hold"/>
                                        <p:tgtEl>
                                          <p:spTgt spid="21"/>
                                        </p:tgtEl>
                                        <p:attrNameLst>
                                          <p:attrName>ppt_x</p:attrName>
                                          <p:attrName>ppt_y</p:attrName>
                                        </p:attrNameLst>
                                      </p:cBhvr>
                                      <p:rCtr x="10712" y="-19838"/>
                                    </p:animMotion>
                                  </p:childTnLst>
                                </p:cTn>
                              </p:par>
                              <p:par>
                                <p:cTn id="220" presetID="3" presetClass="emph" presetSubtype="10" fill="hold" grpId="3" nodeType="withEffect">
                                  <p:stCondLst>
                                    <p:cond delay="0"/>
                                  </p:stCondLst>
                                  <p:childTnLst>
                                    <p:animClr clrSpc="hsl" dir="ccw">
                                      <p:cBhvr override="childStyle">
                                        <p:cTn id="221" dur="1750" fill="hold"/>
                                        <p:tgtEl>
                                          <p:spTgt spid="21"/>
                                        </p:tgtEl>
                                        <p:attrNameLst>
                                          <p:attrName>style.color</p:attrName>
                                        </p:attrNameLst>
                                      </p:cBhvr>
                                      <p:to>
                                        <a:srgbClr val="FFFF00"/>
                                      </p:to>
                                    </p:animClr>
                                  </p:childTnLst>
                                </p:cTn>
                              </p:par>
                              <p:par>
                                <p:cTn id="222" presetID="23" presetClass="exit" presetSubtype="32" fill="hold" grpId="1" nodeType="withEffect">
                                  <p:stCondLst>
                                    <p:cond delay="0"/>
                                  </p:stCondLst>
                                  <p:childTnLst>
                                    <p:anim calcmode="lin" valueType="num">
                                      <p:cBhvr>
                                        <p:cTn id="223" dur="1500"/>
                                        <p:tgtEl>
                                          <p:spTgt spid="14"/>
                                        </p:tgtEl>
                                        <p:attrNameLst>
                                          <p:attrName>ppt_w</p:attrName>
                                        </p:attrNameLst>
                                      </p:cBhvr>
                                      <p:tavLst>
                                        <p:tav tm="0">
                                          <p:val>
                                            <p:strVal val="ppt_w"/>
                                          </p:val>
                                        </p:tav>
                                        <p:tav tm="100000">
                                          <p:val>
                                            <p:fltVal val="0"/>
                                          </p:val>
                                        </p:tav>
                                      </p:tavLst>
                                    </p:anim>
                                    <p:anim calcmode="lin" valueType="num">
                                      <p:cBhvr>
                                        <p:cTn id="224" dur="1500"/>
                                        <p:tgtEl>
                                          <p:spTgt spid="14"/>
                                        </p:tgtEl>
                                        <p:attrNameLst>
                                          <p:attrName>ppt_h</p:attrName>
                                        </p:attrNameLst>
                                      </p:cBhvr>
                                      <p:tavLst>
                                        <p:tav tm="0">
                                          <p:val>
                                            <p:strVal val="ppt_h"/>
                                          </p:val>
                                        </p:tav>
                                        <p:tav tm="100000">
                                          <p:val>
                                            <p:fltVal val="0"/>
                                          </p:val>
                                        </p:tav>
                                      </p:tavLst>
                                    </p:anim>
                                    <p:set>
                                      <p:cBhvr>
                                        <p:cTn id="225" dur="1" fill="hold">
                                          <p:stCondLst>
                                            <p:cond delay="1499"/>
                                          </p:stCondLst>
                                        </p:cTn>
                                        <p:tgtEl>
                                          <p:spTgt spid="14"/>
                                        </p:tgtEl>
                                        <p:attrNameLst>
                                          <p:attrName>style.visibility</p:attrName>
                                        </p:attrNameLst>
                                      </p:cBhvr>
                                      <p:to>
                                        <p:strVal val="hidden"/>
                                      </p:to>
                                    </p:set>
                                  </p:childTnLst>
                                </p:cTn>
                              </p:par>
                              <p:par>
                                <p:cTn id="226" presetID="23" presetClass="exit" presetSubtype="32" fill="hold" grpId="1" nodeType="withEffect">
                                  <p:stCondLst>
                                    <p:cond delay="0"/>
                                  </p:stCondLst>
                                  <p:childTnLst>
                                    <p:anim calcmode="lin" valueType="num">
                                      <p:cBhvr>
                                        <p:cTn id="227" dur="1500"/>
                                        <p:tgtEl>
                                          <p:spTgt spid="17"/>
                                        </p:tgtEl>
                                        <p:attrNameLst>
                                          <p:attrName>ppt_w</p:attrName>
                                        </p:attrNameLst>
                                      </p:cBhvr>
                                      <p:tavLst>
                                        <p:tav tm="0">
                                          <p:val>
                                            <p:strVal val="ppt_w"/>
                                          </p:val>
                                        </p:tav>
                                        <p:tav tm="100000">
                                          <p:val>
                                            <p:fltVal val="0"/>
                                          </p:val>
                                        </p:tav>
                                      </p:tavLst>
                                    </p:anim>
                                    <p:anim calcmode="lin" valueType="num">
                                      <p:cBhvr>
                                        <p:cTn id="228" dur="1500"/>
                                        <p:tgtEl>
                                          <p:spTgt spid="17"/>
                                        </p:tgtEl>
                                        <p:attrNameLst>
                                          <p:attrName>ppt_h</p:attrName>
                                        </p:attrNameLst>
                                      </p:cBhvr>
                                      <p:tavLst>
                                        <p:tav tm="0">
                                          <p:val>
                                            <p:strVal val="ppt_h"/>
                                          </p:val>
                                        </p:tav>
                                        <p:tav tm="100000">
                                          <p:val>
                                            <p:fltVal val="0"/>
                                          </p:val>
                                        </p:tav>
                                      </p:tavLst>
                                    </p:anim>
                                    <p:set>
                                      <p:cBhvr>
                                        <p:cTn id="229" dur="1" fill="hold">
                                          <p:stCondLst>
                                            <p:cond delay="1499"/>
                                          </p:stCondLst>
                                        </p:cTn>
                                        <p:tgtEl>
                                          <p:spTgt spid="17"/>
                                        </p:tgtEl>
                                        <p:attrNameLst>
                                          <p:attrName>style.visibility</p:attrName>
                                        </p:attrNameLst>
                                      </p:cBhvr>
                                      <p:to>
                                        <p:strVal val="hidden"/>
                                      </p:to>
                                    </p:set>
                                  </p:childTnLst>
                                </p:cTn>
                              </p:par>
                              <p:par>
                                <p:cTn id="230" presetID="23" presetClass="exit" presetSubtype="32" fill="hold" grpId="1" nodeType="withEffect">
                                  <p:stCondLst>
                                    <p:cond delay="0"/>
                                  </p:stCondLst>
                                  <p:childTnLst>
                                    <p:anim calcmode="lin" valueType="num">
                                      <p:cBhvr>
                                        <p:cTn id="231" dur="1500"/>
                                        <p:tgtEl>
                                          <p:spTgt spid="19"/>
                                        </p:tgtEl>
                                        <p:attrNameLst>
                                          <p:attrName>ppt_w</p:attrName>
                                        </p:attrNameLst>
                                      </p:cBhvr>
                                      <p:tavLst>
                                        <p:tav tm="0">
                                          <p:val>
                                            <p:strVal val="ppt_w"/>
                                          </p:val>
                                        </p:tav>
                                        <p:tav tm="100000">
                                          <p:val>
                                            <p:fltVal val="0"/>
                                          </p:val>
                                        </p:tav>
                                      </p:tavLst>
                                    </p:anim>
                                    <p:anim calcmode="lin" valueType="num">
                                      <p:cBhvr>
                                        <p:cTn id="232" dur="1500"/>
                                        <p:tgtEl>
                                          <p:spTgt spid="19"/>
                                        </p:tgtEl>
                                        <p:attrNameLst>
                                          <p:attrName>ppt_h</p:attrName>
                                        </p:attrNameLst>
                                      </p:cBhvr>
                                      <p:tavLst>
                                        <p:tav tm="0">
                                          <p:val>
                                            <p:strVal val="ppt_h"/>
                                          </p:val>
                                        </p:tav>
                                        <p:tav tm="100000">
                                          <p:val>
                                            <p:fltVal val="0"/>
                                          </p:val>
                                        </p:tav>
                                      </p:tavLst>
                                    </p:anim>
                                    <p:set>
                                      <p:cBhvr>
                                        <p:cTn id="233" dur="1" fill="hold">
                                          <p:stCondLst>
                                            <p:cond delay="1499"/>
                                          </p:stCondLst>
                                        </p:cTn>
                                        <p:tgtEl>
                                          <p:spTgt spid="19"/>
                                        </p:tgtEl>
                                        <p:attrNameLst>
                                          <p:attrName>style.visibility</p:attrName>
                                        </p:attrNameLst>
                                      </p:cBhvr>
                                      <p:to>
                                        <p:strVal val="hidden"/>
                                      </p:to>
                                    </p:set>
                                  </p:childTnLst>
                                </p:cTn>
                              </p:par>
                              <p:par>
                                <p:cTn id="234" presetID="23" presetClass="exit" presetSubtype="32" fill="hold" grpId="1" nodeType="withEffect">
                                  <p:stCondLst>
                                    <p:cond delay="0"/>
                                  </p:stCondLst>
                                  <p:childTnLst>
                                    <p:anim calcmode="lin" valueType="num">
                                      <p:cBhvr>
                                        <p:cTn id="235" dur="1500"/>
                                        <p:tgtEl>
                                          <p:spTgt spid="18"/>
                                        </p:tgtEl>
                                        <p:attrNameLst>
                                          <p:attrName>ppt_w</p:attrName>
                                        </p:attrNameLst>
                                      </p:cBhvr>
                                      <p:tavLst>
                                        <p:tav tm="0">
                                          <p:val>
                                            <p:strVal val="ppt_w"/>
                                          </p:val>
                                        </p:tav>
                                        <p:tav tm="100000">
                                          <p:val>
                                            <p:fltVal val="0"/>
                                          </p:val>
                                        </p:tav>
                                      </p:tavLst>
                                    </p:anim>
                                    <p:anim calcmode="lin" valueType="num">
                                      <p:cBhvr>
                                        <p:cTn id="236" dur="1500"/>
                                        <p:tgtEl>
                                          <p:spTgt spid="18"/>
                                        </p:tgtEl>
                                        <p:attrNameLst>
                                          <p:attrName>ppt_h</p:attrName>
                                        </p:attrNameLst>
                                      </p:cBhvr>
                                      <p:tavLst>
                                        <p:tav tm="0">
                                          <p:val>
                                            <p:strVal val="ppt_h"/>
                                          </p:val>
                                        </p:tav>
                                        <p:tav tm="100000">
                                          <p:val>
                                            <p:fltVal val="0"/>
                                          </p:val>
                                        </p:tav>
                                      </p:tavLst>
                                    </p:anim>
                                    <p:set>
                                      <p:cBhvr>
                                        <p:cTn id="237" dur="1" fill="hold">
                                          <p:stCondLst>
                                            <p:cond delay="1499"/>
                                          </p:stCondLst>
                                        </p:cTn>
                                        <p:tgtEl>
                                          <p:spTgt spid="18"/>
                                        </p:tgtEl>
                                        <p:attrNameLst>
                                          <p:attrName>style.visibility</p:attrName>
                                        </p:attrNameLst>
                                      </p:cBhvr>
                                      <p:to>
                                        <p:strVal val="hidden"/>
                                      </p:to>
                                    </p:set>
                                  </p:childTnLst>
                                </p:cTn>
                              </p:par>
                              <p:par>
                                <p:cTn id="238" presetID="23" presetClass="exit" presetSubtype="32" fill="hold" grpId="2" nodeType="withEffect">
                                  <p:stCondLst>
                                    <p:cond delay="0"/>
                                  </p:stCondLst>
                                  <p:childTnLst>
                                    <p:anim calcmode="lin" valueType="num">
                                      <p:cBhvr>
                                        <p:cTn id="239" dur="1500"/>
                                        <p:tgtEl>
                                          <p:spTgt spid="16"/>
                                        </p:tgtEl>
                                        <p:attrNameLst>
                                          <p:attrName>ppt_w</p:attrName>
                                        </p:attrNameLst>
                                      </p:cBhvr>
                                      <p:tavLst>
                                        <p:tav tm="0">
                                          <p:val>
                                            <p:strVal val="ppt_w"/>
                                          </p:val>
                                        </p:tav>
                                        <p:tav tm="100000">
                                          <p:val>
                                            <p:fltVal val="0"/>
                                          </p:val>
                                        </p:tav>
                                      </p:tavLst>
                                    </p:anim>
                                    <p:anim calcmode="lin" valueType="num">
                                      <p:cBhvr>
                                        <p:cTn id="240" dur="1500"/>
                                        <p:tgtEl>
                                          <p:spTgt spid="16"/>
                                        </p:tgtEl>
                                        <p:attrNameLst>
                                          <p:attrName>ppt_h</p:attrName>
                                        </p:attrNameLst>
                                      </p:cBhvr>
                                      <p:tavLst>
                                        <p:tav tm="0">
                                          <p:val>
                                            <p:strVal val="ppt_h"/>
                                          </p:val>
                                        </p:tav>
                                        <p:tav tm="100000">
                                          <p:val>
                                            <p:fltVal val="0"/>
                                          </p:val>
                                        </p:tav>
                                      </p:tavLst>
                                    </p:anim>
                                    <p:set>
                                      <p:cBhvr>
                                        <p:cTn id="241" dur="1" fill="hold">
                                          <p:stCondLst>
                                            <p:cond delay="1499"/>
                                          </p:stCondLst>
                                        </p:cTn>
                                        <p:tgtEl>
                                          <p:spTgt spid="16"/>
                                        </p:tgtEl>
                                        <p:attrNameLst>
                                          <p:attrName>style.visibility</p:attrName>
                                        </p:attrNameLst>
                                      </p:cBhvr>
                                      <p:to>
                                        <p:strVal val="hidden"/>
                                      </p:to>
                                    </p:set>
                                  </p:childTnLst>
                                </p:cTn>
                              </p:par>
                              <p:par>
                                <p:cTn id="242" presetID="23" presetClass="exit" presetSubtype="32" fill="hold" grpId="1" nodeType="withEffect">
                                  <p:stCondLst>
                                    <p:cond delay="0"/>
                                  </p:stCondLst>
                                  <p:childTnLst>
                                    <p:anim calcmode="lin" valueType="num">
                                      <p:cBhvr>
                                        <p:cTn id="243" dur="1500"/>
                                        <p:tgtEl>
                                          <p:spTgt spid="20"/>
                                        </p:tgtEl>
                                        <p:attrNameLst>
                                          <p:attrName>ppt_w</p:attrName>
                                        </p:attrNameLst>
                                      </p:cBhvr>
                                      <p:tavLst>
                                        <p:tav tm="0">
                                          <p:val>
                                            <p:strVal val="ppt_w"/>
                                          </p:val>
                                        </p:tav>
                                        <p:tav tm="100000">
                                          <p:val>
                                            <p:fltVal val="0"/>
                                          </p:val>
                                        </p:tav>
                                      </p:tavLst>
                                    </p:anim>
                                    <p:anim calcmode="lin" valueType="num">
                                      <p:cBhvr>
                                        <p:cTn id="244" dur="1500"/>
                                        <p:tgtEl>
                                          <p:spTgt spid="20"/>
                                        </p:tgtEl>
                                        <p:attrNameLst>
                                          <p:attrName>ppt_h</p:attrName>
                                        </p:attrNameLst>
                                      </p:cBhvr>
                                      <p:tavLst>
                                        <p:tav tm="0">
                                          <p:val>
                                            <p:strVal val="ppt_h"/>
                                          </p:val>
                                        </p:tav>
                                        <p:tav tm="100000">
                                          <p:val>
                                            <p:fltVal val="0"/>
                                          </p:val>
                                        </p:tav>
                                      </p:tavLst>
                                    </p:anim>
                                    <p:set>
                                      <p:cBhvr>
                                        <p:cTn id="245" dur="1" fill="hold">
                                          <p:stCondLst>
                                            <p:cond delay="1499"/>
                                          </p:stCondLst>
                                        </p:cTn>
                                        <p:tgtEl>
                                          <p:spTgt spid="20"/>
                                        </p:tgtEl>
                                        <p:attrNameLst>
                                          <p:attrName>style.visibility</p:attrName>
                                        </p:attrNameLst>
                                      </p:cBhvr>
                                      <p:to>
                                        <p:strVal val="hidden"/>
                                      </p:to>
                                    </p:set>
                                  </p:childTnLst>
                                </p:cTn>
                              </p:par>
                              <p:par>
                                <p:cTn id="246" presetID="23" presetClass="exit" presetSubtype="32" fill="hold" grpId="2" nodeType="withEffect">
                                  <p:stCondLst>
                                    <p:cond delay="0"/>
                                  </p:stCondLst>
                                  <p:childTnLst>
                                    <p:anim calcmode="lin" valueType="num">
                                      <p:cBhvr>
                                        <p:cTn id="247" dur="1500"/>
                                        <p:tgtEl>
                                          <p:spTgt spid="30"/>
                                        </p:tgtEl>
                                        <p:attrNameLst>
                                          <p:attrName>ppt_w</p:attrName>
                                        </p:attrNameLst>
                                      </p:cBhvr>
                                      <p:tavLst>
                                        <p:tav tm="0">
                                          <p:val>
                                            <p:strVal val="ppt_w"/>
                                          </p:val>
                                        </p:tav>
                                        <p:tav tm="100000">
                                          <p:val>
                                            <p:fltVal val="0"/>
                                          </p:val>
                                        </p:tav>
                                      </p:tavLst>
                                    </p:anim>
                                    <p:anim calcmode="lin" valueType="num">
                                      <p:cBhvr>
                                        <p:cTn id="248" dur="1500"/>
                                        <p:tgtEl>
                                          <p:spTgt spid="30"/>
                                        </p:tgtEl>
                                        <p:attrNameLst>
                                          <p:attrName>ppt_h</p:attrName>
                                        </p:attrNameLst>
                                      </p:cBhvr>
                                      <p:tavLst>
                                        <p:tav tm="0">
                                          <p:val>
                                            <p:strVal val="ppt_h"/>
                                          </p:val>
                                        </p:tav>
                                        <p:tav tm="100000">
                                          <p:val>
                                            <p:fltVal val="0"/>
                                          </p:val>
                                        </p:tav>
                                      </p:tavLst>
                                    </p:anim>
                                    <p:set>
                                      <p:cBhvr>
                                        <p:cTn id="249" dur="1" fill="hold">
                                          <p:stCondLst>
                                            <p:cond delay="1499"/>
                                          </p:stCondLst>
                                        </p:cTn>
                                        <p:tgtEl>
                                          <p:spTgt spid="30"/>
                                        </p:tgtEl>
                                        <p:attrNameLst>
                                          <p:attrName>style.visibility</p:attrName>
                                        </p:attrNameLst>
                                      </p:cBhvr>
                                      <p:to>
                                        <p:strVal val="hidden"/>
                                      </p:to>
                                    </p:set>
                                  </p:childTnLst>
                                </p:cTn>
                              </p:par>
                              <p:par>
                                <p:cTn id="250" presetID="42" presetClass="path" presetSubtype="0" fill="hold" grpId="2" nodeType="withEffect">
                                  <p:stCondLst>
                                    <p:cond delay="0"/>
                                  </p:stCondLst>
                                  <p:childTnLst>
                                    <p:animMotion origin="layout" path="M 0 0 L 0.06042 -0.02269 " pathEditMode="relative" rAng="0" ptsTypes="AA">
                                      <p:cBhvr>
                                        <p:cTn id="251" dur="1500" fill="hold"/>
                                        <p:tgtEl>
                                          <p:spTgt spid="14"/>
                                        </p:tgtEl>
                                        <p:attrNameLst>
                                          <p:attrName>ppt_x</p:attrName>
                                          <p:attrName>ppt_y</p:attrName>
                                        </p:attrNameLst>
                                      </p:cBhvr>
                                      <p:rCtr x="3021" y="-1134"/>
                                    </p:animMotion>
                                  </p:childTnLst>
                                </p:cTn>
                              </p:par>
                              <p:par>
                                <p:cTn id="252" presetID="42" presetClass="path" presetSubtype="0" fill="hold" grpId="2" nodeType="withEffect">
                                  <p:stCondLst>
                                    <p:cond delay="0"/>
                                  </p:stCondLst>
                                  <p:childTnLst>
                                    <p:animMotion origin="layout" path="M 4.44444E-6 -1.85185E-6 L 0.47361 -0.04352 " pathEditMode="relative" rAng="0" ptsTypes="AA">
                                      <p:cBhvr>
                                        <p:cTn id="253" dur="1500" fill="hold"/>
                                        <p:tgtEl>
                                          <p:spTgt spid="17"/>
                                        </p:tgtEl>
                                        <p:attrNameLst>
                                          <p:attrName>ppt_x</p:attrName>
                                          <p:attrName>ppt_y</p:attrName>
                                        </p:attrNameLst>
                                      </p:cBhvr>
                                      <p:rCtr x="23681" y="-2176"/>
                                    </p:animMotion>
                                  </p:childTnLst>
                                </p:cTn>
                              </p:par>
                              <p:par>
                                <p:cTn id="254" presetID="42" presetClass="path" presetSubtype="0" fill="hold" grpId="2" nodeType="withEffect">
                                  <p:stCondLst>
                                    <p:cond delay="0"/>
                                  </p:stCondLst>
                                  <p:childTnLst>
                                    <p:animMotion origin="layout" path="M -1.11111E-6 4.44444E-6 L 0.34306 -0.21551 " pathEditMode="relative" rAng="0" ptsTypes="AA">
                                      <p:cBhvr>
                                        <p:cTn id="255" dur="1500" fill="hold"/>
                                        <p:tgtEl>
                                          <p:spTgt spid="19"/>
                                        </p:tgtEl>
                                        <p:attrNameLst>
                                          <p:attrName>ppt_x</p:attrName>
                                          <p:attrName>ppt_y</p:attrName>
                                        </p:attrNameLst>
                                      </p:cBhvr>
                                      <p:rCtr x="17153" y="-10787"/>
                                    </p:animMotion>
                                  </p:childTnLst>
                                </p:cTn>
                              </p:par>
                              <p:par>
                                <p:cTn id="256" presetID="42" presetClass="path" presetSubtype="0" fill="hold" grpId="2" nodeType="withEffect">
                                  <p:stCondLst>
                                    <p:cond delay="0"/>
                                  </p:stCondLst>
                                  <p:childTnLst>
                                    <p:animMotion origin="layout" path="M 3.88889E-6 2.59259E-6 L 0.33437 -0.41204 " pathEditMode="relative" rAng="0" ptsTypes="AA">
                                      <p:cBhvr>
                                        <p:cTn id="257" dur="1500" fill="hold"/>
                                        <p:tgtEl>
                                          <p:spTgt spid="18"/>
                                        </p:tgtEl>
                                        <p:attrNameLst>
                                          <p:attrName>ppt_x</p:attrName>
                                          <p:attrName>ppt_y</p:attrName>
                                        </p:attrNameLst>
                                      </p:cBhvr>
                                      <p:rCtr x="16719" y="-20602"/>
                                    </p:animMotion>
                                  </p:childTnLst>
                                </p:cTn>
                              </p:par>
                              <p:par>
                                <p:cTn id="258" presetID="42" presetClass="path" presetSubtype="0" fill="hold" grpId="3" nodeType="withEffect">
                                  <p:stCondLst>
                                    <p:cond delay="0"/>
                                  </p:stCondLst>
                                  <p:childTnLst>
                                    <p:animMotion origin="layout" path="M -5.55556E-7 1.85185E-6 L 0.20781 -0.32037 " pathEditMode="relative" rAng="0" ptsTypes="AA">
                                      <p:cBhvr>
                                        <p:cTn id="259" dur="1500" fill="hold"/>
                                        <p:tgtEl>
                                          <p:spTgt spid="16"/>
                                        </p:tgtEl>
                                        <p:attrNameLst>
                                          <p:attrName>ppt_x</p:attrName>
                                          <p:attrName>ppt_y</p:attrName>
                                        </p:attrNameLst>
                                      </p:cBhvr>
                                      <p:rCtr x="10382" y="-16019"/>
                                    </p:animMotion>
                                  </p:childTnLst>
                                </p:cTn>
                              </p:par>
                              <p:par>
                                <p:cTn id="260" presetID="42" presetClass="path" presetSubtype="0" fill="hold" grpId="2" nodeType="withEffect">
                                  <p:stCondLst>
                                    <p:cond delay="0"/>
                                  </p:stCondLst>
                                  <p:childTnLst>
                                    <p:animMotion origin="layout" path="M 2.22222E-6 0 L 0.20764 -0.31667 " pathEditMode="relative" rAng="0" ptsTypes="AA">
                                      <p:cBhvr>
                                        <p:cTn id="261" dur="1500" fill="hold"/>
                                        <p:tgtEl>
                                          <p:spTgt spid="20"/>
                                        </p:tgtEl>
                                        <p:attrNameLst>
                                          <p:attrName>ppt_x</p:attrName>
                                          <p:attrName>ppt_y</p:attrName>
                                        </p:attrNameLst>
                                      </p:cBhvr>
                                      <p:rCtr x="10382" y="-15833"/>
                                    </p:animMotion>
                                  </p:childTnLst>
                                </p:cTn>
                              </p:par>
                              <p:par>
                                <p:cTn id="262" presetID="42" presetClass="path" presetSubtype="0" fill="hold" grpId="3" nodeType="withEffect">
                                  <p:stCondLst>
                                    <p:cond delay="0"/>
                                  </p:stCondLst>
                                  <p:childTnLst>
                                    <p:animMotion origin="layout" path="M -3.61111E-6 0 L 0.19375 -0.01921 " pathEditMode="relative" rAng="0" ptsTypes="AA">
                                      <p:cBhvr>
                                        <p:cTn id="263" dur="1500" fill="hold"/>
                                        <p:tgtEl>
                                          <p:spTgt spid="30"/>
                                        </p:tgtEl>
                                        <p:attrNameLst>
                                          <p:attrName>ppt_x</p:attrName>
                                          <p:attrName>ppt_y</p:attrName>
                                        </p:attrNameLst>
                                      </p:cBhvr>
                                      <p:rCtr x="9687" y="-9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6" grpId="1"/>
      <p:bldP spid="16" grpId="2"/>
      <p:bldP spid="16" grpId="3"/>
      <p:bldP spid="14" grpId="0"/>
      <p:bldP spid="14" grpId="1"/>
      <p:bldP spid="14" grpId="2"/>
      <p:bldP spid="3074" grpId="0"/>
      <p:bldP spid="3074" grpId="1"/>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5" grpId="0"/>
      <p:bldP spid="15" grpId="1"/>
      <p:bldP spid="15" grpId="2"/>
      <p:bldP spid="17" grpId="0" animBg="1"/>
      <p:bldP spid="17" grpId="1" animBg="1"/>
      <p:bldP spid="17" grpId="2" animBg="1"/>
      <p:bldP spid="18" grpId="0" animBg="1"/>
      <p:bldP spid="18" grpId="1" animBg="1"/>
      <p:bldP spid="18" grpId="2" animBg="1"/>
      <p:bldP spid="19" grpId="0"/>
      <p:bldP spid="19" grpId="1"/>
      <p:bldP spid="19" grpId="2"/>
      <p:bldP spid="20" grpId="0"/>
      <p:bldP spid="20" grpId="1"/>
      <p:bldP spid="20" grpId="2"/>
      <p:bldP spid="21" grpId="0"/>
      <p:bldP spid="21" grpId="2"/>
      <p:bldP spid="21" grpId="3"/>
      <p:bldP spid="23" grpId="0"/>
      <p:bldP spid="23" grpId="1"/>
      <p:bldP spid="24" grpId="0"/>
      <p:bldP spid="24" grpId="1"/>
      <p:bldP spid="25" grpId="0"/>
      <p:bldP spid="25" grpId="1"/>
      <p:bldP spid="26" grpId="0"/>
      <p:bldP spid="26" grpId="1"/>
      <p:bldP spid="27" grpId="0"/>
      <p:bldP spid="27" grpId="1"/>
      <p:bldP spid="28" grpId="0"/>
      <p:bldP spid="28" grpId="1"/>
      <p:bldP spid="29" grpId="0"/>
      <p:bldP spid="29" grpId="1"/>
      <p:bldP spid="30" grpId="0"/>
      <p:bldP spid="30" grpId="2"/>
      <p:bldP spid="30" grpId="3"/>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7FCBF9-DE6A-5A4A-455B-8FC8367A27A6}"/>
              </a:ext>
            </a:extLst>
          </p:cNvPr>
          <p:cNvPicPr>
            <a:picLocks noChangeAspect="1"/>
          </p:cNvPicPr>
          <p:nvPr/>
        </p:nvPicPr>
        <p:blipFill rotWithShape="1">
          <a:blip r:embed="rId3">
            <a:extLst>
              <a:ext uri="{28A0092B-C50C-407E-A947-70E740481C1C}">
                <a14:useLocalDpi xmlns:a14="http://schemas.microsoft.com/office/drawing/2010/main" val="0"/>
              </a:ext>
            </a:extLst>
          </a:blip>
          <a:srcRect l="11724"/>
          <a:stretch/>
        </p:blipFill>
        <p:spPr>
          <a:xfrm>
            <a:off x="-1" y="0"/>
            <a:ext cx="9144001" cy="6858000"/>
          </a:xfrm>
          <a:prstGeom prst="rect">
            <a:avLst/>
          </a:prstGeom>
        </p:spPr>
      </p:pic>
      <p:sp>
        <p:nvSpPr>
          <p:cNvPr id="10" name="Title 1">
            <a:extLst>
              <a:ext uri="{FF2B5EF4-FFF2-40B4-BE49-F238E27FC236}">
                <a16:creationId xmlns:a16="http://schemas.microsoft.com/office/drawing/2014/main" id="{951982F8-B559-1EC9-E5B4-791704FD0B22}"/>
              </a:ext>
            </a:extLst>
          </p:cNvPr>
          <p:cNvSpPr txBox="1">
            <a:spLocks/>
          </p:cNvSpPr>
          <p:nvPr/>
        </p:nvSpPr>
        <p:spPr>
          <a:xfrm>
            <a:off x="2095500" y="5149789"/>
            <a:ext cx="16681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from</a:t>
            </a:r>
          </a:p>
        </p:txBody>
      </p:sp>
      <p:sp>
        <p:nvSpPr>
          <p:cNvPr id="11" name="Title 1">
            <a:extLst>
              <a:ext uri="{FF2B5EF4-FFF2-40B4-BE49-F238E27FC236}">
                <a16:creationId xmlns:a16="http://schemas.microsoft.com/office/drawing/2014/main" id="{AA6FBA9C-D982-3E5F-322A-F0483A28E547}"/>
              </a:ext>
            </a:extLst>
          </p:cNvPr>
          <p:cNvSpPr txBox="1">
            <a:spLocks/>
          </p:cNvSpPr>
          <p:nvPr/>
        </p:nvSpPr>
        <p:spPr>
          <a:xfrm>
            <a:off x="3221038" y="3807558"/>
            <a:ext cx="16681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from</a:t>
            </a:r>
          </a:p>
        </p:txBody>
      </p:sp>
      <p:sp>
        <p:nvSpPr>
          <p:cNvPr id="12" name="Title 1">
            <a:extLst>
              <a:ext uri="{FF2B5EF4-FFF2-40B4-BE49-F238E27FC236}">
                <a16:creationId xmlns:a16="http://schemas.microsoft.com/office/drawing/2014/main" id="{E590D436-6BEC-E215-E7C2-7499040CB33B}"/>
              </a:ext>
            </a:extLst>
          </p:cNvPr>
          <p:cNvSpPr txBox="1">
            <a:spLocks/>
          </p:cNvSpPr>
          <p:nvPr/>
        </p:nvSpPr>
        <p:spPr>
          <a:xfrm>
            <a:off x="2111375" y="4479071"/>
            <a:ext cx="16681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from</a:t>
            </a:r>
          </a:p>
        </p:txBody>
      </p:sp>
      <p:sp>
        <p:nvSpPr>
          <p:cNvPr id="25" name="is">
            <a:extLst>
              <a:ext uri="{FF2B5EF4-FFF2-40B4-BE49-F238E27FC236}">
                <a16:creationId xmlns:a16="http://schemas.microsoft.com/office/drawing/2014/main" id="{0F66B1F8-C5C5-399B-5F50-94C35619A9A2}"/>
              </a:ext>
            </a:extLst>
          </p:cNvPr>
          <p:cNvSpPr txBox="1">
            <a:spLocks/>
          </p:cNvSpPr>
          <p:nvPr/>
        </p:nvSpPr>
        <p:spPr>
          <a:xfrm>
            <a:off x="8029694" y="2193570"/>
            <a:ext cx="68307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cs typeface="Calibri" panose="020F0502020204030204" pitchFamily="34" charset="0"/>
              </a:rPr>
              <a:t>is</a:t>
            </a:r>
          </a:p>
        </p:txBody>
      </p:sp>
      <p:sp>
        <p:nvSpPr>
          <p:cNvPr id="9" name="Final">
            <a:extLst>
              <a:ext uri="{FF2B5EF4-FFF2-40B4-BE49-F238E27FC236}">
                <a16:creationId xmlns:a16="http://schemas.microsoft.com/office/drawing/2014/main" id="{0D6FA572-7521-03A1-5A61-BEDB258AC877}"/>
              </a:ext>
            </a:extLst>
          </p:cNvPr>
          <p:cNvSpPr txBox="1">
            <a:spLocks noChangeArrowheads="1"/>
          </p:cNvSpPr>
          <p:nvPr/>
        </p:nvSpPr>
        <p:spPr bwMode="auto">
          <a:xfrm>
            <a:off x="895025" y="2014779"/>
            <a:ext cx="7849892" cy="39520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purpose of the commandment is</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br>
              <a:rPr lang="en-US" altLang="en-US" sz="18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love from a pure heart</a:t>
            </a:r>
            <a:b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a:t>
            </a:r>
            <a:r>
              <a:rPr lang="en-US" altLang="en-US" sz="36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from a good conscience</a:t>
            </a:r>
            <a:b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a:t>
            </a:r>
            <a:r>
              <a:rPr lang="en-US" altLang="en-US" sz="3600"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from sincere faith</a:t>
            </a:r>
            <a:endParaRPr lang="en-US" altLang="en-US" sz="4000" b="1" i="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476260"/>
            <a:ext cx="8229600" cy="3845927"/>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Now the purpose of the commandment is love from a pure heart, from a good conscience, and from sincere faith, …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Timothy 1:5</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6670619D-E7BB-E711-E960-7997F7D1EC13}"/>
              </a:ext>
            </a:extLst>
          </p:cNvPr>
          <p:cNvSpPr txBox="1">
            <a:spLocks noChangeArrowheads="1"/>
          </p:cNvSpPr>
          <p:nvPr/>
        </p:nvSpPr>
        <p:spPr bwMode="auto">
          <a:xfrm>
            <a:off x="3644899" y="1693826"/>
            <a:ext cx="3962811" cy="7863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purpose of the</a:t>
            </a:r>
          </a:p>
        </p:txBody>
      </p:sp>
      <p:sp>
        <p:nvSpPr>
          <p:cNvPr id="4" name="Rectangle 2">
            <a:extLst>
              <a:ext uri="{FF2B5EF4-FFF2-40B4-BE49-F238E27FC236}">
                <a16:creationId xmlns:a16="http://schemas.microsoft.com/office/drawing/2014/main" id="{884D30BC-9898-EDB8-F599-D464B5A72450}"/>
              </a:ext>
            </a:extLst>
          </p:cNvPr>
          <p:cNvSpPr txBox="1">
            <a:spLocks noChangeArrowheads="1"/>
          </p:cNvSpPr>
          <p:nvPr/>
        </p:nvSpPr>
        <p:spPr bwMode="auto">
          <a:xfrm>
            <a:off x="208935" y="2366926"/>
            <a:ext cx="4748981" cy="779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commandment is</a:t>
            </a:r>
          </a:p>
        </p:txBody>
      </p:sp>
      <p:sp>
        <p:nvSpPr>
          <p:cNvPr id="5" name="Rectangle 2">
            <a:extLst>
              <a:ext uri="{FF2B5EF4-FFF2-40B4-BE49-F238E27FC236}">
                <a16:creationId xmlns:a16="http://schemas.microsoft.com/office/drawing/2014/main" id="{6ED56139-879D-45C1-DCA5-4A0BCD23253B}"/>
              </a:ext>
            </a:extLst>
          </p:cNvPr>
          <p:cNvSpPr txBox="1">
            <a:spLocks noChangeArrowheads="1"/>
          </p:cNvSpPr>
          <p:nvPr/>
        </p:nvSpPr>
        <p:spPr bwMode="auto">
          <a:xfrm>
            <a:off x="4447363" y="2379626"/>
            <a:ext cx="4409044" cy="7593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love from a pure</a:t>
            </a:r>
          </a:p>
        </p:txBody>
      </p:sp>
      <p:sp>
        <p:nvSpPr>
          <p:cNvPr id="6" name="Rectangle 2">
            <a:extLst>
              <a:ext uri="{FF2B5EF4-FFF2-40B4-BE49-F238E27FC236}">
                <a16:creationId xmlns:a16="http://schemas.microsoft.com/office/drawing/2014/main" id="{EC69B833-AD1D-D251-B75F-191C38494049}"/>
              </a:ext>
            </a:extLst>
          </p:cNvPr>
          <p:cNvSpPr txBox="1">
            <a:spLocks noChangeArrowheads="1"/>
          </p:cNvSpPr>
          <p:nvPr/>
        </p:nvSpPr>
        <p:spPr bwMode="auto">
          <a:xfrm>
            <a:off x="774699" y="3040027"/>
            <a:ext cx="1703030" cy="774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heart</a:t>
            </a:r>
          </a:p>
        </p:txBody>
      </p:sp>
      <p:sp>
        <p:nvSpPr>
          <p:cNvPr id="7" name="Rectangle 2">
            <a:extLst>
              <a:ext uri="{FF2B5EF4-FFF2-40B4-BE49-F238E27FC236}">
                <a16:creationId xmlns:a16="http://schemas.microsoft.com/office/drawing/2014/main" id="{951596CD-36FA-433D-F3F7-DD5D3708D65A}"/>
              </a:ext>
            </a:extLst>
          </p:cNvPr>
          <p:cNvSpPr txBox="1">
            <a:spLocks noChangeArrowheads="1"/>
          </p:cNvSpPr>
          <p:nvPr/>
        </p:nvSpPr>
        <p:spPr bwMode="auto">
          <a:xfrm>
            <a:off x="2209800" y="3040026"/>
            <a:ext cx="610091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from a good conscience</a:t>
            </a:r>
          </a:p>
        </p:txBody>
      </p:sp>
      <p:sp>
        <p:nvSpPr>
          <p:cNvPr id="8" name="Rectangle 2">
            <a:extLst>
              <a:ext uri="{FF2B5EF4-FFF2-40B4-BE49-F238E27FC236}">
                <a16:creationId xmlns:a16="http://schemas.microsoft.com/office/drawing/2014/main" id="{A0C69596-9DCD-9E4A-DAEE-441F6D29CA7B}"/>
              </a:ext>
            </a:extLst>
          </p:cNvPr>
          <p:cNvSpPr txBox="1">
            <a:spLocks noChangeArrowheads="1"/>
          </p:cNvSpPr>
          <p:nvPr/>
        </p:nvSpPr>
        <p:spPr bwMode="auto">
          <a:xfrm>
            <a:off x="2426110" y="3713126"/>
            <a:ext cx="4622389" cy="7728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from sincere faith</a:t>
            </a:r>
          </a:p>
        </p:txBody>
      </p:sp>
      <p:sp>
        <p:nvSpPr>
          <p:cNvPr id="13" name="Rectangle 2">
            <a:extLst>
              <a:ext uri="{FF2B5EF4-FFF2-40B4-BE49-F238E27FC236}">
                <a16:creationId xmlns:a16="http://schemas.microsoft.com/office/drawing/2014/main" id="{330B5FB8-5A05-848E-70DD-7CA89CF34F65}"/>
              </a:ext>
            </a:extLst>
          </p:cNvPr>
          <p:cNvSpPr txBox="1">
            <a:spLocks noChangeArrowheads="1"/>
          </p:cNvSpPr>
          <p:nvPr/>
        </p:nvSpPr>
        <p:spPr bwMode="auto">
          <a:xfrm>
            <a:off x="168737" y="2071357"/>
            <a:ext cx="786156" cy="962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
        <p:nvSpPr>
          <p:cNvPr id="14" name="=">
            <a:extLst>
              <a:ext uri="{FF2B5EF4-FFF2-40B4-BE49-F238E27FC236}">
                <a16:creationId xmlns:a16="http://schemas.microsoft.com/office/drawing/2014/main" id="{B813020D-081F-5FC3-6FF5-AA9C76B79862}"/>
              </a:ext>
            </a:extLst>
          </p:cNvPr>
          <p:cNvSpPr>
            <a:spLocks noChangeArrowheads="1"/>
          </p:cNvSpPr>
          <p:nvPr/>
        </p:nvSpPr>
        <p:spPr bwMode="auto">
          <a:xfrm>
            <a:off x="7990083" y="2120597"/>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5" name="Rectangle 6">
            <a:extLst>
              <a:ext uri="{FF2B5EF4-FFF2-40B4-BE49-F238E27FC236}">
                <a16:creationId xmlns:a16="http://schemas.microsoft.com/office/drawing/2014/main" id="{2908FC01-2F29-01F9-9DB9-7D3C05B98DB0}"/>
              </a:ext>
            </a:extLst>
          </p:cNvPr>
          <p:cNvSpPr>
            <a:spLocks noChangeArrowheads="1"/>
          </p:cNvSpPr>
          <p:nvPr/>
        </p:nvSpPr>
        <p:spPr bwMode="auto">
          <a:xfrm>
            <a:off x="1516669" y="3788331"/>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lvl="0" algn="ctr">
              <a:defRPr/>
            </a:pPr>
            <a:r>
              <a:rPr lang="en-US" altLang="en-US" sz="3600" b="1" kern="0" dirty="0">
                <a:ln w="3175" cmpd="sng">
                  <a:solidFill>
                    <a:schemeClr val="bg1"/>
                  </a:solidFill>
                  <a:prstDash val="solid"/>
                  <a:miter lim="800000"/>
                </a:ln>
                <a:solidFill>
                  <a:srgbClr val="C00000"/>
                </a:solidFill>
                <a:effectLst>
                  <a:glow rad="76200">
                    <a:srgbClr val="000000"/>
                  </a:glow>
                  <a:outerShdw blurRad="50800" algn="tl" rotWithShape="0">
                    <a:srgbClr val="000000"/>
                  </a:outerShdw>
                </a:effectLst>
                <a:latin typeface="Calibri" panose="020F0502020204030204" pitchFamily="34" charset="0"/>
                <a:ea typeface="+mj-ea"/>
                <a:cs typeface="+mj-cs"/>
              </a:rPr>
              <a:t>①</a:t>
            </a:r>
            <a:endParaRPr kumimoji="0" lang="en-US" sz="7200" b="1" i="0" u="none" strike="noStrike" kern="1200" cap="none" spc="0" normalizeH="0" baseline="0" noProof="0" dirty="0">
              <a:ln w="3175" cmpd="sng">
                <a:solidFill>
                  <a:schemeClr val="bg1"/>
                </a:solidFill>
                <a:prstDash val="solid"/>
                <a:miter lim="800000"/>
              </a:ln>
              <a:solidFill>
                <a:srgbClr val="C00000"/>
              </a:solidFill>
              <a:effectLst>
                <a:glow rad="76200">
                  <a:srgbClr val="000000"/>
                </a:glow>
                <a:outerShdw blurRad="50800" algn="tl" rotWithShape="0">
                  <a:srgbClr val="000000"/>
                </a:outerShdw>
              </a:effectLst>
              <a:uLnTx/>
              <a:uFillTx/>
              <a:latin typeface="Calibri" panose="020F0502020204030204" pitchFamily="34" charset="0"/>
            </a:endParaRPr>
          </a:p>
        </p:txBody>
      </p:sp>
      <p:sp>
        <p:nvSpPr>
          <p:cNvPr id="16" name="Rectangle 6">
            <a:extLst>
              <a:ext uri="{FF2B5EF4-FFF2-40B4-BE49-F238E27FC236}">
                <a16:creationId xmlns:a16="http://schemas.microsoft.com/office/drawing/2014/main" id="{9D0BCE51-D224-8113-D069-80858623CCA1}"/>
              </a:ext>
            </a:extLst>
          </p:cNvPr>
          <p:cNvSpPr>
            <a:spLocks noChangeArrowheads="1"/>
          </p:cNvSpPr>
          <p:nvPr/>
        </p:nvSpPr>
        <p:spPr bwMode="auto">
          <a:xfrm>
            <a:off x="1523990" y="4495945"/>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lvl="0" algn="ctr">
              <a:defRPr/>
            </a:pPr>
            <a:r>
              <a:rPr lang="en-US" altLang="en-US" sz="3600" b="1" kern="0" dirty="0">
                <a:ln w="3175" cmpd="sng">
                  <a:solidFill>
                    <a:schemeClr val="bg1"/>
                  </a:solidFill>
                  <a:prstDash val="solid"/>
                  <a:miter lim="800000"/>
                </a:ln>
                <a:solidFill>
                  <a:srgbClr val="C00000"/>
                </a:solidFill>
                <a:effectLst>
                  <a:glow rad="76200">
                    <a:srgbClr val="000000"/>
                  </a:glow>
                  <a:outerShdw blurRad="50800" algn="tl" rotWithShape="0">
                    <a:srgbClr val="000000"/>
                  </a:outerShdw>
                </a:effectLst>
                <a:latin typeface="Calibri" panose="020F0502020204030204" pitchFamily="34" charset="0"/>
                <a:ea typeface="+mj-ea"/>
                <a:cs typeface="+mj-cs"/>
              </a:rPr>
              <a:t>②</a:t>
            </a:r>
            <a:endParaRPr kumimoji="0" lang="en-US" sz="7200" b="1" i="0" u="none" strike="noStrike" kern="1200" cap="none" spc="0" normalizeH="0" baseline="0" noProof="0" dirty="0">
              <a:ln w="3175" cmpd="sng">
                <a:solidFill>
                  <a:schemeClr val="bg1"/>
                </a:solidFill>
                <a:prstDash val="solid"/>
                <a:miter lim="800000"/>
              </a:ln>
              <a:solidFill>
                <a:srgbClr val="C00000"/>
              </a:solidFill>
              <a:effectLst>
                <a:glow rad="76200">
                  <a:srgbClr val="000000"/>
                </a:glow>
                <a:outerShdw blurRad="50800" algn="tl" rotWithShape="0">
                  <a:srgbClr val="000000"/>
                </a:outerShdw>
              </a:effectLst>
              <a:uLnTx/>
              <a:uFillTx/>
              <a:latin typeface="Calibri" panose="020F0502020204030204" pitchFamily="34" charset="0"/>
            </a:endParaRPr>
          </a:p>
        </p:txBody>
      </p:sp>
      <p:sp>
        <p:nvSpPr>
          <p:cNvPr id="17" name="Rectangle 6">
            <a:extLst>
              <a:ext uri="{FF2B5EF4-FFF2-40B4-BE49-F238E27FC236}">
                <a16:creationId xmlns:a16="http://schemas.microsoft.com/office/drawing/2014/main" id="{673DF23E-3C9A-3B78-921F-00B7A49C7723}"/>
              </a:ext>
            </a:extLst>
          </p:cNvPr>
          <p:cNvSpPr>
            <a:spLocks noChangeArrowheads="1"/>
          </p:cNvSpPr>
          <p:nvPr/>
        </p:nvSpPr>
        <p:spPr bwMode="auto">
          <a:xfrm>
            <a:off x="1530713" y="5142002"/>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lvl="0" algn="ctr">
              <a:defRPr/>
            </a:pPr>
            <a:r>
              <a:rPr lang="en-US" altLang="en-US" sz="3600" b="1" kern="0" dirty="0">
                <a:ln w="3175" cmpd="sng">
                  <a:solidFill>
                    <a:schemeClr val="bg1"/>
                  </a:solidFill>
                  <a:prstDash val="solid"/>
                  <a:miter lim="800000"/>
                </a:ln>
                <a:solidFill>
                  <a:srgbClr val="C00000"/>
                </a:solidFill>
                <a:effectLst>
                  <a:glow rad="76200">
                    <a:srgbClr val="000000"/>
                  </a:glow>
                  <a:outerShdw blurRad="50800" algn="tl" rotWithShape="0">
                    <a:srgbClr val="000000"/>
                  </a:outerShdw>
                </a:effectLst>
                <a:latin typeface="Calibri" panose="020F0502020204030204" pitchFamily="34" charset="0"/>
                <a:ea typeface="+mj-ea"/>
                <a:cs typeface="+mj-cs"/>
              </a:rPr>
              <a:t>③</a:t>
            </a:r>
            <a:endParaRPr kumimoji="0" lang="en-US" sz="7200" b="1" i="0" u="none" strike="noStrike" kern="1200" cap="none" spc="0" normalizeH="0" baseline="0" noProof="0" dirty="0">
              <a:ln w="3175" cmpd="sng">
                <a:solidFill>
                  <a:schemeClr val="bg1"/>
                </a:solidFill>
                <a:prstDash val="solid"/>
                <a:miter lim="800000"/>
              </a:ln>
              <a:solidFill>
                <a:srgbClr val="C00000"/>
              </a:solidFill>
              <a:effectLst>
                <a:glow rad="76200">
                  <a:srgbClr val="000000"/>
                </a:glow>
                <a:outerShdw blurRad="50800" algn="tl" rotWithShape="0">
                  <a:srgbClr val="000000"/>
                </a:outerShdw>
              </a:effectLst>
              <a:uLnTx/>
              <a:uFillTx/>
              <a:latin typeface="Calibri" panose="020F0502020204030204" pitchFamily="34" charset="0"/>
            </a:endParaRPr>
          </a:p>
        </p:txBody>
      </p:sp>
      <p:sp>
        <p:nvSpPr>
          <p:cNvPr id="18" name="Rectangle 2">
            <a:extLst>
              <a:ext uri="{FF2B5EF4-FFF2-40B4-BE49-F238E27FC236}">
                <a16:creationId xmlns:a16="http://schemas.microsoft.com/office/drawing/2014/main" id="{F40165F9-9AC8-E8A1-13D7-728033F89273}"/>
              </a:ext>
            </a:extLst>
          </p:cNvPr>
          <p:cNvSpPr txBox="1">
            <a:spLocks noChangeArrowheads="1"/>
          </p:cNvSpPr>
          <p:nvPr/>
        </p:nvSpPr>
        <p:spPr bwMode="auto">
          <a:xfrm>
            <a:off x="3289299" y="3746928"/>
            <a:ext cx="1533621"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from</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9" name="Rectangle 2">
            <a:extLst>
              <a:ext uri="{FF2B5EF4-FFF2-40B4-BE49-F238E27FC236}">
                <a16:creationId xmlns:a16="http://schemas.microsoft.com/office/drawing/2014/main" id="{F4127C66-9944-EF1A-1308-5183CBF7AAE0}"/>
              </a:ext>
            </a:extLst>
          </p:cNvPr>
          <p:cNvSpPr txBox="1">
            <a:spLocks noChangeArrowheads="1"/>
          </p:cNvSpPr>
          <p:nvPr/>
        </p:nvSpPr>
        <p:spPr bwMode="auto">
          <a:xfrm>
            <a:off x="2195815" y="4416461"/>
            <a:ext cx="1515125"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from</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0" name="Rectangle 2">
            <a:extLst>
              <a:ext uri="{FF2B5EF4-FFF2-40B4-BE49-F238E27FC236}">
                <a16:creationId xmlns:a16="http://schemas.microsoft.com/office/drawing/2014/main" id="{E93ACFC2-12AE-47B4-FB5A-FE27CCA1A8FD}"/>
              </a:ext>
            </a:extLst>
          </p:cNvPr>
          <p:cNvSpPr txBox="1">
            <a:spLocks noChangeArrowheads="1"/>
          </p:cNvSpPr>
          <p:nvPr/>
        </p:nvSpPr>
        <p:spPr bwMode="auto">
          <a:xfrm>
            <a:off x="2157144" y="5092700"/>
            <a:ext cx="1546175"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from</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1" name="Rectangle 2">
            <a:extLst>
              <a:ext uri="{FF2B5EF4-FFF2-40B4-BE49-F238E27FC236}">
                <a16:creationId xmlns:a16="http://schemas.microsoft.com/office/drawing/2014/main" id="{6DFB438F-547E-3163-36BD-E0CBFDD493F6}"/>
              </a:ext>
            </a:extLst>
          </p:cNvPr>
          <p:cNvSpPr txBox="1">
            <a:spLocks noChangeArrowheads="1"/>
          </p:cNvSpPr>
          <p:nvPr/>
        </p:nvSpPr>
        <p:spPr bwMode="auto">
          <a:xfrm>
            <a:off x="5696463" y="2997807"/>
            <a:ext cx="192658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words</a:t>
            </a:r>
          </a:p>
        </p:txBody>
      </p:sp>
      <p:sp>
        <p:nvSpPr>
          <p:cNvPr id="22" name="!!Love">
            <a:extLst>
              <a:ext uri="{FF2B5EF4-FFF2-40B4-BE49-F238E27FC236}">
                <a16:creationId xmlns:a16="http://schemas.microsoft.com/office/drawing/2014/main" id="{BA6C74DA-C787-F3A8-150E-2E9BCF239873}"/>
              </a:ext>
            </a:extLst>
          </p:cNvPr>
          <p:cNvSpPr>
            <a:spLocks noChangeArrowheads="1"/>
          </p:cNvSpPr>
          <p:nvPr/>
        </p:nvSpPr>
        <p:spPr bwMode="auto">
          <a:xfrm>
            <a:off x="6200390" y="3727938"/>
            <a:ext cx="1587081" cy="748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love</a:t>
            </a:r>
            <a:endParaRPr kumimoji="0" lang="en-US" altLang="en-US" sz="5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23" name="!!Honesty">
            <a:extLst>
              <a:ext uri="{FF2B5EF4-FFF2-40B4-BE49-F238E27FC236}">
                <a16:creationId xmlns:a16="http://schemas.microsoft.com/office/drawing/2014/main" id="{22EFCE67-EA23-B157-E1EA-C7ED34FA87CE}"/>
              </a:ext>
            </a:extLst>
          </p:cNvPr>
          <p:cNvSpPr>
            <a:spLocks noChangeArrowheads="1"/>
          </p:cNvSpPr>
          <p:nvPr/>
        </p:nvSpPr>
        <p:spPr bwMode="auto">
          <a:xfrm>
            <a:off x="5326183" y="4297976"/>
            <a:ext cx="2501483"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honesty</a:t>
            </a:r>
            <a:endParaRPr kumimoji="0" lang="en-US" altLang="en-US" sz="5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24" name="!!Hope">
            <a:extLst>
              <a:ext uri="{FF2B5EF4-FFF2-40B4-BE49-F238E27FC236}">
                <a16:creationId xmlns:a16="http://schemas.microsoft.com/office/drawing/2014/main" id="{F36A458F-7D1A-E38C-F914-5DB25C07C43A}"/>
              </a:ext>
            </a:extLst>
          </p:cNvPr>
          <p:cNvSpPr>
            <a:spLocks noChangeArrowheads="1"/>
          </p:cNvSpPr>
          <p:nvPr/>
        </p:nvSpPr>
        <p:spPr bwMode="auto">
          <a:xfrm>
            <a:off x="5034780" y="4971214"/>
            <a:ext cx="2087695"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hope</a:t>
            </a:r>
            <a:endParaRPr kumimoji="0" lang="en-US" altLang="en-US" sz="5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297981318"/>
      </p:ext>
    </p:extLst>
  </p:cSld>
  <p:clrMapOvr>
    <a:masterClrMapping/>
  </p:clrMapOvr>
  <mc:AlternateContent xmlns:mc="http://schemas.openxmlformats.org/markup-compatibility/2006" xmlns:p14="http://schemas.microsoft.com/office/powerpoint/2010/main">
    <mc:Choice Requires="p14">
      <p:transition spd="slow" p14:dur="1600">
        <p14:prism dir="u"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xit" presetSubtype="10" fill="hold" grpId="0" nodeType="withEffect">
                                  <p:stCondLst>
                                    <p:cond delay="10"/>
                                  </p:stCondLst>
                                  <p:childTnLst>
                                    <p:anim calcmode="lin" valueType="num">
                                      <p:cBhvr>
                                        <p:cTn id="6" dur="500"/>
                                        <p:tgtEl>
                                          <p:spTgt spid="21"/>
                                        </p:tgtEl>
                                        <p:attrNameLst>
                                          <p:attrName>ppt_w</p:attrName>
                                        </p:attrNameLst>
                                      </p:cBhvr>
                                      <p:tavLst>
                                        <p:tav tm="0">
                                          <p:val>
                                            <p:strVal val="ppt_w"/>
                                          </p:val>
                                        </p:tav>
                                        <p:tav tm="100000">
                                          <p:val>
                                            <p:fltVal val="0"/>
                                          </p:val>
                                        </p:tav>
                                      </p:tavLst>
                                    </p:anim>
                                    <p:anim calcmode="lin" valueType="num">
                                      <p:cBhvr>
                                        <p:cTn id="7" dur="500"/>
                                        <p:tgtEl>
                                          <p:spTgt spid="21"/>
                                        </p:tgtEl>
                                        <p:attrNameLst>
                                          <p:attrName>ppt_h</p:attrName>
                                        </p:attrNameLst>
                                      </p:cBhvr>
                                      <p:tavLst>
                                        <p:tav tm="0">
                                          <p:val>
                                            <p:strVal val="ppt_h"/>
                                          </p:val>
                                        </p:tav>
                                        <p:tav tm="100000">
                                          <p:val>
                                            <p:strVal val="ppt_h"/>
                                          </p:val>
                                        </p:tav>
                                      </p:tavLst>
                                    </p:anim>
                                    <p:set>
                                      <p:cBhvr>
                                        <p:cTn id="8" dur="1" fill="hold">
                                          <p:stCondLst>
                                            <p:cond delay="499"/>
                                          </p:stCondLst>
                                        </p:cTn>
                                        <p:tgtEl>
                                          <p:spTgt spid="21"/>
                                        </p:tgtEl>
                                        <p:attrNameLst>
                                          <p:attrName>style.visibility</p:attrName>
                                        </p:attrNameLst>
                                      </p:cBhvr>
                                      <p:to>
                                        <p:strVal val="hidden"/>
                                      </p:to>
                                    </p:set>
                                  </p:childTnLst>
                                </p:cTn>
                              </p:par>
                              <p:par>
                                <p:cTn id="9" presetID="47" presetClass="entr" presetSubtype="0" fill="hold" grpId="0" nodeType="withEffect">
                                  <p:stCondLst>
                                    <p:cond delay="350"/>
                                  </p:stCondLst>
                                  <p:childTnLst>
                                    <p:set>
                                      <p:cBhvr>
                                        <p:cTn id="10" dur="1" fill="hold">
                                          <p:stCondLst>
                                            <p:cond delay="0"/>
                                          </p:stCondLst>
                                        </p:cTn>
                                        <p:tgtEl>
                                          <p:spTgt spid="3074"/>
                                        </p:tgtEl>
                                        <p:attrNameLst>
                                          <p:attrName>style.visibility</p:attrName>
                                        </p:attrNameLst>
                                      </p:cBhvr>
                                      <p:to>
                                        <p:strVal val="visible"/>
                                      </p:to>
                                    </p:set>
                                    <p:animEffect transition="in" filter="fade">
                                      <p:cBhvr>
                                        <p:cTn id="11" dur="1000"/>
                                        <p:tgtEl>
                                          <p:spTgt spid="3074"/>
                                        </p:tgtEl>
                                      </p:cBhvr>
                                    </p:animEffect>
                                    <p:anim calcmode="lin" valueType="num">
                                      <p:cBhvr>
                                        <p:cTn id="12" dur="1000" fill="hold"/>
                                        <p:tgtEl>
                                          <p:spTgt spid="3074"/>
                                        </p:tgtEl>
                                        <p:attrNameLst>
                                          <p:attrName>ppt_x</p:attrName>
                                        </p:attrNameLst>
                                      </p:cBhvr>
                                      <p:tavLst>
                                        <p:tav tm="0">
                                          <p:val>
                                            <p:strVal val="#ppt_x"/>
                                          </p:val>
                                        </p:tav>
                                        <p:tav tm="100000">
                                          <p:val>
                                            <p:strVal val="#ppt_x"/>
                                          </p:val>
                                        </p:tav>
                                      </p:tavLst>
                                    </p:anim>
                                    <p:anim calcmode="lin" valueType="num">
                                      <p:cBhvr>
                                        <p:cTn id="13" dur="1000" fill="hold"/>
                                        <p:tgtEl>
                                          <p:spTgt spid="3074"/>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250"/>
                                        <p:tgtEl>
                                          <p:spTgt spid="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25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25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250"/>
                                        <p:tgtEl>
                                          <p:spTgt spid="8"/>
                                        </p:tgtEl>
                                      </p:cBhvr>
                                    </p:animEffect>
                                  </p:childTnLst>
                                </p:cTn>
                              </p:par>
                              <p:par>
                                <p:cTn id="34" presetID="42" presetClass="path" presetSubtype="0" accel="50000" decel="50000" fill="hold" grpId="2" nodeType="withEffect">
                                  <p:stCondLst>
                                    <p:cond delay="0"/>
                                  </p:stCondLst>
                                  <p:childTnLst>
                                    <p:animMotion origin="layout" path="M 2.22222E-6 3.33333E-6 L -0.32153 0.0618 " pathEditMode="relative" rAng="0" ptsTypes="AA">
                                      <p:cBhvr>
                                        <p:cTn id="35" dur="2000" fill="hold"/>
                                        <p:tgtEl>
                                          <p:spTgt spid="2"/>
                                        </p:tgtEl>
                                        <p:attrNameLst>
                                          <p:attrName>ppt_x</p:attrName>
                                          <p:attrName>ppt_y</p:attrName>
                                        </p:attrNameLst>
                                      </p:cBhvr>
                                      <p:rCtr x="-16076" y="3079"/>
                                    </p:animMotion>
                                  </p:childTnLst>
                                </p:cTn>
                              </p:par>
                              <p:par>
                                <p:cTn id="36" presetID="42" presetClass="path" presetSubtype="0" accel="50000" decel="50000" fill="hold" grpId="2" nodeType="withEffect">
                                  <p:stCondLst>
                                    <p:cond delay="0"/>
                                  </p:stCondLst>
                                  <p:childTnLst>
                                    <p:animMotion origin="layout" path="M 4.72222E-6 -1.85185E-6 L 0.43246 -0.03565 " pathEditMode="relative" rAng="0" ptsTypes="AA">
                                      <p:cBhvr>
                                        <p:cTn id="37" dur="2000" fill="hold"/>
                                        <p:tgtEl>
                                          <p:spTgt spid="4"/>
                                        </p:tgtEl>
                                        <p:attrNameLst>
                                          <p:attrName>ppt_x</p:attrName>
                                          <p:attrName>ppt_y</p:attrName>
                                        </p:attrNameLst>
                                      </p:cBhvr>
                                      <p:rCtr x="21615" y="-1782"/>
                                    </p:animMotion>
                                  </p:childTnLst>
                                </p:cTn>
                              </p:par>
                              <p:par>
                                <p:cTn id="38" presetID="42" presetClass="path" presetSubtype="0" accel="50000" decel="50000" fill="hold" grpId="2" nodeType="withEffect">
                                  <p:stCondLst>
                                    <p:cond delay="0"/>
                                  </p:stCondLst>
                                  <p:childTnLst>
                                    <p:animMotion origin="layout" path="M -5.55556E-7 -4.81481E-6 L -0.25608 0.19954 " pathEditMode="relative" rAng="0" ptsTypes="AA">
                                      <p:cBhvr>
                                        <p:cTn id="39" dur="2000" fill="hold"/>
                                        <p:tgtEl>
                                          <p:spTgt spid="5"/>
                                        </p:tgtEl>
                                        <p:attrNameLst>
                                          <p:attrName>ppt_x</p:attrName>
                                          <p:attrName>ppt_y</p:attrName>
                                        </p:attrNameLst>
                                      </p:cBhvr>
                                      <p:rCtr x="-12812" y="9977"/>
                                    </p:animMotion>
                                  </p:childTnLst>
                                </p:cTn>
                              </p:par>
                              <p:par>
                                <p:cTn id="40" presetID="42" presetClass="path" presetSubtype="0" accel="50000" decel="50000" fill="hold" grpId="2" nodeType="withEffect">
                                  <p:stCondLst>
                                    <p:cond delay="0"/>
                                  </p:stCondLst>
                                  <p:childTnLst>
                                    <p:animMotion origin="layout" path="M 2.22222E-6 1.48148E-6 L 0.58594 0.10208 " pathEditMode="relative" rAng="0" ptsTypes="AA">
                                      <p:cBhvr>
                                        <p:cTn id="41" dur="2000" fill="hold"/>
                                        <p:tgtEl>
                                          <p:spTgt spid="6"/>
                                        </p:tgtEl>
                                        <p:attrNameLst>
                                          <p:attrName>ppt_x</p:attrName>
                                          <p:attrName>ppt_y</p:attrName>
                                        </p:attrNameLst>
                                      </p:cBhvr>
                                      <p:rCtr x="29288" y="5093"/>
                                    </p:animMotion>
                                  </p:childTnLst>
                                </p:cTn>
                              </p:par>
                              <p:par>
                                <p:cTn id="42" presetID="42" presetClass="path" presetSubtype="0" accel="50000" decel="50000" fill="hold" grpId="2" nodeType="withEffect">
                                  <p:stCondLst>
                                    <p:cond delay="0"/>
                                  </p:stCondLst>
                                  <p:childTnLst>
                                    <p:animMotion origin="layout" path="M -3.61111E-6 0 L -0.01493 0.19977 " pathEditMode="relative" rAng="0" ptsTypes="AA">
                                      <p:cBhvr>
                                        <p:cTn id="43" dur="2000" fill="hold"/>
                                        <p:tgtEl>
                                          <p:spTgt spid="7"/>
                                        </p:tgtEl>
                                        <p:attrNameLst>
                                          <p:attrName>ppt_x</p:attrName>
                                          <p:attrName>ppt_y</p:attrName>
                                        </p:attrNameLst>
                                      </p:cBhvr>
                                      <p:rCtr x="-747" y="9977"/>
                                    </p:animMotion>
                                  </p:childTnLst>
                                </p:cTn>
                              </p:par>
                              <p:par>
                                <p:cTn id="44" presetID="42" presetClass="path" presetSubtype="0" accel="50000" decel="50000" fill="hold" grpId="2" nodeType="withEffect">
                                  <p:stCondLst>
                                    <p:cond delay="0"/>
                                  </p:stCondLst>
                                  <p:childTnLst>
                                    <p:animMotion origin="layout" path="M 4.44444E-6 4.81481E-6 L -0.03386 0.19953 " pathEditMode="relative" rAng="0" ptsTypes="AA">
                                      <p:cBhvr>
                                        <p:cTn id="45" dur="2000" fill="hold"/>
                                        <p:tgtEl>
                                          <p:spTgt spid="8"/>
                                        </p:tgtEl>
                                        <p:attrNameLst>
                                          <p:attrName>ppt_x</p:attrName>
                                          <p:attrName>ppt_y</p:attrName>
                                        </p:attrNameLst>
                                      </p:cBhvr>
                                      <p:rCtr x="-1701" y="9977"/>
                                    </p:animMotion>
                                  </p:childTnLst>
                                </p:cTn>
                              </p:par>
                              <p:par>
                                <p:cTn id="46" presetID="10" presetClass="exit" presetSubtype="0" fill="hold" grpId="1" nodeType="withEffect">
                                  <p:stCondLst>
                                    <p:cond delay="0"/>
                                  </p:stCondLst>
                                  <p:childTnLst>
                                    <p:animEffect transition="out" filter="fade">
                                      <p:cBhvr>
                                        <p:cTn id="47" dur="1250"/>
                                        <p:tgtEl>
                                          <p:spTgt spid="3074"/>
                                        </p:tgtEl>
                                      </p:cBhvr>
                                    </p:animEffect>
                                    <p:set>
                                      <p:cBhvr>
                                        <p:cTn id="48" dur="1" fill="hold">
                                          <p:stCondLst>
                                            <p:cond delay="1249"/>
                                          </p:stCondLst>
                                        </p:cTn>
                                        <p:tgtEl>
                                          <p:spTgt spid="3074"/>
                                        </p:tgtEl>
                                        <p:attrNameLst>
                                          <p:attrName>style.visibility</p:attrName>
                                        </p:attrNameLst>
                                      </p:cBhvr>
                                      <p:to>
                                        <p:strVal val="hidden"/>
                                      </p:to>
                                    </p:set>
                                  </p:childTnLst>
                                </p:cTn>
                              </p:par>
                            </p:childTnLst>
                          </p:cTn>
                        </p:par>
                        <p:par>
                          <p:cTn id="49" fill="hold">
                            <p:stCondLst>
                              <p:cond delay="2000"/>
                            </p:stCondLst>
                            <p:childTnLst>
                              <p:par>
                                <p:cTn id="50" presetID="10" presetClass="entr" presetSubtype="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fade">
                                      <p:cBhvr>
                                        <p:cTn id="52" dur="250"/>
                                        <p:tgtEl>
                                          <p:spTgt spid="9"/>
                                        </p:tgtEl>
                                      </p:cBhvr>
                                    </p:animEffect>
                                  </p:childTnLst>
                                </p:cTn>
                              </p:par>
                              <p:par>
                                <p:cTn id="53" presetID="10" presetClass="exit" presetSubtype="0" fill="hold" grpId="1" nodeType="withEffect">
                                  <p:stCondLst>
                                    <p:cond delay="0"/>
                                  </p:stCondLst>
                                  <p:childTnLst>
                                    <p:animEffect transition="out" filter="fade">
                                      <p:cBhvr>
                                        <p:cTn id="54" dur="500"/>
                                        <p:tgtEl>
                                          <p:spTgt spid="2"/>
                                        </p:tgtEl>
                                      </p:cBhvr>
                                    </p:animEffect>
                                    <p:set>
                                      <p:cBhvr>
                                        <p:cTn id="55" dur="1" fill="hold">
                                          <p:stCondLst>
                                            <p:cond delay="499"/>
                                          </p:stCondLst>
                                        </p:cTn>
                                        <p:tgtEl>
                                          <p:spTgt spid="2"/>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4"/>
                                        </p:tgtEl>
                                      </p:cBhvr>
                                    </p:animEffect>
                                    <p:set>
                                      <p:cBhvr>
                                        <p:cTn id="58" dur="1" fill="hold">
                                          <p:stCondLst>
                                            <p:cond delay="499"/>
                                          </p:stCondLst>
                                        </p:cTn>
                                        <p:tgtEl>
                                          <p:spTgt spid="4"/>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500"/>
                                        <p:tgtEl>
                                          <p:spTgt spid="5"/>
                                        </p:tgtEl>
                                      </p:cBhvr>
                                    </p:animEffect>
                                    <p:set>
                                      <p:cBhvr>
                                        <p:cTn id="61" dur="1" fill="hold">
                                          <p:stCondLst>
                                            <p:cond delay="499"/>
                                          </p:stCondLst>
                                        </p:cTn>
                                        <p:tgtEl>
                                          <p:spTgt spid="5"/>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500"/>
                                        <p:tgtEl>
                                          <p:spTgt spid="6"/>
                                        </p:tgtEl>
                                      </p:cBhvr>
                                    </p:animEffect>
                                    <p:set>
                                      <p:cBhvr>
                                        <p:cTn id="64" dur="1" fill="hold">
                                          <p:stCondLst>
                                            <p:cond delay="499"/>
                                          </p:stCondLst>
                                        </p:cTn>
                                        <p:tgtEl>
                                          <p:spTgt spid="6"/>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500"/>
                                        <p:tgtEl>
                                          <p:spTgt spid="7"/>
                                        </p:tgtEl>
                                      </p:cBhvr>
                                    </p:animEffect>
                                    <p:set>
                                      <p:cBhvr>
                                        <p:cTn id="67" dur="1" fill="hold">
                                          <p:stCondLst>
                                            <p:cond delay="499"/>
                                          </p:stCondLst>
                                        </p:cTn>
                                        <p:tgtEl>
                                          <p:spTgt spid="7"/>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500"/>
                                        <p:tgtEl>
                                          <p:spTgt spid="8"/>
                                        </p:tgtEl>
                                      </p:cBhvr>
                                    </p:animEffect>
                                    <p:set>
                                      <p:cBhvr>
                                        <p:cTn id="70" dur="1" fill="hold">
                                          <p:stCondLst>
                                            <p:cond delay="499"/>
                                          </p:stCondLst>
                                        </p:cTn>
                                        <p:tgtEl>
                                          <p:spTgt spid="8"/>
                                        </p:tgtEl>
                                        <p:attrNameLst>
                                          <p:attrName>style.visibility</p:attrName>
                                        </p:attrNameLst>
                                      </p:cBhvr>
                                      <p:to>
                                        <p:strVal val="hidden"/>
                                      </p:to>
                                    </p:set>
                                  </p:childTnLst>
                                </p:cTn>
                              </p:par>
                            </p:childTnLst>
                          </p:cTn>
                        </p:par>
                        <p:par>
                          <p:cTn id="71" fill="hold">
                            <p:stCondLst>
                              <p:cond delay="2500"/>
                            </p:stCondLst>
                            <p:childTnLst>
                              <p:par>
                                <p:cTn id="72" presetID="2" presetClass="entr" presetSubtype="8" fill="hold" grpId="0" nodeType="afterEffect">
                                  <p:stCondLst>
                                    <p:cond delay="0"/>
                                  </p:stCondLst>
                                  <p:childTnLst>
                                    <p:set>
                                      <p:cBhvr>
                                        <p:cTn id="73" dur="1" fill="hold">
                                          <p:stCondLst>
                                            <p:cond delay="0"/>
                                          </p:stCondLst>
                                        </p:cTn>
                                        <p:tgtEl>
                                          <p:spTgt spid="13"/>
                                        </p:tgtEl>
                                        <p:attrNameLst>
                                          <p:attrName>style.visibility</p:attrName>
                                        </p:attrNameLst>
                                      </p:cBhvr>
                                      <p:to>
                                        <p:strVal val="visible"/>
                                      </p:to>
                                    </p:set>
                                    <p:anim calcmode="lin" valueType="num">
                                      <p:cBhvr additive="base">
                                        <p:cTn id="74" dur="500" fill="hold"/>
                                        <p:tgtEl>
                                          <p:spTgt spid="13"/>
                                        </p:tgtEl>
                                        <p:attrNameLst>
                                          <p:attrName>ppt_x</p:attrName>
                                        </p:attrNameLst>
                                      </p:cBhvr>
                                      <p:tavLst>
                                        <p:tav tm="0">
                                          <p:val>
                                            <p:strVal val="0-#ppt_w/2"/>
                                          </p:val>
                                        </p:tav>
                                        <p:tav tm="100000">
                                          <p:val>
                                            <p:strVal val="#ppt_x"/>
                                          </p:val>
                                        </p:tav>
                                      </p:tavLst>
                                    </p:anim>
                                    <p:anim calcmode="lin" valueType="num">
                                      <p:cBhvr additive="base">
                                        <p:cTn id="75"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0" presetClass="entr" presetSubtype="0" fill="hold" grpId="0" nodeType="clickEffect">
                                  <p:stCondLst>
                                    <p:cond delay="400"/>
                                  </p:stCondLst>
                                  <p:childTnLst>
                                    <p:set>
                                      <p:cBhvr>
                                        <p:cTn id="79" dur="1" fill="hold">
                                          <p:stCondLst>
                                            <p:cond delay="0"/>
                                          </p:stCondLst>
                                        </p:cTn>
                                        <p:tgtEl>
                                          <p:spTgt spid="14"/>
                                        </p:tgtEl>
                                        <p:attrNameLst>
                                          <p:attrName>style.visibility</p:attrName>
                                        </p:attrNameLst>
                                      </p:cBhvr>
                                      <p:to>
                                        <p:strVal val="visible"/>
                                      </p:to>
                                    </p:set>
                                    <p:animEffect transition="in" filter="dissolve">
                                      <p:cBhvr>
                                        <p:cTn id="80" dur="500">
                                          <p:stCondLst>
                                            <p:cond delay="0"/>
                                          </p:stCondLst>
                                        </p:cTn>
                                        <p:tgtEl>
                                          <p:spTgt spid="14"/>
                                        </p:tgtEl>
                                      </p:cBhvr>
                                    </p:animEffect>
                                    <p:anim to="" calcmode="lin" valueType="num">
                                      <p:cBhvr>
                                        <p:cTn id="81" dur="500" fill="hold">
                                          <p:stCondLst>
                                            <p:cond delay="0"/>
                                          </p:stCondLst>
                                        </p:cTn>
                                        <p:tgtEl>
                                          <p:spTgt spid="14"/>
                                        </p:tgtEl>
                                        <p:attrNameLst>
                                          <p:attrName>ppt_w</p:attrName>
                                        </p:attrNameLst>
                                      </p:cBhvr>
                                      <p:tavLst>
                                        <p:tav tm="0">
                                          <p:val>
                                            <p:strVal val="#ppt_w*4"/>
                                          </p:val>
                                        </p:tav>
                                        <p:tav tm="100000">
                                          <p:val>
                                            <p:strVal val="#ppt_w"/>
                                          </p:val>
                                        </p:tav>
                                      </p:tavLst>
                                    </p:anim>
                                    <p:anim to="" calcmode="lin" valueType="num">
                                      <p:cBhvr>
                                        <p:cTn id="82" dur="500" fill="hold">
                                          <p:stCondLst>
                                            <p:cond delay="0"/>
                                          </p:stCondLst>
                                        </p:cTn>
                                        <p:tgtEl>
                                          <p:spTgt spid="14"/>
                                        </p:tgtEl>
                                        <p:attrNameLst>
                                          <p:attrName>ppt_h</p:attrName>
                                        </p:attrNameLst>
                                      </p:cBhvr>
                                      <p:tavLst>
                                        <p:tav tm="0">
                                          <p:val>
                                            <p:strVal val="#ppt_h*4"/>
                                          </p:val>
                                        </p:tav>
                                        <p:tav tm="100000">
                                          <p:val>
                                            <p:strVal val="#ppt_h"/>
                                          </p:val>
                                        </p:tav>
                                      </p:tavLst>
                                    </p:anim>
                                  </p:childTnLst>
                                </p:cTn>
                              </p:par>
                              <p:par>
                                <p:cTn id="83" presetID="22" presetClass="entr" presetSubtype="8" fill="hold" grpId="0" nodeType="with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wipe(left)">
                                      <p:cBhvr>
                                        <p:cTn id="85" dur="500"/>
                                        <p:tgtEl>
                                          <p:spTgt spid="25"/>
                                        </p:tgtEl>
                                      </p:cBhvr>
                                    </p:animEffect>
                                  </p:childTnLst>
                                </p:cTn>
                              </p:par>
                              <p:par>
                                <p:cTn id="86" presetID="18" presetClass="emph" presetSubtype="0" fill="hold" grpId="1" nodeType="withEffect">
                                  <p:stCondLst>
                                    <p:cond delay="0"/>
                                  </p:stCondLst>
                                  <p:childTnLst>
                                    <p:set>
                                      <p:cBhvr override="childStyle">
                                        <p:cTn id="87" dur="500" fill="hold"/>
                                        <p:tgtEl>
                                          <p:spTgt spid="25"/>
                                        </p:tgtEl>
                                        <p:attrNameLst>
                                          <p:attrName>style.textDecorationUnderline</p:attrName>
                                        </p:attrNameLst>
                                      </p:cBhvr>
                                      <p:to>
                                        <p:strVal val="true"/>
                                      </p:to>
                                    </p:set>
                                  </p:childTnLst>
                                </p:cTn>
                              </p:par>
                              <p:par>
                                <p:cTn id="88" presetID="16" presetClass="exit" presetSubtype="21" fill="hold" grpId="2" nodeType="withEffect">
                                  <p:stCondLst>
                                    <p:cond delay="750"/>
                                  </p:stCondLst>
                                  <p:childTnLst>
                                    <p:animEffect transition="out" filter="barn(inVertical)">
                                      <p:cBhvr>
                                        <p:cTn id="89" dur="500"/>
                                        <p:tgtEl>
                                          <p:spTgt spid="25"/>
                                        </p:tgtEl>
                                      </p:cBhvr>
                                    </p:animEffect>
                                    <p:set>
                                      <p:cBhvr>
                                        <p:cTn id="90" dur="1" fill="hold">
                                          <p:stCondLst>
                                            <p:cond delay="499"/>
                                          </p:stCondLst>
                                        </p:cTn>
                                        <p:tgtEl>
                                          <p:spTgt spid="25"/>
                                        </p:tgtEl>
                                        <p:attrNameLst>
                                          <p:attrName>style.visibility</p:attrName>
                                        </p:attrNameLst>
                                      </p:cBhvr>
                                      <p:to>
                                        <p:strVal val="hidden"/>
                                      </p:to>
                                    </p:set>
                                  </p:childTnLst>
                                </p:cTn>
                              </p:par>
                              <p:par>
                                <p:cTn id="91" presetID="0" presetClass="entr" presetSubtype="0" fill="hold" grpId="0" nodeType="withEffect">
                                  <p:stCondLst>
                                    <p:cond delay="1000"/>
                                  </p:stCondLst>
                                  <p:childTnLst>
                                    <p:set>
                                      <p:cBhvr>
                                        <p:cTn id="92" dur="1" fill="hold">
                                          <p:stCondLst>
                                            <p:cond delay="0"/>
                                          </p:stCondLst>
                                        </p:cTn>
                                        <p:tgtEl>
                                          <p:spTgt spid="15"/>
                                        </p:tgtEl>
                                        <p:attrNameLst>
                                          <p:attrName>style.visibility</p:attrName>
                                        </p:attrNameLst>
                                      </p:cBhvr>
                                      <p:to>
                                        <p:strVal val="visible"/>
                                      </p:to>
                                    </p:set>
                                    <p:animEffect transition="in" filter="dissolve">
                                      <p:cBhvr>
                                        <p:cTn id="93" dur="500">
                                          <p:stCondLst>
                                            <p:cond delay="0"/>
                                          </p:stCondLst>
                                        </p:cTn>
                                        <p:tgtEl>
                                          <p:spTgt spid="15"/>
                                        </p:tgtEl>
                                      </p:cBhvr>
                                    </p:animEffect>
                                    <p:anim to="" calcmode="lin" valueType="num">
                                      <p:cBhvr>
                                        <p:cTn id="94" dur="500" fill="hold">
                                          <p:stCondLst>
                                            <p:cond delay="0"/>
                                          </p:stCondLst>
                                        </p:cTn>
                                        <p:tgtEl>
                                          <p:spTgt spid="15"/>
                                        </p:tgtEl>
                                        <p:attrNameLst>
                                          <p:attrName>ppt_w</p:attrName>
                                        </p:attrNameLst>
                                      </p:cBhvr>
                                      <p:tavLst>
                                        <p:tav tm="0">
                                          <p:val>
                                            <p:strVal val="#ppt_w*4"/>
                                          </p:val>
                                        </p:tav>
                                        <p:tav tm="100000">
                                          <p:val>
                                            <p:strVal val="#ppt_w"/>
                                          </p:val>
                                        </p:tav>
                                      </p:tavLst>
                                    </p:anim>
                                    <p:anim to="" calcmode="lin" valueType="num">
                                      <p:cBhvr>
                                        <p:cTn id="95" dur="500" fill="hold">
                                          <p:stCondLst>
                                            <p:cond delay="0"/>
                                          </p:stCondLst>
                                        </p:cTn>
                                        <p:tgtEl>
                                          <p:spTgt spid="15"/>
                                        </p:tgtEl>
                                        <p:attrNameLst>
                                          <p:attrName>ppt_h</p:attrName>
                                        </p:attrNameLst>
                                      </p:cBhvr>
                                      <p:tavLst>
                                        <p:tav tm="0">
                                          <p:val>
                                            <p:strVal val="#ppt_h*4"/>
                                          </p:val>
                                        </p:tav>
                                        <p:tav tm="100000">
                                          <p:val>
                                            <p:strVal val="#ppt_h"/>
                                          </p:val>
                                        </p:tav>
                                      </p:tavLst>
                                    </p:anim>
                                  </p:childTnLst>
                                </p:cTn>
                              </p:par>
                              <p:par>
                                <p:cTn id="96" presetID="0" presetClass="entr" presetSubtype="0" fill="hold" grpId="0" nodeType="withEffect">
                                  <p:stCondLst>
                                    <p:cond delay="1250"/>
                                  </p:stCondLst>
                                  <p:childTnLst>
                                    <p:set>
                                      <p:cBhvr>
                                        <p:cTn id="97" dur="1" fill="hold">
                                          <p:stCondLst>
                                            <p:cond delay="0"/>
                                          </p:stCondLst>
                                        </p:cTn>
                                        <p:tgtEl>
                                          <p:spTgt spid="16"/>
                                        </p:tgtEl>
                                        <p:attrNameLst>
                                          <p:attrName>style.visibility</p:attrName>
                                        </p:attrNameLst>
                                      </p:cBhvr>
                                      <p:to>
                                        <p:strVal val="visible"/>
                                      </p:to>
                                    </p:set>
                                    <p:animEffect transition="in" filter="dissolve">
                                      <p:cBhvr>
                                        <p:cTn id="98" dur="500">
                                          <p:stCondLst>
                                            <p:cond delay="0"/>
                                          </p:stCondLst>
                                        </p:cTn>
                                        <p:tgtEl>
                                          <p:spTgt spid="16"/>
                                        </p:tgtEl>
                                      </p:cBhvr>
                                    </p:animEffect>
                                    <p:anim to="" calcmode="lin" valueType="num">
                                      <p:cBhvr>
                                        <p:cTn id="99" dur="500" fill="hold">
                                          <p:stCondLst>
                                            <p:cond delay="0"/>
                                          </p:stCondLst>
                                        </p:cTn>
                                        <p:tgtEl>
                                          <p:spTgt spid="16"/>
                                        </p:tgtEl>
                                        <p:attrNameLst>
                                          <p:attrName>ppt_w</p:attrName>
                                        </p:attrNameLst>
                                      </p:cBhvr>
                                      <p:tavLst>
                                        <p:tav tm="0">
                                          <p:val>
                                            <p:strVal val="#ppt_w*4"/>
                                          </p:val>
                                        </p:tav>
                                        <p:tav tm="100000">
                                          <p:val>
                                            <p:strVal val="#ppt_w"/>
                                          </p:val>
                                        </p:tav>
                                      </p:tavLst>
                                    </p:anim>
                                    <p:anim to="" calcmode="lin" valueType="num">
                                      <p:cBhvr>
                                        <p:cTn id="100" dur="500" fill="hold">
                                          <p:stCondLst>
                                            <p:cond delay="0"/>
                                          </p:stCondLst>
                                        </p:cTn>
                                        <p:tgtEl>
                                          <p:spTgt spid="16"/>
                                        </p:tgtEl>
                                        <p:attrNameLst>
                                          <p:attrName>ppt_h</p:attrName>
                                        </p:attrNameLst>
                                      </p:cBhvr>
                                      <p:tavLst>
                                        <p:tav tm="0">
                                          <p:val>
                                            <p:strVal val="#ppt_h*4"/>
                                          </p:val>
                                        </p:tav>
                                        <p:tav tm="100000">
                                          <p:val>
                                            <p:strVal val="#ppt_h"/>
                                          </p:val>
                                        </p:tav>
                                      </p:tavLst>
                                    </p:anim>
                                  </p:childTnLst>
                                </p:cTn>
                              </p:par>
                              <p:par>
                                <p:cTn id="101" presetID="0" presetClass="entr" presetSubtype="0" fill="hold" grpId="0" nodeType="withEffect">
                                  <p:stCondLst>
                                    <p:cond delay="1500"/>
                                  </p:stCondLst>
                                  <p:childTnLst>
                                    <p:set>
                                      <p:cBhvr>
                                        <p:cTn id="102" dur="1" fill="hold">
                                          <p:stCondLst>
                                            <p:cond delay="0"/>
                                          </p:stCondLst>
                                        </p:cTn>
                                        <p:tgtEl>
                                          <p:spTgt spid="17"/>
                                        </p:tgtEl>
                                        <p:attrNameLst>
                                          <p:attrName>style.visibility</p:attrName>
                                        </p:attrNameLst>
                                      </p:cBhvr>
                                      <p:to>
                                        <p:strVal val="visible"/>
                                      </p:to>
                                    </p:set>
                                    <p:animEffect transition="in" filter="dissolve">
                                      <p:cBhvr>
                                        <p:cTn id="103" dur="500">
                                          <p:stCondLst>
                                            <p:cond delay="0"/>
                                          </p:stCondLst>
                                        </p:cTn>
                                        <p:tgtEl>
                                          <p:spTgt spid="17"/>
                                        </p:tgtEl>
                                      </p:cBhvr>
                                    </p:animEffect>
                                    <p:anim to="" calcmode="lin" valueType="num">
                                      <p:cBhvr>
                                        <p:cTn id="104"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105"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grpId="0" nodeType="clickEffect">
                                  <p:stCondLst>
                                    <p:cond delay="0"/>
                                  </p:stCondLst>
                                  <p:childTnLst>
                                    <p:set>
                                      <p:cBhvr>
                                        <p:cTn id="109" dur="1" fill="hold">
                                          <p:stCondLst>
                                            <p:cond delay="0"/>
                                          </p:stCondLst>
                                        </p:cTn>
                                        <p:tgtEl>
                                          <p:spTgt spid="11"/>
                                        </p:tgtEl>
                                        <p:attrNameLst>
                                          <p:attrName>style.visibility</p:attrName>
                                        </p:attrNameLst>
                                      </p:cBhvr>
                                      <p:to>
                                        <p:strVal val="visible"/>
                                      </p:to>
                                    </p:set>
                                    <p:animEffect transition="in" filter="wipe(left)">
                                      <p:cBhvr>
                                        <p:cTn id="110" dur="500"/>
                                        <p:tgtEl>
                                          <p:spTgt spid="11"/>
                                        </p:tgtEl>
                                      </p:cBhvr>
                                    </p:animEffect>
                                  </p:childTnLst>
                                </p:cTn>
                              </p:par>
                              <p:par>
                                <p:cTn id="111" presetID="18" presetClass="emph" presetSubtype="0" fill="hold" grpId="1" nodeType="withEffect">
                                  <p:stCondLst>
                                    <p:cond delay="0"/>
                                  </p:stCondLst>
                                  <p:childTnLst>
                                    <p:set>
                                      <p:cBhvr override="childStyle">
                                        <p:cTn id="112" dur="500" fill="hold"/>
                                        <p:tgtEl>
                                          <p:spTgt spid="11"/>
                                        </p:tgtEl>
                                        <p:attrNameLst>
                                          <p:attrName>style.textDecorationUnderline</p:attrName>
                                        </p:attrNameLst>
                                      </p:cBhvr>
                                      <p:to>
                                        <p:strVal val="true"/>
                                      </p:to>
                                    </p:set>
                                  </p:childTnLst>
                                </p:cTn>
                              </p:par>
                              <p:par>
                                <p:cTn id="113" presetID="22" presetClass="entr" presetSubtype="8" fill="hold" grpId="0" nodeType="withEffect">
                                  <p:stCondLst>
                                    <p:cond delay="0"/>
                                  </p:stCondLst>
                                  <p:childTnLst>
                                    <p:set>
                                      <p:cBhvr>
                                        <p:cTn id="114" dur="1" fill="hold">
                                          <p:stCondLst>
                                            <p:cond delay="0"/>
                                          </p:stCondLst>
                                        </p:cTn>
                                        <p:tgtEl>
                                          <p:spTgt spid="18"/>
                                        </p:tgtEl>
                                        <p:attrNameLst>
                                          <p:attrName>style.visibility</p:attrName>
                                        </p:attrNameLst>
                                      </p:cBhvr>
                                      <p:to>
                                        <p:strVal val="visible"/>
                                      </p:to>
                                    </p:set>
                                    <p:animEffect transition="in" filter="wipe(left)">
                                      <p:cBhvr>
                                        <p:cTn id="115" dur="500"/>
                                        <p:tgtEl>
                                          <p:spTgt spid="18"/>
                                        </p:tgtEl>
                                      </p:cBhvr>
                                    </p:animEffect>
                                  </p:childTnLst>
                                </p:cTn>
                              </p:par>
                              <p:par>
                                <p:cTn id="116" presetID="22" presetClass="entr" presetSubtype="8" fill="hold" grpId="0" nodeType="withEffect">
                                  <p:stCondLst>
                                    <p:cond delay="250"/>
                                  </p:stCondLst>
                                  <p:childTnLst>
                                    <p:set>
                                      <p:cBhvr>
                                        <p:cTn id="117" dur="1" fill="hold">
                                          <p:stCondLst>
                                            <p:cond delay="0"/>
                                          </p:stCondLst>
                                        </p:cTn>
                                        <p:tgtEl>
                                          <p:spTgt spid="12"/>
                                        </p:tgtEl>
                                        <p:attrNameLst>
                                          <p:attrName>style.visibility</p:attrName>
                                        </p:attrNameLst>
                                      </p:cBhvr>
                                      <p:to>
                                        <p:strVal val="visible"/>
                                      </p:to>
                                    </p:set>
                                    <p:animEffect transition="in" filter="wipe(left)">
                                      <p:cBhvr>
                                        <p:cTn id="118" dur="500"/>
                                        <p:tgtEl>
                                          <p:spTgt spid="12"/>
                                        </p:tgtEl>
                                      </p:cBhvr>
                                    </p:animEffect>
                                  </p:childTnLst>
                                </p:cTn>
                              </p:par>
                              <p:par>
                                <p:cTn id="119" presetID="18" presetClass="emph" presetSubtype="0" fill="hold" grpId="1" nodeType="withEffect">
                                  <p:stCondLst>
                                    <p:cond delay="250"/>
                                  </p:stCondLst>
                                  <p:childTnLst>
                                    <p:set>
                                      <p:cBhvr override="childStyle">
                                        <p:cTn id="120" dur="500" fill="hold"/>
                                        <p:tgtEl>
                                          <p:spTgt spid="12"/>
                                        </p:tgtEl>
                                        <p:attrNameLst>
                                          <p:attrName>style.textDecorationUnderline</p:attrName>
                                        </p:attrNameLst>
                                      </p:cBhvr>
                                      <p:to>
                                        <p:strVal val="true"/>
                                      </p:to>
                                    </p:set>
                                  </p:childTnLst>
                                </p:cTn>
                              </p:par>
                              <p:par>
                                <p:cTn id="121" presetID="22" presetClass="entr" presetSubtype="8" fill="hold" grpId="0" nodeType="withEffect">
                                  <p:stCondLst>
                                    <p:cond delay="250"/>
                                  </p:stCondLst>
                                  <p:childTnLst>
                                    <p:set>
                                      <p:cBhvr>
                                        <p:cTn id="122" dur="1" fill="hold">
                                          <p:stCondLst>
                                            <p:cond delay="0"/>
                                          </p:stCondLst>
                                        </p:cTn>
                                        <p:tgtEl>
                                          <p:spTgt spid="19"/>
                                        </p:tgtEl>
                                        <p:attrNameLst>
                                          <p:attrName>style.visibility</p:attrName>
                                        </p:attrNameLst>
                                      </p:cBhvr>
                                      <p:to>
                                        <p:strVal val="visible"/>
                                      </p:to>
                                    </p:set>
                                    <p:animEffect transition="in" filter="wipe(left)">
                                      <p:cBhvr>
                                        <p:cTn id="123" dur="500"/>
                                        <p:tgtEl>
                                          <p:spTgt spid="19"/>
                                        </p:tgtEl>
                                      </p:cBhvr>
                                    </p:animEffect>
                                  </p:childTnLst>
                                </p:cTn>
                              </p:par>
                              <p:par>
                                <p:cTn id="124" presetID="22" presetClass="entr" presetSubtype="8" fill="hold" grpId="0" nodeType="withEffect">
                                  <p:stCondLst>
                                    <p:cond delay="500"/>
                                  </p:stCondLst>
                                  <p:childTnLst>
                                    <p:set>
                                      <p:cBhvr>
                                        <p:cTn id="125" dur="1" fill="hold">
                                          <p:stCondLst>
                                            <p:cond delay="0"/>
                                          </p:stCondLst>
                                        </p:cTn>
                                        <p:tgtEl>
                                          <p:spTgt spid="10"/>
                                        </p:tgtEl>
                                        <p:attrNameLst>
                                          <p:attrName>style.visibility</p:attrName>
                                        </p:attrNameLst>
                                      </p:cBhvr>
                                      <p:to>
                                        <p:strVal val="visible"/>
                                      </p:to>
                                    </p:set>
                                    <p:animEffect transition="in" filter="wipe(left)">
                                      <p:cBhvr>
                                        <p:cTn id="126" dur="500"/>
                                        <p:tgtEl>
                                          <p:spTgt spid="10"/>
                                        </p:tgtEl>
                                      </p:cBhvr>
                                    </p:animEffect>
                                  </p:childTnLst>
                                </p:cTn>
                              </p:par>
                              <p:par>
                                <p:cTn id="127" presetID="18" presetClass="emph" presetSubtype="0" fill="hold" grpId="1" nodeType="withEffect">
                                  <p:stCondLst>
                                    <p:cond delay="500"/>
                                  </p:stCondLst>
                                  <p:childTnLst>
                                    <p:set>
                                      <p:cBhvr override="childStyle">
                                        <p:cTn id="128" dur="500" fill="hold"/>
                                        <p:tgtEl>
                                          <p:spTgt spid="10"/>
                                        </p:tgtEl>
                                        <p:attrNameLst>
                                          <p:attrName>style.textDecorationUnderline</p:attrName>
                                        </p:attrNameLst>
                                      </p:cBhvr>
                                      <p:to>
                                        <p:strVal val="true"/>
                                      </p:to>
                                    </p:set>
                                  </p:childTnLst>
                                </p:cTn>
                              </p:par>
                              <p:par>
                                <p:cTn id="129" presetID="22" presetClass="entr" presetSubtype="8" fill="hold" grpId="0" nodeType="withEffect">
                                  <p:stCondLst>
                                    <p:cond delay="500"/>
                                  </p:stCondLst>
                                  <p:childTnLst>
                                    <p:set>
                                      <p:cBhvr>
                                        <p:cTn id="130" dur="1" fill="hold">
                                          <p:stCondLst>
                                            <p:cond delay="0"/>
                                          </p:stCondLst>
                                        </p:cTn>
                                        <p:tgtEl>
                                          <p:spTgt spid="20"/>
                                        </p:tgtEl>
                                        <p:attrNameLst>
                                          <p:attrName>style.visibility</p:attrName>
                                        </p:attrNameLst>
                                      </p:cBhvr>
                                      <p:to>
                                        <p:strVal val="visible"/>
                                      </p:to>
                                    </p:set>
                                    <p:animEffect transition="in" filter="wipe(left)">
                                      <p:cBhvr>
                                        <p:cTn id="131" dur="500"/>
                                        <p:tgtEl>
                                          <p:spTgt spid="20"/>
                                        </p:tgtEl>
                                      </p:cBhvr>
                                    </p:animEffect>
                                  </p:childTnLst>
                                </p:cTn>
                              </p:par>
                            </p:childTnLst>
                          </p:cTn>
                        </p:par>
                      </p:childTnLst>
                    </p:cTn>
                  </p:par>
                  <p:par>
                    <p:cTn id="132" fill="hold">
                      <p:stCondLst>
                        <p:cond delay="indefinite"/>
                      </p:stCondLst>
                      <p:childTnLst>
                        <p:par>
                          <p:cTn id="133" fill="hold">
                            <p:stCondLst>
                              <p:cond delay="0"/>
                            </p:stCondLst>
                            <p:childTnLst>
                              <p:par>
                                <p:cTn id="134" presetID="39" presetClass="entr" presetSubtype="0" accel="100000" fill="hold" grpId="0" nodeType="clickEffect">
                                  <p:stCondLst>
                                    <p:cond delay="0"/>
                                  </p:stCondLst>
                                  <p:childTnLst>
                                    <p:set>
                                      <p:cBhvr>
                                        <p:cTn id="135" dur="1" fill="hold">
                                          <p:stCondLst>
                                            <p:cond delay="0"/>
                                          </p:stCondLst>
                                        </p:cTn>
                                        <p:tgtEl>
                                          <p:spTgt spid="22"/>
                                        </p:tgtEl>
                                        <p:attrNameLst>
                                          <p:attrName>style.visibility</p:attrName>
                                        </p:attrNameLst>
                                      </p:cBhvr>
                                      <p:to>
                                        <p:strVal val="visible"/>
                                      </p:to>
                                    </p:set>
                                    <p:anim calcmode="lin" valueType="num">
                                      <p:cBhvr>
                                        <p:cTn id="136" dur="1000" fill="hold"/>
                                        <p:tgtEl>
                                          <p:spTgt spid="22"/>
                                        </p:tgtEl>
                                        <p:attrNameLst>
                                          <p:attrName>ppt_h</p:attrName>
                                        </p:attrNameLst>
                                      </p:cBhvr>
                                      <p:tavLst>
                                        <p:tav tm="0">
                                          <p:val>
                                            <p:strVal val="#ppt_h/20"/>
                                          </p:val>
                                        </p:tav>
                                        <p:tav tm="50000">
                                          <p:val>
                                            <p:strVal val="#ppt_h/20"/>
                                          </p:val>
                                        </p:tav>
                                        <p:tav tm="100000">
                                          <p:val>
                                            <p:strVal val="#ppt_h"/>
                                          </p:val>
                                        </p:tav>
                                      </p:tavLst>
                                    </p:anim>
                                    <p:anim calcmode="lin" valueType="num">
                                      <p:cBhvr>
                                        <p:cTn id="137" dur="1000" fill="hold"/>
                                        <p:tgtEl>
                                          <p:spTgt spid="22"/>
                                        </p:tgtEl>
                                        <p:attrNameLst>
                                          <p:attrName>ppt_w</p:attrName>
                                        </p:attrNameLst>
                                      </p:cBhvr>
                                      <p:tavLst>
                                        <p:tav tm="0">
                                          <p:val>
                                            <p:strVal val="#ppt_w+.3"/>
                                          </p:val>
                                        </p:tav>
                                        <p:tav tm="50000">
                                          <p:val>
                                            <p:strVal val="#ppt_w+.3"/>
                                          </p:val>
                                        </p:tav>
                                        <p:tav tm="100000">
                                          <p:val>
                                            <p:strVal val="#ppt_w"/>
                                          </p:val>
                                        </p:tav>
                                      </p:tavLst>
                                    </p:anim>
                                    <p:anim calcmode="lin" valueType="num">
                                      <p:cBhvr>
                                        <p:cTn id="138" dur="1000" fill="hold"/>
                                        <p:tgtEl>
                                          <p:spTgt spid="22"/>
                                        </p:tgtEl>
                                        <p:attrNameLst>
                                          <p:attrName>ppt_x</p:attrName>
                                        </p:attrNameLst>
                                      </p:cBhvr>
                                      <p:tavLst>
                                        <p:tav tm="0">
                                          <p:val>
                                            <p:strVal val="#ppt_x-.3"/>
                                          </p:val>
                                        </p:tav>
                                        <p:tav tm="50000">
                                          <p:val>
                                            <p:strVal val="#ppt_x"/>
                                          </p:val>
                                        </p:tav>
                                        <p:tav tm="100000">
                                          <p:val>
                                            <p:strVal val="#ppt_x"/>
                                          </p:val>
                                        </p:tav>
                                      </p:tavLst>
                                    </p:anim>
                                    <p:anim calcmode="lin" valueType="num">
                                      <p:cBhvr>
                                        <p:cTn id="139" dur="10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140" fill="hold">
                      <p:stCondLst>
                        <p:cond delay="indefinite"/>
                      </p:stCondLst>
                      <p:childTnLst>
                        <p:par>
                          <p:cTn id="141" fill="hold">
                            <p:stCondLst>
                              <p:cond delay="0"/>
                            </p:stCondLst>
                            <p:childTnLst>
                              <p:par>
                                <p:cTn id="142" presetID="39" presetClass="entr" presetSubtype="0" accel="100000" fill="hold" grpId="0" nodeType="clickEffect">
                                  <p:stCondLst>
                                    <p:cond delay="0"/>
                                  </p:stCondLst>
                                  <p:childTnLst>
                                    <p:set>
                                      <p:cBhvr>
                                        <p:cTn id="143" dur="1" fill="hold">
                                          <p:stCondLst>
                                            <p:cond delay="0"/>
                                          </p:stCondLst>
                                        </p:cTn>
                                        <p:tgtEl>
                                          <p:spTgt spid="23"/>
                                        </p:tgtEl>
                                        <p:attrNameLst>
                                          <p:attrName>style.visibility</p:attrName>
                                        </p:attrNameLst>
                                      </p:cBhvr>
                                      <p:to>
                                        <p:strVal val="visible"/>
                                      </p:to>
                                    </p:set>
                                    <p:anim calcmode="lin" valueType="num">
                                      <p:cBhvr>
                                        <p:cTn id="144" dur="1000" fill="hold"/>
                                        <p:tgtEl>
                                          <p:spTgt spid="23"/>
                                        </p:tgtEl>
                                        <p:attrNameLst>
                                          <p:attrName>ppt_h</p:attrName>
                                        </p:attrNameLst>
                                      </p:cBhvr>
                                      <p:tavLst>
                                        <p:tav tm="0">
                                          <p:val>
                                            <p:strVal val="#ppt_h/20"/>
                                          </p:val>
                                        </p:tav>
                                        <p:tav tm="50000">
                                          <p:val>
                                            <p:strVal val="#ppt_h/20"/>
                                          </p:val>
                                        </p:tav>
                                        <p:tav tm="100000">
                                          <p:val>
                                            <p:strVal val="#ppt_h"/>
                                          </p:val>
                                        </p:tav>
                                      </p:tavLst>
                                    </p:anim>
                                    <p:anim calcmode="lin" valueType="num">
                                      <p:cBhvr>
                                        <p:cTn id="145" dur="1000" fill="hold"/>
                                        <p:tgtEl>
                                          <p:spTgt spid="23"/>
                                        </p:tgtEl>
                                        <p:attrNameLst>
                                          <p:attrName>ppt_w</p:attrName>
                                        </p:attrNameLst>
                                      </p:cBhvr>
                                      <p:tavLst>
                                        <p:tav tm="0">
                                          <p:val>
                                            <p:strVal val="#ppt_w+.3"/>
                                          </p:val>
                                        </p:tav>
                                        <p:tav tm="50000">
                                          <p:val>
                                            <p:strVal val="#ppt_w+.3"/>
                                          </p:val>
                                        </p:tav>
                                        <p:tav tm="100000">
                                          <p:val>
                                            <p:strVal val="#ppt_w"/>
                                          </p:val>
                                        </p:tav>
                                      </p:tavLst>
                                    </p:anim>
                                    <p:anim calcmode="lin" valueType="num">
                                      <p:cBhvr>
                                        <p:cTn id="146" dur="1000" fill="hold"/>
                                        <p:tgtEl>
                                          <p:spTgt spid="23"/>
                                        </p:tgtEl>
                                        <p:attrNameLst>
                                          <p:attrName>ppt_x</p:attrName>
                                        </p:attrNameLst>
                                      </p:cBhvr>
                                      <p:tavLst>
                                        <p:tav tm="0">
                                          <p:val>
                                            <p:strVal val="#ppt_x-.3"/>
                                          </p:val>
                                        </p:tav>
                                        <p:tav tm="50000">
                                          <p:val>
                                            <p:strVal val="#ppt_x"/>
                                          </p:val>
                                        </p:tav>
                                        <p:tav tm="100000">
                                          <p:val>
                                            <p:strVal val="#ppt_x"/>
                                          </p:val>
                                        </p:tav>
                                      </p:tavLst>
                                    </p:anim>
                                    <p:anim calcmode="lin" valueType="num">
                                      <p:cBhvr>
                                        <p:cTn id="147" dur="10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39" presetClass="entr" presetSubtype="0" accel="100000" fill="hold" grpId="0" nodeType="clickEffect">
                                  <p:stCondLst>
                                    <p:cond delay="0"/>
                                  </p:stCondLst>
                                  <p:childTnLst>
                                    <p:set>
                                      <p:cBhvr>
                                        <p:cTn id="151" dur="1" fill="hold">
                                          <p:stCondLst>
                                            <p:cond delay="0"/>
                                          </p:stCondLst>
                                        </p:cTn>
                                        <p:tgtEl>
                                          <p:spTgt spid="24"/>
                                        </p:tgtEl>
                                        <p:attrNameLst>
                                          <p:attrName>style.visibility</p:attrName>
                                        </p:attrNameLst>
                                      </p:cBhvr>
                                      <p:to>
                                        <p:strVal val="visible"/>
                                      </p:to>
                                    </p:set>
                                    <p:anim calcmode="lin" valueType="num">
                                      <p:cBhvr>
                                        <p:cTn id="152" dur="10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53" dur="10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54" dur="10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55"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0" grpId="1"/>
      <p:bldP spid="11" grpId="0"/>
      <p:bldP spid="11" grpId="1"/>
      <p:bldP spid="12" grpId="0"/>
      <p:bldP spid="12" grpId="1"/>
      <p:bldP spid="25" grpId="0"/>
      <p:bldP spid="25" grpId="1"/>
      <p:bldP spid="25" grpId="2"/>
      <p:bldP spid="9" grpId="0"/>
      <p:bldP spid="3074" grpId="0"/>
      <p:bldP spid="3074" grpId="1"/>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13" grpId="0"/>
      <p:bldP spid="14" grpId="0"/>
      <p:bldP spid="15" grpId="0"/>
      <p:bldP spid="16" grpId="0"/>
      <p:bldP spid="17" grpId="0"/>
      <p:bldP spid="18" grpId="0"/>
      <p:bldP spid="19" grpId="0"/>
      <p:bldP spid="20" grpId="0"/>
      <p:bldP spid="21" grpId="0"/>
      <p:bldP spid="22" grpId="0"/>
      <p:bldP spid="23" grpId="0"/>
      <p:bldP spid="2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7FCBF9-DE6A-5A4A-455B-8FC8367A27A6}"/>
              </a:ext>
            </a:extLst>
          </p:cNvPr>
          <p:cNvPicPr>
            <a:picLocks noChangeAspect="1"/>
          </p:cNvPicPr>
          <p:nvPr/>
        </p:nvPicPr>
        <p:blipFill rotWithShape="1">
          <a:blip r:embed="rId3">
            <a:extLst>
              <a:ext uri="{28A0092B-C50C-407E-A947-70E740481C1C}">
                <a14:useLocalDpi xmlns:a14="http://schemas.microsoft.com/office/drawing/2010/main" val="0"/>
              </a:ext>
            </a:extLst>
          </a:blip>
          <a:srcRect l="11724"/>
          <a:stretch/>
        </p:blipFill>
        <p:spPr>
          <a:xfrm>
            <a:off x="-1" y="0"/>
            <a:ext cx="9144001" cy="6858000"/>
          </a:xfrm>
          <a:prstGeom prst="rect">
            <a:avLst/>
          </a:prstGeom>
        </p:spPr>
      </p:pic>
      <p:sp>
        <p:nvSpPr>
          <p:cNvPr id="10" name="Title 1">
            <a:extLst>
              <a:ext uri="{FF2B5EF4-FFF2-40B4-BE49-F238E27FC236}">
                <a16:creationId xmlns:a16="http://schemas.microsoft.com/office/drawing/2014/main" id="{951982F8-B559-1EC9-E5B4-791704FD0B22}"/>
              </a:ext>
            </a:extLst>
          </p:cNvPr>
          <p:cNvSpPr txBox="1">
            <a:spLocks/>
          </p:cNvSpPr>
          <p:nvPr/>
        </p:nvSpPr>
        <p:spPr>
          <a:xfrm>
            <a:off x="2095500" y="5149789"/>
            <a:ext cx="16681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sng"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from</a:t>
            </a:r>
          </a:p>
        </p:txBody>
      </p:sp>
      <p:sp>
        <p:nvSpPr>
          <p:cNvPr id="11" name="Title 1">
            <a:extLst>
              <a:ext uri="{FF2B5EF4-FFF2-40B4-BE49-F238E27FC236}">
                <a16:creationId xmlns:a16="http://schemas.microsoft.com/office/drawing/2014/main" id="{AA6FBA9C-D982-3E5F-322A-F0483A28E547}"/>
              </a:ext>
            </a:extLst>
          </p:cNvPr>
          <p:cNvSpPr txBox="1">
            <a:spLocks/>
          </p:cNvSpPr>
          <p:nvPr/>
        </p:nvSpPr>
        <p:spPr>
          <a:xfrm>
            <a:off x="3221038" y="3807558"/>
            <a:ext cx="16681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sng"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from</a:t>
            </a:r>
          </a:p>
        </p:txBody>
      </p:sp>
      <p:sp>
        <p:nvSpPr>
          <p:cNvPr id="12" name="Title 1">
            <a:extLst>
              <a:ext uri="{FF2B5EF4-FFF2-40B4-BE49-F238E27FC236}">
                <a16:creationId xmlns:a16="http://schemas.microsoft.com/office/drawing/2014/main" id="{E590D436-6BEC-E215-E7C2-7499040CB33B}"/>
              </a:ext>
            </a:extLst>
          </p:cNvPr>
          <p:cNvSpPr txBox="1">
            <a:spLocks/>
          </p:cNvSpPr>
          <p:nvPr/>
        </p:nvSpPr>
        <p:spPr>
          <a:xfrm>
            <a:off x="2111375" y="4479071"/>
            <a:ext cx="16681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sng"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from</a:t>
            </a:r>
          </a:p>
        </p:txBody>
      </p:sp>
      <p:sp>
        <p:nvSpPr>
          <p:cNvPr id="9" name="Final">
            <a:extLst>
              <a:ext uri="{FF2B5EF4-FFF2-40B4-BE49-F238E27FC236}">
                <a16:creationId xmlns:a16="http://schemas.microsoft.com/office/drawing/2014/main" id="{0D6FA572-7521-03A1-5A61-BEDB258AC877}"/>
              </a:ext>
            </a:extLst>
          </p:cNvPr>
          <p:cNvSpPr txBox="1">
            <a:spLocks noChangeArrowheads="1"/>
          </p:cNvSpPr>
          <p:nvPr/>
        </p:nvSpPr>
        <p:spPr bwMode="auto">
          <a:xfrm>
            <a:off x="895025" y="2014779"/>
            <a:ext cx="7849892" cy="39520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purpose of the commandment is</a:t>
            </a:r>
            <a:br>
              <a:rPr kumimoji="0" lang="en-US" altLang="en-US" sz="44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br>
              <a:rPr kumimoji="0" lang="en-US" altLang="en-US" sz="18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br>
              <a:rPr kumimoji="0" lang="en-US" altLang="en-US" sz="44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4400" b="1" i="0" u="none" strike="noStrike" kern="0" cap="none" spc="0" normalizeH="0" baseline="0" noProof="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love from a pure heart</a:t>
            </a:r>
            <a:br>
              <a:rPr kumimoji="0" lang="en-US" altLang="en-US" sz="4400" b="1" i="0" u="none" strike="noStrike" kern="0" cap="none" spc="0" normalizeH="0" baseline="0" noProof="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4400" b="1" i="0" u="none" strike="noStrike" kern="0" cap="none" spc="0" normalizeH="0" baseline="0" noProof="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600" b="1" i="0" u="none" strike="noStrike" kern="0" cap="none" spc="0" normalizeH="0" baseline="0" noProof="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4400" b="1" i="0" u="none" strike="noStrike" kern="0" cap="none" spc="0" normalizeH="0" baseline="0" noProof="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from a good conscience</a:t>
            </a:r>
            <a:br>
              <a:rPr kumimoji="0" lang="en-US" altLang="en-US" sz="4400" b="1" i="0" u="none" strike="noStrike" kern="0" cap="none" spc="0" normalizeH="0" baseline="0" noProof="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4400" b="1" i="0" u="none" strike="noStrike" kern="0" cap="none" spc="0" normalizeH="0" baseline="0" noProof="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600" b="0" i="0" u="none" strike="noStrike" kern="0" cap="none" spc="0" normalizeH="0" baseline="0" noProof="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4400" b="1" i="0" u="none" strike="noStrike" kern="0" cap="none" spc="0" normalizeH="0" baseline="0" noProof="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from sincere faith</a:t>
            </a:r>
            <a:endParaRPr kumimoji="0" lang="en-US" altLang="en-US" sz="4000" b="1" i="1" u="none" strike="noStrike" kern="0" cap="none" spc="0" normalizeH="0" baseline="0" noProof="0" dirty="0">
              <a:ln w="17780"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3" name="Rectangle 2">
            <a:extLst>
              <a:ext uri="{FF2B5EF4-FFF2-40B4-BE49-F238E27FC236}">
                <a16:creationId xmlns:a16="http://schemas.microsoft.com/office/drawing/2014/main" id="{330B5FB8-5A05-848E-70DD-7CA89CF34F65}"/>
              </a:ext>
            </a:extLst>
          </p:cNvPr>
          <p:cNvSpPr txBox="1">
            <a:spLocks noChangeArrowheads="1"/>
          </p:cNvSpPr>
          <p:nvPr/>
        </p:nvSpPr>
        <p:spPr bwMode="auto">
          <a:xfrm>
            <a:off x="168737" y="2071357"/>
            <a:ext cx="786156" cy="962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400" b="1" i="1" u="none" strike="noStrike" kern="0" cap="none" spc="0" normalizeH="0" baseline="0" noProof="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4" name="=">
            <a:extLst>
              <a:ext uri="{FF2B5EF4-FFF2-40B4-BE49-F238E27FC236}">
                <a16:creationId xmlns:a16="http://schemas.microsoft.com/office/drawing/2014/main" id="{B813020D-081F-5FC3-6FF5-AA9C76B79862}"/>
              </a:ext>
            </a:extLst>
          </p:cNvPr>
          <p:cNvSpPr>
            <a:spLocks noChangeArrowheads="1"/>
          </p:cNvSpPr>
          <p:nvPr/>
        </p:nvSpPr>
        <p:spPr bwMode="auto">
          <a:xfrm>
            <a:off x="7990083" y="2120597"/>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5" name="Rectangle 6">
            <a:extLst>
              <a:ext uri="{FF2B5EF4-FFF2-40B4-BE49-F238E27FC236}">
                <a16:creationId xmlns:a16="http://schemas.microsoft.com/office/drawing/2014/main" id="{2908FC01-2F29-01F9-9DB9-7D3C05B98DB0}"/>
              </a:ext>
            </a:extLst>
          </p:cNvPr>
          <p:cNvSpPr>
            <a:spLocks noChangeArrowheads="1"/>
          </p:cNvSpPr>
          <p:nvPr/>
        </p:nvSpPr>
        <p:spPr bwMode="auto">
          <a:xfrm>
            <a:off x="1516669" y="3788331"/>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C00000"/>
                </a:solidFill>
                <a:effectLst>
                  <a:glow rad="76200">
                    <a:srgbClr val="000000"/>
                  </a:glow>
                  <a:outerShdw blurRad="50800" algn="tl" rotWithShape="0">
                    <a:srgbClr val="000000"/>
                  </a:outerShdw>
                </a:effectLst>
                <a:uLnTx/>
                <a:uFillTx/>
                <a:latin typeface="Calibri" panose="020F0502020204030204" pitchFamily="34" charset="0"/>
                <a:ea typeface="+mn-ea"/>
                <a:cs typeface="+mn-cs"/>
              </a:rPr>
              <a:t>①</a:t>
            </a:r>
            <a:endParaRPr kumimoji="0" lang="en-US" sz="7200" b="1" i="0" u="none" strike="noStrike" kern="1200" cap="none" spc="0" normalizeH="0" baseline="0" noProof="0" dirty="0">
              <a:ln w="3175" cmpd="sng">
                <a:solidFill>
                  <a:srgbClr val="FFFFFF"/>
                </a:solidFill>
                <a:prstDash val="solid"/>
                <a:miter lim="800000"/>
              </a:ln>
              <a:solidFill>
                <a:srgbClr val="C00000"/>
              </a:solidFill>
              <a:effectLst>
                <a:glow rad="76200">
                  <a:srgbClr val="000000"/>
                </a:glow>
                <a:outerShdw blurRad="50800" algn="tl" rotWithShape="0">
                  <a:srgbClr val="000000"/>
                </a:outerShdw>
              </a:effectLst>
              <a:uLnTx/>
              <a:uFillTx/>
              <a:latin typeface="Calibri" panose="020F0502020204030204" pitchFamily="34" charset="0"/>
              <a:ea typeface="+mn-ea"/>
              <a:cs typeface="+mn-cs"/>
            </a:endParaRPr>
          </a:p>
        </p:txBody>
      </p:sp>
      <p:sp>
        <p:nvSpPr>
          <p:cNvPr id="16" name="Rectangle 6">
            <a:extLst>
              <a:ext uri="{FF2B5EF4-FFF2-40B4-BE49-F238E27FC236}">
                <a16:creationId xmlns:a16="http://schemas.microsoft.com/office/drawing/2014/main" id="{9D0BCE51-D224-8113-D069-80858623CCA1}"/>
              </a:ext>
            </a:extLst>
          </p:cNvPr>
          <p:cNvSpPr>
            <a:spLocks noChangeArrowheads="1"/>
          </p:cNvSpPr>
          <p:nvPr/>
        </p:nvSpPr>
        <p:spPr bwMode="auto">
          <a:xfrm>
            <a:off x="1523990" y="4495945"/>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C00000"/>
                </a:solidFill>
                <a:effectLst>
                  <a:glow rad="76200">
                    <a:srgbClr val="000000"/>
                  </a:glow>
                  <a:outerShdw blurRad="50800" algn="tl" rotWithShape="0">
                    <a:srgbClr val="000000"/>
                  </a:outerShdw>
                </a:effectLst>
                <a:uLnTx/>
                <a:uFillTx/>
                <a:latin typeface="Calibri" panose="020F0502020204030204" pitchFamily="34" charset="0"/>
                <a:ea typeface="+mn-ea"/>
                <a:cs typeface="+mn-cs"/>
              </a:rPr>
              <a:t>②</a:t>
            </a:r>
            <a:endParaRPr kumimoji="0" lang="en-US" sz="7200" b="1" i="0" u="none" strike="noStrike" kern="1200" cap="none" spc="0" normalizeH="0" baseline="0" noProof="0" dirty="0">
              <a:ln w="3175" cmpd="sng">
                <a:solidFill>
                  <a:srgbClr val="FFFFFF"/>
                </a:solidFill>
                <a:prstDash val="solid"/>
                <a:miter lim="800000"/>
              </a:ln>
              <a:solidFill>
                <a:srgbClr val="C00000"/>
              </a:solidFill>
              <a:effectLst>
                <a:glow rad="76200">
                  <a:srgbClr val="000000"/>
                </a:glow>
                <a:outerShdw blurRad="50800" algn="tl" rotWithShape="0">
                  <a:srgbClr val="000000"/>
                </a:outerShdw>
              </a:effectLst>
              <a:uLnTx/>
              <a:uFillTx/>
              <a:latin typeface="Calibri" panose="020F0502020204030204" pitchFamily="34" charset="0"/>
              <a:ea typeface="+mn-ea"/>
              <a:cs typeface="+mn-cs"/>
            </a:endParaRPr>
          </a:p>
        </p:txBody>
      </p:sp>
      <p:sp>
        <p:nvSpPr>
          <p:cNvPr id="17" name="Rectangle 6">
            <a:extLst>
              <a:ext uri="{FF2B5EF4-FFF2-40B4-BE49-F238E27FC236}">
                <a16:creationId xmlns:a16="http://schemas.microsoft.com/office/drawing/2014/main" id="{673DF23E-3C9A-3B78-921F-00B7A49C7723}"/>
              </a:ext>
            </a:extLst>
          </p:cNvPr>
          <p:cNvSpPr>
            <a:spLocks noChangeArrowheads="1"/>
          </p:cNvSpPr>
          <p:nvPr/>
        </p:nvSpPr>
        <p:spPr bwMode="auto">
          <a:xfrm>
            <a:off x="1530713" y="5142002"/>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C00000"/>
                </a:solidFill>
                <a:effectLst>
                  <a:glow rad="76200">
                    <a:srgbClr val="000000"/>
                  </a:glow>
                  <a:outerShdw blurRad="50800" algn="tl" rotWithShape="0">
                    <a:srgbClr val="000000"/>
                  </a:outerShdw>
                </a:effectLst>
                <a:uLnTx/>
                <a:uFillTx/>
                <a:latin typeface="Calibri" panose="020F0502020204030204" pitchFamily="34" charset="0"/>
                <a:ea typeface="+mn-ea"/>
                <a:cs typeface="+mn-cs"/>
              </a:rPr>
              <a:t>③</a:t>
            </a:r>
            <a:endParaRPr kumimoji="0" lang="en-US" sz="7200" b="1" i="0" u="none" strike="noStrike" kern="1200" cap="none" spc="0" normalizeH="0" baseline="0" noProof="0" dirty="0">
              <a:ln w="3175" cmpd="sng">
                <a:solidFill>
                  <a:srgbClr val="FFFFFF"/>
                </a:solidFill>
                <a:prstDash val="solid"/>
                <a:miter lim="800000"/>
              </a:ln>
              <a:solidFill>
                <a:srgbClr val="C00000"/>
              </a:solidFill>
              <a:effectLst>
                <a:glow rad="76200">
                  <a:srgbClr val="000000"/>
                </a:glow>
                <a:outerShdw blurRad="50800" algn="tl" rotWithShape="0">
                  <a:srgbClr val="000000"/>
                </a:outerShdw>
              </a:effectLst>
              <a:uLnTx/>
              <a:uFillTx/>
              <a:latin typeface="Calibri" panose="020F0502020204030204" pitchFamily="34" charset="0"/>
              <a:ea typeface="+mn-ea"/>
              <a:cs typeface="+mn-cs"/>
            </a:endParaRPr>
          </a:p>
        </p:txBody>
      </p:sp>
      <p:sp>
        <p:nvSpPr>
          <p:cNvPr id="18" name="Rectangle 2">
            <a:extLst>
              <a:ext uri="{FF2B5EF4-FFF2-40B4-BE49-F238E27FC236}">
                <a16:creationId xmlns:a16="http://schemas.microsoft.com/office/drawing/2014/main" id="{F40165F9-9AC8-E8A1-13D7-728033F89273}"/>
              </a:ext>
            </a:extLst>
          </p:cNvPr>
          <p:cNvSpPr txBox="1">
            <a:spLocks noChangeArrowheads="1"/>
          </p:cNvSpPr>
          <p:nvPr/>
        </p:nvSpPr>
        <p:spPr bwMode="auto">
          <a:xfrm>
            <a:off x="3289299" y="3746928"/>
            <a:ext cx="1533621"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from</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9" name="Rectangle 2">
            <a:extLst>
              <a:ext uri="{FF2B5EF4-FFF2-40B4-BE49-F238E27FC236}">
                <a16:creationId xmlns:a16="http://schemas.microsoft.com/office/drawing/2014/main" id="{F4127C66-9944-EF1A-1308-5183CBF7AAE0}"/>
              </a:ext>
            </a:extLst>
          </p:cNvPr>
          <p:cNvSpPr txBox="1">
            <a:spLocks noChangeArrowheads="1"/>
          </p:cNvSpPr>
          <p:nvPr/>
        </p:nvSpPr>
        <p:spPr bwMode="auto">
          <a:xfrm>
            <a:off x="2195815" y="4416461"/>
            <a:ext cx="1515125"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from</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0" name="Rectangle 2">
            <a:extLst>
              <a:ext uri="{FF2B5EF4-FFF2-40B4-BE49-F238E27FC236}">
                <a16:creationId xmlns:a16="http://schemas.microsoft.com/office/drawing/2014/main" id="{E93ACFC2-12AE-47B4-FB5A-FE27CCA1A8FD}"/>
              </a:ext>
            </a:extLst>
          </p:cNvPr>
          <p:cNvSpPr txBox="1">
            <a:spLocks noChangeArrowheads="1"/>
          </p:cNvSpPr>
          <p:nvPr/>
        </p:nvSpPr>
        <p:spPr bwMode="auto">
          <a:xfrm>
            <a:off x="2157144" y="5092700"/>
            <a:ext cx="1546175"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from</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5" name="GOD">
            <a:extLst>
              <a:ext uri="{FF2B5EF4-FFF2-40B4-BE49-F238E27FC236}">
                <a16:creationId xmlns:a16="http://schemas.microsoft.com/office/drawing/2014/main" id="{CB849D6D-B581-DEB5-4CD9-959D9503C491}"/>
              </a:ext>
            </a:extLst>
          </p:cNvPr>
          <p:cNvSpPr>
            <a:spLocks noChangeArrowheads="1"/>
          </p:cNvSpPr>
          <p:nvPr/>
        </p:nvSpPr>
        <p:spPr bwMode="auto">
          <a:xfrm>
            <a:off x="3309272" y="415879"/>
            <a:ext cx="2539689" cy="9644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threePt" dir="t"/>
            </a:scene3d>
            <a:sp3d extrusionH="57150">
              <a:bevelT w="38100" h="38100"/>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7200" b="1" dirty="0">
                <a:solidFill>
                  <a:schemeClr val="bg1"/>
                </a:solidFill>
                <a:effectLst>
                  <a:glow rad="127000">
                    <a:srgbClr val="CC9900">
                      <a:alpha val="80000"/>
                    </a:srgbClr>
                  </a:glow>
                </a:effectLst>
                <a:latin typeface="Calibri" panose="020F0502020204030204" pitchFamily="34" charset="0"/>
              </a:rPr>
              <a:t>GOD</a:t>
            </a:r>
          </a:p>
        </p:txBody>
      </p:sp>
      <p:sp>
        <p:nvSpPr>
          <p:cNvPr id="28" name="!!Love">
            <a:extLst>
              <a:ext uri="{FF2B5EF4-FFF2-40B4-BE49-F238E27FC236}">
                <a16:creationId xmlns:a16="http://schemas.microsoft.com/office/drawing/2014/main" id="{6CC41D0C-412B-87E5-3A2F-A8875EB13057}"/>
              </a:ext>
            </a:extLst>
          </p:cNvPr>
          <p:cNvSpPr>
            <a:spLocks noChangeArrowheads="1"/>
          </p:cNvSpPr>
          <p:nvPr/>
        </p:nvSpPr>
        <p:spPr bwMode="auto">
          <a:xfrm>
            <a:off x="3519948" y="417142"/>
            <a:ext cx="910386"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threePt" dir="t"/>
            </a:scene3d>
            <a:sp3d extrusionH="57150">
              <a:bevelT w="38100" h="38100"/>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7200" b="1" i="0" u="none" strike="noStrike" kern="1200" cap="none" spc="0" normalizeH="0" baseline="0" noProof="0" dirty="0">
                <a:solidFill>
                  <a:schemeClr val="bg1"/>
                </a:solidFill>
                <a:effectLst>
                  <a:glow rad="127000">
                    <a:srgbClr val="CC9900">
                      <a:alpha val="80000"/>
                    </a:srgbClr>
                  </a:glow>
                </a:effectLst>
                <a:uLnTx/>
                <a:uFillTx/>
                <a:latin typeface="Calibri" panose="020F0502020204030204" pitchFamily="34" charset="0"/>
                <a:ea typeface="+mn-ea"/>
                <a:cs typeface="+mn-cs"/>
              </a:rPr>
              <a:t>G</a:t>
            </a:r>
            <a:endParaRPr kumimoji="0" lang="en-US" altLang="en-US" sz="7200" b="1" i="1" u="none" strike="noStrike" kern="1200" cap="none" spc="0" normalizeH="0" baseline="0" noProof="0" dirty="0">
              <a:solidFill>
                <a:schemeClr val="bg1"/>
              </a:solidFill>
              <a:effectLst>
                <a:glow rad="127000">
                  <a:srgbClr val="CC9900">
                    <a:alpha val="80000"/>
                  </a:srgbClr>
                </a:glow>
              </a:effectLst>
              <a:uLnTx/>
              <a:uFillTx/>
              <a:latin typeface="Calibri" panose="020F0502020204030204" pitchFamily="34" charset="0"/>
              <a:ea typeface="+mn-ea"/>
              <a:cs typeface="+mn-cs"/>
            </a:endParaRPr>
          </a:p>
        </p:txBody>
      </p:sp>
      <p:sp>
        <p:nvSpPr>
          <p:cNvPr id="29" name="!!Honesty">
            <a:extLst>
              <a:ext uri="{FF2B5EF4-FFF2-40B4-BE49-F238E27FC236}">
                <a16:creationId xmlns:a16="http://schemas.microsoft.com/office/drawing/2014/main" id="{0829A818-EEBB-C7B6-63C2-EA00DA22D6BA}"/>
              </a:ext>
            </a:extLst>
          </p:cNvPr>
          <p:cNvSpPr>
            <a:spLocks noChangeArrowheads="1"/>
          </p:cNvSpPr>
          <p:nvPr/>
        </p:nvSpPr>
        <p:spPr bwMode="auto">
          <a:xfrm>
            <a:off x="4130481" y="432618"/>
            <a:ext cx="892279" cy="924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threePt" dir="t"/>
            </a:scene3d>
            <a:sp3d extrusionH="57150">
              <a:bevelT w="38100" h="38100"/>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7200" b="1" i="0" u="none" strike="noStrike" kern="1200" cap="none" spc="0" normalizeH="0" baseline="0" noProof="0" dirty="0">
                <a:solidFill>
                  <a:schemeClr val="bg1"/>
                </a:solidFill>
                <a:effectLst>
                  <a:glow rad="127000">
                    <a:srgbClr val="CC9900">
                      <a:alpha val="80000"/>
                    </a:srgbClr>
                  </a:glow>
                </a:effectLst>
                <a:uLnTx/>
                <a:uFillTx/>
                <a:latin typeface="Calibri" panose="020F0502020204030204" pitchFamily="34" charset="0"/>
                <a:ea typeface="+mn-ea"/>
                <a:cs typeface="+mn-cs"/>
              </a:rPr>
              <a:t>O</a:t>
            </a:r>
            <a:endParaRPr kumimoji="0" lang="en-US" altLang="en-US" sz="7200" b="1" i="1" u="none" strike="noStrike" kern="1200" cap="none" spc="0" normalizeH="0" baseline="0" noProof="0" dirty="0">
              <a:solidFill>
                <a:schemeClr val="bg1"/>
              </a:solidFill>
              <a:effectLst>
                <a:glow rad="127000">
                  <a:srgbClr val="CC9900">
                    <a:alpha val="80000"/>
                  </a:srgbClr>
                </a:glow>
              </a:effectLst>
              <a:uLnTx/>
              <a:uFillTx/>
              <a:latin typeface="Calibri" panose="020F0502020204030204" pitchFamily="34" charset="0"/>
              <a:ea typeface="+mn-ea"/>
              <a:cs typeface="+mn-cs"/>
            </a:endParaRPr>
          </a:p>
        </p:txBody>
      </p:sp>
      <p:sp>
        <p:nvSpPr>
          <p:cNvPr id="30" name="!!Hope">
            <a:extLst>
              <a:ext uri="{FF2B5EF4-FFF2-40B4-BE49-F238E27FC236}">
                <a16:creationId xmlns:a16="http://schemas.microsoft.com/office/drawing/2014/main" id="{5F14D2E0-1321-AF19-BBEC-9D359ED3CF99}"/>
              </a:ext>
            </a:extLst>
          </p:cNvPr>
          <p:cNvSpPr>
            <a:spLocks noChangeArrowheads="1"/>
          </p:cNvSpPr>
          <p:nvPr/>
        </p:nvSpPr>
        <p:spPr bwMode="auto">
          <a:xfrm>
            <a:off x="4774426" y="417140"/>
            <a:ext cx="810612" cy="959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threePt" dir="t"/>
            </a:scene3d>
            <a:sp3d extrusionH="57150">
              <a:bevelT w="38100" h="38100"/>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7200" b="1" i="0" u="none" strike="noStrike" kern="1200" cap="none" spc="0" normalizeH="0" baseline="0" noProof="0" dirty="0">
                <a:solidFill>
                  <a:schemeClr val="bg1"/>
                </a:solidFill>
                <a:effectLst>
                  <a:glow rad="127000">
                    <a:srgbClr val="CC9900">
                      <a:alpha val="80000"/>
                    </a:srgbClr>
                  </a:glow>
                </a:effectLst>
                <a:uLnTx/>
                <a:uFillTx/>
                <a:latin typeface="Calibri" panose="020F0502020204030204" pitchFamily="34" charset="0"/>
                <a:ea typeface="+mn-ea"/>
                <a:cs typeface="+mn-cs"/>
              </a:rPr>
              <a:t>D</a:t>
            </a:r>
            <a:endParaRPr kumimoji="0" lang="en-US" altLang="en-US" sz="7200" b="1" i="1" u="none" strike="noStrike" kern="1200" cap="none" spc="0" normalizeH="0" baseline="0" noProof="0" dirty="0">
              <a:solidFill>
                <a:schemeClr val="bg1"/>
              </a:solidFill>
              <a:effectLst>
                <a:glow rad="127000">
                  <a:srgbClr val="CC9900">
                    <a:alpha val="80000"/>
                  </a:srgbClr>
                </a:glow>
              </a:effectLst>
              <a:uLnTx/>
              <a:uFillTx/>
              <a:latin typeface="Calibri" panose="020F0502020204030204" pitchFamily="34" charset="0"/>
              <a:ea typeface="+mn-ea"/>
              <a:cs typeface="+mn-cs"/>
            </a:endParaRPr>
          </a:p>
        </p:txBody>
      </p:sp>
      <p:sp>
        <p:nvSpPr>
          <p:cNvPr id="2" name="Main">
            <a:extLst>
              <a:ext uri="{FF2B5EF4-FFF2-40B4-BE49-F238E27FC236}">
                <a16:creationId xmlns:a16="http://schemas.microsoft.com/office/drawing/2014/main" id="{1DB0E3C0-9169-CE55-D984-470EE30594F1}"/>
              </a:ext>
            </a:extLst>
          </p:cNvPr>
          <p:cNvSpPr>
            <a:spLocks noGrp="1" noChangeArrowheads="1"/>
          </p:cNvSpPr>
          <p:nvPr>
            <p:ph type="title"/>
          </p:nvPr>
        </p:nvSpPr>
        <p:spPr>
          <a:xfrm>
            <a:off x="228600" y="1818750"/>
            <a:ext cx="8686800" cy="4442174"/>
          </a:xfrm>
        </p:spPr>
        <p:txBody>
          <a:bodyPr>
            <a:scene3d>
              <a:camera prst="orthographicFront"/>
              <a:lightRig rig="flat" dir="t"/>
            </a:scene3d>
            <a:sp3d extrusionH="57150" prstMaterial="plastic">
              <a:bevelT w="38100" h="38100"/>
            </a:sp3d>
          </a:bodyPr>
          <a:lstStyle/>
          <a:p>
            <a:pPr eaLnBrk="1" hangingPunct="1"/>
            <a:r>
              <a:rPr lang="en-US" altLang="en-US" sz="40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Paul, a bondservant of God and              an apostle of Jesus Christ, according        to the faith of God's elect and the acknowledgment of the truth which accords with godliness, in hope of eternal life which God, who cannot lie, promised before time began,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Titus 1:1-2</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4" name="Rectangle 2">
            <a:extLst>
              <a:ext uri="{FF2B5EF4-FFF2-40B4-BE49-F238E27FC236}">
                <a16:creationId xmlns:a16="http://schemas.microsoft.com/office/drawing/2014/main" id="{CF883F16-E78B-7FE7-652F-0702B84511F0}"/>
              </a:ext>
            </a:extLst>
          </p:cNvPr>
          <p:cNvSpPr txBox="1">
            <a:spLocks noChangeArrowheads="1"/>
          </p:cNvSpPr>
          <p:nvPr/>
        </p:nvSpPr>
        <p:spPr bwMode="auto">
          <a:xfrm>
            <a:off x="3979196" y="4876635"/>
            <a:ext cx="4847511" cy="76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who cannot lie</a:t>
            </a:r>
          </a:p>
        </p:txBody>
      </p:sp>
      <p:pic>
        <p:nvPicPr>
          <p:cNvPr id="24" name="Picture 10">
            <a:extLst>
              <a:ext uri="{FF2B5EF4-FFF2-40B4-BE49-F238E27FC236}">
                <a16:creationId xmlns:a16="http://schemas.microsoft.com/office/drawing/2014/main" id="{D5BF69ED-5CA1-C7A3-FCCD-E404D91CE7D1}"/>
              </a:ext>
            </a:extLst>
          </p:cNvPr>
          <p:cNvPicPr>
            <a:picLocks noChangeAspect="1"/>
          </p:cNvPicPr>
          <p:nvPr/>
        </p:nvPicPr>
        <p:blipFill>
          <a:blip r:embed="rId4">
            <a:extLst>
              <a:ext uri="{BEBA8EAE-BF5A-486C-A8C5-ECC9F3942E4B}">
                <a14:imgProps xmlns:a14="http://schemas.microsoft.com/office/drawing/2010/main">
                  <a14:imgLayer r:embed="rId5">
                    <a14:imgEffect>
                      <a14:artisticBlur/>
                    </a14:imgEffect>
                    <a14:imgEffect>
                      <a14:sharpenSoften amount="-87000"/>
                    </a14:imgEffect>
                  </a14:imgLayer>
                </a14:imgProps>
              </a:ext>
            </a:extLst>
          </a:blip>
          <a:stretch>
            <a:fillRect/>
          </a:stretch>
        </p:blipFill>
        <p:spPr>
          <a:xfrm>
            <a:off x="232401" y="1802716"/>
            <a:ext cx="8699746" cy="4464144"/>
          </a:xfrm>
          <a:prstGeom prst="rect">
            <a:avLst/>
          </a:prstGeom>
        </p:spPr>
      </p:pic>
      <p:sp>
        <p:nvSpPr>
          <p:cNvPr id="25" name="Rectangle 2">
            <a:extLst>
              <a:ext uri="{FF2B5EF4-FFF2-40B4-BE49-F238E27FC236}">
                <a16:creationId xmlns:a16="http://schemas.microsoft.com/office/drawing/2014/main" id="{8FD79BD3-AC75-1ECF-73C2-7103E6D546FA}"/>
              </a:ext>
            </a:extLst>
          </p:cNvPr>
          <p:cNvSpPr txBox="1">
            <a:spLocks noChangeArrowheads="1"/>
          </p:cNvSpPr>
          <p:nvPr/>
        </p:nvSpPr>
        <p:spPr bwMode="auto">
          <a:xfrm>
            <a:off x="516730" y="3642024"/>
            <a:ext cx="6739205" cy="796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acknowledgment of the truth</a:t>
            </a:r>
          </a:p>
        </p:txBody>
      </p:sp>
      <p:sp>
        <p:nvSpPr>
          <p:cNvPr id="27" name="Rectangle 2">
            <a:extLst>
              <a:ext uri="{FF2B5EF4-FFF2-40B4-BE49-F238E27FC236}">
                <a16:creationId xmlns:a16="http://schemas.microsoft.com/office/drawing/2014/main" id="{F32CDB08-747A-DE7F-6432-A1A096B1BBE4}"/>
              </a:ext>
            </a:extLst>
          </p:cNvPr>
          <p:cNvSpPr txBox="1">
            <a:spLocks noChangeArrowheads="1"/>
          </p:cNvSpPr>
          <p:nvPr/>
        </p:nvSpPr>
        <p:spPr bwMode="auto">
          <a:xfrm>
            <a:off x="700087" y="4266366"/>
            <a:ext cx="5360193" cy="7675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accords with godliness</a:t>
            </a:r>
          </a:p>
        </p:txBody>
      </p:sp>
      <p:pic>
        <p:nvPicPr>
          <p:cNvPr id="5" name="!!Morph 1">
            <a:extLst>
              <a:ext uri="{FF2B5EF4-FFF2-40B4-BE49-F238E27FC236}">
                <a16:creationId xmlns:a16="http://schemas.microsoft.com/office/drawing/2014/main" id="{919D8D72-1663-1EFC-345F-46576D910266}"/>
              </a:ext>
            </a:extLst>
          </p:cNvPr>
          <p:cNvPicPr>
            <a:picLocks noChangeAspect="1"/>
          </p:cNvPicPr>
          <p:nvPr/>
        </p:nvPicPr>
        <p:blipFill>
          <a:blip r:embed="rId6"/>
          <a:stretch>
            <a:fillRect/>
          </a:stretch>
        </p:blipFill>
        <p:spPr>
          <a:xfrm>
            <a:off x="229502" y="1818526"/>
            <a:ext cx="8699746" cy="4437249"/>
          </a:xfrm>
          <a:prstGeom prst="rect">
            <a:avLst/>
          </a:prstGeom>
        </p:spPr>
      </p:pic>
      <p:sp>
        <p:nvSpPr>
          <p:cNvPr id="6" name="Main">
            <a:extLst>
              <a:ext uri="{FF2B5EF4-FFF2-40B4-BE49-F238E27FC236}">
                <a16:creationId xmlns:a16="http://schemas.microsoft.com/office/drawing/2014/main" id="{570B4217-E3F7-A6B6-8092-114F5CF98C94}"/>
              </a:ext>
            </a:extLst>
          </p:cNvPr>
          <p:cNvSpPr txBox="1">
            <a:spLocks noChangeArrowheads="1"/>
          </p:cNvSpPr>
          <p:nvPr/>
        </p:nvSpPr>
        <p:spPr bwMode="auto">
          <a:xfrm>
            <a:off x="2455522" y="3236359"/>
            <a:ext cx="6363912" cy="3478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If we endure, We shall also reign with Him. If we deny Him, He also will deny us. If we are faithless, He remains faithful; He cannot deny Himself.</a:t>
            </a:r>
            <a:r>
              <a:rPr lang="en-US" altLang="en-US" sz="40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a:t>
            </a:r>
            <a:r>
              <a:rPr lang="en-US" altLang="en-US" sz="28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a:t>
            </a:r>
            <a:r>
              <a:rPr lang="en-US" altLang="en-US" sz="2800" b="1" i="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2</a:t>
            </a:r>
            <a:r>
              <a:rPr lang="en-US" altLang="en-US" sz="2800" b="1" i="1" kern="0" baseline="3000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nd</a:t>
            </a:r>
            <a:r>
              <a:rPr lang="en-US" altLang="en-US" sz="2800" b="1" i="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Timothy 2:12-13</a:t>
            </a:r>
            <a:r>
              <a:rPr lang="en-US" altLang="en-US" sz="4000" b="1" i="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a:t>
            </a:r>
          </a:p>
        </p:txBody>
      </p:sp>
      <p:sp>
        <p:nvSpPr>
          <p:cNvPr id="7" name="Rectangle 2">
            <a:extLst>
              <a:ext uri="{FF2B5EF4-FFF2-40B4-BE49-F238E27FC236}">
                <a16:creationId xmlns:a16="http://schemas.microsoft.com/office/drawing/2014/main" id="{5D8F7832-B118-95E4-F756-020CC68F14E7}"/>
              </a:ext>
            </a:extLst>
          </p:cNvPr>
          <p:cNvSpPr txBox="1">
            <a:spLocks noChangeArrowheads="1"/>
          </p:cNvSpPr>
          <p:nvPr/>
        </p:nvSpPr>
        <p:spPr bwMode="auto">
          <a:xfrm>
            <a:off x="3133615" y="5441157"/>
            <a:ext cx="4884539" cy="6891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FF990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He cannot deny Himself</a:t>
            </a:r>
          </a:p>
        </p:txBody>
      </p:sp>
      <p:sp>
        <p:nvSpPr>
          <p:cNvPr id="33" name="Rounded Rectangle 32">
            <a:extLst>
              <a:ext uri="{FF2B5EF4-FFF2-40B4-BE49-F238E27FC236}">
                <a16:creationId xmlns:a16="http://schemas.microsoft.com/office/drawing/2014/main" id="{036E81D5-C434-2465-37DB-B79A6DB0AAF2}"/>
              </a:ext>
            </a:extLst>
          </p:cNvPr>
          <p:cNvSpPr>
            <a:spLocks noChangeAspect="1"/>
          </p:cNvSpPr>
          <p:nvPr/>
        </p:nvSpPr>
        <p:spPr>
          <a:xfrm>
            <a:off x="2825393" y="4935795"/>
            <a:ext cx="5514729" cy="533400"/>
          </a:xfrm>
          <a:prstGeom prst="roundRect">
            <a:avLst/>
          </a:prstGeom>
          <a:blipFill>
            <a:blip r:embed="rId7"/>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orph 2">
            <a:extLst>
              <a:ext uri="{FF2B5EF4-FFF2-40B4-BE49-F238E27FC236}">
                <a16:creationId xmlns:a16="http://schemas.microsoft.com/office/drawing/2014/main" id="{2C198572-AB0D-F8B6-C65E-A90F345E84BD}"/>
              </a:ext>
            </a:extLst>
          </p:cNvPr>
          <p:cNvPicPr>
            <a:picLocks noChangeAspect="1"/>
          </p:cNvPicPr>
          <p:nvPr/>
        </p:nvPicPr>
        <p:blipFill>
          <a:blip r:embed="rId8"/>
          <a:stretch>
            <a:fillRect/>
          </a:stretch>
        </p:blipFill>
        <p:spPr>
          <a:xfrm>
            <a:off x="2468399" y="3298003"/>
            <a:ext cx="6339845" cy="3431569"/>
          </a:xfrm>
          <a:prstGeom prst="rect">
            <a:avLst/>
          </a:prstGeom>
        </p:spPr>
      </p:pic>
      <p:pic>
        <p:nvPicPr>
          <p:cNvPr id="21" name="!!Morph 3">
            <a:extLst>
              <a:ext uri="{FF2B5EF4-FFF2-40B4-BE49-F238E27FC236}">
                <a16:creationId xmlns:a16="http://schemas.microsoft.com/office/drawing/2014/main" id="{CE3BB1A4-6DAE-D93A-FCF6-D3BB4DACD974}"/>
              </a:ext>
            </a:extLst>
          </p:cNvPr>
          <p:cNvPicPr>
            <a:picLocks noChangeAspect="1"/>
          </p:cNvPicPr>
          <p:nvPr/>
        </p:nvPicPr>
        <p:blipFill>
          <a:blip r:embed="rId9"/>
          <a:stretch>
            <a:fillRect/>
          </a:stretch>
        </p:blipFill>
        <p:spPr>
          <a:xfrm>
            <a:off x="743380" y="3247053"/>
            <a:ext cx="7664836" cy="3242004"/>
          </a:xfrm>
          <a:prstGeom prst="rect">
            <a:avLst/>
          </a:prstGeom>
        </p:spPr>
      </p:pic>
      <p:sp>
        <p:nvSpPr>
          <p:cNvPr id="22" name="Main">
            <a:extLst>
              <a:ext uri="{FF2B5EF4-FFF2-40B4-BE49-F238E27FC236}">
                <a16:creationId xmlns:a16="http://schemas.microsoft.com/office/drawing/2014/main" id="{EEEBD915-D798-A7CC-1F6D-0282AA3333CB}"/>
              </a:ext>
            </a:extLst>
          </p:cNvPr>
          <p:cNvSpPr txBox="1">
            <a:spLocks noChangeArrowheads="1"/>
          </p:cNvSpPr>
          <p:nvPr/>
        </p:nvSpPr>
        <p:spPr bwMode="auto">
          <a:xfrm>
            <a:off x="746090" y="3248326"/>
            <a:ext cx="7651820" cy="3241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7030A0"/>
                </a:solidFill>
                <a:effectLst>
                  <a:glow rad="76200">
                    <a:schemeClr val="tx1"/>
                  </a:glow>
                  <a:outerShdw blurRad="50800" algn="tl" rotWithShape="0">
                    <a:srgbClr val="000000"/>
                  </a:outerShdw>
                </a:effectLst>
                <a:latin typeface="Calibri" panose="020F0502020204030204" pitchFamily="34" charset="0"/>
              </a:rPr>
              <a:t>Let no one say when he is </a:t>
            </a:r>
            <a:r>
              <a:rPr lang="en-US" altLang="en-US" sz="4000"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tempted, "I am tempted by God"; for God cannot be tempted by evil, nor does He Himself tempt anyone. </a:t>
            </a:r>
            <a:r>
              <a:rPr lang="en-US" altLang="en-US" sz="3200" b="1" kern="0" dirty="0">
                <a:ln w="17780" cmpd="sng">
                  <a:solidFill>
                    <a:srgbClr val="FFFFFF"/>
                  </a:solidFill>
                  <a:prstDash val="solid"/>
                  <a:miter lim="800000"/>
                </a:ln>
                <a:solidFill>
                  <a:srgbClr val="7030A0"/>
                </a:solidFill>
                <a:effectLst>
                  <a:glow rad="635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7030A0"/>
                </a:solidFill>
                <a:effectLst>
                  <a:glow rad="63500">
                    <a:schemeClr val="tx1"/>
                  </a:glow>
                  <a:outerShdw blurRad="50800" algn="tl" rotWithShape="0">
                    <a:srgbClr val="000000"/>
                  </a:outerShdw>
                </a:effectLst>
                <a:latin typeface="Calibri" panose="020F0502020204030204" pitchFamily="34" charset="0"/>
              </a:rPr>
              <a:t>James 1:13</a:t>
            </a:r>
            <a:endParaRPr lang="en-US" altLang="en-US" sz="4000" b="1" i="1" kern="0" dirty="0">
              <a:ln w="17780" cmpd="sng">
                <a:solidFill>
                  <a:srgbClr val="FFFFFF"/>
                </a:solidFill>
                <a:prstDash val="solid"/>
                <a:miter lim="800000"/>
              </a:ln>
              <a:solidFill>
                <a:srgbClr val="7030A0"/>
              </a:solidFill>
              <a:effectLst>
                <a:glow rad="63500">
                  <a:schemeClr val="tx1"/>
                </a:glow>
                <a:outerShdw blurRad="50800" algn="tl" rotWithShape="0">
                  <a:srgbClr val="000000"/>
                </a:outerShdw>
              </a:effectLst>
              <a:latin typeface="Calibri" panose="020F0502020204030204" pitchFamily="34" charset="0"/>
            </a:endParaRPr>
          </a:p>
        </p:txBody>
      </p:sp>
      <p:sp>
        <p:nvSpPr>
          <p:cNvPr id="23" name="Rectangle 2">
            <a:extLst>
              <a:ext uri="{FF2B5EF4-FFF2-40B4-BE49-F238E27FC236}">
                <a16:creationId xmlns:a16="http://schemas.microsoft.com/office/drawing/2014/main" id="{1086DD7F-65A4-0EA6-86E1-4D248733A70D}"/>
              </a:ext>
            </a:extLst>
          </p:cNvPr>
          <p:cNvSpPr txBox="1">
            <a:spLocks noChangeArrowheads="1"/>
          </p:cNvSpPr>
          <p:nvPr/>
        </p:nvSpPr>
        <p:spPr bwMode="auto">
          <a:xfrm>
            <a:off x="1420786" y="4493143"/>
            <a:ext cx="6895174" cy="7558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cannot be tempted by evil</a:t>
            </a:r>
          </a:p>
        </p:txBody>
      </p:sp>
      <p:sp>
        <p:nvSpPr>
          <p:cNvPr id="31" name="Rectangle 2">
            <a:extLst>
              <a:ext uri="{FF2B5EF4-FFF2-40B4-BE49-F238E27FC236}">
                <a16:creationId xmlns:a16="http://schemas.microsoft.com/office/drawing/2014/main" id="{4BA5F449-5B75-30F5-824A-F7CB937F209E}"/>
              </a:ext>
            </a:extLst>
          </p:cNvPr>
          <p:cNvSpPr txBox="1">
            <a:spLocks noChangeArrowheads="1"/>
          </p:cNvSpPr>
          <p:nvPr/>
        </p:nvSpPr>
        <p:spPr bwMode="auto">
          <a:xfrm>
            <a:off x="3562289" y="3237973"/>
            <a:ext cx="2478747" cy="607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endure</a:t>
            </a:r>
          </a:p>
        </p:txBody>
      </p:sp>
      <p:sp>
        <p:nvSpPr>
          <p:cNvPr id="32" name="Rectangle 2">
            <a:extLst>
              <a:ext uri="{FF2B5EF4-FFF2-40B4-BE49-F238E27FC236}">
                <a16:creationId xmlns:a16="http://schemas.microsoft.com/office/drawing/2014/main" id="{ACBADE8D-5B65-B090-1A05-5C2C88BAE0BF}"/>
              </a:ext>
            </a:extLst>
          </p:cNvPr>
          <p:cNvSpPr txBox="1">
            <a:spLocks noChangeArrowheads="1"/>
          </p:cNvSpPr>
          <p:nvPr/>
        </p:nvSpPr>
        <p:spPr bwMode="auto">
          <a:xfrm>
            <a:off x="3562289" y="3237973"/>
            <a:ext cx="2478747" cy="607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stand</a:t>
            </a:r>
          </a:p>
        </p:txBody>
      </p:sp>
      <p:sp>
        <p:nvSpPr>
          <p:cNvPr id="34" name="Rectangle 2">
            <a:extLst>
              <a:ext uri="{FF2B5EF4-FFF2-40B4-BE49-F238E27FC236}">
                <a16:creationId xmlns:a16="http://schemas.microsoft.com/office/drawing/2014/main" id="{33A4992E-1A11-6772-BA8B-C7CC556B8C4D}"/>
              </a:ext>
            </a:extLst>
          </p:cNvPr>
          <p:cNvSpPr txBox="1">
            <a:spLocks noChangeArrowheads="1"/>
          </p:cNvSpPr>
          <p:nvPr/>
        </p:nvSpPr>
        <p:spPr bwMode="auto">
          <a:xfrm>
            <a:off x="3562289" y="3237973"/>
            <a:ext cx="2478747" cy="607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suffer</a:t>
            </a:r>
          </a:p>
        </p:txBody>
      </p:sp>
      <p:sp>
        <p:nvSpPr>
          <p:cNvPr id="36" name="Rectangle 2">
            <a:extLst>
              <a:ext uri="{FF2B5EF4-FFF2-40B4-BE49-F238E27FC236}">
                <a16:creationId xmlns:a16="http://schemas.microsoft.com/office/drawing/2014/main" id="{D698DCC9-F91F-5AF2-1B1A-8906918DEF90}"/>
              </a:ext>
            </a:extLst>
          </p:cNvPr>
          <p:cNvSpPr txBox="1">
            <a:spLocks noChangeArrowheads="1"/>
          </p:cNvSpPr>
          <p:nvPr/>
        </p:nvSpPr>
        <p:spPr bwMode="auto">
          <a:xfrm>
            <a:off x="3562289" y="3237973"/>
            <a:ext cx="2478747" cy="607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tolerate</a:t>
            </a:r>
          </a:p>
        </p:txBody>
      </p:sp>
      <p:sp>
        <p:nvSpPr>
          <p:cNvPr id="37" name="Rectangle 2">
            <a:extLst>
              <a:ext uri="{FF2B5EF4-FFF2-40B4-BE49-F238E27FC236}">
                <a16:creationId xmlns:a16="http://schemas.microsoft.com/office/drawing/2014/main" id="{0326EB80-8CBD-8CD1-BF09-301E5BD30BBF}"/>
              </a:ext>
            </a:extLst>
          </p:cNvPr>
          <p:cNvSpPr txBox="1">
            <a:spLocks noChangeArrowheads="1"/>
          </p:cNvSpPr>
          <p:nvPr/>
        </p:nvSpPr>
        <p:spPr bwMode="auto">
          <a:xfrm>
            <a:off x="3644481" y="3237973"/>
            <a:ext cx="2478747" cy="607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stomach</a:t>
            </a:r>
          </a:p>
        </p:txBody>
      </p:sp>
      <p:sp>
        <p:nvSpPr>
          <p:cNvPr id="26" name="RED" hidden="1">
            <a:extLst>
              <a:ext uri="{FF2B5EF4-FFF2-40B4-BE49-F238E27FC236}">
                <a16:creationId xmlns:a16="http://schemas.microsoft.com/office/drawing/2014/main" id="{0C5FFEC4-22B5-6531-D4E0-4B1BEE378B29}"/>
              </a:ext>
            </a:extLst>
          </p:cNvPr>
          <p:cNvSpPr>
            <a:spLocks noChangeArrowheads="1"/>
          </p:cNvSpPr>
          <p:nvPr/>
        </p:nvSpPr>
        <p:spPr bwMode="auto">
          <a:xfrm>
            <a:off x="3321259" y="419288"/>
            <a:ext cx="2501483"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7200" b="1" i="0" u="none" strike="noStrike" kern="1200" cap="none" spc="0" normalizeH="0" baseline="0" noProof="0" dirty="0">
                <a:solidFill>
                  <a:srgbClr val="FF0000"/>
                </a:solidFill>
                <a:effectLst/>
                <a:uLnTx/>
                <a:uFillTx/>
                <a:latin typeface="Calibri" panose="020F0502020204030204" pitchFamily="34" charset="0"/>
                <a:ea typeface="+mn-ea"/>
                <a:cs typeface="+mn-cs"/>
              </a:rPr>
              <a:t>GOD</a:t>
            </a:r>
            <a:endParaRPr kumimoji="0" lang="en-US" altLang="en-US" sz="7200" b="1" i="1" u="none" strike="noStrike" kern="1200" cap="none" spc="0" normalizeH="0" baseline="0" noProof="0" dirty="0">
              <a:solidFill>
                <a:srgbClr val="FF0000"/>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3274841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50"/>
                                        <p:tgtEl>
                                          <p:spTgt spid="35"/>
                                        </p:tgtEl>
                                      </p:cBhvr>
                                    </p:animEffect>
                                  </p:childTnLst>
                                </p:cTn>
                              </p:par>
                              <p:par>
                                <p:cTn id="8" presetID="10" presetClass="exit" presetSubtype="0" fill="hold" grpId="0" nodeType="withEffect">
                                  <p:stCondLst>
                                    <p:cond delay="0"/>
                                  </p:stCondLst>
                                  <p:childTnLst>
                                    <p:animEffect transition="out" filter="fade">
                                      <p:cBhvr>
                                        <p:cTn id="9" dur="500"/>
                                        <p:tgtEl>
                                          <p:spTgt spid="29"/>
                                        </p:tgtEl>
                                      </p:cBhvr>
                                    </p:animEffect>
                                    <p:set>
                                      <p:cBhvr>
                                        <p:cTn id="10" dur="1" fill="hold">
                                          <p:stCondLst>
                                            <p:cond delay="499"/>
                                          </p:stCondLst>
                                        </p:cTn>
                                        <p:tgtEl>
                                          <p:spTgt spid="29"/>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28"/>
                                        </p:tgtEl>
                                      </p:cBhvr>
                                    </p:animEffect>
                                    <p:set>
                                      <p:cBhvr>
                                        <p:cTn id="13" dur="1" fill="hold">
                                          <p:stCondLst>
                                            <p:cond delay="499"/>
                                          </p:stCondLst>
                                        </p:cTn>
                                        <p:tgtEl>
                                          <p:spTgt spid="28"/>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500"/>
                                        <p:tgtEl>
                                          <p:spTgt spid="30"/>
                                        </p:tgtEl>
                                      </p:cBhvr>
                                    </p:animEffect>
                                    <p:set>
                                      <p:cBhvr>
                                        <p:cTn id="16" dur="1" fill="hold">
                                          <p:stCondLst>
                                            <p:cond delay="499"/>
                                          </p:stCondLst>
                                        </p:cTn>
                                        <p:tgtEl>
                                          <p:spTgt spid="30"/>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42" presetClass="path" presetSubtype="0" fill="hold" grpId="0" nodeType="clickEffect">
                                  <p:stCondLst>
                                    <p:cond delay="0"/>
                                  </p:stCondLst>
                                  <p:childTnLst>
                                    <p:animMotion origin="layout" path="M -2.5E-6 2.96296E-6 L 0.40799 -0.29398 " pathEditMode="relative" rAng="0" ptsTypes="AA">
                                      <p:cBhvr>
                                        <p:cTn id="20" dur="1000" fill="hold"/>
                                        <p:tgtEl>
                                          <p:spTgt spid="10"/>
                                        </p:tgtEl>
                                        <p:attrNameLst>
                                          <p:attrName>ppt_x</p:attrName>
                                          <p:attrName>ppt_y</p:attrName>
                                        </p:attrNameLst>
                                      </p:cBhvr>
                                      <p:rCtr x="20399" y="-14699"/>
                                    </p:animMotion>
                                  </p:childTnLst>
                                </p:cTn>
                              </p:par>
                              <p:par>
                                <p:cTn id="21" presetID="42" presetClass="path" presetSubtype="0" fill="hold" grpId="0" nodeType="withEffect">
                                  <p:stCondLst>
                                    <p:cond delay="0"/>
                                  </p:stCondLst>
                                  <p:childTnLst>
                                    <p:animMotion origin="layout" path="M -2.77778E-6 4.81481E-6 L 0.28559 -0.09862 " pathEditMode="relative" rAng="0" ptsTypes="AA">
                                      <p:cBhvr>
                                        <p:cTn id="22" dur="1000" fill="hold"/>
                                        <p:tgtEl>
                                          <p:spTgt spid="11"/>
                                        </p:tgtEl>
                                        <p:attrNameLst>
                                          <p:attrName>ppt_x</p:attrName>
                                          <p:attrName>ppt_y</p:attrName>
                                        </p:attrNameLst>
                                      </p:cBhvr>
                                      <p:rCtr x="14271" y="-4931"/>
                                    </p:animMotion>
                                  </p:childTnLst>
                                </p:cTn>
                              </p:par>
                              <p:par>
                                <p:cTn id="23" presetID="42" presetClass="path" presetSubtype="0" fill="hold" grpId="0" nodeType="withEffect">
                                  <p:stCondLst>
                                    <p:cond delay="0"/>
                                  </p:stCondLst>
                                  <p:childTnLst>
                                    <p:animMotion origin="layout" path="M 1.38889E-6 -1.85185E-6 L 0.40764 -0.19699 " pathEditMode="relative" rAng="0" ptsTypes="AA">
                                      <p:cBhvr>
                                        <p:cTn id="24" dur="1000" fill="hold"/>
                                        <p:tgtEl>
                                          <p:spTgt spid="12"/>
                                        </p:tgtEl>
                                        <p:attrNameLst>
                                          <p:attrName>ppt_x</p:attrName>
                                          <p:attrName>ppt_y</p:attrName>
                                        </p:attrNameLst>
                                      </p:cBhvr>
                                      <p:rCtr x="20382" y="-9861"/>
                                    </p:animMotion>
                                  </p:childTnLst>
                                </p:cTn>
                              </p:par>
                              <p:par>
                                <p:cTn id="25" presetID="42" presetClass="path" presetSubtype="0" fill="hold" grpId="0" nodeType="withEffect">
                                  <p:stCondLst>
                                    <p:cond delay="0"/>
                                  </p:stCondLst>
                                  <p:childTnLst>
                                    <p:animMotion origin="layout" path="M -3.33333E-6 -4.44444E-6 L 0.20209 -0.07708 " pathEditMode="relative" rAng="0" ptsTypes="AA">
                                      <p:cBhvr>
                                        <p:cTn id="26" dur="1000" fill="hold"/>
                                        <p:tgtEl>
                                          <p:spTgt spid="9"/>
                                        </p:tgtEl>
                                        <p:attrNameLst>
                                          <p:attrName>ppt_x</p:attrName>
                                          <p:attrName>ppt_y</p:attrName>
                                        </p:attrNameLst>
                                      </p:cBhvr>
                                      <p:rCtr x="10104" y="-3866"/>
                                    </p:animMotion>
                                  </p:childTnLst>
                                </p:cTn>
                              </p:par>
                              <p:par>
                                <p:cTn id="27" presetID="42" presetClass="path" presetSubtype="0" fill="hold" grpId="0" nodeType="withEffect">
                                  <p:stCondLst>
                                    <p:cond delay="0"/>
                                  </p:stCondLst>
                                  <p:childTnLst>
                                    <p:animMotion origin="layout" path="M 1.66667E-6 -2.22222E-6 L 0.66788 0.13264 " pathEditMode="relative" rAng="0" ptsTypes="AA">
                                      <p:cBhvr>
                                        <p:cTn id="28" dur="1000" fill="hold"/>
                                        <p:tgtEl>
                                          <p:spTgt spid="13"/>
                                        </p:tgtEl>
                                        <p:attrNameLst>
                                          <p:attrName>ppt_x</p:attrName>
                                          <p:attrName>ppt_y</p:attrName>
                                        </p:attrNameLst>
                                      </p:cBhvr>
                                      <p:rCtr x="33385" y="6620"/>
                                    </p:animMotion>
                                  </p:childTnLst>
                                </p:cTn>
                              </p:par>
                              <p:par>
                                <p:cTn id="29" presetID="42" presetClass="path" presetSubtype="0" fill="hold" grpId="0" nodeType="withEffect">
                                  <p:stCondLst>
                                    <p:cond delay="0"/>
                                  </p:stCondLst>
                                  <p:childTnLst>
                                    <p:animMotion origin="layout" path="M -4.72222E-6 4.44444E-6 L -0.18784 0.14351 " pathEditMode="relative" rAng="0" ptsTypes="AA">
                                      <p:cBhvr>
                                        <p:cTn id="30" dur="1000" fill="hold"/>
                                        <p:tgtEl>
                                          <p:spTgt spid="14"/>
                                        </p:tgtEl>
                                        <p:attrNameLst>
                                          <p:attrName>ppt_x</p:attrName>
                                          <p:attrName>ppt_y</p:attrName>
                                        </p:attrNameLst>
                                      </p:cBhvr>
                                      <p:rCtr x="-9392" y="7176"/>
                                    </p:animMotion>
                                  </p:childTnLst>
                                </p:cTn>
                              </p:par>
                              <p:par>
                                <p:cTn id="31" presetID="42" presetClass="path" presetSubtype="0" fill="hold" grpId="0" nodeType="withEffect">
                                  <p:stCondLst>
                                    <p:cond delay="0"/>
                                  </p:stCondLst>
                                  <p:childTnLst>
                                    <p:animMotion origin="layout" path="M 1.38889E-6 -1.11111E-6 L 0.52014 -0.10046 " pathEditMode="relative" rAng="0" ptsTypes="AA">
                                      <p:cBhvr>
                                        <p:cTn id="32" dur="1000" fill="hold"/>
                                        <p:tgtEl>
                                          <p:spTgt spid="15"/>
                                        </p:tgtEl>
                                        <p:attrNameLst>
                                          <p:attrName>ppt_x</p:attrName>
                                          <p:attrName>ppt_y</p:attrName>
                                        </p:attrNameLst>
                                      </p:cBhvr>
                                      <p:rCtr x="26007" y="-5023"/>
                                    </p:animMotion>
                                  </p:childTnLst>
                                </p:cTn>
                              </p:par>
                              <p:par>
                                <p:cTn id="33" presetID="42" presetClass="path" presetSubtype="0" fill="hold" grpId="0" nodeType="withEffect">
                                  <p:stCondLst>
                                    <p:cond delay="0"/>
                                  </p:stCondLst>
                                  <p:childTnLst>
                                    <p:animMotion origin="layout" path="M 3.33333E-6 -1.85185E-6 L 0.51892 -0.20324 " pathEditMode="relative" rAng="0" ptsTypes="AA">
                                      <p:cBhvr>
                                        <p:cTn id="34" dur="1000" fill="hold"/>
                                        <p:tgtEl>
                                          <p:spTgt spid="16"/>
                                        </p:tgtEl>
                                        <p:attrNameLst>
                                          <p:attrName>ppt_x</p:attrName>
                                          <p:attrName>ppt_y</p:attrName>
                                        </p:attrNameLst>
                                      </p:cBhvr>
                                      <p:rCtr x="25938" y="-10162"/>
                                    </p:animMotion>
                                  </p:childTnLst>
                                </p:cTn>
                              </p:par>
                              <p:par>
                                <p:cTn id="35" presetID="42" presetClass="path" presetSubtype="0" fill="hold" grpId="0" nodeType="withEffect">
                                  <p:stCondLst>
                                    <p:cond delay="0"/>
                                  </p:stCondLst>
                                  <p:childTnLst>
                                    <p:animMotion origin="layout" path="M -1.11111E-6 -4.81481E-6 L 0.51702 -0.29675 " pathEditMode="relative" rAng="0" ptsTypes="AA">
                                      <p:cBhvr>
                                        <p:cTn id="36" dur="1000" fill="hold"/>
                                        <p:tgtEl>
                                          <p:spTgt spid="17"/>
                                        </p:tgtEl>
                                        <p:attrNameLst>
                                          <p:attrName>ppt_x</p:attrName>
                                          <p:attrName>ppt_y</p:attrName>
                                        </p:attrNameLst>
                                      </p:cBhvr>
                                      <p:rCtr x="25851" y="-14838"/>
                                    </p:animMotion>
                                  </p:childTnLst>
                                </p:cTn>
                              </p:par>
                              <p:par>
                                <p:cTn id="37" presetID="42" presetClass="path" presetSubtype="0" fill="hold" grpId="0" nodeType="withEffect">
                                  <p:stCondLst>
                                    <p:cond delay="0"/>
                                  </p:stCondLst>
                                  <p:childTnLst>
                                    <p:animMotion origin="layout" path="M 3.61111E-6 -3.7037E-7 L 0.28559 -0.0963 " pathEditMode="relative" rAng="0" ptsTypes="AA">
                                      <p:cBhvr>
                                        <p:cTn id="38" dur="1000" fill="hold"/>
                                        <p:tgtEl>
                                          <p:spTgt spid="18"/>
                                        </p:tgtEl>
                                        <p:attrNameLst>
                                          <p:attrName>ppt_x</p:attrName>
                                          <p:attrName>ppt_y</p:attrName>
                                        </p:attrNameLst>
                                      </p:cBhvr>
                                      <p:rCtr x="14271" y="-4815"/>
                                    </p:animMotion>
                                  </p:childTnLst>
                                </p:cTn>
                              </p:par>
                              <p:par>
                                <p:cTn id="39" presetID="42" presetClass="path" presetSubtype="0" fill="hold" grpId="0" nodeType="withEffect">
                                  <p:stCondLst>
                                    <p:cond delay="0"/>
                                  </p:stCondLst>
                                  <p:childTnLst>
                                    <p:animMotion origin="layout" path="M 3.33333E-6 4.44444E-6 L 0.40746 -0.19445 " pathEditMode="relative" rAng="0" ptsTypes="AA">
                                      <p:cBhvr>
                                        <p:cTn id="40" dur="1000" fill="hold"/>
                                        <p:tgtEl>
                                          <p:spTgt spid="19"/>
                                        </p:tgtEl>
                                        <p:attrNameLst>
                                          <p:attrName>ppt_x</p:attrName>
                                          <p:attrName>ppt_y</p:attrName>
                                        </p:attrNameLst>
                                      </p:cBhvr>
                                      <p:rCtr x="20365" y="-9722"/>
                                    </p:animMotion>
                                  </p:childTnLst>
                                </p:cTn>
                              </p:par>
                              <p:par>
                                <p:cTn id="41" presetID="42" presetClass="path" presetSubtype="0" fill="hold" grpId="0" nodeType="withEffect">
                                  <p:stCondLst>
                                    <p:cond delay="0"/>
                                  </p:stCondLst>
                                  <p:childTnLst>
                                    <p:animMotion origin="layout" path="M 3.88889E-6 3.33333E-6 L 0.4092 -0.29306 " pathEditMode="relative" rAng="0" ptsTypes="AA">
                                      <p:cBhvr>
                                        <p:cTn id="42" dur="1000" fill="hold"/>
                                        <p:tgtEl>
                                          <p:spTgt spid="20"/>
                                        </p:tgtEl>
                                        <p:attrNameLst>
                                          <p:attrName>ppt_x</p:attrName>
                                          <p:attrName>ppt_y</p:attrName>
                                        </p:attrNameLst>
                                      </p:cBhvr>
                                      <p:rCtr x="20451" y="-14653"/>
                                    </p:animMotion>
                                  </p:childTnLst>
                                </p:cTn>
                              </p:par>
                              <p:par>
                                <p:cTn id="43" presetID="23" presetClass="exit" presetSubtype="32" fill="hold" grpId="1" nodeType="withEffect">
                                  <p:stCondLst>
                                    <p:cond delay="0"/>
                                  </p:stCondLst>
                                  <p:childTnLst>
                                    <p:anim calcmode="lin" valueType="num">
                                      <p:cBhvr>
                                        <p:cTn id="44" dur="1000"/>
                                        <p:tgtEl>
                                          <p:spTgt spid="10"/>
                                        </p:tgtEl>
                                        <p:attrNameLst>
                                          <p:attrName>ppt_w</p:attrName>
                                        </p:attrNameLst>
                                      </p:cBhvr>
                                      <p:tavLst>
                                        <p:tav tm="0">
                                          <p:val>
                                            <p:strVal val="ppt_w"/>
                                          </p:val>
                                        </p:tav>
                                        <p:tav tm="100000">
                                          <p:val>
                                            <p:fltVal val="0"/>
                                          </p:val>
                                        </p:tav>
                                      </p:tavLst>
                                    </p:anim>
                                    <p:anim calcmode="lin" valueType="num">
                                      <p:cBhvr>
                                        <p:cTn id="45" dur="1000"/>
                                        <p:tgtEl>
                                          <p:spTgt spid="10"/>
                                        </p:tgtEl>
                                        <p:attrNameLst>
                                          <p:attrName>ppt_h</p:attrName>
                                        </p:attrNameLst>
                                      </p:cBhvr>
                                      <p:tavLst>
                                        <p:tav tm="0">
                                          <p:val>
                                            <p:strVal val="ppt_h"/>
                                          </p:val>
                                        </p:tav>
                                        <p:tav tm="100000">
                                          <p:val>
                                            <p:fltVal val="0"/>
                                          </p:val>
                                        </p:tav>
                                      </p:tavLst>
                                    </p:anim>
                                    <p:set>
                                      <p:cBhvr>
                                        <p:cTn id="46" dur="1" fill="hold">
                                          <p:stCondLst>
                                            <p:cond delay="999"/>
                                          </p:stCondLst>
                                        </p:cTn>
                                        <p:tgtEl>
                                          <p:spTgt spid="10"/>
                                        </p:tgtEl>
                                        <p:attrNameLst>
                                          <p:attrName>style.visibility</p:attrName>
                                        </p:attrNameLst>
                                      </p:cBhvr>
                                      <p:to>
                                        <p:strVal val="hidden"/>
                                      </p:to>
                                    </p:set>
                                  </p:childTnLst>
                                </p:cTn>
                              </p:par>
                              <p:par>
                                <p:cTn id="47" presetID="23" presetClass="exit" presetSubtype="32" fill="hold" grpId="1" nodeType="withEffect">
                                  <p:stCondLst>
                                    <p:cond delay="0"/>
                                  </p:stCondLst>
                                  <p:childTnLst>
                                    <p:anim calcmode="lin" valueType="num">
                                      <p:cBhvr>
                                        <p:cTn id="48" dur="1000"/>
                                        <p:tgtEl>
                                          <p:spTgt spid="11"/>
                                        </p:tgtEl>
                                        <p:attrNameLst>
                                          <p:attrName>ppt_w</p:attrName>
                                        </p:attrNameLst>
                                      </p:cBhvr>
                                      <p:tavLst>
                                        <p:tav tm="0">
                                          <p:val>
                                            <p:strVal val="ppt_w"/>
                                          </p:val>
                                        </p:tav>
                                        <p:tav tm="100000">
                                          <p:val>
                                            <p:fltVal val="0"/>
                                          </p:val>
                                        </p:tav>
                                      </p:tavLst>
                                    </p:anim>
                                    <p:anim calcmode="lin" valueType="num">
                                      <p:cBhvr>
                                        <p:cTn id="49" dur="1000"/>
                                        <p:tgtEl>
                                          <p:spTgt spid="11"/>
                                        </p:tgtEl>
                                        <p:attrNameLst>
                                          <p:attrName>ppt_h</p:attrName>
                                        </p:attrNameLst>
                                      </p:cBhvr>
                                      <p:tavLst>
                                        <p:tav tm="0">
                                          <p:val>
                                            <p:strVal val="ppt_h"/>
                                          </p:val>
                                        </p:tav>
                                        <p:tav tm="100000">
                                          <p:val>
                                            <p:fltVal val="0"/>
                                          </p:val>
                                        </p:tav>
                                      </p:tavLst>
                                    </p:anim>
                                    <p:set>
                                      <p:cBhvr>
                                        <p:cTn id="50" dur="1" fill="hold">
                                          <p:stCondLst>
                                            <p:cond delay="999"/>
                                          </p:stCondLst>
                                        </p:cTn>
                                        <p:tgtEl>
                                          <p:spTgt spid="11"/>
                                        </p:tgtEl>
                                        <p:attrNameLst>
                                          <p:attrName>style.visibility</p:attrName>
                                        </p:attrNameLst>
                                      </p:cBhvr>
                                      <p:to>
                                        <p:strVal val="hidden"/>
                                      </p:to>
                                    </p:set>
                                  </p:childTnLst>
                                </p:cTn>
                              </p:par>
                              <p:par>
                                <p:cTn id="51" presetID="23" presetClass="exit" presetSubtype="32" fill="hold" grpId="1" nodeType="withEffect">
                                  <p:stCondLst>
                                    <p:cond delay="0"/>
                                  </p:stCondLst>
                                  <p:childTnLst>
                                    <p:anim calcmode="lin" valueType="num">
                                      <p:cBhvr>
                                        <p:cTn id="52" dur="1000"/>
                                        <p:tgtEl>
                                          <p:spTgt spid="12"/>
                                        </p:tgtEl>
                                        <p:attrNameLst>
                                          <p:attrName>ppt_w</p:attrName>
                                        </p:attrNameLst>
                                      </p:cBhvr>
                                      <p:tavLst>
                                        <p:tav tm="0">
                                          <p:val>
                                            <p:strVal val="ppt_w"/>
                                          </p:val>
                                        </p:tav>
                                        <p:tav tm="100000">
                                          <p:val>
                                            <p:fltVal val="0"/>
                                          </p:val>
                                        </p:tav>
                                      </p:tavLst>
                                    </p:anim>
                                    <p:anim calcmode="lin" valueType="num">
                                      <p:cBhvr>
                                        <p:cTn id="53" dur="1000"/>
                                        <p:tgtEl>
                                          <p:spTgt spid="12"/>
                                        </p:tgtEl>
                                        <p:attrNameLst>
                                          <p:attrName>ppt_h</p:attrName>
                                        </p:attrNameLst>
                                      </p:cBhvr>
                                      <p:tavLst>
                                        <p:tav tm="0">
                                          <p:val>
                                            <p:strVal val="ppt_h"/>
                                          </p:val>
                                        </p:tav>
                                        <p:tav tm="100000">
                                          <p:val>
                                            <p:fltVal val="0"/>
                                          </p:val>
                                        </p:tav>
                                      </p:tavLst>
                                    </p:anim>
                                    <p:set>
                                      <p:cBhvr>
                                        <p:cTn id="54" dur="1" fill="hold">
                                          <p:stCondLst>
                                            <p:cond delay="999"/>
                                          </p:stCondLst>
                                        </p:cTn>
                                        <p:tgtEl>
                                          <p:spTgt spid="12"/>
                                        </p:tgtEl>
                                        <p:attrNameLst>
                                          <p:attrName>style.visibility</p:attrName>
                                        </p:attrNameLst>
                                      </p:cBhvr>
                                      <p:to>
                                        <p:strVal val="hidden"/>
                                      </p:to>
                                    </p:set>
                                  </p:childTnLst>
                                </p:cTn>
                              </p:par>
                              <p:par>
                                <p:cTn id="55" presetID="23" presetClass="exit" presetSubtype="32" fill="hold" grpId="1" nodeType="withEffect">
                                  <p:stCondLst>
                                    <p:cond delay="0"/>
                                  </p:stCondLst>
                                  <p:childTnLst>
                                    <p:anim calcmode="lin" valueType="num">
                                      <p:cBhvr>
                                        <p:cTn id="56" dur="1000"/>
                                        <p:tgtEl>
                                          <p:spTgt spid="9"/>
                                        </p:tgtEl>
                                        <p:attrNameLst>
                                          <p:attrName>ppt_w</p:attrName>
                                        </p:attrNameLst>
                                      </p:cBhvr>
                                      <p:tavLst>
                                        <p:tav tm="0">
                                          <p:val>
                                            <p:strVal val="ppt_w"/>
                                          </p:val>
                                        </p:tav>
                                        <p:tav tm="100000">
                                          <p:val>
                                            <p:fltVal val="0"/>
                                          </p:val>
                                        </p:tav>
                                      </p:tavLst>
                                    </p:anim>
                                    <p:anim calcmode="lin" valueType="num">
                                      <p:cBhvr>
                                        <p:cTn id="57" dur="1000"/>
                                        <p:tgtEl>
                                          <p:spTgt spid="9"/>
                                        </p:tgtEl>
                                        <p:attrNameLst>
                                          <p:attrName>ppt_h</p:attrName>
                                        </p:attrNameLst>
                                      </p:cBhvr>
                                      <p:tavLst>
                                        <p:tav tm="0">
                                          <p:val>
                                            <p:strVal val="ppt_h"/>
                                          </p:val>
                                        </p:tav>
                                        <p:tav tm="100000">
                                          <p:val>
                                            <p:fltVal val="0"/>
                                          </p:val>
                                        </p:tav>
                                      </p:tavLst>
                                    </p:anim>
                                    <p:set>
                                      <p:cBhvr>
                                        <p:cTn id="58" dur="1" fill="hold">
                                          <p:stCondLst>
                                            <p:cond delay="999"/>
                                          </p:stCondLst>
                                        </p:cTn>
                                        <p:tgtEl>
                                          <p:spTgt spid="9"/>
                                        </p:tgtEl>
                                        <p:attrNameLst>
                                          <p:attrName>style.visibility</p:attrName>
                                        </p:attrNameLst>
                                      </p:cBhvr>
                                      <p:to>
                                        <p:strVal val="hidden"/>
                                      </p:to>
                                    </p:set>
                                  </p:childTnLst>
                                </p:cTn>
                              </p:par>
                              <p:par>
                                <p:cTn id="59" presetID="23" presetClass="exit" presetSubtype="32" fill="hold" grpId="1" nodeType="withEffect">
                                  <p:stCondLst>
                                    <p:cond delay="0"/>
                                  </p:stCondLst>
                                  <p:childTnLst>
                                    <p:anim calcmode="lin" valueType="num">
                                      <p:cBhvr>
                                        <p:cTn id="60" dur="1000"/>
                                        <p:tgtEl>
                                          <p:spTgt spid="13"/>
                                        </p:tgtEl>
                                        <p:attrNameLst>
                                          <p:attrName>ppt_w</p:attrName>
                                        </p:attrNameLst>
                                      </p:cBhvr>
                                      <p:tavLst>
                                        <p:tav tm="0">
                                          <p:val>
                                            <p:strVal val="ppt_w"/>
                                          </p:val>
                                        </p:tav>
                                        <p:tav tm="100000">
                                          <p:val>
                                            <p:fltVal val="0"/>
                                          </p:val>
                                        </p:tav>
                                      </p:tavLst>
                                    </p:anim>
                                    <p:anim calcmode="lin" valueType="num">
                                      <p:cBhvr>
                                        <p:cTn id="61" dur="1000"/>
                                        <p:tgtEl>
                                          <p:spTgt spid="13"/>
                                        </p:tgtEl>
                                        <p:attrNameLst>
                                          <p:attrName>ppt_h</p:attrName>
                                        </p:attrNameLst>
                                      </p:cBhvr>
                                      <p:tavLst>
                                        <p:tav tm="0">
                                          <p:val>
                                            <p:strVal val="ppt_h"/>
                                          </p:val>
                                        </p:tav>
                                        <p:tav tm="100000">
                                          <p:val>
                                            <p:fltVal val="0"/>
                                          </p:val>
                                        </p:tav>
                                      </p:tavLst>
                                    </p:anim>
                                    <p:set>
                                      <p:cBhvr>
                                        <p:cTn id="62" dur="1" fill="hold">
                                          <p:stCondLst>
                                            <p:cond delay="999"/>
                                          </p:stCondLst>
                                        </p:cTn>
                                        <p:tgtEl>
                                          <p:spTgt spid="13"/>
                                        </p:tgtEl>
                                        <p:attrNameLst>
                                          <p:attrName>style.visibility</p:attrName>
                                        </p:attrNameLst>
                                      </p:cBhvr>
                                      <p:to>
                                        <p:strVal val="hidden"/>
                                      </p:to>
                                    </p:set>
                                  </p:childTnLst>
                                </p:cTn>
                              </p:par>
                              <p:par>
                                <p:cTn id="63" presetID="23" presetClass="exit" presetSubtype="32" fill="hold" grpId="1" nodeType="withEffect">
                                  <p:stCondLst>
                                    <p:cond delay="0"/>
                                  </p:stCondLst>
                                  <p:childTnLst>
                                    <p:anim calcmode="lin" valueType="num">
                                      <p:cBhvr>
                                        <p:cTn id="64" dur="1000"/>
                                        <p:tgtEl>
                                          <p:spTgt spid="14"/>
                                        </p:tgtEl>
                                        <p:attrNameLst>
                                          <p:attrName>ppt_w</p:attrName>
                                        </p:attrNameLst>
                                      </p:cBhvr>
                                      <p:tavLst>
                                        <p:tav tm="0">
                                          <p:val>
                                            <p:strVal val="ppt_w"/>
                                          </p:val>
                                        </p:tav>
                                        <p:tav tm="100000">
                                          <p:val>
                                            <p:fltVal val="0"/>
                                          </p:val>
                                        </p:tav>
                                      </p:tavLst>
                                    </p:anim>
                                    <p:anim calcmode="lin" valueType="num">
                                      <p:cBhvr>
                                        <p:cTn id="65" dur="1000"/>
                                        <p:tgtEl>
                                          <p:spTgt spid="14"/>
                                        </p:tgtEl>
                                        <p:attrNameLst>
                                          <p:attrName>ppt_h</p:attrName>
                                        </p:attrNameLst>
                                      </p:cBhvr>
                                      <p:tavLst>
                                        <p:tav tm="0">
                                          <p:val>
                                            <p:strVal val="ppt_h"/>
                                          </p:val>
                                        </p:tav>
                                        <p:tav tm="100000">
                                          <p:val>
                                            <p:fltVal val="0"/>
                                          </p:val>
                                        </p:tav>
                                      </p:tavLst>
                                    </p:anim>
                                    <p:set>
                                      <p:cBhvr>
                                        <p:cTn id="66" dur="1" fill="hold">
                                          <p:stCondLst>
                                            <p:cond delay="999"/>
                                          </p:stCondLst>
                                        </p:cTn>
                                        <p:tgtEl>
                                          <p:spTgt spid="14"/>
                                        </p:tgtEl>
                                        <p:attrNameLst>
                                          <p:attrName>style.visibility</p:attrName>
                                        </p:attrNameLst>
                                      </p:cBhvr>
                                      <p:to>
                                        <p:strVal val="hidden"/>
                                      </p:to>
                                    </p:set>
                                  </p:childTnLst>
                                </p:cTn>
                              </p:par>
                              <p:par>
                                <p:cTn id="67" presetID="23" presetClass="exit" presetSubtype="32" fill="hold" grpId="1" nodeType="withEffect">
                                  <p:stCondLst>
                                    <p:cond delay="0"/>
                                  </p:stCondLst>
                                  <p:childTnLst>
                                    <p:anim calcmode="lin" valueType="num">
                                      <p:cBhvr>
                                        <p:cTn id="68" dur="1000"/>
                                        <p:tgtEl>
                                          <p:spTgt spid="15"/>
                                        </p:tgtEl>
                                        <p:attrNameLst>
                                          <p:attrName>ppt_w</p:attrName>
                                        </p:attrNameLst>
                                      </p:cBhvr>
                                      <p:tavLst>
                                        <p:tav tm="0">
                                          <p:val>
                                            <p:strVal val="ppt_w"/>
                                          </p:val>
                                        </p:tav>
                                        <p:tav tm="100000">
                                          <p:val>
                                            <p:fltVal val="0"/>
                                          </p:val>
                                        </p:tav>
                                      </p:tavLst>
                                    </p:anim>
                                    <p:anim calcmode="lin" valueType="num">
                                      <p:cBhvr>
                                        <p:cTn id="69" dur="1000"/>
                                        <p:tgtEl>
                                          <p:spTgt spid="15"/>
                                        </p:tgtEl>
                                        <p:attrNameLst>
                                          <p:attrName>ppt_h</p:attrName>
                                        </p:attrNameLst>
                                      </p:cBhvr>
                                      <p:tavLst>
                                        <p:tav tm="0">
                                          <p:val>
                                            <p:strVal val="ppt_h"/>
                                          </p:val>
                                        </p:tav>
                                        <p:tav tm="100000">
                                          <p:val>
                                            <p:fltVal val="0"/>
                                          </p:val>
                                        </p:tav>
                                      </p:tavLst>
                                    </p:anim>
                                    <p:set>
                                      <p:cBhvr>
                                        <p:cTn id="70" dur="1" fill="hold">
                                          <p:stCondLst>
                                            <p:cond delay="999"/>
                                          </p:stCondLst>
                                        </p:cTn>
                                        <p:tgtEl>
                                          <p:spTgt spid="15"/>
                                        </p:tgtEl>
                                        <p:attrNameLst>
                                          <p:attrName>style.visibility</p:attrName>
                                        </p:attrNameLst>
                                      </p:cBhvr>
                                      <p:to>
                                        <p:strVal val="hidden"/>
                                      </p:to>
                                    </p:set>
                                  </p:childTnLst>
                                </p:cTn>
                              </p:par>
                              <p:par>
                                <p:cTn id="71" presetID="23" presetClass="exit" presetSubtype="32" fill="hold" grpId="1" nodeType="withEffect">
                                  <p:stCondLst>
                                    <p:cond delay="0"/>
                                  </p:stCondLst>
                                  <p:childTnLst>
                                    <p:anim calcmode="lin" valueType="num">
                                      <p:cBhvr>
                                        <p:cTn id="72" dur="1000"/>
                                        <p:tgtEl>
                                          <p:spTgt spid="16"/>
                                        </p:tgtEl>
                                        <p:attrNameLst>
                                          <p:attrName>ppt_w</p:attrName>
                                        </p:attrNameLst>
                                      </p:cBhvr>
                                      <p:tavLst>
                                        <p:tav tm="0">
                                          <p:val>
                                            <p:strVal val="ppt_w"/>
                                          </p:val>
                                        </p:tav>
                                        <p:tav tm="100000">
                                          <p:val>
                                            <p:fltVal val="0"/>
                                          </p:val>
                                        </p:tav>
                                      </p:tavLst>
                                    </p:anim>
                                    <p:anim calcmode="lin" valueType="num">
                                      <p:cBhvr>
                                        <p:cTn id="73" dur="1000"/>
                                        <p:tgtEl>
                                          <p:spTgt spid="16"/>
                                        </p:tgtEl>
                                        <p:attrNameLst>
                                          <p:attrName>ppt_h</p:attrName>
                                        </p:attrNameLst>
                                      </p:cBhvr>
                                      <p:tavLst>
                                        <p:tav tm="0">
                                          <p:val>
                                            <p:strVal val="ppt_h"/>
                                          </p:val>
                                        </p:tav>
                                        <p:tav tm="100000">
                                          <p:val>
                                            <p:fltVal val="0"/>
                                          </p:val>
                                        </p:tav>
                                      </p:tavLst>
                                    </p:anim>
                                    <p:set>
                                      <p:cBhvr>
                                        <p:cTn id="74" dur="1" fill="hold">
                                          <p:stCondLst>
                                            <p:cond delay="999"/>
                                          </p:stCondLst>
                                        </p:cTn>
                                        <p:tgtEl>
                                          <p:spTgt spid="16"/>
                                        </p:tgtEl>
                                        <p:attrNameLst>
                                          <p:attrName>style.visibility</p:attrName>
                                        </p:attrNameLst>
                                      </p:cBhvr>
                                      <p:to>
                                        <p:strVal val="hidden"/>
                                      </p:to>
                                    </p:set>
                                  </p:childTnLst>
                                </p:cTn>
                              </p:par>
                              <p:par>
                                <p:cTn id="75" presetID="23" presetClass="exit" presetSubtype="32" fill="hold" grpId="1" nodeType="withEffect">
                                  <p:stCondLst>
                                    <p:cond delay="0"/>
                                  </p:stCondLst>
                                  <p:childTnLst>
                                    <p:anim calcmode="lin" valueType="num">
                                      <p:cBhvr>
                                        <p:cTn id="76" dur="1000"/>
                                        <p:tgtEl>
                                          <p:spTgt spid="17"/>
                                        </p:tgtEl>
                                        <p:attrNameLst>
                                          <p:attrName>ppt_w</p:attrName>
                                        </p:attrNameLst>
                                      </p:cBhvr>
                                      <p:tavLst>
                                        <p:tav tm="0">
                                          <p:val>
                                            <p:strVal val="ppt_w"/>
                                          </p:val>
                                        </p:tav>
                                        <p:tav tm="100000">
                                          <p:val>
                                            <p:fltVal val="0"/>
                                          </p:val>
                                        </p:tav>
                                      </p:tavLst>
                                    </p:anim>
                                    <p:anim calcmode="lin" valueType="num">
                                      <p:cBhvr>
                                        <p:cTn id="77" dur="1000"/>
                                        <p:tgtEl>
                                          <p:spTgt spid="17"/>
                                        </p:tgtEl>
                                        <p:attrNameLst>
                                          <p:attrName>ppt_h</p:attrName>
                                        </p:attrNameLst>
                                      </p:cBhvr>
                                      <p:tavLst>
                                        <p:tav tm="0">
                                          <p:val>
                                            <p:strVal val="ppt_h"/>
                                          </p:val>
                                        </p:tav>
                                        <p:tav tm="100000">
                                          <p:val>
                                            <p:fltVal val="0"/>
                                          </p:val>
                                        </p:tav>
                                      </p:tavLst>
                                    </p:anim>
                                    <p:set>
                                      <p:cBhvr>
                                        <p:cTn id="78" dur="1" fill="hold">
                                          <p:stCondLst>
                                            <p:cond delay="999"/>
                                          </p:stCondLst>
                                        </p:cTn>
                                        <p:tgtEl>
                                          <p:spTgt spid="17"/>
                                        </p:tgtEl>
                                        <p:attrNameLst>
                                          <p:attrName>style.visibility</p:attrName>
                                        </p:attrNameLst>
                                      </p:cBhvr>
                                      <p:to>
                                        <p:strVal val="hidden"/>
                                      </p:to>
                                    </p:set>
                                  </p:childTnLst>
                                </p:cTn>
                              </p:par>
                              <p:par>
                                <p:cTn id="79" presetID="23" presetClass="exit" presetSubtype="32" fill="hold" grpId="1" nodeType="withEffect">
                                  <p:stCondLst>
                                    <p:cond delay="0"/>
                                  </p:stCondLst>
                                  <p:childTnLst>
                                    <p:anim calcmode="lin" valueType="num">
                                      <p:cBhvr>
                                        <p:cTn id="80" dur="1000"/>
                                        <p:tgtEl>
                                          <p:spTgt spid="18"/>
                                        </p:tgtEl>
                                        <p:attrNameLst>
                                          <p:attrName>ppt_w</p:attrName>
                                        </p:attrNameLst>
                                      </p:cBhvr>
                                      <p:tavLst>
                                        <p:tav tm="0">
                                          <p:val>
                                            <p:strVal val="ppt_w"/>
                                          </p:val>
                                        </p:tav>
                                        <p:tav tm="100000">
                                          <p:val>
                                            <p:fltVal val="0"/>
                                          </p:val>
                                        </p:tav>
                                      </p:tavLst>
                                    </p:anim>
                                    <p:anim calcmode="lin" valueType="num">
                                      <p:cBhvr>
                                        <p:cTn id="81" dur="1000"/>
                                        <p:tgtEl>
                                          <p:spTgt spid="18"/>
                                        </p:tgtEl>
                                        <p:attrNameLst>
                                          <p:attrName>ppt_h</p:attrName>
                                        </p:attrNameLst>
                                      </p:cBhvr>
                                      <p:tavLst>
                                        <p:tav tm="0">
                                          <p:val>
                                            <p:strVal val="ppt_h"/>
                                          </p:val>
                                        </p:tav>
                                        <p:tav tm="100000">
                                          <p:val>
                                            <p:fltVal val="0"/>
                                          </p:val>
                                        </p:tav>
                                      </p:tavLst>
                                    </p:anim>
                                    <p:set>
                                      <p:cBhvr>
                                        <p:cTn id="82" dur="1" fill="hold">
                                          <p:stCondLst>
                                            <p:cond delay="999"/>
                                          </p:stCondLst>
                                        </p:cTn>
                                        <p:tgtEl>
                                          <p:spTgt spid="18"/>
                                        </p:tgtEl>
                                        <p:attrNameLst>
                                          <p:attrName>style.visibility</p:attrName>
                                        </p:attrNameLst>
                                      </p:cBhvr>
                                      <p:to>
                                        <p:strVal val="hidden"/>
                                      </p:to>
                                    </p:set>
                                  </p:childTnLst>
                                </p:cTn>
                              </p:par>
                              <p:par>
                                <p:cTn id="83" presetID="23" presetClass="exit" presetSubtype="32" fill="hold" grpId="1" nodeType="withEffect">
                                  <p:stCondLst>
                                    <p:cond delay="0"/>
                                  </p:stCondLst>
                                  <p:childTnLst>
                                    <p:anim calcmode="lin" valueType="num">
                                      <p:cBhvr>
                                        <p:cTn id="84" dur="1000"/>
                                        <p:tgtEl>
                                          <p:spTgt spid="19"/>
                                        </p:tgtEl>
                                        <p:attrNameLst>
                                          <p:attrName>ppt_w</p:attrName>
                                        </p:attrNameLst>
                                      </p:cBhvr>
                                      <p:tavLst>
                                        <p:tav tm="0">
                                          <p:val>
                                            <p:strVal val="ppt_w"/>
                                          </p:val>
                                        </p:tav>
                                        <p:tav tm="100000">
                                          <p:val>
                                            <p:fltVal val="0"/>
                                          </p:val>
                                        </p:tav>
                                      </p:tavLst>
                                    </p:anim>
                                    <p:anim calcmode="lin" valueType="num">
                                      <p:cBhvr>
                                        <p:cTn id="85" dur="1000"/>
                                        <p:tgtEl>
                                          <p:spTgt spid="19"/>
                                        </p:tgtEl>
                                        <p:attrNameLst>
                                          <p:attrName>ppt_h</p:attrName>
                                        </p:attrNameLst>
                                      </p:cBhvr>
                                      <p:tavLst>
                                        <p:tav tm="0">
                                          <p:val>
                                            <p:strVal val="ppt_h"/>
                                          </p:val>
                                        </p:tav>
                                        <p:tav tm="100000">
                                          <p:val>
                                            <p:fltVal val="0"/>
                                          </p:val>
                                        </p:tav>
                                      </p:tavLst>
                                    </p:anim>
                                    <p:set>
                                      <p:cBhvr>
                                        <p:cTn id="86" dur="1" fill="hold">
                                          <p:stCondLst>
                                            <p:cond delay="999"/>
                                          </p:stCondLst>
                                        </p:cTn>
                                        <p:tgtEl>
                                          <p:spTgt spid="19"/>
                                        </p:tgtEl>
                                        <p:attrNameLst>
                                          <p:attrName>style.visibility</p:attrName>
                                        </p:attrNameLst>
                                      </p:cBhvr>
                                      <p:to>
                                        <p:strVal val="hidden"/>
                                      </p:to>
                                    </p:set>
                                  </p:childTnLst>
                                </p:cTn>
                              </p:par>
                              <p:par>
                                <p:cTn id="87" presetID="23" presetClass="exit" presetSubtype="32" fill="hold" grpId="1" nodeType="withEffect">
                                  <p:stCondLst>
                                    <p:cond delay="0"/>
                                  </p:stCondLst>
                                  <p:childTnLst>
                                    <p:anim calcmode="lin" valueType="num">
                                      <p:cBhvr>
                                        <p:cTn id="88" dur="1000"/>
                                        <p:tgtEl>
                                          <p:spTgt spid="20"/>
                                        </p:tgtEl>
                                        <p:attrNameLst>
                                          <p:attrName>ppt_w</p:attrName>
                                        </p:attrNameLst>
                                      </p:cBhvr>
                                      <p:tavLst>
                                        <p:tav tm="0">
                                          <p:val>
                                            <p:strVal val="ppt_w"/>
                                          </p:val>
                                        </p:tav>
                                        <p:tav tm="100000">
                                          <p:val>
                                            <p:fltVal val="0"/>
                                          </p:val>
                                        </p:tav>
                                      </p:tavLst>
                                    </p:anim>
                                    <p:anim calcmode="lin" valueType="num">
                                      <p:cBhvr>
                                        <p:cTn id="89" dur="1000"/>
                                        <p:tgtEl>
                                          <p:spTgt spid="20"/>
                                        </p:tgtEl>
                                        <p:attrNameLst>
                                          <p:attrName>ppt_h</p:attrName>
                                        </p:attrNameLst>
                                      </p:cBhvr>
                                      <p:tavLst>
                                        <p:tav tm="0">
                                          <p:val>
                                            <p:strVal val="ppt_h"/>
                                          </p:val>
                                        </p:tav>
                                        <p:tav tm="100000">
                                          <p:val>
                                            <p:fltVal val="0"/>
                                          </p:val>
                                        </p:tav>
                                      </p:tavLst>
                                    </p:anim>
                                    <p:set>
                                      <p:cBhvr>
                                        <p:cTn id="90" dur="1" fill="hold">
                                          <p:stCondLst>
                                            <p:cond delay="999"/>
                                          </p:stCondLst>
                                        </p:cTn>
                                        <p:tgtEl>
                                          <p:spTgt spid="20"/>
                                        </p:tgtEl>
                                        <p:attrNameLst>
                                          <p:attrName>style.visibility</p:attrName>
                                        </p:attrNameLst>
                                      </p:cBhvr>
                                      <p:to>
                                        <p:strVal val="hidden"/>
                                      </p:to>
                                    </p:set>
                                  </p:childTnLst>
                                </p:cTn>
                              </p:par>
                            </p:childTnLst>
                          </p:cTn>
                        </p:par>
                        <p:par>
                          <p:cTn id="91" fill="hold">
                            <p:stCondLst>
                              <p:cond delay="1000"/>
                            </p:stCondLst>
                            <p:childTnLst>
                              <p:par>
                                <p:cTn id="92" presetID="23" presetClass="entr" presetSubtype="16" fill="hold" grpId="0" nodeType="afterEffect">
                                  <p:stCondLst>
                                    <p:cond delay="0"/>
                                  </p:stCondLst>
                                  <p:childTnLst>
                                    <p:set>
                                      <p:cBhvr>
                                        <p:cTn id="93" dur="1" fill="hold">
                                          <p:stCondLst>
                                            <p:cond delay="0"/>
                                          </p:stCondLst>
                                        </p:cTn>
                                        <p:tgtEl>
                                          <p:spTgt spid="2"/>
                                        </p:tgtEl>
                                        <p:attrNameLst>
                                          <p:attrName>style.visibility</p:attrName>
                                        </p:attrNameLst>
                                      </p:cBhvr>
                                      <p:to>
                                        <p:strVal val="visible"/>
                                      </p:to>
                                    </p:set>
                                    <p:anim calcmode="lin" valueType="num">
                                      <p:cBhvr>
                                        <p:cTn id="94" dur="750" fill="hold"/>
                                        <p:tgtEl>
                                          <p:spTgt spid="2"/>
                                        </p:tgtEl>
                                        <p:attrNameLst>
                                          <p:attrName>ppt_w</p:attrName>
                                        </p:attrNameLst>
                                      </p:cBhvr>
                                      <p:tavLst>
                                        <p:tav tm="0">
                                          <p:val>
                                            <p:fltVal val="0"/>
                                          </p:val>
                                        </p:tav>
                                        <p:tav tm="100000">
                                          <p:val>
                                            <p:strVal val="#ppt_w"/>
                                          </p:val>
                                        </p:tav>
                                      </p:tavLst>
                                    </p:anim>
                                    <p:anim calcmode="lin" valueType="num">
                                      <p:cBhvr>
                                        <p:cTn id="95" dur="750" fill="hold"/>
                                        <p:tgtEl>
                                          <p:spTgt spid="2"/>
                                        </p:tgtEl>
                                        <p:attrNameLst>
                                          <p:attrName>ppt_h</p:attrName>
                                        </p:attrNameLst>
                                      </p:cBhvr>
                                      <p:tavLst>
                                        <p:tav tm="0">
                                          <p:val>
                                            <p:fltVal val="0"/>
                                          </p:val>
                                        </p:tav>
                                        <p:tav tm="100000">
                                          <p:val>
                                            <p:strVal val="#ppt_h"/>
                                          </p:val>
                                        </p:tav>
                                      </p:tavLst>
                                    </p:anim>
                                  </p:childTnLst>
                                </p:cTn>
                              </p:par>
                              <p:par>
                                <p:cTn id="96" presetID="42" presetClass="path" presetSubtype="0" accel="50000" decel="50000" fill="hold" grpId="1" nodeType="withEffect">
                                  <p:stCondLst>
                                    <p:cond delay="0"/>
                                  </p:stCondLst>
                                  <p:childTnLst>
                                    <p:animMotion origin="layout" path="M 0 -3.7037E-7 L 0.22813 -0.09028 " pathEditMode="relative" rAng="0" ptsTypes="AA">
                                      <p:cBhvr>
                                        <p:cTn id="97" dur="750" spd="-100000" fill="hold"/>
                                        <p:tgtEl>
                                          <p:spTgt spid="2"/>
                                        </p:tgtEl>
                                        <p:attrNameLst>
                                          <p:attrName>ppt_x</p:attrName>
                                          <p:attrName>ppt_y</p:attrName>
                                        </p:attrNameLst>
                                      </p:cBhvr>
                                      <p:rCtr x="11406" y="-4514"/>
                                    </p:animMotion>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25"/>
                                        </p:tgtEl>
                                        <p:attrNameLst>
                                          <p:attrName>style.visibility</p:attrName>
                                        </p:attrNameLst>
                                      </p:cBhvr>
                                      <p:to>
                                        <p:strVal val="visible"/>
                                      </p:to>
                                    </p:set>
                                    <p:animEffect transition="in" filter="fade">
                                      <p:cBhvr>
                                        <p:cTn id="102" dur="500"/>
                                        <p:tgtEl>
                                          <p:spTgt spid="25"/>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27"/>
                                        </p:tgtEl>
                                        <p:attrNameLst>
                                          <p:attrName>style.visibility</p:attrName>
                                        </p:attrNameLst>
                                      </p:cBhvr>
                                      <p:to>
                                        <p:strVal val="visible"/>
                                      </p:to>
                                    </p:set>
                                    <p:animEffect transition="in" filter="fade">
                                      <p:cBhvr>
                                        <p:cTn id="105" dur="500"/>
                                        <p:tgtEl>
                                          <p:spTgt spid="27"/>
                                        </p:tgtEl>
                                      </p:cBhvr>
                                    </p:animEffect>
                                  </p:childTnLst>
                                </p:cTn>
                              </p:par>
                              <p:par>
                                <p:cTn id="106" presetID="10" presetClass="entr" presetSubtype="0" fill="hold" nodeType="withEffect">
                                  <p:stCondLst>
                                    <p:cond delay="0"/>
                                  </p:stCondLst>
                                  <p:childTnLst>
                                    <p:set>
                                      <p:cBhvr>
                                        <p:cTn id="107" dur="1" fill="hold">
                                          <p:stCondLst>
                                            <p:cond delay="0"/>
                                          </p:stCondLst>
                                        </p:cTn>
                                        <p:tgtEl>
                                          <p:spTgt spid="24"/>
                                        </p:tgtEl>
                                        <p:attrNameLst>
                                          <p:attrName>style.visibility</p:attrName>
                                        </p:attrNameLst>
                                      </p:cBhvr>
                                      <p:to>
                                        <p:strVal val="visible"/>
                                      </p:to>
                                    </p:set>
                                    <p:animEffect transition="in" filter="fade">
                                      <p:cBhvr>
                                        <p:cTn id="108" dur="500"/>
                                        <p:tgtEl>
                                          <p:spTgt spid="24"/>
                                        </p:tgtEl>
                                      </p:cBhvr>
                                    </p:animEffect>
                                  </p:childTnLst>
                                </p:cTn>
                              </p:par>
                            </p:childTnLst>
                          </p:cTn>
                        </p:par>
                      </p:childTnLst>
                    </p:cTn>
                  </p:par>
                  <p:par>
                    <p:cTn id="109" fill="hold">
                      <p:stCondLst>
                        <p:cond delay="indefinite"/>
                      </p:stCondLst>
                      <p:childTnLst>
                        <p:par>
                          <p:cTn id="110" fill="hold">
                            <p:stCondLst>
                              <p:cond delay="0"/>
                            </p:stCondLst>
                            <p:childTnLst>
                              <p:par>
                                <p:cTn id="111" presetID="10" presetClass="exit" presetSubtype="0" fill="hold" grpId="1" nodeType="clickEffect">
                                  <p:stCondLst>
                                    <p:cond delay="0"/>
                                  </p:stCondLst>
                                  <p:childTnLst>
                                    <p:animEffect transition="out" filter="fade">
                                      <p:cBhvr>
                                        <p:cTn id="112" dur="500"/>
                                        <p:tgtEl>
                                          <p:spTgt spid="25"/>
                                        </p:tgtEl>
                                      </p:cBhvr>
                                    </p:animEffect>
                                    <p:set>
                                      <p:cBhvr>
                                        <p:cTn id="113" dur="1" fill="hold">
                                          <p:stCondLst>
                                            <p:cond delay="499"/>
                                          </p:stCondLst>
                                        </p:cTn>
                                        <p:tgtEl>
                                          <p:spTgt spid="25"/>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500"/>
                                        <p:tgtEl>
                                          <p:spTgt spid="27"/>
                                        </p:tgtEl>
                                      </p:cBhvr>
                                    </p:animEffect>
                                    <p:set>
                                      <p:cBhvr>
                                        <p:cTn id="116" dur="1" fill="hold">
                                          <p:stCondLst>
                                            <p:cond delay="499"/>
                                          </p:stCondLst>
                                        </p:cTn>
                                        <p:tgtEl>
                                          <p:spTgt spid="27"/>
                                        </p:tgtEl>
                                        <p:attrNameLst>
                                          <p:attrName>style.visibility</p:attrName>
                                        </p:attrNameLst>
                                      </p:cBhvr>
                                      <p:to>
                                        <p:strVal val="hidden"/>
                                      </p:to>
                                    </p:set>
                                  </p:childTnLst>
                                </p:cTn>
                              </p:par>
                              <p:par>
                                <p:cTn id="117" presetID="10" presetClass="exit" presetSubtype="0" fill="hold" nodeType="withEffect">
                                  <p:stCondLst>
                                    <p:cond delay="0"/>
                                  </p:stCondLst>
                                  <p:childTnLst>
                                    <p:animEffect transition="out" filter="fade">
                                      <p:cBhvr>
                                        <p:cTn id="118" dur="500"/>
                                        <p:tgtEl>
                                          <p:spTgt spid="24"/>
                                        </p:tgtEl>
                                      </p:cBhvr>
                                    </p:animEffect>
                                    <p:set>
                                      <p:cBhvr>
                                        <p:cTn id="119" dur="1" fill="hold">
                                          <p:stCondLst>
                                            <p:cond delay="499"/>
                                          </p:stCondLst>
                                        </p:cTn>
                                        <p:tgtEl>
                                          <p:spTgt spid="24"/>
                                        </p:tgtEl>
                                        <p:attrNameLst>
                                          <p:attrName>style.visibility</p:attrName>
                                        </p:attrNameLst>
                                      </p:cBhvr>
                                      <p:to>
                                        <p:strVal val="hidden"/>
                                      </p:to>
                                    </p:set>
                                  </p:childTnLst>
                                </p:cTn>
                              </p:par>
                              <p:par>
                                <p:cTn id="120" presetID="22" presetClass="entr" presetSubtype="8" fill="hold" grpId="0" nodeType="withEffect">
                                  <p:stCondLst>
                                    <p:cond delay="500"/>
                                  </p:stCondLst>
                                  <p:childTnLst>
                                    <p:set>
                                      <p:cBhvr>
                                        <p:cTn id="121" dur="1" fill="hold">
                                          <p:stCondLst>
                                            <p:cond delay="0"/>
                                          </p:stCondLst>
                                        </p:cTn>
                                        <p:tgtEl>
                                          <p:spTgt spid="4"/>
                                        </p:tgtEl>
                                        <p:attrNameLst>
                                          <p:attrName>style.visibility</p:attrName>
                                        </p:attrNameLst>
                                      </p:cBhvr>
                                      <p:to>
                                        <p:strVal val="visible"/>
                                      </p:to>
                                    </p:set>
                                    <p:animEffect transition="in" filter="wipe(left)">
                                      <p:cBhvr>
                                        <p:cTn id="122" dur="750"/>
                                        <p:tgtEl>
                                          <p:spTgt spid="4"/>
                                        </p:tgtEl>
                                      </p:cBhvr>
                                    </p:animEffect>
                                  </p:childTnLst>
                                </p:cTn>
                              </p:par>
                            </p:childTnLst>
                          </p:cTn>
                        </p:par>
                        <p:par>
                          <p:cTn id="123" fill="hold">
                            <p:stCondLst>
                              <p:cond delay="1250"/>
                            </p:stCondLst>
                            <p:childTnLst>
                              <p:par>
                                <p:cTn id="124" presetID="26" presetClass="emph" presetSubtype="0" fill="hold" grpId="2" nodeType="afterEffect">
                                  <p:stCondLst>
                                    <p:cond delay="0"/>
                                  </p:stCondLst>
                                  <p:childTnLst>
                                    <p:animEffect transition="out" filter="fade">
                                      <p:cBhvr>
                                        <p:cTn id="125" dur="500" tmFilter="0, 0; .2, .5; .8, .5; 1, 0"/>
                                        <p:tgtEl>
                                          <p:spTgt spid="4"/>
                                        </p:tgtEl>
                                      </p:cBhvr>
                                    </p:animEffect>
                                    <p:animScale>
                                      <p:cBhvr>
                                        <p:cTn id="126" dur="250" autoRev="1" fill="hold"/>
                                        <p:tgtEl>
                                          <p:spTgt spid="4"/>
                                        </p:tgtEl>
                                      </p:cBhvr>
                                      <p:by x="105000" y="105000"/>
                                    </p:animScale>
                                  </p:childTnLst>
                                </p:cTn>
                              </p:par>
                            </p:childTnLst>
                          </p:cTn>
                        </p:par>
                      </p:childTnLst>
                    </p:cTn>
                  </p:par>
                  <p:par>
                    <p:cTn id="127" fill="hold">
                      <p:stCondLst>
                        <p:cond delay="indefinite"/>
                      </p:stCondLst>
                      <p:childTnLst>
                        <p:par>
                          <p:cTn id="128" fill="hold">
                            <p:stCondLst>
                              <p:cond delay="0"/>
                            </p:stCondLst>
                            <p:childTnLst>
                              <p:par>
                                <p:cTn id="129" presetID="1" presetClass="exit" presetSubtype="0" fill="hold" grpId="2" nodeType="clickEffect">
                                  <p:stCondLst>
                                    <p:cond delay="0"/>
                                  </p:stCondLst>
                                  <p:childTnLst>
                                    <p:set>
                                      <p:cBhvr>
                                        <p:cTn id="130" dur="1" fill="hold">
                                          <p:stCondLst>
                                            <p:cond delay="0"/>
                                          </p:stCondLst>
                                        </p:cTn>
                                        <p:tgtEl>
                                          <p:spTgt spid="2"/>
                                        </p:tgtEl>
                                        <p:attrNameLst>
                                          <p:attrName>style.visibility</p:attrName>
                                        </p:attrNameLst>
                                      </p:cBhvr>
                                      <p:to>
                                        <p:strVal val="hidden"/>
                                      </p:to>
                                    </p:set>
                                  </p:childTnLst>
                                </p:cTn>
                              </p:par>
                              <p:par>
                                <p:cTn id="131" presetID="1" presetClass="exit" presetSubtype="0" fill="hold" grpId="1" nodeType="withEffect">
                                  <p:stCondLst>
                                    <p:cond delay="0"/>
                                  </p:stCondLst>
                                  <p:childTnLst>
                                    <p:set>
                                      <p:cBhvr>
                                        <p:cTn id="132" dur="1" fill="hold">
                                          <p:stCondLst>
                                            <p:cond delay="0"/>
                                          </p:stCondLst>
                                        </p:cTn>
                                        <p:tgtEl>
                                          <p:spTgt spid="4"/>
                                        </p:tgtEl>
                                        <p:attrNameLst>
                                          <p:attrName>style.visibility</p:attrName>
                                        </p:attrNameLst>
                                      </p:cBhvr>
                                      <p:to>
                                        <p:strVal val="hidden"/>
                                      </p:to>
                                    </p:set>
                                  </p:childTnLst>
                                </p:cTn>
                              </p:par>
                              <p:par>
                                <p:cTn id="133" presetID="1" presetClass="entr" presetSubtype="0" fill="hold" nodeType="withEffect">
                                  <p:stCondLst>
                                    <p:cond delay="0"/>
                                  </p:stCondLst>
                                  <p:childTnLst>
                                    <p:set>
                                      <p:cBhvr>
                                        <p:cTn id="134" dur="1" fill="hold">
                                          <p:stCondLst>
                                            <p:cond delay="0"/>
                                          </p:stCondLst>
                                        </p:cTn>
                                        <p:tgtEl>
                                          <p:spTgt spid="5"/>
                                        </p:tgtEl>
                                        <p:attrNameLst>
                                          <p:attrName>style.visibility</p:attrName>
                                        </p:attrNameLst>
                                      </p:cBhvr>
                                      <p:to>
                                        <p:strVal val="visible"/>
                                      </p:to>
                                    </p:set>
                                  </p:childTnLst>
                                </p:cTn>
                              </p:par>
                              <p:par>
                                <p:cTn id="135" presetID="6" presetClass="emph" presetSubtype="0" fill="hold" nodeType="withEffect">
                                  <p:stCondLst>
                                    <p:cond delay="0"/>
                                  </p:stCondLst>
                                  <p:childTnLst>
                                    <p:animScale>
                                      <p:cBhvr>
                                        <p:cTn id="136" dur="1500" fill="hold"/>
                                        <p:tgtEl>
                                          <p:spTgt spid="5"/>
                                        </p:tgtEl>
                                      </p:cBhvr>
                                      <p:by x="45000" y="45000"/>
                                    </p:animScale>
                                  </p:childTnLst>
                                </p:cTn>
                              </p:par>
                              <p:par>
                                <p:cTn id="137" presetID="42" presetClass="path" presetSubtype="0" fill="hold" nodeType="withEffect">
                                  <p:stCondLst>
                                    <p:cond delay="0"/>
                                  </p:stCondLst>
                                  <p:childTnLst>
                                    <p:animMotion origin="layout" path="M 1.94444E-6 2.59259E-6 L -0.25365 -0.25764 " pathEditMode="relative" rAng="0" ptsTypes="AA">
                                      <p:cBhvr>
                                        <p:cTn id="138" dur="1500" fill="hold"/>
                                        <p:tgtEl>
                                          <p:spTgt spid="5"/>
                                        </p:tgtEl>
                                        <p:attrNameLst>
                                          <p:attrName>ppt_x</p:attrName>
                                          <p:attrName>ppt_y</p:attrName>
                                        </p:attrNameLst>
                                      </p:cBhvr>
                                      <p:rCtr x="-12691" y="-12894"/>
                                    </p:animMotion>
                                  </p:childTnLst>
                                </p:cTn>
                              </p:par>
                              <p:par>
                                <p:cTn id="139" presetID="23" presetClass="entr" presetSubtype="16" fill="hold" grpId="0" nodeType="withEffect">
                                  <p:stCondLst>
                                    <p:cond delay="750"/>
                                  </p:stCondLst>
                                  <p:childTnLst>
                                    <p:set>
                                      <p:cBhvr>
                                        <p:cTn id="140" dur="1" fill="hold">
                                          <p:stCondLst>
                                            <p:cond delay="0"/>
                                          </p:stCondLst>
                                        </p:cTn>
                                        <p:tgtEl>
                                          <p:spTgt spid="6"/>
                                        </p:tgtEl>
                                        <p:attrNameLst>
                                          <p:attrName>style.visibility</p:attrName>
                                        </p:attrNameLst>
                                      </p:cBhvr>
                                      <p:to>
                                        <p:strVal val="visible"/>
                                      </p:to>
                                    </p:set>
                                    <p:anim calcmode="lin" valueType="num">
                                      <p:cBhvr>
                                        <p:cTn id="141" dur="750" fill="hold"/>
                                        <p:tgtEl>
                                          <p:spTgt spid="6"/>
                                        </p:tgtEl>
                                        <p:attrNameLst>
                                          <p:attrName>ppt_w</p:attrName>
                                        </p:attrNameLst>
                                      </p:cBhvr>
                                      <p:tavLst>
                                        <p:tav tm="0">
                                          <p:val>
                                            <p:fltVal val="0"/>
                                          </p:val>
                                        </p:tav>
                                        <p:tav tm="100000">
                                          <p:val>
                                            <p:strVal val="#ppt_w"/>
                                          </p:val>
                                        </p:tav>
                                      </p:tavLst>
                                    </p:anim>
                                    <p:anim calcmode="lin" valueType="num">
                                      <p:cBhvr>
                                        <p:cTn id="142" dur="750" fill="hold"/>
                                        <p:tgtEl>
                                          <p:spTgt spid="6"/>
                                        </p:tgtEl>
                                        <p:attrNameLst>
                                          <p:attrName>ppt_h</p:attrName>
                                        </p:attrNameLst>
                                      </p:cBhvr>
                                      <p:tavLst>
                                        <p:tav tm="0">
                                          <p:val>
                                            <p:fltVal val="0"/>
                                          </p:val>
                                        </p:tav>
                                        <p:tav tm="100000">
                                          <p:val>
                                            <p:strVal val="#ppt_h"/>
                                          </p:val>
                                        </p:tav>
                                      </p:tavLst>
                                    </p:anim>
                                  </p:childTnLst>
                                </p:cTn>
                              </p:par>
                              <p:par>
                                <p:cTn id="143" presetID="42" presetClass="path" presetSubtype="0" accel="50000" decel="50000" fill="hold" grpId="2" nodeType="withEffect">
                                  <p:stCondLst>
                                    <p:cond delay="750"/>
                                  </p:stCondLst>
                                  <p:childTnLst>
                                    <p:animMotion origin="layout" path="M -3.05556E-6 -2.96296E-6 L 0.11042 -0.22245 " pathEditMode="relative" rAng="0" ptsTypes="AA">
                                      <p:cBhvr>
                                        <p:cTn id="144" dur="750" spd="-100000" fill="hold"/>
                                        <p:tgtEl>
                                          <p:spTgt spid="6"/>
                                        </p:tgtEl>
                                        <p:attrNameLst>
                                          <p:attrName>ppt_x</p:attrName>
                                          <p:attrName>ppt_y</p:attrName>
                                        </p:attrNameLst>
                                      </p:cBhvr>
                                      <p:rCtr x="5521" y="-11134"/>
                                    </p:animMotion>
                                  </p:childTnLst>
                                </p:cTn>
                              </p:par>
                            </p:childTnLst>
                          </p:cTn>
                        </p:par>
                      </p:childTnLst>
                    </p:cTn>
                  </p:par>
                  <p:par>
                    <p:cTn id="145" fill="hold">
                      <p:stCondLst>
                        <p:cond delay="indefinite"/>
                      </p:stCondLst>
                      <p:childTnLst>
                        <p:par>
                          <p:cTn id="146" fill="hold">
                            <p:stCondLst>
                              <p:cond delay="0"/>
                            </p:stCondLst>
                            <p:childTnLst>
                              <p:par>
                                <p:cTn id="147" presetID="23" presetClass="entr" presetSubtype="16" fill="hold" grpId="0" nodeType="click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childTnLst>
                                </p:cTn>
                              </p:par>
                            </p:childTnLst>
                          </p:cTn>
                        </p:par>
                      </p:childTnLst>
                    </p:cTn>
                  </p:par>
                  <p:par>
                    <p:cTn id="151" fill="hold">
                      <p:stCondLst>
                        <p:cond delay="indefinite"/>
                      </p:stCondLst>
                      <p:childTnLst>
                        <p:par>
                          <p:cTn id="152" fill="hold">
                            <p:stCondLst>
                              <p:cond delay="0"/>
                            </p:stCondLst>
                            <p:childTnLst>
                              <p:par>
                                <p:cTn id="153" presetID="23" presetClass="entr" presetSubtype="16" fill="hold" grpId="0" nodeType="clickEffect">
                                  <p:stCondLst>
                                    <p:cond delay="0"/>
                                  </p:stCondLst>
                                  <p:childTnLst>
                                    <p:set>
                                      <p:cBhvr>
                                        <p:cTn id="154" dur="1" fill="hold">
                                          <p:stCondLst>
                                            <p:cond delay="0"/>
                                          </p:stCondLst>
                                        </p:cTn>
                                        <p:tgtEl>
                                          <p:spTgt spid="32"/>
                                        </p:tgtEl>
                                        <p:attrNameLst>
                                          <p:attrName>style.visibility</p:attrName>
                                        </p:attrNameLst>
                                      </p:cBhvr>
                                      <p:to>
                                        <p:strVal val="visible"/>
                                      </p:to>
                                    </p:set>
                                    <p:anim calcmode="lin" valueType="num">
                                      <p:cBhvr>
                                        <p:cTn id="155" dur="500" fill="hold"/>
                                        <p:tgtEl>
                                          <p:spTgt spid="32"/>
                                        </p:tgtEl>
                                        <p:attrNameLst>
                                          <p:attrName>ppt_w</p:attrName>
                                        </p:attrNameLst>
                                      </p:cBhvr>
                                      <p:tavLst>
                                        <p:tav tm="0">
                                          <p:val>
                                            <p:fltVal val="0"/>
                                          </p:val>
                                        </p:tav>
                                        <p:tav tm="100000">
                                          <p:val>
                                            <p:strVal val="#ppt_w"/>
                                          </p:val>
                                        </p:tav>
                                      </p:tavLst>
                                    </p:anim>
                                    <p:anim calcmode="lin" valueType="num">
                                      <p:cBhvr>
                                        <p:cTn id="156" dur="500" fill="hold"/>
                                        <p:tgtEl>
                                          <p:spTgt spid="32"/>
                                        </p:tgtEl>
                                        <p:attrNameLst>
                                          <p:attrName>ppt_h</p:attrName>
                                        </p:attrNameLst>
                                      </p:cBhvr>
                                      <p:tavLst>
                                        <p:tav tm="0">
                                          <p:val>
                                            <p:fltVal val="0"/>
                                          </p:val>
                                        </p:tav>
                                        <p:tav tm="100000">
                                          <p:val>
                                            <p:strVal val="#ppt_h"/>
                                          </p:val>
                                        </p:tav>
                                      </p:tavLst>
                                    </p:anim>
                                  </p:childTnLst>
                                </p:cTn>
                              </p:par>
                              <p:par>
                                <p:cTn id="157" presetID="23" presetClass="exit" presetSubtype="32" fill="hold" grpId="1" nodeType="withEffect">
                                  <p:stCondLst>
                                    <p:cond delay="0"/>
                                  </p:stCondLst>
                                  <p:childTnLst>
                                    <p:anim calcmode="lin" valueType="num">
                                      <p:cBhvr>
                                        <p:cTn id="158" dur="500"/>
                                        <p:tgtEl>
                                          <p:spTgt spid="31"/>
                                        </p:tgtEl>
                                        <p:attrNameLst>
                                          <p:attrName>ppt_w</p:attrName>
                                        </p:attrNameLst>
                                      </p:cBhvr>
                                      <p:tavLst>
                                        <p:tav tm="0">
                                          <p:val>
                                            <p:strVal val="ppt_w"/>
                                          </p:val>
                                        </p:tav>
                                        <p:tav tm="100000">
                                          <p:val>
                                            <p:fltVal val="0"/>
                                          </p:val>
                                        </p:tav>
                                      </p:tavLst>
                                    </p:anim>
                                    <p:anim calcmode="lin" valueType="num">
                                      <p:cBhvr>
                                        <p:cTn id="159" dur="500"/>
                                        <p:tgtEl>
                                          <p:spTgt spid="31"/>
                                        </p:tgtEl>
                                        <p:attrNameLst>
                                          <p:attrName>ppt_h</p:attrName>
                                        </p:attrNameLst>
                                      </p:cBhvr>
                                      <p:tavLst>
                                        <p:tav tm="0">
                                          <p:val>
                                            <p:strVal val="ppt_h"/>
                                          </p:val>
                                        </p:tav>
                                        <p:tav tm="100000">
                                          <p:val>
                                            <p:fltVal val="0"/>
                                          </p:val>
                                        </p:tav>
                                      </p:tavLst>
                                    </p:anim>
                                    <p:set>
                                      <p:cBhvr>
                                        <p:cTn id="160" dur="1" fill="hold">
                                          <p:stCondLst>
                                            <p:cond delay="499"/>
                                          </p:stCondLst>
                                        </p:cTn>
                                        <p:tgtEl>
                                          <p:spTgt spid="31"/>
                                        </p:tgtEl>
                                        <p:attrNameLst>
                                          <p:attrName>style.visibility</p:attrName>
                                        </p:attrNameLst>
                                      </p:cBhvr>
                                      <p:to>
                                        <p:strVal val="hidden"/>
                                      </p:to>
                                    </p:set>
                                  </p:childTnLst>
                                </p:cTn>
                              </p:par>
                            </p:childTnLst>
                          </p:cTn>
                        </p:par>
                      </p:childTnLst>
                    </p:cTn>
                  </p:par>
                  <p:par>
                    <p:cTn id="161" fill="hold">
                      <p:stCondLst>
                        <p:cond delay="indefinite"/>
                      </p:stCondLst>
                      <p:childTnLst>
                        <p:par>
                          <p:cTn id="162" fill="hold">
                            <p:stCondLst>
                              <p:cond delay="0"/>
                            </p:stCondLst>
                            <p:childTnLst>
                              <p:par>
                                <p:cTn id="163" presetID="23" presetClass="entr" presetSubtype="16" fill="hold" grpId="0" nodeType="clickEffect">
                                  <p:stCondLst>
                                    <p:cond delay="0"/>
                                  </p:stCondLst>
                                  <p:childTnLst>
                                    <p:set>
                                      <p:cBhvr>
                                        <p:cTn id="164" dur="1" fill="hold">
                                          <p:stCondLst>
                                            <p:cond delay="0"/>
                                          </p:stCondLst>
                                        </p:cTn>
                                        <p:tgtEl>
                                          <p:spTgt spid="34"/>
                                        </p:tgtEl>
                                        <p:attrNameLst>
                                          <p:attrName>style.visibility</p:attrName>
                                        </p:attrNameLst>
                                      </p:cBhvr>
                                      <p:to>
                                        <p:strVal val="visible"/>
                                      </p:to>
                                    </p:set>
                                    <p:anim calcmode="lin" valueType="num">
                                      <p:cBhvr>
                                        <p:cTn id="165" dur="500" fill="hold"/>
                                        <p:tgtEl>
                                          <p:spTgt spid="34"/>
                                        </p:tgtEl>
                                        <p:attrNameLst>
                                          <p:attrName>ppt_w</p:attrName>
                                        </p:attrNameLst>
                                      </p:cBhvr>
                                      <p:tavLst>
                                        <p:tav tm="0">
                                          <p:val>
                                            <p:fltVal val="0"/>
                                          </p:val>
                                        </p:tav>
                                        <p:tav tm="100000">
                                          <p:val>
                                            <p:strVal val="#ppt_w"/>
                                          </p:val>
                                        </p:tav>
                                      </p:tavLst>
                                    </p:anim>
                                    <p:anim calcmode="lin" valueType="num">
                                      <p:cBhvr>
                                        <p:cTn id="166" dur="500" fill="hold"/>
                                        <p:tgtEl>
                                          <p:spTgt spid="34"/>
                                        </p:tgtEl>
                                        <p:attrNameLst>
                                          <p:attrName>ppt_h</p:attrName>
                                        </p:attrNameLst>
                                      </p:cBhvr>
                                      <p:tavLst>
                                        <p:tav tm="0">
                                          <p:val>
                                            <p:fltVal val="0"/>
                                          </p:val>
                                        </p:tav>
                                        <p:tav tm="100000">
                                          <p:val>
                                            <p:strVal val="#ppt_h"/>
                                          </p:val>
                                        </p:tav>
                                      </p:tavLst>
                                    </p:anim>
                                  </p:childTnLst>
                                </p:cTn>
                              </p:par>
                              <p:par>
                                <p:cTn id="167" presetID="23" presetClass="exit" presetSubtype="32" fill="hold" grpId="1" nodeType="withEffect">
                                  <p:stCondLst>
                                    <p:cond delay="0"/>
                                  </p:stCondLst>
                                  <p:childTnLst>
                                    <p:anim calcmode="lin" valueType="num">
                                      <p:cBhvr>
                                        <p:cTn id="168" dur="500"/>
                                        <p:tgtEl>
                                          <p:spTgt spid="32"/>
                                        </p:tgtEl>
                                        <p:attrNameLst>
                                          <p:attrName>ppt_w</p:attrName>
                                        </p:attrNameLst>
                                      </p:cBhvr>
                                      <p:tavLst>
                                        <p:tav tm="0">
                                          <p:val>
                                            <p:strVal val="ppt_w"/>
                                          </p:val>
                                        </p:tav>
                                        <p:tav tm="100000">
                                          <p:val>
                                            <p:fltVal val="0"/>
                                          </p:val>
                                        </p:tav>
                                      </p:tavLst>
                                    </p:anim>
                                    <p:anim calcmode="lin" valueType="num">
                                      <p:cBhvr>
                                        <p:cTn id="169" dur="500"/>
                                        <p:tgtEl>
                                          <p:spTgt spid="32"/>
                                        </p:tgtEl>
                                        <p:attrNameLst>
                                          <p:attrName>ppt_h</p:attrName>
                                        </p:attrNameLst>
                                      </p:cBhvr>
                                      <p:tavLst>
                                        <p:tav tm="0">
                                          <p:val>
                                            <p:strVal val="ppt_h"/>
                                          </p:val>
                                        </p:tav>
                                        <p:tav tm="100000">
                                          <p:val>
                                            <p:fltVal val="0"/>
                                          </p:val>
                                        </p:tav>
                                      </p:tavLst>
                                    </p:anim>
                                    <p:set>
                                      <p:cBhvr>
                                        <p:cTn id="170" dur="1" fill="hold">
                                          <p:stCondLst>
                                            <p:cond delay="499"/>
                                          </p:stCondLst>
                                        </p:cTn>
                                        <p:tgtEl>
                                          <p:spTgt spid="32"/>
                                        </p:tgtEl>
                                        <p:attrNameLst>
                                          <p:attrName>style.visibility</p:attrName>
                                        </p:attrNameLst>
                                      </p:cBhvr>
                                      <p:to>
                                        <p:strVal val="hidden"/>
                                      </p:to>
                                    </p:set>
                                  </p:childTnLst>
                                </p:cTn>
                              </p:par>
                            </p:childTnLst>
                          </p:cTn>
                        </p:par>
                      </p:childTnLst>
                    </p:cTn>
                  </p:par>
                  <p:par>
                    <p:cTn id="171" fill="hold">
                      <p:stCondLst>
                        <p:cond delay="indefinite"/>
                      </p:stCondLst>
                      <p:childTnLst>
                        <p:par>
                          <p:cTn id="172" fill="hold">
                            <p:stCondLst>
                              <p:cond delay="0"/>
                            </p:stCondLst>
                            <p:childTnLst>
                              <p:par>
                                <p:cTn id="173" presetID="23" presetClass="entr" presetSubtype="16" fill="hold" grpId="0" nodeType="clickEffect">
                                  <p:stCondLst>
                                    <p:cond delay="0"/>
                                  </p:stCondLst>
                                  <p:childTnLst>
                                    <p:set>
                                      <p:cBhvr>
                                        <p:cTn id="174" dur="1" fill="hold">
                                          <p:stCondLst>
                                            <p:cond delay="0"/>
                                          </p:stCondLst>
                                        </p:cTn>
                                        <p:tgtEl>
                                          <p:spTgt spid="36"/>
                                        </p:tgtEl>
                                        <p:attrNameLst>
                                          <p:attrName>style.visibility</p:attrName>
                                        </p:attrNameLst>
                                      </p:cBhvr>
                                      <p:to>
                                        <p:strVal val="visible"/>
                                      </p:to>
                                    </p:set>
                                    <p:anim calcmode="lin" valueType="num">
                                      <p:cBhvr>
                                        <p:cTn id="175" dur="500" fill="hold"/>
                                        <p:tgtEl>
                                          <p:spTgt spid="36"/>
                                        </p:tgtEl>
                                        <p:attrNameLst>
                                          <p:attrName>ppt_w</p:attrName>
                                        </p:attrNameLst>
                                      </p:cBhvr>
                                      <p:tavLst>
                                        <p:tav tm="0">
                                          <p:val>
                                            <p:fltVal val="0"/>
                                          </p:val>
                                        </p:tav>
                                        <p:tav tm="100000">
                                          <p:val>
                                            <p:strVal val="#ppt_w"/>
                                          </p:val>
                                        </p:tav>
                                      </p:tavLst>
                                    </p:anim>
                                    <p:anim calcmode="lin" valueType="num">
                                      <p:cBhvr>
                                        <p:cTn id="176" dur="500" fill="hold"/>
                                        <p:tgtEl>
                                          <p:spTgt spid="36"/>
                                        </p:tgtEl>
                                        <p:attrNameLst>
                                          <p:attrName>ppt_h</p:attrName>
                                        </p:attrNameLst>
                                      </p:cBhvr>
                                      <p:tavLst>
                                        <p:tav tm="0">
                                          <p:val>
                                            <p:fltVal val="0"/>
                                          </p:val>
                                        </p:tav>
                                        <p:tav tm="100000">
                                          <p:val>
                                            <p:strVal val="#ppt_h"/>
                                          </p:val>
                                        </p:tav>
                                      </p:tavLst>
                                    </p:anim>
                                  </p:childTnLst>
                                </p:cTn>
                              </p:par>
                              <p:par>
                                <p:cTn id="177" presetID="23" presetClass="exit" presetSubtype="32" fill="hold" grpId="1" nodeType="withEffect">
                                  <p:stCondLst>
                                    <p:cond delay="0"/>
                                  </p:stCondLst>
                                  <p:childTnLst>
                                    <p:anim calcmode="lin" valueType="num">
                                      <p:cBhvr>
                                        <p:cTn id="178" dur="500"/>
                                        <p:tgtEl>
                                          <p:spTgt spid="34"/>
                                        </p:tgtEl>
                                        <p:attrNameLst>
                                          <p:attrName>ppt_w</p:attrName>
                                        </p:attrNameLst>
                                      </p:cBhvr>
                                      <p:tavLst>
                                        <p:tav tm="0">
                                          <p:val>
                                            <p:strVal val="ppt_w"/>
                                          </p:val>
                                        </p:tav>
                                        <p:tav tm="100000">
                                          <p:val>
                                            <p:fltVal val="0"/>
                                          </p:val>
                                        </p:tav>
                                      </p:tavLst>
                                    </p:anim>
                                    <p:anim calcmode="lin" valueType="num">
                                      <p:cBhvr>
                                        <p:cTn id="179" dur="500"/>
                                        <p:tgtEl>
                                          <p:spTgt spid="34"/>
                                        </p:tgtEl>
                                        <p:attrNameLst>
                                          <p:attrName>ppt_h</p:attrName>
                                        </p:attrNameLst>
                                      </p:cBhvr>
                                      <p:tavLst>
                                        <p:tav tm="0">
                                          <p:val>
                                            <p:strVal val="ppt_h"/>
                                          </p:val>
                                        </p:tav>
                                        <p:tav tm="100000">
                                          <p:val>
                                            <p:fltVal val="0"/>
                                          </p:val>
                                        </p:tav>
                                      </p:tavLst>
                                    </p:anim>
                                    <p:set>
                                      <p:cBhvr>
                                        <p:cTn id="180" dur="1" fill="hold">
                                          <p:stCondLst>
                                            <p:cond delay="499"/>
                                          </p:stCondLst>
                                        </p:cTn>
                                        <p:tgtEl>
                                          <p:spTgt spid="34"/>
                                        </p:tgtEl>
                                        <p:attrNameLst>
                                          <p:attrName>style.visibility</p:attrName>
                                        </p:attrNameLst>
                                      </p:cBhvr>
                                      <p:to>
                                        <p:strVal val="hidden"/>
                                      </p:to>
                                    </p:set>
                                  </p:childTnLst>
                                </p:cTn>
                              </p:par>
                            </p:childTnLst>
                          </p:cTn>
                        </p:par>
                      </p:childTnLst>
                    </p:cTn>
                  </p:par>
                  <p:par>
                    <p:cTn id="181" fill="hold">
                      <p:stCondLst>
                        <p:cond delay="indefinite"/>
                      </p:stCondLst>
                      <p:childTnLst>
                        <p:par>
                          <p:cTn id="182" fill="hold">
                            <p:stCondLst>
                              <p:cond delay="0"/>
                            </p:stCondLst>
                            <p:childTnLst>
                              <p:par>
                                <p:cTn id="183" presetID="23" presetClass="entr" presetSubtype="16" fill="hold" grpId="0" nodeType="clickEffect">
                                  <p:stCondLst>
                                    <p:cond delay="0"/>
                                  </p:stCondLst>
                                  <p:childTnLst>
                                    <p:set>
                                      <p:cBhvr>
                                        <p:cTn id="184" dur="1" fill="hold">
                                          <p:stCondLst>
                                            <p:cond delay="0"/>
                                          </p:stCondLst>
                                        </p:cTn>
                                        <p:tgtEl>
                                          <p:spTgt spid="37"/>
                                        </p:tgtEl>
                                        <p:attrNameLst>
                                          <p:attrName>style.visibility</p:attrName>
                                        </p:attrNameLst>
                                      </p:cBhvr>
                                      <p:to>
                                        <p:strVal val="visible"/>
                                      </p:to>
                                    </p:set>
                                    <p:anim calcmode="lin" valueType="num">
                                      <p:cBhvr>
                                        <p:cTn id="185" dur="500" fill="hold"/>
                                        <p:tgtEl>
                                          <p:spTgt spid="37"/>
                                        </p:tgtEl>
                                        <p:attrNameLst>
                                          <p:attrName>ppt_w</p:attrName>
                                        </p:attrNameLst>
                                      </p:cBhvr>
                                      <p:tavLst>
                                        <p:tav tm="0">
                                          <p:val>
                                            <p:fltVal val="0"/>
                                          </p:val>
                                        </p:tav>
                                        <p:tav tm="100000">
                                          <p:val>
                                            <p:strVal val="#ppt_w"/>
                                          </p:val>
                                        </p:tav>
                                      </p:tavLst>
                                    </p:anim>
                                    <p:anim calcmode="lin" valueType="num">
                                      <p:cBhvr>
                                        <p:cTn id="186" dur="500" fill="hold"/>
                                        <p:tgtEl>
                                          <p:spTgt spid="37"/>
                                        </p:tgtEl>
                                        <p:attrNameLst>
                                          <p:attrName>ppt_h</p:attrName>
                                        </p:attrNameLst>
                                      </p:cBhvr>
                                      <p:tavLst>
                                        <p:tav tm="0">
                                          <p:val>
                                            <p:fltVal val="0"/>
                                          </p:val>
                                        </p:tav>
                                        <p:tav tm="100000">
                                          <p:val>
                                            <p:strVal val="#ppt_h"/>
                                          </p:val>
                                        </p:tav>
                                      </p:tavLst>
                                    </p:anim>
                                  </p:childTnLst>
                                </p:cTn>
                              </p:par>
                              <p:par>
                                <p:cTn id="187" presetID="23" presetClass="exit" presetSubtype="32" fill="hold" grpId="1" nodeType="withEffect">
                                  <p:stCondLst>
                                    <p:cond delay="0"/>
                                  </p:stCondLst>
                                  <p:childTnLst>
                                    <p:anim calcmode="lin" valueType="num">
                                      <p:cBhvr>
                                        <p:cTn id="188" dur="500"/>
                                        <p:tgtEl>
                                          <p:spTgt spid="36"/>
                                        </p:tgtEl>
                                        <p:attrNameLst>
                                          <p:attrName>ppt_w</p:attrName>
                                        </p:attrNameLst>
                                      </p:cBhvr>
                                      <p:tavLst>
                                        <p:tav tm="0">
                                          <p:val>
                                            <p:strVal val="ppt_w"/>
                                          </p:val>
                                        </p:tav>
                                        <p:tav tm="100000">
                                          <p:val>
                                            <p:fltVal val="0"/>
                                          </p:val>
                                        </p:tav>
                                      </p:tavLst>
                                    </p:anim>
                                    <p:anim calcmode="lin" valueType="num">
                                      <p:cBhvr>
                                        <p:cTn id="189" dur="500"/>
                                        <p:tgtEl>
                                          <p:spTgt spid="36"/>
                                        </p:tgtEl>
                                        <p:attrNameLst>
                                          <p:attrName>ppt_h</p:attrName>
                                        </p:attrNameLst>
                                      </p:cBhvr>
                                      <p:tavLst>
                                        <p:tav tm="0">
                                          <p:val>
                                            <p:strVal val="ppt_h"/>
                                          </p:val>
                                        </p:tav>
                                        <p:tav tm="100000">
                                          <p:val>
                                            <p:fltVal val="0"/>
                                          </p:val>
                                        </p:tav>
                                      </p:tavLst>
                                    </p:anim>
                                    <p:set>
                                      <p:cBhvr>
                                        <p:cTn id="190" dur="1" fill="hold">
                                          <p:stCondLst>
                                            <p:cond delay="499"/>
                                          </p:stCondLst>
                                        </p:cTn>
                                        <p:tgtEl>
                                          <p:spTgt spid="36"/>
                                        </p:tgtEl>
                                        <p:attrNameLst>
                                          <p:attrName>style.visibility</p:attrName>
                                        </p:attrNameLst>
                                      </p:cBhvr>
                                      <p:to>
                                        <p:strVal val="hidden"/>
                                      </p:to>
                                    </p:set>
                                  </p:childTnLst>
                                </p:cTn>
                              </p:par>
                            </p:childTnLst>
                          </p:cTn>
                        </p:par>
                      </p:childTnLst>
                    </p:cTn>
                  </p:par>
                  <p:par>
                    <p:cTn id="191" fill="hold">
                      <p:stCondLst>
                        <p:cond delay="indefinite"/>
                      </p:stCondLst>
                      <p:childTnLst>
                        <p:par>
                          <p:cTn id="192" fill="hold">
                            <p:stCondLst>
                              <p:cond delay="0"/>
                            </p:stCondLst>
                            <p:childTnLst>
                              <p:par>
                                <p:cTn id="193" presetID="6" presetClass="entr" presetSubtype="32" fill="hold" grpId="0" nodeType="clickEffect">
                                  <p:stCondLst>
                                    <p:cond delay="0"/>
                                  </p:stCondLst>
                                  <p:childTnLst>
                                    <p:set>
                                      <p:cBhvr>
                                        <p:cTn id="194" dur="1" fill="hold">
                                          <p:stCondLst>
                                            <p:cond delay="0"/>
                                          </p:stCondLst>
                                        </p:cTn>
                                        <p:tgtEl>
                                          <p:spTgt spid="33"/>
                                        </p:tgtEl>
                                        <p:attrNameLst>
                                          <p:attrName>style.visibility</p:attrName>
                                        </p:attrNameLst>
                                      </p:cBhvr>
                                      <p:to>
                                        <p:strVal val="visible"/>
                                      </p:to>
                                    </p:set>
                                    <p:animEffect transition="in" filter="circle(out)">
                                      <p:cBhvr>
                                        <p:cTn id="195" dur="1250"/>
                                        <p:tgtEl>
                                          <p:spTgt spid="33"/>
                                        </p:tgtEl>
                                      </p:cBhvr>
                                    </p:animEffect>
                                  </p:childTnLst>
                                </p:cTn>
                              </p:par>
                              <p:par>
                                <p:cTn id="196" presetID="23" presetClass="exit" presetSubtype="32" fill="hold" grpId="1" nodeType="withEffect">
                                  <p:stCondLst>
                                    <p:cond delay="0"/>
                                  </p:stCondLst>
                                  <p:childTnLst>
                                    <p:anim calcmode="lin" valueType="num">
                                      <p:cBhvr>
                                        <p:cTn id="197" dur="500"/>
                                        <p:tgtEl>
                                          <p:spTgt spid="37"/>
                                        </p:tgtEl>
                                        <p:attrNameLst>
                                          <p:attrName>ppt_w</p:attrName>
                                        </p:attrNameLst>
                                      </p:cBhvr>
                                      <p:tavLst>
                                        <p:tav tm="0">
                                          <p:val>
                                            <p:strVal val="ppt_w"/>
                                          </p:val>
                                        </p:tav>
                                        <p:tav tm="100000">
                                          <p:val>
                                            <p:fltVal val="0"/>
                                          </p:val>
                                        </p:tav>
                                      </p:tavLst>
                                    </p:anim>
                                    <p:anim calcmode="lin" valueType="num">
                                      <p:cBhvr>
                                        <p:cTn id="198" dur="500"/>
                                        <p:tgtEl>
                                          <p:spTgt spid="37"/>
                                        </p:tgtEl>
                                        <p:attrNameLst>
                                          <p:attrName>ppt_h</p:attrName>
                                        </p:attrNameLst>
                                      </p:cBhvr>
                                      <p:tavLst>
                                        <p:tav tm="0">
                                          <p:val>
                                            <p:strVal val="ppt_h"/>
                                          </p:val>
                                        </p:tav>
                                        <p:tav tm="100000">
                                          <p:val>
                                            <p:fltVal val="0"/>
                                          </p:val>
                                        </p:tav>
                                      </p:tavLst>
                                    </p:anim>
                                    <p:set>
                                      <p:cBhvr>
                                        <p:cTn id="199" dur="1" fill="hold">
                                          <p:stCondLst>
                                            <p:cond delay="499"/>
                                          </p:stCondLst>
                                        </p:cTn>
                                        <p:tgtEl>
                                          <p:spTgt spid="37"/>
                                        </p:tgtEl>
                                        <p:attrNameLst>
                                          <p:attrName>style.visibility</p:attrName>
                                        </p:attrNameLst>
                                      </p:cBhvr>
                                      <p:to>
                                        <p:strVal val="hidden"/>
                                      </p:to>
                                    </p:set>
                                  </p:childTnLst>
                                </p:cTn>
                              </p:par>
                            </p:childTnLst>
                          </p:cTn>
                        </p:par>
                      </p:childTnLst>
                    </p:cTn>
                  </p:par>
                  <p:par>
                    <p:cTn id="200" fill="hold">
                      <p:stCondLst>
                        <p:cond delay="indefinite"/>
                      </p:stCondLst>
                      <p:childTnLst>
                        <p:par>
                          <p:cTn id="201" fill="hold">
                            <p:stCondLst>
                              <p:cond delay="0"/>
                            </p:stCondLst>
                            <p:childTnLst>
                              <p:par>
                                <p:cTn id="202" presetID="22" presetClass="entr" presetSubtype="8" fill="hold" grpId="0" nodeType="clickEffect">
                                  <p:stCondLst>
                                    <p:cond delay="750"/>
                                  </p:stCondLst>
                                  <p:childTnLst>
                                    <p:set>
                                      <p:cBhvr>
                                        <p:cTn id="203" dur="1" fill="hold">
                                          <p:stCondLst>
                                            <p:cond delay="0"/>
                                          </p:stCondLst>
                                        </p:cTn>
                                        <p:tgtEl>
                                          <p:spTgt spid="7"/>
                                        </p:tgtEl>
                                        <p:attrNameLst>
                                          <p:attrName>style.visibility</p:attrName>
                                        </p:attrNameLst>
                                      </p:cBhvr>
                                      <p:to>
                                        <p:strVal val="visible"/>
                                      </p:to>
                                    </p:set>
                                    <p:animEffect transition="in" filter="wipe(left)">
                                      <p:cBhvr>
                                        <p:cTn id="204" dur="750"/>
                                        <p:tgtEl>
                                          <p:spTgt spid="7"/>
                                        </p:tgtEl>
                                      </p:cBhvr>
                                    </p:animEffect>
                                  </p:childTnLst>
                                </p:cTn>
                              </p:par>
                              <p:par>
                                <p:cTn id="205" presetID="26" presetClass="emph" presetSubtype="0" fill="hold" grpId="2" nodeType="withEffect">
                                  <p:stCondLst>
                                    <p:cond delay="1500"/>
                                  </p:stCondLst>
                                  <p:childTnLst>
                                    <p:animEffect transition="out" filter="fade">
                                      <p:cBhvr>
                                        <p:cTn id="206" dur="500" tmFilter="0, 0; .2, .5; .8, .5; 1, 0"/>
                                        <p:tgtEl>
                                          <p:spTgt spid="7"/>
                                        </p:tgtEl>
                                      </p:cBhvr>
                                    </p:animEffect>
                                    <p:animScale>
                                      <p:cBhvr>
                                        <p:cTn id="207" dur="250" autoRev="1" fill="hold"/>
                                        <p:tgtEl>
                                          <p:spTgt spid="7"/>
                                        </p:tgtEl>
                                      </p:cBhvr>
                                      <p:by x="105000" y="105000"/>
                                    </p:animScale>
                                  </p:childTnLst>
                                </p:cTn>
                              </p:par>
                              <p:par>
                                <p:cTn id="208" presetID="0" presetClass="exit" presetSubtype="0" fill="hold" grpId="1" nodeType="withEffect">
                                  <p:stCondLst>
                                    <p:cond delay="0"/>
                                  </p:stCondLst>
                                  <p:childTnLst>
                                    <p:set>
                                      <p:cBhvr>
                                        <p:cTn id="209" dur="1" fill="hold">
                                          <p:stCondLst>
                                            <p:cond delay="999"/>
                                          </p:stCondLst>
                                        </p:cTn>
                                        <p:tgtEl>
                                          <p:spTgt spid="33"/>
                                        </p:tgtEl>
                                        <p:attrNameLst>
                                          <p:attrName>style.visibility</p:attrName>
                                        </p:attrNameLst>
                                      </p:cBhvr>
                                      <p:to>
                                        <p:strVal val="hidden"/>
                                      </p:to>
                                    </p:set>
                                    <p:animEffect transition="out" filter="dissolve">
                                      <p:cBhvr>
                                        <p:cTn id="210" dur="1000">
                                          <p:stCondLst>
                                            <p:cond delay="0"/>
                                          </p:stCondLst>
                                        </p:cTn>
                                        <p:tgtEl>
                                          <p:spTgt spid="33"/>
                                        </p:tgtEl>
                                      </p:cBhvr>
                                    </p:animEffect>
                                    <p:anim to="" calcmode="lin" valueType="num">
                                      <p:cBhvr>
                                        <p:cTn id="211" dur="1000" fill="hold">
                                          <p:stCondLst>
                                            <p:cond delay="0"/>
                                          </p:stCondLst>
                                        </p:cTn>
                                        <p:tgtEl>
                                          <p:spTgt spid="33"/>
                                        </p:tgtEl>
                                        <p:attrNameLst>
                                          <p:attrName>ppt_w</p:attrName>
                                        </p:attrNameLst>
                                      </p:cBhvr>
                                      <p:tavLst>
                                        <p:tav tm="0">
                                          <p:val>
                                            <p:strVal val="#ppt_w"/>
                                          </p:val>
                                        </p:tav>
                                        <p:tav tm="100000">
                                          <p:val>
                                            <p:strVal val="#ppt_w*4"/>
                                          </p:val>
                                        </p:tav>
                                      </p:tavLst>
                                    </p:anim>
                                    <p:anim to="" calcmode="lin" valueType="num">
                                      <p:cBhvr>
                                        <p:cTn id="212" dur="1000" fill="hold">
                                          <p:stCondLst>
                                            <p:cond delay="0"/>
                                          </p:stCondLst>
                                        </p:cTn>
                                        <p:tgtEl>
                                          <p:spTgt spid="33"/>
                                        </p:tgtEl>
                                        <p:attrNameLst>
                                          <p:attrName>ppt_h</p:attrName>
                                        </p:attrNameLst>
                                      </p:cBhvr>
                                      <p:tavLst>
                                        <p:tav tm="0">
                                          <p:val>
                                            <p:strVal val="#ppt_h"/>
                                          </p:val>
                                        </p:tav>
                                        <p:tav tm="100000">
                                          <p:val>
                                            <p:strVal val="#ppt_h*4"/>
                                          </p:val>
                                        </p:tav>
                                      </p:tavLst>
                                    </p:anim>
                                  </p:childTnLst>
                                </p:cTn>
                              </p:par>
                              <p:par>
                                <p:cTn id="213" presetID="8" presetClass="emph" presetSubtype="0" fill="hold" grpId="2" nodeType="withEffect">
                                  <p:stCondLst>
                                    <p:cond delay="0"/>
                                  </p:stCondLst>
                                  <p:childTnLst>
                                    <p:animRot by="-2100000">
                                      <p:cBhvr>
                                        <p:cTn id="214" dur="1000" fill="hold"/>
                                        <p:tgtEl>
                                          <p:spTgt spid="33"/>
                                        </p:tgtEl>
                                        <p:attrNameLst>
                                          <p:attrName>r</p:attrName>
                                        </p:attrNameLst>
                                      </p:cBhvr>
                                    </p:animRot>
                                  </p:childTnLst>
                                </p:cTn>
                              </p:par>
                              <p:par>
                                <p:cTn id="215" presetID="6" presetClass="emph" presetSubtype="0" fill="hold" grpId="4" nodeType="withEffect">
                                  <p:stCondLst>
                                    <p:cond delay="0"/>
                                  </p:stCondLst>
                                  <p:childTnLst>
                                    <p:animScale>
                                      <p:cBhvr>
                                        <p:cTn id="216" dur="1000" fill="hold"/>
                                        <p:tgtEl>
                                          <p:spTgt spid="33"/>
                                        </p:tgtEl>
                                      </p:cBhvr>
                                      <p:by x="20000" y="20000"/>
                                    </p:animScale>
                                  </p:childTnLst>
                                </p:cTn>
                              </p:par>
                              <p:par>
                                <p:cTn id="217" presetID="42" presetClass="path" presetSubtype="0" accel="50000" decel="50000" fill="hold" grpId="3" nodeType="withEffect">
                                  <p:stCondLst>
                                    <p:cond delay="0"/>
                                  </p:stCondLst>
                                  <p:childTnLst>
                                    <p:animMotion origin="layout" path="M -2.77778E-7 -4.81481E-6 L -0.09826 -0.28356 " pathEditMode="relative" rAng="0" ptsTypes="AA">
                                      <p:cBhvr>
                                        <p:cTn id="218" dur="1000" fill="hold"/>
                                        <p:tgtEl>
                                          <p:spTgt spid="33"/>
                                        </p:tgtEl>
                                        <p:attrNameLst>
                                          <p:attrName>ppt_x</p:attrName>
                                          <p:attrName>ppt_y</p:attrName>
                                        </p:attrNameLst>
                                      </p:cBhvr>
                                      <p:rCtr x="-4913" y="-14190"/>
                                    </p:animMotion>
                                  </p:childTnLst>
                                </p:cTn>
                              </p:par>
                            </p:childTnLst>
                          </p:cTn>
                        </p:par>
                      </p:childTnLst>
                    </p:cTn>
                  </p:par>
                  <p:par>
                    <p:cTn id="219" fill="hold">
                      <p:stCondLst>
                        <p:cond delay="indefinite"/>
                      </p:stCondLst>
                      <p:childTnLst>
                        <p:par>
                          <p:cTn id="220" fill="hold">
                            <p:stCondLst>
                              <p:cond delay="0"/>
                            </p:stCondLst>
                            <p:childTnLst>
                              <p:par>
                                <p:cTn id="221" presetID="1" presetClass="entr" presetSubtype="0" fill="hold" nodeType="clickEffect">
                                  <p:stCondLst>
                                    <p:cond delay="0"/>
                                  </p:stCondLst>
                                  <p:childTnLst>
                                    <p:set>
                                      <p:cBhvr>
                                        <p:cTn id="222" dur="1" fill="hold">
                                          <p:stCondLst>
                                            <p:cond delay="0"/>
                                          </p:stCondLst>
                                        </p:cTn>
                                        <p:tgtEl>
                                          <p:spTgt spid="8"/>
                                        </p:tgtEl>
                                        <p:attrNameLst>
                                          <p:attrName>style.visibility</p:attrName>
                                        </p:attrNameLst>
                                      </p:cBhvr>
                                      <p:to>
                                        <p:strVal val="visible"/>
                                      </p:to>
                                    </p:set>
                                  </p:childTnLst>
                                </p:cTn>
                              </p:par>
                              <p:par>
                                <p:cTn id="223" presetID="1" presetClass="exit" presetSubtype="0" fill="hold" grpId="1" nodeType="withEffect">
                                  <p:stCondLst>
                                    <p:cond delay="0"/>
                                  </p:stCondLst>
                                  <p:childTnLst>
                                    <p:set>
                                      <p:cBhvr>
                                        <p:cTn id="224" dur="1" fill="hold">
                                          <p:stCondLst>
                                            <p:cond delay="0"/>
                                          </p:stCondLst>
                                        </p:cTn>
                                        <p:tgtEl>
                                          <p:spTgt spid="6"/>
                                        </p:tgtEl>
                                        <p:attrNameLst>
                                          <p:attrName>style.visibility</p:attrName>
                                        </p:attrNameLst>
                                      </p:cBhvr>
                                      <p:to>
                                        <p:strVal val="hidden"/>
                                      </p:to>
                                    </p:set>
                                  </p:childTnLst>
                                </p:cTn>
                              </p:par>
                              <p:par>
                                <p:cTn id="225" presetID="1" presetClass="exit" presetSubtype="0" fill="hold" grpId="1" nodeType="withEffect">
                                  <p:stCondLst>
                                    <p:cond delay="0"/>
                                  </p:stCondLst>
                                  <p:childTnLst>
                                    <p:set>
                                      <p:cBhvr>
                                        <p:cTn id="226" dur="1" fill="hold">
                                          <p:stCondLst>
                                            <p:cond delay="0"/>
                                          </p:stCondLst>
                                        </p:cTn>
                                        <p:tgtEl>
                                          <p:spTgt spid="7"/>
                                        </p:tgtEl>
                                        <p:attrNameLst>
                                          <p:attrName>style.visibility</p:attrName>
                                        </p:attrNameLst>
                                      </p:cBhvr>
                                      <p:to>
                                        <p:strVal val="hidden"/>
                                      </p:to>
                                    </p:set>
                                  </p:childTnLst>
                                </p:cTn>
                              </p:par>
                              <p:par>
                                <p:cTn id="227" presetID="42" presetClass="path" presetSubtype="0" accel="50000" decel="50000" fill="hold" nodeType="withEffect">
                                  <p:stCondLst>
                                    <p:cond delay="0"/>
                                  </p:stCondLst>
                                  <p:childTnLst>
                                    <p:animMotion origin="layout" path="M 3.33333E-6 1.48148E-6 L 0.0901 -0.38195 " pathEditMode="relative" rAng="0" ptsTypes="AA">
                                      <p:cBhvr>
                                        <p:cTn id="228" dur="1500" fill="hold"/>
                                        <p:tgtEl>
                                          <p:spTgt spid="8"/>
                                        </p:tgtEl>
                                        <p:attrNameLst>
                                          <p:attrName>ppt_x</p:attrName>
                                          <p:attrName>ppt_y</p:attrName>
                                        </p:attrNameLst>
                                      </p:cBhvr>
                                      <p:rCtr x="4497" y="-19097"/>
                                    </p:animMotion>
                                  </p:childTnLst>
                                </p:cTn>
                              </p:par>
                              <p:par>
                                <p:cTn id="229" presetID="6" presetClass="emph" presetSubtype="0" fill="hold" nodeType="withEffect">
                                  <p:stCondLst>
                                    <p:cond delay="0"/>
                                  </p:stCondLst>
                                  <p:childTnLst>
                                    <p:animScale>
                                      <p:cBhvr>
                                        <p:cTn id="230" dur="1500" fill="hold"/>
                                        <p:tgtEl>
                                          <p:spTgt spid="8"/>
                                        </p:tgtEl>
                                      </p:cBhvr>
                                      <p:by x="50000" y="50000"/>
                                    </p:animScale>
                                  </p:childTnLst>
                                </p:cTn>
                              </p:par>
                              <p:par>
                                <p:cTn id="231" presetID="23" presetClass="entr" presetSubtype="16" fill="hold" grpId="0" nodeType="withEffect">
                                  <p:stCondLst>
                                    <p:cond delay="750"/>
                                  </p:stCondLst>
                                  <p:childTnLst>
                                    <p:set>
                                      <p:cBhvr>
                                        <p:cTn id="232" dur="1" fill="hold">
                                          <p:stCondLst>
                                            <p:cond delay="0"/>
                                          </p:stCondLst>
                                        </p:cTn>
                                        <p:tgtEl>
                                          <p:spTgt spid="22"/>
                                        </p:tgtEl>
                                        <p:attrNameLst>
                                          <p:attrName>style.visibility</p:attrName>
                                        </p:attrNameLst>
                                      </p:cBhvr>
                                      <p:to>
                                        <p:strVal val="visible"/>
                                      </p:to>
                                    </p:set>
                                    <p:anim calcmode="lin" valueType="num">
                                      <p:cBhvr>
                                        <p:cTn id="233" dur="750" fill="hold"/>
                                        <p:tgtEl>
                                          <p:spTgt spid="22"/>
                                        </p:tgtEl>
                                        <p:attrNameLst>
                                          <p:attrName>ppt_w</p:attrName>
                                        </p:attrNameLst>
                                      </p:cBhvr>
                                      <p:tavLst>
                                        <p:tav tm="0">
                                          <p:val>
                                            <p:fltVal val="0"/>
                                          </p:val>
                                        </p:tav>
                                        <p:tav tm="100000">
                                          <p:val>
                                            <p:strVal val="#ppt_w"/>
                                          </p:val>
                                        </p:tav>
                                      </p:tavLst>
                                    </p:anim>
                                    <p:anim calcmode="lin" valueType="num">
                                      <p:cBhvr>
                                        <p:cTn id="234" dur="750" fill="hold"/>
                                        <p:tgtEl>
                                          <p:spTgt spid="22"/>
                                        </p:tgtEl>
                                        <p:attrNameLst>
                                          <p:attrName>ppt_h</p:attrName>
                                        </p:attrNameLst>
                                      </p:cBhvr>
                                      <p:tavLst>
                                        <p:tav tm="0">
                                          <p:val>
                                            <p:fltVal val="0"/>
                                          </p:val>
                                        </p:tav>
                                        <p:tav tm="100000">
                                          <p:val>
                                            <p:strVal val="#ppt_h"/>
                                          </p:val>
                                        </p:tav>
                                      </p:tavLst>
                                    </p:anim>
                                  </p:childTnLst>
                                </p:cTn>
                              </p:par>
                              <p:par>
                                <p:cTn id="235" presetID="42" presetClass="path" presetSubtype="0" accel="50000" decel="50000" fill="hold" grpId="2" nodeType="withEffect">
                                  <p:stCondLst>
                                    <p:cond delay="750"/>
                                  </p:stCondLst>
                                  <p:childTnLst>
                                    <p:animMotion origin="layout" path="M 0 -3.7037E-6 L 0.22465 -0.19027 " pathEditMode="relative" rAng="0" ptsTypes="AA">
                                      <p:cBhvr>
                                        <p:cTn id="236" dur="750" spd="-100000" fill="hold"/>
                                        <p:tgtEl>
                                          <p:spTgt spid="22"/>
                                        </p:tgtEl>
                                        <p:attrNameLst>
                                          <p:attrName>ppt_x</p:attrName>
                                          <p:attrName>ppt_y</p:attrName>
                                        </p:attrNameLst>
                                      </p:cBhvr>
                                      <p:rCtr x="11233" y="-9514"/>
                                    </p:animMotion>
                                  </p:childTnLst>
                                </p:cTn>
                              </p:par>
                            </p:childTnLst>
                          </p:cTn>
                        </p:par>
                      </p:childTnLst>
                    </p:cTn>
                  </p:par>
                  <p:par>
                    <p:cTn id="237" fill="hold">
                      <p:stCondLst>
                        <p:cond delay="indefinite"/>
                      </p:stCondLst>
                      <p:childTnLst>
                        <p:par>
                          <p:cTn id="238" fill="hold">
                            <p:stCondLst>
                              <p:cond delay="0"/>
                            </p:stCondLst>
                            <p:childTnLst>
                              <p:par>
                                <p:cTn id="239" presetID="22" presetClass="entr" presetSubtype="8" fill="hold" grpId="0" nodeType="clickEffect">
                                  <p:stCondLst>
                                    <p:cond delay="0"/>
                                  </p:stCondLst>
                                  <p:childTnLst>
                                    <p:set>
                                      <p:cBhvr>
                                        <p:cTn id="240" dur="1" fill="hold">
                                          <p:stCondLst>
                                            <p:cond delay="0"/>
                                          </p:stCondLst>
                                        </p:cTn>
                                        <p:tgtEl>
                                          <p:spTgt spid="23"/>
                                        </p:tgtEl>
                                        <p:attrNameLst>
                                          <p:attrName>style.visibility</p:attrName>
                                        </p:attrNameLst>
                                      </p:cBhvr>
                                      <p:to>
                                        <p:strVal val="visible"/>
                                      </p:to>
                                    </p:set>
                                    <p:animEffect transition="in" filter="wipe(left)">
                                      <p:cBhvr>
                                        <p:cTn id="241" dur="750"/>
                                        <p:tgtEl>
                                          <p:spTgt spid="23"/>
                                        </p:tgtEl>
                                      </p:cBhvr>
                                    </p:animEffect>
                                  </p:childTnLst>
                                </p:cTn>
                              </p:par>
                              <p:par>
                                <p:cTn id="242" presetID="26" presetClass="emph" presetSubtype="0" fill="hold" grpId="2" nodeType="withEffect">
                                  <p:stCondLst>
                                    <p:cond delay="750"/>
                                  </p:stCondLst>
                                  <p:childTnLst>
                                    <p:animEffect transition="out" filter="fade">
                                      <p:cBhvr>
                                        <p:cTn id="243" dur="500" tmFilter="0, 0; .2, .5; .8, .5; 1, 0"/>
                                        <p:tgtEl>
                                          <p:spTgt spid="23"/>
                                        </p:tgtEl>
                                      </p:cBhvr>
                                    </p:animEffect>
                                    <p:animScale>
                                      <p:cBhvr>
                                        <p:cTn id="244" dur="250" autoRev="1" fill="hold"/>
                                        <p:tgtEl>
                                          <p:spTgt spid="23"/>
                                        </p:tgtEl>
                                      </p:cBhvr>
                                      <p:by x="105000" y="105000"/>
                                    </p:animScale>
                                  </p:childTnLst>
                                </p:cTn>
                              </p:par>
                              <p:par>
                                <p:cTn id="245" presetID="10" presetClass="entr" presetSubtype="0" fill="hold" nodeType="withEffect">
                                  <p:stCondLst>
                                    <p:cond delay="750"/>
                                  </p:stCondLst>
                                  <p:childTnLst>
                                    <p:set>
                                      <p:cBhvr>
                                        <p:cTn id="246" dur="1" fill="hold">
                                          <p:stCondLst>
                                            <p:cond delay="0"/>
                                          </p:stCondLst>
                                        </p:cTn>
                                        <p:tgtEl>
                                          <p:spTgt spid="21"/>
                                        </p:tgtEl>
                                        <p:attrNameLst>
                                          <p:attrName>style.visibility</p:attrName>
                                        </p:attrNameLst>
                                      </p:cBhvr>
                                      <p:to>
                                        <p:strVal val="visible"/>
                                      </p:to>
                                    </p:set>
                                    <p:animEffect transition="in" filter="fade">
                                      <p:cBhvr>
                                        <p:cTn id="247" dur="250"/>
                                        <p:tgtEl>
                                          <p:spTgt spid="21"/>
                                        </p:tgtEl>
                                      </p:cBhvr>
                                    </p:animEffect>
                                  </p:childTnLst>
                                </p:cTn>
                              </p:par>
                              <p:par>
                                <p:cTn id="248" presetID="10" presetClass="exit" presetSubtype="0" fill="hold" grpId="1" nodeType="withEffect">
                                  <p:stCondLst>
                                    <p:cond delay="750"/>
                                  </p:stCondLst>
                                  <p:childTnLst>
                                    <p:animEffect transition="out" filter="fade">
                                      <p:cBhvr>
                                        <p:cTn id="249" dur="500"/>
                                        <p:tgtEl>
                                          <p:spTgt spid="22"/>
                                        </p:tgtEl>
                                      </p:cBhvr>
                                    </p:animEffect>
                                    <p:set>
                                      <p:cBhvr>
                                        <p:cTn id="250" dur="1" fill="hold">
                                          <p:stCondLst>
                                            <p:cond delay="499"/>
                                          </p:stCondLst>
                                        </p:cTn>
                                        <p:tgtEl>
                                          <p:spTgt spid="22"/>
                                        </p:tgtEl>
                                        <p:attrNameLst>
                                          <p:attrName>style.visibility</p:attrName>
                                        </p:attrNameLst>
                                      </p:cBhvr>
                                      <p:to>
                                        <p:strVal val="hidden"/>
                                      </p:to>
                                    </p:set>
                                  </p:childTnLst>
                                </p:cTn>
                              </p:par>
                              <p:par>
                                <p:cTn id="251" presetID="10" presetClass="exit" presetSubtype="0" fill="hold" grpId="1" nodeType="withEffect">
                                  <p:stCondLst>
                                    <p:cond delay="750"/>
                                  </p:stCondLst>
                                  <p:childTnLst>
                                    <p:animEffect transition="out" filter="fade">
                                      <p:cBhvr>
                                        <p:cTn id="252" dur="500"/>
                                        <p:tgtEl>
                                          <p:spTgt spid="23"/>
                                        </p:tgtEl>
                                      </p:cBhvr>
                                    </p:animEffect>
                                    <p:set>
                                      <p:cBhvr>
                                        <p:cTn id="253" dur="1" fill="hold">
                                          <p:stCondLst>
                                            <p:cond delay="4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0" grpId="1"/>
      <p:bldP spid="11" grpId="0"/>
      <p:bldP spid="11" grpId="1"/>
      <p:bldP spid="12" grpId="0"/>
      <p:bldP spid="12" grpId="1"/>
      <p:bldP spid="9" grpId="0"/>
      <p:bldP spid="9" grpId="1"/>
      <p:bldP spid="13" grpId="0"/>
      <p:bldP spid="13" grpId="1"/>
      <p:bldP spid="14" grpId="0"/>
      <p:bldP spid="14" grpId="1"/>
      <p:bldP spid="15" grpId="0"/>
      <p:bldP spid="15" grpId="1"/>
      <p:bldP spid="16" grpId="0"/>
      <p:bldP spid="16" grpId="1"/>
      <p:bldP spid="17" grpId="0"/>
      <p:bldP spid="17" grpId="1"/>
      <p:bldP spid="18" grpId="0"/>
      <p:bldP spid="18" grpId="1"/>
      <p:bldP spid="19" grpId="0"/>
      <p:bldP spid="19" grpId="1"/>
      <p:bldP spid="20" grpId="0"/>
      <p:bldP spid="20" grpId="1"/>
      <p:bldP spid="35" grpId="0"/>
      <p:bldP spid="28" grpId="0"/>
      <p:bldP spid="29" grpId="0"/>
      <p:bldP spid="30" grpId="0"/>
      <p:bldP spid="2" grpId="0"/>
      <p:bldP spid="2" grpId="1"/>
      <p:bldP spid="2" grpId="2"/>
      <p:bldP spid="4" grpId="0"/>
      <p:bldP spid="4" grpId="1"/>
      <p:bldP spid="4" grpId="2"/>
      <p:bldP spid="25" grpId="0"/>
      <p:bldP spid="25" grpId="1"/>
      <p:bldP spid="27" grpId="0"/>
      <p:bldP spid="27" grpId="1"/>
      <p:bldP spid="6" grpId="0"/>
      <p:bldP spid="6" grpId="1"/>
      <p:bldP spid="6" grpId="2"/>
      <p:bldP spid="7" grpId="0"/>
      <p:bldP spid="7" grpId="1"/>
      <p:bldP spid="7" grpId="2"/>
      <p:bldP spid="33" grpId="0" animBg="1"/>
      <p:bldP spid="33" grpId="1" animBg="1"/>
      <p:bldP spid="33" grpId="2" animBg="1"/>
      <p:bldP spid="33" grpId="3" animBg="1"/>
      <p:bldP spid="33" grpId="4" animBg="1"/>
      <p:bldP spid="22" grpId="0"/>
      <p:bldP spid="22" grpId="1"/>
      <p:bldP spid="22" grpId="2"/>
      <p:bldP spid="23" grpId="0"/>
      <p:bldP spid="23" grpId="1"/>
      <p:bldP spid="23" grpId="2"/>
      <p:bldP spid="31" grpId="0"/>
      <p:bldP spid="31" grpId="1"/>
      <p:bldP spid="32" grpId="0"/>
      <p:bldP spid="32" grpId="1"/>
      <p:bldP spid="34" grpId="0"/>
      <p:bldP spid="34" grpId="1"/>
      <p:bldP spid="36" grpId="0"/>
      <p:bldP spid="36" grpId="1"/>
      <p:bldP spid="37" grpId="0"/>
      <p:bldP spid="37"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a:extLst>
              <a:ext uri="{FF2B5EF4-FFF2-40B4-BE49-F238E27FC236}">
                <a16:creationId xmlns:a16="http://schemas.microsoft.com/office/drawing/2014/main" id="{D2944EE9-27D9-D83B-189B-4C609FE97B18}"/>
              </a:ext>
            </a:extLst>
          </p:cNvPr>
          <p:cNvPicPr>
            <a:picLocks noChangeAspect="1"/>
          </p:cNvPicPr>
          <p:nvPr/>
        </p:nvPicPr>
        <p:blipFill rotWithShape="1">
          <a:blip r:embed="rId2">
            <a:extLst>
              <a:ext uri="{28A0092B-C50C-407E-A947-70E740481C1C}">
                <a14:useLocalDpi xmlns:a14="http://schemas.microsoft.com/office/drawing/2010/main" val="0"/>
              </a:ext>
            </a:extLst>
          </a:blip>
          <a:srcRect l="11724"/>
          <a:stretch/>
        </p:blipFill>
        <p:spPr>
          <a:xfrm>
            <a:off x="-1" y="0"/>
            <a:ext cx="9144001" cy="6858000"/>
          </a:xfrm>
          <a:prstGeom prst="rect">
            <a:avLst/>
          </a:prstGeom>
        </p:spPr>
      </p:pic>
      <p:sp>
        <p:nvSpPr>
          <p:cNvPr id="10" name="GOD">
            <a:extLst>
              <a:ext uri="{FF2B5EF4-FFF2-40B4-BE49-F238E27FC236}">
                <a16:creationId xmlns:a16="http://schemas.microsoft.com/office/drawing/2014/main" id="{390A6904-608E-A45A-44CE-03FDA69F00AE}"/>
              </a:ext>
            </a:extLst>
          </p:cNvPr>
          <p:cNvSpPr>
            <a:spLocks noChangeArrowheads="1"/>
          </p:cNvSpPr>
          <p:nvPr/>
        </p:nvSpPr>
        <p:spPr bwMode="auto">
          <a:xfrm>
            <a:off x="3321259" y="419288"/>
            <a:ext cx="2501483"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threePt" dir="t"/>
            </a:scene3d>
            <a:sp3d extrusionH="57150">
              <a:bevelT w="38100" h="38100"/>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7200" b="1" dirty="0">
                <a:solidFill>
                  <a:schemeClr val="bg1"/>
                </a:solidFill>
                <a:effectLst>
                  <a:glow rad="127000">
                    <a:srgbClr val="CC9900">
                      <a:alpha val="80000"/>
                    </a:srgbClr>
                  </a:glow>
                </a:effectLst>
                <a:latin typeface="Calibri" panose="020F0502020204030204" pitchFamily="34" charset="0"/>
              </a:rPr>
              <a:t>GOD</a:t>
            </a:r>
          </a:p>
        </p:txBody>
      </p:sp>
      <p:pic>
        <p:nvPicPr>
          <p:cNvPr id="14" name="!!Morph 1">
            <a:extLst>
              <a:ext uri="{FF2B5EF4-FFF2-40B4-BE49-F238E27FC236}">
                <a16:creationId xmlns:a16="http://schemas.microsoft.com/office/drawing/2014/main" id="{9587E2EE-DF70-4FEA-76F1-896374248501}"/>
              </a:ext>
            </a:extLst>
          </p:cNvPr>
          <p:cNvPicPr>
            <a:picLocks noChangeAspect="1"/>
          </p:cNvPicPr>
          <p:nvPr/>
        </p:nvPicPr>
        <p:blipFill>
          <a:blip r:embed="rId3"/>
          <a:stretch>
            <a:fillRect/>
          </a:stretch>
        </p:blipFill>
        <p:spPr>
          <a:xfrm>
            <a:off x="627733" y="3011056"/>
            <a:ext cx="4151736" cy="780356"/>
          </a:xfrm>
          <a:prstGeom prst="rect">
            <a:avLst/>
          </a:prstGeom>
        </p:spPr>
      </p:pic>
      <p:pic>
        <p:nvPicPr>
          <p:cNvPr id="16" name="!!Morph 2">
            <a:extLst>
              <a:ext uri="{FF2B5EF4-FFF2-40B4-BE49-F238E27FC236}">
                <a16:creationId xmlns:a16="http://schemas.microsoft.com/office/drawing/2014/main" id="{FC261099-4C4E-A816-1672-453BC883C522}"/>
              </a:ext>
            </a:extLst>
          </p:cNvPr>
          <p:cNvPicPr>
            <a:picLocks noChangeAspect="1"/>
          </p:cNvPicPr>
          <p:nvPr/>
        </p:nvPicPr>
        <p:blipFill>
          <a:blip r:embed="rId4"/>
          <a:stretch>
            <a:fillRect/>
          </a:stretch>
        </p:blipFill>
        <p:spPr>
          <a:xfrm>
            <a:off x="611760" y="3665923"/>
            <a:ext cx="6407451" cy="823031"/>
          </a:xfrm>
          <a:prstGeom prst="rect">
            <a:avLst/>
          </a:prstGeom>
        </p:spPr>
      </p:pic>
      <p:pic>
        <p:nvPicPr>
          <p:cNvPr id="18" name="!!Morph 3">
            <a:extLst>
              <a:ext uri="{FF2B5EF4-FFF2-40B4-BE49-F238E27FC236}">
                <a16:creationId xmlns:a16="http://schemas.microsoft.com/office/drawing/2014/main" id="{9C2D05BF-77CF-7BEC-EFE7-76D1B4FAD01D}"/>
              </a:ext>
            </a:extLst>
          </p:cNvPr>
          <p:cNvPicPr>
            <a:picLocks noChangeAspect="1"/>
          </p:cNvPicPr>
          <p:nvPr/>
        </p:nvPicPr>
        <p:blipFill>
          <a:blip r:embed="rId5"/>
          <a:stretch>
            <a:fillRect/>
          </a:stretch>
        </p:blipFill>
        <p:spPr>
          <a:xfrm>
            <a:off x="619683" y="4366089"/>
            <a:ext cx="8187638" cy="792549"/>
          </a:xfrm>
          <a:prstGeom prst="rect">
            <a:avLst/>
          </a:prstGeom>
        </p:spPr>
      </p:pic>
      <p:sp>
        <p:nvSpPr>
          <p:cNvPr id="2" name="Rectangle 6">
            <a:extLst>
              <a:ext uri="{FF2B5EF4-FFF2-40B4-BE49-F238E27FC236}">
                <a16:creationId xmlns:a16="http://schemas.microsoft.com/office/drawing/2014/main" id="{97739827-9F09-649A-DFCD-E52200A3443E}"/>
              </a:ext>
            </a:extLst>
          </p:cNvPr>
          <p:cNvSpPr>
            <a:spLocks noChangeArrowheads="1"/>
          </p:cNvSpPr>
          <p:nvPr/>
        </p:nvSpPr>
        <p:spPr bwMode="auto">
          <a:xfrm>
            <a:off x="895579" y="3044062"/>
            <a:ext cx="432479"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C00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3" name="Rectangle 6">
            <a:extLst>
              <a:ext uri="{FF2B5EF4-FFF2-40B4-BE49-F238E27FC236}">
                <a16:creationId xmlns:a16="http://schemas.microsoft.com/office/drawing/2014/main" id="{E1F3C125-B7DB-4503-90A6-0557872F4CEF}"/>
              </a:ext>
            </a:extLst>
          </p:cNvPr>
          <p:cNvSpPr>
            <a:spLocks noChangeArrowheads="1"/>
          </p:cNvSpPr>
          <p:nvPr/>
        </p:nvSpPr>
        <p:spPr bwMode="auto">
          <a:xfrm>
            <a:off x="895579" y="3706070"/>
            <a:ext cx="432479"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C00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4" name="Rectangle 6">
            <a:extLst>
              <a:ext uri="{FF2B5EF4-FFF2-40B4-BE49-F238E27FC236}">
                <a16:creationId xmlns:a16="http://schemas.microsoft.com/office/drawing/2014/main" id="{7C4F4523-BD77-054A-FE9E-88B7B76E10C7}"/>
              </a:ext>
            </a:extLst>
          </p:cNvPr>
          <p:cNvSpPr>
            <a:spLocks noChangeArrowheads="1"/>
          </p:cNvSpPr>
          <p:nvPr/>
        </p:nvSpPr>
        <p:spPr bwMode="auto">
          <a:xfrm>
            <a:off x="895579" y="4382077"/>
            <a:ext cx="432479"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C00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5" name="RED" hidden="1">
            <a:extLst>
              <a:ext uri="{FF2B5EF4-FFF2-40B4-BE49-F238E27FC236}">
                <a16:creationId xmlns:a16="http://schemas.microsoft.com/office/drawing/2014/main" id="{70BDD60A-62B5-93C5-5D48-03C892992E85}"/>
              </a:ext>
            </a:extLst>
          </p:cNvPr>
          <p:cNvSpPr>
            <a:spLocks noGrp="1" noChangeArrowheads="1"/>
          </p:cNvSpPr>
          <p:nvPr>
            <p:ph type="title"/>
          </p:nvPr>
        </p:nvSpPr>
        <p:spPr>
          <a:xfrm>
            <a:off x="631816" y="2982065"/>
            <a:ext cx="7882892" cy="2188395"/>
          </a:xfrm>
        </p:spPr>
        <p:txBody>
          <a:bodyPr>
            <a:scene3d>
              <a:camera prst="orthographicFront"/>
              <a:lightRig rig="flat" dir="t"/>
            </a:scene3d>
            <a:sp3d extrusionH="57150" prstMaterial="plastic">
              <a:bevelT w="38100" h="38100"/>
            </a:sp3d>
          </a:bodyPr>
          <a:lstStyle/>
          <a:p>
            <a:pPr algn="l" eaLnBrk="1" hangingPunct="1"/>
            <a:r>
              <a:rPr lang="en-US" altLang="en-US" b="1"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1  God cannot lie</a:t>
            </a:r>
            <a:br>
              <a:rPr lang="en-US" altLang="en-US" b="1"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2  He cannot deny Himself</a:t>
            </a:r>
            <a:br>
              <a:rPr lang="en-US" altLang="en-US" b="1"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3  God cannot be tempted by evil</a:t>
            </a:r>
            <a:endParaRPr lang="en-US" altLang="en-US" sz="4800" b="1" i="1"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13176956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10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stCondLst>
                                            <p:cond delay="0"/>
                                          </p:stCondLst>
                                        </p:cTn>
                                        <p:tgtEl>
                                          <p:spTgt spid="2"/>
                                        </p:tgtEl>
                                      </p:cBhvr>
                                    </p:animEffect>
                                    <p:anim to="" calcmode="lin" valueType="num">
                                      <p:cBhvr>
                                        <p:cTn id="8" dur="500" fill="hold">
                                          <p:stCondLst>
                                            <p:cond delay="0"/>
                                          </p:stCondLst>
                                        </p:cTn>
                                        <p:tgtEl>
                                          <p:spTgt spid="2"/>
                                        </p:tgtEl>
                                        <p:attrNameLst>
                                          <p:attrName>ppt_w</p:attrName>
                                        </p:attrNameLst>
                                      </p:cBhvr>
                                      <p:tavLst>
                                        <p:tav tm="0">
                                          <p:val>
                                            <p:strVal val="#ppt_w*4"/>
                                          </p:val>
                                        </p:tav>
                                        <p:tav tm="100000">
                                          <p:val>
                                            <p:strVal val="#ppt_w"/>
                                          </p:val>
                                        </p:tav>
                                      </p:tavLst>
                                    </p:anim>
                                    <p:anim to="" calcmode="lin" valueType="num">
                                      <p:cBhvr>
                                        <p:cTn id="9" dur="500" fill="hold">
                                          <p:stCondLst>
                                            <p:cond delay="0"/>
                                          </p:stCondLst>
                                        </p:cTn>
                                        <p:tgtEl>
                                          <p:spTgt spid="2"/>
                                        </p:tgtEl>
                                        <p:attrNameLst>
                                          <p:attrName>ppt_h</p:attrName>
                                        </p:attrNameLst>
                                      </p:cBhvr>
                                      <p:tavLst>
                                        <p:tav tm="0">
                                          <p:val>
                                            <p:strVal val="#ppt_h*4"/>
                                          </p:val>
                                        </p:tav>
                                        <p:tav tm="100000">
                                          <p:val>
                                            <p:strVal val="#ppt_h"/>
                                          </p:val>
                                        </p:tav>
                                      </p:tavLst>
                                    </p:anim>
                                  </p:childTnLst>
                                </p:cTn>
                              </p:par>
                              <p:par>
                                <p:cTn id="10" presetID="0" presetClass="entr" presetSubtype="0" fill="hold" grpId="0" nodeType="withEffect">
                                  <p:stCondLst>
                                    <p:cond delay="50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stCondLst>
                                            <p:cond delay="0"/>
                                          </p:stCondLst>
                                        </p:cTn>
                                        <p:tgtEl>
                                          <p:spTgt spid="3"/>
                                        </p:tgtEl>
                                      </p:cBhvr>
                                    </p:animEffect>
                                    <p:anim to="" calcmode="lin" valueType="num">
                                      <p:cBhvr>
                                        <p:cTn id="13" dur="500" fill="hold">
                                          <p:stCondLst>
                                            <p:cond delay="0"/>
                                          </p:stCondLst>
                                        </p:cTn>
                                        <p:tgtEl>
                                          <p:spTgt spid="3"/>
                                        </p:tgtEl>
                                        <p:attrNameLst>
                                          <p:attrName>ppt_w</p:attrName>
                                        </p:attrNameLst>
                                      </p:cBhvr>
                                      <p:tavLst>
                                        <p:tav tm="0">
                                          <p:val>
                                            <p:strVal val="#ppt_w*4"/>
                                          </p:val>
                                        </p:tav>
                                        <p:tav tm="100000">
                                          <p:val>
                                            <p:strVal val="#ppt_w"/>
                                          </p:val>
                                        </p:tav>
                                      </p:tavLst>
                                    </p:anim>
                                    <p:anim to="" calcmode="lin" valueType="num">
                                      <p:cBhvr>
                                        <p:cTn id="14" dur="500" fill="hold">
                                          <p:stCondLst>
                                            <p:cond delay="0"/>
                                          </p:stCondLst>
                                        </p:cTn>
                                        <p:tgtEl>
                                          <p:spTgt spid="3"/>
                                        </p:tgtEl>
                                        <p:attrNameLst>
                                          <p:attrName>ppt_h</p:attrName>
                                        </p:attrNameLst>
                                      </p:cBhvr>
                                      <p:tavLst>
                                        <p:tav tm="0">
                                          <p:val>
                                            <p:strVal val="#ppt_h*4"/>
                                          </p:val>
                                        </p:tav>
                                        <p:tav tm="100000">
                                          <p:val>
                                            <p:strVal val="#ppt_h"/>
                                          </p:val>
                                        </p:tav>
                                      </p:tavLst>
                                    </p:anim>
                                  </p:childTnLst>
                                </p:cTn>
                              </p:par>
                              <p:par>
                                <p:cTn id="15" presetID="0" presetClass="entr" presetSubtype="0" fill="hold" grpId="0" nodeType="withEffect">
                                  <p:stCondLst>
                                    <p:cond delay="90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stCondLst>
                                            <p:cond delay="0"/>
                                          </p:stCondLst>
                                        </p:cTn>
                                        <p:tgtEl>
                                          <p:spTgt spid="4"/>
                                        </p:tgtEl>
                                      </p:cBhvr>
                                    </p:animEffect>
                                    <p:anim to="" calcmode="lin" valueType="num">
                                      <p:cBhvr>
                                        <p:cTn id="18" dur="500" fill="hold">
                                          <p:stCondLst>
                                            <p:cond delay="0"/>
                                          </p:stCondLst>
                                        </p:cTn>
                                        <p:tgtEl>
                                          <p:spTgt spid="4"/>
                                        </p:tgtEl>
                                        <p:attrNameLst>
                                          <p:attrName>ppt_w</p:attrName>
                                        </p:attrNameLst>
                                      </p:cBhvr>
                                      <p:tavLst>
                                        <p:tav tm="0">
                                          <p:val>
                                            <p:strVal val="#ppt_w*4"/>
                                          </p:val>
                                        </p:tav>
                                        <p:tav tm="100000">
                                          <p:val>
                                            <p:strVal val="#ppt_w"/>
                                          </p:val>
                                        </p:tav>
                                      </p:tavLst>
                                    </p:anim>
                                    <p:anim to="" calcmode="lin" valueType="num">
                                      <p:cBhvr>
                                        <p:cTn id="19" dur="500" fill="hold">
                                          <p:stCondLst>
                                            <p:cond delay="0"/>
                                          </p:stCondLst>
                                        </p:cTn>
                                        <p:tgtEl>
                                          <p:spTgt spid="4"/>
                                        </p:tgtEl>
                                        <p:attrNameLst>
                                          <p:attrName>ppt_h</p:attrName>
                                        </p:attrNameLst>
                                      </p:cBhvr>
                                      <p:tavLst>
                                        <p:tav tm="0">
                                          <p:val>
                                            <p:strVal val="#ppt_h*4"/>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4" name="Frame 3">
            <a:extLst>
              <a:ext uri="{FF2B5EF4-FFF2-40B4-BE49-F238E27FC236}">
                <a16:creationId xmlns:a16="http://schemas.microsoft.com/office/drawing/2014/main" id="{2B6D0043-51DC-17B9-B721-DF41C9E696E7}"/>
              </a:ext>
            </a:extLst>
          </p:cNvPr>
          <p:cNvSpPr/>
          <p:nvPr/>
        </p:nvSpPr>
        <p:spPr>
          <a:xfrm rot="2700000">
            <a:off x="2050727" y="775332"/>
            <a:ext cx="5042547" cy="5307337"/>
          </a:xfrm>
          <a:prstGeom prst="frame">
            <a:avLst>
              <a:gd name="adj1" fmla="val 1585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7" name="Frame 6">
            <a:extLst>
              <a:ext uri="{FF2B5EF4-FFF2-40B4-BE49-F238E27FC236}">
                <a16:creationId xmlns:a16="http://schemas.microsoft.com/office/drawing/2014/main" id="{3BC14932-9BFA-9809-4E4D-749F5909CB17}"/>
              </a:ext>
            </a:extLst>
          </p:cNvPr>
          <p:cNvSpPr/>
          <p:nvPr/>
        </p:nvSpPr>
        <p:spPr>
          <a:xfrm rot="2700000">
            <a:off x="-1587823" y="775332"/>
            <a:ext cx="5042547" cy="5307337"/>
          </a:xfrm>
          <a:prstGeom prst="frame">
            <a:avLst>
              <a:gd name="adj1" fmla="val 1585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8" name="Frame 7">
            <a:extLst>
              <a:ext uri="{FF2B5EF4-FFF2-40B4-BE49-F238E27FC236}">
                <a16:creationId xmlns:a16="http://schemas.microsoft.com/office/drawing/2014/main" id="{B9159620-2799-AAC5-C9DA-6AA056294D0B}"/>
              </a:ext>
            </a:extLst>
          </p:cNvPr>
          <p:cNvSpPr/>
          <p:nvPr/>
        </p:nvSpPr>
        <p:spPr>
          <a:xfrm rot="2700000">
            <a:off x="5555927" y="775332"/>
            <a:ext cx="5042547" cy="5307337"/>
          </a:xfrm>
          <a:prstGeom prst="frame">
            <a:avLst>
              <a:gd name="adj1" fmla="val 1585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36" name="Arrow: Up 35">
            <a:extLst>
              <a:ext uri="{FF2B5EF4-FFF2-40B4-BE49-F238E27FC236}">
                <a16:creationId xmlns:a16="http://schemas.microsoft.com/office/drawing/2014/main" id="{55D3B88B-637B-AFF0-8EC7-5D2827BC747A}"/>
              </a:ext>
            </a:extLst>
          </p:cNvPr>
          <p:cNvSpPr/>
          <p:nvPr/>
        </p:nvSpPr>
        <p:spPr>
          <a:xfrm rot="19799034">
            <a:off x="6592822" y="4226010"/>
            <a:ext cx="349619" cy="2028970"/>
          </a:xfrm>
          <a:prstGeom prst="upArrow">
            <a:avLst>
              <a:gd name="adj1" fmla="val 42143"/>
              <a:gd name="adj2" fmla="val 93590"/>
            </a:avLst>
          </a:prstGeom>
          <a:solidFill>
            <a:srgbClr val="00FF00"/>
          </a:solidFill>
          <a:ln w="3175">
            <a:solidFill>
              <a:schemeClr val="bg1"/>
            </a:solidFill>
          </a:ln>
          <a:effectLst>
            <a:glow rad="63500">
              <a:schemeClr val="tx1"/>
            </a:glow>
          </a:effectLst>
          <a:scene3d>
            <a:camera prst="orthographicFront"/>
            <a:lightRig rig="freezing" dir="t"/>
          </a:scene3d>
          <a:sp3d prstMaterial="matte">
            <a:bevelT w="152400" h="1524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a:extLst>
              <a:ext uri="{FF2B5EF4-FFF2-40B4-BE49-F238E27FC236}">
                <a16:creationId xmlns:a16="http://schemas.microsoft.com/office/drawing/2014/main" id="{5E6BFD0F-DE22-FB28-3DE7-A8C2208891B5}"/>
              </a:ext>
            </a:extLst>
          </p:cNvPr>
          <p:cNvSpPr txBox="1">
            <a:spLocks/>
          </p:cNvSpPr>
          <p:nvPr/>
        </p:nvSpPr>
        <p:spPr>
          <a:xfrm>
            <a:off x="6576040" y="5802331"/>
            <a:ext cx="2390698"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FF00"/>
                  </a:solidFill>
                  <a:prstDash val="solid"/>
                </a:ln>
                <a:solidFill>
                  <a:srgbClr val="66FF33"/>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FF00"/>
                  </a:solidFill>
                  <a:prstDash val="solid"/>
                </a:ln>
                <a:solidFill>
                  <a:srgbClr val="66FF33"/>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FF00"/>
                  </a:solidFill>
                  <a:prstDash val="solid"/>
                </a:ln>
                <a:solidFill>
                  <a:srgbClr val="66FF33"/>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41" name="is">
            <a:extLst>
              <a:ext uri="{FF2B5EF4-FFF2-40B4-BE49-F238E27FC236}">
                <a16:creationId xmlns:a16="http://schemas.microsoft.com/office/drawing/2014/main" id="{746BE55D-1359-A13B-15B6-EE46AF275A34}"/>
              </a:ext>
            </a:extLst>
          </p:cNvPr>
          <p:cNvSpPr txBox="1">
            <a:spLocks/>
          </p:cNvSpPr>
          <p:nvPr/>
        </p:nvSpPr>
        <p:spPr>
          <a:xfrm>
            <a:off x="3705057" y="2446834"/>
            <a:ext cx="68307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cs typeface="Calibri" panose="020F0502020204030204" pitchFamily="34" charset="0"/>
              </a:rPr>
              <a:t>is</a:t>
            </a:r>
          </a:p>
        </p:txBody>
      </p:sp>
      <p:sp>
        <p:nvSpPr>
          <p:cNvPr id="2" name="Final">
            <a:extLst>
              <a:ext uri="{FF2B5EF4-FFF2-40B4-BE49-F238E27FC236}">
                <a16:creationId xmlns:a16="http://schemas.microsoft.com/office/drawing/2014/main" id="{E6E7CBF9-01A7-D984-C31D-CDB2DE80A623}"/>
              </a:ext>
            </a:extLst>
          </p:cNvPr>
          <p:cNvSpPr txBox="1">
            <a:spLocks noChangeArrowheads="1"/>
          </p:cNvSpPr>
          <p:nvPr/>
        </p:nvSpPr>
        <p:spPr bwMode="auto">
          <a:xfrm>
            <a:off x="259059" y="289719"/>
            <a:ext cx="8625883" cy="6278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CC99FF"/>
                </a:solidFill>
                <a:effectLst>
                  <a:glow rad="101600">
                    <a:schemeClr val="tx1"/>
                  </a:glow>
                  <a:outerShdw blurRad="50800" algn="tl" rotWithShape="0">
                    <a:srgbClr val="000000"/>
                  </a:outerShdw>
                </a:effectLst>
                <a:latin typeface="Calibri" panose="020F0502020204030204" pitchFamily="34" charset="0"/>
              </a:rPr>
              <a:t>we are Not sufficient of ourselves to think anything as from ourselves</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our sufficiency is from God</a:t>
            </a:r>
            <a:r>
              <a:rPr lang="en-US" altLang="en-US" sz="28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who also made us sufficient</a:t>
            </a:r>
            <a:b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as ministers / new covenant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 not of the letter for the letter kills</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 of the Spirit for the Spirit gives life</a:t>
            </a:r>
            <a:endParaRPr lang="en-US" altLang="en-US" sz="4000" b="1" i="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endParaRPr>
          </a:p>
        </p:txBody>
      </p:sp>
      <p:sp>
        <p:nvSpPr>
          <p:cNvPr id="3" name="Main">
            <a:extLst>
              <a:ext uri="{FF2B5EF4-FFF2-40B4-BE49-F238E27FC236}">
                <a16:creationId xmlns:a16="http://schemas.microsoft.com/office/drawing/2014/main" id="{AB9C205B-5037-4588-0342-EB5BA4318D6F}"/>
              </a:ext>
            </a:extLst>
          </p:cNvPr>
          <p:cNvSpPr>
            <a:spLocks noGrp="1" noChangeArrowheads="1"/>
          </p:cNvSpPr>
          <p:nvPr>
            <p:ph type="title"/>
          </p:nvPr>
        </p:nvSpPr>
        <p:spPr>
          <a:xfrm>
            <a:off x="457200" y="274638"/>
            <a:ext cx="8229600" cy="627856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Not that we are sufficient of ourselves to think of anything as being from ourselves, but our sufficiency is from God, who also made us sufficient as ministers of the new covenant, not of the letter but of the Spirit; for the letter kills, but the Spirit gives life.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2</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nd</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Corinthians 3:5-6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5" name="Rectangle 2">
            <a:extLst>
              <a:ext uri="{FF2B5EF4-FFF2-40B4-BE49-F238E27FC236}">
                <a16:creationId xmlns:a16="http://schemas.microsoft.com/office/drawing/2014/main" id="{59AA8742-D0F5-7E49-FE04-8462AFBCE14E}"/>
              </a:ext>
            </a:extLst>
          </p:cNvPr>
          <p:cNvSpPr txBox="1">
            <a:spLocks noChangeArrowheads="1"/>
          </p:cNvSpPr>
          <p:nvPr/>
        </p:nvSpPr>
        <p:spPr bwMode="auto">
          <a:xfrm>
            <a:off x="3163529" y="372573"/>
            <a:ext cx="2007733" cy="777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we are</a:t>
            </a:r>
          </a:p>
        </p:txBody>
      </p:sp>
      <p:sp>
        <p:nvSpPr>
          <p:cNvPr id="9" name="Rectangle 2">
            <a:extLst>
              <a:ext uri="{FF2B5EF4-FFF2-40B4-BE49-F238E27FC236}">
                <a16:creationId xmlns:a16="http://schemas.microsoft.com/office/drawing/2014/main" id="{B942BF20-EAD9-3113-D8EB-CD15BEDB19DC}"/>
              </a:ext>
            </a:extLst>
          </p:cNvPr>
          <p:cNvSpPr txBox="1">
            <a:spLocks noChangeArrowheads="1"/>
          </p:cNvSpPr>
          <p:nvPr/>
        </p:nvSpPr>
        <p:spPr bwMode="auto">
          <a:xfrm>
            <a:off x="1092199" y="385273"/>
            <a:ext cx="1274917" cy="7528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Not</a:t>
            </a:r>
          </a:p>
        </p:txBody>
      </p:sp>
      <p:sp>
        <p:nvSpPr>
          <p:cNvPr id="10" name="Rectangle 2">
            <a:extLst>
              <a:ext uri="{FF2B5EF4-FFF2-40B4-BE49-F238E27FC236}">
                <a16:creationId xmlns:a16="http://schemas.microsoft.com/office/drawing/2014/main" id="{C7EB62D8-971C-4259-B1F0-2B6D292D3838}"/>
              </a:ext>
            </a:extLst>
          </p:cNvPr>
          <p:cNvSpPr txBox="1">
            <a:spLocks noChangeArrowheads="1"/>
          </p:cNvSpPr>
          <p:nvPr/>
        </p:nvSpPr>
        <p:spPr bwMode="auto">
          <a:xfrm>
            <a:off x="4940299" y="359873"/>
            <a:ext cx="3050869" cy="800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sufficient of</a:t>
            </a:r>
          </a:p>
        </p:txBody>
      </p:sp>
      <p:sp>
        <p:nvSpPr>
          <p:cNvPr id="11" name="Rectangle 2">
            <a:extLst>
              <a:ext uri="{FF2B5EF4-FFF2-40B4-BE49-F238E27FC236}">
                <a16:creationId xmlns:a16="http://schemas.microsoft.com/office/drawing/2014/main" id="{47110B1E-C3A9-BB8D-834E-4675EE68C89E}"/>
              </a:ext>
            </a:extLst>
          </p:cNvPr>
          <p:cNvSpPr txBox="1">
            <a:spLocks noChangeArrowheads="1"/>
          </p:cNvSpPr>
          <p:nvPr/>
        </p:nvSpPr>
        <p:spPr bwMode="auto">
          <a:xfrm>
            <a:off x="431799" y="1058374"/>
            <a:ext cx="2935749" cy="750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ourselves</a:t>
            </a:r>
          </a:p>
        </p:txBody>
      </p:sp>
      <p:sp>
        <p:nvSpPr>
          <p:cNvPr id="12" name="Rectangle 2">
            <a:extLst>
              <a:ext uri="{FF2B5EF4-FFF2-40B4-BE49-F238E27FC236}">
                <a16:creationId xmlns:a16="http://schemas.microsoft.com/office/drawing/2014/main" id="{382D30A1-847F-55EF-0569-F6AEFF9C55AB}"/>
              </a:ext>
            </a:extLst>
          </p:cNvPr>
          <p:cNvSpPr txBox="1">
            <a:spLocks noChangeArrowheads="1"/>
          </p:cNvSpPr>
          <p:nvPr/>
        </p:nvSpPr>
        <p:spPr bwMode="auto">
          <a:xfrm>
            <a:off x="2888227" y="1058374"/>
            <a:ext cx="2308436" cy="750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to think</a:t>
            </a:r>
          </a:p>
        </p:txBody>
      </p:sp>
      <p:sp>
        <p:nvSpPr>
          <p:cNvPr id="13" name="Rectangle 2">
            <a:extLst>
              <a:ext uri="{FF2B5EF4-FFF2-40B4-BE49-F238E27FC236}">
                <a16:creationId xmlns:a16="http://schemas.microsoft.com/office/drawing/2014/main" id="{78DCB795-F847-E04D-9DAB-5E7B57FD1F73}"/>
              </a:ext>
            </a:extLst>
          </p:cNvPr>
          <p:cNvSpPr txBox="1">
            <a:spLocks noChangeArrowheads="1"/>
          </p:cNvSpPr>
          <p:nvPr/>
        </p:nvSpPr>
        <p:spPr bwMode="auto">
          <a:xfrm>
            <a:off x="5511799" y="1058374"/>
            <a:ext cx="3010311" cy="750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anything as</a:t>
            </a:r>
          </a:p>
        </p:txBody>
      </p:sp>
      <p:sp>
        <p:nvSpPr>
          <p:cNvPr id="14" name="Rectangle 2">
            <a:extLst>
              <a:ext uri="{FF2B5EF4-FFF2-40B4-BE49-F238E27FC236}">
                <a16:creationId xmlns:a16="http://schemas.microsoft.com/office/drawing/2014/main" id="{125A8B61-9050-537A-8500-ADB3B14C71E5}"/>
              </a:ext>
            </a:extLst>
          </p:cNvPr>
          <p:cNvSpPr txBox="1">
            <a:spLocks noChangeArrowheads="1"/>
          </p:cNvSpPr>
          <p:nvPr/>
        </p:nvSpPr>
        <p:spPr bwMode="auto">
          <a:xfrm>
            <a:off x="2357285" y="1718774"/>
            <a:ext cx="3842678" cy="763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from ourselves</a:t>
            </a:r>
          </a:p>
        </p:txBody>
      </p:sp>
      <p:sp>
        <p:nvSpPr>
          <p:cNvPr id="15" name="Rectangle 2">
            <a:extLst>
              <a:ext uri="{FF2B5EF4-FFF2-40B4-BE49-F238E27FC236}">
                <a16:creationId xmlns:a16="http://schemas.microsoft.com/office/drawing/2014/main" id="{D770F032-0530-9436-2B3C-2E7E20838AD6}"/>
              </a:ext>
            </a:extLst>
          </p:cNvPr>
          <p:cNvSpPr txBox="1">
            <a:spLocks noChangeArrowheads="1"/>
          </p:cNvSpPr>
          <p:nvPr/>
        </p:nvSpPr>
        <p:spPr bwMode="auto">
          <a:xfrm>
            <a:off x="7010400" y="1703439"/>
            <a:ext cx="1189704" cy="794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our</a:t>
            </a:r>
          </a:p>
        </p:txBody>
      </p:sp>
      <p:sp>
        <p:nvSpPr>
          <p:cNvPr id="16" name="Rectangle 2">
            <a:extLst>
              <a:ext uri="{FF2B5EF4-FFF2-40B4-BE49-F238E27FC236}">
                <a16:creationId xmlns:a16="http://schemas.microsoft.com/office/drawing/2014/main" id="{969FFEF9-96EC-6898-D1EC-D280B6E75B4E}"/>
              </a:ext>
            </a:extLst>
          </p:cNvPr>
          <p:cNvSpPr txBox="1">
            <a:spLocks noChangeArrowheads="1"/>
          </p:cNvSpPr>
          <p:nvPr/>
        </p:nvSpPr>
        <p:spPr bwMode="auto">
          <a:xfrm>
            <a:off x="484962" y="2342535"/>
            <a:ext cx="5826937" cy="866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sufficiency is from God</a:t>
            </a:r>
          </a:p>
        </p:txBody>
      </p:sp>
      <p:sp>
        <p:nvSpPr>
          <p:cNvPr id="17" name="Rectangle 2">
            <a:extLst>
              <a:ext uri="{FF2B5EF4-FFF2-40B4-BE49-F238E27FC236}">
                <a16:creationId xmlns:a16="http://schemas.microsoft.com/office/drawing/2014/main" id="{9422E1BA-7810-C31C-5E9D-AF6E2187042C}"/>
              </a:ext>
            </a:extLst>
          </p:cNvPr>
          <p:cNvSpPr txBox="1">
            <a:spLocks noChangeArrowheads="1"/>
          </p:cNvSpPr>
          <p:nvPr/>
        </p:nvSpPr>
        <p:spPr bwMode="auto">
          <a:xfrm>
            <a:off x="6070599" y="2376949"/>
            <a:ext cx="2564582" cy="793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who also</a:t>
            </a:r>
          </a:p>
        </p:txBody>
      </p:sp>
      <p:sp>
        <p:nvSpPr>
          <p:cNvPr id="18" name="Rectangle 2">
            <a:extLst>
              <a:ext uri="{FF2B5EF4-FFF2-40B4-BE49-F238E27FC236}">
                <a16:creationId xmlns:a16="http://schemas.microsoft.com/office/drawing/2014/main" id="{F1F0DCE1-9EB2-6B3A-A9A3-42E5A2A8A0F1}"/>
              </a:ext>
            </a:extLst>
          </p:cNvPr>
          <p:cNvSpPr txBox="1">
            <a:spLocks noChangeArrowheads="1"/>
          </p:cNvSpPr>
          <p:nvPr/>
        </p:nvSpPr>
        <p:spPr bwMode="auto">
          <a:xfrm>
            <a:off x="459562" y="3052273"/>
            <a:ext cx="4722038" cy="784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made us sufficient</a:t>
            </a:r>
          </a:p>
        </p:txBody>
      </p:sp>
      <p:sp>
        <p:nvSpPr>
          <p:cNvPr id="19" name="Rectangle 2">
            <a:extLst>
              <a:ext uri="{FF2B5EF4-FFF2-40B4-BE49-F238E27FC236}">
                <a16:creationId xmlns:a16="http://schemas.microsoft.com/office/drawing/2014/main" id="{CC8950B1-2C78-89AD-E06F-C8FD2507AD0D}"/>
              </a:ext>
            </a:extLst>
          </p:cNvPr>
          <p:cNvSpPr txBox="1">
            <a:spLocks noChangeArrowheads="1"/>
          </p:cNvSpPr>
          <p:nvPr/>
        </p:nvSpPr>
        <p:spPr bwMode="auto">
          <a:xfrm>
            <a:off x="4749799" y="3052273"/>
            <a:ext cx="3418349" cy="7872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as ministers</a:t>
            </a:r>
          </a:p>
        </p:txBody>
      </p:sp>
      <p:sp>
        <p:nvSpPr>
          <p:cNvPr id="20" name="Rectangle 2">
            <a:extLst>
              <a:ext uri="{FF2B5EF4-FFF2-40B4-BE49-F238E27FC236}">
                <a16:creationId xmlns:a16="http://schemas.microsoft.com/office/drawing/2014/main" id="{40E17476-34FC-E715-B34F-C33A91B17183}"/>
              </a:ext>
            </a:extLst>
          </p:cNvPr>
          <p:cNvSpPr txBox="1">
            <a:spLocks noChangeArrowheads="1"/>
          </p:cNvSpPr>
          <p:nvPr/>
        </p:nvSpPr>
        <p:spPr bwMode="auto">
          <a:xfrm>
            <a:off x="1728019" y="3738073"/>
            <a:ext cx="4014743" cy="755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new covenant</a:t>
            </a:r>
          </a:p>
        </p:txBody>
      </p:sp>
      <p:sp>
        <p:nvSpPr>
          <p:cNvPr id="21" name="Rectangle 2">
            <a:extLst>
              <a:ext uri="{FF2B5EF4-FFF2-40B4-BE49-F238E27FC236}">
                <a16:creationId xmlns:a16="http://schemas.microsoft.com/office/drawing/2014/main" id="{C6C85E8C-5CB9-2F74-BC03-A8ECFA43165F}"/>
              </a:ext>
            </a:extLst>
          </p:cNvPr>
          <p:cNvSpPr txBox="1">
            <a:spLocks noChangeArrowheads="1"/>
          </p:cNvSpPr>
          <p:nvPr/>
        </p:nvSpPr>
        <p:spPr bwMode="auto">
          <a:xfrm>
            <a:off x="5361039" y="3750773"/>
            <a:ext cx="2870923" cy="730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not of the</a:t>
            </a:r>
          </a:p>
        </p:txBody>
      </p:sp>
      <p:sp>
        <p:nvSpPr>
          <p:cNvPr id="22" name="Rectangle 2">
            <a:extLst>
              <a:ext uri="{FF2B5EF4-FFF2-40B4-BE49-F238E27FC236}">
                <a16:creationId xmlns:a16="http://schemas.microsoft.com/office/drawing/2014/main" id="{A8740EED-A216-9AAF-7958-B32004B641F1}"/>
              </a:ext>
            </a:extLst>
          </p:cNvPr>
          <p:cNvSpPr txBox="1">
            <a:spLocks noChangeArrowheads="1"/>
          </p:cNvSpPr>
          <p:nvPr/>
        </p:nvSpPr>
        <p:spPr bwMode="auto">
          <a:xfrm>
            <a:off x="889000" y="4382729"/>
            <a:ext cx="1726382" cy="807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letter</a:t>
            </a:r>
          </a:p>
        </p:txBody>
      </p:sp>
      <p:sp>
        <p:nvSpPr>
          <p:cNvPr id="23" name="Rectangle 2">
            <a:extLst>
              <a:ext uri="{FF2B5EF4-FFF2-40B4-BE49-F238E27FC236}">
                <a16:creationId xmlns:a16="http://schemas.microsoft.com/office/drawing/2014/main" id="{D1D39A12-199A-A71F-AE63-5B81AE5D5FF2}"/>
              </a:ext>
            </a:extLst>
          </p:cNvPr>
          <p:cNvSpPr txBox="1">
            <a:spLocks noChangeArrowheads="1"/>
          </p:cNvSpPr>
          <p:nvPr/>
        </p:nvSpPr>
        <p:spPr bwMode="auto">
          <a:xfrm>
            <a:off x="6210301" y="4358211"/>
            <a:ext cx="2073390" cy="8525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the</a:t>
            </a:r>
          </a:p>
        </p:txBody>
      </p:sp>
      <p:sp>
        <p:nvSpPr>
          <p:cNvPr id="24" name="Rectangle 2">
            <a:extLst>
              <a:ext uri="{FF2B5EF4-FFF2-40B4-BE49-F238E27FC236}">
                <a16:creationId xmlns:a16="http://schemas.microsoft.com/office/drawing/2014/main" id="{8783061E-5796-D83E-A78E-3046D7C2AB18}"/>
              </a:ext>
            </a:extLst>
          </p:cNvPr>
          <p:cNvSpPr txBox="1">
            <a:spLocks noChangeArrowheads="1"/>
          </p:cNvSpPr>
          <p:nvPr/>
        </p:nvSpPr>
        <p:spPr bwMode="auto">
          <a:xfrm>
            <a:off x="380999" y="5084274"/>
            <a:ext cx="2755491" cy="738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letter kills</a:t>
            </a:r>
          </a:p>
        </p:txBody>
      </p:sp>
      <p:sp>
        <p:nvSpPr>
          <p:cNvPr id="25" name="Rectangle 2">
            <a:extLst>
              <a:ext uri="{FF2B5EF4-FFF2-40B4-BE49-F238E27FC236}">
                <a16:creationId xmlns:a16="http://schemas.microsoft.com/office/drawing/2014/main" id="{50DF02BA-63CD-F76D-7EDE-C8282284047C}"/>
              </a:ext>
            </a:extLst>
          </p:cNvPr>
          <p:cNvSpPr txBox="1">
            <a:spLocks noChangeArrowheads="1"/>
          </p:cNvSpPr>
          <p:nvPr/>
        </p:nvSpPr>
        <p:spPr bwMode="auto">
          <a:xfrm>
            <a:off x="3165987" y="4411174"/>
            <a:ext cx="3288889" cy="7507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of the Spirit</a:t>
            </a:r>
          </a:p>
        </p:txBody>
      </p:sp>
      <p:sp>
        <p:nvSpPr>
          <p:cNvPr id="26" name="Rectangle 2">
            <a:extLst>
              <a:ext uri="{FF2B5EF4-FFF2-40B4-BE49-F238E27FC236}">
                <a16:creationId xmlns:a16="http://schemas.microsoft.com/office/drawing/2014/main" id="{B71FB2D4-36A5-9CA6-449B-7D3BE313C9D0}"/>
              </a:ext>
            </a:extLst>
          </p:cNvPr>
          <p:cNvSpPr txBox="1">
            <a:spLocks noChangeArrowheads="1"/>
          </p:cNvSpPr>
          <p:nvPr/>
        </p:nvSpPr>
        <p:spPr bwMode="auto">
          <a:xfrm>
            <a:off x="6286499" y="4411174"/>
            <a:ext cx="1015822" cy="745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a:t>
            </a:r>
          </a:p>
        </p:txBody>
      </p:sp>
      <p:sp>
        <p:nvSpPr>
          <p:cNvPr id="27" name="Rectangle 2">
            <a:extLst>
              <a:ext uri="{FF2B5EF4-FFF2-40B4-BE49-F238E27FC236}">
                <a16:creationId xmlns:a16="http://schemas.microsoft.com/office/drawing/2014/main" id="{175B2FEF-669B-6DF4-B0F3-1A0264D25AE5}"/>
              </a:ext>
            </a:extLst>
          </p:cNvPr>
          <p:cNvSpPr txBox="1">
            <a:spLocks noChangeArrowheads="1"/>
          </p:cNvSpPr>
          <p:nvPr/>
        </p:nvSpPr>
        <p:spPr bwMode="auto">
          <a:xfrm>
            <a:off x="3807542" y="5048865"/>
            <a:ext cx="4879258" cy="8142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Spirit gives life</a:t>
            </a:r>
          </a:p>
        </p:txBody>
      </p:sp>
      <p:sp>
        <p:nvSpPr>
          <p:cNvPr id="28" name="Rectangle 2">
            <a:extLst>
              <a:ext uri="{FF2B5EF4-FFF2-40B4-BE49-F238E27FC236}">
                <a16:creationId xmlns:a16="http://schemas.microsoft.com/office/drawing/2014/main" id="{CE494C13-74CF-3D03-B000-DB2D6206A7D6}"/>
              </a:ext>
            </a:extLst>
          </p:cNvPr>
          <p:cNvSpPr txBox="1">
            <a:spLocks noChangeArrowheads="1"/>
          </p:cNvSpPr>
          <p:nvPr/>
        </p:nvSpPr>
        <p:spPr bwMode="auto">
          <a:xfrm>
            <a:off x="354716" y="170369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9" name="Rectangle 2">
            <a:extLst>
              <a:ext uri="{FF2B5EF4-FFF2-40B4-BE49-F238E27FC236}">
                <a16:creationId xmlns:a16="http://schemas.microsoft.com/office/drawing/2014/main" id="{571D759D-A442-F432-EA88-257A145D149F}"/>
              </a:ext>
            </a:extLst>
          </p:cNvPr>
          <p:cNvSpPr txBox="1">
            <a:spLocks noChangeArrowheads="1"/>
          </p:cNvSpPr>
          <p:nvPr/>
        </p:nvSpPr>
        <p:spPr bwMode="auto">
          <a:xfrm>
            <a:off x="6600533" y="2350322"/>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30" name="Rectangle 2">
            <a:extLst>
              <a:ext uri="{FF2B5EF4-FFF2-40B4-BE49-F238E27FC236}">
                <a16:creationId xmlns:a16="http://schemas.microsoft.com/office/drawing/2014/main" id="{76CE5F3F-70C5-3483-E053-DA5B3539DEAD}"/>
              </a:ext>
            </a:extLst>
          </p:cNvPr>
          <p:cNvSpPr txBox="1">
            <a:spLocks noChangeArrowheads="1"/>
          </p:cNvSpPr>
          <p:nvPr/>
        </p:nvSpPr>
        <p:spPr bwMode="auto">
          <a:xfrm rot="20933800">
            <a:off x="990145" y="312523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latin typeface="Calibri" panose="020F0502020204030204" pitchFamily="34" charset="0"/>
            </a:endParaRPr>
          </a:p>
        </p:txBody>
      </p:sp>
      <p:sp>
        <p:nvSpPr>
          <p:cNvPr id="31" name="Rectangle 9">
            <a:extLst>
              <a:ext uri="{FF2B5EF4-FFF2-40B4-BE49-F238E27FC236}">
                <a16:creationId xmlns:a16="http://schemas.microsoft.com/office/drawing/2014/main" id="{F905DB7A-643B-98B8-C45D-93B8A3EA6666}"/>
              </a:ext>
            </a:extLst>
          </p:cNvPr>
          <p:cNvSpPr>
            <a:spLocks noChangeArrowheads="1"/>
          </p:cNvSpPr>
          <p:nvPr/>
        </p:nvSpPr>
        <p:spPr bwMode="auto">
          <a:xfrm>
            <a:off x="5347774" y="2385476"/>
            <a:ext cx="1472126" cy="738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God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32" name="Rectangle 12">
            <a:extLst>
              <a:ext uri="{FF2B5EF4-FFF2-40B4-BE49-F238E27FC236}">
                <a16:creationId xmlns:a16="http://schemas.microsoft.com/office/drawing/2014/main" id="{D68E7C95-9BCC-E15A-256E-D53FD94CE0CF}"/>
              </a:ext>
            </a:extLst>
          </p:cNvPr>
          <p:cNvSpPr>
            <a:spLocks noChangeArrowheads="1"/>
          </p:cNvSpPr>
          <p:nvPr/>
        </p:nvSpPr>
        <p:spPr bwMode="auto">
          <a:xfrm>
            <a:off x="5965230" y="4927811"/>
            <a:ext cx="2087695"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6000" b="1" i="0" u="none" strike="noStrike" kern="1200" cap="none" spc="0" normalizeH="0" baseline="0" noProof="0" dirty="0">
                <a:ln>
                  <a:solidFill>
                    <a:schemeClr val="bg1"/>
                  </a:solidFill>
                </a:ln>
                <a:solidFill>
                  <a:srgbClr val="FF0000"/>
                </a:solidFill>
                <a:effectLst>
                  <a:glow rad="127000">
                    <a:srgbClr val="000000"/>
                  </a:glow>
                </a:effectLst>
                <a:uLnTx/>
                <a:uFillTx/>
                <a:latin typeface="Calibri" panose="020F0502020204030204" pitchFamily="34" charset="0"/>
                <a:ea typeface="+mn-ea"/>
                <a:cs typeface="+mn-cs"/>
              </a:rPr>
              <a:t>Law</a:t>
            </a:r>
            <a:endParaRPr kumimoji="0" lang="en-US" altLang="en-US" sz="6000" b="1" i="1" u="none" strike="noStrike" kern="1200" cap="none" spc="0" normalizeH="0" baseline="0" noProof="0" dirty="0">
              <a:ln>
                <a:solidFill>
                  <a:schemeClr val="bg1"/>
                </a:solidFill>
              </a:ln>
              <a:solidFill>
                <a:srgbClr val="FF0000"/>
              </a:solidFill>
              <a:effectLst>
                <a:glow rad="127000">
                  <a:srgbClr val="000000"/>
                </a:glow>
              </a:effectLst>
              <a:uLnTx/>
              <a:uFillTx/>
              <a:latin typeface="Calibri" panose="020F0502020204030204" pitchFamily="34" charset="0"/>
              <a:ea typeface="+mn-ea"/>
              <a:cs typeface="+mn-cs"/>
            </a:endParaRPr>
          </a:p>
        </p:txBody>
      </p:sp>
      <p:sp>
        <p:nvSpPr>
          <p:cNvPr id="40" name="Title 1">
            <a:extLst>
              <a:ext uri="{FF2B5EF4-FFF2-40B4-BE49-F238E27FC236}">
                <a16:creationId xmlns:a16="http://schemas.microsoft.com/office/drawing/2014/main" id="{907B81C0-F35A-26DF-57A8-AEADD958AF06}"/>
              </a:ext>
            </a:extLst>
          </p:cNvPr>
          <p:cNvSpPr txBox="1">
            <a:spLocks/>
          </p:cNvSpPr>
          <p:nvPr/>
        </p:nvSpPr>
        <p:spPr>
          <a:xfrm>
            <a:off x="5093941" y="5804910"/>
            <a:ext cx="1777285"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200" cap="none" spc="0" normalizeH="0" baseline="0" noProof="0" dirty="0">
                <a:ln w="3175" cmpd="sng">
                  <a:solidFill>
                    <a:srgbClr val="FFFF00"/>
                  </a:solidFill>
                  <a:prstDash val="solid"/>
                </a:ln>
                <a:solidFill>
                  <a:schemeClr val="bg1"/>
                </a:solidFill>
                <a:effectLst>
                  <a:glow rad="63500">
                    <a:schemeClr val="tx1"/>
                  </a:glow>
                  <a:outerShdw blurRad="63500" dir="3600000" algn="tl" rotWithShape="0">
                    <a:srgbClr val="000000">
                      <a:alpha val="70000"/>
                    </a:srgbClr>
                  </a:outerShdw>
                </a:effectLst>
                <a:uLnTx/>
                <a:uFillTx/>
                <a:latin typeface="Calibri" panose="020F0502020204030204" pitchFamily="34" charset="0"/>
                <a:ea typeface="+mj-ea"/>
                <a:cs typeface="+mj-cs"/>
              </a:rPr>
              <a:t>Faith</a:t>
            </a:r>
          </a:p>
        </p:txBody>
      </p:sp>
      <p:sp>
        <p:nvSpPr>
          <p:cNvPr id="33" name="Rectangle 12">
            <a:extLst>
              <a:ext uri="{FF2B5EF4-FFF2-40B4-BE49-F238E27FC236}">
                <a16:creationId xmlns:a16="http://schemas.microsoft.com/office/drawing/2014/main" id="{5A2F3DDB-B66D-3C08-2B00-FE1CBAA909DD}"/>
              </a:ext>
            </a:extLst>
          </p:cNvPr>
          <p:cNvSpPr>
            <a:spLocks noChangeArrowheads="1"/>
          </p:cNvSpPr>
          <p:nvPr/>
        </p:nvSpPr>
        <p:spPr bwMode="auto">
          <a:xfrm>
            <a:off x="5118100" y="5651499"/>
            <a:ext cx="1739900" cy="9273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1200" cap="none" spc="0" normalizeH="0" baseline="0" noProof="0" dirty="0">
                <a:ln>
                  <a:solidFill>
                    <a:schemeClr val="bg1"/>
                  </a:solidFill>
                </a:ln>
                <a:solidFill>
                  <a:srgbClr val="00B0F0"/>
                </a:solidFill>
                <a:effectLst>
                  <a:glow rad="127000">
                    <a:srgbClr val="000000"/>
                  </a:glow>
                </a:effectLst>
                <a:uLnTx/>
                <a:uFillTx/>
                <a:latin typeface="Calibri" panose="020F0502020204030204" pitchFamily="34" charset="0"/>
                <a:ea typeface="+mn-ea"/>
                <a:cs typeface="+mn-cs"/>
              </a:rPr>
              <a:t>Faith</a:t>
            </a:r>
            <a:endParaRPr kumimoji="0" lang="en-US" altLang="en-US" sz="5400" b="1" i="1" u="none" strike="noStrike" kern="1200" cap="none" spc="0" normalizeH="0" baseline="0" noProof="0" dirty="0">
              <a:ln>
                <a:solidFill>
                  <a:schemeClr val="bg1"/>
                </a:solidFill>
              </a:ln>
              <a:solidFill>
                <a:srgbClr val="00B0F0"/>
              </a:solidFill>
              <a:effectLst>
                <a:glow rad="127000">
                  <a:srgbClr val="000000"/>
                </a:glow>
              </a:effectLst>
              <a:uLnTx/>
              <a:uFillTx/>
              <a:latin typeface="Calibri" panose="020F0502020204030204" pitchFamily="34" charset="0"/>
              <a:ea typeface="+mn-ea"/>
              <a:cs typeface="+mn-cs"/>
            </a:endParaRPr>
          </a:p>
        </p:txBody>
      </p:sp>
      <p:sp>
        <p:nvSpPr>
          <p:cNvPr id="6" name="&quot;No&quot; Symbol 39">
            <a:extLst>
              <a:ext uri="{FF2B5EF4-FFF2-40B4-BE49-F238E27FC236}">
                <a16:creationId xmlns:a16="http://schemas.microsoft.com/office/drawing/2014/main" id="{39C840B3-E017-6A84-2A52-982746ECF3A4}"/>
              </a:ext>
            </a:extLst>
          </p:cNvPr>
          <p:cNvSpPr/>
          <p:nvPr/>
        </p:nvSpPr>
        <p:spPr>
          <a:xfrm>
            <a:off x="891010" y="5188868"/>
            <a:ext cx="594360" cy="589601"/>
          </a:xfrm>
          <a:prstGeom prst="noSmoking">
            <a:avLst>
              <a:gd name="adj" fmla="val 16168"/>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35" name="Rectangle 2">
            <a:extLst>
              <a:ext uri="{FF2B5EF4-FFF2-40B4-BE49-F238E27FC236}">
                <a16:creationId xmlns:a16="http://schemas.microsoft.com/office/drawing/2014/main" id="{EB67C1D9-536D-9A32-876D-07B895F08E86}"/>
              </a:ext>
            </a:extLst>
          </p:cNvPr>
          <p:cNvSpPr txBox="1">
            <a:spLocks noChangeArrowheads="1"/>
          </p:cNvSpPr>
          <p:nvPr/>
        </p:nvSpPr>
        <p:spPr bwMode="auto">
          <a:xfrm>
            <a:off x="3410464" y="3354670"/>
            <a:ext cx="3299255" cy="1007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6600" b="1" i="0" u="none" strike="noStrike" kern="0" cap="none" spc="0" normalizeH="0" baseline="0" noProof="0" dirty="0">
                <a:ln w="17780" cmpd="sng">
                  <a:solidFill>
                    <a:srgbClr val="FFFFFF"/>
                  </a:solidFill>
                  <a:prstDash val="solid"/>
                  <a:miter lim="800000"/>
                </a:ln>
                <a:solidFill>
                  <a:srgbClr val="66FF33"/>
                </a:solidFill>
                <a:effectLst>
                  <a:glow rad="101600">
                    <a:srgbClr val="000000"/>
                  </a:glow>
                  <a:outerShdw blurRad="50800" algn="tl" rotWithShape="0">
                    <a:srgbClr val="000000"/>
                  </a:outerShdw>
                </a:effectLst>
                <a:uLnTx/>
                <a:uFillTx/>
                <a:latin typeface="Stencil" panose="040409050D0802020404" pitchFamily="82" charset="0"/>
              </a:rPr>
              <a:t>Truth</a:t>
            </a:r>
          </a:p>
        </p:txBody>
      </p:sp>
      <p:sp>
        <p:nvSpPr>
          <p:cNvPr id="37" name="GOD">
            <a:extLst>
              <a:ext uri="{FF2B5EF4-FFF2-40B4-BE49-F238E27FC236}">
                <a16:creationId xmlns:a16="http://schemas.microsoft.com/office/drawing/2014/main" id="{123D63E0-1BAE-4C67-5F2F-128471148EA1}"/>
              </a:ext>
            </a:extLst>
          </p:cNvPr>
          <p:cNvSpPr>
            <a:spLocks noChangeArrowheads="1"/>
          </p:cNvSpPr>
          <p:nvPr/>
        </p:nvSpPr>
        <p:spPr bwMode="auto">
          <a:xfrm>
            <a:off x="3321259" y="419288"/>
            <a:ext cx="2501483"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algn="ctr" eaLnBrk="1" hangingPunct="1">
              <a:defRPr/>
            </a:pPr>
            <a:r>
              <a:rPr lang="en-US" altLang="en-US" sz="7200" b="1" dirty="0">
                <a:solidFill>
                  <a:schemeClr val="bg1"/>
                </a:solidFill>
                <a:effectLst>
                  <a:glow rad="127000">
                    <a:srgbClr val="CC9900">
                      <a:alpha val="80000"/>
                    </a:srgbClr>
                  </a:glow>
                </a:effectLst>
                <a:latin typeface="Calibri" panose="020F0502020204030204" pitchFamily="34" charset="0"/>
              </a:rPr>
              <a:t>GOD</a:t>
            </a:r>
          </a:p>
        </p:txBody>
      </p:sp>
      <p:sp>
        <p:nvSpPr>
          <p:cNvPr id="39" name="Heart 10">
            <a:extLst>
              <a:ext uri="{FF2B5EF4-FFF2-40B4-BE49-F238E27FC236}">
                <a16:creationId xmlns:a16="http://schemas.microsoft.com/office/drawing/2014/main" id="{3F8874E3-58BB-3272-897E-E9E76333F89C}"/>
              </a:ext>
            </a:extLst>
          </p:cNvPr>
          <p:cNvSpPr/>
          <p:nvPr/>
        </p:nvSpPr>
        <p:spPr bwMode="auto">
          <a:xfrm>
            <a:off x="5413325" y="3025945"/>
            <a:ext cx="353252" cy="339064"/>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mn-ea"/>
              <a:cs typeface="+mn-cs"/>
            </a:endParaRPr>
          </a:p>
        </p:txBody>
      </p:sp>
      <p:sp>
        <p:nvSpPr>
          <p:cNvPr id="38" name="Courier">
            <a:extLst>
              <a:ext uri="{FF2B5EF4-FFF2-40B4-BE49-F238E27FC236}">
                <a16:creationId xmlns:a16="http://schemas.microsoft.com/office/drawing/2014/main" id="{BDD19D99-F792-8D94-2928-321F48DB476E}"/>
              </a:ext>
            </a:extLst>
          </p:cNvPr>
          <p:cNvSpPr>
            <a:spLocks noChangeArrowheads="1"/>
          </p:cNvSpPr>
          <p:nvPr/>
        </p:nvSpPr>
        <p:spPr bwMode="auto">
          <a:xfrm>
            <a:off x="2536795" y="3530524"/>
            <a:ext cx="2287662" cy="12106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ts val="38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Courier’s of truth</a:t>
            </a:r>
            <a:endParaRPr kumimoji="0" lang="en-US" altLang="en-US" sz="4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42" name="=">
            <a:extLst>
              <a:ext uri="{FF2B5EF4-FFF2-40B4-BE49-F238E27FC236}">
                <a16:creationId xmlns:a16="http://schemas.microsoft.com/office/drawing/2014/main" id="{9AEE8F1C-6280-C1FA-E1F9-38EE275B50B1}"/>
              </a:ext>
            </a:extLst>
          </p:cNvPr>
          <p:cNvSpPr txBox="1">
            <a:spLocks noChangeArrowheads="1"/>
          </p:cNvSpPr>
          <p:nvPr/>
        </p:nvSpPr>
        <p:spPr bwMode="auto">
          <a:xfrm>
            <a:off x="3633151" y="2337633"/>
            <a:ext cx="811309" cy="795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6600" b="1"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rPr>
              <a:t>=</a:t>
            </a:r>
            <a:endParaRPr lang="en-US" altLang="en-US" sz="6000" b="1" i="1" kern="0" dirty="0">
              <a:ln w="17780" cmpd="sng">
                <a:solidFill>
                  <a:srgbClr val="FFFFFF"/>
                </a:solidFill>
                <a:prstDash val="solid"/>
                <a:miter lim="800000"/>
              </a:ln>
              <a:solidFill>
                <a:srgbClr val="FFFFFF"/>
              </a:solidFill>
              <a:effectLst>
                <a:glow rad="63500">
                  <a:srgbClr val="000000"/>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650689941"/>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100"/>
                                  </p:stCondLst>
                                  <p:childTnLst>
                                    <p:animMotion origin="layout" path="M 0 4.44444E-6 L 0.11215 0.26412 " pathEditMode="relative" rAng="0" ptsTypes="AA">
                                      <p:cBhvr>
                                        <p:cTn id="6" dur="1250" fill="hold"/>
                                        <p:tgtEl>
                                          <p:spTgt spid="37"/>
                                        </p:tgtEl>
                                        <p:attrNameLst>
                                          <p:attrName>ppt_x</p:attrName>
                                          <p:attrName>ppt_y</p:attrName>
                                        </p:attrNameLst>
                                      </p:cBhvr>
                                      <p:rCtr x="5608" y="13194"/>
                                    </p:animMotion>
                                  </p:childTnLst>
                                </p:cTn>
                              </p:par>
                              <p:par>
                                <p:cTn id="7" presetID="23" presetClass="exit" presetSubtype="32" fill="hold" grpId="1" nodeType="withEffect">
                                  <p:stCondLst>
                                    <p:cond delay="100"/>
                                  </p:stCondLst>
                                  <p:childTnLst>
                                    <p:anim calcmode="lin" valueType="num">
                                      <p:cBhvr>
                                        <p:cTn id="8" dur="1250"/>
                                        <p:tgtEl>
                                          <p:spTgt spid="37"/>
                                        </p:tgtEl>
                                        <p:attrNameLst>
                                          <p:attrName>ppt_w</p:attrName>
                                        </p:attrNameLst>
                                      </p:cBhvr>
                                      <p:tavLst>
                                        <p:tav tm="0">
                                          <p:val>
                                            <p:strVal val="ppt_w"/>
                                          </p:val>
                                        </p:tav>
                                        <p:tav tm="100000">
                                          <p:val>
                                            <p:fltVal val="0"/>
                                          </p:val>
                                        </p:tav>
                                      </p:tavLst>
                                    </p:anim>
                                    <p:anim calcmode="lin" valueType="num">
                                      <p:cBhvr>
                                        <p:cTn id="9" dur="1250"/>
                                        <p:tgtEl>
                                          <p:spTgt spid="37"/>
                                        </p:tgtEl>
                                        <p:attrNameLst>
                                          <p:attrName>ppt_h</p:attrName>
                                        </p:attrNameLst>
                                      </p:cBhvr>
                                      <p:tavLst>
                                        <p:tav tm="0">
                                          <p:val>
                                            <p:strVal val="ppt_h"/>
                                          </p:val>
                                        </p:tav>
                                        <p:tav tm="100000">
                                          <p:val>
                                            <p:fltVal val="0"/>
                                          </p:val>
                                        </p:tav>
                                      </p:tavLst>
                                    </p:anim>
                                    <p:set>
                                      <p:cBhvr>
                                        <p:cTn id="10" dur="1" fill="hold">
                                          <p:stCondLst>
                                            <p:cond delay="1249"/>
                                          </p:stCondLst>
                                        </p:cTn>
                                        <p:tgtEl>
                                          <p:spTgt spid="37"/>
                                        </p:tgtEl>
                                        <p:attrNameLst>
                                          <p:attrName>style.visibility</p:attrName>
                                        </p:attrNameLst>
                                      </p:cBhvr>
                                      <p:to>
                                        <p:strVal val="hidden"/>
                                      </p:to>
                                    </p:set>
                                  </p:childTnLst>
                                </p:cTn>
                              </p:par>
                              <p:par>
                                <p:cTn id="11" presetID="16" presetClass="entr" presetSubtype="37" fill="hold" grpId="0" nodeType="withEffect">
                                  <p:stCondLst>
                                    <p:cond delay="850"/>
                                  </p:stCondLst>
                                  <p:childTnLst>
                                    <p:set>
                                      <p:cBhvr>
                                        <p:cTn id="12" dur="1" fill="hold">
                                          <p:stCondLst>
                                            <p:cond delay="0"/>
                                          </p:stCondLst>
                                        </p:cTn>
                                        <p:tgtEl>
                                          <p:spTgt spid="3"/>
                                        </p:tgtEl>
                                        <p:attrNameLst>
                                          <p:attrName>style.visibility</p:attrName>
                                        </p:attrNameLst>
                                      </p:cBhvr>
                                      <p:to>
                                        <p:strVal val="visible"/>
                                      </p:to>
                                    </p:set>
                                    <p:animEffect transition="in" filter="barn(outVertical)">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25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250"/>
                                        <p:tgtEl>
                                          <p:spTgt spid="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250"/>
                                        <p:tgtEl>
                                          <p:spTgt spid="1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250"/>
                                        <p:tgtEl>
                                          <p:spTgt spid="1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250"/>
                                        <p:tgtEl>
                                          <p:spTgt spid="1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250"/>
                                        <p:tgtEl>
                                          <p:spTgt spid="1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250"/>
                                        <p:tgtEl>
                                          <p:spTgt spid="1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250"/>
                                        <p:tgtEl>
                                          <p:spTgt spid="1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250"/>
                                        <p:tgtEl>
                                          <p:spTgt spid="1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250"/>
                                        <p:tgtEl>
                                          <p:spTgt spid="17"/>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250"/>
                                        <p:tgtEl>
                                          <p:spTgt spid="1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250"/>
                                        <p:tgtEl>
                                          <p:spTgt spid="1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250"/>
                                        <p:tgtEl>
                                          <p:spTgt spid="2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25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250"/>
                                        <p:tgtEl>
                                          <p:spTgt spid="22"/>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250"/>
                                        <p:tgtEl>
                                          <p:spTgt spid="2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250"/>
                                        <p:tgtEl>
                                          <p:spTgt spid="2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fade">
                                      <p:cBhvr>
                                        <p:cTn id="69" dur="250"/>
                                        <p:tgtEl>
                                          <p:spTgt spid="2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Effect transition="in" filter="fade">
                                      <p:cBhvr>
                                        <p:cTn id="72" dur="250"/>
                                        <p:tgtEl>
                                          <p:spTgt spid="2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250"/>
                                        <p:tgtEl>
                                          <p:spTgt spid="24"/>
                                        </p:tgtEl>
                                      </p:cBhvr>
                                    </p:animEffect>
                                  </p:childTnLst>
                                </p:cTn>
                              </p:par>
                              <p:par>
                                <p:cTn id="76" presetID="42" presetClass="path" presetSubtype="0" accel="50000" decel="50000" fill="hold" grpId="2" nodeType="withEffect">
                                  <p:stCondLst>
                                    <p:cond delay="0"/>
                                  </p:stCondLst>
                                  <p:childTnLst>
                                    <p:animMotion origin="layout" path="M 8.33333E-7 -1.11111E-6 L -0.30729 -0.00255 " pathEditMode="relative" rAng="0" ptsTypes="AA">
                                      <p:cBhvr>
                                        <p:cTn id="77" dur="2000" fill="hold"/>
                                        <p:tgtEl>
                                          <p:spTgt spid="5"/>
                                        </p:tgtEl>
                                        <p:attrNameLst>
                                          <p:attrName>ppt_x</p:attrName>
                                          <p:attrName>ppt_y</p:attrName>
                                        </p:attrNameLst>
                                      </p:cBhvr>
                                      <p:rCtr x="-15365" y="-139"/>
                                    </p:animMotion>
                                  </p:childTnLst>
                                </p:cTn>
                              </p:par>
                              <p:par>
                                <p:cTn id="78" presetID="42" presetClass="path" presetSubtype="0" accel="50000" decel="50000" fill="hold" grpId="2" nodeType="withEffect">
                                  <p:stCondLst>
                                    <p:cond delay="0"/>
                                  </p:stCondLst>
                                  <p:childTnLst>
                                    <p:animMotion origin="layout" path="M -2.5E-6 -1.11111E-6 L 0.1066 -0.00255 " pathEditMode="relative" rAng="0" ptsTypes="AA">
                                      <p:cBhvr>
                                        <p:cTn id="79" dur="2000" fill="hold"/>
                                        <p:tgtEl>
                                          <p:spTgt spid="9"/>
                                        </p:tgtEl>
                                        <p:attrNameLst>
                                          <p:attrName>ppt_x</p:attrName>
                                          <p:attrName>ppt_y</p:attrName>
                                        </p:attrNameLst>
                                      </p:cBhvr>
                                      <p:rCtr x="5330" y="-139"/>
                                    </p:animMotion>
                                  </p:childTnLst>
                                </p:cTn>
                              </p:par>
                              <p:par>
                                <p:cTn id="80" presetID="42" presetClass="path" presetSubtype="0" accel="50000" decel="50000" fill="hold" grpId="2" nodeType="withEffect">
                                  <p:stCondLst>
                                    <p:cond delay="0"/>
                                  </p:stCondLst>
                                  <p:childTnLst>
                                    <p:animMotion origin="layout" path="M 1.94444E-6 3.7037E-7 L -0.19931 -0.00232 " pathEditMode="relative" rAng="0" ptsTypes="AA">
                                      <p:cBhvr>
                                        <p:cTn id="81" dur="2000" fill="hold"/>
                                        <p:tgtEl>
                                          <p:spTgt spid="10"/>
                                        </p:tgtEl>
                                        <p:attrNameLst>
                                          <p:attrName>ppt_x</p:attrName>
                                          <p:attrName>ppt_y</p:attrName>
                                        </p:attrNameLst>
                                      </p:cBhvr>
                                      <p:rCtr x="-9965" y="-116"/>
                                    </p:animMotion>
                                  </p:childTnLst>
                                </p:cTn>
                              </p:par>
                              <p:par>
                                <p:cTn id="82" presetID="42" presetClass="path" presetSubtype="0" accel="50000" decel="50000" fill="hold" grpId="2" nodeType="withEffect">
                                  <p:stCondLst>
                                    <p:cond delay="0"/>
                                  </p:stCondLst>
                                  <p:childTnLst>
                                    <p:animMotion origin="layout" path="M 1.11111E-6 2.22222E-6 L 0.58611 -0.10047 " pathEditMode="relative" rAng="0" ptsTypes="AA">
                                      <p:cBhvr>
                                        <p:cTn id="83" dur="2000" fill="hold"/>
                                        <p:tgtEl>
                                          <p:spTgt spid="11"/>
                                        </p:tgtEl>
                                        <p:attrNameLst>
                                          <p:attrName>ppt_x</p:attrName>
                                          <p:attrName>ppt_y</p:attrName>
                                        </p:attrNameLst>
                                      </p:cBhvr>
                                      <p:rCtr x="29306" y="-5023"/>
                                    </p:animMotion>
                                  </p:childTnLst>
                                </p:cTn>
                              </p:par>
                              <p:par>
                                <p:cTn id="84" presetID="42" presetClass="path" presetSubtype="0" accel="50000" decel="50000" fill="hold" grpId="2" nodeType="withEffect">
                                  <p:stCondLst>
                                    <p:cond delay="0"/>
                                  </p:stCondLst>
                                  <p:childTnLst>
                                    <p:animMotion origin="layout" path="M -3.88889E-6 2.22222E-6 L -0.30382 -0.00278 " pathEditMode="relative" rAng="0" ptsTypes="AA">
                                      <p:cBhvr>
                                        <p:cTn id="85" dur="2000" fill="hold"/>
                                        <p:tgtEl>
                                          <p:spTgt spid="12"/>
                                        </p:tgtEl>
                                        <p:attrNameLst>
                                          <p:attrName>ppt_x</p:attrName>
                                          <p:attrName>ppt_y</p:attrName>
                                        </p:attrNameLst>
                                      </p:cBhvr>
                                      <p:rCtr x="-15191" y="-139"/>
                                    </p:animMotion>
                                  </p:childTnLst>
                                </p:cTn>
                              </p:par>
                              <p:par>
                                <p:cTn id="86" presetID="42" presetClass="path" presetSubtype="0" accel="50000" decel="50000" fill="hold" grpId="2" nodeType="withEffect">
                                  <p:stCondLst>
                                    <p:cond delay="0"/>
                                  </p:stCondLst>
                                  <p:childTnLst>
                                    <p:animMotion origin="layout" path="M -1.11111E-6 2.22222E-6 L -0.37031 -0.00255 " pathEditMode="relative" rAng="0" ptsTypes="AA">
                                      <p:cBhvr>
                                        <p:cTn id="87" dur="2000" fill="hold"/>
                                        <p:tgtEl>
                                          <p:spTgt spid="13"/>
                                        </p:tgtEl>
                                        <p:attrNameLst>
                                          <p:attrName>ppt_x</p:attrName>
                                          <p:attrName>ppt_y</p:attrName>
                                        </p:attrNameLst>
                                      </p:cBhvr>
                                      <p:rCtr x="-18524" y="-139"/>
                                    </p:animMotion>
                                  </p:childTnLst>
                                </p:cTn>
                              </p:par>
                              <p:par>
                                <p:cTn id="88" presetID="42" presetClass="path" presetSubtype="0" accel="50000" decel="50000" fill="hold" grpId="2" nodeType="withEffect">
                                  <p:stCondLst>
                                    <p:cond delay="0"/>
                                  </p:stCondLst>
                                  <p:childTnLst>
                                    <p:animMotion origin="layout" path="M -1.94444E-6 0 L 0.27934 -0.10069 " pathEditMode="relative" rAng="0" ptsTypes="AA">
                                      <p:cBhvr>
                                        <p:cTn id="89" dur="2000" fill="hold"/>
                                        <p:tgtEl>
                                          <p:spTgt spid="14"/>
                                        </p:tgtEl>
                                        <p:attrNameLst>
                                          <p:attrName>ppt_x</p:attrName>
                                          <p:attrName>ppt_y</p:attrName>
                                        </p:attrNameLst>
                                      </p:cBhvr>
                                      <p:rCtr x="13958" y="-5046"/>
                                    </p:animMotion>
                                  </p:childTnLst>
                                </p:cTn>
                              </p:par>
                              <p:par>
                                <p:cTn id="90" presetID="42" presetClass="path" presetSubtype="0" accel="50000" decel="50000" fill="hold" grpId="2" nodeType="withEffect">
                                  <p:stCondLst>
                                    <p:cond delay="0"/>
                                  </p:stCondLst>
                                  <p:childTnLst>
                                    <p:animMotion origin="layout" path="M 2.77778E-6 0 L -0.74931 0.09537 " pathEditMode="relative" rAng="0" ptsTypes="AA">
                                      <p:cBhvr>
                                        <p:cTn id="91" dur="2000" fill="hold"/>
                                        <p:tgtEl>
                                          <p:spTgt spid="15"/>
                                        </p:tgtEl>
                                        <p:attrNameLst>
                                          <p:attrName>ppt_x</p:attrName>
                                          <p:attrName>ppt_y</p:attrName>
                                        </p:attrNameLst>
                                      </p:cBhvr>
                                      <p:rCtr x="-37465" y="4769"/>
                                    </p:animMotion>
                                  </p:childTnLst>
                                </p:cTn>
                              </p:par>
                              <p:par>
                                <p:cTn id="92" presetID="42" presetClass="path" presetSubtype="0" accel="50000" decel="50000" fill="hold" grpId="2" nodeType="withEffect">
                                  <p:stCondLst>
                                    <p:cond delay="0"/>
                                  </p:stCondLst>
                                  <p:childTnLst>
                                    <p:animMotion origin="layout" path="M 2.22222E-6 3.7037E-7 L 0.05712 -0.00324 " pathEditMode="relative" rAng="0" ptsTypes="AA">
                                      <p:cBhvr>
                                        <p:cTn id="93" dur="2000" fill="hold"/>
                                        <p:tgtEl>
                                          <p:spTgt spid="16"/>
                                        </p:tgtEl>
                                        <p:attrNameLst>
                                          <p:attrName>ppt_x</p:attrName>
                                          <p:attrName>ppt_y</p:attrName>
                                        </p:attrNameLst>
                                      </p:cBhvr>
                                      <p:rCtr x="2847" y="-162"/>
                                    </p:animMotion>
                                  </p:childTnLst>
                                </p:cTn>
                              </p:par>
                              <p:par>
                                <p:cTn id="94" presetID="42" presetClass="path" presetSubtype="0" accel="50000" decel="50000" fill="hold" grpId="2" nodeType="withEffect">
                                  <p:stCondLst>
                                    <p:cond delay="0"/>
                                  </p:stCondLst>
                                  <p:childTnLst>
                                    <p:animMotion origin="layout" path="M -3.05556E-6 1.85185E-6 L -0.4684 0.0956 " pathEditMode="relative" rAng="0" ptsTypes="AA">
                                      <p:cBhvr>
                                        <p:cTn id="95" dur="2000" fill="hold"/>
                                        <p:tgtEl>
                                          <p:spTgt spid="17"/>
                                        </p:tgtEl>
                                        <p:attrNameLst>
                                          <p:attrName>ppt_x</p:attrName>
                                          <p:attrName>ppt_y</p:attrName>
                                        </p:attrNameLst>
                                      </p:cBhvr>
                                      <p:rCtr x="-23420" y="4769"/>
                                    </p:animMotion>
                                  </p:childTnLst>
                                </p:cTn>
                              </p:par>
                              <p:par>
                                <p:cTn id="96" presetID="42" presetClass="path" presetSubtype="0" accel="50000" decel="50000" fill="hold" grpId="2" nodeType="withEffect">
                                  <p:stCondLst>
                                    <p:cond delay="0"/>
                                  </p:stCondLst>
                                  <p:childTnLst>
                                    <p:animMotion origin="layout" path="M -3.33333E-6 -4.81481E-6 L 0.38664 -0.003 " pathEditMode="relative" rAng="0" ptsTypes="AA">
                                      <p:cBhvr>
                                        <p:cTn id="97" dur="2000" fill="hold"/>
                                        <p:tgtEl>
                                          <p:spTgt spid="18"/>
                                        </p:tgtEl>
                                        <p:attrNameLst>
                                          <p:attrName>ppt_x</p:attrName>
                                          <p:attrName>ppt_y</p:attrName>
                                        </p:attrNameLst>
                                      </p:cBhvr>
                                      <p:rCtr x="19323" y="-162"/>
                                    </p:animMotion>
                                  </p:childTnLst>
                                </p:cTn>
                              </p:par>
                              <p:par>
                                <p:cTn id="98" presetID="42" presetClass="path" presetSubtype="0" accel="50000" decel="50000" fill="hold" grpId="2" nodeType="withEffect">
                                  <p:stCondLst>
                                    <p:cond delay="0"/>
                                  </p:stCondLst>
                                  <p:childTnLst>
                                    <p:animMotion origin="layout" path="M 0 3.7037E-6 L -0.33576 0.09537 " pathEditMode="relative" rAng="0" ptsTypes="AA">
                                      <p:cBhvr>
                                        <p:cTn id="99" dur="2000" fill="hold"/>
                                        <p:tgtEl>
                                          <p:spTgt spid="19"/>
                                        </p:tgtEl>
                                        <p:attrNameLst>
                                          <p:attrName>ppt_x</p:attrName>
                                          <p:attrName>ppt_y</p:attrName>
                                        </p:attrNameLst>
                                      </p:cBhvr>
                                      <p:rCtr x="-16788" y="4769"/>
                                    </p:animMotion>
                                  </p:childTnLst>
                                </p:cTn>
                              </p:par>
                              <p:par>
                                <p:cTn id="100" presetID="42" presetClass="path" presetSubtype="0" accel="50000" decel="50000" fill="hold" grpId="2" nodeType="withEffect">
                                  <p:stCondLst>
                                    <p:cond delay="0"/>
                                  </p:stCondLst>
                                  <p:childTnLst>
                                    <p:animMotion origin="layout" path="M 3.05556E-6 1.11022E-16 L 0.34687 -0.00255 " pathEditMode="relative" rAng="0" ptsTypes="AA">
                                      <p:cBhvr>
                                        <p:cTn id="101" dur="2000" fill="hold"/>
                                        <p:tgtEl>
                                          <p:spTgt spid="20"/>
                                        </p:tgtEl>
                                        <p:attrNameLst>
                                          <p:attrName>ppt_x</p:attrName>
                                          <p:attrName>ppt_y</p:attrName>
                                        </p:attrNameLst>
                                      </p:cBhvr>
                                      <p:rCtr x="17344" y="-139"/>
                                    </p:animMotion>
                                  </p:childTnLst>
                                </p:cTn>
                              </p:par>
                              <p:par>
                                <p:cTn id="102" presetID="42" presetClass="path" presetSubtype="0" accel="50000" decel="50000" fill="hold" grpId="2" nodeType="withEffect">
                                  <p:stCondLst>
                                    <p:cond delay="0"/>
                                  </p:stCondLst>
                                  <p:childTnLst>
                                    <p:animMotion origin="layout" path="M 8.33333E-7 -1.48148E-6 L -0.52847 0.19306 " pathEditMode="relative" rAng="0" ptsTypes="AA">
                                      <p:cBhvr>
                                        <p:cTn id="103" dur="2000" fill="hold"/>
                                        <p:tgtEl>
                                          <p:spTgt spid="21"/>
                                        </p:tgtEl>
                                        <p:attrNameLst>
                                          <p:attrName>ppt_x</p:attrName>
                                          <p:attrName>ppt_y</p:attrName>
                                        </p:attrNameLst>
                                      </p:cBhvr>
                                      <p:rCtr x="-26424" y="9653"/>
                                    </p:animMotion>
                                  </p:childTnLst>
                                </p:cTn>
                              </p:par>
                              <p:par>
                                <p:cTn id="104" presetID="42" presetClass="path" presetSubtype="0" accel="50000" decel="50000" fill="hold" grpId="2" nodeType="withEffect">
                                  <p:stCondLst>
                                    <p:cond delay="0"/>
                                  </p:stCondLst>
                                  <p:childTnLst>
                                    <p:animMotion origin="layout" path="M -3.05556E-6 3.33333E-6 L 0.23299 0.09537 " pathEditMode="relative" rAng="0" ptsTypes="AA">
                                      <p:cBhvr>
                                        <p:cTn id="105" dur="2000" fill="hold"/>
                                        <p:tgtEl>
                                          <p:spTgt spid="22"/>
                                        </p:tgtEl>
                                        <p:attrNameLst>
                                          <p:attrName>ppt_x</p:attrName>
                                          <p:attrName>ppt_y</p:attrName>
                                        </p:attrNameLst>
                                      </p:cBhvr>
                                      <p:rCtr x="11649" y="4769"/>
                                    </p:animMotion>
                                  </p:childTnLst>
                                </p:cTn>
                              </p:par>
                              <p:par>
                                <p:cTn id="106" presetID="42" presetClass="path" presetSubtype="0" accel="50000" decel="50000" fill="hold" grpId="2" nodeType="withEffect">
                                  <p:stCondLst>
                                    <p:cond delay="0"/>
                                  </p:stCondLst>
                                  <p:childTnLst>
                                    <p:animMotion origin="layout" path="M -4.72222E-6 -3.7037E-6 L -0.19774 0.09584 " pathEditMode="relative" rAng="0" ptsTypes="AA">
                                      <p:cBhvr>
                                        <p:cTn id="107" dur="2000" fill="hold"/>
                                        <p:tgtEl>
                                          <p:spTgt spid="23"/>
                                        </p:tgtEl>
                                        <p:attrNameLst>
                                          <p:attrName>ppt_x</p:attrName>
                                          <p:attrName>ppt_y</p:attrName>
                                        </p:attrNameLst>
                                      </p:cBhvr>
                                      <p:rCtr x="-9896" y="4792"/>
                                    </p:animMotion>
                                  </p:childTnLst>
                                </p:cTn>
                              </p:par>
                              <p:par>
                                <p:cTn id="108" presetID="42" presetClass="path" presetSubtype="0" accel="50000" decel="50000" fill="hold" grpId="2" nodeType="withEffect">
                                  <p:stCondLst>
                                    <p:cond delay="0"/>
                                  </p:stCondLst>
                                  <p:childTnLst>
                                    <p:animMotion origin="layout" path="M -1.11111E-6 1.11111E-6 L 0.62934 -0.00185 " pathEditMode="relative" rAng="0" ptsTypes="AA">
                                      <p:cBhvr>
                                        <p:cTn id="109" dur="2000" fill="hold"/>
                                        <p:tgtEl>
                                          <p:spTgt spid="24"/>
                                        </p:tgtEl>
                                        <p:attrNameLst>
                                          <p:attrName>ppt_x</p:attrName>
                                          <p:attrName>ppt_y</p:attrName>
                                        </p:attrNameLst>
                                      </p:cBhvr>
                                      <p:rCtr x="31458" y="-93"/>
                                    </p:animMotion>
                                  </p:childTnLst>
                                </p:cTn>
                              </p:par>
                              <p:par>
                                <p:cTn id="110" presetID="42" presetClass="path" presetSubtype="0" accel="50000" decel="50000" fill="hold" grpId="2" nodeType="withEffect">
                                  <p:stCondLst>
                                    <p:cond delay="0"/>
                                  </p:stCondLst>
                                  <p:childTnLst>
                                    <p:animMotion origin="layout" path="M 4.44444E-6 -3.7037E-6 L -0.30348 0.19306 " pathEditMode="relative" rAng="0" ptsTypes="AA">
                                      <p:cBhvr>
                                        <p:cTn id="111" dur="2000" fill="hold"/>
                                        <p:tgtEl>
                                          <p:spTgt spid="26"/>
                                        </p:tgtEl>
                                        <p:attrNameLst>
                                          <p:attrName>ppt_x</p:attrName>
                                          <p:attrName>ppt_y</p:attrName>
                                        </p:attrNameLst>
                                      </p:cBhvr>
                                      <p:rCtr x="-15174" y="9653"/>
                                    </p:animMotion>
                                  </p:childTnLst>
                                </p:cTn>
                              </p:par>
                              <p:par>
                                <p:cTn id="112" presetID="42" presetClass="path" presetSubtype="0" accel="50000" decel="50000" fill="hold" grpId="2" nodeType="withEffect">
                                  <p:stCondLst>
                                    <p:cond delay="0"/>
                                  </p:stCondLst>
                                  <p:childTnLst>
                                    <p:animMotion origin="layout" path="M 2.77778E-7 -3.7037E-7 L 0.04097 0.09514 " pathEditMode="relative" rAng="0" ptsTypes="AA">
                                      <p:cBhvr>
                                        <p:cTn id="113" dur="2000" fill="hold"/>
                                        <p:tgtEl>
                                          <p:spTgt spid="27"/>
                                        </p:tgtEl>
                                        <p:attrNameLst>
                                          <p:attrName>ppt_x</p:attrName>
                                          <p:attrName>ppt_y</p:attrName>
                                        </p:attrNameLst>
                                      </p:cBhvr>
                                      <p:rCtr x="2049" y="4745"/>
                                    </p:animMotion>
                                  </p:childTnLst>
                                </p:cTn>
                              </p:par>
                              <p:par>
                                <p:cTn id="114" presetID="42" presetClass="path" presetSubtype="0" accel="50000" decel="50000" fill="hold" grpId="2" nodeType="withEffect">
                                  <p:stCondLst>
                                    <p:cond delay="0"/>
                                  </p:stCondLst>
                                  <p:childTnLst>
                                    <p:animMotion origin="layout" path="M -1.66667E-6 3.33333E-6 L -0.28732 0.19305 " pathEditMode="relative" rAng="0" ptsTypes="AA">
                                      <p:cBhvr>
                                        <p:cTn id="115" dur="2000" fill="hold"/>
                                        <p:tgtEl>
                                          <p:spTgt spid="25"/>
                                        </p:tgtEl>
                                        <p:attrNameLst>
                                          <p:attrName>ppt_x</p:attrName>
                                          <p:attrName>ppt_y</p:attrName>
                                        </p:attrNameLst>
                                      </p:cBhvr>
                                      <p:rCtr x="-14375" y="9653"/>
                                    </p:animMotion>
                                  </p:childTnLst>
                                </p:cTn>
                              </p:par>
                              <p:par>
                                <p:cTn id="116" presetID="10" presetClass="exit" presetSubtype="0" fill="hold" grpId="1" nodeType="withEffect">
                                  <p:stCondLst>
                                    <p:cond delay="0"/>
                                  </p:stCondLst>
                                  <p:childTnLst>
                                    <p:animEffect transition="out" filter="fade">
                                      <p:cBhvr>
                                        <p:cTn id="117" dur="1250"/>
                                        <p:tgtEl>
                                          <p:spTgt spid="3"/>
                                        </p:tgtEl>
                                      </p:cBhvr>
                                    </p:animEffect>
                                    <p:set>
                                      <p:cBhvr>
                                        <p:cTn id="118" dur="1" fill="hold">
                                          <p:stCondLst>
                                            <p:cond delay="1249"/>
                                          </p:stCondLst>
                                        </p:cTn>
                                        <p:tgtEl>
                                          <p:spTgt spid="3"/>
                                        </p:tgtEl>
                                        <p:attrNameLst>
                                          <p:attrName>style.visibility</p:attrName>
                                        </p:attrNameLst>
                                      </p:cBhvr>
                                      <p:to>
                                        <p:strVal val="hidden"/>
                                      </p:to>
                                    </p:set>
                                  </p:childTnLst>
                                </p:cTn>
                              </p:par>
                            </p:childTnLst>
                          </p:cTn>
                        </p:par>
                        <p:par>
                          <p:cTn id="119" fill="hold">
                            <p:stCondLst>
                              <p:cond delay="2000"/>
                            </p:stCondLst>
                            <p:childTnLst>
                              <p:par>
                                <p:cTn id="120" presetID="10" presetClass="entr" presetSubtype="0" fill="hold" grpId="0" nodeType="afterEffect">
                                  <p:stCondLst>
                                    <p:cond delay="0"/>
                                  </p:stCondLst>
                                  <p:childTnLst>
                                    <p:set>
                                      <p:cBhvr>
                                        <p:cTn id="121" dur="1" fill="hold">
                                          <p:stCondLst>
                                            <p:cond delay="0"/>
                                          </p:stCondLst>
                                        </p:cTn>
                                        <p:tgtEl>
                                          <p:spTgt spid="2"/>
                                        </p:tgtEl>
                                        <p:attrNameLst>
                                          <p:attrName>style.visibility</p:attrName>
                                        </p:attrNameLst>
                                      </p:cBhvr>
                                      <p:to>
                                        <p:strVal val="visible"/>
                                      </p:to>
                                    </p:set>
                                    <p:animEffect transition="in" filter="fade">
                                      <p:cBhvr>
                                        <p:cTn id="122" dur="250"/>
                                        <p:tgtEl>
                                          <p:spTgt spid="2"/>
                                        </p:tgtEl>
                                      </p:cBhvr>
                                    </p:animEffect>
                                  </p:childTnLst>
                                </p:cTn>
                              </p:par>
                              <p:par>
                                <p:cTn id="123" presetID="10" presetClass="exit" presetSubtype="0" fill="hold" grpId="1" nodeType="withEffect">
                                  <p:stCondLst>
                                    <p:cond delay="0"/>
                                  </p:stCondLst>
                                  <p:childTnLst>
                                    <p:animEffect transition="out" filter="fade">
                                      <p:cBhvr>
                                        <p:cTn id="124" dur="500"/>
                                        <p:tgtEl>
                                          <p:spTgt spid="5"/>
                                        </p:tgtEl>
                                      </p:cBhvr>
                                    </p:animEffect>
                                    <p:set>
                                      <p:cBhvr>
                                        <p:cTn id="125" dur="1" fill="hold">
                                          <p:stCondLst>
                                            <p:cond delay="499"/>
                                          </p:stCondLst>
                                        </p:cTn>
                                        <p:tgtEl>
                                          <p:spTgt spid="5"/>
                                        </p:tgtEl>
                                        <p:attrNameLst>
                                          <p:attrName>style.visibility</p:attrName>
                                        </p:attrNameLst>
                                      </p:cBhvr>
                                      <p:to>
                                        <p:strVal val="hidden"/>
                                      </p:to>
                                    </p:set>
                                  </p:childTnLst>
                                </p:cTn>
                              </p:par>
                              <p:par>
                                <p:cTn id="126" presetID="10" presetClass="exit" presetSubtype="0" fill="hold" grpId="1" nodeType="withEffect">
                                  <p:stCondLst>
                                    <p:cond delay="0"/>
                                  </p:stCondLst>
                                  <p:childTnLst>
                                    <p:animEffect transition="out" filter="fade">
                                      <p:cBhvr>
                                        <p:cTn id="127" dur="500"/>
                                        <p:tgtEl>
                                          <p:spTgt spid="9"/>
                                        </p:tgtEl>
                                      </p:cBhvr>
                                    </p:animEffect>
                                    <p:set>
                                      <p:cBhvr>
                                        <p:cTn id="128" dur="1" fill="hold">
                                          <p:stCondLst>
                                            <p:cond delay="499"/>
                                          </p:stCondLst>
                                        </p:cTn>
                                        <p:tgtEl>
                                          <p:spTgt spid="9"/>
                                        </p:tgtEl>
                                        <p:attrNameLst>
                                          <p:attrName>style.visibility</p:attrName>
                                        </p:attrNameLst>
                                      </p:cBhvr>
                                      <p:to>
                                        <p:strVal val="hidden"/>
                                      </p:to>
                                    </p:set>
                                  </p:childTnLst>
                                </p:cTn>
                              </p:par>
                              <p:par>
                                <p:cTn id="129" presetID="10" presetClass="exit" presetSubtype="0" fill="hold" grpId="1" nodeType="withEffect">
                                  <p:stCondLst>
                                    <p:cond delay="0"/>
                                  </p:stCondLst>
                                  <p:childTnLst>
                                    <p:animEffect transition="out" filter="fade">
                                      <p:cBhvr>
                                        <p:cTn id="130" dur="500"/>
                                        <p:tgtEl>
                                          <p:spTgt spid="10"/>
                                        </p:tgtEl>
                                      </p:cBhvr>
                                    </p:animEffect>
                                    <p:set>
                                      <p:cBhvr>
                                        <p:cTn id="131" dur="1" fill="hold">
                                          <p:stCondLst>
                                            <p:cond delay="499"/>
                                          </p:stCondLst>
                                        </p:cTn>
                                        <p:tgtEl>
                                          <p:spTgt spid="10"/>
                                        </p:tgtEl>
                                        <p:attrNameLst>
                                          <p:attrName>style.visibility</p:attrName>
                                        </p:attrNameLst>
                                      </p:cBhvr>
                                      <p:to>
                                        <p:strVal val="hidden"/>
                                      </p:to>
                                    </p:set>
                                  </p:childTnLst>
                                </p:cTn>
                              </p:par>
                              <p:par>
                                <p:cTn id="132" presetID="10" presetClass="exit" presetSubtype="0" fill="hold" grpId="1" nodeType="withEffect">
                                  <p:stCondLst>
                                    <p:cond delay="0"/>
                                  </p:stCondLst>
                                  <p:childTnLst>
                                    <p:animEffect transition="out" filter="fade">
                                      <p:cBhvr>
                                        <p:cTn id="133" dur="500"/>
                                        <p:tgtEl>
                                          <p:spTgt spid="11"/>
                                        </p:tgtEl>
                                      </p:cBhvr>
                                    </p:animEffect>
                                    <p:set>
                                      <p:cBhvr>
                                        <p:cTn id="134" dur="1" fill="hold">
                                          <p:stCondLst>
                                            <p:cond delay="499"/>
                                          </p:stCondLst>
                                        </p:cTn>
                                        <p:tgtEl>
                                          <p:spTgt spid="11"/>
                                        </p:tgtEl>
                                        <p:attrNameLst>
                                          <p:attrName>style.visibility</p:attrName>
                                        </p:attrNameLst>
                                      </p:cBhvr>
                                      <p:to>
                                        <p:strVal val="hidden"/>
                                      </p:to>
                                    </p:set>
                                  </p:childTnLst>
                                </p:cTn>
                              </p:par>
                              <p:par>
                                <p:cTn id="135" presetID="10" presetClass="exit" presetSubtype="0" fill="hold" grpId="1" nodeType="withEffect">
                                  <p:stCondLst>
                                    <p:cond delay="0"/>
                                  </p:stCondLst>
                                  <p:childTnLst>
                                    <p:animEffect transition="out" filter="fade">
                                      <p:cBhvr>
                                        <p:cTn id="136" dur="500"/>
                                        <p:tgtEl>
                                          <p:spTgt spid="12"/>
                                        </p:tgtEl>
                                      </p:cBhvr>
                                    </p:animEffect>
                                    <p:set>
                                      <p:cBhvr>
                                        <p:cTn id="137" dur="1" fill="hold">
                                          <p:stCondLst>
                                            <p:cond delay="499"/>
                                          </p:stCondLst>
                                        </p:cTn>
                                        <p:tgtEl>
                                          <p:spTgt spid="12"/>
                                        </p:tgtEl>
                                        <p:attrNameLst>
                                          <p:attrName>style.visibility</p:attrName>
                                        </p:attrNameLst>
                                      </p:cBhvr>
                                      <p:to>
                                        <p:strVal val="hidden"/>
                                      </p:to>
                                    </p:set>
                                  </p:childTnLst>
                                </p:cTn>
                              </p:par>
                              <p:par>
                                <p:cTn id="138" presetID="10" presetClass="exit" presetSubtype="0" fill="hold" grpId="1" nodeType="withEffect">
                                  <p:stCondLst>
                                    <p:cond delay="0"/>
                                  </p:stCondLst>
                                  <p:childTnLst>
                                    <p:animEffect transition="out" filter="fade">
                                      <p:cBhvr>
                                        <p:cTn id="139" dur="500"/>
                                        <p:tgtEl>
                                          <p:spTgt spid="13"/>
                                        </p:tgtEl>
                                      </p:cBhvr>
                                    </p:animEffect>
                                    <p:set>
                                      <p:cBhvr>
                                        <p:cTn id="140" dur="1" fill="hold">
                                          <p:stCondLst>
                                            <p:cond delay="499"/>
                                          </p:stCondLst>
                                        </p:cTn>
                                        <p:tgtEl>
                                          <p:spTgt spid="13"/>
                                        </p:tgtEl>
                                        <p:attrNameLst>
                                          <p:attrName>style.visibility</p:attrName>
                                        </p:attrNameLst>
                                      </p:cBhvr>
                                      <p:to>
                                        <p:strVal val="hidden"/>
                                      </p:to>
                                    </p:set>
                                  </p:childTnLst>
                                </p:cTn>
                              </p:par>
                              <p:par>
                                <p:cTn id="141" presetID="10" presetClass="exit" presetSubtype="0" fill="hold" grpId="1" nodeType="withEffect">
                                  <p:stCondLst>
                                    <p:cond delay="0"/>
                                  </p:stCondLst>
                                  <p:childTnLst>
                                    <p:animEffect transition="out" filter="fade">
                                      <p:cBhvr>
                                        <p:cTn id="142" dur="500"/>
                                        <p:tgtEl>
                                          <p:spTgt spid="14"/>
                                        </p:tgtEl>
                                      </p:cBhvr>
                                    </p:animEffect>
                                    <p:set>
                                      <p:cBhvr>
                                        <p:cTn id="143" dur="1" fill="hold">
                                          <p:stCondLst>
                                            <p:cond delay="499"/>
                                          </p:stCondLst>
                                        </p:cTn>
                                        <p:tgtEl>
                                          <p:spTgt spid="14"/>
                                        </p:tgtEl>
                                        <p:attrNameLst>
                                          <p:attrName>style.visibility</p:attrName>
                                        </p:attrNameLst>
                                      </p:cBhvr>
                                      <p:to>
                                        <p:strVal val="hidden"/>
                                      </p:to>
                                    </p:set>
                                  </p:childTnLst>
                                </p:cTn>
                              </p:par>
                              <p:par>
                                <p:cTn id="144" presetID="10" presetClass="exit" presetSubtype="0" fill="hold" grpId="1" nodeType="withEffect">
                                  <p:stCondLst>
                                    <p:cond delay="0"/>
                                  </p:stCondLst>
                                  <p:childTnLst>
                                    <p:animEffect transition="out" filter="fade">
                                      <p:cBhvr>
                                        <p:cTn id="145" dur="500"/>
                                        <p:tgtEl>
                                          <p:spTgt spid="15"/>
                                        </p:tgtEl>
                                      </p:cBhvr>
                                    </p:animEffect>
                                    <p:set>
                                      <p:cBhvr>
                                        <p:cTn id="146" dur="1" fill="hold">
                                          <p:stCondLst>
                                            <p:cond delay="499"/>
                                          </p:stCondLst>
                                        </p:cTn>
                                        <p:tgtEl>
                                          <p:spTgt spid="15"/>
                                        </p:tgtEl>
                                        <p:attrNameLst>
                                          <p:attrName>style.visibility</p:attrName>
                                        </p:attrNameLst>
                                      </p:cBhvr>
                                      <p:to>
                                        <p:strVal val="hidden"/>
                                      </p:to>
                                    </p:set>
                                  </p:childTnLst>
                                </p:cTn>
                              </p:par>
                              <p:par>
                                <p:cTn id="147" presetID="10" presetClass="exit" presetSubtype="0" fill="hold" grpId="1" nodeType="withEffect">
                                  <p:stCondLst>
                                    <p:cond delay="0"/>
                                  </p:stCondLst>
                                  <p:childTnLst>
                                    <p:animEffect transition="out" filter="fade">
                                      <p:cBhvr>
                                        <p:cTn id="148" dur="500"/>
                                        <p:tgtEl>
                                          <p:spTgt spid="16"/>
                                        </p:tgtEl>
                                      </p:cBhvr>
                                    </p:animEffect>
                                    <p:set>
                                      <p:cBhvr>
                                        <p:cTn id="149" dur="1" fill="hold">
                                          <p:stCondLst>
                                            <p:cond delay="499"/>
                                          </p:stCondLst>
                                        </p:cTn>
                                        <p:tgtEl>
                                          <p:spTgt spid="16"/>
                                        </p:tgtEl>
                                        <p:attrNameLst>
                                          <p:attrName>style.visibility</p:attrName>
                                        </p:attrNameLst>
                                      </p:cBhvr>
                                      <p:to>
                                        <p:strVal val="hidden"/>
                                      </p:to>
                                    </p:set>
                                  </p:childTnLst>
                                </p:cTn>
                              </p:par>
                              <p:par>
                                <p:cTn id="150" presetID="10" presetClass="exit" presetSubtype="0" fill="hold" grpId="1" nodeType="withEffect">
                                  <p:stCondLst>
                                    <p:cond delay="0"/>
                                  </p:stCondLst>
                                  <p:childTnLst>
                                    <p:animEffect transition="out" filter="fade">
                                      <p:cBhvr>
                                        <p:cTn id="151" dur="500"/>
                                        <p:tgtEl>
                                          <p:spTgt spid="17"/>
                                        </p:tgtEl>
                                      </p:cBhvr>
                                    </p:animEffect>
                                    <p:set>
                                      <p:cBhvr>
                                        <p:cTn id="152" dur="1" fill="hold">
                                          <p:stCondLst>
                                            <p:cond delay="499"/>
                                          </p:stCondLst>
                                        </p:cTn>
                                        <p:tgtEl>
                                          <p:spTgt spid="17"/>
                                        </p:tgtEl>
                                        <p:attrNameLst>
                                          <p:attrName>style.visibility</p:attrName>
                                        </p:attrNameLst>
                                      </p:cBhvr>
                                      <p:to>
                                        <p:strVal val="hidden"/>
                                      </p:to>
                                    </p:set>
                                  </p:childTnLst>
                                </p:cTn>
                              </p:par>
                              <p:par>
                                <p:cTn id="153" presetID="10" presetClass="exit" presetSubtype="0" fill="hold" grpId="1" nodeType="withEffect">
                                  <p:stCondLst>
                                    <p:cond delay="0"/>
                                  </p:stCondLst>
                                  <p:childTnLst>
                                    <p:animEffect transition="out" filter="fade">
                                      <p:cBhvr>
                                        <p:cTn id="154" dur="500"/>
                                        <p:tgtEl>
                                          <p:spTgt spid="18"/>
                                        </p:tgtEl>
                                      </p:cBhvr>
                                    </p:animEffect>
                                    <p:set>
                                      <p:cBhvr>
                                        <p:cTn id="155" dur="1" fill="hold">
                                          <p:stCondLst>
                                            <p:cond delay="499"/>
                                          </p:stCondLst>
                                        </p:cTn>
                                        <p:tgtEl>
                                          <p:spTgt spid="18"/>
                                        </p:tgtEl>
                                        <p:attrNameLst>
                                          <p:attrName>style.visibility</p:attrName>
                                        </p:attrNameLst>
                                      </p:cBhvr>
                                      <p:to>
                                        <p:strVal val="hidden"/>
                                      </p:to>
                                    </p:set>
                                  </p:childTnLst>
                                </p:cTn>
                              </p:par>
                              <p:par>
                                <p:cTn id="156" presetID="10" presetClass="exit" presetSubtype="0" fill="hold" grpId="1" nodeType="withEffect">
                                  <p:stCondLst>
                                    <p:cond delay="0"/>
                                  </p:stCondLst>
                                  <p:childTnLst>
                                    <p:animEffect transition="out" filter="fade">
                                      <p:cBhvr>
                                        <p:cTn id="157" dur="500"/>
                                        <p:tgtEl>
                                          <p:spTgt spid="19"/>
                                        </p:tgtEl>
                                      </p:cBhvr>
                                    </p:animEffect>
                                    <p:set>
                                      <p:cBhvr>
                                        <p:cTn id="158" dur="1" fill="hold">
                                          <p:stCondLst>
                                            <p:cond delay="499"/>
                                          </p:stCondLst>
                                        </p:cTn>
                                        <p:tgtEl>
                                          <p:spTgt spid="19"/>
                                        </p:tgtEl>
                                        <p:attrNameLst>
                                          <p:attrName>style.visibility</p:attrName>
                                        </p:attrNameLst>
                                      </p:cBhvr>
                                      <p:to>
                                        <p:strVal val="hidden"/>
                                      </p:to>
                                    </p:set>
                                  </p:childTnLst>
                                </p:cTn>
                              </p:par>
                              <p:par>
                                <p:cTn id="159" presetID="10" presetClass="exit" presetSubtype="0" fill="hold" grpId="1" nodeType="withEffect">
                                  <p:stCondLst>
                                    <p:cond delay="0"/>
                                  </p:stCondLst>
                                  <p:childTnLst>
                                    <p:animEffect transition="out" filter="fade">
                                      <p:cBhvr>
                                        <p:cTn id="160" dur="500"/>
                                        <p:tgtEl>
                                          <p:spTgt spid="20"/>
                                        </p:tgtEl>
                                      </p:cBhvr>
                                    </p:animEffect>
                                    <p:set>
                                      <p:cBhvr>
                                        <p:cTn id="161" dur="1" fill="hold">
                                          <p:stCondLst>
                                            <p:cond delay="499"/>
                                          </p:stCondLst>
                                        </p:cTn>
                                        <p:tgtEl>
                                          <p:spTgt spid="20"/>
                                        </p:tgtEl>
                                        <p:attrNameLst>
                                          <p:attrName>style.visibility</p:attrName>
                                        </p:attrNameLst>
                                      </p:cBhvr>
                                      <p:to>
                                        <p:strVal val="hidden"/>
                                      </p:to>
                                    </p:set>
                                  </p:childTnLst>
                                </p:cTn>
                              </p:par>
                              <p:par>
                                <p:cTn id="162" presetID="10" presetClass="exit" presetSubtype="0" fill="hold" grpId="1" nodeType="withEffect">
                                  <p:stCondLst>
                                    <p:cond delay="0"/>
                                  </p:stCondLst>
                                  <p:childTnLst>
                                    <p:animEffect transition="out" filter="fade">
                                      <p:cBhvr>
                                        <p:cTn id="163" dur="500"/>
                                        <p:tgtEl>
                                          <p:spTgt spid="21"/>
                                        </p:tgtEl>
                                      </p:cBhvr>
                                    </p:animEffect>
                                    <p:set>
                                      <p:cBhvr>
                                        <p:cTn id="164" dur="1" fill="hold">
                                          <p:stCondLst>
                                            <p:cond delay="499"/>
                                          </p:stCondLst>
                                        </p:cTn>
                                        <p:tgtEl>
                                          <p:spTgt spid="21"/>
                                        </p:tgtEl>
                                        <p:attrNameLst>
                                          <p:attrName>style.visibility</p:attrName>
                                        </p:attrNameLst>
                                      </p:cBhvr>
                                      <p:to>
                                        <p:strVal val="hidden"/>
                                      </p:to>
                                    </p:set>
                                  </p:childTnLst>
                                </p:cTn>
                              </p:par>
                              <p:par>
                                <p:cTn id="165" presetID="10" presetClass="exit" presetSubtype="0" fill="hold" grpId="1" nodeType="withEffect">
                                  <p:stCondLst>
                                    <p:cond delay="0"/>
                                  </p:stCondLst>
                                  <p:childTnLst>
                                    <p:animEffect transition="out" filter="fade">
                                      <p:cBhvr>
                                        <p:cTn id="166" dur="500"/>
                                        <p:tgtEl>
                                          <p:spTgt spid="22"/>
                                        </p:tgtEl>
                                      </p:cBhvr>
                                    </p:animEffect>
                                    <p:set>
                                      <p:cBhvr>
                                        <p:cTn id="167" dur="1" fill="hold">
                                          <p:stCondLst>
                                            <p:cond delay="499"/>
                                          </p:stCondLst>
                                        </p:cTn>
                                        <p:tgtEl>
                                          <p:spTgt spid="22"/>
                                        </p:tgtEl>
                                        <p:attrNameLst>
                                          <p:attrName>style.visibility</p:attrName>
                                        </p:attrNameLst>
                                      </p:cBhvr>
                                      <p:to>
                                        <p:strVal val="hidden"/>
                                      </p:to>
                                    </p:set>
                                  </p:childTnLst>
                                </p:cTn>
                              </p:par>
                              <p:par>
                                <p:cTn id="168" presetID="10" presetClass="exit" presetSubtype="0" fill="hold" grpId="1" nodeType="withEffect">
                                  <p:stCondLst>
                                    <p:cond delay="0"/>
                                  </p:stCondLst>
                                  <p:childTnLst>
                                    <p:animEffect transition="out" filter="fade">
                                      <p:cBhvr>
                                        <p:cTn id="169" dur="500"/>
                                        <p:tgtEl>
                                          <p:spTgt spid="23"/>
                                        </p:tgtEl>
                                      </p:cBhvr>
                                    </p:animEffect>
                                    <p:set>
                                      <p:cBhvr>
                                        <p:cTn id="170" dur="1" fill="hold">
                                          <p:stCondLst>
                                            <p:cond delay="499"/>
                                          </p:stCondLst>
                                        </p:cTn>
                                        <p:tgtEl>
                                          <p:spTgt spid="23"/>
                                        </p:tgtEl>
                                        <p:attrNameLst>
                                          <p:attrName>style.visibility</p:attrName>
                                        </p:attrNameLst>
                                      </p:cBhvr>
                                      <p:to>
                                        <p:strVal val="hidden"/>
                                      </p:to>
                                    </p:set>
                                  </p:childTnLst>
                                </p:cTn>
                              </p:par>
                              <p:par>
                                <p:cTn id="171" presetID="10" presetClass="exit" presetSubtype="0" fill="hold" grpId="1" nodeType="withEffect">
                                  <p:stCondLst>
                                    <p:cond delay="0"/>
                                  </p:stCondLst>
                                  <p:childTnLst>
                                    <p:animEffect transition="out" filter="fade">
                                      <p:cBhvr>
                                        <p:cTn id="172" dur="500"/>
                                        <p:tgtEl>
                                          <p:spTgt spid="24"/>
                                        </p:tgtEl>
                                      </p:cBhvr>
                                    </p:animEffect>
                                    <p:set>
                                      <p:cBhvr>
                                        <p:cTn id="173" dur="1" fill="hold">
                                          <p:stCondLst>
                                            <p:cond delay="499"/>
                                          </p:stCondLst>
                                        </p:cTn>
                                        <p:tgtEl>
                                          <p:spTgt spid="24"/>
                                        </p:tgtEl>
                                        <p:attrNameLst>
                                          <p:attrName>style.visibility</p:attrName>
                                        </p:attrNameLst>
                                      </p:cBhvr>
                                      <p:to>
                                        <p:strVal val="hidden"/>
                                      </p:to>
                                    </p:set>
                                  </p:childTnLst>
                                </p:cTn>
                              </p:par>
                              <p:par>
                                <p:cTn id="174" presetID="10" presetClass="exit" presetSubtype="0" fill="hold" grpId="1" nodeType="withEffect">
                                  <p:stCondLst>
                                    <p:cond delay="0"/>
                                  </p:stCondLst>
                                  <p:childTnLst>
                                    <p:animEffect transition="out" filter="fade">
                                      <p:cBhvr>
                                        <p:cTn id="175" dur="500"/>
                                        <p:tgtEl>
                                          <p:spTgt spid="25"/>
                                        </p:tgtEl>
                                      </p:cBhvr>
                                    </p:animEffect>
                                    <p:set>
                                      <p:cBhvr>
                                        <p:cTn id="176" dur="1" fill="hold">
                                          <p:stCondLst>
                                            <p:cond delay="499"/>
                                          </p:stCondLst>
                                        </p:cTn>
                                        <p:tgtEl>
                                          <p:spTgt spid="25"/>
                                        </p:tgtEl>
                                        <p:attrNameLst>
                                          <p:attrName>style.visibility</p:attrName>
                                        </p:attrNameLst>
                                      </p:cBhvr>
                                      <p:to>
                                        <p:strVal val="hidden"/>
                                      </p:to>
                                    </p:set>
                                  </p:childTnLst>
                                </p:cTn>
                              </p:par>
                              <p:par>
                                <p:cTn id="177" presetID="10" presetClass="exit" presetSubtype="0" fill="hold" grpId="1" nodeType="withEffect">
                                  <p:stCondLst>
                                    <p:cond delay="0"/>
                                  </p:stCondLst>
                                  <p:childTnLst>
                                    <p:animEffect transition="out" filter="fade">
                                      <p:cBhvr>
                                        <p:cTn id="178" dur="500"/>
                                        <p:tgtEl>
                                          <p:spTgt spid="26"/>
                                        </p:tgtEl>
                                      </p:cBhvr>
                                    </p:animEffect>
                                    <p:set>
                                      <p:cBhvr>
                                        <p:cTn id="179" dur="1" fill="hold">
                                          <p:stCondLst>
                                            <p:cond delay="499"/>
                                          </p:stCondLst>
                                        </p:cTn>
                                        <p:tgtEl>
                                          <p:spTgt spid="26"/>
                                        </p:tgtEl>
                                        <p:attrNameLst>
                                          <p:attrName>style.visibility</p:attrName>
                                        </p:attrNameLst>
                                      </p:cBhvr>
                                      <p:to>
                                        <p:strVal val="hidden"/>
                                      </p:to>
                                    </p:set>
                                  </p:childTnLst>
                                </p:cTn>
                              </p:par>
                              <p:par>
                                <p:cTn id="180" presetID="10" presetClass="exit" presetSubtype="0" fill="hold" grpId="1" nodeType="withEffect">
                                  <p:stCondLst>
                                    <p:cond delay="0"/>
                                  </p:stCondLst>
                                  <p:childTnLst>
                                    <p:animEffect transition="out" filter="fade">
                                      <p:cBhvr>
                                        <p:cTn id="181" dur="500"/>
                                        <p:tgtEl>
                                          <p:spTgt spid="27"/>
                                        </p:tgtEl>
                                      </p:cBhvr>
                                    </p:animEffect>
                                    <p:set>
                                      <p:cBhvr>
                                        <p:cTn id="182" dur="1" fill="hold">
                                          <p:stCondLst>
                                            <p:cond delay="499"/>
                                          </p:stCondLst>
                                        </p:cTn>
                                        <p:tgtEl>
                                          <p:spTgt spid="27"/>
                                        </p:tgtEl>
                                        <p:attrNameLst>
                                          <p:attrName>style.visibility</p:attrName>
                                        </p:attrNameLst>
                                      </p:cBhvr>
                                      <p:to>
                                        <p:strVal val="hidden"/>
                                      </p:to>
                                    </p:set>
                                  </p:childTnLst>
                                </p:cTn>
                              </p:par>
                            </p:childTnLst>
                          </p:cTn>
                        </p:par>
                        <p:par>
                          <p:cTn id="183" fill="hold">
                            <p:stCondLst>
                              <p:cond delay="2500"/>
                            </p:stCondLst>
                            <p:childTnLst>
                              <p:par>
                                <p:cTn id="184" presetID="22" presetClass="entr" presetSubtype="1" fill="hold" grpId="0" nodeType="afterEffect">
                                  <p:stCondLst>
                                    <p:cond delay="0"/>
                                  </p:stCondLst>
                                  <p:childTnLst>
                                    <p:set>
                                      <p:cBhvr>
                                        <p:cTn id="185" dur="1" fill="hold">
                                          <p:stCondLst>
                                            <p:cond delay="0"/>
                                          </p:stCondLst>
                                        </p:cTn>
                                        <p:tgtEl>
                                          <p:spTgt spid="28"/>
                                        </p:tgtEl>
                                        <p:attrNameLst>
                                          <p:attrName>style.visibility</p:attrName>
                                        </p:attrNameLst>
                                      </p:cBhvr>
                                      <p:to>
                                        <p:strVal val="visible"/>
                                      </p:to>
                                    </p:set>
                                    <p:animEffect transition="in" filter="wipe(up)">
                                      <p:cBhvr>
                                        <p:cTn id="186" dur="500"/>
                                        <p:tgtEl>
                                          <p:spTgt spid="28"/>
                                        </p:tgtEl>
                                      </p:cBhvr>
                                    </p:animEffect>
                                  </p:childTnLst>
                                </p:cTn>
                              </p:par>
                            </p:childTnLst>
                          </p:cTn>
                        </p:par>
                        <p:par>
                          <p:cTn id="187" fill="hold">
                            <p:stCondLst>
                              <p:cond delay="3000"/>
                            </p:stCondLst>
                            <p:childTnLst>
                              <p:par>
                                <p:cTn id="188" presetID="2" presetClass="entr" presetSubtype="2" fill="hold" grpId="0" nodeType="afterEffect">
                                  <p:stCondLst>
                                    <p:cond delay="0"/>
                                  </p:stCondLst>
                                  <p:childTnLst>
                                    <p:set>
                                      <p:cBhvr>
                                        <p:cTn id="189" dur="1" fill="hold">
                                          <p:stCondLst>
                                            <p:cond delay="0"/>
                                          </p:stCondLst>
                                        </p:cTn>
                                        <p:tgtEl>
                                          <p:spTgt spid="29"/>
                                        </p:tgtEl>
                                        <p:attrNameLst>
                                          <p:attrName>style.visibility</p:attrName>
                                        </p:attrNameLst>
                                      </p:cBhvr>
                                      <p:to>
                                        <p:strVal val="visible"/>
                                      </p:to>
                                    </p:set>
                                    <p:anim calcmode="lin" valueType="num">
                                      <p:cBhvr additive="base">
                                        <p:cTn id="190" dur="500" fill="hold"/>
                                        <p:tgtEl>
                                          <p:spTgt spid="29"/>
                                        </p:tgtEl>
                                        <p:attrNameLst>
                                          <p:attrName>ppt_x</p:attrName>
                                        </p:attrNameLst>
                                      </p:cBhvr>
                                      <p:tavLst>
                                        <p:tav tm="0">
                                          <p:val>
                                            <p:strVal val="1+#ppt_w/2"/>
                                          </p:val>
                                        </p:tav>
                                        <p:tav tm="100000">
                                          <p:val>
                                            <p:strVal val="#ppt_x"/>
                                          </p:val>
                                        </p:tav>
                                      </p:tavLst>
                                    </p:anim>
                                    <p:anim calcmode="lin" valueType="num">
                                      <p:cBhvr additive="base">
                                        <p:cTn id="191" dur="500" fill="hold"/>
                                        <p:tgtEl>
                                          <p:spTgt spid="29"/>
                                        </p:tgtEl>
                                        <p:attrNameLst>
                                          <p:attrName>ppt_y</p:attrName>
                                        </p:attrNameLst>
                                      </p:cBhvr>
                                      <p:tavLst>
                                        <p:tav tm="0">
                                          <p:val>
                                            <p:strVal val="#ppt_y"/>
                                          </p:val>
                                        </p:tav>
                                        <p:tav tm="100000">
                                          <p:val>
                                            <p:strVal val="#ppt_y"/>
                                          </p:val>
                                        </p:tav>
                                      </p:tavLst>
                                    </p:anim>
                                  </p:childTnLst>
                                </p:cTn>
                              </p:par>
                              <p:par>
                                <p:cTn id="192" presetID="0" presetClass="entr" presetSubtype="0" fill="hold" grpId="0" nodeType="withEffect">
                                  <p:stCondLst>
                                    <p:cond delay="250"/>
                                  </p:stCondLst>
                                  <p:iterate type="lt">
                                    <p:tmPct val="10000"/>
                                  </p:iterate>
                                  <p:childTnLst>
                                    <p:set>
                                      <p:cBhvr>
                                        <p:cTn id="193" dur="1" fill="hold">
                                          <p:stCondLst>
                                            <p:cond delay="0"/>
                                          </p:stCondLst>
                                        </p:cTn>
                                        <p:tgtEl>
                                          <p:spTgt spid="31"/>
                                        </p:tgtEl>
                                        <p:attrNameLst>
                                          <p:attrName>style.visibility</p:attrName>
                                        </p:attrNameLst>
                                      </p:cBhvr>
                                      <p:to>
                                        <p:strVal val="visible"/>
                                      </p:to>
                                    </p:set>
                                    <p:animEffect transition="in" filter="dissolve">
                                      <p:cBhvr>
                                        <p:cTn id="194" dur="500">
                                          <p:stCondLst>
                                            <p:cond delay="0"/>
                                          </p:stCondLst>
                                        </p:cTn>
                                        <p:tgtEl>
                                          <p:spTgt spid="31"/>
                                        </p:tgtEl>
                                      </p:cBhvr>
                                    </p:animEffect>
                                    <p:anim to="" calcmode="lin" valueType="num">
                                      <p:cBhvr>
                                        <p:cTn id="195" dur="500" fill="hold">
                                          <p:stCondLst>
                                            <p:cond delay="0"/>
                                          </p:stCondLst>
                                        </p:cTn>
                                        <p:tgtEl>
                                          <p:spTgt spid="31"/>
                                        </p:tgtEl>
                                        <p:attrNameLst>
                                          <p:attrName>ppt_w</p:attrName>
                                        </p:attrNameLst>
                                      </p:cBhvr>
                                      <p:tavLst>
                                        <p:tav tm="0">
                                          <p:val>
                                            <p:strVal val="#ppt_w*4"/>
                                          </p:val>
                                        </p:tav>
                                        <p:tav tm="100000">
                                          <p:val>
                                            <p:strVal val="#ppt_w"/>
                                          </p:val>
                                        </p:tav>
                                      </p:tavLst>
                                    </p:anim>
                                    <p:anim to="" calcmode="lin" valueType="num">
                                      <p:cBhvr>
                                        <p:cTn id="196" dur="500" fill="hold">
                                          <p:stCondLst>
                                            <p:cond delay="0"/>
                                          </p:stCondLst>
                                        </p:cTn>
                                        <p:tgtEl>
                                          <p:spTgt spid="31"/>
                                        </p:tgtEl>
                                        <p:attrNameLst>
                                          <p:attrName>ppt_h</p:attrName>
                                        </p:attrNameLst>
                                      </p:cBhvr>
                                      <p:tavLst>
                                        <p:tav tm="0">
                                          <p:val>
                                            <p:strVal val="#ppt_h*4"/>
                                          </p:val>
                                        </p:tav>
                                        <p:tav tm="100000">
                                          <p:val>
                                            <p:strVal val="#ppt_h"/>
                                          </p:val>
                                        </p:tav>
                                      </p:tavLst>
                                    </p:anim>
                                  </p:childTnLst>
                                </p:cTn>
                              </p:par>
                            </p:childTnLst>
                          </p:cTn>
                        </p:par>
                        <p:par>
                          <p:cTn id="197" fill="hold">
                            <p:stCondLst>
                              <p:cond delay="3850"/>
                            </p:stCondLst>
                            <p:childTnLst>
                              <p:par>
                                <p:cTn id="198" presetID="26" presetClass="emph" presetSubtype="0" fill="hold" grpId="1" nodeType="afterEffect">
                                  <p:stCondLst>
                                    <p:cond delay="0"/>
                                  </p:stCondLst>
                                  <p:iterate type="lt">
                                    <p:tmPct val="0"/>
                                  </p:iterate>
                                  <p:childTnLst>
                                    <p:animEffect transition="out" filter="fade">
                                      <p:cBhvr>
                                        <p:cTn id="199" dur="500" tmFilter="0, 0; .2, .5; .8, .5; 1, 0"/>
                                        <p:tgtEl>
                                          <p:spTgt spid="31"/>
                                        </p:tgtEl>
                                      </p:cBhvr>
                                    </p:animEffect>
                                    <p:animScale>
                                      <p:cBhvr>
                                        <p:cTn id="200" dur="250" autoRev="1" fill="hold"/>
                                        <p:tgtEl>
                                          <p:spTgt spid="31"/>
                                        </p:tgtEl>
                                      </p:cBhvr>
                                      <p:by x="105000" y="105000"/>
                                    </p:animScale>
                                  </p:childTnLst>
                                </p:cTn>
                              </p:par>
                            </p:childTnLst>
                          </p:cTn>
                        </p:par>
                        <p:par>
                          <p:cTn id="201" fill="hold">
                            <p:stCondLst>
                              <p:cond delay="4350"/>
                            </p:stCondLst>
                            <p:childTnLst>
                              <p:par>
                                <p:cTn id="202" presetID="18" presetClass="entr" presetSubtype="6" fill="hold" grpId="0" nodeType="afterEffect">
                                  <p:stCondLst>
                                    <p:cond delay="150"/>
                                  </p:stCondLst>
                                  <p:childTnLst>
                                    <p:set>
                                      <p:cBhvr>
                                        <p:cTn id="203" dur="1" fill="hold">
                                          <p:stCondLst>
                                            <p:cond delay="0"/>
                                          </p:stCondLst>
                                        </p:cTn>
                                        <p:tgtEl>
                                          <p:spTgt spid="30"/>
                                        </p:tgtEl>
                                        <p:attrNameLst>
                                          <p:attrName>style.visibility</p:attrName>
                                        </p:attrNameLst>
                                      </p:cBhvr>
                                      <p:to>
                                        <p:strVal val="visible"/>
                                      </p:to>
                                    </p:set>
                                    <p:animEffect transition="in" filter="strips(downRight)">
                                      <p:cBhvr>
                                        <p:cTn id="204" dur="500"/>
                                        <p:tgtEl>
                                          <p:spTgt spid="30"/>
                                        </p:tgtEl>
                                      </p:cBhvr>
                                    </p:animEffect>
                                  </p:childTnLst>
                                </p:cTn>
                              </p:par>
                              <p:par>
                                <p:cTn id="205" presetID="22" presetClass="entr" presetSubtype="8" fill="hold" grpId="0" nodeType="withEffect">
                                  <p:stCondLst>
                                    <p:cond delay="0"/>
                                  </p:stCondLst>
                                  <p:childTnLst>
                                    <p:set>
                                      <p:cBhvr>
                                        <p:cTn id="206" dur="1" fill="hold">
                                          <p:stCondLst>
                                            <p:cond delay="0"/>
                                          </p:stCondLst>
                                        </p:cTn>
                                        <p:tgtEl>
                                          <p:spTgt spid="41"/>
                                        </p:tgtEl>
                                        <p:attrNameLst>
                                          <p:attrName>style.visibility</p:attrName>
                                        </p:attrNameLst>
                                      </p:cBhvr>
                                      <p:to>
                                        <p:strVal val="visible"/>
                                      </p:to>
                                    </p:set>
                                    <p:animEffect transition="in" filter="wipe(left)">
                                      <p:cBhvr>
                                        <p:cTn id="207" dur="500"/>
                                        <p:tgtEl>
                                          <p:spTgt spid="41"/>
                                        </p:tgtEl>
                                      </p:cBhvr>
                                    </p:animEffect>
                                  </p:childTnLst>
                                </p:cTn>
                              </p:par>
                              <p:par>
                                <p:cTn id="208" presetID="18" presetClass="emph" presetSubtype="0" fill="hold" grpId="1" nodeType="withEffect">
                                  <p:stCondLst>
                                    <p:cond delay="0"/>
                                  </p:stCondLst>
                                  <p:childTnLst>
                                    <p:set>
                                      <p:cBhvr override="childStyle">
                                        <p:cTn id="209" dur="500" fill="hold"/>
                                        <p:tgtEl>
                                          <p:spTgt spid="41"/>
                                        </p:tgtEl>
                                        <p:attrNameLst>
                                          <p:attrName>style.textDecorationUnderline</p:attrName>
                                        </p:attrNameLst>
                                      </p:cBhvr>
                                      <p:to>
                                        <p:strVal val="true"/>
                                      </p:to>
                                    </p:set>
                                  </p:childTnLst>
                                </p:cTn>
                              </p:par>
                              <p:par>
                                <p:cTn id="210" presetID="16" presetClass="exit" presetSubtype="21" fill="hold" grpId="2" nodeType="withEffect">
                                  <p:stCondLst>
                                    <p:cond delay="600"/>
                                  </p:stCondLst>
                                  <p:childTnLst>
                                    <p:animEffect transition="out" filter="barn(inVertical)">
                                      <p:cBhvr>
                                        <p:cTn id="211" dur="500"/>
                                        <p:tgtEl>
                                          <p:spTgt spid="41"/>
                                        </p:tgtEl>
                                      </p:cBhvr>
                                    </p:animEffect>
                                    <p:set>
                                      <p:cBhvr>
                                        <p:cTn id="212" dur="1" fill="hold">
                                          <p:stCondLst>
                                            <p:cond delay="499"/>
                                          </p:stCondLst>
                                        </p:cTn>
                                        <p:tgtEl>
                                          <p:spTgt spid="41"/>
                                        </p:tgtEl>
                                        <p:attrNameLst>
                                          <p:attrName>style.visibility</p:attrName>
                                        </p:attrNameLst>
                                      </p:cBhvr>
                                      <p:to>
                                        <p:strVal val="hidden"/>
                                      </p:to>
                                    </p:set>
                                  </p:childTnLst>
                                </p:cTn>
                              </p:par>
                              <p:par>
                                <p:cTn id="213" presetID="0" presetClass="entr" presetSubtype="0" fill="hold" grpId="0" nodeType="withEffect">
                                  <p:stCondLst>
                                    <p:cond delay="350"/>
                                  </p:stCondLst>
                                  <p:childTnLst>
                                    <p:set>
                                      <p:cBhvr>
                                        <p:cTn id="214" dur="1" fill="hold">
                                          <p:stCondLst>
                                            <p:cond delay="0"/>
                                          </p:stCondLst>
                                        </p:cTn>
                                        <p:tgtEl>
                                          <p:spTgt spid="42"/>
                                        </p:tgtEl>
                                        <p:attrNameLst>
                                          <p:attrName>style.visibility</p:attrName>
                                        </p:attrNameLst>
                                      </p:cBhvr>
                                      <p:to>
                                        <p:strVal val="visible"/>
                                      </p:to>
                                    </p:set>
                                    <p:animEffect transition="in" filter="dissolve">
                                      <p:cBhvr>
                                        <p:cTn id="215" dur="500">
                                          <p:stCondLst>
                                            <p:cond delay="0"/>
                                          </p:stCondLst>
                                        </p:cTn>
                                        <p:tgtEl>
                                          <p:spTgt spid="42"/>
                                        </p:tgtEl>
                                      </p:cBhvr>
                                    </p:animEffect>
                                    <p:anim to="" calcmode="lin" valueType="num">
                                      <p:cBhvr>
                                        <p:cTn id="216" dur="500" fill="hold">
                                          <p:stCondLst>
                                            <p:cond delay="0"/>
                                          </p:stCondLst>
                                        </p:cTn>
                                        <p:tgtEl>
                                          <p:spTgt spid="42"/>
                                        </p:tgtEl>
                                        <p:attrNameLst>
                                          <p:attrName>ppt_w</p:attrName>
                                        </p:attrNameLst>
                                      </p:cBhvr>
                                      <p:tavLst>
                                        <p:tav tm="0">
                                          <p:val>
                                            <p:strVal val="#ppt_w*4"/>
                                          </p:val>
                                        </p:tav>
                                        <p:tav tm="100000">
                                          <p:val>
                                            <p:strVal val="#ppt_w"/>
                                          </p:val>
                                        </p:tav>
                                      </p:tavLst>
                                    </p:anim>
                                    <p:anim to="" calcmode="lin" valueType="num">
                                      <p:cBhvr>
                                        <p:cTn id="217" dur="500" fill="hold">
                                          <p:stCondLst>
                                            <p:cond delay="0"/>
                                          </p:stCondLst>
                                        </p:cTn>
                                        <p:tgtEl>
                                          <p:spTgt spid="42"/>
                                        </p:tgtEl>
                                        <p:attrNameLst>
                                          <p:attrName>ppt_h</p:attrName>
                                        </p:attrNameLst>
                                      </p:cBhvr>
                                      <p:tavLst>
                                        <p:tav tm="0">
                                          <p:val>
                                            <p:strVal val="#ppt_h*4"/>
                                          </p:val>
                                        </p:tav>
                                        <p:tav tm="100000">
                                          <p:val>
                                            <p:strVal val="#ppt_h"/>
                                          </p:val>
                                        </p:tav>
                                      </p:tavLst>
                                    </p:anim>
                                  </p:childTnLst>
                                </p:cTn>
                              </p:par>
                            </p:childTnLst>
                          </p:cTn>
                        </p:par>
                      </p:childTnLst>
                    </p:cTn>
                  </p:par>
                  <p:par>
                    <p:cTn id="218" fill="hold">
                      <p:stCondLst>
                        <p:cond delay="indefinite"/>
                      </p:stCondLst>
                      <p:childTnLst>
                        <p:par>
                          <p:cTn id="219" fill="hold">
                            <p:stCondLst>
                              <p:cond delay="0"/>
                            </p:stCondLst>
                            <p:childTnLst>
                              <p:par>
                                <p:cTn id="220" presetID="39" presetClass="entr" presetSubtype="0" accel="100000" fill="hold" grpId="0" nodeType="clickEffect">
                                  <p:stCondLst>
                                    <p:cond delay="0"/>
                                  </p:stCondLst>
                                  <p:childTnLst>
                                    <p:set>
                                      <p:cBhvr>
                                        <p:cTn id="221" dur="1" fill="hold">
                                          <p:stCondLst>
                                            <p:cond delay="0"/>
                                          </p:stCondLst>
                                        </p:cTn>
                                        <p:tgtEl>
                                          <p:spTgt spid="38"/>
                                        </p:tgtEl>
                                        <p:attrNameLst>
                                          <p:attrName>style.visibility</p:attrName>
                                        </p:attrNameLst>
                                      </p:cBhvr>
                                      <p:to>
                                        <p:strVal val="visible"/>
                                      </p:to>
                                    </p:set>
                                    <p:anim calcmode="lin" valueType="num">
                                      <p:cBhvr>
                                        <p:cTn id="222" dur="1000" fill="hold"/>
                                        <p:tgtEl>
                                          <p:spTgt spid="38"/>
                                        </p:tgtEl>
                                        <p:attrNameLst>
                                          <p:attrName>ppt_h</p:attrName>
                                        </p:attrNameLst>
                                      </p:cBhvr>
                                      <p:tavLst>
                                        <p:tav tm="0">
                                          <p:val>
                                            <p:strVal val="#ppt_h/20"/>
                                          </p:val>
                                        </p:tav>
                                        <p:tav tm="50000">
                                          <p:val>
                                            <p:strVal val="#ppt_h/20"/>
                                          </p:val>
                                        </p:tav>
                                        <p:tav tm="100000">
                                          <p:val>
                                            <p:strVal val="#ppt_h"/>
                                          </p:val>
                                        </p:tav>
                                      </p:tavLst>
                                    </p:anim>
                                    <p:anim calcmode="lin" valueType="num">
                                      <p:cBhvr>
                                        <p:cTn id="223" dur="1000" fill="hold"/>
                                        <p:tgtEl>
                                          <p:spTgt spid="38"/>
                                        </p:tgtEl>
                                        <p:attrNameLst>
                                          <p:attrName>ppt_w</p:attrName>
                                        </p:attrNameLst>
                                      </p:cBhvr>
                                      <p:tavLst>
                                        <p:tav tm="0">
                                          <p:val>
                                            <p:strVal val="#ppt_w+.3"/>
                                          </p:val>
                                        </p:tav>
                                        <p:tav tm="50000">
                                          <p:val>
                                            <p:strVal val="#ppt_w+.3"/>
                                          </p:val>
                                        </p:tav>
                                        <p:tav tm="100000">
                                          <p:val>
                                            <p:strVal val="#ppt_w"/>
                                          </p:val>
                                        </p:tav>
                                      </p:tavLst>
                                    </p:anim>
                                    <p:anim calcmode="lin" valueType="num">
                                      <p:cBhvr>
                                        <p:cTn id="224" dur="1000" fill="hold"/>
                                        <p:tgtEl>
                                          <p:spTgt spid="38"/>
                                        </p:tgtEl>
                                        <p:attrNameLst>
                                          <p:attrName>ppt_x</p:attrName>
                                        </p:attrNameLst>
                                      </p:cBhvr>
                                      <p:tavLst>
                                        <p:tav tm="0">
                                          <p:val>
                                            <p:strVal val="#ppt_x-.3"/>
                                          </p:val>
                                        </p:tav>
                                        <p:tav tm="50000">
                                          <p:val>
                                            <p:strVal val="#ppt_x"/>
                                          </p:val>
                                        </p:tav>
                                        <p:tav tm="100000">
                                          <p:val>
                                            <p:strVal val="#ppt_x"/>
                                          </p:val>
                                        </p:tav>
                                      </p:tavLst>
                                    </p:anim>
                                    <p:anim calcmode="lin" valueType="num">
                                      <p:cBhvr>
                                        <p:cTn id="225" dur="1000" fill="hold"/>
                                        <p:tgtEl>
                                          <p:spTgt spid="38"/>
                                        </p:tgtEl>
                                        <p:attrNameLst>
                                          <p:attrName>ppt_y</p:attrName>
                                        </p:attrNameLst>
                                      </p:cBhvr>
                                      <p:tavLst>
                                        <p:tav tm="0">
                                          <p:val>
                                            <p:strVal val="#ppt_y"/>
                                          </p:val>
                                        </p:tav>
                                        <p:tav tm="100000">
                                          <p:val>
                                            <p:strVal val="#ppt_y"/>
                                          </p:val>
                                        </p:tav>
                                      </p:tavLst>
                                    </p:anim>
                                  </p:childTnLst>
                                </p:cTn>
                              </p:par>
                              <p:par>
                                <p:cTn id="226" presetID="23" presetClass="entr" presetSubtype="16" fill="hold" grpId="0" nodeType="withEffect">
                                  <p:stCondLst>
                                    <p:cond delay="750"/>
                                  </p:stCondLst>
                                  <p:childTnLst>
                                    <p:set>
                                      <p:cBhvr>
                                        <p:cTn id="227" dur="1" fill="hold">
                                          <p:stCondLst>
                                            <p:cond delay="0"/>
                                          </p:stCondLst>
                                        </p:cTn>
                                        <p:tgtEl>
                                          <p:spTgt spid="39"/>
                                        </p:tgtEl>
                                        <p:attrNameLst>
                                          <p:attrName>style.visibility</p:attrName>
                                        </p:attrNameLst>
                                      </p:cBhvr>
                                      <p:to>
                                        <p:strVal val="visible"/>
                                      </p:to>
                                    </p:set>
                                    <p:anim calcmode="lin" valueType="num">
                                      <p:cBhvr>
                                        <p:cTn id="228" dur="500" fill="hold"/>
                                        <p:tgtEl>
                                          <p:spTgt spid="39"/>
                                        </p:tgtEl>
                                        <p:attrNameLst>
                                          <p:attrName>ppt_w</p:attrName>
                                        </p:attrNameLst>
                                      </p:cBhvr>
                                      <p:tavLst>
                                        <p:tav tm="0">
                                          <p:val>
                                            <p:fltVal val="0"/>
                                          </p:val>
                                        </p:tav>
                                        <p:tav tm="100000">
                                          <p:val>
                                            <p:strVal val="#ppt_w"/>
                                          </p:val>
                                        </p:tav>
                                      </p:tavLst>
                                    </p:anim>
                                    <p:anim calcmode="lin" valueType="num">
                                      <p:cBhvr>
                                        <p:cTn id="229" dur="500" fill="hold"/>
                                        <p:tgtEl>
                                          <p:spTgt spid="39"/>
                                        </p:tgtEl>
                                        <p:attrNameLst>
                                          <p:attrName>ppt_h</p:attrName>
                                        </p:attrNameLst>
                                      </p:cBhvr>
                                      <p:tavLst>
                                        <p:tav tm="0">
                                          <p:val>
                                            <p:fltVal val="0"/>
                                          </p:val>
                                        </p:tav>
                                        <p:tav tm="100000">
                                          <p:val>
                                            <p:strVal val="#ppt_h"/>
                                          </p:val>
                                        </p:tav>
                                      </p:tavLst>
                                    </p:anim>
                                  </p:childTnLst>
                                </p:cTn>
                              </p:par>
                            </p:childTnLst>
                          </p:cTn>
                        </p:par>
                      </p:childTnLst>
                    </p:cTn>
                  </p:par>
                  <p:par>
                    <p:cTn id="230" fill="hold">
                      <p:stCondLst>
                        <p:cond delay="indefinite"/>
                      </p:stCondLst>
                      <p:childTnLst>
                        <p:par>
                          <p:cTn id="231" fill="hold">
                            <p:stCondLst>
                              <p:cond delay="0"/>
                            </p:stCondLst>
                            <p:childTnLst>
                              <p:par>
                                <p:cTn id="232" presetID="23" presetClass="exit" presetSubtype="32" fill="hold" grpId="1" nodeType="clickEffect">
                                  <p:stCondLst>
                                    <p:cond delay="0"/>
                                  </p:stCondLst>
                                  <p:childTnLst>
                                    <p:anim calcmode="lin" valueType="num">
                                      <p:cBhvr>
                                        <p:cTn id="233" dur="1000"/>
                                        <p:tgtEl>
                                          <p:spTgt spid="38"/>
                                        </p:tgtEl>
                                        <p:attrNameLst>
                                          <p:attrName>ppt_w</p:attrName>
                                        </p:attrNameLst>
                                      </p:cBhvr>
                                      <p:tavLst>
                                        <p:tav tm="0">
                                          <p:val>
                                            <p:strVal val="ppt_w"/>
                                          </p:val>
                                        </p:tav>
                                        <p:tav tm="100000">
                                          <p:val>
                                            <p:fltVal val="0"/>
                                          </p:val>
                                        </p:tav>
                                      </p:tavLst>
                                    </p:anim>
                                    <p:anim calcmode="lin" valueType="num">
                                      <p:cBhvr>
                                        <p:cTn id="234" dur="1000"/>
                                        <p:tgtEl>
                                          <p:spTgt spid="38"/>
                                        </p:tgtEl>
                                        <p:attrNameLst>
                                          <p:attrName>ppt_h</p:attrName>
                                        </p:attrNameLst>
                                      </p:cBhvr>
                                      <p:tavLst>
                                        <p:tav tm="0">
                                          <p:val>
                                            <p:strVal val="ppt_h"/>
                                          </p:val>
                                        </p:tav>
                                        <p:tav tm="100000">
                                          <p:val>
                                            <p:fltVal val="0"/>
                                          </p:val>
                                        </p:tav>
                                      </p:tavLst>
                                    </p:anim>
                                    <p:set>
                                      <p:cBhvr>
                                        <p:cTn id="235" dur="1" fill="hold">
                                          <p:stCondLst>
                                            <p:cond delay="999"/>
                                          </p:stCondLst>
                                        </p:cTn>
                                        <p:tgtEl>
                                          <p:spTgt spid="38"/>
                                        </p:tgtEl>
                                        <p:attrNameLst>
                                          <p:attrName>style.visibility</p:attrName>
                                        </p:attrNameLst>
                                      </p:cBhvr>
                                      <p:to>
                                        <p:strVal val="hidden"/>
                                      </p:to>
                                    </p:set>
                                  </p:childTnLst>
                                </p:cTn>
                              </p:par>
                              <p:par>
                                <p:cTn id="236" presetID="42" presetClass="path" presetSubtype="0" accel="50000" decel="50000" fill="hold" grpId="2" nodeType="withEffect">
                                  <p:stCondLst>
                                    <p:cond delay="0"/>
                                  </p:stCondLst>
                                  <p:childTnLst>
                                    <p:animMotion origin="layout" path="M -5.55556E-7 7.40741E-7 L 0.20608 -0.13843 " pathEditMode="relative" rAng="0" ptsTypes="AA">
                                      <p:cBhvr>
                                        <p:cTn id="237" dur="1000" fill="hold"/>
                                        <p:tgtEl>
                                          <p:spTgt spid="38"/>
                                        </p:tgtEl>
                                        <p:attrNameLst>
                                          <p:attrName>ppt_x</p:attrName>
                                          <p:attrName>ppt_y</p:attrName>
                                        </p:attrNameLst>
                                      </p:cBhvr>
                                      <p:rCtr x="10295" y="-6921"/>
                                    </p:animMotion>
                                  </p:childTnLst>
                                </p:cTn>
                              </p:par>
                              <p:par>
                                <p:cTn id="238" presetID="23" presetClass="exit" presetSubtype="32" fill="hold" grpId="1" nodeType="withEffect">
                                  <p:stCondLst>
                                    <p:cond delay="1000"/>
                                  </p:stCondLst>
                                  <p:childTnLst>
                                    <p:anim calcmode="lin" valueType="num">
                                      <p:cBhvr>
                                        <p:cTn id="239" dur="500"/>
                                        <p:tgtEl>
                                          <p:spTgt spid="39"/>
                                        </p:tgtEl>
                                        <p:attrNameLst>
                                          <p:attrName>ppt_w</p:attrName>
                                        </p:attrNameLst>
                                      </p:cBhvr>
                                      <p:tavLst>
                                        <p:tav tm="0">
                                          <p:val>
                                            <p:strVal val="ppt_w"/>
                                          </p:val>
                                        </p:tav>
                                        <p:tav tm="100000">
                                          <p:val>
                                            <p:fltVal val="0"/>
                                          </p:val>
                                        </p:tav>
                                      </p:tavLst>
                                    </p:anim>
                                    <p:anim calcmode="lin" valueType="num">
                                      <p:cBhvr>
                                        <p:cTn id="240" dur="500"/>
                                        <p:tgtEl>
                                          <p:spTgt spid="39"/>
                                        </p:tgtEl>
                                        <p:attrNameLst>
                                          <p:attrName>ppt_h</p:attrName>
                                        </p:attrNameLst>
                                      </p:cBhvr>
                                      <p:tavLst>
                                        <p:tav tm="0">
                                          <p:val>
                                            <p:strVal val="ppt_h"/>
                                          </p:val>
                                        </p:tav>
                                        <p:tav tm="100000">
                                          <p:val>
                                            <p:fltVal val="0"/>
                                          </p:val>
                                        </p:tav>
                                      </p:tavLst>
                                    </p:anim>
                                    <p:set>
                                      <p:cBhvr>
                                        <p:cTn id="241" dur="1" fill="hold">
                                          <p:stCondLst>
                                            <p:cond delay="499"/>
                                          </p:stCondLst>
                                        </p:cTn>
                                        <p:tgtEl>
                                          <p:spTgt spid="39"/>
                                        </p:tgtEl>
                                        <p:attrNameLst>
                                          <p:attrName>style.visibility</p:attrName>
                                        </p:attrNameLst>
                                      </p:cBhvr>
                                      <p:to>
                                        <p:strVal val="hidden"/>
                                      </p:to>
                                    </p:set>
                                  </p:childTnLst>
                                </p:cTn>
                              </p:par>
                            </p:childTnLst>
                          </p:cTn>
                        </p:par>
                        <p:par>
                          <p:cTn id="242" fill="hold">
                            <p:stCondLst>
                              <p:cond delay="1500"/>
                            </p:stCondLst>
                            <p:childTnLst>
                              <p:par>
                                <p:cTn id="243" presetID="0" presetClass="entr" presetSubtype="0" fill="hold" grpId="0" nodeType="afterEffect">
                                  <p:stCondLst>
                                    <p:cond delay="0"/>
                                  </p:stCondLst>
                                  <p:childTnLst>
                                    <p:set>
                                      <p:cBhvr>
                                        <p:cTn id="244" dur="1" fill="hold">
                                          <p:stCondLst>
                                            <p:cond delay="0"/>
                                          </p:stCondLst>
                                        </p:cTn>
                                        <p:tgtEl>
                                          <p:spTgt spid="6"/>
                                        </p:tgtEl>
                                        <p:attrNameLst>
                                          <p:attrName>style.visibility</p:attrName>
                                        </p:attrNameLst>
                                      </p:cBhvr>
                                      <p:to>
                                        <p:strVal val="visible"/>
                                      </p:to>
                                    </p:set>
                                    <p:animEffect transition="in" filter="dissolve">
                                      <p:cBhvr>
                                        <p:cTn id="245" dur="500">
                                          <p:stCondLst>
                                            <p:cond delay="0"/>
                                          </p:stCondLst>
                                        </p:cTn>
                                        <p:tgtEl>
                                          <p:spTgt spid="6"/>
                                        </p:tgtEl>
                                      </p:cBhvr>
                                    </p:animEffect>
                                    <p:anim to="" calcmode="lin" valueType="num">
                                      <p:cBhvr>
                                        <p:cTn id="246" dur="500" fill="hold">
                                          <p:stCondLst>
                                            <p:cond delay="0"/>
                                          </p:stCondLst>
                                        </p:cTn>
                                        <p:tgtEl>
                                          <p:spTgt spid="6"/>
                                        </p:tgtEl>
                                        <p:attrNameLst>
                                          <p:attrName>ppt_w</p:attrName>
                                        </p:attrNameLst>
                                      </p:cBhvr>
                                      <p:tavLst>
                                        <p:tav tm="0">
                                          <p:val>
                                            <p:strVal val="#ppt_w*4"/>
                                          </p:val>
                                        </p:tav>
                                        <p:tav tm="100000">
                                          <p:val>
                                            <p:strVal val="#ppt_w"/>
                                          </p:val>
                                        </p:tav>
                                      </p:tavLst>
                                    </p:anim>
                                    <p:anim to="" calcmode="lin" valueType="num">
                                      <p:cBhvr>
                                        <p:cTn id="247" dur="500" fill="hold">
                                          <p:stCondLst>
                                            <p:cond delay="0"/>
                                          </p:stCondLst>
                                        </p:cTn>
                                        <p:tgtEl>
                                          <p:spTgt spid="6"/>
                                        </p:tgtEl>
                                        <p:attrNameLst>
                                          <p:attrName>ppt_h</p:attrName>
                                        </p:attrNameLst>
                                      </p:cBhvr>
                                      <p:tavLst>
                                        <p:tav tm="0">
                                          <p:val>
                                            <p:strVal val="#ppt_h*4"/>
                                          </p:val>
                                        </p:tav>
                                        <p:tav tm="100000">
                                          <p:val>
                                            <p:strVal val="#ppt_h"/>
                                          </p:val>
                                        </p:tav>
                                      </p:tavLst>
                                    </p:anim>
                                  </p:childTnLst>
                                </p:cTn>
                              </p:par>
                              <p:par>
                                <p:cTn id="248" presetID="39" presetClass="entr" presetSubtype="0" accel="100000" fill="hold" grpId="0" nodeType="withEffect">
                                  <p:stCondLst>
                                    <p:cond delay="100"/>
                                  </p:stCondLst>
                                  <p:childTnLst>
                                    <p:set>
                                      <p:cBhvr>
                                        <p:cTn id="249" dur="1" fill="hold">
                                          <p:stCondLst>
                                            <p:cond delay="0"/>
                                          </p:stCondLst>
                                        </p:cTn>
                                        <p:tgtEl>
                                          <p:spTgt spid="32"/>
                                        </p:tgtEl>
                                        <p:attrNameLst>
                                          <p:attrName>style.visibility</p:attrName>
                                        </p:attrNameLst>
                                      </p:cBhvr>
                                      <p:to>
                                        <p:strVal val="visible"/>
                                      </p:to>
                                    </p:set>
                                    <p:anim calcmode="lin" valueType="num">
                                      <p:cBhvr>
                                        <p:cTn id="250" dur="1000" fill="hold"/>
                                        <p:tgtEl>
                                          <p:spTgt spid="32"/>
                                        </p:tgtEl>
                                        <p:attrNameLst>
                                          <p:attrName>ppt_h</p:attrName>
                                        </p:attrNameLst>
                                      </p:cBhvr>
                                      <p:tavLst>
                                        <p:tav tm="0">
                                          <p:val>
                                            <p:strVal val="#ppt_h/20"/>
                                          </p:val>
                                        </p:tav>
                                        <p:tav tm="50000">
                                          <p:val>
                                            <p:strVal val="#ppt_h/20"/>
                                          </p:val>
                                        </p:tav>
                                        <p:tav tm="100000">
                                          <p:val>
                                            <p:strVal val="#ppt_h"/>
                                          </p:val>
                                        </p:tav>
                                      </p:tavLst>
                                    </p:anim>
                                    <p:anim calcmode="lin" valueType="num">
                                      <p:cBhvr>
                                        <p:cTn id="251" dur="1000" fill="hold"/>
                                        <p:tgtEl>
                                          <p:spTgt spid="32"/>
                                        </p:tgtEl>
                                        <p:attrNameLst>
                                          <p:attrName>ppt_w</p:attrName>
                                        </p:attrNameLst>
                                      </p:cBhvr>
                                      <p:tavLst>
                                        <p:tav tm="0">
                                          <p:val>
                                            <p:strVal val="#ppt_w+.3"/>
                                          </p:val>
                                        </p:tav>
                                        <p:tav tm="50000">
                                          <p:val>
                                            <p:strVal val="#ppt_w+.3"/>
                                          </p:val>
                                        </p:tav>
                                        <p:tav tm="100000">
                                          <p:val>
                                            <p:strVal val="#ppt_w"/>
                                          </p:val>
                                        </p:tav>
                                      </p:tavLst>
                                    </p:anim>
                                    <p:anim calcmode="lin" valueType="num">
                                      <p:cBhvr>
                                        <p:cTn id="252" dur="1000" fill="hold"/>
                                        <p:tgtEl>
                                          <p:spTgt spid="32"/>
                                        </p:tgtEl>
                                        <p:attrNameLst>
                                          <p:attrName>ppt_x</p:attrName>
                                        </p:attrNameLst>
                                      </p:cBhvr>
                                      <p:tavLst>
                                        <p:tav tm="0">
                                          <p:val>
                                            <p:strVal val="#ppt_x-.3"/>
                                          </p:val>
                                        </p:tav>
                                        <p:tav tm="50000">
                                          <p:val>
                                            <p:strVal val="#ppt_x"/>
                                          </p:val>
                                        </p:tav>
                                        <p:tav tm="100000">
                                          <p:val>
                                            <p:strVal val="#ppt_x"/>
                                          </p:val>
                                        </p:tav>
                                      </p:tavLst>
                                    </p:anim>
                                    <p:anim calcmode="lin" valueType="num">
                                      <p:cBhvr>
                                        <p:cTn id="253" dur="1000" fill="hold"/>
                                        <p:tgtEl>
                                          <p:spTgt spid="32"/>
                                        </p:tgtEl>
                                        <p:attrNameLst>
                                          <p:attrName>ppt_y</p:attrName>
                                        </p:attrNameLst>
                                      </p:cBhvr>
                                      <p:tavLst>
                                        <p:tav tm="0">
                                          <p:val>
                                            <p:strVal val="#ppt_y"/>
                                          </p:val>
                                        </p:tav>
                                        <p:tav tm="100000">
                                          <p:val>
                                            <p:strVal val="#ppt_y"/>
                                          </p:val>
                                        </p:tav>
                                      </p:tavLst>
                                    </p:anim>
                                  </p:childTnLst>
                                </p:cTn>
                              </p:par>
                              <p:par>
                                <p:cTn id="254" presetID="39" presetClass="entr" presetSubtype="0" accel="100000" fill="hold" grpId="0" nodeType="withEffect">
                                  <p:stCondLst>
                                    <p:cond delay="650"/>
                                  </p:stCondLst>
                                  <p:childTnLst>
                                    <p:set>
                                      <p:cBhvr>
                                        <p:cTn id="255" dur="1" fill="hold">
                                          <p:stCondLst>
                                            <p:cond delay="0"/>
                                          </p:stCondLst>
                                        </p:cTn>
                                        <p:tgtEl>
                                          <p:spTgt spid="33"/>
                                        </p:tgtEl>
                                        <p:attrNameLst>
                                          <p:attrName>style.visibility</p:attrName>
                                        </p:attrNameLst>
                                      </p:cBhvr>
                                      <p:to>
                                        <p:strVal val="visible"/>
                                      </p:to>
                                    </p:set>
                                    <p:anim calcmode="lin" valueType="num">
                                      <p:cBhvr>
                                        <p:cTn id="256" dur="1000" fill="hold"/>
                                        <p:tgtEl>
                                          <p:spTgt spid="33"/>
                                        </p:tgtEl>
                                        <p:attrNameLst>
                                          <p:attrName>ppt_h</p:attrName>
                                        </p:attrNameLst>
                                      </p:cBhvr>
                                      <p:tavLst>
                                        <p:tav tm="0">
                                          <p:val>
                                            <p:strVal val="#ppt_h/20"/>
                                          </p:val>
                                        </p:tav>
                                        <p:tav tm="50000">
                                          <p:val>
                                            <p:strVal val="#ppt_h/20"/>
                                          </p:val>
                                        </p:tav>
                                        <p:tav tm="100000">
                                          <p:val>
                                            <p:strVal val="#ppt_h"/>
                                          </p:val>
                                        </p:tav>
                                      </p:tavLst>
                                    </p:anim>
                                    <p:anim calcmode="lin" valueType="num">
                                      <p:cBhvr>
                                        <p:cTn id="257" dur="1000" fill="hold"/>
                                        <p:tgtEl>
                                          <p:spTgt spid="33"/>
                                        </p:tgtEl>
                                        <p:attrNameLst>
                                          <p:attrName>ppt_w</p:attrName>
                                        </p:attrNameLst>
                                      </p:cBhvr>
                                      <p:tavLst>
                                        <p:tav tm="0">
                                          <p:val>
                                            <p:strVal val="#ppt_w+.3"/>
                                          </p:val>
                                        </p:tav>
                                        <p:tav tm="50000">
                                          <p:val>
                                            <p:strVal val="#ppt_w+.3"/>
                                          </p:val>
                                        </p:tav>
                                        <p:tav tm="100000">
                                          <p:val>
                                            <p:strVal val="#ppt_w"/>
                                          </p:val>
                                        </p:tav>
                                      </p:tavLst>
                                    </p:anim>
                                    <p:anim calcmode="lin" valueType="num">
                                      <p:cBhvr>
                                        <p:cTn id="258" dur="1000" fill="hold"/>
                                        <p:tgtEl>
                                          <p:spTgt spid="33"/>
                                        </p:tgtEl>
                                        <p:attrNameLst>
                                          <p:attrName>ppt_x</p:attrName>
                                        </p:attrNameLst>
                                      </p:cBhvr>
                                      <p:tavLst>
                                        <p:tav tm="0">
                                          <p:val>
                                            <p:strVal val="#ppt_x-.3"/>
                                          </p:val>
                                        </p:tav>
                                        <p:tav tm="50000">
                                          <p:val>
                                            <p:strVal val="#ppt_x"/>
                                          </p:val>
                                        </p:tav>
                                        <p:tav tm="100000">
                                          <p:val>
                                            <p:strVal val="#ppt_x"/>
                                          </p:val>
                                        </p:tav>
                                      </p:tavLst>
                                    </p:anim>
                                    <p:anim calcmode="lin" valueType="num">
                                      <p:cBhvr>
                                        <p:cTn id="259" dur="1000" fill="hold"/>
                                        <p:tgtEl>
                                          <p:spTgt spid="33"/>
                                        </p:tgtEl>
                                        <p:attrNameLst>
                                          <p:attrName>ppt_y</p:attrName>
                                        </p:attrNameLst>
                                      </p:cBhvr>
                                      <p:tavLst>
                                        <p:tav tm="0">
                                          <p:val>
                                            <p:strVal val="#ppt_y"/>
                                          </p:val>
                                        </p:tav>
                                        <p:tav tm="100000">
                                          <p:val>
                                            <p:strVal val="#ppt_y"/>
                                          </p:val>
                                        </p:tav>
                                      </p:tavLst>
                                    </p:anim>
                                  </p:childTnLst>
                                </p:cTn>
                              </p:par>
                              <p:par>
                                <p:cTn id="260" presetID="22" presetClass="entr" presetSubtype="8" fill="hold" grpId="0" nodeType="withEffect">
                                  <p:stCondLst>
                                    <p:cond delay="1500"/>
                                  </p:stCondLst>
                                  <p:childTnLst>
                                    <p:set>
                                      <p:cBhvr>
                                        <p:cTn id="261" dur="1" fill="hold">
                                          <p:stCondLst>
                                            <p:cond delay="0"/>
                                          </p:stCondLst>
                                        </p:cTn>
                                        <p:tgtEl>
                                          <p:spTgt spid="34"/>
                                        </p:tgtEl>
                                        <p:attrNameLst>
                                          <p:attrName>style.visibility</p:attrName>
                                        </p:attrNameLst>
                                      </p:cBhvr>
                                      <p:to>
                                        <p:strVal val="visible"/>
                                      </p:to>
                                    </p:set>
                                    <p:animEffect transition="in" filter="wipe(left)">
                                      <p:cBhvr>
                                        <p:cTn id="262" dur="500"/>
                                        <p:tgtEl>
                                          <p:spTgt spid="34"/>
                                        </p:tgtEl>
                                      </p:cBhvr>
                                    </p:animEffect>
                                  </p:childTnLst>
                                </p:cTn>
                              </p:par>
                              <p:par>
                                <p:cTn id="263" presetID="18" presetClass="emph" presetSubtype="0" fill="hold" grpId="1" nodeType="withEffect">
                                  <p:stCondLst>
                                    <p:cond delay="1500"/>
                                  </p:stCondLst>
                                  <p:childTnLst>
                                    <p:set>
                                      <p:cBhvr override="childStyle">
                                        <p:cTn id="264" dur="500" fill="hold"/>
                                        <p:tgtEl>
                                          <p:spTgt spid="34"/>
                                        </p:tgtEl>
                                        <p:attrNameLst>
                                          <p:attrName>style.textDecorationUnderline</p:attrName>
                                        </p:attrNameLst>
                                      </p:cBhvr>
                                      <p:to>
                                        <p:strVal val="true"/>
                                      </p:to>
                                    </p:set>
                                  </p:childTnLst>
                                </p:cTn>
                              </p:par>
                            </p:childTnLst>
                          </p:cTn>
                        </p:par>
                      </p:childTnLst>
                    </p:cTn>
                  </p:par>
                  <p:par>
                    <p:cTn id="265" fill="hold">
                      <p:stCondLst>
                        <p:cond delay="indefinite"/>
                      </p:stCondLst>
                      <p:childTnLst>
                        <p:par>
                          <p:cTn id="266" fill="hold">
                            <p:stCondLst>
                              <p:cond delay="0"/>
                            </p:stCondLst>
                            <p:childTnLst>
                              <p:par>
                                <p:cTn id="267" presetID="22" presetClass="entr" presetSubtype="8" fill="hold" grpId="0" nodeType="clickEffect">
                                  <p:stCondLst>
                                    <p:cond delay="0"/>
                                  </p:stCondLst>
                                  <p:childTnLst>
                                    <p:set>
                                      <p:cBhvr>
                                        <p:cTn id="268" dur="1" fill="hold">
                                          <p:stCondLst>
                                            <p:cond delay="0"/>
                                          </p:stCondLst>
                                        </p:cTn>
                                        <p:tgtEl>
                                          <p:spTgt spid="40"/>
                                        </p:tgtEl>
                                        <p:attrNameLst>
                                          <p:attrName>style.visibility</p:attrName>
                                        </p:attrNameLst>
                                      </p:cBhvr>
                                      <p:to>
                                        <p:strVal val="visible"/>
                                      </p:to>
                                    </p:set>
                                    <p:animEffect transition="in" filter="wipe(left)">
                                      <p:cBhvr>
                                        <p:cTn id="269" dur="500"/>
                                        <p:tgtEl>
                                          <p:spTgt spid="40"/>
                                        </p:tgtEl>
                                      </p:cBhvr>
                                    </p:animEffect>
                                  </p:childTnLst>
                                </p:cTn>
                              </p:par>
                              <p:par>
                                <p:cTn id="270" presetID="18" presetClass="emph" presetSubtype="0" fill="hold" grpId="1" nodeType="withEffect">
                                  <p:stCondLst>
                                    <p:cond delay="0"/>
                                  </p:stCondLst>
                                  <p:childTnLst>
                                    <p:set>
                                      <p:cBhvr override="childStyle">
                                        <p:cTn id="271" dur="500" fill="hold"/>
                                        <p:tgtEl>
                                          <p:spTgt spid="40"/>
                                        </p:tgtEl>
                                        <p:attrNameLst>
                                          <p:attrName>style.textDecorationUnderline</p:attrName>
                                        </p:attrNameLst>
                                      </p:cBhvr>
                                      <p:to>
                                        <p:strVal val="true"/>
                                      </p:to>
                                    </p:set>
                                  </p:childTnLst>
                                </p:cTn>
                              </p:par>
                            </p:childTnLst>
                          </p:cTn>
                        </p:par>
                      </p:childTnLst>
                    </p:cTn>
                  </p:par>
                  <p:par>
                    <p:cTn id="272" fill="hold">
                      <p:stCondLst>
                        <p:cond delay="indefinite"/>
                      </p:stCondLst>
                      <p:childTnLst>
                        <p:par>
                          <p:cTn id="273" fill="hold">
                            <p:stCondLst>
                              <p:cond delay="0"/>
                            </p:stCondLst>
                            <p:childTnLst>
                              <p:par>
                                <p:cTn id="274" presetID="18" presetClass="entr" presetSubtype="9" fill="hold" grpId="0" nodeType="clickEffect">
                                  <p:stCondLst>
                                    <p:cond delay="0"/>
                                  </p:stCondLst>
                                  <p:childTnLst>
                                    <p:set>
                                      <p:cBhvr>
                                        <p:cTn id="275" dur="1" fill="hold">
                                          <p:stCondLst>
                                            <p:cond delay="0"/>
                                          </p:stCondLst>
                                        </p:cTn>
                                        <p:tgtEl>
                                          <p:spTgt spid="36"/>
                                        </p:tgtEl>
                                        <p:attrNameLst>
                                          <p:attrName>style.visibility</p:attrName>
                                        </p:attrNameLst>
                                      </p:cBhvr>
                                      <p:to>
                                        <p:strVal val="visible"/>
                                      </p:to>
                                    </p:set>
                                    <p:animEffect transition="in" filter="strips(upLeft)">
                                      <p:cBhvr>
                                        <p:cTn id="276" dur="500"/>
                                        <p:tgtEl>
                                          <p:spTgt spid="36"/>
                                        </p:tgtEl>
                                      </p:cBhvr>
                                    </p:animEffect>
                                  </p:childTnLst>
                                </p:cTn>
                              </p:par>
                              <p:par>
                                <p:cTn id="277" presetID="0" presetClass="entr" presetSubtype="0" fill="hold" grpId="0" nodeType="withEffect">
                                  <p:stCondLst>
                                    <p:cond delay="400"/>
                                  </p:stCondLst>
                                  <p:childTnLst>
                                    <p:set>
                                      <p:cBhvr>
                                        <p:cTn id="278" dur="1" fill="hold">
                                          <p:stCondLst>
                                            <p:cond delay="0"/>
                                          </p:stCondLst>
                                        </p:cTn>
                                        <p:tgtEl>
                                          <p:spTgt spid="35"/>
                                        </p:tgtEl>
                                        <p:attrNameLst>
                                          <p:attrName>style.visibility</p:attrName>
                                        </p:attrNameLst>
                                      </p:cBhvr>
                                      <p:to>
                                        <p:strVal val="visible"/>
                                      </p:to>
                                    </p:set>
                                    <p:animEffect transition="in" filter="dissolve">
                                      <p:cBhvr>
                                        <p:cTn id="279" dur="500">
                                          <p:stCondLst>
                                            <p:cond delay="0"/>
                                          </p:stCondLst>
                                        </p:cTn>
                                        <p:tgtEl>
                                          <p:spTgt spid="35"/>
                                        </p:tgtEl>
                                      </p:cBhvr>
                                    </p:animEffect>
                                    <p:anim to="" calcmode="lin" valueType="num">
                                      <p:cBhvr>
                                        <p:cTn id="280" dur="500" fill="hold">
                                          <p:stCondLst>
                                            <p:cond delay="0"/>
                                          </p:stCondLst>
                                        </p:cTn>
                                        <p:tgtEl>
                                          <p:spTgt spid="35"/>
                                        </p:tgtEl>
                                        <p:attrNameLst>
                                          <p:attrName>ppt_w</p:attrName>
                                        </p:attrNameLst>
                                      </p:cBhvr>
                                      <p:tavLst>
                                        <p:tav tm="0">
                                          <p:val>
                                            <p:strVal val="#ppt_w*4"/>
                                          </p:val>
                                        </p:tav>
                                        <p:tav tm="100000">
                                          <p:val>
                                            <p:strVal val="#ppt_w"/>
                                          </p:val>
                                        </p:tav>
                                      </p:tavLst>
                                    </p:anim>
                                    <p:anim to="" calcmode="lin" valueType="num">
                                      <p:cBhvr>
                                        <p:cTn id="281" dur="500" fill="hold">
                                          <p:stCondLst>
                                            <p:cond delay="0"/>
                                          </p:stCondLst>
                                        </p:cTn>
                                        <p:tgtEl>
                                          <p:spTgt spid="35"/>
                                        </p:tgtEl>
                                        <p:attrNameLst>
                                          <p:attrName>ppt_h</p:attrName>
                                        </p:attrNameLst>
                                      </p:cBhvr>
                                      <p:tavLst>
                                        <p:tav tm="0">
                                          <p:val>
                                            <p:strVal val="#ppt_h*4"/>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4" grpId="0"/>
      <p:bldP spid="34" grpId="1"/>
      <p:bldP spid="41" grpId="0"/>
      <p:bldP spid="41" grpId="1"/>
      <p:bldP spid="41" grpId="2"/>
      <p:bldP spid="2" grpId="0"/>
      <p:bldP spid="3" grpId="0"/>
      <p:bldP spid="3" grpId="1"/>
      <p:bldP spid="5" grpId="0"/>
      <p:bldP spid="5" grpId="1"/>
      <p:bldP spid="5"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1" grpId="0"/>
      <p:bldP spid="21" grpId="1"/>
      <p:bldP spid="21" grpId="2"/>
      <p:bldP spid="22" grpId="0"/>
      <p:bldP spid="22" grpId="1"/>
      <p:bldP spid="22" grpId="2"/>
      <p:bldP spid="23" grpId="0"/>
      <p:bldP spid="23" grpId="1"/>
      <p:bldP spid="23" grpId="2"/>
      <p:bldP spid="24" grpId="0"/>
      <p:bldP spid="24" grpId="1"/>
      <p:bldP spid="24" grpId="2"/>
      <p:bldP spid="25" grpId="0"/>
      <p:bldP spid="25" grpId="1"/>
      <p:bldP spid="25" grpId="2"/>
      <p:bldP spid="26" grpId="0"/>
      <p:bldP spid="26" grpId="1"/>
      <p:bldP spid="26" grpId="2"/>
      <p:bldP spid="27" grpId="0"/>
      <p:bldP spid="27" grpId="1"/>
      <p:bldP spid="27" grpId="2"/>
      <p:bldP spid="28" grpId="0"/>
      <p:bldP spid="29" grpId="0"/>
      <p:bldP spid="30" grpId="0"/>
      <p:bldP spid="31" grpId="0"/>
      <p:bldP spid="31" grpId="1"/>
      <p:bldP spid="32" grpId="0"/>
      <p:bldP spid="40" grpId="0"/>
      <p:bldP spid="40" grpId="1"/>
      <p:bldP spid="33" grpId="0"/>
      <p:bldP spid="6" grpId="0" animBg="1"/>
      <p:bldP spid="35" grpId="0"/>
      <p:bldP spid="37" grpId="0"/>
      <p:bldP spid="37" grpId="1"/>
      <p:bldP spid="39" grpId="0" animBg="1"/>
      <p:bldP spid="39" grpId="1" animBg="1"/>
      <p:bldP spid="38" grpId="0"/>
      <p:bldP spid="38" grpId="1"/>
      <p:bldP spid="38" grpId="2"/>
      <p:bldP spid="42"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useBgFill="1">
        <p:nvSpPr>
          <p:cNvPr id="4" name="Frame 3">
            <a:extLst>
              <a:ext uri="{FF2B5EF4-FFF2-40B4-BE49-F238E27FC236}">
                <a16:creationId xmlns:a16="http://schemas.microsoft.com/office/drawing/2014/main" id="{2B6D0043-51DC-17B9-B721-DF41C9E696E7}"/>
              </a:ext>
            </a:extLst>
          </p:cNvPr>
          <p:cNvSpPr/>
          <p:nvPr/>
        </p:nvSpPr>
        <p:spPr>
          <a:xfrm rot="13500000">
            <a:off x="2050727" y="775332"/>
            <a:ext cx="5042547" cy="5307337"/>
          </a:xfrm>
          <a:prstGeom prst="frame">
            <a:avLst>
              <a:gd name="adj1" fmla="val 1585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8" name="Frame 7">
            <a:extLst>
              <a:ext uri="{FF2B5EF4-FFF2-40B4-BE49-F238E27FC236}">
                <a16:creationId xmlns:a16="http://schemas.microsoft.com/office/drawing/2014/main" id="{B9159620-2799-AAC5-C9DA-6AA056294D0B}"/>
              </a:ext>
            </a:extLst>
          </p:cNvPr>
          <p:cNvSpPr/>
          <p:nvPr/>
        </p:nvSpPr>
        <p:spPr>
          <a:xfrm rot="2700000">
            <a:off x="-387673" y="775332"/>
            <a:ext cx="5042547" cy="5307337"/>
          </a:xfrm>
          <a:prstGeom prst="frame">
            <a:avLst>
              <a:gd name="adj1" fmla="val 1585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7" name="Frame 6">
            <a:extLst>
              <a:ext uri="{FF2B5EF4-FFF2-40B4-BE49-F238E27FC236}">
                <a16:creationId xmlns:a16="http://schemas.microsoft.com/office/drawing/2014/main" id="{3BC14932-9BFA-9809-4E4D-749F5909CB17}"/>
              </a:ext>
            </a:extLst>
          </p:cNvPr>
          <p:cNvSpPr/>
          <p:nvPr/>
        </p:nvSpPr>
        <p:spPr>
          <a:xfrm rot="2700000">
            <a:off x="4108127" y="775332"/>
            <a:ext cx="5042547" cy="5307337"/>
          </a:xfrm>
          <a:prstGeom prst="frame">
            <a:avLst>
              <a:gd name="adj1" fmla="val 1585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Title 1">
            <a:extLst>
              <a:ext uri="{FF2B5EF4-FFF2-40B4-BE49-F238E27FC236}">
                <a16:creationId xmlns:a16="http://schemas.microsoft.com/office/drawing/2014/main" id="{8236782B-DC0E-B342-98F6-FE7E01DCC5BA}"/>
              </a:ext>
            </a:extLst>
          </p:cNvPr>
          <p:cNvSpPr txBox="1">
            <a:spLocks/>
          </p:cNvSpPr>
          <p:nvPr/>
        </p:nvSpPr>
        <p:spPr>
          <a:xfrm>
            <a:off x="4601211" y="3443782"/>
            <a:ext cx="68307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20" name="Title 1">
            <a:extLst>
              <a:ext uri="{FF2B5EF4-FFF2-40B4-BE49-F238E27FC236}">
                <a16:creationId xmlns:a16="http://schemas.microsoft.com/office/drawing/2014/main" id="{F68BBCA1-CFD1-8FD4-35E5-825FCC96B966}"/>
              </a:ext>
            </a:extLst>
          </p:cNvPr>
          <p:cNvSpPr txBox="1">
            <a:spLocks/>
          </p:cNvSpPr>
          <p:nvPr/>
        </p:nvSpPr>
        <p:spPr>
          <a:xfrm>
            <a:off x="4904224" y="3449322"/>
            <a:ext cx="4065563"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6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2" name="Final">
            <a:extLst>
              <a:ext uri="{FF2B5EF4-FFF2-40B4-BE49-F238E27FC236}">
                <a16:creationId xmlns:a16="http://schemas.microsoft.com/office/drawing/2014/main" id="{F44314AD-9EED-0030-8A4A-6916FFC71AD0}"/>
              </a:ext>
            </a:extLst>
          </p:cNvPr>
          <p:cNvSpPr txBox="1">
            <a:spLocks noChangeArrowheads="1"/>
          </p:cNvSpPr>
          <p:nvPr/>
        </p:nvSpPr>
        <p:spPr bwMode="auto">
          <a:xfrm>
            <a:off x="349250" y="647700"/>
            <a:ext cx="8445500" cy="556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by grace you have been saved</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through faith</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not of yourselves</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it is the gift of God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not of works</a:t>
            </a:r>
            <a:b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lest anyone should boast</a:t>
            </a:r>
            <a:endParaRPr lang="en-US" altLang="en-US" sz="3200" b="1" i="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3" name="Main">
            <a:extLst>
              <a:ext uri="{FF2B5EF4-FFF2-40B4-BE49-F238E27FC236}">
                <a16:creationId xmlns:a16="http://schemas.microsoft.com/office/drawing/2014/main" id="{2F8F57EB-D43D-437A-734E-2BDE4BF0C797}"/>
              </a:ext>
            </a:extLst>
          </p:cNvPr>
          <p:cNvSpPr>
            <a:spLocks noGrp="1" noChangeArrowheads="1"/>
          </p:cNvSpPr>
          <p:nvPr>
            <p:ph type="title"/>
          </p:nvPr>
        </p:nvSpPr>
        <p:spPr>
          <a:xfrm>
            <a:off x="457200" y="1309816"/>
            <a:ext cx="8229600" cy="4238368"/>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by grace you have been saved through faith, and that not of yourselves; it is the gift of God,</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not of works, lest anyone   should boast.</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Ephesians 2:8-9</a:t>
            </a:r>
          </a:p>
        </p:txBody>
      </p:sp>
      <p:sp>
        <p:nvSpPr>
          <p:cNvPr id="5" name="Rectangle 2">
            <a:extLst>
              <a:ext uri="{FF2B5EF4-FFF2-40B4-BE49-F238E27FC236}">
                <a16:creationId xmlns:a16="http://schemas.microsoft.com/office/drawing/2014/main" id="{EA80BFEB-BCA5-8A65-0A0A-9D91316F965A}"/>
              </a:ext>
            </a:extLst>
          </p:cNvPr>
          <p:cNvSpPr txBox="1">
            <a:spLocks noChangeArrowheads="1"/>
          </p:cNvSpPr>
          <p:nvPr/>
        </p:nvSpPr>
        <p:spPr bwMode="auto">
          <a:xfrm>
            <a:off x="1257300" y="1361245"/>
            <a:ext cx="7515225" cy="7771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by grace you have been saved</a:t>
            </a:r>
          </a:p>
        </p:txBody>
      </p:sp>
      <p:sp>
        <p:nvSpPr>
          <p:cNvPr id="6" name="Rectangle 2">
            <a:extLst>
              <a:ext uri="{FF2B5EF4-FFF2-40B4-BE49-F238E27FC236}">
                <a16:creationId xmlns:a16="http://schemas.microsoft.com/office/drawing/2014/main" id="{D0756F51-52E7-E376-FAEC-04D2CC554131}"/>
              </a:ext>
            </a:extLst>
          </p:cNvPr>
          <p:cNvSpPr txBox="1">
            <a:spLocks noChangeArrowheads="1"/>
          </p:cNvSpPr>
          <p:nvPr/>
        </p:nvSpPr>
        <p:spPr bwMode="auto">
          <a:xfrm>
            <a:off x="838199" y="2039107"/>
            <a:ext cx="3709989" cy="7612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through faith</a:t>
            </a:r>
          </a:p>
        </p:txBody>
      </p:sp>
      <p:sp>
        <p:nvSpPr>
          <p:cNvPr id="9" name="Rectangle 2">
            <a:extLst>
              <a:ext uri="{FF2B5EF4-FFF2-40B4-BE49-F238E27FC236}">
                <a16:creationId xmlns:a16="http://schemas.microsoft.com/office/drawing/2014/main" id="{BFEFCD0B-C90F-DA0C-9A06-A78CDC1AD804}"/>
              </a:ext>
            </a:extLst>
          </p:cNvPr>
          <p:cNvSpPr txBox="1">
            <a:spLocks noChangeArrowheads="1"/>
          </p:cNvSpPr>
          <p:nvPr/>
        </p:nvSpPr>
        <p:spPr bwMode="auto">
          <a:xfrm>
            <a:off x="6376988" y="2036726"/>
            <a:ext cx="1829574" cy="7660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not of</a:t>
            </a:r>
          </a:p>
        </p:txBody>
      </p:sp>
      <p:sp>
        <p:nvSpPr>
          <p:cNvPr id="10" name="Rectangle 2">
            <a:extLst>
              <a:ext uri="{FF2B5EF4-FFF2-40B4-BE49-F238E27FC236}">
                <a16:creationId xmlns:a16="http://schemas.microsoft.com/office/drawing/2014/main" id="{ADD2BB6C-3C9E-C4A6-C46B-97EC406E1AC0}"/>
              </a:ext>
            </a:extLst>
          </p:cNvPr>
          <p:cNvSpPr txBox="1">
            <a:spLocks noChangeArrowheads="1"/>
          </p:cNvSpPr>
          <p:nvPr/>
        </p:nvSpPr>
        <p:spPr bwMode="auto">
          <a:xfrm>
            <a:off x="750094" y="2709827"/>
            <a:ext cx="2922568" cy="7644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yourselves</a:t>
            </a:r>
          </a:p>
        </p:txBody>
      </p:sp>
      <p:sp>
        <p:nvSpPr>
          <p:cNvPr id="11" name="Rectangle 2">
            <a:extLst>
              <a:ext uri="{FF2B5EF4-FFF2-40B4-BE49-F238E27FC236}">
                <a16:creationId xmlns:a16="http://schemas.microsoft.com/office/drawing/2014/main" id="{EDE5C57F-98FE-0B70-46A6-BA6FC3CA7169}"/>
              </a:ext>
            </a:extLst>
          </p:cNvPr>
          <p:cNvSpPr txBox="1">
            <a:spLocks noChangeArrowheads="1"/>
          </p:cNvSpPr>
          <p:nvPr/>
        </p:nvSpPr>
        <p:spPr bwMode="auto">
          <a:xfrm>
            <a:off x="3529013" y="2709827"/>
            <a:ext cx="4695826" cy="7644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it is the gift of God</a:t>
            </a:r>
          </a:p>
        </p:txBody>
      </p:sp>
      <p:sp>
        <p:nvSpPr>
          <p:cNvPr id="12" name="Rectangle 2">
            <a:extLst>
              <a:ext uri="{FF2B5EF4-FFF2-40B4-BE49-F238E27FC236}">
                <a16:creationId xmlns:a16="http://schemas.microsoft.com/office/drawing/2014/main" id="{ECE169F7-C19E-3BFD-D9A1-A4A0E4712201}"/>
              </a:ext>
            </a:extLst>
          </p:cNvPr>
          <p:cNvSpPr txBox="1">
            <a:spLocks noChangeArrowheads="1"/>
          </p:cNvSpPr>
          <p:nvPr/>
        </p:nvSpPr>
        <p:spPr bwMode="auto">
          <a:xfrm>
            <a:off x="1533525" y="3382927"/>
            <a:ext cx="3381356" cy="750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not of works</a:t>
            </a:r>
          </a:p>
        </p:txBody>
      </p:sp>
      <p:sp>
        <p:nvSpPr>
          <p:cNvPr id="14" name="Rectangle 2">
            <a:extLst>
              <a:ext uri="{FF2B5EF4-FFF2-40B4-BE49-F238E27FC236}">
                <a16:creationId xmlns:a16="http://schemas.microsoft.com/office/drawing/2014/main" id="{FD778C1E-E61D-039F-5FC4-638EA1F05719}"/>
              </a:ext>
            </a:extLst>
          </p:cNvPr>
          <p:cNvSpPr txBox="1">
            <a:spLocks noChangeArrowheads="1"/>
          </p:cNvSpPr>
          <p:nvPr/>
        </p:nvSpPr>
        <p:spPr bwMode="auto">
          <a:xfrm>
            <a:off x="4775199" y="3382927"/>
            <a:ext cx="3054351" cy="758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lest anyone</a:t>
            </a:r>
          </a:p>
        </p:txBody>
      </p:sp>
      <p:sp>
        <p:nvSpPr>
          <p:cNvPr id="15" name="Rectangle 2">
            <a:extLst>
              <a:ext uri="{FF2B5EF4-FFF2-40B4-BE49-F238E27FC236}">
                <a16:creationId xmlns:a16="http://schemas.microsoft.com/office/drawing/2014/main" id="{DF072A4C-DA97-BA55-3682-4AD86A374BBF}"/>
              </a:ext>
            </a:extLst>
          </p:cNvPr>
          <p:cNvSpPr txBox="1">
            <a:spLocks noChangeArrowheads="1"/>
          </p:cNvSpPr>
          <p:nvPr/>
        </p:nvSpPr>
        <p:spPr bwMode="auto">
          <a:xfrm>
            <a:off x="2755899" y="4043326"/>
            <a:ext cx="3482976" cy="778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should boast</a:t>
            </a:r>
          </a:p>
        </p:txBody>
      </p:sp>
      <p:sp>
        <p:nvSpPr>
          <p:cNvPr id="16" name="Arrow: Bent-Up 9">
            <a:extLst>
              <a:ext uri="{FF2B5EF4-FFF2-40B4-BE49-F238E27FC236}">
                <a16:creationId xmlns:a16="http://schemas.microsoft.com/office/drawing/2014/main" id="{B26C7849-A93F-972C-26FC-0B4BBC6764C4}"/>
              </a:ext>
            </a:extLst>
          </p:cNvPr>
          <p:cNvSpPr/>
          <p:nvPr/>
        </p:nvSpPr>
        <p:spPr>
          <a:xfrm rot="5400000">
            <a:off x="3777744" y="3576354"/>
            <a:ext cx="349096" cy="352845"/>
          </a:xfrm>
          <a:prstGeom prst="bentUpArrow">
            <a:avLst>
              <a:gd name="adj1" fmla="val 26365"/>
              <a:gd name="adj2" fmla="val 32031"/>
              <a:gd name="adj3" fmla="val 35156"/>
            </a:avLst>
          </a:prstGeom>
          <a:solidFill>
            <a:srgbClr val="FFC0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7" name="Arrow: Bent-Up 9">
            <a:extLst>
              <a:ext uri="{FF2B5EF4-FFF2-40B4-BE49-F238E27FC236}">
                <a16:creationId xmlns:a16="http://schemas.microsoft.com/office/drawing/2014/main" id="{0BBA46A8-A981-9E2D-07F8-A46C88F67235}"/>
              </a:ext>
            </a:extLst>
          </p:cNvPr>
          <p:cNvSpPr/>
          <p:nvPr/>
        </p:nvSpPr>
        <p:spPr>
          <a:xfrm flipV="1">
            <a:off x="5051672" y="5088827"/>
            <a:ext cx="349096" cy="350499"/>
          </a:xfrm>
          <a:prstGeom prst="bentUpArrow">
            <a:avLst>
              <a:gd name="adj1" fmla="val 26365"/>
              <a:gd name="adj2" fmla="val 32031"/>
              <a:gd name="adj3" fmla="val 35156"/>
            </a:avLst>
          </a:prstGeom>
          <a:solidFill>
            <a:srgbClr val="7030A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Rectangle 2">
            <a:extLst>
              <a:ext uri="{FF2B5EF4-FFF2-40B4-BE49-F238E27FC236}">
                <a16:creationId xmlns:a16="http://schemas.microsoft.com/office/drawing/2014/main" id="{E53C02D4-9A15-577A-C8B9-38C72F2E11AD}"/>
              </a:ext>
            </a:extLst>
          </p:cNvPr>
          <p:cNvSpPr txBox="1">
            <a:spLocks noChangeArrowheads="1"/>
          </p:cNvSpPr>
          <p:nvPr/>
        </p:nvSpPr>
        <p:spPr bwMode="auto">
          <a:xfrm>
            <a:off x="3415416" y="207199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19" name="=">
            <a:extLst>
              <a:ext uri="{FF2B5EF4-FFF2-40B4-BE49-F238E27FC236}">
                <a16:creationId xmlns:a16="http://schemas.microsoft.com/office/drawing/2014/main" id="{2EDAD79B-B225-8AB1-BDF7-4548243385C7}"/>
              </a:ext>
            </a:extLst>
          </p:cNvPr>
          <p:cNvSpPr>
            <a:spLocks noChangeArrowheads="1"/>
          </p:cNvSpPr>
          <p:nvPr/>
        </p:nvSpPr>
        <p:spPr bwMode="auto">
          <a:xfrm>
            <a:off x="4539445" y="3396290"/>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1" name="Rectangle 2">
            <a:extLst>
              <a:ext uri="{FF2B5EF4-FFF2-40B4-BE49-F238E27FC236}">
                <a16:creationId xmlns:a16="http://schemas.microsoft.com/office/drawing/2014/main" id="{D2DDE39A-EBC3-9F0D-7EAB-D1BB7E4E7C4C}"/>
              </a:ext>
            </a:extLst>
          </p:cNvPr>
          <p:cNvSpPr txBox="1">
            <a:spLocks noChangeArrowheads="1"/>
          </p:cNvSpPr>
          <p:nvPr/>
        </p:nvSpPr>
        <p:spPr bwMode="auto">
          <a:xfrm>
            <a:off x="5017834" y="3386963"/>
            <a:ext cx="3814144" cy="760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gift of God</a:t>
            </a:r>
            <a:endParaRPr kumimoji="0" lang="en-US" altLang="en-US" sz="44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2" name="Rectangle 9">
            <a:extLst>
              <a:ext uri="{FF2B5EF4-FFF2-40B4-BE49-F238E27FC236}">
                <a16:creationId xmlns:a16="http://schemas.microsoft.com/office/drawing/2014/main" id="{13BA0A66-8216-C579-0B42-29F9D32D2C90}"/>
              </a:ext>
            </a:extLst>
          </p:cNvPr>
          <p:cNvSpPr>
            <a:spLocks noChangeArrowheads="1"/>
          </p:cNvSpPr>
          <p:nvPr/>
        </p:nvSpPr>
        <p:spPr bwMode="auto">
          <a:xfrm>
            <a:off x="7375308" y="3407159"/>
            <a:ext cx="1515511"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God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3" name="Arrow: Bent-Up 9">
            <a:extLst>
              <a:ext uri="{FF2B5EF4-FFF2-40B4-BE49-F238E27FC236}">
                <a16:creationId xmlns:a16="http://schemas.microsoft.com/office/drawing/2014/main" id="{93B0CAD4-6F6C-44CC-45EE-A3C619FA29C2}"/>
              </a:ext>
            </a:extLst>
          </p:cNvPr>
          <p:cNvSpPr/>
          <p:nvPr/>
        </p:nvSpPr>
        <p:spPr>
          <a:xfrm rot="5400000">
            <a:off x="1780068" y="1541608"/>
            <a:ext cx="349096" cy="352845"/>
          </a:xfrm>
          <a:prstGeom prst="bentUpArrow">
            <a:avLst>
              <a:gd name="adj1" fmla="val 26365"/>
              <a:gd name="adj2" fmla="val 32031"/>
              <a:gd name="adj3" fmla="val 35156"/>
            </a:avLst>
          </a:prstGeom>
          <a:solidFill>
            <a:schemeClr val="bg1"/>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4" name="Rectangle 2">
            <a:extLst>
              <a:ext uri="{FF2B5EF4-FFF2-40B4-BE49-F238E27FC236}">
                <a16:creationId xmlns:a16="http://schemas.microsoft.com/office/drawing/2014/main" id="{431C5E0D-F134-DFD9-CBC5-8BAEAE275197}"/>
              </a:ext>
            </a:extLst>
          </p:cNvPr>
          <p:cNvSpPr txBox="1">
            <a:spLocks noChangeArrowheads="1"/>
          </p:cNvSpPr>
          <p:nvPr/>
        </p:nvSpPr>
        <p:spPr bwMode="auto">
          <a:xfrm>
            <a:off x="6599135" y="5400156"/>
            <a:ext cx="2646472" cy="7507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boast</a:t>
            </a:r>
          </a:p>
        </p:txBody>
      </p:sp>
      <p:sp>
        <p:nvSpPr>
          <p:cNvPr id="25" name="Rectangle 2">
            <a:extLst>
              <a:ext uri="{FF2B5EF4-FFF2-40B4-BE49-F238E27FC236}">
                <a16:creationId xmlns:a16="http://schemas.microsoft.com/office/drawing/2014/main" id="{97FCAF33-8A6F-2CAA-BC51-2A26737FF4A5}"/>
              </a:ext>
            </a:extLst>
          </p:cNvPr>
          <p:cNvSpPr txBox="1">
            <a:spLocks noChangeArrowheads="1"/>
          </p:cNvSpPr>
          <p:nvPr/>
        </p:nvSpPr>
        <p:spPr bwMode="auto">
          <a:xfrm>
            <a:off x="6599135" y="5400156"/>
            <a:ext cx="2646472" cy="7507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brag</a:t>
            </a:r>
          </a:p>
        </p:txBody>
      </p:sp>
      <p:sp>
        <p:nvSpPr>
          <p:cNvPr id="26" name="Rectangle 2">
            <a:extLst>
              <a:ext uri="{FF2B5EF4-FFF2-40B4-BE49-F238E27FC236}">
                <a16:creationId xmlns:a16="http://schemas.microsoft.com/office/drawing/2014/main" id="{ECD1FA6F-7ACD-8934-C13C-F49ADA91E930}"/>
              </a:ext>
            </a:extLst>
          </p:cNvPr>
          <p:cNvSpPr txBox="1">
            <a:spLocks noChangeArrowheads="1"/>
          </p:cNvSpPr>
          <p:nvPr/>
        </p:nvSpPr>
        <p:spPr bwMode="auto">
          <a:xfrm>
            <a:off x="6599135" y="5400156"/>
            <a:ext cx="2646472" cy="7507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claim</a:t>
            </a:r>
          </a:p>
        </p:txBody>
      </p:sp>
      <p:sp>
        <p:nvSpPr>
          <p:cNvPr id="27" name="Rectangle 2">
            <a:extLst>
              <a:ext uri="{FF2B5EF4-FFF2-40B4-BE49-F238E27FC236}">
                <a16:creationId xmlns:a16="http://schemas.microsoft.com/office/drawing/2014/main" id="{7B37DA33-3635-573E-DA62-8E5E10B8B696}"/>
              </a:ext>
            </a:extLst>
          </p:cNvPr>
          <p:cNvSpPr txBox="1">
            <a:spLocks noChangeArrowheads="1"/>
          </p:cNvSpPr>
          <p:nvPr/>
        </p:nvSpPr>
        <p:spPr bwMode="auto">
          <a:xfrm>
            <a:off x="6599135" y="5403606"/>
            <a:ext cx="2646472" cy="7507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flaunt</a:t>
            </a:r>
            <a:endPar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8" name="Rectangle 2">
            <a:extLst>
              <a:ext uri="{FF2B5EF4-FFF2-40B4-BE49-F238E27FC236}">
                <a16:creationId xmlns:a16="http://schemas.microsoft.com/office/drawing/2014/main" id="{03268CA8-422D-5A87-DCBF-73F96BB02303}"/>
              </a:ext>
            </a:extLst>
          </p:cNvPr>
          <p:cNvSpPr txBox="1">
            <a:spLocks noChangeArrowheads="1"/>
          </p:cNvSpPr>
          <p:nvPr/>
        </p:nvSpPr>
        <p:spPr bwMode="auto">
          <a:xfrm>
            <a:off x="6792685" y="5403606"/>
            <a:ext cx="2452921" cy="7507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showoff</a:t>
            </a:r>
          </a:p>
        </p:txBody>
      </p:sp>
      <p:sp>
        <p:nvSpPr>
          <p:cNvPr id="29" name="&quot;No&quot; Symbol 39">
            <a:extLst>
              <a:ext uri="{FF2B5EF4-FFF2-40B4-BE49-F238E27FC236}">
                <a16:creationId xmlns:a16="http://schemas.microsoft.com/office/drawing/2014/main" id="{8C5852CC-4A16-A14C-C6DC-9E654B1D59CF}"/>
              </a:ext>
            </a:extLst>
          </p:cNvPr>
          <p:cNvSpPr/>
          <p:nvPr/>
        </p:nvSpPr>
        <p:spPr>
          <a:xfrm>
            <a:off x="2008017" y="4825898"/>
            <a:ext cx="640080" cy="640080"/>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30" name="Rectangle 2">
            <a:extLst>
              <a:ext uri="{FF2B5EF4-FFF2-40B4-BE49-F238E27FC236}">
                <a16:creationId xmlns:a16="http://schemas.microsoft.com/office/drawing/2014/main" id="{A201D522-62CB-BB1C-19E3-32117EC09675}"/>
              </a:ext>
            </a:extLst>
          </p:cNvPr>
          <p:cNvSpPr txBox="1">
            <a:spLocks noChangeArrowheads="1"/>
          </p:cNvSpPr>
          <p:nvPr/>
        </p:nvSpPr>
        <p:spPr bwMode="auto">
          <a:xfrm>
            <a:off x="7044743" y="5100034"/>
            <a:ext cx="1687133" cy="1490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ts val="36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full     of self</a:t>
            </a:r>
          </a:p>
        </p:txBody>
      </p:sp>
    </p:spTree>
    <p:extLst>
      <p:ext uri="{BB962C8B-B14F-4D97-AF65-F5344CB8AC3E}">
        <p14:creationId xmlns:p14="http://schemas.microsoft.com/office/powerpoint/2010/main" val="41665054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hidden"/>
                                      </p:to>
                                    </p:set>
                                  </p:childTnLst>
                                </p:cTn>
                              </p:par>
                              <p:par>
                                <p:cTn id="11" presetID="2" presetClass="entr" presetSubtype="4"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750" fill="hold"/>
                                        <p:tgtEl>
                                          <p:spTgt spid="3"/>
                                        </p:tgtEl>
                                        <p:attrNameLst>
                                          <p:attrName>ppt_x</p:attrName>
                                        </p:attrNameLst>
                                      </p:cBhvr>
                                      <p:tavLst>
                                        <p:tav tm="0">
                                          <p:val>
                                            <p:strVal val="#ppt_x"/>
                                          </p:val>
                                        </p:tav>
                                        <p:tav tm="100000">
                                          <p:val>
                                            <p:strVal val="#ppt_x"/>
                                          </p:val>
                                        </p:tav>
                                      </p:tavLst>
                                    </p:anim>
                                    <p:anim calcmode="lin" valueType="num">
                                      <p:cBhvr additive="base">
                                        <p:cTn id="14" dur="750" fill="hold"/>
                                        <p:tgtEl>
                                          <p:spTgt spid="3"/>
                                        </p:tgtEl>
                                        <p:attrNameLst>
                                          <p:attrName>ppt_y</p:attrName>
                                        </p:attrNameLst>
                                      </p:cBhvr>
                                      <p:tavLst>
                                        <p:tav tm="0">
                                          <p:val>
                                            <p:strVal val="1+#ppt_h/2"/>
                                          </p:val>
                                        </p:tav>
                                        <p:tav tm="100000">
                                          <p:val>
                                            <p:strVal val="#ppt_y"/>
                                          </p:val>
                                        </p:tav>
                                      </p:tavLst>
                                    </p:anim>
                                  </p:childTnLst>
                                </p:cTn>
                              </p:par>
                              <p:par>
                                <p:cTn id="15" presetID="17" presetClass="entr" presetSubtype="10" fill="hold" grpId="2"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750" fill="hold"/>
                                        <p:tgtEl>
                                          <p:spTgt spid="3"/>
                                        </p:tgtEl>
                                        <p:attrNameLst>
                                          <p:attrName>ppt_w</p:attrName>
                                        </p:attrNameLst>
                                      </p:cBhvr>
                                      <p:tavLst>
                                        <p:tav tm="0">
                                          <p:val>
                                            <p:fltVal val="0"/>
                                          </p:val>
                                        </p:tav>
                                        <p:tav tm="100000">
                                          <p:val>
                                            <p:strVal val="#ppt_w"/>
                                          </p:val>
                                        </p:tav>
                                      </p:tavLst>
                                    </p:anim>
                                    <p:anim calcmode="lin" valueType="num">
                                      <p:cBhvr>
                                        <p:cTn id="18" dur="75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25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250"/>
                                        <p:tgtEl>
                                          <p:spTgt spid="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250"/>
                                        <p:tgtEl>
                                          <p:spTgt spid="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250"/>
                                        <p:tgtEl>
                                          <p:spTgt spid="1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250"/>
                                        <p:tgtEl>
                                          <p:spTgt spid="11"/>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250"/>
                                        <p:tgtEl>
                                          <p:spTgt spid="1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250"/>
                                        <p:tgtEl>
                                          <p:spTgt spid="14"/>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fade">
                                      <p:cBhvr>
                                        <p:cTn id="44" dur="250"/>
                                        <p:tgtEl>
                                          <p:spTgt spid="15"/>
                                        </p:tgtEl>
                                      </p:cBhvr>
                                    </p:animEffect>
                                  </p:childTnLst>
                                </p:cTn>
                              </p:par>
                              <p:par>
                                <p:cTn id="45" presetID="42" presetClass="path" presetSubtype="0" accel="50000" decel="50000" fill="hold" grpId="2" nodeType="withEffect">
                                  <p:stCondLst>
                                    <p:cond delay="0"/>
                                  </p:stCondLst>
                                  <p:childTnLst>
                                    <p:animMotion origin="layout" path="M 2.5E-6 -2.59259E-6 L -0.10608 -0.09791 " pathEditMode="relative" rAng="0" ptsTypes="AA">
                                      <p:cBhvr>
                                        <p:cTn id="46" dur="2000" fill="hold"/>
                                        <p:tgtEl>
                                          <p:spTgt spid="5"/>
                                        </p:tgtEl>
                                        <p:attrNameLst>
                                          <p:attrName>ppt_x</p:attrName>
                                          <p:attrName>ppt_y</p:attrName>
                                        </p:attrNameLst>
                                      </p:cBhvr>
                                      <p:rCtr x="-5313" y="-4907"/>
                                    </p:animMotion>
                                  </p:childTnLst>
                                </p:cTn>
                              </p:par>
                              <p:par>
                                <p:cTn id="47" presetID="42" presetClass="path" presetSubtype="0" accel="50000" decel="50000" fill="hold" grpId="2" nodeType="withEffect">
                                  <p:stCondLst>
                                    <p:cond delay="0"/>
                                  </p:stCondLst>
                                  <p:childTnLst>
                                    <p:animMotion origin="layout" path="M -4.44444E-6 2.22222E-6 L 0.13542 -0.09746 " pathEditMode="relative" rAng="0" ptsTypes="AA">
                                      <p:cBhvr>
                                        <p:cTn id="48" dur="2000" fill="hold"/>
                                        <p:tgtEl>
                                          <p:spTgt spid="6"/>
                                        </p:tgtEl>
                                        <p:attrNameLst>
                                          <p:attrName>ppt_x</p:attrName>
                                          <p:attrName>ppt_y</p:attrName>
                                        </p:attrNameLst>
                                      </p:cBhvr>
                                      <p:rCtr x="6771" y="-4884"/>
                                    </p:animMotion>
                                  </p:childTnLst>
                                </p:cTn>
                              </p:par>
                              <p:par>
                                <p:cTn id="49" presetID="42" presetClass="path" presetSubtype="0" accel="50000" decel="50000" fill="hold" grpId="2" nodeType="withEffect">
                                  <p:stCondLst>
                                    <p:cond delay="0"/>
                                  </p:stCondLst>
                                  <p:childTnLst>
                                    <p:animMotion origin="layout" path="M 4.16667E-6 2.22222E-6 L -0.50782 0.09815 " pathEditMode="relative" rAng="0" ptsTypes="AA">
                                      <p:cBhvr>
                                        <p:cTn id="50" dur="2000" fill="hold"/>
                                        <p:tgtEl>
                                          <p:spTgt spid="9"/>
                                        </p:tgtEl>
                                        <p:attrNameLst>
                                          <p:attrName>ppt_x</p:attrName>
                                          <p:attrName>ppt_y</p:attrName>
                                        </p:attrNameLst>
                                      </p:cBhvr>
                                      <p:rCtr x="-25399" y="4907"/>
                                    </p:animMotion>
                                  </p:childTnLst>
                                </p:cTn>
                              </p:par>
                              <p:par>
                                <p:cTn id="51" presetID="42" presetClass="path" presetSubtype="0" accel="50000" decel="50000" fill="hold" grpId="2" nodeType="withEffect">
                                  <p:stCondLst>
                                    <p:cond delay="0"/>
                                  </p:stCondLst>
                                  <p:childTnLst>
                                    <p:animMotion origin="layout" path="M -2.77778E-7 4.07407E-6 L 0.27326 4.07407E-6 " pathEditMode="relative" rAng="0" ptsTypes="AA">
                                      <p:cBhvr>
                                        <p:cTn id="52" dur="2000" fill="hold"/>
                                        <p:tgtEl>
                                          <p:spTgt spid="10"/>
                                        </p:tgtEl>
                                        <p:attrNameLst>
                                          <p:attrName>ppt_x</p:attrName>
                                          <p:attrName>ppt_y</p:attrName>
                                        </p:attrNameLst>
                                      </p:cBhvr>
                                      <p:rCtr x="13663" y="0"/>
                                    </p:animMotion>
                                  </p:childTnLst>
                                </p:cTn>
                              </p:par>
                              <p:par>
                                <p:cTn id="53" presetID="42" presetClass="path" presetSubtype="0" accel="50000" decel="50000" fill="hold" grpId="2" nodeType="withEffect">
                                  <p:stCondLst>
                                    <p:cond delay="0"/>
                                  </p:stCondLst>
                                  <p:childTnLst>
                                    <p:animMotion origin="layout" path="M 1.66667E-6 4.07407E-6 L 0.06337 0.09768 " pathEditMode="relative" rAng="0" ptsTypes="AA">
                                      <p:cBhvr>
                                        <p:cTn id="54" dur="2000" fill="hold"/>
                                        <p:tgtEl>
                                          <p:spTgt spid="11"/>
                                        </p:tgtEl>
                                        <p:attrNameLst>
                                          <p:attrName>ppt_x</p:attrName>
                                          <p:attrName>ppt_y</p:attrName>
                                        </p:attrNameLst>
                                      </p:cBhvr>
                                      <p:rCtr x="3160" y="4884"/>
                                    </p:animMotion>
                                  </p:childTnLst>
                                </p:cTn>
                              </p:par>
                              <p:par>
                                <p:cTn id="55" presetID="42" presetClass="path" presetSubtype="0" accel="50000" decel="50000" fill="hold" grpId="2" nodeType="withEffect">
                                  <p:stCondLst>
                                    <p:cond delay="0"/>
                                  </p:stCondLst>
                                  <p:childTnLst>
                                    <p:animMotion origin="layout" path="M -4.16667E-6 3.33333E-6 L 0.02101 0.19652 " pathEditMode="relative" rAng="0" ptsTypes="AA">
                                      <p:cBhvr>
                                        <p:cTn id="56" dur="2000" fill="hold"/>
                                        <p:tgtEl>
                                          <p:spTgt spid="12"/>
                                        </p:tgtEl>
                                        <p:attrNameLst>
                                          <p:attrName>ppt_x</p:attrName>
                                          <p:attrName>ppt_y</p:attrName>
                                        </p:attrNameLst>
                                      </p:cBhvr>
                                      <p:rCtr x="1042" y="9815"/>
                                    </p:animMotion>
                                  </p:childTnLst>
                                </p:cTn>
                              </p:par>
                              <p:par>
                                <p:cTn id="57" presetID="42" presetClass="path" presetSubtype="0" accel="50000" decel="50000" fill="hold" grpId="2" nodeType="withEffect">
                                  <p:stCondLst>
                                    <p:cond delay="0"/>
                                  </p:stCondLst>
                                  <p:childTnLst>
                                    <p:animMotion origin="layout" path="M 3.88889E-6 -1.11111E-6 L -0.23872 0.29398 " pathEditMode="relative" rAng="0" ptsTypes="AA">
                                      <p:cBhvr>
                                        <p:cTn id="58" dur="2000" fill="hold"/>
                                        <p:tgtEl>
                                          <p:spTgt spid="14"/>
                                        </p:tgtEl>
                                        <p:attrNameLst>
                                          <p:attrName>ppt_x</p:attrName>
                                          <p:attrName>ppt_y</p:attrName>
                                        </p:attrNameLst>
                                      </p:cBhvr>
                                      <p:rCtr x="-11944" y="14699"/>
                                    </p:animMotion>
                                  </p:childTnLst>
                                </p:cTn>
                              </p:par>
                              <p:par>
                                <p:cTn id="59" presetID="42" presetClass="path" presetSubtype="0" accel="50000" decel="50000" fill="hold" grpId="2" nodeType="withEffect">
                                  <p:stCondLst>
                                    <p:cond delay="0"/>
                                  </p:stCondLst>
                                  <p:childTnLst>
                                    <p:animMotion origin="layout" path="M -2.77778E-7 3.7037E-6 L 0.28177 0.19629 " pathEditMode="relative" rAng="0" ptsTypes="AA">
                                      <p:cBhvr>
                                        <p:cTn id="60" dur="2000" fill="hold"/>
                                        <p:tgtEl>
                                          <p:spTgt spid="15"/>
                                        </p:tgtEl>
                                        <p:attrNameLst>
                                          <p:attrName>ppt_x</p:attrName>
                                          <p:attrName>ppt_y</p:attrName>
                                        </p:attrNameLst>
                                      </p:cBhvr>
                                      <p:rCtr x="14080" y="9815"/>
                                    </p:animMotion>
                                  </p:childTnLst>
                                </p:cTn>
                              </p:par>
                              <p:par>
                                <p:cTn id="61" presetID="10" presetClass="exit" presetSubtype="0" fill="hold" grpId="1" nodeType="withEffect">
                                  <p:stCondLst>
                                    <p:cond delay="0"/>
                                  </p:stCondLst>
                                  <p:childTnLst>
                                    <p:animEffect transition="out" filter="fade">
                                      <p:cBhvr>
                                        <p:cTn id="62" dur="1250"/>
                                        <p:tgtEl>
                                          <p:spTgt spid="3"/>
                                        </p:tgtEl>
                                      </p:cBhvr>
                                    </p:animEffect>
                                    <p:set>
                                      <p:cBhvr>
                                        <p:cTn id="63" dur="1" fill="hold">
                                          <p:stCondLst>
                                            <p:cond delay="1249"/>
                                          </p:stCondLst>
                                        </p:cTn>
                                        <p:tgtEl>
                                          <p:spTgt spid="3"/>
                                        </p:tgtEl>
                                        <p:attrNameLst>
                                          <p:attrName>style.visibility</p:attrName>
                                        </p:attrNameLst>
                                      </p:cBhvr>
                                      <p:to>
                                        <p:strVal val="hidden"/>
                                      </p:to>
                                    </p:set>
                                  </p:childTnLst>
                                </p:cTn>
                              </p:par>
                            </p:childTnLst>
                          </p:cTn>
                        </p:par>
                        <p:par>
                          <p:cTn id="64" fill="hold">
                            <p:stCondLst>
                              <p:cond delay="2000"/>
                            </p:stCondLst>
                            <p:childTnLst>
                              <p:par>
                                <p:cTn id="65" presetID="10" presetClass="entr" presetSubtype="0" fill="hold" grpId="0" nodeType="afterEffect">
                                  <p:stCondLst>
                                    <p:cond delay="0"/>
                                  </p:stCondLst>
                                  <p:childTnLst>
                                    <p:set>
                                      <p:cBhvr>
                                        <p:cTn id="66" dur="1" fill="hold">
                                          <p:stCondLst>
                                            <p:cond delay="0"/>
                                          </p:stCondLst>
                                        </p:cTn>
                                        <p:tgtEl>
                                          <p:spTgt spid="2"/>
                                        </p:tgtEl>
                                        <p:attrNameLst>
                                          <p:attrName>style.visibility</p:attrName>
                                        </p:attrNameLst>
                                      </p:cBhvr>
                                      <p:to>
                                        <p:strVal val="visible"/>
                                      </p:to>
                                    </p:set>
                                    <p:animEffect transition="in" filter="fade">
                                      <p:cBhvr>
                                        <p:cTn id="67" dur="250"/>
                                        <p:tgtEl>
                                          <p:spTgt spid="2"/>
                                        </p:tgtEl>
                                      </p:cBhvr>
                                    </p:animEffect>
                                  </p:childTnLst>
                                </p:cTn>
                              </p:par>
                              <p:par>
                                <p:cTn id="68" presetID="10" presetClass="exit" presetSubtype="0" fill="hold" grpId="1" nodeType="withEffect">
                                  <p:stCondLst>
                                    <p:cond delay="0"/>
                                  </p:stCondLst>
                                  <p:childTnLst>
                                    <p:animEffect transition="out" filter="fade">
                                      <p:cBhvr>
                                        <p:cTn id="69" dur="500"/>
                                        <p:tgtEl>
                                          <p:spTgt spid="5"/>
                                        </p:tgtEl>
                                      </p:cBhvr>
                                    </p:animEffect>
                                    <p:set>
                                      <p:cBhvr>
                                        <p:cTn id="70" dur="1" fill="hold">
                                          <p:stCondLst>
                                            <p:cond delay="499"/>
                                          </p:stCondLst>
                                        </p:cTn>
                                        <p:tgtEl>
                                          <p:spTgt spid="5"/>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500"/>
                                        <p:tgtEl>
                                          <p:spTgt spid="6"/>
                                        </p:tgtEl>
                                      </p:cBhvr>
                                    </p:animEffect>
                                    <p:set>
                                      <p:cBhvr>
                                        <p:cTn id="73" dur="1" fill="hold">
                                          <p:stCondLst>
                                            <p:cond delay="499"/>
                                          </p:stCondLst>
                                        </p:cTn>
                                        <p:tgtEl>
                                          <p:spTgt spid="6"/>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500"/>
                                        <p:tgtEl>
                                          <p:spTgt spid="9"/>
                                        </p:tgtEl>
                                      </p:cBhvr>
                                    </p:animEffect>
                                    <p:set>
                                      <p:cBhvr>
                                        <p:cTn id="76" dur="1" fill="hold">
                                          <p:stCondLst>
                                            <p:cond delay="499"/>
                                          </p:stCondLst>
                                        </p:cTn>
                                        <p:tgtEl>
                                          <p:spTgt spid="9"/>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500"/>
                                        <p:tgtEl>
                                          <p:spTgt spid="10"/>
                                        </p:tgtEl>
                                      </p:cBhvr>
                                    </p:animEffect>
                                    <p:set>
                                      <p:cBhvr>
                                        <p:cTn id="79" dur="1" fill="hold">
                                          <p:stCondLst>
                                            <p:cond delay="499"/>
                                          </p:stCondLst>
                                        </p:cTn>
                                        <p:tgtEl>
                                          <p:spTgt spid="10"/>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500"/>
                                        <p:tgtEl>
                                          <p:spTgt spid="11"/>
                                        </p:tgtEl>
                                      </p:cBhvr>
                                    </p:animEffect>
                                    <p:set>
                                      <p:cBhvr>
                                        <p:cTn id="82" dur="1" fill="hold">
                                          <p:stCondLst>
                                            <p:cond delay="499"/>
                                          </p:stCondLst>
                                        </p:cTn>
                                        <p:tgtEl>
                                          <p:spTgt spid="11"/>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12"/>
                                        </p:tgtEl>
                                      </p:cBhvr>
                                    </p:animEffect>
                                    <p:set>
                                      <p:cBhvr>
                                        <p:cTn id="85" dur="1" fill="hold">
                                          <p:stCondLst>
                                            <p:cond delay="499"/>
                                          </p:stCondLst>
                                        </p:cTn>
                                        <p:tgtEl>
                                          <p:spTgt spid="12"/>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14"/>
                                        </p:tgtEl>
                                      </p:cBhvr>
                                    </p:animEffect>
                                    <p:set>
                                      <p:cBhvr>
                                        <p:cTn id="88" dur="1" fill="hold">
                                          <p:stCondLst>
                                            <p:cond delay="499"/>
                                          </p:stCondLst>
                                        </p:cTn>
                                        <p:tgtEl>
                                          <p:spTgt spid="14"/>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15"/>
                                        </p:tgtEl>
                                      </p:cBhvr>
                                    </p:animEffect>
                                    <p:set>
                                      <p:cBhvr>
                                        <p:cTn id="91" dur="1" fill="hold">
                                          <p:stCondLst>
                                            <p:cond delay="499"/>
                                          </p:stCondLst>
                                        </p:cTn>
                                        <p:tgtEl>
                                          <p:spTgt spid="15"/>
                                        </p:tgtEl>
                                        <p:attrNameLst>
                                          <p:attrName>style.visibility</p:attrName>
                                        </p:attrNameLst>
                                      </p:cBhvr>
                                      <p:to>
                                        <p:strVal val="hidden"/>
                                      </p:to>
                                    </p:set>
                                  </p:childTnLst>
                                </p:cTn>
                              </p:par>
                            </p:childTnLst>
                          </p:cTn>
                        </p:par>
                        <p:par>
                          <p:cTn id="92" fill="hold">
                            <p:stCondLst>
                              <p:cond delay="2500"/>
                            </p:stCondLst>
                            <p:childTnLst>
                              <p:par>
                                <p:cTn id="93" presetID="22" presetClass="entr" presetSubtype="8" fill="hold" grpId="0" nodeType="afterEffect">
                                  <p:stCondLst>
                                    <p:cond delay="0"/>
                                  </p:stCondLst>
                                  <p:childTnLst>
                                    <p:set>
                                      <p:cBhvr>
                                        <p:cTn id="94" dur="1" fill="hold">
                                          <p:stCondLst>
                                            <p:cond delay="0"/>
                                          </p:stCondLst>
                                        </p:cTn>
                                        <p:tgtEl>
                                          <p:spTgt spid="13"/>
                                        </p:tgtEl>
                                        <p:attrNameLst>
                                          <p:attrName>style.visibility</p:attrName>
                                        </p:attrNameLst>
                                      </p:cBhvr>
                                      <p:to>
                                        <p:strVal val="visible"/>
                                      </p:to>
                                    </p:set>
                                    <p:animEffect transition="in" filter="wipe(left)">
                                      <p:cBhvr>
                                        <p:cTn id="95" dur="500"/>
                                        <p:tgtEl>
                                          <p:spTgt spid="13"/>
                                        </p:tgtEl>
                                      </p:cBhvr>
                                    </p:animEffect>
                                  </p:childTnLst>
                                </p:cTn>
                              </p:par>
                              <p:par>
                                <p:cTn id="96" presetID="22" presetClass="entr" presetSubtype="1" fill="hold" grpId="0" nodeType="withEffect">
                                  <p:stCondLst>
                                    <p:cond delay="400"/>
                                  </p:stCondLst>
                                  <p:childTnLst>
                                    <p:set>
                                      <p:cBhvr>
                                        <p:cTn id="97" dur="1" fill="hold">
                                          <p:stCondLst>
                                            <p:cond delay="0"/>
                                          </p:stCondLst>
                                        </p:cTn>
                                        <p:tgtEl>
                                          <p:spTgt spid="18"/>
                                        </p:tgtEl>
                                        <p:attrNameLst>
                                          <p:attrName>style.visibility</p:attrName>
                                        </p:attrNameLst>
                                      </p:cBhvr>
                                      <p:to>
                                        <p:strVal val="visible"/>
                                      </p:to>
                                    </p:set>
                                    <p:animEffect transition="in" filter="wipe(up)">
                                      <p:cBhvr>
                                        <p:cTn id="98" dur="500"/>
                                        <p:tgtEl>
                                          <p:spTgt spid="18"/>
                                        </p:tgtEl>
                                      </p:cBhvr>
                                    </p:animEffect>
                                  </p:childTnLst>
                                </p:cTn>
                              </p:par>
                              <p:par>
                                <p:cTn id="99" presetID="22" presetClass="entr" presetSubtype="8" fill="hold" grpId="0" nodeType="withEffect">
                                  <p:stCondLst>
                                    <p:cond delay="1000"/>
                                  </p:stCondLst>
                                  <p:childTnLst>
                                    <p:set>
                                      <p:cBhvr>
                                        <p:cTn id="100" dur="1" fill="hold">
                                          <p:stCondLst>
                                            <p:cond delay="0"/>
                                          </p:stCondLst>
                                        </p:cTn>
                                        <p:tgtEl>
                                          <p:spTgt spid="16"/>
                                        </p:tgtEl>
                                        <p:attrNameLst>
                                          <p:attrName>style.visibility</p:attrName>
                                        </p:attrNameLst>
                                      </p:cBhvr>
                                      <p:to>
                                        <p:strVal val="visible"/>
                                      </p:to>
                                    </p:set>
                                    <p:animEffect transition="in" filter="wipe(left)">
                                      <p:cBhvr>
                                        <p:cTn id="101" dur="500"/>
                                        <p:tgtEl>
                                          <p:spTgt spid="16"/>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8" fill="hold" grpId="0" nodeType="click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wipe(left)">
                                      <p:cBhvr>
                                        <p:cTn id="106" dur="500"/>
                                        <p:tgtEl>
                                          <p:spTgt spid="23"/>
                                        </p:tgtEl>
                                      </p:cBhvr>
                                    </p:animEffect>
                                  </p:childTnLst>
                                </p:cTn>
                              </p:par>
                              <p:par>
                                <p:cTn id="107" presetID="18" presetClass="emph" presetSubtype="0" fill="hold" grpId="1" nodeType="withEffect">
                                  <p:stCondLst>
                                    <p:cond delay="0"/>
                                  </p:stCondLst>
                                  <p:childTnLst>
                                    <p:set>
                                      <p:cBhvr override="childStyle">
                                        <p:cTn id="108" dur="500" fill="hold"/>
                                        <p:tgtEl>
                                          <p:spTgt spid="23"/>
                                        </p:tgtEl>
                                        <p:attrNameLst>
                                          <p:attrName>style.textDecorationUnderline</p:attrName>
                                        </p:attrNameLst>
                                      </p:cBhvr>
                                      <p:to>
                                        <p:strVal val="true"/>
                                      </p:to>
                                    </p:set>
                                  </p:childTnLst>
                                </p:cTn>
                              </p:par>
                            </p:childTnLst>
                          </p:cTn>
                        </p:par>
                        <p:par>
                          <p:cTn id="109" fill="hold">
                            <p:stCondLst>
                              <p:cond delay="500"/>
                            </p:stCondLst>
                            <p:childTnLst>
                              <p:par>
                                <p:cTn id="110" presetID="16" presetClass="exit" presetSubtype="21" fill="hold" grpId="2" nodeType="afterEffect">
                                  <p:stCondLst>
                                    <p:cond delay="100"/>
                                  </p:stCondLst>
                                  <p:childTnLst>
                                    <p:animEffect transition="out" filter="barn(inVertical)">
                                      <p:cBhvr>
                                        <p:cTn id="111" dur="500"/>
                                        <p:tgtEl>
                                          <p:spTgt spid="23"/>
                                        </p:tgtEl>
                                      </p:cBhvr>
                                    </p:animEffect>
                                    <p:set>
                                      <p:cBhvr>
                                        <p:cTn id="112" dur="1" fill="hold">
                                          <p:stCondLst>
                                            <p:cond delay="499"/>
                                          </p:stCondLst>
                                        </p:cTn>
                                        <p:tgtEl>
                                          <p:spTgt spid="23"/>
                                        </p:tgtEl>
                                        <p:attrNameLst>
                                          <p:attrName>style.visibility</p:attrName>
                                        </p:attrNameLst>
                                      </p:cBhvr>
                                      <p:to>
                                        <p:strVal val="hidden"/>
                                      </p:to>
                                    </p:set>
                                  </p:childTnLst>
                                </p:cTn>
                              </p:par>
                              <p:par>
                                <p:cTn id="113" presetID="0" presetClass="entr" presetSubtype="0" fill="hold" grpId="0" nodeType="withEffect">
                                  <p:stCondLst>
                                    <p:cond delay="0"/>
                                  </p:stCondLst>
                                  <p:childTnLst>
                                    <p:set>
                                      <p:cBhvr>
                                        <p:cTn id="114" dur="1" fill="hold">
                                          <p:stCondLst>
                                            <p:cond delay="0"/>
                                          </p:stCondLst>
                                        </p:cTn>
                                        <p:tgtEl>
                                          <p:spTgt spid="19"/>
                                        </p:tgtEl>
                                        <p:attrNameLst>
                                          <p:attrName>style.visibility</p:attrName>
                                        </p:attrNameLst>
                                      </p:cBhvr>
                                      <p:to>
                                        <p:strVal val="visible"/>
                                      </p:to>
                                    </p:set>
                                    <p:animEffect transition="in" filter="dissolve">
                                      <p:cBhvr>
                                        <p:cTn id="115" dur="500">
                                          <p:stCondLst>
                                            <p:cond delay="0"/>
                                          </p:stCondLst>
                                        </p:cTn>
                                        <p:tgtEl>
                                          <p:spTgt spid="19"/>
                                        </p:tgtEl>
                                      </p:cBhvr>
                                    </p:animEffect>
                                    <p:anim to="" calcmode="lin" valueType="num">
                                      <p:cBhvr>
                                        <p:cTn id="116" dur="500" fill="hold">
                                          <p:stCondLst>
                                            <p:cond delay="0"/>
                                          </p:stCondLst>
                                        </p:cTn>
                                        <p:tgtEl>
                                          <p:spTgt spid="19"/>
                                        </p:tgtEl>
                                        <p:attrNameLst>
                                          <p:attrName>ppt_w</p:attrName>
                                        </p:attrNameLst>
                                      </p:cBhvr>
                                      <p:tavLst>
                                        <p:tav tm="0">
                                          <p:val>
                                            <p:strVal val="#ppt_w*4"/>
                                          </p:val>
                                        </p:tav>
                                        <p:tav tm="100000">
                                          <p:val>
                                            <p:strVal val="#ppt_w"/>
                                          </p:val>
                                        </p:tav>
                                      </p:tavLst>
                                    </p:anim>
                                    <p:anim to="" calcmode="lin" valueType="num">
                                      <p:cBhvr>
                                        <p:cTn id="117" dur="500" fill="hold">
                                          <p:stCondLst>
                                            <p:cond delay="0"/>
                                          </p:stCondLst>
                                        </p:cTn>
                                        <p:tgtEl>
                                          <p:spTgt spid="19"/>
                                        </p:tgtEl>
                                        <p:attrNameLst>
                                          <p:attrName>ppt_h</p:attrName>
                                        </p:attrNameLst>
                                      </p:cBhvr>
                                      <p:tavLst>
                                        <p:tav tm="0">
                                          <p:val>
                                            <p:strVal val="#ppt_h*4"/>
                                          </p:val>
                                        </p:tav>
                                        <p:tav tm="100000">
                                          <p:val>
                                            <p:strVal val="#ppt_h"/>
                                          </p:val>
                                        </p:tav>
                                      </p:tavLst>
                                    </p:anim>
                                  </p:childTnLst>
                                </p:cTn>
                              </p:par>
                              <p:par>
                                <p:cTn id="118" presetID="22" presetClass="entr" presetSubtype="8" fill="hold" grpId="0" nodeType="withEffect">
                                  <p:stCondLst>
                                    <p:cond delay="500"/>
                                  </p:stCondLst>
                                  <p:childTnLst>
                                    <p:set>
                                      <p:cBhvr>
                                        <p:cTn id="119" dur="1" fill="hold">
                                          <p:stCondLst>
                                            <p:cond delay="0"/>
                                          </p:stCondLst>
                                        </p:cTn>
                                        <p:tgtEl>
                                          <p:spTgt spid="20"/>
                                        </p:tgtEl>
                                        <p:attrNameLst>
                                          <p:attrName>style.visibility</p:attrName>
                                        </p:attrNameLst>
                                      </p:cBhvr>
                                      <p:to>
                                        <p:strVal val="visible"/>
                                      </p:to>
                                    </p:set>
                                    <p:animEffect transition="in" filter="wipe(left)">
                                      <p:cBhvr>
                                        <p:cTn id="120" dur="500"/>
                                        <p:tgtEl>
                                          <p:spTgt spid="20"/>
                                        </p:tgtEl>
                                      </p:cBhvr>
                                    </p:animEffect>
                                  </p:childTnLst>
                                </p:cTn>
                              </p:par>
                              <p:par>
                                <p:cTn id="121" presetID="18" presetClass="emph" presetSubtype="0" fill="hold" grpId="1" nodeType="withEffect">
                                  <p:stCondLst>
                                    <p:cond delay="500"/>
                                  </p:stCondLst>
                                  <p:childTnLst>
                                    <p:set>
                                      <p:cBhvr override="childStyle">
                                        <p:cTn id="122" dur="500" fill="hold"/>
                                        <p:tgtEl>
                                          <p:spTgt spid="20"/>
                                        </p:tgtEl>
                                        <p:attrNameLst>
                                          <p:attrName>style.textDecorationUnderline</p:attrName>
                                        </p:attrNameLst>
                                      </p:cBhvr>
                                      <p:to>
                                        <p:strVal val="true"/>
                                      </p:to>
                                    </p:set>
                                  </p:childTnLst>
                                </p:cTn>
                              </p:par>
                              <p:par>
                                <p:cTn id="123" presetID="22" presetClass="entr" presetSubtype="8" fill="hold" grpId="0" nodeType="withEffect">
                                  <p:stCondLst>
                                    <p:cond delay="500"/>
                                  </p:stCondLst>
                                  <p:childTnLst>
                                    <p:set>
                                      <p:cBhvr>
                                        <p:cTn id="124" dur="1" fill="hold">
                                          <p:stCondLst>
                                            <p:cond delay="0"/>
                                          </p:stCondLst>
                                        </p:cTn>
                                        <p:tgtEl>
                                          <p:spTgt spid="21"/>
                                        </p:tgtEl>
                                        <p:attrNameLst>
                                          <p:attrName>style.visibility</p:attrName>
                                        </p:attrNameLst>
                                      </p:cBhvr>
                                      <p:to>
                                        <p:strVal val="visible"/>
                                      </p:to>
                                    </p:set>
                                    <p:animEffect transition="in" filter="wipe(left)">
                                      <p:cBhvr>
                                        <p:cTn id="125" dur="500"/>
                                        <p:tgtEl>
                                          <p:spTgt spid="21"/>
                                        </p:tgtEl>
                                      </p:cBhvr>
                                    </p:animEffect>
                                  </p:childTnLst>
                                </p:cTn>
                              </p:par>
                              <p:par>
                                <p:cTn id="126" presetID="0" presetClass="entr" presetSubtype="0" fill="hold" grpId="0" nodeType="withEffect">
                                  <p:stCondLst>
                                    <p:cond delay="1000"/>
                                  </p:stCondLst>
                                  <p:iterate type="lt">
                                    <p:tmPct val="10000"/>
                                  </p:iterate>
                                  <p:childTnLst>
                                    <p:set>
                                      <p:cBhvr>
                                        <p:cTn id="127" dur="1" fill="hold">
                                          <p:stCondLst>
                                            <p:cond delay="0"/>
                                          </p:stCondLst>
                                        </p:cTn>
                                        <p:tgtEl>
                                          <p:spTgt spid="22"/>
                                        </p:tgtEl>
                                        <p:attrNameLst>
                                          <p:attrName>style.visibility</p:attrName>
                                        </p:attrNameLst>
                                      </p:cBhvr>
                                      <p:to>
                                        <p:strVal val="visible"/>
                                      </p:to>
                                    </p:set>
                                    <p:animEffect transition="in" filter="dissolve">
                                      <p:cBhvr>
                                        <p:cTn id="128" dur="500">
                                          <p:stCondLst>
                                            <p:cond delay="0"/>
                                          </p:stCondLst>
                                        </p:cTn>
                                        <p:tgtEl>
                                          <p:spTgt spid="22"/>
                                        </p:tgtEl>
                                      </p:cBhvr>
                                    </p:animEffect>
                                    <p:anim to="" calcmode="lin" valueType="num">
                                      <p:cBhvr>
                                        <p:cTn id="129" dur="500" fill="hold">
                                          <p:stCondLst>
                                            <p:cond delay="0"/>
                                          </p:stCondLst>
                                        </p:cTn>
                                        <p:tgtEl>
                                          <p:spTgt spid="22"/>
                                        </p:tgtEl>
                                        <p:attrNameLst>
                                          <p:attrName>ppt_w</p:attrName>
                                        </p:attrNameLst>
                                      </p:cBhvr>
                                      <p:tavLst>
                                        <p:tav tm="0">
                                          <p:val>
                                            <p:strVal val="#ppt_w*4"/>
                                          </p:val>
                                        </p:tav>
                                        <p:tav tm="100000">
                                          <p:val>
                                            <p:strVal val="#ppt_w"/>
                                          </p:val>
                                        </p:tav>
                                      </p:tavLst>
                                    </p:anim>
                                    <p:anim to="" calcmode="lin" valueType="num">
                                      <p:cBhvr>
                                        <p:cTn id="130" dur="500" fill="hold">
                                          <p:stCondLst>
                                            <p:cond delay="0"/>
                                          </p:stCondLst>
                                        </p:cTn>
                                        <p:tgtEl>
                                          <p:spTgt spid="22"/>
                                        </p:tgtEl>
                                        <p:attrNameLst>
                                          <p:attrName>ppt_h</p:attrName>
                                        </p:attrNameLst>
                                      </p:cBhvr>
                                      <p:tavLst>
                                        <p:tav tm="0">
                                          <p:val>
                                            <p:strVal val="#ppt_h*4"/>
                                          </p:val>
                                        </p:tav>
                                        <p:tav tm="100000">
                                          <p:val>
                                            <p:strVal val="#ppt_h"/>
                                          </p:val>
                                        </p:tav>
                                      </p:tavLst>
                                    </p:anim>
                                  </p:childTnLst>
                                </p:cTn>
                              </p:par>
                            </p:childTnLst>
                          </p:cTn>
                        </p:par>
                        <p:par>
                          <p:cTn id="131" fill="hold">
                            <p:stCondLst>
                              <p:cond delay="2100"/>
                            </p:stCondLst>
                            <p:childTnLst>
                              <p:par>
                                <p:cTn id="132" presetID="26" presetClass="emph" presetSubtype="0" fill="hold" grpId="1" nodeType="afterEffect">
                                  <p:stCondLst>
                                    <p:cond delay="0"/>
                                  </p:stCondLst>
                                  <p:iterate type="lt">
                                    <p:tmPct val="0"/>
                                  </p:iterate>
                                  <p:childTnLst>
                                    <p:animEffect transition="out" filter="fade">
                                      <p:cBhvr>
                                        <p:cTn id="133" dur="500" tmFilter="0, 0; .2, .5; .8, .5; 1, 0"/>
                                        <p:tgtEl>
                                          <p:spTgt spid="22"/>
                                        </p:tgtEl>
                                      </p:cBhvr>
                                    </p:animEffect>
                                    <p:animScale>
                                      <p:cBhvr>
                                        <p:cTn id="134" dur="250" autoRev="1" fill="hold"/>
                                        <p:tgtEl>
                                          <p:spTgt spid="22"/>
                                        </p:tgtEl>
                                      </p:cBhvr>
                                      <p:by x="105000" y="105000"/>
                                    </p:animScale>
                                  </p:childTnLst>
                                </p:cTn>
                              </p:par>
                            </p:childTnLst>
                          </p:cTn>
                        </p:par>
                      </p:childTnLst>
                    </p:cTn>
                  </p:par>
                  <p:par>
                    <p:cTn id="135" fill="hold">
                      <p:stCondLst>
                        <p:cond delay="indefinite"/>
                      </p:stCondLst>
                      <p:childTnLst>
                        <p:par>
                          <p:cTn id="136" fill="hold">
                            <p:stCondLst>
                              <p:cond delay="0"/>
                            </p:stCondLst>
                            <p:childTnLst>
                              <p:par>
                                <p:cTn id="137" presetID="0" presetClass="entr" presetSubtype="0" fill="hold" grpId="0" nodeType="click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dissolve">
                                      <p:cBhvr>
                                        <p:cTn id="139" dur="500">
                                          <p:stCondLst>
                                            <p:cond delay="0"/>
                                          </p:stCondLst>
                                        </p:cTn>
                                        <p:tgtEl>
                                          <p:spTgt spid="29"/>
                                        </p:tgtEl>
                                      </p:cBhvr>
                                    </p:animEffect>
                                    <p:anim to="" calcmode="lin" valueType="num">
                                      <p:cBhvr>
                                        <p:cTn id="140" dur="500" fill="hold">
                                          <p:stCondLst>
                                            <p:cond delay="0"/>
                                          </p:stCondLst>
                                        </p:cTn>
                                        <p:tgtEl>
                                          <p:spTgt spid="29"/>
                                        </p:tgtEl>
                                        <p:attrNameLst>
                                          <p:attrName>ppt_w</p:attrName>
                                        </p:attrNameLst>
                                      </p:cBhvr>
                                      <p:tavLst>
                                        <p:tav tm="0">
                                          <p:val>
                                            <p:strVal val="#ppt_w*4"/>
                                          </p:val>
                                        </p:tav>
                                        <p:tav tm="100000">
                                          <p:val>
                                            <p:strVal val="#ppt_w"/>
                                          </p:val>
                                        </p:tav>
                                      </p:tavLst>
                                    </p:anim>
                                    <p:anim to="" calcmode="lin" valueType="num">
                                      <p:cBhvr>
                                        <p:cTn id="141" dur="500" fill="hold">
                                          <p:stCondLst>
                                            <p:cond delay="0"/>
                                          </p:stCondLst>
                                        </p:cTn>
                                        <p:tgtEl>
                                          <p:spTgt spid="29"/>
                                        </p:tgtEl>
                                        <p:attrNameLst>
                                          <p:attrName>ppt_h</p:attrName>
                                        </p:attrNameLst>
                                      </p:cBhvr>
                                      <p:tavLst>
                                        <p:tav tm="0">
                                          <p:val>
                                            <p:strVal val="#ppt_h*4"/>
                                          </p:val>
                                        </p:tav>
                                        <p:tav tm="100000">
                                          <p:val>
                                            <p:strVal val="#ppt_h"/>
                                          </p:val>
                                        </p:tav>
                                      </p:tavLst>
                                    </p:anim>
                                  </p:childTnLst>
                                </p:cTn>
                              </p:par>
                              <p:par>
                                <p:cTn id="142" presetID="22" presetClass="entr" presetSubtype="1" fill="hold" grpId="0" nodeType="withEffect">
                                  <p:stCondLst>
                                    <p:cond delay="400"/>
                                  </p:stCondLst>
                                  <p:childTnLst>
                                    <p:set>
                                      <p:cBhvr>
                                        <p:cTn id="143" dur="1" fill="hold">
                                          <p:stCondLst>
                                            <p:cond delay="0"/>
                                          </p:stCondLst>
                                        </p:cTn>
                                        <p:tgtEl>
                                          <p:spTgt spid="17"/>
                                        </p:tgtEl>
                                        <p:attrNameLst>
                                          <p:attrName>style.visibility</p:attrName>
                                        </p:attrNameLst>
                                      </p:cBhvr>
                                      <p:to>
                                        <p:strVal val="visible"/>
                                      </p:to>
                                    </p:set>
                                    <p:animEffect transition="in" filter="wipe(up)">
                                      <p:cBhvr>
                                        <p:cTn id="144" dur="500"/>
                                        <p:tgtEl>
                                          <p:spTgt spid="17"/>
                                        </p:tgtEl>
                                      </p:cBhvr>
                                    </p:animEffect>
                                  </p:childTnLst>
                                </p:cTn>
                              </p:par>
                              <p:par>
                                <p:cTn id="145" presetID="23" presetClass="entr" presetSubtype="16" fill="hold" grpId="0" nodeType="withEffect">
                                  <p:stCondLst>
                                    <p:cond delay="800"/>
                                  </p:stCondLst>
                                  <p:childTnLst>
                                    <p:set>
                                      <p:cBhvr>
                                        <p:cTn id="146" dur="1" fill="hold">
                                          <p:stCondLst>
                                            <p:cond delay="0"/>
                                          </p:stCondLst>
                                        </p:cTn>
                                        <p:tgtEl>
                                          <p:spTgt spid="24"/>
                                        </p:tgtEl>
                                        <p:attrNameLst>
                                          <p:attrName>style.visibility</p:attrName>
                                        </p:attrNameLst>
                                      </p:cBhvr>
                                      <p:to>
                                        <p:strVal val="visible"/>
                                      </p:to>
                                    </p:set>
                                    <p:anim calcmode="lin" valueType="num">
                                      <p:cBhvr>
                                        <p:cTn id="147" dur="500" fill="hold"/>
                                        <p:tgtEl>
                                          <p:spTgt spid="24"/>
                                        </p:tgtEl>
                                        <p:attrNameLst>
                                          <p:attrName>ppt_w</p:attrName>
                                        </p:attrNameLst>
                                      </p:cBhvr>
                                      <p:tavLst>
                                        <p:tav tm="0">
                                          <p:val>
                                            <p:fltVal val="0"/>
                                          </p:val>
                                        </p:tav>
                                        <p:tav tm="100000">
                                          <p:val>
                                            <p:strVal val="#ppt_w"/>
                                          </p:val>
                                        </p:tav>
                                      </p:tavLst>
                                    </p:anim>
                                    <p:anim calcmode="lin" valueType="num">
                                      <p:cBhvr>
                                        <p:cTn id="148" dur="500" fill="hold"/>
                                        <p:tgtEl>
                                          <p:spTgt spid="24"/>
                                        </p:tgtEl>
                                        <p:attrNameLst>
                                          <p:attrName>ppt_h</p:attrName>
                                        </p:attrNameLst>
                                      </p:cBhvr>
                                      <p:tavLst>
                                        <p:tav tm="0">
                                          <p:val>
                                            <p:fltVal val="0"/>
                                          </p:val>
                                        </p:tav>
                                        <p:tav tm="100000">
                                          <p:val>
                                            <p:strVal val="#ppt_h"/>
                                          </p:val>
                                        </p:tav>
                                      </p:tavLst>
                                    </p:anim>
                                  </p:childTnLst>
                                </p:cTn>
                              </p:par>
                            </p:childTnLst>
                          </p:cTn>
                        </p:par>
                      </p:childTnLst>
                    </p:cTn>
                  </p:par>
                  <p:par>
                    <p:cTn id="149" fill="hold">
                      <p:stCondLst>
                        <p:cond delay="indefinite"/>
                      </p:stCondLst>
                      <p:childTnLst>
                        <p:par>
                          <p:cTn id="150" fill="hold">
                            <p:stCondLst>
                              <p:cond delay="0"/>
                            </p:stCondLst>
                            <p:childTnLst>
                              <p:par>
                                <p:cTn id="151" presetID="23" presetClass="entr" presetSubtype="16" fill="hold" grpId="0" nodeType="clickEffect">
                                  <p:stCondLst>
                                    <p:cond delay="250"/>
                                  </p:stCondLst>
                                  <p:childTnLst>
                                    <p:set>
                                      <p:cBhvr>
                                        <p:cTn id="152" dur="1" fill="hold">
                                          <p:stCondLst>
                                            <p:cond delay="0"/>
                                          </p:stCondLst>
                                        </p:cTn>
                                        <p:tgtEl>
                                          <p:spTgt spid="25"/>
                                        </p:tgtEl>
                                        <p:attrNameLst>
                                          <p:attrName>style.visibility</p:attrName>
                                        </p:attrNameLst>
                                      </p:cBhvr>
                                      <p:to>
                                        <p:strVal val="visible"/>
                                      </p:to>
                                    </p:set>
                                    <p:anim calcmode="lin" valueType="num">
                                      <p:cBhvr>
                                        <p:cTn id="153" dur="500" fill="hold"/>
                                        <p:tgtEl>
                                          <p:spTgt spid="25"/>
                                        </p:tgtEl>
                                        <p:attrNameLst>
                                          <p:attrName>ppt_w</p:attrName>
                                        </p:attrNameLst>
                                      </p:cBhvr>
                                      <p:tavLst>
                                        <p:tav tm="0">
                                          <p:val>
                                            <p:fltVal val="0"/>
                                          </p:val>
                                        </p:tav>
                                        <p:tav tm="100000">
                                          <p:val>
                                            <p:strVal val="#ppt_w"/>
                                          </p:val>
                                        </p:tav>
                                      </p:tavLst>
                                    </p:anim>
                                    <p:anim calcmode="lin" valueType="num">
                                      <p:cBhvr>
                                        <p:cTn id="154" dur="500" fill="hold"/>
                                        <p:tgtEl>
                                          <p:spTgt spid="25"/>
                                        </p:tgtEl>
                                        <p:attrNameLst>
                                          <p:attrName>ppt_h</p:attrName>
                                        </p:attrNameLst>
                                      </p:cBhvr>
                                      <p:tavLst>
                                        <p:tav tm="0">
                                          <p:val>
                                            <p:fltVal val="0"/>
                                          </p:val>
                                        </p:tav>
                                        <p:tav tm="100000">
                                          <p:val>
                                            <p:strVal val="#ppt_h"/>
                                          </p:val>
                                        </p:tav>
                                      </p:tavLst>
                                    </p:anim>
                                  </p:childTnLst>
                                </p:cTn>
                              </p:par>
                              <p:par>
                                <p:cTn id="155" presetID="23" presetClass="exit" presetSubtype="32" fill="hold" grpId="1" nodeType="withEffect">
                                  <p:stCondLst>
                                    <p:cond delay="0"/>
                                  </p:stCondLst>
                                  <p:childTnLst>
                                    <p:anim calcmode="lin" valueType="num">
                                      <p:cBhvr>
                                        <p:cTn id="156" dur="500"/>
                                        <p:tgtEl>
                                          <p:spTgt spid="24"/>
                                        </p:tgtEl>
                                        <p:attrNameLst>
                                          <p:attrName>ppt_w</p:attrName>
                                        </p:attrNameLst>
                                      </p:cBhvr>
                                      <p:tavLst>
                                        <p:tav tm="0">
                                          <p:val>
                                            <p:strVal val="ppt_w"/>
                                          </p:val>
                                        </p:tav>
                                        <p:tav tm="100000">
                                          <p:val>
                                            <p:fltVal val="0"/>
                                          </p:val>
                                        </p:tav>
                                      </p:tavLst>
                                    </p:anim>
                                    <p:anim calcmode="lin" valueType="num">
                                      <p:cBhvr>
                                        <p:cTn id="157" dur="500"/>
                                        <p:tgtEl>
                                          <p:spTgt spid="24"/>
                                        </p:tgtEl>
                                        <p:attrNameLst>
                                          <p:attrName>ppt_h</p:attrName>
                                        </p:attrNameLst>
                                      </p:cBhvr>
                                      <p:tavLst>
                                        <p:tav tm="0">
                                          <p:val>
                                            <p:strVal val="ppt_h"/>
                                          </p:val>
                                        </p:tav>
                                        <p:tav tm="100000">
                                          <p:val>
                                            <p:fltVal val="0"/>
                                          </p:val>
                                        </p:tav>
                                      </p:tavLst>
                                    </p:anim>
                                    <p:set>
                                      <p:cBhvr>
                                        <p:cTn id="158" dur="1" fill="hold">
                                          <p:stCondLst>
                                            <p:cond delay="499"/>
                                          </p:stCondLst>
                                        </p:cTn>
                                        <p:tgtEl>
                                          <p:spTgt spid="24"/>
                                        </p:tgtEl>
                                        <p:attrNameLst>
                                          <p:attrName>style.visibility</p:attrName>
                                        </p:attrNameLst>
                                      </p:cBhvr>
                                      <p:to>
                                        <p:strVal val="hidden"/>
                                      </p:to>
                                    </p:set>
                                  </p:childTnLst>
                                </p:cTn>
                              </p:par>
                            </p:childTnLst>
                          </p:cTn>
                        </p:par>
                      </p:childTnLst>
                    </p:cTn>
                  </p:par>
                  <p:par>
                    <p:cTn id="159" fill="hold">
                      <p:stCondLst>
                        <p:cond delay="indefinite"/>
                      </p:stCondLst>
                      <p:childTnLst>
                        <p:par>
                          <p:cTn id="160" fill="hold">
                            <p:stCondLst>
                              <p:cond delay="0"/>
                            </p:stCondLst>
                            <p:childTnLst>
                              <p:par>
                                <p:cTn id="161" presetID="23" presetClass="entr" presetSubtype="16" fill="hold" grpId="0" nodeType="clickEffect">
                                  <p:stCondLst>
                                    <p:cond delay="250"/>
                                  </p:stCondLst>
                                  <p:childTnLst>
                                    <p:set>
                                      <p:cBhvr>
                                        <p:cTn id="162" dur="1" fill="hold">
                                          <p:stCondLst>
                                            <p:cond delay="0"/>
                                          </p:stCondLst>
                                        </p:cTn>
                                        <p:tgtEl>
                                          <p:spTgt spid="26"/>
                                        </p:tgtEl>
                                        <p:attrNameLst>
                                          <p:attrName>style.visibility</p:attrName>
                                        </p:attrNameLst>
                                      </p:cBhvr>
                                      <p:to>
                                        <p:strVal val="visible"/>
                                      </p:to>
                                    </p:set>
                                    <p:anim calcmode="lin" valueType="num">
                                      <p:cBhvr>
                                        <p:cTn id="163" dur="500" fill="hold"/>
                                        <p:tgtEl>
                                          <p:spTgt spid="26"/>
                                        </p:tgtEl>
                                        <p:attrNameLst>
                                          <p:attrName>ppt_w</p:attrName>
                                        </p:attrNameLst>
                                      </p:cBhvr>
                                      <p:tavLst>
                                        <p:tav tm="0">
                                          <p:val>
                                            <p:fltVal val="0"/>
                                          </p:val>
                                        </p:tav>
                                        <p:tav tm="100000">
                                          <p:val>
                                            <p:strVal val="#ppt_w"/>
                                          </p:val>
                                        </p:tav>
                                      </p:tavLst>
                                    </p:anim>
                                    <p:anim calcmode="lin" valueType="num">
                                      <p:cBhvr>
                                        <p:cTn id="164" dur="500" fill="hold"/>
                                        <p:tgtEl>
                                          <p:spTgt spid="26"/>
                                        </p:tgtEl>
                                        <p:attrNameLst>
                                          <p:attrName>ppt_h</p:attrName>
                                        </p:attrNameLst>
                                      </p:cBhvr>
                                      <p:tavLst>
                                        <p:tav tm="0">
                                          <p:val>
                                            <p:fltVal val="0"/>
                                          </p:val>
                                        </p:tav>
                                        <p:tav tm="100000">
                                          <p:val>
                                            <p:strVal val="#ppt_h"/>
                                          </p:val>
                                        </p:tav>
                                      </p:tavLst>
                                    </p:anim>
                                  </p:childTnLst>
                                </p:cTn>
                              </p:par>
                              <p:par>
                                <p:cTn id="165" presetID="23" presetClass="exit" presetSubtype="32" fill="hold" grpId="1" nodeType="withEffect">
                                  <p:stCondLst>
                                    <p:cond delay="0"/>
                                  </p:stCondLst>
                                  <p:childTnLst>
                                    <p:anim calcmode="lin" valueType="num">
                                      <p:cBhvr>
                                        <p:cTn id="166" dur="500"/>
                                        <p:tgtEl>
                                          <p:spTgt spid="25"/>
                                        </p:tgtEl>
                                        <p:attrNameLst>
                                          <p:attrName>ppt_w</p:attrName>
                                        </p:attrNameLst>
                                      </p:cBhvr>
                                      <p:tavLst>
                                        <p:tav tm="0">
                                          <p:val>
                                            <p:strVal val="ppt_w"/>
                                          </p:val>
                                        </p:tav>
                                        <p:tav tm="100000">
                                          <p:val>
                                            <p:fltVal val="0"/>
                                          </p:val>
                                        </p:tav>
                                      </p:tavLst>
                                    </p:anim>
                                    <p:anim calcmode="lin" valueType="num">
                                      <p:cBhvr>
                                        <p:cTn id="167" dur="500"/>
                                        <p:tgtEl>
                                          <p:spTgt spid="25"/>
                                        </p:tgtEl>
                                        <p:attrNameLst>
                                          <p:attrName>ppt_h</p:attrName>
                                        </p:attrNameLst>
                                      </p:cBhvr>
                                      <p:tavLst>
                                        <p:tav tm="0">
                                          <p:val>
                                            <p:strVal val="ppt_h"/>
                                          </p:val>
                                        </p:tav>
                                        <p:tav tm="100000">
                                          <p:val>
                                            <p:fltVal val="0"/>
                                          </p:val>
                                        </p:tav>
                                      </p:tavLst>
                                    </p:anim>
                                    <p:set>
                                      <p:cBhvr>
                                        <p:cTn id="168" dur="1" fill="hold">
                                          <p:stCondLst>
                                            <p:cond delay="499"/>
                                          </p:stCondLst>
                                        </p:cTn>
                                        <p:tgtEl>
                                          <p:spTgt spid="25"/>
                                        </p:tgtEl>
                                        <p:attrNameLst>
                                          <p:attrName>style.visibility</p:attrName>
                                        </p:attrNameLst>
                                      </p:cBhvr>
                                      <p:to>
                                        <p:strVal val="hidden"/>
                                      </p:to>
                                    </p:set>
                                  </p:childTnLst>
                                </p:cTn>
                              </p:par>
                            </p:childTnLst>
                          </p:cTn>
                        </p:par>
                      </p:childTnLst>
                    </p:cTn>
                  </p:par>
                  <p:par>
                    <p:cTn id="169" fill="hold">
                      <p:stCondLst>
                        <p:cond delay="indefinite"/>
                      </p:stCondLst>
                      <p:childTnLst>
                        <p:par>
                          <p:cTn id="170" fill="hold">
                            <p:stCondLst>
                              <p:cond delay="0"/>
                            </p:stCondLst>
                            <p:childTnLst>
                              <p:par>
                                <p:cTn id="171" presetID="23" presetClass="entr" presetSubtype="16" fill="hold" grpId="0" nodeType="clickEffect">
                                  <p:stCondLst>
                                    <p:cond delay="250"/>
                                  </p:stCondLst>
                                  <p:childTnLst>
                                    <p:set>
                                      <p:cBhvr>
                                        <p:cTn id="172" dur="1" fill="hold">
                                          <p:stCondLst>
                                            <p:cond delay="0"/>
                                          </p:stCondLst>
                                        </p:cTn>
                                        <p:tgtEl>
                                          <p:spTgt spid="27"/>
                                        </p:tgtEl>
                                        <p:attrNameLst>
                                          <p:attrName>style.visibility</p:attrName>
                                        </p:attrNameLst>
                                      </p:cBhvr>
                                      <p:to>
                                        <p:strVal val="visible"/>
                                      </p:to>
                                    </p:set>
                                    <p:anim calcmode="lin" valueType="num">
                                      <p:cBhvr>
                                        <p:cTn id="173" dur="500" fill="hold"/>
                                        <p:tgtEl>
                                          <p:spTgt spid="27"/>
                                        </p:tgtEl>
                                        <p:attrNameLst>
                                          <p:attrName>ppt_w</p:attrName>
                                        </p:attrNameLst>
                                      </p:cBhvr>
                                      <p:tavLst>
                                        <p:tav tm="0">
                                          <p:val>
                                            <p:fltVal val="0"/>
                                          </p:val>
                                        </p:tav>
                                        <p:tav tm="100000">
                                          <p:val>
                                            <p:strVal val="#ppt_w"/>
                                          </p:val>
                                        </p:tav>
                                      </p:tavLst>
                                    </p:anim>
                                    <p:anim calcmode="lin" valueType="num">
                                      <p:cBhvr>
                                        <p:cTn id="174" dur="500" fill="hold"/>
                                        <p:tgtEl>
                                          <p:spTgt spid="27"/>
                                        </p:tgtEl>
                                        <p:attrNameLst>
                                          <p:attrName>ppt_h</p:attrName>
                                        </p:attrNameLst>
                                      </p:cBhvr>
                                      <p:tavLst>
                                        <p:tav tm="0">
                                          <p:val>
                                            <p:fltVal val="0"/>
                                          </p:val>
                                        </p:tav>
                                        <p:tav tm="100000">
                                          <p:val>
                                            <p:strVal val="#ppt_h"/>
                                          </p:val>
                                        </p:tav>
                                      </p:tavLst>
                                    </p:anim>
                                  </p:childTnLst>
                                </p:cTn>
                              </p:par>
                              <p:par>
                                <p:cTn id="175" presetID="23" presetClass="exit" presetSubtype="32" fill="hold" grpId="1" nodeType="withEffect">
                                  <p:stCondLst>
                                    <p:cond delay="0"/>
                                  </p:stCondLst>
                                  <p:childTnLst>
                                    <p:anim calcmode="lin" valueType="num">
                                      <p:cBhvr>
                                        <p:cTn id="176" dur="500"/>
                                        <p:tgtEl>
                                          <p:spTgt spid="26"/>
                                        </p:tgtEl>
                                        <p:attrNameLst>
                                          <p:attrName>ppt_w</p:attrName>
                                        </p:attrNameLst>
                                      </p:cBhvr>
                                      <p:tavLst>
                                        <p:tav tm="0">
                                          <p:val>
                                            <p:strVal val="ppt_w"/>
                                          </p:val>
                                        </p:tav>
                                        <p:tav tm="100000">
                                          <p:val>
                                            <p:fltVal val="0"/>
                                          </p:val>
                                        </p:tav>
                                      </p:tavLst>
                                    </p:anim>
                                    <p:anim calcmode="lin" valueType="num">
                                      <p:cBhvr>
                                        <p:cTn id="177" dur="500"/>
                                        <p:tgtEl>
                                          <p:spTgt spid="26"/>
                                        </p:tgtEl>
                                        <p:attrNameLst>
                                          <p:attrName>ppt_h</p:attrName>
                                        </p:attrNameLst>
                                      </p:cBhvr>
                                      <p:tavLst>
                                        <p:tav tm="0">
                                          <p:val>
                                            <p:strVal val="ppt_h"/>
                                          </p:val>
                                        </p:tav>
                                        <p:tav tm="100000">
                                          <p:val>
                                            <p:fltVal val="0"/>
                                          </p:val>
                                        </p:tav>
                                      </p:tavLst>
                                    </p:anim>
                                    <p:set>
                                      <p:cBhvr>
                                        <p:cTn id="178" dur="1" fill="hold">
                                          <p:stCondLst>
                                            <p:cond delay="499"/>
                                          </p:stCondLst>
                                        </p:cTn>
                                        <p:tgtEl>
                                          <p:spTgt spid="26"/>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23" presetClass="entr" presetSubtype="16" fill="hold" grpId="0" nodeType="clickEffect">
                                  <p:stCondLst>
                                    <p:cond delay="250"/>
                                  </p:stCondLst>
                                  <p:childTnLst>
                                    <p:set>
                                      <p:cBhvr>
                                        <p:cTn id="182" dur="1" fill="hold">
                                          <p:stCondLst>
                                            <p:cond delay="0"/>
                                          </p:stCondLst>
                                        </p:cTn>
                                        <p:tgtEl>
                                          <p:spTgt spid="28"/>
                                        </p:tgtEl>
                                        <p:attrNameLst>
                                          <p:attrName>style.visibility</p:attrName>
                                        </p:attrNameLst>
                                      </p:cBhvr>
                                      <p:to>
                                        <p:strVal val="visible"/>
                                      </p:to>
                                    </p:set>
                                    <p:anim calcmode="lin" valueType="num">
                                      <p:cBhvr>
                                        <p:cTn id="183" dur="500" fill="hold"/>
                                        <p:tgtEl>
                                          <p:spTgt spid="28"/>
                                        </p:tgtEl>
                                        <p:attrNameLst>
                                          <p:attrName>ppt_w</p:attrName>
                                        </p:attrNameLst>
                                      </p:cBhvr>
                                      <p:tavLst>
                                        <p:tav tm="0">
                                          <p:val>
                                            <p:fltVal val="0"/>
                                          </p:val>
                                        </p:tav>
                                        <p:tav tm="100000">
                                          <p:val>
                                            <p:strVal val="#ppt_w"/>
                                          </p:val>
                                        </p:tav>
                                      </p:tavLst>
                                    </p:anim>
                                    <p:anim calcmode="lin" valueType="num">
                                      <p:cBhvr>
                                        <p:cTn id="184" dur="500" fill="hold"/>
                                        <p:tgtEl>
                                          <p:spTgt spid="28"/>
                                        </p:tgtEl>
                                        <p:attrNameLst>
                                          <p:attrName>ppt_h</p:attrName>
                                        </p:attrNameLst>
                                      </p:cBhvr>
                                      <p:tavLst>
                                        <p:tav tm="0">
                                          <p:val>
                                            <p:fltVal val="0"/>
                                          </p:val>
                                        </p:tav>
                                        <p:tav tm="100000">
                                          <p:val>
                                            <p:strVal val="#ppt_h"/>
                                          </p:val>
                                        </p:tav>
                                      </p:tavLst>
                                    </p:anim>
                                  </p:childTnLst>
                                </p:cTn>
                              </p:par>
                              <p:par>
                                <p:cTn id="185" presetID="23" presetClass="exit" presetSubtype="32" fill="hold" grpId="1" nodeType="withEffect">
                                  <p:stCondLst>
                                    <p:cond delay="0"/>
                                  </p:stCondLst>
                                  <p:childTnLst>
                                    <p:anim calcmode="lin" valueType="num">
                                      <p:cBhvr>
                                        <p:cTn id="186" dur="500"/>
                                        <p:tgtEl>
                                          <p:spTgt spid="27"/>
                                        </p:tgtEl>
                                        <p:attrNameLst>
                                          <p:attrName>ppt_w</p:attrName>
                                        </p:attrNameLst>
                                      </p:cBhvr>
                                      <p:tavLst>
                                        <p:tav tm="0">
                                          <p:val>
                                            <p:strVal val="ppt_w"/>
                                          </p:val>
                                        </p:tav>
                                        <p:tav tm="100000">
                                          <p:val>
                                            <p:fltVal val="0"/>
                                          </p:val>
                                        </p:tav>
                                      </p:tavLst>
                                    </p:anim>
                                    <p:anim calcmode="lin" valueType="num">
                                      <p:cBhvr>
                                        <p:cTn id="187" dur="500"/>
                                        <p:tgtEl>
                                          <p:spTgt spid="27"/>
                                        </p:tgtEl>
                                        <p:attrNameLst>
                                          <p:attrName>ppt_h</p:attrName>
                                        </p:attrNameLst>
                                      </p:cBhvr>
                                      <p:tavLst>
                                        <p:tav tm="0">
                                          <p:val>
                                            <p:strVal val="ppt_h"/>
                                          </p:val>
                                        </p:tav>
                                        <p:tav tm="100000">
                                          <p:val>
                                            <p:fltVal val="0"/>
                                          </p:val>
                                        </p:tav>
                                      </p:tavLst>
                                    </p:anim>
                                    <p:set>
                                      <p:cBhvr>
                                        <p:cTn id="188" dur="1" fill="hold">
                                          <p:stCondLst>
                                            <p:cond delay="499"/>
                                          </p:stCondLst>
                                        </p:cTn>
                                        <p:tgtEl>
                                          <p:spTgt spid="27"/>
                                        </p:tgtEl>
                                        <p:attrNameLst>
                                          <p:attrName>style.visibility</p:attrName>
                                        </p:attrNameLst>
                                      </p:cBhvr>
                                      <p:to>
                                        <p:strVal val="hidden"/>
                                      </p:to>
                                    </p:set>
                                  </p:childTnLst>
                                </p:cTn>
                              </p:par>
                            </p:childTnLst>
                          </p:cTn>
                        </p:par>
                      </p:childTnLst>
                    </p:cTn>
                  </p:par>
                  <p:par>
                    <p:cTn id="189" fill="hold">
                      <p:stCondLst>
                        <p:cond delay="indefinite"/>
                      </p:stCondLst>
                      <p:childTnLst>
                        <p:par>
                          <p:cTn id="190" fill="hold">
                            <p:stCondLst>
                              <p:cond delay="0"/>
                            </p:stCondLst>
                            <p:childTnLst>
                              <p:par>
                                <p:cTn id="191" presetID="23" presetClass="entr" presetSubtype="16" fill="hold" grpId="0" nodeType="clickEffect">
                                  <p:stCondLst>
                                    <p:cond delay="250"/>
                                  </p:stCondLst>
                                  <p:childTnLst>
                                    <p:set>
                                      <p:cBhvr>
                                        <p:cTn id="192" dur="1" fill="hold">
                                          <p:stCondLst>
                                            <p:cond delay="0"/>
                                          </p:stCondLst>
                                        </p:cTn>
                                        <p:tgtEl>
                                          <p:spTgt spid="30"/>
                                        </p:tgtEl>
                                        <p:attrNameLst>
                                          <p:attrName>style.visibility</p:attrName>
                                        </p:attrNameLst>
                                      </p:cBhvr>
                                      <p:to>
                                        <p:strVal val="visible"/>
                                      </p:to>
                                    </p:set>
                                    <p:anim calcmode="lin" valueType="num">
                                      <p:cBhvr>
                                        <p:cTn id="193" dur="500" fill="hold"/>
                                        <p:tgtEl>
                                          <p:spTgt spid="30"/>
                                        </p:tgtEl>
                                        <p:attrNameLst>
                                          <p:attrName>ppt_w</p:attrName>
                                        </p:attrNameLst>
                                      </p:cBhvr>
                                      <p:tavLst>
                                        <p:tav tm="0">
                                          <p:val>
                                            <p:fltVal val="0"/>
                                          </p:val>
                                        </p:tav>
                                        <p:tav tm="100000">
                                          <p:val>
                                            <p:strVal val="#ppt_w"/>
                                          </p:val>
                                        </p:tav>
                                      </p:tavLst>
                                    </p:anim>
                                    <p:anim calcmode="lin" valueType="num">
                                      <p:cBhvr>
                                        <p:cTn id="194" dur="500" fill="hold"/>
                                        <p:tgtEl>
                                          <p:spTgt spid="30"/>
                                        </p:tgtEl>
                                        <p:attrNameLst>
                                          <p:attrName>ppt_h</p:attrName>
                                        </p:attrNameLst>
                                      </p:cBhvr>
                                      <p:tavLst>
                                        <p:tav tm="0">
                                          <p:val>
                                            <p:fltVal val="0"/>
                                          </p:val>
                                        </p:tav>
                                        <p:tav tm="100000">
                                          <p:val>
                                            <p:strVal val="#ppt_h"/>
                                          </p:val>
                                        </p:tav>
                                      </p:tavLst>
                                    </p:anim>
                                  </p:childTnLst>
                                </p:cTn>
                              </p:par>
                              <p:par>
                                <p:cTn id="195" presetID="23" presetClass="exit" presetSubtype="32" fill="hold" grpId="1" nodeType="withEffect">
                                  <p:stCondLst>
                                    <p:cond delay="0"/>
                                  </p:stCondLst>
                                  <p:childTnLst>
                                    <p:anim calcmode="lin" valueType="num">
                                      <p:cBhvr>
                                        <p:cTn id="196" dur="500"/>
                                        <p:tgtEl>
                                          <p:spTgt spid="28"/>
                                        </p:tgtEl>
                                        <p:attrNameLst>
                                          <p:attrName>ppt_w</p:attrName>
                                        </p:attrNameLst>
                                      </p:cBhvr>
                                      <p:tavLst>
                                        <p:tav tm="0">
                                          <p:val>
                                            <p:strVal val="ppt_w"/>
                                          </p:val>
                                        </p:tav>
                                        <p:tav tm="100000">
                                          <p:val>
                                            <p:fltVal val="0"/>
                                          </p:val>
                                        </p:tav>
                                      </p:tavLst>
                                    </p:anim>
                                    <p:anim calcmode="lin" valueType="num">
                                      <p:cBhvr>
                                        <p:cTn id="197" dur="500"/>
                                        <p:tgtEl>
                                          <p:spTgt spid="28"/>
                                        </p:tgtEl>
                                        <p:attrNameLst>
                                          <p:attrName>ppt_h</p:attrName>
                                        </p:attrNameLst>
                                      </p:cBhvr>
                                      <p:tavLst>
                                        <p:tav tm="0">
                                          <p:val>
                                            <p:strVal val="ppt_h"/>
                                          </p:val>
                                        </p:tav>
                                        <p:tav tm="100000">
                                          <p:val>
                                            <p:fltVal val="0"/>
                                          </p:val>
                                        </p:tav>
                                      </p:tavLst>
                                    </p:anim>
                                    <p:set>
                                      <p:cBhvr>
                                        <p:cTn id="198" dur="1" fill="hold">
                                          <p:stCondLst>
                                            <p:cond delay="49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7" grpId="0" animBg="1"/>
      <p:bldP spid="23" grpId="0"/>
      <p:bldP spid="23" grpId="1"/>
      <p:bldP spid="23" grpId="2"/>
      <p:bldP spid="20" grpId="0"/>
      <p:bldP spid="20" grpId="1"/>
      <p:bldP spid="2" grpId="0"/>
      <p:bldP spid="3" grpId="0"/>
      <p:bldP spid="3" grpId="1"/>
      <p:bldP spid="3" grpId="2"/>
      <p:bldP spid="5" grpId="0"/>
      <p:bldP spid="5" grpId="1"/>
      <p:bldP spid="5" grpId="2"/>
      <p:bldP spid="6" grpId="0"/>
      <p:bldP spid="6" grpId="1"/>
      <p:bldP spid="6" grpId="2"/>
      <p:bldP spid="9" grpId="0"/>
      <p:bldP spid="9" grpId="1"/>
      <p:bldP spid="9" grpId="2"/>
      <p:bldP spid="10" grpId="0"/>
      <p:bldP spid="10" grpId="1"/>
      <p:bldP spid="10" grpId="2"/>
      <p:bldP spid="11" grpId="0"/>
      <p:bldP spid="11" grpId="1"/>
      <p:bldP spid="11" grpId="2"/>
      <p:bldP spid="12" grpId="0"/>
      <p:bldP spid="12" grpId="1"/>
      <p:bldP spid="12" grpId="2"/>
      <p:bldP spid="14" grpId="0"/>
      <p:bldP spid="14" grpId="1"/>
      <p:bldP spid="14" grpId="2"/>
      <p:bldP spid="15" grpId="0"/>
      <p:bldP spid="15" grpId="1"/>
      <p:bldP spid="15" grpId="2"/>
      <p:bldP spid="16" grpId="0" animBg="1"/>
      <p:bldP spid="17" grpId="0" animBg="1"/>
      <p:bldP spid="18" grpId="0"/>
      <p:bldP spid="19" grpId="0"/>
      <p:bldP spid="21" grpId="0"/>
      <p:bldP spid="22" grpId="0"/>
      <p:bldP spid="22" grpId="1"/>
      <p:bldP spid="13" grpId="0" animBg="1"/>
      <p:bldP spid="24" grpId="0"/>
      <p:bldP spid="24" grpId="1"/>
      <p:bldP spid="25" grpId="0"/>
      <p:bldP spid="25" grpId="1"/>
      <p:bldP spid="26" grpId="0"/>
      <p:bldP spid="26" grpId="1"/>
      <p:bldP spid="27" grpId="0"/>
      <p:bldP spid="27" grpId="1"/>
      <p:bldP spid="28" grpId="0"/>
      <p:bldP spid="28" grpId="1"/>
      <p:bldP spid="29" grpId="0" animBg="1"/>
      <p:bldP spid="30"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18FD850-20B3-1095-174D-F4E13460B6F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947" y="0"/>
            <a:ext cx="9162947" cy="6858000"/>
          </a:xfrm>
          <a:prstGeom prst="rect">
            <a:avLst/>
          </a:prstGeom>
        </p:spPr>
      </p:pic>
      <p:sp>
        <p:nvSpPr>
          <p:cNvPr id="3074" name="Main"/>
          <p:cNvSpPr>
            <a:spLocks noGrp="1" noChangeArrowheads="1"/>
          </p:cNvSpPr>
          <p:nvPr>
            <p:ph type="title"/>
          </p:nvPr>
        </p:nvSpPr>
        <p:spPr>
          <a:xfrm>
            <a:off x="457200" y="1557046"/>
            <a:ext cx="8229600" cy="3743909"/>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Then God said, "Let there be light"; and there was light. And God saw the light, that it was good; and God divided the light from the darkness.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Genesis 1:3-4</a:t>
            </a:r>
          </a:p>
        </p:txBody>
      </p:sp>
      <p:sp>
        <p:nvSpPr>
          <p:cNvPr id="2" name="!!Light">
            <a:extLst>
              <a:ext uri="{FF2B5EF4-FFF2-40B4-BE49-F238E27FC236}">
                <a16:creationId xmlns:a16="http://schemas.microsoft.com/office/drawing/2014/main" id="{FBC0DDBE-0551-8EFB-B164-5563AD880EAF}"/>
              </a:ext>
            </a:extLst>
          </p:cNvPr>
          <p:cNvSpPr txBox="1">
            <a:spLocks noChangeArrowheads="1"/>
          </p:cNvSpPr>
          <p:nvPr/>
        </p:nvSpPr>
        <p:spPr bwMode="auto">
          <a:xfrm>
            <a:off x="3991086" y="3032406"/>
            <a:ext cx="1456737" cy="7951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light</a:t>
            </a:r>
          </a:p>
        </p:txBody>
      </p:sp>
      <p:sp>
        <p:nvSpPr>
          <p:cNvPr id="3" name="!!Darkness">
            <a:extLst>
              <a:ext uri="{FF2B5EF4-FFF2-40B4-BE49-F238E27FC236}">
                <a16:creationId xmlns:a16="http://schemas.microsoft.com/office/drawing/2014/main" id="{7DF469B6-6090-DD18-75F3-766E9F74237E}"/>
              </a:ext>
            </a:extLst>
          </p:cNvPr>
          <p:cNvSpPr txBox="1">
            <a:spLocks noChangeArrowheads="1"/>
          </p:cNvSpPr>
          <p:nvPr/>
        </p:nvSpPr>
        <p:spPr bwMode="auto">
          <a:xfrm>
            <a:off x="2915322" y="4387870"/>
            <a:ext cx="2493806" cy="7636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darkness</a:t>
            </a:r>
          </a:p>
        </p:txBody>
      </p:sp>
    </p:spTree>
    <p:extLst>
      <p:ext uri="{BB962C8B-B14F-4D97-AF65-F5344CB8AC3E}">
        <p14:creationId xmlns:p14="http://schemas.microsoft.com/office/powerpoint/2010/main" val="11567240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8" presetClass="emph" presetSubtype="0" fill="hold" grpId="2" nodeType="clickEffect">
                                  <p:stCondLst>
                                    <p:cond delay="0"/>
                                  </p:stCondLst>
                                  <p:childTnLst>
                                    <p:animRot by="43200000">
                                      <p:cBhvr>
                                        <p:cTn id="12" dur="2000" fill="hold"/>
                                        <p:tgtEl>
                                          <p:spTgt spid="2"/>
                                        </p:tgtEl>
                                        <p:attrNameLst>
                                          <p:attrName>r</p:attrName>
                                        </p:attrNameLst>
                                      </p:cBhvr>
                                    </p:animRot>
                                  </p:childTnLst>
                                </p:cTn>
                              </p:par>
                              <p:par>
                                <p:cTn id="13" presetID="6" presetClass="emph" presetSubtype="0" fill="hold" grpId="3" nodeType="withEffect">
                                  <p:stCondLst>
                                    <p:cond delay="0"/>
                                  </p:stCondLst>
                                  <p:childTnLst>
                                    <p:animScale>
                                      <p:cBhvr>
                                        <p:cTn id="14" dur="2000" fill="hold"/>
                                        <p:tgtEl>
                                          <p:spTgt spid="2"/>
                                        </p:tgtEl>
                                      </p:cBhvr>
                                      <p:by x="150000" y="150000"/>
                                    </p:animScale>
                                  </p:childTnLst>
                                </p:cTn>
                              </p:par>
                              <p:par>
                                <p:cTn id="15" presetID="6" presetClass="emph" presetSubtype="0" fill="hold" grpId="2" nodeType="withEffect">
                                  <p:stCondLst>
                                    <p:cond delay="0"/>
                                  </p:stCondLst>
                                  <p:childTnLst>
                                    <p:animScale>
                                      <p:cBhvr>
                                        <p:cTn id="16" dur="2000" fill="hold"/>
                                        <p:tgtEl>
                                          <p:spTgt spid="3"/>
                                        </p:tgtEl>
                                      </p:cBhvr>
                                      <p:by x="10000" y="10000"/>
                                    </p:animScale>
                                  </p:childTnLst>
                                </p:cTn>
                              </p:par>
                              <p:par>
                                <p:cTn id="17" presetID="3" presetClass="emph" presetSubtype="2" fill="hold" grpId="3" nodeType="withEffect">
                                  <p:stCondLst>
                                    <p:cond delay="0"/>
                                  </p:stCondLst>
                                  <p:childTnLst>
                                    <p:animClr clrSpc="rgb" dir="cw">
                                      <p:cBhvr override="childStyle">
                                        <p:cTn id="18" dur="2000" fill="hold"/>
                                        <p:tgtEl>
                                          <p:spTgt spid="3"/>
                                        </p:tgtEl>
                                        <p:attrNameLst>
                                          <p:attrName>style.color</p:attrName>
                                        </p:attrNameLst>
                                      </p:cBhvr>
                                      <p:to>
                                        <a:schemeClr val="tx1"/>
                                      </p:to>
                                    </p:animClr>
                                  </p:childTnLst>
                                </p:cTn>
                              </p:par>
                              <p:par>
                                <p:cTn id="19" presetID="42" presetClass="path" presetSubtype="0" accel="50000" decel="50000" fill="hold" grpId="4" nodeType="withEffect">
                                  <p:stCondLst>
                                    <p:cond delay="0"/>
                                  </p:stCondLst>
                                  <p:childTnLst>
                                    <p:animMotion origin="layout" path="M 4.16667E-6 0 L -0.01372 -0.00972 " pathEditMode="relative" rAng="0" ptsTypes="AA">
                                      <p:cBhvr>
                                        <p:cTn id="20" dur="2000" fill="hold"/>
                                        <p:tgtEl>
                                          <p:spTgt spid="2"/>
                                        </p:tgtEl>
                                        <p:attrNameLst>
                                          <p:attrName>ppt_x</p:attrName>
                                          <p:attrName>ppt_y</p:attrName>
                                        </p:attrNameLst>
                                      </p:cBhvr>
                                      <p:rCtr x="-694" y="-486"/>
                                    </p:animMotion>
                                  </p:childTnLst>
                                </p:cTn>
                              </p:par>
                              <p:par>
                                <p:cTn id="21" presetID="42" presetClass="path" presetSubtype="0" accel="50000" decel="50000" fill="hold" grpId="4" nodeType="withEffect">
                                  <p:stCondLst>
                                    <p:cond delay="0"/>
                                  </p:stCondLst>
                                  <p:childTnLst>
                                    <p:animMotion origin="layout" path="M -4.72222E-6 -3.7037E-7 L 0.04757 -0.20556 " pathEditMode="relative" rAng="0" ptsTypes="AA">
                                      <p:cBhvr>
                                        <p:cTn id="22" dur="2000" fill="hold"/>
                                        <p:tgtEl>
                                          <p:spTgt spid="3"/>
                                        </p:tgtEl>
                                        <p:attrNameLst>
                                          <p:attrName>ppt_x</p:attrName>
                                          <p:attrName>ppt_y</p:attrName>
                                        </p:attrNameLst>
                                      </p:cBhvr>
                                      <p:rCtr x="2378" y="-10278"/>
                                    </p:animMotion>
                                  </p:childTnLst>
                                </p:cTn>
                              </p:par>
                              <p:par>
                                <p:cTn id="23" presetID="10" presetClass="exit" presetSubtype="0" fill="hold" grpId="1" nodeType="withEffect">
                                  <p:stCondLst>
                                    <p:cond delay="0"/>
                                  </p:stCondLst>
                                  <p:childTnLst>
                                    <p:animEffect transition="out" filter="fade">
                                      <p:cBhvr>
                                        <p:cTn id="24" dur="1250"/>
                                        <p:tgtEl>
                                          <p:spTgt spid="3074"/>
                                        </p:tgtEl>
                                      </p:cBhvr>
                                    </p:animEffect>
                                    <p:set>
                                      <p:cBhvr>
                                        <p:cTn id="25" dur="1" fill="hold">
                                          <p:stCondLst>
                                            <p:cond delay="1249"/>
                                          </p:stCondLst>
                                        </p:cTn>
                                        <p:tgtEl>
                                          <p:spTgt spid="3074"/>
                                        </p:tgtEl>
                                        <p:attrNameLst>
                                          <p:attrName>style.visibility</p:attrName>
                                        </p:attrNameLst>
                                      </p:cBhvr>
                                      <p:to>
                                        <p:strVal val="hidden"/>
                                      </p:to>
                                    </p:set>
                                  </p:childTnLst>
                                </p:cTn>
                              </p:par>
                            </p:childTnLst>
                          </p:cTn>
                        </p:par>
                        <p:par>
                          <p:cTn id="26" fill="hold">
                            <p:stCondLst>
                              <p:cond delay="2000"/>
                            </p:stCondLst>
                            <p:childTnLst>
                              <p:par>
                                <p:cTn id="27" presetID="23" presetClass="exit" presetSubtype="16" fill="hold" grpId="1" nodeType="afterEffect">
                                  <p:stCondLst>
                                    <p:cond delay="0"/>
                                  </p:stCondLst>
                                  <p:childTnLst>
                                    <p:anim calcmode="lin" valueType="num">
                                      <p:cBhvr>
                                        <p:cTn id="28" dur="500"/>
                                        <p:tgtEl>
                                          <p:spTgt spid="2"/>
                                        </p:tgtEl>
                                        <p:attrNameLst>
                                          <p:attrName>ppt_w</p:attrName>
                                        </p:attrNameLst>
                                      </p:cBhvr>
                                      <p:tavLst>
                                        <p:tav tm="0">
                                          <p:val>
                                            <p:strVal val="ppt_w"/>
                                          </p:val>
                                        </p:tav>
                                        <p:tav tm="100000">
                                          <p:val>
                                            <p:strVal val="4*ppt_w"/>
                                          </p:val>
                                        </p:tav>
                                      </p:tavLst>
                                    </p:anim>
                                    <p:anim calcmode="lin" valueType="num">
                                      <p:cBhvr>
                                        <p:cTn id="29" dur="500"/>
                                        <p:tgtEl>
                                          <p:spTgt spid="2"/>
                                        </p:tgtEl>
                                        <p:attrNameLst>
                                          <p:attrName>ppt_h</p:attrName>
                                        </p:attrNameLst>
                                      </p:cBhvr>
                                      <p:tavLst>
                                        <p:tav tm="0">
                                          <p:val>
                                            <p:strVal val="ppt_h"/>
                                          </p:val>
                                        </p:tav>
                                        <p:tav tm="100000">
                                          <p:val>
                                            <p:strVal val="4*ppt_h"/>
                                          </p:val>
                                        </p:tav>
                                      </p:tavLst>
                                    </p:anim>
                                    <p:set>
                                      <p:cBhvr>
                                        <p:cTn id="30" dur="1" fill="hold">
                                          <p:stCondLst>
                                            <p:cond delay="499"/>
                                          </p:stCondLst>
                                        </p:cTn>
                                        <p:tgtEl>
                                          <p:spTgt spid="2"/>
                                        </p:tgtEl>
                                        <p:attrNameLst>
                                          <p:attrName>style.visibility</p:attrName>
                                        </p:attrNameLst>
                                      </p:cBhvr>
                                      <p:to>
                                        <p:strVal val="hidden"/>
                                      </p:to>
                                    </p:set>
                                  </p:childTnLst>
                                </p:cTn>
                              </p:par>
                              <p:par>
                                <p:cTn id="31" presetID="10" presetClass="exit" presetSubtype="0" fill="hold" grpId="5" nodeType="withEffect">
                                  <p:stCondLst>
                                    <p:cond delay="0"/>
                                  </p:stCondLst>
                                  <p:childTnLst>
                                    <p:animEffect transition="out" filter="fade">
                                      <p:cBhvr>
                                        <p:cTn id="32" dur="500"/>
                                        <p:tgtEl>
                                          <p:spTgt spid="2"/>
                                        </p:tgtEl>
                                      </p:cBhvr>
                                    </p:animEffect>
                                    <p:set>
                                      <p:cBhvr>
                                        <p:cTn id="33" dur="1" fill="hold">
                                          <p:stCondLst>
                                            <p:cond delay="499"/>
                                          </p:stCondLst>
                                        </p:cTn>
                                        <p:tgtEl>
                                          <p:spTgt spid="2"/>
                                        </p:tgtEl>
                                        <p:attrNameLst>
                                          <p:attrName>style.visibility</p:attrName>
                                        </p:attrNameLst>
                                      </p:cBhvr>
                                      <p:to>
                                        <p:strVal val="hidden"/>
                                      </p:to>
                                    </p:set>
                                  </p:childTnLst>
                                </p:cTn>
                              </p:par>
                              <p:par>
                                <p:cTn id="34" presetID="53" presetClass="exit" presetSubtype="32" fill="hold" grpId="1" nodeType="withEffect">
                                  <p:stCondLst>
                                    <p:cond delay="0"/>
                                  </p:stCondLst>
                                  <p:childTnLst>
                                    <p:anim calcmode="lin" valueType="num">
                                      <p:cBhvr>
                                        <p:cTn id="35" dur="500"/>
                                        <p:tgtEl>
                                          <p:spTgt spid="3"/>
                                        </p:tgtEl>
                                        <p:attrNameLst>
                                          <p:attrName>ppt_w</p:attrName>
                                        </p:attrNameLst>
                                      </p:cBhvr>
                                      <p:tavLst>
                                        <p:tav tm="0">
                                          <p:val>
                                            <p:strVal val="ppt_w"/>
                                          </p:val>
                                        </p:tav>
                                        <p:tav tm="100000">
                                          <p:val>
                                            <p:fltVal val="0"/>
                                          </p:val>
                                        </p:tav>
                                      </p:tavLst>
                                    </p:anim>
                                    <p:anim calcmode="lin" valueType="num">
                                      <p:cBhvr>
                                        <p:cTn id="36" dur="500"/>
                                        <p:tgtEl>
                                          <p:spTgt spid="3"/>
                                        </p:tgtEl>
                                        <p:attrNameLst>
                                          <p:attrName>ppt_h</p:attrName>
                                        </p:attrNameLst>
                                      </p:cBhvr>
                                      <p:tavLst>
                                        <p:tav tm="0">
                                          <p:val>
                                            <p:strVal val="ppt_h"/>
                                          </p:val>
                                        </p:tav>
                                        <p:tav tm="100000">
                                          <p:val>
                                            <p:fltVal val="0"/>
                                          </p:val>
                                        </p:tav>
                                      </p:tavLst>
                                    </p:anim>
                                    <p:animEffect transition="out" filter="fade">
                                      <p:cBhvr>
                                        <p:cTn id="37" dur="500"/>
                                        <p:tgtEl>
                                          <p:spTgt spid="3"/>
                                        </p:tgtEl>
                                      </p:cBhvr>
                                    </p:animEffect>
                                    <p:set>
                                      <p:cBhvr>
                                        <p:cTn id="38"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3074" grpId="1"/>
      <p:bldP spid="2" grpId="1"/>
      <p:bldP spid="2" grpId="2"/>
      <p:bldP spid="2" grpId="3"/>
      <p:bldP spid="2" grpId="4"/>
      <p:bldP spid="2" grpId="5"/>
      <p:bldP spid="3" grpId="1"/>
      <p:bldP spid="3" grpId="2"/>
      <p:bldP spid="3" grpId="3"/>
      <p:bldP spid="3" grpId="4"/>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0432A52-03AC-3740-9E7B-3129B7DF298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082" name="Picture 3081">
            <a:extLst>
              <a:ext uri="{FF2B5EF4-FFF2-40B4-BE49-F238E27FC236}">
                <a16:creationId xmlns:a16="http://schemas.microsoft.com/office/drawing/2014/main" id="{2A8CD4B1-D190-08A3-F235-461960715140}"/>
              </a:ext>
            </a:extLst>
          </p:cNvPr>
          <p:cNvPicPr>
            <a:picLocks noChangeAspect="1"/>
          </p:cNvPicPr>
          <p:nvPr/>
        </p:nvPicPr>
        <p:blipFill>
          <a:blip r:embed="rId5"/>
          <a:stretch>
            <a:fillRect/>
          </a:stretch>
        </p:blipFill>
        <p:spPr>
          <a:xfrm>
            <a:off x="956758" y="1374984"/>
            <a:ext cx="7230483" cy="4440029"/>
          </a:xfrm>
          <a:prstGeom prst="rect">
            <a:avLst/>
          </a:prstGeom>
        </p:spPr>
      </p:pic>
      <p:sp>
        <p:nvSpPr>
          <p:cNvPr id="31" name="Title 1">
            <a:extLst>
              <a:ext uri="{FF2B5EF4-FFF2-40B4-BE49-F238E27FC236}">
                <a16:creationId xmlns:a16="http://schemas.microsoft.com/office/drawing/2014/main" id="{2AC65BE3-594E-C9C2-EE7F-3A7D9B579304}"/>
              </a:ext>
            </a:extLst>
          </p:cNvPr>
          <p:cNvSpPr txBox="1">
            <a:spLocks/>
          </p:cNvSpPr>
          <p:nvPr/>
        </p:nvSpPr>
        <p:spPr>
          <a:xfrm>
            <a:off x="1709531" y="4412974"/>
            <a:ext cx="158887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good</a:t>
            </a:r>
          </a:p>
        </p:txBody>
      </p:sp>
      <p:sp>
        <p:nvSpPr>
          <p:cNvPr id="17" name="Title 1">
            <a:extLst>
              <a:ext uri="{FF2B5EF4-FFF2-40B4-BE49-F238E27FC236}">
                <a16:creationId xmlns:a16="http://schemas.microsoft.com/office/drawing/2014/main" id="{37767384-12CC-5A11-EF5D-76602A48CEC8}"/>
              </a:ext>
            </a:extLst>
          </p:cNvPr>
          <p:cNvSpPr txBox="1">
            <a:spLocks/>
          </p:cNvSpPr>
          <p:nvPr/>
        </p:nvSpPr>
        <p:spPr>
          <a:xfrm>
            <a:off x="6345627" y="2401120"/>
            <a:ext cx="1740021"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6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72" name="Bad">
            <a:extLst>
              <a:ext uri="{FF2B5EF4-FFF2-40B4-BE49-F238E27FC236}">
                <a16:creationId xmlns:a16="http://schemas.microsoft.com/office/drawing/2014/main" id="{81374962-E62B-2977-288D-61C6257D91B5}"/>
              </a:ext>
            </a:extLst>
          </p:cNvPr>
          <p:cNvSpPr txBox="1">
            <a:spLocks noChangeArrowheads="1"/>
          </p:cNvSpPr>
          <p:nvPr/>
        </p:nvSpPr>
        <p:spPr bwMode="auto">
          <a:xfrm>
            <a:off x="1802295" y="3777178"/>
            <a:ext cx="143912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Bad</a:t>
            </a:r>
          </a:p>
        </p:txBody>
      </p:sp>
      <p:sp>
        <p:nvSpPr>
          <p:cNvPr id="3073" name="Multiply 42">
            <a:extLst>
              <a:ext uri="{FF2B5EF4-FFF2-40B4-BE49-F238E27FC236}">
                <a16:creationId xmlns:a16="http://schemas.microsoft.com/office/drawing/2014/main" id="{6C98FCB1-09A5-1E56-8E73-1DCD28C701D6}"/>
              </a:ext>
            </a:extLst>
          </p:cNvPr>
          <p:cNvSpPr/>
          <p:nvPr/>
        </p:nvSpPr>
        <p:spPr>
          <a:xfrm>
            <a:off x="1812453" y="3891055"/>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075" name="Title 1">
            <a:extLst>
              <a:ext uri="{FF2B5EF4-FFF2-40B4-BE49-F238E27FC236}">
                <a16:creationId xmlns:a16="http://schemas.microsoft.com/office/drawing/2014/main" id="{1DF4D49F-40B6-9832-96A7-49284A64B17A}"/>
              </a:ext>
            </a:extLst>
          </p:cNvPr>
          <p:cNvSpPr txBox="1">
            <a:spLocks/>
          </p:cNvSpPr>
          <p:nvPr/>
        </p:nvSpPr>
        <p:spPr>
          <a:xfrm>
            <a:off x="2520236" y="3078465"/>
            <a:ext cx="3909391"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sng" strike="noStrike" kern="1200" cap="none" spc="0" normalizeH="0" baseline="0" noProof="0" dirty="0">
                <a:ln w="3175" cmpd="sng">
                  <a:solidFill>
                    <a:srgbClr val="FF0000"/>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sng" strike="noStrike" kern="1200" cap="none" spc="0" normalizeH="0" baseline="0" noProof="0" dirty="0">
                <a:ln w="3175" cmpd="sng">
                  <a:solidFill>
                    <a:srgbClr val="FF0000"/>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200" b="1" i="0" u="sng" strike="noStrike" kern="1200" cap="none" spc="0" normalizeH="0" baseline="0" noProof="0" dirty="0">
                <a:ln w="3175" cmpd="sng">
                  <a:solidFill>
                    <a:srgbClr val="FF0000"/>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sng" strike="noStrike" kern="1200" cap="none" spc="0" normalizeH="0" baseline="0" noProof="0" dirty="0">
                <a:ln w="3175" cmpd="sng">
                  <a:solidFill>
                    <a:srgbClr val="FF0000"/>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sng" strike="noStrike" kern="1200" cap="none" spc="0" normalizeH="0" baseline="0" noProof="0" dirty="0">
                <a:ln w="3175" cmpd="sng">
                  <a:solidFill>
                    <a:srgbClr val="FF0000"/>
                  </a:solidFill>
                  <a:prstDash val="solid"/>
                </a:ln>
                <a:solidFill>
                  <a:srgbClr val="00FFFF"/>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1" name="Final">
            <a:extLst>
              <a:ext uri="{FF2B5EF4-FFF2-40B4-BE49-F238E27FC236}">
                <a16:creationId xmlns:a16="http://schemas.microsoft.com/office/drawing/2014/main" id="{47A7BC69-9DD8-0040-C1B1-8586F7D4A56F}"/>
              </a:ext>
            </a:extLst>
          </p:cNvPr>
          <p:cNvSpPr txBox="1">
            <a:spLocks noChangeArrowheads="1"/>
          </p:cNvSpPr>
          <p:nvPr/>
        </p:nvSpPr>
        <p:spPr bwMode="auto">
          <a:xfrm>
            <a:off x="955714" y="2298376"/>
            <a:ext cx="7232573" cy="35171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each one has received a gift</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of the manifold grace of God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as good stewards minister it</a:t>
            </a:r>
            <a:b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to one another </a:t>
            </a:r>
            <a:endParaRPr lang="en-US" altLang="en-US" sz="3200" b="1" i="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826010"/>
            <a:ext cx="8229600" cy="3205981"/>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As each one has received a gift, minister it to one another, as good stewards of the manifold grace of God.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Peter 4:10 </a:t>
            </a:r>
          </a:p>
        </p:txBody>
      </p:sp>
      <p:sp>
        <p:nvSpPr>
          <p:cNvPr id="4" name="Rectangle 2">
            <a:extLst>
              <a:ext uri="{FF2B5EF4-FFF2-40B4-BE49-F238E27FC236}">
                <a16:creationId xmlns:a16="http://schemas.microsoft.com/office/drawing/2014/main" id="{7847B5A3-33B7-95B3-6460-4B20BB5A2403}"/>
              </a:ext>
            </a:extLst>
          </p:cNvPr>
          <p:cNvSpPr txBox="1">
            <a:spLocks noChangeArrowheads="1"/>
          </p:cNvSpPr>
          <p:nvPr/>
        </p:nvSpPr>
        <p:spPr bwMode="auto">
          <a:xfrm>
            <a:off x="1384093" y="2023261"/>
            <a:ext cx="6920458" cy="794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each one has received a gift</a:t>
            </a:r>
          </a:p>
        </p:txBody>
      </p:sp>
      <p:sp>
        <p:nvSpPr>
          <p:cNvPr id="5" name="Rectangle 2">
            <a:extLst>
              <a:ext uri="{FF2B5EF4-FFF2-40B4-BE49-F238E27FC236}">
                <a16:creationId xmlns:a16="http://schemas.microsoft.com/office/drawing/2014/main" id="{5BE024DF-CC59-B093-D6AE-09386BCC7372}"/>
              </a:ext>
            </a:extLst>
          </p:cNvPr>
          <p:cNvSpPr txBox="1">
            <a:spLocks noChangeArrowheads="1"/>
          </p:cNvSpPr>
          <p:nvPr/>
        </p:nvSpPr>
        <p:spPr bwMode="auto">
          <a:xfrm>
            <a:off x="4239717" y="3356302"/>
            <a:ext cx="4197247" cy="8159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the manifold</a:t>
            </a:r>
          </a:p>
        </p:txBody>
      </p:sp>
      <p:sp>
        <p:nvSpPr>
          <p:cNvPr id="6" name="Rectangle 2">
            <a:extLst>
              <a:ext uri="{FF2B5EF4-FFF2-40B4-BE49-F238E27FC236}">
                <a16:creationId xmlns:a16="http://schemas.microsoft.com/office/drawing/2014/main" id="{C36C2470-FB89-475E-A970-FC5D926C0633}"/>
              </a:ext>
            </a:extLst>
          </p:cNvPr>
          <p:cNvSpPr txBox="1">
            <a:spLocks noChangeArrowheads="1"/>
          </p:cNvSpPr>
          <p:nvPr/>
        </p:nvSpPr>
        <p:spPr bwMode="auto">
          <a:xfrm>
            <a:off x="1233889" y="4039347"/>
            <a:ext cx="3715363" cy="7974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grace of God</a:t>
            </a:r>
          </a:p>
        </p:txBody>
      </p:sp>
      <p:sp>
        <p:nvSpPr>
          <p:cNvPr id="7" name="Rectangle 2">
            <a:extLst>
              <a:ext uri="{FF2B5EF4-FFF2-40B4-BE49-F238E27FC236}">
                <a16:creationId xmlns:a16="http://schemas.microsoft.com/office/drawing/2014/main" id="{54669F7A-08DE-9114-3303-B1E956A21E0E}"/>
              </a:ext>
            </a:extLst>
          </p:cNvPr>
          <p:cNvSpPr txBox="1">
            <a:spLocks noChangeArrowheads="1"/>
          </p:cNvSpPr>
          <p:nvPr/>
        </p:nvSpPr>
        <p:spPr bwMode="auto">
          <a:xfrm>
            <a:off x="7317698" y="2706307"/>
            <a:ext cx="77624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as</a:t>
            </a:r>
          </a:p>
        </p:txBody>
      </p:sp>
      <p:sp>
        <p:nvSpPr>
          <p:cNvPr id="8" name="Rectangle 2">
            <a:extLst>
              <a:ext uri="{FF2B5EF4-FFF2-40B4-BE49-F238E27FC236}">
                <a16:creationId xmlns:a16="http://schemas.microsoft.com/office/drawing/2014/main" id="{F2035441-E838-03C9-76EF-F6BF5E065700}"/>
              </a:ext>
            </a:extLst>
          </p:cNvPr>
          <p:cNvSpPr txBox="1">
            <a:spLocks noChangeArrowheads="1"/>
          </p:cNvSpPr>
          <p:nvPr/>
        </p:nvSpPr>
        <p:spPr bwMode="auto">
          <a:xfrm>
            <a:off x="751644" y="3356302"/>
            <a:ext cx="3925287" cy="8159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good stewards</a:t>
            </a:r>
          </a:p>
        </p:txBody>
      </p:sp>
      <p:sp>
        <p:nvSpPr>
          <p:cNvPr id="9" name="Rectangle 2">
            <a:extLst>
              <a:ext uri="{FF2B5EF4-FFF2-40B4-BE49-F238E27FC236}">
                <a16:creationId xmlns:a16="http://schemas.microsoft.com/office/drawing/2014/main" id="{818BF6B0-81C4-4F01-712D-77A73BEBE283}"/>
              </a:ext>
            </a:extLst>
          </p:cNvPr>
          <p:cNvSpPr txBox="1">
            <a:spLocks noChangeArrowheads="1"/>
          </p:cNvSpPr>
          <p:nvPr/>
        </p:nvSpPr>
        <p:spPr bwMode="auto">
          <a:xfrm>
            <a:off x="916898" y="2710721"/>
            <a:ext cx="2935554" cy="7659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minister it</a:t>
            </a:r>
          </a:p>
        </p:txBody>
      </p:sp>
      <p:sp>
        <p:nvSpPr>
          <p:cNvPr id="10" name="Rectangle 2">
            <a:extLst>
              <a:ext uri="{FF2B5EF4-FFF2-40B4-BE49-F238E27FC236}">
                <a16:creationId xmlns:a16="http://schemas.microsoft.com/office/drawing/2014/main" id="{1CCAA28C-43AC-F443-3382-2F6729B0B97A}"/>
              </a:ext>
            </a:extLst>
          </p:cNvPr>
          <p:cNvSpPr txBox="1">
            <a:spLocks noChangeArrowheads="1"/>
          </p:cNvSpPr>
          <p:nvPr/>
        </p:nvSpPr>
        <p:spPr bwMode="auto">
          <a:xfrm>
            <a:off x="3315686" y="2692791"/>
            <a:ext cx="4249350" cy="804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one another</a:t>
            </a:r>
          </a:p>
        </p:txBody>
      </p:sp>
      <p:sp>
        <p:nvSpPr>
          <p:cNvPr id="12" name="Rectangle 2">
            <a:extLst>
              <a:ext uri="{FF2B5EF4-FFF2-40B4-BE49-F238E27FC236}">
                <a16:creationId xmlns:a16="http://schemas.microsoft.com/office/drawing/2014/main" id="{158BB4AC-5117-3439-FBD8-9573F4B1B252}"/>
              </a:ext>
            </a:extLst>
          </p:cNvPr>
          <p:cNvSpPr txBox="1">
            <a:spLocks noChangeArrowheads="1"/>
          </p:cNvSpPr>
          <p:nvPr/>
        </p:nvSpPr>
        <p:spPr bwMode="auto">
          <a:xfrm>
            <a:off x="6525377" y="5005840"/>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00"/>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00"/>
              </a:solidFill>
              <a:effectLst>
                <a:glow rad="38100">
                  <a:srgbClr val="000000"/>
                </a:glow>
                <a:outerShdw blurRad="50800" algn="tl" rotWithShape="0">
                  <a:srgbClr val="000000"/>
                </a:outerShdw>
              </a:effectLst>
              <a:latin typeface="Calibri" panose="020F0502020204030204" pitchFamily="34" charset="0"/>
            </a:endParaRPr>
          </a:p>
        </p:txBody>
      </p:sp>
      <p:sp>
        <p:nvSpPr>
          <p:cNvPr id="13" name="Rectangle 2">
            <a:extLst>
              <a:ext uri="{FF2B5EF4-FFF2-40B4-BE49-F238E27FC236}">
                <a16:creationId xmlns:a16="http://schemas.microsoft.com/office/drawing/2014/main" id="{52B20CC9-59F5-1E96-4DBF-62987E7B3264}"/>
              </a:ext>
            </a:extLst>
          </p:cNvPr>
          <p:cNvSpPr txBox="1">
            <a:spLocks noChangeArrowheads="1"/>
          </p:cNvSpPr>
          <p:nvPr/>
        </p:nvSpPr>
        <p:spPr bwMode="auto">
          <a:xfrm>
            <a:off x="1980517" y="5005840"/>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00"/>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00"/>
              </a:solidFill>
              <a:effectLst>
                <a:glow rad="38100">
                  <a:srgbClr val="000000"/>
                </a:glow>
                <a:outerShdw blurRad="50800" algn="tl" rotWithShape="0">
                  <a:srgbClr val="000000"/>
                </a:outerShdw>
              </a:effectLst>
              <a:latin typeface="Calibri" panose="020F0502020204030204" pitchFamily="34" charset="0"/>
            </a:endParaRPr>
          </a:p>
        </p:txBody>
      </p:sp>
      <p:sp>
        <p:nvSpPr>
          <p:cNvPr id="14" name="Rectangle 2">
            <a:extLst>
              <a:ext uri="{FF2B5EF4-FFF2-40B4-BE49-F238E27FC236}">
                <a16:creationId xmlns:a16="http://schemas.microsoft.com/office/drawing/2014/main" id="{7D476899-2105-BE12-B7EA-3416753E53CB}"/>
              </a:ext>
            </a:extLst>
          </p:cNvPr>
          <p:cNvSpPr txBox="1">
            <a:spLocks noChangeArrowheads="1"/>
          </p:cNvSpPr>
          <p:nvPr/>
        </p:nvSpPr>
        <p:spPr bwMode="auto">
          <a:xfrm>
            <a:off x="4247727" y="157579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5" name="Rectangle 2">
            <a:extLst>
              <a:ext uri="{FF2B5EF4-FFF2-40B4-BE49-F238E27FC236}">
                <a16:creationId xmlns:a16="http://schemas.microsoft.com/office/drawing/2014/main" id="{28F0EA57-B9EB-206A-3302-7A462EC29259}"/>
              </a:ext>
            </a:extLst>
          </p:cNvPr>
          <p:cNvSpPr txBox="1">
            <a:spLocks noChangeArrowheads="1"/>
          </p:cNvSpPr>
          <p:nvPr/>
        </p:nvSpPr>
        <p:spPr bwMode="auto">
          <a:xfrm>
            <a:off x="6013898" y="138999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6" name="Rectangle 2">
            <a:extLst>
              <a:ext uri="{FF2B5EF4-FFF2-40B4-BE49-F238E27FC236}">
                <a16:creationId xmlns:a16="http://schemas.microsoft.com/office/drawing/2014/main" id="{5A233C0F-34C0-E86E-E004-984239BB38E3}"/>
              </a:ext>
            </a:extLst>
          </p:cNvPr>
          <p:cNvSpPr txBox="1">
            <a:spLocks noChangeArrowheads="1"/>
          </p:cNvSpPr>
          <p:nvPr/>
        </p:nvSpPr>
        <p:spPr bwMode="auto">
          <a:xfrm>
            <a:off x="2633957" y="138999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8" name="a gift">
            <a:extLst>
              <a:ext uri="{FF2B5EF4-FFF2-40B4-BE49-F238E27FC236}">
                <a16:creationId xmlns:a16="http://schemas.microsoft.com/office/drawing/2014/main" id="{15177088-6D15-91C9-400A-EFFAE5FD6A95}"/>
              </a:ext>
            </a:extLst>
          </p:cNvPr>
          <p:cNvSpPr txBox="1">
            <a:spLocks noChangeArrowheads="1"/>
          </p:cNvSpPr>
          <p:nvPr/>
        </p:nvSpPr>
        <p:spPr bwMode="auto">
          <a:xfrm>
            <a:off x="6353332" y="2340964"/>
            <a:ext cx="1702726" cy="7483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gift</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9" name="reality">
            <a:extLst>
              <a:ext uri="{FF2B5EF4-FFF2-40B4-BE49-F238E27FC236}">
                <a16:creationId xmlns:a16="http://schemas.microsoft.com/office/drawing/2014/main" id="{5CA6D88A-8B06-402E-D90F-DC7C54CF60E0}"/>
              </a:ext>
            </a:extLst>
          </p:cNvPr>
          <p:cNvSpPr txBox="1">
            <a:spLocks noChangeArrowheads="1"/>
          </p:cNvSpPr>
          <p:nvPr/>
        </p:nvSpPr>
        <p:spPr bwMode="auto">
          <a:xfrm>
            <a:off x="1828626" y="582315"/>
            <a:ext cx="214257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spc="50" dirty="0">
                <a:ln w="11430"/>
                <a:gradFill>
                  <a:gsLst>
                    <a:gs pos="0">
                      <a:srgbClr val="FF3399"/>
                    </a:gs>
                    <a:gs pos="25000">
                      <a:srgbClr val="FF6633"/>
                    </a:gs>
                    <a:gs pos="50000">
                      <a:srgbClr val="FFFF00"/>
                    </a:gs>
                    <a:gs pos="75000">
                      <a:srgbClr val="01A78F"/>
                    </a:gs>
                    <a:gs pos="100000">
                      <a:srgbClr val="3366FF"/>
                    </a:gs>
                  </a:gsLst>
                  <a:lin ang="5400000" scaled="0"/>
                </a:gradFill>
                <a:effectLst>
                  <a:glow rad="101600">
                    <a:srgbClr val="000000"/>
                  </a:glow>
                  <a:outerShdw blurRad="76200" dist="50800" dir="5400000" algn="tl" rotWithShape="0">
                    <a:srgbClr val="000000">
                      <a:alpha val="65000"/>
                    </a:srgbClr>
                  </a:outerShdw>
                </a:effectLst>
                <a:latin typeface="Calibri" panose="020F0502020204030204" pitchFamily="34" charset="0"/>
                <a:cs typeface="Calibri" panose="020F0502020204030204" pitchFamily="34" charset="0"/>
              </a:rPr>
              <a:t>reality</a:t>
            </a:r>
          </a:p>
        </p:txBody>
      </p:sp>
      <p:sp>
        <p:nvSpPr>
          <p:cNvPr id="30" name="to truth">
            <a:extLst>
              <a:ext uri="{FF2B5EF4-FFF2-40B4-BE49-F238E27FC236}">
                <a16:creationId xmlns:a16="http://schemas.microsoft.com/office/drawing/2014/main" id="{65D3A469-DAA4-1D59-8AC8-3BAAC76276E5}"/>
              </a:ext>
            </a:extLst>
          </p:cNvPr>
          <p:cNvSpPr txBox="1">
            <a:spLocks noChangeArrowheads="1"/>
          </p:cNvSpPr>
          <p:nvPr/>
        </p:nvSpPr>
        <p:spPr bwMode="auto">
          <a:xfrm>
            <a:off x="5010410" y="582315"/>
            <a:ext cx="227973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to truth</a:t>
            </a:r>
          </a:p>
        </p:txBody>
      </p:sp>
      <p:sp>
        <p:nvSpPr>
          <p:cNvPr id="28" name="Top Main">
            <a:extLst>
              <a:ext uri="{FF2B5EF4-FFF2-40B4-BE49-F238E27FC236}">
                <a16:creationId xmlns:a16="http://schemas.microsoft.com/office/drawing/2014/main" id="{EA0EFB56-74F0-6691-99E3-E897F5F4F9FE}"/>
              </a:ext>
            </a:extLst>
          </p:cNvPr>
          <p:cNvSpPr txBox="1">
            <a:spLocks noChangeArrowheads="1"/>
          </p:cNvSpPr>
          <p:nvPr/>
        </p:nvSpPr>
        <p:spPr bwMode="auto">
          <a:xfrm>
            <a:off x="457200" y="1010909"/>
            <a:ext cx="8229600" cy="1804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For the gifts and the calling of God are irrevocable. </a:t>
            </a:r>
            <a:r>
              <a:rPr lang="en-US" altLang="en-US" sz="32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Romans 11:29 </a:t>
            </a:r>
          </a:p>
        </p:txBody>
      </p:sp>
      <p:sp>
        <p:nvSpPr>
          <p:cNvPr id="3076" name="minister">
            <a:extLst>
              <a:ext uri="{FF2B5EF4-FFF2-40B4-BE49-F238E27FC236}">
                <a16:creationId xmlns:a16="http://schemas.microsoft.com/office/drawing/2014/main" id="{CD211DD8-EAE5-901E-C98B-C48EF7075D25}"/>
              </a:ext>
            </a:extLst>
          </p:cNvPr>
          <p:cNvSpPr txBox="1">
            <a:spLocks noChangeArrowheads="1"/>
          </p:cNvSpPr>
          <p:nvPr/>
        </p:nvSpPr>
        <p:spPr bwMode="auto">
          <a:xfrm>
            <a:off x="5104015" y="4342444"/>
            <a:ext cx="2632825" cy="7595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minister</a:t>
            </a:r>
          </a:p>
        </p:txBody>
      </p:sp>
      <p:sp>
        <p:nvSpPr>
          <p:cNvPr id="3077" name="care for">
            <a:extLst>
              <a:ext uri="{FF2B5EF4-FFF2-40B4-BE49-F238E27FC236}">
                <a16:creationId xmlns:a16="http://schemas.microsoft.com/office/drawing/2014/main" id="{EED5F557-29D7-5E9E-FE06-B2BDD8769694}"/>
              </a:ext>
            </a:extLst>
          </p:cNvPr>
          <p:cNvSpPr txBox="1">
            <a:spLocks noChangeArrowheads="1"/>
          </p:cNvSpPr>
          <p:nvPr/>
        </p:nvSpPr>
        <p:spPr bwMode="auto">
          <a:xfrm>
            <a:off x="5104015" y="4345817"/>
            <a:ext cx="2632825" cy="7595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care for</a:t>
            </a:r>
          </a:p>
        </p:txBody>
      </p:sp>
      <p:sp>
        <p:nvSpPr>
          <p:cNvPr id="3078" name="look after">
            <a:extLst>
              <a:ext uri="{FF2B5EF4-FFF2-40B4-BE49-F238E27FC236}">
                <a16:creationId xmlns:a16="http://schemas.microsoft.com/office/drawing/2014/main" id="{6CC78525-9221-9695-A668-6866FB73D5C8}"/>
              </a:ext>
            </a:extLst>
          </p:cNvPr>
          <p:cNvSpPr txBox="1">
            <a:spLocks noChangeArrowheads="1"/>
          </p:cNvSpPr>
          <p:nvPr/>
        </p:nvSpPr>
        <p:spPr bwMode="auto">
          <a:xfrm>
            <a:off x="5087390" y="4345817"/>
            <a:ext cx="2632825" cy="7595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look after</a:t>
            </a:r>
          </a:p>
        </p:txBody>
      </p:sp>
      <p:sp>
        <p:nvSpPr>
          <p:cNvPr id="3079" name="wait on">
            <a:extLst>
              <a:ext uri="{FF2B5EF4-FFF2-40B4-BE49-F238E27FC236}">
                <a16:creationId xmlns:a16="http://schemas.microsoft.com/office/drawing/2014/main" id="{55722C90-F895-BD80-3051-67447DDCC040}"/>
              </a:ext>
            </a:extLst>
          </p:cNvPr>
          <p:cNvSpPr txBox="1">
            <a:spLocks noChangeArrowheads="1"/>
          </p:cNvSpPr>
          <p:nvPr/>
        </p:nvSpPr>
        <p:spPr bwMode="auto">
          <a:xfrm>
            <a:off x="5104015" y="4345817"/>
            <a:ext cx="2632825" cy="7595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wait on</a:t>
            </a:r>
          </a:p>
        </p:txBody>
      </p:sp>
      <p:sp>
        <p:nvSpPr>
          <p:cNvPr id="3080" name="support">
            <a:extLst>
              <a:ext uri="{FF2B5EF4-FFF2-40B4-BE49-F238E27FC236}">
                <a16:creationId xmlns:a16="http://schemas.microsoft.com/office/drawing/2014/main" id="{B51705AA-1CD0-BEB3-31DF-B8BF7881C336}"/>
              </a:ext>
            </a:extLst>
          </p:cNvPr>
          <p:cNvSpPr txBox="1">
            <a:spLocks noChangeArrowheads="1"/>
          </p:cNvSpPr>
          <p:nvPr/>
        </p:nvSpPr>
        <p:spPr bwMode="auto">
          <a:xfrm>
            <a:off x="5104015" y="4345817"/>
            <a:ext cx="2632825" cy="7595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support</a:t>
            </a:r>
          </a:p>
        </p:txBody>
      </p:sp>
      <p:sp>
        <p:nvSpPr>
          <p:cNvPr id="3081" name="Left Arrow 22">
            <a:extLst>
              <a:ext uri="{FF2B5EF4-FFF2-40B4-BE49-F238E27FC236}">
                <a16:creationId xmlns:a16="http://schemas.microsoft.com/office/drawing/2014/main" id="{84661862-5ECC-6A5C-09EB-052F88C42DEF}"/>
              </a:ext>
            </a:extLst>
          </p:cNvPr>
          <p:cNvSpPr/>
          <p:nvPr/>
        </p:nvSpPr>
        <p:spPr>
          <a:xfrm rot="1571996">
            <a:off x="4854842" y="4025485"/>
            <a:ext cx="1429208" cy="244008"/>
          </a:xfrm>
          <a:prstGeom prst="leftArrow">
            <a:avLst>
              <a:gd name="adj1" fmla="val 40414"/>
              <a:gd name="adj2" fmla="val 85296"/>
            </a:avLst>
          </a:prstGeom>
          <a:solidFill>
            <a:srgbClr val="C00000"/>
          </a:solidFill>
          <a:ln w="3175">
            <a:solidFill>
              <a:schemeClr val="bg1"/>
            </a:solidFill>
          </a:ln>
          <a:effectLst>
            <a:glow rad="76200">
              <a:schemeClr val="tx1"/>
            </a:glow>
          </a:effectLst>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irrevocable">
            <a:extLst>
              <a:ext uri="{FF2B5EF4-FFF2-40B4-BE49-F238E27FC236}">
                <a16:creationId xmlns:a16="http://schemas.microsoft.com/office/drawing/2014/main" id="{2333B614-4412-9C76-F096-E6B3B355C112}"/>
              </a:ext>
            </a:extLst>
          </p:cNvPr>
          <p:cNvSpPr txBox="1">
            <a:spLocks noChangeArrowheads="1"/>
          </p:cNvSpPr>
          <p:nvPr/>
        </p:nvSpPr>
        <p:spPr bwMode="auto">
          <a:xfrm>
            <a:off x="1841499" y="1843917"/>
            <a:ext cx="3220452" cy="8075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irrevocable</a:t>
            </a:r>
          </a:p>
        </p:txBody>
      </p:sp>
      <p:sp>
        <p:nvSpPr>
          <p:cNvPr id="19" name="gifts">
            <a:extLst>
              <a:ext uri="{FF2B5EF4-FFF2-40B4-BE49-F238E27FC236}">
                <a16:creationId xmlns:a16="http://schemas.microsoft.com/office/drawing/2014/main" id="{1F582E33-C695-4017-78BC-18674DDE6F18}"/>
              </a:ext>
            </a:extLst>
          </p:cNvPr>
          <p:cNvSpPr txBox="1">
            <a:spLocks noChangeArrowheads="1"/>
          </p:cNvSpPr>
          <p:nvPr/>
        </p:nvSpPr>
        <p:spPr bwMode="auto">
          <a:xfrm>
            <a:off x="2006600" y="1185826"/>
            <a:ext cx="171389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gifts</a:t>
            </a:r>
          </a:p>
        </p:txBody>
      </p:sp>
      <p:sp>
        <p:nvSpPr>
          <p:cNvPr id="20" name="calling">
            <a:extLst>
              <a:ext uri="{FF2B5EF4-FFF2-40B4-BE49-F238E27FC236}">
                <a16:creationId xmlns:a16="http://schemas.microsoft.com/office/drawing/2014/main" id="{6022B698-25BD-45AF-31D3-3BBC43BEE435}"/>
              </a:ext>
            </a:extLst>
          </p:cNvPr>
          <p:cNvSpPr txBox="1">
            <a:spLocks noChangeArrowheads="1"/>
          </p:cNvSpPr>
          <p:nvPr/>
        </p:nvSpPr>
        <p:spPr bwMode="auto">
          <a:xfrm>
            <a:off x="5156199" y="1185826"/>
            <a:ext cx="195580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calling</a:t>
            </a:r>
          </a:p>
        </p:txBody>
      </p:sp>
      <p:sp>
        <p:nvSpPr>
          <p:cNvPr id="21" name="final">
            <a:extLst>
              <a:ext uri="{FF2B5EF4-FFF2-40B4-BE49-F238E27FC236}">
                <a16:creationId xmlns:a16="http://schemas.microsoft.com/office/drawing/2014/main" id="{EB5F5E70-5143-9BE5-8501-6A6E7010607B}"/>
              </a:ext>
            </a:extLst>
          </p:cNvPr>
          <p:cNvSpPr txBox="1">
            <a:spLocks noChangeArrowheads="1"/>
          </p:cNvSpPr>
          <p:nvPr/>
        </p:nvSpPr>
        <p:spPr bwMode="auto">
          <a:xfrm>
            <a:off x="1841499" y="1843917"/>
            <a:ext cx="3220452" cy="8075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final</a:t>
            </a:r>
          </a:p>
        </p:txBody>
      </p:sp>
      <p:sp>
        <p:nvSpPr>
          <p:cNvPr id="22" name="binding">
            <a:extLst>
              <a:ext uri="{FF2B5EF4-FFF2-40B4-BE49-F238E27FC236}">
                <a16:creationId xmlns:a16="http://schemas.microsoft.com/office/drawing/2014/main" id="{C3DB12F8-3DB1-20D3-8E4E-CC7BEB8AC88E}"/>
              </a:ext>
            </a:extLst>
          </p:cNvPr>
          <p:cNvSpPr txBox="1">
            <a:spLocks noChangeArrowheads="1"/>
          </p:cNvSpPr>
          <p:nvPr/>
        </p:nvSpPr>
        <p:spPr bwMode="auto">
          <a:xfrm>
            <a:off x="1841499" y="1843917"/>
            <a:ext cx="3220452" cy="8075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binding</a:t>
            </a:r>
          </a:p>
        </p:txBody>
      </p:sp>
      <p:sp>
        <p:nvSpPr>
          <p:cNvPr id="23" name="irreversible">
            <a:extLst>
              <a:ext uri="{FF2B5EF4-FFF2-40B4-BE49-F238E27FC236}">
                <a16:creationId xmlns:a16="http://schemas.microsoft.com/office/drawing/2014/main" id="{A919D28C-05CD-3260-4BC9-C749DC12E3B2}"/>
              </a:ext>
            </a:extLst>
          </p:cNvPr>
          <p:cNvSpPr txBox="1">
            <a:spLocks noChangeArrowheads="1"/>
          </p:cNvSpPr>
          <p:nvPr/>
        </p:nvSpPr>
        <p:spPr bwMode="auto">
          <a:xfrm>
            <a:off x="1841499" y="1843917"/>
            <a:ext cx="3220452" cy="8075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irreversible</a:t>
            </a:r>
          </a:p>
        </p:txBody>
      </p:sp>
      <p:sp>
        <p:nvSpPr>
          <p:cNvPr id="24" name="permanent">
            <a:extLst>
              <a:ext uri="{FF2B5EF4-FFF2-40B4-BE49-F238E27FC236}">
                <a16:creationId xmlns:a16="http://schemas.microsoft.com/office/drawing/2014/main" id="{7C9E7AE6-A340-6E18-8AC7-3104C3528E97}"/>
              </a:ext>
            </a:extLst>
          </p:cNvPr>
          <p:cNvSpPr txBox="1">
            <a:spLocks noChangeArrowheads="1"/>
          </p:cNvSpPr>
          <p:nvPr/>
        </p:nvSpPr>
        <p:spPr bwMode="auto">
          <a:xfrm>
            <a:off x="1828799" y="1831217"/>
            <a:ext cx="3220452" cy="8075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permanent</a:t>
            </a:r>
          </a:p>
        </p:txBody>
      </p:sp>
      <p:sp>
        <p:nvSpPr>
          <p:cNvPr id="25" name="Rectangle 2">
            <a:extLst>
              <a:ext uri="{FF2B5EF4-FFF2-40B4-BE49-F238E27FC236}">
                <a16:creationId xmlns:a16="http://schemas.microsoft.com/office/drawing/2014/main" id="{867B198A-7117-A218-9343-512A37273529}"/>
              </a:ext>
            </a:extLst>
          </p:cNvPr>
          <p:cNvSpPr txBox="1">
            <a:spLocks noChangeArrowheads="1"/>
          </p:cNvSpPr>
          <p:nvPr/>
        </p:nvSpPr>
        <p:spPr bwMode="auto">
          <a:xfrm>
            <a:off x="3158836" y="3003905"/>
            <a:ext cx="247605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0000"/>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Qualities</a:t>
            </a:r>
          </a:p>
        </p:txBody>
      </p:sp>
    </p:spTree>
    <p:extLst>
      <p:ext uri="{BB962C8B-B14F-4D97-AF65-F5344CB8AC3E}">
        <p14:creationId xmlns:p14="http://schemas.microsoft.com/office/powerpoint/2010/main" val="1289816559"/>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2"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750" fill="hold"/>
                                        <p:tgtEl>
                                          <p:spTgt spid="3074"/>
                                        </p:tgtEl>
                                        <p:attrNameLst>
                                          <p:attrName>ppt_x</p:attrName>
                                        </p:attrNameLst>
                                      </p:cBhvr>
                                      <p:tavLst>
                                        <p:tav tm="0">
                                          <p:val>
                                            <p:strVal val="#ppt_x"/>
                                          </p:val>
                                        </p:tav>
                                        <p:tav tm="100000">
                                          <p:val>
                                            <p:strVal val="#ppt_x"/>
                                          </p:val>
                                        </p:tav>
                                      </p:tavLst>
                                    </p:anim>
                                    <p:anim calcmode="lin" valueType="num">
                                      <p:cBhvr additive="base">
                                        <p:cTn id="8" dur="750" fill="hold"/>
                                        <p:tgtEl>
                                          <p:spTgt spid="3074"/>
                                        </p:tgtEl>
                                        <p:attrNameLst>
                                          <p:attrName>ppt_y</p:attrName>
                                        </p:attrNameLst>
                                      </p:cBhvr>
                                      <p:tavLst>
                                        <p:tav tm="0">
                                          <p:val>
                                            <p:strVal val="0-#ppt_h/2"/>
                                          </p:val>
                                        </p:tav>
                                        <p:tav tm="100000">
                                          <p:val>
                                            <p:strVal val="#ppt_y"/>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p:cTn id="11" dur="750" fill="hold"/>
                                        <p:tgtEl>
                                          <p:spTgt spid="3074"/>
                                        </p:tgtEl>
                                        <p:attrNameLst>
                                          <p:attrName>ppt_w</p:attrName>
                                        </p:attrNameLst>
                                      </p:cBhvr>
                                      <p:tavLst>
                                        <p:tav tm="0">
                                          <p:val>
                                            <p:fltVal val="0"/>
                                          </p:val>
                                        </p:tav>
                                        <p:tav tm="100000">
                                          <p:val>
                                            <p:strVal val="#ppt_w"/>
                                          </p:val>
                                        </p:tav>
                                      </p:tavLst>
                                    </p:anim>
                                    <p:anim calcmode="lin" valueType="num">
                                      <p:cBhvr>
                                        <p:cTn id="12" dur="75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25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250"/>
                                        <p:tgtEl>
                                          <p:spTgt spid="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250"/>
                                        <p:tgtEl>
                                          <p:spTgt spid="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5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250"/>
                                        <p:tgtEl>
                                          <p:spTgt spid="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50"/>
                                        <p:tgtEl>
                                          <p:spTgt spid="10"/>
                                        </p:tgtEl>
                                      </p:cBhvr>
                                    </p:animEffect>
                                  </p:childTnLst>
                                </p:cTn>
                              </p:par>
                              <p:par>
                                <p:cTn id="36" presetID="42" presetClass="path" presetSubtype="0" accel="50000" decel="50000" fill="hold" grpId="2" nodeType="withEffect">
                                  <p:stCondLst>
                                    <p:cond delay="0"/>
                                  </p:stCondLst>
                                  <p:childTnLst>
                                    <p:animMotion origin="layout" path="M 2.5E-6 2.22222E-6 L -0.02969 0.04282 " pathEditMode="relative" rAng="0" ptsTypes="AA">
                                      <p:cBhvr>
                                        <p:cTn id="37" dur="2000" fill="hold"/>
                                        <p:tgtEl>
                                          <p:spTgt spid="4"/>
                                        </p:tgtEl>
                                        <p:attrNameLst>
                                          <p:attrName>ppt_x</p:attrName>
                                          <p:attrName>ppt_y</p:attrName>
                                        </p:attrNameLst>
                                      </p:cBhvr>
                                      <p:rCtr x="-1493" y="2130"/>
                                    </p:animMotion>
                                  </p:childTnLst>
                                </p:cTn>
                              </p:par>
                              <p:par>
                                <p:cTn id="38" presetID="42" presetClass="path" presetSubtype="0" accel="50000" decel="50000" fill="hold" grpId="2" nodeType="withEffect">
                                  <p:stCondLst>
                                    <p:cond delay="0"/>
                                  </p:stCondLst>
                                  <p:childTnLst>
                                    <p:animMotion origin="layout" path="M 8.33333E-7 -2.59259E-6 L -0.36111 -0.05532 " pathEditMode="relative" rAng="0" ptsTypes="AA">
                                      <p:cBhvr>
                                        <p:cTn id="39" dur="2000" fill="hold"/>
                                        <p:tgtEl>
                                          <p:spTgt spid="5"/>
                                        </p:tgtEl>
                                        <p:attrNameLst>
                                          <p:attrName>ppt_x</p:attrName>
                                          <p:attrName>ppt_y</p:attrName>
                                        </p:attrNameLst>
                                      </p:cBhvr>
                                      <p:rCtr x="-18056" y="-2778"/>
                                    </p:animMotion>
                                  </p:childTnLst>
                                </p:cTn>
                              </p:par>
                              <p:par>
                                <p:cTn id="40" presetID="42" presetClass="path" presetSubtype="0" accel="50000" decel="50000" fill="hold" grpId="2" nodeType="withEffect">
                                  <p:stCondLst>
                                    <p:cond delay="0"/>
                                  </p:stCondLst>
                                  <p:childTnLst>
                                    <p:animMotion origin="layout" path="M -8.33333E-7 -7.40741E-7 L 0.36476 -0.15347 " pathEditMode="relative" rAng="0" ptsTypes="AA">
                                      <p:cBhvr>
                                        <p:cTn id="41" dur="2000" fill="hold"/>
                                        <p:tgtEl>
                                          <p:spTgt spid="6"/>
                                        </p:tgtEl>
                                        <p:attrNameLst>
                                          <p:attrName>ppt_x</p:attrName>
                                          <p:attrName>ppt_y</p:attrName>
                                        </p:attrNameLst>
                                      </p:cBhvr>
                                      <p:rCtr x="18229" y="-7685"/>
                                    </p:animMotion>
                                  </p:childTnLst>
                                </p:cTn>
                              </p:par>
                              <p:par>
                                <p:cTn id="42" presetID="42" presetClass="path" presetSubtype="0" accel="50000" decel="50000" fill="hold" grpId="2" nodeType="withEffect">
                                  <p:stCondLst>
                                    <p:cond delay="0"/>
                                  </p:stCondLst>
                                  <p:childTnLst>
                                    <p:animMotion origin="layout" path="M 1.66667E-6 1.11111E-6 L -0.67292 0.23819 " pathEditMode="relative" rAng="0" ptsTypes="AA">
                                      <p:cBhvr>
                                        <p:cTn id="43" dur="2000" fill="hold"/>
                                        <p:tgtEl>
                                          <p:spTgt spid="7"/>
                                        </p:tgtEl>
                                        <p:attrNameLst>
                                          <p:attrName>ppt_x</p:attrName>
                                          <p:attrName>ppt_y</p:attrName>
                                        </p:attrNameLst>
                                      </p:cBhvr>
                                      <p:rCtr x="-33646" y="11898"/>
                                    </p:animMotion>
                                  </p:childTnLst>
                                </p:cTn>
                              </p:par>
                              <p:par>
                                <p:cTn id="44" presetID="42" presetClass="path" presetSubtype="0" accel="50000" decel="50000" fill="hold" grpId="2" nodeType="withEffect">
                                  <p:stCondLst>
                                    <p:cond delay="0"/>
                                  </p:stCondLst>
                                  <p:childTnLst>
                                    <p:animMotion origin="layout" path="M -1.38889E-6 -2.59259E-6 L 0.10052 0.14074 " pathEditMode="relative" rAng="0" ptsTypes="AA">
                                      <p:cBhvr>
                                        <p:cTn id="45" dur="2000" fill="hold"/>
                                        <p:tgtEl>
                                          <p:spTgt spid="8"/>
                                        </p:tgtEl>
                                        <p:attrNameLst>
                                          <p:attrName>ppt_x</p:attrName>
                                          <p:attrName>ppt_y</p:attrName>
                                        </p:attrNameLst>
                                      </p:cBhvr>
                                      <p:rCtr x="5017" y="7037"/>
                                    </p:animMotion>
                                  </p:childTnLst>
                                </p:cTn>
                              </p:par>
                              <p:par>
                                <p:cTn id="46" presetID="42" presetClass="path" presetSubtype="0" accel="50000" decel="50000" fill="hold" grpId="2" nodeType="withEffect">
                                  <p:stCondLst>
                                    <p:cond delay="0"/>
                                  </p:stCondLst>
                                  <p:childTnLst>
                                    <p:animMotion origin="layout" path="M -3.88889E-6 2.59259E-6 L 0.46684 0.23796 " pathEditMode="relative" rAng="0" ptsTypes="AA">
                                      <p:cBhvr>
                                        <p:cTn id="47" dur="2000" fill="hold"/>
                                        <p:tgtEl>
                                          <p:spTgt spid="9"/>
                                        </p:tgtEl>
                                        <p:attrNameLst>
                                          <p:attrName>ppt_x</p:attrName>
                                          <p:attrName>ppt_y</p:attrName>
                                        </p:attrNameLst>
                                      </p:cBhvr>
                                      <p:rCtr x="23333" y="11898"/>
                                    </p:animMotion>
                                  </p:childTnLst>
                                </p:cTn>
                              </p:par>
                              <p:par>
                                <p:cTn id="48" presetID="42" presetClass="path" presetSubtype="0" accel="50000" decel="50000" fill="hold" grpId="2" nodeType="withEffect">
                                  <p:stCondLst>
                                    <p:cond delay="0"/>
                                  </p:stCondLst>
                                  <p:childTnLst>
                                    <p:animMotion origin="layout" path="M 4.72222E-6 2.59259E-6 L -0.0882 0.33611 " pathEditMode="relative" rAng="0" ptsTypes="AA">
                                      <p:cBhvr>
                                        <p:cTn id="49" dur="2000" fill="hold"/>
                                        <p:tgtEl>
                                          <p:spTgt spid="10"/>
                                        </p:tgtEl>
                                        <p:attrNameLst>
                                          <p:attrName>ppt_x</p:attrName>
                                          <p:attrName>ppt_y</p:attrName>
                                        </p:attrNameLst>
                                      </p:cBhvr>
                                      <p:rCtr x="-4410" y="16806"/>
                                    </p:animMotion>
                                  </p:childTnLst>
                                </p:cTn>
                              </p:par>
                              <p:par>
                                <p:cTn id="50" presetID="10" presetClass="exit" presetSubtype="0" fill="hold" grpId="1" nodeType="withEffect">
                                  <p:stCondLst>
                                    <p:cond delay="0"/>
                                  </p:stCondLst>
                                  <p:childTnLst>
                                    <p:animEffect transition="out" filter="fade">
                                      <p:cBhvr>
                                        <p:cTn id="51" dur="1250"/>
                                        <p:tgtEl>
                                          <p:spTgt spid="3074"/>
                                        </p:tgtEl>
                                      </p:cBhvr>
                                    </p:animEffect>
                                    <p:set>
                                      <p:cBhvr>
                                        <p:cTn id="52" dur="1" fill="hold">
                                          <p:stCondLst>
                                            <p:cond delay="1249"/>
                                          </p:stCondLst>
                                        </p:cTn>
                                        <p:tgtEl>
                                          <p:spTgt spid="3074"/>
                                        </p:tgtEl>
                                        <p:attrNameLst>
                                          <p:attrName>style.visibility</p:attrName>
                                        </p:attrNameLst>
                                      </p:cBhvr>
                                      <p:to>
                                        <p:strVal val="hidden"/>
                                      </p:to>
                                    </p:set>
                                  </p:childTnLst>
                                </p:cTn>
                              </p:par>
                            </p:childTnLst>
                          </p:cTn>
                        </p:par>
                        <p:par>
                          <p:cTn id="53" fill="hold">
                            <p:stCondLst>
                              <p:cond delay="2000"/>
                            </p:stCondLst>
                            <p:childTnLst>
                              <p:par>
                                <p:cTn id="54" presetID="10" presetClass="entr" presetSubtype="0" fill="hold" grpId="0" nodeType="after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fade">
                                      <p:cBhvr>
                                        <p:cTn id="56" dur="250"/>
                                        <p:tgtEl>
                                          <p:spTgt spid="11"/>
                                        </p:tgtEl>
                                      </p:cBhvr>
                                    </p:animEffect>
                                  </p:childTnLst>
                                </p:cTn>
                              </p:par>
                              <p:par>
                                <p:cTn id="57" presetID="10" presetClass="exit" presetSubtype="0" fill="hold" grpId="1" nodeType="withEffect">
                                  <p:stCondLst>
                                    <p:cond delay="0"/>
                                  </p:stCondLst>
                                  <p:childTnLst>
                                    <p:animEffect transition="out" filter="fade">
                                      <p:cBhvr>
                                        <p:cTn id="58" dur="500"/>
                                        <p:tgtEl>
                                          <p:spTgt spid="4"/>
                                        </p:tgtEl>
                                      </p:cBhvr>
                                    </p:animEffect>
                                    <p:set>
                                      <p:cBhvr>
                                        <p:cTn id="59" dur="1" fill="hold">
                                          <p:stCondLst>
                                            <p:cond delay="499"/>
                                          </p:stCondLst>
                                        </p:cTn>
                                        <p:tgtEl>
                                          <p:spTgt spid="4"/>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5"/>
                                        </p:tgtEl>
                                      </p:cBhvr>
                                    </p:animEffect>
                                    <p:set>
                                      <p:cBhvr>
                                        <p:cTn id="62" dur="1" fill="hold">
                                          <p:stCondLst>
                                            <p:cond delay="499"/>
                                          </p:stCondLst>
                                        </p:cTn>
                                        <p:tgtEl>
                                          <p:spTgt spid="5"/>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500"/>
                                        <p:tgtEl>
                                          <p:spTgt spid="6"/>
                                        </p:tgtEl>
                                      </p:cBhvr>
                                    </p:animEffect>
                                    <p:set>
                                      <p:cBhvr>
                                        <p:cTn id="65" dur="1" fill="hold">
                                          <p:stCondLst>
                                            <p:cond delay="499"/>
                                          </p:stCondLst>
                                        </p:cTn>
                                        <p:tgtEl>
                                          <p:spTgt spid="6"/>
                                        </p:tgtEl>
                                        <p:attrNameLst>
                                          <p:attrName>style.visibility</p:attrName>
                                        </p:attrNameLst>
                                      </p:cBhvr>
                                      <p:to>
                                        <p:strVal val="hidden"/>
                                      </p:to>
                                    </p:set>
                                  </p:childTnLst>
                                </p:cTn>
                              </p:par>
                              <p:par>
                                <p:cTn id="66" presetID="10" presetClass="exit" presetSubtype="0" fill="hold" grpId="1" nodeType="withEffect">
                                  <p:stCondLst>
                                    <p:cond delay="0"/>
                                  </p:stCondLst>
                                  <p:childTnLst>
                                    <p:animEffect transition="out" filter="fade">
                                      <p:cBhvr>
                                        <p:cTn id="67" dur="500"/>
                                        <p:tgtEl>
                                          <p:spTgt spid="7"/>
                                        </p:tgtEl>
                                      </p:cBhvr>
                                    </p:animEffect>
                                    <p:set>
                                      <p:cBhvr>
                                        <p:cTn id="68" dur="1" fill="hold">
                                          <p:stCondLst>
                                            <p:cond delay="499"/>
                                          </p:stCondLst>
                                        </p:cTn>
                                        <p:tgtEl>
                                          <p:spTgt spid="7"/>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8"/>
                                        </p:tgtEl>
                                      </p:cBhvr>
                                    </p:animEffect>
                                    <p:set>
                                      <p:cBhvr>
                                        <p:cTn id="71" dur="1" fill="hold">
                                          <p:stCondLst>
                                            <p:cond delay="499"/>
                                          </p:stCondLst>
                                        </p:cTn>
                                        <p:tgtEl>
                                          <p:spTgt spid="8"/>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500"/>
                                        <p:tgtEl>
                                          <p:spTgt spid="9"/>
                                        </p:tgtEl>
                                      </p:cBhvr>
                                    </p:animEffect>
                                    <p:set>
                                      <p:cBhvr>
                                        <p:cTn id="74" dur="1" fill="hold">
                                          <p:stCondLst>
                                            <p:cond delay="499"/>
                                          </p:stCondLst>
                                        </p:cTn>
                                        <p:tgtEl>
                                          <p:spTgt spid="9"/>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500"/>
                                        <p:tgtEl>
                                          <p:spTgt spid="10"/>
                                        </p:tgtEl>
                                      </p:cBhvr>
                                    </p:animEffect>
                                    <p:set>
                                      <p:cBhvr>
                                        <p:cTn id="77" dur="1" fill="hold">
                                          <p:stCondLst>
                                            <p:cond delay="499"/>
                                          </p:stCondLst>
                                        </p:cTn>
                                        <p:tgtEl>
                                          <p:spTgt spid="10"/>
                                        </p:tgtEl>
                                        <p:attrNameLst>
                                          <p:attrName>style.visibility</p:attrName>
                                        </p:attrNameLst>
                                      </p:cBhvr>
                                      <p:to>
                                        <p:strVal val="hidden"/>
                                      </p:to>
                                    </p:set>
                                  </p:childTnLst>
                                </p:cTn>
                              </p:par>
                            </p:childTnLst>
                          </p:cTn>
                        </p:par>
                        <p:par>
                          <p:cTn id="78" fill="hold">
                            <p:stCondLst>
                              <p:cond delay="2500"/>
                            </p:stCondLst>
                            <p:childTnLst>
                              <p:par>
                                <p:cTn id="79" presetID="2" presetClass="entr" presetSubtype="1" fill="hold" grpId="0" nodeType="after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additive="base">
                                        <p:cTn id="81" dur="650" fill="hold"/>
                                        <p:tgtEl>
                                          <p:spTgt spid="14"/>
                                        </p:tgtEl>
                                        <p:attrNameLst>
                                          <p:attrName>ppt_x</p:attrName>
                                        </p:attrNameLst>
                                      </p:cBhvr>
                                      <p:tavLst>
                                        <p:tav tm="0">
                                          <p:val>
                                            <p:strVal val="#ppt_x"/>
                                          </p:val>
                                        </p:tav>
                                        <p:tav tm="100000">
                                          <p:val>
                                            <p:strVal val="#ppt_x"/>
                                          </p:val>
                                        </p:tav>
                                      </p:tavLst>
                                    </p:anim>
                                    <p:anim calcmode="lin" valueType="num">
                                      <p:cBhvr additive="base">
                                        <p:cTn id="82" dur="650" fill="hold"/>
                                        <p:tgtEl>
                                          <p:spTgt spid="14"/>
                                        </p:tgtEl>
                                        <p:attrNameLst>
                                          <p:attrName>ppt_y</p:attrName>
                                        </p:attrNameLst>
                                      </p:cBhvr>
                                      <p:tavLst>
                                        <p:tav tm="0">
                                          <p:val>
                                            <p:strVal val="0-#ppt_h/2"/>
                                          </p:val>
                                        </p:tav>
                                        <p:tav tm="100000">
                                          <p:val>
                                            <p:strVal val="#ppt_y"/>
                                          </p:val>
                                        </p:tav>
                                      </p:tavLst>
                                    </p:anim>
                                  </p:childTnLst>
                                </p:cTn>
                              </p:par>
                              <p:par>
                                <p:cTn id="83" presetID="2" presetClass="entr" presetSubtype="1" fill="hold" grpId="0" nodeType="withEffect">
                                  <p:stCondLst>
                                    <p:cond delay="0"/>
                                  </p:stCondLst>
                                  <p:childTnLst>
                                    <p:set>
                                      <p:cBhvr>
                                        <p:cTn id="84" dur="1" fill="hold">
                                          <p:stCondLst>
                                            <p:cond delay="0"/>
                                          </p:stCondLst>
                                        </p:cTn>
                                        <p:tgtEl>
                                          <p:spTgt spid="15"/>
                                        </p:tgtEl>
                                        <p:attrNameLst>
                                          <p:attrName>style.visibility</p:attrName>
                                        </p:attrNameLst>
                                      </p:cBhvr>
                                      <p:to>
                                        <p:strVal val="visible"/>
                                      </p:to>
                                    </p:set>
                                    <p:anim calcmode="lin" valueType="num">
                                      <p:cBhvr additive="base">
                                        <p:cTn id="85" dur="750" fill="hold"/>
                                        <p:tgtEl>
                                          <p:spTgt spid="15"/>
                                        </p:tgtEl>
                                        <p:attrNameLst>
                                          <p:attrName>ppt_x</p:attrName>
                                        </p:attrNameLst>
                                      </p:cBhvr>
                                      <p:tavLst>
                                        <p:tav tm="0">
                                          <p:val>
                                            <p:strVal val="#ppt_x"/>
                                          </p:val>
                                        </p:tav>
                                        <p:tav tm="100000">
                                          <p:val>
                                            <p:strVal val="#ppt_x"/>
                                          </p:val>
                                        </p:tav>
                                      </p:tavLst>
                                    </p:anim>
                                    <p:anim calcmode="lin" valueType="num">
                                      <p:cBhvr additive="base">
                                        <p:cTn id="86" dur="750" fill="hold"/>
                                        <p:tgtEl>
                                          <p:spTgt spid="15"/>
                                        </p:tgtEl>
                                        <p:attrNameLst>
                                          <p:attrName>ppt_y</p:attrName>
                                        </p:attrNameLst>
                                      </p:cBhvr>
                                      <p:tavLst>
                                        <p:tav tm="0">
                                          <p:val>
                                            <p:strVal val="0-#ppt_h/2"/>
                                          </p:val>
                                        </p:tav>
                                        <p:tav tm="100000">
                                          <p:val>
                                            <p:strVal val="#ppt_y"/>
                                          </p:val>
                                        </p:tav>
                                      </p:tavLst>
                                    </p:anim>
                                  </p:childTnLst>
                                </p:cTn>
                              </p:par>
                              <p:par>
                                <p:cTn id="87" presetID="2" presetClass="entr" presetSubtype="1" fill="hold" grpId="0" nodeType="withEffect">
                                  <p:stCondLst>
                                    <p:cond delay="0"/>
                                  </p:stCondLst>
                                  <p:childTnLst>
                                    <p:set>
                                      <p:cBhvr>
                                        <p:cTn id="88" dur="1" fill="hold">
                                          <p:stCondLst>
                                            <p:cond delay="0"/>
                                          </p:stCondLst>
                                        </p:cTn>
                                        <p:tgtEl>
                                          <p:spTgt spid="16"/>
                                        </p:tgtEl>
                                        <p:attrNameLst>
                                          <p:attrName>style.visibility</p:attrName>
                                        </p:attrNameLst>
                                      </p:cBhvr>
                                      <p:to>
                                        <p:strVal val="visible"/>
                                      </p:to>
                                    </p:set>
                                    <p:anim calcmode="lin" valueType="num">
                                      <p:cBhvr additive="base">
                                        <p:cTn id="89" dur="750" fill="hold"/>
                                        <p:tgtEl>
                                          <p:spTgt spid="16"/>
                                        </p:tgtEl>
                                        <p:attrNameLst>
                                          <p:attrName>ppt_x</p:attrName>
                                        </p:attrNameLst>
                                      </p:cBhvr>
                                      <p:tavLst>
                                        <p:tav tm="0">
                                          <p:val>
                                            <p:strVal val="#ppt_x"/>
                                          </p:val>
                                        </p:tav>
                                        <p:tav tm="100000">
                                          <p:val>
                                            <p:strVal val="#ppt_x"/>
                                          </p:val>
                                        </p:tav>
                                      </p:tavLst>
                                    </p:anim>
                                    <p:anim calcmode="lin" valueType="num">
                                      <p:cBhvr additive="base">
                                        <p:cTn id="90" dur="750" fill="hold"/>
                                        <p:tgtEl>
                                          <p:spTgt spid="16"/>
                                        </p:tgtEl>
                                        <p:attrNameLst>
                                          <p:attrName>ppt_y</p:attrName>
                                        </p:attrNameLst>
                                      </p:cBhvr>
                                      <p:tavLst>
                                        <p:tav tm="0">
                                          <p:val>
                                            <p:strVal val="0-#ppt_h/2"/>
                                          </p:val>
                                        </p:tav>
                                        <p:tav tm="100000">
                                          <p:val>
                                            <p:strVal val="#ppt_y"/>
                                          </p:val>
                                        </p:tav>
                                      </p:tavLst>
                                    </p:anim>
                                  </p:childTnLst>
                                </p:cTn>
                              </p:par>
                              <p:par>
                                <p:cTn id="91" presetID="42" presetClass="path" presetSubtype="0" accel="50000" decel="50000" fill="hold" grpId="1" nodeType="withEffect">
                                  <p:stCondLst>
                                    <p:cond delay="0"/>
                                  </p:stCondLst>
                                  <p:childTnLst>
                                    <p:animMotion origin="layout" path="M -8.33333E-7 -4.07407E-6 L -0.18958 -0.29814 " pathEditMode="relative" rAng="0" ptsTypes="AA">
                                      <p:cBhvr>
                                        <p:cTn id="92" dur="750" spd="-100000" fill="hold"/>
                                        <p:tgtEl>
                                          <p:spTgt spid="15"/>
                                        </p:tgtEl>
                                        <p:attrNameLst>
                                          <p:attrName>ppt_x</p:attrName>
                                          <p:attrName>ppt_y</p:attrName>
                                        </p:attrNameLst>
                                      </p:cBhvr>
                                      <p:rCtr x="-9479" y="-14907"/>
                                    </p:animMotion>
                                  </p:childTnLst>
                                </p:cTn>
                              </p:par>
                              <p:par>
                                <p:cTn id="93" presetID="42" presetClass="path" presetSubtype="0" accel="50000" decel="50000" fill="hold" grpId="1" nodeType="withEffect">
                                  <p:stCondLst>
                                    <p:cond delay="0"/>
                                  </p:stCondLst>
                                  <p:childTnLst>
                                    <p:animMotion origin="layout" path="M -2.77778E-6 -4.07407E-6 L 0.17865 -0.29629 " pathEditMode="relative" rAng="0" ptsTypes="AA">
                                      <p:cBhvr>
                                        <p:cTn id="94" dur="750" spd="-100000" fill="hold"/>
                                        <p:tgtEl>
                                          <p:spTgt spid="16"/>
                                        </p:tgtEl>
                                        <p:attrNameLst>
                                          <p:attrName>ppt_x</p:attrName>
                                          <p:attrName>ppt_y</p:attrName>
                                        </p:attrNameLst>
                                      </p:cBhvr>
                                      <p:rCtr x="8924" y="-14815"/>
                                    </p:animMotion>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wipe(left)">
                                      <p:cBhvr>
                                        <p:cTn id="99" dur="500"/>
                                        <p:tgtEl>
                                          <p:spTgt spid="17"/>
                                        </p:tgtEl>
                                      </p:cBhvr>
                                    </p:animEffect>
                                  </p:childTnLst>
                                </p:cTn>
                              </p:par>
                              <p:par>
                                <p:cTn id="100" presetID="18" presetClass="emph" presetSubtype="0" fill="hold" grpId="1" nodeType="withEffect">
                                  <p:stCondLst>
                                    <p:cond delay="0"/>
                                  </p:stCondLst>
                                  <p:childTnLst>
                                    <p:set>
                                      <p:cBhvr override="childStyle">
                                        <p:cTn id="101" dur="500" fill="hold"/>
                                        <p:tgtEl>
                                          <p:spTgt spid="17"/>
                                        </p:tgtEl>
                                        <p:attrNameLst>
                                          <p:attrName>style.textDecorationUnderline</p:attrName>
                                        </p:attrNameLst>
                                      </p:cBhvr>
                                      <p:to>
                                        <p:strVal val="true"/>
                                      </p:to>
                                    </p:set>
                                  </p:childTnLst>
                                </p:cTn>
                              </p:par>
                              <p:par>
                                <p:cTn id="102" presetID="22" presetClass="entr" presetSubtype="8" fill="hold" grpId="0" nodeType="withEffect">
                                  <p:stCondLst>
                                    <p:cond delay="0"/>
                                  </p:stCondLst>
                                  <p:childTnLst>
                                    <p:set>
                                      <p:cBhvr>
                                        <p:cTn id="103" dur="1" fill="hold">
                                          <p:stCondLst>
                                            <p:cond delay="0"/>
                                          </p:stCondLst>
                                        </p:cTn>
                                        <p:tgtEl>
                                          <p:spTgt spid="18"/>
                                        </p:tgtEl>
                                        <p:attrNameLst>
                                          <p:attrName>style.visibility</p:attrName>
                                        </p:attrNameLst>
                                      </p:cBhvr>
                                      <p:to>
                                        <p:strVal val="visible"/>
                                      </p:to>
                                    </p:set>
                                    <p:animEffect transition="in" filter="wipe(left)">
                                      <p:cBhvr>
                                        <p:cTn id="104" dur="500"/>
                                        <p:tgtEl>
                                          <p:spTgt spid="18"/>
                                        </p:tgtEl>
                                      </p:cBhvr>
                                    </p:animEffect>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13"/>
                                        </p:tgtEl>
                                        <p:attrNameLst>
                                          <p:attrName>style.visibility</p:attrName>
                                        </p:attrNameLst>
                                      </p:cBhvr>
                                      <p:to>
                                        <p:strVal val="visible"/>
                                      </p:to>
                                    </p:set>
                                    <p:anim calcmode="lin" valueType="num">
                                      <p:cBhvr additive="base">
                                        <p:cTn id="109" dur="500" fill="hold"/>
                                        <p:tgtEl>
                                          <p:spTgt spid="13"/>
                                        </p:tgtEl>
                                        <p:attrNameLst>
                                          <p:attrName>ppt_x</p:attrName>
                                        </p:attrNameLst>
                                      </p:cBhvr>
                                      <p:tavLst>
                                        <p:tav tm="0">
                                          <p:val>
                                            <p:strVal val="0-#ppt_w/2"/>
                                          </p:val>
                                        </p:tav>
                                        <p:tav tm="100000">
                                          <p:val>
                                            <p:strVal val="#ppt_x"/>
                                          </p:val>
                                        </p:tav>
                                      </p:tavLst>
                                    </p:anim>
                                    <p:anim calcmode="lin" valueType="num">
                                      <p:cBhvr additive="base">
                                        <p:cTn id="110" dur="500" fill="hold"/>
                                        <p:tgtEl>
                                          <p:spTgt spid="13"/>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12"/>
                                        </p:tgtEl>
                                        <p:attrNameLst>
                                          <p:attrName>style.visibility</p:attrName>
                                        </p:attrNameLst>
                                      </p:cBhvr>
                                      <p:to>
                                        <p:strVal val="visible"/>
                                      </p:to>
                                    </p:set>
                                    <p:anim calcmode="lin" valueType="num">
                                      <p:cBhvr additive="base">
                                        <p:cTn id="113" dur="500" fill="hold"/>
                                        <p:tgtEl>
                                          <p:spTgt spid="12"/>
                                        </p:tgtEl>
                                        <p:attrNameLst>
                                          <p:attrName>ppt_x</p:attrName>
                                        </p:attrNameLst>
                                      </p:cBhvr>
                                      <p:tavLst>
                                        <p:tav tm="0">
                                          <p:val>
                                            <p:strVal val="1+#ppt_w/2"/>
                                          </p:val>
                                        </p:tav>
                                        <p:tav tm="100000">
                                          <p:val>
                                            <p:strVal val="#ppt_x"/>
                                          </p:val>
                                        </p:tav>
                                      </p:tavLst>
                                    </p:anim>
                                    <p:anim calcmode="lin" valueType="num">
                                      <p:cBhvr additive="base">
                                        <p:cTn id="1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grpId="0" nodeType="clickEffect">
                                  <p:stCondLst>
                                    <p:cond delay="0"/>
                                  </p:stCondLst>
                                  <p:childTnLst>
                                    <p:set>
                                      <p:cBhvr>
                                        <p:cTn id="118" dur="1" fill="hold">
                                          <p:stCondLst>
                                            <p:cond delay="0"/>
                                          </p:stCondLst>
                                        </p:cTn>
                                        <p:tgtEl>
                                          <p:spTgt spid="31"/>
                                        </p:tgtEl>
                                        <p:attrNameLst>
                                          <p:attrName>style.visibility</p:attrName>
                                        </p:attrNameLst>
                                      </p:cBhvr>
                                      <p:to>
                                        <p:strVal val="visible"/>
                                      </p:to>
                                    </p:set>
                                    <p:animEffect transition="in" filter="wipe(left)">
                                      <p:cBhvr>
                                        <p:cTn id="119" dur="500"/>
                                        <p:tgtEl>
                                          <p:spTgt spid="31"/>
                                        </p:tgtEl>
                                      </p:cBhvr>
                                    </p:animEffect>
                                  </p:childTnLst>
                                </p:cTn>
                              </p:par>
                              <p:par>
                                <p:cTn id="120" presetID="18" presetClass="emph" presetSubtype="0" fill="hold" grpId="1" nodeType="withEffect">
                                  <p:stCondLst>
                                    <p:cond delay="0"/>
                                  </p:stCondLst>
                                  <p:childTnLst>
                                    <p:set>
                                      <p:cBhvr override="childStyle">
                                        <p:cTn id="121" dur="500" fill="hold"/>
                                        <p:tgtEl>
                                          <p:spTgt spid="31"/>
                                        </p:tgtEl>
                                        <p:attrNameLst>
                                          <p:attrName>style.textDecorationUnderline</p:attrName>
                                        </p:attrNameLst>
                                      </p:cBhvr>
                                      <p:to>
                                        <p:strVal val="true"/>
                                      </p:to>
                                    </p:set>
                                  </p:childTnLst>
                                </p:cTn>
                              </p:par>
                            </p:childTnLst>
                          </p:cTn>
                        </p:par>
                      </p:childTnLst>
                    </p:cTn>
                  </p:par>
                  <p:par>
                    <p:cTn id="122" fill="hold">
                      <p:stCondLst>
                        <p:cond delay="indefinite"/>
                      </p:stCondLst>
                      <p:childTnLst>
                        <p:par>
                          <p:cTn id="123" fill="hold">
                            <p:stCondLst>
                              <p:cond delay="0"/>
                            </p:stCondLst>
                            <p:childTnLst>
                              <p:par>
                                <p:cTn id="124" presetID="42" presetClass="entr" presetSubtype="0" fill="hold" grpId="0" nodeType="clickEffect">
                                  <p:stCondLst>
                                    <p:cond delay="0"/>
                                  </p:stCondLst>
                                  <p:childTnLst>
                                    <p:set>
                                      <p:cBhvr>
                                        <p:cTn id="125" dur="1" fill="hold">
                                          <p:stCondLst>
                                            <p:cond delay="0"/>
                                          </p:stCondLst>
                                        </p:cTn>
                                        <p:tgtEl>
                                          <p:spTgt spid="3072"/>
                                        </p:tgtEl>
                                        <p:attrNameLst>
                                          <p:attrName>style.visibility</p:attrName>
                                        </p:attrNameLst>
                                      </p:cBhvr>
                                      <p:to>
                                        <p:strVal val="visible"/>
                                      </p:to>
                                    </p:set>
                                    <p:animEffect transition="in" filter="fade">
                                      <p:cBhvr>
                                        <p:cTn id="126" dur="750"/>
                                        <p:tgtEl>
                                          <p:spTgt spid="3072"/>
                                        </p:tgtEl>
                                      </p:cBhvr>
                                    </p:animEffect>
                                    <p:anim calcmode="lin" valueType="num">
                                      <p:cBhvr>
                                        <p:cTn id="127" dur="750" fill="hold"/>
                                        <p:tgtEl>
                                          <p:spTgt spid="3072"/>
                                        </p:tgtEl>
                                        <p:attrNameLst>
                                          <p:attrName>ppt_x</p:attrName>
                                        </p:attrNameLst>
                                      </p:cBhvr>
                                      <p:tavLst>
                                        <p:tav tm="0">
                                          <p:val>
                                            <p:strVal val="#ppt_x"/>
                                          </p:val>
                                        </p:tav>
                                        <p:tav tm="100000">
                                          <p:val>
                                            <p:strVal val="#ppt_x"/>
                                          </p:val>
                                        </p:tav>
                                      </p:tavLst>
                                    </p:anim>
                                    <p:anim calcmode="lin" valueType="num">
                                      <p:cBhvr>
                                        <p:cTn id="128" dur="750" fill="hold"/>
                                        <p:tgtEl>
                                          <p:spTgt spid="3072"/>
                                        </p:tgtEl>
                                        <p:attrNameLst>
                                          <p:attrName>ppt_y</p:attrName>
                                        </p:attrNameLst>
                                      </p:cBhvr>
                                      <p:tavLst>
                                        <p:tav tm="0">
                                          <p:val>
                                            <p:strVal val="#ppt_y+.1"/>
                                          </p:val>
                                        </p:tav>
                                        <p:tav tm="100000">
                                          <p:val>
                                            <p:strVal val="#ppt_y"/>
                                          </p:val>
                                        </p:tav>
                                      </p:tavLst>
                                    </p:anim>
                                  </p:childTnLst>
                                </p:cTn>
                              </p:par>
                              <p:par>
                                <p:cTn id="129" presetID="17" presetClass="entr" presetSubtype="10" fill="hold" grpId="2" nodeType="withEffect">
                                  <p:stCondLst>
                                    <p:cond delay="0"/>
                                  </p:stCondLst>
                                  <p:childTnLst>
                                    <p:set>
                                      <p:cBhvr>
                                        <p:cTn id="130" dur="1" fill="hold">
                                          <p:stCondLst>
                                            <p:cond delay="0"/>
                                          </p:stCondLst>
                                        </p:cTn>
                                        <p:tgtEl>
                                          <p:spTgt spid="3072"/>
                                        </p:tgtEl>
                                        <p:attrNameLst>
                                          <p:attrName>style.visibility</p:attrName>
                                        </p:attrNameLst>
                                      </p:cBhvr>
                                      <p:to>
                                        <p:strVal val="visible"/>
                                      </p:to>
                                    </p:set>
                                    <p:anim calcmode="lin" valueType="num">
                                      <p:cBhvr>
                                        <p:cTn id="131" dur="750" fill="hold"/>
                                        <p:tgtEl>
                                          <p:spTgt spid="3072"/>
                                        </p:tgtEl>
                                        <p:attrNameLst>
                                          <p:attrName>ppt_w</p:attrName>
                                        </p:attrNameLst>
                                      </p:cBhvr>
                                      <p:tavLst>
                                        <p:tav tm="0">
                                          <p:val>
                                            <p:fltVal val="0"/>
                                          </p:val>
                                        </p:tav>
                                        <p:tav tm="100000">
                                          <p:val>
                                            <p:strVal val="#ppt_w"/>
                                          </p:val>
                                        </p:tav>
                                      </p:tavLst>
                                    </p:anim>
                                    <p:anim calcmode="lin" valueType="num">
                                      <p:cBhvr>
                                        <p:cTn id="132" dur="750" fill="hold"/>
                                        <p:tgtEl>
                                          <p:spTgt spid="3072"/>
                                        </p:tgtEl>
                                        <p:attrNameLst>
                                          <p:attrName>ppt_h</p:attrName>
                                        </p:attrNameLst>
                                      </p:cBhvr>
                                      <p:tavLst>
                                        <p:tav tm="0">
                                          <p:val>
                                            <p:strVal val="#ppt_h"/>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0" presetClass="entr" presetSubtype="0" fill="hold" grpId="0" nodeType="clickEffect">
                                  <p:stCondLst>
                                    <p:cond delay="0"/>
                                  </p:stCondLst>
                                  <p:childTnLst>
                                    <p:set>
                                      <p:cBhvr>
                                        <p:cTn id="136" dur="1" fill="hold">
                                          <p:stCondLst>
                                            <p:cond delay="0"/>
                                          </p:stCondLst>
                                        </p:cTn>
                                        <p:tgtEl>
                                          <p:spTgt spid="3073"/>
                                        </p:tgtEl>
                                        <p:attrNameLst>
                                          <p:attrName>style.visibility</p:attrName>
                                        </p:attrNameLst>
                                      </p:cBhvr>
                                      <p:to>
                                        <p:strVal val="visible"/>
                                      </p:to>
                                    </p:set>
                                    <p:animEffect transition="in" filter="dissolve">
                                      <p:cBhvr>
                                        <p:cTn id="137" dur="500">
                                          <p:stCondLst>
                                            <p:cond delay="0"/>
                                          </p:stCondLst>
                                        </p:cTn>
                                        <p:tgtEl>
                                          <p:spTgt spid="3073"/>
                                        </p:tgtEl>
                                      </p:cBhvr>
                                    </p:animEffect>
                                    <p:anim to="" calcmode="lin" valueType="num">
                                      <p:cBhvr>
                                        <p:cTn id="138" dur="500" fill="hold">
                                          <p:stCondLst>
                                            <p:cond delay="0"/>
                                          </p:stCondLst>
                                        </p:cTn>
                                        <p:tgtEl>
                                          <p:spTgt spid="3073"/>
                                        </p:tgtEl>
                                        <p:attrNameLst>
                                          <p:attrName>ppt_w</p:attrName>
                                        </p:attrNameLst>
                                      </p:cBhvr>
                                      <p:tavLst>
                                        <p:tav tm="0">
                                          <p:val>
                                            <p:strVal val="#ppt_w*4"/>
                                          </p:val>
                                        </p:tav>
                                        <p:tav tm="100000">
                                          <p:val>
                                            <p:strVal val="#ppt_w"/>
                                          </p:val>
                                        </p:tav>
                                      </p:tavLst>
                                    </p:anim>
                                    <p:anim to="" calcmode="lin" valueType="num">
                                      <p:cBhvr>
                                        <p:cTn id="139" dur="500" fill="hold">
                                          <p:stCondLst>
                                            <p:cond delay="0"/>
                                          </p:stCondLst>
                                        </p:cTn>
                                        <p:tgtEl>
                                          <p:spTgt spid="3073"/>
                                        </p:tgtEl>
                                        <p:attrNameLst>
                                          <p:attrName>ppt_h</p:attrName>
                                        </p:attrNameLst>
                                      </p:cBhvr>
                                      <p:tavLst>
                                        <p:tav tm="0">
                                          <p:val>
                                            <p:strVal val="#ppt_h*4"/>
                                          </p:val>
                                        </p:tav>
                                        <p:tav tm="100000">
                                          <p:val>
                                            <p:strVal val="#ppt_h"/>
                                          </p:val>
                                        </p:tav>
                                      </p:tavLst>
                                    </p:anim>
                                  </p:childTnLst>
                                </p:cTn>
                              </p:par>
                            </p:childTnLst>
                          </p:cTn>
                        </p:par>
                      </p:childTnLst>
                    </p:cTn>
                  </p:par>
                  <p:par>
                    <p:cTn id="140" fill="hold">
                      <p:stCondLst>
                        <p:cond delay="indefinite"/>
                      </p:stCondLst>
                      <p:childTnLst>
                        <p:par>
                          <p:cTn id="141" fill="hold">
                            <p:stCondLst>
                              <p:cond delay="0"/>
                            </p:stCondLst>
                            <p:childTnLst>
                              <p:par>
                                <p:cTn id="142" presetID="23" presetClass="entr" presetSubtype="16" fill="hold" grpId="0" nodeType="clickEffect">
                                  <p:stCondLst>
                                    <p:cond delay="0"/>
                                  </p:stCondLst>
                                  <p:childTnLst>
                                    <p:set>
                                      <p:cBhvr>
                                        <p:cTn id="143" dur="1" fill="hold">
                                          <p:stCondLst>
                                            <p:cond delay="0"/>
                                          </p:stCondLst>
                                        </p:cTn>
                                        <p:tgtEl>
                                          <p:spTgt spid="3076"/>
                                        </p:tgtEl>
                                        <p:attrNameLst>
                                          <p:attrName>style.visibility</p:attrName>
                                        </p:attrNameLst>
                                      </p:cBhvr>
                                      <p:to>
                                        <p:strVal val="visible"/>
                                      </p:to>
                                    </p:set>
                                    <p:anim calcmode="lin" valueType="num">
                                      <p:cBhvr>
                                        <p:cTn id="144" dur="500" fill="hold"/>
                                        <p:tgtEl>
                                          <p:spTgt spid="3076"/>
                                        </p:tgtEl>
                                        <p:attrNameLst>
                                          <p:attrName>ppt_w</p:attrName>
                                        </p:attrNameLst>
                                      </p:cBhvr>
                                      <p:tavLst>
                                        <p:tav tm="0">
                                          <p:val>
                                            <p:fltVal val="0"/>
                                          </p:val>
                                        </p:tav>
                                        <p:tav tm="100000">
                                          <p:val>
                                            <p:strVal val="#ppt_w"/>
                                          </p:val>
                                        </p:tav>
                                      </p:tavLst>
                                    </p:anim>
                                    <p:anim calcmode="lin" valueType="num">
                                      <p:cBhvr>
                                        <p:cTn id="145" dur="500" fill="hold"/>
                                        <p:tgtEl>
                                          <p:spTgt spid="3076"/>
                                        </p:tgtEl>
                                        <p:attrNameLst>
                                          <p:attrName>ppt_h</p:attrName>
                                        </p:attrNameLst>
                                      </p:cBhvr>
                                      <p:tavLst>
                                        <p:tav tm="0">
                                          <p:val>
                                            <p:fltVal val="0"/>
                                          </p:val>
                                        </p:tav>
                                        <p:tav tm="100000">
                                          <p:val>
                                            <p:strVal val="#ppt_h"/>
                                          </p:val>
                                        </p:tav>
                                      </p:tavLst>
                                    </p:anim>
                                  </p:childTnLst>
                                </p:cTn>
                              </p:par>
                            </p:childTnLst>
                          </p:cTn>
                        </p:par>
                      </p:childTnLst>
                    </p:cTn>
                  </p:par>
                  <p:par>
                    <p:cTn id="146" fill="hold">
                      <p:stCondLst>
                        <p:cond delay="indefinite"/>
                      </p:stCondLst>
                      <p:childTnLst>
                        <p:par>
                          <p:cTn id="147" fill="hold">
                            <p:stCondLst>
                              <p:cond delay="0"/>
                            </p:stCondLst>
                            <p:childTnLst>
                              <p:par>
                                <p:cTn id="148" presetID="23" presetClass="entr" presetSubtype="16" fill="hold" grpId="0" nodeType="clickEffect">
                                  <p:stCondLst>
                                    <p:cond delay="250"/>
                                  </p:stCondLst>
                                  <p:childTnLst>
                                    <p:set>
                                      <p:cBhvr>
                                        <p:cTn id="149" dur="1" fill="hold">
                                          <p:stCondLst>
                                            <p:cond delay="0"/>
                                          </p:stCondLst>
                                        </p:cTn>
                                        <p:tgtEl>
                                          <p:spTgt spid="3077"/>
                                        </p:tgtEl>
                                        <p:attrNameLst>
                                          <p:attrName>style.visibility</p:attrName>
                                        </p:attrNameLst>
                                      </p:cBhvr>
                                      <p:to>
                                        <p:strVal val="visible"/>
                                      </p:to>
                                    </p:set>
                                    <p:anim calcmode="lin" valueType="num">
                                      <p:cBhvr>
                                        <p:cTn id="150" dur="500" fill="hold"/>
                                        <p:tgtEl>
                                          <p:spTgt spid="3077"/>
                                        </p:tgtEl>
                                        <p:attrNameLst>
                                          <p:attrName>ppt_w</p:attrName>
                                        </p:attrNameLst>
                                      </p:cBhvr>
                                      <p:tavLst>
                                        <p:tav tm="0">
                                          <p:val>
                                            <p:fltVal val="0"/>
                                          </p:val>
                                        </p:tav>
                                        <p:tav tm="100000">
                                          <p:val>
                                            <p:strVal val="#ppt_w"/>
                                          </p:val>
                                        </p:tav>
                                      </p:tavLst>
                                    </p:anim>
                                    <p:anim calcmode="lin" valueType="num">
                                      <p:cBhvr>
                                        <p:cTn id="151" dur="500" fill="hold"/>
                                        <p:tgtEl>
                                          <p:spTgt spid="3077"/>
                                        </p:tgtEl>
                                        <p:attrNameLst>
                                          <p:attrName>ppt_h</p:attrName>
                                        </p:attrNameLst>
                                      </p:cBhvr>
                                      <p:tavLst>
                                        <p:tav tm="0">
                                          <p:val>
                                            <p:fltVal val="0"/>
                                          </p:val>
                                        </p:tav>
                                        <p:tav tm="100000">
                                          <p:val>
                                            <p:strVal val="#ppt_h"/>
                                          </p:val>
                                        </p:tav>
                                      </p:tavLst>
                                    </p:anim>
                                  </p:childTnLst>
                                </p:cTn>
                              </p:par>
                              <p:par>
                                <p:cTn id="152" presetID="23" presetClass="exit" presetSubtype="32" fill="hold" grpId="1" nodeType="withEffect">
                                  <p:stCondLst>
                                    <p:cond delay="0"/>
                                  </p:stCondLst>
                                  <p:childTnLst>
                                    <p:anim calcmode="lin" valueType="num">
                                      <p:cBhvr>
                                        <p:cTn id="153" dur="500"/>
                                        <p:tgtEl>
                                          <p:spTgt spid="3076"/>
                                        </p:tgtEl>
                                        <p:attrNameLst>
                                          <p:attrName>ppt_w</p:attrName>
                                        </p:attrNameLst>
                                      </p:cBhvr>
                                      <p:tavLst>
                                        <p:tav tm="0">
                                          <p:val>
                                            <p:strVal val="ppt_w"/>
                                          </p:val>
                                        </p:tav>
                                        <p:tav tm="100000">
                                          <p:val>
                                            <p:fltVal val="0"/>
                                          </p:val>
                                        </p:tav>
                                      </p:tavLst>
                                    </p:anim>
                                    <p:anim calcmode="lin" valueType="num">
                                      <p:cBhvr>
                                        <p:cTn id="154" dur="500"/>
                                        <p:tgtEl>
                                          <p:spTgt spid="3076"/>
                                        </p:tgtEl>
                                        <p:attrNameLst>
                                          <p:attrName>ppt_h</p:attrName>
                                        </p:attrNameLst>
                                      </p:cBhvr>
                                      <p:tavLst>
                                        <p:tav tm="0">
                                          <p:val>
                                            <p:strVal val="ppt_h"/>
                                          </p:val>
                                        </p:tav>
                                        <p:tav tm="100000">
                                          <p:val>
                                            <p:fltVal val="0"/>
                                          </p:val>
                                        </p:tav>
                                      </p:tavLst>
                                    </p:anim>
                                    <p:set>
                                      <p:cBhvr>
                                        <p:cTn id="155" dur="1" fill="hold">
                                          <p:stCondLst>
                                            <p:cond delay="499"/>
                                          </p:stCondLst>
                                        </p:cTn>
                                        <p:tgtEl>
                                          <p:spTgt spid="3076"/>
                                        </p:tgtEl>
                                        <p:attrNameLst>
                                          <p:attrName>style.visibility</p:attrName>
                                        </p:attrNameLst>
                                      </p:cBhvr>
                                      <p:to>
                                        <p:strVal val="hidden"/>
                                      </p:to>
                                    </p:set>
                                  </p:childTnLst>
                                </p:cTn>
                              </p:par>
                            </p:childTnLst>
                          </p:cTn>
                        </p:par>
                      </p:childTnLst>
                    </p:cTn>
                  </p:par>
                  <p:par>
                    <p:cTn id="156" fill="hold">
                      <p:stCondLst>
                        <p:cond delay="indefinite"/>
                      </p:stCondLst>
                      <p:childTnLst>
                        <p:par>
                          <p:cTn id="157" fill="hold">
                            <p:stCondLst>
                              <p:cond delay="0"/>
                            </p:stCondLst>
                            <p:childTnLst>
                              <p:par>
                                <p:cTn id="158" presetID="23" presetClass="entr" presetSubtype="16" fill="hold" grpId="0" nodeType="clickEffect">
                                  <p:stCondLst>
                                    <p:cond delay="250"/>
                                  </p:stCondLst>
                                  <p:childTnLst>
                                    <p:set>
                                      <p:cBhvr>
                                        <p:cTn id="159" dur="1" fill="hold">
                                          <p:stCondLst>
                                            <p:cond delay="0"/>
                                          </p:stCondLst>
                                        </p:cTn>
                                        <p:tgtEl>
                                          <p:spTgt spid="3078"/>
                                        </p:tgtEl>
                                        <p:attrNameLst>
                                          <p:attrName>style.visibility</p:attrName>
                                        </p:attrNameLst>
                                      </p:cBhvr>
                                      <p:to>
                                        <p:strVal val="visible"/>
                                      </p:to>
                                    </p:set>
                                    <p:anim calcmode="lin" valueType="num">
                                      <p:cBhvr>
                                        <p:cTn id="160" dur="500" fill="hold"/>
                                        <p:tgtEl>
                                          <p:spTgt spid="3078"/>
                                        </p:tgtEl>
                                        <p:attrNameLst>
                                          <p:attrName>ppt_w</p:attrName>
                                        </p:attrNameLst>
                                      </p:cBhvr>
                                      <p:tavLst>
                                        <p:tav tm="0">
                                          <p:val>
                                            <p:fltVal val="0"/>
                                          </p:val>
                                        </p:tav>
                                        <p:tav tm="100000">
                                          <p:val>
                                            <p:strVal val="#ppt_w"/>
                                          </p:val>
                                        </p:tav>
                                      </p:tavLst>
                                    </p:anim>
                                    <p:anim calcmode="lin" valueType="num">
                                      <p:cBhvr>
                                        <p:cTn id="161" dur="500" fill="hold"/>
                                        <p:tgtEl>
                                          <p:spTgt spid="3078"/>
                                        </p:tgtEl>
                                        <p:attrNameLst>
                                          <p:attrName>ppt_h</p:attrName>
                                        </p:attrNameLst>
                                      </p:cBhvr>
                                      <p:tavLst>
                                        <p:tav tm="0">
                                          <p:val>
                                            <p:fltVal val="0"/>
                                          </p:val>
                                        </p:tav>
                                        <p:tav tm="100000">
                                          <p:val>
                                            <p:strVal val="#ppt_h"/>
                                          </p:val>
                                        </p:tav>
                                      </p:tavLst>
                                    </p:anim>
                                  </p:childTnLst>
                                </p:cTn>
                              </p:par>
                              <p:par>
                                <p:cTn id="162" presetID="23" presetClass="exit" presetSubtype="32" fill="hold" grpId="1" nodeType="withEffect">
                                  <p:stCondLst>
                                    <p:cond delay="0"/>
                                  </p:stCondLst>
                                  <p:childTnLst>
                                    <p:anim calcmode="lin" valueType="num">
                                      <p:cBhvr>
                                        <p:cTn id="163" dur="500"/>
                                        <p:tgtEl>
                                          <p:spTgt spid="3077"/>
                                        </p:tgtEl>
                                        <p:attrNameLst>
                                          <p:attrName>ppt_w</p:attrName>
                                        </p:attrNameLst>
                                      </p:cBhvr>
                                      <p:tavLst>
                                        <p:tav tm="0">
                                          <p:val>
                                            <p:strVal val="ppt_w"/>
                                          </p:val>
                                        </p:tav>
                                        <p:tav tm="100000">
                                          <p:val>
                                            <p:fltVal val="0"/>
                                          </p:val>
                                        </p:tav>
                                      </p:tavLst>
                                    </p:anim>
                                    <p:anim calcmode="lin" valueType="num">
                                      <p:cBhvr>
                                        <p:cTn id="164" dur="500"/>
                                        <p:tgtEl>
                                          <p:spTgt spid="3077"/>
                                        </p:tgtEl>
                                        <p:attrNameLst>
                                          <p:attrName>ppt_h</p:attrName>
                                        </p:attrNameLst>
                                      </p:cBhvr>
                                      <p:tavLst>
                                        <p:tav tm="0">
                                          <p:val>
                                            <p:strVal val="ppt_h"/>
                                          </p:val>
                                        </p:tav>
                                        <p:tav tm="100000">
                                          <p:val>
                                            <p:fltVal val="0"/>
                                          </p:val>
                                        </p:tav>
                                      </p:tavLst>
                                    </p:anim>
                                    <p:set>
                                      <p:cBhvr>
                                        <p:cTn id="165" dur="1" fill="hold">
                                          <p:stCondLst>
                                            <p:cond delay="499"/>
                                          </p:stCondLst>
                                        </p:cTn>
                                        <p:tgtEl>
                                          <p:spTgt spid="3077"/>
                                        </p:tgtEl>
                                        <p:attrNameLst>
                                          <p:attrName>style.visibility</p:attrName>
                                        </p:attrNameLst>
                                      </p:cBhvr>
                                      <p:to>
                                        <p:strVal val="hidden"/>
                                      </p:to>
                                    </p:set>
                                  </p:childTnLst>
                                </p:cTn>
                              </p:par>
                            </p:childTnLst>
                          </p:cTn>
                        </p:par>
                      </p:childTnLst>
                    </p:cTn>
                  </p:par>
                  <p:par>
                    <p:cTn id="166" fill="hold">
                      <p:stCondLst>
                        <p:cond delay="indefinite"/>
                      </p:stCondLst>
                      <p:childTnLst>
                        <p:par>
                          <p:cTn id="167" fill="hold">
                            <p:stCondLst>
                              <p:cond delay="0"/>
                            </p:stCondLst>
                            <p:childTnLst>
                              <p:par>
                                <p:cTn id="168" presetID="23" presetClass="entr" presetSubtype="16" fill="hold" grpId="0" nodeType="clickEffect">
                                  <p:stCondLst>
                                    <p:cond delay="250"/>
                                  </p:stCondLst>
                                  <p:childTnLst>
                                    <p:set>
                                      <p:cBhvr>
                                        <p:cTn id="169" dur="1" fill="hold">
                                          <p:stCondLst>
                                            <p:cond delay="0"/>
                                          </p:stCondLst>
                                        </p:cTn>
                                        <p:tgtEl>
                                          <p:spTgt spid="3079"/>
                                        </p:tgtEl>
                                        <p:attrNameLst>
                                          <p:attrName>style.visibility</p:attrName>
                                        </p:attrNameLst>
                                      </p:cBhvr>
                                      <p:to>
                                        <p:strVal val="visible"/>
                                      </p:to>
                                    </p:set>
                                    <p:anim calcmode="lin" valueType="num">
                                      <p:cBhvr>
                                        <p:cTn id="170" dur="500" fill="hold"/>
                                        <p:tgtEl>
                                          <p:spTgt spid="3079"/>
                                        </p:tgtEl>
                                        <p:attrNameLst>
                                          <p:attrName>ppt_w</p:attrName>
                                        </p:attrNameLst>
                                      </p:cBhvr>
                                      <p:tavLst>
                                        <p:tav tm="0">
                                          <p:val>
                                            <p:fltVal val="0"/>
                                          </p:val>
                                        </p:tav>
                                        <p:tav tm="100000">
                                          <p:val>
                                            <p:strVal val="#ppt_w"/>
                                          </p:val>
                                        </p:tav>
                                      </p:tavLst>
                                    </p:anim>
                                    <p:anim calcmode="lin" valueType="num">
                                      <p:cBhvr>
                                        <p:cTn id="171" dur="500" fill="hold"/>
                                        <p:tgtEl>
                                          <p:spTgt spid="3079"/>
                                        </p:tgtEl>
                                        <p:attrNameLst>
                                          <p:attrName>ppt_h</p:attrName>
                                        </p:attrNameLst>
                                      </p:cBhvr>
                                      <p:tavLst>
                                        <p:tav tm="0">
                                          <p:val>
                                            <p:fltVal val="0"/>
                                          </p:val>
                                        </p:tav>
                                        <p:tav tm="100000">
                                          <p:val>
                                            <p:strVal val="#ppt_h"/>
                                          </p:val>
                                        </p:tav>
                                      </p:tavLst>
                                    </p:anim>
                                  </p:childTnLst>
                                </p:cTn>
                              </p:par>
                              <p:par>
                                <p:cTn id="172" presetID="23" presetClass="exit" presetSubtype="32" fill="hold" grpId="1" nodeType="withEffect">
                                  <p:stCondLst>
                                    <p:cond delay="0"/>
                                  </p:stCondLst>
                                  <p:childTnLst>
                                    <p:anim calcmode="lin" valueType="num">
                                      <p:cBhvr>
                                        <p:cTn id="173" dur="500"/>
                                        <p:tgtEl>
                                          <p:spTgt spid="3078"/>
                                        </p:tgtEl>
                                        <p:attrNameLst>
                                          <p:attrName>ppt_w</p:attrName>
                                        </p:attrNameLst>
                                      </p:cBhvr>
                                      <p:tavLst>
                                        <p:tav tm="0">
                                          <p:val>
                                            <p:strVal val="ppt_w"/>
                                          </p:val>
                                        </p:tav>
                                        <p:tav tm="100000">
                                          <p:val>
                                            <p:fltVal val="0"/>
                                          </p:val>
                                        </p:tav>
                                      </p:tavLst>
                                    </p:anim>
                                    <p:anim calcmode="lin" valueType="num">
                                      <p:cBhvr>
                                        <p:cTn id="174" dur="500"/>
                                        <p:tgtEl>
                                          <p:spTgt spid="3078"/>
                                        </p:tgtEl>
                                        <p:attrNameLst>
                                          <p:attrName>ppt_h</p:attrName>
                                        </p:attrNameLst>
                                      </p:cBhvr>
                                      <p:tavLst>
                                        <p:tav tm="0">
                                          <p:val>
                                            <p:strVal val="ppt_h"/>
                                          </p:val>
                                        </p:tav>
                                        <p:tav tm="100000">
                                          <p:val>
                                            <p:fltVal val="0"/>
                                          </p:val>
                                        </p:tav>
                                      </p:tavLst>
                                    </p:anim>
                                    <p:set>
                                      <p:cBhvr>
                                        <p:cTn id="175" dur="1" fill="hold">
                                          <p:stCondLst>
                                            <p:cond delay="499"/>
                                          </p:stCondLst>
                                        </p:cTn>
                                        <p:tgtEl>
                                          <p:spTgt spid="3078"/>
                                        </p:tgtEl>
                                        <p:attrNameLst>
                                          <p:attrName>style.visibility</p:attrName>
                                        </p:attrNameLst>
                                      </p:cBhvr>
                                      <p:to>
                                        <p:strVal val="hidden"/>
                                      </p:to>
                                    </p:set>
                                  </p:childTnLst>
                                </p:cTn>
                              </p:par>
                            </p:childTnLst>
                          </p:cTn>
                        </p:par>
                      </p:childTnLst>
                    </p:cTn>
                  </p:par>
                  <p:par>
                    <p:cTn id="176" fill="hold">
                      <p:stCondLst>
                        <p:cond delay="indefinite"/>
                      </p:stCondLst>
                      <p:childTnLst>
                        <p:par>
                          <p:cTn id="177" fill="hold">
                            <p:stCondLst>
                              <p:cond delay="0"/>
                            </p:stCondLst>
                            <p:childTnLst>
                              <p:par>
                                <p:cTn id="178" presetID="23" presetClass="entr" presetSubtype="16" fill="hold" grpId="0" nodeType="clickEffect">
                                  <p:stCondLst>
                                    <p:cond delay="250"/>
                                  </p:stCondLst>
                                  <p:childTnLst>
                                    <p:set>
                                      <p:cBhvr>
                                        <p:cTn id="179" dur="1" fill="hold">
                                          <p:stCondLst>
                                            <p:cond delay="0"/>
                                          </p:stCondLst>
                                        </p:cTn>
                                        <p:tgtEl>
                                          <p:spTgt spid="3080"/>
                                        </p:tgtEl>
                                        <p:attrNameLst>
                                          <p:attrName>style.visibility</p:attrName>
                                        </p:attrNameLst>
                                      </p:cBhvr>
                                      <p:to>
                                        <p:strVal val="visible"/>
                                      </p:to>
                                    </p:set>
                                    <p:anim calcmode="lin" valueType="num">
                                      <p:cBhvr>
                                        <p:cTn id="180" dur="500" fill="hold"/>
                                        <p:tgtEl>
                                          <p:spTgt spid="3080"/>
                                        </p:tgtEl>
                                        <p:attrNameLst>
                                          <p:attrName>ppt_w</p:attrName>
                                        </p:attrNameLst>
                                      </p:cBhvr>
                                      <p:tavLst>
                                        <p:tav tm="0">
                                          <p:val>
                                            <p:fltVal val="0"/>
                                          </p:val>
                                        </p:tav>
                                        <p:tav tm="100000">
                                          <p:val>
                                            <p:strVal val="#ppt_w"/>
                                          </p:val>
                                        </p:tav>
                                      </p:tavLst>
                                    </p:anim>
                                    <p:anim calcmode="lin" valueType="num">
                                      <p:cBhvr>
                                        <p:cTn id="181" dur="500" fill="hold"/>
                                        <p:tgtEl>
                                          <p:spTgt spid="3080"/>
                                        </p:tgtEl>
                                        <p:attrNameLst>
                                          <p:attrName>ppt_h</p:attrName>
                                        </p:attrNameLst>
                                      </p:cBhvr>
                                      <p:tavLst>
                                        <p:tav tm="0">
                                          <p:val>
                                            <p:fltVal val="0"/>
                                          </p:val>
                                        </p:tav>
                                        <p:tav tm="100000">
                                          <p:val>
                                            <p:strVal val="#ppt_h"/>
                                          </p:val>
                                        </p:tav>
                                      </p:tavLst>
                                    </p:anim>
                                  </p:childTnLst>
                                </p:cTn>
                              </p:par>
                              <p:par>
                                <p:cTn id="182" presetID="23" presetClass="exit" presetSubtype="32" fill="hold" grpId="1" nodeType="withEffect">
                                  <p:stCondLst>
                                    <p:cond delay="0"/>
                                  </p:stCondLst>
                                  <p:childTnLst>
                                    <p:anim calcmode="lin" valueType="num">
                                      <p:cBhvr>
                                        <p:cTn id="183" dur="500"/>
                                        <p:tgtEl>
                                          <p:spTgt spid="3079"/>
                                        </p:tgtEl>
                                        <p:attrNameLst>
                                          <p:attrName>ppt_w</p:attrName>
                                        </p:attrNameLst>
                                      </p:cBhvr>
                                      <p:tavLst>
                                        <p:tav tm="0">
                                          <p:val>
                                            <p:strVal val="ppt_w"/>
                                          </p:val>
                                        </p:tav>
                                        <p:tav tm="100000">
                                          <p:val>
                                            <p:fltVal val="0"/>
                                          </p:val>
                                        </p:tav>
                                      </p:tavLst>
                                    </p:anim>
                                    <p:anim calcmode="lin" valueType="num">
                                      <p:cBhvr>
                                        <p:cTn id="184" dur="500"/>
                                        <p:tgtEl>
                                          <p:spTgt spid="3079"/>
                                        </p:tgtEl>
                                        <p:attrNameLst>
                                          <p:attrName>ppt_h</p:attrName>
                                        </p:attrNameLst>
                                      </p:cBhvr>
                                      <p:tavLst>
                                        <p:tav tm="0">
                                          <p:val>
                                            <p:strVal val="ppt_h"/>
                                          </p:val>
                                        </p:tav>
                                        <p:tav tm="100000">
                                          <p:val>
                                            <p:fltVal val="0"/>
                                          </p:val>
                                        </p:tav>
                                      </p:tavLst>
                                    </p:anim>
                                    <p:set>
                                      <p:cBhvr>
                                        <p:cTn id="185" dur="1" fill="hold">
                                          <p:stCondLst>
                                            <p:cond delay="499"/>
                                          </p:stCondLst>
                                        </p:cTn>
                                        <p:tgtEl>
                                          <p:spTgt spid="3079"/>
                                        </p:tgtEl>
                                        <p:attrNameLst>
                                          <p:attrName>style.visibility</p:attrName>
                                        </p:attrNameLst>
                                      </p:cBhvr>
                                      <p:to>
                                        <p:strVal val="hidden"/>
                                      </p:to>
                                    </p:set>
                                  </p:childTnLst>
                                </p:cTn>
                              </p:par>
                            </p:childTnLst>
                          </p:cTn>
                        </p:par>
                      </p:childTnLst>
                    </p:cTn>
                  </p:par>
                  <p:par>
                    <p:cTn id="186" fill="hold">
                      <p:stCondLst>
                        <p:cond delay="indefinite"/>
                      </p:stCondLst>
                      <p:childTnLst>
                        <p:par>
                          <p:cTn id="187" fill="hold">
                            <p:stCondLst>
                              <p:cond delay="0"/>
                            </p:stCondLst>
                            <p:childTnLst>
                              <p:par>
                                <p:cTn id="188" presetID="22" presetClass="entr" presetSubtype="2" fill="hold" grpId="0" nodeType="clickEffect">
                                  <p:stCondLst>
                                    <p:cond delay="0"/>
                                  </p:stCondLst>
                                  <p:childTnLst>
                                    <p:set>
                                      <p:cBhvr>
                                        <p:cTn id="189" dur="1" fill="hold">
                                          <p:stCondLst>
                                            <p:cond delay="0"/>
                                          </p:stCondLst>
                                        </p:cTn>
                                        <p:tgtEl>
                                          <p:spTgt spid="3081"/>
                                        </p:tgtEl>
                                        <p:attrNameLst>
                                          <p:attrName>style.visibility</p:attrName>
                                        </p:attrNameLst>
                                      </p:cBhvr>
                                      <p:to>
                                        <p:strVal val="visible"/>
                                      </p:to>
                                    </p:set>
                                    <p:animEffect transition="in" filter="wipe(right)">
                                      <p:cBhvr>
                                        <p:cTn id="190" dur="500"/>
                                        <p:tgtEl>
                                          <p:spTgt spid="3081"/>
                                        </p:tgtEl>
                                      </p:cBhvr>
                                    </p:animEffect>
                                  </p:childTnLst>
                                </p:cTn>
                              </p:par>
                              <p:par>
                                <p:cTn id="191" presetID="22" presetClass="entr" presetSubtype="8" fill="hold" grpId="0" nodeType="withEffect">
                                  <p:stCondLst>
                                    <p:cond delay="250"/>
                                  </p:stCondLst>
                                  <p:childTnLst>
                                    <p:set>
                                      <p:cBhvr>
                                        <p:cTn id="192" dur="1" fill="hold">
                                          <p:stCondLst>
                                            <p:cond delay="0"/>
                                          </p:stCondLst>
                                        </p:cTn>
                                        <p:tgtEl>
                                          <p:spTgt spid="3075"/>
                                        </p:tgtEl>
                                        <p:attrNameLst>
                                          <p:attrName>style.visibility</p:attrName>
                                        </p:attrNameLst>
                                      </p:cBhvr>
                                      <p:to>
                                        <p:strVal val="visible"/>
                                      </p:to>
                                    </p:set>
                                    <p:animEffect transition="in" filter="wipe(left)">
                                      <p:cBhvr>
                                        <p:cTn id="193" dur="500"/>
                                        <p:tgtEl>
                                          <p:spTgt spid="3075"/>
                                        </p:tgtEl>
                                      </p:cBhvr>
                                    </p:animEffect>
                                  </p:childTnLst>
                                </p:cTn>
                              </p:par>
                              <p:par>
                                <p:cTn id="194" presetID="18" presetClass="emph" presetSubtype="0" fill="hold" grpId="1" nodeType="withEffect">
                                  <p:stCondLst>
                                    <p:cond delay="250"/>
                                  </p:stCondLst>
                                  <p:childTnLst>
                                    <p:set>
                                      <p:cBhvr override="childStyle">
                                        <p:cTn id="195" dur="500" fill="hold"/>
                                        <p:tgtEl>
                                          <p:spTgt spid="3075"/>
                                        </p:tgtEl>
                                        <p:attrNameLst>
                                          <p:attrName>style.textDecorationUnderline</p:attrName>
                                        </p:attrNameLst>
                                      </p:cBhvr>
                                      <p:to>
                                        <p:strVal val="true"/>
                                      </p:to>
                                    </p:set>
                                  </p:childTnLst>
                                </p:cTn>
                              </p:par>
                            </p:childTnLst>
                          </p:cTn>
                        </p:par>
                      </p:childTnLst>
                    </p:cTn>
                  </p:par>
                  <p:par>
                    <p:cTn id="196" fill="hold">
                      <p:stCondLst>
                        <p:cond delay="indefinite"/>
                      </p:stCondLst>
                      <p:childTnLst>
                        <p:par>
                          <p:cTn id="197" fill="hold">
                            <p:stCondLst>
                              <p:cond delay="0"/>
                            </p:stCondLst>
                            <p:childTnLst>
                              <p:par>
                                <p:cTn id="198" presetID="23" presetClass="entr" presetSubtype="16" fill="hold" grpId="0" nodeType="clickEffect">
                                  <p:stCondLst>
                                    <p:cond delay="0"/>
                                  </p:stCondLst>
                                  <p:childTnLst>
                                    <p:set>
                                      <p:cBhvr>
                                        <p:cTn id="199" dur="1" fill="hold">
                                          <p:stCondLst>
                                            <p:cond delay="0"/>
                                          </p:stCondLst>
                                        </p:cTn>
                                        <p:tgtEl>
                                          <p:spTgt spid="25"/>
                                        </p:tgtEl>
                                        <p:attrNameLst>
                                          <p:attrName>style.visibility</p:attrName>
                                        </p:attrNameLst>
                                      </p:cBhvr>
                                      <p:to>
                                        <p:strVal val="visible"/>
                                      </p:to>
                                    </p:set>
                                    <p:anim calcmode="lin" valueType="num">
                                      <p:cBhvr>
                                        <p:cTn id="200" dur="500" fill="hold"/>
                                        <p:tgtEl>
                                          <p:spTgt spid="25"/>
                                        </p:tgtEl>
                                        <p:attrNameLst>
                                          <p:attrName>ppt_w</p:attrName>
                                        </p:attrNameLst>
                                      </p:cBhvr>
                                      <p:tavLst>
                                        <p:tav tm="0">
                                          <p:val>
                                            <p:fltVal val="0"/>
                                          </p:val>
                                        </p:tav>
                                        <p:tav tm="100000">
                                          <p:val>
                                            <p:strVal val="#ppt_w"/>
                                          </p:val>
                                        </p:tav>
                                      </p:tavLst>
                                    </p:anim>
                                    <p:anim calcmode="lin" valueType="num">
                                      <p:cBhvr>
                                        <p:cTn id="201" dur="500" fill="hold"/>
                                        <p:tgtEl>
                                          <p:spTgt spid="25"/>
                                        </p:tgtEl>
                                        <p:attrNameLst>
                                          <p:attrName>ppt_h</p:attrName>
                                        </p:attrNameLst>
                                      </p:cBhvr>
                                      <p:tavLst>
                                        <p:tav tm="0">
                                          <p:val>
                                            <p:fltVal val="0"/>
                                          </p:val>
                                        </p:tav>
                                        <p:tav tm="100000">
                                          <p:val>
                                            <p:strVal val="#ppt_h"/>
                                          </p:val>
                                        </p:tav>
                                      </p:tavLst>
                                    </p:anim>
                                  </p:childTnLst>
                                </p:cTn>
                              </p:par>
                            </p:childTnLst>
                          </p:cTn>
                        </p:par>
                      </p:childTnLst>
                    </p:cTn>
                  </p:par>
                  <p:par>
                    <p:cTn id="202" fill="hold">
                      <p:stCondLst>
                        <p:cond delay="indefinite"/>
                      </p:stCondLst>
                      <p:childTnLst>
                        <p:par>
                          <p:cTn id="203" fill="hold">
                            <p:stCondLst>
                              <p:cond delay="0"/>
                            </p:stCondLst>
                            <p:childTnLst>
                              <p:par>
                                <p:cTn id="204" presetID="50" presetClass="exit" presetSubtype="0" accel="100000" fill="hold" grpId="1" nodeType="clickEffect">
                                  <p:stCondLst>
                                    <p:cond delay="0"/>
                                  </p:stCondLst>
                                  <p:childTnLst>
                                    <p:anim calcmode="lin" valueType="num">
                                      <p:cBhvr>
                                        <p:cTn id="205" dur="1000"/>
                                        <p:tgtEl>
                                          <p:spTgt spid="25"/>
                                        </p:tgtEl>
                                        <p:attrNameLst>
                                          <p:attrName>ppt_w</p:attrName>
                                        </p:attrNameLst>
                                      </p:cBhvr>
                                      <p:tavLst>
                                        <p:tav tm="0">
                                          <p:val>
                                            <p:strVal val="ppt_w"/>
                                          </p:val>
                                        </p:tav>
                                        <p:tav tm="100000">
                                          <p:val>
                                            <p:strVal val="ppt_w+.3"/>
                                          </p:val>
                                        </p:tav>
                                      </p:tavLst>
                                    </p:anim>
                                    <p:anim calcmode="lin" valueType="num">
                                      <p:cBhvr>
                                        <p:cTn id="206" dur="1000"/>
                                        <p:tgtEl>
                                          <p:spTgt spid="25"/>
                                        </p:tgtEl>
                                        <p:attrNameLst>
                                          <p:attrName>ppt_h</p:attrName>
                                        </p:attrNameLst>
                                      </p:cBhvr>
                                      <p:tavLst>
                                        <p:tav tm="0">
                                          <p:val>
                                            <p:strVal val="ppt_h"/>
                                          </p:val>
                                        </p:tav>
                                        <p:tav tm="100000">
                                          <p:val>
                                            <p:strVal val="ppt_h"/>
                                          </p:val>
                                        </p:tav>
                                      </p:tavLst>
                                    </p:anim>
                                    <p:animEffect transition="out" filter="fade">
                                      <p:cBhvr>
                                        <p:cTn id="207" dur="1000"/>
                                        <p:tgtEl>
                                          <p:spTgt spid="25"/>
                                        </p:tgtEl>
                                      </p:cBhvr>
                                    </p:animEffect>
                                    <p:set>
                                      <p:cBhvr>
                                        <p:cTn id="208" dur="1" fill="hold">
                                          <p:stCondLst>
                                            <p:cond delay="999"/>
                                          </p:stCondLst>
                                        </p:cTn>
                                        <p:tgtEl>
                                          <p:spTgt spid="25"/>
                                        </p:tgtEl>
                                        <p:attrNameLst>
                                          <p:attrName>style.visibility</p:attrName>
                                        </p:attrNameLst>
                                      </p:cBhvr>
                                      <p:to>
                                        <p:strVal val="hidden"/>
                                      </p:to>
                                    </p:set>
                                  </p:childTnLst>
                                </p:cTn>
                              </p:par>
                            </p:childTnLst>
                          </p:cTn>
                        </p:par>
                        <p:par>
                          <p:cTn id="209" fill="hold">
                            <p:stCondLst>
                              <p:cond delay="1000"/>
                            </p:stCondLst>
                            <p:childTnLst>
                              <p:par>
                                <p:cTn id="210" presetID="1" presetClass="entr" presetSubtype="0" fill="hold" nodeType="afterEffect">
                                  <p:stCondLst>
                                    <p:cond delay="0"/>
                                  </p:stCondLst>
                                  <p:childTnLst>
                                    <p:set>
                                      <p:cBhvr>
                                        <p:cTn id="211" dur="1" fill="hold">
                                          <p:stCondLst>
                                            <p:cond delay="0"/>
                                          </p:stCondLst>
                                        </p:cTn>
                                        <p:tgtEl>
                                          <p:spTgt spid="3082"/>
                                        </p:tgtEl>
                                        <p:attrNameLst>
                                          <p:attrName>style.visibility</p:attrName>
                                        </p:attrNameLst>
                                      </p:cBhvr>
                                      <p:to>
                                        <p:strVal val="visible"/>
                                      </p:to>
                                    </p:set>
                                  </p:childTnLst>
                                </p:cTn>
                              </p:par>
                              <p:par>
                                <p:cTn id="212" presetID="1" presetClass="exit" presetSubtype="0" fill="hold" grpId="2" nodeType="withEffect">
                                  <p:stCondLst>
                                    <p:cond delay="0"/>
                                  </p:stCondLst>
                                  <p:childTnLst>
                                    <p:set>
                                      <p:cBhvr>
                                        <p:cTn id="213" dur="1" fill="hold">
                                          <p:stCondLst>
                                            <p:cond delay="0"/>
                                          </p:stCondLst>
                                        </p:cTn>
                                        <p:tgtEl>
                                          <p:spTgt spid="17"/>
                                        </p:tgtEl>
                                        <p:attrNameLst>
                                          <p:attrName>style.visibility</p:attrName>
                                        </p:attrNameLst>
                                      </p:cBhvr>
                                      <p:to>
                                        <p:strVal val="hidden"/>
                                      </p:to>
                                    </p:set>
                                  </p:childTnLst>
                                </p:cTn>
                              </p:par>
                              <p:par>
                                <p:cTn id="214" presetID="1" presetClass="exit" presetSubtype="0" fill="hold" grpId="1" nodeType="withEffect">
                                  <p:stCondLst>
                                    <p:cond delay="0"/>
                                  </p:stCondLst>
                                  <p:childTnLst>
                                    <p:set>
                                      <p:cBhvr>
                                        <p:cTn id="215" dur="1" fill="hold">
                                          <p:stCondLst>
                                            <p:cond delay="0"/>
                                          </p:stCondLst>
                                        </p:cTn>
                                        <p:tgtEl>
                                          <p:spTgt spid="11"/>
                                        </p:tgtEl>
                                        <p:attrNameLst>
                                          <p:attrName>style.visibility</p:attrName>
                                        </p:attrNameLst>
                                      </p:cBhvr>
                                      <p:to>
                                        <p:strVal val="hidden"/>
                                      </p:to>
                                    </p:set>
                                  </p:childTnLst>
                                </p:cTn>
                              </p:par>
                              <p:par>
                                <p:cTn id="216" presetID="1" presetClass="exit" presetSubtype="0" fill="hold" grpId="1" nodeType="withEffect">
                                  <p:stCondLst>
                                    <p:cond delay="0"/>
                                  </p:stCondLst>
                                  <p:childTnLst>
                                    <p:set>
                                      <p:cBhvr>
                                        <p:cTn id="217" dur="1" fill="hold">
                                          <p:stCondLst>
                                            <p:cond delay="0"/>
                                          </p:stCondLst>
                                        </p:cTn>
                                        <p:tgtEl>
                                          <p:spTgt spid="18"/>
                                        </p:tgtEl>
                                        <p:attrNameLst>
                                          <p:attrName>style.visibility</p:attrName>
                                        </p:attrNameLst>
                                      </p:cBhvr>
                                      <p:to>
                                        <p:strVal val="hidden"/>
                                      </p:to>
                                    </p:set>
                                  </p:childTnLst>
                                </p:cTn>
                              </p:par>
                              <p:par>
                                <p:cTn id="218" presetID="1" presetClass="exit" presetSubtype="0" fill="hold" grpId="1" nodeType="withEffect">
                                  <p:stCondLst>
                                    <p:cond delay="0"/>
                                  </p:stCondLst>
                                  <p:childTnLst>
                                    <p:set>
                                      <p:cBhvr>
                                        <p:cTn id="219" dur="1" fill="hold">
                                          <p:stCondLst>
                                            <p:cond delay="0"/>
                                          </p:stCondLst>
                                        </p:cTn>
                                        <p:tgtEl>
                                          <p:spTgt spid="14"/>
                                        </p:tgtEl>
                                        <p:attrNameLst>
                                          <p:attrName>style.visibility</p:attrName>
                                        </p:attrNameLst>
                                      </p:cBhvr>
                                      <p:to>
                                        <p:strVal val="hidden"/>
                                      </p:to>
                                    </p:set>
                                  </p:childTnLst>
                                </p:cTn>
                              </p:par>
                              <p:par>
                                <p:cTn id="220" presetID="1" presetClass="exit" presetSubtype="0" fill="hold" grpId="2" nodeType="withEffect">
                                  <p:stCondLst>
                                    <p:cond delay="0"/>
                                  </p:stCondLst>
                                  <p:childTnLst>
                                    <p:set>
                                      <p:cBhvr>
                                        <p:cTn id="221" dur="1" fill="hold">
                                          <p:stCondLst>
                                            <p:cond delay="0"/>
                                          </p:stCondLst>
                                        </p:cTn>
                                        <p:tgtEl>
                                          <p:spTgt spid="15"/>
                                        </p:tgtEl>
                                        <p:attrNameLst>
                                          <p:attrName>style.visibility</p:attrName>
                                        </p:attrNameLst>
                                      </p:cBhvr>
                                      <p:to>
                                        <p:strVal val="hidden"/>
                                      </p:to>
                                    </p:set>
                                  </p:childTnLst>
                                </p:cTn>
                              </p:par>
                              <p:par>
                                <p:cTn id="222" presetID="1" presetClass="exit" presetSubtype="0" fill="hold" grpId="2" nodeType="withEffect">
                                  <p:stCondLst>
                                    <p:cond delay="0"/>
                                  </p:stCondLst>
                                  <p:childTnLst>
                                    <p:set>
                                      <p:cBhvr>
                                        <p:cTn id="223" dur="1" fill="hold">
                                          <p:stCondLst>
                                            <p:cond delay="0"/>
                                          </p:stCondLst>
                                        </p:cTn>
                                        <p:tgtEl>
                                          <p:spTgt spid="16"/>
                                        </p:tgtEl>
                                        <p:attrNameLst>
                                          <p:attrName>style.visibility</p:attrName>
                                        </p:attrNameLst>
                                      </p:cBhvr>
                                      <p:to>
                                        <p:strVal val="hidden"/>
                                      </p:to>
                                    </p:set>
                                  </p:childTnLst>
                                </p:cTn>
                              </p:par>
                              <p:par>
                                <p:cTn id="224" presetID="1" presetClass="exit" presetSubtype="0" fill="hold" grpId="1" nodeType="withEffect">
                                  <p:stCondLst>
                                    <p:cond delay="0"/>
                                  </p:stCondLst>
                                  <p:childTnLst>
                                    <p:set>
                                      <p:cBhvr>
                                        <p:cTn id="225" dur="1" fill="hold">
                                          <p:stCondLst>
                                            <p:cond delay="0"/>
                                          </p:stCondLst>
                                        </p:cTn>
                                        <p:tgtEl>
                                          <p:spTgt spid="13"/>
                                        </p:tgtEl>
                                        <p:attrNameLst>
                                          <p:attrName>style.visibility</p:attrName>
                                        </p:attrNameLst>
                                      </p:cBhvr>
                                      <p:to>
                                        <p:strVal val="hidden"/>
                                      </p:to>
                                    </p:set>
                                  </p:childTnLst>
                                </p:cTn>
                              </p:par>
                              <p:par>
                                <p:cTn id="226" presetID="1" presetClass="exit" presetSubtype="0" fill="hold" grpId="1" nodeType="withEffect">
                                  <p:stCondLst>
                                    <p:cond delay="0"/>
                                  </p:stCondLst>
                                  <p:childTnLst>
                                    <p:set>
                                      <p:cBhvr>
                                        <p:cTn id="227" dur="1" fill="hold">
                                          <p:stCondLst>
                                            <p:cond delay="0"/>
                                          </p:stCondLst>
                                        </p:cTn>
                                        <p:tgtEl>
                                          <p:spTgt spid="12"/>
                                        </p:tgtEl>
                                        <p:attrNameLst>
                                          <p:attrName>style.visibility</p:attrName>
                                        </p:attrNameLst>
                                      </p:cBhvr>
                                      <p:to>
                                        <p:strVal val="hidden"/>
                                      </p:to>
                                    </p:set>
                                  </p:childTnLst>
                                </p:cTn>
                              </p:par>
                              <p:par>
                                <p:cTn id="228" presetID="1" presetClass="exit" presetSubtype="0" fill="hold" grpId="2" nodeType="withEffect">
                                  <p:stCondLst>
                                    <p:cond delay="0"/>
                                  </p:stCondLst>
                                  <p:childTnLst>
                                    <p:set>
                                      <p:cBhvr>
                                        <p:cTn id="229" dur="1" fill="hold">
                                          <p:stCondLst>
                                            <p:cond delay="0"/>
                                          </p:stCondLst>
                                        </p:cTn>
                                        <p:tgtEl>
                                          <p:spTgt spid="31"/>
                                        </p:tgtEl>
                                        <p:attrNameLst>
                                          <p:attrName>style.visibility</p:attrName>
                                        </p:attrNameLst>
                                      </p:cBhvr>
                                      <p:to>
                                        <p:strVal val="hidden"/>
                                      </p:to>
                                    </p:set>
                                  </p:childTnLst>
                                </p:cTn>
                              </p:par>
                              <p:par>
                                <p:cTn id="230" presetID="1" presetClass="exit" presetSubtype="0" fill="hold" grpId="1" nodeType="withEffect">
                                  <p:stCondLst>
                                    <p:cond delay="0"/>
                                  </p:stCondLst>
                                  <p:childTnLst>
                                    <p:set>
                                      <p:cBhvr>
                                        <p:cTn id="231" dur="1" fill="hold">
                                          <p:stCondLst>
                                            <p:cond delay="0"/>
                                          </p:stCondLst>
                                        </p:cTn>
                                        <p:tgtEl>
                                          <p:spTgt spid="3073"/>
                                        </p:tgtEl>
                                        <p:attrNameLst>
                                          <p:attrName>style.visibility</p:attrName>
                                        </p:attrNameLst>
                                      </p:cBhvr>
                                      <p:to>
                                        <p:strVal val="hidden"/>
                                      </p:to>
                                    </p:set>
                                  </p:childTnLst>
                                </p:cTn>
                              </p:par>
                              <p:par>
                                <p:cTn id="232" presetID="1" presetClass="exit" presetSubtype="0" fill="hold" grpId="1" nodeType="withEffect">
                                  <p:stCondLst>
                                    <p:cond delay="0"/>
                                  </p:stCondLst>
                                  <p:childTnLst>
                                    <p:set>
                                      <p:cBhvr>
                                        <p:cTn id="233" dur="1" fill="hold">
                                          <p:stCondLst>
                                            <p:cond delay="0"/>
                                          </p:stCondLst>
                                        </p:cTn>
                                        <p:tgtEl>
                                          <p:spTgt spid="3072"/>
                                        </p:tgtEl>
                                        <p:attrNameLst>
                                          <p:attrName>style.visibility</p:attrName>
                                        </p:attrNameLst>
                                      </p:cBhvr>
                                      <p:to>
                                        <p:strVal val="hidden"/>
                                      </p:to>
                                    </p:set>
                                  </p:childTnLst>
                                </p:cTn>
                              </p:par>
                              <p:par>
                                <p:cTn id="234" presetID="1" presetClass="exit" presetSubtype="0" fill="hold" grpId="1" nodeType="withEffect">
                                  <p:stCondLst>
                                    <p:cond delay="0"/>
                                  </p:stCondLst>
                                  <p:childTnLst>
                                    <p:set>
                                      <p:cBhvr>
                                        <p:cTn id="235" dur="1" fill="hold">
                                          <p:stCondLst>
                                            <p:cond delay="0"/>
                                          </p:stCondLst>
                                        </p:cTn>
                                        <p:tgtEl>
                                          <p:spTgt spid="3080"/>
                                        </p:tgtEl>
                                        <p:attrNameLst>
                                          <p:attrName>style.visibility</p:attrName>
                                        </p:attrNameLst>
                                      </p:cBhvr>
                                      <p:to>
                                        <p:strVal val="hidden"/>
                                      </p:to>
                                    </p:set>
                                  </p:childTnLst>
                                </p:cTn>
                              </p:par>
                              <p:par>
                                <p:cTn id="236" presetID="1" presetClass="exit" presetSubtype="0" fill="hold" grpId="2" nodeType="withEffect">
                                  <p:stCondLst>
                                    <p:cond delay="0"/>
                                  </p:stCondLst>
                                  <p:childTnLst>
                                    <p:set>
                                      <p:cBhvr>
                                        <p:cTn id="237" dur="1" fill="hold">
                                          <p:stCondLst>
                                            <p:cond delay="0"/>
                                          </p:stCondLst>
                                        </p:cTn>
                                        <p:tgtEl>
                                          <p:spTgt spid="3075"/>
                                        </p:tgtEl>
                                        <p:attrNameLst>
                                          <p:attrName>style.visibility</p:attrName>
                                        </p:attrNameLst>
                                      </p:cBhvr>
                                      <p:to>
                                        <p:strVal val="hidden"/>
                                      </p:to>
                                    </p:set>
                                  </p:childTnLst>
                                </p:cTn>
                              </p:par>
                              <p:par>
                                <p:cTn id="238" presetID="1" presetClass="exit" presetSubtype="0" fill="hold" grpId="1" nodeType="withEffect">
                                  <p:stCondLst>
                                    <p:cond delay="0"/>
                                  </p:stCondLst>
                                  <p:childTnLst>
                                    <p:set>
                                      <p:cBhvr>
                                        <p:cTn id="239" dur="1" fill="hold">
                                          <p:stCondLst>
                                            <p:cond delay="0"/>
                                          </p:stCondLst>
                                        </p:cTn>
                                        <p:tgtEl>
                                          <p:spTgt spid="3081"/>
                                        </p:tgtEl>
                                        <p:attrNameLst>
                                          <p:attrName>style.visibility</p:attrName>
                                        </p:attrNameLst>
                                      </p:cBhvr>
                                      <p:to>
                                        <p:strVal val="hidden"/>
                                      </p:to>
                                    </p:set>
                                  </p:childTnLst>
                                </p:cTn>
                              </p:par>
                              <p:par>
                                <p:cTn id="240" presetID="6" presetClass="emph" presetSubtype="0" fill="hold" nodeType="withEffect">
                                  <p:stCondLst>
                                    <p:cond delay="0"/>
                                  </p:stCondLst>
                                  <p:childTnLst>
                                    <p:animScale>
                                      <p:cBhvr>
                                        <p:cTn id="241" dur="1250" fill="hold"/>
                                        <p:tgtEl>
                                          <p:spTgt spid="3082"/>
                                        </p:tgtEl>
                                      </p:cBhvr>
                                      <p:by x="75000" y="75000"/>
                                    </p:animScale>
                                  </p:childTnLst>
                                </p:cTn>
                              </p:par>
                              <p:par>
                                <p:cTn id="242" presetID="42" presetClass="path" presetSubtype="0" accel="50000" decel="50000" fill="hold" nodeType="withEffect">
                                  <p:stCondLst>
                                    <p:cond delay="0"/>
                                  </p:stCondLst>
                                  <p:childTnLst>
                                    <p:animMotion origin="layout" path="M 0 -4.07407E-6 L 0 0.2 " pathEditMode="relative" rAng="0" ptsTypes="AA">
                                      <p:cBhvr>
                                        <p:cTn id="243" dur="1250" fill="hold"/>
                                        <p:tgtEl>
                                          <p:spTgt spid="3082"/>
                                        </p:tgtEl>
                                        <p:attrNameLst>
                                          <p:attrName>ppt_x</p:attrName>
                                          <p:attrName>ppt_y</p:attrName>
                                        </p:attrNameLst>
                                      </p:cBhvr>
                                      <p:rCtr x="0" y="10000"/>
                                    </p:animMotion>
                                  </p:childTnLst>
                                </p:cTn>
                              </p:par>
                              <p:par>
                                <p:cTn id="244" presetID="2" presetClass="entr" presetSubtype="1" fill="hold" grpId="0" nodeType="withEffect">
                                  <p:stCondLst>
                                    <p:cond delay="500"/>
                                  </p:stCondLst>
                                  <p:childTnLst>
                                    <p:set>
                                      <p:cBhvr>
                                        <p:cTn id="245" dur="1" fill="hold">
                                          <p:stCondLst>
                                            <p:cond delay="0"/>
                                          </p:stCondLst>
                                        </p:cTn>
                                        <p:tgtEl>
                                          <p:spTgt spid="28"/>
                                        </p:tgtEl>
                                        <p:attrNameLst>
                                          <p:attrName>style.visibility</p:attrName>
                                        </p:attrNameLst>
                                      </p:cBhvr>
                                      <p:to>
                                        <p:strVal val="visible"/>
                                      </p:to>
                                    </p:set>
                                    <p:anim calcmode="lin" valueType="num">
                                      <p:cBhvr additive="base">
                                        <p:cTn id="246" dur="750" fill="hold"/>
                                        <p:tgtEl>
                                          <p:spTgt spid="28"/>
                                        </p:tgtEl>
                                        <p:attrNameLst>
                                          <p:attrName>ppt_x</p:attrName>
                                        </p:attrNameLst>
                                      </p:cBhvr>
                                      <p:tavLst>
                                        <p:tav tm="0">
                                          <p:val>
                                            <p:strVal val="#ppt_x"/>
                                          </p:val>
                                        </p:tav>
                                        <p:tav tm="100000">
                                          <p:val>
                                            <p:strVal val="#ppt_x"/>
                                          </p:val>
                                        </p:tav>
                                      </p:tavLst>
                                    </p:anim>
                                    <p:anim calcmode="lin" valueType="num">
                                      <p:cBhvr additive="base">
                                        <p:cTn id="247" dur="750" fill="hold"/>
                                        <p:tgtEl>
                                          <p:spTgt spid="28"/>
                                        </p:tgtEl>
                                        <p:attrNameLst>
                                          <p:attrName>ppt_y</p:attrName>
                                        </p:attrNameLst>
                                      </p:cBhvr>
                                      <p:tavLst>
                                        <p:tav tm="0">
                                          <p:val>
                                            <p:strVal val="0-#ppt_h/2"/>
                                          </p:val>
                                        </p:tav>
                                        <p:tav tm="100000">
                                          <p:val>
                                            <p:strVal val="#ppt_y"/>
                                          </p:val>
                                        </p:tav>
                                      </p:tavLst>
                                    </p:anim>
                                  </p:childTnLst>
                                </p:cTn>
                              </p:par>
                              <p:par>
                                <p:cTn id="248" presetID="17" presetClass="entr" presetSubtype="10" fill="hold" grpId="2" nodeType="withEffect">
                                  <p:stCondLst>
                                    <p:cond delay="500"/>
                                  </p:stCondLst>
                                  <p:childTnLst>
                                    <p:set>
                                      <p:cBhvr>
                                        <p:cTn id="249" dur="1" fill="hold">
                                          <p:stCondLst>
                                            <p:cond delay="0"/>
                                          </p:stCondLst>
                                        </p:cTn>
                                        <p:tgtEl>
                                          <p:spTgt spid="28"/>
                                        </p:tgtEl>
                                        <p:attrNameLst>
                                          <p:attrName>style.visibility</p:attrName>
                                        </p:attrNameLst>
                                      </p:cBhvr>
                                      <p:to>
                                        <p:strVal val="visible"/>
                                      </p:to>
                                    </p:set>
                                    <p:anim calcmode="lin" valueType="num">
                                      <p:cBhvr>
                                        <p:cTn id="250" dur="750" fill="hold"/>
                                        <p:tgtEl>
                                          <p:spTgt spid="28"/>
                                        </p:tgtEl>
                                        <p:attrNameLst>
                                          <p:attrName>ppt_w</p:attrName>
                                        </p:attrNameLst>
                                      </p:cBhvr>
                                      <p:tavLst>
                                        <p:tav tm="0">
                                          <p:val>
                                            <p:fltVal val="0"/>
                                          </p:val>
                                        </p:tav>
                                        <p:tav tm="100000">
                                          <p:val>
                                            <p:strVal val="#ppt_w"/>
                                          </p:val>
                                        </p:tav>
                                      </p:tavLst>
                                    </p:anim>
                                    <p:anim calcmode="lin" valueType="num">
                                      <p:cBhvr>
                                        <p:cTn id="251" dur="750" fill="hold"/>
                                        <p:tgtEl>
                                          <p:spTgt spid="28"/>
                                        </p:tgtEl>
                                        <p:attrNameLst>
                                          <p:attrName>ppt_h</p:attrName>
                                        </p:attrNameLst>
                                      </p:cBhvr>
                                      <p:tavLst>
                                        <p:tav tm="0">
                                          <p:val>
                                            <p:strVal val="#ppt_h"/>
                                          </p:val>
                                        </p:tav>
                                        <p:tav tm="100000">
                                          <p:val>
                                            <p:strVal val="#ppt_h"/>
                                          </p:val>
                                        </p:tav>
                                      </p:tavLst>
                                    </p:anim>
                                  </p:childTnLst>
                                </p:cTn>
                              </p:par>
                            </p:childTnLst>
                          </p:cTn>
                        </p:par>
                      </p:childTnLst>
                    </p:cTn>
                  </p:par>
                  <p:par>
                    <p:cTn id="252" fill="hold">
                      <p:stCondLst>
                        <p:cond delay="indefinite"/>
                      </p:stCondLst>
                      <p:childTnLst>
                        <p:par>
                          <p:cTn id="253" fill="hold">
                            <p:stCondLst>
                              <p:cond delay="0"/>
                            </p:stCondLst>
                            <p:childTnLst>
                              <p:par>
                                <p:cTn id="254" presetID="21" presetClass="entr" presetSubtype="8" fill="hold" grpId="0" nodeType="clickEffect">
                                  <p:stCondLst>
                                    <p:cond delay="0"/>
                                  </p:stCondLst>
                                  <p:childTnLst>
                                    <p:set>
                                      <p:cBhvr>
                                        <p:cTn id="255" dur="1" fill="hold">
                                          <p:stCondLst>
                                            <p:cond delay="0"/>
                                          </p:stCondLst>
                                        </p:cTn>
                                        <p:tgtEl>
                                          <p:spTgt spid="19"/>
                                        </p:tgtEl>
                                        <p:attrNameLst>
                                          <p:attrName>style.visibility</p:attrName>
                                        </p:attrNameLst>
                                      </p:cBhvr>
                                      <p:to>
                                        <p:strVal val="visible"/>
                                      </p:to>
                                    </p:set>
                                    <p:animEffect transition="in" filter="wheel(8)">
                                      <p:cBhvr>
                                        <p:cTn id="256" dur="1500"/>
                                        <p:tgtEl>
                                          <p:spTgt spid="19"/>
                                        </p:tgtEl>
                                      </p:cBhvr>
                                    </p:animEffect>
                                  </p:childTnLst>
                                </p:cTn>
                              </p:par>
                              <p:par>
                                <p:cTn id="257" presetID="42" presetClass="entr" presetSubtype="0" fill="hold" grpId="0" nodeType="withEffect">
                                  <p:stCondLst>
                                    <p:cond delay="750"/>
                                  </p:stCondLst>
                                  <p:childTnLst>
                                    <p:set>
                                      <p:cBhvr>
                                        <p:cTn id="258" dur="1" fill="hold">
                                          <p:stCondLst>
                                            <p:cond delay="0"/>
                                          </p:stCondLst>
                                        </p:cTn>
                                        <p:tgtEl>
                                          <p:spTgt spid="29"/>
                                        </p:tgtEl>
                                        <p:attrNameLst>
                                          <p:attrName>style.visibility</p:attrName>
                                        </p:attrNameLst>
                                      </p:cBhvr>
                                      <p:to>
                                        <p:strVal val="visible"/>
                                      </p:to>
                                    </p:set>
                                    <p:animEffect transition="in" filter="fade">
                                      <p:cBhvr>
                                        <p:cTn id="259" dur="750"/>
                                        <p:tgtEl>
                                          <p:spTgt spid="29"/>
                                        </p:tgtEl>
                                      </p:cBhvr>
                                    </p:animEffect>
                                    <p:anim calcmode="lin" valueType="num">
                                      <p:cBhvr>
                                        <p:cTn id="260" dur="750" fill="hold"/>
                                        <p:tgtEl>
                                          <p:spTgt spid="29"/>
                                        </p:tgtEl>
                                        <p:attrNameLst>
                                          <p:attrName>ppt_x</p:attrName>
                                        </p:attrNameLst>
                                      </p:cBhvr>
                                      <p:tavLst>
                                        <p:tav tm="0">
                                          <p:val>
                                            <p:strVal val="#ppt_x"/>
                                          </p:val>
                                        </p:tav>
                                        <p:tav tm="100000">
                                          <p:val>
                                            <p:strVal val="#ppt_x"/>
                                          </p:val>
                                        </p:tav>
                                      </p:tavLst>
                                    </p:anim>
                                    <p:anim calcmode="lin" valueType="num">
                                      <p:cBhvr>
                                        <p:cTn id="261" dur="750" fill="hold"/>
                                        <p:tgtEl>
                                          <p:spTgt spid="29"/>
                                        </p:tgtEl>
                                        <p:attrNameLst>
                                          <p:attrName>ppt_y</p:attrName>
                                        </p:attrNameLst>
                                      </p:cBhvr>
                                      <p:tavLst>
                                        <p:tav tm="0">
                                          <p:val>
                                            <p:strVal val="#ppt_y+.1"/>
                                          </p:val>
                                        </p:tav>
                                        <p:tav tm="100000">
                                          <p:val>
                                            <p:strVal val="#ppt_y"/>
                                          </p:val>
                                        </p:tav>
                                      </p:tavLst>
                                    </p:anim>
                                  </p:childTnLst>
                                </p:cTn>
                              </p:par>
                              <p:par>
                                <p:cTn id="262" presetID="17" presetClass="entr" presetSubtype="10" fill="hold" grpId="2" nodeType="withEffect">
                                  <p:stCondLst>
                                    <p:cond delay="750"/>
                                  </p:stCondLst>
                                  <p:childTnLst>
                                    <p:set>
                                      <p:cBhvr>
                                        <p:cTn id="263" dur="1" fill="hold">
                                          <p:stCondLst>
                                            <p:cond delay="0"/>
                                          </p:stCondLst>
                                        </p:cTn>
                                        <p:tgtEl>
                                          <p:spTgt spid="29"/>
                                        </p:tgtEl>
                                        <p:attrNameLst>
                                          <p:attrName>style.visibility</p:attrName>
                                        </p:attrNameLst>
                                      </p:cBhvr>
                                      <p:to>
                                        <p:strVal val="visible"/>
                                      </p:to>
                                    </p:set>
                                    <p:anim calcmode="lin" valueType="num">
                                      <p:cBhvr>
                                        <p:cTn id="264" dur="750" fill="hold"/>
                                        <p:tgtEl>
                                          <p:spTgt spid="29"/>
                                        </p:tgtEl>
                                        <p:attrNameLst>
                                          <p:attrName>ppt_w</p:attrName>
                                        </p:attrNameLst>
                                      </p:cBhvr>
                                      <p:tavLst>
                                        <p:tav tm="0">
                                          <p:val>
                                            <p:fltVal val="0"/>
                                          </p:val>
                                        </p:tav>
                                        <p:tav tm="100000">
                                          <p:val>
                                            <p:strVal val="#ppt_w"/>
                                          </p:val>
                                        </p:tav>
                                      </p:tavLst>
                                    </p:anim>
                                    <p:anim calcmode="lin" valueType="num">
                                      <p:cBhvr>
                                        <p:cTn id="265" dur="75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266" fill="hold">
                      <p:stCondLst>
                        <p:cond delay="indefinite"/>
                      </p:stCondLst>
                      <p:childTnLst>
                        <p:par>
                          <p:cTn id="267" fill="hold">
                            <p:stCondLst>
                              <p:cond delay="0"/>
                            </p:stCondLst>
                            <p:childTnLst>
                              <p:par>
                                <p:cTn id="268" presetID="21" presetClass="entr" presetSubtype="8" fill="hold" grpId="0" nodeType="clickEffect">
                                  <p:stCondLst>
                                    <p:cond delay="0"/>
                                  </p:stCondLst>
                                  <p:childTnLst>
                                    <p:set>
                                      <p:cBhvr>
                                        <p:cTn id="269" dur="1" fill="hold">
                                          <p:stCondLst>
                                            <p:cond delay="0"/>
                                          </p:stCondLst>
                                        </p:cTn>
                                        <p:tgtEl>
                                          <p:spTgt spid="20"/>
                                        </p:tgtEl>
                                        <p:attrNameLst>
                                          <p:attrName>style.visibility</p:attrName>
                                        </p:attrNameLst>
                                      </p:cBhvr>
                                      <p:to>
                                        <p:strVal val="visible"/>
                                      </p:to>
                                    </p:set>
                                    <p:animEffect transition="in" filter="wheel(8)">
                                      <p:cBhvr>
                                        <p:cTn id="270" dur="1500"/>
                                        <p:tgtEl>
                                          <p:spTgt spid="20"/>
                                        </p:tgtEl>
                                      </p:cBhvr>
                                    </p:animEffect>
                                  </p:childTnLst>
                                </p:cTn>
                              </p:par>
                              <p:par>
                                <p:cTn id="271" presetID="42" presetClass="entr" presetSubtype="0" fill="hold" grpId="0" nodeType="withEffect">
                                  <p:stCondLst>
                                    <p:cond delay="750"/>
                                  </p:stCondLst>
                                  <p:childTnLst>
                                    <p:set>
                                      <p:cBhvr>
                                        <p:cTn id="272" dur="1" fill="hold">
                                          <p:stCondLst>
                                            <p:cond delay="0"/>
                                          </p:stCondLst>
                                        </p:cTn>
                                        <p:tgtEl>
                                          <p:spTgt spid="30"/>
                                        </p:tgtEl>
                                        <p:attrNameLst>
                                          <p:attrName>style.visibility</p:attrName>
                                        </p:attrNameLst>
                                      </p:cBhvr>
                                      <p:to>
                                        <p:strVal val="visible"/>
                                      </p:to>
                                    </p:set>
                                    <p:animEffect transition="in" filter="fade">
                                      <p:cBhvr>
                                        <p:cTn id="273" dur="750"/>
                                        <p:tgtEl>
                                          <p:spTgt spid="30"/>
                                        </p:tgtEl>
                                      </p:cBhvr>
                                    </p:animEffect>
                                    <p:anim calcmode="lin" valueType="num">
                                      <p:cBhvr>
                                        <p:cTn id="274" dur="750" fill="hold"/>
                                        <p:tgtEl>
                                          <p:spTgt spid="30"/>
                                        </p:tgtEl>
                                        <p:attrNameLst>
                                          <p:attrName>ppt_x</p:attrName>
                                        </p:attrNameLst>
                                      </p:cBhvr>
                                      <p:tavLst>
                                        <p:tav tm="0">
                                          <p:val>
                                            <p:strVal val="#ppt_x"/>
                                          </p:val>
                                        </p:tav>
                                        <p:tav tm="100000">
                                          <p:val>
                                            <p:strVal val="#ppt_x"/>
                                          </p:val>
                                        </p:tav>
                                      </p:tavLst>
                                    </p:anim>
                                    <p:anim calcmode="lin" valueType="num">
                                      <p:cBhvr>
                                        <p:cTn id="275" dur="750" fill="hold"/>
                                        <p:tgtEl>
                                          <p:spTgt spid="30"/>
                                        </p:tgtEl>
                                        <p:attrNameLst>
                                          <p:attrName>ppt_y</p:attrName>
                                        </p:attrNameLst>
                                      </p:cBhvr>
                                      <p:tavLst>
                                        <p:tav tm="0">
                                          <p:val>
                                            <p:strVal val="#ppt_y+.1"/>
                                          </p:val>
                                        </p:tav>
                                        <p:tav tm="100000">
                                          <p:val>
                                            <p:strVal val="#ppt_y"/>
                                          </p:val>
                                        </p:tav>
                                      </p:tavLst>
                                    </p:anim>
                                  </p:childTnLst>
                                </p:cTn>
                              </p:par>
                              <p:par>
                                <p:cTn id="276" presetID="17" presetClass="entr" presetSubtype="10" fill="hold" grpId="2" nodeType="withEffect">
                                  <p:stCondLst>
                                    <p:cond delay="750"/>
                                  </p:stCondLst>
                                  <p:childTnLst>
                                    <p:set>
                                      <p:cBhvr>
                                        <p:cTn id="277" dur="1" fill="hold">
                                          <p:stCondLst>
                                            <p:cond delay="0"/>
                                          </p:stCondLst>
                                        </p:cTn>
                                        <p:tgtEl>
                                          <p:spTgt spid="30"/>
                                        </p:tgtEl>
                                        <p:attrNameLst>
                                          <p:attrName>style.visibility</p:attrName>
                                        </p:attrNameLst>
                                      </p:cBhvr>
                                      <p:to>
                                        <p:strVal val="visible"/>
                                      </p:to>
                                    </p:set>
                                    <p:anim calcmode="lin" valueType="num">
                                      <p:cBhvr>
                                        <p:cTn id="278" dur="750" fill="hold"/>
                                        <p:tgtEl>
                                          <p:spTgt spid="30"/>
                                        </p:tgtEl>
                                        <p:attrNameLst>
                                          <p:attrName>ppt_w</p:attrName>
                                        </p:attrNameLst>
                                      </p:cBhvr>
                                      <p:tavLst>
                                        <p:tav tm="0">
                                          <p:val>
                                            <p:fltVal val="0"/>
                                          </p:val>
                                        </p:tav>
                                        <p:tav tm="100000">
                                          <p:val>
                                            <p:strVal val="#ppt_w"/>
                                          </p:val>
                                        </p:tav>
                                      </p:tavLst>
                                    </p:anim>
                                    <p:anim calcmode="lin" valueType="num">
                                      <p:cBhvr>
                                        <p:cTn id="279" dur="750" fill="hold"/>
                                        <p:tgtEl>
                                          <p:spTgt spid="30"/>
                                        </p:tgtEl>
                                        <p:attrNameLst>
                                          <p:attrName>ppt_h</p:attrName>
                                        </p:attrNameLst>
                                      </p:cBhvr>
                                      <p:tavLst>
                                        <p:tav tm="0">
                                          <p:val>
                                            <p:strVal val="#ppt_h"/>
                                          </p:val>
                                        </p:tav>
                                        <p:tav tm="100000">
                                          <p:val>
                                            <p:strVal val="#ppt_h"/>
                                          </p:val>
                                        </p:tav>
                                      </p:tavLst>
                                    </p:anim>
                                  </p:childTnLst>
                                </p:cTn>
                              </p:par>
                            </p:childTnLst>
                          </p:cTn>
                        </p:par>
                      </p:childTnLst>
                    </p:cTn>
                  </p:par>
                  <p:par>
                    <p:cTn id="280" fill="hold">
                      <p:stCondLst>
                        <p:cond delay="indefinite"/>
                      </p:stCondLst>
                      <p:childTnLst>
                        <p:par>
                          <p:cTn id="281" fill="hold">
                            <p:stCondLst>
                              <p:cond delay="0"/>
                            </p:stCondLst>
                            <p:childTnLst>
                              <p:par>
                                <p:cTn id="282" presetID="23" presetClass="entr" presetSubtype="16" fill="hold" grpId="0" nodeType="clickEffect">
                                  <p:stCondLst>
                                    <p:cond delay="250"/>
                                  </p:stCondLst>
                                  <p:childTnLst>
                                    <p:set>
                                      <p:cBhvr>
                                        <p:cTn id="283" dur="1" fill="hold">
                                          <p:stCondLst>
                                            <p:cond delay="0"/>
                                          </p:stCondLst>
                                        </p:cTn>
                                        <p:tgtEl>
                                          <p:spTgt spid="2"/>
                                        </p:tgtEl>
                                        <p:attrNameLst>
                                          <p:attrName>style.visibility</p:attrName>
                                        </p:attrNameLst>
                                      </p:cBhvr>
                                      <p:to>
                                        <p:strVal val="visible"/>
                                      </p:to>
                                    </p:set>
                                    <p:anim calcmode="lin" valueType="num">
                                      <p:cBhvr>
                                        <p:cTn id="284" dur="500" fill="hold"/>
                                        <p:tgtEl>
                                          <p:spTgt spid="2"/>
                                        </p:tgtEl>
                                        <p:attrNameLst>
                                          <p:attrName>ppt_w</p:attrName>
                                        </p:attrNameLst>
                                      </p:cBhvr>
                                      <p:tavLst>
                                        <p:tav tm="0">
                                          <p:val>
                                            <p:fltVal val="0"/>
                                          </p:val>
                                        </p:tav>
                                        <p:tav tm="100000">
                                          <p:val>
                                            <p:strVal val="#ppt_w"/>
                                          </p:val>
                                        </p:tav>
                                      </p:tavLst>
                                    </p:anim>
                                    <p:anim calcmode="lin" valueType="num">
                                      <p:cBhvr>
                                        <p:cTn id="285"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86" fill="hold">
                      <p:stCondLst>
                        <p:cond delay="indefinite"/>
                      </p:stCondLst>
                      <p:childTnLst>
                        <p:par>
                          <p:cTn id="287" fill="hold">
                            <p:stCondLst>
                              <p:cond delay="0"/>
                            </p:stCondLst>
                            <p:childTnLst>
                              <p:par>
                                <p:cTn id="288" presetID="23" presetClass="entr" presetSubtype="16" fill="hold" grpId="0" nodeType="clickEffect">
                                  <p:stCondLst>
                                    <p:cond delay="250"/>
                                  </p:stCondLst>
                                  <p:childTnLst>
                                    <p:set>
                                      <p:cBhvr>
                                        <p:cTn id="289" dur="1" fill="hold">
                                          <p:stCondLst>
                                            <p:cond delay="0"/>
                                          </p:stCondLst>
                                        </p:cTn>
                                        <p:tgtEl>
                                          <p:spTgt spid="21"/>
                                        </p:tgtEl>
                                        <p:attrNameLst>
                                          <p:attrName>style.visibility</p:attrName>
                                        </p:attrNameLst>
                                      </p:cBhvr>
                                      <p:to>
                                        <p:strVal val="visible"/>
                                      </p:to>
                                    </p:set>
                                    <p:anim calcmode="lin" valueType="num">
                                      <p:cBhvr>
                                        <p:cTn id="290" dur="500" fill="hold"/>
                                        <p:tgtEl>
                                          <p:spTgt spid="21"/>
                                        </p:tgtEl>
                                        <p:attrNameLst>
                                          <p:attrName>ppt_w</p:attrName>
                                        </p:attrNameLst>
                                      </p:cBhvr>
                                      <p:tavLst>
                                        <p:tav tm="0">
                                          <p:val>
                                            <p:fltVal val="0"/>
                                          </p:val>
                                        </p:tav>
                                        <p:tav tm="100000">
                                          <p:val>
                                            <p:strVal val="#ppt_w"/>
                                          </p:val>
                                        </p:tav>
                                      </p:tavLst>
                                    </p:anim>
                                    <p:anim calcmode="lin" valueType="num">
                                      <p:cBhvr>
                                        <p:cTn id="291" dur="500" fill="hold"/>
                                        <p:tgtEl>
                                          <p:spTgt spid="21"/>
                                        </p:tgtEl>
                                        <p:attrNameLst>
                                          <p:attrName>ppt_h</p:attrName>
                                        </p:attrNameLst>
                                      </p:cBhvr>
                                      <p:tavLst>
                                        <p:tav tm="0">
                                          <p:val>
                                            <p:fltVal val="0"/>
                                          </p:val>
                                        </p:tav>
                                        <p:tav tm="100000">
                                          <p:val>
                                            <p:strVal val="#ppt_h"/>
                                          </p:val>
                                        </p:tav>
                                      </p:tavLst>
                                    </p:anim>
                                  </p:childTnLst>
                                </p:cTn>
                              </p:par>
                              <p:par>
                                <p:cTn id="292" presetID="23" presetClass="exit" presetSubtype="32" fill="hold" grpId="1" nodeType="withEffect">
                                  <p:stCondLst>
                                    <p:cond delay="0"/>
                                  </p:stCondLst>
                                  <p:childTnLst>
                                    <p:anim calcmode="lin" valueType="num">
                                      <p:cBhvr>
                                        <p:cTn id="293" dur="500"/>
                                        <p:tgtEl>
                                          <p:spTgt spid="2"/>
                                        </p:tgtEl>
                                        <p:attrNameLst>
                                          <p:attrName>ppt_w</p:attrName>
                                        </p:attrNameLst>
                                      </p:cBhvr>
                                      <p:tavLst>
                                        <p:tav tm="0">
                                          <p:val>
                                            <p:strVal val="ppt_w"/>
                                          </p:val>
                                        </p:tav>
                                        <p:tav tm="100000">
                                          <p:val>
                                            <p:fltVal val="0"/>
                                          </p:val>
                                        </p:tav>
                                      </p:tavLst>
                                    </p:anim>
                                    <p:anim calcmode="lin" valueType="num">
                                      <p:cBhvr>
                                        <p:cTn id="294" dur="500"/>
                                        <p:tgtEl>
                                          <p:spTgt spid="2"/>
                                        </p:tgtEl>
                                        <p:attrNameLst>
                                          <p:attrName>ppt_h</p:attrName>
                                        </p:attrNameLst>
                                      </p:cBhvr>
                                      <p:tavLst>
                                        <p:tav tm="0">
                                          <p:val>
                                            <p:strVal val="ppt_h"/>
                                          </p:val>
                                        </p:tav>
                                        <p:tav tm="100000">
                                          <p:val>
                                            <p:fltVal val="0"/>
                                          </p:val>
                                        </p:tav>
                                      </p:tavLst>
                                    </p:anim>
                                    <p:set>
                                      <p:cBhvr>
                                        <p:cTn id="295" dur="1" fill="hold">
                                          <p:stCondLst>
                                            <p:cond delay="499"/>
                                          </p:stCondLst>
                                        </p:cTn>
                                        <p:tgtEl>
                                          <p:spTgt spid="2"/>
                                        </p:tgtEl>
                                        <p:attrNameLst>
                                          <p:attrName>style.visibility</p:attrName>
                                        </p:attrNameLst>
                                      </p:cBhvr>
                                      <p:to>
                                        <p:strVal val="hidden"/>
                                      </p:to>
                                    </p:set>
                                  </p:childTnLst>
                                </p:cTn>
                              </p:par>
                            </p:childTnLst>
                          </p:cTn>
                        </p:par>
                      </p:childTnLst>
                    </p:cTn>
                  </p:par>
                  <p:par>
                    <p:cTn id="296" fill="hold">
                      <p:stCondLst>
                        <p:cond delay="indefinite"/>
                      </p:stCondLst>
                      <p:childTnLst>
                        <p:par>
                          <p:cTn id="297" fill="hold">
                            <p:stCondLst>
                              <p:cond delay="0"/>
                            </p:stCondLst>
                            <p:childTnLst>
                              <p:par>
                                <p:cTn id="298" presetID="23" presetClass="entr" presetSubtype="16" fill="hold" grpId="0" nodeType="clickEffect">
                                  <p:stCondLst>
                                    <p:cond delay="250"/>
                                  </p:stCondLst>
                                  <p:childTnLst>
                                    <p:set>
                                      <p:cBhvr>
                                        <p:cTn id="299" dur="1" fill="hold">
                                          <p:stCondLst>
                                            <p:cond delay="0"/>
                                          </p:stCondLst>
                                        </p:cTn>
                                        <p:tgtEl>
                                          <p:spTgt spid="22"/>
                                        </p:tgtEl>
                                        <p:attrNameLst>
                                          <p:attrName>style.visibility</p:attrName>
                                        </p:attrNameLst>
                                      </p:cBhvr>
                                      <p:to>
                                        <p:strVal val="visible"/>
                                      </p:to>
                                    </p:set>
                                    <p:anim calcmode="lin" valueType="num">
                                      <p:cBhvr>
                                        <p:cTn id="300" dur="500" fill="hold"/>
                                        <p:tgtEl>
                                          <p:spTgt spid="22"/>
                                        </p:tgtEl>
                                        <p:attrNameLst>
                                          <p:attrName>ppt_w</p:attrName>
                                        </p:attrNameLst>
                                      </p:cBhvr>
                                      <p:tavLst>
                                        <p:tav tm="0">
                                          <p:val>
                                            <p:fltVal val="0"/>
                                          </p:val>
                                        </p:tav>
                                        <p:tav tm="100000">
                                          <p:val>
                                            <p:strVal val="#ppt_w"/>
                                          </p:val>
                                        </p:tav>
                                      </p:tavLst>
                                    </p:anim>
                                    <p:anim calcmode="lin" valueType="num">
                                      <p:cBhvr>
                                        <p:cTn id="301" dur="500" fill="hold"/>
                                        <p:tgtEl>
                                          <p:spTgt spid="22"/>
                                        </p:tgtEl>
                                        <p:attrNameLst>
                                          <p:attrName>ppt_h</p:attrName>
                                        </p:attrNameLst>
                                      </p:cBhvr>
                                      <p:tavLst>
                                        <p:tav tm="0">
                                          <p:val>
                                            <p:fltVal val="0"/>
                                          </p:val>
                                        </p:tav>
                                        <p:tav tm="100000">
                                          <p:val>
                                            <p:strVal val="#ppt_h"/>
                                          </p:val>
                                        </p:tav>
                                      </p:tavLst>
                                    </p:anim>
                                  </p:childTnLst>
                                </p:cTn>
                              </p:par>
                              <p:par>
                                <p:cTn id="302" presetID="23" presetClass="exit" presetSubtype="32" fill="hold" grpId="1" nodeType="withEffect">
                                  <p:stCondLst>
                                    <p:cond delay="0"/>
                                  </p:stCondLst>
                                  <p:childTnLst>
                                    <p:anim calcmode="lin" valueType="num">
                                      <p:cBhvr>
                                        <p:cTn id="303" dur="500"/>
                                        <p:tgtEl>
                                          <p:spTgt spid="21"/>
                                        </p:tgtEl>
                                        <p:attrNameLst>
                                          <p:attrName>ppt_w</p:attrName>
                                        </p:attrNameLst>
                                      </p:cBhvr>
                                      <p:tavLst>
                                        <p:tav tm="0">
                                          <p:val>
                                            <p:strVal val="ppt_w"/>
                                          </p:val>
                                        </p:tav>
                                        <p:tav tm="100000">
                                          <p:val>
                                            <p:fltVal val="0"/>
                                          </p:val>
                                        </p:tav>
                                      </p:tavLst>
                                    </p:anim>
                                    <p:anim calcmode="lin" valueType="num">
                                      <p:cBhvr>
                                        <p:cTn id="304" dur="500"/>
                                        <p:tgtEl>
                                          <p:spTgt spid="21"/>
                                        </p:tgtEl>
                                        <p:attrNameLst>
                                          <p:attrName>ppt_h</p:attrName>
                                        </p:attrNameLst>
                                      </p:cBhvr>
                                      <p:tavLst>
                                        <p:tav tm="0">
                                          <p:val>
                                            <p:strVal val="ppt_h"/>
                                          </p:val>
                                        </p:tav>
                                        <p:tav tm="100000">
                                          <p:val>
                                            <p:fltVal val="0"/>
                                          </p:val>
                                        </p:tav>
                                      </p:tavLst>
                                    </p:anim>
                                    <p:set>
                                      <p:cBhvr>
                                        <p:cTn id="305" dur="1" fill="hold">
                                          <p:stCondLst>
                                            <p:cond delay="499"/>
                                          </p:stCondLst>
                                        </p:cTn>
                                        <p:tgtEl>
                                          <p:spTgt spid="21"/>
                                        </p:tgtEl>
                                        <p:attrNameLst>
                                          <p:attrName>style.visibility</p:attrName>
                                        </p:attrNameLst>
                                      </p:cBhvr>
                                      <p:to>
                                        <p:strVal val="hidden"/>
                                      </p:to>
                                    </p:set>
                                  </p:childTnLst>
                                </p:cTn>
                              </p:par>
                            </p:childTnLst>
                          </p:cTn>
                        </p:par>
                      </p:childTnLst>
                    </p:cTn>
                  </p:par>
                  <p:par>
                    <p:cTn id="306" fill="hold">
                      <p:stCondLst>
                        <p:cond delay="indefinite"/>
                      </p:stCondLst>
                      <p:childTnLst>
                        <p:par>
                          <p:cTn id="307" fill="hold">
                            <p:stCondLst>
                              <p:cond delay="0"/>
                            </p:stCondLst>
                            <p:childTnLst>
                              <p:par>
                                <p:cTn id="308" presetID="23" presetClass="entr" presetSubtype="16" fill="hold" grpId="0" nodeType="clickEffect">
                                  <p:stCondLst>
                                    <p:cond delay="250"/>
                                  </p:stCondLst>
                                  <p:childTnLst>
                                    <p:set>
                                      <p:cBhvr>
                                        <p:cTn id="309" dur="1" fill="hold">
                                          <p:stCondLst>
                                            <p:cond delay="0"/>
                                          </p:stCondLst>
                                        </p:cTn>
                                        <p:tgtEl>
                                          <p:spTgt spid="23"/>
                                        </p:tgtEl>
                                        <p:attrNameLst>
                                          <p:attrName>style.visibility</p:attrName>
                                        </p:attrNameLst>
                                      </p:cBhvr>
                                      <p:to>
                                        <p:strVal val="visible"/>
                                      </p:to>
                                    </p:set>
                                    <p:anim calcmode="lin" valueType="num">
                                      <p:cBhvr>
                                        <p:cTn id="310" dur="500" fill="hold"/>
                                        <p:tgtEl>
                                          <p:spTgt spid="23"/>
                                        </p:tgtEl>
                                        <p:attrNameLst>
                                          <p:attrName>ppt_w</p:attrName>
                                        </p:attrNameLst>
                                      </p:cBhvr>
                                      <p:tavLst>
                                        <p:tav tm="0">
                                          <p:val>
                                            <p:fltVal val="0"/>
                                          </p:val>
                                        </p:tav>
                                        <p:tav tm="100000">
                                          <p:val>
                                            <p:strVal val="#ppt_w"/>
                                          </p:val>
                                        </p:tav>
                                      </p:tavLst>
                                    </p:anim>
                                    <p:anim calcmode="lin" valueType="num">
                                      <p:cBhvr>
                                        <p:cTn id="311" dur="500" fill="hold"/>
                                        <p:tgtEl>
                                          <p:spTgt spid="23"/>
                                        </p:tgtEl>
                                        <p:attrNameLst>
                                          <p:attrName>ppt_h</p:attrName>
                                        </p:attrNameLst>
                                      </p:cBhvr>
                                      <p:tavLst>
                                        <p:tav tm="0">
                                          <p:val>
                                            <p:fltVal val="0"/>
                                          </p:val>
                                        </p:tav>
                                        <p:tav tm="100000">
                                          <p:val>
                                            <p:strVal val="#ppt_h"/>
                                          </p:val>
                                        </p:tav>
                                      </p:tavLst>
                                    </p:anim>
                                  </p:childTnLst>
                                </p:cTn>
                              </p:par>
                              <p:par>
                                <p:cTn id="312" presetID="23" presetClass="exit" presetSubtype="32" fill="hold" grpId="1" nodeType="withEffect">
                                  <p:stCondLst>
                                    <p:cond delay="0"/>
                                  </p:stCondLst>
                                  <p:childTnLst>
                                    <p:anim calcmode="lin" valueType="num">
                                      <p:cBhvr>
                                        <p:cTn id="313" dur="500"/>
                                        <p:tgtEl>
                                          <p:spTgt spid="22"/>
                                        </p:tgtEl>
                                        <p:attrNameLst>
                                          <p:attrName>ppt_w</p:attrName>
                                        </p:attrNameLst>
                                      </p:cBhvr>
                                      <p:tavLst>
                                        <p:tav tm="0">
                                          <p:val>
                                            <p:strVal val="ppt_w"/>
                                          </p:val>
                                        </p:tav>
                                        <p:tav tm="100000">
                                          <p:val>
                                            <p:fltVal val="0"/>
                                          </p:val>
                                        </p:tav>
                                      </p:tavLst>
                                    </p:anim>
                                    <p:anim calcmode="lin" valueType="num">
                                      <p:cBhvr>
                                        <p:cTn id="314" dur="500"/>
                                        <p:tgtEl>
                                          <p:spTgt spid="22"/>
                                        </p:tgtEl>
                                        <p:attrNameLst>
                                          <p:attrName>ppt_h</p:attrName>
                                        </p:attrNameLst>
                                      </p:cBhvr>
                                      <p:tavLst>
                                        <p:tav tm="0">
                                          <p:val>
                                            <p:strVal val="ppt_h"/>
                                          </p:val>
                                        </p:tav>
                                        <p:tav tm="100000">
                                          <p:val>
                                            <p:fltVal val="0"/>
                                          </p:val>
                                        </p:tav>
                                      </p:tavLst>
                                    </p:anim>
                                    <p:set>
                                      <p:cBhvr>
                                        <p:cTn id="315" dur="1" fill="hold">
                                          <p:stCondLst>
                                            <p:cond delay="499"/>
                                          </p:stCondLst>
                                        </p:cTn>
                                        <p:tgtEl>
                                          <p:spTgt spid="22"/>
                                        </p:tgtEl>
                                        <p:attrNameLst>
                                          <p:attrName>style.visibility</p:attrName>
                                        </p:attrNameLst>
                                      </p:cBhvr>
                                      <p:to>
                                        <p:strVal val="hidden"/>
                                      </p:to>
                                    </p:set>
                                  </p:childTnLst>
                                </p:cTn>
                              </p:par>
                            </p:childTnLst>
                          </p:cTn>
                        </p:par>
                      </p:childTnLst>
                    </p:cTn>
                  </p:par>
                  <p:par>
                    <p:cTn id="316" fill="hold">
                      <p:stCondLst>
                        <p:cond delay="indefinite"/>
                      </p:stCondLst>
                      <p:childTnLst>
                        <p:par>
                          <p:cTn id="317" fill="hold">
                            <p:stCondLst>
                              <p:cond delay="0"/>
                            </p:stCondLst>
                            <p:childTnLst>
                              <p:par>
                                <p:cTn id="318" presetID="23" presetClass="entr" presetSubtype="16" fill="hold" grpId="0" nodeType="clickEffect">
                                  <p:stCondLst>
                                    <p:cond delay="250"/>
                                  </p:stCondLst>
                                  <p:childTnLst>
                                    <p:set>
                                      <p:cBhvr>
                                        <p:cTn id="319" dur="1" fill="hold">
                                          <p:stCondLst>
                                            <p:cond delay="0"/>
                                          </p:stCondLst>
                                        </p:cTn>
                                        <p:tgtEl>
                                          <p:spTgt spid="24"/>
                                        </p:tgtEl>
                                        <p:attrNameLst>
                                          <p:attrName>style.visibility</p:attrName>
                                        </p:attrNameLst>
                                      </p:cBhvr>
                                      <p:to>
                                        <p:strVal val="visible"/>
                                      </p:to>
                                    </p:set>
                                    <p:anim calcmode="lin" valueType="num">
                                      <p:cBhvr>
                                        <p:cTn id="320" dur="500" fill="hold"/>
                                        <p:tgtEl>
                                          <p:spTgt spid="24"/>
                                        </p:tgtEl>
                                        <p:attrNameLst>
                                          <p:attrName>ppt_w</p:attrName>
                                        </p:attrNameLst>
                                      </p:cBhvr>
                                      <p:tavLst>
                                        <p:tav tm="0">
                                          <p:val>
                                            <p:fltVal val="0"/>
                                          </p:val>
                                        </p:tav>
                                        <p:tav tm="100000">
                                          <p:val>
                                            <p:strVal val="#ppt_w"/>
                                          </p:val>
                                        </p:tav>
                                      </p:tavLst>
                                    </p:anim>
                                    <p:anim calcmode="lin" valueType="num">
                                      <p:cBhvr>
                                        <p:cTn id="321" dur="500" fill="hold"/>
                                        <p:tgtEl>
                                          <p:spTgt spid="24"/>
                                        </p:tgtEl>
                                        <p:attrNameLst>
                                          <p:attrName>ppt_h</p:attrName>
                                        </p:attrNameLst>
                                      </p:cBhvr>
                                      <p:tavLst>
                                        <p:tav tm="0">
                                          <p:val>
                                            <p:fltVal val="0"/>
                                          </p:val>
                                        </p:tav>
                                        <p:tav tm="100000">
                                          <p:val>
                                            <p:strVal val="#ppt_h"/>
                                          </p:val>
                                        </p:tav>
                                      </p:tavLst>
                                    </p:anim>
                                  </p:childTnLst>
                                </p:cTn>
                              </p:par>
                              <p:par>
                                <p:cTn id="322" presetID="23" presetClass="exit" presetSubtype="32" fill="hold" grpId="1" nodeType="withEffect">
                                  <p:stCondLst>
                                    <p:cond delay="0"/>
                                  </p:stCondLst>
                                  <p:childTnLst>
                                    <p:anim calcmode="lin" valueType="num">
                                      <p:cBhvr>
                                        <p:cTn id="323" dur="500"/>
                                        <p:tgtEl>
                                          <p:spTgt spid="23"/>
                                        </p:tgtEl>
                                        <p:attrNameLst>
                                          <p:attrName>ppt_w</p:attrName>
                                        </p:attrNameLst>
                                      </p:cBhvr>
                                      <p:tavLst>
                                        <p:tav tm="0">
                                          <p:val>
                                            <p:strVal val="ppt_w"/>
                                          </p:val>
                                        </p:tav>
                                        <p:tav tm="100000">
                                          <p:val>
                                            <p:fltVal val="0"/>
                                          </p:val>
                                        </p:tav>
                                      </p:tavLst>
                                    </p:anim>
                                    <p:anim calcmode="lin" valueType="num">
                                      <p:cBhvr>
                                        <p:cTn id="324" dur="500"/>
                                        <p:tgtEl>
                                          <p:spTgt spid="23"/>
                                        </p:tgtEl>
                                        <p:attrNameLst>
                                          <p:attrName>ppt_h</p:attrName>
                                        </p:attrNameLst>
                                      </p:cBhvr>
                                      <p:tavLst>
                                        <p:tav tm="0">
                                          <p:val>
                                            <p:strVal val="ppt_h"/>
                                          </p:val>
                                        </p:tav>
                                        <p:tav tm="100000">
                                          <p:val>
                                            <p:fltVal val="0"/>
                                          </p:val>
                                        </p:tav>
                                      </p:tavLst>
                                    </p:anim>
                                    <p:set>
                                      <p:cBhvr>
                                        <p:cTn id="325" dur="1" fill="hold">
                                          <p:stCondLst>
                                            <p:cond delay="4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1" grpId="1"/>
      <p:bldP spid="31" grpId="2"/>
      <p:bldP spid="17" grpId="0"/>
      <p:bldP spid="17" grpId="1"/>
      <p:bldP spid="17" grpId="2"/>
      <p:bldP spid="3072" grpId="0"/>
      <p:bldP spid="3072" grpId="1"/>
      <p:bldP spid="3072" grpId="2"/>
      <p:bldP spid="3073" grpId="0" animBg="1"/>
      <p:bldP spid="3073" grpId="1" animBg="1"/>
      <p:bldP spid="3075" grpId="0"/>
      <p:bldP spid="3075" grpId="1"/>
      <p:bldP spid="3075" grpId="2"/>
      <p:bldP spid="11" grpId="0"/>
      <p:bldP spid="11" grpId="1"/>
      <p:bldP spid="3074" grpId="0"/>
      <p:bldP spid="3074" grpId="1"/>
      <p:bldP spid="3074"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2" grpId="0"/>
      <p:bldP spid="12" grpId="1"/>
      <p:bldP spid="13" grpId="0"/>
      <p:bldP spid="13" grpId="1"/>
      <p:bldP spid="14" grpId="0"/>
      <p:bldP spid="14" grpId="1"/>
      <p:bldP spid="15" grpId="0"/>
      <p:bldP spid="15" grpId="1"/>
      <p:bldP spid="15" grpId="2"/>
      <p:bldP spid="16" grpId="0"/>
      <p:bldP spid="16" grpId="1"/>
      <p:bldP spid="16" grpId="2"/>
      <p:bldP spid="18" grpId="0"/>
      <p:bldP spid="18" grpId="1"/>
      <p:bldP spid="29" grpId="0"/>
      <p:bldP spid="29" grpId="2"/>
      <p:bldP spid="30" grpId="0"/>
      <p:bldP spid="30" grpId="2"/>
      <p:bldP spid="28" grpId="0"/>
      <p:bldP spid="28" grpId="2"/>
      <p:bldP spid="3076" grpId="0"/>
      <p:bldP spid="3076" grpId="1"/>
      <p:bldP spid="3077" grpId="0"/>
      <p:bldP spid="3077" grpId="1"/>
      <p:bldP spid="3078" grpId="0"/>
      <p:bldP spid="3078" grpId="1"/>
      <p:bldP spid="3079" grpId="0"/>
      <p:bldP spid="3079" grpId="1"/>
      <p:bldP spid="3080" grpId="0"/>
      <p:bldP spid="3080" grpId="1"/>
      <p:bldP spid="3081" grpId="0" animBg="1"/>
      <p:bldP spid="3081" grpId="1" animBg="1"/>
      <p:bldP spid="2" grpId="0"/>
      <p:bldP spid="2" grpId="1"/>
      <p:bldP spid="19" grpId="0"/>
      <p:bldP spid="20" grpId="0"/>
      <p:bldP spid="21" grpId="0"/>
      <p:bldP spid="21" grpId="1"/>
      <p:bldP spid="22" grpId="0"/>
      <p:bldP spid="22" grpId="1"/>
      <p:bldP spid="23" grpId="0"/>
      <p:bldP spid="23" grpId="1"/>
      <p:bldP spid="24" grpId="0"/>
      <p:bldP spid="25" grpId="0"/>
      <p:bldP spid="25" grpId="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FA643C1-4FC1-8E29-E7FD-28FC7C7EAA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9144000" cy="6858000"/>
          </a:xfrm>
          <a:prstGeom prst="rect">
            <a:avLst/>
          </a:prstGeom>
        </p:spPr>
      </p:pic>
      <p:sp>
        <p:nvSpPr>
          <p:cNvPr id="29" name="Title 1">
            <a:extLst>
              <a:ext uri="{FF2B5EF4-FFF2-40B4-BE49-F238E27FC236}">
                <a16:creationId xmlns:a16="http://schemas.microsoft.com/office/drawing/2014/main" id="{271FE996-07A2-5FC6-206A-2272C5A35BE8}"/>
              </a:ext>
            </a:extLst>
          </p:cNvPr>
          <p:cNvSpPr txBox="1">
            <a:spLocks/>
          </p:cNvSpPr>
          <p:nvPr/>
        </p:nvSpPr>
        <p:spPr>
          <a:xfrm>
            <a:off x="4389139" y="4456133"/>
            <a:ext cx="2863784"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may know</a:t>
            </a:r>
          </a:p>
        </p:txBody>
      </p:sp>
      <p:sp>
        <p:nvSpPr>
          <p:cNvPr id="2" name="Final">
            <a:extLst>
              <a:ext uri="{FF2B5EF4-FFF2-40B4-BE49-F238E27FC236}">
                <a16:creationId xmlns:a16="http://schemas.microsoft.com/office/drawing/2014/main" id="{C3F8A176-8717-4556-48B5-86CC7E38B046}"/>
              </a:ext>
            </a:extLst>
          </p:cNvPr>
          <p:cNvSpPr txBox="1">
            <a:spLocks noChangeArrowheads="1"/>
          </p:cNvSpPr>
          <p:nvPr/>
        </p:nvSpPr>
        <p:spPr bwMode="auto">
          <a:xfrm>
            <a:off x="355600" y="384111"/>
            <a:ext cx="8432800" cy="6089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am the LORD; there is no other</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There is no God besides Me</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t>I will gird you</a:t>
            </a:r>
            <a:br>
              <a:rPr lang="en-US" altLang="en-US"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t>      though you have not known Me</a:t>
            </a:r>
            <a:br>
              <a:rPr lang="en-US" altLang="en-US"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That they may know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from rising of the sun to its setting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That there is none besides Me</a:t>
            </a:r>
            <a:endParaRPr lang="en-US" altLang="en-US" sz="3200" b="1" i="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565022"/>
            <a:ext cx="8229600" cy="5727956"/>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 am the LORD, and there is no other; There is no God besides Me. I will gird you, though you have not known Me, That they may know from the rising of the sun to its setting That there is none besides Me. I am the LORD, and there is no other;"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Isaiah 45:5-6 </a:t>
            </a:r>
          </a:p>
        </p:txBody>
      </p:sp>
      <p:sp>
        <p:nvSpPr>
          <p:cNvPr id="5" name="Rectangle 2">
            <a:extLst>
              <a:ext uri="{FF2B5EF4-FFF2-40B4-BE49-F238E27FC236}">
                <a16:creationId xmlns:a16="http://schemas.microsoft.com/office/drawing/2014/main" id="{9CEC41F3-7C07-FE32-D6D5-A12EF12453DC}"/>
              </a:ext>
            </a:extLst>
          </p:cNvPr>
          <p:cNvSpPr txBox="1">
            <a:spLocks noChangeArrowheads="1"/>
          </p:cNvSpPr>
          <p:nvPr/>
        </p:nvSpPr>
        <p:spPr bwMode="auto">
          <a:xfrm>
            <a:off x="812798" y="690526"/>
            <a:ext cx="4021207" cy="7834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 the LORD</a:t>
            </a:r>
          </a:p>
        </p:txBody>
      </p:sp>
      <p:sp>
        <p:nvSpPr>
          <p:cNvPr id="6" name="Rectangle 2">
            <a:extLst>
              <a:ext uri="{FF2B5EF4-FFF2-40B4-BE49-F238E27FC236}">
                <a16:creationId xmlns:a16="http://schemas.microsoft.com/office/drawing/2014/main" id="{8F5AD7C6-3D9B-18F8-1DA8-DA111B55EF85}"/>
              </a:ext>
            </a:extLst>
          </p:cNvPr>
          <p:cNvSpPr txBox="1">
            <a:spLocks noChangeArrowheads="1"/>
          </p:cNvSpPr>
          <p:nvPr/>
        </p:nvSpPr>
        <p:spPr bwMode="auto">
          <a:xfrm>
            <a:off x="2095499" y="1363626"/>
            <a:ext cx="59769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t>
            </a:r>
          </a:p>
        </p:txBody>
      </p:sp>
      <p:sp>
        <p:nvSpPr>
          <p:cNvPr id="7" name="Rectangle 2">
            <a:extLst>
              <a:ext uri="{FF2B5EF4-FFF2-40B4-BE49-F238E27FC236}">
                <a16:creationId xmlns:a16="http://schemas.microsoft.com/office/drawing/2014/main" id="{D69D60D9-138B-0555-EC61-E7D69FE2D2E9}"/>
              </a:ext>
            </a:extLst>
          </p:cNvPr>
          <p:cNvSpPr txBox="1">
            <a:spLocks noChangeArrowheads="1"/>
          </p:cNvSpPr>
          <p:nvPr/>
        </p:nvSpPr>
        <p:spPr bwMode="auto">
          <a:xfrm>
            <a:off x="1447781" y="5372100"/>
            <a:ext cx="4107675" cy="808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 is no other</a:t>
            </a:r>
          </a:p>
        </p:txBody>
      </p:sp>
      <p:sp>
        <p:nvSpPr>
          <p:cNvPr id="8" name="Rectangle 2">
            <a:extLst>
              <a:ext uri="{FF2B5EF4-FFF2-40B4-BE49-F238E27FC236}">
                <a16:creationId xmlns:a16="http://schemas.microsoft.com/office/drawing/2014/main" id="{BED3A947-CC61-0C14-F7CC-AC16CCD7D6E2}"/>
              </a:ext>
            </a:extLst>
          </p:cNvPr>
          <p:cNvSpPr txBox="1">
            <a:spLocks noChangeArrowheads="1"/>
          </p:cNvSpPr>
          <p:nvPr/>
        </p:nvSpPr>
        <p:spPr bwMode="auto">
          <a:xfrm>
            <a:off x="2397919" y="1350926"/>
            <a:ext cx="5907881" cy="801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 is no God besides</a:t>
            </a:r>
          </a:p>
        </p:txBody>
      </p:sp>
      <p:sp>
        <p:nvSpPr>
          <p:cNvPr id="9" name="Rectangle 2">
            <a:extLst>
              <a:ext uri="{FF2B5EF4-FFF2-40B4-BE49-F238E27FC236}">
                <a16:creationId xmlns:a16="http://schemas.microsoft.com/office/drawing/2014/main" id="{24D38DDC-5782-6342-A527-96F99478F7C7}"/>
              </a:ext>
            </a:extLst>
          </p:cNvPr>
          <p:cNvSpPr txBox="1">
            <a:spLocks noChangeArrowheads="1"/>
          </p:cNvSpPr>
          <p:nvPr/>
        </p:nvSpPr>
        <p:spPr bwMode="auto">
          <a:xfrm>
            <a:off x="804863" y="2038350"/>
            <a:ext cx="1216799" cy="764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Me</a:t>
            </a:r>
          </a:p>
        </p:txBody>
      </p:sp>
      <p:sp>
        <p:nvSpPr>
          <p:cNvPr id="10" name="Rectangle 2">
            <a:extLst>
              <a:ext uri="{FF2B5EF4-FFF2-40B4-BE49-F238E27FC236}">
                <a16:creationId xmlns:a16="http://schemas.microsoft.com/office/drawing/2014/main" id="{CB94A958-F320-D651-15C1-EB226FC194CE}"/>
              </a:ext>
            </a:extLst>
          </p:cNvPr>
          <p:cNvSpPr txBox="1">
            <a:spLocks noChangeArrowheads="1"/>
          </p:cNvSpPr>
          <p:nvPr/>
        </p:nvSpPr>
        <p:spPr bwMode="auto">
          <a:xfrm>
            <a:off x="1828800" y="2039107"/>
            <a:ext cx="3609162" cy="7660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will gird you</a:t>
            </a:r>
          </a:p>
        </p:txBody>
      </p:sp>
      <p:sp>
        <p:nvSpPr>
          <p:cNvPr id="11" name="Rectangle 2">
            <a:extLst>
              <a:ext uri="{FF2B5EF4-FFF2-40B4-BE49-F238E27FC236}">
                <a16:creationId xmlns:a16="http://schemas.microsoft.com/office/drawing/2014/main" id="{3B92E884-D185-88D6-A7A0-54241AC9BDEF}"/>
              </a:ext>
            </a:extLst>
          </p:cNvPr>
          <p:cNvSpPr txBox="1">
            <a:spLocks noChangeArrowheads="1"/>
          </p:cNvSpPr>
          <p:nvPr/>
        </p:nvSpPr>
        <p:spPr bwMode="auto">
          <a:xfrm>
            <a:off x="5219700" y="2036727"/>
            <a:ext cx="3145632" cy="7683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though you</a:t>
            </a:r>
          </a:p>
        </p:txBody>
      </p:sp>
      <p:sp>
        <p:nvSpPr>
          <p:cNvPr id="12" name="Rectangle 2">
            <a:extLst>
              <a:ext uri="{FF2B5EF4-FFF2-40B4-BE49-F238E27FC236}">
                <a16:creationId xmlns:a16="http://schemas.microsoft.com/office/drawing/2014/main" id="{022E10DB-6789-0780-823F-207D450C73E0}"/>
              </a:ext>
            </a:extLst>
          </p:cNvPr>
          <p:cNvSpPr txBox="1">
            <a:spLocks noChangeArrowheads="1"/>
          </p:cNvSpPr>
          <p:nvPr/>
        </p:nvSpPr>
        <p:spPr bwMode="auto">
          <a:xfrm>
            <a:off x="721519" y="2709826"/>
            <a:ext cx="5209380" cy="759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have not known Me</a:t>
            </a:r>
          </a:p>
        </p:txBody>
      </p:sp>
      <p:sp>
        <p:nvSpPr>
          <p:cNvPr id="13" name="Rectangle 2">
            <a:extLst>
              <a:ext uri="{FF2B5EF4-FFF2-40B4-BE49-F238E27FC236}">
                <a16:creationId xmlns:a16="http://schemas.microsoft.com/office/drawing/2014/main" id="{D1555251-C7E0-F150-8557-7ADFA8C3ED4C}"/>
              </a:ext>
            </a:extLst>
          </p:cNvPr>
          <p:cNvSpPr txBox="1">
            <a:spLocks noChangeArrowheads="1"/>
          </p:cNvSpPr>
          <p:nvPr/>
        </p:nvSpPr>
        <p:spPr bwMode="auto">
          <a:xfrm>
            <a:off x="5829300" y="2709826"/>
            <a:ext cx="2405064" cy="762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they</a:t>
            </a:r>
          </a:p>
        </p:txBody>
      </p:sp>
      <p:sp>
        <p:nvSpPr>
          <p:cNvPr id="14" name="Rectangle 2">
            <a:extLst>
              <a:ext uri="{FF2B5EF4-FFF2-40B4-BE49-F238E27FC236}">
                <a16:creationId xmlns:a16="http://schemas.microsoft.com/office/drawing/2014/main" id="{80D41D6A-67D3-9C38-602E-8F5A2AF9EFB3}"/>
              </a:ext>
            </a:extLst>
          </p:cNvPr>
          <p:cNvSpPr txBox="1">
            <a:spLocks noChangeArrowheads="1"/>
          </p:cNvSpPr>
          <p:nvPr/>
        </p:nvSpPr>
        <p:spPr bwMode="auto">
          <a:xfrm>
            <a:off x="627061" y="3357527"/>
            <a:ext cx="2840039" cy="814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may know</a:t>
            </a:r>
          </a:p>
        </p:txBody>
      </p:sp>
      <p:sp>
        <p:nvSpPr>
          <p:cNvPr id="15" name="Rectangle 2">
            <a:extLst>
              <a:ext uri="{FF2B5EF4-FFF2-40B4-BE49-F238E27FC236}">
                <a16:creationId xmlns:a16="http://schemas.microsoft.com/office/drawing/2014/main" id="{83C99B1E-BD6F-DD92-5BE8-40E5BE93B082}"/>
              </a:ext>
            </a:extLst>
          </p:cNvPr>
          <p:cNvSpPr txBox="1">
            <a:spLocks noChangeArrowheads="1"/>
          </p:cNvSpPr>
          <p:nvPr/>
        </p:nvSpPr>
        <p:spPr bwMode="auto">
          <a:xfrm>
            <a:off x="3257550" y="3370226"/>
            <a:ext cx="1367612" cy="785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from</a:t>
            </a:r>
          </a:p>
        </p:txBody>
      </p:sp>
      <p:sp>
        <p:nvSpPr>
          <p:cNvPr id="16" name="Rectangle 2">
            <a:extLst>
              <a:ext uri="{FF2B5EF4-FFF2-40B4-BE49-F238E27FC236}">
                <a16:creationId xmlns:a16="http://schemas.microsoft.com/office/drawing/2014/main" id="{4898DE90-39FC-38E9-36EC-483778D1AFB0}"/>
              </a:ext>
            </a:extLst>
          </p:cNvPr>
          <p:cNvSpPr txBox="1">
            <a:spLocks noChangeArrowheads="1"/>
          </p:cNvSpPr>
          <p:nvPr/>
        </p:nvSpPr>
        <p:spPr bwMode="auto">
          <a:xfrm>
            <a:off x="5295900" y="3362326"/>
            <a:ext cx="3238481" cy="799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rising of the</a:t>
            </a:r>
          </a:p>
        </p:txBody>
      </p:sp>
      <p:sp>
        <p:nvSpPr>
          <p:cNvPr id="17" name="Rectangle 2">
            <a:extLst>
              <a:ext uri="{FF2B5EF4-FFF2-40B4-BE49-F238E27FC236}">
                <a16:creationId xmlns:a16="http://schemas.microsoft.com/office/drawing/2014/main" id="{175D5703-47AF-307A-D1B1-BC9B6485EC52}"/>
              </a:ext>
            </a:extLst>
          </p:cNvPr>
          <p:cNvSpPr txBox="1">
            <a:spLocks noChangeArrowheads="1"/>
          </p:cNvSpPr>
          <p:nvPr/>
        </p:nvSpPr>
        <p:spPr bwMode="auto">
          <a:xfrm>
            <a:off x="928668" y="4044914"/>
            <a:ext cx="4243407" cy="7794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sun to its setting</a:t>
            </a:r>
          </a:p>
        </p:txBody>
      </p:sp>
      <p:sp>
        <p:nvSpPr>
          <p:cNvPr id="18" name="Rectangle 2">
            <a:extLst>
              <a:ext uri="{FF2B5EF4-FFF2-40B4-BE49-F238E27FC236}">
                <a16:creationId xmlns:a16="http://schemas.microsoft.com/office/drawing/2014/main" id="{247D5C77-B2E7-92CF-47CA-550C12AC331A}"/>
              </a:ext>
            </a:extLst>
          </p:cNvPr>
          <p:cNvSpPr txBox="1">
            <a:spLocks noChangeArrowheads="1"/>
          </p:cNvSpPr>
          <p:nvPr/>
        </p:nvSpPr>
        <p:spPr bwMode="auto">
          <a:xfrm>
            <a:off x="4895850" y="4053646"/>
            <a:ext cx="3323413" cy="7636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there is</a:t>
            </a:r>
          </a:p>
        </p:txBody>
      </p:sp>
      <p:sp>
        <p:nvSpPr>
          <p:cNvPr id="19" name="Rectangle 2">
            <a:extLst>
              <a:ext uri="{FF2B5EF4-FFF2-40B4-BE49-F238E27FC236}">
                <a16:creationId xmlns:a16="http://schemas.microsoft.com/office/drawing/2014/main" id="{5752EFDC-E58F-CF9C-0FB9-BAF2DFC797D4}"/>
              </a:ext>
            </a:extLst>
          </p:cNvPr>
          <p:cNvSpPr txBox="1">
            <a:spLocks noChangeArrowheads="1"/>
          </p:cNvSpPr>
          <p:nvPr/>
        </p:nvSpPr>
        <p:spPr bwMode="auto">
          <a:xfrm>
            <a:off x="421462" y="4716426"/>
            <a:ext cx="4560113" cy="7794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none besides Me</a:t>
            </a:r>
          </a:p>
        </p:txBody>
      </p:sp>
      <p:sp>
        <p:nvSpPr>
          <p:cNvPr id="4" name="Rectangle 2">
            <a:extLst>
              <a:ext uri="{FF2B5EF4-FFF2-40B4-BE49-F238E27FC236}">
                <a16:creationId xmlns:a16="http://schemas.microsoft.com/office/drawing/2014/main" id="{92023AEC-75C8-A1D8-1996-807E709DD149}"/>
              </a:ext>
            </a:extLst>
          </p:cNvPr>
          <p:cNvSpPr txBox="1">
            <a:spLocks noChangeArrowheads="1"/>
          </p:cNvSpPr>
          <p:nvPr/>
        </p:nvSpPr>
        <p:spPr bwMode="auto">
          <a:xfrm>
            <a:off x="8100177" y="5717040"/>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38100">
                  <a:srgbClr val="000000"/>
                </a:glow>
                <a:outerShdw blurRad="50800" algn="tl" rotWithShape="0">
                  <a:srgbClr val="000000"/>
                </a:outerShdw>
              </a:effectLst>
              <a:latin typeface="Calibri" panose="020F0502020204030204" pitchFamily="34" charset="0"/>
            </a:endParaRPr>
          </a:p>
        </p:txBody>
      </p:sp>
      <p:sp>
        <p:nvSpPr>
          <p:cNvPr id="20" name="Rectangle 2">
            <a:extLst>
              <a:ext uri="{FF2B5EF4-FFF2-40B4-BE49-F238E27FC236}">
                <a16:creationId xmlns:a16="http://schemas.microsoft.com/office/drawing/2014/main" id="{E7E25B15-4B5E-6A56-F4CD-48FAB8E68ED7}"/>
              </a:ext>
            </a:extLst>
          </p:cNvPr>
          <p:cNvSpPr txBox="1">
            <a:spLocks noChangeArrowheads="1"/>
          </p:cNvSpPr>
          <p:nvPr/>
        </p:nvSpPr>
        <p:spPr bwMode="auto">
          <a:xfrm>
            <a:off x="266017" y="5717040"/>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38100">
                  <a:srgbClr val="000000"/>
                </a:glow>
                <a:outerShdw blurRad="50800" algn="tl" rotWithShape="0">
                  <a:srgbClr val="000000"/>
                </a:outerShdw>
              </a:effectLst>
              <a:latin typeface="Calibri" panose="020F0502020204030204" pitchFamily="34" charset="0"/>
            </a:endParaRPr>
          </a:p>
        </p:txBody>
      </p:sp>
      <p:sp>
        <p:nvSpPr>
          <p:cNvPr id="21" name="Rectangle 2">
            <a:extLst>
              <a:ext uri="{FF2B5EF4-FFF2-40B4-BE49-F238E27FC236}">
                <a16:creationId xmlns:a16="http://schemas.microsoft.com/office/drawing/2014/main" id="{70302E88-7180-CA8D-628B-6F5096C488D6}"/>
              </a:ext>
            </a:extLst>
          </p:cNvPr>
          <p:cNvSpPr txBox="1">
            <a:spLocks noChangeArrowheads="1"/>
          </p:cNvSpPr>
          <p:nvPr/>
        </p:nvSpPr>
        <p:spPr bwMode="auto">
          <a:xfrm>
            <a:off x="4088516" y="368489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22" name="Arrow: Bent-Up 9">
            <a:extLst>
              <a:ext uri="{FF2B5EF4-FFF2-40B4-BE49-F238E27FC236}">
                <a16:creationId xmlns:a16="http://schemas.microsoft.com/office/drawing/2014/main" id="{474643FE-E2BB-2592-2029-208F7653DB72}"/>
              </a:ext>
            </a:extLst>
          </p:cNvPr>
          <p:cNvSpPr/>
          <p:nvPr/>
        </p:nvSpPr>
        <p:spPr>
          <a:xfrm rot="5400000">
            <a:off x="666244" y="3208054"/>
            <a:ext cx="349096" cy="352845"/>
          </a:xfrm>
          <a:prstGeom prst="bentUpArrow">
            <a:avLst>
              <a:gd name="adj1" fmla="val 26365"/>
              <a:gd name="adj2" fmla="val 32031"/>
              <a:gd name="adj3" fmla="val 35156"/>
            </a:avLst>
          </a:prstGeom>
          <a:solidFill>
            <a:srgbClr val="00B0F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3" name="gird">
            <a:extLst>
              <a:ext uri="{FF2B5EF4-FFF2-40B4-BE49-F238E27FC236}">
                <a16:creationId xmlns:a16="http://schemas.microsoft.com/office/drawing/2014/main" id="{5C51B9BA-EC8C-E3F6-E261-CA8497C7C6BA}"/>
              </a:ext>
            </a:extLst>
          </p:cNvPr>
          <p:cNvSpPr txBox="1">
            <a:spLocks noChangeArrowheads="1"/>
          </p:cNvSpPr>
          <p:nvPr/>
        </p:nvSpPr>
        <p:spPr bwMode="auto">
          <a:xfrm>
            <a:off x="584201" y="2364618"/>
            <a:ext cx="3080750" cy="782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gird</a:t>
            </a:r>
          </a:p>
        </p:txBody>
      </p:sp>
      <p:sp>
        <p:nvSpPr>
          <p:cNvPr id="24" name="arm">
            <a:extLst>
              <a:ext uri="{FF2B5EF4-FFF2-40B4-BE49-F238E27FC236}">
                <a16:creationId xmlns:a16="http://schemas.microsoft.com/office/drawing/2014/main" id="{C09A44F5-1EDB-6371-FD42-1743C486EDDC}"/>
              </a:ext>
            </a:extLst>
          </p:cNvPr>
          <p:cNvSpPr txBox="1">
            <a:spLocks noChangeArrowheads="1"/>
          </p:cNvSpPr>
          <p:nvPr/>
        </p:nvSpPr>
        <p:spPr bwMode="auto">
          <a:xfrm>
            <a:off x="584201" y="2364618"/>
            <a:ext cx="3080750" cy="782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arm</a:t>
            </a:r>
          </a:p>
        </p:txBody>
      </p:sp>
      <p:sp>
        <p:nvSpPr>
          <p:cNvPr id="25" name="fortify">
            <a:extLst>
              <a:ext uri="{FF2B5EF4-FFF2-40B4-BE49-F238E27FC236}">
                <a16:creationId xmlns:a16="http://schemas.microsoft.com/office/drawing/2014/main" id="{531445BE-6834-0FFF-8764-6086D843FB35}"/>
              </a:ext>
            </a:extLst>
          </p:cNvPr>
          <p:cNvSpPr txBox="1">
            <a:spLocks noChangeArrowheads="1"/>
          </p:cNvSpPr>
          <p:nvPr/>
        </p:nvSpPr>
        <p:spPr bwMode="auto">
          <a:xfrm>
            <a:off x="815545" y="2364618"/>
            <a:ext cx="2849405" cy="782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fortify</a:t>
            </a:r>
          </a:p>
        </p:txBody>
      </p:sp>
      <p:sp>
        <p:nvSpPr>
          <p:cNvPr id="26" name="build up">
            <a:extLst>
              <a:ext uri="{FF2B5EF4-FFF2-40B4-BE49-F238E27FC236}">
                <a16:creationId xmlns:a16="http://schemas.microsoft.com/office/drawing/2014/main" id="{AF84E5A8-F349-DCC5-49AF-0625411AAF5D}"/>
              </a:ext>
            </a:extLst>
          </p:cNvPr>
          <p:cNvSpPr txBox="1">
            <a:spLocks noChangeArrowheads="1"/>
          </p:cNvSpPr>
          <p:nvPr/>
        </p:nvSpPr>
        <p:spPr bwMode="auto">
          <a:xfrm>
            <a:off x="584201" y="2364618"/>
            <a:ext cx="3080750" cy="782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build up</a:t>
            </a:r>
          </a:p>
        </p:txBody>
      </p:sp>
      <p:sp>
        <p:nvSpPr>
          <p:cNvPr id="27" name="stregthen">
            <a:extLst>
              <a:ext uri="{FF2B5EF4-FFF2-40B4-BE49-F238E27FC236}">
                <a16:creationId xmlns:a16="http://schemas.microsoft.com/office/drawing/2014/main" id="{D80FF1F3-F3BC-93D8-A595-DF09A0246768}"/>
              </a:ext>
            </a:extLst>
          </p:cNvPr>
          <p:cNvSpPr txBox="1">
            <a:spLocks noChangeArrowheads="1"/>
          </p:cNvSpPr>
          <p:nvPr/>
        </p:nvSpPr>
        <p:spPr bwMode="auto">
          <a:xfrm>
            <a:off x="584201" y="2368027"/>
            <a:ext cx="3080750" cy="782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strengthen</a:t>
            </a:r>
          </a:p>
        </p:txBody>
      </p:sp>
      <p:sp>
        <p:nvSpPr>
          <p:cNvPr id="30" name="may know">
            <a:extLst>
              <a:ext uri="{FF2B5EF4-FFF2-40B4-BE49-F238E27FC236}">
                <a16:creationId xmlns:a16="http://schemas.microsoft.com/office/drawing/2014/main" id="{1880BD22-61B5-9B35-7F27-8BF5CE08589C}"/>
              </a:ext>
            </a:extLst>
          </p:cNvPr>
          <p:cNvSpPr txBox="1">
            <a:spLocks noChangeArrowheads="1"/>
          </p:cNvSpPr>
          <p:nvPr/>
        </p:nvSpPr>
        <p:spPr bwMode="auto">
          <a:xfrm>
            <a:off x="4389108" y="4388775"/>
            <a:ext cx="2861798"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may know</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3" name="Rectangle: Rounded Corners 3072">
            <a:extLst>
              <a:ext uri="{FF2B5EF4-FFF2-40B4-BE49-F238E27FC236}">
                <a16:creationId xmlns:a16="http://schemas.microsoft.com/office/drawing/2014/main" id="{76213066-A742-4994-B0DC-AD0A03DEA0C3}"/>
              </a:ext>
            </a:extLst>
          </p:cNvPr>
          <p:cNvSpPr/>
          <p:nvPr/>
        </p:nvSpPr>
        <p:spPr>
          <a:xfrm>
            <a:off x="626483" y="458533"/>
            <a:ext cx="1138335" cy="578498"/>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3075" name="Rectangle: Rounded Corners 3074">
            <a:extLst>
              <a:ext uri="{FF2B5EF4-FFF2-40B4-BE49-F238E27FC236}">
                <a16:creationId xmlns:a16="http://schemas.microsoft.com/office/drawing/2014/main" id="{D380B490-C93A-091B-6F3E-A6B096461FFC}"/>
              </a:ext>
            </a:extLst>
          </p:cNvPr>
          <p:cNvSpPr/>
          <p:nvPr/>
        </p:nvSpPr>
        <p:spPr>
          <a:xfrm>
            <a:off x="369547" y="2487275"/>
            <a:ext cx="1245981" cy="562502"/>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28" name="Rectangle 2">
            <a:extLst>
              <a:ext uri="{FF2B5EF4-FFF2-40B4-BE49-F238E27FC236}">
                <a16:creationId xmlns:a16="http://schemas.microsoft.com/office/drawing/2014/main" id="{AB6A48D6-A83A-2E2E-429F-B6C353B14519}"/>
              </a:ext>
            </a:extLst>
          </p:cNvPr>
          <p:cNvSpPr txBox="1">
            <a:spLocks noChangeArrowheads="1"/>
          </p:cNvSpPr>
          <p:nvPr/>
        </p:nvSpPr>
        <p:spPr bwMode="auto">
          <a:xfrm>
            <a:off x="3321859" y="4924368"/>
            <a:ext cx="2163387" cy="1038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6600" b="1" i="0" u="none" strike="noStrike" kern="0" cap="none" spc="0" normalizeH="0" baseline="0" noProof="0" dirty="0">
                <a:ln w="17780" cmpd="sng">
                  <a:solidFill>
                    <a:srgbClr val="FFFFFF"/>
                  </a:solidFill>
                  <a:prstDash val="solid"/>
                  <a:miter lim="800000"/>
                </a:ln>
                <a:gradFill>
                  <a:gsLst>
                    <a:gs pos="0">
                      <a:srgbClr val="FF3399"/>
                    </a:gs>
                    <a:gs pos="25000">
                      <a:srgbClr val="FF6633"/>
                    </a:gs>
                    <a:gs pos="50000">
                      <a:srgbClr val="FFFF00"/>
                    </a:gs>
                    <a:gs pos="75000">
                      <a:srgbClr val="01A78F"/>
                    </a:gs>
                    <a:gs pos="100000">
                      <a:srgbClr val="3366FF"/>
                    </a:gs>
                  </a:gsLst>
                  <a:lin ang="5400000" scaled="0"/>
                </a:gradFill>
                <a:effectLst>
                  <a:glow rad="101600">
                    <a:srgbClr val="000000"/>
                  </a:glow>
                  <a:outerShdw blurRad="50800" algn="tl" rotWithShape="0">
                    <a:srgbClr val="000000"/>
                  </a:outerShdw>
                </a:effectLst>
                <a:uLnTx/>
                <a:uFillTx/>
                <a:latin typeface="Calibri" panose="020F0502020204030204" pitchFamily="34" charset="0"/>
                <a:ea typeface="+mj-ea"/>
                <a:cs typeface="+mj-cs"/>
              </a:rPr>
              <a:t>NOW</a:t>
            </a:r>
          </a:p>
        </p:txBody>
      </p:sp>
      <p:pic>
        <p:nvPicPr>
          <p:cNvPr id="3078" name="Picture Blur">
            <a:extLst>
              <a:ext uri="{FF2B5EF4-FFF2-40B4-BE49-F238E27FC236}">
                <a16:creationId xmlns:a16="http://schemas.microsoft.com/office/drawing/2014/main" id="{4D60FC35-C8AC-639F-E2C3-30865E57ECC6}"/>
              </a:ext>
            </a:extLst>
          </p:cNvPr>
          <p:cNvPicPr>
            <a:picLocks noChangeAspect="1"/>
          </p:cNvPicPr>
          <p:nvPr/>
        </p:nvPicPr>
        <p:blipFill>
          <a:blip r:embed="rId4">
            <a:extLst>
              <a:ext uri="{BEBA8EAE-BF5A-486C-A8C5-ECC9F3942E4B}">
                <a14:imgProps xmlns:a14="http://schemas.microsoft.com/office/drawing/2010/main">
                  <a14:imgLayer r:embed="rId5">
                    <a14:imgEffect>
                      <a14:artisticBlur/>
                    </a14:imgEffect>
                    <a14:imgEffect>
                      <a14:sharpenSoften amount="-93000"/>
                    </a14:imgEffect>
                  </a14:imgLayer>
                </a14:imgProps>
              </a:ext>
            </a:extLst>
          </a:blip>
          <a:stretch>
            <a:fillRect/>
          </a:stretch>
        </p:blipFill>
        <p:spPr>
          <a:xfrm>
            <a:off x="0" y="0"/>
            <a:ext cx="9144000" cy="6857999"/>
          </a:xfrm>
          <a:prstGeom prst="rect">
            <a:avLst/>
          </a:prstGeom>
        </p:spPr>
      </p:pic>
      <p:sp>
        <p:nvSpPr>
          <p:cNvPr id="3072" name="No other">
            <a:extLst>
              <a:ext uri="{FF2B5EF4-FFF2-40B4-BE49-F238E27FC236}">
                <a16:creationId xmlns:a16="http://schemas.microsoft.com/office/drawing/2014/main" id="{9FE16D4E-0968-301A-866F-D7F437F56BD7}"/>
              </a:ext>
            </a:extLst>
          </p:cNvPr>
          <p:cNvSpPr txBox="1">
            <a:spLocks noChangeArrowheads="1"/>
          </p:cNvSpPr>
          <p:nvPr/>
        </p:nvSpPr>
        <p:spPr bwMode="auto">
          <a:xfrm>
            <a:off x="3902297" y="367606"/>
            <a:ext cx="4663059" cy="753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 is no other</a:t>
            </a:r>
            <a:endParaRPr kumimoji="0" lang="en-US" altLang="en-US" sz="44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6" name="Besides Me">
            <a:extLst>
              <a:ext uri="{FF2B5EF4-FFF2-40B4-BE49-F238E27FC236}">
                <a16:creationId xmlns:a16="http://schemas.microsoft.com/office/drawing/2014/main" id="{A06AE64B-D345-1133-7578-CE1AB6510992}"/>
              </a:ext>
            </a:extLst>
          </p:cNvPr>
          <p:cNvSpPr txBox="1">
            <a:spLocks noChangeArrowheads="1"/>
          </p:cNvSpPr>
          <p:nvPr/>
        </p:nvSpPr>
        <p:spPr bwMode="auto">
          <a:xfrm>
            <a:off x="2923504" y="1035160"/>
            <a:ext cx="5106071" cy="7579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 God besides Me</a:t>
            </a:r>
            <a:endParaRPr kumimoji="0" lang="en-US" altLang="en-US" sz="44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7" name="Besides Me">
            <a:extLst>
              <a:ext uri="{FF2B5EF4-FFF2-40B4-BE49-F238E27FC236}">
                <a16:creationId xmlns:a16="http://schemas.microsoft.com/office/drawing/2014/main" id="{08E4803D-05C9-7061-7D7A-36DFC8B0FB37}"/>
              </a:ext>
            </a:extLst>
          </p:cNvPr>
          <p:cNvSpPr txBox="1">
            <a:spLocks noChangeArrowheads="1"/>
          </p:cNvSpPr>
          <p:nvPr/>
        </p:nvSpPr>
        <p:spPr bwMode="auto">
          <a:xfrm>
            <a:off x="3786389" y="5725217"/>
            <a:ext cx="4614662" cy="768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none besides Me</a:t>
            </a:r>
            <a:endParaRPr kumimoji="0" lang="en-US" altLang="en-US" sz="4400" b="1" i="1"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3206029068"/>
      </p:ext>
    </p:extLst>
  </p:cSld>
  <p:clrMapOvr>
    <a:masterClrMapping/>
  </p:clrMapOvr>
  <mc:AlternateContent xmlns:mc="http://schemas.openxmlformats.org/markup-compatibility/2006" xmlns:p14="http://schemas.microsoft.com/office/powerpoint/2010/main">
    <mc:Choice Requires="p14">
      <p:transition spd="slow" p14:dur="1600">
        <p14:prism dir="u"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750" fill="hold"/>
                                        <p:tgtEl>
                                          <p:spTgt spid="3074"/>
                                        </p:tgtEl>
                                        <p:attrNameLst>
                                          <p:attrName>ppt_w</p:attrName>
                                        </p:attrNameLst>
                                      </p:cBhvr>
                                      <p:tavLst>
                                        <p:tav tm="0">
                                          <p:val>
                                            <p:fltVal val="0"/>
                                          </p:val>
                                        </p:tav>
                                        <p:tav tm="100000">
                                          <p:val>
                                            <p:strVal val="#ppt_w"/>
                                          </p:val>
                                        </p:tav>
                                      </p:tavLst>
                                    </p:anim>
                                    <p:anim calcmode="lin" valueType="num">
                                      <p:cBhvr>
                                        <p:cTn id="8" dur="750" fill="hold"/>
                                        <p:tgtEl>
                                          <p:spTgt spid="3074"/>
                                        </p:tgtEl>
                                        <p:attrNameLst>
                                          <p:attrName>ppt_h</p:attrName>
                                        </p:attrNameLst>
                                      </p:cBhvr>
                                      <p:tavLst>
                                        <p:tav tm="0">
                                          <p:val>
                                            <p:fltVal val="0"/>
                                          </p:val>
                                        </p:tav>
                                        <p:tav tm="100000">
                                          <p:val>
                                            <p:strVal val="#ppt_h"/>
                                          </p:val>
                                        </p:tav>
                                      </p:tavLst>
                                    </p:anim>
                                  </p:childTnLst>
                                </p:cTn>
                              </p:par>
                              <p:par>
                                <p:cTn id="9" presetID="6" presetClass="entr" presetSubtype="32" fill="hold" grpId="2" nodeType="withEffect">
                                  <p:stCondLst>
                                    <p:cond delay="0"/>
                                  </p:stCondLst>
                                  <p:childTnLst>
                                    <p:set>
                                      <p:cBhvr>
                                        <p:cTn id="10" dur="1" fill="hold">
                                          <p:stCondLst>
                                            <p:cond delay="0"/>
                                          </p:stCondLst>
                                        </p:cTn>
                                        <p:tgtEl>
                                          <p:spTgt spid="3074"/>
                                        </p:tgtEl>
                                        <p:attrNameLst>
                                          <p:attrName>style.visibility</p:attrName>
                                        </p:attrNameLst>
                                      </p:cBhvr>
                                      <p:to>
                                        <p:strVal val="visible"/>
                                      </p:to>
                                    </p:set>
                                    <p:animEffect transition="in" filter="circle(out)">
                                      <p:cBhvr>
                                        <p:cTn id="11" dur="750"/>
                                        <p:tgtEl>
                                          <p:spTgt spid="3074"/>
                                        </p:tgtEl>
                                      </p:cBhvr>
                                    </p:animEffect>
                                  </p:childTnLst>
                                </p:cTn>
                              </p:par>
                              <p:par>
                                <p:cTn id="12" presetID="42" presetClass="path" presetSubtype="0" accel="50000" decel="50000" fill="hold" grpId="3" nodeType="withEffect">
                                  <p:stCondLst>
                                    <p:cond delay="0"/>
                                  </p:stCondLst>
                                  <p:childTnLst>
                                    <p:animMotion origin="layout" path="M 0 0 L 0.03785 0.04815 " pathEditMode="relative" rAng="0" ptsTypes="AA">
                                      <p:cBhvr>
                                        <p:cTn id="13" dur="750" spd="-100000" fill="hold"/>
                                        <p:tgtEl>
                                          <p:spTgt spid="3074"/>
                                        </p:tgtEl>
                                        <p:attrNameLst>
                                          <p:attrName>ppt_x</p:attrName>
                                          <p:attrName>ppt_y</p:attrName>
                                        </p:attrNameLst>
                                      </p:cBhvr>
                                      <p:rCtr x="1892" y="2407"/>
                                    </p:animMotion>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25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250"/>
                                        <p:tgtEl>
                                          <p:spTgt spid="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250"/>
                                        <p:tgtEl>
                                          <p:spTgt spid="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25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250"/>
                                        <p:tgtEl>
                                          <p:spTgt spid="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250"/>
                                        <p:tgtEl>
                                          <p:spTgt spid="1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50"/>
                                        <p:tgtEl>
                                          <p:spTgt spid="1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50"/>
                                        <p:tgtEl>
                                          <p:spTgt spid="1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250"/>
                                        <p:tgtEl>
                                          <p:spTgt spid="1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250"/>
                                        <p:tgtEl>
                                          <p:spTgt spid="1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25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250"/>
                                        <p:tgtEl>
                                          <p:spTgt spid="1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250"/>
                                        <p:tgtEl>
                                          <p:spTgt spid="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fade">
                                      <p:cBhvr>
                                        <p:cTn id="57" dur="250"/>
                                        <p:tgtEl>
                                          <p:spTgt spid="1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fade">
                                      <p:cBhvr>
                                        <p:cTn id="60" dur="250"/>
                                        <p:tgtEl>
                                          <p:spTgt spid="19"/>
                                        </p:tgtEl>
                                      </p:cBhvr>
                                    </p:animEffect>
                                  </p:childTnLst>
                                </p:cTn>
                              </p:par>
                              <p:par>
                                <p:cTn id="61" presetID="42" presetClass="path" presetSubtype="0" accel="50000" decel="50000" fill="hold" grpId="2" nodeType="withEffect">
                                  <p:stCondLst>
                                    <p:cond delay="0"/>
                                  </p:stCondLst>
                                  <p:childTnLst>
                                    <p:animMotion origin="layout" path="M -3.88889E-6 7.40741E-7 L 0.64549 -0.14676 " pathEditMode="relative" rAng="0" ptsTypes="AA">
                                      <p:cBhvr>
                                        <p:cTn id="62" dur="2000" fill="hold"/>
                                        <p:tgtEl>
                                          <p:spTgt spid="9"/>
                                        </p:tgtEl>
                                        <p:attrNameLst>
                                          <p:attrName>ppt_x</p:attrName>
                                          <p:attrName>ppt_y</p:attrName>
                                        </p:attrNameLst>
                                      </p:cBhvr>
                                      <p:rCtr x="32274" y="-7338"/>
                                    </p:animMotion>
                                  </p:childTnLst>
                                </p:cTn>
                              </p:par>
                              <p:par>
                                <p:cTn id="63" presetID="42" presetClass="path" presetSubtype="0" accel="50000" decel="50000" fill="hold" grpId="2" nodeType="withEffect">
                                  <p:stCondLst>
                                    <p:cond delay="0"/>
                                  </p:stCondLst>
                                  <p:childTnLst>
                                    <p:animMotion origin="layout" path="M -5.55556E-7 -3.7037E-7 L -0.05052 -0.04884 " pathEditMode="relative" rAng="0" ptsTypes="AA">
                                      <p:cBhvr>
                                        <p:cTn id="64" dur="2000" fill="hold"/>
                                        <p:tgtEl>
                                          <p:spTgt spid="5"/>
                                        </p:tgtEl>
                                        <p:attrNameLst>
                                          <p:attrName>ppt_x</p:attrName>
                                          <p:attrName>ppt_y</p:attrName>
                                        </p:attrNameLst>
                                      </p:cBhvr>
                                      <p:rCtr x="-2535" y="-2454"/>
                                    </p:animMotion>
                                  </p:childTnLst>
                                </p:cTn>
                              </p:par>
                              <p:par>
                                <p:cTn id="65" presetID="42" presetClass="path" presetSubtype="0" accel="50000" decel="50000" fill="hold" grpId="2" nodeType="withEffect">
                                  <p:stCondLst>
                                    <p:cond delay="0"/>
                                  </p:stCondLst>
                                  <p:childTnLst>
                                    <p:animMotion origin="layout" path="M 4.44444E-6 4.44444E-6 L 0.18663 -0.147 " pathEditMode="relative" rAng="0" ptsTypes="AA">
                                      <p:cBhvr>
                                        <p:cTn id="66" dur="2000" fill="hold"/>
                                        <p:tgtEl>
                                          <p:spTgt spid="6"/>
                                        </p:tgtEl>
                                        <p:attrNameLst>
                                          <p:attrName>ppt_x</p:attrName>
                                          <p:attrName>ppt_y</p:attrName>
                                        </p:attrNameLst>
                                      </p:cBhvr>
                                      <p:rCtr x="9323" y="-7361"/>
                                    </p:animMotion>
                                  </p:childTnLst>
                                </p:cTn>
                              </p:par>
                              <p:par>
                                <p:cTn id="67" presetID="42" presetClass="path" presetSubtype="0" accel="50000" decel="50000" fill="hold" grpId="2" nodeType="withEffect">
                                  <p:stCondLst>
                                    <p:cond delay="0"/>
                                  </p:stCondLst>
                                  <p:childTnLst>
                                    <p:animMotion origin="layout" path="M -2.5E-6 -1.11111E-6 L 0.29896 -0.7338 " pathEditMode="relative" rAng="0" ptsTypes="AA">
                                      <p:cBhvr>
                                        <p:cTn id="68" dur="2000" fill="hold"/>
                                        <p:tgtEl>
                                          <p:spTgt spid="7"/>
                                        </p:tgtEl>
                                        <p:attrNameLst>
                                          <p:attrName>ppt_x</p:attrName>
                                          <p:attrName>ppt_y</p:attrName>
                                        </p:attrNameLst>
                                      </p:cBhvr>
                                      <p:rCtr x="14948" y="-36690"/>
                                    </p:animMotion>
                                  </p:childTnLst>
                                </p:cTn>
                              </p:par>
                              <p:par>
                                <p:cTn id="69" presetID="42" presetClass="path" presetSubtype="0" accel="50000" decel="50000" fill="hold" grpId="2" nodeType="withEffect">
                                  <p:stCondLst>
                                    <p:cond delay="0"/>
                                  </p:stCondLst>
                                  <p:childTnLst>
                                    <p:animMotion origin="layout" path="M -3.05556E-6 -4.07407E-6 L -0.14149 -0.04884 " pathEditMode="relative" rAng="0" ptsTypes="AA">
                                      <p:cBhvr>
                                        <p:cTn id="70" dur="2000" fill="hold"/>
                                        <p:tgtEl>
                                          <p:spTgt spid="8"/>
                                        </p:tgtEl>
                                        <p:attrNameLst>
                                          <p:attrName>ppt_x</p:attrName>
                                          <p:attrName>ppt_y</p:attrName>
                                        </p:attrNameLst>
                                      </p:cBhvr>
                                      <p:rCtr x="-7083" y="-2454"/>
                                    </p:animMotion>
                                  </p:childTnLst>
                                </p:cTn>
                              </p:par>
                              <p:par>
                                <p:cTn id="71" presetID="42" presetClass="path" presetSubtype="0" accel="50000" decel="50000" fill="hold" grpId="2" nodeType="withEffect">
                                  <p:stCondLst>
                                    <p:cond delay="0"/>
                                  </p:stCondLst>
                                  <p:childTnLst>
                                    <p:animMotion origin="layout" path="M -2.22222E-6 7.40741E-7 L -0.1776 0.04907 " pathEditMode="relative" rAng="0" ptsTypes="AA">
                                      <p:cBhvr>
                                        <p:cTn id="72" dur="2000" fill="hold"/>
                                        <p:tgtEl>
                                          <p:spTgt spid="10"/>
                                        </p:tgtEl>
                                        <p:attrNameLst>
                                          <p:attrName>ppt_x</p:attrName>
                                          <p:attrName>ppt_y</p:attrName>
                                        </p:attrNameLst>
                                      </p:cBhvr>
                                      <p:rCtr x="-8889" y="2454"/>
                                    </p:animMotion>
                                  </p:childTnLst>
                                </p:cTn>
                              </p:par>
                              <p:par>
                                <p:cTn id="73" presetID="42" presetClass="path" presetSubtype="0" accel="50000" decel="50000" fill="hold" grpId="2" nodeType="withEffect">
                                  <p:stCondLst>
                                    <p:cond delay="0"/>
                                  </p:stCondLst>
                                  <p:childTnLst>
                                    <p:animMotion origin="layout" path="M -1.94444E-6 7.40741E-7 L -0.46528 0.14699 " pathEditMode="relative" rAng="0" ptsTypes="AA">
                                      <p:cBhvr>
                                        <p:cTn id="74" dur="2000" fill="hold"/>
                                        <p:tgtEl>
                                          <p:spTgt spid="11"/>
                                        </p:tgtEl>
                                        <p:attrNameLst>
                                          <p:attrName>ppt_x</p:attrName>
                                          <p:attrName>ppt_y</p:attrName>
                                        </p:attrNameLst>
                                      </p:cBhvr>
                                      <p:rCtr x="-23264" y="7338"/>
                                    </p:animMotion>
                                  </p:childTnLst>
                                </p:cTn>
                              </p:par>
                              <p:par>
                                <p:cTn id="75" presetID="42" presetClass="path" presetSubtype="0" accel="50000" decel="50000" fill="hold" grpId="2" nodeType="withEffect">
                                  <p:stCondLst>
                                    <p:cond delay="0"/>
                                  </p:stCondLst>
                                  <p:childTnLst>
                                    <p:animMotion origin="layout" path="M 4.72222E-6 -2.96296E-6 L 0.32638 0.04954 " pathEditMode="relative" rAng="0" ptsTypes="AA">
                                      <p:cBhvr>
                                        <p:cTn id="76" dur="2000" fill="hold"/>
                                        <p:tgtEl>
                                          <p:spTgt spid="12"/>
                                        </p:tgtEl>
                                        <p:attrNameLst>
                                          <p:attrName>ppt_x</p:attrName>
                                          <p:attrName>ppt_y</p:attrName>
                                        </p:attrNameLst>
                                      </p:cBhvr>
                                      <p:rCtr x="16319" y="2477"/>
                                    </p:animMotion>
                                  </p:childTnLst>
                                </p:cTn>
                              </p:par>
                              <p:par>
                                <p:cTn id="77" presetID="42" presetClass="path" presetSubtype="0" accel="50000" decel="50000" fill="hold" grpId="2" nodeType="withEffect">
                                  <p:stCondLst>
                                    <p:cond delay="0"/>
                                  </p:stCondLst>
                                  <p:childTnLst>
                                    <p:animMotion origin="layout" path="M -3.61111E-6 -4.44444E-6 L -0.39913 0.24491 " pathEditMode="relative" rAng="0" ptsTypes="AA">
                                      <p:cBhvr>
                                        <p:cTn id="78" dur="2000" fill="hold"/>
                                        <p:tgtEl>
                                          <p:spTgt spid="13"/>
                                        </p:tgtEl>
                                        <p:attrNameLst>
                                          <p:attrName>ppt_x</p:attrName>
                                          <p:attrName>ppt_y</p:attrName>
                                        </p:attrNameLst>
                                      </p:cBhvr>
                                      <p:rCtr x="-19965" y="12245"/>
                                    </p:animMotion>
                                  </p:childTnLst>
                                </p:cTn>
                              </p:par>
                              <p:par>
                                <p:cTn id="79" presetID="42" presetClass="path" presetSubtype="0" accel="50000" decel="50000" fill="hold" grpId="2" nodeType="withEffect">
                                  <p:stCondLst>
                                    <p:cond delay="0"/>
                                  </p:stCondLst>
                                  <p:childTnLst>
                                    <p:animMotion origin="layout" path="M -4.72222E-6 -2.59259E-6 L 0.41268 0.14699 " pathEditMode="relative" rAng="0" ptsTypes="AA">
                                      <p:cBhvr>
                                        <p:cTn id="80" dur="2000" fill="hold"/>
                                        <p:tgtEl>
                                          <p:spTgt spid="14"/>
                                        </p:tgtEl>
                                        <p:attrNameLst>
                                          <p:attrName>ppt_x</p:attrName>
                                          <p:attrName>ppt_y</p:attrName>
                                        </p:attrNameLst>
                                      </p:cBhvr>
                                      <p:rCtr x="20625" y="7338"/>
                                    </p:animMotion>
                                  </p:childTnLst>
                                </p:cTn>
                              </p:par>
                              <p:par>
                                <p:cTn id="81" presetID="42" presetClass="path" presetSubtype="0" accel="50000" decel="50000" fill="hold" grpId="2" nodeType="withEffect">
                                  <p:stCondLst>
                                    <p:cond delay="0"/>
                                  </p:stCondLst>
                                  <p:childTnLst>
                                    <p:animMotion origin="layout" path="M -2.77778E-6 -1.11111E-6 L -0.30642 0.24468 " pathEditMode="relative" rAng="0" ptsTypes="AA">
                                      <p:cBhvr>
                                        <p:cTn id="82" dur="2000" fill="hold"/>
                                        <p:tgtEl>
                                          <p:spTgt spid="15"/>
                                        </p:tgtEl>
                                        <p:attrNameLst>
                                          <p:attrName>ppt_x</p:attrName>
                                          <p:attrName>ppt_y</p:attrName>
                                        </p:attrNameLst>
                                      </p:cBhvr>
                                      <p:rCtr x="-15330" y="12222"/>
                                    </p:animMotion>
                                  </p:childTnLst>
                                </p:cTn>
                              </p:par>
                              <p:par>
                                <p:cTn id="83" presetID="42" presetClass="path" presetSubtype="0" accel="50000" decel="50000" fill="hold" grpId="2" nodeType="withEffect">
                                  <p:stCondLst>
                                    <p:cond delay="0"/>
                                  </p:stCondLst>
                                  <p:childTnLst>
                                    <p:animMotion origin="layout" path="M 1.11022E-16 3.7037E-7 L -0.40521 0.24537 " pathEditMode="relative" rAng="0" ptsTypes="AA">
                                      <p:cBhvr>
                                        <p:cTn id="84" dur="2000" fill="hold"/>
                                        <p:tgtEl>
                                          <p:spTgt spid="16"/>
                                        </p:tgtEl>
                                        <p:attrNameLst>
                                          <p:attrName>ppt_x</p:attrName>
                                          <p:attrName>ppt_y</p:attrName>
                                        </p:attrNameLst>
                                      </p:cBhvr>
                                      <p:rCtr x="-20260" y="12269"/>
                                    </p:animMotion>
                                  </p:childTnLst>
                                </p:cTn>
                              </p:par>
                              <p:par>
                                <p:cTn id="85" presetID="42" presetClass="path" presetSubtype="0" accel="50000" decel="50000" fill="hold" grpId="2" nodeType="withEffect">
                                  <p:stCondLst>
                                    <p:cond delay="0"/>
                                  </p:stCondLst>
                                  <p:childTnLst>
                                    <p:animMotion origin="layout" path="M 3.05556E-6 2.22222E-6 L 0.39323 0.14676 " pathEditMode="relative" rAng="0" ptsTypes="AA">
                                      <p:cBhvr>
                                        <p:cTn id="86" dur="2000" fill="hold"/>
                                        <p:tgtEl>
                                          <p:spTgt spid="17"/>
                                        </p:tgtEl>
                                        <p:attrNameLst>
                                          <p:attrName>ppt_x</p:attrName>
                                          <p:attrName>ppt_y</p:attrName>
                                        </p:attrNameLst>
                                      </p:cBhvr>
                                      <p:rCtr x="19653" y="7338"/>
                                    </p:animMotion>
                                  </p:childTnLst>
                                </p:cTn>
                              </p:par>
                              <p:par>
                                <p:cTn id="87" presetID="42" presetClass="path" presetSubtype="0" accel="50000" decel="50000" fill="hold" grpId="2" nodeType="withEffect">
                                  <p:stCondLst>
                                    <p:cond delay="0"/>
                                  </p:stCondLst>
                                  <p:childTnLst>
                                    <p:animMotion origin="layout" path="M -3.88889E-6 7.40741E-7 L -0.43923 0.24421 " pathEditMode="relative" rAng="0" ptsTypes="AA">
                                      <p:cBhvr>
                                        <p:cTn id="88" dur="2000" fill="hold"/>
                                        <p:tgtEl>
                                          <p:spTgt spid="18"/>
                                        </p:tgtEl>
                                        <p:attrNameLst>
                                          <p:attrName>ppt_x</p:attrName>
                                          <p:attrName>ppt_y</p:attrName>
                                        </p:attrNameLst>
                                      </p:cBhvr>
                                      <p:rCtr x="-21962" y="12199"/>
                                    </p:animMotion>
                                  </p:childTnLst>
                                </p:cTn>
                              </p:par>
                              <p:par>
                                <p:cTn id="89" presetID="42" presetClass="path" presetSubtype="0" accel="50000" decel="50000" fill="hold" grpId="2" nodeType="withEffect">
                                  <p:stCondLst>
                                    <p:cond delay="0"/>
                                  </p:stCondLst>
                                  <p:childTnLst>
                                    <p:animMotion origin="layout" path="M -2.5E-6 -4.44444E-6 L 0.37118 0.14653 " pathEditMode="relative" rAng="0" ptsTypes="AA">
                                      <p:cBhvr>
                                        <p:cTn id="90" dur="2000" fill="hold"/>
                                        <p:tgtEl>
                                          <p:spTgt spid="19"/>
                                        </p:tgtEl>
                                        <p:attrNameLst>
                                          <p:attrName>ppt_x</p:attrName>
                                          <p:attrName>ppt_y</p:attrName>
                                        </p:attrNameLst>
                                      </p:cBhvr>
                                      <p:rCtr x="18559" y="7315"/>
                                    </p:animMotion>
                                  </p:childTnLst>
                                </p:cTn>
                              </p:par>
                              <p:par>
                                <p:cTn id="91" presetID="10" presetClass="exit" presetSubtype="0" fill="hold" grpId="1" nodeType="withEffect">
                                  <p:stCondLst>
                                    <p:cond delay="0"/>
                                  </p:stCondLst>
                                  <p:childTnLst>
                                    <p:animEffect transition="out" filter="fade">
                                      <p:cBhvr>
                                        <p:cTn id="92" dur="1250"/>
                                        <p:tgtEl>
                                          <p:spTgt spid="3074"/>
                                        </p:tgtEl>
                                      </p:cBhvr>
                                    </p:animEffect>
                                    <p:set>
                                      <p:cBhvr>
                                        <p:cTn id="93" dur="1" fill="hold">
                                          <p:stCondLst>
                                            <p:cond delay="1249"/>
                                          </p:stCondLst>
                                        </p:cTn>
                                        <p:tgtEl>
                                          <p:spTgt spid="3074"/>
                                        </p:tgtEl>
                                        <p:attrNameLst>
                                          <p:attrName>style.visibility</p:attrName>
                                        </p:attrNameLst>
                                      </p:cBhvr>
                                      <p:to>
                                        <p:strVal val="hidden"/>
                                      </p:to>
                                    </p:set>
                                  </p:childTnLst>
                                </p:cTn>
                              </p:par>
                            </p:childTnLst>
                          </p:cTn>
                        </p:par>
                        <p:par>
                          <p:cTn id="94" fill="hold">
                            <p:stCondLst>
                              <p:cond delay="2000"/>
                            </p:stCondLst>
                            <p:childTnLst>
                              <p:par>
                                <p:cTn id="95" presetID="10" presetClass="entr" presetSubtype="0" fill="hold" grpId="0" nodeType="afterEffect">
                                  <p:stCondLst>
                                    <p:cond delay="0"/>
                                  </p:stCondLst>
                                  <p:childTnLst>
                                    <p:set>
                                      <p:cBhvr>
                                        <p:cTn id="96" dur="1" fill="hold">
                                          <p:stCondLst>
                                            <p:cond delay="0"/>
                                          </p:stCondLst>
                                        </p:cTn>
                                        <p:tgtEl>
                                          <p:spTgt spid="2"/>
                                        </p:tgtEl>
                                        <p:attrNameLst>
                                          <p:attrName>style.visibility</p:attrName>
                                        </p:attrNameLst>
                                      </p:cBhvr>
                                      <p:to>
                                        <p:strVal val="visible"/>
                                      </p:to>
                                    </p:set>
                                    <p:animEffect transition="in" filter="fade">
                                      <p:cBhvr>
                                        <p:cTn id="97" dur="250"/>
                                        <p:tgtEl>
                                          <p:spTgt spid="2"/>
                                        </p:tgtEl>
                                      </p:cBhvr>
                                    </p:animEffect>
                                  </p:childTnLst>
                                </p:cTn>
                              </p:par>
                              <p:par>
                                <p:cTn id="98" presetID="10" presetClass="exit" presetSubtype="0" fill="hold" grpId="1" nodeType="withEffect">
                                  <p:stCondLst>
                                    <p:cond delay="0"/>
                                  </p:stCondLst>
                                  <p:childTnLst>
                                    <p:animEffect transition="out" filter="fade">
                                      <p:cBhvr>
                                        <p:cTn id="99" dur="500"/>
                                        <p:tgtEl>
                                          <p:spTgt spid="6"/>
                                        </p:tgtEl>
                                      </p:cBhvr>
                                    </p:animEffect>
                                    <p:set>
                                      <p:cBhvr>
                                        <p:cTn id="100" dur="1" fill="hold">
                                          <p:stCondLst>
                                            <p:cond delay="499"/>
                                          </p:stCondLst>
                                        </p:cTn>
                                        <p:tgtEl>
                                          <p:spTgt spid="6"/>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7"/>
                                        </p:tgtEl>
                                      </p:cBhvr>
                                    </p:animEffect>
                                    <p:set>
                                      <p:cBhvr>
                                        <p:cTn id="106" dur="1" fill="hold">
                                          <p:stCondLst>
                                            <p:cond delay="499"/>
                                          </p:stCondLst>
                                        </p:cTn>
                                        <p:tgtEl>
                                          <p:spTgt spid="7"/>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8"/>
                                        </p:tgtEl>
                                      </p:cBhvr>
                                    </p:animEffect>
                                    <p:set>
                                      <p:cBhvr>
                                        <p:cTn id="109" dur="1" fill="hold">
                                          <p:stCondLst>
                                            <p:cond delay="499"/>
                                          </p:stCondLst>
                                        </p:cTn>
                                        <p:tgtEl>
                                          <p:spTgt spid="8"/>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9"/>
                                        </p:tgtEl>
                                      </p:cBhvr>
                                    </p:animEffect>
                                    <p:set>
                                      <p:cBhvr>
                                        <p:cTn id="112" dur="1" fill="hold">
                                          <p:stCondLst>
                                            <p:cond delay="499"/>
                                          </p:stCondLst>
                                        </p:cTn>
                                        <p:tgtEl>
                                          <p:spTgt spid="9"/>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10"/>
                                        </p:tgtEl>
                                      </p:cBhvr>
                                    </p:animEffect>
                                    <p:set>
                                      <p:cBhvr>
                                        <p:cTn id="115" dur="1" fill="hold">
                                          <p:stCondLst>
                                            <p:cond delay="499"/>
                                          </p:stCondLst>
                                        </p:cTn>
                                        <p:tgtEl>
                                          <p:spTgt spid="10"/>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11"/>
                                        </p:tgtEl>
                                      </p:cBhvr>
                                    </p:animEffect>
                                    <p:set>
                                      <p:cBhvr>
                                        <p:cTn id="118" dur="1" fill="hold">
                                          <p:stCondLst>
                                            <p:cond delay="499"/>
                                          </p:stCondLst>
                                        </p:cTn>
                                        <p:tgtEl>
                                          <p:spTgt spid="11"/>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12"/>
                                        </p:tgtEl>
                                      </p:cBhvr>
                                    </p:animEffect>
                                    <p:set>
                                      <p:cBhvr>
                                        <p:cTn id="121" dur="1" fill="hold">
                                          <p:stCondLst>
                                            <p:cond delay="499"/>
                                          </p:stCondLst>
                                        </p:cTn>
                                        <p:tgtEl>
                                          <p:spTgt spid="12"/>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13"/>
                                        </p:tgtEl>
                                      </p:cBhvr>
                                    </p:animEffect>
                                    <p:set>
                                      <p:cBhvr>
                                        <p:cTn id="124" dur="1" fill="hold">
                                          <p:stCondLst>
                                            <p:cond delay="499"/>
                                          </p:stCondLst>
                                        </p:cTn>
                                        <p:tgtEl>
                                          <p:spTgt spid="13"/>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14"/>
                                        </p:tgtEl>
                                      </p:cBhvr>
                                    </p:animEffect>
                                    <p:set>
                                      <p:cBhvr>
                                        <p:cTn id="127" dur="1" fill="hold">
                                          <p:stCondLst>
                                            <p:cond delay="499"/>
                                          </p:stCondLst>
                                        </p:cTn>
                                        <p:tgtEl>
                                          <p:spTgt spid="14"/>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15"/>
                                        </p:tgtEl>
                                      </p:cBhvr>
                                    </p:animEffect>
                                    <p:set>
                                      <p:cBhvr>
                                        <p:cTn id="130" dur="1" fill="hold">
                                          <p:stCondLst>
                                            <p:cond delay="499"/>
                                          </p:stCondLst>
                                        </p:cTn>
                                        <p:tgtEl>
                                          <p:spTgt spid="15"/>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500"/>
                                        <p:tgtEl>
                                          <p:spTgt spid="16"/>
                                        </p:tgtEl>
                                      </p:cBhvr>
                                    </p:animEffect>
                                    <p:set>
                                      <p:cBhvr>
                                        <p:cTn id="133" dur="1" fill="hold">
                                          <p:stCondLst>
                                            <p:cond delay="499"/>
                                          </p:stCondLst>
                                        </p:cTn>
                                        <p:tgtEl>
                                          <p:spTgt spid="16"/>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17"/>
                                        </p:tgtEl>
                                      </p:cBhvr>
                                    </p:animEffect>
                                    <p:set>
                                      <p:cBhvr>
                                        <p:cTn id="136" dur="1" fill="hold">
                                          <p:stCondLst>
                                            <p:cond delay="499"/>
                                          </p:stCondLst>
                                        </p:cTn>
                                        <p:tgtEl>
                                          <p:spTgt spid="17"/>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500"/>
                                        <p:tgtEl>
                                          <p:spTgt spid="18"/>
                                        </p:tgtEl>
                                      </p:cBhvr>
                                    </p:animEffect>
                                    <p:set>
                                      <p:cBhvr>
                                        <p:cTn id="139" dur="1" fill="hold">
                                          <p:stCondLst>
                                            <p:cond delay="499"/>
                                          </p:stCondLst>
                                        </p:cTn>
                                        <p:tgtEl>
                                          <p:spTgt spid="18"/>
                                        </p:tgtEl>
                                        <p:attrNameLst>
                                          <p:attrName>style.visibility</p:attrName>
                                        </p:attrNameLst>
                                      </p:cBhvr>
                                      <p:to>
                                        <p:strVal val="hidden"/>
                                      </p:to>
                                    </p:set>
                                  </p:childTnLst>
                                </p:cTn>
                              </p:par>
                              <p:par>
                                <p:cTn id="140" presetID="10" presetClass="exit" presetSubtype="0" fill="hold" grpId="1" nodeType="withEffect">
                                  <p:stCondLst>
                                    <p:cond delay="0"/>
                                  </p:stCondLst>
                                  <p:childTnLst>
                                    <p:animEffect transition="out" filter="fade">
                                      <p:cBhvr>
                                        <p:cTn id="141" dur="500"/>
                                        <p:tgtEl>
                                          <p:spTgt spid="19"/>
                                        </p:tgtEl>
                                      </p:cBhvr>
                                    </p:animEffect>
                                    <p:set>
                                      <p:cBhvr>
                                        <p:cTn id="142" dur="1" fill="hold">
                                          <p:stCondLst>
                                            <p:cond delay="499"/>
                                          </p:stCondLst>
                                        </p:cTn>
                                        <p:tgtEl>
                                          <p:spTgt spid="19"/>
                                        </p:tgtEl>
                                        <p:attrNameLst>
                                          <p:attrName>style.visibility</p:attrName>
                                        </p:attrNameLst>
                                      </p:cBhvr>
                                      <p:to>
                                        <p:strVal val="hidden"/>
                                      </p:to>
                                    </p:set>
                                  </p:childTnLst>
                                </p:cTn>
                              </p:par>
                            </p:childTnLst>
                          </p:cTn>
                        </p:par>
                        <p:par>
                          <p:cTn id="143" fill="hold">
                            <p:stCondLst>
                              <p:cond delay="2500"/>
                            </p:stCondLst>
                            <p:childTnLst>
                              <p:par>
                                <p:cTn id="144" presetID="0" presetClass="entr" presetSubtype="0" fill="hold" grpId="0" nodeType="afterEffect">
                                  <p:stCondLst>
                                    <p:cond delay="0"/>
                                  </p:stCondLst>
                                  <p:childTnLst>
                                    <p:set>
                                      <p:cBhvr>
                                        <p:cTn id="145" dur="1" fill="hold">
                                          <p:stCondLst>
                                            <p:cond delay="0"/>
                                          </p:stCondLst>
                                        </p:cTn>
                                        <p:tgtEl>
                                          <p:spTgt spid="3073"/>
                                        </p:tgtEl>
                                        <p:attrNameLst>
                                          <p:attrName>style.visibility</p:attrName>
                                        </p:attrNameLst>
                                      </p:cBhvr>
                                      <p:to>
                                        <p:strVal val="visible"/>
                                      </p:to>
                                    </p:set>
                                    <p:animEffect transition="in" filter="dissolve">
                                      <p:cBhvr>
                                        <p:cTn id="146" dur="500">
                                          <p:stCondLst>
                                            <p:cond delay="0"/>
                                          </p:stCondLst>
                                        </p:cTn>
                                        <p:tgtEl>
                                          <p:spTgt spid="3073"/>
                                        </p:tgtEl>
                                      </p:cBhvr>
                                    </p:animEffect>
                                    <p:anim to="" calcmode="lin" valueType="num">
                                      <p:cBhvr>
                                        <p:cTn id="147" dur="500" fill="hold">
                                          <p:stCondLst>
                                            <p:cond delay="0"/>
                                          </p:stCondLst>
                                        </p:cTn>
                                        <p:tgtEl>
                                          <p:spTgt spid="3073"/>
                                        </p:tgtEl>
                                        <p:attrNameLst>
                                          <p:attrName>ppt_w</p:attrName>
                                        </p:attrNameLst>
                                      </p:cBhvr>
                                      <p:tavLst>
                                        <p:tav tm="0">
                                          <p:val>
                                            <p:strVal val="#ppt_w*4"/>
                                          </p:val>
                                        </p:tav>
                                        <p:tav tm="100000">
                                          <p:val>
                                            <p:strVal val="#ppt_w"/>
                                          </p:val>
                                        </p:tav>
                                      </p:tavLst>
                                    </p:anim>
                                    <p:anim to="" calcmode="lin" valueType="num">
                                      <p:cBhvr>
                                        <p:cTn id="148" dur="500" fill="hold">
                                          <p:stCondLst>
                                            <p:cond delay="0"/>
                                          </p:stCondLst>
                                        </p:cTn>
                                        <p:tgtEl>
                                          <p:spTgt spid="3073"/>
                                        </p:tgtEl>
                                        <p:attrNameLst>
                                          <p:attrName>ppt_h</p:attrName>
                                        </p:attrNameLst>
                                      </p:cBhvr>
                                      <p:tavLst>
                                        <p:tav tm="0">
                                          <p:val>
                                            <p:strVal val="#ppt_h*4"/>
                                          </p:val>
                                        </p:tav>
                                        <p:tav tm="100000">
                                          <p:val>
                                            <p:strVal val="#ppt_h"/>
                                          </p:val>
                                        </p:tav>
                                      </p:tavLst>
                                    </p:anim>
                                  </p:childTnLst>
                                </p:cTn>
                              </p:par>
                            </p:childTnLst>
                          </p:cTn>
                        </p:par>
                      </p:childTnLst>
                    </p:cTn>
                  </p:par>
                  <p:par>
                    <p:cTn id="149" fill="hold">
                      <p:stCondLst>
                        <p:cond delay="indefinite"/>
                      </p:stCondLst>
                      <p:childTnLst>
                        <p:par>
                          <p:cTn id="150" fill="hold">
                            <p:stCondLst>
                              <p:cond delay="0"/>
                            </p:stCondLst>
                            <p:childTnLst>
                              <p:par>
                                <p:cTn id="151" presetID="0" presetClass="entr" presetSubtype="0" fill="hold" grpId="0" nodeType="clickEffect">
                                  <p:stCondLst>
                                    <p:cond delay="0"/>
                                  </p:stCondLst>
                                  <p:childTnLst>
                                    <p:set>
                                      <p:cBhvr>
                                        <p:cTn id="152" dur="1" fill="hold">
                                          <p:stCondLst>
                                            <p:cond delay="0"/>
                                          </p:stCondLst>
                                        </p:cTn>
                                        <p:tgtEl>
                                          <p:spTgt spid="3075"/>
                                        </p:tgtEl>
                                        <p:attrNameLst>
                                          <p:attrName>style.visibility</p:attrName>
                                        </p:attrNameLst>
                                      </p:cBhvr>
                                      <p:to>
                                        <p:strVal val="visible"/>
                                      </p:to>
                                    </p:set>
                                    <p:animEffect transition="in" filter="dissolve">
                                      <p:cBhvr>
                                        <p:cTn id="153" dur="500">
                                          <p:stCondLst>
                                            <p:cond delay="0"/>
                                          </p:stCondLst>
                                        </p:cTn>
                                        <p:tgtEl>
                                          <p:spTgt spid="3075"/>
                                        </p:tgtEl>
                                      </p:cBhvr>
                                    </p:animEffect>
                                    <p:anim to="" calcmode="lin" valueType="num">
                                      <p:cBhvr>
                                        <p:cTn id="154" dur="500" fill="hold">
                                          <p:stCondLst>
                                            <p:cond delay="0"/>
                                          </p:stCondLst>
                                        </p:cTn>
                                        <p:tgtEl>
                                          <p:spTgt spid="3075"/>
                                        </p:tgtEl>
                                        <p:attrNameLst>
                                          <p:attrName>ppt_w</p:attrName>
                                        </p:attrNameLst>
                                      </p:cBhvr>
                                      <p:tavLst>
                                        <p:tav tm="0">
                                          <p:val>
                                            <p:strVal val="#ppt_w*4"/>
                                          </p:val>
                                        </p:tav>
                                        <p:tav tm="100000">
                                          <p:val>
                                            <p:strVal val="#ppt_w"/>
                                          </p:val>
                                        </p:tav>
                                      </p:tavLst>
                                    </p:anim>
                                    <p:anim to="" calcmode="lin" valueType="num">
                                      <p:cBhvr>
                                        <p:cTn id="155" dur="500" fill="hold">
                                          <p:stCondLst>
                                            <p:cond delay="0"/>
                                          </p:stCondLst>
                                        </p:cTn>
                                        <p:tgtEl>
                                          <p:spTgt spid="3075"/>
                                        </p:tgtEl>
                                        <p:attrNameLst>
                                          <p:attrName>ppt_h</p:attrName>
                                        </p:attrNameLst>
                                      </p:cBhvr>
                                      <p:tavLst>
                                        <p:tav tm="0">
                                          <p:val>
                                            <p:strVal val="#ppt_h*4"/>
                                          </p:val>
                                        </p:tav>
                                        <p:tav tm="100000">
                                          <p:val>
                                            <p:strVal val="#ppt_h"/>
                                          </p:val>
                                        </p:tav>
                                      </p:tavLst>
                                    </p:anim>
                                  </p:childTnLst>
                                </p:cTn>
                              </p:par>
                            </p:childTnLst>
                          </p:cTn>
                        </p:par>
                        <p:par>
                          <p:cTn id="156" fill="hold">
                            <p:stCondLst>
                              <p:cond delay="500"/>
                            </p:stCondLst>
                            <p:childTnLst>
                              <p:par>
                                <p:cTn id="157" presetID="22" presetClass="entr" presetSubtype="8" fill="hold" grpId="0" nodeType="afterEffect">
                                  <p:stCondLst>
                                    <p:cond delay="0"/>
                                  </p:stCondLst>
                                  <p:childTnLst>
                                    <p:set>
                                      <p:cBhvr>
                                        <p:cTn id="158" dur="1" fill="hold">
                                          <p:stCondLst>
                                            <p:cond delay="0"/>
                                          </p:stCondLst>
                                        </p:cTn>
                                        <p:tgtEl>
                                          <p:spTgt spid="22"/>
                                        </p:tgtEl>
                                        <p:attrNameLst>
                                          <p:attrName>style.visibility</p:attrName>
                                        </p:attrNameLst>
                                      </p:cBhvr>
                                      <p:to>
                                        <p:strVal val="visible"/>
                                      </p:to>
                                    </p:set>
                                    <p:animEffect transition="in" filter="wipe(left)">
                                      <p:cBhvr>
                                        <p:cTn id="159" dur="500"/>
                                        <p:tgtEl>
                                          <p:spTgt spid="22"/>
                                        </p:tgtEl>
                                      </p:cBhvr>
                                    </p:animEffect>
                                  </p:childTnLst>
                                </p:cTn>
                              </p:par>
                            </p:childTnLst>
                          </p:cTn>
                        </p:par>
                      </p:childTnLst>
                    </p:cTn>
                  </p:par>
                  <p:par>
                    <p:cTn id="160" fill="hold">
                      <p:stCondLst>
                        <p:cond delay="indefinite"/>
                      </p:stCondLst>
                      <p:childTnLst>
                        <p:par>
                          <p:cTn id="161" fill="hold">
                            <p:stCondLst>
                              <p:cond delay="0"/>
                            </p:stCondLst>
                            <p:childTnLst>
                              <p:par>
                                <p:cTn id="162" presetID="53" presetClass="exit" presetSubtype="32" fill="hold" grpId="1" nodeType="clickEffect">
                                  <p:stCondLst>
                                    <p:cond delay="0"/>
                                  </p:stCondLst>
                                  <p:childTnLst>
                                    <p:anim calcmode="lin" valueType="num">
                                      <p:cBhvr>
                                        <p:cTn id="163" dur="500"/>
                                        <p:tgtEl>
                                          <p:spTgt spid="3073"/>
                                        </p:tgtEl>
                                        <p:attrNameLst>
                                          <p:attrName>ppt_w</p:attrName>
                                        </p:attrNameLst>
                                      </p:cBhvr>
                                      <p:tavLst>
                                        <p:tav tm="0">
                                          <p:val>
                                            <p:strVal val="ppt_w"/>
                                          </p:val>
                                        </p:tav>
                                        <p:tav tm="100000">
                                          <p:val>
                                            <p:fltVal val="0"/>
                                          </p:val>
                                        </p:tav>
                                      </p:tavLst>
                                    </p:anim>
                                    <p:anim calcmode="lin" valueType="num">
                                      <p:cBhvr>
                                        <p:cTn id="164" dur="500"/>
                                        <p:tgtEl>
                                          <p:spTgt spid="3073"/>
                                        </p:tgtEl>
                                        <p:attrNameLst>
                                          <p:attrName>ppt_h</p:attrName>
                                        </p:attrNameLst>
                                      </p:cBhvr>
                                      <p:tavLst>
                                        <p:tav tm="0">
                                          <p:val>
                                            <p:strVal val="ppt_h"/>
                                          </p:val>
                                        </p:tav>
                                        <p:tav tm="100000">
                                          <p:val>
                                            <p:fltVal val="0"/>
                                          </p:val>
                                        </p:tav>
                                      </p:tavLst>
                                    </p:anim>
                                    <p:animEffect transition="out" filter="fade">
                                      <p:cBhvr>
                                        <p:cTn id="165" dur="500"/>
                                        <p:tgtEl>
                                          <p:spTgt spid="3073"/>
                                        </p:tgtEl>
                                      </p:cBhvr>
                                    </p:animEffect>
                                    <p:set>
                                      <p:cBhvr>
                                        <p:cTn id="166" dur="1" fill="hold">
                                          <p:stCondLst>
                                            <p:cond delay="499"/>
                                          </p:stCondLst>
                                        </p:cTn>
                                        <p:tgtEl>
                                          <p:spTgt spid="3073"/>
                                        </p:tgtEl>
                                        <p:attrNameLst>
                                          <p:attrName>style.visibility</p:attrName>
                                        </p:attrNameLst>
                                      </p:cBhvr>
                                      <p:to>
                                        <p:strVal val="hidden"/>
                                      </p:to>
                                    </p:set>
                                  </p:childTnLst>
                                </p:cTn>
                              </p:par>
                              <p:par>
                                <p:cTn id="167" presetID="53" presetClass="exit" presetSubtype="32" fill="hold" grpId="1" nodeType="withEffect">
                                  <p:stCondLst>
                                    <p:cond delay="0"/>
                                  </p:stCondLst>
                                  <p:childTnLst>
                                    <p:anim calcmode="lin" valueType="num">
                                      <p:cBhvr>
                                        <p:cTn id="168" dur="500"/>
                                        <p:tgtEl>
                                          <p:spTgt spid="3075"/>
                                        </p:tgtEl>
                                        <p:attrNameLst>
                                          <p:attrName>ppt_w</p:attrName>
                                        </p:attrNameLst>
                                      </p:cBhvr>
                                      <p:tavLst>
                                        <p:tav tm="0">
                                          <p:val>
                                            <p:strVal val="ppt_w"/>
                                          </p:val>
                                        </p:tav>
                                        <p:tav tm="100000">
                                          <p:val>
                                            <p:fltVal val="0"/>
                                          </p:val>
                                        </p:tav>
                                      </p:tavLst>
                                    </p:anim>
                                    <p:anim calcmode="lin" valueType="num">
                                      <p:cBhvr>
                                        <p:cTn id="169" dur="500"/>
                                        <p:tgtEl>
                                          <p:spTgt spid="3075"/>
                                        </p:tgtEl>
                                        <p:attrNameLst>
                                          <p:attrName>ppt_h</p:attrName>
                                        </p:attrNameLst>
                                      </p:cBhvr>
                                      <p:tavLst>
                                        <p:tav tm="0">
                                          <p:val>
                                            <p:strVal val="ppt_h"/>
                                          </p:val>
                                        </p:tav>
                                        <p:tav tm="100000">
                                          <p:val>
                                            <p:fltVal val="0"/>
                                          </p:val>
                                        </p:tav>
                                      </p:tavLst>
                                    </p:anim>
                                    <p:animEffect transition="out" filter="fade">
                                      <p:cBhvr>
                                        <p:cTn id="170" dur="500"/>
                                        <p:tgtEl>
                                          <p:spTgt spid="3075"/>
                                        </p:tgtEl>
                                      </p:cBhvr>
                                    </p:animEffect>
                                    <p:set>
                                      <p:cBhvr>
                                        <p:cTn id="171" dur="1" fill="hold">
                                          <p:stCondLst>
                                            <p:cond delay="499"/>
                                          </p:stCondLst>
                                        </p:cTn>
                                        <p:tgtEl>
                                          <p:spTgt spid="3075"/>
                                        </p:tgtEl>
                                        <p:attrNameLst>
                                          <p:attrName>style.visibility</p:attrName>
                                        </p:attrNameLst>
                                      </p:cBhvr>
                                      <p:to>
                                        <p:strVal val="hidden"/>
                                      </p:to>
                                    </p:set>
                                  </p:childTnLst>
                                </p:cTn>
                              </p:par>
                              <p:par>
                                <p:cTn id="172" presetID="23" presetClass="entr" presetSubtype="16" fill="hold" grpId="0" nodeType="withEffect">
                                  <p:stCondLst>
                                    <p:cond delay="250"/>
                                  </p:stCondLst>
                                  <p:childTnLst>
                                    <p:set>
                                      <p:cBhvr>
                                        <p:cTn id="173" dur="1" fill="hold">
                                          <p:stCondLst>
                                            <p:cond delay="0"/>
                                          </p:stCondLst>
                                        </p:cTn>
                                        <p:tgtEl>
                                          <p:spTgt spid="23"/>
                                        </p:tgtEl>
                                        <p:attrNameLst>
                                          <p:attrName>style.visibility</p:attrName>
                                        </p:attrNameLst>
                                      </p:cBhvr>
                                      <p:to>
                                        <p:strVal val="visible"/>
                                      </p:to>
                                    </p:set>
                                    <p:anim calcmode="lin" valueType="num">
                                      <p:cBhvr>
                                        <p:cTn id="174" dur="500" fill="hold"/>
                                        <p:tgtEl>
                                          <p:spTgt spid="23"/>
                                        </p:tgtEl>
                                        <p:attrNameLst>
                                          <p:attrName>ppt_w</p:attrName>
                                        </p:attrNameLst>
                                      </p:cBhvr>
                                      <p:tavLst>
                                        <p:tav tm="0">
                                          <p:val>
                                            <p:fltVal val="0"/>
                                          </p:val>
                                        </p:tav>
                                        <p:tav tm="100000">
                                          <p:val>
                                            <p:strVal val="#ppt_w"/>
                                          </p:val>
                                        </p:tav>
                                      </p:tavLst>
                                    </p:anim>
                                    <p:anim calcmode="lin" valueType="num">
                                      <p:cBhvr>
                                        <p:cTn id="175" dur="500" fill="hold"/>
                                        <p:tgtEl>
                                          <p:spTgt spid="23"/>
                                        </p:tgtEl>
                                        <p:attrNameLst>
                                          <p:attrName>ppt_h</p:attrName>
                                        </p:attrNameLst>
                                      </p:cBhvr>
                                      <p:tavLst>
                                        <p:tav tm="0">
                                          <p:val>
                                            <p:fltVal val="0"/>
                                          </p:val>
                                        </p:tav>
                                        <p:tav tm="100000">
                                          <p:val>
                                            <p:strVal val="#ppt_h"/>
                                          </p:val>
                                        </p:tav>
                                      </p:tavLst>
                                    </p:anim>
                                  </p:childTnLst>
                                </p:cTn>
                              </p:par>
                            </p:childTnLst>
                          </p:cTn>
                        </p:par>
                      </p:childTnLst>
                    </p:cTn>
                  </p:par>
                  <p:par>
                    <p:cTn id="176" fill="hold">
                      <p:stCondLst>
                        <p:cond delay="indefinite"/>
                      </p:stCondLst>
                      <p:childTnLst>
                        <p:par>
                          <p:cTn id="177" fill="hold">
                            <p:stCondLst>
                              <p:cond delay="0"/>
                            </p:stCondLst>
                            <p:childTnLst>
                              <p:par>
                                <p:cTn id="178" presetID="23" presetClass="entr" presetSubtype="16" fill="hold" grpId="0" nodeType="clickEffect">
                                  <p:stCondLst>
                                    <p:cond delay="250"/>
                                  </p:stCondLst>
                                  <p:childTnLst>
                                    <p:set>
                                      <p:cBhvr>
                                        <p:cTn id="179" dur="1" fill="hold">
                                          <p:stCondLst>
                                            <p:cond delay="0"/>
                                          </p:stCondLst>
                                        </p:cTn>
                                        <p:tgtEl>
                                          <p:spTgt spid="24"/>
                                        </p:tgtEl>
                                        <p:attrNameLst>
                                          <p:attrName>style.visibility</p:attrName>
                                        </p:attrNameLst>
                                      </p:cBhvr>
                                      <p:to>
                                        <p:strVal val="visible"/>
                                      </p:to>
                                    </p:set>
                                    <p:anim calcmode="lin" valueType="num">
                                      <p:cBhvr>
                                        <p:cTn id="180" dur="500" fill="hold"/>
                                        <p:tgtEl>
                                          <p:spTgt spid="24"/>
                                        </p:tgtEl>
                                        <p:attrNameLst>
                                          <p:attrName>ppt_w</p:attrName>
                                        </p:attrNameLst>
                                      </p:cBhvr>
                                      <p:tavLst>
                                        <p:tav tm="0">
                                          <p:val>
                                            <p:fltVal val="0"/>
                                          </p:val>
                                        </p:tav>
                                        <p:tav tm="100000">
                                          <p:val>
                                            <p:strVal val="#ppt_w"/>
                                          </p:val>
                                        </p:tav>
                                      </p:tavLst>
                                    </p:anim>
                                    <p:anim calcmode="lin" valueType="num">
                                      <p:cBhvr>
                                        <p:cTn id="181" dur="500" fill="hold"/>
                                        <p:tgtEl>
                                          <p:spTgt spid="24"/>
                                        </p:tgtEl>
                                        <p:attrNameLst>
                                          <p:attrName>ppt_h</p:attrName>
                                        </p:attrNameLst>
                                      </p:cBhvr>
                                      <p:tavLst>
                                        <p:tav tm="0">
                                          <p:val>
                                            <p:fltVal val="0"/>
                                          </p:val>
                                        </p:tav>
                                        <p:tav tm="100000">
                                          <p:val>
                                            <p:strVal val="#ppt_h"/>
                                          </p:val>
                                        </p:tav>
                                      </p:tavLst>
                                    </p:anim>
                                  </p:childTnLst>
                                </p:cTn>
                              </p:par>
                              <p:par>
                                <p:cTn id="182" presetID="23" presetClass="exit" presetSubtype="32" fill="hold" grpId="1" nodeType="withEffect">
                                  <p:stCondLst>
                                    <p:cond delay="0"/>
                                  </p:stCondLst>
                                  <p:childTnLst>
                                    <p:anim calcmode="lin" valueType="num">
                                      <p:cBhvr>
                                        <p:cTn id="183" dur="500"/>
                                        <p:tgtEl>
                                          <p:spTgt spid="23"/>
                                        </p:tgtEl>
                                        <p:attrNameLst>
                                          <p:attrName>ppt_w</p:attrName>
                                        </p:attrNameLst>
                                      </p:cBhvr>
                                      <p:tavLst>
                                        <p:tav tm="0">
                                          <p:val>
                                            <p:strVal val="ppt_w"/>
                                          </p:val>
                                        </p:tav>
                                        <p:tav tm="100000">
                                          <p:val>
                                            <p:fltVal val="0"/>
                                          </p:val>
                                        </p:tav>
                                      </p:tavLst>
                                    </p:anim>
                                    <p:anim calcmode="lin" valueType="num">
                                      <p:cBhvr>
                                        <p:cTn id="184" dur="500"/>
                                        <p:tgtEl>
                                          <p:spTgt spid="23"/>
                                        </p:tgtEl>
                                        <p:attrNameLst>
                                          <p:attrName>ppt_h</p:attrName>
                                        </p:attrNameLst>
                                      </p:cBhvr>
                                      <p:tavLst>
                                        <p:tav tm="0">
                                          <p:val>
                                            <p:strVal val="ppt_h"/>
                                          </p:val>
                                        </p:tav>
                                        <p:tav tm="100000">
                                          <p:val>
                                            <p:fltVal val="0"/>
                                          </p:val>
                                        </p:tav>
                                      </p:tavLst>
                                    </p:anim>
                                    <p:set>
                                      <p:cBhvr>
                                        <p:cTn id="185" dur="1" fill="hold">
                                          <p:stCondLst>
                                            <p:cond delay="499"/>
                                          </p:stCondLst>
                                        </p:cTn>
                                        <p:tgtEl>
                                          <p:spTgt spid="23"/>
                                        </p:tgtEl>
                                        <p:attrNameLst>
                                          <p:attrName>style.visibility</p:attrName>
                                        </p:attrNameLst>
                                      </p:cBhvr>
                                      <p:to>
                                        <p:strVal val="hidden"/>
                                      </p:to>
                                    </p:set>
                                  </p:childTnLst>
                                </p:cTn>
                              </p:par>
                            </p:childTnLst>
                          </p:cTn>
                        </p:par>
                      </p:childTnLst>
                    </p:cTn>
                  </p:par>
                  <p:par>
                    <p:cTn id="186" fill="hold">
                      <p:stCondLst>
                        <p:cond delay="indefinite"/>
                      </p:stCondLst>
                      <p:childTnLst>
                        <p:par>
                          <p:cTn id="187" fill="hold">
                            <p:stCondLst>
                              <p:cond delay="0"/>
                            </p:stCondLst>
                            <p:childTnLst>
                              <p:par>
                                <p:cTn id="188" presetID="23" presetClass="entr" presetSubtype="16" fill="hold" grpId="0" nodeType="clickEffect">
                                  <p:stCondLst>
                                    <p:cond delay="250"/>
                                  </p:stCondLst>
                                  <p:childTnLst>
                                    <p:set>
                                      <p:cBhvr>
                                        <p:cTn id="189" dur="1" fill="hold">
                                          <p:stCondLst>
                                            <p:cond delay="0"/>
                                          </p:stCondLst>
                                        </p:cTn>
                                        <p:tgtEl>
                                          <p:spTgt spid="25"/>
                                        </p:tgtEl>
                                        <p:attrNameLst>
                                          <p:attrName>style.visibility</p:attrName>
                                        </p:attrNameLst>
                                      </p:cBhvr>
                                      <p:to>
                                        <p:strVal val="visible"/>
                                      </p:to>
                                    </p:set>
                                    <p:anim calcmode="lin" valueType="num">
                                      <p:cBhvr>
                                        <p:cTn id="190" dur="500" fill="hold"/>
                                        <p:tgtEl>
                                          <p:spTgt spid="25"/>
                                        </p:tgtEl>
                                        <p:attrNameLst>
                                          <p:attrName>ppt_w</p:attrName>
                                        </p:attrNameLst>
                                      </p:cBhvr>
                                      <p:tavLst>
                                        <p:tav tm="0">
                                          <p:val>
                                            <p:fltVal val="0"/>
                                          </p:val>
                                        </p:tav>
                                        <p:tav tm="100000">
                                          <p:val>
                                            <p:strVal val="#ppt_w"/>
                                          </p:val>
                                        </p:tav>
                                      </p:tavLst>
                                    </p:anim>
                                    <p:anim calcmode="lin" valueType="num">
                                      <p:cBhvr>
                                        <p:cTn id="191" dur="500" fill="hold"/>
                                        <p:tgtEl>
                                          <p:spTgt spid="25"/>
                                        </p:tgtEl>
                                        <p:attrNameLst>
                                          <p:attrName>ppt_h</p:attrName>
                                        </p:attrNameLst>
                                      </p:cBhvr>
                                      <p:tavLst>
                                        <p:tav tm="0">
                                          <p:val>
                                            <p:fltVal val="0"/>
                                          </p:val>
                                        </p:tav>
                                        <p:tav tm="100000">
                                          <p:val>
                                            <p:strVal val="#ppt_h"/>
                                          </p:val>
                                        </p:tav>
                                      </p:tavLst>
                                    </p:anim>
                                  </p:childTnLst>
                                </p:cTn>
                              </p:par>
                              <p:par>
                                <p:cTn id="192" presetID="23" presetClass="exit" presetSubtype="32" fill="hold" grpId="1" nodeType="withEffect">
                                  <p:stCondLst>
                                    <p:cond delay="0"/>
                                  </p:stCondLst>
                                  <p:childTnLst>
                                    <p:anim calcmode="lin" valueType="num">
                                      <p:cBhvr>
                                        <p:cTn id="193" dur="500"/>
                                        <p:tgtEl>
                                          <p:spTgt spid="24"/>
                                        </p:tgtEl>
                                        <p:attrNameLst>
                                          <p:attrName>ppt_w</p:attrName>
                                        </p:attrNameLst>
                                      </p:cBhvr>
                                      <p:tavLst>
                                        <p:tav tm="0">
                                          <p:val>
                                            <p:strVal val="ppt_w"/>
                                          </p:val>
                                        </p:tav>
                                        <p:tav tm="100000">
                                          <p:val>
                                            <p:fltVal val="0"/>
                                          </p:val>
                                        </p:tav>
                                      </p:tavLst>
                                    </p:anim>
                                    <p:anim calcmode="lin" valueType="num">
                                      <p:cBhvr>
                                        <p:cTn id="194" dur="500"/>
                                        <p:tgtEl>
                                          <p:spTgt spid="24"/>
                                        </p:tgtEl>
                                        <p:attrNameLst>
                                          <p:attrName>ppt_h</p:attrName>
                                        </p:attrNameLst>
                                      </p:cBhvr>
                                      <p:tavLst>
                                        <p:tav tm="0">
                                          <p:val>
                                            <p:strVal val="ppt_h"/>
                                          </p:val>
                                        </p:tav>
                                        <p:tav tm="100000">
                                          <p:val>
                                            <p:fltVal val="0"/>
                                          </p:val>
                                        </p:tav>
                                      </p:tavLst>
                                    </p:anim>
                                    <p:set>
                                      <p:cBhvr>
                                        <p:cTn id="195" dur="1" fill="hold">
                                          <p:stCondLst>
                                            <p:cond delay="499"/>
                                          </p:stCondLst>
                                        </p:cTn>
                                        <p:tgtEl>
                                          <p:spTgt spid="24"/>
                                        </p:tgtEl>
                                        <p:attrNameLst>
                                          <p:attrName>style.visibility</p:attrName>
                                        </p:attrNameLst>
                                      </p:cBhvr>
                                      <p:to>
                                        <p:strVal val="hidden"/>
                                      </p:to>
                                    </p:set>
                                  </p:childTnLst>
                                </p:cTn>
                              </p:par>
                            </p:childTnLst>
                          </p:cTn>
                        </p:par>
                      </p:childTnLst>
                    </p:cTn>
                  </p:par>
                  <p:par>
                    <p:cTn id="196" fill="hold">
                      <p:stCondLst>
                        <p:cond delay="indefinite"/>
                      </p:stCondLst>
                      <p:childTnLst>
                        <p:par>
                          <p:cTn id="197" fill="hold">
                            <p:stCondLst>
                              <p:cond delay="0"/>
                            </p:stCondLst>
                            <p:childTnLst>
                              <p:par>
                                <p:cTn id="198" presetID="23" presetClass="entr" presetSubtype="16" fill="hold" grpId="0" nodeType="clickEffect">
                                  <p:stCondLst>
                                    <p:cond delay="250"/>
                                  </p:stCondLst>
                                  <p:childTnLst>
                                    <p:set>
                                      <p:cBhvr>
                                        <p:cTn id="199" dur="1" fill="hold">
                                          <p:stCondLst>
                                            <p:cond delay="0"/>
                                          </p:stCondLst>
                                        </p:cTn>
                                        <p:tgtEl>
                                          <p:spTgt spid="26"/>
                                        </p:tgtEl>
                                        <p:attrNameLst>
                                          <p:attrName>style.visibility</p:attrName>
                                        </p:attrNameLst>
                                      </p:cBhvr>
                                      <p:to>
                                        <p:strVal val="visible"/>
                                      </p:to>
                                    </p:set>
                                    <p:anim calcmode="lin" valueType="num">
                                      <p:cBhvr>
                                        <p:cTn id="200" dur="500" fill="hold"/>
                                        <p:tgtEl>
                                          <p:spTgt spid="26"/>
                                        </p:tgtEl>
                                        <p:attrNameLst>
                                          <p:attrName>ppt_w</p:attrName>
                                        </p:attrNameLst>
                                      </p:cBhvr>
                                      <p:tavLst>
                                        <p:tav tm="0">
                                          <p:val>
                                            <p:fltVal val="0"/>
                                          </p:val>
                                        </p:tav>
                                        <p:tav tm="100000">
                                          <p:val>
                                            <p:strVal val="#ppt_w"/>
                                          </p:val>
                                        </p:tav>
                                      </p:tavLst>
                                    </p:anim>
                                    <p:anim calcmode="lin" valueType="num">
                                      <p:cBhvr>
                                        <p:cTn id="201" dur="500" fill="hold"/>
                                        <p:tgtEl>
                                          <p:spTgt spid="26"/>
                                        </p:tgtEl>
                                        <p:attrNameLst>
                                          <p:attrName>ppt_h</p:attrName>
                                        </p:attrNameLst>
                                      </p:cBhvr>
                                      <p:tavLst>
                                        <p:tav tm="0">
                                          <p:val>
                                            <p:fltVal val="0"/>
                                          </p:val>
                                        </p:tav>
                                        <p:tav tm="100000">
                                          <p:val>
                                            <p:strVal val="#ppt_h"/>
                                          </p:val>
                                        </p:tav>
                                      </p:tavLst>
                                    </p:anim>
                                  </p:childTnLst>
                                </p:cTn>
                              </p:par>
                              <p:par>
                                <p:cTn id="202" presetID="23" presetClass="exit" presetSubtype="32" fill="hold" grpId="1" nodeType="withEffect">
                                  <p:stCondLst>
                                    <p:cond delay="0"/>
                                  </p:stCondLst>
                                  <p:childTnLst>
                                    <p:anim calcmode="lin" valueType="num">
                                      <p:cBhvr>
                                        <p:cTn id="203" dur="500"/>
                                        <p:tgtEl>
                                          <p:spTgt spid="25"/>
                                        </p:tgtEl>
                                        <p:attrNameLst>
                                          <p:attrName>ppt_w</p:attrName>
                                        </p:attrNameLst>
                                      </p:cBhvr>
                                      <p:tavLst>
                                        <p:tav tm="0">
                                          <p:val>
                                            <p:strVal val="ppt_w"/>
                                          </p:val>
                                        </p:tav>
                                        <p:tav tm="100000">
                                          <p:val>
                                            <p:fltVal val="0"/>
                                          </p:val>
                                        </p:tav>
                                      </p:tavLst>
                                    </p:anim>
                                    <p:anim calcmode="lin" valueType="num">
                                      <p:cBhvr>
                                        <p:cTn id="204" dur="500"/>
                                        <p:tgtEl>
                                          <p:spTgt spid="25"/>
                                        </p:tgtEl>
                                        <p:attrNameLst>
                                          <p:attrName>ppt_h</p:attrName>
                                        </p:attrNameLst>
                                      </p:cBhvr>
                                      <p:tavLst>
                                        <p:tav tm="0">
                                          <p:val>
                                            <p:strVal val="ppt_h"/>
                                          </p:val>
                                        </p:tav>
                                        <p:tav tm="100000">
                                          <p:val>
                                            <p:fltVal val="0"/>
                                          </p:val>
                                        </p:tav>
                                      </p:tavLst>
                                    </p:anim>
                                    <p:set>
                                      <p:cBhvr>
                                        <p:cTn id="205" dur="1" fill="hold">
                                          <p:stCondLst>
                                            <p:cond delay="499"/>
                                          </p:stCondLst>
                                        </p:cTn>
                                        <p:tgtEl>
                                          <p:spTgt spid="25"/>
                                        </p:tgtEl>
                                        <p:attrNameLst>
                                          <p:attrName>style.visibility</p:attrName>
                                        </p:attrNameLst>
                                      </p:cBhvr>
                                      <p:to>
                                        <p:strVal val="hidden"/>
                                      </p:to>
                                    </p:set>
                                  </p:childTnLst>
                                </p:cTn>
                              </p:par>
                            </p:childTnLst>
                          </p:cTn>
                        </p:par>
                      </p:childTnLst>
                    </p:cTn>
                  </p:par>
                  <p:par>
                    <p:cTn id="206" fill="hold">
                      <p:stCondLst>
                        <p:cond delay="indefinite"/>
                      </p:stCondLst>
                      <p:childTnLst>
                        <p:par>
                          <p:cTn id="207" fill="hold">
                            <p:stCondLst>
                              <p:cond delay="0"/>
                            </p:stCondLst>
                            <p:childTnLst>
                              <p:par>
                                <p:cTn id="208" presetID="23" presetClass="entr" presetSubtype="16" fill="hold" grpId="0" nodeType="clickEffect">
                                  <p:stCondLst>
                                    <p:cond delay="250"/>
                                  </p:stCondLst>
                                  <p:childTnLst>
                                    <p:set>
                                      <p:cBhvr>
                                        <p:cTn id="209" dur="1" fill="hold">
                                          <p:stCondLst>
                                            <p:cond delay="0"/>
                                          </p:stCondLst>
                                        </p:cTn>
                                        <p:tgtEl>
                                          <p:spTgt spid="27"/>
                                        </p:tgtEl>
                                        <p:attrNameLst>
                                          <p:attrName>style.visibility</p:attrName>
                                        </p:attrNameLst>
                                      </p:cBhvr>
                                      <p:to>
                                        <p:strVal val="visible"/>
                                      </p:to>
                                    </p:set>
                                    <p:anim calcmode="lin" valueType="num">
                                      <p:cBhvr>
                                        <p:cTn id="210" dur="500" fill="hold"/>
                                        <p:tgtEl>
                                          <p:spTgt spid="27"/>
                                        </p:tgtEl>
                                        <p:attrNameLst>
                                          <p:attrName>ppt_w</p:attrName>
                                        </p:attrNameLst>
                                      </p:cBhvr>
                                      <p:tavLst>
                                        <p:tav tm="0">
                                          <p:val>
                                            <p:fltVal val="0"/>
                                          </p:val>
                                        </p:tav>
                                        <p:tav tm="100000">
                                          <p:val>
                                            <p:strVal val="#ppt_w"/>
                                          </p:val>
                                        </p:tav>
                                      </p:tavLst>
                                    </p:anim>
                                    <p:anim calcmode="lin" valueType="num">
                                      <p:cBhvr>
                                        <p:cTn id="211" dur="500" fill="hold"/>
                                        <p:tgtEl>
                                          <p:spTgt spid="27"/>
                                        </p:tgtEl>
                                        <p:attrNameLst>
                                          <p:attrName>ppt_h</p:attrName>
                                        </p:attrNameLst>
                                      </p:cBhvr>
                                      <p:tavLst>
                                        <p:tav tm="0">
                                          <p:val>
                                            <p:fltVal val="0"/>
                                          </p:val>
                                        </p:tav>
                                        <p:tav tm="100000">
                                          <p:val>
                                            <p:strVal val="#ppt_h"/>
                                          </p:val>
                                        </p:tav>
                                      </p:tavLst>
                                    </p:anim>
                                  </p:childTnLst>
                                </p:cTn>
                              </p:par>
                              <p:par>
                                <p:cTn id="212" presetID="23" presetClass="exit" presetSubtype="32" fill="hold" grpId="1" nodeType="withEffect">
                                  <p:stCondLst>
                                    <p:cond delay="0"/>
                                  </p:stCondLst>
                                  <p:childTnLst>
                                    <p:anim calcmode="lin" valueType="num">
                                      <p:cBhvr>
                                        <p:cTn id="213" dur="500"/>
                                        <p:tgtEl>
                                          <p:spTgt spid="26"/>
                                        </p:tgtEl>
                                        <p:attrNameLst>
                                          <p:attrName>ppt_w</p:attrName>
                                        </p:attrNameLst>
                                      </p:cBhvr>
                                      <p:tavLst>
                                        <p:tav tm="0">
                                          <p:val>
                                            <p:strVal val="ppt_w"/>
                                          </p:val>
                                        </p:tav>
                                        <p:tav tm="100000">
                                          <p:val>
                                            <p:fltVal val="0"/>
                                          </p:val>
                                        </p:tav>
                                      </p:tavLst>
                                    </p:anim>
                                    <p:anim calcmode="lin" valueType="num">
                                      <p:cBhvr>
                                        <p:cTn id="214" dur="500"/>
                                        <p:tgtEl>
                                          <p:spTgt spid="26"/>
                                        </p:tgtEl>
                                        <p:attrNameLst>
                                          <p:attrName>ppt_h</p:attrName>
                                        </p:attrNameLst>
                                      </p:cBhvr>
                                      <p:tavLst>
                                        <p:tav tm="0">
                                          <p:val>
                                            <p:strVal val="ppt_h"/>
                                          </p:val>
                                        </p:tav>
                                        <p:tav tm="100000">
                                          <p:val>
                                            <p:fltVal val="0"/>
                                          </p:val>
                                        </p:tav>
                                      </p:tavLst>
                                    </p:anim>
                                    <p:set>
                                      <p:cBhvr>
                                        <p:cTn id="215" dur="1" fill="hold">
                                          <p:stCondLst>
                                            <p:cond delay="499"/>
                                          </p:stCondLst>
                                        </p:cTn>
                                        <p:tgtEl>
                                          <p:spTgt spid="26"/>
                                        </p:tgtEl>
                                        <p:attrNameLst>
                                          <p:attrName>style.visibility</p:attrName>
                                        </p:attrNameLst>
                                      </p:cBhvr>
                                      <p:to>
                                        <p:strVal val="hidden"/>
                                      </p:to>
                                    </p:set>
                                  </p:childTnLst>
                                </p:cTn>
                              </p:par>
                            </p:childTnLst>
                          </p:cTn>
                        </p:par>
                      </p:childTnLst>
                    </p:cTn>
                  </p:par>
                  <p:par>
                    <p:cTn id="216" fill="hold">
                      <p:stCondLst>
                        <p:cond delay="indefinite"/>
                      </p:stCondLst>
                      <p:childTnLst>
                        <p:par>
                          <p:cTn id="217" fill="hold">
                            <p:stCondLst>
                              <p:cond delay="0"/>
                            </p:stCondLst>
                            <p:childTnLst>
                              <p:par>
                                <p:cTn id="218" presetID="22" presetClass="entr" presetSubtype="1" fill="hold" grpId="0" nodeType="clickEffect">
                                  <p:stCondLst>
                                    <p:cond delay="0"/>
                                  </p:stCondLst>
                                  <p:childTnLst>
                                    <p:set>
                                      <p:cBhvr>
                                        <p:cTn id="219" dur="1" fill="hold">
                                          <p:stCondLst>
                                            <p:cond delay="0"/>
                                          </p:stCondLst>
                                        </p:cTn>
                                        <p:tgtEl>
                                          <p:spTgt spid="21"/>
                                        </p:tgtEl>
                                        <p:attrNameLst>
                                          <p:attrName>style.visibility</p:attrName>
                                        </p:attrNameLst>
                                      </p:cBhvr>
                                      <p:to>
                                        <p:strVal val="visible"/>
                                      </p:to>
                                    </p:set>
                                    <p:animEffect transition="in" filter="wipe(up)">
                                      <p:cBhvr>
                                        <p:cTn id="220" dur="500"/>
                                        <p:tgtEl>
                                          <p:spTgt spid="21"/>
                                        </p:tgtEl>
                                      </p:cBhvr>
                                    </p:animEffect>
                                  </p:childTnLst>
                                </p:cTn>
                              </p:par>
                              <p:par>
                                <p:cTn id="221" presetID="23" presetClass="exit" presetSubtype="32" fill="hold" grpId="1" nodeType="withEffect">
                                  <p:stCondLst>
                                    <p:cond delay="0"/>
                                  </p:stCondLst>
                                  <p:childTnLst>
                                    <p:anim calcmode="lin" valueType="num">
                                      <p:cBhvr>
                                        <p:cTn id="222" dur="500"/>
                                        <p:tgtEl>
                                          <p:spTgt spid="27"/>
                                        </p:tgtEl>
                                        <p:attrNameLst>
                                          <p:attrName>ppt_w</p:attrName>
                                        </p:attrNameLst>
                                      </p:cBhvr>
                                      <p:tavLst>
                                        <p:tav tm="0">
                                          <p:val>
                                            <p:strVal val="ppt_w"/>
                                          </p:val>
                                        </p:tav>
                                        <p:tav tm="100000">
                                          <p:val>
                                            <p:fltVal val="0"/>
                                          </p:val>
                                        </p:tav>
                                      </p:tavLst>
                                    </p:anim>
                                    <p:anim calcmode="lin" valueType="num">
                                      <p:cBhvr>
                                        <p:cTn id="223" dur="500"/>
                                        <p:tgtEl>
                                          <p:spTgt spid="27"/>
                                        </p:tgtEl>
                                        <p:attrNameLst>
                                          <p:attrName>ppt_h</p:attrName>
                                        </p:attrNameLst>
                                      </p:cBhvr>
                                      <p:tavLst>
                                        <p:tav tm="0">
                                          <p:val>
                                            <p:strVal val="ppt_h"/>
                                          </p:val>
                                        </p:tav>
                                        <p:tav tm="100000">
                                          <p:val>
                                            <p:fltVal val="0"/>
                                          </p:val>
                                        </p:tav>
                                      </p:tavLst>
                                    </p:anim>
                                    <p:set>
                                      <p:cBhvr>
                                        <p:cTn id="224" dur="1" fill="hold">
                                          <p:stCondLst>
                                            <p:cond delay="499"/>
                                          </p:stCondLst>
                                        </p:cTn>
                                        <p:tgtEl>
                                          <p:spTgt spid="27"/>
                                        </p:tgtEl>
                                        <p:attrNameLst>
                                          <p:attrName>style.visibility</p:attrName>
                                        </p:attrNameLst>
                                      </p:cBhvr>
                                      <p:to>
                                        <p:strVal val="hidden"/>
                                      </p:to>
                                    </p:set>
                                  </p:childTnLst>
                                </p:cTn>
                              </p:par>
                            </p:childTnLst>
                          </p:cTn>
                        </p:par>
                        <p:par>
                          <p:cTn id="225" fill="hold">
                            <p:stCondLst>
                              <p:cond delay="500"/>
                            </p:stCondLst>
                            <p:childTnLst>
                              <p:par>
                                <p:cTn id="226" presetID="22" presetClass="entr" presetSubtype="8" fill="hold" grpId="0" nodeType="afterEffect">
                                  <p:stCondLst>
                                    <p:cond delay="0"/>
                                  </p:stCondLst>
                                  <p:childTnLst>
                                    <p:set>
                                      <p:cBhvr>
                                        <p:cTn id="227" dur="1" fill="hold">
                                          <p:stCondLst>
                                            <p:cond delay="0"/>
                                          </p:stCondLst>
                                        </p:cTn>
                                        <p:tgtEl>
                                          <p:spTgt spid="29"/>
                                        </p:tgtEl>
                                        <p:attrNameLst>
                                          <p:attrName>style.visibility</p:attrName>
                                        </p:attrNameLst>
                                      </p:cBhvr>
                                      <p:to>
                                        <p:strVal val="visible"/>
                                      </p:to>
                                    </p:set>
                                    <p:animEffect transition="in" filter="wipe(left)">
                                      <p:cBhvr>
                                        <p:cTn id="228" dur="500"/>
                                        <p:tgtEl>
                                          <p:spTgt spid="29"/>
                                        </p:tgtEl>
                                      </p:cBhvr>
                                    </p:animEffect>
                                  </p:childTnLst>
                                </p:cTn>
                              </p:par>
                              <p:par>
                                <p:cTn id="229" presetID="18" presetClass="emph" presetSubtype="0" fill="hold" grpId="1" nodeType="withEffect">
                                  <p:stCondLst>
                                    <p:cond delay="0"/>
                                  </p:stCondLst>
                                  <p:childTnLst>
                                    <p:set>
                                      <p:cBhvr override="childStyle">
                                        <p:cTn id="230" dur="500" fill="hold"/>
                                        <p:tgtEl>
                                          <p:spTgt spid="29"/>
                                        </p:tgtEl>
                                        <p:attrNameLst>
                                          <p:attrName>style.textDecorationUnderline</p:attrName>
                                        </p:attrNameLst>
                                      </p:cBhvr>
                                      <p:to>
                                        <p:strVal val="true"/>
                                      </p:to>
                                    </p:set>
                                  </p:childTnLst>
                                </p:cTn>
                              </p:par>
                              <p:par>
                                <p:cTn id="231" presetID="22" presetClass="entr" presetSubtype="8" fill="hold" grpId="0" nodeType="withEffect">
                                  <p:stCondLst>
                                    <p:cond delay="0"/>
                                  </p:stCondLst>
                                  <p:childTnLst>
                                    <p:set>
                                      <p:cBhvr>
                                        <p:cTn id="232" dur="1" fill="hold">
                                          <p:stCondLst>
                                            <p:cond delay="0"/>
                                          </p:stCondLst>
                                        </p:cTn>
                                        <p:tgtEl>
                                          <p:spTgt spid="30"/>
                                        </p:tgtEl>
                                        <p:attrNameLst>
                                          <p:attrName>style.visibility</p:attrName>
                                        </p:attrNameLst>
                                      </p:cBhvr>
                                      <p:to>
                                        <p:strVal val="visible"/>
                                      </p:to>
                                    </p:set>
                                    <p:animEffect transition="in" filter="wipe(left)">
                                      <p:cBhvr>
                                        <p:cTn id="233" dur="500"/>
                                        <p:tgtEl>
                                          <p:spTgt spid="30"/>
                                        </p:tgtEl>
                                      </p:cBhvr>
                                    </p:animEffect>
                                  </p:childTnLst>
                                </p:cTn>
                              </p:par>
                            </p:childTnLst>
                          </p:cTn>
                        </p:par>
                        <p:par>
                          <p:cTn id="234" fill="hold">
                            <p:stCondLst>
                              <p:cond delay="1000"/>
                            </p:stCondLst>
                            <p:childTnLst>
                              <p:par>
                                <p:cTn id="235" presetID="2" presetClass="entr" presetSubtype="8" fill="hold" grpId="0" nodeType="afterEffect">
                                  <p:stCondLst>
                                    <p:cond delay="0"/>
                                  </p:stCondLst>
                                  <p:childTnLst>
                                    <p:set>
                                      <p:cBhvr>
                                        <p:cTn id="236" dur="1" fill="hold">
                                          <p:stCondLst>
                                            <p:cond delay="0"/>
                                          </p:stCondLst>
                                        </p:cTn>
                                        <p:tgtEl>
                                          <p:spTgt spid="20"/>
                                        </p:tgtEl>
                                        <p:attrNameLst>
                                          <p:attrName>style.visibility</p:attrName>
                                        </p:attrNameLst>
                                      </p:cBhvr>
                                      <p:to>
                                        <p:strVal val="visible"/>
                                      </p:to>
                                    </p:set>
                                    <p:anim calcmode="lin" valueType="num">
                                      <p:cBhvr additive="base">
                                        <p:cTn id="237" dur="500" fill="hold"/>
                                        <p:tgtEl>
                                          <p:spTgt spid="20"/>
                                        </p:tgtEl>
                                        <p:attrNameLst>
                                          <p:attrName>ppt_x</p:attrName>
                                        </p:attrNameLst>
                                      </p:cBhvr>
                                      <p:tavLst>
                                        <p:tav tm="0">
                                          <p:val>
                                            <p:strVal val="0-#ppt_w/2"/>
                                          </p:val>
                                        </p:tav>
                                        <p:tav tm="100000">
                                          <p:val>
                                            <p:strVal val="#ppt_x"/>
                                          </p:val>
                                        </p:tav>
                                      </p:tavLst>
                                    </p:anim>
                                    <p:anim calcmode="lin" valueType="num">
                                      <p:cBhvr additive="base">
                                        <p:cTn id="238" dur="500" fill="hold"/>
                                        <p:tgtEl>
                                          <p:spTgt spid="20"/>
                                        </p:tgtEl>
                                        <p:attrNameLst>
                                          <p:attrName>ppt_y</p:attrName>
                                        </p:attrNameLst>
                                      </p:cBhvr>
                                      <p:tavLst>
                                        <p:tav tm="0">
                                          <p:val>
                                            <p:strVal val="#ppt_y"/>
                                          </p:val>
                                        </p:tav>
                                        <p:tav tm="100000">
                                          <p:val>
                                            <p:strVal val="#ppt_y"/>
                                          </p:val>
                                        </p:tav>
                                      </p:tavLst>
                                    </p:anim>
                                  </p:childTnLst>
                                </p:cTn>
                              </p:par>
                              <p:par>
                                <p:cTn id="239" presetID="2" presetClass="entr" presetSubtype="2" fill="hold" grpId="0" nodeType="withEffect">
                                  <p:stCondLst>
                                    <p:cond delay="0"/>
                                  </p:stCondLst>
                                  <p:childTnLst>
                                    <p:set>
                                      <p:cBhvr>
                                        <p:cTn id="240" dur="1" fill="hold">
                                          <p:stCondLst>
                                            <p:cond delay="0"/>
                                          </p:stCondLst>
                                        </p:cTn>
                                        <p:tgtEl>
                                          <p:spTgt spid="4"/>
                                        </p:tgtEl>
                                        <p:attrNameLst>
                                          <p:attrName>style.visibility</p:attrName>
                                        </p:attrNameLst>
                                      </p:cBhvr>
                                      <p:to>
                                        <p:strVal val="visible"/>
                                      </p:to>
                                    </p:set>
                                    <p:anim calcmode="lin" valueType="num">
                                      <p:cBhvr additive="base">
                                        <p:cTn id="241" dur="500" fill="hold"/>
                                        <p:tgtEl>
                                          <p:spTgt spid="4"/>
                                        </p:tgtEl>
                                        <p:attrNameLst>
                                          <p:attrName>ppt_x</p:attrName>
                                        </p:attrNameLst>
                                      </p:cBhvr>
                                      <p:tavLst>
                                        <p:tav tm="0">
                                          <p:val>
                                            <p:strVal val="1+#ppt_w/2"/>
                                          </p:val>
                                        </p:tav>
                                        <p:tav tm="100000">
                                          <p:val>
                                            <p:strVal val="#ppt_x"/>
                                          </p:val>
                                        </p:tav>
                                      </p:tavLst>
                                    </p:anim>
                                    <p:anim calcmode="lin" valueType="num">
                                      <p:cBhvr additive="base">
                                        <p:cTn id="24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43" fill="hold">
                      <p:stCondLst>
                        <p:cond delay="indefinite"/>
                      </p:stCondLst>
                      <p:childTnLst>
                        <p:par>
                          <p:cTn id="244" fill="hold">
                            <p:stCondLst>
                              <p:cond delay="0"/>
                            </p:stCondLst>
                            <p:childTnLst>
                              <p:par>
                                <p:cTn id="245" presetID="10" presetClass="entr" presetSubtype="0" fill="hold" grpId="0" nodeType="clickEffect">
                                  <p:stCondLst>
                                    <p:cond delay="0"/>
                                  </p:stCondLst>
                                  <p:childTnLst>
                                    <p:set>
                                      <p:cBhvr>
                                        <p:cTn id="246" dur="1" fill="hold">
                                          <p:stCondLst>
                                            <p:cond delay="0"/>
                                          </p:stCondLst>
                                        </p:cTn>
                                        <p:tgtEl>
                                          <p:spTgt spid="3072"/>
                                        </p:tgtEl>
                                        <p:attrNameLst>
                                          <p:attrName>style.visibility</p:attrName>
                                        </p:attrNameLst>
                                      </p:cBhvr>
                                      <p:to>
                                        <p:strVal val="visible"/>
                                      </p:to>
                                    </p:set>
                                    <p:animEffect transition="in" filter="fade">
                                      <p:cBhvr>
                                        <p:cTn id="247" dur="500"/>
                                        <p:tgtEl>
                                          <p:spTgt spid="3072"/>
                                        </p:tgtEl>
                                      </p:cBhvr>
                                    </p:animEffect>
                                  </p:childTnLst>
                                </p:cTn>
                              </p:par>
                              <p:par>
                                <p:cTn id="248" presetID="10" presetClass="entr" presetSubtype="0" fill="hold" grpId="0" nodeType="withEffect">
                                  <p:stCondLst>
                                    <p:cond delay="0"/>
                                  </p:stCondLst>
                                  <p:childTnLst>
                                    <p:set>
                                      <p:cBhvr>
                                        <p:cTn id="249" dur="1" fill="hold">
                                          <p:stCondLst>
                                            <p:cond delay="0"/>
                                          </p:stCondLst>
                                        </p:cTn>
                                        <p:tgtEl>
                                          <p:spTgt spid="3076"/>
                                        </p:tgtEl>
                                        <p:attrNameLst>
                                          <p:attrName>style.visibility</p:attrName>
                                        </p:attrNameLst>
                                      </p:cBhvr>
                                      <p:to>
                                        <p:strVal val="visible"/>
                                      </p:to>
                                    </p:set>
                                    <p:animEffect transition="in" filter="fade">
                                      <p:cBhvr>
                                        <p:cTn id="250" dur="500"/>
                                        <p:tgtEl>
                                          <p:spTgt spid="3076"/>
                                        </p:tgtEl>
                                      </p:cBhvr>
                                    </p:animEffect>
                                  </p:childTnLst>
                                </p:cTn>
                              </p:par>
                              <p:par>
                                <p:cTn id="251" presetID="10" presetClass="entr" presetSubtype="0" fill="hold" grpId="0" nodeType="withEffect">
                                  <p:stCondLst>
                                    <p:cond delay="0"/>
                                  </p:stCondLst>
                                  <p:childTnLst>
                                    <p:set>
                                      <p:cBhvr>
                                        <p:cTn id="252" dur="1" fill="hold">
                                          <p:stCondLst>
                                            <p:cond delay="0"/>
                                          </p:stCondLst>
                                        </p:cTn>
                                        <p:tgtEl>
                                          <p:spTgt spid="3077"/>
                                        </p:tgtEl>
                                        <p:attrNameLst>
                                          <p:attrName>style.visibility</p:attrName>
                                        </p:attrNameLst>
                                      </p:cBhvr>
                                      <p:to>
                                        <p:strVal val="visible"/>
                                      </p:to>
                                    </p:set>
                                    <p:animEffect transition="in" filter="fade">
                                      <p:cBhvr>
                                        <p:cTn id="253" dur="500"/>
                                        <p:tgtEl>
                                          <p:spTgt spid="3077"/>
                                        </p:tgtEl>
                                      </p:cBhvr>
                                    </p:animEffect>
                                  </p:childTnLst>
                                </p:cTn>
                              </p:par>
                              <p:par>
                                <p:cTn id="254" presetID="10" presetClass="entr" presetSubtype="0" fill="hold" nodeType="withEffect">
                                  <p:stCondLst>
                                    <p:cond delay="0"/>
                                  </p:stCondLst>
                                  <p:childTnLst>
                                    <p:set>
                                      <p:cBhvr>
                                        <p:cTn id="255" dur="1" fill="hold">
                                          <p:stCondLst>
                                            <p:cond delay="0"/>
                                          </p:stCondLst>
                                        </p:cTn>
                                        <p:tgtEl>
                                          <p:spTgt spid="3078"/>
                                        </p:tgtEl>
                                        <p:attrNameLst>
                                          <p:attrName>style.visibility</p:attrName>
                                        </p:attrNameLst>
                                      </p:cBhvr>
                                      <p:to>
                                        <p:strVal val="visible"/>
                                      </p:to>
                                    </p:set>
                                    <p:animEffect transition="in" filter="fade">
                                      <p:cBhvr>
                                        <p:cTn id="256" dur="500"/>
                                        <p:tgtEl>
                                          <p:spTgt spid="3078"/>
                                        </p:tgtEl>
                                      </p:cBhvr>
                                    </p:animEffect>
                                  </p:childTnLst>
                                </p:cTn>
                              </p:par>
                            </p:childTnLst>
                          </p:cTn>
                        </p:par>
                      </p:childTnLst>
                    </p:cTn>
                  </p:par>
                  <p:par>
                    <p:cTn id="257" fill="hold">
                      <p:stCondLst>
                        <p:cond delay="indefinite"/>
                      </p:stCondLst>
                      <p:childTnLst>
                        <p:par>
                          <p:cTn id="258" fill="hold">
                            <p:stCondLst>
                              <p:cond delay="0"/>
                            </p:stCondLst>
                            <p:childTnLst>
                              <p:par>
                                <p:cTn id="259" presetID="17" presetClass="entr" presetSubtype="10" fill="hold" grpId="0" nodeType="clickEffect">
                                  <p:stCondLst>
                                    <p:cond delay="500"/>
                                  </p:stCondLst>
                                  <p:childTnLst>
                                    <p:set>
                                      <p:cBhvr>
                                        <p:cTn id="260" dur="1" fill="hold">
                                          <p:stCondLst>
                                            <p:cond delay="0"/>
                                          </p:stCondLst>
                                        </p:cTn>
                                        <p:tgtEl>
                                          <p:spTgt spid="28"/>
                                        </p:tgtEl>
                                        <p:attrNameLst>
                                          <p:attrName>style.visibility</p:attrName>
                                        </p:attrNameLst>
                                      </p:cBhvr>
                                      <p:to>
                                        <p:strVal val="visible"/>
                                      </p:to>
                                    </p:set>
                                    <p:anim calcmode="lin" valueType="num">
                                      <p:cBhvr>
                                        <p:cTn id="261" dur="500" fill="hold"/>
                                        <p:tgtEl>
                                          <p:spTgt spid="28"/>
                                        </p:tgtEl>
                                        <p:attrNameLst>
                                          <p:attrName>ppt_w</p:attrName>
                                        </p:attrNameLst>
                                      </p:cBhvr>
                                      <p:tavLst>
                                        <p:tav tm="0">
                                          <p:val>
                                            <p:fltVal val="0"/>
                                          </p:val>
                                        </p:tav>
                                        <p:tav tm="100000">
                                          <p:val>
                                            <p:strVal val="#ppt_w"/>
                                          </p:val>
                                        </p:tav>
                                      </p:tavLst>
                                    </p:anim>
                                    <p:anim calcmode="lin" valueType="num">
                                      <p:cBhvr>
                                        <p:cTn id="262" dur="500" fill="hold"/>
                                        <p:tgtEl>
                                          <p:spTgt spid="28"/>
                                        </p:tgtEl>
                                        <p:attrNameLst>
                                          <p:attrName>ppt_h</p:attrName>
                                        </p:attrNameLst>
                                      </p:cBhvr>
                                      <p:tavLst>
                                        <p:tav tm="0">
                                          <p:val>
                                            <p:strVal val="#ppt_h"/>
                                          </p:val>
                                        </p:tav>
                                        <p:tav tm="100000">
                                          <p:val>
                                            <p:strVal val="#ppt_h"/>
                                          </p:val>
                                        </p:tav>
                                      </p:tavLst>
                                    </p:anim>
                                  </p:childTnLst>
                                </p:cTn>
                              </p:par>
                              <p:par>
                                <p:cTn id="263" presetID="10" presetClass="exit" presetSubtype="0" fill="hold" grpId="1" nodeType="withEffect">
                                  <p:stCondLst>
                                    <p:cond delay="0"/>
                                  </p:stCondLst>
                                  <p:childTnLst>
                                    <p:animEffect transition="out" filter="fade">
                                      <p:cBhvr>
                                        <p:cTn id="264" dur="500"/>
                                        <p:tgtEl>
                                          <p:spTgt spid="3072"/>
                                        </p:tgtEl>
                                      </p:cBhvr>
                                    </p:animEffect>
                                    <p:set>
                                      <p:cBhvr>
                                        <p:cTn id="265" dur="1" fill="hold">
                                          <p:stCondLst>
                                            <p:cond delay="499"/>
                                          </p:stCondLst>
                                        </p:cTn>
                                        <p:tgtEl>
                                          <p:spTgt spid="3072"/>
                                        </p:tgtEl>
                                        <p:attrNameLst>
                                          <p:attrName>style.visibility</p:attrName>
                                        </p:attrNameLst>
                                      </p:cBhvr>
                                      <p:to>
                                        <p:strVal val="hidden"/>
                                      </p:to>
                                    </p:set>
                                  </p:childTnLst>
                                </p:cTn>
                              </p:par>
                              <p:par>
                                <p:cTn id="266" presetID="10" presetClass="exit" presetSubtype="0" fill="hold" grpId="1" nodeType="withEffect">
                                  <p:stCondLst>
                                    <p:cond delay="0"/>
                                  </p:stCondLst>
                                  <p:childTnLst>
                                    <p:animEffect transition="out" filter="fade">
                                      <p:cBhvr>
                                        <p:cTn id="267" dur="500"/>
                                        <p:tgtEl>
                                          <p:spTgt spid="3076"/>
                                        </p:tgtEl>
                                      </p:cBhvr>
                                    </p:animEffect>
                                    <p:set>
                                      <p:cBhvr>
                                        <p:cTn id="268" dur="1" fill="hold">
                                          <p:stCondLst>
                                            <p:cond delay="499"/>
                                          </p:stCondLst>
                                        </p:cTn>
                                        <p:tgtEl>
                                          <p:spTgt spid="3076"/>
                                        </p:tgtEl>
                                        <p:attrNameLst>
                                          <p:attrName>style.visibility</p:attrName>
                                        </p:attrNameLst>
                                      </p:cBhvr>
                                      <p:to>
                                        <p:strVal val="hidden"/>
                                      </p:to>
                                    </p:set>
                                  </p:childTnLst>
                                </p:cTn>
                              </p:par>
                              <p:par>
                                <p:cTn id="269" presetID="10" presetClass="exit" presetSubtype="0" fill="hold" grpId="1" nodeType="withEffect">
                                  <p:stCondLst>
                                    <p:cond delay="0"/>
                                  </p:stCondLst>
                                  <p:childTnLst>
                                    <p:animEffect transition="out" filter="fade">
                                      <p:cBhvr>
                                        <p:cTn id="270" dur="500"/>
                                        <p:tgtEl>
                                          <p:spTgt spid="3077"/>
                                        </p:tgtEl>
                                      </p:cBhvr>
                                    </p:animEffect>
                                    <p:set>
                                      <p:cBhvr>
                                        <p:cTn id="271" dur="1" fill="hold">
                                          <p:stCondLst>
                                            <p:cond delay="499"/>
                                          </p:stCondLst>
                                        </p:cTn>
                                        <p:tgtEl>
                                          <p:spTgt spid="3077"/>
                                        </p:tgtEl>
                                        <p:attrNameLst>
                                          <p:attrName>style.visibility</p:attrName>
                                        </p:attrNameLst>
                                      </p:cBhvr>
                                      <p:to>
                                        <p:strVal val="hidden"/>
                                      </p:to>
                                    </p:set>
                                  </p:childTnLst>
                                </p:cTn>
                              </p:par>
                              <p:par>
                                <p:cTn id="272" presetID="10" presetClass="exit" presetSubtype="0" fill="hold" nodeType="withEffect">
                                  <p:stCondLst>
                                    <p:cond delay="0"/>
                                  </p:stCondLst>
                                  <p:childTnLst>
                                    <p:animEffect transition="out" filter="fade">
                                      <p:cBhvr>
                                        <p:cTn id="273" dur="500"/>
                                        <p:tgtEl>
                                          <p:spTgt spid="3078"/>
                                        </p:tgtEl>
                                      </p:cBhvr>
                                    </p:animEffect>
                                    <p:set>
                                      <p:cBhvr>
                                        <p:cTn id="274" dur="1" fill="hold">
                                          <p:stCondLst>
                                            <p:cond delay="499"/>
                                          </p:stCondLst>
                                        </p:cTn>
                                        <p:tgtEl>
                                          <p:spTgt spid="3078"/>
                                        </p:tgtEl>
                                        <p:attrNameLst>
                                          <p:attrName>style.visibility</p:attrName>
                                        </p:attrNameLst>
                                      </p:cBhvr>
                                      <p:to>
                                        <p:strVal val="hidden"/>
                                      </p:to>
                                    </p:set>
                                  </p:childTnLst>
                                </p:cTn>
                              </p:par>
                            </p:childTnLst>
                          </p:cTn>
                        </p:par>
                      </p:childTnLst>
                    </p:cTn>
                  </p:par>
                  <p:par>
                    <p:cTn id="275" fill="hold">
                      <p:stCondLst>
                        <p:cond delay="indefinite"/>
                      </p:stCondLst>
                      <p:childTnLst>
                        <p:par>
                          <p:cTn id="276" fill="hold">
                            <p:stCondLst>
                              <p:cond delay="0"/>
                            </p:stCondLst>
                            <p:childTnLst>
                              <p:par>
                                <p:cTn id="277" presetID="42" presetClass="path" presetSubtype="0" accel="50000" decel="50000" fill="hold" grpId="1" nodeType="clickEffect">
                                  <p:stCondLst>
                                    <p:cond delay="0"/>
                                  </p:stCondLst>
                                  <p:childTnLst>
                                    <p:animMotion origin="layout" path="M 2.77778E-6 0 L 0.08628 -0.26597 " pathEditMode="relative" rAng="0" ptsTypes="AA">
                                      <p:cBhvr>
                                        <p:cTn id="278" dur="1000" fill="hold"/>
                                        <p:tgtEl>
                                          <p:spTgt spid="28"/>
                                        </p:tgtEl>
                                        <p:attrNameLst>
                                          <p:attrName>ppt_x</p:attrName>
                                          <p:attrName>ppt_y</p:attrName>
                                        </p:attrNameLst>
                                      </p:cBhvr>
                                      <p:rCtr x="4306" y="-13310"/>
                                    </p:animMotion>
                                  </p:childTnLst>
                                </p:cTn>
                              </p:par>
                              <p:par>
                                <p:cTn id="279" presetID="10" presetClass="exit" presetSubtype="0" fill="hold" grpId="2" nodeType="withEffect">
                                  <p:stCondLst>
                                    <p:cond delay="0"/>
                                  </p:stCondLst>
                                  <p:childTnLst>
                                    <p:animEffect transition="out" filter="fade">
                                      <p:cBhvr>
                                        <p:cTn id="280" dur="1000"/>
                                        <p:tgtEl>
                                          <p:spTgt spid="28"/>
                                        </p:tgtEl>
                                      </p:cBhvr>
                                    </p:animEffect>
                                    <p:set>
                                      <p:cBhvr>
                                        <p:cTn id="281" dur="1" fill="hold">
                                          <p:stCondLst>
                                            <p:cond delay="999"/>
                                          </p:stCondLst>
                                        </p:cTn>
                                        <p:tgtEl>
                                          <p:spTgt spid="28"/>
                                        </p:tgtEl>
                                        <p:attrNameLst>
                                          <p:attrName>style.visibility</p:attrName>
                                        </p:attrNameLst>
                                      </p:cBhvr>
                                      <p:to>
                                        <p:strVal val="hidden"/>
                                      </p:to>
                                    </p:set>
                                  </p:childTnLst>
                                </p:cTn>
                              </p:par>
                              <p:par>
                                <p:cTn id="282" presetID="23" presetClass="exit" presetSubtype="16" fill="hold" grpId="3" nodeType="withEffect">
                                  <p:stCondLst>
                                    <p:cond delay="0"/>
                                  </p:stCondLst>
                                  <p:childTnLst>
                                    <p:anim calcmode="lin" valueType="num">
                                      <p:cBhvr>
                                        <p:cTn id="283" dur="1000"/>
                                        <p:tgtEl>
                                          <p:spTgt spid="28"/>
                                        </p:tgtEl>
                                        <p:attrNameLst>
                                          <p:attrName>ppt_w</p:attrName>
                                        </p:attrNameLst>
                                      </p:cBhvr>
                                      <p:tavLst>
                                        <p:tav tm="0">
                                          <p:val>
                                            <p:strVal val="ppt_w"/>
                                          </p:val>
                                        </p:tav>
                                        <p:tav tm="100000">
                                          <p:val>
                                            <p:strVal val="4*ppt_w"/>
                                          </p:val>
                                        </p:tav>
                                      </p:tavLst>
                                    </p:anim>
                                    <p:anim calcmode="lin" valueType="num">
                                      <p:cBhvr>
                                        <p:cTn id="284" dur="1000"/>
                                        <p:tgtEl>
                                          <p:spTgt spid="28"/>
                                        </p:tgtEl>
                                        <p:attrNameLst>
                                          <p:attrName>ppt_h</p:attrName>
                                        </p:attrNameLst>
                                      </p:cBhvr>
                                      <p:tavLst>
                                        <p:tav tm="0">
                                          <p:val>
                                            <p:strVal val="ppt_h"/>
                                          </p:val>
                                        </p:tav>
                                        <p:tav tm="100000">
                                          <p:val>
                                            <p:strVal val="4*ppt_h"/>
                                          </p:val>
                                        </p:tav>
                                      </p:tavLst>
                                    </p:anim>
                                    <p:set>
                                      <p:cBhvr>
                                        <p:cTn id="285" dur="1" fill="hold">
                                          <p:stCondLst>
                                            <p:cond delay="99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9" grpId="1"/>
      <p:bldP spid="2" grpId="0"/>
      <p:bldP spid="3074" grpId="0"/>
      <p:bldP spid="3074" grpId="1"/>
      <p:bldP spid="3074" grpId="2"/>
      <p:bldP spid="3074" grpId="3"/>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4" grpId="0"/>
      <p:bldP spid="20" grpId="0"/>
      <p:bldP spid="21" grpId="0"/>
      <p:bldP spid="22" grpId="0" animBg="1"/>
      <p:bldP spid="23" grpId="0"/>
      <p:bldP spid="23" grpId="1"/>
      <p:bldP spid="24" grpId="0"/>
      <p:bldP spid="24" grpId="1"/>
      <p:bldP spid="25" grpId="0"/>
      <p:bldP spid="25" grpId="1"/>
      <p:bldP spid="26" grpId="0"/>
      <p:bldP spid="26" grpId="1"/>
      <p:bldP spid="27" grpId="0"/>
      <p:bldP spid="27" grpId="1"/>
      <p:bldP spid="30" grpId="0"/>
      <p:bldP spid="3073" grpId="0" animBg="1"/>
      <p:bldP spid="3073" grpId="1" animBg="1"/>
      <p:bldP spid="3075" grpId="0" animBg="1"/>
      <p:bldP spid="3075" grpId="1" animBg="1"/>
      <p:bldP spid="28" grpId="0"/>
      <p:bldP spid="28" grpId="1"/>
      <p:bldP spid="28" grpId="2"/>
      <p:bldP spid="28" grpId="3"/>
      <p:bldP spid="3072" grpId="0"/>
      <p:bldP spid="3072" grpId="1"/>
      <p:bldP spid="3076" grpId="0"/>
      <p:bldP spid="3076" grpId="1"/>
      <p:bldP spid="3077" grpId="0"/>
      <p:bldP spid="3077" grpId="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51F63C1-7E9E-760E-F675-1B32C62DB6F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4" name="Picture 2">
            <a:extLst>
              <a:ext uri="{FF2B5EF4-FFF2-40B4-BE49-F238E27FC236}">
                <a16:creationId xmlns:a16="http://schemas.microsoft.com/office/drawing/2014/main" id="{E3666105-6452-181C-9372-87D07A17894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5" name="Picture 2">
            <a:extLst>
              <a:ext uri="{FF2B5EF4-FFF2-40B4-BE49-F238E27FC236}">
                <a16:creationId xmlns:a16="http://schemas.microsoft.com/office/drawing/2014/main" id="{1B34E4E3-6B0A-BA52-9149-976B693EEAB8}"/>
              </a:ext>
            </a:extLst>
          </p:cNvPr>
          <p:cNvPicPr>
            <a:picLocks noChangeAspect="1"/>
          </p:cNvPicPr>
          <p:nvPr/>
        </p:nvPicPr>
        <p:blipFill rotWithShape="1">
          <a:blip r:embed="rId4">
            <a:extLst>
              <a:ext uri="{28A0092B-C50C-407E-A947-70E740481C1C}">
                <a14:useLocalDpi xmlns:a14="http://schemas.microsoft.com/office/drawing/2010/main" val="0"/>
              </a:ext>
            </a:extLst>
          </a:blip>
          <a:srcRect b="4225"/>
          <a:stretch/>
        </p:blipFill>
        <p:spPr>
          <a:xfrm>
            <a:off x="0" y="1233"/>
            <a:ext cx="9144000" cy="6856767"/>
          </a:xfrm>
          <a:prstGeom prst="rect">
            <a:avLst/>
          </a:prstGeom>
        </p:spPr>
      </p:pic>
      <p:pic>
        <p:nvPicPr>
          <p:cNvPr id="6" name="Picture 2">
            <a:extLst>
              <a:ext uri="{FF2B5EF4-FFF2-40B4-BE49-F238E27FC236}">
                <a16:creationId xmlns:a16="http://schemas.microsoft.com/office/drawing/2014/main" id="{29A04516-9A7B-E585-4971-4ED7D23A00E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7" name="Picture 6">
            <a:extLst>
              <a:ext uri="{FF2B5EF4-FFF2-40B4-BE49-F238E27FC236}">
                <a16:creationId xmlns:a16="http://schemas.microsoft.com/office/drawing/2014/main" id="{885116E6-E133-EC1B-79F9-B05094253FC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 y="0"/>
            <a:ext cx="9144001" cy="6858000"/>
          </a:xfrm>
          <a:prstGeom prst="rect">
            <a:avLst/>
          </a:prstGeom>
        </p:spPr>
      </p:pic>
      <p:pic>
        <p:nvPicPr>
          <p:cNvPr id="10" name="Picture 4" descr="37e5fb19590efd0603c6424443d6d25a">
            <a:extLst>
              <a:ext uri="{FF2B5EF4-FFF2-40B4-BE49-F238E27FC236}">
                <a16:creationId xmlns:a16="http://schemas.microsoft.com/office/drawing/2014/main" id="{D68E795E-6E7A-FDF9-9DFD-A9831BDF0E10}"/>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2382" r="2380"/>
          <a:stretch/>
        </p:blipFill>
        <p:spPr bwMode="auto">
          <a:xfrm>
            <a:off x="0" y="-30163"/>
            <a:ext cx="9144000" cy="6888163"/>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a:extLst>
              <a:ext uri="{FF2B5EF4-FFF2-40B4-BE49-F238E27FC236}">
                <a16:creationId xmlns:a16="http://schemas.microsoft.com/office/drawing/2014/main" id="{F2B784A2-1980-250E-D32B-1DA39DBF8390}"/>
              </a:ext>
            </a:extLst>
          </p:cNvPr>
          <p:cNvPicPr>
            <a:picLocks noChangeAspect="1"/>
          </p:cNvPicPr>
          <p:nvPr/>
        </p:nvPicPr>
        <p:blipFill rotWithShape="1">
          <a:blip r:embed="rId8">
            <a:extLst>
              <a:ext uri="{28A0092B-C50C-407E-A947-70E740481C1C}">
                <a14:useLocalDpi xmlns:a14="http://schemas.microsoft.com/office/drawing/2010/main" val="0"/>
              </a:ext>
            </a:extLst>
          </a:blip>
          <a:srcRect r="22396"/>
          <a:stretch/>
        </p:blipFill>
        <p:spPr>
          <a:xfrm>
            <a:off x="0" y="0"/>
            <a:ext cx="9144000" cy="6858000"/>
          </a:xfrm>
          <a:prstGeom prst="rect">
            <a:avLst/>
          </a:prstGeom>
        </p:spPr>
      </p:pic>
      <p:pic>
        <p:nvPicPr>
          <p:cNvPr id="12" name="Picture 2">
            <a:extLst>
              <a:ext uri="{FF2B5EF4-FFF2-40B4-BE49-F238E27FC236}">
                <a16:creationId xmlns:a16="http://schemas.microsoft.com/office/drawing/2014/main" id="{F486CE06-3B75-48ED-2A35-12F4BA309B7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13" name="Picture 2">
            <a:extLst>
              <a:ext uri="{FF2B5EF4-FFF2-40B4-BE49-F238E27FC236}">
                <a16:creationId xmlns:a16="http://schemas.microsoft.com/office/drawing/2014/main" id="{BE2D5715-E2E7-1B8C-98B8-54AB43E3F508}"/>
              </a:ext>
            </a:extLst>
          </p:cNvPr>
          <p:cNvPicPr>
            <a:picLocks noChangeAspect="1"/>
          </p:cNvPicPr>
          <p:nvPr/>
        </p:nvPicPr>
        <p:blipFill rotWithShape="1">
          <a:blip r:embed="rId10">
            <a:extLst>
              <a:ext uri="{28A0092B-C50C-407E-A947-70E740481C1C}">
                <a14:useLocalDpi xmlns:a14="http://schemas.microsoft.com/office/drawing/2010/main" val="0"/>
              </a:ext>
            </a:extLst>
          </a:blip>
          <a:srcRect b="3274"/>
          <a:stretch/>
        </p:blipFill>
        <p:spPr>
          <a:xfrm>
            <a:off x="0" y="1"/>
            <a:ext cx="9144000" cy="6858000"/>
          </a:xfrm>
          <a:prstGeom prst="rect">
            <a:avLst/>
          </a:prstGeom>
        </p:spPr>
      </p:pic>
      <p:pic>
        <p:nvPicPr>
          <p:cNvPr id="14" name="Picture 2">
            <a:extLst>
              <a:ext uri="{FF2B5EF4-FFF2-40B4-BE49-F238E27FC236}">
                <a16:creationId xmlns:a16="http://schemas.microsoft.com/office/drawing/2014/main" id="{7B45F0A2-6B2F-89A3-79B3-77B0852AEDBC}"/>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 y="-1"/>
            <a:ext cx="9144001" cy="6873841"/>
          </a:xfrm>
          <a:prstGeom prst="rect">
            <a:avLst/>
          </a:prstGeom>
        </p:spPr>
      </p:pic>
      <p:pic>
        <p:nvPicPr>
          <p:cNvPr id="15" name="Picture 2">
            <a:extLst>
              <a:ext uri="{FF2B5EF4-FFF2-40B4-BE49-F238E27FC236}">
                <a16:creationId xmlns:a16="http://schemas.microsoft.com/office/drawing/2014/main" id="{AC271317-906B-AB82-B9CD-16501E9E834C}"/>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16" name="Picture 2">
            <a:extLst>
              <a:ext uri="{FF2B5EF4-FFF2-40B4-BE49-F238E27FC236}">
                <a16:creationId xmlns:a16="http://schemas.microsoft.com/office/drawing/2014/main" id="{D29102DA-BC0B-7AA7-B3EE-279D4338238A}"/>
              </a:ext>
            </a:extLst>
          </p:cNvPr>
          <p:cNvPicPr>
            <a:picLocks noChangeAspect="1"/>
          </p:cNvPicPr>
          <p:nvPr/>
        </p:nvPicPr>
        <p:blipFill rotWithShape="1">
          <a:blip r:embed="rId13">
            <a:extLst>
              <a:ext uri="{28A0092B-C50C-407E-A947-70E740481C1C}">
                <a14:useLocalDpi xmlns:a14="http://schemas.microsoft.com/office/drawing/2010/main" val="0"/>
              </a:ext>
            </a:extLst>
          </a:blip>
          <a:srcRect r="20000"/>
          <a:stretch/>
        </p:blipFill>
        <p:spPr>
          <a:xfrm>
            <a:off x="0" y="0"/>
            <a:ext cx="9144000" cy="6858000"/>
          </a:xfrm>
          <a:prstGeom prst="rect">
            <a:avLst/>
          </a:prstGeom>
        </p:spPr>
      </p:pic>
      <p:pic>
        <p:nvPicPr>
          <p:cNvPr id="17" name="Picture 2">
            <a:extLst>
              <a:ext uri="{FF2B5EF4-FFF2-40B4-BE49-F238E27FC236}">
                <a16:creationId xmlns:a16="http://schemas.microsoft.com/office/drawing/2014/main" id="{D45B4C55-1B7C-8CA5-C640-91D59C54B59E}"/>
              </a:ext>
            </a:extLst>
          </p:cNvPr>
          <p:cNvPicPr>
            <a:picLocks noChangeAspect="1"/>
          </p:cNvPicPr>
          <p:nvPr/>
        </p:nvPicPr>
        <p:blipFill rotWithShape="1">
          <a:blip r:embed="rId14">
            <a:extLst>
              <a:ext uri="{28A0092B-C50C-407E-A947-70E740481C1C}">
                <a14:useLocalDpi xmlns:a14="http://schemas.microsoft.com/office/drawing/2010/main" val="0"/>
              </a:ext>
            </a:extLst>
          </a:blip>
          <a:srcRect l="11724"/>
          <a:stretch/>
        </p:blipFill>
        <p:spPr>
          <a:xfrm>
            <a:off x="-1" y="0"/>
            <a:ext cx="9144001" cy="6858000"/>
          </a:xfrm>
          <a:prstGeom prst="rect">
            <a:avLst/>
          </a:prstGeom>
        </p:spPr>
      </p:pic>
      <p:pic>
        <p:nvPicPr>
          <p:cNvPr id="18" name="Picture 2">
            <a:extLst>
              <a:ext uri="{FF2B5EF4-FFF2-40B4-BE49-F238E27FC236}">
                <a16:creationId xmlns:a16="http://schemas.microsoft.com/office/drawing/2014/main" id="{F6584771-4250-3CC3-FFBC-9820BEEB152B}"/>
              </a:ext>
            </a:extLst>
          </p:cNvPr>
          <p:cNvPicPr>
            <a:picLocks noChangeAspect="1"/>
          </p:cNvPicPr>
          <p:nvPr/>
        </p:nvPicPr>
        <p:blipFill rotWithShape="1">
          <a:blip r:embed="rId15">
            <a:extLst>
              <a:ext uri="{28A0092B-C50C-407E-A947-70E740481C1C}">
                <a14:useLocalDpi xmlns:a14="http://schemas.microsoft.com/office/drawing/2010/main" val="0"/>
              </a:ext>
            </a:extLst>
          </a:blip>
          <a:srcRect r="25022"/>
          <a:stretch/>
        </p:blipFill>
        <p:spPr>
          <a:xfrm>
            <a:off x="0" y="0"/>
            <a:ext cx="9144001" cy="6858000"/>
          </a:xfrm>
          <a:prstGeom prst="rect">
            <a:avLst/>
          </a:prstGeom>
        </p:spPr>
      </p:pic>
      <p:pic>
        <p:nvPicPr>
          <p:cNvPr id="19" name="Picture 10">
            <a:extLst>
              <a:ext uri="{FF2B5EF4-FFF2-40B4-BE49-F238E27FC236}">
                <a16:creationId xmlns:a16="http://schemas.microsoft.com/office/drawing/2014/main" id="{C1152A70-14A3-2F74-909E-8AB478E15400}"/>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0" name="Picture 2">
            <a:extLst>
              <a:ext uri="{FF2B5EF4-FFF2-40B4-BE49-F238E27FC236}">
                <a16:creationId xmlns:a16="http://schemas.microsoft.com/office/drawing/2014/main" id="{E8062F28-FD9A-7D30-35B2-8D9371F6E48B}"/>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1" name="Picture 2">
            <a:extLst>
              <a:ext uri="{FF2B5EF4-FFF2-40B4-BE49-F238E27FC236}">
                <a16:creationId xmlns:a16="http://schemas.microsoft.com/office/drawing/2014/main" id="{17BDF468-7919-D10A-F0EF-945C0B621B05}"/>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 y="0"/>
            <a:ext cx="9144000" cy="6858000"/>
          </a:xfrm>
          <a:prstGeom prst="rect">
            <a:avLst/>
          </a:prstGeom>
        </p:spPr>
      </p:pic>
      <p:sp>
        <p:nvSpPr>
          <p:cNvPr id="58" name="Title 1">
            <a:extLst>
              <a:ext uri="{FF2B5EF4-FFF2-40B4-BE49-F238E27FC236}">
                <a16:creationId xmlns:a16="http://schemas.microsoft.com/office/drawing/2014/main" id="{C3298E8B-8409-36AD-F17C-1649CF53208A}"/>
              </a:ext>
            </a:extLst>
          </p:cNvPr>
          <p:cNvSpPr txBox="1">
            <a:spLocks/>
          </p:cNvSpPr>
          <p:nvPr/>
        </p:nvSpPr>
        <p:spPr>
          <a:xfrm>
            <a:off x="4389139" y="4456133"/>
            <a:ext cx="2863784"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sng"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may know</a:t>
            </a:r>
          </a:p>
        </p:txBody>
      </p:sp>
      <p:sp>
        <p:nvSpPr>
          <p:cNvPr id="2" name="Final Previous">
            <a:extLst>
              <a:ext uri="{FF2B5EF4-FFF2-40B4-BE49-F238E27FC236}">
                <a16:creationId xmlns:a16="http://schemas.microsoft.com/office/drawing/2014/main" id="{15878EFF-4F2C-2299-05E8-3105006D3A5C}"/>
              </a:ext>
            </a:extLst>
          </p:cNvPr>
          <p:cNvSpPr txBox="1">
            <a:spLocks noChangeArrowheads="1"/>
          </p:cNvSpPr>
          <p:nvPr/>
        </p:nvSpPr>
        <p:spPr bwMode="auto">
          <a:xfrm>
            <a:off x="355600" y="384111"/>
            <a:ext cx="8432800" cy="6089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am the LORD; there is no other</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There is no God besides Me</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t>I will gird you</a:t>
            </a:r>
            <a:br>
              <a:rPr lang="en-US" altLang="en-US"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t>      though you have not known Me</a:t>
            </a:r>
            <a:br>
              <a:rPr lang="en-US" altLang="en-US" b="1" kern="0" dirty="0">
                <a:ln w="17780" cmpd="sng">
                  <a:solidFill>
                    <a:srgbClr val="FFFFFF"/>
                  </a:solidFill>
                  <a:prstDash val="solid"/>
                  <a:miter lim="800000"/>
                </a:ln>
                <a:solidFill>
                  <a:srgbClr val="00B0F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That they may know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from rising of the sun to its setting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That there is none besides Me</a:t>
            </a:r>
            <a:endParaRPr lang="en-US" altLang="en-US" sz="3200" b="1" i="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ndParaRPr>
          </a:p>
        </p:txBody>
      </p:sp>
      <p:sp>
        <p:nvSpPr>
          <p:cNvPr id="8" name="Rectangle 2">
            <a:extLst>
              <a:ext uri="{FF2B5EF4-FFF2-40B4-BE49-F238E27FC236}">
                <a16:creationId xmlns:a16="http://schemas.microsoft.com/office/drawing/2014/main" id="{CFAC1ECE-4EF6-7524-C72D-7862FB00B73A}"/>
              </a:ext>
            </a:extLst>
          </p:cNvPr>
          <p:cNvSpPr txBox="1">
            <a:spLocks noChangeArrowheads="1"/>
          </p:cNvSpPr>
          <p:nvPr/>
        </p:nvSpPr>
        <p:spPr bwMode="auto">
          <a:xfrm>
            <a:off x="8100177" y="5717040"/>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38100">
                  <a:srgbClr val="000000"/>
                </a:glow>
                <a:outerShdw blurRad="50800" algn="tl" rotWithShape="0">
                  <a:srgbClr val="000000"/>
                </a:outerShdw>
              </a:effectLst>
              <a:latin typeface="Calibri" panose="020F0502020204030204" pitchFamily="34" charset="0"/>
            </a:endParaRPr>
          </a:p>
        </p:txBody>
      </p:sp>
      <p:sp>
        <p:nvSpPr>
          <p:cNvPr id="9" name="Rectangle 2">
            <a:extLst>
              <a:ext uri="{FF2B5EF4-FFF2-40B4-BE49-F238E27FC236}">
                <a16:creationId xmlns:a16="http://schemas.microsoft.com/office/drawing/2014/main" id="{E79697F1-7F53-7F94-642A-4193AF44F6CA}"/>
              </a:ext>
            </a:extLst>
          </p:cNvPr>
          <p:cNvSpPr txBox="1">
            <a:spLocks noChangeArrowheads="1"/>
          </p:cNvSpPr>
          <p:nvPr/>
        </p:nvSpPr>
        <p:spPr bwMode="auto">
          <a:xfrm>
            <a:off x="266017" y="5717040"/>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38100">
                  <a:srgbClr val="000000"/>
                </a:glow>
                <a:outerShdw blurRad="50800" algn="tl" rotWithShape="0">
                  <a:srgbClr val="000000"/>
                </a:outerShdw>
              </a:effectLst>
              <a:latin typeface="Calibri" panose="020F0502020204030204" pitchFamily="34" charset="0"/>
            </a:endParaRPr>
          </a:p>
        </p:txBody>
      </p:sp>
      <p:sp>
        <p:nvSpPr>
          <p:cNvPr id="22" name="Rectangle 2">
            <a:extLst>
              <a:ext uri="{FF2B5EF4-FFF2-40B4-BE49-F238E27FC236}">
                <a16:creationId xmlns:a16="http://schemas.microsoft.com/office/drawing/2014/main" id="{D66984B9-0D85-0641-BD1C-427E423FC8B0}"/>
              </a:ext>
            </a:extLst>
          </p:cNvPr>
          <p:cNvSpPr txBox="1">
            <a:spLocks noChangeArrowheads="1"/>
          </p:cNvSpPr>
          <p:nvPr/>
        </p:nvSpPr>
        <p:spPr bwMode="auto">
          <a:xfrm>
            <a:off x="4088516" y="368489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23" name="Arrow: Bent-Up 9">
            <a:extLst>
              <a:ext uri="{FF2B5EF4-FFF2-40B4-BE49-F238E27FC236}">
                <a16:creationId xmlns:a16="http://schemas.microsoft.com/office/drawing/2014/main" id="{DEAC2C4D-7F04-0C27-61CB-F4428110776E}"/>
              </a:ext>
            </a:extLst>
          </p:cNvPr>
          <p:cNvSpPr/>
          <p:nvPr/>
        </p:nvSpPr>
        <p:spPr>
          <a:xfrm rot="5400000">
            <a:off x="666244" y="3208054"/>
            <a:ext cx="349096" cy="352845"/>
          </a:xfrm>
          <a:prstGeom prst="bentUpArrow">
            <a:avLst>
              <a:gd name="adj1" fmla="val 26365"/>
              <a:gd name="adj2" fmla="val 32031"/>
              <a:gd name="adj3" fmla="val 35156"/>
            </a:avLst>
          </a:prstGeom>
          <a:solidFill>
            <a:srgbClr val="00B0F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Final">
            <a:extLst>
              <a:ext uri="{FF2B5EF4-FFF2-40B4-BE49-F238E27FC236}">
                <a16:creationId xmlns:a16="http://schemas.microsoft.com/office/drawing/2014/main" id="{DBDD9CEB-724B-DF2E-47A0-2558EA4A9E1F}"/>
              </a:ext>
            </a:extLst>
          </p:cNvPr>
          <p:cNvSpPr txBox="1">
            <a:spLocks noChangeArrowheads="1"/>
          </p:cNvSpPr>
          <p:nvPr/>
        </p:nvSpPr>
        <p:spPr bwMode="auto">
          <a:xfrm>
            <a:off x="216642" y="225810"/>
            <a:ext cx="8710716" cy="6406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form the light and create darkness</a:t>
            </a:r>
            <a:br>
              <a:rPr lang="en-US" altLang="en-US" sz="4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make peace and create calamity      </a:t>
            </a:r>
            <a:br>
              <a:rPr lang="en-US" altLang="en-US" sz="4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the LORD, do all these things</a:t>
            </a:r>
            <a:br>
              <a:rPr lang="en-US" altLang="en-US" sz="4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sz="4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sz="4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let the skies pour down righteousness Let the earth open</a:t>
            </a:r>
            <a:br>
              <a:rPr lang="en-US" altLang="en-US" sz="42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bring forth salvation</a:t>
            </a:r>
            <a:br>
              <a:rPr lang="en-US" altLang="en-US" sz="42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let righteousness spring up</a:t>
            </a:r>
            <a:br>
              <a:rPr lang="en-US" altLang="en-US" sz="4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3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the LORD, have created it</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26" name="Main">
            <a:extLst>
              <a:ext uri="{FF2B5EF4-FFF2-40B4-BE49-F238E27FC236}">
                <a16:creationId xmlns:a16="http://schemas.microsoft.com/office/drawing/2014/main" id="{1EE36921-BB1E-4F37-ECDF-13CE58EC0870}"/>
              </a:ext>
            </a:extLst>
          </p:cNvPr>
          <p:cNvSpPr>
            <a:spLocks noGrp="1" noChangeArrowheads="1"/>
          </p:cNvSpPr>
          <p:nvPr>
            <p:ph type="title"/>
          </p:nvPr>
        </p:nvSpPr>
        <p:spPr>
          <a:xfrm>
            <a:off x="309716" y="225810"/>
            <a:ext cx="8524568" cy="6406381"/>
          </a:xfrm>
        </p:spPr>
        <p:txBody>
          <a:bodyPr>
            <a:scene3d>
              <a:camera prst="orthographicFront"/>
              <a:lightRig rig="flat" dir="t"/>
            </a:scene3d>
            <a:sp3d extrusionH="57150" prstMaterial="plastic">
              <a:bevelT w="38100" h="38100"/>
            </a:sp3d>
          </a:bodyPr>
          <a:lstStyle/>
          <a:p>
            <a:pPr eaLnBrk="1" hangingPunct="1"/>
            <a:r>
              <a:rPr lang="en-US" altLang="en-US" sz="4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 form the light and create darkness, I make peace and create calamity;       I, the LORD, do all these things.     Rain down, you heavens, from above, And let the skies pour down righteousness; Let the earth open, let them bring forth salvation, And let righteousness spring up together.        I, the LORD, have created it."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Isaiah 45:7-8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7" name="Rectangle 2">
            <a:extLst>
              <a:ext uri="{FF2B5EF4-FFF2-40B4-BE49-F238E27FC236}">
                <a16:creationId xmlns:a16="http://schemas.microsoft.com/office/drawing/2014/main" id="{4B7B1022-9C84-7378-90EB-1C5590D575D5}"/>
              </a:ext>
            </a:extLst>
          </p:cNvPr>
          <p:cNvSpPr txBox="1">
            <a:spLocks noChangeArrowheads="1"/>
          </p:cNvSpPr>
          <p:nvPr/>
        </p:nvSpPr>
        <p:spPr bwMode="auto">
          <a:xfrm>
            <a:off x="300250" y="159810"/>
            <a:ext cx="8636581" cy="804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form the light and create darkness</a:t>
            </a:r>
          </a:p>
        </p:txBody>
      </p:sp>
      <p:sp>
        <p:nvSpPr>
          <p:cNvPr id="28" name="Rectangle 2">
            <a:extLst>
              <a:ext uri="{FF2B5EF4-FFF2-40B4-BE49-F238E27FC236}">
                <a16:creationId xmlns:a16="http://schemas.microsoft.com/office/drawing/2014/main" id="{FD6414B9-A35F-8474-4F3F-B2EF977864AE}"/>
              </a:ext>
            </a:extLst>
          </p:cNvPr>
          <p:cNvSpPr txBox="1">
            <a:spLocks noChangeArrowheads="1"/>
          </p:cNvSpPr>
          <p:nvPr/>
        </p:nvSpPr>
        <p:spPr bwMode="auto">
          <a:xfrm>
            <a:off x="436729" y="787608"/>
            <a:ext cx="8123865" cy="8268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make peace and create calamity</a:t>
            </a:r>
          </a:p>
        </p:txBody>
      </p:sp>
      <p:sp>
        <p:nvSpPr>
          <p:cNvPr id="29" name="Rectangle 2">
            <a:extLst>
              <a:ext uri="{FF2B5EF4-FFF2-40B4-BE49-F238E27FC236}">
                <a16:creationId xmlns:a16="http://schemas.microsoft.com/office/drawing/2014/main" id="{99E0F4C6-BDBA-8E99-4D68-5C839E15CECC}"/>
              </a:ext>
            </a:extLst>
          </p:cNvPr>
          <p:cNvSpPr txBox="1">
            <a:spLocks noChangeArrowheads="1"/>
          </p:cNvSpPr>
          <p:nvPr/>
        </p:nvSpPr>
        <p:spPr bwMode="auto">
          <a:xfrm>
            <a:off x="852488" y="1442700"/>
            <a:ext cx="7295225" cy="8028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the</a:t>
            </a:r>
            <a:r>
              <a:rPr kumimoji="0" lang="en-US" altLang="en-US" sz="42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LORD, do all these things</a:t>
            </a:r>
            <a:endPar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 name="Rectangle 2">
            <a:extLst>
              <a:ext uri="{FF2B5EF4-FFF2-40B4-BE49-F238E27FC236}">
                <a16:creationId xmlns:a16="http://schemas.microsoft.com/office/drawing/2014/main" id="{32C71DB0-DAFC-0FB6-37B1-56B793A4761C}"/>
              </a:ext>
            </a:extLst>
          </p:cNvPr>
          <p:cNvSpPr txBox="1">
            <a:spLocks noChangeArrowheads="1"/>
          </p:cNvSpPr>
          <p:nvPr/>
        </p:nvSpPr>
        <p:spPr bwMode="auto">
          <a:xfrm>
            <a:off x="2970910" y="2736364"/>
            <a:ext cx="5837334" cy="773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let the skies pour</a:t>
            </a:r>
            <a:r>
              <a:rPr kumimoji="0" lang="en-US" altLang="en-US" sz="42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down</a:t>
            </a:r>
            <a:endPar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 name="Rectangle 2">
            <a:extLst>
              <a:ext uri="{FF2B5EF4-FFF2-40B4-BE49-F238E27FC236}">
                <a16:creationId xmlns:a16="http://schemas.microsoft.com/office/drawing/2014/main" id="{6B5B4286-A0FD-D205-CEB5-F79280B0AA35}"/>
              </a:ext>
            </a:extLst>
          </p:cNvPr>
          <p:cNvSpPr txBox="1">
            <a:spLocks noChangeArrowheads="1"/>
          </p:cNvSpPr>
          <p:nvPr/>
        </p:nvSpPr>
        <p:spPr bwMode="auto">
          <a:xfrm>
            <a:off x="143490" y="3374039"/>
            <a:ext cx="3654604" cy="781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righteousness</a:t>
            </a:r>
          </a:p>
        </p:txBody>
      </p:sp>
      <p:sp>
        <p:nvSpPr>
          <p:cNvPr id="32" name="Rectangle 2">
            <a:extLst>
              <a:ext uri="{FF2B5EF4-FFF2-40B4-BE49-F238E27FC236}">
                <a16:creationId xmlns:a16="http://schemas.microsoft.com/office/drawing/2014/main" id="{70B09686-3E9D-36D2-7574-0D11BCE81407}"/>
              </a:ext>
            </a:extLst>
          </p:cNvPr>
          <p:cNvSpPr txBox="1">
            <a:spLocks noChangeArrowheads="1"/>
          </p:cNvSpPr>
          <p:nvPr/>
        </p:nvSpPr>
        <p:spPr bwMode="auto">
          <a:xfrm>
            <a:off x="3402806" y="3386071"/>
            <a:ext cx="4845844" cy="7549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Let the earth open</a:t>
            </a:r>
          </a:p>
        </p:txBody>
      </p:sp>
      <p:sp>
        <p:nvSpPr>
          <p:cNvPr id="33" name="Rectangle 2">
            <a:extLst>
              <a:ext uri="{FF2B5EF4-FFF2-40B4-BE49-F238E27FC236}">
                <a16:creationId xmlns:a16="http://schemas.microsoft.com/office/drawing/2014/main" id="{E74EE9D9-4430-476C-4B68-6DF968B19224}"/>
              </a:ext>
            </a:extLst>
          </p:cNvPr>
          <p:cNvSpPr txBox="1">
            <a:spLocks noChangeArrowheads="1"/>
          </p:cNvSpPr>
          <p:nvPr/>
        </p:nvSpPr>
        <p:spPr bwMode="auto">
          <a:xfrm>
            <a:off x="1757363" y="3990975"/>
            <a:ext cx="5064542"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bring forth salvation</a:t>
            </a:r>
          </a:p>
        </p:txBody>
      </p:sp>
      <p:sp>
        <p:nvSpPr>
          <p:cNvPr id="34" name="Rectangle 2">
            <a:extLst>
              <a:ext uri="{FF2B5EF4-FFF2-40B4-BE49-F238E27FC236}">
                <a16:creationId xmlns:a16="http://schemas.microsoft.com/office/drawing/2014/main" id="{87FBD121-D324-92B2-5701-C00FE832C893}"/>
              </a:ext>
            </a:extLst>
          </p:cNvPr>
          <p:cNvSpPr txBox="1">
            <a:spLocks noChangeArrowheads="1"/>
          </p:cNvSpPr>
          <p:nvPr/>
        </p:nvSpPr>
        <p:spPr bwMode="auto">
          <a:xfrm>
            <a:off x="7572501" y="4009581"/>
            <a:ext cx="1083343" cy="7862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let</a:t>
            </a:r>
          </a:p>
        </p:txBody>
      </p:sp>
      <p:sp>
        <p:nvSpPr>
          <p:cNvPr id="35" name="Rectangle 2">
            <a:extLst>
              <a:ext uri="{FF2B5EF4-FFF2-40B4-BE49-F238E27FC236}">
                <a16:creationId xmlns:a16="http://schemas.microsoft.com/office/drawing/2014/main" id="{93215C0B-F8B6-0644-EB66-4B063038F202}"/>
              </a:ext>
            </a:extLst>
          </p:cNvPr>
          <p:cNvSpPr txBox="1">
            <a:spLocks noChangeArrowheads="1"/>
          </p:cNvSpPr>
          <p:nvPr/>
        </p:nvSpPr>
        <p:spPr bwMode="auto">
          <a:xfrm>
            <a:off x="581025" y="4661417"/>
            <a:ext cx="5795712" cy="7762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righteousness spring up</a:t>
            </a:r>
          </a:p>
        </p:txBody>
      </p:sp>
      <p:sp>
        <p:nvSpPr>
          <p:cNvPr id="36" name="Rectangle 2">
            <a:extLst>
              <a:ext uri="{FF2B5EF4-FFF2-40B4-BE49-F238E27FC236}">
                <a16:creationId xmlns:a16="http://schemas.microsoft.com/office/drawing/2014/main" id="{538D34C7-0E9A-6CE5-FCD5-08A123EB1060}"/>
              </a:ext>
            </a:extLst>
          </p:cNvPr>
          <p:cNvSpPr txBox="1">
            <a:spLocks noChangeArrowheads="1"/>
          </p:cNvSpPr>
          <p:nvPr/>
        </p:nvSpPr>
        <p:spPr bwMode="auto">
          <a:xfrm>
            <a:off x="1089096" y="5288756"/>
            <a:ext cx="6592817" cy="789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a:t>
            </a:r>
            <a:r>
              <a:rPr kumimoji="0" lang="en-US" altLang="en-US" sz="42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the LORD, have created it</a:t>
            </a:r>
            <a:endParaRPr kumimoji="0" lang="en-US" altLang="en-US" sz="4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7" name="Rectangle 2">
            <a:extLst>
              <a:ext uri="{FF2B5EF4-FFF2-40B4-BE49-F238E27FC236}">
                <a16:creationId xmlns:a16="http://schemas.microsoft.com/office/drawing/2014/main" id="{688CDB09-76C2-3F6E-B67E-7242B784EF61}"/>
              </a:ext>
            </a:extLst>
          </p:cNvPr>
          <p:cNvSpPr txBox="1">
            <a:spLocks noChangeArrowheads="1"/>
          </p:cNvSpPr>
          <p:nvPr/>
        </p:nvSpPr>
        <p:spPr bwMode="auto">
          <a:xfrm>
            <a:off x="299055" y="186595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38" name="Rectangle 2">
            <a:extLst>
              <a:ext uri="{FF2B5EF4-FFF2-40B4-BE49-F238E27FC236}">
                <a16:creationId xmlns:a16="http://schemas.microsoft.com/office/drawing/2014/main" id="{434EE7AB-3072-47A9-737F-C9D8B0C151E1}"/>
              </a:ext>
            </a:extLst>
          </p:cNvPr>
          <p:cNvSpPr txBox="1">
            <a:spLocks noChangeArrowheads="1"/>
          </p:cNvSpPr>
          <p:nvPr/>
        </p:nvSpPr>
        <p:spPr bwMode="auto">
          <a:xfrm>
            <a:off x="8059424" y="186595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39" name="Rectangle 2">
            <a:extLst>
              <a:ext uri="{FF2B5EF4-FFF2-40B4-BE49-F238E27FC236}">
                <a16:creationId xmlns:a16="http://schemas.microsoft.com/office/drawing/2014/main" id="{5BADFF25-BB7E-0EB3-63F4-216230F4D90B}"/>
              </a:ext>
            </a:extLst>
          </p:cNvPr>
          <p:cNvSpPr txBox="1">
            <a:spLocks noChangeArrowheads="1"/>
          </p:cNvSpPr>
          <p:nvPr/>
        </p:nvSpPr>
        <p:spPr bwMode="auto">
          <a:xfrm>
            <a:off x="7751261" y="583735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40" name="Rectangle 2">
            <a:extLst>
              <a:ext uri="{FF2B5EF4-FFF2-40B4-BE49-F238E27FC236}">
                <a16:creationId xmlns:a16="http://schemas.microsoft.com/office/drawing/2014/main" id="{496CFDB7-FCE3-6BC0-718E-2145E21C9711}"/>
              </a:ext>
            </a:extLst>
          </p:cNvPr>
          <p:cNvSpPr txBox="1">
            <a:spLocks noChangeArrowheads="1"/>
          </p:cNvSpPr>
          <p:nvPr/>
        </p:nvSpPr>
        <p:spPr bwMode="auto">
          <a:xfrm>
            <a:off x="675090" y="582532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41" name="Rectangle 9">
            <a:extLst>
              <a:ext uri="{FF2B5EF4-FFF2-40B4-BE49-F238E27FC236}">
                <a16:creationId xmlns:a16="http://schemas.microsoft.com/office/drawing/2014/main" id="{96E3B834-7D17-C431-5487-7D169D7FC9D3}"/>
              </a:ext>
            </a:extLst>
          </p:cNvPr>
          <p:cNvSpPr>
            <a:spLocks noChangeArrowheads="1"/>
          </p:cNvSpPr>
          <p:nvPr/>
        </p:nvSpPr>
        <p:spPr bwMode="auto">
          <a:xfrm>
            <a:off x="1299411" y="1549281"/>
            <a:ext cx="2658227" cy="73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the LORD</a:t>
            </a:r>
            <a:endParaRPr kumimoji="0" lang="en-US" sz="42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42" name="Rectangle 9">
            <a:extLst>
              <a:ext uri="{FF2B5EF4-FFF2-40B4-BE49-F238E27FC236}">
                <a16:creationId xmlns:a16="http://schemas.microsoft.com/office/drawing/2014/main" id="{A377EF88-7DB0-B946-D0F2-ED3B0CDEC878}"/>
              </a:ext>
            </a:extLst>
          </p:cNvPr>
          <p:cNvSpPr>
            <a:spLocks noChangeArrowheads="1"/>
          </p:cNvSpPr>
          <p:nvPr/>
        </p:nvSpPr>
        <p:spPr bwMode="auto">
          <a:xfrm>
            <a:off x="1656348" y="5864609"/>
            <a:ext cx="2651333" cy="7028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the LORD</a:t>
            </a:r>
            <a:endParaRPr kumimoji="0" lang="en-US" sz="42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43" name="Rectangle 2">
            <a:extLst>
              <a:ext uri="{FF2B5EF4-FFF2-40B4-BE49-F238E27FC236}">
                <a16:creationId xmlns:a16="http://schemas.microsoft.com/office/drawing/2014/main" id="{908D3AF4-C04F-597E-35E1-F37AA734CB51}"/>
              </a:ext>
            </a:extLst>
          </p:cNvPr>
          <p:cNvSpPr txBox="1">
            <a:spLocks noChangeArrowheads="1"/>
          </p:cNvSpPr>
          <p:nvPr/>
        </p:nvSpPr>
        <p:spPr bwMode="auto">
          <a:xfrm>
            <a:off x="390833" y="263013"/>
            <a:ext cx="628646" cy="735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a:t>
            </a:r>
          </a:p>
        </p:txBody>
      </p:sp>
      <p:sp>
        <p:nvSpPr>
          <p:cNvPr id="44" name="Rectangle 2">
            <a:extLst>
              <a:ext uri="{FF2B5EF4-FFF2-40B4-BE49-F238E27FC236}">
                <a16:creationId xmlns:a16="http://schemas.microsoft.com/office/drawing/2014/main" id="{42FD3C6E-BCF6-B1E0-C5D5-0DB0A20682EB}"/>
              </a:ext>
            </a:extLst>
          </p:cNvPr>
          <p:cNvSpPr txBox="1">
            <a:spLocks noChangeArrowheads="1"/>
          </p:cNvSpPr>
          <p:nvPr/>
        </p:nvSpPr>
        <p:spPr bwMode="auto">
          <a:xfrm>
            <a:off x="656303" y="885628"/>
            <a:ext cx="58433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a:t>
            </a:r>
          </a:p>
        </p:txBody>
      </p:sp>
      <p:sp>
        <p:nvSpPr>
          <p:cNvPr id="45" name="Rectangle 2">
            <a:extLst>
              <a:ext uri="{FF2B5EF4-FFF2-40B4-BE49-F238E27FC236}">
                <a16:creationId xmlns:a16="http://schemas.microsoft.com/office/drawing/2014/main" id="{8FCE1E5F-FF44-2337-268E-A0019AB70BAC}"/>
              </a:ext>
            </a:extLst>
          </p:cNvPr>
          <p:cNvSpPr txBox="1">
            <a:spLocks noChangeArrowheads="1"/>
          </p:cNvSpPr>
          <p:nvPr/>
        </p:nvSpPr>
        <p:spPr bwMode="auto">
          <a:xfrm>
            <a:off x="983225" y="1546123"/>
            <a:ext cx="548149" cy="738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a:t>
            </a:r>
          </a:p>
        </p:txBody>
      </p:sp>
      <p:sp>
        <p:nvSpPr>
          <p:cNvPr id="46" name="Rectangle 2">
            <a:extLst>
              <a:ext uri="{FF2B5EF4-FFF2-40B4-BE49-F238E27FC236}">
                <a16:creationId xmlns:a16="http://schemas.microsoft.com/office/drawing/2014/main" id="{AEAB20C3-5F54-4CF8-D5EC-E5FFF89E1EA1}"/>
              </a:ext>
            </a:extLst>
          </p:cNvPr>
          <p:cNvSpPr txBox="1">
            <a:spLocks noChangeArrowheads="1"/>
          </p:cNvSpPr>
          <p:nvPr/>
        </p:nvSpPr>
        <p:spPr bwMode="auto">
          <a:xfrm>
            <a:off x="1306285" y="5865859"/>
            <a:ext cx="625754" cy="6996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a:t>
            </a:r>
          </a:p>
        </p:txBody>
      </p:sp>
      <p:sp>
        <p:nvSpPr>
          <p:cNvPr id="47" name="Arrow: Left 46">
            <a:extLst>
              <a:ext uri="{FF2B5EF4-FFF2-40B4-BE49-F238E27FC236}">
                <a16:creationId xmlns:a16="http://schemas.microsoft.com/office/drawing/2014/main" id="{AB31E9B1-0167-ABD5-E884-3A73B18FF667}"/>
              </a:ext>
            </a:extLst>
          </p:cNvPr>
          <p:cNvSpPr/>
          <p:nvPr/>
        </p:nvSpPr>
        <p:spPr>
          <a:xfrm>
            <a:off x="7790046" y="3765481"/>
            <a:ext cx="1045029" cy="843148"/>
          </a:xfrm>
          <a:prstGeom prst="leftArrow">
            <a:avLst/>
          </a:prstGeom>
          <a:scene3d>
            <a:camera prst="orthographicFront"/>
            <a:lightRig rig="sunrise" dir="t"/>
          </a:scene3d>
          <a:sp3d prstMaterial="plastic">
            <a:bevelT w="152400" h="1524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Arrow: Right 47">
            <a:extLst>
              <a:ext uri="{FF2B5EF4-FFF2-40B4-BE49-F238E27FC236}">
                <a16:creationId xmlns:a16="http://schemas.microsoft.com/office/drawing/2014/main" id="{07007AE2-E74A-BE4B-02A7-72B436AB15D2}"/>
              </a:ext>
            </a:extLst>
          </p:cNvPr>
          <p:cNvSpPr/>
          <p:nvPr/>
        </p:nvSpPr>
        <p:spPr>
          <a:xfrm>
            <a:off x="258582" y="3767381"/>
            <a:ext cx="1042416" cy="841248"/>
          </a:xfrm>
          <a:prstGeom prst="rightArrow">
            <a:avLst/>
          </a:prstGeom>
          <a:scene3d>
            <a:camera prst="orthographicFront"/>
            <a:lightRig rig="sunrise" dir="t"/>
          </a:scene3d>
          <a:sp3d prstMaterial="plastic">
            <a:bevelT w="152400" h="1524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7" name="Picture 56">
            <a:extLst>
              <a:ext uri="{FF2B5EF4-FFF2-40B4-BE49-F238E27FC236}">
                <a16:creationId xmlns:a16="http://schemas.microsoft.com/office/drawing/2014/main" id="{3B3C1E97-FFD2-263A-2E18-0AB291E91E44}"/>
              </a:ext>
            </a:extLst>
          </p:cNvPr>
          <p:cNvPicPr>
            <a:picLocks noChangeAspect="1"/>
          </p:cNvPicPr>
          <p:nvPr/>
        </p:nvPicPr>
        <p:blipFill>
          <a:blip r:embed="rId19"/>
          <a:stretch>
            <a:fillRect/>
          </a:stretch>
        </p:blipFill>
        <p:spPr>
          <a:xfrm>
            <a:off x="261754" y="371272"/>
            <a:ext cx="8622093" cy="6145437"/>
          </a:xfrm>
          <a:prstGeom prst="rect">
            <a:avLst/>
          </a:prstGeom>
        </p:spPr>
      </p:pic>
      <p:sp>
        <p:nvSpPr>
          <p:cNvPr id="59" name="may know">
            <a:extLst>
              <a:ext uri="{FF2B5EF4-FFF2-40B4-BE49-F238E27FC236}">
                <a16:creationId xmlns:a16="http://schemas.microsoft.com/office/drawing/2014/main" id="{092BFADD-CC3E-B87D-0DBF-3B9EB35E9C26}"/>
              </a:ext>
            </a:extLst>
          </p:cNvPr>
          <p:cNvSpPr txBox="1">
            <a:spLocks noChangeArrowheads="1"/>
          </p:cNvSpPr>
          <p:nvPr/>
        </p:nvSpPr>
        <p:spPr bwMode="auto">
          <a:xfrm>
            <a:off x="4389108" y="4388775"/>
            <a:ext cx="2861798"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may know</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51" name="Rounded Rectangle 50">
            <a:extLst>
              <a:ext uri="{FF2B5EF4-FFF2-40B4-BE49-F238E27FC236}">
                <a16:creationId xmlns:a16="http://schemas.microsoft.com/office/drawing/2014/main" id="{4738495E-6B23-0D24-7966-19A9C896EFA2}"/>
              </a:ext>
            </a:extLst>
          </p:cNvPr>
          <p:cNvSpPr>
            <a:spLocks noChangeAspect="1"/>
          </p:cNvSpPr>
          <p:nvPr/>
        </p:nvSpPr>
        <p:spPr>
          <a:xfrm>
            <a:off x="4297483" y="2799708"/>
            <a:ext cx="4441202" cy="832726"/>
          </a:xfrm>
          <a:prstGeom prst="roundRect">
            <a:avLst/>
          </a:prstGeom>
          <a:blipFill>
            <a:blip r:embed="rId20"/>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ounded Rectangle 51">
            <a:extLst>
              <a:ext uri="{FF2B5EF4-FFF2-40B4-BE49-F238E27FC236}">
                <a16:creationId xmlns:a16="http://schemas.microsoft.com/office/drawing/2014/main" id="{0955C82E-80C7-2C65-3495-F600A2BAF48E}"/>
              </a:ext>
            </a:extLst>
          </p:cNvPr>
          <p:cNvSpPr>
            <a:spLocks noChangeAspect="1"/>
          </p:cNvSpPr>
          <p:nvPr/>
        </p:nvSpPr>
        <p:spPr>
          <a:xfrm>
            <a:off x="4735804" y="4120628"/>
            <a:ext cx="2941469" cy="691866"/>
          </a:xfrm>
          <a:prstGeom prst="roundRect">
            <a:avLst/>
          </a:prstGeom>
          <a:blipFill>
            <a:blip r:embed="rId21"/>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2">
            <a:extLst>
              <a:ext uri="{FF2B5EF4-FFF2-40B4-BE49-F238E27FC236}">
                <a16:creationId xmlns:a16="http://schemas.microsoft.com/office/drawing/2014/main" id="{6841662A-974E-DBD7-D501-E863D0D5123D}"/>
              </a:ext>
            </a:extLst>
          </p:cNvPr>
          <p:cNvSpPr txBox="1">
            <a:spLocks noChangeArrowheads="1"/>
          </p:cNvSpPr>
          <p:nvPr/>
        </p:nvSpPr>
        <p:spPr bwMode="auto">
          <a:xfrm>
            <a:off x="1350675" y="-685261"/>
            <a:ext cx="6442650" cy="23128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ArchDownPour">
              <a:avLst>
                <a:gd name="adj1" fmla="val 21570842"/>
                <a:gd name="adj2" fmla="val 60387"/>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gradFill>
                  <a:gsLst>
                    <a:gs pos="0">
                      <a:srgbClr val="A603AB"/>
                    </a:gs>
                    <a:gs pos="21001">
                      <a:srgbClr val="0819FB"/>
                    </a:gs>
                    <a:gs pos="35001">
                      <a:srgbClr val="1A8D48"/>
                    </a:gs>
                    <a:gs pos="52000">
                      <a:srgbClr val="FFFF00"/>
                    </a:gs>
                    <a:gs pos="73000">
                      <a:srgbClr val="EE3F17"/>
                    </a:gs>
                    <a:gs pos="88000">
                      <a:srgbClr val="E81766"/>
                    </a:gs>
                    <a:gs pos="100000">
                      <a:srgbClr val="A603AB"/>
                    </a:gs>
                  </a:gsLst>
                  <a:lin ang="5400000" scaled="0"/>
                </a:gradFill>
                <a:effectLst>
                  <a:glow rad="101600">
                    <a:srgbClr val="000000"/>
                  </a:glow>
                  <a:outerShdw blurRad="50800" algn="tl" rotWithShape="0">
                    <a:srgbClr val="000000"/>
                  </a:outerShdw>
                </a:effectLst>
                <a:uLnTx/>
                <a:uFillTx/>
                <a:latin typeface="Calibri" panose="020F0502020204030204" pitchFamily="34" charset="0"/>
                <a:ea typeface="+mj-ea"/>
                <a:cs typeface="+mj-cs"/>
              </a:rPr>
              <a:t>Presence</a:t>
            </a:r>
          </a:p>
        </p:txBody>
      </p:sp>
    </p:spTree>
    <p:extLst>
      <p:ext uri="{BB962C8B-B14F-4D97-AF65-F5344CB8AC3E}">
        <p14:creationId xmlns:p14="http://schemas.microsoft.com/office/powerpoint/2010/main" val="1590695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childTnLst>
                                </p:cTn>
                              </p:par>
                              <p:par>
                                <p:cTn id="7" presetID="1" presetClass="exit"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hidden"/>
                                      </p:to>
                                    </p:set>
                                  </p:childTnLst>
                                </p:cTn>
                              </p:par>
                            </p:childTnLst>
                          </p:cTn>
                        </p:par>
                        <p:par>
                          <p:cTn id="19" fill="hold">
                            <p:stCondLst>
                              <p:cond delay="0"/>
                            </p:stCondLst>
                            <p:childTnLst>
                              <p:par>
                                <p:cTn id="20" presetID="1" presetClass="exit" presetSubtype="0" fill="hold" grpId="0" nodeType="afterEffect">
                                  <p:stCondLst>
                                    <p:cond delay="0"/>
                                  </p:stCondLst>
                                  <p:childTnLst>
                                    <p:set>
                                      <p:cBhvr>
                                        <p:cTn id="21" dur="1" fill="hold">
                                          <p:stCondLst>
                                            <p:cond delay="0"/>
                                          </p:stCondLst>
                                        </p:cTn>
                                        <p:tgtEl>
                                          <p:spTgt spid="58"/>
                                        </p:tgtEl>
                                        <p:attrNameLst>
                                          <p:attrName>style.visibility</p:attrName>
                                        </p:attrNameLst>
                                      </p:cBhvr>
                                      <p:to>
                                        <p:strVal val="hidden"/>
                                      </p:to>
                                    </p:set>
                                  </p:childTnLst>
                                </p:cTn>
                              </p:par>
                              <p:par>
                                <p:cTn id="22" presetID="2" presetClass="exit" presetSubtype="1" fill="hold" nodeType="withEffect">
                                  <p:stCondLst>
                                    <p:cond delay="0"/>
                                  </p:stCondLst>
                                  <p:childTnLst>
                                    <p:anim calcmode="lin" valueType="num">
                                      <p:cBhvr additive="base">
                                        <p:cTn id="23" dur="750"/>
                                        <p:tgtEl>
                                          <p:spTgt spid="57"/>
                                        </p:tgtEl>
                                        <p:attrNameLst>
                                          <p:attrName>ppt_x</p:attrName>
                                        </p:attrNameLst>
                                      </p:cBhvr>
                                      <p:tavLst>
                                        <p:tav tm="0">
                                          <p:val>
                                            <p:strVal val="ppt_x"/>
                                          </p:val>
                                        </p:tav>
                                        <p:tav tm="100000">
                                          <p:val>
                                            <p:strVal val="ppt_x"/>
                                          </p:val>
                                        </p:tav>
                                      </p:tavLst>
                                    </p:anim>
                                    <p:anim calcmode="lin" valueType="num">
                                      <p:cBhvr additive="base">
                                        <p:cTn id="24" dur="750"/>
                                        <p:tgtEl>
                                          <p:spTgt spid="57"/>
                                        </p:tgtEl>
                                        <p:attrNameLst>
                                          <p:attrName>ppt_y</p:attrName>
                                        </p:attrNameLst>
                                      </p:cBhvr>
                                      <p:tavLst>
                                        <p:tav tm="0">
                                          <p:val>
                                            <p:strVal val="ppt_y"/>
                                          </p:val>
                                        </p:tav>
                                        <p:tav tm="100000">
                                          <p:val>
                                            <p:strVal val="0-ppt_h/2"/>
                                          </p:val>
                                        </p:tav>
                                      </p:tavLst>
                                    </p:anim>
                                    <p:set>
                                      <p:cBhvr>
                                        <p:cTn id="25" dur="1" fill="hold">
                                          <p:stCondLst>
                                            <p:cond delay="749"/>
                                          </p:stCondLst>
                                        </p:cTn>
                                        <p:tgtEl>
                                          <p:spTgt spid="57"/>
                                        </p:tgtEl>
                                        <p:attrNameLst>
                                          <p:attrName>style.visibility</p:attrName>
                                        </p:attrNameLst>
                                      </p:cBhvr>
                                      <p:to>
                                        <p:strVal val="hidden"/>
                                      </p:to>
                                    </p:set>
                                  </p:childTnLst>
                                </p:cTn>
                              </p:par>
                              <p:par>
                                <p:cTn id="26" presetID="2" presetClass="entr" presetSubtype="4" fill="hold" grpId="0" nodeType="withEffect">
                                  <p:stCondLst>
                                    <p:cond delay="250"/>
                                  </p:stCondLst>
                                  <p:childTnLst>
                                    <p:set>
                                      <p:cBhvr>
                                        <p:cTn id="27" dur="1" fill="hold">
                                          <p:stCondLst>
                                            <p:cond delay="0"/>
                                          </p:stCondLst>
                                        </p:cTn>
                                        <p:tgtEl>
                                          <p:spTgt spid="26"/>
                                        </p:tgtEl>
                                        <p:attrNameLst>
                                          <p:attrName>style.visibility</p:attrName>
                                        </p:attrNameLst>
                                      </p:cBhvr>
                                      <p:to>
                                        <p:strVal val="visible"/>
                                      </p:to>
                                    </p:set>
                                    <p:anim calcmode="lin" valueType="num">
                                      <p:cBhvr additive="base">
                                        <p:cTn id="28" dur="750" fill="hold"/>
                                        <p:tgtEl>
                                          <p:spTgt spid="26"/>
                                        </p:tgtEl>
                                        <p:attrNameLst>
                                          <p:attrName>ppt_x</p:attrName>
                                        </p:attrNameLst>
                                      </p:cBhvr>
                                      <p:tavLst>
                                        <p:tav tm="0">
                                          <p:val>
                                            <p:strVal val="#ppt_x"/>
                                          </p:val>
                                        </p:tav>
                                        <p:tav tm="100000">
                                          <p:val>
                                            <p:strVal val="#ppt_x"/>
                                          </p:val>
                                        </p:tav>
                                      </p:tavLst>
                                    </p:anim>
                                    <p:anim calcmode="lin" valueType="num">
                                      <p:cBhvr additive="base">
                                        <p:cTn id="29" dur="75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250"/>
                                        <p:tgtEl>
                                          <p:spTgt spid="2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50"/>
                                        <p:tgtEl>
                                          <p:spTgt spid="2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250"/>
                                        <p:tgtEl>
                                          <p:spTgt spid="2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fade">
                                      <p:cBhvr>
                                        <p:cTn id="43" dur="250"/>
                                        <p:tgtEl>
                                          <p:spTgt spid="3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250"/>
                                        <p:tgtEl>
                                          <p:spTgt spid="3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250"/>
                                        <p:tgtEl>
                                          <p:spTgt spid="3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250"/>
                                        <p:tgtEl>
                                          <p:spTgt spid="3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250"/>
                                        <p:tgtEl>
                                          <p:spTgt spid="3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fade">
                                      <p:cBhvr>
                                        <p:cTn id="58" dur="250"/>
                                        <p:tgtEl>
                                          <p:spTgt spid="3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250"/>
                                        <p:tgtEl>
                                          <p:spTgt spid="36"/>
                                        </p:tgtEl>
                                      </p:cBhvr>
                                    </p:animEffect>
                                  </p:childTnLst>
                                </p:cTn>
                              </p:par>
                              <p:par>
                                <p:cTn id="62" presetID="42" presetClass="path" presetSubtype="0" accel="50000" decel="50000" fill="hold" grpId="2" nodeType="withEffect">
                                  <p:stCondLst>
                                    <p:cond delay="0"/>
                                  </p:stCondLst>
                                  <p:childTnLst>
                                    <p:animMotion origin="layout" path="M -4.72222E-6 -4.44444E-6 L -0.00451 0.01158 " pathEditMode="relative" rAng="0" ptsTypes="AA">
                                      <p:cBhvr>
                                        <p:cTn id="63" dur="2000" fill="hold"/>
                                        <p:tgtEl>
                                          <p:spTgt spid="27"/>
                                        </p:tgtEl>
                                        <p:attrNameLst>
                                          <p:attrName>ppt_x</p:attrName>
                                          <p:attrName>ppt_y</p:attrName>
                                        </p:attrNameLst>
                                      </p:cBhvr>
                                      <p:rCtr x="-226" y="579"/>
                                    </p:animMotion>
                                  </p:childTnLst>
                                </p:cTn>
                              </p:par>
                              <p:par>
                                <p:cTn id="64" presetID="42" presetClass="path" presetSubtype="0" accel="50000" decel="50000" fill="hold" grpId="2" nodeType="withEffect">
                                  <p:stCondLst>
                                    <p:cond delay="0"/>
                                  </p:stCondLst>
                                  <p:childTnLst>
                                    <p:animMotion origin="layout" path="M -3.88889E-6 0 L 0.00851 0.0125 " pathEditMode="relative" rAng="0" ptsTypes="AA">
                                      <p:cBhvr>
                                        <p:cTn id="65" dur="2000" fill="hold"/>
                                        <p:tgtEl>
                                          <p:spTgt spid="28"/>
                                        </p:tgtEl>
                                        <p:attrNameLst>
                                          <p:attrName>ppt_x</p:attrName>
                                          <p:attrName>ppt_y</p:attrName>
                                        </p:attrNameLst>
                                      </p:cBhvr>
                                      <p:rCtr x="417" y="625"/>
                                    </p:animMotion>
                                  </p:childTnLst>
                                </p:cTn>
                              </p:par>
                              <p:par>
                                <p:cTn id="66" presetID="42" presetClass="path" presetSubtype="0" accel="50000" decel="50000" fill="hold" grpId="2" nodeType="withEffect">
                                  <p:stCondLst>
                                    <p:cond delay="0"/>
                                  </p:stCondLst>
                                  <p:childTnLst>
                                    <p:animMotion origin="layout" path="M -3.88889E-6 -1.48148E-6 L 0.00834 0.01158 " pathEditMode="relative" rAng="0" ptsTypes="AA">
                                      <p:cBhvr>
                                        <p:cTn id="67" dur="2000" fill="hold"/>
                                        <p:tgtEl>
                                          <p:spTgt spid="29"/>
                                        </p:tgtEl>
                                        <p:attrNameLst>
                                          <p:attrName>ppt_x</p:attrName>
                                          <p:attrName>ppt_y</p:attrName>
                                        </p:attrNameLst>
                                      </p:cBhvr>
                                      <p:rCtr x="417" y="579"/>
                                    </p:animMotion>
                                  </p:childTnLst>
                                </p:cTn>
                              </p:par>
                              <p:par>
                                <p:cTn id="68" presetID="42" presetClass="path" presetSubtype="0" accel="50000" decel="50000" fill="hold" grpId="2" nodeType="withEffect">
                                  <p:stCondLst>
                                    <p:cond delay="0"/>
                                  </p:stCondLst>
                                  <p:childTnLst>
                                    <p:animMotion origin="layout" path="M 2.77778E-6 -4.07407E-6 L -0.31875 0.01042 " pathEditMode="relative" rAng="0" ptsTypes="AA">
                                      <p:cBhvr>
                                        <p:cTn id="69" dur="2000" fill="hold"/>
                                        <p:tgtEl>
                                          <p:spTgt spid="30"/>
                                        </p:tgtEl>
                                        <p:attrNameLst>
                                          <p:attrName>ppt_x</p:attrName>
                                          <p:attrName>ppt_y</p:attrName>
                                        </p:attrNameLst>
                                      </p:cBhvr>
                                      <p:rCtr x="-15937" y="509"/>
                                    </p:animMotion>
                                  </p:childTnLst>
                                </p:cTn>
                              </p:par>
                              <p:par>
                                <p:cTn id="70" presetID="42" presetClass="path" presetSubtype="0" accel="50000" decel="50000" fill="hold" grpId="2" nodeType="withEffect">
                                  <p:stCondLst>
                                    <p:cond delay="0"/>
                                  </p:stCondLst>
                                  <p:childTnLst>
                                    <p:animMotion origin="layout" path="M -1.38889E-6 -2.59259E-6 L 0.57691 -0.08287 " pathEditMode="relative" rAng="0" ptsTypes="AA">
                                      <p:cBhvr>
                                        <p:cTn id="71" dur="2000" fill="hold"/>
                                        <p:tgtEl>
                                          <p:spTgt spid="31"/>
                                        </p:tgtEl>
                                        <p:attrNameLst>
                                          <p:attrName>ppt_x</p:attrName>
                                          <p:attrName>ppt_y</p:attrName>
                                        </p:attrNameLst>
                                      </p:cBhvr>
                                      <p:rCtr x="28837" y="-4144"/>
                                    </p:animMotion>
                                  </p:childTnLst>
                                </p:cTn>
                              </p:par>
                              <p:par>
                                <p:cTn id="72" presetID="42" presetClass="path" presetSubtype="0" accel="50000" decel="50000" fill="hold" grpId="2" nodeType="withEffect">
                                  <p:stCondLst>
                                    <p:cond delay="0"/>
                                  </p:stCondLst>
                                  <p:childTnLst>
                                    <p:animMotion origin="layout" path="M 8.33333E-7 -2.59259E-6 L -0.13698 0.01088 " pathEditMode="relative" rAng="0" ptsTypes="AA">
                                      <p:cBhvr>
                                        <p:cTn id="73" dur="2000" fill="hold"/>
                                        <p:tgtEl>
                                          <p:spTgt spid="32"/>
                                        </p:tgtEl>
                                        <p:attrNameLst>
                                          <p:attrName>ppt_x</p:attrName>
                                          <p:attrName>ppt_y</p:attrName>
                                        </p:attrNameLst>
                                      </p:cBhvr>
                                      <p:rCtr x="-6858" y="532"/>
                                    </p:animMotion>
                                  </p:childTnLst>
                                </p:cTn>
                              </p:par>
                              <p:par>
                                <p:cTn id="74" presetID="42" presetClass="path" presetSubtype="0" accel="50000" decel="50000" fill="hold" grpId="2" nodeType="withEffect">
                                  <p:stCondLst>
                                    <p:cond delay="0"/>
                                  </p:stCondLst>
                                  <p:childTnLst>
                                    <p:animMotion origin="layout" path="M 2.77778E-6 1.85185E-6 L 0.03073 0.01088 " pathEditMode="relative" rAng="0" ptsTypes="AA">
                                      <p:cBhvr>
                                        <p:cTn id="75" dur="2000" fill="hold"/>
                                        <p:tgtEl>
                                          <p:spTgt spid="33"/>
                                        </p:tgtEl>
                                        <p:attrNameLst>
                                          <p:attrName>ppt_x</p:attrName>
                                          <p:attrName>ppt_y</p:attrName>
                                        </p:attrNameLst>
                                      </p:cBhvr>
                                      <p:rCtr x="1528" y="532"/>
                                    </p:animMotion>
                                  </p:childTnLst>
                                </p:cTn>
                              </p:par>
                              <p:par>
                                <p:cTn id="76" presetID="42" presetClass="path" presetSubtype="0" accel="50000" decel="50000" fill="hold" grpId="2" nodeType="withEffect">
                                  <p:stCondLst>
                                    <p:cond delay="0"/>
                                  </p:stCondLst>
                                  <p:childTnLst>
                                    <p:animMotion origin="layout" path="M 3.61111E-6 1.85185E-6 L -0.68091 0.10509 " pathEditMode="relative" rAng="0" ptsTypes="AA">
                                      <p:cBhvr>
                                        <p:cTn id="77" dur="2000" fill="hold"/>
                                        <p:tgtEl>
                                          <p:spTgt spid="34"/>
                                        </p:tgtEl>
                                        <p:attrNameLst>
                                          <p:attrName>ppt_x</p:attrName>
                                          <p:attrName>ppt_y</p:attrName>
                                        </p:attrNameLst>
                                      </p:cBhvr>
                                      <p:rCtr x="-34045" y="5255"/>
                                    </p:animMotion>
                                  </p:childTnLst>
                                </p:cTn>
                              </p:par>
                              <p:par>
                                <p:cTn id="78" presetID="42" presetClass="path" presetSubtype="0" accel="50000" decel="50000" fill="hold" grpId="2" nodeType="withEffect">
                                  <p:stCondLst>
                                    <p:cond delay="0"/>
                                  </p:stCondLst>
                                  <p:childTnLst>
                                    <p:animMotion origin="layout" path="M -1.94444E-6 -1.11111E-6 L 0.15816 0.01042 " pathEditMode="relative" rAng="0" ptsTypes="AA">
                                      <p:cBhvr>
                                        <p:cTn id="79" dur="2000" fill="hold"/>
                                        <p:tgtEl>
                                          <p:spTgt spid="35"/>
                                        </p:tgtEl>
                                        <p:attrNameLst>
                                          <p:attrName>ppt_x</p:attrName>
                                          <p:attrName>ppt_y</p:attrName>
                                        </p:attrNameLst>
                                      </p:cBhvr>
                                      <p:rCtr x="7899" y="509"/>
                                    </p:animMotion>
                                  </p:childTnLst>
                                </p:cTn>
                              </p:par>
                              <p:par>
                                <p:cTn id="80" presetID="42" presetClass="path" presetSubtype="0" accel="50000" decel="50000" fill="hold" grpId="2" nodeType="withEffect">
                                  <p:stCondLst>
                                    <p:cond delay="0"/>
                                  </p:stCondLst>
                                  <p:childTnLst>
                                    <p:animMotion origin="layout" path="M -3.88889E-6 -3.7037E-6 L 0.02066 0.07755 " pathEditMode="relative" rAng="0" ptsTypes="AA">
                                      <p:cBhvr>
                                        <p:cTn id="81" dur="2000" fill="hold"/>
                                        <p:tgtEl>
                                          <p:spTgt spid="36"/>
                                        </p:tgtEl>
                                        <p:attrNameLst>
                                          <p:attrName>ppt_x</p:attrName>
                                          <p:attrName>ppt_y</p:attrName>
                                        </p:attrNameLst>
                                      </p:cBhvr>
                                      <p:rCtr x="1024" y="3866"/>
                                    </p:animMotion>
                                  </p:childTnLst>
                                </p:cTn>
                              </p:par>
                              <p:par>
                                <p:cTn id="82" presetID="10" presetClass="exit" presetSubtype="0" fill="hold" grpId="1" nodeType="withEffect">
                                  <p:stCondLst>
                                    <p:cond delay="0"/>
                                  </p:stCondLst>
                                  <p:childTnLst>
                                    <p:animEffect transition="out" filter="fade">
                                      <p:cBhvr>
                                        <p:cTn id="83" dur="1250"/>
                                        <p:tgtEl>
                                          <p:spTgt spid="26"/>
                                        </p:tgtEl>
                                      </p:cBhvr>
                                    </p:animEffect>
                                    <p:set>
                                      <p:cBhvr>
                                        <p:cTn id="84" dur="1" fill="hold">
                                          <p:stCondLst>
                                            <p:cond delay="1249"/>
                                          </p:stCondLst>
                                        </p:cTn>
                                        <p:tgtEl>
                                          <p:spTgt spid="26"/>
                                        </p:tgtEl>
                                        <p:attrNameLst>
                                          <p:attrName>style.visibility</p:attrName>
                                        </p:attrNameLst>
                                      </p:cBhvr>
                                      <p:to>
                                        <p:strVal val="hidden"/>
                                      </p:to>
                                    </p:set>
                                  </p:childTnLst>
                                </p:cTn>
                              </p:par>
                            </p:childTnLst>
                          </p:cTn>
                        </p:par>
                        <p:par>
                          <p:cTn id="85" fill="hold">
                            <p:stCondLst>
                              <p:cond delay="2000"/>
                            </p:stCondLst>
                            <p:childTnLst>
                              <p:par>
                                <p:cTn id="86" presetID="10" presetClass="entr" presetSubtype="0" fill="hold" grpId="0" nodeType="afterEffect">
                                  <p:stCondLst>
                                    <p:cond delay="0"/>
                                  </p:stCondLst>
                                  <p:childTnLst>
                                    <p:set>
                                      <p:cBhvr>
                                        <p:cTn id="87" dur="1" fill="hold">
                                          <p:stCondLst>
                                            <p:cond delay="0"/>
                                          </p:stCondLst>
                                        </p:cTn>
                                        <p:tgtEl>
                                          <p:spTgt spid="25"/>
                                        </p:tgtEl>
                                        <p:attrNameLst>
                                          <p:attrName>style.visibility</p:attrName>
                                        </p:attrNameLst>
                                      </p:cBhvr>
                                      <p:to>
                                        <p:strVal val="visible"/>
                                      </p:to>
                                    </p:set>
                                    <p:animEffect transition="in" filter="fade">
                                      <p:cBhvr>
                                        <p:cTn id="88" dur="250"/>
                                        <p:tgtEl>
                                          <p:spTgt spid="25"/>
                                        </p:tgtEl>
                                      </p:cBhvr>
                                    </p:animEffect>
                                  </p:childTnLst>
                                </p:cTn>
                              </p:par>
                              <p:par>
                                <p:cTn id="89" presetID="10" presetClass="exit" presetSubtype="0" fill="hold" grpId="1" nodeType="withEffect">
                                  <p:stCondLst>
                                    <p:cond delay="0"/>
                                  </p:stCondLst>
                                  <p:childTnLst>
                                    <p:animEffect transition="out" filter="fade">
                                      <p:cBhvr>
                                        <p:cTn id="90" dur="500"/>
                                        <p:tgtEl>
                                          <p:spTgt spid="27"/>
                                        </p:tgtEl>
                                      </p:cBhvr>
                                    </p:animEffect>
                                    <p:set>
                                      <p:cBhvr>
                                        <p:cTn id="91" dur="1" fill="hold">
                                          <p:stCondLst>
                                            <p:cond delay="499"/>
                                          </p:stCondLst>
                                        </p:cTn>
                                        <p:tgtEl>
                                          <p:spTgt spid="27"/>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28"/>
                                        </p:tgtEl>
                                      </p:cBhvr>
                                    </p:animEffect>
                                    <p:set>
                                      <p:cBhvr>
                                        <p:cTn id="94" dur="1" fill="hold">
                                          <p:stCondLst>
                                            <p:cond delay="499"/>
                                          </p:stCondLst>
                                        </p:cTn>
                                        <p:tgtEl>
                                          <p:spTgt spid="28"/>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29"/>
                                        </p:tgtEl>
                                      </p:cBhvr>
                                    </p:animEffect>
                                    <p:set>
                                      <p:cBhvr>
                                        <p:cTn id="97" dur="1" fill="hold">
                                          <p:stCondLst>
                                            <p:cond delay="499"/>
                                          </p:stCondLst>
                                        </p:cTn>
                                        <p:tgtEl>
                                          <p:spTgt spid="29"/>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30"/>
                                        </p:tgtEl>
                                      </p:cBhvr>
                                    </p:animEffect>
                                    <p:set>
                                      <p:cBhvr>
                                        <p:cTn id="100" dur="1" fill="hold">
                                          <p:stCondLst>
                                            <p:cond delay="499"/>
                                          </p:stCondLst>
                                        </p:cTn>
                                        <p:tgtEl>
                                          <p:spTgt spid="30"/>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31"/>
                                        </p:tgtEl>
                                      </p:cBhvr>
                                    </p:animEffect>
                                    <p:set>
                                      <p:cBhvr>
                                        <p:cTn id="103" dur="1" fill="hold">
                                          <p:stCondLst>
                                            <p:cond delay="499"/>
                                          </p:stCondLst>
                                        </p:cTn>
                                        <p:tgtEl>
                                          <p:spTgt spid="31"/>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32"/>
                                        </p:tgtEl>
                                      </p:cBhvr>
                                    </p:animEffect>
                                    <p:set>
                                      <p:cBhvr>
                                        <p:cTn id="106" dur="1" fill="hold">
                                          <p:stCondLst>
                                            <p:cond delay="499"/>
                                          </p:stCondLst>
                                        </p:cTn>
                                        <p:tgtEl>
                                          <p:spTgt spid="32"/>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33"/>
                                        </p:tgtEl>
                                      </p:cBhvr>
                                    </p:animEffect>
                                    <p:set>
                                      <p:cBhvr>
                                        <p:cTn id="109" dur="1" fill="hold">
                                          <p:stCondLst>
                                            <p:cond delay="499"/>
                                          </p:stCondLst>
                                        </p:cTn>
                                        <p:tgtEl>
                                          <p:spTgt spid="33"/>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34"/>
                                        </p:tgtEl>
                                      </p:cBhvr>
                                    </p:animEffect>
                                    <p:set>
                                      <p:cBhvr>
                                        <p:cTn id="112" dur="1" fill="hold">
                                          <p:stCondLst>
                                            <p:cond delay="499"/>
                                          </p:stCondLst>
                                        </p:cTn>
                                        <p:tgtEl>
                                          <p:spTgt spid="34"/>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35"/>
                                        </p:tgtEl>
                                      </p:cBhvr>
                                    </p:animEffect>
                                    <p:set>
                                      <p:cBhvr>
                                        <p:cTn id="115" dur="1" fill="hold">
                                          <p:stCondLst>
                                            <p:cond delay="499"/>
                                          </p:stCondLst>
                                        </p:cTn>
                                        <p:tgtEl>
                                          <p:spTgt spid="35"/>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36"/>
                                        </p:tgtEl>
                                      </p:cBhvr>
                                    </p:animEffect>
                                    <p:set>
                                      <p:cBhvr>
                                        <p:cTn id="118" dur="1" fill="hold">
                                          <p:stCondLst>
                                            <p:cond delay="499"/>
                                          </p:stCondLst>
                                        </p:cTn>
                                        <p:tgtEl>
                                          <p:spTgt spid="36"/>
                                        </p:tgtEl>
                                        <p:attrNameLst>
                                          <p:attrName>style.visibility</p:attrName>
                                        </p:attrNameLst>
                                      </p:cBhvr>
                                      <p:to>
                                        <p:strVal val="hidden"/>
                                      </p:to>
                                    </p:set>
                                  </p:childTnLst>
                                </p:cTn>
                              </p:par>
                            </p:childTnLst>
                          </p:cTn>
                        </p:par>
                        <p:par>
                          <p:cTn id="119" fill="hold">
                            <p:stCondLst>
                              <p:cond delay="2500"/>
                            </p:stCondLst>
                            <p:childTnLst>
                              <p:par>
                                <p:cTn id="120" presetID="10" presetClass="entr" presetSubtype="0" fill="hold" grpId="0" nodeType="afterEffect">
                                  <p:stCondLst>
                                    <p:cond delay="0"/>
                                  </p:stCondLst>
                                  <p:childTnLst>
                                    <p:set>
                                      <p:cBhvr>
                                        <p:cTn id="121" dur="1" fill="hold">
                                          <p:stCondLst>
                                            <p:cond delay="0"/>
                                          </p:stCondLst>
                                        </p:cTn>
                                        <p:tgtEl>
                                          <p:spTgt spid="43"/>
                                        </p:tgtEl>
                                        <p:attrNameLst>
                                          <p:attrName>style.visibility</p:attrName>
                                        </p:attrNameLst>
                                      </p:cBhvr>
                                      <p:to>
                                        <p:strVal val="visible"/>
                                      </p:to>
                                    </p:set>
                                    <p:animEffect transition="in" filter="fade">
                                      <p:cBhvr>
                                        <p:cTn id="122" dur="100"/>
                                        <p:tgtEl>
                                          <p:spTgt spid="43"/>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44"/>
                                        </p:tgtEl>
                                        <p:attrNameLst>
                                          <p:attrName>style.visibility</p:attrName>
                                        </p:attrNameLst>
                                      </p:cBhvr>
                                      <p:to>
                                        <p:strVal val="visible"/>
                                      </p:to>
                                    </p:set>
                                    <p:animEffect transition="in" filter="fade">
                                      <p:cBhvr>
                                        <p:cTn id="125" dur="100"/>
                                        <p:tgtEl>
                                          <p:spTgt spid="44"/>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45"/>
                                        </p:tgtEl>
                                        <p:attrNameLst>
                                          <p:attrName>style.visibility</p:attrName>
                                        </p:attrNameLst>
                                      </p:cBhvr>
                                      <p:to>
                                        <p:strVal val="visible"/>
                                      </p:to>
                                    </p:set>
                                    <p:animEffect transition="in" filter="fade">
                                      <p:cBhvr>
                                        <p:cTn id="128" dur="100"/>
                                        <p:tgtEl>
                                          <p:spTgt spid="45"/>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46"/>
                                        </p:tgtEl>
                                        <p:attrNameLst>
                                          <p:attrName>style.visibility</p:attrName>
                                        </p:attrNameLst>
                                      </p:cBhvr>
                                      <p:to>
                                        <p:strVal val="visible"/>
                                      </p:to>
                                    </p:set>
                                    <p:animEffect transition="in" filter="fade">
                                      <p:cBhvr>
                                        <p:cTn id="131" dur="100"/>
                                        <p:tgtEl>
                                          <p:spTgt spid="46"/>
                                        </p:tgtEl>
                                      </p:cBhvr>
                                    </p:animEffect>
                                  </p:childTnLst>
                                </p:cTn>
                              </p:par>
                              <p:par>
                                <p:cTn id="132" presetID="42" presetClass="path" presetSubtype="0" accel="50000" decel="50000" fill="hold" grpId="2" nodeType="withEffect">
                                  <p:stCondLst>
                                    <p:cond delay="100"/>
                                  </p:stCondLst>
                                  <p:childTnLst>
                                    <p:animMotion origin="layout" path="M -3.33333E-6 1.85185E-6 L 0.45816 0.45555 " pathEditMode="relative" rAng="0" ptsTypes="AA">
                                      <p:cBhvr>
                                        <p:cTn id="133" dur="1250" fill="hold"/>
                                        <p:tgtEl>
                                          <p:spTgt spid="43"/>
                                        </p:tgtEl>
                                        <p:attrNameLst>
                                          <p:attrName>ppt_x</p:attrName>
                                          <p:attrName>ppt_y</p:attrName>
                                        </p:attrNameLst>
                                      </p:cBhvr>
                                      <p:rCtr x="22899" y="22778"/>
                                    </p:animMotion>
                                  </p:childTnLst>
                                </p:cTn>
                              </p:par>
                              <p:par>
                                <p:cTn id="134" presetID="42" presetClass="path" presetSubtype="0" accel="50000" decel="50000" fill="hold" grpId="2" nodeType="withEffect">
                                  <p:stCondLst>
                                    <p:cond delay="100"/>
                                  </p:stCondLst>
                                  <p:childTnLst>
                                    <p:animMotion origin="layout" path="M 4.16667E-6 3.7037E-7 L 0.43177 0.36204 " pathEditMode="relative" rAng="0" ptsTypes="AA">
                                      <p:cBhvr>
                                        <p:cTn id="135" dur="1250" fill="hold"/>
                                        <p:tgtEl>
                                          <p:spTgt spid="44"/>
                                        </p:tgtEl>
                                        <p:attrNameLst>
                                          <p:attrName>ppt_x</p:attrName>
                                          <p:attrName>ppt_y</p:attrName>
                                        </p:attrNameLst>
                                      </p:cBhvr>
                                      <p:rCtr x="21580" y="18102"/>
                                    </p:animMotion>
                                  </p:childTnLst>
                                </p:cTn>
                              </p:par>
                              <p:par>
                                <p:cTn id="136" presetID="42" presetClass="path" presetSubtype="0" accel="50000" decel="50000" fill="hold" grpId="2" nodeType="withEffect">
                                  <p:stCondLst>
                                    <p:cond delay="100"/>
                                  </p:stCondLst>
                                  <p:childTnLst>
                                    <p:animMotion origin="layout" path="M 0 3.33333E-6 L 0.3974 0.26852 " pathEditMode="relative" rAng="0" ptsTypes="AA">
                                      <p:cBhvr>
                                        <p:cTn id="137" dur="1250" fill="hold"/>
                                        <p:tgtEl>
                                          <p:spTgt spid="45"/>
                                        </p:tgtEl>
                                        <p:attrNameLst>
                                          <p:attrName>ppt_x</p:attrName>
                                          <p:attrName>ppt_y</p:attrName>
                                        </p:attrNameLst>
                                      </p:cBhvr>
                                      <p:rCtr x="19861" y="13426"/>
                                    </p:animMotion>
                                  </p:childTnLst>
                                </p:cTn>
                              </p:par>
                              <p:par>
                                <p:cTn id="138" presetID="42" presetClass="path" presetSubtype="0" accel="50000" decel="50000" fill="hold" grpId="2" nodeType="withEffect">
                                  <p:stCondLst>
                                    <p:cond delay="100"/>
                                  </p:stCondLst>
                                  <p:childTnLst>
                                    <p:animMotion origin="layout" path="M -3.33333E-6 0 L 0.35782 -0.3588 " pathEditMode="relative" rAng="0" ptsTypes="AA">
                                      <p:cBhvr>
                                        <p:cTn id="139" dur="1250" fill="hold"/>
                                        <p:tgtEl>
                                          <p:spTgt spid="46"/>
                                        </p:tgtEl>
                                        <p:attrNameLst>
                                          <p:attrName>ppt_x</p:attrName>
                                          <p:attrName>ppt_y</p:attrName>
                                        </p:attrNameLst>
                                      </p:cBhvr>
                                      <p:rCtr x="17882" y="-17940"/>
                                    </p:animMotion>
                                  </p:childTnLst>
                                </p:cTn>
                              </p:par>
                              <p:par>
                                <p:cTn id="140" presetID="23" presetClass="exit" presetSubtype="32" fill="hold" grpId="1" nodeType="withEffect">
                                  <p:stCondLst>
                                    <p:cond delay="100"/>
                                  </p:stCondLst>
                                  <p:childTnLst>
                                    <p:anim calcmode="lin" valueType="num">
                                      <p:cBhvr>
                                        <p:cTn id="141" dur="1250"/>
                                        <p:tgtEl>
                                          <p:spTgt spid="43"/>
                                        </p:tgtEl>
                                        <p:attrNameLst>
                                          <p:attrName>ppt_w</p:attrName>
                                        </p:attrNameLst>
                                      </p:cBhvr>
                                      <p:tavLst>
                                        <p:tav tm="0">
                                          <p:val>
                                            <p:strVal val="ppt_w"/>
                                          </p:val>
                                        </p:tav>
                                        <p:tav tm="100000">
                                          <p:val>
                                            <p:fltVal val="0"/>
                                          </p:val>
                                        </p:tav>
                                      </p:tavLst>
                                    </p:anim>
                                    <p:anim calcmode="lin" valueType="num">
                                      <p:cBhvr>
                                        <p:cTn id="142" dur="1250"/>
                                        <p:tgtEl>
                                          <p:spTgt spid="43"/>
                                        </p:tgtEl>
                                        <p:attrNameLst>
                                          <p:attrName>ppt_h</p:attrName>
                                        </p:attrNameLst>
                                      </p:cBhvr>
                                      <p:tavLst>
                                        <p:tav tm="0">
                                          <p:val>
                                            <p:strVal val="ppt_h"/>
                                          </p:val>
                                        </p:tav>
                                        <p:tav tm="100000">
                                          <p:val>
                                            <p:fltVal val="0"/>
                                          </p:val>
                                        </p:tav>
                                      </p:tavLst>
                                    </p:anim>
                                    <p:set>
                                      <p:cBhvr>
                                        <p:cTn id="143" dur="1" fill="hold">
                                          <p:stCondLst>
                                            <p:cond delay="1249"/>
                                          </p:stCondLst>
                                        </p:cTn>
                                        <p:tgtEl>
                                          <p:spTgt spid="43"/>
                                        </p:tgtEl>
                                        <p:attrNameLst>
                                          <p:attrName>style.visibility</p:attrName>
                                        </p:attrNameLst>
                                      </p:cBhvr>
                                      <p:to>
                                        <p:strVal val="hidden"/>
                                      </p:to>
                                    </p:set>
                                  </p:childTnLst>
                                </p:cTn>
                              </p:par>
                              <p:par>
                                <p:cTn id="144" presetID="23" presetClass="exit" presetSubtype="32" fill="hold" grpId="1" nodeType="withEffect">
                                  <p:stCondLst>
                                    <p:cond delay="100"/>
                                  </p:stCondLst>
                                  <p:childTnLst>
                                    <p:anim calcmode="lin" valueType="num">
                                      <p:cBhvr>
                                        <p:cTn id="145" dur="1250"/>
                                        <p:tgtEl>
                                          <p:spTgt spid="44"/>
                                        </p:tgtEl>
                                        <p:attrNameLst>
                                          <p:attrName>ppt_w</p:attrName>
                                        </p:attrNameLst>
                                      </p:cBhvr>
                                      <p:tavLst>
                                        <p:tav tm="0">
                                          <p:val>
                                            <p:strVal val="ppt_w"/>
                                          </p:val>
                                        </p:tav>
                                        <p:tav tm="100000">
                                          <p:val>
                                            <p:fltVal val="0"/>
                                          </p:val>
                                        </p:tav>
                                      </p:tavLst>
                                    </p:anim>
                                    <p:anim calcmode="lin" valueType="num">
                                      <p:cBhvr>
                                        <p:cTn id="146" dur="1250"/>
                                        <p:tgtEl>
                                          <p:spTgt spid="44"/>
                                        </p:tgtEl>
                                        <p:attrNameLst>
                                          <p:attrName>ppt_h</p:attrName>
                                        </p:attrNameLst>
                                      </p:cBhvr>
                                      <p:tavLst>
                                        <p:tav tm="0">
                                          <p:val>
                                            <p:strVal val="ppt_h"/>
                                          </p:val>
                                        </p:tav>
                                        <p:tav tm="100000">
                                          <p:val>
                                            <p:fltVal val="0"/>
                                          </p:val>
                                        </p:tav>
                                      </p:tavLst>
                                    </p:anim>
                                    <p:set>
                                      <p:cBhvr>
                                        <p:cTn id="147" dur="1" fill="hold">
                                          <p:stCondLst>
                                            <p:cond delay="1249"/>
                                          </p:stCondLst>
                                        </p:cTn>
                                        <p:tgtEl>
                                          <p:spTgt spid="44"/>
                                        </p:tgtEl>
                                        <p:attrNameLst>
                                          <p:attrName>style.visibility</p:attrName>
                                        </p:attrNameLst>
                                      </p:cBhvr>
                                      <p:to>
                                        <p:strVal val="hidden"/>
                                      </p:to>
                                    </p:set>
                                  </p:childTnLst>
                                </p:cTn>
                              </p:par>
                              <p:par>
                                <p:cTn id="148" presetID="23" presetClass="exit" presetSubtype="32" fill="hold" grpId="1" nodeType="withEffect">
                                  <p:stCondLst>
                                    <p:cond delay="100"/>
                                  </p:stCondLst>
                                  <p:childTnLst>
                                    <p:anim calcmode="lin" valueType="num">
                                      <p:cBhvr>
                                        <p:cTn id="149" dur="1250"/>
                                        <p:tgtEl>
                                          <p:spTgt spid="45"/>
                                        </p:tgtEl>
                                        <p:attrNameLst>
                                          <p:attrName>ppt_w</p:attrName>
                                        </p:attrNameLst>
                                      </p:cBhvr>
                                      <p:tavLst>
                                        <p:tav tm="0">
                                          <p:val>
                                            <p:strVal val="ppt_w"/>
                                          </p:val>
                                        </p:tav>
                                        <p:tav tm="100000">
                                          <p:val>
                                            <p:fltVal val="0"/>
                                          </p:val>
                                        </p:tav>
                                      </p:tavLst>
                                    </p:anim>
                                    <p:anim calcmode="lin" valueType="num">
                                      <p:cBhvr>
                                        <p:cTn id="150" dur="1250"/>
                                        <p:tgtEl>
                                          <p:spTgt spid="45"/>
                                        </p:tgtEl>
                                        <p:attrNameLst>
                                          <p:attrName>ppt_h</p:attrName>
                                        </p:attrNameLst>
                                      </p:cBhvr>
                                      <p:tavLst>
                                        <p:tav tm="0">
                                          <p:val>
                                            <p:strVal val="ppt_h"/>
                                          </p:val>
                                        </p:tav>
                                        <p:tav tm="100000">
                                          <p:val>
                                            <p:fltVal val="0"/>
                                          </p:val>
                                        </p:tav>
                                      </p:tavLst>
                                    </p:anim>
                                    <p:set>
                                      <p:cBhvr>
                                        <p:cTn id="151" dur="1" fill="hold">
                                          <p:stCondLst>
                                            <p:cond delay="1249"/>
                                          </p:stCondLst>
                                        </p:cTn>
                                        <p:tgtEl>
                                          <p:spTgt spid="45"/>
                                        </p:tgtEl>
                                        <p:attrNameLst>
                                          <p:attrName>style.visibility</p:attrName>
                                        </p:attrNameLst>
                                      </p:cBhvr>
                                      <p:to>
                                        <p:strVal val="hidden"/>
                                      </p:to>
                                    </p:set>
                                  </p:childTnLst>
                                </p:cTn>
                              </p:par>
                              <p:par>
                                <p:cTn id="152" presetID="23" presetClass="exit" presetSubtype="32" fill="hold" grpId="1" nodeType="withEffect">
                                  <p:stCondLst>
                                    <p:cond delay="100"/>
                                  </p:stCondLst>
                                  <p:childTnLst>
                                    <p:anim calcmode="lin" valueType="num">
                                      <p:cBhvr>
                                        <p:cTn id="153" dur="1250"/>
                                        <p:tgtEl>
                                          <p:spTgt spid="46"/>
                                        </p:tgtEl>
                                        <p:attrNameLst>
                                          <p:attrName>ppt_w</p:attrName>
                                        </p:attrNameLst>
                                      </p:cBhvr>
                                      <p:tavLst>
                                        <p:tav tm="0">
                                          <p:val>
                                            <p:strVal val="ppt_w"/>
                                          </p:val>
                                        </p:tav>
                                        <p:tav tm="100000">
                                          <p:val>
                                            <p:fltVal val="0"/>
                                          </p:val>
                                        </p:tav>
                                      </p:tavLst>
                                    </p:anim>
                                    <p:anim calcmode="lin" valueType="num">
                                      <p:cBhvr>
                                        <p:cTn id="154" dur="1250"/>
                                        <p:tgtEl>
                                          <p:spTgt spid="46"/>
                                        </p:tgtEl>
                                        <p:attrNameLst>
                                          <p:attrName>ppt_h</p:attrName>
                                        </p:attrNameLst>
                                      </p:cBhvr>
                                      <p:tavLst>
                                        <p:tav tm="0">
                                          <p:val>
                                            <p:strVal val="ppt_h"/>
                                          </p:val>
                                        </p:tav>
                                        <p:tav tm="100000">
                                          <p:val>
                                            <p:fltVal val="0"/>
                                          </p:val>
                                        </p:tav>
                                      </p:tavLst>
                                    </p:anim>
                                    <p:set>
                                      <p:cBhvr>
                                        <p:cTn id="155" dur="1" fill="hold">
                                          <p:stCondLst>
                                            <p:cond delay="1249"/>
                                          </p:stCondLst>
                                        </p:cTn>
                                        <p:tgtEl>
                                          <p:spTgt spid="46"/>
                                        </p:tgtEl>
                                        <p:attrNameLst>
                                          <p:attrName>style.visibility</p:attrName>
                                        </p:attrNameLst>
                                      </p:cBhvr>
                                      <p:to>
                                        <p:strVal val="hidden"/>
                                      </p:to>
                                    </p:set>
                                  </p:childTnLst>
                                </p:cTn>
                              </p:par>
                            </p:childTnLst>
                          </p:cTn>
                        </p:par>
                        <p:par>
                          <p:cTn id="156" fill="hold">
                            <p:stCondLst>
                              <p:cond delay="3850"/>
                            </p:stCondLst>
                            <p:childTnLst>
                              <p:par>
                                <p:cTn id="157" presetID="22" presetClass="entr" presetSubtype="1" fill="hold" grpId="0" nodeType="afterEffect">
                                  <p:stCondLst>
                                    <p:cond delay="0"/>
                                  </p:stCondLst>
                                  <p:childTnLst>
                                    <p:set>
                                      <p:cBhvr>
                                        <p:cTn id="158" dur="1" fill="hold">
                                          <p:stCondLst>
                                            <p:cond delay="0"/>
                                          </p:stCondLst>
                                        </p:cTn>
                                        <p:tgtEl>
                                          <p:spTgt spid="37"/>
                                        </p:tgtEl>
                                        <p:attrNameLst>
                                          <p:attrName>style.visibility</p:attrName>
                                        </p:attrNameLst>
                                      </p:cBhvr>
                                      <p:to>
                                        <p:strVal val="visible"/>
                                      </p:to>
                                    </p:set>
                                    <p:animEffect transition="in" filter="wipe(up)">
                                      <p:cBhvr>
                                        <p:cTn id="159" dur="500"/>
                                        <p:tgtEl>
                                          <p:spTgt spid="37"/>
                                        </p:tgtEl>
                                      </p:cBhvr>
                                    </p:animEffect>
                                  </p:childTnLst>
                                </p:cTn>
                              </p:par>
                              <p:par>
                                <p:cTn id="160" presetID="22" presetClass="entr" presetSubtype="1" fill="hold" grpId="0" nodeType="withEffect">
                                  <p:stCondLst>
                                    <p:cond delay="0"/>
                                  </p:stCondLst>
                                  <p:childTnLst>
                                    <p:set>
                                      <p:cBhvr>
                                        <p:cTn id="161" dur="1" fill="hold">
                                          <p:stCondLst>
                                            <p:cond delay="0"/>
                                          </p:stCondLst>
                                        </p:cTn>
                                        <p:tgtEl>
                                          <p:spTgt spid="38"/>
                                        </p:tgtEl>
                                        <p:attrNameLst>
                                          <p:attrName>style.visibility</p:attrName>
                                        </p:attrNameLst>
                                      </p:cBhvr>
                                      <p:to>
                                        <p:strVal val="visible"/>
                                      </p:to>
                                    </p:set>
                                    <p:animEffect transition="in" filter="wipe(up)">
                                      <p:cBhvr>
                                        <p:cTn id="162" dur="500"/>
                                        <p:tgtEl>
                                          <p:spTgt spid="38"/>
                                        </p:tgtEl>
                                      </p:cBhvr>
                                    </p:animEffect>
                                  </p:childTnLst>
                                </p:cTn>
                              </p:par>
                              <p:par>
                                <p:cTn id="163" presetID="0" presetClass="entr" presetSubtype="0" fill="hold" grpId="0" nodeType="withEffect">
                                  <p:stCondLst>
                                    <p:cond delay="0"/>
                                  </p:stCondLst>
                                  <p:iterate type="lt">
                                    <p:tmPct val="10000"/>
                                  </p:iterate>
                                  <p:childTnLst>
                                    <p:set>
                                      <p:cBhvr>
                                        <p:cTn id="164" dur="1" fill="hold">
                                          <p:stCondLst>
                                            <p:cond delay="0"/>
                                          </p:stCondLst>
                                        </p:cTn>
                                        <p:tgtEl>
                                          <p:spTgt spid="41"/>
                                        </p:tgtEl>
                                        <p:attrNameLst>
                                          <p:attrName>style.visibility</p:attrName>
                                        </p:attrNameLst>
                                      </p:cBhvr>
                                      <p:to>
                                        <p:strVal val="visible"/>
                                      </p:to>
                                    </p:set>
                                    <p:animEffect transition="in" filter="dissolve">
                                      <p:cBhvr>
                                        <p:cTn id="165" dur="500">
                                          <p:stCondLst>
                                            <p:cond delay="0"/>
                                          </p:stCondLst>
                                        </p:cTn>
                                        <p:tgtEl>
                                          <p:spTgt spid="41"/>
                                        </p:tgtEl>
                                      </p:cBhvr>
                                    </p:animEffect>
                                    <p:anim to="" calcmode="lin" valueType="num">
                                      <p:cBhvr>
                                        <p:cTn id="166" dur="500" fill="hold">
                                          <p:stCondLst>
                                            <p:cond delay="0"/>
                                          </p:stCondLst>
                                        </p:cTn>
                                        <p:tgtEl>
                                          <p:spTgt spid="41"/>
                                        </p:tgtEl>
                                        <p:attrNameLst>
                                          <p:attrName>ppt_w</p:attrName>
                                        </p:attrNameLst>
                                      </p:cBhvr>
                                      <p:tavLst>
                                        <p:tav tm="0">
                                          <p:val>
                                            <p:strVal val="#ppt_w*4"/>
                                          </p:val>
                                        </p:tav>
                                        <p:tav tm="100000">
                                          <p:val>
                                            <p:strVal val="#ppt_w"/>
                                          </p:val>
                                        </p:tav>
                                      </p:tavLst>
                                    </p:anim>
                                    <p:anim to="" calcmode="lin" valueType="num">
                                      <p:cBhvr>
                                        <p:cTn id="167" dur="500" fill="hold">
                                          <p:stCondLst>
                                            <p:cond delay="0"/>
                                          </p:stCondLst>
                                        </p:cTn>
                                        <p:tgtEl>
                                          <p:spTgt spid="41"/>
                                        </p:tgtEl>
                                        <p:attrNameLst>
                                          <p:attrName>ppt_h</p:attrName>
                                        </p:attrNameLst>
                                      </p:cBhvr>
                                      <p:tavLst>
                                        <p:tav tm="0">
                                          <p:val>
                                            <p:strVal val="#ppt_h*4"/>
                                          </p:val>
                                        </p:tav>
                                        <p:tav tm="100000">
                                          <p:val>
                                            <p:strVal val="#ppt_h"/>
                                          </p:val>
                                        </p:tav>
                                      </p:tavLst>
                                    </p:anim>
                                  </p:childTnLst>
                                </p:cTn>
                              </p:par>
                            </p:childTnLst>
                          </p:cTn>
                        </p:par>
                        <p:par>
                          <p:cTn id="168" fill="hold">
                            <p:stCondLst>
                              <p:cond delay="4650"/>
                            </p:stCondLst>
                            <p:childTnLst>
                              <p:par>
                                <p:cTn id="169" presetID="26" presetClass="emph" presetSubtype="0" fill="hold" grpId="1" nodeType="afterEffect">
                                  <p:stCondLst>
                                    <p:cond delay="0"/>
                                  </p:stCondLst>
                                  <p:iterate type="lt">
                                    <p:tmPct val="0"/>
                                  </p:iterate>
                                  <p:childTnLst>
                                    <p:animEffect transition="out" filter="fade">
                                      <p:cBhvr>
                                        <p:cTn id="170" dur="500" tmFilter="0, 0; .2, .5; .8, .5; 1, 0"/>
                                        <p:tgtEl>
                                          <p:spTgt spid="41"/>
                                        </p:tgtEl>
                                      </p:cBhvr>
                                    </p:animEffect>
                                    <p:animScale>
                                      <p:cBhvr>
                                        <p:cTn id="171" dur="250" autoRev="1" fill="hold"/>
                                        <p:tgtEl>
                                          <p:spTgt spid="41"/>
                                        </p:tgtEl>
                                      </p:cBhvr>
                                      <p:by x="105000" y="105000"/>
                                    </p:animScale>
                                  </p:childTnLst>
                                </p:cTn>
                              </p:par>
                            </p:childTnLst>
                          </p:cTn>
                        </p:par>
                        <p:par>
                          <p:cTn id="172" fill="hold">
                            <p:stCondLst>
                              <p:cond delay="5150"/>
                            </p:stCondLst>
                            <p:childTnLst>
                              <p:par>
                                <p:cTn id="173" presetID="2" presetClass="entr" presetSubtype="8" fill="hold" grpId="0" nodeType="afterEffect">
                                  <p:stCondLst>
                                    <p:cond delay="0"/>
                                  </p:stCondLst>
                                  <p:childTnLst>
                                    <p:set>
                                      <p:cBhvr>
                                        <p:cTn id="174" dur="1" fill="hold">
                                          <p:stCondLst>
                                            <p:cond delay="0"/>
                                          </p:stCondLst>
                                        </p:cTn>
                                        <p:tgtEl>
                                          <p:spTgt spid="40"/>
                                        </p:tgtEl>
                                        <p:attrNameLst>
                                          <p:attrName>style.visibility</p:attrName>
                                        </p:attrNameLst>
                                      </p:cBhvr>
                                      <p:to>
                                        <p:strVal val="visible"/>
                                      </p:to>
                                    </p:set>
                                    <p:anim calcmode="lin" valueType="num">
                                      <p:cBhvr additive="base">
                                        <p:cTn id="175" dur="500" fill="hold"/>
                                        <p:tgtEl>
                                          <p:spTgt spid="40"/>
                                        </p:tgtEl>
                                        <p:attrNameLst>
                                          <p:attrName>ppt_x</p:attrName>
                                        </p:attrNameLst>
                                      </p:cBhvr>
                                      <p:tavLst>
                                        <p:tav tm="0">
                                          <p:val>
                                            <p:strVal val="0-#ppt_w/2"/>
                                          </p:val>
                                        </p:tav>
                                        <p:tav tm="100000">
                                          <p:val>
                                            <p:strVal val="#ppt_x"/>
                                          </p:val>
                                        </p:tav>
                                      </p:tavLst>
                                    </p:anim>
                                    <p:anim calcmode="lin" valueType="num">
                                      <p:cBhvr additive="base">
                                        <p:cTn id="176" dur="500" fill="hold"/>
                                        <p:tgtEl>
                                          <p:spTgt spid="40"/>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39"/>
                                        </p:tgtEl>
                                        <p:attrNameLst>
                                          <p:attrName>style.visibility</p:attrName>
                                        </p:attrNameLst>
                                      </p:cBhvr>
                                      <p:to>
                                        <p:strVal val="visible"/>
                                      </p:to>
                                    </p:set>
                                    <p:anim calcmode="lin" valueType="num">
                                      <p:cBhvr additive="base">
                                        <p:cTn id="179" dur="500" fill="hold"/>
                                        <p:tgtEl>
                                          <p:spTgt spid="39"/>
                                        </p:tgtEl>
                                        <p:attrNameLst>
                                          <p:attrName>ppt_x</p:attrName>
                                        </p:attrNameLst>
                                      </p:cBhvr>
                                      <p:tavLst>
                                        <p:tav tm="0">
                                          <p:val>
                                            <p:strVal val="1+#ppt_w/2"/>
                                          </p:val>
                                        </p:tav>
                                        <p:tav tm="100000">
                                          <p:val>
                                            <p:strVal val="#ppt_x"/>
                                          </p:val>
                                        </p:tav>
                                      </p:tavLst>
                                    </p:anim>
                                    <p:anim calcmode="lin" valueType="num">
                                      <p:cBhvr additive="base">
                                        <p:cTn id="180" dur="500" fill="hold"/>
                                        <p:tgtEl>
                                          <p:spTgt spid="39"/>
                                        </p:tgtEl>
                                        <p:attrNameLst>
                                          <p:attrName>ppt_y</p:attrName>
                                        </p:attrNameLst>
                                      </p:cBhvr>
                                      <p:tavLst>
                                        <p:tav tm="0">
                                          <p:val>
                                            <p:strVal val="#ppt_y"/>
                                          </p:val>
                                        </p:tav>
                                        <p:tav tm="100000">
                                          <p:val>
                                            <p:strVal val="#ppt_y"/>
                                          </p:val>
                                        </p:tav>
                                      </p:tavLst>
                                    </p:anim>
                                  </p:childTnLst>
                                </p:cTn>
                              </p:par>
                              <p:par>
                                <p:cTn id="181" presetID="0" presetClass="entr" presetSubtype="0" fill="hold" grpId="0" nodeType="withEffect">
                                  <p:stCondLst>
                                    <p:cond delay="0"/>
                                  </p:stCondLst>
                                  <p:iterate type="lt">
                                    <p:tmPct val="10000"/>
                                  </p:iterate>
                                  <p:childTnLst>
                                    <p:set>
                                      <p:cBhvr>
                                        <p:cTn id="182" dur="1" fill="hold">
                                          <p:stCondLst>
                                            <p:cond delay="0"/>
                                          </p:stCondLst>
                                        </p:cTn>
                                        <p:tgtEl>
                                          <p:spTgt spid="42"/>
                                        </p:tgtEl>
                                        <p:attrNameLst>
                                          <p:attrName>style.visibility</p:attrName>
                                        </p:attrNameLst>
                                      </p:cBhvr>
                                      <p:to>
                                        <p:strVal val="visible"/>
                                      </p:to>
                                    </p:set>
                                    <p:animEffect transition="in" filter="dissolve">
                                      <p:cBhvr>
                                        <p:cTn id="183" dur="500">
                                          <p:stCondLst>
                                            <p:cond delay="0"/>
                                          </p:stCondLst>
                                        </p:cTn>
                                        <p:tgtEl>
                                          <p:spTgt spid="42"/>
                                        </p:tgtEl>
                                      </p:cBhvr>
                                    </p:animEffect>
                                    <p:anim to="" calcmode="lin" valueType="num">
                                      <p:cBhvr>
                                        <p:cTn id="184" dur="500" fill="hold">
                                          <p:stCondLst>
                                            <p:cond delay="0"/>
                                          </p:stCondLst>
                                        </p:cTn>
                                        <p:tgtEl>
                                          <p:spTgt spid="42"/>
                                        </p:tgtEl>
                                        <p:attrNameLst>
                                          <p:attrName>ppt_w</p:attrName>
                                        </p:attrNameLst>
                                      </p:cBhvr>
                                      <p:tavLst>
                                        <p:tav tm="0">
                                          <p:val>
                                            <p:strVal val="#ppt_w*4"/>
                                          </p:val>
                                        </p:tav>
                                        <p:tav tm="100000">
                                          <p:val>
                                            <p:strVal val="#ppt_w"/>
                                          </p:val>
                                        </p:tav>
                                      </p:tavLst>
                                    </p:anim>
                                    <p:anim to="" calcmode="lin" valueType="num">
                                      <p:cBhvr>
                                        <p:cTn id="185" dur="500" fill="hold">
                                          <p:stCondLst>
                                            <p:cond delay="0"/>
                                          </p:stCondLst>
                                        </p:cTn>
                                        <p:tgtEl>
                                          <p:spTgt spid="42"/>
                                        </p:tgtEl>
                                        <p:attrNameLst>
                                          <p:attrName>ppt_h</p:attrName>
                                        </p:attrNameLst>
                                      </p:cBhvr>
                                      <p:tavLst>
                                        <p:tav tm="0">
                                          <p:val>
                                            <p:strVal val="#ppt_h*4"/>
                                          </p:val>
                                        </p:tav>
                                        <p:tav tm="100000">
                                          <p:val>
                                            <p:strVal val="#ppt_h"/>
                                          </p:val>
                                        </p:tav>
                                      </p:tavLst>
                                    </p:anim>
                                  </p:childTnLst>
                                </p:cTn>
                              </p:par>
                            </p:childTnLst>
                          </p:cTn>
                        </p:par>
                        <p:par>
                          <p:cTn id="186" fill="hold">
                            <p:stCondLst>
                              <p:cond delay="5950"/>
                            </p:stCondLst>
                            <p:childTnLst>
                              <p:par>
                                <p:cTn id="187" presetID="26" presetClass="emph" presetSubtype="0" fill="hold" grpId="1" nodeType="afterEffect">
                                  <p:stCondLst>
                                    <p:cond delay="0"/>
                                  </p:stCondLst>
                                  <p:iterate type="lt">
                                    <p:tmPct val="0"/>
                                  </p:iterate>
                                  <p:childTnLst>
                                    <p:animEffect transition="out" filter="fade">
                                      <p:cBhvr>
                                        <p:cTn id="188" dur="500" tmFilter="0, 0; .2, .5; .8, .5; 1, 0"/>
                                        <p:tgtEl>
                                          <p:spTgt spid="42"/>
                                        </p:tgtEl>
                                      </p:cBhvr>
                                    </p:animEffect>
                                    <p:animScale>
                                      <p:cBhvr>
                                        <p:cTn id="189" dur="250" autoRev="1" fill="hold"/>
                                        <p:tgtEl>
                                          <p:spTgt spid="42"/>
                                        </p:tgtEl>
                                      </p:cBhvr>
                                      <p:by x="105000" y="105000"/>
                                    </p:animScale>
                                  </p:childTnLst>
                                </p:cTn>
                              </p:par>
                            </p:childTnLst>
                          </p:cTn>
                        </p:par>
                      </p:childTnLst>
                    </p:cTn>
                  </p:par>
                  <p:par>
                    <p:cTn id="190" fill="hold">
                      <p:stCondLst>
                        <p:cond delay="indefinite"/>
                      </p:stCondLst>
                      <p:childTnLst>
                        <p:par>
                          <p:cTn id="191" fill="hold">
                            <p:stCondLst>
                              <p:cond delay="0"/>
                            </p:stCondLst>
                            <p:childTnLst>
                              <p:par>
                                <p:cTn id="192" presetID="47" presetClass="entr" presetSubtype="0" fill="hold" grpId="0" nodeType="clickEffect">
                                  <p:stCondLst>
                                    <p:cond delay="0"/>
                                  </p:stCondLst>
                                  <p:childTnLst>
                                    <p:set>
                                      <p:cBhvr>
                                        <p:cTn id="193" dur="1" fill="hold">
                                          <p:stCondLst>
                                            <p:cond delay="0"/>
                                          </p:stCondLst>
                                        </p:cTn>
                                        <p:tgtEl>
                                          <p:spTgt spid="53"/>
                                        </p:tgtEl>
                                        <p:attrNameLst>
                                          <p:attrName>style.visibility</p:attrName>
                                        </p:attrNameLst>
                                      </p:cBhvr>
                                      <p:to>
                                        <p:strVal val="visible"/>
                                      </p:to>
                                    </p:set>
                                    <p:animEffect transition="in" filter="fade">
                                      <p:cBhvr>
                                        <p:cTn id="194" dur="1000"/>
                                        <p:tgtEl>
                                          <p:spTgt spid="53"/>
                                        </p:tgtEl>
                                      </p:cBhvr>
                                    </p:animEffect>
                                    <p:anim calcmode="lin" valueType="num">
                                      <p:cBhvr>
                                        <p:cTn id="195" dur="1000" fill="hold"/>
                                        <p:tgtEl>
                                          <p:spTgt spid="53"/>
                                        </p:tgtEl>
                                        <p:attrNameLst>
                                          <p:attrName>ppt_x</p:attrName>
                                        </p:attrNameLst>
                                      </p:cBhvr>
                                      <p:tavLst>
                                        <p:tav tm="0">
                                          <p:val>
                                            <p:strVal val="#ppt_x"/>
                                          </p:val>
                                        </p:tav>
                                        <p:tav tm="100000">
                                          <p:val>
                                            <p:strVal val="#ppt_x"/>
                                          </p:val>
                                        </p:tav>
                                      </p:tavLst>
                                    </p:anim>
                                    <p:anim calcmode="lin" valueType="num">
                                      <p:cBhvr>
                                        <p:cTn id="196" dur="1000" fill="hold"/>
                                        <p:tgtEl>
                                          <p:spTgt spid="53"/>
                                        </p:tgtEl>
                                        <p:attrNameLst>
                                          <p:attrName>ppt_y</p:attrName>
                                        </p:attrNameLst>
                                      </p:cBhvr>
                                      <p:tavLst>
                                        <p:tav tm="0">
                                          <p:val>
                                            <p:strVal val="#ppt_y-.1"/>
                                          </p:val>
                                        </p:tav>
                                        <p:tav tm="100000">
                                          <p:val>
                                            <p:strVal val="#ppt_y"/>
                                          </p:val>
                                        </p:tav>
                                      </p:tavLst>
                                    </p:anim>
                                  </p:childTnLst>
                                </p:cTn>
                              </p:par>
                              <p:par>
                                <p:cTn id="197" presetID="17" presetClass="entr" presetSubtype="10" fill="hold" grpId="3" nodeType="withEffect">
                                  <p:stCondLst>
                                    <p:cond delay="0"/>
                                  </p:stCondLst>
                                  <p:childTnLst>
                                    <p:set>
                                      <p:cBhvr>
                                        <p:cTn id="198" dur="1" fill="hold">
                                          <p:stCondLst>
                                            <p:cond delay="0"/>
                                          </p:stCondLst>
                                        </p:cTn>
                                        <p:tgtEl>
                                          <p:spTgt spid="53"/>
                                        </p:tgtEl>
                                        <p:attrNameLst>
                                          <p:attrName>style.visibility</p:attrName>
                                        </p:attrNameLst>
                                      </p:cBhvr>
                                      <p:to>
                                        <p:strVal val="visible"/>
                                      </p:to>
                                    </p:set>
                                    <p:anim calcmode="lin" valueType="num">
                                      <p:cBhvr>
                                        <p:cTn id="199" dur="1000" fill="hold"/>
                                        <p:tgtEl>
                                          <p:spTgt spid="53"/>
                                        </p:tgtEl>
                                        <p:attrNameLst>
                                          <p:attrName>ppt_w</p:attrName>
                                        </p:attrNameLst>
                                      </p:cBhvr>
                                      <p:tavLst>
                                        <p:tav tm="0">
                                          <p:val>
                                            <p:fltVal val="0"/>
                                          </p:val>
                                        </p:tav>
                                        <p:tav tm="100000">
                                          <p:val>
                                            <p:strVal val="#ppt_w"/>
                                          </p:val>
                                        </p:tav>
                                      </p:tavLst>
                                    </p:anim>
                                    <p:anim calcmode="lin" valueType="num">
                                      <p:cBhvr>
                                        <p:cTn id="200" dur="1000" fill="hold"/>
                                        <p:tgtEl>
                                          <p:spTgt spid="53"/>
                                        </p:tgtEl>
                                        <p:attrNameLst>
                                          <p:attrName>ppt_h</p:attrName>
                                        </p:attrNameLst>
                                      </p:cBhvr>
                                      <p:tavLst>
                                        <p:tav tm="0">
                                          <p:val>
                                            <p:strVal val="#ppt_h"/>
                                          </p:val>
                                        </p:tav>
                                        <p:tav tm="100000">
                                          <p:val>
                                            <p:strVal val="#ppt_h"/>
                                          </p:val>
                                        </p:tav>
                                      </p:tavLst>
                                    </p:anim>
                                  </p:childTnLst>
                                </p:cTn>
                              </p:par>
                            </p:childTnLst>
                          </p:cTn>
                        </p:par>
                      </p:childTnLst>
                    </p:cTn>
                  </p:par>
                  <p:par>
                    <p:cTn id="201" fill="hold">
                      <p:stCondLst>
                        <p:cond delay="indefinite"/>
                      </p:stCondLst>
                      <p:childTnLst>
                        <p:par>
                          <p:cTn id="202" fill="hold">
                            <p:stCondLst>
                              <p:cond delay="0"/>
                            </p:stCondLst>
                            <p:childTnLst>
                              <p:par>
                                <p:cTn id="203" presetID="2" presetClass="entr" presetSubtype="8" fill="hold" grpId="0" nodeType="clickEffect">
                                  <p:stCondLst>
                                    <p:cond delay="0"/>
                                  </p:stCondLst>
                                  <p:childTnLst>
                                    <p:set>
                                      <p:cBhvr>
                                        <p:cTn id="204" dur="1" fill="hold">
                                          <p:stCondLst>
                                            <p:cond delay="0"/>
                                          </p:stCondLst>
                                        </p:cTn>
                                        <p:tgtEl>
                                          <p:spTgt spid="48"/>
                                        </p:tgtEl>
                                        <p:attrNameLst>
                                          <p:attrName>style.visibility</p:attrName>
                                        </p:attrNameLst>
                                      </p:cBhvr>
                                      <p:to>
                                        <p:strVal val="visible"/>
                                      </p:to>
                                    </p:set>
                                    <p:anim calcmode="lin" valueType="num">
                                      <p:cBhvr additive="base">
                                        <p:cTn id="205" dur="500" fill="hold"/>
                                        <p:tgtEl>
                                          <p:spTgt spid="48"/>
                                        </p:tgtEl>
                                        <p:attrNameLst>
                                          <p:attrName>ppt_x</p:attrName>
                                        </p:attrNameLst>
                                      </p:cBhvr>
                                      <p:tavLst>
                                        <p:tav tm="0">
                                          <p:val>
                                            <p:strVal val="0-#ppt_w/2"/>
                                          </p:val>
                                        </p:tav>
                                        <p:tav tm="100000">
                                          <p:val>
                                            <p:strVal val="#ppt_x"/>
                                          </p:val>
                                        </p:tav>
                                      </p:tavLst>
                                    </p:anim>
                                    <p:anim calcmode="lin" valueType="num">
                                      <p:cBhvr additive="base">
                                        <p:cTn id="206" dur="500" fill="hold"/>
                                        <p:tgtEl>
                                          <p:spTgt spid="48"/>
                                        </p:tgtEl>
                                        <p:attrNameLst>
                                          <p:attrName>ppt_y</p:attrName>
                                        </p:attrNameLst>
                                      </p:cBhvr>
                                      <p:tavLst>
                                        <p:tav tm="0">
                                          <p:val>
                                            <p:strVal val="#ppt_y"/>
                                          </p:val>
                                        </p:tav>
                                        <p:tav tm="100000">
                                          <p:val>
                                            <p:strVal val="#ppt_y"/>
                                          </p:val>
                                        </p:tav>
                                      </p:tavLst>
                                    </p:anim>
                                  </p:childTnLst>
                                </p:cTn>
                              </p:par>
                              <p:par>
                                <p:cTn id="207" presetID="2" presetClass="entr" presetSubtype="2" fill="hold" grpId="0" nodeType="withEffect">
                                  <p:stCondLst>
                                    <p:cond delay="0"/>
                                  </p:stCondLst>
                                  <p:childTnLst>
                                    <p:set>
                                      <p:cBhvr>
                                        <p:cTn id="208" dur="1" fill="hold">
                                          <p:stCondLst>
                                            <p:cond delay="0"/>
                                          </p:stCondLst>
                                        </p:cTn>
                                        <p:tgtEl>
                                          <p:spTgt spid="47"/>
                                        </p:tgtEl>
                                        <p:attrNameLst>
                                          <p:attrName>style.visibility</p:attrName>
                                        </p:attrNameLst>
                                      </p:cBhvr>
                                      <p:to>
                                        <p:strVal val="visible"/>
                                      </p:to>
                                    </p:set>
                                    <p:anim calcmode="lin" valueType="num">
                                      <p:cBhvr additive="base">
                                        <p:cTn id="209" dur="500" fill="hold"/>
                                        <p:tgtEl>
                                          <p:spTgt spid="47"/>
                                        </p:tgtEl>
                                        <p:attrNameLst>
                                          <p:attrName>ppt_x</p:attrName>
                                        </p:attrNameLst>
                                      </p:cBhvr>
                                      <p:tavLst>
                                        <p:tav tm="0">
                                          <p:val>
                                            <p:strVal val="1+#ppt_w/2"/>
                                          </p:val>
                                        </p:tav>
                                        <p:tav tm="100000">
                                          <p:val>
                                            <p:strVal val="#ppt_x"/>
                                          </p:val>
                                        </p:tav>
                                      </p:tavLst>
                                    </p:anim>
                                    <p:anim calcmode="lin" valueType="num">
                                      <p:cBhvr additive="base">
                                        <p:cTn id="210" dur="500" fill="hold"/>
                                        <p:tgtEl>
                                          <p:spTgt spid="47"/>
                                        </p:tgtEl>
                                        <p:attrNameLst>
                                          <p:attrName>ppt_y</p:attrName>
                                        </p:attrNameLst>
                                      </p:cBhvr>
                                      <p:tavLst>
                                        <p:tav tm="0">
                                          <p:val>
                                            <p:strVal val="#ppt_y"/>
                                          </p:val>
                                        </p:tav>
                                        <p:tav tm="100000">
                                          <p:val>
                                            <p:strVal val="#ppt_y"/>
                                          </p:val>
                                        </p:tav>
                                      </p:tavLst>
                                    </p:anim>
                                  </p:childTnLst>
                                </p:cTn>
                              </p:par>
                              <p:par>
                                <p:cTn id="211" presetID="53" presetClass="exit" presetSubtype="32" fill="hold" grpId="1" nodeType="withEffect">
                                  <p:stCondLst>
                                    <p:cond delay="0"/>
                                  </p:stCondLst>
                                  <p:childTnLst>
                                    <p:anim calcmode="lin" valueType="num">
                                      <p:cBhvr>
                                        <p:cTn id="212" dur="750"/>
                                        <p:tgtEl>
                                          <p:spTgt spid="53"/>
                                        </p:tgtEl>
                                        <p:attrNameLst>
                                          <p:attrName>ppt_w</p:attrName>
                                        </p:attrNameLst>
                                      </p:cBhvr>
                                      <p:tavLst>
                                        <p:tav tm="0">
                                          <p:val>
                                            <p:strVal val="ppt_w"/>
                                          </p:val>
                                        </p:tav>
                                        <p:tav tm="100000">
                                          <p:val>
                                            <p:fltVal val="0"/>
                                          </p:val>
                                        </p:tav>
                                      </p:tavLst>
                                    </p:anim>
                                    <p:anim calcmode="lin" valueType="num">
                                      <p:cBhvr>
                                        <p:cTn id="213" dur="750"/>
                                        <p:tgtEl>
                                          <p:spTgt spid="53"/>
                                        </p:tgtEl>
                                        <p:attrNameLst>
                                          <p:attrName>ppt_h</p:attrName>
                                        </p:attrNameLst>
                                      </p:cBhvr>
                                      <p:tavLst>
                                        <p:tav tm="0">
                                          <p:val>
                                            <p:strVal val="ppt_h"/>
                                          </p:val>
                                        </p:tav>
                                        <p:tav tm="100000">
                                          <p:val>
                                            <p:fltVal val="0"/>
                                          </p:val>
                                        </p:tav>
                                      </p:tavLst>
                                    </p:anim>
                                    <p:animEffect transition="out" filter="fade">
                                      <p:cBhvr>
                                        <p:cTn id="214" dur="750"/>
                                        <p:tgtEl>
                                          <p:spTgt spid="53"/>
                                        </p:tgtEl>
                                      </p:cBhvr>
                                    </p:animEffect>
                                    <p:set>
                                      <p:cBhvr>
                                        <p:cTn id="215" dur="1" fill="hold">
                                          <p:stCondLst>
                                            <p:cond delay="749"/>
                                          </p:stCondLst>
                                        </p:cTn>
                                        <p:tgtEl>
                                          <p:spTgt spid="53"/>
                                        </p:tgtEl>
                                        <p:attrNameLst>
                                          <p:attrName>style.visibility</p:attrName>
                                        </p:attrNameLst>
                                      </p:cBhvr>
                                      <p:to>
                                        <p:strVal val="hidden"/>
                                      </p:to>
                                    </p:set>
                                  </p:childTnLst>
                                </p:cTn>
                              </p:par>
                            </p:childTnLst>
                          </p:cTn>
                        </p:par>
                      </p:childTnLst>
                    </p:cTn>
                  </p:par>
                  <p:par>
                    <p:cTn id="216" fill="hold">
                      <p:stCondLst>
                        <p:cond delay="indefinite"/>
                      </p:stCondLst>
                      <p:childTnLst>
                        <p:par>
                          <p:cTn id="217" fill="hold">
                            <p:stCondLst>
                              <p:cond delay="0"/>
                            </p:stCondLst>
                            <p:childTnLst>
                              <p:par>
                                <p:cTn id="218" presetID="6" presetClass="entr" presetSubtype="32" fill="hold" grpId="0" nodeType="clickEffect">
                                  <p:stCondLst>
                                    <p:cond delay="0"/>
                                  </p:stCondLst>
                                  <p:childTnLst>
                                    <p:set>
                                      <p:cBhvr>
                                        <p:cTn id="219" dur="1" fill="hold">
                                          <p:stCondLst>
                                            <p:cond delay="0"/>
                                          </p:stCondLst>
                                        </p:cTn>
                                        <p:tgtEl>
                                          <p:spTgt spid="51"/>
                                        </p:tgtEl>
                                        <p:attrNameLst>
                                          <p:attrName>style.visibility</p:attrName>
                                        </p:attrNameLst>
                                      </p:cBhvr>
                                      <p:to>
                                        <p:strVal val="visible"/>
                                      </p:to>
                                    </p:set>
                                    <p:animEffect transition="in" filter="circle(out)">
                                      <p:cBhvr>
                                        <p:cTn id="220" dur="1000"/>
                                        <p:tgtEl>
                                          <p:spTgt spid="51"/>
                                        </p:tgtEl>
                                      </p:cBhvr>
                                    </p:animEffect>
                                  </p:childTnLst>
                                </p:cTn>
                              </p:par>
                              <p:par>
                                <p:cTn id="221" presetID="6" presetClass="entr" presetSubtype="32" fill="hold" grpId="0" nodeType="withEffect">
                                  <p:stCondLst>
                                    <p:cond delay="0"/>
                                  </p:stCondLst>
                                  <p:childTnLst>
                                    <p:set>
                                      <p:cBhvr>
                                        <p:cTn id="222" dur="1" fill="hold">
                                          <p:stCondLst>
                                            <p:cond delay="0"/>
                                          </p:stCondLst>
                                        </p:cTn>
                                        <p:tgtEl>
                                          <p:spTgt spid="52"/>
                                        </p:tgtEl>
                                        <p:attrNameLst>
                                          <p:attrName>style.visibility</p:attrName>
                                        </p:attrNameLst>
                                      </p:cBhvr>
                                      <p:to>
                                        <p:strVal val="visible"/>
                                      </p:to>
                                    </p:set>
                                    <p:animEffect transition="in" filter="circle(out)">
                                      <p:cBhvr>
                                        <p:cTn id="223"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2" grpId="0"/>
      <p:bldP spid="8" grpId="0"/>
      <p:bldP spid="9" grpId="0"/>
      <p:bldP spid="22" grpId="0"/>
      <p:bldP spid="23" grpId="0" animBg="1"/>
      <p:bldP spid="25" grpId="0"/>
      <p:bldP spid="26" grpId="0"/>
      <p:bldP spid="26" grpId="1"/>
      <p:bldP spid="27" grpId="0"/>
      <p:bldP spid="27" grpId="1"/>
      <p:bldP spid="27" grpId="2"/>
      <p:bldP spid="28" grpId="0"/>
      <p:bldP spid="28" grpId="1"/>
      <p:bldP spid="28" grpId="2"/>
      <p:bldP spid="29" grpId="0"/>
      <p:bldP spid="29" grpId="1"/>
      <p:bldP spid="29" grpId="2"/>
      <p:bldP spid="30" grpId="0"/>
      <p:bldP spid="30" grpId="1"/>
      <p:bldP spid="30" grpId="2"/>
      <p:bldP spid="31" grpId="0"/>
      <p:bldP spid="31" grpId="1"/>
      <p:bldP spid="31" grpId="2"/>
      <p:bldP spid="32" grpId="0"/>
      <p:bldP spid="32" grpId="1"/>
      <p:bldP spid="32" grpId="2"/>
      <p:bldP spid="33" grpId="0"/>
      <p:bldP spid="33" grpId="1"/>
      <p:bldP spid="33" grpId="2"/>
      <p:bldP spid="34" grpId="0"/>
      <p:bldP spid="34" grpId="1"/>
      <p:bldP spid="34" grpId="2"/>
      <p:bldP spid="35" grpId="0"/>
      <p:bldP spid="35" grpId="1"/>
      <p:bldP spid="35" grpId="2"/>
      <p:bldP spid="36" grpId="0"/>
      <p:bldP spid="36" grpId="1"/>
      <p:bldP spid="36" grpId="2"/>
      <p:bldP spid="37" grpId="0"/>
      <p:bldP spid="38" grpId="0"/>
      <p:bldP spid="39" grpId="0"/>
      <p:bldP spid="40" grpId="0"/>
      <p:bldP spid="41" grpId="0"/>
      <p:bldP spid="41" grpId="1"/>
      <p:bldP spid="42" grpId="0"/>
      <p:bldP spid="42" grpId="1"/>
      <p:bldP spid="43" grpId="0"/>
      <p:bldP spid="43" grpId="1"/>
      <p:bldP spid="43" grpId="2"/>
      <p:bldP spid="44" grpId="0"/>
      <p:bldP spid="44" grpId="1"/>
      <p:bldP spid="44" grpId="2"/>
      <p:bldP spid="45" grpId="0"/>
      <p:bldP spid="45" grpId="1"/>
      <p:bldP spid="45" grpId="2"/>
      <p:bldP spid="46" grpId="0"/>
      <p:bldP spid="46" grpId="1"/>
      <p:bldP spid="46" grpId="2"/>
      <p:bldP spid="47" grpId="0" animBg="1"/>
      <p:bldP spid="48" grpId="0" animBg="1"/>
      <p:bldP spid="59" grpId="0"/>
      <p:bldP spid="51" grpId="0" animBg="1"/>
      <p:bldP spid="52" grpId="0" animBg="1"/>
      <p:bldP spid="53" grpId="0"/>
      <p:bldP spid="53" grpId="1"/>
      <p:bldP spid="53" grpId="3"/>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a:extLst>
              <a:ext uri="{FF2B5EF4-FFF2-40B4-BE49-F238E27FC236}">
                <a16:creationId xmlns:a16="http://schemas.microsoft.com/office/drawing/2014/main" id="{5E7136D1-7907-3E5D-71B6-8BB40C302D8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 y="-1"/>
            <a:ext cx="2286000" cy="1797978"/>
          </a:xfrm>
          <a:prstGeom prst="rect">
            <a:avLst/>
          </a:prstGeom>
        </p:spPr>
      </p:pic>
      <p:pic>
        <p:nvPicPr>
          <p:cNvPr id="5" name="Picture 2">
            <a:extLst>
              <a:ext uri="{FF2B5EF4-FFF2-40B4-BE49-F238E27FC236}">
                <a16:creationId xmlns:a16="http://schemas.microsoft.com/office/drawing/2014/main" id="{6A57B123-1495-2F85-D91C-5A7655EB6BB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85999" y="-1"/>
            <a:ext cx="2286000" cy="1797979"/>
          </a:xfrm>
          <a:prstGeom prst="rect">
            <a:avLst/>
          </a:prstGeom>
        </p:spPr>
      </p:pic>
      <p:pic>
        <p:nvPicPr>
          <p:cNvPr id="6" name="Picture 2">
            <a:extLst>
              <a:ext uri="{FF2B5EF4-FFF2-40B4-BE49-F238E27FC236}">
                <a16:creationId xmlns:a16="http://schemas.microsoft.com/office/drawing/2014/main" id="{4C40DA87-8989-959B-22D2-45ED7F8A856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4225"/>
          <a:stretch/>
        </p:blipFill>
        <p:spPr>
          <a:xfrm flipH="1">
            <a:off x="4571999" y="-1"/>
            <a:ext cx="2286000" cy="1797654"/>
          </a:xfrm>
          <a:prstGeom prst="rect">
            <a:avLst/>
          </a:prstGeom>
        </p:spPr>
      </p:pic>
      <p:pic>
        <p:nvPicPr>
          <p:cNvPr id="7" name="Picture 2">
            <a:extLst>
              <a:ext uri="{FF2B5EF4-FFF2-40B4-BE49-F238E27FC236}">
                <a16:creationId xmlns:a16="http://schemas.microsoft.com/office/drawing/2014/main" id="{12FA5088-4AED-E599-0264-41ED9477BAA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 y="3597440"/>
            <a:ext cx="1828800" cy="1452896"/>
          </a:xfrm>
          <a:prstGeom prst="rect">
            <a:avLst/>
          </a:prstGeom>
        </p:spPr>
      </p:pic>
      <p:pic>
        <p:nvPicPr>
          <p:cNvPr id="8" name="Picture 6">
            <a:extLst>
              <a:ext uri="{FF2B5EF4-FFF2-40B4-BE49-F238E27FC236}">
                <a16:creationId xmlns:a16="http://schemas.microsoft.com/office/drawing/2014/main" id="{51D7D7D1-F6DE-C793-50FC-EBBDFCE2D36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1797978"/>
            <a:ext cx="2286000" cy="1800802"/>
          </a:xfrm>
          <a:prstGeom prst="rect">
            <a:avLst/>
          </a:prstGeom>
        </p:spPr>
      </p:pic>
      <p:pic>
        <p:nvPicPr>
          <p:cNvPr id="10" name="Picture 4" descr="37e5fb19590efd0603c6424443d6d25a">
            <a:extLst>
              <a:ext uri="{FF2B5EF4-FFF2-40B4-BE49-F238E27FC236}">
                <a16:creationId xmlns:a16="http://schemas.microsoft.com/office/drawing/2014/main" id="{8746BDCE-610D-FC3C-17F4-1ED82E5541FC}"/>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2382" r="2380"/>
          <a:stretch/>
        </p:blipFill>
        <p:spPr bwMode="auto">
          <a:xfrm>
            <a:off x="5486399" y="3591051"/>
            <a:ext cx="1828800" cy="145928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a:extLst>
              <a:ext uri="{FF2B5EF4-FFF2-40B4-BE49-F238E27FC236}">
                <a16:creationId xmlns:a16="http://schemas.microsoft.com/office/drawing/2014/main" id="{305E065D-8E9F-2E56-C045-F5A81A70D3AB}"/>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r="22396"/>
          <a:stretch/>
        </p:blipFill>
        <p:spPr>
          <a:xfrm>
            <a:off x="1828799" y="3597440"/>
            <a:ext cx="1828800" cy="1452896"/>
          </a:xfrm>
          <a:prstGeom prst="rect">
            <a:avLst/>
          </a:prstGeom>
        </p:spPr>
      </p:pic>
      <p:pic>
        <p:nvPicPr>
          <p:cNvPr id="12" name="Picture 2">
            <a:extLst>
              <a:ext uri="{FF2B5EF4-FFF2-40B4-BE49-F238E27FC236}">
                <a16:creationId xmlns:a16="http://schemas.microsoft.com/office/drawing/2014/main" id="{C6B8357A-FA43-02BA-BD85-1F540B11658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858000" y="1797978"/>
            <a:ext cx="2286000" cy="1800802"/>
          </a:xfrm>
          <a:prstGeom prst="rect">
            <a:avLst/>
          </a:prstGeom>
        </p:spPr>
      </p:pic>
      <p:pic>
        <p:nvPicPr>
          <p:cNvPr id="13" name="Picture 2">
            <a:extLst>
              <a:ext uri="{FF2B5EF4-FFF2-40B4-BE49-F238E27FC236}">
                <a16:creationId xmlns:a16="http://schemas.microsoft.com/office/drawing/2014/main" id="{728E2BE5-F30B-6DAE-9936-57CBD123D437}"/>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b="3274"/>
          <a:stretch/>
        </p:blipFill>
        <p:spPr>
          <a:xfrm>
            <a:off x="2286000" y="1797977"/>
            <a:ext cx="2286000" cy="1800803"/>
          </a:xfrm>
          <a:prstGeom prst="rect">
            <a:avLst/>
          </a:prstGeom>
        </p:spPr>
      </p:pic>
      <p:pic>
        <p:nvPicPr>
          <p:cNvPr id="14" name="Picture 2">
            <a:extLst>
              <a:ext uri="{FF2B5EF4-FFF2-40B4-BE49-F238E27FC236}">
                <a16:creationId xmlns:a16="http://schemas.microsoft.com/office/drawing/2014/main" id="{EACA5123-256E-5175-664C-20B4FEEB52B3}"/>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883684" y="5046980"/>
            <a:ext cx="2260315" cy="1811020"/>
          </a:xfrm>
          <a:prstGeom prst="rect">
            <a:avLst/>
          </a:prstGeom>
        </p:spPr>
      </p:pic>
      <p:pic>
        <p:nvPicPr>
          <p:cNvPr id="15" name="Picture 2">
            <a:extLst>
              <a:ext uri="{FF2B5EF4-FFF2-40B4-BE49-F238E27FC236}">
                <a16:creationId xmlns:a16="http://schemas.microsoft.com/office/drawing/2014/main" id="{7ADFD1E2-A549-B161-B98B-AE6DDD124840}"/>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572000" y="1797978"/>
            <a:ext cx="2286000" cy="1800802"/>
          </a:xfrm>
          <a:prstGeom prst="rect">
            <a:avLst/>
          </a:prstGeom>
        </p:spPr>
      </p:pic>
      <p:pic>
        <p:nvPicPr>
          <p:cNvPr id="16" name="Picture 2">
            <a:extLst>
              <a:ext uri="{FF2B5EF4-FFF2-40B4-BE49-F238E27FC236}">
                <a16:creationId xmlns:a16="http://schemas.microsoft.com/office/drawing/2014/main" id="{139EAA7A-8EE3-BEE9-6973-C81CF86B12C1}"/>
              </a:ext>
            </a:extLst>
          </p:cNvPr>
          <p:cNvPicPr>
            <a:picLocks noChangeAspect="1"/>
          </p:cNvPicPr>
          <p:nvPr/>
        </p:nvPicPr>
        <p:blipFill rotWithShape="1">
          <a:blip r:embed="rId13" cstate="print">
            <a:extLst>
              <a:ext uri="{28A0092B-C50C-407E-A947-70E740481C1C}">
                <a14:useLocalDpi xmlns:a14="http://schemas.microsoft.com/office/drawing/2010/main" val="0"/>
              </a:ext>
            </a:extLst>
          </a:blip>
          <a:srcRect r="20000"/>
          <a:stretch/>
        </p:blipFill>
        <p:spPr>
          <a:xfrm>
            <a:off x="6852864" y="-1"/>
            <a:ext cx="2291136" cy="1797978"/>
          </a:xfrm>
          <a:prstGeom prst="rect">
            <a:avLst/>
          </a:prstGeom>
        </p:spPr>
      </p:pic>
      <p:pic>
        <p:nvPicPr>
          <p:cNvPr id="17" name="Picture 2">
            <a:extLst>
              <a:ext uri="{FF2B5EF4-FFF2-40B4-BE49-F238E27FC236}">
                <a16:creationId xmlns:a16="http://schemas.microsoft.com/office/drawing/2014/main" id="{AEA38E49-41DC-A18A-E8AE-BE3C6348F0FA}"/>
              </a:ext>
            </a:extLst>
          </p:cNvPr>
          <p:cNvPicPr>
            <a:picLocks noChangeAspect="1"/>
          </p:cNvPicPr>
          <p:nvPr/>
        </p:nvPicPr>
        <p:blipFill rotWithShape="1">
          <a:blip r:embed="rId14" cstate="print">
            <a:extLst>
              <a:ext uri="{28A0092B-C50C-407E-A947-70E740481C1C}">
                <a14:useLocalDpi xmlns:a14="http://schemas.microsoft.com/office/drawing/2010/main" val="0"/>
              </a:ext>
            </a:extLst>
          </a:blip>
          <a:srcRect l="11724"/>
          <a:stretch/>
        </p:blipFill>
        <p:spPr>
          <a:xfrm>
            <a:off x="2291137" y="5030230"/>
            <a:ext cx="2286000" cy="1827770"/>
          </a:xfrm>
          <a:prstGeom prst="rect">
            <a:avLst/>
          </a:prstGeom>
        </p:spPr>
      </p:pic>
      <p:pic>
        <p:nvPicPr>
          <p:cNvPr id="18" name="Picture 2">
            <a:extLst>
              <a:ext uri="{FF2B5EF4-FFF2-40B4-BE49-F238E27FC236}">
                <a16:creationId xmlns:a16="http://schemas.microsoft.com/office/drawing/2014/main" id="{C95CA9C8-EA10-E2E2-AE3D-55EEDAB697AA}"/>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r="25022"/>
          <a:stretch/>
        </p:blipFill>
        <p:spPr>
          <a:xfrm>
            <a:off x="7315200" y="3585681"/>
            <a:ext cx="1828800" cy="1469204"/>
          </a:xfrm>
          <a:prstGeom prst="rect">
            <a:avLst/>
          </a:prstGeom>
        </p:spPr>
      </p:pic>
      <p:pic>
        <p:nvPicPr>
          <p:cNvPr id="19" name="Picture 10">
            <a:extLst>
              <a:ext uri="{FF2B5EF4-FFF2-40B4-BE49-F238E27FC236}">
                <a16:creationId xmlns:a16="http://schemas.microsoft.com/office/drawing/2014/main" id="{1AB28423-CFF6-EBF6-2BF6-6F4672A8D0AE}"/>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3657599" y="3597440"/>
            <a:ext cx="1828800" cy="1452896"/>
          </a:xfrm>
          <a:prstGeom prst="rect">
            <a:avLst/>
          </a:prstGeom>
        </p:spPr>
      </p:pic>
      <p:pic>
        <p:nvPicPr>
          <p:cNvPr id="20" name="Picture 2">
            <a:extLst>
              <a:ext uri="{FF2B5EF4-FFF2-40B4-BE49-F238E27FC236}">
                <a16:creationId xmlns:a16="http://schemas.microsoft.com/office/drawing/2014/main" id="{9002E873-5BF5-8095-32DE-1AC16F050AE9}"/>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0" y="5030230"/>
            <a:ext cx="2321960" cy="1827770"/>
          </a:xfrm>
          <a:prstGeom prst="rect">
            <a:avLst/>
          </a:prstGeom>
        </p:spPr>
      </p:pic>
      <p:pic>
        <p:nvPicPr>
          <p:cNvPr id="21" name="Picture 2">
            <a:extLst>
              <a:ext uri="{FF2B5EF4-FFF2-40B4-BE49-F238E27FC236}">
                <a16:creationId xmlns:a16="http://schemas.microsoft.com/office/drawing/2014/main" id="{A9B954E4-53DD-F9A6-2566-2EA1D2D9B44C}"/>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4556588" y="5046980"/>
            <a:ext cx="2347645" cy="1811020"/>
          </a:xfrm>
          <a:prstGeom prst="rect">
            <a:avLst/>
          </a:prstGeom>
        </p:spPr>
      </p:pic>
    </p:spTree>
    <p:extLst>
      <p:ext uri="{BB962C8B-B14F-4D97-AF65-F5344CB8AC3E}">
        <p14:creationId xmlns:p14="http://schemas.microsoft.com/office/powerpoint/2010/main" val="28789064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F43CE243-46C8-FF00-7CF8-5FBC4B68203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 name="Content Placeholder 2"/>
          <p:cNvSpPr txBox="1">
            <a:spLocks/>
          </p:cNvSpPr>
          <p:nvPr/>
        </p:nvSpPr>
        <p:spPr>
          <a:xfrm>
            <a:off x="152400" y="152400"/>
            <a:ext cx="8839200" cy="6583363"/>
          </a:xfrm>
          <a:prstGeom prst="rect">
            <a:avLst/>
          </a:prstGeom>
        </p:spPr>
        <p:txBody>
          <a:bodyPr vert="horz" lIns="91440" tIns="45720" rIns="91440" bIns="45720" rtlCol="0">
            <a:normAutofit fontScale="92500" lnSpcReduction="10000"/>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All the heavens in time declare the glory of God</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God is timeless and endures new without end</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God’s faithfulness remains throughout His creation</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God is love and calls all to become as He is, to be</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For God to dwell in us we must love more always</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God’s great unsearchable understanding is infinite</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Mankind cannot know the depth and limit of God</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God wills that we may find Him through His word</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Pure hearts love in good conscience in sincere faith</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Our sufficiency is of God and not of ourselves</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By grace through faith we have been saved Alleluia</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His gifts are meant to work together building all up</a:t>
            </a:r>
          </a:p>
          <a:p>
            <a:pPr algn="l"/>
            <a:r>
              <a:rPr lang="en-US" b="1" dirty="0">
                <a:ln w="3175">
                  <a:solidFill>
                    <a:srgbClr val="FF0000"/>
                  </a:solidFill>
                </a:ln>
                <a:solidFill>
                  <a:srgbClr val="FFFF00"/>
                </a:solidFill>
                <a:effectLst>
                  <a:glow rad="88900">
                    <a:schemeClr val="tx1">
                      <a:alpha val="80000"/>
                    </a:schemeClr>
                  </a:glow>
                </a:effectLst>
                <a:latin typeface="Calibri" panose="020F0502020204030204" pitchFamily="34" charset="0"/>
              </a:rPr>
              <a:t>→ God’s truths of Himself remain across all ages</a:t>
            </a:r>
          </a:p>
        </p:txBody>
      </p:sp>
      <p:sp>
        <p:nvSpPr>
          <p:cNvPr id="5" name="Rectangle 4"/>
          <p:cNvSpPr>
            <a:spLocks noChangeArrowheads="1"/>
          </p:cNvSpPr>
          <p:nvPr/>
        </p:nvSpPr>
        <p:spPr bwMode="auto">
          <a:xfrm rot="21202571">
            <a:off x="1045528" y="1185725"/>
            <a:ext cx="7019433" cy="44079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a:r>
              <a:rPr lang="en-US" sz="9200" b="1" spc="50" dirty="0">
                <a:ln w="11430"/>
                <a:solidFill>
                  <a:srgbClr val="C00000"/>
                </a:solidFill>
                <a:effectLst>
                  <a:glow rad="50800">
                    <a:srgbClr val="FFFF00">
                      <a:alpha val="80000"/>
                    </a:srgbClr>
                  </a:glow>
                  <a:outerShdw blurRad="76200" dist="50800" dir="5400000" algn="tl" rotWithShape="0">
                    <a:srgbClr val="000000">
                      <a:alpha val="65000"/>
                    </a:srgbClr>
                  </a:outerShdw>
                </a:effectLst>
                <a:latin typeface="Calibri" panose="020F0502020204030204" pitchFamily="34" charset="0"/>
              </a:rPr>
              <a:t>God’s Heart calls to all to come to Him</a:t>
            </a:r>
            <a:endParaRPr lang="en-US" sz="9200" b="1" i="1" spc="50" dirty="0">
              <a:ln w="11430"/>
              <a:solidFill>
                <a:srgbClr val="C00000"/>
              </a:solidFill>
              <a:effectLst>
                <a:glow rad="50800">
                  <a:srgbClr val="FFFF00">
                    <a:alpha val="80000"/>
                  </a:srgbClr>
                </a:glow>
                <a:outerShdw blurRad="76200" dist="50800" dir="5400000" algn="tl" rotWithShape="0">
                  <a:srgbClr val="000000">
                    <a:alpha val="65000"/>
                  </a:srgbClr>
                </a:outerShdw>
              </a:effectLst>
              <a:latin typeface="Calibri" panose="020F0502020204030204" pitchFamily="34" charset="0"/>
            </a:endParaRPr>
          </a:p>
        </p:txBody>
      </p:sp>
    </p:spTree>
    <p:extLst>
      <p:ext uri="{BB962C8B-B14F-4D97-AF65-F5344CB8AC3E}">
        <p14:creationId xmlns:p14="http://schemas.microsoft.com/office/powerpoint/2010/main" val="756670987"/>
      </p:ext>
    </p:extLst>
  </p:cSld>
  <p:clrMapOvr>
    <a:masterClrMapping/>
  </p:clrMapOvr>
  <mc:AlternateContent xmlns:mc="http://schemas.openxmlformats.org/markup-compatibility/2006" xmlns:p14="http://schemas.microsoft.com/office/powerpoint/2010/main">
    <mc:Choice Requires="p14">
      <p:transition spd="slow" p14:dur="4000">
        <p14:vortex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wipe(left)">
                                      <p:cBhvr>
                                        <p:cTn id="12" dur="500"/>
                                        <p:tgtEl>
                                          <p:spTgt spid="4">
                                            <p:txEl>
                                              <p:pRg st="1" end="1"/>
                                            </p:txEl>
                                          </p:spTgt>
                                        </p:tgtEl>
                                      </p:cBhvr>
                                    </p:animEffect>
                                  </p:childTnLst>
                                </p:cTn>
                              </p:par>
                              <p:par>
                                <p:cTn id="13" presetID="3" presetClass="emph" presetSubtype="2" fill="hold" nodeType="withEffect">
                                  <p:stCondLst>
                                    <p:cond delay="0"/>
                                  </p:stCondLst>
                                  <p:childTnLst>
                                    <p:animClr clrSpc="rgb" dir="cw">
                                      <p:cBhvr override="childStyle">
                                        <p:cTn id="14" dur="500" fill="hold"/>
                                        <p:tgtEl>
                                          <p:spTgt spid="4">
                                            <p:txEl>
                                              <p:pRg st="0" end="0"/>
                                            </p:txEl>
                                          </p:spTgt>
                                        </p:tgtEl>
                                        <p:attrNameLst>
                                          <p:attrName>style.color</p:attrName>
                                        </p:attrNameLst>
                                      </p:cBhvr>
                                      <p:to>
                                        <a:srgbClr val="E6CDFF"/>
                                      </p:to>
                                    </p:animClr>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wipe(left)">
                                      <p:cBhvr>
                                        <p:cTn id="19" dur="500"/>
                                        <p:tgtEl>
                                          <p:spTgt spid="4">
                                            <p:txEl>
                                              <p:pRg st="2" end="2"/>
                                            </p:txEl>
                                          </p:spTgt>
                                        </p:tgtEl>
                                      </p:cBhvr>
                                    </p:animEffect>
                                  </p:childTnLst>
                                </p:cTn>
                              </p:par>
                              <p:par>
                                <p:cTn id="20" presetID="3" presetClass="emph" presetSubtype="2" fill="hold" nodeType="withEffect">
                                  <p:stCondLst>
                                    <p:cond delay="0"/>
                                  </p:stCondLst>
                                  <p:childTnLst>
                                    <p:animClr clrSpc="rgb" dir="cw">
                                      <p:cBhvr override="childStyle">
                                        <p:cTn id="21" dur="500" fill="hold"/>
                                        <p:tgtEl>
                                          <p:spTgt spid="4">
                                            <p:txEl>
                                              <p:pRg st="1" end="1"/>
                                            </p:txEl>
                                          </p:spTgt>
                                        </p:tgtEl>
                                        <p:attrNameLst>
                                          <p:attrName>style.color</p:attrName>
                                        </p:attrNameLst>
                                      </p:cBhvr>
                                      <p:to>
                                        <a:srgbClr val="E6CDFF"/>
                                      </p:to>
                                    </p:animClr>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4">
                                            <p:txEl>
                                              <p:pRg st="3" end="3"/>
                                            </p:txEl>
                                          </p:spTgt>
                                        </p:tgtEl>
                                        <p:attrNameLst>
                                          <p:attrName>style.visibility</p:attrName>
                                        </p:attrNameLst>
                                      </p:cBhvr>
                                      <p:to>
                                        <p:strVal val="visible"/>
                                      </p:to>
                                    </p:set>
                                    <p:animEffect transition="in" filter="wipe(left)">
                                      <p:cBhvr>
                                        <p:cTn id="26" dur="500"/>
                                        <p:tgtEl>
                                          <p:spTgt spid="4">
                                            <p:txEl>
                                              <p:pRg st="3" end="3"/>
                                            </p:txEl>
                                          </p:spTgt>
                                        </p:tgtEl>
                                      </p:cBhvr>
                                    </p:animEffect>
                                  </p:childTnLst>
                                </p:cTn>
                              </p:par>
                              <p:par>
                                <p:cTn id="27" presetID="3" presetClass="emph" presetSubtype="2" fill="hold" nodeType="withEffect">
                                  <p:stCondLst>
                                    <p:cond delay="0"/>
                                  </p:stCondLst>
                                  <p:childTnLst>
                                    <p:animClr clrSpc="rgb" dir="cw">
                                      <p:cBhvr override="childStyle">
                                        <p:cTn id="28" dur="500" fill="hold"/>
                                        <p:tgtEl>
                                          <p:spTgt spid="4">
                                            <p:txEl>
                                              <p:pRg st="2" end="2"/>
                                            </p:txEl>
                                          </p:spTgt>
                                        </p:tgtEl>
                                        <p:attrNameLst>
                                          <p:attrName>style.color</p:attrName>
                                        </p:attrNameLst>
                                      </p:cBhvr>
                                      <p:to>
                                        <a:srgbClr val="E6CDFF"/>
                                      </p:to>
                                    </p:animClr>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
                                            <p:txEl>
                                              <p:pRg st="4" end="4"/>
                                            </p:txEl>
                                          </p:spTgt>
                                        </p:tgtEl>
                                        <p:attrNameLst>
                                          <p:attrName>style.visibility</p:attrName>
                                        </p:attrNameLst>
                                      </p:cBhvr>
                                      <p:to>
                                        <p:strVal val="visible"/>
                                      </p:to>
                                    </p:set>
                                    <p:animEffect transition="in" filter="wipe(left)">
                                      <p:cBhvr>
                                        <p:cTn id="33" dur="500"/>
                                        <p:tgtEl>
                                          <p:spTgt spid="4">
                                            <p:txEl>
                                              <p:pRg st="4" end="4"/>
                                            </p:txEl>
                                          </p:spTgt>
                                        </p:tgtEl>
                                      </p:cBhvr>
                                    </p:animEffect>
                                  </p:childTnLst>
                                </p:cTn>
                              </p:par>
                              <p:par>
                                <p:cTn id="34" presetID="3" presetClass="emph" presetSubtype="2" fill="hold" nodeType="withEffect">
                                  <p:stCondLst>
                                    <p:cond delay="0"/>
                                  </p:stCondLst>
                                  <p:childTnLst>
                                    <p:animClr clrSpc="rgb" dir="cw">
                                      <p:cBhvr override="childStyle">
                                        <p:cTn id="35" dur="500" fill="hold"/>
                                        <p:tgtEl>
                                          <p:spTgt spid="4">
                                            <p:txEl>
                                              <p:pRg st="3" end="3"/>
                                            </p:txEl>
                                          </p:spTgt>
                                        </p:tgtEl>
                                        <p:attrNameLst>
                                          <p:attrName>style.color</p:attrName>
                                        </p:attrNameLst>
                                      </p:cBhvr>
                                      <p:to>
                                        <a:srgbClr val="E6CDFF"/>
                                      </p:to>
                                    </p:animClr>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4">
                                            <p:txEl>
                                              <p:pRg st="5" end="5"/>
                                            </p:txEl>
                                          </p:spTgt>
                                        </p:tgtEl>
                                        <p:attrNameLst>
                                          <p:attrName>style.visibility</p:attrName>
                                        </p:attrNameLst>
                                      </p:cBhvr>
                                      <p:to>
                                        <p:strVal val="visible"/>
                                      </p:to>
                                    </p:set>
                                    <p:animEffect transition="in" filter="wipe(left)">
                                      <p:cBhvr>
                                        <p:cTn id="40" dur="500"/>
                                        <p:tgtEl>
                                          <p:spTgt spid="4">
                                            <p:txEl>
                                              <p:pRg st="5" end="5"/>
                                            </p:txEl>
                                          </p:spTgt>
                                        </p:tgtEl>
                                      </p:cBhvr>
                                    </p:animEffect>
                                  </p:childTnLst>
                                </p:cTn>
                              </p:par>
                              <p:par>
                                <p:cTn id="41" presetID="3" presetClass="emph" presetSubtype="2" fill="hold" nodeType="withEffect">
                                  <p:stCondLst>
                                    <p:cond delay="0"/>
                                  </p:stCondLst>
                                  <p:childTnLst>
                                    <p:animClr clrSpc="rgb" dir="cw">
                                      <p:cBhvr override="childStyle">
                                        <p:cTn id="42" dur="500" fill="hold"/>
                                        <p:tgtEl>
                                          <p:spTgt spid="4">
                                            <p:txEl>
                                              <p:pRg st="4" end="4"/>
                                            </p:txEl>
                                          </p:spTgt>
                                        </p:tgtEl>
                                        <p:attrNameLst>
                                          <p:attrName>style.color</p:attrName>
                                        </p:attrNameLst>
                                      </p:cBhvr>
                                      <p:to>
                                        <a:srgbClr val="E6CDFF"/>
                                      </p:to>
                                    </p:animClr>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4">
                                            <p:txEl>
                                              <p:pRg st="6" end="6"/>
                                            </p:txEl>
                                          </p:spTgt>
                                        </p:tgtEl>
                                        <p:attrNameLst>
                                          <p:attrName>style.visibility</p:attrName>
                                        </p:attrNameLst>
                                      </p:cBhvr>
                                      <p:to>
                                        <p:strVal val="visible"/>
                                      </p:to>
                                    </p:set>
                                    <p:animEffect transition="in" filter="wipe(left)">
                                      <p:cBhvr>
                                        <p:cTn id="47" dur="500"/>
                                        <p:tgtEl>
                                          <p:spTgt spid="4">
                                            <p:txEl>
                                              <p:pRg st="6" end="6"/>
                                            </p:txEl>
                                          </p:spTgt>
                                        </p:tgtEl>
                                      </p:cBhvr>
                                    </p:animEffect>
                                  </p:childTnLst>
                                </p:cTn>
                              </p:par>
                              <p:par>
                                <p:cTn id="48" presetID="3" presetClass="emph" presetSubtype="2" fill="hold" nodeType="withEffect">
                                  <p:stCondLst>
                                    <p:cond delay="0"/>
                                  </p:stCondLst>
                                  <p:childTnLst>
                                    <p:animClr clrSpc="rgb" dir="cw">
                                      <p:cBhvr override="childStyle">
                                        <p:cTn id="49" dur="500" fill="hold"/>
                                        <p:tgtEl>
                                          <p:spTgt spid="4">
                                            <p:txEl>
                                              <p:pRg st="5" end="5"/>
                                            </p:txEl>
                                          </p:spTgt>
                                        </p:tgtEl>
                                        <p:attrNameLst>
                                          <p:attrName>style.color</p:attrName>
                                        </p:attrNameLst>
                                      </p:cBhvr>
                                      <p:to>
                                        <a:srgbClr val="E6CDFF"/>
                                      </p:to>
                                    </p:animClr>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4">
                                            <p:txEl>
                                              <p:pRg st="7" end="7"/>
                                            </p:txEl>
                                          </p:spTgt>
                                        </p:tgtEl>
                                        <p:attrNameLst>
                                          <p:attrName>style.visibility</p:attrName>
                                        </p:attrNameLst>
                                      </p:cBhvr>
                                      <p:to>
                                        <p:strVal val="visible"/>
                                      </p:to>
                                    </p:set>
                                    <p:animEffect transition="in" filter="wipe(left)">
                                      <p:cBhvr>
                                        <p:cTn id="54" dur="500"/>
                                        <p:tgtEl>
                                          <p:spTgt spid="4">
                                            <p:txEl>
                                              <p:pRg st="7" end="7"/>
                                            </p:txEl>
                                          </p:spTgt>
                                        </p:tgtEl>
                                      </p:cBhvr>
                                    </p:animEffect>
                                  </p:childTnLst>
                                </p:cTn>
                              </p:par>
                              <p:par>
                                <p:cTn id="55" presetID="3" presetClass="emph" presetSubtype="2" fill="hold" nodeType="withEffect">
                                  <p:stCondLst>
                                    <p:cond delay="0"/>
                                  </p:stCondLst>
                                  <p:childTnLst>
                                    <p:animClr clrSpc="rgb" dir="cw">
                                      <p:cBhvr override="childStyle">
                                        <p:cTn id="56" dur="500" fill="hold"/>
                                        <p:tgtEl>
                                          <p:spTgt spid="4">
                                            <p:txEl>
                                              <p:pRg st="6" end="6"/>
                                            </p:txEl>
                                          </p:spTgt>
                                        </p:tgtEl>
                                        <p:attrNameLst>
                                          <p:attrName>style.color</p:attrName>
                                        </p:attrNameLst>
                                      </p:cBhvr>
                                      <p:to>
                                        <a:srgbClr val="E6CDFF"/>
                                      </p:to>
                                    </p:animClr>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4">
                                            <p:txEl>
                                              <p:pRg st="8" end="8"/>
                                            </p:txEl>
                                          </p:spTgt>
                                        </p:tgtEl>
                                        <p:attrNameLst>
                                          <p:attrName>style.visibility</p:attrName>
                                        </p:attrNameLst>
                                      </p:cBhvr>
                                      <p:to>
                                        <p:strVal val="visible"/>
                                      </p:to>
                                    </p:set>
                                    <p:animEffect transition="in" filter="wipe(left)">
                                      <p:cBhvr>
                                        <p:cTn id="61" dur="500"/>
                                        <p:tgtEl>
                                          <p:spTgt spid="4">
                                            <p:txEl>
                                              <p:pRg st="8" end="8"/>
                                            </p:txEl>
                                          </p:spTgt>
                                        </p:tgtEl>
                                      </p:cBhvr>
                                    </p:animEffect>
                                  </p:childTnLst>
                                </p:cTn>
                              </p:par>
                              <p:par>
                                <p:cTn id="62" presetID="3" presetClass="emph" presetSubtype="2" fill="hold" nodeType="withEffect">
                                  <p:stCondLst>
                                    <p:cond delay="0"/>
                                  </p:stCondLst>
                                  <p:childTnLst>
                                    <p:animClr clrSpc="rgb" dir="cw">
                                      <p:cBhvr override="childStyle">
                                        <p:cTn id="63" dur="500" fill="hold"/>
                                        <p:tgtEl>
                                          <p:spTgt spid="4">
                                            <p:txEl>
                                              <p:pRg st="7" end="7"/>
                                            </p:txEl>
                                          </p:spTgt>
                                        </p:tgtEl>
                                        <p:attrNameLst>
                                          <p:attrName>style.color</p:attrName>
                                        </p:attrNameLst>
                                      </p:cBhvr>
                                      <p:to>
                                        <a:srgbClr val="E6CDFF"/>
                                      </p:to>
                                    </p:animClr>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4">
                                            <p:txEl>
                                              <p:pRg st="9" end="9"/>
                                            </p:txEl>
                                          </p:spTgt>
                                        </p:tgtEl>
                                        <p:attrNameLst>
                                          <p:attrName>style.visibility</p:attrName>
                                        </p:attrNameLst>
                                      </p:cBhvr>
                                      <p:to>
                                        <p:strVal val="visible"/>
                                      </p:to>
                                    </p:set>
                                    <p:animEffect transition="in" filter="wipe(left)">
                                      <p:cBhvr>
                                        <p:cTn id="68" dur="500"/>
                                        <p:tgtEl>
                                          <p:spTgt spid="4">
                                            <p:txEl>
                                              <p:pRg st="9" end="9"/>
                                            </p:txEl>
                                          </p:spTgt>
                                        </p:tgtEl>
                                      </p:cBhvr>
                                    </p:animEffect>
                                  </p:childTnLst>
                                </p:cTn>
                              </p:par>
                              <p:par>
                                <p:cTn id="69" presetID="3" presetClass="emph" presetSubtype="2" fill="hold" nodeType="withEffect">
                                  <p:stCondLst>
                                    <p:cond delay="0"/>
                                  </p:stCondLst>
                                  <p:childTnLst>
                                    <p:animClr clrSpc="rgb" dir="cw">
                                      <p:cBhvr override="childStyle">
                                        <p:cTn id="70" dur="500" fill="hold"/>
                                        <p:tgtEl>
                                          <p:spTgt spid="4">
                                            <p:txEl>
                                              <p:pRg st="8" end="8"/>
                                            </p:txEl>
                                          </p:spTgt>
                                        </p:tgtEl>
                                        <p:attrNameLst>
                                          <p:attrName>style.color</p:attrName>
                                        </p:attrNameLst>
                                      </p:cBhvr>
                                      <p:to>
                                        <a:srgbClr val="E6CDFF"/>
                                      </p:to>
                                    </p:animClr>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4">
                                            <p:txEl>
                                              <p:pRg st="10" end="10"/>
                                            </p:txEl>
                                          </p:spTgt>
                                        </p:tgtEl>
                                        <p:attrNameLst>
                                          <p:attrName>style.visibility</p:attrName>
                                        </p:attrNameLst>
                                      </p:cBhvr>
                                      <p:to>
                                        <p:strVal val="visible"/>
                                      </p:to>
                                    </p:set>
                                    <p:animEffect transition="in" filter="wipe(left)">
                                      <p:cBhvr>
                                        <p:cTn id="75" dur="500"/>
                                        <p:tgtEl>
                                          <p:spTgt spid="4">
                                            <p:txEl>
                                              <p:pRg st="10" end="10"/>
                                            </p:txEl>
                                          </p:spTgt>
                                        </p:tgtEl>
                                      </p:cBhvr>
                                    </p:animEffect>
                                  </p:childTnLst>
                                </p:cTn>
                              </p:par>
                              <p:par>
                                <p:cTn id="76" presetID="3" presetClass="emph" presetSubtype="2" fill="hold" nodeType="withEffect">
                                  <p:stCondLst>
                                    <p:cond delay="0"/>
                                  </p:stCondLst>
                                  <p:childTnLst>
                                    <p:animClr clrSpc="rgb" dir="cw">
                                      <p:cBhvr override="childStyle">
                                        <p:cTn id="77" dur="500" fill="hold"/>
                                        <p:tgtEl>
                                          <p:spTgt spid="4">
                                            <p:txEl>
                                              <p:pRg st="9" end="9"/>
                                            </p:txEl>
                                          </p:spTgt>
                                        </p:tgtEl>
                                        <p:attrNameLst>
                                          <p:attrName>style.color</p:attrName>
                                        </p:attrNameLst>
                                      </p:cBhvr>
                                      <p:to>
                                        <a:srgbClr val="E6CDFF"/>
                                      </p:to>
                                    </p:animClr>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
                                            <p:txEl>
                                              <p:pRg st="11" end="11"/>
                                            </p:txEl>
                                          </p:spTgt>
                                        </p:tgtEl>
                                        <p:attrNameLst>
                                          <p:attrName>style.visibility</p:attrName>
                                        </p:attrNameLst>
                                      </p:cBhvr>
                                      <p:to>
                                        <p:strVal val="visible"/>
                                      </p:to>
                                    </p:set>
                                    <p:animEffect transition="in" filter="wipe(left)">
                                      <p:cBhvr>
                                        <p:cTn id="82" dur="500"/>
                                        <p:tgtEl>
                                          <p:spTgt spid="4">
                                            <p:txEl>
                                              <p:pRg st="11" end="11"/>
                                            </p:txEl>
                                          </p:spTgt>
                                        </p:tgtEl>
                                      </p:cBhvr>
                                    </p:animEffect>
                                  </p:childTnLst>
                                </p:cTn>
                              </p:par>
                              <p:par>
                                <p:cTn id="83" presetID="3" presetClass="emph" presetSubtype="2" fill="hold" nodeType="withEffect">
                                  <p:stCondLst>
                                    <p:cond delay="0"/>
                                  </p:stCondLst>
                                  <p:childTnLst>
                                    <p:animClr clrSpc="rgb" dir="cw">
                                      <p:cBhvr override="childStyle">
                                        <p:cTn id="84" dur="500" fill="hold"/>
                                        <p:tgtEl>
                                          <p:spTgt spid="4">
                                            <p:txEl>
                                              <p:pRg st="10" end="10"/>
                                            </p:txEl>
                                          </p:spTgt>
                                        </p:tgtEl>
                                        <p:attrNameLst>
                                          <p:attrName>style.color</p:attrName>
                                        </p:attrNameLst>
                                      </p:cBhvr>
                                      <p:to>
                                        <a:srgbClr val="E6CDFF"/>
                                      </p:to>
                                    </p:animClr>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4">
                                            <p:txEl>
                                              <p:pRg st="12" end="12"/>
                                            </p:txEl>
                                          </p:spTgt>
                                        </p:tgtEl>
                                        <p:attrNameLst>
                                          <p:attrName>style.visibility</p:attrName>
                                        </p:attrNameLst>
                                      </p:cBhvr>
                                      <p:to>
                                        <p:strVal val="visible"/>
                                      </p:to>
                                    </p:set>
                                    <p:animEffect transition="in" filter="wipe(left)">
                                      <p:cBhvr>
                                        <p:cTn id="89" dur="500"/>
                                        <p:tgtEl>
                                          <p:spTgt spid="4">
                                            <p:txEl>
                                              <p:pRg st="12" end="12"/>
                                            </p:txEl>
                                          </p:spTgt>
                                        </p:tgtEl>
                                      </p:cBhvr>
                                    </p:animEffect>
                                  </p:childTnLst>
                                </p:cTn>
                              </p:par>
                              <p:par>
                                <p:cTn id="90" presetID="3" presetClass="emph" presetSubtype="2" fill="hold" nodeType="withEffect">
                                  <p:stCondLst>
                                    <p:cond delay="0"/>
                                  </p:stCondLst>
                                  <p:childTnLst>
                                    <p:animClr clrSpc="rgb" dir="cw">
                                      <p:cBhvr override="childStyle">
                                        <p:cTn id="91" dur="500" fill="hold"/>
                                        <p:tgtEl>
                                          <p:spTgt spid="4">
                                            <p:txEl>
                                              <p:pRg st="11" end="11"/>
                                            </p:txEl>
                                          </p:spTgt>
                                        </p:tgtEl>
                                        <p:attrNameLst>
                                          <p:attrName>style.color</p:attrName>
                                        </p:attrNameLst>
                                      </p:cBhvr>
                                      <p:to>
                                        <a:srgbClr val="E6CDFF"/>
                                      </p:to>
                                    </p:animClr>
                                  </p:childTnLst>
                                </p:cTn>
                              </p:par>
                            </p:childTnLst>
                          </p:cTn>
                        </p:par>
                      </p:childTnLst>
                    </p:cTn>
                  </p:par>
                  <p:par>
                    <p:cTn id="92" fill="hold">
                      <p:stCondLst>
                        <p:cond delay="indefinite"/>
                      </p:stCondLst>
                      <p:childTnLst>
                        <p:par>
                          <p:cTn id="93" fill="hold">
                            <p:stCondLst>
                              <p:cond delay="0"/>
                            </p:stCondLst>
                            <p:childTnLst>
                              <p:par>
                                <p:cTn id="94" presetID="3" presetClass="emph" presetSubtype="2" fill="hold" nodeType="clickEffect">
                                  <p:stCondLst>
                                    <p:cond delay="0"/>
                                  </p:stCondLst>
                                  <p:childTnLst>
                                    <p:animClr clrSpc="rgb" dir="cw">
                                      <p:cBhvr override="childStyle">
                                        <p:cTn id="95" dur="500" fill="hold"/>
                                        <p:tgtEl>
                                          <p:spTgt spid="4">
                                            <p:txEl>
                                              <p:pRg st="12" end="12"/>
                                            </p:txEl>
                                          </p:spTgt>
                                        </p:tgtEl>
                                        <p:attrNameLst>
                                          <p:attrName>style.color</p:attrName>
                                        </p:attrNameLst>
                                      </p:cBhvr>
                                      <p:to>
                                        <a:srgbClr val="E6CDFF"/>
                                      </p:to>
                                    </p:animClr>
                                  </p:childTnLst>
                                </p:cTn>
                              </p:par>
                              <p:par>
                                <p:cTn id="96" presetID="0" presetClass="entr" presetSubtype="0" fill="hold" grpId="0" nodeType="withEffect">
                                  <p:stCondLst>
                                    <p:cond delay="600"/>
                                  </p:stCondLst>
                                  <p:childTnLst>
                                    <p:set>
                                      <p:cBhvr>
                                        <p:cTn id="97" dur="1" fill="hold">
                                          <p:stCondLst>
                                            <p:cond delay="0"/>
                                          </p:stCondLst>
                                        </p:cTn>
                                        <p:tgtEl>
                                          <p:spTgt spid="5"/>
                                        </p:tgtEl>
                                        <p:attrNameLst>
                                          <p:attrName>style.visibility</p:attrName>
                                        </p:attrNameLst>
                                      </p:cBhvr>
                                      <p:to>
                                        <p:strVal val="visible"/>
                                      </p:to>
                                    </p:set>
                                    <p:animEffect transition="in" filter="dissolve">
                                      <p:cBhvr>
                                        <p:cTn id="98" dur="1250">
                                          <p:stCondLst>
                                            <p:cond delay="0"/>
                                          </p:stCondLst>
                                        </p:cTn>
                                        <p:tgtEl>
                                          <p:spTgt spid="5"/>
                                        </p:tgtEl>
                                      </p:cBhvr>
                                    </p:animEffect>
                                    <p:anim to="" calcmode="lin" valueType="num">
                                      <p:cBhvr>
                                        <p:cTn id="99" dur="125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100" dur="1250" fill="hold">
                                          <p:stCondLst>
                                            <p:cond delay="0"/>
                                          </p:stCondLst>
                                        </p:cTn>
                                        <p:tgtEl>
                                          <p:spTgt spid="5"/>
                                        </p:tgtEl>
                                        <p:attrNameLst>
                                          <p:attrName>ppt_h</p:attrName>
                                        </p:attrNameLst>
                                      </p:cBhvr>
                                      <p:tavLst>
                                        <p:tav tm="0">
                                          <p:val>
                                            <p:strVal val="#ppt_h*4"/>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3" presetClass="emph" presetSubtype="10" fill="hold" grpId="1" nodeType="clickEffect">
                                  <p:stCondLst>
                                    <p:cond delay="0"/>
                                  </p:stCondLst>
                                  <p:childTnLst>
                                    <p:animClr clrSpc="hsl" dir="ccw">
                                      <p:cBhvr override="childStyle">
                                        <p:cTn id="104" dur="2000" fill="hold"/>
                                        <p:tgtEl>
                                          <p:spTgt spid="4">
                                            <p:txEl>
                                              <p:pRg st="0" end="0"/>
                                            </p:txEl>
                                          </p:spTgt>
                                        </p:tgtEl>
                                        <p:attrNameLst>
                                          <p:attrName>style.color</p:attrName>
                                        </p:attrNameLst>
                                      </p:cBhvr>
                                      <p:to>
                                        <a:srgbClr val="FFFF00"/>
                                      </p:to>
                                    </p:animClr>
                                  </p:childTnLst>
                                </p:cTn>
                              </p:par>
                              <p:par>
                                <p:cTn id="105" presetID="3" presetClass="emph" presetSubtype="10" fill="hold" grpId="1" nodeType="withEffect">
                                  <p:stCondLst>
                                    <p:cond delay="0"/>
                                  </p:stCondLst>
                                  <p:childTnLst>
                                    <p:animClr clrSpc="hsl" dir="ccw">
                                      <p:cBhvr override="childStyle">
                                        <p:cTn id="106" dur="2000" fill="hold"/>
                                        <p:tgtEl>
                                          <p:spTgt spid="4">
                                            <p:txEl>
                                              <p:pRg st="1" end="1"/>
                                            </p:txEl>
                                          </p:spTgt>
                                        </p:tgtEl>
                                        <p:attrNameLst>
                                          <p:attrName>style.color</p:attrName>
                                        </p:attrNameLst>
                                      </p:cBhvr>
                                      <p:to>
                                        <a:srgbClr val="FFFF00"/>
                                      </p:to>
                                    </p:animClr>
                                  </p:childTnLst>
                                </p:cTn>
                              </p:par>
                              <p:par>
                                <p:cTn id="107" presetID="3" presetClass="emph" presetSubtype="10" fill="hold" grpId="1" nodeType="withEffect">
                                  <p:stCondLst>
                                    <p:cond delay="0"/>
                                  </p:stCondLst>
                                  <p:childTnLst>
                                    <p:animClr clrSpc="hsl" dir="ccw">
                                      <p:cBhvr override="childStyle">
                                        <p:cTn id="108" dur="2000" fill="hold"/>
                                        <p:tgtEl>
                                          <p:spTgt spid="4">
                                            <p:txEl>
                                              <p:pRg st="2" end="2"/>
                                            </p:txEl>
                                          </p:spTgt>
                                        </p:tgtEl>
                                        <p:attrNameLst>
                                          <p:attrName>style.color</p:attrName>
                                        </p:attrNameLst>
                                      </p:cBhvr>
                                      <p:to>
                                        <a:srgbClr val="FFFF00"/>
                                      </p:to>
                                    </p:animClr>
                                  </p:childTnLst>
                                </p:cTn>
                              </p:par>
                              <p:par>
                                <p:cTn id="109" presetID="3" presetClass="emph" presetSubtype="10" fill="hold" grpId="1" nodeType="withEffect">
                                  <p:stCondLst>
                                    <p:cond delay="0"/>
                                  </p:stCondLst>
                                  <p:childTnLst>
                                    <p:animClr clrSpc="hsl" dir="ccw">
                                      <p:cBhvr override="childStyle">
                                        <p:cTn id="110" dur="2000" fill="hold"/>
                                        <p:tgtEl>
                                          <p:spTgt spid="4">
                                            <p:txEl>
                                              <p:pRg st="3" end="3"/>
                                            </p:txEl>
                                          </p:spTgt>
                                        </p:tgtEl>
                                        <p:attrNameLst>
                                          <p:attrName>style.color</p:attrName>
                                        </p:attrNameLst>
                                      </p:cBhvr>
                                      <p:to>
                                        <a:srgbClr val="FFFF00"/>
                                      </p:to>
                                    </p:animClr>
                                  </p:childTnLst>
                                </p:cTn>
                              </p:par>
                              <p:par>
                                <p:cTn id="111" presetID="3" presetClass="emph" presetSubtype="10" fill="hold" grpId="1" nodeType="withEffect">
                                  <p:stCondLst>
                                    <p:cond delay="0"/>
                                  </p:stCondLst>
                                  <p:childTnLst>
                                    <p:animClr clrSpc="hsl" dir="ccw">
                                      <p:cBhvr override="childStyle">
                                        <p:cTn id="112" dur="2000" fill="hold"/>
                                        <p:tgtEl>
                                          <p:spTgt spid="4">
                                            <p:txEl>
                                              <p:pRg st="4" end="4"/>
                                            </p:txEl>
                                          </p:spTgt>
                                        </p:tgtEl>
                                        <p:attrNameLst>
                                          <p:attrName>style.color</p:attrName>
                                        </p:attrNameLst>
                                      </p:cBhvr>
                                      <p:to>
                                        <a:srgbClr val="FFFF00"/>
                                      </p:to>
                                    </p:animClr>
                                  </p:childTnLst>
                                </p:cTn>
                              </p:par>
                              <p:par>
                                <p:cTn id="113" presetID="3" presetClass="emph" presetSubtype="10" fill="hold" grpId="1" nodeType="withEffect">
                                  <p:stCondLst>
                                    <p:cond delay="0"/>
                                  </p:stCondLst>
                                  <p:childTnLst>
                                    <p:animClr clrSpc="hsl" dir="ccw">
                                      <p:cBhvr override="childStyle">
                                        <p:cTn id="114" dur="2000" fill="hold"/>
                                        <p:tgtEl>
                                          <p:spTgt spid="4">
                                            <p:txEl>
                                              <p:pRg st="5" end="5"/>
                                            </p:txEl>
                                          </p:spTgt>
                                        </p:tgtEl>
                                        <p:attrNameLst>
                                          <p:attrName>style.color</p:attrName>
                                        </p:attrNameLst>
                                      </p:cBhvr>
                                      <p:to>
                                        <a:srgbClr val="FFFF00"/>
                                      </p:to>
                                    </p:animClr>
                                  </p:childTnLst>
                                </p:cTn>
                              </p:par>
                              <p:par>
                                <p:cTn id="115" presetID="3" presetClass="emph" presetSubtype="10" fill="hold" grpId="1" nodeType="withEffect">
                                  <p:stCondLst>
                                    <p:cond delay="0"/>
                                  </p:stCondLst>
                                  <p:childTnLst>
                                    <p:animClr clrSpc="hsl" dir="ccw">
                                      <p:cBhvr override="childStyle">
                                        <p:cTn id="116" dur="2000" fill="hold"/>
                                        <p:tgtEl>
                                          <p:spTgt spid="4">
                                            <p:txEl>
                                              <p:pRg st="6" end="6"/>
                                            </p:txEl>
                                          </p:spTgt>
                                        </p:tgtEl>
                                        <p:attrNameLst>
                                          <p:attrName>style.color</p:attrName>
                                        </p:attrNameLst>
                                      </p:cBhvr>
                                      <p:to>
                                        <a:srgbClr val="FFFF00"/>
                                      </p:to>
                                    </p:animClr>
                                  </p:childTnLst>
                                </p:cTn>
                              </p:par>
                              <p:par>
                                <p:cTn id="117" presetID="3" presetClass="emph" presetSubtype="10" fill="hold" grpId="1" nodeType="withEffect">
                                  <p:stCondLst>
                                    <p:cond delay="0"/>
                                  </p:stCondLst>
                                  <p:childTnLst>
                                    <p:animClr clrSpc="hsl" dir="ccw">
                                      <p:cBhvr override="childStyle">
                                        <p:cTn id="118" dur="2000" fill="hold"/>
                                        <p:tgtEl>
                                          <p:spTgt spid="4">
                                            <p:txEl>
                                              <p:pRg st="7" end="7"/>
                                            </p:txEl>
                                          </p:spTgt>
                                        </p:tgtEl>
                                        <p:attrNameLst>
                                          <p:attrName>style.color</p:attrName>
                                        </p:attrNameLst>
                                      </p:cBhvr>
                                      <p:to>
                                        <a:srgbClr val="FFFF00"/>
                                      </p:to>
                                    </p:animClr>
                                  </p:childTnLst>
                                </p:cTn>
                              </p:par>
                              <p:par>
                                <p:cTn id="119" presetID="3" presetClass="emph" presetSubtype="10" fill="hold" grpId="1" nodeType="withEffect">
                                  <p:stCondLst>
                                    <p:cond delay="0"/>
                                  </p:stCondLst>
                                  <p:childTnLst>
                                    <p:animClr clrSpc="hsl" dir="ccw">
                                      <p:cBhvr override="childStyle">
                                        <p:cTn id="120" dur="2000" fill="hold"/>
                                        <p:tgtEl>
                                          <p:spTgt spid="4">
                                            <p:txEl>
                                              <p:pRg st="8" end="8"/>
                                            </p:txEl>
                                          </p:spTgt>
                                        </p:tgtEl>
                                        <p:attrNameLst>
                                          <p:attrName>style.color</p:attrName>
                                        </p:attrNameLst>
                                      </p:cBhvr>
                                      <p:to>
                                        <a:srgbClr val="FFFF00"/>
                                      </p:to>
                                    </p:animClr>
                                  </p:childTnLst>
                                </p:cTn>
                              </p:par>
                              <p:par>
                                <p:cTn id="121" presetID="3" presetClass="emph" presetSubtype="10" fill="hold" grpId="1" nodeType="withEffect">
                                  <p:stCondLst>
                                    <p:cond delay="0"/>
                                  </p:stCondLst>
                                  <p:childTnLst>
                                    <p:animClr clrSpc="hsl" dir="ccw">
                                      <p:cBhvr override="childStyle">
                                        <p:cTn id="122" dur="2000" fill="hold"/>
                                        <p:tgtEl>
                                          <p:spTgt spid="4">
                                            <p:txEl>
                                              <p:pRg st="9" end="9"/>
                                            </p:txEl>
                                          </p:spTgt>
                                        </p:tgtEl>
                                        <p:attrNameLst>
                                          <p:attrName>style.color</p:attrName>
                                        </p:attrNameLst>
                                      </p:cBhvr>
                                      <p:to>
                                        <a:srgbClr val="FFFF00"/>
                                      </p:to>
                                    </p:animClr>
                                  </p:childTnLst>
                                </p:cTn>
                              </p:par>
                              <p:par>
                                <p:cTn id="123" presetID="3" presetClass="emph" presetSubtype="10" fill="hold" grpId="1" nodeType="withEffect">
                                  <p:stCondLst>
                                    <p:cond delay="0"/>
                                  </p:stCondLst>
                                  <p:childTnLst>
                                    <p:animClr clrSpc="hsl" dir="ccw">
                                      <p:cBhvr override="childStyle">
                                        <p:cTn id="124" dur="2000" fill="hold"/>
                                        <p:tgtEl>
                                          <p:spTgt spid="4">
                                            <p:txEl>
                                              <p:pRg st="10" end="10"/>
                                            </p:txEl>
                                          </p:spTgt>
                                        </p:tgtEl>
                                        <p:attrNameLst>
                                          <p:attrName>style.color</p:attrName>
                                        </p:attrNameLst>
                                      </p:cBhvr>
                                      <p:to>
                                        <a:srgbClr val="FFFF00"/>
                                      </p:to>
                                    </p:animClr>
                                  </p:childTnLst>
                                </p:cTn>
                              </p:par>
                              <p:par>
                                <p:cTn id="125" presetID="3" presetClass="emph" presetSubtype="10" fill="hold" grpId="1" nodeType="withEffect">
                                  <p:stCondLst>
                                    <p:cond delay="0"/>
                                  </p:stCondLst>
                                  <p:childTnLst>
                                    <p:animClr clrSpc="hsl" dir="ccw">
                                      <p:cBhvr override="childStyle">
                                        <p:cTn id="126" dur="2000" fill="hold"/>
                                        <p:tgtEl>
                                          <p:spTgt spid="4">
                                            <p:txEl>
                                              <p:pRg st="11" end="11"/>
                                            </p:txEl>
                                          </p:spTgt>
                                        </p:tgtEl>
                                        <p:attrNameLst>
                                          <p:attrName>style.color</p:attrName>
                                        </p:attrNameLst>
                                      </p:cBhvr>
                                      <p:to>
                                        <a:srgbClr val="FFFF00"/>
                                      </p:to>
                                    </p:animClr>
                                  </p:childTnLst>
                                </p:cTn>
                              </p:par>
                              <p:par>
                                <p:cTn id="127" presetID="3" presetClass="emph" presetSubtype="10" fill="hold" grpId="1" nodeType="withEffect">
                                  <p:stCondLst>
                                    <p:cond delay="0"/>
                                  </p:stCondLst>
                                  <p:childTnLst>
                                    <p:animClr clrSpc="hsl" dir="ccw">
                                      <p:cBhvr override="childStyle">
                                        <p:cTn id="128" dur="2000" fill="hold"/>
                                        <p:tgtEl>
                                          <p:spTgt spid="4">
                                            <p:txEl>
                                              <p:pRg st="12" end="12"/>
                                            </p:txEl>
                                          </p:spTgt>
                                        </p:tgtEl>
                                        <p:attrNameLst>
                                          <p:attrName>style.color</p:attrName>
                                        </p:attrNameLst>
                                      </p:cBhvr>
                                      <p:to>
                                        <a:srgbClr val="FFFF00"/>
                                      </p:to>
                                    </p:animClr>
                                  </p:childTnLst>
                                </p:cTn>
                              </p:par>
                            </p:childTnLst>
                          </p:cTn>
                        </p:par>
                        <p:par>
                          <p:cTn id="129" fill="hold">
                            <p:stCondLst>
                              <p:cond delay="2000"/>
                            </p:stCondLst>
                            <p:childTnLst>
                              <p:par>
                                <p:cTn id="130" presetID="0" presetClass="exit" presetSubtype="0" fill="hold" grpId="1" nodeType="afterEffect">
                                  <p:stCondLst>
                                    <p:cond delay="300"/>
                                  </p:stCondLst>
                                  <p:childTnLst>
                                    <p:set>
                                      <p:cBhvr>
                                        <p:cTn id="131" dur="1" fill="hold">
                                          <p:stCondLst>
                                            <p:cond delay="1499"/>
                                          </p:stCondLst>
                                        </p:cTn>
                                        <p:tgtEl>
                                          <p:spTgt spid="5"/>
                                        </p:tgtEl>
                                        <p:attrNameLst>
                                          <p:attrName>style.visibility</p:attrName>
                                        </p:attrNameLst>
                                      </p:cBhvr>
                                      <p:to>
                                        <p:strVal val="hidden"/>
                                      </p:to>
                                    </p:set>
                                    <p:animEffect transition="out" filter="dissolve">
                                      <p:cBhvr>
                                        <p:cTn id="132" dur="1500">
                                          <p:stCondLst>
                                            <p:cond delay="0"/>
                                          </p:stCondLst>
                                        </p:cTn>
                                        <p:tgtEl>
                                          <p:spTgt spid="5"/>
                                        </p:tgtEl>
                                      </p:cBhvr>
                                    </p:animEffect>
                                    <p:anim to="" calcmode="lin" valueType="num">
                                      <p:cBhvr>
                                        <p:cTn id="133" dur="1500" fill="hold">
                                          <p:stCondLst>
                                            <p:cond delay="0"/>
                                          </p:stCondLst>
                                        </p:cTn>
                                        <p:tgtEl>
                                          <p:spTgt spid="5"/>
                                        </p:tgtEl>
                                        <p:attrNameLst>
                                          <p:attrName>ppt_w</p:attrName>
                                        </p:attrNameLst>
                                      </p:cBhvr>
                                      <p:tavLst>
                                        <p:tav tm="0">
                                          <p:val>
                                            <p:strVal val="#ppt_w"/>
                                          </p:val>
                                        </p:tav>
                                        <p:tav tm="100000">
                                          <p:val>
                                            <p:strVal val="#ppt_w*4"/>
                                          </p:val>
                                        </p:tav>
                                      </p:tavLst>
                                    </p:anim>
                                    <p:anim to="" calcmode="lin" valueType="num">
                                      <p:cBhvr>
                                        <p:cTn id="134" dur="1500" fill="hold">
                                          <p:stCondLst>
                                            <p:cond delay="0"/>
                                          </p:stCondLst>
                                        </p:cTn>
                                        <p:tgtEl>
                                          <p:spTgt spid="5"/>
                                        </p:tgtEl>
                                        <p:attrNameLst>
                                          <p:attrName>ppt_h</p:attrName>
                                        </p:attrNameLst>
                                      </p:cBhvr>
                                      <p:tavLst>
                                        <p:tav tm="0">
                                          <p:val>
                                            <p:strVal val="#ppt_h"/>
                                          </p:val>
                                        </p:tav>
                                        <p:tav tm="100000">
                                          <p:val>
                                            <p:strVal val="#ppt_h*4"/>
                                          </p:val>
                                        </p:tav>
                                      </p:tavLst>
                                    </p:anim>
                                  </p:childTnLst>
                                </p:cTn>
                              </p:par>
                              <p:par>
                                <p:cTn id="135" presetID="6" presetClass="emph" presetSubtype="0" fill="hold" grpId="2" nodeType="withEffect">
                                  <p:stCondLst>
                                    <p:cond delay="300"/>
                                  </p:stCondLst>
                                  <p:childTnLst>
                                    <p:animScale>
                                      <p:cBhvr>
                                        <p:cTn id="136" dur="1500" fill="hold"/>
                                        <p:tgtEl>
                                          <p:spTgt spid="5"/>
                                        </p:tgtEl>
                                      </p:cBhvr>
                                      <p:by x="40000" y="40000"/>
                                    </p:animScale>
                                  </p:childTnLst>
                                </p:cTn>
                              </p:par>
                            </p:childTnLst>
                          </p:cTn>
                        </p:par>
                        <p:par>
                          <p:cTn id="137" fill="hold">
                            <p:stCondLst>
                              <p:cond delay="3800"/>
                            </p:stCondLst>
                            <p:childTnLst>
                              <p:par>
                                <p:cTn id="138" presetID="23" presetClass="exit" presetSubtype="32" fill="hold" nodeType="afterEffect">
                                  <p:stCondLst>
                                    <p:cond delay="0"/>
                                  </p:stCondLst>
                                  <p:childTnLst>
                                    <p:anim calcmode="lin" valueType="num">
                                      <p:cBhvr>
                                        <p:cTn id="139" dur="1750"/>
                                        <p:tgtEl>
                                          <p:spTgt spid="4">
                                            <p:txEl>
                                              <p:pRg st="0" end="0"/>
                                            </p:txEl>
                                          </p:spTgt>
                                        </p:tgtEl>
                                        <p:attrNameLst>
                                          <p:attrName>ppt_w</p:attrName>
                                        </p:attrNameLst>
                                      </p:cBhvr>
                                      <p:tavLst>
                                        <p:tav tm="0">
                                          <p:val>
                                            <p:strVal val="ppt_w"/>
                                          </p:val>
                                        </p:tav>
                                        <p:tav tm="100000">
                                          <p:val>
                                            <p:fltVal val="0"/>
                                          </p:val>
                                        </p:tav>
                                      </p:tavLst>
                                    </p:anim>
                                    <p:anim calcmode="lin" valueType="num">
                                      <p:cBhvr>
                                        <p:cTn id="140" dur="1750"/>
                                        <p:tgtEl>
                                          <p:spTgt spid="4">
                                            <p:txEl>
                                              <p:pRg st="0" end="0"/>
                                            </p:txEl>
                                          </p:spTgt>
                                        </p:tgtEl>
                                        <p:attrNameLst>
                                          <p:attrName>ppt_h</p:attrName>
                                        </p:attrNameLst>
                                      </p:cBhvr>
                                      <p:tavLst>
                                        <p:tav tm="0">
                                          <p:val>
                                            <p:strVal val="ppt_h"/>
                                          </p:val>
                                        </p:tav>
                                        <p:tav tm="100000">
                                          <p:val>
                                            <p:fltVal val="0"/>
                                          </p:val>
                                        </p:tav>
                                      </p:tavLst>
                                    </p:anim>
                                    <p:set>
                                      <p:cBhvr>
                                        <p:cTn id="141" dur="1" fill="hold">
                                          <p:stCondLst>
                                            <p:cond delay="1749"/>
                                          </p:stCondLst>
                                        </p:cTn>
                                        <p:tgtEl>
                                          <p:spTgt spid="4">
                                            <p:txEl>
                                              <p:pRg st="0" end="0"/>
                                            </p:txEl>
                                          </p:spTgt>
                                        </p:tgtEl>
                                        <p:attrNameLst>
                                          <p:attrName>style.visibility</p:attrName>
                                        </p:attrNameLst>
                                      </p:cBhvr>
                                      <p:to>
                                        <p:strVal val="hidden"/>
                                      </p:to>
                                    </p:set>
                                  </p:childTnLst>
                                </p:cTn>
                              </p:par>
                              <p:par>
                                <p:cTn id="142" presetID="23" presetClass="exit" presetSubtype="32" fill="hold" nodeType="withEffect">
                                  <p:stCondLst>
                                    <p:cond delay="0"/>
                                  </p:stCondLst>
                                  <p:childTnLst>
                                    <p:anim calcmode="lin" valueType="num">
                                      <p:cBhvr>
                                        <p:cTn id="143" dur="1750"/>
                                        <p:tgtEl>
                                          <p:spTgt spid="4">
                                            <p:txEl>
                                              <p:pRg st="1" end="1"/>
                                            </p:txEl>
                                          </p:spTgt>
                                        </p:tgtEl>
                                        <p:attrNameLst>
                                          <p:attrName>ppt_w</p:attrName>
                                        </p:attrNameLst>
                                      </p:cBhvr>
                                      <p:tavLst>
                                        <p:tav tm="0">
                                          <p:val>
                                            <p:strVal val="ppt_w"/>
                                          </p:val>
                                        </p:tav>
                                        <p:tav tm="100000">
                                          <p:val>
                                            <p:fltVal val="0"/>
                                          </p:val>
                                        </p:tav>
                                      </p:tavLst>
                                    </p:anim>
                                    <p:anim calcmode="lin" valueType="num">
                                      <p:cBhvr>
                                        <p:cTn id="144" dur="1750"/>
                                        <p:tgtEl>
                                          <p:spTgt spid="4">
                                            <p:txEl>
                                              <p:pRg st="1" end="1"/>
                                            </p:txEl>
                                          </p:spTgt>
                                        </p:tgtEl>
                                        <p:attrNameLst>
                                          <p:attrName>ppt_h</p:attrName>
                                        </p:attrNameLst>
                                      </p:cBhvr>
                                      <p:tavLst>
                                        <p:tav tm="0">
                                          <p:val>
                                            <p:strVal val="ppt_h"/>
                                          </p:val>
                                        </p:tav>
                                        <p:tav tm="100000">
                                          <p:val>
                                            <p:fltVal val="0"/>
                                          </p:val>
                                        </p:tav>
                                      </p:tavLst>
                                    </p:anim>
                                    <p:set>
                                      <p:cBhvr>
                                        <p:cTn id="145" dur="1" fill="hold">
                                          <p:stCondLst>
                                            <p:cond delay="1749"/>
                                          </p:stCondLst>
                                        </p:cTn>
                                        <p:tgtEl>
                                          <p:spTgt spid="4">
                                            <p:txEl>
                                              <p:pRg st="1" end="1"/>
                                            </p:txEl>
                                          </p:spTgt>
                                        </p:tgtEl>
                                        <p:attrNameLst>
                                          <p:attrName>style.visibility</p:attrName>
                                        </p:attrNameLst>
                                      </p:cBhvr>
                                      <p:to>
                                        <p:strVal val="hidden"/>
                                      </p:to>
                                    </p:set>
                                  </p:childTnLst>
                                </p:cTn>
                              </p:par>
                              <p:par>
                                <p:cTn id="146" presetID="23" presetClass="exit" presetSubtype="32" fill="hold" nodeType="withEffect">
                                  <p:stCondLst>
                                    <p:cond delay="0"/>
                                  </p:stCondLst>
                                  <p:childTnLst>
                                    <p:anim calcmode="lin" valueType="num">
                                      <p:cBhvr>
                                        <p:cTn id="147" dur="1750"/>
                                        <p:tgtEl>
                                          <p:spTgt spid="4">
                                            <p:txEl>
                                              <p:pRg st="2" end="2"/>
                                            </p:txEl>
                                          </p:spTgt>
                                        </p:tgtEl>
                                        <p:attrNameLst>
                                          <p:attrName>ppt_w</p:attrName>
                                        </p:attrNameLst>
                                      </p:cBhvr>
                                      <p:tavLst>
                                        <p:tav tm="0">
                                          <p:val>
                                            <p:strVal val="ppt_w"/>
                                          </p:val>
                                        </p:tav>
                                        <p:tav tm="100000">
                                          <p:val>
                                            <p:fltVal val="0"/>
                                          </p:val>
                                        </p:tav>
                                      </p:tavLst>
                                    </p:anim>
                                    <p:anim calcmode="lin" valueType="num">
                                      <p:cBhvr>
                                        <p:cTn id="148" dur="1750"/>
                                        <p:tgtEl>
                                          <p:spTgt spid="4">
                                            <p:txEl>
                                              <p:pRg st="2" end="2"/>
                                            </p:txEl>
                                          </p:spTgt>
                                        </p:tgtEl>
                                        <p:attrNameLst>
                                          <p:attrName>ppt_h</p:attrName>
                                        </p:attrNameLst>
                                      </p:cBhvr>
                                      <p:tavLst>
                                        <p:tav tm="0">
                                          <p:val>
                                            <p:strVal val="ppt_h"/>
                                          </p:val>
                                        </p:tav>
                                        <p:tav tm="100000">
                                          <p:val>
                                            <p:fltVal val="0"/>
                                          </p:val>
                                        </p:tav>
                                      </p:tavLst>
                                    </p:anim>
                                    <p:set>
                                      <p:cBhvr>
                                        <p:cTn id="149" dur="1" fill="hold">
                                          <p:stCondLst>
                                            <p:cond delay="1749"/>
                                          </p:stCondLst>
                                        </p:cTn>
                                        <p:tgtEl>
                                          <p:spTgt spid="4">
                                            <p:txEl>
                                              <p:pRg st="2" end="2"/>
                                            </p:txEl>
                                          </p:spTgt>
                                        </p:tgtEl>
                                        <p:attrNameLst>
                                          <p:attrName>style.visibility</p:attrName>
                                        </p:attrNameLst>
                                      </p:cBhvr>
                                      <p:to>
                                        <p:strVal val="hidden"/>
                                      </p:to>
                                    </p:set>
                                  </p:childTnLst>
                                </p:cTn>
                              </p:par>
                              <p:par>
                                <p:cTn id="150" presetID="23" presetClass="exit" presetSubtype="32" fill="hold" nodeType="withEffect">
                                  <p:stCondLst>
                                    <p:cond delay="0"/>
                                  </p:stCondLst>
                                  <p:childTnLst>
                                    <p:anim calcmode="lin" valueType="num">
                                      <p:cBhvr>
                                        <p:cTn id="151" dur="1750"/>
                                        <p:tgtEl>
                                          <p:spTgt spid="4">
                                            <p:txEl>
                                              <p:pRg st="3" end="3"/>
                                            </p:txEl>
                                          </p:spTgt>
                                        </p:tgtEl>
                                        <p:attrNameLst>
                                          <p:attrName>ppt_w</p:attrName>
                                        </p:attrNameLst>
                                      </p:cBhvr>
                                      <p:tavLst>
                                        <p:tav tm="0">
                                          <p:val>
                                            <p:strVal val="ppt_w"/>
                                          </p:val>
                                        </p:tav>
                                        <p:tav tm="100000">
                                          <p:val>
                                            <p:fltVal val="0"/>
                                          </p:val>
                                        </p:tav>
                                      </p:tavLst>
                                    </p:anim>
                                    <p:anim calcmode="lin" valueType="num">
                                      <p:cBhvr>
                                        <p:cTn id="152" dur="1750"/>
                                        <p:tgtEl>
                                          <p:spTgt spid="4">
                                            <p:txEl>
                                              <p:pRg st="3" end="3"/>
                                            </p:txEl>
                                          </p:spTgt>
                                        </p:tgtEl>
                                        <p:attrNameLst>
                                          <p:attrName>ppt_h</p:attrName>
                                        </p:attrNameLst>
                                      </p:cBhvr>
                                      <p:tavLst>
                                        <p:tav tm="0">
                                          <p:val>
                                            <p:strVal val="ppt_h"/>
                                          </p:val>
                                        </p:tav>
                                        <p:tav tm="100000">
                                          <p:val>
                                            <p:fltVal val="0"/>
                                          </p:val>
                                        </p:tav>
                                      </p:tavLst>
                                    </p:anim>
                                    <p:set>
                                      <p:cBhvr>
                                        <p:cTn id="153" dur="1" fill="hold">
                                          <p:stCondLst>
                                            <p:cond delay="1749"/>
                                          </p:stCondLst>
                                        </p:cTn>
                                        <p:tgtEl>
                                          <p:spTgt spid="4">
                                            <p:txEl>
                                              <p:pRg st="3" end="3"/>
                                            </p:txEl>
                                          </p:spTgt>
                                        </p:tgtEl>
                                        <p:attrNameLst>
                                          <p:attrName>style.visibility</p:attrName>
                                        </p:attrNameLst>
                                      </p:cBhvr>
                                      <p:to>
                                        <p:strVal val="hidden"/>
                                      </p:to>
                                    </p:set>
                                  </p:childTnLst>
                                </p:cTn>
                              </p:par>
                              <p:par>
                                <p:cTn id="154" presetID="23" presetClass="exit" presetSubtype="32" fill="hold" nodeType="withEffect">
                                  <p:stCondLst>
                                    <p:cond delay="0"/>
                                  </p:stCondLst>
                                  <p:childTnLst>
                                    <p:anim calcmode="lin" valueType="num">
                                      <p:cBhvr>
                                        <p:cTn id="155" dur="1750"/>
                                        <p:tgtEl>
                                          <p:spTgt spid="4">
                                            <p:txEl>
                                              <p:pRg st="4" end="4"/>
                                            </p:txEl>
                                          </p:spTgt>
                                        </p:tgtEl>
                                        <p:attrNameLst>
                                          <p:attrName>ppt_w</p:attrName>
                                        </p:attrNameLst>
                                      </p:cBhvr>
                                      <p:tavLst>
                                        <p:tav tm="0">
                                          <p:val>
                                            <p:strVal val="ppt_w"/>
                                          </p:val>
                                        </p:tav>
                                        <p:tav tm="100000">
                                          <p:val>
                                            <p:fltVal val="0"/>
                                          </p:val>
                                        </p:tav>
                                      </p:tavLst>
                                    </p:anim>
                                    <p:anim calcmode="lin" valueType="num">
                                      <p:cBhvr>
                                        <p:cTn id="156" dur="1750"/>
                                        <p:tgtEl>
                                          <p:spTgt spid="4">
                                            <p:txEl>
                                              <p:pRg st="4" end="4"/>
                                            </p:txEl>
                                          </p:spTgt>
                                        </p:tgtEl>
                                        <p:attrNameLst>
                                          <p:attrName>ppt_h</p:attrName>
                                        </p:attrNameLst>
                                      </p:cBhvr>
                                      <p:tavLst>
                                        <p:tav tm="0">
                                          <p:val>
                                            <p:strVal val="ppt_h"/>
                                          </p:val>
                                        </p:tav>
                                        <p:tav tm="100000">
                                          <p:val>
                                            <p:fltVal val="0"/>
                                          </p:val>
                                        </p:tav>
                                      </p:tavLst>
                                    </p:anim>
                                    <p:set>
                                      <p:cBhvr>
                                        <p:cTn id="157" dur="1" fill="hold">
                                          <p:stCondLst>
                                            <p:cond delay="1749"/>
                                          </p:stCondLst>
                                        </p:cTn>
                                        <p:tgtEl>
                                          <p:spTgt spid="4">
                                            <p:txEl>
                                              <p:pRg st="4" end="4"/>
                                            </p:txEl>
                                          </p:spTgt>
                                        </p:tgtEl>
                                        <p:attrNameLst>
                                          <p:attrName>style.visibility</p:attrName>
                                        </p:attrNameLst>
                                      </p:cBhvr>
                                      <p:to>
                                        <p:strVal val="hidden"/>
                                      </p:to>
                                    </p:set>
                                  </p:childTnLst>
                                </p:cTn>
                              </p:par>
                              <p:par>
                                <p:cTn id="158" presetID="23" presetClass="exit" presetSubtype="32" fill="hold" nodeType="withEffect">
                                  <p:stCondLst>
                                    <p:cond delay="0"/>
                                  </p:stCondLst>
                                  <p:childTnLst>
                                    <p:anim calcmode="lin" valueType="num">
                                      <p:cBhvr>
                                        <p:cTn id="159" dur="1750"/>
                                        <p:tgtEl>
                                          <p:spTgt spid="4">
                                            <p:txEl>
                                              <p:pRg st="5" end="5"/>
                                            </p:txEl>
                                          </p:spTgt>
                                        </p:tgtEl>
                                        <p:attrNameLst>
                                          <p:attrName>ppt_w</p:attrName>
                                        </p:attrNameLst>
                                      </p:cBhvr>
                                      <p:tavLst>
                                        <p:tav tm="0">
                                          <p:val>
                                            <p:strVal val="ppt_w"/>
                                          </p:val>
                                        </p:tav>
                                        <p:tav tm="100000">
                                          <p:val>
                                            <p:fltVal val="0"/>
                                          </p:val>
                                        </p:tav>
                                      </p:tavLst>
                                    </p:anim>
                                    <p:anim calcmode="lin" valueType="num">
                                      <p:cBhvr>
                                        <p:cTn id="160" dur="1750"/>
                                        <p:tgtEl>
                                          <p:spTgt spid="4">
                                            <p:txEl>
                                              <p:pRg st="5" end="5"/>
                                            </p:txEl>
                                          </p:spTgt>
                                        </p:tgtEl>
                                        <p:attrNameLst>
                                          <p:attrName>ppt_h</p:attrName>
                                        </p:attrNameLst>
                                      </p:cBhvr>
                                      <p:tavLst>
                                        <p:tav tm="0">
                                          <p:val>
                                            <p:strVal val="ppt_h"/>
                                          </p:val>
                                        </p:tav>
                                        <p:tav tm="100000">
                                          <p:val>
                                            <p:fltVal val="0"/>
                                          </p:val>
                                        </p:tav>
                                      </p:tavLst>
                                    </p:anim>
                                    <p:set>
                                      <p:cBhvr>
                                        <p:cTn id="161" dur="1" fill="hold">
                                          <p:stCondLst>
                                            <p:cond delay="1749"/>
                                          </p:stCondLst>
                                        </p:cTn>
                                        <p:tgtEl>
                                          <p:spTgt spid="4">
                                            <p:txEl>
                                              <p:pRg st="5" end="5"/>
                                            </p:txEl>
                                          </p:spTgt>
                                        </p:tgtEl>
                                        <p:attrNameLst>
                                          <p:attrName>style.visibility</p:attrName>
                                        </p:attrNameLst>
                                      </p:cBhvr>
                                      <p:to>
                                        <p:strVal val="hidden"/>
                                      </p:to>
                                    </p:set>
                                  </p:childTnLst>
                                </p:cTn>
                              </p:par>
                              <p:par>
                                <p:cTn id="162" presetID="23" presetClass="exit" presetSubtype="32" fill="hold" nodeType="withEffect">
                                  <p:stCondLst>
                                    <p:cond delay="0"/>
                                  </p:stCondLst>
                                  <p:childTnLst>
                                    <p:anim calcmode="lin" valueType="num">
                                      <p:cBhvr>
                                        <p:cTn id="163" dur="1750"/>
                                        <p:tgtEl>
                                          <p:spTgt spid="4">
                                            <p:txEl>
                                              <p:pRg st="6" end="6"/>
                                            </p:txEl>
                                          </p:spTgt>
                                        </p:tgtEl>
                                        <p:attrNameLst>
                                          <p:attrName>ppt_w</p:attrName>
                                        </p:attrNameLst>
                                      </p:cBhvr>
                                      <p:tavLst>
                                        <p:tav tm="0">
                                          <p:val>
                                            <p:strVal val="ppt_w"/>
                                          </p:val>
                                        </p:tav>
                                        <p:tav tm="100000">
                                          <p:val>
                                            <p:fltVal val="0"/>
                                          </p:val>
                                        </p:tav>
                                      </p:tavLst>
                                    </p:anim>
                                    <p:anim calcmode="lin" valueType="num">
                                      <p:cBhvr>
                                        <p:cTn id="164" dur="1750"/>
                                        <p:tgtEl>
                                          <p:spTgt spid="4">
                                            <p:txEl>
                                              <p:pRg st="6" end="6"/>
                                            </p:txEl>
                                          </p:spTgt>
                                        </p:tgtEl>
                                        <p:attrNameLst>
                                          <p:attrName>ppt_h</p:attrName>
                                        </p:attrNameLst>
                                      </p:cBhvr>
                                      <p:tavLst>
                                        <p:tav tm="0">
                                          <p:val>
                                            <p:strVal val="ppt_h"/>
                                          </p:val>
                                        </p:tav>
                                        <p:tav tm="100000">
                                          <p:val>
                                            <p:fltVal val="0"/>
                                          </p:val>
                                        </p:tav>
                                      </p:tavLst>
                                    </p:anim>
                                    <p:set>
                                      <p:cBhvr>
                                        <p:cTn id="165" dur="1" fill="hold">
                                          <p:stCondLst>
                                            <p:cond delay="1749"/>
                                          </p:stCondLst>
                                        </p:cTn>
                                        <p:tgtEl>
                                          <p:spTgt spid="4">
                                            <p:txEl>
                                              <p:pRg st="6" end="6"/>
                                            </p:txEl>
                                          </p:spTgt>
                                        </p:tgtEl>
                                        <p:attrNameLst>
                                          <p:attrName>style.visibility</p:attrName>
                                        </p:attrNameLst>
                                      </p:cBhvr>
                                      <p:to>
                                        <p:strVal val="hidden"/>
                                      </p:to>
                                    </p:set>
                                  </p:childTnLst>
                                </p:cTn>
                              </p:par>
                              <p:par>
                                <p:cTn id="166" presetID="23" presetClass="exit" presetSubtype="32" fill="hold" nodeType="withEffect">
                                  <p:stCondLst>
                                    <p:cond delay="0"/>
                                  </p:stCondLst>
                                  <p:childTnLst>
                                    <p:anim calcmode="lin" valueType="num">
                                      <p:cBhvr>
                                        <p:cTn id="167" dur="1750"/>
                                        <p:tgtEl>
                                          <p:spTgt spid="4">
                                            <p:txEl>
                                              <p:pRg st="7" end="7"/>
                                            </p:txEl>
                                          </p:spTgt>
                                        </p:tgtEl>
                                        <p:attrNameLst>
                                          <p:attrName>ppt_w</p:attrName>
                                        </p:attrNameLst>
                                      </p:cBhvr>
                                      <p:tavLst>
                                        <p:tav tm="0">
                                          <p:val>
                                            <p:strVal val="ppt_w"/>
                                          </p:val>
                                        </p:tav>
                                        <p:tav tm="100000">
                                          <p:val>
                                            <p:fltVal val="0"/>
                                          </p:val>
                                        </p:tav>
                                      </p:tavLst>
                                    </p:anim>
                                    <p:anim calcmode="lin" valueType="num">
                                      <p:cBhvr>
                                        <p:cTn id="168" dur="1750"/>
                                        <p:tgtEl>
                                          <p:spTgt spid="4">
                                            <p:txEl>
                                              <p:pRg st="7" end="7"/>
                                            </p:txEl>
                                          </p:spTgt>
                                        </p:tgtEl>
                                        <p:attrNameLst>
                                          <p:attrName>ppt_h</p:attrName>
                                        </p:attrNameLst>
                                      </p:cBhvr>
                                      <p:tavLst>
                                        <p:tav tm="0">
                                          <p:val>
                                            <p:strVal val="ppt_h"/>
                                          </p:val>
                                        </p:tav>
                                        <p:tav tm="100000">
                                          <p:val>
                                            <p:fltVal val="0"/>
                                          </p:val>
                                        </p:tav>
                                      </p:tavLst>
                                    </p:anim>
                                    <p:set>
                                      <p:cBhvr>
                                        <p:cTn id="169" dur="1" fill="hold">
                                          <p:stCondLst>
                                            <p:cond delay="1749"/>
                                          </p:stCondLst>
                                        </p:cTn>
                                        <p:tgtEl>
                                          <p:spTgt spid="4">
                                            <p:txEl>
                                              <p:pRg st="7" end="7"/>
                                            </p:txEl>
                                          </p:spTgt>
                                        </p:tgtEl>
                                        <p:attrNameLst>
                                          <p:attrName>style.visibility</p:attrName>
                                        </p:attrNameLst>
                                      </p:cBhvr>
                                      <p:to>
                                        <p:strVal val="hidden"/>
                                      </p:to>
                                    </p:set>
                                  </p:childTnLst>
                                </p:cTn>
                              </p:par>
                              <p:par>
                                <p:cTn id="170" presetID="23" presetClass="exit" presetSubtype="32" fill="hold" nodeType="withEffect">
                                  <p:stCondLst>
                                    <p:cond delay="0"/>
                                  </p:stCondLst>
                                  <p:childTnLst>
                                    <p:anim calcmode="lin" valueType="num">
                                      <p:cBhvr>
                                        <p:cTn id="171" dur="1750"/>
                                        <p:tgtEl>
                                          <p:spTgt spid="4">
                                            <p:txEl>
                                              <p:pRg st="8" end="8"/>
                                            </p:txEl>
                                          </p:spTgt>
                                        </p:tgtEl>
                                        <p:attrNameLst>
                                          <p:attrName>ppt_w</p:attrName>
                                        </p:attrNameLst>
                                      </p:cBhvr>
                                      <p:tavLst>
                                        <p:tav tm="0">
                                          <p:val>
                                            <p:strVal val="ppt_w"/>
                                          </p:val>
                                        </p:tav>
                                        <p:tav tm="100000">
                                          <p:val>
                                            <p:fltVal val="0"/>
                                          </p:val>
                                        </p:tav>
                                      </p:tavLst>
                                    </p:anim>
                                    <p:anim calcmode="lin" valueType="num">
                                      <p:cBhvr>
                                        <p:cTn id="172" dur="1750"/>
                                        <p:tgtEl>
                                          <p:spTgt spid="4">
                                            <p:txEl>
                                              <p:pRg st="8" end="8"/>
                                            </p:txEl>
                                          </p:spTgt>
                                        </p:tgtEl>
                                        <p:attrNameLst>
                                          <p:attrName>ppt_h</p:attrName>
                                        </p:attrNameLst>
                                      </p:cBhvr>
                                      <p:tavLst>
                                        <p:tav tm="0">
                                          <p:val>
                                            <p:strVal val="ppt_h"/>
                                          </p:val>
                                        </p:tav>
                                        <p:tav tm="100000">
                                          <p:val>
                                            <p:fltVal val="0"/>
                                          </p:val>
                                        </p:tav>
                                      </p:tavLst>
                                    </p:anim>
                                    <p:set>
                                      <p:cBhvr>
                                        <p:cTn id="173" dur="1" fill="hold">
                                          <p:stCondLst>
                                            <p:cond delay="1749"/>
                                          </p:stCondLst>
                                        </p:cTn>
                                        <p:tgtEl>
                                          <p:spTgt spid="4">
                                            <p:txEl>
                                              <p:pRg st="8" end="8"/>
                                            </p:txEl>
                                          </p:spTgt>
                                        </p:tgtEl>
                                        <p:attrNameLst>
                                          <p:attrName>style.visibility</p:attrName>
                                        </p:attrNameLst>
                                      </p:cBhvr>
                                      <p:to>
                                        <p:strVal val="hidden"/>
                                      </p:to>
                                    </p:set>
                                  </p:childTnLst>
                                </p:cTn>
                              </p:par>
                              <p:par>
                                <p:cTn id="174" presetID="23" presetClass="exit" presetSubtype="32" fill="hold" nodeType="withEffect">
                                  <p:stCondLst>
                                    <p:cond delay="0"/>
                                  </p:stCondLst>
                                  <p:childTnLst>
                                    <p:anim calcmode="lin" valueType="num">
                                      <p:cBhvr>
                                        <p:cTn id="175" dur="1750"/>
                                        <p:tgtEl>
                                          <p:spTgt spid="4">
                                            <p:txEl>
                                              <p:pRg st="9" end="9"/>
                                            </p:txEl>
                                          </p:spTgt>
                                        </p:tgtEl>
                                        <p:attrNameLst>
                                          <p:attrName>ppt_w</p:attrName>
                                        </p:attrNameLst>
                                      </p:cBhvr>
                                      <p:tavLst>
                                        <p:tav tm="0">
                                          <p:val>
                                            <p:strVal val="ppt_w"/>
                                          </p:val>
                                        </p:tav>
                                        <p:tav tm="100000">
                                          <p:val>
                                            <p:fltVal val="0"/>
                                          </p:val>
                                        </p:tav>
                                      </p:tavLst>
                                    </p:anim>
                                    <p:anim calcmode="lin" valueType="num">
                                      <p:cBhvr>
                                        <p:cTn id="176" dur="1750"/>
                                        <p:tgtEl>
                                          <p:spTgt spid="4">
                                            <p:txEl>
                                              <p:pRg st="9" end="9"/>
                                            </p:txEl>
                                          </p:spTgt>
                                        </p:tgtEl>
                                        <p:attrNameLst>
                                          <p:attrName>ppt_h</p:attrName>
                                        </p:attrNameLst>
                                      </p:cBhvr>
                                      <p:tavLst>
                                        <p:tav tm="0">
                                          <p:val>
                                            <p:strVal val="ppt_h"/>
                                          </p:val>
                                        </p:tav>
                                        <p:tav tm="100000">
                                          <p:val>
                                            <p:fltVal val="0"/>
                                          </p:val>
                                        </p:tav>
                                      </p:tavLst>
                                    </p:anim>
                                    <p:set>
                                      <p:cBhvr>
                                        <p:cTn id="177" dur="1" fill="hold">
                                          <p:stCondLst>
                                            <p:cond delay="1749"/>
                                          </p:stCondLst>
                                        </p:cTn>
                                        <p:tgtEl>
                                          <p:spTgt spid="4">
                                            <p:txEl>
                                              <p:pRg st="9" end="9"/>
                                            </p:txEl>
                                          </p:spTgt>
                                        </p:tgtEl>
                                        <p:attrNameLst>
                                          <p:attrName>style.visibility</p:attrName>
                                        </p:attrNameLst>
                                      </p:cBhvr>
                                      <p:to>
                                        <p:strVal val="hidden"/>
                                      </p:to>
                                    </p:set>
                                  </p:childTnLst>
                                </p:cTn>
                              </p:par>
                              <p:par>
                                <p:cTn id="178" presetID="23" presetClass="exit" presetSubtype="32" fill="hold" nodeType="withEffect">
                                  <p:stCondLst>
                                    <p:cond delay="0"/>
                                  </p:stCondLst>
                                  <p:childTnLst>
                                    <p:anim calcmode="lin" valueType="num">
                                      <p:cBhvr>
                                        <p:cTn id="179" dur="1750"/>
                                        <p:tgtEl>
                                          <p:spTgt spid="4">
                                            <p:txEl>
                                              <p:pRg st="10" end="10"/>
                                            </p:txEl>
                                          </p:spTgt>
                                        </p:tgtEl>
                                        <p:attrNameLst>
                                          <p:attrName>ppt_w</p:attrName>
                                        </p:attrNameLst>
                                      </p:cBhvr>
                                      <p:tavLst>
                                        <p:tav tm="0">
                                          <p:val>
                                            <p:strVal val="ppt_w"/>
                                          </p:val>
                                        </p:tav>
                                        <p:tav tm="100000">
                                          <p:val>
                                            <p:fltVal val="0"/>
                                          </p:val>
                                        </p:tav>
                                      </p:tavLst>
                                    </p:anim>
                                    <p:anim calcmode="lin" valueType="num">
                                      <p:cBhvr>
                                        <p:cTn id="180" dur="1750"/>
                                        <p:tgtEl>
                                          <p:spTgt spid="4">
                                            <p:txEl>
                                              <p:pRg st="10" end="10"/>
                                            </p:txEl>
                                          </p:spTgt>
                                        </p:tgtEl>
                                        <p:attrNameLst>
                                          <p:attrName>ppt_h</p:attrName>
                                        </p:attrNameLst>
                                      </p:cBhvr>
                                      <p:tavLst>
                                        <p:tav tm="0">
                                          <p:val>
                                            <p:strVal val="ppt_h"/>
                                          </p:val>
                                        </p:tav>
                                        <p:tav tm="100000">
                                          <p:val>
                                            <p:fltVal val="0"/>
                                          </p:val>
                                        </p:tav>
                                      </p:tavLst>
                                    </p:anim>
                                    <p:set>
                                      <p:cBhvr>
                                        <p:cTn id="181" dur="1" fill="hold">
                                          <p:stCondLst>
                                            <p:cond delay="1749"/>
                                          </p:stCondLst>
                                        </p:cTn>
                                        <p:tgtEl>
                                          <p:spTgt spid="4">
                                            <p:txEl>
                                              <p:pRg st="10" end="10"/>
                                            </p:txEl>
                                          </p:spTgt>
                                        </p:tgtEl>
                                        <p:attrNameLst>
                                          <p:attrName>style.visibility</p:attrName>
                                        </p:attrNameLst>
                                      </p:cBhvr>
                                      <p:to>
                                        <p:strVal val="hidden"/>
                                      </p:to>
                                    </p:set>
                                  </p:childTnLst>
                                </p:cTn>
                              </p:par>
                              <p:par>
                                <p:cTn id="182" presetID="23" presetClass="exit" presetSubtype="32" fill="hold" nodeType="withEffect">
                                  <p:stCondLst>
                                    <p:cond delay="0"/>
                                  </p:stCondLst>
                                  <p:childTnLst>
                                    <p:anim calcmode="lin" valueType="num">
                                      <p:cBhvr>
                                        <p:cTn id="183" dur="1750"/>
                                        <p:tgtEl>
                                          <p:spTgt spid="4">
                                            <p:txEl>
                                              <p:pRg st="11" end="11"/>
                                            </p:txEl>
                                          </p:spTgt>
                                        </p:tgtEl>
                                        <p:attrNameLst>
                                          <p:attrName>ppt_w</p:attrName>
                                        </p:attrNameLst>
                                      </p:cBhvr>
                                      <p:tavLst>
                                        <p:tav tm="0">
                                          <p:val>
                                            <p:strVal val="ppt_w"/>
                                          </p:val>
                                        </p:tav>
                                        <p:tav tm="100000">
                                          <p:val>
                                            <p:fltVal val="0"/>
                                          </p:val>
                                        </p:tav>
                                      </p:tavLst>
                                    </p:anim>
                                    <p:anim calcmode="lin" valueType="num">
                                      <p:cBhvr>
                                        <p:cTn id="184" dur="1750"/>
                                        <p:tgtEl>
                                          <p:spTgt spid="4">
                                            <p:txEl>
                                              <p:pRg st="11" end="11"/>
                                            </p:txEl>
                                          </p:spTgt>
                                        </p:tgtEl>
                                        <p:attrNameLst>
                                          <p:attrName>ppt_h</p:attrName>
                                        </p:attrNameLst>
                                      </p:cBhvr>
                                      <p:tavLst>
                                        <p:tav tm="0">
                                          <p:val>
                                            <p:strVal val="ppt_h"/>
                                          </p:val>
                                        </p:tav>
                                        <p:tav tm="100000">
                                          <p:val>
                                            <p:fltVal val="0"/>
                                          </p:val>
                                        </p:tav>
                                      </p:tavLst>
                                    </p:anim>
                                    <p:set>
                                      <p:cBhvr>
                                        <p:cTn id="185" dur="1" fill="hold">
                                          <p:stCondLst>
                                            <p:cond delay="1749"/>
                                          </p:stCondLst>
                                        </p:cTn>
                                        <p:tgtEl>
                                          <p:spTgt spid="4">
                                            <p:txEl>
                                              <p:pRg st="11" end="11"/>
                                            </p:txEl>
                                          </p:spTgt>
                                        </p:tgtEl>
                                        <p:attrNameLst>
                                          <p:attrName>style.visibility</p:attrName>
                                        </p:attrNameLst>
                                      </p:cBhvr>
                                      <p:to>
                                        <p:strVal val="hidden"/>
                                      </p:to>
                                    </p:set>
                                  </p:childTnLst>
                                </p:cTn>
                              </p:par>
                              <p:par>
                                <p:cTn id="186" presetID="23" presetClass="exit" presetSubtype="32" fill="hold" nodeType="withEffect">
                                  <p:stCondLst>
                                    <p:cond delay="0"/>
                                  </p:stCondLst>
                                  <p:childTnLst>
                                    <p:anim calcmode="lin" valueType="num">
                                      <p:cBhvr>
                                        <p:cTn id="187" dur="1750"/>
                                        <p:tgtEl>
                                          <p:spTgt spid="4">
                                            <p:txEl>
                                              <p:pRg st="12" end="12"/>
                                            </p:txEl>
                                          </p:spTgt>
                                        </p:tgtEl>
                                        <p:attrNameLst>
                                          <p:attrName>ppt_w</p:attrName>
                                        </p:attrNameLst>
                                      </p:cBhvr>
                                      <p:tavLst>
                                        <p:tav tm="0">
                                          <p:val>
                                            <p:strVal val="ppt_w"/>
                                          </p:val>
                                        </p:tav>
                                        <p:tav tm="100000">
                                          <p:val>
                                            <p:fltVal val="0"/>
                                          </p:val>
                                        </p:tav>
                                      </p:tavLst>
                                    </p:anim>
                                    <p:anim calcmode="lin" valueType="num">
                                      <p:cBhvr>
                                        <p:cTn id="188" dur="1750"/>
                                        <p:tgtEl>
                                          <p:spTgt spid="4">
                                            <p:txEl>
                                              <p:pRg st="12" end="12"/>
                                            </p:txEl>
                                          </p:spTgt>
                                        </p:tgtEl>
                                        <p:attrNameLst>
                                          <p:attrName>ppt_h</p:attrName>
                                        </p:attrNameLst>
                                      </p:cBhvr>
                                      <p:tavLst>
                                        <p:tav tm="0">
                                          <p:val>
                                            <p:strVal val="ppt_h"/>
                                          </p:val>
                                        </p:tav>
                                        <p:tav tm="100000">
                                          <p:val>
                                            <p:fltVal val="0"/>
                                          </p:val>
                                        </p:tav>
                                      </p:tavLst>
                                    </p:anim>
                                    <p:set>
                                      <p:cBhvr>
                                        <p:cTn id="189" dur="1" fill="hold">
                                          <p:stCondLst>
                                            <p:cond delay="1749"/>
                                          </p:stCondLst>
                                        </p:cTn>
                                        <p:tgtEl>
                                          <p:spTgt spid="4">
                                            <p:txEl>
                                              <p:pRg st="12" end="12"/>
                                            </p:txEl>
                                          </p:spTgt>
                                        </p:tgtEl>
                                        <p:attrNameLst>
                                          <p:attrName>style.visibility</p:attrName>
                                        </p:attrNameLst>
                                      </p:cBhvr>
                                      <p:to>
                                        <p:strVal val="hidden"/>
                                      </p:to>
                                    </p:set>
                                  </p:childTnLst>
                                </p:cTn>
                              </p:par>
                              <p:par>
                                <p:cTn id="190" presetID="0" presetClass="path" presetSubtype="0" accel="50000" decel="50000" fill="hold" nodeType="withEffect">
                                  <p:stCondLst>
                                    <p:cond delay="0"/>
                                  </p:stCondLst>
                                  <p:childTnLst>
                                    <p:animMotion origin="layout" path="M 5E-6 3.7037E-6 L 0.02153 0.36042 " pathEditMode="relative" rAng="0" ptsTypes="AA">
                                      <p:cBhvr>
                                        <p:cTn id="191" dur="1750" fill="hold"/>
                                        <p:tgtEl>
                                          <p:spTgt spid="4">
                                            <p:txEl>
                                              <p:pRg st="0" end="0"/>
                                            </p:txEl>
                                          </p:spTgt>
                                        </p:tgtEl>
                                        <p:attrNameLst>
                                          <p:attrName>ppt_x</p:attrName>
                                          <p:attrName>ppt_y</p:attrName>
                                        </p:attrNameLst>
                                      </p:cBhvr>
                                      <p:rCtr x="1059" y="18056"/>
                                    </p:animMotion>
                                  </p:childTnLst>
                                </p:cTn>
                              </p:par>
                              <p:par>
                                <p:cTn id="192" presetID="0" presetClass="path" presetSubtype="0" accel="50000" decel="50000" fill="hold" nodeType="withEffect">
                                  <p:stCondLst>
                                    <p:cond delay="0"/>
                                  </p:stCondLst>
                                  <p:childTnLst>
                                    <p:animMotion origin="layout" path="M 2.77778E-6 -2.96296E-6 L 0.0368 0.29375 " pathEditMode="relative" rAng="0" ptsTypes="AA">
                                      <p:cBhvr>
                                        <p:cTn id="193" dur="1750" fill="hold"/>
                                        <p:tgtEl>
                                          <p:spTgt spid="4">
                                            <p:txEl>
                                              <p:pRg st="1" end="1"/>
                                            </p:txEl>
                                          </p:spTgt>
                                        </p:tgtEl>
                                        <p:attrNameLst>
                                          <p:attrName>ppt_x</p:attrName>
                                          <p:attrName>ppt_y</p:attrName>
                                        </p:attrNameLst>
                                      </p:cBhvr>
                                      <p:rCtr x="1840" y="14676"/>
                                    </p:animMotion>
                                  </p:childTnLst>
                                </p:cTn>
                              </p:par>
                              <p:par>
                                <p:cTn id="194" presetID="0" presetClass="path" presetSubtype="0" accel="50000" decel="50000" fill="hold" nodeType="withEffect">
                                  <p:stCondLst>
                                    <p:cond delay="0"/>
                                  </p:stCondLst>
                                  <p:childTnLst>
                                    <p:animMotion origin="layout" path="M -2.77778E-6 0.00023 L -0.00625 0.22037 " pathEditMode="relative" rAng="0" ptsTypes="AA">
                                      <p:cBhvr>
                                        <p:cTn id="195" dur="1750" fill="hold"/>
                                        <p:tgtEl>
                                          <p:spTgt spid="4">
                                            <p:txEl>
                                              <p:pRg st="2" end="2"/>
                                            </p:txEl>
                                          </p:spTgt>
                                        </p:tgtEl>
                                        <p:attrNameLst>
                                          <p:attrName>ppt_x</p:attrName>
                                          <p:attrName>ppt_y</p:attrName>
                                        </p:attrNameLst>
                                      </p:cBhvr>
                                      <p:rCtr x="-313" y="11088"/>
                                    </p:animMotion>
                                  </p:childTnLst>
                                </p:cTn>
                              </p:par>
                              <p:par>
                                <p:cTn id="196" presetID="0" presetClass="path" presetSubtype="0" accel="50000" decel="50000" fill="hold" nodeType="withEffect">
                                  <p:stCondLst>
                                    <p:cond delay="0"/>
                                  </p:stCondLst>
                                  <p:childTnLst>
                                    <p:animMotion origin="layout" path="M -3.61111E-6 0.00023 L 0.01736 0.14699 " pathEditMode="relative" rAng="0" ptsTypes="AA">
                                      <p:cBhvr>
                                        <p:cTn id="197" dur="1750" fill="hold"/>
                                        <p:tgtEl>
                                          <p:spTgt spid="4">
                                            <p:txEl>
                                              <p:pRg st="3" end="3"/>
                                            </p:txEl>
                                          </p:spTgt>
                                        </p:tgtEl>
                                        <p:attrNameLst>
                                          <p:attrName>ppt_x</p:attrName>
                                          <p:attrName>ppt_y</p:attrName>
                                        </p:attrNameLst>
                                      </p:cBhvr>
                                      <p:rCtr x="868" y="7338"/>
                                    </p:animMotion>
                                  </p:childTnLst>
                                </p:cTn>
                              </p:par>
                              <p:par>
                                <p:cTn id="198" presetID="0" presetClass="path" presetSubtype="0" accel="50000" decel="50000" fill="hold" nodeType="withEffect">
                                  <p:stCondLst>
                                    <p:cond delay="0"/>
                                  </p:stCondLst>
                                  <p:childTnLst>
                                    <p:animMotion origin="layout" path="M 2.77778E-7 0.00069 L 0.01024 0.07384 " pathEditMode="relative" rAng="0" ptsTypes="AA">
                                      <p:cBhvr>
                                        <p:cTn id="199" dur="1750" fill="hold"/>
                                        <p:tgtEl>
                                          <p:spTgt spid="4">
                                            <p:txEl>
                                              <p:pRg st="4" end="4"/>
                                            </p:txEl>
                                          </p:spTgt>
                                        </p:tgtEl>
                                        <p:attrNameLst>
                                          <p:attrName>ppt_x</p:attrName>
                                          <p:attrName>ppt_y</p:attrName>
                                        </p:attrNameLst>
                                      </p:cBhvr>
                                      <p:rCtr x="503" y="3657"/>
                                    </p:animMotion>
                                  </p:childTnLst>
                                </p:cTn>
                              </p:par>
                              <p:par>
                                <p:cTn id="200" presetID="0" presetClass="path" presetSubtype="0" accel="50000" decel="50000" fill="hold" nodeType="withEffect">
                                  <p:stCondLst>
                                    <p:cond delay="0"/>
                                  </p:stCondLst>
                                  <p:childTnLst>
                                    <p:animMotion origin="layout" path="M -2.77778E-6 0.00046 L -4.72222E-6 -3.7037E-7 " pathEditMode="relative" rAng="0" ptsTypes="AA">
                                      <p:cBhvr>
                                        <p:cTn id="201" dur="1750" fill="hold"/>
                                        <p:tgtEl>
                                          <p:spTgt spid="4">
                                            <p:txEl>
                                              <p:pRg st="5" end="5"/>
                                            </p:txEl>
                                          </p:spTgt>
                                        </p:tgtEl>
                                        <p:attrNameLst>
                                          <p:attrName>ppt_x</p:attrName>
                                          <p:attrName>ppt_y</p:attrName>
                                        </p:attrNameLst>
                                      </p:cBhvr>
                                      <p:rCtr x="-52" y="46"/>
                                    </p:animMotion>
                                  </p:childTnLst>
                                </p:cTn>
                              </p:par>
                              <p:par>
                                <p:cTn id="202" presetID="0" presetClass="path" presetSubtype="0" accel="50000" decel="50000" fill="hold" nodeType="withEffect">
                                  <p:stCondLst>
                                    <p:cond delay="0"/>
                                  </p:stCondLst>
                                  <p:childTnLst>
                                    <p:animMotion origin="layout" path="M -2.5E-6 0.00046 L 0.00434 -0.07291 " pathEditMode="relative" rAng="0" ptsTypes="AA">
                                      <p:cBhvr>
                                        <p:cTn id="203" dur="1750" fill="hold"/>
                                        <p:tgtEl>
                                          <p:spTgt spid="4">
                                            <p:txEl>
                                              <p:pRg st="6" end="6"/>
                                            </p:txEl>
                                          </p:spTgt>
                                        </p:tgtEl>
                                        <p:attrNameLst>
                                          <p:attrName>ppt_x</p:attrName>
                                          <p:attrName>ppt_y</p:attrName>
                                        </p:attrNameLst>
                                      </p:cBhvr>
                                      <p:rCtr x="278" y="-3634"/>
                                    </p:animMotion>
                                  </p:childTnLst>
                                </p:cTn>
                              </p:par>
                              <p:par>
                                <p:cTn id="204" presetID="0" presetClass="path" presetSubtype="0" accel="50000" decel="50000" fill="hold" nodeType="withEffect">
                                  <p:stCondLst>
                                    <p:cond delay="0"/>
                                  </p:stCondLst>
                                  <p:childTnLst>
                                    <p:animMotion origin="layout" path="M -1.11111E-6 0.00023 L 0.0073 -0.1463 " pathEditMode="relative" rAng="0" ptsTypes="AA">
                                      <p:cBhvr>
                                        <p:cTn id="205" dur="1750" fill="hold"/>
                                        <p:tgtEl>
                                          <p:spTgt spid="4">
                                            <p:txEl>
                                              <p:pRg st="7" end="7"/>
                                            </p:txEl>
                                          </p:spTgt>
                                        </p:tgtEl>
                                        <p:attrNameLst>
                                          <p:attrName>ppt_x</p:attrName>
                                          <p:attrName>ppt_y</p:attrName>
                                        </p:attrNameLst>
                                      </p:cBhvr>
                                      <p:rCtr x="347" y="-7245"/>
                                    </p:animMotion>
                                  </p:childTnLst>
                                </p:cTn>
                              </p:par>
                              <p:par>
                                <p:cTn id="206" presetID="0" presetClass="path" presetSubtype="0" accel="50000" decel="50000" fill="hold" nodeType="withEffect">
                                  <p:stCondLst>
                                    <p:cond delay="0"/>
                                  </p:stCondLst>
                                  <p:childTnLst>
                                    <p:animMotion origin="layout" path="M 1.11111E-6 0.00069 L -0.00799 -0.21968 " pathEditMode="relative" rAng="0" ptsTypes="AA">
                                      <p:cBhvr>
                                        <p:cTn id="207" dur="1750" fill="hold"/>
                                        <p:tgtEl>
                                          <p:spTgt spid="4">
                                            <p:txEl>
                                              <p:pRg st="8" end="8"/>
                                            </p:txEl>
                                          </p:spTgt>
                                        </p:tgtEl>
                                        <p:attrNameLst>
                                          <p:attrName>ppt_x</p:attrName>
                                          <p:attrName>ppt_y</p:attrName>
                                        </p:attrNameLst>
                                      </p:cBhvr>
                                      <p:rCtr x="-382" y="-10972"/>
                                    </p:animMotion>
                                  </p:childTnLst>
                                </p:cTn>
                              </p:par>
                              <p:par>
                                <p:cTn id="208" presetID="0" presetClass="path" presetSubtype="0" accel="50000" decel="50000" fill="hold" nodeType="withEffect">
                                  <p:stCondLst>
                                    <p:cond delay="0"/>
                                  </p:stCondLst>
                                  <p:childTnLst>
                                    <p:animMotion origin="layout" path="M -3.33333E-6 0.00023 L 0.03785 -0.29283 " pathEditMode="relative" rAng="0" ptsTypes="AA">
                                      <p:cBhvr>
                                        <p:cTn id="209" dur="1750" fill="hold"/>
                                        <p:tgtEl>
                                          <p:spTgt spid="4">
                                            <p:txEl>
                                              <p:pRg st="9" end="9"/>
                                            </p:txEl>
                                          </p:spTgt>
                                        </p:tgtEl>
                                        <p:attrNameLst>
                                          <p:attrName>ppt_x</p:attrName>
                                          <p:attrName>ppt_y</p:attrName>
                                        </p:attrNameLst>
                                      </p:cBhvr>
                                      <p:rCtr x="1892" y="-14653"/>
                                    </p:animMotion>
                                  </p:childTnLst>
                                </p:cTn>
                              </p:par>
                              <p:par>
                                <p:cTn id="210" presetID="0" presetClass="path" presetSubtype="0" accel="50000" decel="50000" fill="hold" nodeType="withEffect">
                                  <p:stCondLst>
                                    <p:cond delay="0"/>
                                  </p:stCondLst>
                                  <p:childTnLst>
                                    <p:animMotion origin="layout" path="M -4.44444E-6 0.00023 L -0.00729 -0.36621 " pathEditMode="relative" rAng="0" ptsTypes="AA">
                                      <p:cBhvr>
                                        <p:cTn id="211" dur="1750" fill="hold"/>
                                        <p:tgtEl>
                                          <p:spTgt spid="4">
                                            <p:txEl>
                                              <p:pRg st="10" end="10"/>
                                            </p:txEl>
                                          </p:spTgt>
                                        </p:tgtEl>
                                        <p:attrNameLst>
                                          <p:attrName>ppt_x</p:attrName>
                                          <p:attrName>ppt_y</p:attrName>
                                        </p:attrNameLst>
                                      </p:cBhvr>
                                      <p:rCtr x="-347" y="-18241"/>
                                    </p:animMotion>
                                  </p:childTnLst>
                                </p:cTn>
                              </p:par>
                              <p:par>
                                <p:cTn id="212" presetID="0" presetClass="path" presetSubtype="0" accel="50000" decel="50000" fill="hold" nodeType="withEffect">
                                  <p:stCondLst>
                                    <p:cond delay="0"/>
                                  </p:stCondLst>
                                  <p:childTnLst>
                                    <p:animMotion origin="layout" path="M 2.77778E-6 0.00069 L -0.00695 -0.43959 " pathEditMode="relative" rAng="0" ptsTypes="AA">
                                      <p:cBhvr>
                                        <p:cTn id="213" dur="1750" fill="hold"/>
                                        <p:tgtEl>
                                          <p:spTgt spid="4">
                                            <p:txEl>
                                              <p:pRg st="11" end="11"/>
                                            </p:txEl>
                                          </p:spTgt>
                                        </p:tgtEl>
                                        <p:attrNameLst>
                                          <p:attrName>ppt_x</p:attrName>
                                          <p:attrName>ppt_y</p:attrName>
                                        </p:attrNameLst>
                                      </p:cBhvr>
                                      <p:rCtr x="-625" y="-22731"/>
                                    </p:animMotion>
                                  </p:childTnLst>
                                </p:cTn>
                              </p:par>
                              <p:par>
                                <p:cTn id="214" presetID="0" presetClass="path" presetSubtype="0" accel="50000" decel="50000" fill="hold" nodeType="withEffect">
                                  <p:stCondLst>
                                    <p:cond delay="0"/>
                                  </p:stCondLst>
                                  <p:childTnLst>
                                    <p:animMotion origin="layout" path="M -5.55556E-7 0.00046 L 0.04097 -0.51297 " pathEditMode="relative" rAng="0" ptsTypes="AA">
                                      <p:cBhvr>
                                        <p:cTn id="215" dur="1750" fill="hold"/>
                                        <p:tgtEl>
                                          <p:spTgt spid="4">
                                            <p:txEl>
                                              <p:pRg st="12" end="12"/>
                                            </p:txEl>
                                          </p:spTgt>
                                        </p:tgtEl>
                                        <p:attrNameLst>
                                          <p:attrName>ppt_x</p:attrName>
                                          <p:attrName>ppt_y</p:attrName>
                                        </p:attrNameLst>
                                      </p:cBhvr>
                                      <p:rCtr x="2049" y="-256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P spid="4" grpId="1" uiExpand="1" build="allAtOnce"/>
      <p:bldP spid="5" grpId="0"/>
      <p:bldP spid="5" grpId="1"/>
      <p:bldP spid="5" grpId="2"/>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30492338"/>
      </p:ext>
    </p:extLst>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4E0B80E-1DB1-1748-B65C-AFE13783236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 name="Rectangle 4"/>
          <p:cNvSpPr>
            <a:spLocks noChangeArrowheads="1"/>
          </p:cNvSpPr>
          <p:nvPr/>
        </p:nvSpPr>
        <p:spPr bwMode="auto">
          <a:xfrm>
            <a:off x="180110" y="1371600"/>
            <a:ext cx="8756072" cy="2438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Heart of God</a:t>
            </a:r>
          </a:p>
        </p:txBody>
      </p:sp>
      <p:sp>
        <p:nvSpPr>
          <p:cNvPr id="5" name="Rectangle 12"/>
          <p:cNvSpPr>
            <a:spLocks noChangeArrowheads="1"/>
          </p:cNvSpPr>
          <p:nvPr/>
        </p:nvSpPr>
        <p:spPr bwMode="auto">
          <a:xfrm>
            <a:off x="734291" y="4088823"/>
            <a:ext cx="2743200" cy="140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Ron Bert</a:t>
            </a:r>
          </a:p>
        </p:txBody>
      </p:sp>
      <p:sp>
        <p:nvSpPr>
          <p:cNvPr id="7" name="Rectangle 12">
            <a:extLst>
              <a:ext uri="{FF2B5EF4-FFF2-40B4-BE49-F238E27FC236}">
                <a16:creationId xmlns:a16="http://schemas.microsoft.com/office/drawing/2014/main" id="{F1395718-6DB5-4BDB-93E9-8D2A1805A7B7}"/>
              </a:ext>
            </a:extLst>
          </p:cNvPr>
          <p:cNvSpPr>
            <a:spLocks noChangeArrowheads="1"/>
          </p:cNvSpPr>
          <p:nvPr/>
        </p:nvSpPr>
        <p:spPr bwMode="auto">
          <a:xfrm>
            <a:off x="3434316" y="4803525"/>
            <a:ext cx="5294048" cy="140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October 1, 2023</a:t>
            </a:r>
          </a:p>
        </p:txBody>
      </p:sp>
      <p:sp>
        <p:nvSpPr>
          <p:cNvPr id="2" name="Rectangle 4">
            <a:extLst>
              <a:ext uri="{FF2B5EF4-FFF2-40B4-BE49-F238E27FC236}">
                <a16:creationId xmlns:a16="http://schemas.microsoft.com/office/drawing/2014/main" id="{2B1CFEB8-8D01-0B46-D25B-59562AF77353}"/>
              </a:ext>
            </a:extLst>
          </p:cNvPr>
          <p:cNvSpPr>
            <a:spLocks noChangeArrowheads="1"/>
          </p:cNvSpPr>
          <p:nvPr/>
        </p:nvSpPr>
        <p:spPr bwMode="auto">
          <a:xfrm>
            <a:off x="3762532" y="3087973"/>
            <a:ext cx="1818352" cy="171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3</a:t>
            </a:r>
          </a:p>
        </p:txBody>
      </p:sp>
    </p:spTree>
    <p:extLst>
      <p:ext uri="{BB962C8B-B14F-4D97-AF65-F5344CB8AC3E}">
        <p14:creationId xmlns:p14="http://schemas.microsoft.com/office/powerpoint/2010/main" val="2220349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ppt_x"/>
                                          </p:val>
                                        </p:tav>
                                        <p:tav tm="100000">
                                          <p:val>
                                            <p:strVal val="#ppt_x"/>
                                          </p:val>
                                        </p:tav>
                                      </p:tavLst>
                                    </p:anim>
                                    <p:anim calcmode="lin" valueType="num">
                                      <p:cBhvr additive="base">
                                        <p:cTn id="8" dur="750" fill="hold"/>
                                        <p:tgtEl>
                                          <p:spTgt spid="4"/>
                                        </p:tgtEl>
                                        <p:attrNameLst>
                                          <p:attrName>ppt_y</p:attrName>
                                        </p:attrNameLst>
                                      </p:cBhvr>
                                      <p:tavLst>
                                        <p:tav tm="0">
                                          <p:val>
                                            <p:strVal val="0-#ppt_h/2"/>
                                          </p:val>
                                        </p:tav>
                                        <p:tav tm="100000">
                                          <p:val>
                                            <p:strVal val="#ppt_y"/>
                                          </p:val>
                                        </p:tav>
                                      </p:tavLst>
                                    </p:anim>
                                  </p:childTnLst>
                                </p:cTn>
                              </p:par>
                              <p:par>
                                <p:cTn id="9" presetID="17" presetClass="entr" presetSubtype="10" fill="hold" grpId="5"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750" fill="hold"/>
                                        <p:tgtEl>
                                          <p:spTgt spid="4"/>
                                        </p:tgtEl>
                                        <p:attrNameLst>
                                          <p:attrName>ppt_w</p:attrName>
                                        </p:attrNameLst>
                                      </p:cBhvr>
                                      <p:tavLst>
                                        <p:tav tm="0">
                                          <p:val>
                                            <p:fltVal val="0"/>
                                          </p:val>
                                        </p:tav>
                                        <p:tav tm="100000">
                                          <p:val>
                                            <p:strVal val="#ppt_w"/>
                                          </p:val>
                                        </p:tav>
                                      </p:tavLst>
                                    </p:anim>
                                    <p:anim calcmode="lin" valueType="num">
                                      <p:cBhvr>
                                        <p:cTn id="12" dur="750" fill="hold"/>
                                        <p:tgtEl>
                                          <p:spTgt spid="4"/>
                                        </p:tgtEl>
                                        <p:attrNameLst>
                                          <p:attrName>ppt_h</p:attrName>
                                        </p:attrNameLst>
                                      </p:cBhvr>
                                      <p:tavLst>
                                        <p:tav tm="0">
                                          <p:val>
                                            <p:strVal val="#ppt_h"/>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par>
                                <p:cTn id="17" presetID="39" presetClass="entr" presetSubtype="0" accel="100000" fill="hold" grpId="0" nodeType="withEffect">
                                  <p:stCondLst>
                                    <p:cond delay="25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ppt_h</p:attrName>
                                        </p:attrNameLst>
                                      </p:cBhvr>
                                      <p:tavLst>
                                        <p:tav tm="0">
                                          <p:val>
                                            <p:strVal val="#ppt_h/20"/>
                                          </p:val>
                                        </p:tav>
                                        <p:tav tm="50000">
                                          <p:val>
                                            <p:strVal val="#ppt_h/20"/>
                                          </p:val>
                                        </p:tav>
                                        <p:tav tm="100000">
                                          <p:val>
                                            <p:strVal val="#ppt_h"/>
                                          </p:val>
                                        </p:tav>
                                      </p:tavLst>
                                    </p:anim>
                                    <p:anim calcmode="lin" valueType="num">
                                      <p:cBhvr>
                                        <p:cTn id="20" dur="1000" fill="hold"/>
                                        <p:tgtEl>
                                          <p:spTgt spid="5"/>
                                        </p:tgtEl>
                                        <p:attrNameLst>
                                          <p:attrName>ppt_w</p:attrName>
                                        </p:attrNameLst>
                                      </p:cBhvr>
                                      <p:tavLst>
                                        <p:tav tm="0">
                                          <p:val>
                                            <p:strVal val="#ppt_w+.3"/>
                                          </p:val>
                                        </p:tav>
                                        <p:tav tm="50000">
                                          <p:val>
                                            <p:strVal val="#ppt_w+.3"/>
                                          </p:val>
                                        </p:tav>
                                        <p:tav tm="100000">
                                          <p:val>
                                            <p:strVal val="#ppt_w"/>
                                          </p:val>
                                        </p:tav>
                                      </p:tavLst>
                                    </p:anim>
                                    <p:anim calcmode="lin" valueType="num">
                                      <p:cBhvr>
                                        <p:cTn id="21" dur="1000" fill="hold"/>
                                        <p:tgtEl>
                                          <p:spTgt spid="5"/>
                                        </p:tgtEl>
                                        <p:attrNameLst>
                                          <p:attrName>ppt_x</p:attrName>
                                        </p:attrNameLst>
                                      </p:cBhvr>
                                      <p:tavLst>
                                        <p:tav tm="0">
                                          <p:val>
                                            <p:strVal val="#ppt_x-.3"/>
                                          </p:val>
                                        </p:tav>
                                        <p:tav tm="5000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
                                          </p:val>
                                        </p:tav>
                                        <p:tav tm="100000">
                                          <p:val>
                                            <p:strVal val="#ppt_y"/>
                                          </p:val>
                                        </p:tav>
                                      </p:tavLst>
                                    </p:anim>
                                  </p:childTnLst>
                                </p:cTn>
                              </p:par>
                              <p:par>
                                <p:cTn id="23" presetID="39" presetClass="entr" presetSubtype="0" accel="100000" fill="hold" grpId="0" nodeType="withEffect">
                                  <p:stCondLst>
                                    <p:cond delay="75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ppt_h</p:attrName>
                                        </p:attrNameLst>
                                      </p:cBhvr>
                                      <p:tavLst>
                                        <p:tav tm="0">
                                          <p:val>
                                            <p:strVal val="#ppt_h/20"/>
                                          </p:val>
                                        </p:tav>
                                        <p:tav tm="50000">
                                          <p:val>
                                            <p:strVal val="#ppt_h/20"/>
                                          </p:val>
                                        </p:tav>
                                        <p:tav tm="100000">
                                          <p:val>
                                            <p:strVal val="#ppt_h"/>
                                          </p:val>
                                        </p:tav>
                                      </p:tavLst>
                                    </p:anim>
                                    <p:anim calcmode="lin" valueType="num">
                                      <p:cBhvr>
                                        <p:cTn id="26" dur="1000" fill="hold"/>
                                        <p:tgtEl>
                                          <p:spTgt spid="7"/>
                                        </p:tgtEl>
                                        <p:attrNameLst>
                                          <p:attrName>ppt_w</p:attrName>
                                        </p:attrNameLst>
                                      </p:cBhvr>
                                      <p:tavLst>
                                        <p:tav tm="0">
                                          <p:val>
                                            <p:strVal val="#ppt_w+.3"/>
                                          </p:val>
                                        </p:tav>
                                        <p:tav tm="50000">
                                          <p:val>
                                            <p:strVal val="#ppt_w+.3"/>
                                          </p:val>
                                        </p:tav>
                                        <p:tav tm="100000">
                                          <p:val>
                                            <p:strVal val="#ppt_w"/>
                                          </p:val>
                                        </p:tav>
                                      </p:tavLst>
                                    </p:anim>
                                    <p:anim calcmode="lin" valueType="num">
                                      <p:cBhvr>
                                        <p:cTn id="27" dur="1000" fill="hold"/>
                                        <p:tgtEl>
                                          <p:spTgt spid="7"/>
                                        </p:tgtEl>
                                        <p:attrNameLst>
                                          <p:attrName>ppt_x</p:attrName>
                                        </p:attrNameLst>
                                      </p:cBhvr>
                                      <p:tavLst>
                                        <p:tav tm="0">
                                          <p:val>
                                            <p:strVal val="#ppt_x-.3"/>
                                          </p:val>
                                        </p:tav>
                                        <p:tav tm="5000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0" presetClass="exit" presetSubtype="0" fill="hold" grpId="1" nodeType="clickEffect">
                                  <p:stCondLst>
                                    <p:cond delay="0"/>
                                  </p:stCondLst>
                                  <p:childTnLst>
                                    <p:set>
                                      <p:cBhvr>
                                        <p:cTn id="32" dur="1" fill="hold">
                                          <p:stCondLst>
                                            <p:cond delay="999"/>
                                          </p:stCondLst>
                                        </p:cTn>
                                        <p:tgtEl>
                                          <p:spTgt spid="4"/>
                                        </p:tgtEl>
                                        <p:attrNameLst>
                                          <p:attrName>style.visibility</p:attrName>
                                        </p:attrNameLst>
                                      </p:cBhvr>
                                      <p:to>
                                        <p:strVal val="hidden"/>
                                      </p:to>
                                    </p:set>
                                    <p:animEffect transition="out" filter="dissolve">
                                      <p:cBhvr>
                                        <p:cTn id="33" dur="1000">
                                          <p:stCondLst>
                                            <p:cond delay="0"/>
                                          </p:stCondLst>
                                        </p:cTn>
                                        <p:tgtEl>
                                          <p:spTgt spid="4"/>
                                        </p:tgtEl>
                                      </p:cBhvr>
                                    </p:animEffect>
                                    <p:anim to="" calcmode="lin" valueType="num">
                                      <p:cBhvr>
                                        <p:cTn id="34" dur="1000" fill="hold">
                                          <p:stCondLst>
                                            <p:cond delay="0"/>
                                          </p:stCondLst>
                                        </p:cTn>
                                        <p:tgtEl>
                                          <p:spTgt spid="4"/>
                                        </p:tgtEl>
                                        <p:attrNameLst>
                                          <p:attrName>ppt_w</p:attrName>
                                        </p:attrNameLst>
                                      </p:cBhvr>
                                      <p:tavLst>
                                        <p:tav tm="0">
                                          <p:val>
                                            <p:strVal val="#ppt_w"/>
                                          </p:val>
                                        </p:tav>
                                        <p:tav tm="100000">
                                          <p:val>
                                            <p:strVal val="#ppt_w*4"/>
                                          </p:val>
                                        </p:tav>
                                      </p:tavLst>
                                    </p:anim>
                                    <p:anim to="" calcmode="lin" valueType="num">
                                      <p:cBhvr>
                                        <p:cTn id="35" dur="1000" fill="hold">
                                          <p:stCondLst>
                                            <p:cond delay="0"/>
                                          </p:stCondLst>
                                        </p:cTn>
                                        <p:tgtEl>
                                          <p:spTgt spid="4"/>
                                        </p:tgtEl>
                                        <p:attrNameLst>
                                          <p:attrName>ppt_h</p:attrName>
                                        </p:attrNameLst>
                                      </p:cBhvr>
                                      <p:tavLst>
                                        <p:tav tm="0">
                                          <p:val>
                                            <p:strVal val="#ppt_h"/>
                                          </p:val>
                                        </p:tav>
                                        <p:tav tm="100000">
                                          <p:val>
                                            <p:strVal val="#ppt_h*4"/>
                                          </p:val>
                                        </p:tav>
                                      </p:tavLst>
                                    </p:anim>
                                  </p:childTnLst>
                                </p:cTn>
                              </p:par>
                              <p:par>
                                <p:cTn id="36" presetID="42" presetClass="path" presetSubtype="0" accel="50000" decel="50000" fill="hold" grpId="2" nodeType="withEffect">
                                  <p:stCondLst>
                                    <p:cond delay="0"/>
                                  </p:stCondLst>
                                  <p:childTnLst>
                                    <p:animMotion origin="layout" path="M 2.5E-6 2.22222E-6 L 2.5E-6 0.08727 " pathEditMode="relative" rAng="0" ptsTypes="AA">
                                      <p:cBhvr>
                                        <p:cTn id="37" dur="1000" fill="hold"/>
                                        <p:tgtEl>
                                          <p:spTgt spid="4"/>
                                        </p:tgtEl>
                                        <p:attrNameLst>
                                          <p:attrName>ppt_x</p:attrName>
                                          <p:attrName>ppt_y</p:attrName>
                                        </p:attrNameLst>
                                      </p:cBhvr>
                                      <p:rCtr x="0" y="4352"/>
                                    </p:animMotion>
                                  </p:childTnLst>
                                </p:cTn>
                              </p:par>
                              <p:par>
                                <p:cTn id="38" presetID="8" presetClass="emph" presetSubtype="0" fill="hold" grpId="3" nodeType="withEffect">
                                  <p:stCondLst>
                                    <p:cond delay="0"/>
                                  </p:stCondLst>
                                  <p:childTnLst>
                                    <p:animRot by="-1800000">
                                      <p:cBhvr>
                                        <p:cTn id="39" dur="1000" fill="hold"/>
                                        <p:tgtEl>
                                          <p:spTgt spid="4"/>
                                        </p:tgtEl>
                                        <p:attrNameLst>
                                          <p:attrName>r</p:attrName>
                                        </p:attrNameLst>
                                      </p:cBhvr>
                                    </p:animRot>
                                  </p:childTnLst>
                                </p:cTn>
                              </p:par>
                              <p:par>
                                <p:cTn id="40" presetID="6" presetClass="emph" presetSubtype="0" fill="hold" grpId="4" nodeType="withEffect">
                                  <p:stCondLst>
                                    <p:cond delay="0"/>
                                  </p:stCondLst>
                                  <p:childTnLst>
                                    <p:animScale>
                                      <p:cBhvr>
                                        <p:cTn id="41" dur="1000" fill="hold"/>
                                        <p:tgtEl>
                                          <p:spTgt spid="4"/>
                                        </p:tgtEl>
                                      </p:cBhvr>
                                      <p:by x="5000" y="5000"/>
                                    </p:animScale>
                                  </p:childTnLst>
                                </p:cTn>
                              </p:par>
                              <p:par>
                                <p:cTn id="42" presetID="9" presetClass="exit" presetSubtype="0" fill="hold" grpId="1" nodeType="withEffect">
                                  <p:stCondLst>
                                    <p:cond delay="600"/>
                                  </p:stCondLst>
                                  <p:childTnLst>
                                    <p:animEffect transition="out" filter="dissolve">
                                      <p:cBhvr>
                                        <p:cTn id="43" dur="1500"/>
                                        <p:tgtEl>
                                          <p:spTgt spid="5"/>
                                        </p:tgtEl>
                                      </p:cBhvr>
                                    </p:animEffect>
                                    <p:set>
                                      <p:cBhvr>
                                        <p:cTn id="44" dur="1" fill="hold">
                                          <p:stCondLst>
                                            <p:cond delay="1499"/>
                                          </p:stCondLst>
                                        </p:cTn>
                                        <p:tgtEl>
                                          <p:spTgt spid="5"/>
                                        </p:tgtEl>
                                        <p:attrNameLst>
                                          <p:attrName>style.visibility</p:attrName>
                                        </p:attrNameLst>
                                      </p:cBhvr>
                                      <p:to>
                                        <p:strVal val="hidden"/>
                                      </p:to>
                                    </p:set>
                                  </p:childTnLst>
                                </p:cTn>
                              </p:par>
                              <p:par>
                                <p:cTn id="45" presetID="0" presetClass="path" presetSubtype="0" accel="50000" decel="50000" fill="hold" grpId="2" nodeType="withEffect">
                                  <p:stCondLst>
                                    <p:cond delay="600"/>
                                  </p:stCondLst>
                                  <p:childTnLst>
                                    <p:animMotion origin="layout" path="M -1.94444E-6 -4.07407E-6 L -1.94444E-6 0.23033 " pathEditMode="relative" rAng="0" ptsTypes="AA">
                                      <p:cBhvr>
                                        <p:cTn id="46" dur="1500" fill="hold"/>
                                        <p:tgtEl>
                                          <p:spTgt spid="5"/>
                                        </p:tgtEl>
                                        <p:attrNameLst>
                                          <p:attrName>ppt_x</p:attrName>
                                          <p:attrName>ppt_y</p:attrName>
                                        </p:attrNameLst>
                                      </p:cBhvr>
                                      <p:rCtr x="0" y="11505"/>
                                    </p:animMotion>
                                  </p:childTnLst>
                                </p:cTn>
                              </p:par>
                              <p:par>
                                <p:cTn id="47" presetID="23" presetClass="exit" presetSubtype="32" fill="hold" grpId="1" nodeType="withEffect">
                                  <p:stCondLst>
                                    <p:cond delay="250"/>
                                  </p:stCondLst>
                                  <p:childTnLst>
                                    <p:anim calcmode="lin" valueType="num">
                                      <p:cBhvr>
                                        <p:cTn id="48" dur="2000"/>
                                        <p:tgtEl>
                                          <p:spTgt spid="7"/>
                                        </p:tgtEl>
                                        <p:attrNameLst>
                                          <p:attrName>ppt_w</p:attrName>
                                        </p:attrNameLst>
                                      </p:cBhvr>
                                      <p:tavLst>
                                        <p:tav tm="0">
                                          <p:val>
                                            <p:strVal val="ppt_w"/>
                                          </p:val>
                                        </p:tav>
                                        <p:tav tm="100000">
                                          <p:val>
                                            <p:fltVal val="0"/>
                                          </p:val>
                                        </p:tav>
                                      </p:tavLst>
                                    </p:anim>
                                    <p:anim calcmode="lin" valueType="num">
                                      <p:cBhvr>
                                        <p:cTn id="49" dur="2000"/>
                                        <p:tgtEl>
                                          <p:spTgt spid="7"/>
                                        </p:tgtEl>
                                        <p:attrNameLst>
                                          <p:attrName>ppt_h</p:attrName>
                                        </p:attrNameLst>
                                      </p:cBhvr>
                                      <p:tavLst>
                                        <p:tav tm="0">
                                          <p:val>
                                            <p:strVal val="ppt_h"/>
                                          </p:val>
                                        </p:tav>
                                        <p:tav tm="100000">
                                          <p:val>
                                            <p:fltVal val="0"/>
                                          </p:val>
                                        </p:tav>
                                      </p:tavLst>
                                    </p:anim>
                                    <p:set>
                                      <p:cBhvr>
                                        <p:cTn id="50" dur="1" fill="hold">
                                          <p:stCondLst>
                                            <p:cond delay="1999"/>
                                          </p:stCondLst>
                                        </p:cTn>
                                        <p:tgtEl>
                                          <p:spTgt spid="7"/>
                                        </p:tgtEl>
                                        <p:attrNameLst>
                                          <p:attrName>style.visibility</p:attrName>
                                        </p:attrNameLst>
                                      </p:cBhvr>
                                      <p:to>
                                        <p:strVal val="hidden"/>
                                      </p:to>
                                    </p:set>
                                  </p:childTnLst>
                                </p:cTn>
                              </p:par>
                              <p:par>
                                <p:cTn id="51" presetID="10" presetClass="exit" presetSubtype="0" fill="hold" grpId="2" nodeType="withEffect">
                                  <p:stCondLst>
                                    <p:cond delay="750"/>
                                  </p:stCondLst>
                                  <p:childTnLst>
                                    <p:animEffect transition="out" filter="fade">
                                      <p:cBhvr>
                                        <p:cTn id="52" dur="1500"/>
                                        <p:tgtEl>
                                          <p:spTgt spid="7"/>
                                        </p:tgtEl>
                                      </p:cBhvr>
                                    </p:animEffect>
                                    <p:set>
                                      <p:cBhvr>
                                        <p:cTn id="53" dur="1" fill="hold">
                                          <p:stCondLst>
                                            <p:cond delay="1499"/>
                                          </p:stCondLst>
                                        </p:cTn>
                                        <p:tgtEl>
                                          <p:spTgt spid="7"/>
                                        </p:tgtEl>
                                        <p:attrNameLst>
                                          <p:attrName>style.visibility</p:attrName>
                                        </p:attrNameLst>
                                      </p:cBhvr>
                                      <p:to>
                                        <p:strVal val="hidden"/>
                                      </p:to>
                                    </p:set>
                                  </p:childTnLst>
                                </p:cTn>
                              </p:par>
                              <p:par>
                                <p:cTn id="54" presetID="0" presetClass="path" presetSubtype="0" accel="50000" decel="50000" fill="hold" grpId="3" nodeType="withEffect">
                                  <p:stCondLst>
                                    <p:cond delay="250"/>
                                  </p:stCondLst>
                                  <p:childTnLst>
                                    <p:animMotion origin="layout" path="M 8.33333E-7 -2.96296E-6 C 0.00781 -0.02569 0.03906 -0.09305 0.04705 -0.15324 C 0.05503 -0.21342 0.06059 -0.29838 0.04826 -0.36134 C 0.03594 -0.4243 0.0125 -0.49282 -0.02674 -0.53102 C -0.06597 -0.56921 -0.14549 -0.59166 -0.1875 -0.58981 C -0.22951 -0.58796 -0.26094 -0.55231 -0.27847 -0.52037 C -0.29601 -0.48842 -0.29705 -0.43148 -0.29288 -0.39815 C -0.28872 -0.36481 -0.27135 -0.33565 -0.25347 -0.32037 C -0.23559 -0.30509 -0.20486 -0.3037 -0.18559 -0.30625 C -0.16632 -0.30879 -0.14913 -0.32245 -0.1375 -0.33588 C -0.12587 -0.3493 -0.1151 -0.36967 -0.11615 -0.38657 C -0.11719 -0.4037 -0.13629 -0.43264 -0.1441 -0.43819 C -0.15191 -0.44375 -0.17813 -0.43078 -0.18872 -0.41018 " pathEditMode="relative" rAng="0" ptsTypes="AAAAAAAAAAAAA">
                                      <p:cBhvr>
                                        <p:cTn id="55" dur="2000" fill="hold"/>
                                        <p:tgtEl>
                                          <p:spTgt spid="7"/>
                                        </p:tgtEl>
                                        <p:attrNameLst>
                                          <p:attrName>ppt_x</p:attrName>
                                          <p:attrName>ppt_y</p:attrName>
                                        </p:attrNameLst>
                                      </p:cBhvr>
                                      <p:rCtr x="-11962" y="-29491"/>
                                    </p:animMotion>
                                  </p:childTnLst>
                                </p:cTn>
                              </p:par>
                              <p:par>
                                <p:cTn id="56" presetID="23" presetClass="exit" presetSubtype="544" fill="hold" grpId="1" nodeType="withEffect">
                                  <p:stCondLst>
                                    <p:cond delay="500"/>
                                  </p:stCondLst>
                                  <p:childTnLst>
                                    <p:anim calcmode="lin" valueType="num">
                                      <p:cBhvr>
                                        <p:cTn id="57" dur="1000"/>
                                        <p:tgtEl>
                                          <p:spTgt spid="2"/>
                                        </p:tgtEl>
                                        <p:attrNameLst>
                                          <p:attrName>ppt_w</p:attrName>
                                        </p:attrNameLst>
                                      </p:cBhvr>
                                      <p:tavLst>
                                        <p:tav tm="0">
                                          <p:val>
                                            <p:strVal val="ppt_w"/>
                                          </p:val>
                                        </p:tav>
                                        <p:tav tm="100000">
                                          <p:val>
                                            <p:fltVal val="0"/>
                                          </p:val>
                                        </p:tav>
                                      </p:tavLst>
                                    </p:anim>
                                    <p:anim calcmode="lin" valueType="num">
                                      <p:cBhvr>
                                        <p:cTn id="58" dur="1000"/>
                                        <p:tgtEl>
                                          <p:spTgt spid="2"/>
                                        </p:tgtEl>
                                        <p:attrNameLst>
                                          <p:attrName>ppt_h</p:attrName>
                                        </p:attrNameLst>
                                      </p:cBhvr>
                                      <p:tavLst>
                                        <p:tav tm="0">
                                          <p:val>
                                            <p:strVal val="ppt_h"/>
                                          </p:val>
                                        </p:tav>
                                        <p:tav tm="100000">
                                          <p:val>
                                            <p:fltVal val="0"/>
                                          </p:val>
                                        </p:tav>
                                      </p:tavLst>
                                    </p:anim>
                                    <p:anim calcmode="lin" valueType="num">
                                      <p:cBhvr>
                                        <p:cTn id="59" dur="1000"/>
                                        <p:tgtEl>
                                          <p:spTgt spid="2"/>
                                        </p:tgtEl>
                                        <p:attrNameLst>
                                          <p:attrName>ppt_x</p:attrName>
                                        </p:attrNameLst>
                                      </p:cBhvr>
                                      <p:tavLst>
                                        <p:tav tm="0">
                                          <p:val>
                                            <p:strVal val="ppt_x"/>
                                          </p:val>
                                        </p:tav>
                                        <p:tav tm="100000">
                                          <p:val>
                                            <p:fltVal val="0.5"/>
                                          </p:val>
                                        </p:tav>
                                      </p:tavLst>
                                    </p:anim>
                                    <p:anim calcmode="lin" valueType="num">
                                      <p:cBhvr>
                                        <p:cTn id="60" dur="1000"/>
                                        <p:tgtEl>
                                          <p:spTgt spid="2"/>
                                        </p:tgtEl>
                                        <p:attrNameLst>
                                          <p:attrName>ppt_y</p:attrName>
                                        </p:attrNameLst>
                                      </p:cBhvr>
                                      <p:tavLst>
                                        <p:tav tm="0">
                                          <p:val>
                                            <p:strVal val="ppt_y"/>
                                          </p:val>
                                        </p:tav>
                                        <p:tav tm="100000">
                                          <p:val>
                                            <p:fltVal val="0.5"/>
                                          </p:val>
                                        </p:tav>
                                      </p:tavLst>
                                    </p:anim>
                                    <p:set>
                                      <p:cBhvr>
                                        <p:cTn id="61" dur="1" fill="hold">
                                          <p:stCondLst>
                                            <p:cond delay="999"/>
                                          </p:stCondLst>
                                        </p:cTn>
                                        <p:tgtEl>
                                          <p:spTgt spid="2"/>
                                        </p:tgtEl>
                                        <p:attrNameLst>
                                          <p:attrName>style.visibility</p:attrName>
                                        </p:attrNameLst>
                                      </p:cBhvr>
                                      <p:to>
                                        <p:strVal val="hidden"/>
                                      </p:to>
                                    </p:set>
                                  </p:childTnLst>
                                </p:cTn>
                              </p:par>
                              <p:par>
                                <p:cTn id="62" presetID="42" presetClass="path" presetSubtype="0" accel="50000" decel="50000" fill="hold" grpId="2" nodeType="withEffect">
                                  <p:stCondLst>
                                    <p:cond delay="500"/>
                                  </p:stCondLst>
                                  <p:childTnLst>
                                    <p:animMotion origin="layout" path="M 2.5E-6 -1.48148E-6 L -0.01962 -0.1169 " pathEditMode="relative" rAng="0" ptsTypes="AA">
                                      <p:cBhvr>
                                        <p:cTn id="63" dur="1000" fill="hold"/>
                                        <p:tgtEl>
                                          <p:spTgt spid="2"/>
                                        </p:tgtEl>
                                        <p:attrNameLst>
                                          <p:attrName>ppt_x</p:attrName>
                                          <p:attrName>ppt_y</p:attrName>
                                        </p:attrNameLst>
                                      </p:cBhvr>
                                      <p:rCtr x="-990" y="-5856"/>
                                    </p:animMotion>
                                  </p:childTnLst>
                                </p:cTn>
                              </p:par>
                              <p:par>
                                <p:cTn id="64" presetID="8" presetClass="emph" presetSubtype="0" fill="hold" grpId="3" nodeType="withEffect">
                                  <p:stCondLst>
                                    <p:cond delay="500"/>
                                  </p:stCondLst>
                                  <p:childTnLst>
                                    <p:animRot by="-43200000">
                                      <p:cBhvr>
                                        <p:cTn id="65" dur="1000" fill="hold"/>
                                        <p:tgtEl>
                                          <p:spTgt spid="2"/>
                                        </p:tgtEl>
                                        <p:attrNameLst>
                                          <p:attrName>r</p:attrName>
                                        </p:attrNameLst>
                                      </p:cBhvr>
                                    </p:animRot>
                                  </p:childTnLst>
                                </p:cTn>
                              </p:par>
                              <p:par>
                                <p:cTn id="66" presetID="6" presetClass="emph" presetSubtype="0" fill="hold" grpId="4" nodeType="withEffect">
                                  <p:stCondLst>
                                    <p:cond delay="500"/>
                                  </p:stCondLst>
                                  <p:childTnLst>
                                    <p:animScale>
                                      <p:cBhvr>
                                        <p:cTn id="67" dur="1000" fill="hold"/>
                                        <p:tgtEl>
                                          <p:spTgt spid="2"/>
                                        </p:tgtEl>
                                      </p:cBhvr>
                                      <p:by x="5000" y="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4" grpId="2"/>
      <p:bldP spid="4" grpId="3"/>
      <p:bldP spid="4" grpId="4"/>
      <p:bldP spid="4" grpId="5"/>
      <p:bldP spid="5" grpId="0"/>
      <p:bldP spid="5" grpId="1"/>
      <p:bldP spid="5" grpId="2"/>
      <p:bldP spid="7" grpId="0"/>
      <p:bldP spid="7" grpId="1"/>
      <p:bldP spid="7" grpId="2"/>
      <p:bldP spid="7" grpId="3"/>
      <p:bldP spid="2" grpId="0"/>
      <p:bldP spid="2" grpId="1"/>
      <p:bldP spid="2" grpId="2"/>
      <p:bldP spid="2" grpId="3"/>
      <p:bldP spid="2" grpId="4"/>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hidden="1">
            <a:extLst>
              <a:ext uri="{FF2B5EF4-FFF2-40B4-BE49-F238E27FC236}">
                <a16:creationId xmlns:a16="http://schemas.microsoft.com/office/drawing/2014/main" id="{27A26B6C-DC6E-4851-E18B-FD73AA11E168}"/>
              </a:ext>
            </a:extLst>
          </p:cNvPr>
          <p:cNvPicPr>
            <a:picLocks noChangeAspect="1"/>
          </p:cNvPicPr>
          <p:nvPr/>
        </p:nvPicPr>
        <p:blipFill rotWithShape="1">
          <a:blip r:embed="rId3">
            <a:extLst>
              <a:ext uri="{28A0092B-C50C-407E-A947-70E740481C1C}">
                <a14:useLocalDpi xmlns:a14="http://schemas.microsoft.com/office/drawing/2010/main" val="0"/>
              </a:ext>
            </a:extLst>
          </a:blip>
          <a:srcRect l="28205"/>
          <a:stretch/>
        </p:blipFill>
        <p:spPr>
          <a:xfrm>
            <a:off x="0" y="0"/>
            <a:ext cx="9144000" cy="6858000"/>
          </a:xfrm>
          <a:prstGeom prst="rect">
            <a:avLst/>
          </a:prstGeom>
        </p:spPr>
      </p:pic>
      <p:sp>
        <p:nvSpPr>
          <p:cNvPr id="2" name="!!s16-Point Star 3">
            <a:extLst>
              <a:ext uri="{FF2B5EF4-FFF2-40B4-BE49-F238E27FC236}">
                <a16:creationId xmlns:a16="http://schemas.microsoft.com/office/drawing/2014/main" id="{05758581-535C-753D-91DB-117E73A9A3E2}"/>
              </a:ext>
            </a:extLst>
          </p:cNvPr>
          <p:cNvSpPr/>
          <p:nvPr/>
        </p:nvSpPr>
        <p:spPr>
          <a:xfrm>
            <a:off x="3568567" y="1422542"/>
            <a:ext cx="2743200" cy="2590800"/>
          </a:xfrm>
          <a:prstGeom prst="star16">
            <a:avLst>
              <a:gd name="adj" fmla="val 13850"/>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4-Point Star 4">
            <a:extLst>
              <a:ext uri="{FF2B5EF4-FFF2-40B4-BE49-F238E27FC236}">
                <a16:creationId xmlns:a16="http://schemas.microsoft.com/office/drawing/2014/main" id="{FD48BC02-9D24-9C44-AA55-2B447F503B11}"/>
              </a:ext>
            </a:extLst>
          </p:cNvPr>
          <p:cNvSpPr/>
          <p:nvPr/>
        </p:nvSpPr>
        <p:spPr>
          <a:xfrm>
            <a:off x="3587858" y="1328980"/>
            <a:ext cx="2743200" cy="2743200"/>
          </a:xfrm>
          <a:prstGeom prst="star4">
            <a:avLst>
              <a:gd name="adj" fmla="val 3376"/>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74" name="!!Main"/>
          <p:cNvSpPr>
            <a:spLocks noGrp="1" noChangeArrowheads="1"/>
          </p:cNvSpPr>
          <p:nvPr>
            <p:ph type="title"/>
          </p:nvPr>
        </p:nvSpPr>
        <p:spPr>
          <a:xfrm>
            <a:off x="711200" y="2464029"/>
            <a:ext cx="7721600" cy="1929943"/>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But our God is in heaven;             He does whatever He pleases.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115:3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5" name="Rectangle 6">
            <a:extLst>
              <a:ext uri="{FF2B5EF4-FFF2-40B4-BE49-F238E27FC236}">
                <a16:creationId xmlns:a16="http://schemas.microsoft.com/office/drawing/2014/main" id="{0247CECB-5432-4105-E2B9-DC116203881B}"/>
              </a:ext>
            </a:extLst>
          </p:cNvPr>
          <p:cNvSpPr>
            <a:spLocks noChangeArrowheads="1"/>
          </p:cNvSpPr>
          <p:nvPr/>
        </p:nvSpPr>
        <p:spPr bwMode="auto">
          <a:xfrm>
            <a:off x="4909602" y="2427377"/>
            <a:ext cx="77674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7" name="Title 1">
            <a:extLst>
              <a:ext uri="{FF2B5EF4-FFF2-40B4-BE49-F238E27FC236}">
                <a16:creationId xmlns:a16="http://schemas.microsoft.com/office/drawing/2014/main" id="{D423D686-DD93-F298-A2A4-F54FED5CD45B}"/>
              </a:ext>
            </a:extLst>
          </p:cNvPr>
          <p:cNvSpPr txBox="1">
            <a:spLocks/>
          </p:cNvSpPr>
          <p:nvPr/>
        </p:nvSpPr>
        <p:spPr>
          <a:xfrm>
            <a:off x="4199543" y="4597267"/>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24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9" name="Title 1">
            <a:extLst>
              <a:ext uri="{FF2B5EF4-FFF2-40B4-BE49-F238E27FC236}">
                <a16:creationId xmlns:a16="http://schemas.microsoft.com/office/drawing/2014/main" id="{13A163F7-F09F-2A53-1AB2-BE6C778496D5}"/>
              </a:ext>
            </a:extLst>
          </p:cNvPr>
          <p:cNvSpPr txBox="1">
            <a:spLocks/>
          </p:cNvSpPr>
          <p:nvPr/>
        </p:nvSpPr>
        <p:spPr>
          <a:xfrm>
            <a:off x="4427448" y="5249355"/>
            <a:ext cx="285750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6" name="MainBottom">
            <a:extLst>
              <a:ext uri="{FF2B5EF4-FFF2-40B4-BE49-F238E27FC236}">
                <a16:creationId xmlns:a16="http://schemas.microsoft.com/office/drawing/2014/main" id="{310CB8B5-2887-CB8E-E8B6-3BC21E2A77CD}"/>
              </a:ext>
            </a:extLst>
          </p:cNvPr>
          <p:cNvSpPr txBox="1">
            <a:spLocks noChangeArrowheads="1"/>
          </p:cNvSpPr>
          <p:nvPr/>
        </p:nvSpPr>
        <p:spPr bwMode="auto">
          <a:xfrm>
            <a:off x="508000" y="3200400"/>
            <a:ext cx="8128000" cy="32798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Not unto us, O LORD, not unto us, But to Your name give glory, Because of Your mercy, </a:t>
            </a:r>
          </a:p>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Because of Your truth.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115:1</a:t>
            </a:r>
            <a:r>
              <a:rPr lang="en-US" altLang="en-US" sz="36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8" name="Rectangle 2">
            <a:extLst>
              <a:ext uri="{FF2B5EF4-FFF2-40B4-BE49-F238E27FC236}">
                <a16:creationId xmlns:a16="http://schemas.microsoft.com/office/drawing/2014/main" id="{8F060267-8D70-9249-83C6-39ED9BF7B48C}"/>
              </a:ext>
            </a:extLst>
          </p:cNvPr>
          <p:cNvSpPr txBox="1">
            <a:spLocks noChangeArrowheads="1"/>
          </p:cNvSpPr>
          <p:nvPr/>
        </p:nvSpPr>
        <p:spPr bwMode="auto">
          <a:xfrm>
            <a:off x="4268585" y="4517967"/>
            <a:ext cx="3104036" cy="7684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Your mercy</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0" name="Rectangle 2">
            <a:extLst>
              <a:ext uri="{FF2B5EF4-FFF2-40B4-BE49-F238E27FC236}">
                <a16:creationId xmlns:a16="http://schemas.microsoft.com/office/drawing/2014/main" id="{C3BF9D86-7C37-EB64-2C16-9A05E7C99BD9}"/>
              </a:ext>
            </a:extLst>
          </p:cNvPr>
          <p:cNvSpPr txBox="1">
            <a:spLocks noChangeArrowheads="1"/>
          </p:cNvSpPr>
          <p:nvPr/>
        </p:nvSpPr>
        <p:spPr bwMode="auto">
          <a:xfrm>
            <a:off x="4459778" y="5194335"/>
            <a:ext cx="2718417"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Your truth</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1" name="Rectangle 12">
            <a:extLst>
              <a:ext uri="{FF2B5EF4-FFF2-40B4-BE49-F238E27FC236}">
                <a16:creationId xmlns:a16="http://schemas.microsoft.com/office/drawing/2014/main" id="{4D9FECC6-7C42-A163-EA34-C9D187FD5F1C}"/>
              </a:ext>
            </a:extLst>
          </p:cNvPr>
          <p:cNvSpPr>
            <a:spLocks noChangeArrowheads="1"/>
          </p:cNvSpPr>
          <p:nvPr/>
        </p:nvSpPr>
        <p:spPr bwMode="auto">
          <a:xfrm>
            <a:off x="5194300" y="3797512"/>
            <a:ext cx="2819400" cy="876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give glory</a:t>
            </a:r>
            <a:endParaRPr kumimoji="0" lang="en-US" altLang="en-US" sz="4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12" name="Rectangle 9">
            <a:extLst>
              <a:ext uri="{FF2B5EF4-FFF2-40B4-BE49-F238E27FC236}">
                <a16:creationId xmlns:a16="http://schemas.microsoft.com/office/drawing/2014/main" id="{DCF3B7E2-FAA2-67C2-25F0-2939BCA76095}"/>
              </a:ext>
            </a:extLst>
          </p:cNvPr>
          <p:cNvSpPr>
            <a:spLocks noChangeArrowheads="1"/>
          </p:cNvSpPr>
          <p:nvPr/>
        </p:nvSpPr>
        <p:spPr bwMode="auto">
          <a:xfrm>
            <a:off x="3922463" y="3198276"/>
            <a:ext cx="1733825"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3" name="Rectangle 9">
            <a:extLst>
              <a:ext uri="{FF2B5EF4-FFF2-40B4-BE49-F238E27FC236}">
                <a16:creationId xmlns:a16="http://schemas.microsoft.com/office/drawing/2014/main" id="{F09656FB-C45D-075A-9901-7FBC6F5B9938}"/>
              </a:ext>
            </a:extLst>
          </p:cNvPr>
          <p:cNvSpPr>
            <a:spLocks noChangeArrowheads="1"/>
          </p:cNvSpPr>
          <p:nvPr/>
        </p:nvSpPr>
        <p:spPr bwMode="auto">
          <a:xfrm>
            <a:off x="3274836" y="2426811"/>
            <a:ext cx="1428167" cy="7211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God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4" name="Rectangle 9">
            <a:extLst>
              <a:ext uri="{FF2B5EF4-FFF2-40B4-BE49-F238E27FC236}">
                <a16:creationId xmlns:a16="http://schemas.microsoft.com/office/drawing/2014/main" id="{EB15F9D0-5D11-BF71-9AC3-144AB03F1ABE}"/>
              </a:ext>
            </a:extLst>
          </p:cNvPr>
          <p:cNvSpPr>
            <a:spLocks noChangeArrowheads="1"/>
          </p:cNvSpPr>
          <p:nvPr/>
        </p:nvSpPr>
        <p:spPr bwMode="auto">
          <a:xfrm>
            <a:off x="3274836" y="2420933"/>
            <a:ext cx="1428167" cy="7305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God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13889336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2"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750" fill="hold"/>
                                        <p:tgtEl>
                                          <p:spTgt spid="3074"/>
                                        </p:tgtEl>
                                        <p:attrNameLst>
                                          <p:attrName>ppt_w</p:attrName>
                                        </p:attrNameLst>
                                      </p:cBhvr>
                                      <p:tavLst>
                                        <p:tav tm="0">
                                          <p:val>
                                            <p:fltVal val="0"/>
                                          </p:val>
                                        </p:tav>
                                        <p:tav tm="100000">
                                          <p:val>
                                            <p:strVal val="#ppt_w"/>
                                          </p:val>
                                        </p:tav>
                                      </p:tavLst>
                                    </p:anim>
                                    <p:anim calcmode="lin" valueType="num">
                                      <p:cBhvr>
                                        <p:cTn id="8" dur="750" fill="hold"/>
                                        <p:tgtEl>
                                          <p:spTgt spid="3074"/>
                                        </p:tgtEl>
                                        <p:attrNameLst>
                                          <p:attrName>ppt_h</p:attrName>
                                        </p:attrNameLst>
                                      </p:cBhvr>
                                      <p:tavLst>
                                        <p:tav tm="0">
                                          <p:val>
                                            <p:strVal val="#ppt_h"/>
                                          </p:val>
                                        </p:tav>
                                        <p:tav tm="100000">
                                          <p:val>
                                            <p:strVal val="#ppt_h"/>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additive="base">
                                        <p:cTn id="11" dur="750" fill="hold"/>
                                        <p:tgtEl>
                                          <p:spTgt spid="3074"/>
                                        </p:tgtEl>
                                        <p:attrNameLst>
                                          <p:attrName>ppt_x</p:attrName>
                                        </p:attrNameLst>
                                      </p:cBhvr>
                                      <p:tavLst>
                                        <p:tav tm="0">
                                          <p:val>
                                            <p:strVal val="#ppt_x"/>
                                          </p:val>
                                        </p:tav>
                                        <p:tav tm="100000">
                                          <p:val>
                                            <p:strVal val="#ppt_x"/>
                                          </p:val>
                                        </p:tav>
                                      </p:tavLst>
                                    </p:anim>
                                    <p:anim calcmode="lin" valueType="num">
                                      <p:cBhvr additive="base">
                                        <p:cTn id="12" dur="750" fill="hold"/>
                                        <p:tgtEl>
                                          <p:spTgt spid="3074"/>
                                        </p:tgtEl>
                                        <p:attrNameLst>
                                          <p:attrName>ppt_y</p:attrName>
                                        </p:attrNameLst>
                                      </p:cBhvr>
                                      <p:tavLst>
                                        <p:tav tm="0">
                                          <p:val>
                                            <p:strVal val="0-#ppt_h/2"/>
                                          </p:val>
                                        </p:tav>
                                        <p:tav tm="100000">
                                          <p:val>
                                            <p:strVal val="#ppt_y"/>
                                          </p:val>
                                        </p:tav>
                                      </p:tavLst>
                                    </p:anim>
                                  </p:childTnLst>
                                </p:cTn>
                              </p:par>
                              <p:par>
                                <p:cTn id="13" presetID="23" presetClass="entr" presetSubtype="16" fill="hold" grpId="1"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childTnLst>
                                </p:cTn>
                              </p:par>
                              <p:par>
                                <p:cTn id="21" presetID="8" presetClass="emph" presetSubtype="0" repeatCount="indefinite" fill="hold" grpId="0" nodeType="withEffect">
                                  <p:stCondLst>
                                    <p:cond delay="0"/>
                                  </p:stCondLst>
                                  <p:childTnLst>
                                    <p:animRot by="-21600000">
                                      <p:cBhvr>
                                        <p:cTn id="22" dur="1000" fill="hold"/>
                                        <p:tgtEl>
                                          <p:spTgt spid="2"/>
                                        </p:tgtEl>
                                        <p:attrNameLst>
                                          <p:attrName>r</p:attrName>
                                        </p:attrNameLst>
                                      </p:cBhvr>
                                    </p:animRot>
                                  </p:childTnLst>
                                </p:cTn>
                              </p:par>
                              <p:par>
                                <p:cTn id="23" presetID="8" presetClass="emph" presetSubtype="0" repeatCount="indefinite" fill="hold" grpId="0" nodeType="withEffect">
                                  <p:stCondLst>
                                    <p:cond delay="0"/>
                                  </p:stCondLst>
                                  <p:childTnLst>
                                    <p:animRot by="21600000">
                                      <p:cBhvr>
                                        <p:cTn id="24" dur="500" fill="hold"/>
                                        <p:tgtEl>
                                          <p:spTgt spid="4"/>
                                        </p:tgtEl>
                                        <p:attrNameLst>
                                          <p:attrName>r</p:attrName>
                                        </p:attrNameLst>
                                      </p:cBhvr>
                                    </p:animRot>
                                  </p:childTnLst>
                                </p:cTn>
                              </p:par>
                            </p:childTnLst>
                          </p:cTn>
                        </p:par>
                      </p:childTnLst>
                    </p:cTn>
                  </p:par>
                  <p:par>
                    <p:cTn id="25" fill="hold">
                      <p:stCondLst>
                        <p:cond delay="indefinite"/>
                      </p:stCondLst>
                      <p:childTnLst>
                        <p:par>
                          <p:cTn id="26" fill="hold">
                            <p:stCondLst>
                              <p:cond delay="0"/>
                            </p:stCondLst>
                            <p:childTnLst>
                              <p:par>
                                <p:cTn id="27" presetID="0" presetClass="entr" presetSubtype="0" fill="hold" grpId="0" nodeType="clickEffect">
                                  <p:stCondLst>
                                    <p:cond delay="0"/>
                                  </p:stCondLst>
                                  <p:iterate type="lt">
                                    <p:tmPct val="10000"/>
                                  </p:iterate>
                                  <p:childTnLst>
                                    <p:set>
                                      <p:cBhvr>
                                        <p:cTn id="28" dur="1" fill="hold">
                                          <p:stCondLst>
                                            <p:cond delay="0"/>
                                          </p:stCondLst>
                                        </p:cTn>
                                        <p:tgtEl>
                                          <p:spTgt spid="13"/>
                                        </p:tgtEl>
                                        <p:attrNameLst>
                                          <p:attrName>style.visibility</p:attrName>
                                        </p:attrNameLst>
                                      </p:cBhvr>
                                      <p:to>
                                        <p:strVal val="visible"/>
                                      </p:to>
                                    </p:set>
                                    <p:animEffect transition="in" filter="dissolve">
                                      <p:cBhvr>
                                        <p:cTn id="29" dur="500">
                                          <p:stCondLst>
                                            <p:cond delay="0"/>
                                          </p:stCondLst>
                                        </p:cTn>
                                        <p:tgtEl>
                                          <p:spTgt spid="13"/>
                                        </p:tgtEl>
                                      </p:cBhvr>
                                    </p:animEffect>
                                    <p:anim to="" calcmode="lin" valueType="num">
                                      <p:cBhvr>
                                        <p:cTn id="30" dur="500" fill="hold">
                                          <p:stCondLst>
                                            <p:cond delay="0"/>
                                          </p:stCondLst>
                                        </p:cTn>
                                        <p:tgtEl>
                                          <p:spTgt spid="13"/>
                                        </p:tgtEl>
                                        <p:attrNameLst>
                                          <p:attrName>ppt_w</p:attrName>
                                        </p:attrNameLst>
                                      </p:cBhvr>
                                      <p:tavLst>
                                        <p:tav tm="0">
                                          <p:val>
                                            <p:strVal val="#ppt_w*4"/>
                                          </p:val>
                                        </p:tav>
                                        <p:tav tm="100000">
                                          <p:val>
                                            <p:strVal val="#ppt_w"/>
                                          </p:val>
                                        </p:tav>
                                      </p:tavLst>
                                    </p:anim>
                                    <p:anim to="" calcmode="lin" valueType="num">
                                      <p:cBhvr>
                                        <p:cTn id="31" dur="500" fill="hold">
                                          <p:stCondLst>
                                            <p:cond delay="0"/>
                                          </p:stCondLst>
                                        </p:cTn>
                                        <p:tgtEl>
                                          <p:spTgt spid="13"/>
                                        </p:tgtEl>
                                        <p:attrNameLst>
                                          <p:attrName>ppt_h</p:attrName>
                                        </p:attrNameLst>
                                      </p:cBhvr>
                                      <p:tavLst>
                                        <p:tav tm="0">
                                          <p:val>
                                            <p:strVal val="#ppt_h*4"/>
                                          </p:val>
                                        </p:tav>
                                        <p:tav tm="100000">
                                          <p:val>
                                            <p:strVal val="#ppt_h"/>
                                          </p:val>
                                        </p:tav>
                                      </p:tavLst>
                                    </p:anim>
                                  </p:childTnLst>
                                </p:cTn>
                              </p:par>
                            </p:childTnLst>
                          </p:cTn>
                        </p:par>
                        <p:par>
                          <p:cTn id="32" fill="hold">
                            <p:stCondLst>
                              <p:cond delay="600"/>
                            </p:stCondLst>
                            <p:childTnLst>
                              <p:par>
                                <p:cTn id="33" presetID="26" presetClass="emph" presetSubtype="0" fill="hold" grpId="1" nodeType="afterEffect">
                                  <p:stCondLst>
                                    <p:cond delay="0"/>
                                  </p:stCondLst>
                                  <p:iterate type="lt">
                                    <p:tmPct val="0"/>
                                  </p:iterate>
                                  <p:childTnLst>
                                    <p:animEffect transition="out" filter="fade">
                                      <p:cBhvr>
                                        <p:cTn id="34" dur="500" tmFilter="0, 0; .2, .5; .8, .5; 1, 0"/>
                                        <p:tgtEl>
                                          <p:spTgt spid="13"/>
                                        </p:tgtEl>
                                      </p:cBhvr>
                                    </p:animEffect>
                                    <p:animScale>
                                      <p:cBhvr>
                                        <p:cTn id="35" dur="250" autoRev="1" fill="hold"/>
                                        <p:tgtEl>
                                          <p:spTgt spid="13"/>
                                        </p:tgtEl>
                                      </p:cBhvr>
                                      <p:by x="105000" y="105000"/>
                                    </p:animScale>
                                  </p:childTnLst>
                                </p:cTn>
                              </p:par>
                              <p:par>
                                <p:cTn id="36" presetID="0" presetClass="entr" presetSubtype="0" fill="hold" grpId="0" nodeType="with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dissolve">
                                      <p:cBhvr>
                                        <p:cTn id="38" dur="500">
                                          <p:stCondLst>
                                            <p:cond delay="0"/>
                                          </p:stCondLst>
                                        </p:cTn>
                                        <p:tgtEl>
                                          <p:spTgt spid="5"/>
                                        </p:tgtEl>
                                      </p:cBhvr>
                                    </p:animEffect>
                                    <p:anim to="" calcmode="lin" valueType="num">
                                      <p:cBhvr>
                                        <p:cTn id="39" dur="50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40" dur="500" fill="hold">
                                          <p:stCondLst>
                                            <p:cond delay="0"/>
                                          </p:stCondLst>
                                        </p:cTn>
                                        <p:tgtEl>
                                          <p:spTgt spid="5"/>
                                        </p:tgtEl>
                                        <p:attrNameLst>
                                          <p:attrName>ppt_h</p:attrName>
                                        </p:attrNameLst>
                                      </p:cBhvr>
                                      <p:tavLst>
                                        <p:tav tm="0">
                                          <p:val>
                                            <p:strVal val="#ppt_h*4"/>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3" presetClass="exit" presetSubtype="32" fill="hold" grpId="1" nodeType="clickEffect">
                                  <p:stCondLst>
                                    <p:cond delay="0"/>
                                  </p:stCondLst>
                                  <p:childTnLst>
                                    <p:anim calcmode="lin" valueType="num">
                                      <p:cBhvr>
                                        <p:cTn id="44" dur="750"/>
                                        <p:tgtEl>
                                          <p:spTgt spid="5"/>
                                        </p:tgtEl>
                                        <p:attrNameLst>
                                          <p:attrName>ppt_w</p:attrName>
                                        </p:attrNameLst>
                                      </p:cBhvr>
                                      <p:tavLst>
                                        <p:tav tm="0">
                                          <p:val>
                                            <p:strVal val="ppt_w"/>
                                          </p:val>
                                        </p:tav>
                                        <p:tav tm="100000">
                                          <p:val>
                                            <p:fltVal val="0"/>
                                          </p:val>
                                        </p:tav>
                                      </p:tavLst>
                                    </p:anim>
                                    <p:anim calcmode="lin" valueType="num">
                                      <p:cBhvr>
                                        <p:cTn id="45" dur="750"/>
                                        <p:tgtEl>
                                          <p:spTgt spid="5"/>
                                        </p:tgtEl>
                                        <p:attrNameLst>
                                          <p:attrName>ppt_h</p:attrName>
                                        </p:attrNameLst>
                                      </p:cBhvr>
                                      <p:tavLst>
                                        <p:tav tm="0">
                                          <p:val>
                                            <p:strVal val="ppt_h"/>
                                          </p:val>
                                        </p:tav>
                                        <p:tav tm="100000">
                                          <p:val>
                                            <p:fltVal val="0"/>
                                          </p:val>
                                        </p:tav>
                                      </p:tavLst>
                                    </p:anim>
                                    <p:set>
                                      <p:cBhvr>
                                        <p:cTn id="46" dur="1" fill="hold">
                                          <p:stCondLst>
                                            <p:cond delay="749"/>
                                          </p:stCondLst>
                                        </p:cTn>
                                        <p:tgtEl>
                                          <p:spTgt spid="5"/>
                                        </p:tgtEl>
                                        <p:attrNameLst>
                                          <p:attrName>style.visibility</p:attrName>
                                        </p:attrNameLst>
                                      </p:cBhvr>
                                      <p:to>
                                        <p:strVal val="hidden"/>
                                      </p:to>
                                    </p:set>
                                  </p:childTnLst>
                                </p:cTn>
                              </p:par>
                              <p:par>
                                <p:cTn id="47" presetID="1" presetClass="exit" presetSubtype="0" fill="hold" grpId="3" nodeType="withEffect">
                                  <p:stCondLst>
                                    <p:cond delay="0"/>
                                  </p:stCondLst>
                                  <p:iterate type="lt">
                                    <p:tmAbs val="0"/>
                                  </p:iterate>
                                  <p:childTnLst>
                                    <p:set>
                                      <p:cBhvr>
                                        <p:cTn id="48" dur="1" fill="hold">
                                          <p:stCondLst>
                                            <p:cond delay="0"/>
                                          </p:stCondLst>
                                        </p:cTn>
                                        <p:tgtEl>
                                          <p:spTgt spid="13"/>
                                        </p:tgtEl>
                                        <p:attrNameLst>
                                          <p:attrName>style.visibility</p:attrName>
                                        </p:attrNameLst>
                                      </p:cBhvr>
                                      <p:to>
                                        <p:strVal val="hidden"/>
                                      </p:to>
                                    </p:set>
                                  </p:childTnLst>
                                </p:cTn>
                              </p:par>
                              <p:par>
                                <p:cTn id="49" presetID="1" presetClass="entr" presetSubtype="0"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par>
                                <p:cTn id="51" presetID="23" presetClass="exit" presetSubtype="32" fill="hold" grpId="3" nodeType="withEffect">
                                  <p:stCondLst>
                                    <p:cond delay="0"/>
                                  </p:stCondLst>
                                  <p:childTnLst>
                                    <p:anim calcmode="lin" valueType="num">
                                      <p:cBhvr>
                                        <p:cTn id="52" dur="750"/>
                                        <p:tgtEl>
                                          <p:spTgt spid="14"/>
                                        </p:tgtEl>
                                        <p:attrNameLst>
                                          <p:attrName>ppt_w</p:attrName>
                                        </p:attrNameLst>
                                      </p:cBhvr>
                                      <p:tavLst>
                                        <p:tav tm="0">
                                          <p:val>
                                            <p:strVal val="ppt_w"/>
                                          </p:val>
                                        </p:tav>
                                        <p:tav tm="100000">
                                          <p:val>
                                            <p:fltVal val="0"/>
                                          </p:val>
                                        </p:tav>
                                      </p:tavLst>
                                    </p:anim>
                                    <p:anim calcmode="lin" valueType="num">
                                      <p:cBhvr>
                                        <p:cTn id="53" dur="750"/>
                                        <p:tgtEl>
                                          <p:spTgt spid="14"/>
                                        </p:tgtEl>
                                        <p:attrNameLst>
                                          <p:attrName>ppt_h</p:attrName>
                                        </p:attrNameLst>
                                      </p:cBhvr>
                                      <p:tavLst>
                                        <p:tav tm="0">
                                          <p:val>
                                            <p:strVal val="ppt_h"/>
                                          </p:val>
                                        </p:tav>
                                        <p:tav tm="100000">
                                          <p:val>
                                            <p:fltVal val="0"/>
                                          </p:val>
                                        </p:tav>
                                      </p:tavLst>
                                    </p:anim>
                                    <p:set>
                                      <p:cBhvr>
                                        <p:cTn id="54" dur="1" fill="hold">
                                          <p:stCondLst>
                                            <p:cond delay="749"/>
                                          </p:stCondLst>
                                        </p:cTn>
                                        <p:tgtEl>
                                          <p:spTgt spid="14"/>
                                        </p:tgtEl>
                                        <p:attrNameLst>
                                          <p:attrName>style.visibility</p:attrName>
                                        </p:attrNameLst>
                                      </p:cBhvr>
                                      <p:to>
                                        <p:strVal val="hidden"/>
                                      </p:to>
                                    </p:set>
                                  </p:childTnLst>
                                </p:cTn>
                              </p:par>
                              <p:par>
                                <p:cTn id="55" presetID="42" presetClass="path" presetSubtype="0" accel="50000" decel="50000" fill="hold" grpId="2" nodeType="withEffect">
                                  <p:stCondLst>
                                    <p:cond delay="0"/>
                                  </p:stCondLst>
                                  <p:childTnLst>
                                    <p:animMotion origin="layout" path="M -4.72222E-6 0 L 0.11164 -0.02106 " pathEditMode="relative" rAng="0" ptsTypes="AA">
                                      <p:cBhvr>
                                        <p:cTn id="56" dur="750" fill="hold"/>
                                        <p:tgtEl>
                                          <p:spTgt spid="14"/>
                                        </p:tgtEl>
                                        <p:attrNameLst>
                                          <p:attrName>ppt_x</p:attrName>
                                          <p:attrName>ppt_y</p:attrName>
                                        </p:attrNameLst>
                                      </p:cBhvr>
                                      <p:rCtr x="5573" y="-1065"/>
                                    </p:animMotion>
                                  </p:childTnLst>
                                </p:cTn>
                              </p:par>
                              <p:par>
                                <p:cTn id="57" presetID="42" presetClass="path" presetSubtype="0" accel="50000" decel="50000" fill="hold" grpId="2" nodeType="withEffect">
                                  <p:stCondLst>
                                    <p:cond delay="0"/>
                                  </p:stCondLst>
                                  <p:childTnLst>
                                    <p:animMotion origin="layout" path="M -2.77778E-7 -1.48148E-6 L -0.0309 -0.02014 " pathEditMode="relative" rAng="0" ptsTypes="AA">
                                      <p:cBhvr>
                                        <p:cTn id="58" dur="750" fill="hold"/>
                                        <p:tgtEl>
                                          <p:spTgt spid="5"/>
                                        </p:tgtEl>
                                        <p:attrNameLst>
                                          <p:attrName>ppt_x</p:attrName>
                                          <p:attrName>ppt_y</p:attrName>
                                        </p:attrNameLst>
                                      </p:cBhvr>
                                      <p:rCtr x="-1545" y="-1019"/>
                                    </p:animMotion>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grpId="1" nodeType="clickEffect">
                                  <p:stCondLst>
                                    <p:cond delay="250"/>
                                  </p:stCondLst>
                                  <p:childTnLst>
                                    <p:set>
                                      <p:cBhvr>
                                        <p:cTn id="62" dur="1" fill="hold">
                                          <p:stCondLst>
                                            <p:cond delay="0"/>
                                          </p:stCondLst>
                                        </p:cTn>
                                        <p:tgtEl>
                                          <p:spTgt spid="6"/>
                                        </p:tgtEl>
                                        <p:attrNameLst>
                                          <p:attrName>style.visibility</p:attrName>
                                        </p:attrNameLst>
                                      </p:cBhvr>
                                      <p:to>
                                        <p:strVal val="visible"/>
                                      </p:to>
                                    </p:set>
                                    <p:anim calcmode="lin" valueType="num">
                                      <p:cBhvr>
                                        <p:cTn id="63" dur="1000" fill="hold"/>
                                        <p:tgtEl>
                                          <p:spTgt spid="6"/>
                                        </p:tgtEl>
                                        <p:attrNameLst>
                                          <p:attrName>ppt_w</p:attrName>
                                        </p:attrNameLst>
                                      </p:cBhvr>
                                      <p:tavLst>
                                        <p:tav tm="0">
                                          <p:val>
                                            <p:fltVal val="0"/>
                                          </p:val>
                                        </p:tav>
                                        <p:tav tm="100000">
                                          <p:val>
                                            <p:strVal val="#ppt_w"/>
                                          </p:val>
                                        </p:tav>
                                      </p:tavLst>
                                    </p:anim>
                                    <p:anim calcmode="lin" valueType="num">
                                      <p:cBhvr>
                                        <p:cTn id="64" dur="1000" fill="hold"/>
                                        <p:tgtEl>
                                          <p:spTgt spid="6"/>
                                        </p:tgtEl>
                                        <p:attrNameLst>
                                          <p:attrName>ppt_h</p:attrName>
                                        </p:attrNameLst>
                                      </p:cBhvr>
                                      <p:tavLst>
                                        <p:tav tm="0">
                                          <p:val>
                                            <p:strVal val="#ppt_h"/>
                                          </p:val>
                                        </p:tav>
                                        <p:tav tm="100000">
                                          <p:val>
                                            <p:strVal val="#ppt_h"/>
                                          </p:val>
                                        </p:tav>
                                      </p:tavLst>
                                    </p:anim>
                                  </p:childTnLst>
                                </p:cTn>
                              </p:par>
                              <p:par>
                                <p:cTn id="65" presetID="2" presetClass="entr" presetSubtype="4" fill="hold" grpId="0" nodeType="withEffect">
                                  <p:stCondLst>
                                    <p:cond delay="25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1000" fill="hold"/>
                                        <p:tgtEl>
                                          <p:spTgt spid="6"/>
                                        </p:tgtEl>
                                        <p:attrNameLst>
                                          <p:attrName>ppt_x</p:attrName>
                                        </p:attrNameLst>
                                      </p:cBhvr>
                                      <p:tavLst>
                                        <p:tav tm="0">
                                          <p:val>
                                            <p:strVal val="#ppt_x"/>
                                          </p:val>
                                        </p:tav>
                                        <p:tav tm="100000">
                                          <p:val>
                                            <p:strVal val="#ppt_x"/>
                                          </p:val>
                                        </p:tav>
                                      </p:tavLst>
                                    </p:anim>
                                    <p:anim calcmode="lin" valueType="num">
                                      <p:cBhvr additive="base">
                                        <p:cTn id="68" dur="1000" fill="hold"/>
                                        <p:tgtEl>
                                          <p:spTgt spid="6"/>
                                        </p:tgtEl>
                                        <p:attrNameLst>
                                          <p:attrName>ppt_y</p:attrName>
                                        </p:attrNameLst>
                                      </p:cBhvr>
                                      <p:tavLst>
                                        <p:tav tm="0">
                                          <p:val>
                                            <p:strVal val="1+#ppt_h/2"/>
                                          </p:val>
                                        </p:tav>
                                        <p:tav tm="100000">
                                          <p:val>
                                            <p:strVal val="#ppt_y"/>
                                          </p:val>
                                        </p:tav>
                                      </p:tavLst>
                                    </p:anim>
                                  </p:childTnLst>
                                </p:cTn>
                              </p:par>
                              <p:par>
                                <p:cTn id="69" presetID="42" presetClass="path" presetSubtype="0" accel="50000" decel="50000" fill="hold" grpId="3" nodeType="withEffect">
                                  <p:stCondLst>
                                    <p:cond delay="0"/>
                                  </p:stCondLst>
                                  <p:childTnLst>
                                    <p:animMotion origin="layout" path="M 0 0 L 0 -0.2963 " pathEditMode="relative" rAng="0" ptsTypes="AA">
                                      <p:cBhvr>
                                        <p:cTn id="70" dur="1250" fill="hold"/>
                                        <p:tgtEl>
                                          <p:spTgt spid="3074"/>
                                        </p:tgtEl>
                                        <p:attrNameLst>
                                          <p:attrName>ppt_x</p:attrName>
                                          <p:attrName>ppt_y</p:attrName>
                                        </p:attrNameLst>
                                      </p:cBhvr>
                                      <p:rCtr x="0" y="-14815"/>
                                    </p:animMotion>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7"/>
                                        </p:tgtEl>
                                        <p:attrNameLst>
                                          <p:attrName>style.visibility</p:attrName>
                                        </p:attrNameLst>
                                      </p:cBhvr>
                                      <p:to>
                                        <p:strVal val="visible"/>
                                      </p:to>
                                    </p:set>
                                    <p:animEffect transition="in" filter="wipe(left)">
                                      <p:cBhvr>
                                        <p:cTn id="75" dur="500"/>
                                        <p:tgtEl>
                                          <p:spTgt spid="7"/>
                                        </p:tgtEl>
                                      </p:cBhvr>
                                    </p:animEffect>
                                  </p:childTnLst>
                                </p:cTn>
                              </p:par>
                              <p:par>
                                <p:cTn id="76" presetID="18" presetClass="emph" presetSubtype="0" fill="hold" grpId="1" nodeType="withEffect">
                                  <p:stCondLst>
                                    <p:cond delay="0"/>
                                  </p:stCondLst>
                                  <p:childTnLst>
                                    <p:set>
                                      <p:cBhvr override="childStyle">
                                        <p:cTn id="77" dur="500" fill="hold"/>
                                        <p:tgtEl>
                                          <p:spTgt spid="7"/>
                                        </p:tgtEl>
                                        <p:attrNameLst>
                                          <p:attrName>style.textDecorationUnderline</p:attrName>
                                        </p:attrNameLst>
                                      </p:cBhvr>
                                      <p:to>
                                        <p:strVal val="true"/>
                                      </p:to>
                                    </p:set>
                                  </p:childTnLst>
                                </p:cTn>
                              </p:par>
                              <p:par>
                                <p:cTn id="78" presetID="22" presetClass="entr" presetSubtype="8" fill="hold" grpId="0" nodeType="withEffect">
                                  <p:stCondLst>
                                    <p:cond delay="0"/>
                                  </p:stCondLst>
                                  <p:childTnLst>
                                    <p:set>
                                      <p:cBhvr>
                                        <p:cTn id="79" dur="1" fill="hold">
                                          <p:stCondLst>
                                            <p:cond delay="0"/>
                                          </p:stCondLst>
                                        </p:cTn>
                                        <p:tgtEl>
                                          <p:spTgt spid="8"/>
                                        </p:tgtEl>
                                        <p:attrNameLst>
                                          <p:attrName>style.visibility</p:attrName>
                                        </p:attrNameLst>
                                      </p:cBhvr>
                                      <p:to>
                                        <p:strVal val="visible"/>
                                      </p:to>
                                    </p:set>
                                    <p:animEffect transition="in" filter="wipe(left)">
                                      <p:cBhvr>
                                        <p:cTn id="80" dur="500"/>
                                        <p:tgtEl>
                                          <p:spTgt spid="8"/>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grpId="0" nodeType="clickEffect">
                                  <p:stCondLst>
                                    <p:cond delay="0"/>
                                  </p:stCondLst>
                                  <p:childTnLst>
                                    <p:set>
                                      <p:cBhvr>
                                        <p:cTn id="84" dur="1" fill="hold">
                                          <p:stCondLst>
                                            <p:cond delay="0"/>
                                          </p:stCondLst>
                                        </p:cTn>
                                        <p:tgtEl>
                                          <p:spTgt spid="9"/>
                                        </p:tgtEl>
                                        <p:attrNameLst>
                                          <p:attrName>style.visibility</p:attrName>
                                        </p:attrNameLst>
                                      </p:cBhvr>
                                      <p:to>
                                        <p:strVal val="visible"/>
                                      </p:to>
                                    </p:set>
                                    <p:animEffect transition="in" filter="wipe(left)">
                                      <p:cBhvr>
                                        <p:cTn id="85" dur="500"/>
                                        <p:tgtEl>
                                          <p:spTgt spid="9"/>
                                        </p:tgtEl>
                                      </p:cBhvr>
                                    </p:animEffect>
                                  </p:childTnLst>
                                </p:cTn>
                              </p:par>
                              <p:par>
                                <p:cTn id="86" presetID="18" presetClass="emph" presetSubtype="0" fill="hold" grpId="1" nodeType="withEffect">
                                  <p:stCondLst>
                                    <p:cond delay="0"/>
                                  </p:stCondLst>
                                  <p:childTnLst>
                                    <p:set>
                                      <p:cBhvr override="childStyle">
                                        <p:cTn id="87" dur="500" fill="hold"/>
                                        <p:tgtEl>
                                          <p:spTgt spid="9"/>
                                        </p:tgtEl>
                                        <p:attrNameLst>
                                          <p:attrName>style.textDecorationUnderline</p:attrName>
                                        </p:attrNameLst>
                                      </p:cBhvr>
                                      <p:to>
                                        <p:strVal val="true"/>
                                      </p:to>
                                    </p:set>
                                  </p:childTnLst>
                                </p:cTn>
                              </p:par>
                              <p:par>
                                <p:cTn id="88" presetID="22" presetClass="entr" presetSubtype="8" fill="hold" grpId="0" nodeType="withEffect">
                                  <p:stCondLst>
                                    <p:cond delay="0"/>
                                  </p:stCondLst>
                                  <p:childTnLst>
                                    <p:set>
                                      <p:cBhvr>
                                        <p:cTn id="89" dur="1" fill="hold">
                                          <p:stCondLst>
                                            <p:cond delay="0"/>
                                          </p:stCondLst>
                                        </p:cTn>
                                        <p:tgtEl>
                                          <p:spTgt spid="10"/>
                                        </p:tgtEl>
                                        <p:attrNameLst>
                                          <p:attrName>style.visibility</p:attrName>
                                        </p:attrNameLst>
                                      </p:cBhvr>
                                      <p:to>
                                        <p:strVal val="visible"/>
                                      </p:to>
                                    </p:set>
                                    <p:animEffect transition="in" filter="wipe(left)">
                                      <p:cBhvr>
                                        <p:cTn id="90" dur="500"/>
                                        <p:tgtEl>
                                          <p:spTgt spid="10"/>
                                        </p:tgtEl>
                                      </p:cBhvr>
                                    </p:animEffect>
                                  </p:childTnLst>
                                </p:cTn>
                              </p:par>
                            </p:childTnLst>
                          </p:cTn>
                        </p:par>
                      </p:childTnLst>
                    </p:cTn>
                  </p:par>
                  <p:par>
                    <p:cTn id="91" fill="hold">
                      <p:stCondLst>
                        <p:cond delay="indefinite"/>
                      </p:stCondLst>
                      <p:childTnLst>
                        <p:par>
                          <p:cTn id="92" fill="hold">
                            <p:stCondLst>
                              <p:cond delay="0"/>
                            </p:stCondLst>
                            <p:childTnLst>
                              <p:par>
                                <p:cTn id="93" presetID="39" presetClass="entr" presetSubtype="0" accel="100000" fill="hold" grpId="0" nodeType="clickEffect">
                                  <p:stCondLst>
                                    <p:cond delay="0"/>
                                  </p:stCondLst>
                                  <p:childTnLst>
                                    <p:set>
                                      <p:cBhvr>
                                        <p:cTn id="94" dur="1" fill="hold">
                                          <p:stCondLst>
                                            <p:cond delay="0"/>
                                          </p:stCondLst>
                                        </p:cTn>
                                        <p:tgtEl>
                                          <p:spTgt spid="11"/>
                                        </p:tgtEl>
                                        <p:attrNameLst>
                                          <p:attrName>style.visibility</p:attrName>
                                        </p:attrNameLst>
                                      </p:cBhvr>
                                      <p:to>
                                        <p:strVal val="visible"/>
                                      </p:to>
                                    </p:set>
                                    <p:anim calcmode="lin" valueType="num">
                                      <p:cBhvr>
                                        <p:cTn id="95" dur="1000" fill="hold"/>
                                        <p:tgtEl>
                                          <p:spTgt spid="11"/>
                                        </p:tgtEl>
                                        <p:attrNameLst>
                                          <p:attrName>ppt_h</p:attrName>
                                        </p:attrNameLst>
                                      </p:cBhvr>
                                      <p:tavLst>
                                        <p:tav tm="0">
                                          <p:val>
                                            <p:strVal val="#ppt_h/20"/>
                                          </p:val>
                                        </p:tav>
                                        <p:tav tm="50000">
                                          <p:val>
                                            <p:strVal val="#ppt_h/20"/>
                                          </p:val>
                                        </p:tav>
                                        <p:tav tm="100000">
                                          <p:val>
                                            <p:strVal val="#ppt_h"/>
                                          </p:val>
                                        </p:tav>
                                      </p:tavLst>
                                    </p:anim>
                                    <p:anim calcmode="lin" valueType="num">
                                      <p:cBhvr>
                                        <p:cTn id="96" dur="1000" fill="hold"/>
                                        <p:tgtEl>
                                          <p:spTgt spid="11"/>
                                        </p:tgtEl>
                                        <p:attrNameLst>
                                          <p:attrName>ppt_w</p:attrName>
                                        </p:attrNameLst>
                                      </p:cBhvr>
                                      <p:tavLst>
                                        <p:tav tm="0">
                                          <p:val>
                                            <p:strVal val="#ppt_w+.3"/>
                                          </p:val>
                                        </p:tav>
                                        <p:tav tm="50000">
                                          <p:val>
                                            <p:strVal val="#ppt_w+.3"/>
                                          </p:val>
                                        </p:tav>
                                        <p:tav tm="100000">
                                          <p:val>
                                            <p:strVal val="#ppt_w"/>
                                          </p:val>
                                        </p:tav>
                                      </p:tavLst>
                                    </p:anim>
                                    <p:anim calcmode="lin" valueType="num">
                                      <p:cBhvr>
                                        <p:cTn id="97" dur="1000" fill="hold"/>
                                        <p:tgtEl>
                                          <p:spTgt spid="11"/>
                                        </p:tgtEl>
                                        <p:attrNameLst>
                                          <p:attrName>ppt_x</p:attrName>
                                        </p:attrNameLst>
                                      </p:cBhvr>
                                      <p:tavLst>
                                        <p:tav tm="0">
                                          <p:val>
                                            <p:strVal val="#ppt_x-.3"/>
                                          </p:val>
                                        </p:tav>
                                        <p:tav tm="50000">
                                          <p:val>
                                            <p:strVal val="#ppt_x"/>
                                          </p:val>
                                        </p:tav>
                                        <p:tav tm="100000">
                                          <p:val>
                                            <p:strVal val="#ppt_x"/>
                                          </p:val>
                                        </p:tav>
                                      </p:tavLst>
                                    </p:anim>
                                    <p:anim calcmode="lin" valueType="num">
                                      <p:cBhvr>
                                        <p:cTn id="98" dur="1000" fill="hold"/>
                                        <p:tgtEl>
                                          <p:spTgt spid="11"/>
                                        </p:tgtEl>
                                        <p:attrNameLst>
                                          <p:attrName>ppt_y</p:attrName>
                                        </p:attrNameLst>
                                      </p:cBhvr>
                                      <p:tavLst>
                                        <p:tav tm="0">
                                          <p:val>
                                            <p:strVal val="#ppt_y"/>
                                          </p:val>
                                        </p:tav>
                                        <p:tav tm="100000">
                                          <p:val>
                                            <p:strVal val="#ppt_y"/>
                                          </p:val>
                                        </p:tav>
                                      </p:tavLst>
                                    </p:anim>
                                  </p:childTnLst>
                                </p:cTn>
                              </p:par>
                              <p:par>
                                <p:cTn id="99" presetID="0" presetClass="entr" presetSubtype="0" fill="hold" grpId="0" nodeType="withEffect">
                                  <p:stCondLst>
                                    <p:cond delay="500"/>
                                  </p:stCondLst>
                                  <p:iterate type="lt">
                                    <p:tmPct val="10000"/>
                                  </p:iterate>
                                  <p:childTnLst>
                                    <p:set>
                                      <p:cBhvr>
                                        <p:cTn id="100" dur="1" fill="hold">
                                          <p:stCondLst>
                                            <p:cond delay="0"/>
                                          </p:stCondLst>
                                        </p:cTn>
                                        <p:tgtEl>
                                          <p:spTgt spid="12"/>
                                        </p:tgtEl>
                                        <p:attrNameLst>
                                          <p:attrName>style.visibility</p:attrName>
                                        </p:attrNameLst>
                                      </p:cBhvr>
                                      <p:to>
                                        <p:strVal val="visible"/>
                                      </p:to>
                                    </p:set>
                                    <p:animEffect transition="in" filter="dissolve">
                                      <p:cBhvr>
                                        <p:cTn id="101" dur="500">
                                          <p:stCondLst>
                                            <p:cond delay="0"/>
                                          </p:stCondLst>
                                        </p:cTn>
                                        <p:tgtEl>
                                          <p:spTgt spid="12"/>
                                        </p:tgtEl>
                                      </p:cBhvr>
                                    </p:animEffect>
                                    <p:anim to="" calcmode="lin" valueType="num">
                                      <p:cBhvr>
                                        <p:cTn id="102" dur="500" fill="hold">
                                          <p:stCondLst>
                                            <p:cond delay="0"/>
                                          </p:stCondLst>
                                        </p:cTn>
                                        <p:tgtEl>
                                          <p:spTgt spid="12"/>
                                        </p:tgtEl>
                                        <p:attrNameLst>
                                          <p:attrName>ppt_w</p:attrName>
                                        </p:attrNameLst>
                                      </p:cBhvr>
                                      <p:tavLst>
                                        <p:tav tm="0">
                                          <p:val>
                                            <p:strVal val="#ppt_w*4"/>
                                          </p:val>
                                        </p:tav>
                                        <p:tav tm="100000">
                                          <p:val>
                                            <p:strVal val="#ppt_w"/>
                                          </p:val>
                                        </p:tav>
                                      </p:tavLst>
                                    </p:anim>
                                    <p:anim to="" calcmode="lin" valueType="num">
                                      <p:cBhvr>
                                        <p:cTn id="103" dur="500" fill="hold">
                                          <p:stCondLst>
                                            <p:cond delay="0"/>
                                          </p:stCondLst>
                                        </p:cTn>
                                        <p:tgtEl>
                                          <p:spTgt spid="12"/>
                                        </p:tgtEl>
                                        <p:attrNameLst>
                                          <p:attrName>ppt_h</p:attrName>
                                        </p:attrNameLst>
                                      </p:cBhvr>
                                      <p:tavLst>
                                        <p:tav tm="0">
                                          <p:val>
                                            <p:strVal val="#ppt_h*4"/>
                                          </p:val>
                                        </p:tav>
                                        <p:tav tm="100000">
                                          <p:val>
                                            <p:strVal val="#ppt_h"/>
                                          </p:val>
                                        </p:tav>
                                      </p:tavLst>
                                    </p:anim>
                                  </p:childTnLst>
                                </p:cTn>
                              </p:par>
                            </p:childTnLst>
                          </p:cTn>
                        </p:par>
                        <p:par>
                          <p:cTn id="104" fill="hold">
                            <p:stCondLst>
                              <p:cond delay="1150"/>
                            </p:stCondLst>
                            <p:childTnLst>
                              <p:par>
                                <p:cTn id="105" presetID="26" presetClass="emph" presetSubtype="0" fill="hold" grpId="1" nodeType="afterEffect">
                                  <p:stCondLst>
                                    <p:cond delay="0"/>
                                  </p:stCondLst>
                                  <p:iterate type="lt">
                                    <p:tmPct val="0"/>
                                  </p:iterate>
                                  <p:childTnLst>
                                    <p:animEffect transition="out" filter="fade">
                                      <p:cBhvr>
                                        <p:cTn id="106" dur="500" tmFilter="0, 0; .2, .5; .8, .5; 1, 0"/>
                                        <p:tgtEl>
                                          <p:spTgt spid="12"/>
                                        </p:tgtEl>
                                      </p:cBhvr>
                                    </p:animEffect>
                                    <p:animScale>
                                      <p:cBhvr>
                                        <p:cTn id="107" dur="250" autoRev="1" fill="hold"/>
                                        <p:tgtEl>
                                          <p:spTgt spid="1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4" grpId="0" animBg="1"/>
      <p:bldP spid="4" grpId="1" animBg="1"/>
      <p:bldP spid="3074" grpId="0"/>
      <p:bldP spid="3074" grpId="2"/>
      <p:bldP spid="3074" grpId="3"/>
      <p:bldP spid="5" grpId="0"/>
      <p:bldP spid="5" grpId="1"/>
      <p:bldP spid="5" grpId="2"/>
      <p:bldP spid="7" grpId="0"/>
      <p:bldP spid="7" grpId="1"/>
      <p:bldP spid="9" grpId="0"/>
      <p:bldP spid="9" grpId="1"/>
      <p:bldP spid="6" grpId="0"/>
      <p:bldP spid="6" grpId="1"/>
      <p:bldP spid="8" grpId="0"/>
      <p:bldP spid="10" grpId="0"/>
      <p:bldP spid="11" grpId="0"/>
      <p:bldP spid="12" grpId="0"/>
      <p:bldP spid="12" grpId="1"/>
      <p:bldP spid="13" grpId="0"/>
      <p:bldP spid="13" grpId="1"/>
      <p:bldP spid="13" grpId="3"/>
      <p:bldP spid="14" grpId="0"/>
      <p:bldP spid="14" grpId="2"/>
      <p:bldP spid="14" grpId="3"/>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1026" name="Picture 2" descr="A star-forming region in the Large Magellanic Cloud." hidden="1">
            <a:extLst>
              <a:ext uri="{FF2B5EF4-FFF2-40B4-BE49-F238E27FC236}">
                <a16:creationId xmlns:a16="http://schemas.microsoft.com/office/drawing/2014/main" id="{DC9ED584-F5F2-740E-DA66-87AB9C0F6F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F5C95034-6796-FE98-6A41-98B6E0764595}"/>
              </a:ext>
            </a:extLst>
          </p:cNvPr>
          <p:cNvSpPr txBox="1">
            <a:spLocks/>
          </p:cNvSpPr>
          <p:nvPr/>
        </p:nvSpPr>
        <p:spPr>
          <a:xfrm>
            <a:off x="904311" y="2809373"/>
            <a:ext cx="25698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4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74" name="!!Main"/>
          <p:cNvSpPr>
            <a:spLocks noGrp="1" noChangeArrowheads="1"/>
          </p:cNvSpPr>
          <p:nvPr>
            <p:ph type="title"/>
          </p:nvPr>
        </p:nvSpPr>
        <p:spPr>
          <a:xfrm>
            <a:off x="457200" y="1981777"/>
            <a:ext cx="8229600" cy="2894447"/>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"Is not God in the height of heaven? And see the highest stars, how lofty they are!"               </a:t>
            </a:r>
            <a:r>
              <a:rPr lang="en-US" altLang="en-US" sz="32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Job 22:12 </a:t>
            </a:r>
            <a:r>
              <a:rPr lang="en-US" altLang="en-US" sz="4000" b="1" i="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p>
        </p:txBody>
      </p:sp>
      <p:sp>
        <p:nvSpPr>
          <p:cNvPr id="4" name="Rectangle 6">
            <a:extLst>
              <a:ext uri="{FF2B5EF4-FFF2-40B4-BE49-F238E27FC236}">
                <a16:creationId xmlns:a16="http://schemas.microsoft.com/office/drawing/2014/main" id="{33CA4813-817F-CDE2-EDB0-192DBB6CCEAB}"/>
              </a:ext>
            </a:extLst>
          </p:cNvPr>
          <p:cNvSpPr>
            <a:spLocks noChangeArrowheads="1"/>
          </p:cNvSpPr>
          <p:nvPr/>
        </p:nvSpPr>
        <p:spPr bwMode="auto">
          <a:xfrm>
            <a:off x="4010336" y="2091995"/>
            <a:ext cx="761606" cy="7253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6" name="Rectangle 2">
            <a:extLst>
              <a:ext uri="{FF2B5EF4-FFF2-40B4-BE49-F238E27FC236}">
                <a16:creationId xmlns:a16="http://schemas.microsoft.com/office/drawing/2014/main" id="{11B9D5C0-EFEC-E450-CD06-6424EAA2DAC2}"/>
              </a:ext>
            </a:extLst>
          </p:cNvPr>
          <p:cNvSpPr txBox="1">
            <a:spLocks noChangeArrowheads="1"/>
          </p:cNvSpPr>
          <p:nvPr/>
        </p:nvSpPr>
        <p:spPr bwMode="auto">
          <a:xfrm>
            <a:off x="2792140" y="2073499"/>
            <a:ext cx="1546839" cy="759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a:t>
            </a:r>
          </a:p>
        </p:txBody>
      </p:sp>
      <p:sp>
        <p:nvSpPr>
          <p:cNvPr id="7" name="Rectangle 2">
            <a:extLst>
              <a:ext uri="{FF2B5EF4-FFF2-40B4-BE49-F238E27FC236}">
                <a16:creationId xmlns:a16="http://schemas.microsoft.com/office/drawing/2014/main" id="{4231086E-D6F9-D520-9B06-DBDDD7383085}"/>
              </a:ext>
            </a:extLst>
          </p:cNvPr>
          <p:cNvSpPr txBox="1">
            <a:spLocks noChangeArrowheads="1"/>
          </p:cNvSpPr>
          <p:nvPr/>
        </p:nvSpPr>
        <p:spPr bwMode="auto">
          <a:xfrm>
            <a:off x="2501739" y="870119"/>
            <a:ext cx="5136190" cy="21527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ArchUpPour">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 fixed position</a:t>
            </a:r>
          </a:p>
        </p:txBody>
      </p:sp>
      <p:sp>
        <p:nvSpPr>
          <p:cNvPr id="8" name="Rectangle 2">
            <a:extLst>
              <a:ext uri="{FF2B5EF4-FFF2-40B4-BE49-F238E27FC236}">
                <a16:creationId xmlns:a16="http://schemas.microsoft.com/office/drawing/2014/main" id="{DB4D2329-9521-7229-3CF2-6DF62D27E5B7}"/>
              </a:ext>
            </a:extLst>
          </p:cNvPr>
          <p:cNvSpPr txBox="1">
            <a:spLocks noChangeArrowheads="1"/>
          </p:cNvSpPr>
          <p:nvPr/>
        </p:nvSpPr>
        <p:spPr bwMode="auto">
          <a:xfrm>
            <a:off x="2420471" y="2538805"/>
            <a:ext cx="5029188" cy="23128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ArchDownPour">
              <a:avLst>
                <a:gd name="adj1" fmla="val 2"/>
                <a:gd name="adj2" fmla="val 45534"/>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Yet all locations</a:t>
            </a:r>
          </a:p>
        </p:txBody>
      </p:sp>
      <p:sp>
        <p:nvSpPr>
          <p:cNvPr id="9" name="!!s16-Point Star 3">
            <a:extLst>
              <a:ext uri="{FF2B5EF4-FFF2-40B4-BE49-F238E27FC236}">
                <a16:creationId xmlns:a16="http://schemas.microsoft.com/office/drawing/2014/main" id="{28365F6F-AF7E-560F-894D-5FC0CD51EB67}"/>
              </a:ext>
            </a:extLst>
          </p:cNvPr>
          <p:cNvSpPr/>
          <p:nvPr/>
        </p:nvSpPr>
        <p:spPr>
          <a:xfrm>
            <a:off x="3568567" y="1422542"/>
            <a:ext cx="2743200" cy="2590800"/>
          </a:xfrm>
          <a:prstGeom prst="star16">
            <a:avLst>
              <a:gd name="adj" fmla="val 13850"/>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4-Point Star 4">
            <a:extLst>
              <a:ext uri="{FF2B5EF4-FFF2-40B4-BE49-F238E27FC236}">
                <a16:creationId xmlns:a16="http://schemas.microsoft.com/office/drawing/2014/main" id="{EAAA7A90-5E7E-6561-1410-A315029135CC}"/>
              </a:ext>
            </a:extLst>
          </p:cNvPr>
          <p:cNvSpPr/>
          <p:nvPr/>
        </p:nvSpPr>
        <p:spPr>
          <a:xfrm>
            <a:off x="3587858" y="1328980"/>
            <a:ext cx="2743200" cy="2743200"/>
          </a:xfrm>
          <a:prstGeom prst="star4">
            <a:avLst>
              <a:gd name="adj" fmla="val 3376"/>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40E6FA9-C67C-E4BD-CD5D-DDBFC235D156}"/>
              </a:ext>
            </a:extLst>
          </p:cNvPr>
          <p:cNvSpPr txBox="1">
            <a:spLocks noChangeArrowheads="1"/>
          </p:cNvSpPr>
          <p:nvPr/>
        </p:nvSpPr>
        <p:spPr bwMode="auto">
          <a:xfrm>
            <a:off x="1038646" y="2748352"/>
            <a:ext cx="2362200" cy="7484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1" name="Rectangle 12">
            <a:extLst>
              <a:ext uri="{FF2B5EF4-FFF2-40B4-BE49-F238E27FC236}">
                <a16:creationId xmlns:a16="http://schemas.microsoft.com/office/drawing/2014/main" id="{C63E7FCD-A066-AC1C-C6EE-89E389B9E4FC}"/>
              </a:ext>
            </a:extLst>
          </p:cNvPr>
          <p:cNvSpPr>
            <a:spLocks noChangeArrowheads="1"/>
          </p:cNvSpPr>
          <p:nvPr/>
        </p:nvSpPr>
        <p:spPr bwMode="auto">
          <a:xfrm>
            <a:off x="5346701" y="1981412"/>
            <a:ext cx="2070100"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height</a:t>
            </a:r>
            <a:endParaRPr kumimoji="0" lang="en-US" altLang="en-US" sz="4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5" name="RED" hidden="1">
            <a:extLst>
              <a:ext uri="{FF2B5EF4-FFF2-40B4-BE49-F238E27FC236}">
                <a16:creationId xmlns:a16="http://schemas.microsoft.com/office/drawing/2014/main" id="{ABAFC4E7-2CF9-C1B9-1D9D-34B8DA8C2F1F}"/>
              </a:ext>
            </a:extLst>
          </p:cNvPr>
          <p:cNvSpPr txBox="1">
            <a:spLocks noChangeArrowheads="1"/>
          </p:cNvSpPr>
          <p:nvPr/>
        </p:nvSpPr>
        <p:spPr bwMode="auto">
          <a:xfrm>
            <a:off x="4491989" y="3044444"/>
            <a:ext cx="1546250" cy="76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rgbClr val="FF0000"/>
                </a:solidFill>
                <a:effectLst>
                  <a:outerShdw blurRad="50800" algn="tl" rotWithShape="0">
                    <a:srgbClr val="000000"/>
                  </a:outerShdw>
                </a:effectLst>
                <a:uLnTx/>
                <a:uFillTx/>
                <a:latin typeface="Calibri" panose="020F0502020204030204" pitchFamily="34" charset="0"/>
                <a:ea typeface="+mj-ea"/>
                <a:cs typeface="+mj-cs"/>
              </a:rPr>
              <a:t>God</a:t>
            </a:r>
          </a:p>
        </p:txBody>
      </p:sp>
    </p:spTree>
    <p:extLst>
      <p:ext uri="{BB962C8B-B14F-4D97-AF65-F5344CB8AC3E}">
        <p14:creationId xmlns:p14="http://schemas.microsoft.com/office/powerpoint/2010/main" val="5786773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2" nodeType="withEffect">
                                  <p:stCondLst>
                                    <p:cond delay="0"/>
                                  </p:stCondLst>
                                  <p:childTnLst>
                                    <p:animEffect transition="out" filter="fade">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par>
                                <p:cTn id="8" presetID="10" presetClass="exit" presetSubtype="0" fill="hold" grpId="2" nodeType="withEffect">
                                  <p:stCondLst>
                                    <p:cond delay="0"/>
                                  </p:stCondLst>
                                  <p:childTnLst>
                                    <p:animEffect transition="out" filter="fade">
                                      <p:cBhvr>
                                        <p:cTn id="9" dur="500"/>
                                        <p:tgtEl>
                                          <p:spTgt spid="10"/>
                                        </p:tgtEl>
                                      </p:cBhvr>
                                    </p:animEffect>
                                    <p:set>
                                      <p:cBhvr>
                                        <p:cTn id="10" dur="1" fill="hold">
                                          <p:stCondLst>
                                            <p:cond delay="499"/>
                                          </p:stCondLst>
                                        </p:cTn>
                                        <p:tgtEl>
                                          <p:spTgt spid="10"/>
                                        </p:tgtEl>
                                        <p:attrNameLst>
                                          <p:attrName>style.visibility</p:attrName>
                                        </p:attrNameLst>
                                      </p:cBhvr>
                                      <p:to>
                                        <p:strVal val="hidden"/>
                                      </p:to>
                                    </p:set>
                                  </p:childTnLst>
                                </p:cTn>
                              </p:par>
                              <p:par>
                                <p:cTn id="11" presetID="23" presetClass="exit" presetSubtype="16" fill="hold" grpId="3" nodeType="withEffect">
                                  <p:stCondLst>
                                    <p:cond delay="0"/>
                                  </p:stCondLst>
                                  <p:childTnLst>
                                    <p:anim calcmode="lin" valueType="num">
                                      <p:cBhvr>
                                        <p:cTn id="12" dur="500"/>
                                        <p:tgtEl>
                                          <p:spTgt spid="9"/>
                                        </p:tgtEl>
                                        <p:attrNameLst>
                                          <p:attrName>ppt_w</p:attrName>
                                        </p:attrNameLst>
                                      </p:cBhvr>
                                      <p:tavLst>
                                        <p:tav tm="0">
                                          <p:val>
                                            <p:strVal val="ppt_w"/>
                                          </p:val>
                                        </p:tav>
                                        <p:tav tm="100000">
                                          <p:val>
                                            <p:strVal val="4*ppt_w"/>
                                          </p:val>
                                        </p:tav>
                                      </p:tavLst>
                                    </p:anim>
                                    <p:anim calcmode="lin" valueType="num">
                                      <p:cBhvr>
                                        <p:cTn id="13" dur="500"/>
                                        <p:tgtEl>
                                          <p:spTgt spid="9"/>
                                        </p:tgtEl>
                                        <p:attrNameLst>
                                          <p:attrName>ppt_h</p:attrName>
                                        </p:attrNameLst>
                                      </p:cBhvr>
                                      <p:tavLst>
                                        <p:tav tm="0">
                                          <p:val>
                                            <p:strVal val="ppt_h"/>
                                          </p:val>
                                        </p:tav>
                                        <p:tav tm="100000">
                                          <p:val>
                                            <p:strVal val="4*ppt_h"/>
                                          </p:val>
                                        </p:tav>
                                      </p:tavLst>
                                    </p:anim>
                                    <p:set>
                                      <p:cBhvr>
                                        <p:cTn id="14" dur="1" fill="hold">
                                          <p:stCondLst>
                                            <p:cond delay="499"/>
                                          </p:stCondLst>
                                        </p:cTn>
                                        <p:tgtEl>
                                          <p:spTgt spid="9"/>
                                        </p:tgtEl>
                                        <p:attrNameLst>
                                          <p:attrName>style.visibility</p:attrName>
                                        </p:attrNameLst>
                                      </p:cBhvr>
                                      <p:to>
                                        <p:strVal val="hidden"/>
                                      </p:to>
                                    </p:set>
                                  </p:childTnLst>
                                </p:cTn>
                              </p:par>
                              <p:par>
                                <p:cTn id="15" presetID="23" presetClass="exit" presetSubtype="16" fill="hold" grpId="3" nodeType="withEffect">
                                  <p:stCondLst>
                                    <p:cond delay="0"/>
                                  </p:stCondLst>
                                  <p:childTnLst>
                                    <p:anim calcmode="lin" valueType="num">
                                      <p:cBhvr>
                                        <p:cTn id="16" dur="500"/>
                                        <p:tgtEl>
                                          <p:spTgt spid="10"/>
                                        </p:tgtEl>
                                        <p:attrNameLst>
                                          <p:attrName>ppt_w</p:attrName>
                                        </p:attrNameLst>
                                      </p:cBhvr>
                                      <p:tavLst>
                                        <p:tav tm="0">
                                          <p:val>
                                            <p:strVal val="ppt_w"/>
                                          </p:val>
                                        </p:tav>
                                        <p:tav tm="100000">
                                          <p:val>
                                            <p:strVal val="4*ppt_w"/>
                                          </p:val>
                                        </p:tav>
                                      </p:tavLst>
                                    </p:anim>
                                    <p:anim calcmode="lin" valueType="num">
                                      <p:cBhvr>
                                        <p:cTn id="17" dur="500"/>
                                        <p:tgtEl>
                                          <p:spTgt spid="10"/>
                                        </p:tgtEl>
                                        <p:attrNameLst>
                                          <p:attrName>ppt_h</p:attrName>
                                        </p:attrNameLst>
                                      </p:cBhvr>
                                      <p:tavLst>
                                        <p:tav tm="0">
                                          <p:val>
                                            <p:strVal val="ppt_h"/>
                                          </p:val>
                                        </p:tav>
                                        <p:tav tm="100000">
                                          <p:val>
                                            <p:strVal val="4*ppt_h"/>
                                          </p:val>
                                        </p:tav>
                                      </p:tavLst>
                                    </p:anim>
                                    <p:set>
                                      <p:cBhvr>
                                        <p:cTn id="18" dur="1" fill="hold">
                                          <p:stCondLst>
                                            <p:cond delay="499"/>
                                          </p:stCondLst>
                                        </p:cTn>
                                        <p:tgtEl>
                                          <p:spTgt spid="10"/>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par>
                                <p:cTn id="30" presetID="18" presetClass="emph" presetSubtype="0" fill="hold" grpId="1" nodeType="withEffect">
                                  <p:stCondLst>
                                    <p:cond delay="0"/>
                                  </p:stCondLst>
                                  <p:childTnLst>
                                    <p:set>
                                      <p:cBhvr override="childStyle">
                                        <p:cTn id="31" dur="500" fill="hold"/>
                                        <p:tgtEl>
                                          <p:spTgt spid="2"/>
                                        </p:tgtEl>
                                        <p:attrNameLst>
                                          <p:attrName>style.textDecorationUnderline</p:attrName>
                                        </p:attrNameLst>
                                      </p:cBhvr>
                                      <p:to>
                                        <p:strVal val="true"/>
                                      </p:to>
                                    </p:set>
                                  </p:childTnLst>
                                </p:cTn>
                              </p:par>
                              <p:par>
                                <p:cTn id="32" presetID="22" presetClass="entr" presetSubtype="8" fill="hold" grpId="0" nodeType="with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left)">
                                      <p:cBhvr>
                                        <p:cTn id="34" dur="500"/>
                                        <p:tgtEl>
                                          <p:spTgt spid="3"/>
                                        </p:tgtEl>
                                      </p:cBhvr>
                                    </p:animEffect>
                                  </p:childTnLst>
                                </p:cTn>
                              </p:par>
                            </p:childTnLst>
                          </p:cTn>
                        </p:par>
                      </p:childTnLst>
                    </p:cTn>
                  </p:par>
                  <p:par>
                    <p:cTn id="35" fill="hold">
                      <p:stCondLst>
                        <p:cond delay="indefinite"/>
                      </p:stCondLst>
                      <p:childTnLst>
                        <p:par>
                          <p:cTn id="36" fill="hold">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p:cTn id="39" dur="1000" fill="hold"/>
                                        <p:tgtEl>
                                          <p:spTgt spid="11"/>
                                        </p:tgtEl>
                                        <p:attrNameLst>
                                          <p:attrName>ppt_h</p:attrName>
                                        </p:attrNameLst>
                                      </p:cBhvr>
                                      <p:tavLst>
                                        <p:tav tm="0">
                                          <p:val>
                                            <p:strVal val="#ppt_h/20"/>
                                          </p:val>
                                        </p:tav>
                                        <p:tav tm="50000">
                                          <p:val>
                                            <p:strVal val="#ppt_h/20"/>
                                          </p:val>
                                        </p:tav>
                                        <p:tav tm="100000">
                                          <p:val>
                                            <p:strVal val="#ppt_h"/>
                                          </p:val>
                                        </p:tav>
                                      </p:tavLst>
                                    </p:anim>
                                    <p:anim calcmode="lin" valueType="num">
                                      <p:cBhvr>
                                        <p:cTn id="40" dur="1000" fill="hold"/>
                                        <p:tgtEl>
                                          <p:spTgt spid="11"/>
                                        </p:tgtEl>
                                        <p:attrNameLst>
                                          <p:attrName>ppt_w</p:attrName>
                                        </p:attrNameLst>
                                      </p:cBhvr>
                                      <p:tavLst>
                                        <p:tav tm="0">
                                          <p:val>
                                            <p:strVal val="#ppt_w+.3"/>
                                          </p:val>
                                        </p:tav>
                                        <p:tav tm="50000">
                                          <p:val>
                                            <p:strVal val="#ppt_w+.3"/>
                                          </p:val>
                                        </p:tav>
                                        <p:tav tm="100000">
                                          <p:val>
                                            <p:strVal val="#ppt_w"/>
                                          </p:val>
                                        </p:tav>
                                      </p:tavLst>
                                    </p:anim>
                                    <p:anim calcmode="lin" valueType="num">
                                      <p:cBhvr>
                                        <p:cTn id="41" dur="1000" fill="hold"/>
                                        <p:tgtEl>
                                          <p:spTgt spid="11"/>
                                        </p:tgtEl>
                                        <p:attrNameLst>
                                          <p:attrName>ppt_x</p:attrName>
                                        </p:attrNameLst>
                                      </p:cBhvr>
                                      <p:tavLst>
                                        <p:tav tm="0">
                                          <p:val>
                                            <p:strVal val="#ppt_x-.3"/>
                                          </p:val>
                                        </p:tav>
                                        <p:tav tm="50000">
                                          <p:val>
                                            <p:strVal val="#ppt_x"/>
                                          </p:val>
                                        </p:tav>
                                        <p:tav tm="100000">
                                          <p:val>
                                            <p:strVal val="#ppt_x"/>
                                          </p:val>
                                        </p:tav>
                                      </p:tavLst>
                                    </p:anim>
                                    <p:anim calcmode="lin" valueType="num">
                                      <p:cBhvr>
                                        <p:cTn id="42" dur="10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xit" presetSubtype="16" fill="hold" grpId="1" nodeType="clickEffect">
                                  <p:stCondLst>
                                    <p:cond delay="0"/>
                                  </p:stCondLst>
                                  <p:childTnLst>
                                    <p:anim calcmode="lin" valueType="num">
                                      <p:cBhvr>
                                        <p:cTn id="46" dur="750"/>
                                        <p:tgtEl>
                                          <p:spTgt spid="4"/>
                                        </p:tgtEl>
                                        <p:attrNameLst>
                                          <p:attrName>ppt_w</p:attrName>
                                        </p:attrNameLst>
                                      </p:cBhvr>
                                      <p:tavLst>
                                        <p:tav tm="0">
                                          <p:val>
                                            <p:strVal val="ppt_w"/>
                                          </p:val>
                                        </p:tav>
                                        <p:tav tm="100000">
                                          <p:val>
                                            <p:strVal val="4*ppt_w"/>
                                          </p:val>
                                        </p:tav>
                                      </p:tavLst>
                                    </p:anim>
                                    <p:anim calcmode="lin" valueType="num">
                                      <p:cBhvr>
                                        <p:cTn id="47" dur="750"/>
                                        <p:tgtEl>
                                          <p:spTgt spid="4"/>
                                        </p:tgtEl>
                                        <p:attrNameLst>
                                          <p:attrName>ppt_h</p:attrName>
                                        </p:attrNameLst>
                                      </p:cBhvr>
                                      <p:tavLst>
                                        <p:tav tm="0">
                                          <p:val>
                                            <p:strVal val="ppt_h"/>
                                          </p:val>
                                        </p:tav>
                                        <p:tav tm="100000">
                                          <p:val>
                                            <p:strVal val="4*ppt_h"/>
                                          </p:val>
                                        </p:tav>
                                      </p:tavLst>
                                    </p:anim>
                                    <p:set>
                                      <p:cBhvr>
                                        <p:cTn id="48" dur="1" fill="hold">
                                          <p:stCondLst>
                                            <p:cond delay="749"/>
                                          </p:stCondLst>
                                        </p:cTn>
                                        <p:tgtEl>
                                          <p:spTgt spid="4"/>
                                        </p:tgtEl>
                                        <p:attrNameLst>
                                          <p:attrName>style.visibility</p:attrName>
                                        </p:attrNameLst>
                                      </p:cBhvr>
                                      <p:to>
                                        <p:strVal val="hidden"/>
                                      </p:to>
                                    </p:set>
                                  </p:childTnLst>
                                </p:cTn>
                              </p:par>
                              <p:par>
                                <p:cTn id="49" presetID="10" presetClass="exit" presetSubtype="0" fill="hold" grpId="3" nodeType="withEffect">
                                  <p:stCondLst>
                                    <p:cond delay="0"/>
                                  </p:stCondLst>
                                  <p:childTnLst>
                                    <p:animEffect transition="out" filter="fade">
                                      <p:cBhvr>
                                        <p:cTn id="50" dur="750"/>
                                        <p:tgtEl>
                                          <p:spTgt spid="4"/>
                                        </p:tgtEl>
                                      </p:cBhvr>
                                    </p:animEffect>
                                    <p:set>
                                      <p:cBhvr>
                                        <p:cTn id="51" dur="1" fill="hold">
                                          <p:stCondLst>
                                            <p:cond delay="749"/>
                                          </p:stCondLst>
                                        </p:cTn>
                                        <p:tgtEl>
                                          <p:spTgt spid="4"/>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500"/>
                                        <p:tgtEl>
                                          <p:spTgt spid="11"/>
                                        </p:tgtEl>
                                      </p:cBhvr>
                                    </p:animEffect>
                                    <p:set>
                                      <p:cBhvr>
                                        <p:cTn id="54" dur="1" fill="hold">
                                          <p:stCondLst>
                                            <p:cond delay="499"/>
                                          </p:stCondLst>
                                        </p:cTn>
                                        <p:tgtEl>
                                          <p:spTgt spid="11"/>
                                        </p:tgtEl>
                                        <p:attrNameLst>
                                          <p:attrName>style.visibility</p:attrName>
                                        </p:attrNameLst>
                                      </p:cBhvr>
                                      <p:to>
                                        <p:strVal val="hidden"/>
                                      </p:to>
                                    </p:set>
                                  </p:childTnLst>
                                </p:cTn>
                              </p:par>
                              <p:par>
                                <p:cTn id="55" presetID="10" presetClass="exit" presetSubtype="0" fill="hold" grpId="2" nodeType="withEffect">
                                  <p:stCondLst>
                                    <p:cond delay="0"/>
                                  </p:stCondLst>
                                  <p:childTnLst>
                                    <p:animEffect transition="out" filter="fade">
                                      <p:cBhvr>
                                        <p:cTn id="56" dur="500"/>
                                        <p:tgtEl>
                                          <p:spTgt spid="2"/>
                                        </p:tgtEl>
                                      </p:cBhvr>
                                    </p:animEffect>
                                    <p:set>
                                      <p:cBhvr>
                                        <p:cTn id="57" dur="1" fill="hold">
                                          <p:stCondLst>
                                            <p:cond delay="499"/>
                                          </p:stCondLst>
                                        </p:cTn>
                                        <p:tgtEl>
                                          <p:spTgt spid="2"/>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500"/>
                                        <p:tgtEl>
                                          <p:spTgt spid="3"/>
                                        </p:tgtEl>
                                      </p:cBhvr>
                                    </p:animEffect>
                                    <p:set>
                                      <p:cBhvr>
                                        <p:cTn id="60" dur="1" fill="hold">
                                          <p:stCondLst>
                                            <p:cond delay="499"/>
                                          </p:stCondLst>
                                        </p:cTn>
                                        <p:tgtEl>
                                          <p:spTgt spid="3"/>
                                        </p:tgtEl>
                                        <p:attrNameLst>
                                          <p:attrName>style.visibility</p:attrName>
                                        </p:attrNameLst>
                                      </p:cBhvr>
                                      <p:to>
                                        <p:strVal val="hidden"/>
                                      </p:to>
                                    </p:set>
                                  </p:childTnLst>
                                </p:cTn>
                              </p:par>
                              <p:par>
                                <p:cTn id="61" presetID="42" presetClass="path" presetSubtype="0" accel="50000" decel="50000" fill="hold" grpId="2" nodeType="withEffect">
                                  <p:stCondLst>
                                    <p:cond delay="0"/>
                                  </p:stCondLst>
                                  <p:childTnLst>
                                    <p:animMotion origin="layout" path="M 1.66667E-6 -3.7037E-7 L 0.05816 0.13357 " pathEditMode="relative" rAng="0" ptsTypes="AA">
                                      <p:cBhvr>
                                        <p:cTn id="62" dur="750" fill="hold"/>
                                        <p:tgtEl>
                                          <p:spTgt spid="4"/>
                                        </p:tgtEl>
                                        <p:attrNameLst>
                                          <p:attrName>ppt_x</p:attrName>
                                          <p:attrName>ppt_y</p:attrName>
                                        </p:attrNameLst>
                                      </p:cBhvr>
                                      <p:rCtr x="2899" y="6667"/>
                                    </p:animMotion>
                                  </p:childTnLst>
                                </p:cTn>
                              </p:par>
                              <p:par>
                                <p:cTn id="63" presetID="10" presetClass="entr" presetSubtype="0" fill="hold" grpId="1" nodeType="withEffect">
                                  <p:stCondLst>
                                    <p:cond delay="250"/>
                                  </p:stCondLst>
                                  <p:childTnLst>
                                    <p:set>
                                      <p:cBhvr>
                                        <p:cTn id="64" dur="1" fill="hold">
                                          <p:stCondLst>
                                            <p:cond delay="0"/>
                                          </p:stCondLst>
                                        </p:cTn>
                                        <p:tgtEl>
                                          <p:spTgt spid="6"/>
                                        </p:tgtEl>
                                        <p:attrNameLst>
                                          <p:attrName>style.visibility</p:attrName>
                                        </p:attrNameLst>
                                      </p:cBhvr>
                                      <p:to>
                                        <p:strVal val="visible"/>
                                      </p:to>
                                    </p:set>
                                    <p:animEffect transition="in" filter="fade">
                                      <p:cBhvr>
                                        <p:cTn id="65" dur="250"/>
                                        <p:tgtEl>
                                          <p:spTgt spid="6"/>
                                        </p:tgtEl>
                                      </p:cBhvr>
                                    </p:animEffect>
                                  </p:childTnLst>
                                </p:cTn>
                              </p:par>
                              <p:par>
                                <p:cTn id="66" presetID="42" presetClass="path" presetSubtype="0" accel="50000" decel="50000" fill="hold" grpId="2" nodeType="withEffect">
                                  <p:stCondLst>
                                    <p:cond delay="250"/>
                                  </p:stCondLst>
                                  <p:childTnLst>
                                    <p:animMotion origin="layout" path="M -5.55556E-7 1.11111E-6 L 0.18576 0.14236 " pathEditMode="relative" rAng="0" ptsTypes="AA">
                                      <p:cBhvr>
                                        <p:cTn id="67" dur="1750" fill="hold"/>
                                        <p:tgtEl>
                                          <p:spTgt spid="6"/>
                                        </p:tgtEl>
                                        <p:attrNameLst>
                                          <p:attrName>ppt_x</p:attrName>
                                          <p:attrName>ppt_y</p:attrName>
                                        </p:attrNameLst>
                                      </p:cBhvr>
                                      <p:rCtr x="9288" y="7106"/>
                                    </p:animMotion>
                                  </p:childTnLst>
                                </p:cTn>
                              </p:par>
                              <p:par>
                                <p:cTn id="68" presetID="10" presetClass="exit" presetSubtype="0" fill="hold" grpId="1" nodeType="withEffect">
                                  <p:stCondLst>
                                    <p:cond delay="250"/>
                                  </p:stCondLst>
                                  <p:childTnLst>
                                    <p:animEffect transition="out" filter="fade">
                                      <p:cBhvr>
                                        <p:cTn id="69" dur="1250"/>
                                        <p:tgtEl>
                                          <p:spTgt spid="3074"/>
                                        </p:tgtEl>
                                      </p:cBhvr>
                                    </p:animEffect>
                                    <p:set>
                                      <p:cBhvr>
                                        <p:cTn id="70" dur="1" fill="hold">
                                          <p:stCondLst>
                                            <p:cond delay="1249"/>
                                          </p:stCondLst>
                                        </p:cTn>
                                        <p:tgtEl>
                                          <p:spTgt spid="3074"/>
                                        </p:tgtEl>
                                        <p:attrNameLst>
                                          <p:attrName>style.visibility</p:attrName>
                                        </p:attrNameLst>
                                      </p:cBhvr>
                                      <p:to>
                                        <p:strVal val="hidden"/>
                                      </p:to>
                                    </p:set>
                                  </p:childTnLst>
                                </p:cTn>
                              </p:par>
                              <p:par>
                                <p:cTn id="71" presetID="23" presetClass="entr" presetSubtype="16" fill="hold" grpId="1"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p:cTn id="73" dur="500" fill="hold"/>
                                        <p:tgtEl>
                                          <p:spTgt spid="9"/>
                                        </p:tgtEl>
                                        <p:attrNameLst>
                                          <p:attrName>ppt_w</p:attrName>
                                        </p:attrNameLst>
                                      </p:cBhvr>
                                      <p:tavLst>
                                        <p:tav tm="0">
                                          <p:val>
                                            <p:fltVal val="0"/>
                                          </p:val>
                                        </p:tav>
                                        <p:tav tm="100000">
                                          <p:val>
                                            <p:strVal val="#ppt_w"/>
                                          </p:val>
                                        </p:tav>
                                      </p:tavLst>
                                    </p:anim>
                                    <p:anim calcmode="lin" valueType="num">
                                      <p:cBhvr>
                                        <p:cTn id="74" dur="500" fill="hold"/>
                                        <p:tgtEl>
                                          <p:spTgt spid="9"/>
                                        </p:tgtEl>
                                        <p:attrNameLst>
                                          <p:attrName>ppt_h</p:attrName>
                                        </p:attrNameLst>
                                      </p:cBhvr>
                                      <p:tavLst>
                                        <p:tav tm="0">
                                          <p:val>
                                            <p:fltVal val="0"/>
                                          </p:val>
                                        </p:tav>
                                        <p:tav tm="100000">
                                          <p:val>
                                            <p:strVal val="#ppt_h"/>
                                          </p:val>
                                        </p:tav>
                                      </p:tavLst>
                                    </p:anim>
                                  </p:childTnLst>
                                </p:cTn>
                              </p:par>
                              <p:par>
                                <p:cTn id="75" presetID="23" presetClass="entr" presetSubtype="16" fill="hold" grpId="1" nodeType="withEffect">
                                  <p:stCondLst>
                                    <p:cond delay="0"/>
                                  </p:stCondLst>
                                  <p:childTnLst>
                                    <p:set>
                                      <p:cBhvr>
                                        <p:cTn id="76" dur="1" fill="hold">
                                          <p:stCondLst>
                                            <p:cond delay="0"/>
                                          </p:stCondLst>
                                        </p:cTn>
                                        <p:tgtEl>
                                          <p:spTgt spid="10"/>
                                        </p:tgtEl>
                                        <p:attrNameLst>
                                          <p:attrName>style.visibility</p:attrName>
                                        </p:attrNameLst>
                                      </p:cBhvr>
                                      <p:to>
                                        <p:strVal val="visible"/>
                                      </p:to>
                                    </p:set>
                                    <p:anim calcmode="lin" valueType="num">
                                      <p:cBhvr>
                                        <p:cTn id="77" dur="500" fill="hold"/>
                                        <p:tgtEl>
                                          <p:spTgt spid="10"/>
                                        </p:tgtEl>
                                        <p:attrNameLst>
                                          <p:attrName>ppt_w</p:attrName>
                                        </p:attrNameLst>
                                      </p:cBhvr>
                                      <p:tavLst>
                                        <p:tav tm="0">
                                          <p:val>
                                            <p:fltVal val="0"/>
                                          </p:val>
                                        </p:tav>
                                        <p:tav tm="100000">
                                          <p:val>
                                            <p:strVal val="#ppt_w"/>
                                          </p:val>
                                        </p:tav>
                                      </p:tavLst>
                                    </p:anim>
                                    <p:anim calcmode="lin" valueType="num">
                                      <p:cBhvr>
                                        <p:cTn id="78" dur="500" fill="hold"/>
                                        <p:tgtEl>
                                          <p:spTgt spid="10"/>
                                        </p:tgtEl>
                                        <p:attrNameLst>
                                          <p:attrName>ppt_h</p:attrName>
                                        </p:attrNameLst>
                                      </p:cBhvr>
                                      <p:tavLst>
                                        <p:tav tm="0">
                                          <p:val>
                                            <p:fltVal val="0"/>
                                          </p:val>
                                        </p:tav>
                                        <p:tav tm="100000">
                                          <p:val>
                                            <p:strVal val="#ppt_h"/>
                                          </p:val>
                                        </p:tav>
                                      </p:tavLst>
                                    </p:anim>
                                  </p:childTnLst>
                                </p:cTn>
                              </p:par>
                              <p:par>
                                <p:cTn id="79" presetID="8" presetClass="emph" presetSubtype="0" repeatCount="indefinite" fill="hold" grpId="0" nodeType="withEffect">
                                  <p:stCondLst>
                                    <p:cond delay="0"/>
                                  </p:stCondLst>
                                  <p:childTnLst>
                                    <p:animRot by="-21600000">
                                      <p:cBhvr>
                                        <p:cTn id="80" dur="1000" fill="hold"/>
                                        <p:tgtEl>
                                          <p:spTgt spid="9"/>
                                        </p:tgtEl>
                                        <p:attrNameLst>
                                          <p:attrName>r</p:attrName>
                                        </p:attrNameLst>
                                      </p:cBhvr>
                                    </p:animRot>
                                  </p:childTnLst>
                                </p:cTn>
                              </p:par>
                              <p:par>
                                <p:cTn id="81" presetID="8" presetClass="emph" presetSubtype="0" repeatCount="indefinite" fill="hold" grpId="0" nodeType="withEffect">
                                  <p:stCondLst>
                                    <p:cond delay="0"/>
                                  </p:stCondLst>
                                  <p:childTnLst>
                                    <p:animRot by="21600000">
                                      <p:cBhvr>
                                        <p:cTn id="82" dur="500" fill="hold"/>
                                        <p:tgtEl>
                                          <p:spTgt spid="10"/>
                                        </p:tgtEl>
                                        <p:attrNameLst>
                                          <p:attrName>r</p:attrName>
                                        </p:attrNameLst>
                                      </p:cBhvr>
                                    </p:animRot>
                                  </p:childTnLst>
                                </p:cTn>
                              </p:par>
                            </p:childTnLst>
                          </p:cTn>
                        </p:par>
                      </p:childTnLst>
                    </p:cTn>
                  </p:par>
                  <p:par>
                    <p:cTn id="83" fill="hold">
                      <p:stCondLst>
                        <p:cond delay="indefinite"/>
                      </p:stCondLst>
                      <p:childTnLst>
                        <p:par>
                          <p:cTn id="84" fill="hold">
                            <p:stCondLst>
                              <p:cond delay="0"/>
                            </p:stCondLst>
                            <p:childTnLst>
                              <p:par>
                                <p:cTn id="85" presetID="42" presetClass="entr" presetSubtype="0" fill="hold" grpId="0" nodeType="click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fade">
                                      <p:cBhvr>
                                        <p:cTn id="87" dur="1000"/>
                                        <p:tgtEl>
                                          <p:spTgt spid="7"/>
                                        </p:tgtEl>
                                      </p:cBhvr>
                                    </p:animEffect>
                                    <p:anim calcmode="lin" valueType="num">
                                      <p:cBhvr>
                                        <p:cTn id="88" dur="1000" fill="hold"/>
                                        <p:tgtEl>
                                          <p:spTgt spid="7"/>
                                        </p:tgtEl>
                                        <p:attrNameLst>
                                          <p:attrName>ppt_x</p:attrName>
                                        </p:attrNameLst>
                                      </p:cBhvr>
                                      <p:tavLst>
                                        <p:tav tm="0">
                                          <p:val>
                                            <p:strVal val="#ppt_x"/>
                                          </p:val>
                                        </p:tav>
                                        <p:tav tm="100000">
                                          <p:val>
                                            <p:strVal val="#ppt_x"/>
                                          </p:val>
                                        </p:tav>
                                      </p:tavLst>
                                    </p:anim>
                                    <p:anim calcmode="lin" valueType="num">
                                      <p:cBhvr>
                                        <p:cTn id="89" dur="1000" fill="hold"/>
                                        <p:tgtEl>
                                          <p:spTgt spid="7"/>
                                        </p:tgtEl>
                                        <p:attrNameLst>
                                          <p:attrName>ppt_y</p:attrName>
                                        </p:attrNameLst>
                                      </p:cBhvr>
                                      <p:tavLst>
                                        <p:tav tm="0">
                                          <p:val>
                                            <p:strVal val="#ppt_y+.1"/>
                                          </p:val>
                                        </p:tav>
                                        <p:tav tm="100000">
                                          <p:val>
                                            <p:strVal val="#ppt_y"/>
                                          </p:val>
                                        </p:tav>
                                      </p:tavLst>
                                    </p:anim>
                                  </p:childTnLst>
                                </p:cTn>
                              </p:par>
                              <p:par>
                                <p:cTn id="90" presetID="17" presetClass="entr" presetSubtype="10" fill="hold" grpId="3" nodeType="withEffect">
                                  <p:stCondLst>
                                    <p:cond delay="0"/>
                                  </p:stCondLst>
                                  <p:childTnLst>
                                    <p:set>
                                      <p:cBhvr>
                                        <p:cTn id="91" dur="1" fill="hold">
                                          <p:stCondLst>
                                            <p:cond delay="0"/>
                                          </p:stCondLst>
                                        </p:cTn>
                                        <p:tgtEl>
                                          <p:spTgt spid="7"/>
                                        </p:tgtEl>
                                        <p:attrNameLst>
                                          <p:attrName>style.visibility</p:attrName>
                                        </p:attrNameLst>
                                      </p:cBhvr>
                                      <p:to>
                                        <p:strVal val="visible"/>
                                      </p:to>
                                    </p:set>
                                    <p:anim calcmode="lin" valueType="num">
                                      <p:cBhvr>
                                        <p:cTn id="92" dur="1000" fill="hold"/>
                                        <p:tgtEl>
                                          <p:spTgt spid="7"/>
                                        </p:tgtEl>
                                        <p:attrNameLst>
                                          <p:attrName>ppt_w</p:attrName>
                                        </p:attrNameLst>
                                      </p:cBhvr>
                                      <p:tavLst>
                                        <p:tav tm="0">
                                          <p:val>
                                            <p:fltVal val="0"/>
                                          </p:val>
                                        </p:tav>
                                        <p:tav tm="100000">
                                          <p:val>
                                            <p:strVal val="#ppt_w"/>
                                          </p:val>
                                        </p:tav>
                                      </p:tavLst>
                                    </p:anim>
                                    <p:anim calcmode="lin" valueType="num">
                                      <p:cBhvr>
                                        <p:cTn id="93" dur="10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94" fill="hold">
                      <p:stCondLst>
                        <p:cond delay="indefinite"/>
                      </p:stCondLst>
                      <p:childTnLst>
                        <p:par>
                          <p:cTn id="95" fill="hold">
                            <p:stCondLst>
                              <p:cond delay="0"/>
                            </p:stCondLst>
                            <p:childTnLst>
                              <p:par>
                                <p:cTn id="96" presetID="47" presetClass="entr" presetSubtype="0" fill="hold" grpId="0" nodeType="clickEffect">
                                  <p:stCondLst>
                                    <p:cond delay="0"/>
                                  </p:stCondLst>
                                  <p:childTnLst>
                                    <p:set>
                                      <p:cBhvr>
                                        <p:cTn id="97" dur="1" fill="hold">
                                          <p:stCondLst>
                                            <p:cond delay="0"/>
                                          </p:stCondLst>
                                        </p:cTn>
                                        <p:tgtEl>
                                          <p:spTgt spid="8"/>
                                        </p:tgtEl>
                                        <p:attrNameLst>
                                          <p:attrName>style.visibility</p:attrName>
                                        </p:attrNameLst>
                                      </p:cBhvr>
                                      <p:to>
                                        <p:strVal val="visible"/>
                                      </p:to>
                                    </p:set>
                                    <p:animEffect transition="in" filter="fade">
                                      <p:cBhvr>
                                        <p:cTn id="98" dur="1000"/>
                                        <p:tgtEl>
                                          <p:spTgt spid="8"/>
                                        </p:tgtEl>
                                      </p:cBhvr>
                                    </p:animEffect>
                                    <p:anim calcmode="lin" valueType="num">
                                      <p:cBhvr>
                                        <p:cTn id="99" dur="1000" fill="hold"/>
                                        <p:tgtEl>
                                          <p:spTgt spid="8"/>
                                        </p:tgtEl>
                                        <p:attrNameLst>
                                          <p:attrName>ppt_x</p:attrName>
                                        </p:attrNameLst>
                                      </p:cBhvr>
                                      <p:tavLst>
                                        <p:tav tm="0">
                                          <p:val>
                                            <p:strVal val="#ppt_x"/>
                                          </p:val>
                                        </p:tav>
                                        <p:tav tm="100000">
                                          <p:val>
                                            <p:strVal val="#ppt_x"/>
                                          </p:val>
                                        </p:tav>
                                      </p:tavLst>
                                    </p:anim>
                                    <p:anim calcmode="lin" valueType="num">
                                      <p:cBhvr>
                                        <p:cTn id="100" dur="1000" fill="hold"/>
                                        <p:tgtEl>
                                          <p:spTgt spid="8"/>
                                        </p:tgtEl>
                                        <p:attrNameLst>
                                          <p:attrName>ppt_y</p:attrName>
                                        </p:attrNameLst>
                                      </p:cBhvr>
                                      <p:tavLst>
                                        <p:tav tm="0">
                                          <p:val>
                                            <p:strVal val="#ppt_y-.1"/>
                                          </p:val>
                                        </p:tav>
                                        <p:tav tm="100000">
                                          <p:val>
                                            <p:strVal val="#ppt_y"/>
                                          </p:val>
                                        </p:tav>
                                      </p:tavLst>
                                    </p:anim>
                                  </p:childTnLst>
                                </p:cTn>
                              </p:par>
                              <p:par>
                                <p:cTn id="101" presetID="17" presetClass="entr" presetSubtype="10" fill="hold" grpId="3" nodeType="withEffect">
                                  <p:stCondLst>
                                    <p:cond delay="0"/>
                                  </p:stCondLst>
                                  <p:childTnLst>
                                    <p:set>
                                      <p:cBhvr>
                                        <p:cTn id="102" dur="1" fill="hold">
                                          <p:stCondLst>
                                            <p:cond delay="0"/>
                                          </p:stCondLst>
                                        </p:cTn>
                                        <p:tgtEl>
                                          <p:spTgt spid="8"/>
                                        </p:tgtEl>
                                        <p:attrNameLst>
                                          <p:attrName>style.visibility</p:attrName>
                                        </p:attrNameLst>
                                      </p:cBhvr>
                                      <p:to>
                                        <p:strVal val="visible"/>
                                      </p:to>
                                    </p:set>
                                    <p:anim calcmode="lin" valueType="num">
                                      <p:cBhvr>
                                        <p:cTn id="103" dur="1000" fill="hold"/>
                                        <p:tgtEl>
                                          <p:spTgt spid="8"/>
                                        </p:tgtEl>
                                        <p:attrNameLst>
                                          <p:attrName>ppt_w</p:attrName>
                                        </p:attrNameLst>
                                      </p:cBhvr>
                                      <p:tavLst>
                                        <p:tav tm="0">
                                          <p:val>
                                            <p:fltVal val="0"/>
                                          </p:val>
                                        </p:tav>
                                        <p:tav tm="100000">
                                          <p:val>
                                            <p:strVal val="#ppt_w"/>
                                          </p:val>
                                        </p:tav>
                                      </p:tavLst>
                                    </p:anim>
                                    <p:anim calcmode="lin" valueType="num">
                                      <p:cBhvr>
                                        <p:cTn id="104" dur="10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42" presetClass="path" presetSubtype="0" accel="50000" decel="50000" fill="hold" grpId="2" nodeType="clickEffect">
                                  <p:stCondLst>
                                    <p:cond delay="0"/>
                                  </p:stCondLst>
                                  <p:childTnLst>
                                    <p:animMotion origin="layout" path="M -2.77778E-7 3.7037E-6 L 0.01198 0.08287 " pathEditMode="relative" rAng="0" ptsTypes="AA">
                                      <p:cBhvr>
                                        <p:cTn id="108" dur="1250" fill="hold"/>
                                        <p:tgtEl>
                                          <p:spTgt spid="7"/>
                                        </p:tgtEl>
                                        <p:attrNameLst>
                                          <p:attrName>ppt_x</p:attrName>
                                          <p:attrName>ppt_y</p:attrName>
                                        </p:attrNameLst>
                                      </p:cBhvr>
                                      <p:rCtr x="590" y="4144"/>
                                    </p:animMotion>
                                  </p:childTnLst>
                                </p:cTn>
                              </p:par>
                              <p:par>
                                <p:cTn id="109" presetID="42" presetClass="path" presetSubtype="0" accel="50000" decel="50000" fill="hold" grpId="2" nodeType="withEffect">
                                  <p:stCondLst>
                                    <p:cond delay="0"/>
                                  </p:stCondLst>
                                  <p:childTnLst>
                                    <p:animMotion origin="layout" path="M 3.05556E-6 2.59259E-6 L 0.01892 0.06134 " pathEditMode="relative" rAng="0" ptsTypes="AA">
                                      <p:cBhvr>
                                        <p:cTn id="110" dur="1250" fill="hold"/>
                                        <p:tgtEl>
                                          <p:spTgt spid="8"/>
                                        </p:tgtEl>
                                        <p:attrNameLst>
                                          <p:attrName>ppt_x</p:attrName>
                                          <p:attrName>ppt_y</p:attrName>
                                        </p:attrNameLst>
                                      </p:cBhvr>
                                      <p:rCtr x="938" y="3056"/>
                                    </p:animMotion>
                                  </p:childTnLst>
                                </p:cTn>
                              </p:par>
                              <p:par>
                                <p:cTn id="111" presetID="53" presetClass="exit" presetSubtype="32" fill="hold" grpId="1" nodeType="withEffect">
                                  <p:stCondLst>
                                    <p:cond delay="1250"/>
                                  </p:stCondLst>
                                  <p:childTnLst>
                                    <p:anim calcmode="lin" valueType="num">
                                      <p:cBhvr>
                                        <p:cTn id="112" dur="750"/>
                                        <p:tgtEl>
                                          <p:spTgt spid="8"/>
                                        </p:tgtEl>
                                        <p:attrNameLst>
                                          <p:attrName>ppt_w</p:attrName>
                                        </p:attrNameLst>
                                      </p:cBhvr>
                                      <p:tavLst>
                                        <p:tav tm="0">
                                          <p:val>
                                            <p:strVal val="ppt_w"/>
                                          </p:val>
                                        </p:tav>
                                        <p:tav tm="100000">
                                          <p:val>
                                            <p:fltVal val="0"/>
                                          </p:val>
                                        </p:tav>
                                      </p:tavLst>
                                    </p:anim>
                                    <p:anim calcmode="lin" valueType="num">
                                      <p:cBhvr>
                                        <p:cTn id="113" dur="750"/>
                                        <p:tgtEl>
                                          <p:spTgt spid="8"/>
                                        </p:tgtEl>
                                        <p:attrNameLst>
                                          <p:attrName>ppt_h</p:attrName>
                                        </p:attrNameLst>
                                      </p:cBhvr>
                                      <p:tavLst>
                                        <p:tav tm="0">
                                          <p:val>
                                            <p:strVal val="ppt_h"/>
                                          </p:val>
                                        </p:tav>
                                        <p:tav tm="100000">
                                          <p:val>
                                            <p:fltVal val="0"/>
                                          </p:val>
                                        </p:tav>
                                      </p:tavLst>
                                    </p:anim>
                                    <p:animEffect transition="out" filter="fade">
                                      <p:cBhvr>
                                        <p:cTn id="114" dur="750"/>
                                        <p:tgtEl>
                                          <p:spTgt spid="8"/>
                                        </p:tgtEl>
                                      </p:cBhvr>
                                    </p:animEffect>
                                    <p:set>
                                      <p:cBhvr>
                                        <p:cTn id="115" dur="1" fill="hold">
                                          <p:stCondLst>
                                            <p:cond delay="749"/>
                                          </p:stCondLst>
                                        </p:cTn>
                                        <p:tgtEl>
                                          <p:spTgt spid="8"/>
                                        </p:tgtEl>
                                        <p:attrNameLst>
                                          <p:attrName>style.visibility</p:attrName>
                                        </p:attrNameLst>
                                      </p:cBhvr>
                                      <p:to>
                                        <p:strVal val="hidden"/>
                                      </p:to>
                                    </p:set>
                                  </p:childTnLst>
                                </p:cTn>
                              </p:par>
                              <p:par>
                                <p:cTn id="116" presetID="53" presetClass="exit" presetSubtype="32" fill="hold" grpId="1" nodeType="withEffect">
                                  <p:stCondLst>
                                    <p:cond delay="1250"/>
                                  </p:stCondLst>
                                  <p:childTnLst>
                                    <p:anim calcmode="lin" valueType="num">
                                      <p:cBhvr>
                                        <p:cTn id="117" dur="750"/>
                                        <p:tgtEl>
                                          <p:spTgt spid="7"/>
                                        </p:tgtEl>
                                        <p:attrNameLst>
                                          <p:attrName>ppt_w</p:attrName>
                                        </p:attrNameLst>
                                      </p:cBhvr>
                                      <p:tavLst>
                                        <p:tav tm="0">
                                          <p:val>
                                            <p:strVal val="ppt_w"/>
                                          </p:val>
                                        </p:tav>
                                        <p:tav tm="100000">
                                          <p:val>
                                            <p:fltVal val="0"/>
                                          </p:val>
                                        </p:tav>
                                      </p:tavLst>
                                    </p:anim>
                                    <p:anim calcmode="lin" valueType="num">
                                      <p:cBhvr>
                                        <p:cTn id="118" dur="750"/>
                                        <p:tgtEl>
                                          <p:spTgt spid="7"/>
                                        </p:tgtEl>
                                        <p:attrNameLst>
                                          <p:attrName>ppt_h</p:attrName>
                                        </p:attrNameLst>
                                      </p:cBhvr>
                                      <p:tavLst>
                                        <p:tav tm="0">
                                          <p:val>
                                            <p:strVal val="ppt_h"/>
                                          </p:val>
                                        </p:tav>
                                        <p:tav tm="100000">
                                          <p:val>
                                            <p:fltVal val="0"/>
                                          </p:val>
                                        </p:tav>
                                      </p:tavLst>
                                    </p:anim>
                                    <p:animEffect transition="out" filter="fade">
                                      <p:cBhvr>
                                        <p:cTn id="119" dur="750"/>
                                        <p:tgtEl>
                                          <p:spTgt spid="7"/>
                                        </p:tgtEl>
                                      </p:cBhvr>
                                    </p:animEffect>
                                    <p:set>
                                      <p:cBhvr>
                                        <p:cTn id="120" dur="1" fill="hold">
                                          <p:stCondLst>
                                            <p:cond delay="749"/>
                                          </p:stCondLst>
                                        </p:cTn>
                                        <p:tgtEl>
                                          <p:spTgt spid="7"/>
                                        </p:tgtEl>
                                        <p:attrNameLst>
                                          <p:attrName>style.visibility</p:attrName>
                                        </p:attrNameLst>
                                      </p:cBhvr>
                                      <p:to>
                                        <p:strVal val="hidden"/>
                                      </p:to>
                                    </p:set>
                                  </p:childTnLst>
                                </p:cTn>
                              </p:par>
                              <p:par>
                                <p:cTn id="121" presetID="42" presetClass="path" presetSubtype="0" accel="50000" decel="50000" fill="hold" grpId="4" nodeType="withEffect">
                                  <p:stCondLst>
                                    <p:cond delay="1250"/>
                                  </p:stCondLst>
                                  <p:childTnLst>
                                    <p:animMotion origin="layout" path="M 0.01198 0.08287 L 0.02483 0.22129 " pathEditMode="relative" rAng="0" ptsTypes="AA">
                                      <p:cBhvr>
                                        <p:cTn id="122" dur="750" fill="hold"/>
                                        <p:tgtEl>
                                          <p:spTgt spid="7"/>
                                        </p:tgtEl>
                                        <p:attrNameLst>
                                          <p:attrName>ppt_x</p:attrName>
                                          <p:attrName>ppt_y</p:attrName>
                                        </p:attrNameLst>
                                      </p:cBhvr>
                                      <p:rCtr x="642" y="6921"/>
                                    </p:animMotion>
                                  </p:childTnLst>
                                </p:cTn>
                              </p:par>
                              <p:par>
                                <p:cTn id="123" presetID="42" presetClass="path" presetSubtype="0" accel="50000" decel="50000" fill="hold" grpId="4" nodeType="withEffect">
                                  <p:stCondLst>
                                    <p:cond delay="1250"/>
                                  </p:stCondLst>
                                  <p:childTnLst>
                                    <p:animMotion origin="layout" path="M 0.01892 0.06134 L 0.03941 -0.03357 " pathEditMode="relative" rAng="0" ptsTypes="AA">
                                      <p:cBhvr>
                                        <p:cTn id="124" dur="750" fill="hold"/>
                                        <p:tgtEl>
                                          <p:spTgt spid="8"/>
                                        </p:tgtEl>
                                        <p:attrNameLst>
                                          <p:attrName>ppt_x</p:attrName>
                                          <p:attrName>ppt_y</p:attrName>
                                        </p:attrNameLst>
                                      </p:cBhvr>
                                      <p:rCtr x="1024" y="-4745"/>
                                    </p:animMotion>
                                  </p:childTnLst>
                                </p:cTn>
                              </p:par>
                              <p:par>
                                <p:cTn id="125" presetID="23" presetClass="exit" presetSubtype="32" fill="hold" grpId="4" nodeType="withEffect">
                                  <p:stCondLst>
                                    <p:cond delay="1250"/>
                                  </p:stCondLst>
                                  <p:childTnLst>
                                    <p:anim calcmode="lin" valueType="num">
                                      <p:cBhvr>
                                        <p:cTn id="126" dur="750"/>
                                        <p:tgtEl>
                                          <p:spTgt spid="9"/>
                                        </p:tgtEl>
                                        <p:attrNameLst>
                                          <p:attrName>ppt_w</p:attrName>
                                        </p:attrNameLst>
                                      </p:cBhvr>
                                      <p:tavLst>
                                        <p:tav tm="0">
                                          <p:val>
                                            <p:strVal val="ppt_w"/>
                                          </p:val>
                                        </p:tav>
                                        <p:tav tm="100000">
                                          <p:val>
                                            <p:fltVal val="0"/>
                                          </p:val>
                                        </p:tav>
                                      </p:tavLst>
                                    </p:anim>
                                    <p:anim calcmode="lin" valueType="num">
                                      <p:cBhvr>
                                        <p:cTn id="127" dur="750"/>
                                        <p:tgtEl>
                                          <p:spTgt spid="9"/>
                                        </p:tgtEl>
                                        <p:attrNameLst>
                                          <p:attrName>ppt_h</p:attrName>
                                        </p:attrNameLst>
                                      </p:cBhvr>
                                      <p:tavLst>
                                        <p:tav tm="0">
                                          <p:val>
                                            <p:strVal val="ppt_h"/>
                                          </p:val>
                                        </p:tav>
                                        <p:tav tm="100000">
                                          <p:val>
                                            <p:fltVal val="0"/>
                                          </p:val>
                                        </p:tav>
                                      </p:tavLst>
                                    </p:anim>
                                    <p:set>
                                      <p:cBhvr>
                                        <p:cTn id="128" dur="1" fill="hold">
                                          <p:stCondLst>
                                            <p:cond delay="749"/>
                                          </p:stCondLst>
                                        </p:cTn>
                                        <p:tgtEl>
                                          <p:spTgt spid="9"/>
                                        </p:tgtEl>
                                        <p:attrNameLst>
                                          <p:attrName>style.visibility</p:attrName>
                                        </p:attrNameLst>
                                      </p:cBhvr>
                                      <p:to>
                                        <p:strVal val="hidden"/>
                                      </p:to>
                                    </p:set>
                                  </p:childTnLst>
                                </p:cTn>
                              </p:par>
                              <p:par>
                                <p:cTn id="129" presetID="23" presetClass="exit" presetSubtype="32" fill="hold" grpId="4" nodeType="withEffect">
                                  <p:stCondLst>
                                    <p:cond delay="1250"/>
                                  </p:stCondLst>
                                  <p:childTnLst>
                                    <p:anim calcmode="lin" valueType="num">
                                      <p:cBhvr>
                                        <p:cTn id="130" dur="750"/>
                                        <p:tgtEl>
                                          <p:spTgt spid="10"/>
                                        </p:tgtEl>
                                        <p:attrNameLst>
                                          <p:attrName>ppt_w</p:attrName>
                                        </p:attrNameLst>
                                      </p:cBhvr>
                                      <p:tavLst>
                                        <p:tav tm="0">
                                          <p:val>
                                            <p:strVal val="ppt_w"/>
                                          </p:val>
                                        </p:tav>
                                        <p:tav tm="100000">
                                          <p:val>
                                            <p:fltVal val="0"/>
                                          </p:val>
                                        </p:tav>
                                      </p:tavLst>
                                    </p:anim>
                                    <p:anim calcmode="lin" valueType="num">
                                      <p:cBhvr>
                                        <p:cTn id="131" dur="750"/>
                                        <p:tgtEl>
                                          <p:spTgt spid="10"/>
                                        </p:tgtEl>
                                        <p:attrNameLst>
                                          <p:attrName>ppt_h</p:attrName>
                                        </p:attrNameLst>
                                      </p:cBhvr>
                                      <p:tavLst>
                                        <p:tav tm="0">
                                          <p:val>
                                            <p:strVal val="ppt_h"/>
                                          </p:val>
                                        </p:tav>
                                        <p:tav tm="100000">
                                          <p:val>
                                            <p:fltVal val="0"/>
                                          </p:val>
                                        </p:tav>
                                      </p:tavLst>
                                    </p:anim>
                                    <p:set>
                                      <p:cBhvr>
                                        <p:cTn id="132" dur="1" fill="hold">
                                          <p:stCondLst>
                                            <p:cond delay="749"/>
                                          </p:stCondLst>
                                        </p:cTn>
                                        <p:tgtEl>
                                          <p:spTgt spid="10"/>
                                        </p:tgtEl>
                                        <p:attrNameLst>
                                          <p:attrName>style.visibility</p:attrName>
                                        </p:attrNameLst>
                                      </p:cBhvr>
                                      <p:to>
                                        <p:strVal val="hidden"/>
                                      </p:to>
                                    </p:set>
                                  </p:childTnLst>
                                </p:cTn>
                              </p:par>
                              <p:par>
                                <p:cTn id="133" presetID="42" presetClass="path" presetSubtype="0" accel="50000" decel="50000" fill="hold" grpId="5" nodeType="withEffect">
                                  <p:stCondLst>
                                    <p:cond delay="1250"/>
                                  </p:stCondLst>
                                  <p:childTnLst>
                                    <p:animMotion origin="layout" path="M 2.22222E-6 3.7037E-6 L 0.03889 0.10972 " pathEditMode="relative" rAng="0" ptsTypes="AA">
                                      <p:cBhvr>
                                        <p:cTn id="134" dur="750" fill="hold"/>
                                        <p:tgtEl>
                                          <p:spTgt spid="9"/>
                                        </p:tgtEl>
                                        <p:attrNameLst>
                                          <p:attrName>ppt_x</p:attrName>
                                          <p:attrName>ppt_y</p:attrName>
                                        </p:attrNameLst>
                                      </p:cBhvr>
                                      <p:rCtr x="1944" y="5486"/>
                                    </p:animMotion>
                                  </p:childTnLst>
                                </p:cTn>
                              </p:par>
                              <p:par>
                                <p:cTn id="135" presetID="42" presetClass="path" presetSubtype="0" accel="50000" decel="50000" fill="hold" grpId="5" nodeType="withEffect">
                                  <p:stCondLst>
                                    <p:cond delay="1250"/>
                                  </p:stCondLst>
                                  <p:childTnLst>
                                    <p:animMotion origin="layout" path="M -1.11111E-6 5.55112E-17 L 0.03646 0.11227 " pathEditMode="relative" rAng="0" ptsTypes="AA">
                                      <p:cBhvr>
                                        <p:cTn id="136" dur="750" fill="hold"/>
                                        <p:tgtEl>
                                          <p:spTgt spid="10"/>
                                        </p:tgtEl>
                                        <p:attrNameLst>
                                          <p:attrName>ppt_x</p:attrName>
                                          <p:attrName>ppt_y</p:attrName>
                                        </p:attrNameLst>
                                      </p:cBhvr>
                                      <p:rCtr x="1823" y="56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2" grpId="2"/>
      <p:bldP spid="3074" grpId="1"/>
      <p:bldP spid="4" grpId="0"/>
      <p:bldP spid="4" grpId="1"/>
      <p:bldP spid="4" grpId="2"/>
      <p:bldP spid="4" grpId="3"/>
      <p:bldP spid="6" grpId="1"/>
      <p:bldP spid="6" grpId="2"/>
      <p:bldP spid="7" grpId="0"/>
      <p:bldP spid="7" grpId="1"/>
      <p:bldP spid="7" grpId="2"/>
      <p:bldP spid="7" grpId="3"/>
      <p:bldP spid="7" grpId="4"/>
      <p:bldP spid="8" grpId="0"/>
      <p:bldP spid="8" grpId="1"/>
      <p:bldP spid="8" grpId="2"/>
      <p:bldP spid="8" grpId="3"/>
      <p:bldP spid="8" grpId="4"/>
      <p:bldP spid="9" grpId="0" animBg="1"/>
      <p:bldP spid="9" grpId="1" animBg="1"/>
      <p:bldP spid="9" grpId="2" animBg="1"/>
      <p:bldP spid="9" grpId="3" animBg="1"/>
      <p:bldP spid="9" grpId="4" animBg="1"/>
      <p:bldP spid="9" grpId="5" animBg="1"/>
      <p:bldP spid="10" grpId="0" animBg="1"/>
      <p:bldP spid="10" grpId="1" animBg="1"/>
      <p:bldP spid="10" grpId="2" animBg="1"/>
      <p:bldP spid="10" grpId="3" animBg="1"/>
      <p:bldP spid="10" grpId="4" animBg="1"/>
      <p:bldP spid="10" grpId="5" animBg="1"/>
      <p:bldP spid="3" grpId="0"/>
      <p:bldP spid="3" grpId="1"/>
      <p:bldP spid="11" grpId="0"/>
      <p:bldP spid="11" grpId="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hidden="1">
            <a:extLst>
              <a:ext uri="{FF2B5EF4-FFF2-40B4-BE49-F238E27FC236}">
                <a16:creationId xmlns:a16="http://schemas.microsoft.com/office/drawing/2014/main" id="{D1DA0444-4F28-9F8D-533E-E41B8115D3E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4" name="Down Arrow 14">
            <a:extLst>
              <a:ext uri="{FF2B5EF4-FFF2-40B4-BE49-F238E27FC236}">
                <a16:creationId xmlns:a16="http://schemas.microsoft.com/office/drawing/2014/main" id="{18E31583-E9FC-3178-293B-497664C1CEB2}"/>
              </a:ext>
            </a:extLst>
          </p:cNvPr>
          <p:cNvSpPr/>
          <p:nvPr/>
        </p:nvSpPr>
        <p:spPr>
          <a:xfrm rot="10800000">
            <a:off x="7140957" y="2675036"/>
            <a:ext cx="323891" cy="4061352"/>
          </a:xfrm>
          <a:prstGeom prst="upArrow">
            <a:avLst>
              <a:gd name="adj1" fmla="val 44338"/>
              <a:gd name="adj2" fmla="val 98560"/>
            </a:avLst>
          </a:prstGeom>
          <a:solidFill>
            <a:srgbClr val="000000"/>
          </a:solidFill>
          <a:ln w="25400" cap="flat" cmpd="sng" algn="ctr">
            <a:solidFill>
              <a:srgbClr val="FF0000"/>
            </a:solidFill>
            <a:prstDash val="solid"/>
          </a:ln>
          <a:effectLst>
            <a:glow rad="50800">
              <a:srgbClr val="FFFFFF"/>
            </a:glow>
          </a:effectLst>
          <a:scene3d>
            <a:camera prst="orthographicFront"/>
            <a:lightRig rig="threePt" dir="t"/>
          </a:scene3d>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5" name="Up Arrow 13">
            <a:extLst>
              <a:ext uri="{FF2B5EF4-FFF2-40B4-BE49-F238E27FC236}">
                <a16:creationId xmlns:a16="http://schemas.microsoft.com/office/drawing/2014/main" id="{9240927F-FFFD-4646-6B56-2398905ABA88}"/>
              </a:ext>
            </a:extLst>
          </p:cNvPr>
          <p:cNvSpPr/>
          <p:nvPr/>
        </p:nvSpPr>
        <p:spPr>
          <a:xfrm>
            <a:off x="1385018" y="109359"/>
            <a:ext cx="323891" cy="2533634"/>
          </a:xfrm>
          <a:prstGeom prst="upArrow">
            <a:avLst>
              <a:gd name="adj1" fmla="val 44338"/>
              <a:gd name="adj2" fmla="val 98560"/>
            </a:avLst>
          </a:prstGeom>
          <a:solidFill>
            <a:srgbClr val="FFFFFF"/>
          </a:solidFill>
          <a:ln w="25400" cap="flat" cmpd="sng" algn="ctr">
            <a:solidFill>
              <a:srgbClr val="FFFF00"/>
            </a:solidFill>
            <a:prstDash val="solid"/>
          </a:ln>
          <a:effectLst>
            <a:glow rad="63500">
              <a:srgbClr val="000000"/>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6" name="is">
            <a:extLst>
              <a:ext uri="{FF2B5EF4-FFF2-40B4-BE49-F238E27FC236}">
                <a16:creationId xmlns:a16="http://schemas.microsoft.com/office/drawing/2014/main" id="{0303C996-160A-7B2A-C946-706B2E875D4C}"/>
              </a:ext>
            </a:extLst>
          </p:cNvPr>
          <p:cNvSpPr txBox="1">
            <a:spLocks/>
          </p:cNvSpPr>
          <p:nvPr/>
        </p:nvSpPr>
        <p:spPr>
          <a:xfrm>
            <a:off x="4447156" y="975200"/>
            <a:ext cx="97672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2" name="Rectangle 2">
            <a:extLst>
              <a:ext uri="{FF2B5EF4-FFF2-40B4-BE49-F238E27FC236}">
                <a16:creationId xmlns:a16="http://schemas.microsoft.com/office/drawing/2014/main" id="{10129C0B-9073-79AB-2F78-31E552D6D9B1}"/>
              </a:ext>
            </a:extLst>
          </p:cNvPr>
          <p:cNvSpPr txBox="1">
            <a:spLocks noChangeArrowheads="1"/>
          </p:cNvSpPr>
          <p:nvPr/>
        </p:nvSpPr>
        <p:spPr bwMode="auto">
          <a:xfrm>
            <a:off x="3470031" y="1695450"/>
            <a:ext cx="1768720" cy="7840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know</a:t>
            </a:r>
          </a:p>
        </p:txBody>
      </p:sp>
      <p:sp>
        <p:nvSpPr>
          <p:cNvPr id="13" name="Final">
            <a:extLst>
              <a:ext uri="{FF2B5EF4-FFF2-40B4-BE49-F238E27FC236}">
                <a16:creationId xmlns:a16="http://schemas.microsoft.com/office/drawing/2014/main" id="{1ABC17AC-B747-399C-2880-27643BF16470}"/>
              </a:ext>
            </a:extLst>
          </p:cNvPr>
          <p:cNvSpPr txBox="1">
            <a:spLocks noChangeArrowheads="1"/>
          </p:cNvSpPr>
          <p:nvPr/>
        </p:nvSpPr>
        <p:spPr bwMode="auto">
          <a:xfrm>
            <a:off x="457200" y="343821"/>
            <a:ext cx="8229600" cy="6072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CC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there is no other</a:t>
            </a:r>
            <a:br>
              <a:rPr lang="en-US" altLang="en-US" b="1" kern="0" dirty="0">
                <a:ln w="17780" cmpd="sng">
                  <a:solidFill>
                    <a:srgbClr val="CC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CC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the LORD Himself is God in heaven</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br>
              <a:rPr lang="en-US" altLang="en-US" sz="4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00FF00"/>
                  </a:solidFill>
                  <a:prstDash val="solid"/>
                  <a:miter lim="800000"/>
                </a:ln>
                <a:solidFill>
                  <a:srgbClr val="92D050"/>
                </a:solidFill>
                <a:effectLst>
                  <a:glow rad="101600">
                    <a:schemeClr val="tx1"/>
                  </a:glow>
                  <a:outerShdw blurRad="50800" algn="tl" rotWithShape="0">
                    <a:srgbClr val="000000"/>
                  </a:outerShdw>
                </a:effectLst>
                <a:latin typeface="Calibri" panose="020F0502020204030204" pitchFamily="34" charset="0"/>
              </a:rPr>
              <a:t>above and on the earth beneath</a:t>
            </a:r>
            <a:br>
              <a:rPr lang="en-US" altLang="en-US" b="1" kern="0" dirty="0">
                <a:ln w="17780" cmpd="sng">
                  <a:solidFill>
                    <a:srgbClr val="00FF00"/>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66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consider it in your heart</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14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know</a:t>
            </a:r>
            <a:endParaRPr lang="en-US" altLang="en-US" sz="3200" b="1" i="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519552"/>
            <a:ext cx="8229600" cy="3818897"/>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"Therefore know this day, and consider it in your heart, that the LORD Himself is God in heaven above and on the earth beneath; there is no other."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Deuteronomy 4:39 </a:t>
            </a:r>
          </a:p>
        </p:txBody>
      </p:sp>
      <p:sp>
        <p:nvSpPr>
          <p:cNvPr id="2" name="God">
            <a:extLst>
              <a:ext uri="{FF2B5EF4-FFF2-40B4-BE49-F238E27FC236}">
                <a16:creationId xmlns:a16="http://schemas.microsoft.com/office/drawing/2014/main" id="{02D35834-3270-1082-EEAD-79A8CFF41062}"/>
              </a:ext>
            </a:extLst>
          </p:cNvPr>
          <p:cNvSpPr txBox="1">
            <a:spLocks noChangeArrowheads="1"/>
          </p:cNvSpPr>
          <p:nvPr/>
        </p:nvSpPr>
        <p:spPr bwMode="auto">
          <a:xfrm>
            <a:off x="4491989" y="3044444"/>
            <a:ext cx="1546250" cy="76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a:t>
            </a:r>
          </a:p>
        </p:txBody>
      </p:sp>
      <p:sp>
        <p:nvSpPr>
          <p:cNvPr id="4" name="in">
            <a:extLst>
              <a:ext uri="{FF2B5EF4-FFF2-40B4-BE49-F238E27FC236}">
                <a16:creationId xmlns:a16="http://schemas.microsoft.com/office/drawing/2014/main" id="{CE4D6A0D-8A4C-9D50-0A1B-66060FEF01D1}"/>
              </a:ext>
            </a:extLst>
          </p:cNvPr>
          <p:cNvSpPr>
            <a:spLocks noChangeArrowheads="1"/>
          </p:cNvSpPr>
          <p:nvPr/>
        </p:nvSpPr>
        <p:spPr bwMode="auto">
          <a:xfrm>
            <a:off x="5686842" y="3044597"/>
            <a:ext cx="800100" cy="759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5" name="Oval 44">
            <a:extLst>
              <a:ext uri="{FF2B5EF4-FFF2-40B4-BE49-F238E27FC236}">
                <a16:creationId xmlns:a16="http://schemas.microsoft.com/office/drawing/2014/main" id="{30D83CF5-24E7-BA68-7628-747BD9F168E3}"/>
              </a:ext>
            </a:extLst>
          </p:cNvPr>
          <p:cNvSpPr/>
          <p:nvPr/>
        </p:nvSpPr>
        <p:spPr>
          <a:xfrm>
            <a:off x="4168093" y="3155522"/>
            <a:ext cx="594360" cy="594360"/>
          </a:xfrm>
          <a:prstGeom prst="ellipse">
            <a:avLst/>
          </a:prstGeom>
          <a:noFill/>
          <a:ln w="57150" cap="flat" cmpd="sng" algn="ctr">
            <a:solidFill>
              <a:srgbClr val="FF0000"/>
            </a:solidFill>
            <a:prstDash val="solid"/>
          </a:ln>
          <a:effectLst>
            <a:glow rad="38100">
              <a:schemeClr val="tx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6" name="Oval 44">
            <a:extLst>
              <a:ext uri="{FF2B5EF4-FFF2-40B4-BE49-F238E27FC236}">
                <a16:creationId xmlns:a16="http://schemas.microsoft.com/office/drawing/2014/main" id="{652BD81D-20D5-8ACE-AF2E-7F1810A84C2F}"/>
              </a:ext>
            </a:extLst>
          </p:cNvPr>
          <p:cNvSpPr/>
          <p:nvPr/>
        </p:nvSpPr>
        <p:spPr>
          <a:xfrm>
            <a:off x="1834470" y="4494747"/>
            <a:ext cx="594360" cy="594360"/>
          </a:xfrm>
          <a:prstGeom prst="ellipse">
            <a:avLst/>
          </a:prstGeom>
          <a:noFill/>
          <a:ln w="57150" cap="flat" cmpd="sng" algn="ctr">
            <a:solidFill>
              <a:srgbClr val="FF0000"/>
            </a:solidFill>
            <a:prstDash val="solid"/>
          </a:ln>
          <a:effectLst>
            <a:glow rad="38100">
              <a:schemeClr val="tx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7" name="Rectangle 2">
            <a:extLst>
              <a:ext uri="{FF2B5EF4-FFF2-40B4-BE49-F238E27FC236}">
                <a16:creationId xmlns:a16="http://schemas.microsoft.com/office/drawing/2014/main" id="{1A4E4B5B-902A-4C11-EDF7-98071C97411D}"/>
              </a:ext>
            </a:extLst>
          </p:cNvPr>
          <p:cNvSpPr txBox="1">
            <a:spLocks noChangeArrowheads="1"/>
          </p:cNvSpPr>
          <p:nvPr/>
        </p:nvSpPr>
        <p:spPr bwMode="auto">
          <a:xfrm>
            <a:off x="264319" y="4373526"/>
            <a:ext cx="4495249" cy="7961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 is no other</a:t>
            </a:r>
          </a:p>
        </p:txBody>
      </p:sp>
      <p:sp>
        <p:nvSpPr>
          <p:cNvPr id="8" name="Rectangle 2">
            <a:extLst>
              <a:ext uri="{FF2B5EF4-FFF2-40B4-BE49-F238E27FC236}">
                <a16:creationId xmlns:a16="http://schemas.microsoft.com/office/drawing/2014/main" id="{CC32EA85-6443-7949-49F4-2F2221ACCEE5}"/>
              </a:ext>
            </a:extLst>
          </p:cNvPr>
          <p:cNvSpPr txBox="1">
            <a:spLocks noChangeArrowheads="1"/>
          </p:cNvSpPr>
          <p:nvPr/>
        </p:nvSpPr>
        <p:spPr bwMode="auto">
          <a:xfrm>
            <a:off x="7453314" y="2364118"/>
            <a:ext cx="1164534" cy="786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a:t>
            </a:r>
          </a:p>
        </p:txBody>
      </p:sp>
      <p:sp>
        <p:nvSpPr>
          <p:cNvPr id="9" name="Rectangle 2">
            <a:extLst>
              <a:ext uri="{FF2B5EF4-FFF2-40B4-BE49-F238E27FC236}">
                <a16:creationId xmlns:a16="http://schemas.microsoft.com/office/drawing/2014/main" id="{82037577-89BB-E530-5213-FA6D37927209}"/>
              </a:ext>
            </a:extLst>
          </p:cNvPr>
          <p:cNvSpPr txBox="1">
            <a:spLocks noChangeArrowheads="1"/>
          </p:cNvSpPr>
          <p:nvPr/>
        </p:nvSpPr>
        <p:spPr bwMode="auto">
          <a:xfrm>
            <a:off x="867508" y="3001926"/>
            <a:ext cx="7404955" cy="8556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LORD Himself is God in heaven</a:t>
            </a:r>
          </a:p>
        </p:txBody>
      </p:sp>
      <p:sp>
        <p:nvSpPr>
          <p:cNvPr id="10" name="Rectangle 2">
            <a:extLst>
              <a:ext uri="{FF2B5EF4-FFF2-40B4-BE49-F238E27FC236}">
                <a16:creationId xmlns:a16="http://schemas.microsoft.com/office/drawing/2014/main" id="{48F6B1DC-31FE-1583-0759-C33A0F60E8B1}"/>
              </a:ext>
            </a:extLst>
          </p:cNvPr>
          <p:cNvSpPr txBox="1">
            <a:spLocks noChangeArrowheads="1"/>
          </p:cNvSpPr>
          <p:nvPr/>
        </p:nvSpPr>
        <p:spPr bwMode="auto">
          <a:xfrm>
            <a:off x="383381" y="3705310"/>
            <a:ext cx="8222457" cy="7881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above and on the earth beneath</a:t>
            </a:r>
          </a:p>
        </p:txBody>
      </p:sp>
      <p:sp>
        <p:nvSpPr>
          <p:cNvPr id="11" name="Rectangle 2">
            <a:extLst>
              <a:ext uri="{FF2B5EF4-FFF2-40B4-BE49-F238E27FC236}">
                <a16:creationId xmlns:a16="http://schemas.microsoft.com/office/drawing/2014/main" id="{8CDEFFA3-4E12-72C6-D2E0-F1280F40F8DE}"/>
              </a:ext>
            </a:extLst>
          </p:cNvPr>
          <p:cNvSpPr txBox="1">
            <a:spLocks noChangeArrowheads="1"/>
          </p:cNvSpPr>
          <p:nvPr/>
        </p:nvSpPr>
        <p:spPr bwMode="auto">
          <a:xfrm>
            <a:off x="511969" y="2368880"/>
            <a:ext cx="5982615" cy="771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consider it in your heart</a:t>
            </a:r>
          </a:p>
        </p:txBody>
      </p:sp>
      <p:sp>
        <p:nvSpPr>
          <p:cNvPr id="17" name="JEHOVAH">
            <a:extLst>
              <a:ext uri="{FF2B5EF4-FFF2-40B4-BE49-F238E27FC236}">
                <a16:creationId xmlns:a16="http://schemas.microsoft.com/office/drawing/2014/main" id="{EC13BD45-5367-DB28-DEE1-95D8CC572807}"/>
              </a:ext>
            </a:extLst>
          </p:cNvPr>
          <p:cNvSpPr>
            <a:spLocks noChangeArrowheads="1"/>
          </p:cNvSpPr>
          <p:nvPr/>
        </p:nvSpPr>
        <p:spPr bwMode="auto">
          <a:xfrm>
            <a:off x="-93784" y="909289"/>
            <a:ext cx="3153506"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w="3175">
                  <a:solidFill>
                    <a:schemeClr val="tx1"/>
                  </a:solidFill>
                </a:ln>
                <a:solidFill>
                  <a:srgbClr val="CC9900"/>
                </a:solidFill>
                <a:effectLst>
                  <a:glow rad="152400">
                    <a:schemeClr val="bg1"/>
                  </a:glow>
                </a:effectLst>
                <a:uLnTx/>
                <a:uFillTx/>
                <a:latin typeface="Copperplate Gothic Bold" panose="020E0705020206020404" pitchFamily="34" charset="0"/>
                <a:cs typeface="Calibri" panose="020F0502020204030204" pitchFamily="34" charset="0"/>
              </a:rPr>
              <a:t>Jehovah</a:t>
            </a:r>
            <a:endParaRPr kumimoji="0" lang="en-US" sz="4410" b="1" i="1" u="none" strike="noStrike" kern="1200" cap="none" spc="0" normalizeH="0" baseline="0" noProof="0" dirty="0">
              <a:ln w="3175">
                <a:solidFill>
                  <a:schemeClr val="tx1"/>
                </a:solidFill>
              </a:ln>
              <a:solidFill>
                <a:srgbClr val="CC9900"/>
              </a:solidFill>
              <a:effectLst>
                <a:glow rad="152400">
                  <a:schemeClr val="bg1"/>
                </a:glow>
              </a:effectLst>
              <a:uLnTx/>
              <a:uFillTx/>
              <a:latin typeface="Copperplate Gothic Bold" panose="020E0705020206020404" pitchFamily="34" charset="0"/>
              <a:cs typeface="Calibri" panose="020F0502020204030204" pitchFamily="34" charset="0"/>
            </a:endParaRPr>
          </a:p>
        </p:txBody>
      </p:sp>
      <p:sp>
        <p:nvSpPr>
          <p:cNvPr id="18" name="Arrow">
            <a:extLst>
              <a:ext uri="{FF2B5EF4-FFF2-40B4-BE49-F238E27FC236}">
                <a16:creationId xmlns:a16="http://schemas.microsoft.com/office/drawing/2014/main" id="{12A9B8B0-24FC-C643-8620-C990AFA718C4}"/>
              </a:ext>
            </a:extLst>
          </p:cNvPr>
          <p:cNvSpPr txBox="1">
            <a:spLocks noChangeArrowheads="1"/>
          </p:cNvSpPr>
          <p:nvPr/>
        </p:nvSpPr>
        <p:spPr bwMode="auto">
          <a:xfrm>
            <a:off x="4173657" y="333354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latin typeface="Calibri" panose="020F0502020204030204" pitchFamily="34" charset="0"/>
            </a:endParaRPr>
          </a:p>
        </p:txBody>
      </p:sp>
      <p:sp>
        <p:nvSpPr>
          <p:cNvPr id="19" name="Arrow">
            <a:extLst>
              <a:ext uri="{FF2B5EF4-FFF2-40B4-BE49-F238E27FC236}">
                <a16:creationId xmlns:a16="http://schemas.microsoft.com/office/drawing/2014/main" id="{3ED4C2BF-A23C-C1D9-E7E8-881CBBFE81F5}"/>
              </a:ext>
            </a:extLst>
          </p:cNvPr>
          <p:cNvSpPr txBox="1">
            <a:spLocks noChangeArrowheads="1"/>
          </p:cNvSpPr>
          <p:nvPr/>
        </p:nvSpPr>
        <p:spPr bwMode="auto">
          <a:xfrm>
            <a:off x="4185380" y="496305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endParaRPr>
          </a:p>
        </p:txBody>
      </p:sp>
      <p:sp>
        <p:nvSpPr>
          <p:cNvPr id="20" name="in">
            <a:extLst>
              <a:ext uri="{FF2B5EF4-FFF2-40B4-BE49-F238E27FC236}">
                <a16:creationId xmlns:a16="http://schemas.microsoft.com/office/drawing/2014/main" id="{FF21DD3D-6F4E-C925-89C8-93CA35A7350D}"/>
              </a:ext>
            </a:extLst>
          </p:cNvPr>
          <p:cNvSpPr>
            <a:spLocks noChangeArrowheads="1"/>
          </p:cNvSpPr>
          <p:nvPr/>
        </p:nvSpPr>
        <p:spPr bwMode="auto">
          <a:xfrm>
            <a:off x="4171341" y="4225444"/>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21" name="in">
            <a:extLst>
              <a:ext uri="{FF2B5EF4-FFF2-40B4-BE49-F238E27FC236}">
                <a16:creationId xmlns:a16="http://schemas.microsoft.com/office/drawing/2014/main" id="{6A3F33D6-356E-2CD8-A9EE-485329C7C58A}"/>
              </a:ext>
            </a:extLst>
          </p:cNvPr>
          <p:cNvSpPr>
            <a:spLocks noChangeArrowheads="1"/>
          </p:cNvSpPr>
          <p:nvPr/>
        </p:nvSpPr>
        <p:spPr bwMode="auto">
          <a:xfrm>
            <a:off x="6136822" y="928419"/>
            <a:ext cx="802315"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22" name="=">
            <a:extLst>
              <a:ext uri="{FF2B5EF4-FFF2-40B4-BE49-F238E27FC236}">
                <a16:creationId xmlns:a16="http://schemas.microsoft.com/office/drawing/2014/main" id="{44F0888B-39C8-7A47-C7C1-018E99545ADD}"/>
              </a:ext>
            </a:extLst>
          </p:cNvPr>
          <p:cNvSpPr>
            <a:spLocks noChangeArrowheads="1"/>
          </p:cNvSpPr>
          <p:nvPr/>
        </p:nvSpPr>
        <p:spPr bwMode="auto">
          <a:xfrm>
            <a:off x="4511311" y="907813"/>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3" name="Rectangle 2">
            <a:extLst>
              <a:ext uri="{FF2B5EF4-FFF2-40B4-BE49-F238E27FC236}">
                <a16:creationId xmlns:a16="http://schemas.microsoft.com/office/drawing/2014/main" id="{A02A10FC-DF2D-5DE5-6081-050408B0CA16}"/>
              </a:ext>
            </a:extLst>
          </p:cNvPr>
          <p:cNvSpPr txBox="1">
            <a:spLocks noChangeArrowheads="1"/>
          </p:cNvSpPr>
          <p:nvPr/>
        </p:nvSpPr>
        <p:spPr bwMode="auto">
          <a:xfrm>
            <a:off x="6548002" y="22982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24" name="Rectangle 2">
            <a:extLst>
              <a:ext uri="{FF2B5EF4-FFF2-40B4-BE49-F238E27FC236}">
                <a16:creationId xmlns:a16="http://schemas.microsoft.com/office/drawing/2014/main" id="{8B0EBEC0-DE42-B2EA-F552-8743D6D912C5}"/>
              </a:ext>
            </a:extLst>
          </p:cNvPr>
          <p:cNvSpPr txBox="1">
            <a:spLocks noChangeArrowheads="1"/>
          </p:cNvSpPr>
          <p:nvPr/>
        </p:nvSpPr>
        <p:spPr bwMode="auto">
          <a:xfrm>
            <a:off x="1808482" y="22982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25" name="Oval 24">
            <a:extLst>
              <a:ext uri="{FF2B5EF4-FFF2-40B4-BE49-F238E27FC236}">
                <a16:creationId xmlns:a16="http://schemas.microsoft.com/office/drawing/2014/main" id="{7DBA9208-1E3C-A713-1ACB-A04E961C8BB5}"/>
              </a:ext>
            </a:extLst>
          </p:cNvPr>
          <p:cNvSpPr/>
          <p:nvPr/>
        </p:nvSpPr>
        <p:spPr>
          <a:xfrm>
            <a:off x="2301412" y="1643864"/>
            <a:ext cx="4022892" cy="2630184"/>
          </a:xfrm>
          <a:prstGeom prst="ellipse">
            <a:avLst/>
          </a:prstGeom>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scene3d>
            <a:camera prst="orthographicFront"/>
            <a:lightRig rig="flat" dir="t"/>
          </a:scene3d>
          <a:sp3d prstMaterial="plastic">
            <a:bevelT w="254000" h="254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effectLst>
                  <a:glow rad="127000">
                    <a:schemeClr val="tx1"/>
                  </a:glow>
                </a:effectLst>
              </a:rPr>
              <a:t>Time</a:t>
            </a:r>
          </a:p>
          <a:p>
            <a:pPr algn="ctr"/>
            <a:r>
              <a:rPr lang="en-US" sz="2800" b="1" dirty="0">
                <a:effectLst>
                  <a:glow rad="127000">
                    <a:schemeClr val="tx1"/>
                  </a:glow>
                </a:effectLst>
              </a:rPr>
              <a:t>Experiential</a:t>
            </a:r>
          </a:p>
          <a:p>
            <a:pPr algn="ctr"/>
            <a:r>
              <a:rPr lang="en-US" sz="4000" b="1" dirty="0">
                <a:effectLst>
                  <a:glow rad="127000">
                    <a:schemeClr val="tx1"/>
                  </a:glow>
                </a:effectLst>
              </a:rPr>
              <a:t>UNIVERSE</a:t>
            </a:r>
            <a:r>
              <a:rPr lang="en-US" sz="2800" b="1" dirty="0">
                <a:effectLst>
                  <a:glow rad="127000">
                    <a:schemeClr val="tx1"/>
                  </a:glow>
                </a:effectLst>
              </a:rPr>
              <a:t> Discoverable</a:t>
            </a:r>
          </a:p>
          <a:p>
            <a:pPr algn="ctr"/>
            <a:r>
              <a:rPr lang="en-US" sz="2800" b="1" dirty="0">
                <a:effectLst>
                  <a:glow rad="127000">
                    <a:schemeClr val="tx1"/>
                  </a:glow>
                </a:effectLst>
              </a:rPr>
              <a:t>Light</a:t>
            </a:r>
            <a:endParaRPr lang="en-US" sz="2400" b="1" dirty="0">
              <a:effectLst>
                <a:glow rad="127000">
                  <a:schemeClr val="tx1"/>
                </a:glow>
              </a:effectLst>
            </a:endParaRPr>
          </a:p>
        </p:txBody>
      </p:sp>
      <p:sp useBgFill="1">
        <p:nvSpPr>
          <p:cNvPr id="26" name="MainLastSlide">
            <a:extLst>
              <a:ext uri="{FF2B5EF4-FFF2-40B4-BE49-F238E27FC236}">
                <a16:creationId xmlns:a16="http://schemas.microsoft.com/office/drawing/2014/main" id="{F5CDEB18-0843-10BE-6568-8EADA6B3ADD5}"/>
              </a:ext>
            </a:extLst>
          </p:cNvPr>
          <p:cNvSpPr txBox="1">
            <a:spLocks noChangeArrowheads="1"/>
          </p:cNvSpPr>
          <p:nvPr/>
        </p:nvSpPr>
        <p:spPr bwMode="auto">
          <a:xfrm>
            <a:off x="279815" y="1730829"/>
            <a:ext cx="8584370" cy="3333540"/>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But the LORD shall endure forever;        He has prepared His throne for judgment. He shall judge the world in righteousness, And He shall administer judgment for the peoples in uprightness. </a:t>
            </a:r>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Psalms 9:7-8</a:t>
            </a:r>
            <a:r>
              <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p>
        </p:txBody>
      </p:sp>
      <p:sp>
        <p:nvSpPr>
          <p:cNvPr id="27" name="Title 1">
            <a:extLst>
              <a:ext uri="{FF2B5EF4-FFF2-40B4-BE49-F238E27FC236}">
                <a16:creationId xmlns:a16="http://schemas.microsoft.com/office/drawing/2014/main" id="{E3BB18D6-5D87-023A-4746-ECC6AFA3766B}"/>
              </a:ext>
            </a:extLst>
          </p:cNvPr>
          <p:cNvSpPr txBox="1">
            <a:spLocks/>
          </p:cNvSpPr>
          <p:nvPr/>
        </p:nvSpPr>
        <p:spPr>
          <a:xfrm>
            <a:off x="1084705" y="3647501"/>
            <a:ext cx="641350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He shall administer judgment</a:t>
            </a:r>
          </a:p>
        </p:txBody>
      </p:sp>
      <p:sp>
        <p:nvSpPr>
          <p:cNvPr id="28" name="Title 1">
            <a:extLst>
              <a:ext uri="{FF2B5EF4-FFF2-40B4-BE49-F238E27FC236}">
                <a16:creationId xmlns:a16="http://schemas.microsoft.com/office/drawing/2014/main" id="{32750289-6ADD-F653-7404-B3A21500ADA4}"/>
              </a:ext>
            </a:extLst>
          </p:cNvPr>
          <p:cNvSpPr txBox="1">
            <a:spLocks/>
          </p:cNvSpPr>
          <p:nvPr/>
        </p:nvSpPr>
        <p:spPr>
          <a:xfrm>
            <a:off x="165309" y="3068714"/>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He shall judge</a:t>
            </a:r>
          </a:p>
        </p:txBody>
      </p:sp>
      <p:sp>
        <p:nvSpPr>
          <p:cNvPr id="29" name="Title 1">
            <a:extLst>
              <a:ext uri="{FF2B5EF4-FFF2-40B4-BE49-F238E27FC236}">
                <a16:creationId xmlns:a16="http://schemas.microsoft.com/office/drawing/2014/main" id="{1DBFC996-6E6D-B632-B5E8-837F69CAAECC}"/>
              </a:ext>
            </a:extLst>
          </p:cNvPr>
          <p:cNvSpPr txBox="1">
            <a:spLocks/>
          </p:cNvSpPr>
          <p:nvPr/>
        </p:nvSpPr>
        <p:spPr>
          <a:xfrm>
            <a:off x="101600" y="2491800"/>
            <a:ext cx="388620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He has prepared</a:t>
            </a:r>
          </a:p>
        </p:txBody>
      </p:sp>
      <p:sp>
        <p:nvSpPr>
          <p:cNvPr id="30" name="Title 1">
            <a:extLst>
              <a:ext uri="{FF2B5EF4-FFF2-40B4-BE49-F238E27FC236}">
                <a16:creationId xmlns:a16="http://schemas.microsoft.com/office/drawing/2014/main" id="{032C00DF-13A1-F70C-6C39-41538DF4382F}"/>
              </a:ext>
            </a:extLst>
          </p:cNvPr>
          <p:cNvSpPr txBox="1">
            <a:spLocks/>
          </p:cNvSpPr>
          <p:nvPr/>
        </p:nvSpPr>
        <p:spPr>
          <a:xfrm>
            <a:off x="4782695" y="1910516"/>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endure forever</a:t>
            </a:r>
          </a:p>
        </p:txBody>
      </p:sp>
      <p:sp>
        <p:nvSpPr>
          <p:cNvPr id="31" name="Rectangle 2">
            <a:extLst>
              <a:ext uri="{FF2B5EF4-FFF2-40B4-BE49-F238E27FC236}">
                <a16:creationId xmlns:a16="http://schemas.microsoft.com/office/drawing/2014/main" id="{E865411B-2E48-453B-5EC2-500FBB851757}"/>
              </a:ext>
            </a:extLst>
          </p:cNvPr>
          <p:cNvSpPr txBox="1">
            <a:spLocks noChangeArrowheads="1"/>
          </p:cNvSpPr>
          <p:nvPr/>
        </p:nvSpPr>
        <p:spPr bwMode="auto">
          <a:xfrm>
            <a:off x="4739545" y="1818502"/>
            <a:ext cx="3373120" cy="805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endure forever</a:t>
            </a:r>
            <a:endParaRPr kumimoji="0" lang="en-US" altLang="en-US" sz="38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2" name="Rectangle 2">
            <a:extLst>
              <a:ext uri="{FF2B5EF4-FFF2-40B4-BE49-F238E27FC236}">
                <a16:creationId xmlns:a16="http://schemas.microsoft.com/office/drawing/2014/main" id="{930B41B3-A926-CB0C-92AB-5EB222A810FD}"/>
              </a:ext>
            </a:extLst>
          </p:cNvPr>
          <p:cNvSpPr txBox="1">
            <a:spLocks noChangeArrowheads="1"/>
          </p:cNvSpPr>
          <p:nvPr/>
        </p:nvSpPr>
        <p:spPr bwMode="auto">
          <a:xfrm>
            <a:off x="127000" y="2406612"/>
            <a:ext cx="3832860" cy="794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has prepared</a:t>
            </a:r>
            <a:endParaRPr kumimoji="0" lang="en-US" altLang="en-US" sz="38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3" name="Rectangle 2">
            <a:extLst>
              <a:ext uri="{FF2B5EF4-FFF2-40B4-BE49-F238E27FC236}">
                <a16:creationId xmlns:a16="http://schemas.microsoft.com/office/drawing/2014/main" id="{5D28ED0E-CEBF-50EA-41DF-BF2A91C8D0E8}"/>
              </a:ext>
            </a:extLst>
          </p:cNvPr>
          <p:cNvSpPr txBox="1">
            <a:spLocks noChangeArrowheads="1"/>
          </p:cNvSpPr>
          <p:nvPr/>
        </p:nvSpPr>
        <p:spPr bwMode="auto">
          <a:xfrm>
            <a:off x="88900" y="2990812"/>
            <a:ext cx="3401060" cy="7815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shall judge</a:t>
            </a:r>
            <a:endParaRPr kumimoji="0" lang="en-US" altLang="en-US" sz="38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5" name="Rectangle 2">
            <a:extLst>
              <a:ext uri="{FF2B5EF4-FFF2-40B4-BE49-F238E27FC236}">
                <a16:creationId xmlns:a16="http://schemas.microsoft.com/office/drawing/2014/main" id="{905CE7B7-F8CA-8955-DD62-70AE131B20E0}"/>
              </a:ext>
            </a:extLst>
          </p:cNvPr>
          <p:cNvSpPr txBox="1">
            <a:spLocks noChangeArrowheads="1"/>
          </p:cNvSpPr>
          <p:nvPr/>
        </p:nvSpPr>
        <p:spPr bwMode="auto">
          <a:xfrm>
            <a:off x="1155700" y="3562312"/>
            <a:ext cx="6283960" cy="7993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shall administer judgment</a:t>
            </a:r>
            <a:endParaRPr kumimoji="0" lang="en-US" altLang="en-US" sz="38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6" name="Rectangle 6">
            <a:extLst>
              <a:ext uri="{FF2B5EF4-FFF2-40B4-BE49-F238E27FC236}">
                <a16:creationId xmlns:a16="http://schemas.microsoft.com/office/drawing/2014/main" id="{D3AA3B93-6E04-F4EE-4574-324C675AB04A}"/>
              </a:ext>
            </a:extLst>
          </p:cNvPr>
          <p:cNvSpPr>
            <a:spLocks noChangeArrowheads="1"/>
          </p:cNvSpPr>
          <p:nvPr/>
        </p:nvSpPr>
        <p:spPr bwMode="auto">
          <a:xfrm>
            <a:off x="2383572" y="4203341"/>
            <a:ext cx="782599"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w="11430"/>
                <a:solidFill>
                  <a:srgbClr val="FF660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3077" name="Rectangle 2">
            <a:extLst>
              <a:ext uri="{FF2B5EF4-FFF2-40B4-BE49-F238E27FC236}">
                <a16:creationId xmlns:a16="http://schemas.microsoft.com/office/drawing/2014/main" id="{B4ABE498-FD93-0CE0-67D1-7C7242D8641A}"/>
              </a:ext>
            </a:extLst>
          </p:cNvPr>
          <p:cNvSpPr txBox="1">
            <a:spLocks noChangeArrowheads="1"/>
          </p:cNvSpPr>
          <p:nvPr/>
        </p:nvSpPr>
        <p:spPr bwMode="auto">
          <a:xfrm>
            <a:off x="2857500" y="4171912"/>
            <a:ext cx="2804160" cy="794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uprightness</a:t>
            </a:r>
            <a:endParaRPr kumimoji="0" lang="en-US" altLang="en-US" sz="3800" b="1" i="1"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2103220853"/>
      </p:ext>
    </p:extLst>
  </p:cSld>
  <p:clrMapOvr>
    <a:masterClrMapping/>
  </p:clrMapOvr>
  <mc:AlternateContent xmlns:mc="http://schemas.openxmlformats.org/markup-compatibility/2006" xmlns:p14="http://schemas.microsoft.com/office/powerpoint/2010/main">
    <mc:Choice Requires="p14">
      <p:transition spd="slow" p14:dur="1500">
        <p:pull dir="lu"/>
      </p:transition>
    </mc:Choice>
    <mc:Fallback xmlns="">
      <p:transition spd="slow">
        <p:pull dir="l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fltVal val="0"/>
                                          </p:val>
                                        </p:tav>
                                        <p:tav tm="100000">
                                          <p:val>
                                            <p:strVal val="#ppt_w"/>
                                          </p:val>
                                        </p:tav>
                                      </p:tavLst>
                                    </p:anim>
                                    <p:anim calcmode="lin" valueType="num">
                                      <p:cBhvr>
                                        <p:cTn id="8" dur="1000" fill="hold"/>
                                        <p:tgtEl>
                                          <p:spTgt spid="3074"/>
                                        </p:tgtEl>
                                        <p:attrNameLst>
                                          <p:attrName>ppt_h</p:attrName>
                                        </p:attrNameLst>
                                      </p:cBhvr>
                                      <p:tavLst>
                                        <p:tav tm="0">
                                          <p:val>
                                            <p:fltVal val="0"/>
                                          </p:val>
                                        </p:tav>
                                        <p:tav tm="100000">
                                          <p:val>
                                            <p:strVal val="#ppt_h"/>
                                          </p:val>
                                        </p:tav>
                                      </p:tavLst>
                                    </p:anim>
                                    <p:anim calcmode="lin" valueType="num">
                                      <p:cBhvr>
                                        <p:cTn id="9" dur="1000" fill="hold"/>
                                        <p:tgtEl>
                                          <p:spTgt spid="30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074"/>
                                        </p:tgtEl>
                                        <p:attrNameLst>
                                          <p:attrName>ppt_y</p:attrName>
                                        </p:attrNameLst>
                                      </p:cBhvr>
                                      <p:tavLst>
                                        <p:tav tm="0" fmla="#ppt_y+(sin(-2*pi*(1-$))*-#ppt_x+cos(-2*pi*(1-$))*(1-#ppt_y))*(1-$)">
                                          <p:val>
                                            <p:fltVal val="0"/>
                                          </p:val>
                                        </p:tav>
                                        <p:tav tm="100000">
                                          <p:val>
                                            <p:fltVal val="1"/>
                                          </p:val>
                                        </p:tav>
                                      </p:tavLst>
                                    </p:anim>
                                  </p:childTnLst>
                                </p:cTn>
                              </p:par>
                              <p:par>
                                <p:cTn id="11" presetID="47" presetClass="exit" presetSubtype="0" fill="hold" grpId="1" nodeType="withEffect">
                                  <p:stCondLst>
                                    <p:cond delay="1000"/>
                                  </p:stCondLst>
                                  <p:childTnLst>
                                    <p:animEffect transition="out" filter="fade">
                                      <p:cBhvr>
                                        <p:cTn id="12" dur="1000"/>
                                        <p:tgtEl>
                                          <p:spTgt spid="2"/>
                                        </p:tgtEl>
                                      </p:cBhvr>
                                    </p:animEffect>
                                    <p:anim calcmode="lin" valueType="num">
                                      <p:cBhvr>
                                        <p:cTn id="13" dur="1000"/>
                                        <p:tgtEl>
                                          <p:spTgt spid="2"/>
                                        </p:tgtEl>
                                        <p:attrNameLst>
                                          <p:attrName>ppt_x</p:attrName>
                                        </p:attrNameLst>
                                      </p:cBhvr>
                                      <p:tavLst>
                                        <p:tav tm="0">
                                          <p:val>
                                            <p:strVal val="ppt_x"/>
                                          </p:val>
                                        </p:tav>
                                        <p:tav tm="100000">
                                          <p:val>
                                            <p:strVal val="ppt_x"/>
                                          </p:val>
                                        </p:tav>
                                      </p:tavLst>
                                    </p:anim>
                                    <p:anim calcmode="lin" valueType="num">
                                      <p:cBhvr>
                                        <p:cTn id="14" dur="1000"/>
                                        <p:tgtEl>
                                          <p:spTgt spid="2"/>
                                        </p:tgtEl>
                                        <p:attrNameLst>
                                          <p:attrName>ppt_y</p:attrName>
                                        </p:attrNameLst>
                                      </p:cBhvr>
                                      <p:tavLst>
                                        <p:tav tm="0">
                                          <p:val>
                                            <p:strVal val="ppt_y"/>
                                          </p:val>
                                        </p:tav>
                                        <p:tav tm="100000">
                                          <p:val>
                                            <p:strVal val="ppt_y-.1"/>
                                          </p:val>
                                        </p:tav>
                                      </p:tavLst>
                                    </p:anim>
                                    <p:set>
                                      <p:cBhvr>
                                        <p:cTn id="15" dur="1" fill="hold">
                                          <p:stCondLst>
                                            <p:cond delay="999"/>
                                          </p:stCondLst>
                                        </p:cTn>
                                        <p:tgtEl>
                                          <p:spTgt spid="2"/>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0" presetClass="entr" presetSubtype="0"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dissolve">
                                      <p:cBhvr>
                                        <p:cTn id="20" dur="500">
                                          <p:stCondLst>
                                            <p:cond delay="0"/>
                                          </p:stCondLst>
                                        </p:cTn>
                                        <p:tgtEl>
                                          <p:spTgt spid="4"/>
                                        </p:tgtEl>
                                      </p:cBhvr>
                                    </p:animEffect>
                                    <p:anim to="" calcmode="lin" valueType="num">
                                      <p:cBhvr>
                                        <p:cTn id="21" dur="500" fill="hold">
                                          <p:stCondLst>
                                            <p:cond delay="0"/>
                                          </p:stCondLst>
                                        </p:cTn>
                                        <p:tgtEl>
                                          <p:spTgt spid="4"/>
                                        </p:tgtEl>
                                        <p:attrNameLst>
                                          <p:attrName>ppt_w</p:attrName>
                                        </p:attrNameLst>
                                      </p:cBhvr>
                                      <p:tavLst>
                                        <p:tav tm="0">
                                          <p:val>
                                            <p:strVal val="#ppt_w*4"/>
                                          </p:val>
                                        </p:tav>
                                        <p:tav tm="100000">
                                          <p:val>
                                            <p:strVal val="#ppt_w"/>
                                          </p:val>
                                        </p:tav>
                                      </p:tavLst>
                                    </p:anim>
                                    <p:anim to="" calcmode="lin" valueType="num">
                                      <p:cBhvr>
                                        <p:cTn id="22" dur="500" fill="hold">
                                          <p:stCondLst>
                                            <p:cond delay="0"/>
                                          </p:stCondLst>
                                        </p:cTn>
                                        <p:tgtEl>
                                          <p:spTgt spid="4"/>
                                        </p:tgtEl>
                                        <p:attrNameLst>
                                          <p:attrName>ppt_h</p:attrName>
                                        </p:attrNameLst>
                                      </p:cBhvr>
                                      <p:tavLst>
                                        <p:tav tm="0">
                                          <p:val>
                                            <p:strVal val="#ppt_h*4"/>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0"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stCondLst>
                                            <p:cond delay="0"/>
                                          </p:stCondLst>
                                        </p:cTn>
                                        <p:tgtEl>
                                          <p:spTgt spid="5"/>
                                        </p:tgtEl>
                                      </p:cBhvr>
                                    </p:animEffect>
                                    <p:anim to="" calcmode="lin" valueType="num">
                                      <p:cBhvr>
                                        <p:cTn id="28" dur="50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29" dur="500" fill="hold">
                                          <p:stCondLst>
                                            <p:cond delay="0"/>
                                          </p:stCondLst>
                                        </p:cTn>
                                        <p:tgtEl>
                                          <p:spTgt spid="5"/>
                                        </p:tgtEl>
                                        <p:attrNameLst>
                                          <p:attrName>ppt_h</p:attrName>
                                        </p:attrNameLst>
                                      </p:cBhvr>
                                      <p:tavLst>
                                        <p:tav tm="0">
                                          <p:val>
                                            <p:strVal val="#ppt_h*4"/>
                                          </p:val>
                                        </p:tav>
                                        <p:tav tm="100000">
                                          <p:val>
                                            <p:strVal val="#ppt_h"/>
                                          </p:val>
                                        </p:tav>
                                      </p:tavLst>
                                    </p:anim>
                                  </p:childTnLst>
                                </p:cTn>
                              </p:par>
                              <p:par>
                                <p:cTn id="30" presetID="0" presetClass="entr" presetSubtype="0" fill="hold" grpId="0" nodeType="withEffect">
                                  <p:stCondLst>
                                    <p:cond delay="250"/>
                                  </p:stCondLst>
                                  <p:childTnLst>
                                    <p:set>
                                      <p:cBhvr>
                                        <p:cTn id="31" dur="1" fill="hold">
                                          <p:stCondLst>
                                            <p:cond delay="0"/>
                                          </p:stCondLst>
                                        </p:cTn>
                                        <p:tgtEl>
                                          <p:spTgt spid="6"/>
                                        </p:tgtEl>
                                        <p:attrNameLst>
                                          <p:attrName>style.visibility</p:attrName>
                                        </p:attrNameLst>
                                      </p:cBhvr>
                                      <p:to>
                                        <p:strVal val="visible"/>
                                      </p:to>
                                    </p:set>
                                    <p:animEffect transition="in" filter="dissolve">
                                      <p:cBhvr>
                                        <p:cTn id="32" dur="500">
                                          <p:stCondLst>
                                            <p:cond delay="0"/>
                                          </p:stCondLst>
                                        </p:cTn>
                                        <p:tgtEl>
                                          <p:spTgt spid="6"/>
                                        </p:tgtEl>
                                      </p:cBhvr>
                                    </p:animEffect>
                                    <p:anim to="" calcmode="lin" valueType="num">
                                      <p:cBhvr>
                                        <p:cTn id="33" dur="500" fill="hold">
                                          <p:stCondLst>
                                            <p:cond delay="0"/>
                                          </p:stCondLst>
                                        </p:cTn>
                                        <p:tgtEl>
                                          <p:spTgt spid="6"/>
                                        </p:tgtEl>
                                        <p:attrNameLst>
                                          <p:attrName>ppt_w</p:attrName>
                                        </p:attrNameLst>
                                      </p:cBhvr>
                                      <p:tavLst>
                                        <p:tav tm="0">
                                          <p:val>
                                            <p:strVal val="#ppt_w*4"/>
                                          </p:val>
                                        </p:tav>
                                        <p:tav tm="100000">
                                          <p:val>
                                            <p:strVal val="#ppt_w"/>
                                          </p:val>
                                        </p:tav>
                                      </p:tavLst>
                                    </p:anim>
                                    <p:anim to="" calcmode="lin" valueType="num">
                                      <p:cBhvr>
                                        <p:cTn id="34" dur="500" fill="hold">
                                          <p:stCondLst>
                                            <p:cond delay="0"/>
                                          </p:stCondLst>
                                        </p:cTn>
                                        <p:tgtEl>
                                          <p:spTgt spid="6"/>
                                        </p:tgtEl>
                                        <p:attrNameLst>
                                          <p:attrName>ppt_h</p:attrName>
                                        </p:attrNameLst>
                                      </p:cBhvr>
                                      <p:tavLst>
                                        <p:tav tm="0">
                                          <p:val>
                                            <p:strVal val="#ppt_h*4"/>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250"/>
                                        <p:tgtEl>
                                          <p:spTgt spid="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250"/>
                                        <p:tgtEl>
                                          <p:spTgt spid="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250"/>
                                        <p:tgtEl>
                                          <p:spTgt spid="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250"/>
                                        <p:tgtEl>
                                          <p:spTgt spid="10"/>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250"/>
                                        <p:tgtEl>
                                          <p:spTgt spid="1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fade">
                                      <p:cBhvr>
                                        <p:cTn id="54" dur="250"/>
                                        <p:tgtEl>
                                          <p:spTgt spid="12"/>
                                        </p:tgtEl>
                                      </p:cBhvr>
                                    </p:animEffect>
                                  </p:childTnLst>
                                </p:cTn>
                              </p:par>
                              <p:par>
                                <p:cTn id="55" presetID="42" presetClass="path" presetSubtype="0" accel="50000" decel="50000" fill="hold" grpId="2" nodeType="withEffect">
                                  <p:stCondLst>
                                    <p:cond delay="0"/>
                                  </p:stCondLst>
                                  <p:childTnLst>
                                    <p:animMotion origin="layout" path="M -2.77778E-6 -3.33333E-6 L 0.22535 -0.60555 " pathEditMode="relative" rAng="0" ptsTypes="AA">
                                      <p:cBhvr>
                                        <p:cTn id="56" dur="2000" fill="hold"/>
                                        <p:tgtEl>
                                          <p:spTgt spid="7"/>
                                        </p:tgtEl>
                                        <p:attrNameLst>
                                          <p:attrName>ppt_x</p:attrName>
                                          <p:attrName>ppt_y</p:attrName>
                                        </p:attrNameLst>
                                      </p:cBhvr>
                                      <p:rCtr x="11267" y="-30278"/>
                                    </p:animMotion>
                                  </p:childTnLst>
                                </p:cTn>
                              </p:par>
                              <p:par>
                                <p:cTn id="57" presetID="42" presetClass="path" presetSubtype="0" accel="50000" decel="50000" fill="hold" grpId="2" nodeType="withEffect">
                                  <p:stCondLst>
                                    <p:cond delay="0"/>
                                  </p:stCondLst>
                                  <p:childTnLst>
                                    <p:animMotion origin="layout" path="M 5.55556E-7 -3.33333E-6 L -0.77569 -0.21435 " pathEditMode="relative" rAng="0" ptsTypes="AA">
                                      <p:cBhvr>
                                        <p:cTn id="58" dur="2000" fill="hold"/>
                                        <p:tgtEl>
                                          <p:spTgt spid="8"/>
                                        </p:tgtEl>
                                        <p:attrNameLst>
                                          <p:attrName>ppt_x</p:attrName>
                                          <p:attrName>ppt_y</p:attrName>
                                        </p:attrNameLst>
                                      </p:cBhvr>
                                      <p:rCtr x="-38785" y="-10718"/>
                                    </p:animMotion>
                                  </p:childTnLst>
                                </p:cTn>
                              </p:par>
                              <p:par>
                                <p:cTn id="59" presetID="42" presetClass="path" presetSubtype="0" accel="50000" decel="50000" fill="hold" grpId="2" nodeType="withEffect">
                                  <p:stCondLst>
                                    <p:cond delay="0"/>
                                  </p:stCondLst>
                                  <p:childTnLst>
                                    <p:animMotion origin="layout" path="M -2.77778E-6 0 L 0.04983 -0.31227 " pathEditMode="relative" rAng="0" ptsTypes="AA">
                                      <p:cBhvr>
                                        <p:cTn id="60" dur="2000" fill="hold"/>
                                        <p:tgtEl>
                                          <p:spTgt spid="9"/>
                                        </p:tgtEl>
                                        <p:attrNameLst>
                                          <p:attrName>ppt_x</p:attrName>
                                          <p:attrName>ppt_y</p:attrName>
                                        </p:attrNameLst>
                                      </p:cBhvr>
                                      <p:rCtr x="2483" y="-15625"/>
                                    </p:animMotion>
                                  </p:childTnLst>
                                </p:cTn>
                              </p:par>
                              <p:par>
                                <p:cTn id="61" presetID="42" presetClass="path" presetSubtype="0" accel="50000" decel="50000" fill="hold" grpId="2" nodeType="withEffect">
                                  <p:stCondLst>
                                    <p:cond delay="0"/>
                                  </p:stCondLst>
                                  <p:childTnLst>
                                    <p:animMotion origin="layout" path="M -3.05556E-6 4.81481E-6 L 0.00868 -0.22269 " pathEditMode="relative" rAng="0" ptsTypes="AA">
                                      <p:cBhvr>
                                        <p:cTn id="62" dur="2000" fill="hold"/>
                                        <p:tgtEl>
                                          <p:spTgt spid="10"/>
                                        </p:tgtEl>
                                        <p:attrNameLst>
                                          <p:attrName>ppt_x</p:attrName>
                                          <p:attrName>ppt_y</p:attrName>
                                        </p:attrNameLst>
                                      </p:cBhvr>
                                      <p:rCtr x="434" y="-11134"/>
                                    </p:animMotion>
                                  </p:childTnLst>
                                </p:cTn>
                              </p:par>
                              <p:par>
                                <p:cTn id="63" presetID="42" presetClass="path" presetSubtype="0" accel="50000" decel="50000" fill="hold" grpId="2" nodeType="withEffect">
                                  <p:stCondLst>
                                    <p:cond delay="0"/>
                                  </p:stCondLst>
                                  <p:childTnLst>
                                    <p:animMotion origin="layout" path="M 2.77778E-7 -3.7037E-7 L 0.11667 0.26667 " pathEditMode="relative" rAng="0" ptsTypes="AA">
                                      <p:cBhvr>
                                        <p:cTn id="64" dur="2000" fill="hold"/>
                                        <p:tgtEl>
                                          <p:spTgt spid="11"/>
                                        </p:tgtEl>
                                        <p:attrNameLst>
                                          <p:attrName>ppt_x</p:attrName>
                                          <p:attrName>ppt_y</p:attrName>
                                        </p:attrNameLst>
                                      </p:cBhvr>
                                      <p:rCtr x="5833" y="13333"/>
                                    </p:animMotion>
                                  </p:childTnLst>
                                </p:cTn>
                              </p:par>
                              <p:par>
                                <p:cTn id="65" presetID="42" presetClass="path" presetSubtype="0" accel="50000" decel="50000" fill="hold" grpId="2" nodeType="withEffect">
                                  <p:stCondLst>
                                    <p:cond delay="0"/>
                                  </p:stCondLst>
                                  <p:childTnLst>
                                    <p:animMotion origin="layout" path="M 4.72222E-6 1.85185E-6 L 0.02395 0.59074 " pathEditMode="relative" rAng="0" ptsTypes="AA">
                                      <p:cBhvr>
                                        <p:cTn id="66" dur="2000" fill="hold"/>
                                        <p:tgtEl>
                                          <p:spTgt spid="12"/>
                                        </p:tgtEl>
                                        <p:attrNameLst>
                                          <p:attrName>ppt_x</p:attrName>
                                          <p:attrName>ppt_y</p:attrName>
                                        </p:attrNameLst>
                                      </p:cBhvr>
                                      <p:rCtr x="1198" y="29537"/>
                                    </p:animMotion>
                                  </p:childTnLst>
                                </p:cTn>
                              </p:par>
                              <p:par>
                                <p:cTn id="67" presetID="10" presetClass="exit" presetSubtype="0" fill="hold" grpId="1" nodeType="withEffect">
                                  <p:stCondLst>
                                    <p:cond delay="0"/>
                                  </p:stCondLst>
                                  <p:childTnLst>
                                    <p:animEffect transition="out" filter="fade">
                                      <p:cBhvr>
                                        <p:cTn id="68" dur="1250"/>
                                        <p:tgtEl>
                                          <p:spTgt spid="3074"/>
                                        </p:tgtEl>
                                      </p:cBhvr>
                                    </p:animEffect>
                                    <p:set>
                                      <p:cBhvr>
                                        <p:cTn id="69" dur="1" fill="hold">
                                          <p:stCondLst>
                                            <p:cond delay="1249"/>
                                          </p:stCondLst>
                                        </p:cTn>
                                        <p:tgtEl>
                                          <p:spTgt spid="3074"/>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500"/>
                                        <p:tgtEl>
                                          <p:spTgt spid="5"/>
                                        </p:tgtEl>
                                      </p:cBhvr>
                                    </p:animEffect>
                                    <p:set>
                                      <p:cBhvr>
                                        <p:cTn id="72" dur="1" fill="hold">
                                          <p:stCondLst>
                                            <p:cond delay="499"/>
                                          </p:stCondLst>
                                        </p:cTn>
                                        <p:tgtEl>
                                          <p:spTgt spid="5"/>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500"/>
                                        <p:tgtEl>
                                          <p:spTgt spid="6"/>
                                        </p:tgtEl>
                                      </p:cBhvr>
                                    </p:animEffect>
                                    <p:set>
                                      <p:cBhvr>
                                        <p:cTn id="75" dur="1" fill="hold">
                                          <p:stCondLst>
                                            <p:cond delay="499"/>
                                          </p:stCondLst>
                                        </p:cTn>
                                        <p:tgtEl>
                                          <p:spTgt spid="6"/>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4"/>
                                        </p:tgtEl>
                                      </p:cBhvr>
                                    </p:animEffect>
                                    <p:set>
                                      <p:cBhvr>
                                        <p:cTn id="78" dur="1" fill="hold">
                                          <p:stCondLst>
                                            <p:cond delay="499"/>
                                          </p:stCondLst>
                                        </p:cTn>
                                        <p:tgtEl>
                                          <p:spTgt spid="4"/>
                                        </p:tgtEl>
                                        <p:attrNameLst>
                                          <p:attrName>style.visibility</p:attrName>
                                        </p:attrNameLst>
                                      </p:cBhvr>
                                      <p:to>
                                        <p:strVal val="hidden"/>
                                      </p:to>
                                    </p:set>
                                  </p:childTnLst>
                                </p:cTn>
                              </p:par>
                            </p:childTnLst>
                          </p:cTn>
                        </p:par>
                        <p:par>
                          <p:cTn id="79" fill="hold">
                            <p:stCondLst>
                              <p:cond delay="2000"/>
                            </p:stCondLst>
                            <p:childTnLst>
                              <p:par>
                                <p:cTn id="80" presetID="10" presetClass="entr" presetSubtype="0" fill="hold" grpId="0" nodeType="after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fade">
                                      <p:cBhvr>
                                        <p:cTn id="82" dur="250"/>
                                        <p:tgtEl>
                                          <p:spTgt spid="13"/>
                                        </p:tgtEl>
                                      </p:cBhvr>
                                    </p:animEffect>
                                  </p:childTnLst>
                                </p:cTn>
                              </p:par>
                              <p:par>
                                <p:cTn id="83" presetID="3" presetClass="emph" presetSubtype="2" fill="hold" grpId="3" nodeType="withEffect">
                                  <p:stCondLst>
                                    <p:cond delay="0"/>
                                  </p:stCondLst>
                                  <p:childTnLst>
                                    <p:animClr clrSpc="rgb" dir="cw">
                                      <p:cBhvr override="childStyle">
                                        <p:cTn id="84" dur="250" fill="hold"/>
                                        <p:tgtEl>
                                          <p:spTgt spid="12"/>
                                        </p:tgtEl>
                                        <p:attrNameLst>
                                          <p:attrName>style.color</p:attrName>
                                        </p:attrNameLst>
                                      </p:cBhvr>
                                      <p:to>
                                        <a:srgbClr val="FFFF00"/>
                                      </p:to>
                                    </p:animClr>
                                  </p:childTnLst>
                                </p:cTn>
                              </p:par>
                              <p:par>
                                <p:cTn id="85" presetID="10" presetClass="exit" presetSubtype="0" fill="hold" grpId="1" nodeType="withEffect">
                                  <p:stCondLst>
                                    <p:cond delay="0"/>
                                  </p:stCondLst>
                                  <p:childTnLst>
                                    <p:animEffect transition="out" filter="fade">
                                      <p:cBhvr>
                                        <p:cTn id="86" dur="500"/>
                                        <p:tgtEl>
                                          <p:spTgt spid="7"/>
                                        </p:tgtEl>
                                      </p:cBhvr>
                                    </p:animEffect>
                                    <p:set>
                                      <p:cBhvr>
                                        <p:cTn id="87" dur="1" fill="hold">
                                          <p:stCondLst>
                                            <p:cond delay="499"/>
                                          </p:stCondLst>
                                        </p:cTn>
                                        <p:tgtEl>
                                          <p:spTgt spid="7"/>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500"/>
                                        <p:tgtEl>
                                          <p:spTgt spid="8"/>
                                        </p:tgtEl>
                                      </p:cBhvr>
                                    </p:animEffect>
                                    <p:set>
                                      <p:cBhvr>
                                        <p:cTn id="90" dur="1" fill="hold">
                                          <p:stCondLst>
                                            <p:cond delay="499"/>
                                          </p:stCondLst>
                                        </p:cTn>
                                        <p:tgtEl>
                                          <p:spTgt spid="8"/>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500"/>
                                        <p:tgtEl>
                                          <p:spTgt spid="9"/>
                                        </p:tgtEl>
                                      </p:cBhvr>
                                    </p:animEffect>
                                    <p:set>
                                      <p:cBhvr>
                                        <p:cTn id="93" dur="1" fill="hold">
                                          <p:stCondLst>
                                            <p:cond delay="499"/>
                                          </p:stCondLst>
                                        </p:cTn>
                                        <p:tgtEl>
                                          <p:spTgt spid="9"/>
                                        </p:tgtEl>
                                        <p:attrNameLst>
                                          <p:attrName>style.visibility</p:attrName>
                                        </p:attrNameLst>
                                      </p:cBhvr>
                                      <p:to>
                                        <p:strVal val="hidden"/>
                                      </p:to>
                                    </p:set>
                                  </p:childTnLst>
                                </p:cTn>
                              </p:par>
                              <p:par>
                                <p:cTn id="94" presetID="10" presetClass="exit" presetSubtype="0" fill="hold" grpId="1" nodeType="withEffect">
                                  <p:stCondLst>
                                    <p:cond delay="0"/>
                                  </p:stCondLst>
                                  <p:childTnLst>
                                    <p:animEffect transition="out" filter="fade">
                                      <p:cBhvr>
                                        <p:cTn id="95" dur="500"/>
                                        <p:tgtEl>
                                          <p:spTgt spid="10"/>
                                        </p:tgtEl>
                                      </p:cBhvr>
                                    </p:animEffect>
                                    <p:set>
                                      <p:cBhvr>
                                        <p:cTn id="96" dur="1" fill="hold">
                                          <p:stCondLst>
                                            <p:cond delay="499"/>
                                          </p:stCondLst>
                                        </p:cTn>
                                        <p:tgtEl>
                                          <p:spTgt spid="10"/>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500"/>
                                        <p:tgtEl>
                                          <p:spTgt spid="11"/>
                                        </p:tgtEl>
                                      </p:cBhvr>
                                    </p:animEffect>
                                    <p:set>
                                      <p:cBhvr>
                                        <p:cTn id="99" dur="1" fill="hold">
                                          <p:stCondLst>
                                            <p:cond delay="499"/>
                                          </p:stCondLst>
                                        </p:cTn>
                                        <p:tgtEl>
                                          <p:spTgt spid="11"/>
                                        </p:tgtEl>
                                        <p:attrNameLst>
                                          <p:attrName>style.visibility</p:attrName>
                                        </p:attrNameLst>
                                      </p:cBhvr>
                                      <p:to>
                                        <p:strVal val="hidden"/>
                                      </p:to>
                                    </p:set>
                                  </p:childTnLst>
                                </p:cTn>
                              </p:par>
                            </p:childTnLst>
                          </p:cTn>
                        </p:par>
                        <p:par>
                          <p:cTn id="100" fill="hold">
                            <p:stCondLst>
                              <p:cond delay="2500"/>
                            </p:stCondLst>
                            <p:childTnLst>
                              <p:par>
                                <p:cTn id="101" presetID="22" presetClass="entr" presetSubtype="4"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Effect transition="in" filter="wipe(down)">
                                      <p:cBhvr>
                                        <p:cTn id="103" dur="500"/>
                                        <p:tgtEl>
                                          <p:spTgt spid="19"/>
                                        </p:tgtEl>
                                      </p:cBhvr>
                                    </p:animEffect>
                                  </p:childTnLst>
                                </p:cTn>
                              </p:par>
                              <p:par>
                                <p:cTn id="104" presetID="0" presetClass="entr" presetSubtype="0" fill="hold" grpId="0" nodeType="withEffect">
                                  <p:stCondLst>
                                    <p:cond delay="400"/>
                                  </p:stCondLst>
                                  <p:childTnLst>
                                    <p:set>
                                      <p:cBhvr>
                                        <p:cTn id="105" dur="1" fill="hold">
                                          <p:stCondLst>
                                            <p:cond delay="0"/>
                                          </p:stCondLst>
                                        </p:cTn>
                                        <p:tgtEl>
                                          <p:spTgt spid="20"/>
                                        </p:tgtEl>
                                        <p:attrNameLst>
                                          <p:attrName>style.visibility</p:attrName>
                                        </p:attrNameLst>
                                      </p:cBhvr>
                                      <p:to>
                                        <p:strVal val="visible"/>
                                      </p:to>
                                    </p:set>
                                    <p:animEffect transition="in" filter="dissolve">
                                      <p:cBhvr>
                                        <p:cTn id="106" dur="500">
                                          <p:stCondLst>
                                            <p:cond delay="0"/>
                                          </p:stCondLst>
                                        </p:cTn>
                                        <p:tgtEl>
                                          <p:spTgt spid="20"/>
                                        </p:tgtEl>
                                      </p:cBhvr>
                                    </p:animEffect>
                                    <p:anim to="" calcmode="lin" valueType="num">
                                      <p:cBhvr>
                                        <p:cTn id="107" dur="500" fill="hold">
                                          <p:stCondLst>
                                            <p:cond delay="0"/>
                                          </p:stCondLst>
                                        </p:cTn>
                                        <p:tgtEl>
                                          <p:spTgt spid="20"/>
                                        </p:tgtEl>
                                        <p:attrNameLst>
                                          <p:attrName>ppt_w</p:attrName>
                                        </p:attrNameLst>
                                      </p:cBhvr>
                                      <p:tavLst>
                                        <p:tav tm="0">
                                          <p:val>
                                            <p:strVal val="#ppt_w*4"/>
                                          </p:val>
                                        </p:tav>
                                        <p:tav tm="100000">
                                          <p:val>
                                            <p:strVal val="#ppt_w"/>
                                          </p:val>
                                        </p:tav>
                                      </p:tavLst>
                                    </p:anim>
                                    <p:anim to="" calcmode="lin" valueType="num">
                                      <p:cBhvr>
                                        <p:cTn id="108" dur="500" fill="hold">
                                          <p:stCondLst>
                                            <p:cond delay="0"/>
                                          </p:stCondLst>
                                        </p:cTn>
                                        <p:tgtEl>
                                          <p:spTgt spid="20"/>
                                        </p:tgtEl>
                                        <p:attrNameLst>
                                          <p:attrName>ppt_h</p:attrName>
                                        </p:attrNameLst>
                                      </p:cBhvr>
                                      <p:tavLst>
                                        <p:tav tm="0">
                                          <p:val>
                                            <p:strVal val="#ppt_h*4"/>
                                          </p:val>
                                        </p:tav>
                                        <p:tav tm="100000">
                                          <p:val>
                                            <p:strVal val="#ppt_h"/>
                                          </p:val>
                                        </p:tav>
                                      </p:tavLst>
                                    </p:anim>
                                  </p:childTnLst>
                                </p:cTn>
                              </p:par>
                            </p:childTnLst>
                          </p:cTn>
                        </p:par>
                        <p:par>
                          <p:cTn id="109" fill="hold">
                            <p:stCondLst>
                              <p:cond delay="3400"/>
                            </p:stCondLst>
                            <p:childTnLst>
                              <p:par>
                                <p:cTn id="110" presetID="23" presetClass="exit" presetSubtype="32" fill="hold" grpId="4" nodeType="afterEffect">
                                  <p:stCondLst>
                                    <p:cond delay="0"/>
                                  </p:stCondLst>
                                  <p:childTnLst>
                                    <p:anim calcmode="lin" valueType="num">
                                      <p:cBhvr>
                                        <p:cTn id="111" dur="750"/>
                                        <p:tgtEl>
                                          <p:spTgt spid="12"/>
                                        </p:tgtEl>
                                        <p:attrNameLst>
                                          <p:attrName>ppt_w</p:attrName>
                                        </p:attrNameLst>
                                      </p:cBhvr>
                                      <p:tavLst>
                                        <p:tav tm="0">
                                          <p:val>
                                            <p:strVal val="ppt_w"/>
                                          </p:val>
                                        </p:tav>
                                        <p:tav tm="100000">
                                          <p:val>
                                            <p:fltVal val="0"/>
                                          </p:val>
                                        </p:tav>
                                      </p:tavLst>
                                    </p:anim>
                                    <p:anim calcmode="lin" valueType="num">
                                      <p:cBhvr>
                                        <p:cTn id="112" dur="750"/>
                                        <p:tgtEl>
                                          <p:spTgt spid="12"/>
                                        </p:tgtEl>
                                        <p:attrNameLst>
                                          <p:attrName>ppt_h</p:attrName>
                                        </p:attrNameLst>
                                      </p:cBhvr>
                                      <p:tavLst>
                                        <p:tav tm="0">
                                          <p:val>
                                            <p:strVal val="ppt_h"/>
                                          </p:val>
                                        </p:tav>
                                        <p:tav tm="100000">
                                          <p:val>
                                            <p:fltVal val="0"/>
                                          </p:val>
                                        </p:tav>
                                      </p:tavLst>
                                    </p:anim>
                                    <p:set>
                                      <p:cBhvr>
                                        <p:cTn id="113" dur="1" fill="hold">
                                          <p:stCondLst>
                                            <p:cond delay="749"/>
                                          </p:stCondLst>
                                        </p:cTn>
                                        <p:tgtEl>
                                          <p:spTgt spid="12"/>
                                        </p:tgtEl>
                                        <p:attrNameLst>
                                          <p:attrName>style.visibility</p:attrName>
                                        </p:attrNameLst>
                                      </p:cBhvr>
                                      <p:to>
                                        <p:strVal val="hidden"/>
                                      </p:to>
                                    </p:set>
                                  </p:childTnLst>
                                </p:cTn>
                              </p:par>
                              <p:par>
                                <p:cTn id="114" presetID="23" presetClass="exit" presetSubtype="16" fill="hold" grpId="1" nodeType="withEffect">
                                  <p:stCondLst>
                                    <p:cond delay="0"/>
                                  </p:stCondLst>
                                  <p:childTnLst>
                                    <p:anim calcmode="lin" valueType="num">
                                      <p:cBhvr>
                                        <p:cTn id="115" dur="750"/>
                                        <p:tgtEl>
                                          <p:spTgt spid="12"/>
                                        </p:tgtEl>
                                        <p:attrNameLst>
                                          <p:attrName>ppt_w</p:attrName>
                                        </p:attrNameLst>
                                      </p:cBhvr>
                                      <p:tavLst>
                                        <p:tav tm="0">
                                          <p:val>
                                            <p:strVal val="ppt_w"/>
                                          </p:val>
                                        </p:tav>
                                        <p:tav tm="100000">
                                          <p:val>
                                            <p:strVal val="4*ppt_w"/>
                                          </p:val>
                                        </p:tav>
                                      </p:tavLst>
                                    </p:anim>
                                    <p:anim calcmode="lin" valueType="num">
                                      <p:cBhvr>
                                        <p:cTn id="116" dur="750"/>
                                        <p:tgtEl>
                                          <p:spTgt spid="12"/>
                                        </p:tgtEl>
                                        <p:attrNameLst>
                                          <p:attrName>ppt_h</p:attrName>
                                        </p:attrNameLst>
                                      </p:cBhvr>
                                      <p:tavLst>
                                        <p:tav tm="0">
                                          <p:val>
                                            <p:strVal val="ppt_h"/>
                                          </p:val>
                                        </p:tav>
                                        <p:tav tm="100000">
                                          <p:val>
                                            <p:strVal val="4*ppt_h"/>
                                          </p:val>
                                        </p:tav>
                                      </p:tavLst>
                                    </p:anim>
                                    <p:set>
                                      <p:cBhvr>
                                        <p:cTn id="117" dur="1" fill="hold">
                                          <p:stCondLst>
                                            <p:cond delay="749"/>
                                          </p:stCondLst>
                                        </p:cTn>
                                        <p:tgtEl>
                                          <p:spTgt spid="12"/>
                                        </p:tgtEl>
                                        <p:attrNameLst>
                                          <p:attrName>style.visibility</p:attrName>
                                        </p:attrNameLst>
                                      </p:cBhvr>
                                      <p:to>
                                        <p:strVal val="hidden"/>
                                      </p:to>
                                    </p:set>
                                  </p:childTnLst>
                                </p:cTn>
                              </p:par>
                              <p:par>
                                <p:cTn id="118" presetID="9" presetClass="exit" presetSubtype="0" fill="hold" grpId="6" nodeType="withEffect">
                                  <p:stCondLst>
                                    <p:cond delay="0"/>
                                  </p:stCondLst>
                                  <p:childTnLst>
                                    <p:animEffect transition="out" filter="dissolve">
                                      <p:cBhvr>
                                        <p:cTn id="119" dur="750"/>
                                        <p:tgtEl>
                                          <p:spTgt spid="12"/>
                                        </p:tgtEl>
                                      </p:cBhvr>
                                    </p:animEffect>
                                    <p:set>
                                      <p:cBhvr>
                                        <p:cTn id="120" dur="1" fill="hold">
                                          <p:stCondLst>
                                            <p:cond delay="749"/>
                                          </p:stCondLst>
                                        </p:cTn>
                                        <p:tgtEl>
                                          <p:spTgt spid="12"/>
                                        </p:tgtEl>
                                        <p:attrNameLst>
                                          <p:attrName>style.visibility</p:attrName>
                                        </p:attrNameLst>
                                      </p:cBhvr>
                                      <p:to>
                                        <p:strVal val="hidden"/>
                                      </p:to>
                                    </p:set>
                                  </p:childTnLst>
                                </p:cTn>
                              </p:par>
                              <p:par>
                                <p:cTn id="121" presetID="42" presetClass="path" presetSubtype="0" accel="50000" decel="50000" fill="hold" grpId="5" nodeType="withEffect">
                                  <p:stCondLst>
                                    <p:cond delay="0"/>
                                  </p:stCondLst>
                                  <p:childTnLst>
                                    <p:animMotion origin="layout" path="M 0.02395 0.59074 L 0.021 0.36782 " pathEditMode="relative" rAng="0" ptsTypes="AA">
                                      <p:cBhvr>
                                        <p:cTn id="122" dur="750" fill="hold"/>
                                        <p:tgtEl>
                                          <p:spTgt spid="12"/>
                                        </p:tgtEl>
                                        <p:attrNameLst>
                                          <p:attrName>ppt_x</p:attrName>
                                          <p:attrName>ppt_y</p:attrName>
                                        </p:attrNameLst>
                                      </p:cBhvr>
                                      <p:rCtr x="-156" y="-11157"/>
                                    </p:animMotion>
                                  </p:childTnLst>
                                </p:cTn>
                              </p:par>
                              <p:par>
                                <p:cTn id="123" presetID="2" presetClass="entr" presetSubtype="2" fill="hold" grpId="0" nodeType="withEffect">
                                  <p:stCondLst>
                                    <p:cond delay="500"/>
                                  </p:stCondLst>
                                  <p:childTnLst>
                                    <p:set>
                                      <p:cBhvr>
                                        <p:cTn id="124" dur="1" fill="hold">
                                          <p:stCondLst>
                                            <p:cond delay="0"/>
                                          </p:stCondLst>
                                        </p:cTn>
                                        <p:tgtEl>
                                          <p:spTgt spid="23"/>
                                        </p:tgtEl>
                                        <p:attrNameLst>
                                          <p:attrName>style.visibility</p:attrName>
                                        </p:attrNameLst>
                                      </p:cBhvr>
                                      <p:to>
                                        <p:strVal val="visible"/>
                                      </p:to>
                                    </p:set>
                                    <p:anim calcmode="lin" valueType="num">
                                      <p:cBhvr additive="base">
                                        <p:cTn id="125" dur="750" fill="hold"/>
                                        <p:tgtEl>
                                          <p:spTgt spid="23"/>
                                        </p:tgtEl>
                                        <p:attrNameLst>
                                          <p:attrName>ppt_x</p:attrName>
                                        </p:attrNameLst>
                                      </p:cBhvr>
                                      <p:tavLst>
                                        <p:tav tm="0">
                                          <p:val>
                                            <p:strVal val="1+#ppt_w/2"/>
                                          </p:val>
                                        </p:tav>
                                        <p:tav tm="100000">
                                          <p:val>
                                            <p:strVal val="#ppt_x"/>
                                          </p:val>
                                        </p:tav>
                                      </p:tavLst>
                                    </p:anim>
                                    <p:anim calcmode="lin" valueType="num">
                                      <p:cBhvr additive="base">
                                        <p:cTn id="126" dur="750" fill="hold"/>
                                        <p:tgtEl>
                                          <p:spTgt spid="23"/>
                                        </p:tgtEl>
                                        <p:attrNameLst>
                                          <p:attrName>ppt_y</p:attrName>
                                        </p:attrNameLst>
                                      </p:cBhvr>
                                      <p:tavLst>
                                        <p:tav tm="0">
                                          <p:val>
                                            <p:strVal val="#ppt_y"/>
                                          </p:val>
                                        </p:tav>
                                        <p:tav tm="100000">
                                          <p:val>
                                            <p:strVal val="#ppt_y"/>
                                          </p:val>
                                        </p:tav>
                                      </p:tavLst>
                                    </p:anim>
                                  </p:childTnLst>
                                </p:cTn>
                              </p:par>
                              <p:par>
                                <p:cTn id="127" presetID="12" presetClass="entr" presetSubtype="8" fill="hold" grpId="0" nodeType="withEffect">
                                  <p:stCondLst>
                                    <p:cond delay="500"/>
                                  </p:stCondLst>
                                  <p:childTnLst>
                                    <p:set>
                                      <p:cBhvr>
                                        <p:cTn id="128" dur="1" fill="hold">
                                          <p:stCondLst>
                                            <p:cond delay="0"/>
                                          </p:stCondLst>
                                        </p:cTn>
                                        <p:tgtEl>
                                          <p:spTgt spid="24"/>
                                        </p:tgtEl>
                                        <p:attrNameLst>
                                          <p:attrName>style.visibility</p:attrName>
                                        </p:attrNameLst>
                                      </p:cBhvr>
                                      <p:to>
                                        <p:strVal val="visible"/>
                                      </p:to>
                                    </p:set>
                                    <p:anim calcmode="lin" valueType="num">
                                      <p:cBhvr additive="base">
                                        <p:cTn id="129" dur="750"/>
                                        <p:tgtEl>
                                          <p:spTgt spid="24"/>
                                        </p:tgtEl>
                                        <p:attrNameLst>
                                          <p:attrName>ppt_x</p:attrName>
                                        </p:attrNameLst>
                                      </p:cBhvr>
                                      <p:tavLst>
                                        <p:tav tm="0">
                                          <p:val>
                                            <p:strVal val="#ppt_x-#ppt_w*1.125000"/>
                                          </p:val>
                                        </p:tav>
                                        <p:tav tm="100000">
                                          <p:val>
                                            <p:strVal val="#ppt_x"/>
                                          </p:val>
                                        </p:tav>
                                      </p:tavLst>
                                    </p:anim>
                                    <p:animEffect transition="in" filter="wipe(right)">
                                      <p:cBhvr>
                                        <p:cTn id="130" dur="750"/>
                                        <p:tgtEl>
                                          <p:spTgt spid="24"/>
                                        </p:tgtEl>
                                      </p:cBhvr>
                                    </p:animEffect>
                                  </p:childTnLst>
                                </p:cTn>
                              </p:par>
                            </p:childTnLst>
                          </p:cTn>
                        </p:par>
                        <p:par>
                          <p:cTn id="131" fill="hold">
                            <p:stCondLst>
                              <p:cond delay="4650"/>
                            </p:stCondLst>
                            <p:childTnLst>
                              <p:par>
                                <p:cTn id="132" presetID="12" presetClass="exit" presetSubtype="8" fill="hold" grpId="1" nodeType="afterEffect">
                                  <p:stCondLst>
                                    <p:cond delay="0"/>
                                  </p:stCondLst>
                                  <p:childTnLst>
                                    <p:anim calcmode="lin" valueType="num">
                                      <p:cBhvr additive="base">
                                        <p:cTn id="133" dur="750"/>
                                        <p:tgtEl>
                                          <p:spTgt spid="23"/>
                                        </p:tgtEl>
                                        <p:attrNameLst>
                                          <p:attrName>ppt_x</p:attrName>
                                        </p:attrNameLst>
                                      </p:cBhvr>
                                      <p:tavLst>
                                        <p:tav tm="0">
                                          <p:val>
                                            <p:strVal val="#ppt_x"/>
                                          </p:val>
                                        </p:tav>
                                        <p:tav tm="100000">
                                          <p:val>
                                            <p:strVal val="#ppt_x-#ppt_w*1.125000"/>
                                          </p:val>
                                        </p:tav>
                                      </p:tavLst>
                                    </p:anim>
                                    <p:animEffect transition="out" filter="wipe(left)">
                                      <p:cBhvr>
                                        <p:cTn id="134" dur="750"/>
                                        <p:tgtEl>
                                          <p:spTgt spid="23"/>
                                        </p:tgtEl>
                                      </p:cBhvr>
                                    </p:animEffect>
                                    <p:set>
                                      <p:cBhvr>
                                        <p:cTn id="135" dur="1" fill="hold">
                                          <p:stCondLst>
                                            <p:cond delay="749"/>
                                          </p:stCondLst>
                                        </p:cTn>
                                        <p:tgtEl>
                                          <p:spTgt spid="23"/>
                                        </p:tgtEl>
                                        <p:attrNameLst>
                                          <p:attrName>style.visibility</p:attrName>
                                        </p:attrNameLst>
                                      </p:cBhvr>
                                      <p:to>
                                        <p:strVal val="hidden"/>
                                      </p:to>
                                    </p:set>
                                  </p:childTnLst>
                                </p:cTn>
                              </p:par>
                              <p:par>
                                <p:cTn id="136" presetID="12" presetClass="exit" presetSubtype="2" fill="hold" grpId="1" nodeType="withEffect">
                                  <p:stCondLst>
                                    <p:cond delay="0"/>
                                  </p:stCondLst>
                                  <p:childTnLst>
                                    <p:anim calcmode="lin" valueType="num">
                                      <p:cBhvr additive="base">
                                        <p:cTn id="137" dur="750"/>
                                        <p:tgtEl>
                                          <p:spTgt spid="24"/>
                                        </p:tgtEl>
                                        <p:attrNameLst>
                                          <p:attrName>ppt_x</p:attrName>
                                        </p:attrNameLst>
                                      </p:cBhvr>
                                      <p:tavLst>
                                        <p:tav tm="0">
                                          <p:val>
                                            <p:strVal val="#ppt_x"/>
                                          </p:val>
                                        </p:tav>
                                        <p:tav tm="100000">
                                          <p:val>
                                            <p:strVal val="#ppt_x+#ppt_w*1.125000"/>
                                          </p:val>
                                        </p:tav>
                                      </p:tavLst>
                                    </p:anim>
                                    <p:animEffect transition="out" filter="wipe(right)">
                                      <p:cBhvr>
                                        <p:cTn id="138" dur="750"/>
                                        <p:tgtEl>
                                          <p:spTgt spid="24"/>
                                        </p:tgtEl>
                                      </p:cBhvr>
                                    </p:animEffect>
                                    <p:set>
                                      <p:cBhvr>
                                        <p:cTn id="139" dur="1" fill="hold">
                                          <p:stCondLst>
                                            <p:cond delay="749"/>
                                          </p:stCondLst>
                                        </p:cTn>
                                        <p:tgtEl>
                                          <p:spTgt spid="24"/>
                                        </p:tgtEl>
                                        <p:attrNameLst>
                                          <p:attrName>style.visibility</p:attrName>
                                        </p:attrNameLst>
                                      </p:cBhvr>
                                      <p:to>
                                        <p:strVal val="hidden"/>
                                      </p:to>
                                    </p:set>
                                  </p:childTnLst>
                                </p:cTn>
                              </p:par>
                            </p:childTnLst>
                          </p:cTn>
                        </p:par>
                      </p:childTnLst>
                    </p:cTn>
                  </p:par>
                  <p:par>
                    <p:cTn id="140" fill="hold">
                      <p:stCondLst>
                        <p:cond delay="indefinite"/>
                      </p:stCondLst>
                      <p:childTnLst>
                        <p:par>
                          <p:cTn id="141" fill="hold">
                            <p:stCondLst>
                              <p:cond delay="0"/>
                            </p:stCondLst>
                            <p:childTnLst>
                              <p:par>
                                <p:cTn id="142" presetID="6" presetClass="entr" presetSubtype="32" fill="hold" grpId="0" nodeType="clickEffect">
                                  <p:stCondLst>
                                    <p:cond delay="0"/>
                                  </p:stCondLst>
                                  <p:childTnLst>
                                    <p:set>
                                      <p:cBhvr>
                                        <p:cTn id="143" dur="1" fill="hold">
                                          <p:stCondLst>
                                            <p:cond delay="0"/>
                                          </p:stCondLst>
                                        </p:cTn>
                                        <p:tgtEl>
                                          <p:spTgt spid="25"/>
                                        </p:tgtEl>
                                        <p:attrNameLst>
                                          <p:attrName>style.visibility</p:attrName>
                                        </p:attrNameLst>
                                      </p:cBhvr>
                                      <p:to>
                                        <p:strVal val="visible"/>
                                      </p:to>
                                    </p:set>
                                    <p:animEffect transition="in" filter="circle(out)">
                                      <p:cBhvr>
                                        <p:cTn id="144" dur="1000"/>
                                        <p:tgtEl>
                                          <p:spTgt spid="25"/>
                                        </p:tgtEl>
                                      </p:cBhvr>
                                    </p:animEffect>
                                  </p:childTnLst>
                                </p:cTn>
                              </p:par>
                              <p:par>
                                <p:cTn id="145" presetID="23" presetClass="entr" presetSubtype="16" fill="hold" grpId="1" nodeType="withEffect">
                                  <p:stCondLst>
                                    <p:cond delay="0"/>
                                  </p:stCondLst>
                                  <p:childTnLst>
                                    <p:set>
                                      <p:cBhvr>
                                        <p:cTn id="146" dur="1" fill="hold">
                                          <p:stCondLst>
                                            <p:cond delay="0"/>
                                          </p:stCondLst>
                                        </p:cTn>
                                        <p:tgtEl>
                                          <p:spTgt spid="25"/>
                                        </p:tgtEl>
                                        <p:attrNameLst>
                                          <p:attrName>style.visibility</p:attrName>
                                        </p:attrNameLst>
                                      </p:cBhvr>
                                      <p:to>
                                        <p:strVal val="visible"/>
                                      </p:to>
                                    </p:set>
                                    <p:anim calcmode="lin" valueType="num">
                                      <p:cBhvr>
                                        <p:cTn id="147" dur="1000" fill="hold"/>
                                        <p:tgtEl>
                                          <p:spTgt spid="25"/>
                                        </p:tgtEl>
                                        <p:attrNameLst>
                                          <p:attrName>ppt_w</p:attrName>
                                        </p:attrNameLst>
                                      </p:cBhvr>
                                      <p:tavLst>
                                        <p:tav tm="0">
                                          <p:val>
                                            <p:fltVal val="0"/>
                                          </p:val>
                                        </p:tav>
                                        <p:tav tm="100000">
                                          <p:val>
                                            <p:strVal val="#ppt_w"/>
                                          </p:val>
                                        </p:tav>
                                      </p:tavLst>
                                    </p:anim>
                                    <p:anim calcmode="lin" valueType="num">
                                      <p:cBhvr>
                                        <p:cTn id="148" dur="1000" fill="hold"/>
                                        <p:tgtEl>
                                          <p:spTgt spid="25"/>
                                        </p:tgtEl>
                                        <p:attrNameLst>
                                          <p:attrName>ppt_h</p:attrName>
                                        </p:attrNameLst>
                                      </p:cBhvr>
                                      <p:tavLst>
                                        <p:tav tm="0">
                                          <p:val>
                                            <p:fltVal val="0"/>
                                          </p:val>
                                        </p:tav>
                                        <p:tav tm="100000">
                                          <p:val>
                                            <p:strVal val="#ppt_h"/>
                                          </p:val>
                                        </p:tav>
                                      </p:tavLst>
                                    </p:anim>
                                  </p:childTnLst>
                                </p:cTn>
                              </p:par>
                            </p:childTnLst>
                          </p:cTn>
                        </p:par>
                      </p:childTnLst>
                    </p:cTn>
                  </p:par>
                  <p:par>
                    <p:cTn id="149" fill="hold">
                      <p:stCondLst>
                        <p:cond delay="indefinite"/>
                      </p:stCondLst>
                      <p:childTnLst>
                        <p:par>
                          <p:cTn id="150" fill="hold">
                            <p:stCondLst>
                              <p:cond delay="0"/>
                            </p:stCondLst>
                            <p:childTnLst>
                              <p:par>
                                <p:cTn id="151" presetID="22" presetClass="entr" presetSubtype="4" fill="hold" grpId="0" nodeType="clickEffect">
                                  <p:stCondLst>
                                    <p:cond delay="400"/>
                                  </p:stCondLst>
                                  <p:childTnLst>
                                    <p:set>
                                      <p:cBhvr>
                                        <p:cTn id="152" dur="1" fill="hold">
                                          <p:stCondLst>
                                            <p:cond delay="0"/>
                                          </p:stCondLst>
                                        </p:cTn>
                                        <p:tgtEl>
                                          <p:spTgt spid="18"/>
                                        </p:tgtEl>
                                        <p:attrNameLst>
                                          <p:attrName>style.visibility</p:attrName>
                                        </p:attrNameLst>
                                      </p:cBhvr>
                                      <p:to>
                                        <p:strVal val="visible"/>
                                      </p:to>
                                    </p:set>
                                    <p:animEffect transition="in" filter="wipe(down)">
                                      <p:cBhvr>
                                        <p:cTn id="153" dur="500"/>
                                        <p:tgtEl>
                                          <p:spTgt spid="18"/>
                                        </p:tgtEl>
                                      </p:cBhvr>
                                    </p:animEffect>
                                  </p:childTnLst>
                                </p:cTn>
                              </p:par>
                              <p:par>
                                <p:cTn id="154" presetID="23" presetClass="exit" presetSubtype="32" fill="hold" grpId="2" nodeType="withEffect">
                                  <p:stCondLst>
                                    <p:cond delay="0"/>
                                  </p:stCondLst>
                                  <p:childTnLst>
                                    <p:anim calcmode="lin" valueType="num">
                                      <p:cBhvr>
                                        <p:cTn id="155" dur="500"/>
                                        <p:tgtEl>
                                          <p:spTgt spid="25"/>
                                        </p:tgtEl>
                                        <p:attrNameLst>
                                          <p:attrName>ppt_w</p:attrName>
                                        </p:attrNameLst>
                                      </p:cBhvr>
                                      <p:tavLst>
                                        <p:tav tm="0">
                                          <p:val>
                                            <p:strVal val="ppt_w"/>
                                          </p:val>
                                        </p:tav>
                                        <p:tav tm="100000">
                                          <p:val>
                                            <p:fltVal val="0"/>
                                          </p:val>
                                        </p:tav>
                                      </p:tavLst>
                                    </p:anim>
                                    <p:anim calcmode="lin" valueType="num">
                                      <p:cBhvr>
                                        <p:cTn id="156" dur="500"/>
                                        <p:tgtEl>
                                          <p:spTgt spid="25"/>
                                        </p:tgtEl>
                                        <p:attrNameLst>
                                          <p:attrName>ppt_h</p:attrName>
                                        </p:attrNameLst>
                                      </p:cBhvr>
                                      <p:tavLst>
                                        <p:tav tm="0">
                                          <p:val>
                                            <p:strVal val="ppt_h"/>
                                          </p:val>
                                        </p:tav>
                                        <p:tav tm="100000">
                                          <p:val>
                                            <p:fltVal val="0"/>
                                          </p:val>
                                        </p:tav>
                                      </p:tavLst>
                                    </p:anim>
                                    <p:set>
                                      <p:cBhvr>
                                        <p:cTn id="157" dur="1" fill="hold">
                                          <p:stCondLst>
                                            <p:cond delay="499"/>
                                          </p:stCondLst>
                                        </p:cTn>
                                        <p:tgtEl>
                                          <p:spTgt spid="25"/>
                                        </p:tgtEl>
                                        <p:attrNameLst>
                                          <p:attrName>style.visibility</p:attrName>
                                        </p:attrNameLst>
                                      </p:cBhvr>
                                      <p:to>
                                        <p:strVal val="hidden"/>
                                      </p:to>
                                    </p:set>
                                  </p:childTnLst>
                                </p:cTn>
                              </p:par>
                              <p:par>
                                <p:cTn id="158" presetID="42" presetClass="path" presetSubtype="0" accel="50000" decel="50000" fill="hold" grpId="3" nodeType="withEffect">
                                  <p:stCondLst>
                                    <p:cond delay="0"/>
                                  </p:stCondLst>
                                  <p:childTnLst>
                                    <p:animMotion origin="layout" path="M -1.38889E-6 -1.48148E-6 L 0.02795 0.06852 " pathEditMode="relative" rAng="0" ptsTypes="AA">
                                      <p:cBhvr>
                                        <p:cTn id="159" dur="500" fill="hold"/>
                                        <p:tgtEl>
                                          <p:spTgt spid="25"/>
                                        </p:tgtEl>
                                        <p:attrNameLst>
                                          <p:attrName>ppt_x</p:attrName>
                                          <p:attrName>ppt_y</p:attrName>
                                        </p:attrNameLst>
                                      </p:cBhvr>
                                      <p:rCtr x="955" y="3009"/>
                                    </p:animMotion>
                                  </p:childTnLst>
                                </p:cTn>
                              </p:par>
                            </p:childTnLst>
                          </p:cTn>
                        </p:par>
                        <p:par>
                          <p:cTn id="160" fill="hold">
                            <p:stCondLst>
                              <p:cond delay="900"/>
                            </p:stCondLst>
                            <p:childTnLst>
                              <p:par>
                                <p:cTn id="161" presetID="22" presetClass="entr" presetSubtype="4" fill="hold" grpId="0" nodeType="afterEffect">
                                  <p:stCondLst>
                                    <p:cond delay="0"/>
                                  </p:stCondLst>
                                  <p:childTnLst>
                                    <p:set>
                                      <p:cBhvr>
                                        <p:cTn id="162" dur="1" fill="hold">
                                          <p:stCondLst>
                                            <p:cond delay="0"/>
                                          </p:stCondLst>
                                        </p:cTn>
                                        <p:tgtEl>
                                          <p:spTgt spid="15"/>
                                        </p:tgtEl>
                                        <p:attrNameLst>
                                          <p:attrName>style.visibility</p:attrName>
                                        </p:attrNameLst>
                                      </p:cBhvr>
                                      <p:to>
                                        <p:strVal val="visible"/>
                                      </p:to>
                                    </p:set>
                                    <p:animEffect transition="in" filter="wipe(down)">
                                      <p:cBhvr>
                                        <p:cTn id="163" dur="500"/>
                                        <p:tgtEl>
                                          <p:spTgt spid="15"/>
                                        </p:tgtEl>
                                      </p:cBhvr>
                                    </p:animEffect>
                                  </p:childTnLst>
                                </p:cTn>
                              </p:par>
                              <p:par>
                                <p:cTn id="164" presetID="22" presetClass="entr" presetSubtype="1" fill="hold" grpId="0" nodeType="withEffect">
                                  <p:stCondLst>
                                    <p:cond delay="500"/>
                                  </p:stCondLst>
                                  <p:childTnLst>
                                    <p:set>
                                      <p:cBhvr>
                                        <p:cTn id="165" dur="1" fill="hold">
                                          <p:stCondLst>
                                            <p:cond delay="0"/>
                                          </p:stCondLst>
                                        </p:cTn>
                                        <p:tgtEl>
                                          <p:spTgt spid="14"/>
                                        </p:tgtEl>
                                        <p:attrNameLst>
                                          <p:attrName>style.visibility</p:attrName>
                                        </p:attrNameLst>
                                      </p:cBhvr>
                                      <p:to>
                                        <p:strVal val="visible"/>
                                      </p:to>
                                    </p:set>
                                    <p:animEffect transition="in" filter="wipe(up)">
                                      <p:cBhvr>
                                        <p:cTn id="166" dur="500"/>
                                        <p:tgtEl>
                                          <p:spTgt spid="14"/>
                                        </p:tgtEl>
                                      </p:cBhvr>
                                    </p:animEffect>
                                  </p:childTnLst>
                                </p:cTn>
                              </p:par>
                            </p:childTnLst>
                          </p:cTn>
                        </p:par>
                      </p:childTnLst>
                    </p:cTn>
                  </p:par>
                  <p:par>
                    <p:cTn id="167" fill="hold">
                      <p:stCondLst>
                        <p:cond delay="indefinite"/>
                      </p:stCondLst>
                      <p:childTnLst>
                        <p:par>
                          <p:cTn id="168" fill="hold">
                            <p:stCondLst>
                              <p:cond delay="0"/>
                            </p:stCondLst>
                            <p:childTnLst>
                              <p:par>
                                <p:cTn id="169" presetID="0" presetClass="entr" presetSubtype="0" fill="hold" grpId="0" nodeType="clickEffect">
                                  <p:stCondLst>
                                    <p:cond delay="0"/>
                                  </p:stCondLst>
                                  <p:iterate type="lt">
                                    <p:tmPct val="10000"/>
                                  </p:iterate>
                                  <p:childTnLst>
                                    <p:set>
                                      <p:cBhvr>
                                        <p:cTn id="170" dur="1" fill="hold">
                                          <p:stCondLst>
                                            <p:cond delay="0"/>
                                          </p:stCondLst>
                                        </p:cTn>
                                        <p:tgtEl>
                                          <p:spTgt spid="17"/>
                                        </p:tgtEl>
                                        <p:attrNameLst>
                                          <p:attrName>style.visibility</p:attrName>
                                        </p:attrNameLst>
                                      </p:cBhvr>
                                      <p:to>
                                        <p:strVal val="visible"/>
                                      </p:to>
                                    </p:set>
                                    <p:animEffect transition="in" filter="dissolve">
                                      <p:cBhvr>
                                        <p:cTn id="171" dur="500">
                                          <p:stCondLst>
                                            <p:cond delay="0"/>
                                          </p:stCondLst>
                                        </p:cTn>
                                        <p:tgtEl>
                                          <p:spTgt spid="17"/>
                                        </p:tgtEl>
                                      </p:cBhvr>
                                    </p:animEffect>
                                    <p:anim to="" calcmode="lin" valueType="num">
                                      <p:cBhvr>
                                        <p:cTn id="172"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173"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par>
                          <p:cTn id="174" fill="hold">
                            <p:stCondLst>
                              <p:cond delay="800"/>
                            </p:stCondLst>
                            <p:childTnLst>
                              <p:par>
                                <p:cTn id="175" presetID="26" presetClass="emph" presetSubtype="0" fill="hold" grpId="1" nodeType="afterEffect">
                                  <p:stCondLst>
                                    <p:cond delay="0"/>
                                  </p:stCondLst>
                                  <p:iterate type="lt">
                                    <p:tmPct val="0"/>
                                  </p:iterate>
                                  <p:childTnLst>
                                    <p:animEffect transition="out" filter="fade">
                                      <p:cBhvr>
                                        <p:cTn id="176" dur="500" tmFilter="0, 0; .2, .5; .8, .5; 1, 0"/>
                                        <p:tgtEl>
                                          <p:spTgt spid="17"/>
                                        </p:tgtEl>
                                      </p:cBhvr>
                                    </p:animEffect>
                                    <p:animScale>
                                      <p:cBhvr>
                                        <p:cTn id="177" dur="250" autoRev="1" fill="hold"/>
                                        <p:tgtEl>
                                          <p:spTgt spid="17"/>
                                        </p:tgtEl>
                                      </p:cBhvr>
                                      <p:by x="105000" y="105000"/>
                                    </p:animScale>
                                  </p:childTnLst>
                                </p:cTn>
                              </p:par>
                              <p:par>
                                <p:cTn id="178" presetID="0" presetClass="entr" presetSubtype="0" fill="hold" grpId="0" nodeType="withEffect">
                                  <p:stCondLst>
                                    <p:cond delay="250"/>
                                  </p:stCondLst>
                                  <p:childTnLst>
                                    <p:set>
                                      <p:cBhvr>
                                        <p:cTn id="179" dur="1" fill="hold">
                                          <p:stCondLst>
                                            <p:cond delay="0"/>
                                          </p:stCondLst>
                                        </p:cTn>
                                        <p:tgtEl>
                                          <p:spTgt spid="22"/>
                                        </p:tgtEl>
                                        <p:attrNameLst>
                                          <p:attrName>style.visibility</p:attrName>
                                        </p:attrNameLst>
                                      </p:cBhvr>
                                      <p:to>
                                        <p:strVal val="visible"/>
                                      </p:to>
                                    </p:set>
                                    <p:animEffect transition="in" filter="dissolve">
                                      <p:cBhvr>
                                        <p:cTn id="180" dur="500">
                                          <p:stCondLst>
                                            <p:cond delay="0"/>
                                          </p:stCondLst>
                                        </p:cTn>
                                        <p:tgtEl>
                                          <p:spTgt spid="22"/>
                                        </p:tgtEl>
                                      </p:cBhvr>
                                    </p:animEffect>
                                    <p:anim to="" calcmode="lin" valueType="num">
                                      <p:cBhvr>
                                        <p:cTn id="181" dur="500" fill="hold">
                                          <p:stCondLst>
                                            <p:cond delay="0"/>
                                          </p:stCondLst>
                                        </p:cTn>
                                        <p:tgtEl>
                                          <p:spTgt spid="22"/>
                                        </p:tgtEl>
                                        <p:attrNameLst>
                                          <p:attrName>ppt_w</p:attrName>
                                        </p:attrNameLst>
                                      </p:cBhvr>
                                      <p:tavLst>
                                        <p:tav tm="0">
                                          <p:val>
                                            <p:strVal val="#ppt_w*4"/>
                                          </p:val>
                                        </p:tav>
                                        <p:tav tm="100000">
                                          <p:val>
                                            <p:strVal val="#ppt_w"/>
                                          </p:val>
                                        </p:tav>
                                      </p:tavLst>
                                    </p:anim>
                                    <p:anim to="" calcmode="lin" valueType="num">
                                      <p:cBhvr>
                                        <p:cTn id="182" dur="500" fill="hold">
                                          <p:stCondLst>
                                            <p:cond delay="0"/>
                                          </p:stCondLst>
                                        </p:cTn>
                                        <p:tgtEl>
                                          <p:spTgt spid="22"/>
                                        </p:tgtEl>
                                        <p:attrNameLst>
                                          <p:attrName>ppt_h</p:attrName>
                                        </p:attrNameLst>
                                      </p:cBhvr>
                                      <p:tavLst>
                                        <p:tav tm="0">
                                          <p:val>
                                            <p:strVal val="#ppt_h*4"/>
                                          </p:val>
                                        </p:tav>
                                        <p:tav tm="100000">
                                          <p:val>
                                            <p:strVal val="#ppt_h"/>
                                          </p:val>
                                        </p:tav>
                                      </p:tavLst>
                                    </p:anim>
                                  </p:childTnLst>
                                </p:cTn>
                              </p:par>
                              <p:par>
                                <p:cTn id="183" presetID="22" presetClass="entr" presetSubtype="8" fill="hold" grpId="0" nodeType="withEffect">
                                  <p:stCondLst>
                                    <p:cond delay="0"/>
                                  </p:stCondLst>
                                  <p:childTnLst>
                                    <p:set>
                                      <p:cBhvr>
                                        <p:cTn id="184" dur="1" fill="hold">
                                          <p:stCondLst>
                                            <p:cond delay="0"/>
                                          </p:stCondLst>
                                        </p:cTn>
                                        <p:tgtEl>
                                          <p:spTgt spid="16"/>
                                        </p:tgtEl>
                                        <p:attrNameLst>
                                          <p:attrName>style.visibility</p:attrName>
                                        </p:attrNameLst>
                                      </p:cBhvr>
                                      <p:to>
                                        <p:strVal val="visible"/>
                                      </p:to>
                                    </p:set>
                                    <p:animEffect transition="in" filter="wipe(left)">
                                      <p:cBhvr>
                                        <p:cTn id="185" dur="500"/>
                                        <p:tgtEl>
                                          <p:spTgt spid="16"/>
                                        </p:tgtEl>
                                      </p:cBhvr>
                                    </p:animEffect>
                                  </p:childTnLst>
                                </p:cTn>
                              </p:par>
                              <p:par>
                                <p:cTn id="186" presetID="18" presetClass="emph" presetSubtype="0" fill="hold" grpId="1" nodeType="withEffect">
                                  <p:stCondLst>
                                    <p:cond delay="0"/>
                                  </p:stCondLst>
                                  <p:childTnLst>
                                    <p:set>
                                      <p:cBhvr override="childStyle">
                                        <p:cTn id="187" dur="500" fill="hold"/>
                                        <p:tgtEl>
                                          <p:spTgt spid="16"/>
                                        </p:tgtEl>
                                        <p:attrNameLst>
                                          <p:attrName>style.textDecorationUnderline</p:attrName>
                                        </p:attrNameLst>
                                      </p:cBhvr>
                                      <p:to>
                                        <p:strVal val="true"/>
                                      </p:to>
                                    </p:set>
                                  </p:childTnLst>
                                </p:cTn>
                              </p:par>
                              <p:par>
                                <p:cTn id="188" presetID="16" presetClass="exit" presetSubtype="21" fill="hold" grpId="2" nodeType="withEffect">
                                  <p:stCondLst>
                                    <p:cond delay="650"/>
                                  </p:stCondLst>
                                  <p:childTnLst>
                                    <p:animEffect transition="out" filter="barn(inVertical)">
                                      <p:cBhvr>
                                        <p:cTn id="189" dur="500"/>
                                        <p:tgtEl>
                                          <p:spTgt spid="16"/>
                                        </p:tgtEl>
                                      </p:cBhvr>
                                    </p:animEffect>
                                    <p:set>
                                      <p:cBhvr>
                                        <p:cTn id="190" dur="1" fill="hold">
                                          <p:stCondLst>
                                            <p:cond delay="499"/>
                                          </p:stCondLst>
                                        </p:cTn>
                                        <p:tgtEl>
                                          <p:spTgt spid="16"/>
                                        </p:tgtEl>
                                        <p:attrNameLst>
                                          <p:attrName>style.visibility</p:attrName>
                                        </p:attrNameLst>
                                      </p:cBhvr>
                                      <p:to>
                                        <p:strVal val="hidden"/>
                                      </p:to>
                                    </p:set>
                                  </p:childTnLst>
                                </p:cTn>
                              </p:par>
                            </p:childTnLst>
                          </p:cTn>
                        </p:par>
                        <p:par>
                          <p:cTn id="191" fill="hold">
                            <p:stCondLst>
                              <p:cond delay="1950"/>
                            </p:stCondLst>
                            <p:childTnLst>
                              <p:par>
                                <p:cTn id="192" presetID="0" presetClass="entr" presetSubtype="0" fill="hold" grpId="0" nodeType="afterEffect">
                                  <p:stCondLst>
                                    <p:cond delay="0"/>
                                  </p:stCondLst>
                                  <p:childTnLst>
                                    <p:set>
                                      <p:cBhvr>
                                        <p:cTn id="193" dur="1" fill="hold">
                                          <p:stCondLst>
                                            <p:cond delay="0"/>
                                          </p:stCondLst>
                                        </p:cTn>
                                        <p:tgtEl>
                                          <p:spTgt spid="21"/>
                                        </p:tgtEl>
                                        <p:attrNameLst>
                                          <p:attrName>style.visibility</p:attrName>
                                        </p:attrNameLst>
                                      </p:cBhvr>
                                      <p:to>
                                        <p:strVal val="visible"/>
                                      </p:to>
                                    </p:set>
                                    <p:animEffect transition="in" filter="dissolve">
                                      <p:cBhvr>
                                        <p:cTn id="194" dur="500">
                                          <p:stCondLst>
                                            <p:cond delay="0"/>
                                          </p:stCondLst>
                                        </p:cTn>
                                        <p:tgtEl>
                                          <p:spTgt spid="21"/>
                                        </p:tgtEl>
                                      </p:cBhvr>
                                    </p:animEffect>
                                    <p:anim to="" calcmode="lin" valueType="num">
                                      <p:cBhvr>
                                        <p:cTn id="195" dur="500" fill="hold">
                                          <p:stCondLst>
                                            <p:cond delay="0"/>
                                          </p:stCondLst>
                                        </p:cTn>
                                        <p:tgtEl>
                                          <p:spTgt spid="21"/>
                                        </p:tgtEl>
                                        <p:attrNameLst>
                                          <p:attrName>ppt_w</p:attrName>
                                        </p:attrNameLst>
                                      </p:cBhvr>
                                      <p:tavLst>
                                        <p:tav tm="0">
                                          <p:val>
                                            <p:strVal val="#ppt_w*4"/>
                                          </p:val>
                                        </p:tav>
                                        <p:tav tm="100000">
                                          <p:val>
                                            <p:strVal val="#ppt_w"/>
                                          </p:val>
                                        </p:tav>
                                      </p:tavLst>
                                    </p:anim>
                                    <p:anim to="" calcmode="lin" valueType="num">
                                      <p:cBhvr>
                                        <p:cTn id="196" dur="500" fill="hold">
                                          <p:stCondLst>
                                            <p:cond delay="0"/>
                                          </p:stCondLst>
                                        </p:cTn>
                                        <p:tgtEl>
                                          <p:spTgt spid="21"/>
                                        </p:tgtEl>
                                        <p:attrNameLst>
                                          <p:attrName>ppt_h</p:attrName>
                                        </p:attrNameLst>
                                      </p:cBhvr>
                                      <p:tavLst>
                                        <p:tav tm="0">
                                          <p:val>
                                            <p:strVal val="#ppt_h*4"/>
                                          </p:val>
                                        </p:tav>
                                        <p:tav tm="100000">
                                          <p:val>
                                            <p:strVal val="#ppt_h"/>
                                          </p:val>
                                        </p:tav>
                                      </p:tavLst>
                                    </p:anim>
                                  </p:childTnLst>
                                </p:cTn>
                              </p:par>
                            </p:childTnLst>
                          </p:cTn>
                        </p:par>
                      </p:childTnLst>
                    </p:cTn>
                  </p:par>
                  <p:par>
                    <p:cTn id="197" fill="hold">
                      <p:stCondLst>
                        <p:cond delay="indefinite"/>
                      </p:stCondLst>
                      <p:childTnLst>
                        <p:par>
                          <p:cTn id="198" fill="hold">
                            <p:stCondLst>
                              <p:cond delay="0"/>
                            </p:stCondLst>
                            <p:childTnLst>
                              <p:par>
                                <p:cTn id="199" presetID="2" presetClass="entr" presetSubtype="8" fill="hold" grpId="0" nodeType="clickEffect">
                                  <p:stCondLst>
                                    <p:cond delay="0"/>
                                  </p:stCondLst>
                                  <p:childTnLst>
                                    <p:set>
                                      <p:cBhvr>
                                        <p:cTn id="200" dur="1" fill="hold">
                                          <p:stCondLst>
                                            <p:cond delay="0"/>
                                          </p:stCondLst>
                                        </p:cTn>
                                        <p:tgtEl>
                                          <p:spTgt spid="26"/>
                                        </p:tgtEl>
                                        <p:attrNameLst>
                                          <p:attrName>style.visibility</p:attrName>
                                        </p:attrNameLst>
                                      </p:cBhvr>
                                      <p:to>
                                        <p:strVal val="visible"/>
                                      </p:to>
                                    </p:set>
                                    <p:anim calcmode="lin" valueType="num">
                                      <p:cBhvr additive="base">
                                        <p:cTn id="201" dur="500" fill="hold"/>
                                        <p:tgtEl>
                                          <p:spTgt spid="26"/>
                                        </p:tgtEl>
                                        <p:attrNameLst>
                                          <p:attrName>ppt_x</p:attrName>
                                        </p:attrNameLst>
                                      </p:cBhvr>
                                      <p:tavLst>
                                        <p:tav tm="0">
                                          <p:val>
                                            <p:strVal val="0-#ppt_w/2"/>
                                          </p:val>
                                        </p:tav>
                                        <p:tav tm="100000">
                                          <p:val>
                                            <p:strVal val="#ppt_x"/>
                                          </p:val>
                                        </p:tav>
                                      </p:tavLst>
                                    </p:anim>
                                    <p:anim calcmode="lin" valueType="num">
                                      <p:cBhvr additive="base">
                                        <p:cTn id="202"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22" presetClass="entr" presetSubtype="8" fill="hold" grpId="0" nodeType="clickEffect">
                                  <p:stCondLst>
                                    <p:cond delay="0"/>
                                  </p:stCondLst>
                                  <p:childTnLst>
                                    <p:set>
                                      <p:cBhvr>
                                        <p:cTn id="206" dur="1" fill="hold">
                                          <p:stCondLst>
                                            <p:cond delay="0"/>
                                          </p:stCondLst>
                                        </p:cTn>
                                        <p:tgtEl>
                                          <p:spTgt spid="30"/>
                                        </p:tgtEl>
                                        <p:attrNameLst>
                                          <p:attrName>style.visibility</p:attrName>
                                        </p:attrNameLst>
                                      </p:cBhvr>
                                      <p:to>
                                        <p:strVal val="visible"/>
                                      </p:to>
                                    </p:set>
                                    <p:animEffect transition="in" filter="wipe(left)">
                                      <p:cBhvr>
                                        <p:cTn id="207" dur="500"/>
                                        <p:tgtEl>
                                          <p:spTgt spid="30"/>
                                        </p:tgtEl>
                                      </p:cBhvr>
                                    </p:animEffect>
                                  </p:childTnLst>
                                </p:cTn>
                              </p:par>
                              <p:par>
                                <p:cTn id="208" presetID="18" presetClass="emph" presetSubtype="0" fill="hold" grpId="1" nodeType="withEffect">
                                  <p:stCondLst>
                                    <p:cond delay="0"/>
                                  </p:stCondLst>
                                  <p:childTnLst>
                                    <p:set>
                                      <p:cBhvr override="childStyle">
                                        <p:cTn id="209" dur="500" fill="hold"/>
                                        <p:tgtEl>
                                          <p:spTgt spid="30"/>
                                        </p:tgtEl>
                                        <p:attrNameLst>
                                          <p:attrName>style.textDecorationUnderline</p:attrName>
                                        </p:attrNameLst>
                                      </p:cBhvr>
                                      <p:to>
                                        <p:strVal val="true"/>
                                      </p:to>
                                    </p:set>
                                  </p:childTnLst>
                                </p:cTn>
                              </p:par>
                              <p:par>
                                <p:cTn id="210" presetID="22" presetClass="entr" presetSubtype="8" fill="hold" grpId="0" nodeType="withEffect">
                                  <p:stCondLst>
                                    <p:cond delay="0"/>
                                  </p:stCondLst>
                                  <p:childTnLst>
                                    <p:set>
                                      <p:cBhvr>
                                        <p:cTn id="211" dur="1" fill="hold">
                                          <p:stCondLst>
                                            <p:cond delay="0"/>
                                          </p:stCondLst>
                                        </p:cTn>
                                        <p:tgtEl>
                                          <p:spTgt spid="31"/>
                                        </p:tgtEl>
                                        <p:attrNameLst>
                                          <p:attrName>style.visibility</p:attrName>
                                        </p:attrNameLst>
                                      </p:cBhvr>
                                      <p:to>
                                        <p:strVal val="visible"/>
                                      </p:to>
                                    </p:set>
                                    <p:animEffect transition="in" filter="wipe(left)">
                                      <p:cBhvr>
                                        <p:cTn id="212" dur="500"/>
                                        <p:tgtEl>
                                          <p:spTgt spid="31"/>
                                        </p:tgtEl>
                                      </p:cBhvr>
                                    </p:animEffect>
                                  </p:childTnLst>
                                </p:cTn>
                              </p:par>
                            </p:childTnLst>
                          </p:cTn>
                        </p:par>
                      </p:childTnLst>
                    </p:cTn>
                  </p:par>
                  <p:par>
                    <p:cTn id="213" fill="hold">
                      <p:stCondLst>
                        <p:cond delay="indefinite"/>
                      </p:stCondLst>
                      <p:childTnLst>
                        <p:par>
                          <p:cTn id="214" fill="hold">
                            <p:stCondLst>
                              <p:cond delay="0"/>
                            </p:stCondLst>
                            <p:childTnLst>
                              <p:par>
                                <p:cTn id="215" presetID="16" presetClass="exit" presetSubtype="21" fill="hold" grpId="2" nodeType="clickEffect">
                                  <p:stCondLst>
                                    <p:cond delay="0"/>
                                  </p:stCondLst>
                                  <p:childTnLst>
                                    <p:animEffect transition="out" filter="barn(inVertical)">
                                      <p:cBhvr>
                                        <p:cTn id="216" dur="500"/>
                                        <p:tgtEl>
                                          <p:spTgt spid="30"/>
                                        </p:tgtEl>
                                      </p:cBhvr>
                                    </p:animEffect>
                                    <p:set>
                                      <p:cBhvr>
                                        <p:cTn id="217" dur="1" fill="hold">
                                          <p:stCondLst>
                                            <p:cond delay="499"/>
                                          </p:stCondLst>
                                        </p:cTn>
                                        <p:tgtEl>
                                          <p:spTgt spid="30"/>
                                        </p:tgtEl>
                                        <p:attrNameLst>
                                          <p:attrName>style.visibility</p:attrName>
                                        </p:attrNameLst>
                                      </p:cBhvr>
                                      <p:to>
                                        <p:strVal val="hidden"/>
                                      </p:to>
                                    </p:set>
                                  </p:childTnLst>
                                </p:cTn>
                              </p:par>
                              <p:par>
                                <p:cTn id="218" presetID="16" presetClass="exit" presetSubtype="21" fill="hold" grpId="1" nodeType="withEffect">
                                  <p:stCondLst>
                                    <p:cond delay="0"/>
                                  </p:stCondLst>
                                  <p:childTnLst>
                                    <p:animEffect transition="out" filter="barn(inVertical)">
                                      <p:cBhvr>
                                        <p:cTn id="219" dur="500"/>
                                        <p:tgtEl>
                                          <p:spTgt spid="31"/>
                                        </p:tgtEl>
                                      </p:cBhvr>
                                    </p:animEffect>
                                    <p:set>
                                      <p:cBhvr>
                                        <p:cTn id="220" dur="1" fill="hold">
                                          <p:stCondLst>
                                            <p:cond delay="499"/>
                                          </p:stCondLst>
                                        </p:cTn>
                                        <p:tgtEl>
                                          <p:spTgt spid="31"/>
                                        </p:tgtEl>
                                        <p:attrNameLst>
                                          <p:attrName>style.visibility</p:attrName>
                                        </p:attrNameLst>
                                      </p:cBhvr>
                                      <p:to>
                                        <p:strVal val="hidden"/>
                                      </p:to>
                                    </p:set>
                                  </p:childTnLst>
                                </p:cTn>
                              </p:par>
                              <p:par>
                                <p:cTn id="221" presetID="22" presetClass="entr" presetSubtype="8" fill="hold" grpId="0" nodeType="withEffect">
                                  <p:stCondLst>
                                    <p:cond delay="400"/>
                                  </p:stCondLst>
                                  <p:childTnLst>
                                    <p:set>
                                      <p:cBhvr>
                                        <p:cTn id="222" dur="1" fill="hold">
                                          <p:stCondLst>
                                            <p:cond delay="0"/>
                                          </p:stCondLst>
                                        </p:cTn>
                                        <p:tgtEl>
                                          <p:spTgt spid="29"/>
                                        </p:tgtEl>
                                        <p:attrNameLst>
                                          <p:attrName>style.visibility</p:attrName>
                                        </p:attrNameLst>
                                      </p:cBhvr>
                                      <p:to>
                                        <p:strVal val="visible"/>
                                      </p:to>
                                    </p:set>
                                    <p:animEffect transition="in" filter="wipe(left)">
                                      <p:cBhvr>
                                        <p:cTn id="223" dur="500"/>
                                        <p:tgtEl>
                                          <p:spTgt spid="29"/>
                                        </p:tgtEl>
                                      </p:cBhvr>
                                    </p:animEffect>
                                  </p:childTnLst>
                                </p:cTn>
                              </p:par>
                              <p:par>
                                <p:cTn id="224" presetID="18" presetClass="emph" presetSubtype="0" fill="hold" grpId="1" nodeType="withEffect">
                                  <p:stCondLst>
                                    <p:cond delay="400"/>
                                  </p:stCondLst>
                                  <p:childTnLst>
                                    <p:set>
                                      <p:cBhvr override="childStyle">
                                        <p:cTn id="225" dur="500" fill="hold"/>
                                        <p:tgtEl>
                                          <p:spTgt spid="29"/>
                                        </p:tgtEl>
                                        <p:attrNameLst>
                                          <p:attrName>style.textDecorationUnderline</p:attrName>
                                        </p:attrNameLst>
                                      </p:cBhvr>
                                      <p:to>
                                        <p:strVal val="true"/>
                                      </p:to>
                                    </p:set>
                                  </p:childTnLst>
                                </p:cTn>
                              </p:par>
                              <p:par>
                                <p:cTn id="226" presetID="22" presetClass="entr" presetSubtype="8" fill="hold" grpId="0" nodeType="withEffect">
                                  <p:stCondLst>
                                    <p:cond delay="400"/>
                                  </p:stCondLst>
                                  <p:childTnLst>
                                    <p:set>
                                      <p:cBhvr>
                                        <p:cTn id="227" dur="1" fill="hold">
                                          <p:stCondLst>
                                            <p:cond delay="0"/>
                                          </p:stCondLst>
                                        </p:cTn>
                                        <p:tgtEl>
                                          <p:spTgt spid="3072"/>
                                        </p:tgtEl>
                                        <p:attrNameLst>
                                          <p:attrName>style.visibility</p:attrName>
                                        </p:attrNameLst>
                                      </p:cBhvr>
                                      <p:to>
                                        <p:strVal val="visible"/>
                                      </p:to>
                                    </p:set>
                                    <p:animEffect transition="in" filter="wipe(left)">
                                      <p:cBhvr>
                                        <p:cTn id="228" dur="500"/>
                                        <p:tgtEl>
                                          <p:spTgt spid="3072"/>
                                        </p:tgtEl>
                                      </p:cBhvr>
                                    </p:animEffect>
                                  </p:childTnLst>
                                </p:cTn>
                              </p:par>
                            </p:childTnLst>
                          </p:cTn>
                        </p:par>
                      </p:childTnLst>
                    </p:cTn>
                  </p:par>
                  <p:par>
                    <p:cTn id="229" fill="hold">
                      <p:stCondLst>
                        <p:cond delay="indefinite"/>
                      </p:stCondLst>
                      <p:childTnLst>
                        <p:par>
                          <p:cTn id="230" fill="hold">
                            <p:stCondLst>
                              <p:cond delay="0"/>
                            </p:stCondLst>
                            <p:childTnLst>
                              <p:par>
                                <p:cTn id="231" presetID="16" presetClass="exit" presetSubtype="21" fill="hold" grpId="2" nodeType="clickEffect">
                                  <p:stCondLst>
                                    <p:cond delay="0"/>
                                  </p:stCondLst>
                                  <p:childTnLst>
                                    <p:animEffect transition="out" filter="barn(inVertical)">
                                      <p:cBhvr>
                                        <p:cTn id="232" dur="500"/>
                                        <p:tgtEl>
                                          <p:spTgt spid="29"/>
                                        </p:tgtEl>
                                      </p:cBhvr>
                                    </p:animEffect>
                                    <p:set>
                                      <p:cBhvr>
                                        <p:cTn id="233" dur="1" fill="hold">
                                          <p:stCondLst>
                                            <p:cond delay="499"/>
                                          </p:stCondLst>
                                        </p:cTn>
                                        <p:tgtEl>
                                          <p:spTgt spid="29"/>
                                        </p:tgtEl>
                                        <p:attrNameLst>
                                          <p:attrName>style.visibility</p:attrName>
                                        </p:attrNameLst>
                                      </p:cBhvr>
                                      <p:to>
                                        <p:strVal val="hidden"/>
                                      </p:to>
                                    </p:set>
                                  </p:childTnLst>
                                </p:cTn>
                              </p:par>
                              <p:par>
                                <p:cTn id="234" presetID="16" presetClass="exit" presetSubtype="21" fill="hold" grpId="1" nodeType="withEffect">
                                  <p:stCondLst>
                                    <p:cond delay="0"/>
                                  </p:stCondLst>
                                  <p:childTnLst>
                                    <p:animEffect transition="out" filter="barn(inVertical)">
                                      <p:cBhvr>
                                        <p:cTn id="235" dur="500"/>
                                        <p:tgtEl>
                                          <p:spTgt spid="3072"/>
                                        </p:tgtEl>
                                      </p:cBhvr>
                                    </p:animEffect>
                                    <p:set>
                                      <p:cBhvr>
                                        <p:cTn id="236" dur="1" fill="hold">
                                          <p:stCondLst>
                                            <p:cond delay="499"/>
                                          </p:stCondLst>
                                        </p:cTn>
                                        <p:tgtEl>
                                          <p:spTgt spid="3072"/>
                                        </p:tgtEl>
                                        <p:attrNameLst>
                                          <p:attrName>style.visibility</p:attrName>
                                        </p:attrNameLst>
                                      </p:cBhvr>
                                      <p:to>
                                        <p:strVal val="hidden"/>
                                      </p:to>
                                    </p:set>
                                  </p:childTnLst>
                                </p:cTn>
                              </p:par>
                              <p:par>
                                <p:cTn id="237" presetID="22" presetClass="entr" presetSubtype="8" fill="hold" grpId="0" nodeType="withEffect">
                                  <p:stCondLst>
                                    <p:cond delay="400"/>
                                  </p:stCondLst>
                                  <p:childTnLst>
                                    <p:set>
                                      <p:cBhvr>
                                        <p:cTn id="238" dur="1" fill="hold">
                                          <p:stCondLst>
                                            <p:cond delay="0"/>
                                          </p:stCondLst>
                                        </p:cTn>
                                        <p:tgtEl>
                                          <p:spTgt spid="28"/>
                                        </p:tgtEl>
                                        <p:attrNameLst>
                                          <p:attrName>style.visibility</p:attrName>
                                        </p:attrNameLst>
                                      </p:cBhvr>
                                      <p:to>
                                        <p:strVal val="visible"/>
                                      </p:to>
                                    </p:set>
                                    <p:animEffect transition="in" filter="wipe(left)">
                                      <p:cBhvr>
                                        <p:cTn id="239" dur="500"/>
                                        <p:tgtEl>
                                          <p:spTgt spid="28"/>
                                        </p:tgtEl>
                                      </p:cBhvr>
                                    </p:animEffect>
                                  </p:childTnLst>
                                </p:cTn>
                              </p:par>
                              <p:par>
                                <p:cTn id="240" presetID="18" presetClass="emph" presetSubtype="0" fill="hold" grpId="1" nodeType="withEffect">
                                  <p:stCondLst>
                                    <p:cond delay="400"/>
                                  </p:stCondLst>
                                  <p:childTnLst>
                                    <p:set>
                                      <p:cBhvr override="childStyle">
                                        <p:cTn id="241" dur="500" fill="hold"/>
                                        <p:tgtEl>
                                          <p:spTgt spid="28"/>
                                        </p:tgtEl>
                                        <p:attrNameLst>
                                          <p:attrName>style.textDecorationUnderline</p:attrName>
                                        </p:attrNameLst>
                                      </p:cBhvr>
                                      <p:to>
                                        <p:strVal val="true"/>
                                      </p:to>
                                    </p:set>
                                  </p:childTnLst>
                                </p:cTn>
                              </p:par>
                              <p:par>
                                <p:cTn id="242" presetID="22" presetClass="entr" presetSubtype="8" fill="hold" grpId="0" nodeType="withEffect">
                                  <p:stCondLst>
                                    <p:cond delay="400"/>
                                  </p:stCondLst>
                                  <p:childTnLst>
                                    <p:set>
                                      <p:cBhvr>
                                        <p:cTn id="243" dur="1" fill="hold">
                                          <p:stCondLst>
                                            <p:cond delay="0"/>
                                          </p:stCondLst>
                                        </p:cTn>
                                        <p:tgtEl>
                                          <p:spTgt spid="3073"/>
                                        </p:tgtEl>
                                        <p:attrNameLst>
                                          <p:attrName>style.visibility</p:attrName>
                                        </p:attrNameLst>
                                      </p:cBhvr>
                                      <p:to>
                                        <p:strVal val="visible"/>
                                      </p:to>
                                    </p:set>
                                    <p:animEffect transition="in" filter="wipe(left)">
                                      <p:cBhvr>
                                        <p:cTn id="244" dur="500"/>
                                        <p:tgtEl>
                                          <p:spTgt spid="3073"/>
                                        </p:tgtEl>
                                      </p:cBhvr>
                                    </p:animEffect>
                                  </p:childTnLst>
                                </p:cTn>
                              </p:par>
                            </p:childTnLst>
                          </p:cTn>
                        </p:par>
                      </p:childTnLst>
                    </p:cTn>
                  </p:par>
                  <p:par>
                    <p:cTn id="245" fill="hold">
                      <p:stCondLst>
                        <p:cond delay="indefinite"/>
                      </p:stCondLst>
                      <p:childTnLst>
                        <p:par>
                          <p:cTn id="246" fill="hold">
                            <p:stCondLst>
                              <p:cond delay="0"/>
                            </p:stCondLst>
                            <p:childTnLst>
                              <p:par>
                                <p:cTn id="247" presetID="16" presetClass="exit" presetSubtype="21" fill="hold" grpId="2" nodeType="clickEffect">
                                  <p:stCondLst>
                                    <p:cond delay="0"/>
                                  </p:stCondLst>
                                  <p:childTnLst>
                                    <p:animEffect transition="out" filter="barn(inVertical)">
                                      <p:cBhvr>
                                        <p:cTn id="248" dur="500"/>
                                        <p:tgtEl>
                                          <p:spTgt spid="28"/>
                                        </p:tgtEl>
                                      </p:cBhvr>
                                    </p:animEffect>
                                    <p:set>
                                      <p:cBhvr>
                                        <p:cTn id="249" dur="1" fill="hold">
                                          <p:stCondLst>
                                            <p:cond delay="499"/>
                                          </p:stCondLst>
                                        </p:cTn>
                                        <p:tgtEl>
                                          <p:spTgt spid="28"/>
                                        </p:tgtEl>
                                        <p:attrNameLst>
                                          <p:attrName>style.visibility</p:attrName>
                                        </p:attrNameLst>
                                      </p:cBhvr>
                                      <p:to>
                                        <p:strVal val="hidden"/>
                                      </p:to>
                                    </p:set>
                                  </p:childTnLst>
                                </p:cTn>
                              </p:par>
                              <p:par>
                                <p:cTn id="250" presetID="16" presetClass="exit" presetSubtype="21" fill="hold" grpId="1" nodeType="withEffect">
                                  <p:stCondLst>
                                    <p:cond delay="0"/>
                                  </p:stCondLst>
                                  <p:childTnLst>
                                    <p:animEffect transition="out" filter="barn(inVertical)">
                                      <p:cBhvr>
                                        <p:cTn id="251" dur="500"/>
                                        <p:tgtEl>
                                          <p:spTgt spid="3073"/>
                                        </p:tgtEl>
                                      </p:cBhvr>
                                    </p:animEffect>
                                    <p:set>
                                      <p:cBhvr>
                                        <p:cTn id="252" dur="1" fill="hold">
                                          <p:stCondLst>
                                            <p:cond delay="499"/>
                                          </p:stCondLst>
                                        </p:cTn>
                                        <p:tgtEl>
                                          <p:spTgt spid="3073"/>
                                        </p:tgtEl>
                                        <p:attrNameLst>
                                          <p:attrName>style.visibility</p:attrName>
                                        </p:attrNameLst>
                                      </p:cBhvr>
                                      <p:to>
                                        <p:strVal val="hidden"/>
                                      </p:to>
                                    </p:set>
                                  </p:childTnLst>
                                </p:cTn>
                              </p:par>
                              <p:par>
                                <p:cTn id="253" presetID="22" presetClass="entr" presetSubtype="8" fill="hold" grpId="0" nodeType="withEffect">
                                  <p:stCondLst>
                                    <p:cond delay="400"/>
                                  </p:stCondLst>
                                  <p:childTnLst>
                                    <p:set>
                                      <p:cBhvr>
                                        <p:cTn id="254" dur="1" fill="hold">
                                          <p:stCondLst>
                                            <p:cond delay="0"/>
                                          </p:stCondLst>
                                        </p:cTn>
                                        <p:tgtEl>
                                          <p:spTgt spid="27"/>
                                        </p:tgtEl>
                                        <p:attrNameLst>
                                          <p:attrName>style.visibility</p:attrName>
                                        </p:attrNameLst>
                                      </p:cBhvr>
                                      <p:to>
                                        <p:strVal val="visible"/>
                                      </p:to>
                                    </p:set>
                                    <p:animEffect transition="in" filter="wipe(left)">
                                      <p:cBhvr>
                                        <p:cTn id="255" dur="750"/>
                                        <p:tgtEl>
                                          <p:spTgt spid="27"/>
                                        </p:tgtEl>
                                      </p:cBhvr>
                                    </p:animEffect>
                                  </p:childTnLst>
                                </p:cTn>
                              </p:par>
                              <p:par>
                                <p:cTn id="256" presetID="18" presetClass="emph" presetSubtype="0" fill="hold" grpId="1" nodeType="withEffect">
                                  <p:stCondLst>
                                    <p:cond delay="400"/>
                                  </p:stCondLst>
                                  <p:childTnLst>
                                    <p:set>
                                      <p:cBhvr override="childStyle">
                                        <p:cTn id="257" dur="750" fill="hold"/>
                                        <p:tgtEl>
                                          <p:spTgt spid="27"/>
                                        </p:tgtEl>
                                        <p:attrNameLst>
                                          <p:attrName>style.textDecorationUnderline</p:attrName>
                                        </p:attrNameLst>
                                      </p:cBhvr>
                                      <p:to>
                                        <p:strVal val="true"/>
                                      </p:to>
                                    </p:set>
                                  </p:childTnLst>
                                </p:cTn>
                              </p:par>
                              <p:par>
                                <p:cTn id="258" presetID="22" presetClass="entr" presetSubtype="8" fill="hold" grpId="0" nodeType="withEffect">
                                  <p:stCondLst>
                                    <p:cond delay="400"/>
                                  </p:stCondLst>
                                  <p:childTnLst>
                                    <p:set>
                                      <p:cBhvr>
                                        <p:cTn id="259" dur="1" fill="hold">
                                          <p:stCondLst>
                                            <p:cond delay="0"/>
                                          </p:stCondLst>
                                        </p:cTn>
                                        <p:tgtEl>
                                          <p:spTgt spid="3075"/>
                                        </p:tgtEl>
                                        <p:attrNameLst>
                                          <p:attrName>style.visibility</p:attrName>
                                        </p:attrNameLst>
                                      </p:cBhvr>
                                      <p:to>
                                        <p:strVal val="visible"/>
                                      </p:to>
                                    </p:set>
                                    <p:animEffect transition="in" filter="wipe(left)">
                                      <p:cBhvr>
                                        <p:cTn id="260" dur="750"/>
                                        <p:tgtEl>
                                          <p:spTgt spid="3075"/>
                                        </p:tgtEl>
                                      </p:cBhvr>
                                    </p:animEffect>
                                  </p:childTnLst>
                                </p:cTn>
                              </p:par>
                              <p:par>
                                <p:cTn id="261" presetID="0" presetClass="entr" presetSubtype="0" fill="hold" grpId="0" nodeType="withEffect">
                                  <p:stCondLst>
                                    <p:cond delay="1000"/>
                                  </p:stCondLst>
                                  <p:childTnLst>
                                    <p:set>
                                      <p:cBhvr>
                                        <p:cTn id="262" dur="1" fill="hold">
                                          <p:stCondLst>
                                            <p:cond delay="0"/>
                                          </p:stCondLst>
                                        </p:cTn>
                                        <p:tgtEl>
                                          <p:spTgt spid="3076"/>
                                        </p:tgtEl>
                                        <p:attrNameLst>
                                          <p:attrName>style.visibility</p:attrName>
                                        </p:attrNameLst>
                                      </p:cBhvr>
                                      <p:to>
                                        <p:strVal val="visible"/>
                                      </p:to>
                                    </p:set>
                                    <p:animEffect transition="in" filter="dissolve">
                                      <p:cBhvr>
                                        <p:cTn id="263" dur="500">
                                          <p:stCondLst>
                                            <p:cond delay="0"/>
                                          </p:stCondLst>
                                        </p:cTn>
                                        <p:tgtEl>
                                          <p:spTgt spid="3076"/>
                                        </p:tgtEl>
                                      </p:cBhvr>
                                    </p:animEffect>
                                    <p:anim to="" calcmode="lin" valueType="num">
                                      <p:cBhvr>
                                        <p:cTn id="264" dur="500" fill="hold">
                                          <p:stCondLst>
                                            <p:cond delay="0"/>
                                          </p:stCondLst>
                                        </p:cTn>
                                        <p:tgtEl>
                                          <p:spTgt spid="3076"/>
                                        </p:tgtEl>
                                        <p:attrNameLst>
                                          <p:attrName>ppt_w</p:attrName>
                                        </p:attrNameLst>
                                      </p:cBhvr>
                                      <p:tavLst>
                                        <p:tav tm="0">
                                          <p:val>
                                            <p:strVal val="#ppt_w*4"/>
                                          </p:val>
                                        </p:tav>
                                        <p:tav tm="100000">
                                          <p:val>
                                            <p:strVal val="#ppt_w"/>
                                          </p:val>
                                        </p:tav>
                                      </p:tavLst>
                                    </p:anim>
                                    <p:anim to="" calcmode="lin" valueType="num">
                                      <p:cBhvr>
                                        <p:cTn id="265" dur="500" fill="hold">
                                          <p:stCondLst>
                                            <p:cond delay="0"/>
                                          </p:stCondLst>
                                        </p:cTn>
                                        <p:tgtEl>
                                          <p:spTgt spid="3076"/>
                                        </p:tgtEl>
                                        <p:attrNameLst>
                                          <p:attrName>ppt_h</p:attrName>
                                        </p:attrNameLst>
                                      </p:cBhvr>
                                      <p:tavLst>
                                        <p:tav tm="0">
                                          <p:val>
                                            <p:strVal val="#ppt_h*4"/>
                                          </p:val>
                                        </p:tav>
                                        <p:tav tm="100000">
                                          <p:val>
                                            <p:strVal val="#ppt_h"/>
                                          </p:val>
                                        </p:tav>
                                      </p:tavLst>
                                    </p:anim>
                                  </p:childTnLst>
                                </p:cTn>
                              </p:par>
                              <p:par>
                                <p:cTn id="266" presetID="42" presetClass="entr" presetSubtype="0" fill="hold" grpId="0" nodeType="withEffect">
                                  <p:stCondLst>
                                    <p:cond delay="1250"/>
                                  </p:stCondLst>
                                  <p:childTnLst>
                                    <p:set>
                                      <p:cBhvr>
                                        <p:cTn id="267" dur="1" fill="hold">
                                          <p:stCondLst>
                                            <p:cond delay="0"/>
                                          </p:stCondLst>
                                        </p:cTn>
                                        <p:tgtEl>
                                          <p:spTgt spid="3077"/>
                                        </p:tgtEl>
                                        <p:attrNameLst>
                                          <p:attrName>style.visibility</p:attrName>
                                        </p:attrNameLst>
                                      </p:cBhvr>
                                      <p:to>
                                        <p:strVal val="visible"/>
                                      </p:to>
                                    </p:set>
                                    <p:animEffect transition="in" filter="fade">
                                      <p:cBhvr>
                                        <p:cTn id="268" dur="1000"/>
                                        <p:tgtEl>
                                          <p:spTgt spid="3077"/>
                                        </p:tgtEl>
                                      </p:cBhvr>
                                    </p:animEffect>
                                    <p:anim calcmode="lin" valueType="num">
                                      <p:cBhvr>
                                        <p:cTn id="269" dur="1000" fill="hold"/>
                                        <p:tgtEl>
                                          <p:spTgt spid="3077"/>
                                        </p:tgtEl>
                                        <p:attrNameLst>
                                          <p:attrName>ppt_x</p:attrName>
                                        </p:attrNameLst>
                                      </p:cBhvr>
                                      <p:tavLst>
                                        <p:tav tm="0">
                                          <p:val>
                                            <p:strVal val="#ppt_x"/>
                                          </p:val>
                                        </p:tav>
                                        <p:tav tm="100000">
                                          <p:val>
                                            <p:strVal val="#ppt_x"/>
                                          </p:val>
                                        </p:tav>
                                      </p:tavLst>
                                    </p:anim>
                                    <p:anim calcmode="lin" valueType="num">
                                      <p:cBhvr>
                                        <p:cTn id="270" dur="1000" fill="hold"/>
                                        <p:tgtEl>
                                          <p:spTgt spid="30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6" grpId="1"/>
      <p:bldP spid="16" grpId="2"/>
      <p:bldP spid="12" grpId="0"/>
      <p:bldP spid="12" grpId="1"/>
      <p:bldP spid="12" grpId="2"/>
      <p:bldP spid="12" grpId="3"/>
      <p:bldP spid="12" grpId="4"/>
      <p:bldP spid="12" grpId="5"/>
      <p:bldP spid="12" grpId="6"/>
      <p:bldP spid="13" grpId="0"/>
      <p:bldP spid="3074" grpId="0"/>
      <p:bldP spid="3074" grpId="1"/>
      <p:bldP spid="2" grpId="1"/>
      <p:bldP spid="4" grpId="0"/>
      <p:bldP spid="4" grpId="1"/>
      <p:bldP spid="5" grpId="0" animBg="1"/>
      <p:bldP spid="5" grpId="1" animBg="1"/>
      <p:bldP spid="6" grpId="0" animBg="1"/>
      <p:bldP spid="6" grpId="1" animBg="1"/>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7" grpId="0"/>
      <p:bldP spid="17" grpId="1"/>
      <p:bldP spid="18" grpId="0"/>
      <p:bldP spid="19" grpId="0"/>
      <p:bldP spid="20" grpId="0"/>
      <p:bldP spid="21" grpId="0"/>
      <p:bldP spid="22" grpId="0"/>
      <p:bldP spid="23" grpId="0"/>
      <p:bldP spid="23" grpId="1"/>
      <p:bldP spid="24" grpId="0"/>
      <p:bldP spid="24" grpId="1"/>
      <p:bldP spid="25" grpId="0" animBg="1"/>
      <p:bldP spid="25" grpId="1" animBg="1"/>
      <p:bldP spid="25" grpId="2" animBg="1"/>
      <p:bldP spid="25" grpId="3" animBg="1"/>
      <p:bldP spid="26" grpId="0" animBg="1"/>
      <p:bldP spid="27" grpId="0"/>
      <p:bldP spid="27" grpId="1"/>
      <p:bldP spid="28" grpId="0"/>
      <p:bldP spid="28" grpId="1"/>
      <p:bldP spid="28" grpId="2"/>
      <p:bldP spid="29" grpId="0"/>
      <p:bldP spid="29" grpId="1"/>
      <p:bldP spid="29" grpId="2"/>
      <p:bldP spid="30" grpId="0"/>
      <p:bldP spid="30" grpId="1"/>
      <p:bldP spid="30" grpId="2"/>
      <p:bldP spid="31" grpId="0"/>
      <p:bldP spid="31" grpId="1"/>
      <p:bldP spid="3072" grpId="0"/>
      <p:bldP spid="3072" grpId="1"/>
      <p:bldP spid="3073" grpId="0"/>
      <p:bldP spid="3073" grpId="1"/>
      <p:bldP spid="3075" grpId="0"/>
      <p:bldP spid="3076" grpId="0"/>
      <p:bldP spid="307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2F9FE15-5A70-C5A4-28D6-63926624823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7" name="Title 1">
            <a:extLst>
              <a:ext uri="{FF2B5EF4-FFF2-40B4-BE49-F238E27FC236}">
                <a16:creationId xmlns:a16="http://schemas.microsoft.com/office/drawing/2014/main" id="{132FFA86-A674-BCD4-0B9A-913133E631CE}"/>
              </a:ext>
            </a:extLst>
          </p:cNvPr>
          <p:cNvSpPr txBox="1">
            <a:spLocks/>
          </p:cNvSpPr>
          <p:nvPr/>
        </p:nvSpPr>
        <p:spPr>
          <a:xfrm>
            <a:off x="1322173" y="4429687"/>
            <a:ext cx="4572001" cy="72614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set all the borders</a:t>
            </a:r>
          </a:p>
        </p:txBody>
      </p:sp>
      <p:pic>
        <p:nvPicPr>
          <p:cNvPr id="20" name="Graphic 19" descr="Sunset scene">
            <a:extLst>
              <a:ext uri="{FF2B5EF4-FFF2-40B4-BE49-F238E27FC236}">
                <a16:creationId xmlns:a16="http://schemas.microsoft.com/office/drawing/2014/main" id="{A295BA77-60B0-8A4F-5A4A-89DF966CD49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450227" y="3478427"/>
            <a:ext cx="914400" cy="914400"/>
          </a:xfrm>
          <a:prstGeom prst="rect">
            <a:avLst/>
          </a:prstGeom>
        </p:spPr>
      </p:pic>
      <p:sp>
        <p:nvSpPr>
          <p:cNvPr id="23" name="Bottom">
            <a:extLst>
              <a:ext uri="{FF2B5EF4-FFF2-40B4-BE49-F238E27FC236}">
                <a16:creationId xmlns:a16="http://schemas.microsoft.com/office/drawing/2014/main" id="{803AFDC5-4EA6-29AD-2D01-C3ABFCC945C1}"/>
              </a:ext>
            </a:extLst>
          </p:cNvPr>
          <p:cNvSpPr txBox="1">
            <a:spLocks noChangeArrowheads="1"/>
          </p:cNvSpPr>
          <p:nvPr/>
        </p:nvSpPr>
        <p:spPr bwMode="auto">
          <a:xfrm>
            <a:off x="7392317" y="4935559"/>
            <a:ext cx="1266940" cy="4445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Bottom</a:t>
            </a:r>
          </a:p>
        </p:txBody>
      </p:sp>
      <p:sp>
        <p:nvSpPr>
          <p:cNvPr id="22" name="Top">
            <a:extLst>
              <a:ext uri="{FF2B5EF4-FFF2-40B4-BE49-F238E27FC236}">
                <a16:creationId xmlns:a16="http://schemas.microsoft.com/office/drawing/2014/main" id="{2D5BA5CF-CF97-B48F-971B-24CC0565BAC2}"/>
              </a:ext>
            </a:extLst>
          </p:cNvPr>
          <p:cNvSpPr txBox="1">
            <a:spLocks noChangeArrowheads="1"/>
          </p:cNvSpPr>
          <p:nvPr/>
        </p:nvSpPr>
        <p:spPr bwMode="auto">
          <a:xfrm>
            <a:off x="7571086" y="4247159"/>
            <a:ext cx="811797" cy="4040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Top</a:t>
            </a:r>
          </a:p>
        </p:txBody>
      </p:sp>
      <p:sp>
        <p:nvSpPr>
          <p:cNvPr id="15" name="Final">
            <a:extLst>
              <a:ext uri="{FF2B5EF4-FFF2-40B4-BE49-F238E27FC236}">
                <a16:creationId xmlns:a16="http://schemas.microsoft.com/office/drawing/2014/main" id="{6C0EA461-DE71-0ACE-1073-01224215A0D4}"/>
              </a:ext>
            </a:extLst>
          </p:cNvPr>
          <p:cNvSpPr txBox="1">
            <a:spLocks noChangeArrowheads="1"/>
          </p:cNvSpPr>
          <p:nvPr/>
        </p:nvSpPr>
        <p:spPr bwMode="auto">
          <a:xfrm>
            <a:off x="324293" y="988828"/>
            <a:ext cx="8495414" cy="48803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day and the night is Yours</a:t>
            </a:r>
            <a:b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You have:</a:t>
            </a:r>
            <a:b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prepared the light </a:t>
            </a:r>
            <a:b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the sun</a:t>
            </a:r>
            <a:b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set all the borders of the earth</a:t>
            </a:r>
            <a:b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17780" cmpd="sng">
                  <a:solidFill>
                    <a:srgbClr val="FFFFFF"/>
                  </a:solidFill>
                  <a:prstDash val="solid"/>
                  <a:miter lim="800000"/>
                </a:ln>
                <a:solidFill>
                  <a:srgbClr val="0083E6"/>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rPr>
              <a:t>made summer and winter</a:t>
            </a:r>
            <a:endParaRPr lang="en-US" altLang="en-US" sz="4000" b="1" i="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296456"/>
            <a:ext cx="8229600" cy="4265089"/>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day is Yours, the night also is Yours; You have prepared the light and the sun. You have set    all the borders of the earth; You have made summer and winter.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74:16-17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06B8220D-FEE0-79B0-54A4-4B030364E8EC}"/>
              </a:ext>
            </a:extLst>
          </p:cNvPr>
          <p:cNvSpPr txBox="1">
            <a:spLocks noChangeArrowheads="1"/>
          </p:cNvSpPr>
          <p:nvPr/>
        </p:nvSpPr>
        <p:spPr bwMode="auto">
          <a:xfrm>
            <a:off x="569119" y="1392866"/>
            <a:ext cx="2163448" cy="7764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day</a:t>
            </a:r>
          </a:p>
        </p:txBody>
      </p:sp>
      <p:sp>
        <p:nvSpPr>
          <p:cNvPr id="4" name="Rectangle 2">
            <a:extLst>
              <a:ext uri="{FF2B5EF4-FFF2-40B4-BE49-F238E27FC236}">
                <a16:creationId xmlns:a16="http://schemas.microsoft.com/office/drawing/2014/main" id="{476851CE-3FF1-BD38-1C37-020A3FED38C8}"/>
              </a:ext>
            </a:extLst>
          </p:cNvPr>
          <p:cNvSpPr txBox="1">
            <a:spLocks noChangeArrowheads="1"/>
          </p:cNvSpPr>
          <p:nvPr/>
        </p:nvSpPr>
        <p:spPr bwMode="auto">
          <a:xfrm>
            <a:off x="1956389" y="2732568"/>
            <a:ext cx="129808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a:t>
            </a:r>
          </a:p>
        </p:txBody>
      </p:sp>
      <p:sp>
        <p:nvSpPr>
          <p:cNvPr id="5" name="Rectangle 2">
            <a:extLst>
              <a:ext uri="{FF2B5EF4-FFF2-40B4-BE49-F238E27FC236}">
                <a16:creationId xmlns:a16="http://schemas.microsoft.com/office/drawing/2014/main" id="{0EDC893A-B7B9-AE3B-3801-072FACCFAC7E}"/>
              </a:ext>
            </a:extLst>
          </p:cNvPr>
          <p:cNvSpPr txBox="1">
            <a:spLocks noChangeArrowheads="1"/>
          </p:cNvSpPr>
          <p:nvPr/>
        </p:nvSpPr>
        <p:spPr bwMode="auto">
          <a:xfrm>
            <a:off x="4566130" y="1382233"/>
            <a:ext cx="2491896" cy="7894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night</a:t>
            </a:r>
          </a:p>
        </p:txBody>
      </p:sp>
      <p:sp>
        <p:nvSpPr>
          <p:cNvPr id="6" name="Rectangle 2">
            <a:extLst>
              <a:ext uri="{FF2B5EF4-FFF2-40B4-BE49-F238E27FC236}">
                <a16:creationId xmlns:a16="http://schemas.microsoft.com/office/drawing/2014/main" id="{7718CE3D-FA5B-6786-79C2-722E26B268EB}"/>
              </a:ext>
            </a:extLst>
          </p:cNvPr>
          <p:cNvSpPr txBox="1">
            <a:spLocks noChangeArrowheads="1"/>
          </p:cNvSpPr>
          <p:nvPr/>
        </p:nvSpPr>
        <p:spPr bwMode="auto">
          <a:xfrm>
            <a:off x="2434856" y="1414131"/>
            <a:ext cx="2309210" cy="736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is Yours</a:t>
            </a:r>
          </a:p>
        </p:txBody>
      </p:sp>
      <p:sp>
        <p:nvSpPr>
          <p:cNvPr id="7" name="Rectangle 2">
            <a:extLst>
              <a:ext uri="{FF2B5EF4-FFF2-40B4-BE49-F238E27FC236}">
                <a16:creationId xmlns:a16="http://schemas.microsoft.com/office/drawing/2014/main" id="{AE2FB896-9BB0-7EF7-DAFE-5116F481391F}"/>
              </a:ext>
            </a:extLst>
          </p:cNvPr>
          <p:cNvSpPr txBox="1">
            <a:spLocks noChangeArrowheads="1"/>
          </p:cNvSpPr>
          <p:nvPr/>
        </p:nvSpPr>
        <p:spPr bwMode="auto">
          <a:xfrm>
            <a:off x="2466753" y="2062717"/>
            <a:ext cx="2643564" cy="783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 have</a:t>
            </a:r>
          </a:p>
        </p:txBody>
      </p:sp>
      <p:sp>
        <p:nvSpPr>
          <p:cNvPr id="8" name="Rectangle 2">
            <a:extLst>
              <a:ext uri="{FF2B5EF4-FFF2-40B4-BE49-F238E27FC236}">
                <a16:creationId xmlns:a16="http://schemas.microsoft.com/office/drawing/2014/main" id="{1C2A12C4-5F64-2046-192B-F6737BD6E332}"/>
              </a:ext>
            </a:extLst>
          </p:cNvPr>
          <p:cNvSpPr txBox="1">
            <a:spLocks noChangeArrowheads="1"/>
          </p:cNvSpPr>
          <p:nvPr/>
        </p:nvSpPr>
        <p:spPr bwMode="auto">
          <a:xfrm>
            <a:off x="4729087" y="2057000"/>
            <a:ext cx="3543596" cy="7845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prepared the</a:t>
            </a:r>
          </a:p>
        </p:txBody>
      </p:sp>
      <p:sp>
        <p:nvSpPr>
          <p:cNvPr id="9" name="Rectangle 2">
            <a:extLst>
              <a:ext uri="{FF2B5EF4-FFF2-40B4-BE49-F238E27FC236}">
                <a16:creationId xmlns:a16="http://schemas.microsoft.com/office/drawing/2014/main" id="{59682D6A-84EC-9F64-36E9-3301623B0524}"/>
              </a:ext>
            </a:extLst>
          </p:cNvPr>
          <p:cNvSpPr txBox="1">
            <a:spLocks noChangeArrowheads="1"/>
          </p:cNvSpPr>
          <p:nvPr/>
        </p:nvSpPr>
        <p:spPr bwMode="auto">
          <a:xfrm>
            <a:off x="733811" y="2730353"/>
            <a:ext cx="1573619" cy="7867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light</a:t>
            </a:r>
          </a:p>
        </p:txBody>
      </p:sp>
      <p:sp>
        <p:nvSpPr>
          <p:cNvPr id="10" name="Rectangle 2">
            <a:extLst>
              <a:ext uri="{FF2B5EF4-FFF2-40B4-BE49-F238E27FC236}">
                <a16:creationId xmlns:a16="http://schemas.microsoft.com/office/drawing/2014/main" id="{D4238E46-16DB-5BDE-0C15-12705F0F3CF6}"/>
              </a:ext>
            </a:extLst>
          </p:cNvPr>
          <p:cNvSpPr txBox="1">
            <a:spLocks noChangeArrowheads="1"/>
          </p:cNvSpPr>
          <p:nvPr/>
        </p:nvSpPr>
        <p:spPr bwMode="auto">
          <a:xfrm>
            <a:off x="2987748" y="2721936"/>
            <a:ext cx="2090613" cy="795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sun</a:t>
            </a:r>
          </a:p>
        </p:txBody>
      </p:sp>
      <p:sp>
        <p:nvSpPr>
          <p:cNvPr id="11" name="Rectangle 2">
            <a:extLst>
              <a:ext uri="{FF2B5EF4-FFF2-40B4-BE49-F238E27FC236}">
                <a16:creationId xmlns:a16="http://schemas.microsoft.com/office/drawing/2014/main" id="{3714EBBA-5A43-4299-24B2-F48DD68DFA08}"/>
              </a:ext>
            </a:extLst>
          </p:cNvPr>
          <p:cNvSpPr txBox="1">
            <a:spLocks noChangeArrowheads="1"/>
          </p:cNvSpPr>
          <p:nvPr/>
        </p:nvSpPr>
        <p:spPr bwMode="auto">
          <a:xfrm>
            <a:off x="7286625" y="2733676"/>
            <a:ext cx="1007270" cy="781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set</a:t>
            </a:r>
          </a:p>
        </p:txBody>
      </p:sp>
      <p:sp>
        <p:nvSpPr>
          <p:cNvPr id="12" name="Rectangle 2">
            <a:extLst>
              <a:ext uri="{FF2B5EF4-FFF2-40B4-BE49-F238E27FC236}">
                <a16:creationId xmlns:a16="http://schemas.microsoft.com/office/drawing/2014/main" id="{618CC9BE-E55A-025C-B317-591A1C212C8D}"/>
              </a:ext>
            </a:extLst>
          </p:cNvPr>
          <p:cNvSpPr txBox="1">
            <a:spLocks noChangeArrowheads="1"/>
          </p:cNvSpPr>
          <p:nvPr/>
        </p:nvSpPr>
        <p:spPr bwMode="auto">
          <a:xfrm>
            <a:off x="691116" y="3391786"/>
            <a:ext cx="6585984" cy="799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all the borders of the earth</a:t>
            </a:r>
          </a:p>
        </p:txBody>
      </p:sp>
      <p:sp>
        <p:nvSpPr>
          <p:cNvPr id="13" name="Rectangle 2">
            <a:extLst>
              <a:ext uri="{FF2B5EF4-FFF2-40B4-BE49-F238E27FC236}">
                <a16:creationId xmlns:a16="http://schemas.microsoft.com/office/drawing/2014/main" id="{F9680BF5-6B95-6226-5B8C-A1DD8EF554DF}"/>
              </a:ext>
            </a:extLst>
          </p:cNvPr>
          <p:cNvSpPr txBox="1">
            <a:spLocks noChangeArrowheads="1"/>
          </p:cNvSpPr>
          <p:nvPr/>
        </p:nvSpPr>
        <p:spPr bwMode="auto">
          <a:xfrm>
            <a:off x="1804219" y="4072270"/>
            <a:ext cx="6637312" cy="7897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made summer and winter</a:t>
            </a:r>
          </a:p>
        </p:txBody>
      </p:sp>
      <p:sp>
        <p:nvSpPr>
          <p:cNvPr id="14" name="Rectangle 2">
            <a:extLst>
              <a:ext uri="{FF2B5EF4-FFF2-40B4-BE49-F238E27FC236}">
                <a16:creationId xmlns:a16="http://schemas.microsoft.com/office/drawing/2014/main" id="{EC1E8871-8AEF-A8EB-60CF-8BDA7B7192CE}"/>
              </a:ext>
            </a:extLst>
          </p:cNvPr>
          <p:cNvSpPr txBox="1">
            <a:spLocks noChangeArrowheads="1"/>
          </p:cNvSpPr>
          <p:nvPr/>
        </p:nvSpPr>
        <p:spPr bwMode="auto">
          <a:xfrm>
            <a:off x="6902860" y="3401961"/>
            <a:ext cx="589738" cy="77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t>
            </a:r>
          </a:p>
        </p:txBody>
      </p:sp>
      <p:sp>
        <p:nvSpPr>
          <p:cNvPr id="16" name="Arrow: Bent-Up 9">
            <a:extLst>
              <a:ext uri="{FF2B5EF4-FFF2-40B4-BE49-F238E27FC236}">
                <a16:creationId xmlns:a16="http://schemas.microsoft.com/office/drawing/2014/main" id="{2F6968F5-53EE-2624-0710-A35EC28BE545}"/>
              </a:ext>
            </a:extLst>
          </p:cNvPr>
          <p:cNvSpPr/>
          <p:nvPr/>
        </p:nvSpPr>
        <p:spPr>
          <a:xfrm rot="5400000">
            <a:off x="5053947" y="3880564"/>
            <a:ext cx="349096" cy="352845"/>
          </a:xfrm>
          <a:prstGeom prst="bentUpArrow">
            <a:avLst>
              <a:gd name="adj1" fmla="val 26365"/>
              <a:gd name="adj2" fmla="val 32031"/>
              <a:gd name="adj3" fmla="val 35156"/>
            </a:avLst>
          </a:prstGeom>
          <a:solidFill>
            <a:srgbClr val="FFFF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Rectangle 2">
            <a:extLst>
              <a:ext uri="{FF2B5EF4-FFF2-40B4-BE49-F238E27FC236}">
                <a16:creationId xmlns:a16="http://schemas.microsoft.com/office/drawing/2014/main" id="{213F902F-D180-D05D-73A3-8467DED21D89}"/>
              </a:ext>
            </a:extLst>
          </p:cNvPr>
          <p:cNvSpPr txBox="1">
            <a:spLocks noChangeArrowheads="1"/>
          </p:cNvSpPr>
          <p:nvPr/>
        </p:nvSpPr>
        <p:spPr bwMode="auto">
          <a:xfrm>
            <a:off x="1296739" y="4407830"/>
            <a:ext cx="4651575" cy="729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set all the borders</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9" name="Rectangle 2">
            <a:extLst>
              <a:ext uri="{FF2B5EF4-FFF2-40B4-BE49-F238E27FC236}">
                <a16:creationId xmlns:a16="http://schemas.microsoft.com/office/drawing/2014/main" id="{EA2A6E1E-813A-F527-CE0A-4089BE304A67}"/>
              </a:ext>
            </a:extLst>
          </p:cNvPr>
          <p:cNvSpPr txBox="1">
            <a:spLocks noChangeArrowheads="1"/>
          </p:cNvSpPr>
          <p:nvPr/>
        </p:nvSpPr>
        <p:spPr bwMode="auto">
          <a:xfrm>
            <a:off x="1434664" y="5106499"/>
            <a:ext cx="181717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Harrington" panose="04040505050A02020702" pitchFamily="82" charset="0"/>
              </a:rPr>
              <a:t>Time</a:t>
            </a:r>
          </a:p>
        </p:txBody>
      </p:sp>
      <p:sp>
        <p:nvSpPr>
          <p:cNvPr id="21" name="Rectangle 2">
            <a:extLst>
              <a:ext uri="{FF2B5EF4-FFF2-40B4-BE49-F238E27FC236}">
                <a16:creationId xmlns:a16="http://schemas.microsoft.com/office/drawing/2014/main" id="{0E55FB7E-FC23-315D-387A-1B2A814BA88A}"/>
              </a:ext>
            </a:extLst>
          </p:cNvPr>
          <p:cNvSpPr txBox="1">
            <a:spLocks noChangeArrowheads="1"/>
          </p:cNvSpPr>
          <p:nvPr/>
        </p:nvSpPr>
        <p:spPr bwMode="auto">
          <a:xfrm>
            <a:off x="3669252" y="5765674"/>
            <a:ext cx="181717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Harrington" panose="04040505050A02020702" pitchFamily="82" charset="0"/>
              </a:rPr>
              <a:t>Time</a:t>
            </a:r>
          </a:p>
        </p:txBody>
      </p:sp>
    </p:spTree>
    <p:extLst>
      <p:ext uri="{BB962C8B-B14F-4D97-AF65-F5344CB8AC3E}">
        <p14:creationId xmlns:p14="http://schemas.microsoft.com/office/powerpoint/2010/main" val="53449337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9" presetClass="entr" presetSubtype="0" accel="10000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ppt_h</p:attrName>
                                        </p:attrNameLst>
                                      </p:cBhvr>
                                      <p:tavLst>
                                        <p:tav tm="0">
                                          <p:val>
                                            <p:strVal val="#ppt_h/20"/>
                                          </p:val>
                                        </p:tav>
                                        <p:tav tm="50000">
                                          <p:val>
                                            <p:strVal val="#ppt_h/20"/>
                                          </p:val>
                                        </p:tav>
                                        <p:tav tm="100000">
                                          <p:val>
                                            <p:strVal val="#ppt_h"/>
                                          </p:val>
                                        </p:tav>
                                      </p:tavLst>
                                    </p:anim>
                                    <p:anim calcmode="lin" valueType="num">
                                      <p:cBhvr>
                                        <p:cTn id="8" dur="1000" fill="hold"/>
                                        <p:tgtEl>
                                          <p:spTgt spid="3074"/>
                                        </p:tgtEl>
                                        <p:attrNameLst>
                                          <p:attrName>ppt_w</p:attrName>
                                        </p:attrNameLst>
                                      </p:cBhvr>
                                      <p:tavLst>
                                        <p:tav tm="0">
                                          <p:val>
                                            <p:strVal val="#ppt_w+.3"/>
                                          </p:val>
                                        </p:tav>
                                        <p:tav tm="50000">
                                          <p:val>
                                            <p:strVal val="#ppt_w+.3"/>
                                          </p:val>
                                        </p:tav>
                                        <p:tav tm="100000">
                                          <p:val>
                                            <p:strVal val="#ppt_w"/>
                                          </p:val>
                                        </p:tav>
                                      </p:tavLst>
                                    </p:anim>
                                    <p:anim calcmode="lin" valueType="num">
                                      <p:cBhvr>
                                        <p:cTn id="9" dur="1000" fill="hold"/>
                                        <p:tgtEl>
                                          <p:spTgt spid="3074"/>
                                        </p:tgtEl>
                                        <p:attrNameLst>
                                          <p:attrName>ppt_x</p:attrName>
                                        </p:attrNameLst>
                                      </p:cBhvr>
                                      <p:tavLst>
                                        <p:tav tm="0">
                                          <p:val>
                                            <p:strVal val="#ppt_x-.3"/>
                                          </p:val>
                                        </p:tav>
                                        <p:tav tm="50000">
                                          <p:val>
                                            <p:strVal val="#ppt_x"/>
                                          </p:val>
                                        </p:tav>
                                        <p:tav tm="100000">
                                          <p:val>
                                            <p:strVal val="#ppt_x"/>
                                          </p:val>
                                        </p:tav>
                                      </p:tavLst>
                                    </p:anim>
                                    <p:anim calcmode="lin" valueType="num">
                                      <p:cBhvr>
                                        <p:cTn id="10" dur="1000" fill="hold"/>
                                        <p:tgtEl>
                                          <p:spTgt spid="3074"/>
                                        </p:tgtEl>
                                        <p:attrNameLst>
                                          <p:attrName>ppt_y</p:attrName>
                                        </p:attrNameLst>
                                      </p:cBhvr>
                                      <p:tavLst>
                                        <p:tav tm="0">
                                          <p:val>
                                            <p:strVal val="#ppt_y"/>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25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250"/>
                                        <p:tgtEl>
                                          <p:spTgt spid="1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25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25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5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250"/>
                                        <p:tgtEl>
                                          <p:spTgt spid="1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250"/>
                                        <p:tgtEl>
                                          <p:spTgt spid="1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250"/>
                                        <p:tgtEl>
                                          <p:spTgt spid="13"/>
                                        </p:tgtEl>
                                      </p:cBhvr>
                                    </p:animEffect>
                                  </p:childTnLst>
                                </p:cTn>
                              </p:par>
                              <p:par>
                                <p:cTn id="49" presetID="42" presetClass="path" presetSubtype="0" accel="50000" decel="50000" fill="hold" grpId="2" nodeType="withEffect">
                                  <p:stCondLst>
                                    <p:cond delay="0"/>
                                  </p:stCondLst>
                                  <p:childTnLst>
                                    <p:animMotion origin="layout" path="M 4.44444E-6 -2.22222E-6 L 0.04809 -0.05301 " pathEditMode="relative" rAng="0" ptsTypes="AA">
                                      <p:cBhvr>
                                        <p:cTn id="50" dur="2000" fill="hold"/>
                                        <p:tgtEl>
                                          <p:spTgt spid="2"/>
                                        </p:tgtEl>
                                        <p:attrNameLst>
                                          <p:attrName>ppt_x</p:attrName>
                                          <p:attrName>ppt_y</p:attrName>
                                        </p:attrNameLst>
                                      </p:cBhvr>
                                      <p:rCtr x="2396" y="-2662"/>
                                    </p:animMotion>
                                  </p:childTnLst>
                                </p:cTn>
                              </p:par>
                              <p:par>
                                <p:cTn id="51" presetID="42" presetClass="path" presetSubtype="0" accel="50000" decel="50000" fill="hold" grpId="2" nodeType="withEffect">
                                  <p:stCondLst>
                                    <p:cond delay="0"/>
                                  </p:stCondLst>
                                  <p:childTnLst>
                                    <p:animMotion origin="layout" path="M 4.16667E-6 -2.59259E-6 L 0.10503 -0.24815 " pathEditMode="relative" rAng="0" ptsTypes="AA">
                                      <p:cBhvr>
                                        <p:cTn id="52" dur="2000" fill="hold"/>
                                        <p:tgtEl>
                                          <p:spTgt spid="4"/>
                                        </p:tgtEl>
                                        <p:attrNameLst>
                                          <p:attrName>ppt_x</p:attrName>
                                          <p:attrName>ppt_y</p:attrName>
                                        </p:attrNameLst>
                                      </p:cBhvr>
                                      <p:rCtr x="5243" y="-12407"/>
                                    </p:animMotion>
                                  </p:childTnLst>
                                </p:cTn>
                              </p:par>
                              <p:par>
                                <p:cTn id="53" presetID="42" presetClass="path" presetSubtype="0" accel="50000" decel="50000" fill="hold" grpId="2" nodeType="withEffect">
                                  <p:stCondLst>
                                    <p:cond delay="0"/>
                                  </p:stCondLst>
                                  <p:childTnLst>
                                    <p:animMotion origin="layout" path="M -2.77778E-7 2.22222E-6 L -0.06927 -0.05232 " pathEditMode="relative" rAng="0" ptsTypes="AA">
                                      <p:cBhvr>
                                        <p:cTn id="54" dur="2000" fill="hold"/>
                                        <p:tgtEl>
                                          <p:spTgt spid="5"/>
                                        </p:tgtEl>
                                        <p:attrNameLst>
                                          <p:attrName>ppt_x</p:attrName>
                                          <p:attrName>ppt_y</p:attrName>
                                        </p:attrNameLst>
                                      </p:cBhvr>
                                      <p:rCtr x="-3472" y="-2616"/>
                                    </p:animMotion>
                                  </p:childTnLst>
                                </p:cTn>
                              </p:par>
                              <p:par>
                                <p:cTn id="55" presetID="42" presetClass="path" presetSubtype="0" accel="50000" decel="50000" fill="hold" grpId="2" nodeType="withEffect">
                                  <p:stCondLst>
                                    <p:cond delay="0"/>
                                  </p:stCondLst>
                                  <p:childTnLst>
                                    <p:animMotion origin="layout" path="M -4.72222E-6 -3.7037E-6 L 0.40157 -0.05324 " pathEditMode="relative" rAng="0" ptsTypes="AA">
                                      <p:cBhvr>
                                        <p:cTn id="56" dur="2000" fill="hold"/>
                                        <p:tgtEl>
                                          <p:spTgt spid="6"/>
                                        </p:tgtEl>
                                        <p:attrNameLst>
                                          <p:attrName>ppt_x</p:attrName>
                                          <p:attrName>ppt_y</p:attrName>
                                        </p:attrNameLst>
                                      </p:cBhvr>
                                      <p:rCtr x="20069" y="-2662"/>
                                    </p:animMotion>
                                  </p:childTnLst>
                                </p:cTn>
                              </p:par>
                              <p:par>
                                <p:cTn id="57" presetID="42" presetClass="path" presetSubtype="0" accel="50000" decel="50000" fill="hold" grpId="2" nodeType="withEffect">
                                  <p:stCondLst>
                                    <p:cond delay="0"/>
                                  </p:stCondLst>
                                  <p:childTnLst>
                                    <p:animMotion origin="layout" path="M 3.88889E-6 -3.7037E-7 L -0.25174 0.04468 " pathEditMode="relative" rAng="0" ptsTypes="AA">
                                      <p:cBhvr>
                                        <p:cTn id="58" dur="2000" fill="hold"/>
                                        <p:tgtEl>
                                          <p:spTgt spid="7"/>
                                        </p:tgtEl>
                                        <p:attrNameLst>
                                          <p:attrName>ppt_x</p:attrName>
                                          <p:attrName>ppt_y</p:attrName>
                                        </p:attrNameLst>
                                      </p:cBhvr>
                                      <p:rCtr x="-12587" y="2222"/>
                                    </p:animMotion>
                                  </p:childTnLst>
                                </p:cTn>
                              </p:par>
                              <p:par>
                                <p:cTn id="59" presetID="42" presetClass="path" presetSubtype="0" accel="50000" decel="50000" fill="hold" grpId="2" nodeType="withEffect">
                                  <p:stCondLst>
                                    <p:cond delay="0"/>
                                  </p:stCondLst>
                                  <p:childTnLst>
                                    <p:animMotion origin="layout" path="M -2.77778E-6 2.22222E-6 L -0.49861 -0.15 " pathEditMode="relative" rAng="0" ptsTypes="AA">
                                      <p:cBhvr>
                                        <p:cTn id="60" dur="2000" fill="hold"/>
                                        <p:tgtEl>
                                          <p:spTgt spid="14"/>
                                        </p:tgtEl>
                                        <p:attrNameLst>
                                          <p:attrName>ppt_x</p:attrName>
                                          <p:attrName>ppt_y</p:attrName>
                                        </p:attrNameLst>
                                      </p:cBhvr>
                                      <p:rCtr x="-24931" y="-7500"/>
                                    </p:animMotion>
                                  </p:childTnLst>
                                </p:cTn>
                              </p:par>
                              <p:par>
                                <p:cTn id="61" presetID="42" presetClass="path" presetSubtype="0" accel="50000" decel="50000" fill="hold" grpId="2" nodeType="withEffect">
                                  <p:stCondLst>
                                    <p:cond delay="0"/>
                                  </p:stCondLst>
                                  <p:childTnLst>
                                    <p:animMotion origin="layout" path="M 2.5E-6 4.07407E-6 L -0.37917 0.14328 " pathEditMode="relative" rAng="0" ptsTypes="AA">
                                      <p:cBhvr>
                                        <p:cTn id="62" dur="2000" fill="hold"/>
                                        <p:tgtEl>
                                          <p:spTgt spid="8"/>
                                        </p:tgtEl>
                                        <p:attrNameLst>
                                          <p:attrName>ppt_x</p:attrName>
                                          <p:attrName>ppt_y</p:attrName>
                                        </p:attrNameLst>
                                      </p:cBhvr>
                                      <p:rCtr x="-18958" y="7153"/>
                                    </p:animMotion>
                                  </p:childTnLst>
                                </p:cTn>
                              </p:par>
                              <p:par>
                                <p:cTn id="63" presetID="42" presetClass="path" presetSubtype="0" accel="50000" decel="50000" fill="hold" grpId="2" nodeType="withEffect">
                                  <p:stCondLst>
                                    <p:cond delay="0"/>
                                  </p:stCondLst>
                                  <p:childTnLst>
                                    <p:animMotion origin="layout" path="M 4.16667E-6 -4.07407E-6 L 0.40225 0.04537 " pathEditMode="relative" rAng="0" ptsTypes="AA">
                                      <p:cBhvr>
                                        <p:cTn id="64" dur="2000" fill="hold"/>
                                        <p:tgtEl>
                                          <p:spTgt spid="9"/>
                                        </p:tgtEl>
                                        <p:attrNameLst>
                                          <p:attrName>ppt_x</p:attrName>
                                          <p:attrName>ppt_y</p:attrName>
                                        </p:attrNameLst>
                                      </p:cBhvr>
                                      <p:rCtr x="20104" y="2269"/>
                                    </p:animMotion>
                                  </p:childTnLst>
                                </p:cTn>
                              </p:par>
                              <p:par>
                                <p:cTn id="65" presetID="42" presetClass="path" presetSubtype="0" accel="50000" decel="50000" fill="hold" grpId="2" nodeType="withEffect">
                                  <p:stCondLst>
                                    <p:cond delay="0"/>
                                  </p:stCondLst>
                                  <p:childTnLst>
                                    <p:animMotion origin="layout" path="M -2.22222E-6 -1.11111E-6 L 0.26563 0.14329 " pathEditMode="relative" rAng="0" ptsTypes="AA">
                                      <p:cBhvr>
                                        <p:cTn id="66" dur="2000" fill="hold"/>
                                        <p:tgtEl>
                                          <p:spTgt spid="10"/>
                                        </p:tgtEl>
                                        <p:attrNameLst>
                                          <p:attrName>ppt_x</p:attrName>
                                          <p:attrName>ppt_y</p:attrName>
                                        </p:attrNameLst>
                                      </p:cBhvr>
                                      <p:rCtr x="13281" y="7153"/>
                                    </p:animMotion>
                                  </p:childTnLst>
                                </p:cTn>
                              </p:par>
                              <p:par>
                                <p:cTn id="67" presetID="42" presetClass="path" presetSubtype="0" accel="50000" decel="50000" fill="hold" grpId="2" nodeType="withEffect">
                                  <p:stCondLst>
                                    <p:cond delay="0"/>
                                  </p:stCondLst>
                                  <p:childTnLst>
                                    <p:animMotion origin="layout" path="M 2.77778E-7 4.44444E-6 L -0.64722 0.24004 " pathEditMode="relative" rAng="0" ptsTypes="AA">
                                      <p:cBhvr>
                                        <p:cTn id="68" dur="2000" fill="hold"/>
                                        <p:tgtEl>
                                          <p:spTgt spid="11"/>
                                        </p:tgtEl>
                                        <p:attrNameLst>
                                          <p:attrName>ppt_x</p:attrName>
                                          <p:attrName>ppt_y</p:attrName>
                                        </p:attrNameLst>
                                      </p:cBhvr>
                                      <p:rCtr x="-32361" y="11991"/>
                                    </p:animMotion>
                                  </p:childTnLst>
                                </p:cTn>
                              </p:par>
                              <p:par>
                                <p:cTn id="69" presetID="42" presetClass="path" presetSubtype="0" accel="50000" decel="50000" fill="hold" grpId="2" nodeType="withEffect">
                                  <p:stCondLst>
                                    <p:cond delay="0"/>
                                  </p:stCondLst>
                                  <p:childTnLst>
                                    <p:animMotion origin="layout" path="M -2.77778E-7 2.22222E-6 L 0.16337 0.14352 " pathEditMode="relative" rAng="0" ptsTypes="AA">
                                      <p:cBhvr>
                                        <p:cTn id="70" dur="2000" fill="hold"/>
                                        <p:tgtEl>
                                          <p:spTgt spid="12"/>
                                        </p:tgtEl>
                                        <p:attrNameLst>
                                          <p:attrName>ppt_x</p:attrName>
                                          <p:attrName>ppt_y</p:attrName>
                                        </p:attrNameLst>
                                      </p:cBhvr>
                                      <p:rCtr x="8160" y="7176"/>
                                    </p:animMotion>
                                  </p:childTnLst>
                                </p:cTn>
                              </p:par>
                              <p:par>
                                <p:cTn id="71" presetID="42" presetClass="path" presetSubtype="0" accel="50000" decel="50000" fill="hold" grpId="2" nodeType="withEffect">
                                  <p:stCondLst>
                                    <p:cond delay="0"/>
                                  </p:stCondLst>
                                  <p:childTnLst>
                                    <p:animMotion origin="layout" path="M -3.05556E-6 1.11111E-6 L -0.06545 0.14305 " pathEditMode="relative" rAng="0" ptsTypes="AA">
                                      <p:cBhvr>
                                        <p:cTn id="72" dur="2000" fill="hold"/>
                                        <p:tgtEl>
                                          <p:spTgt spid="13"/>
                                        </p:tgtEl>
                                        <p:attrNameLst>
                                          <p:attrName>ppt_x</p:attrName>
                                          <p:attrName>ppt_y</p:attrName>
                                        </p:attrNameLst>
                                      </p:cBhvr>
                                      <p:rCtr x="-3281" y="7153"/>
                                    </p:animMotion>
                                  </p:childTnLst>
                                </p:cTn>
                              </p:par>
                              <p:par>
                                <p:cTn id="73" presetID="10" presetClass="exit" presetSubtype="0" fill="hold" grpId="1" nodeType="withEffect">
                                  <p:stCondLst>
                                    <p:cond delay="0"/>
                                  </p:stCondLst>
                                  <p:childTnLst>
                                    <p:animEffect transition="out" filter="fade">
                                      <p:cBhvr>
                                        <p:cTn id="74" dur="1250"/>
                                        <p:tgtEl>
                                          <p:spTgt spid="3074"/>
                                        </p:tgtEl>
                                      </p:cBhvr>
                                    </p:animEffect>
                                    <p:set>
                                      <p:cBhvr>
                                        <p:cTn id="75" dur="1" fill="hold">
                                          <p:stCondLst>
                                            <p:cond delay="1249"/>
                                          </p:stCondLst>
                                        </p:cTn>
                                        <p:tgtEl>
                                          <p:spTgt spid="3074"/>
                                        </p:tgtEl>
                                        <p:attrNameLst>
                                          <p:attrName>style.visibility</p:attrName>
                                        </p:attrNameLst>
                                      </p:cBhvr>
                                      <p:to>
                                        <p:strVal val="hidden"/>
                                      </p:to>
                                    </p:set>
                                  </p:childTnLst>
                                </p:cTn>
                              </p:par>
                            </p:childTnLst>
                          </p:cTn>
                        </p:par>
                        <p:par>
                          <p:cTn id="76" fill="hold">
                            <p:stCondLst>
                              <p:cond delay="2000"/>
                            </p:stCondLst>
                            <p:childTnLst>
                              <p:par>
                                <p:cTn id="77" presetID="10" presetClass="entr" presetSubtype="0" fill="hold" grpId="0" nodeType="afterEffect">
                                  <p:stCondLst>
                                    <p:cond delay="0"/>
                                  </p:stCondLst>
                                  <p:childTnLst>
                                    <p:set>
                                      <p:cBhvr>
                                        <p:cTn id="78" dur="1" fill="hold">
                                          <p:stCondLst>
                                            <p:cond delay="0"/>
                                          </p:stCondLst>
                                        </p:cTn>
                                        <p:tgtEl>
                                          <p:spTgt spid="15"/>
                                        </p:tgtEl>
                                        <p:attrNameLst>
                                          <p:attrName>style.visibility</p:attrName>
                                        </p:attrNameLst>
                                      </p:cBhvr>
                                      <p:to>
                                        <p:strVal val="visible"/>
                                      </p:to>
                                    </p:set>
                                    <p:animEffect transition="in" filter="fade">
                                      <p:cBhvr>
                                        <p:cTn id="79" dur="250"/>
                                        <p:tgtEl>
                                          <p:spTgt spid="15"/>
                                        </p:tgtEl>
                                      </p:cBhvr>
                                    </p:animEffect>
                                  </p:childTnLst>
                                </p:cTn>
                              </p:par>
                              <p:par>
                                <p:cTn id="80" presetID="10" presetClass="exit" presetSubtype="0" fill="hold" grpId="1" nodeType="withEffect">
                                  <p:stCondLst>
                                    <p:cond delay="0"/>
                                  </p:stCondLst>
                                  <p:childTnLst>
                                    <p:animEffect transition="out" filter="fade">
                                      <p:cBhvr>
                                        <p:cTn id="81" dur="500"/>
                                        <p:tgtEl>
                                          <p:spTgt spid="2"/>
                                        </p:tgtEl>
                                      </p:cBhvr>
                                    </p:animEffect>
                                    <p:set>
                                      <p:cBhvr>
                                        <p:cTn id="82" dur="1" fill="hold">
                                          <p:stCondLst>
                                            <p:cond delay="499"/>
                                          </p:stCondLst>
                                        </p:cTn>
                                        <p:tgtEl>
                                          <p:spTgt spid="2"/>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4"/>
                                        </p:tgtEl>
                                      </p:cBhvr>
                                    </p:animEffect>
                                    <p:set>
                                      <p:cBhvr>
                                        <p:cTn id="85" dur="1" fill="hold">
                                          <p:stCondLst>
                                            <p:cond delay="499"/>
                                          </p:stCondLst>
                                        </p:cTn>
                                        <p:tgtEl>
                                          <p:spTgt spid="4"/>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5"/>
                                        </p:tgtEl>
                                      </p:cBhvr>
                                    </p:animEffect>
                                    <p:set>
                                      <p:cBhvr>
                                        <p:cTn id="88" dur="1" fill="hold">
                                          <p:stCondLst>
                                            <p:cond delay="499"/>
                                          </p:stCondLst>
                                        </p:cTn>
                                        <p:tgtEl>
                                          <p:spTgt spid="5"/>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6"/>
                                        </p:tgtEl>
                                      </p:cBhvr>
                                    </p:animEffect>
                                    <p:set>
                                      <p:cBhvr>
                                        <p:cTn id="91" dur="1" fill="hold">
                                          <p:stCondLst>
                                            <p:cond delay="499"/>
                                          </p:stCondLst>
                                        </p:cTn>
                                        <p:tgtEl>
                                          <p:spTgt spid="6"/>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7"/>
                                        </p:tgtEl>
                                      </p:cBhvr>
                                    </p:animEffect>
                                    <p:set>
                                      <p:cBhvr>
                                        <p:cTn id="94" dur="1" fill="hold">
                                          <p:stCondLst>
                                            <p:cond delay="499"/>
                                          </p:stCondLst>
                                        </p:cTn>
                                        <p:tgtEl>
                                          <p:spTgt spid="7"/>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14"/>
                                        </p:tgtEl>
                                      </p:cBhvr>
                                    </p:animEffect>
                                    <p:set>
                                      <p:cBhvr>
                                        <p:cTn id="97" dur="1" fill="hold">
                                          <p:stCondLst>
                                            <p:cond delay="499"/>
                                          </p:stCondLst>
                                        </p:cTn>
                                        <p:tgtEl>
                                          <p:spTgt spid="14"/>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8"/>
                                        </p:tgtEl>
                                      </p:cBhvr>
                                    </p:animEffect>
                                    <p:set>
                                      <p:cBhvr>
                                        <p:cTn id="100" dur="1" fill="hold">
                                          <p:stCondLst>
                                            <p:cond delay="499"/>
                                          </p:stCondLst>
                                        </p:cTn>
                                        <p:tgtEl>
                                          <p:spTgt spid="8"/>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9"/>
                                        </p:tgtEl>
                                      </p:cBhvr>
                                    </p:animEffect>
                                    <p:set>
                                      <p:cBhvr>
                                        <p:cTn id="103" dur="1" fill="hold">
                                          <p:stCondLst>
                                            <p:cond delay="499"/>
                                          </p:stCondLst>
                                        </p:cTn>
                                        <p:tgtEl>
                                          <p:spTgt spid="9"/>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10"/>
                                        </p:tgtEl>
                                      </p:cBhvr>
                                    </p:animEffect>
                                    <p:set>
                                      <p:cBhvr>
                                        <p:cTn id="106" dur="1" fill="hold">
                                          <p:stCondLst>
                                            <p:cond delay="499"/>
                                          </p:stCondLst>
                                        </p:cTn>
                                        <p:tgtEl>
                                          <p:spTgt spid="10"/>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11"/>
                                        </p:tgtEl>
                                      </p:cBhvr>
                                    </p:animEffect>
                                    <p:set>
                                      <p:cBhvr>
                                        <p:cTn id="109" dur="1" fill="hold">
                                          <p:stCondLst>
                                            <p:cond delay="499"/>
                                          </p:stCondLst>
                                        </p:cTn>
                                        <p:tgtEl>
                                          <p:spTgt spid="11"/>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12"/>
                                        </p:tgtEl>
                                      </p:cBhvr>
                                    </p:animEffect>
                                    <p:set>
                                      <p:cBhvr>
                                        <p:cTn id="112" dur="1" fill="hold">
                                          <p:stCondLst>
                                            <p:cond delay="499"/>
                                          </p:stCondLst>
                                        </p:cTn>
                                        <p:tgtEl>
                                          <p:spTgt spid="12"/>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13"/>
                                        </p:tgtEl>
                                      </p:cBhvr>
                                    </p:animEffect>
                                    <p:set>
                                      <p:cBhvr>
                                        <p:cTn id="115" dur="1" fill="hold">
                                          <p:stCondLst>
                                            <p:cond delay="499"/>
                                          </p:stCondLst>
                                        </p:cTn>
                                        <p:tgtEl>
                                          <p:spTgt spid="13"/>
                                        </p:tgtEl>
                                        <p:attrNameLst>
                                          <p:attrName>style.visibility</p:attrName>
                                        </p:attrNameLst>
                                      </p:cBhvr>
                                      <p:to>
                                        <p:strVal val="hidden"/>
                                      </p:to>
                                    </p:set>
                                  </p:childTnLst>
                                </p:cTn>
                              </p:par>
                              <p:par>
                                <p:cTn id="116" presetID="22" presetClass="entr" presetSubtype="8" fill="hold" grpId="0" nodeType="withEffect">
                                  <p:stCondLst>
                                    <p:cond delay="500"/>
                                  </p:stCondLst>
                                  <p:childTnLst>
                                    <p:set>
                                      <p:cBhvr>
                                        <p:cTn id="117" dur="1" fill="hold">
                                          <p:stCondLst>
                                            <p:cond delay="0"/>
                                          </p:stCondLst>
                                        </p:cTn>
                                        <p:tgtEl>
                                          <p:spTgt spid="16"/>
                                        </p:tgtEl>
                                        <p:attrNameLst>
                                          <p:attrName>style.visibility</p:attrName>
                                        </p:attrNameLst>
                                      </p:cBhvr>
                                      <p:to>
                                        <p:strVal val="visible"/>
                                      </p:to>
                                    </p:set>
                                    <p:animEffect transition="in" filter="wipe(left)">
                                      <p:cBhvr>
                                        <p:cTn id="118" dur="500"/>
                                        <p:tgtEl>
                                          <p:spTgt spid="16"/>
                                        </p:tgtEl>
                                      </p:cBhvr>
                                    </p:animEffect>
                                  </p:childTnLst>
                                </p:cTn>
                              </p:par>
                            </p:childTnLst>
                          </p:cTn>
                        </p:par>
                        <p:par>
                          <p:cTn id="119" fill="hold">
                            <p:stCondLst>
                              <p:cond delay="3000"/>
                            </p:stCondLst>
                            <p:childTnLst>
                              <p:par>
                                <p:cTn id="120" presetID="22" presetClass="entr" presetSubtype="4" fill="hold" nodeType="afterEffect">
                                  <p:stCondLst>
                                    <p:cond delay="200"/>
                                  </p:stCondLst>
                                  <p:childTnLst>
                                    <p:set>
                                      <p:cBhvr>
                                        <p:cTn id="121" dur="1" fill="hold">
                                          <p:stCondLst>
                                            <p:cond delay="0"/>
                                          </p:stCondLst>
                                        </p:cTn>
                                        <p:tgtEl>
                                          <p:spTgt spid="20"/>
                                        </p:tgtEl>
                                        <p:attrNameLst>
                                          <p:attrName>style.visibility</p:attrName>
                                        </p:attrNameLst>
                                      </p:cBhvr>
                                      <p:to>
                                        <p:strVal val="visible"/>
                                      </p:to>
                                    </p:set>
                                    <p:animEffect transition="in" filter="wipe(down)">
                                      <p:cBhvr>
                                        <p:cTn id="122" dur="500"/>
                                        <p:tgtEl>
                                          <p:spTgt spid="20"/>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8" fill="hold" grpId="0" nodeType="clickEffect">
                                  <p:stCondLst>
                                    <p:cond delay="0"/>
                                  </p:stCondLst>
                                  <p:childTnLst>
                                    <p:set>
                                      <p:cBhvr>
                                        <p:cTn id="126" dur="1" fill="hold">
                                          <p:stCondLst>
                                            <p:cond delay="0"/>
                                          </p:stCondLst>
                                        </p:cTn>
                                        <p:tgtEl>
                                          <p:spTgt spid="17"/>
                                        </p:tgtEl>
                                        <p:attrNameLst>
                                          <p:attrName>style.visibility</p:attrName>
                                        </p:attrNameLst>
                                      </p:cBhvr>
                                      <p:to>
                                        <p:strVal val="visible"/>
                                      </p:to>
                                    </p:set>
                                    <p:animEffect transition="in" filter="wipe(left)">
                                      <p:cBhvr>
                                        <p:cTn id="127" dur="500"/>
                                        <p:tgtEl>
                                          <p:spTgt spid="17"/>
                                        </p:tgtEl>
                                      </p:cBhvr>
                                    </p:animEffect>
                                  </p:childTnLst>
                                </p:cTn>
                              </p:par>
                              <p:par>
                                <p:cTn id="128" presetID="18" presetClass="emph" presetSubtype="0" fill="hold" grpId="1" nodeType="withEffect">
                                  <p:stCondLst>
                                    <p:cond delay="0"/>
                                  </p:stCondLst>
                                  <p:childTnLst>
                                    <p:set>
                                      <p:cBhvr override="childStyle">
                                        <p:cTn id="129" dur="500" fill="hold"/>
                                        <p:tgtEl>
                                          <p:spTgt spid="17"/>
                                        </p:tgtEl>
                                        <p:attrNameLst>
                                          <p:attrName>style.textDecorationUnderline</p:attrName>
                                        </p:attrNameLst>
                                      </p:cBhvr>
                                      <p:to>
                                        <p:strVal val="true"/>
                                      </p:to>
                                    </p:set>
                                  </p:childTnLst>
                                </p:cTn>
                              </p:par>
                              <p:par>
                                <p:cTn id="130" presetID="22" presetClass="entr" presetSubtype="8" fill="hold" grpId="0" nodeType="withEffect">
                                  <p:stCondLst>
                                    <p:cond delay="0"/>
                                  </p:stCondLst>
                                  <p:childTnLst>
                                    <p:set>
                                      <p:cBhvr>
                                        <p:cTn id="131" dur="1" fill="hold">
                                          <p:stCondLst>
                                            <p:cond delay="0"/>
                                          </p:stCondLst>
                                        </p:cTn>
                                        <p:tgtEl>
                                          <p:spTgt spid="18"/>
                                        </p:tgtEl>
                                        <p:attrNameLst>
                                          <p:attrName>style.visibility</p:attrName>
                                        </p:attrNameLst>
                                      </p:cBhvr>
                                      <p:to>
                                        <p:strVal val="visible"/>
                                      </p:to>
                                    </p:set>
                                    <p:animEffect transition="in" filter="wipe(left)">
                                      <p:cBhvr>
                                        <p:cTn id="132" dur="500"/>
                                        <p:tgtEl>
                                          <p:spTgt spid="18"/>
                                        </p:tgtEl>
                                      </p:cBhvr>
                                    </p:animEffect>
                                  </p:childTnLst>
                                </p:cTn>
                              </p:par>
                            </p:childTnLst>
                          </p:cTn>
                        </p:par>
                        <p:par>
                          <p:cTn id="133" fill="hold">
                            <p:stCondLst>
                              <p:cond delay="500"/>
                            </p:stCondLst>
                            <p:childTnLst>
                              <p:par>
                                <p:cTn id="134" presetID="17" presetClass="entr" presetSubtype="10" fill="hold" grpId="1" nodeType="afterEffect">
                                  <p:stCondLst>
                                    <p:cond delay="0"/>
                                  </p:stCondLst>
                                  <p:childTnLst>
                                    <p:set>
                                      <p:cBhvr>
                                        <p:cTn id="135" dur="1" fill="hold">
                                          <p:stCondLst>
                                            <p:cond delay="0"/>
                                          </p:stCondLst>
                                        </p:cTn>
                                        <p:tgtEl>
                                          <p:spTgt spid="22"/>
                                        </p:tgtEl>
                                        <p:attrNameLst>
                                          <p:attrName>style.visibility</p:attrName>
                                        </p:attrNameLst>
                                      </p:cBhvr>
                                      <p:to>
                                        <p:strVal val="visible"/>
                                      </p:to>
                                    </p:set>
                                    <p:anim calcmode="lin" valueType="num">
                                      <p:cBhvr>
                                        <p:cTn id="136" dur="750" fill="hold"/>
                                        <p:tgtEl>
                                          <p:spTgt spid="22"/>
                                        </p:tgtEl>
                                        <p:attrNameLst>
                                          <p:attrName>ppt_w</p:attrName>
                                        </p:attrNameLst>
                                      </p:cBhvr>
                                      <p:tavLst>
                                        <p:tav tm="0">
                                          <p:val>
                                            <p:fltVal val="0"/>
                                          </p:val>
                                        </p:tav>
                                        <p:tav tm="100000">
                                          <p:val>
                                            <p:strVal val="#ppt_w"/>
                                          </p:val>
                                        </p:tav>
                                      </p:tavLst>
                                    </p:anim>
                                    <p:anim calcmode="lin" valueType="num">
                                      <p:cBhvr>
                                        <p:cTn id="137" dur="750" fill="hold"/>
                                        <p:tgtEl>
                                          <p:spTgt spid="22"/>
                                        </p:tgtEl>
                                        <p:attrNameLst>
                                          <p:attrName>ppt_h</p:attrName>
                                        </p:attrNameLst>
                                      </p:cBhvr>
                                      <p:tavLst>
                                        <p:tav tm="0">
                                          <p:val>
                                            <p:strVal val="#ppt_h"/>
                                          </p:val>
                                        </p:tav>
                                        <p:tav tm="100000">
                                          <p:val>
                                            <p:strVal val="#ppt_h"/>
                                          </p:val>
                                        </p:tav>
                                      </p:tavLst>
                                    </p:anim>
                                  </p:childTnLst>
                                </p:cTn>
                              </p:par>
                              <p:par>
                                <p:cTn id="138" presetID="17" presetClass="entr" presetSubtype="10" fill="hold" grpId="1" nodeType="withEffect">
                                  <p:stCondLst>
                                    <p:cond delay="0"/>
                                  </p:stCondLst>
                                  <p:childTnLst>
                                    <p:set>
                                      <p:cBhvr>
                                        <p:cTn id="139" dur="1" fill="hold">
                                          <p:stCondLst>
                                            <p:cond delay="0"/>
                                          </p:stCondLst>
                                        </p:cTn>
                                        <p:tgtEl>
                                          <p:spTgt spid="23"/>
                                        </p:tgtEl>
                                        <p:attrNameLst>
                                          <p:attrName>style.visibility</p:attrName>
                                        </p:attrNameLst>
                                      </p:cBhvr>
                                      <p:to>
                                        <p:strVal val="visible"/>
                                      </p:to>
                                    </p:set>
                                    <p:anim calcmode="lin" valueType="num">
                                      <p:cBhvr>
                                        <p:cTn id="140" dur="750" fill="hold"/>
                                        <p:tgtEl>
                                          <p:spTgt spid="23"/>
                                        </p:tgtEl>
                                        <p:attrNameLst>
                                          <p:attrName>ppt_w</p:attrName>
                                        </p:attrNameLst>
                                      </p:cBhvr>
                                      <p:tavLst>
                                        <p:tav tm="0">
                                          <p:val>
                                            <p:fltVal val="0"/>
                                          </p:val>
                                        </p:tav>
                                        <p:tav tm="100000">
                                          <p:val>
                                            <p:strVal val="#ppt_w"/>
                                          </p:val>
                                        </p:tav>
                                      </p:tavLst>
                                    </p:anim>
                                    <p:anim calcmode="lin" valueType="num">
                                      <p:cBhvr>
                                        <p:cTn id="141" dur="750" fill="hold"/>
                                        <p:tgtEl>
                                          <p:spTgt spid="23"/>
                                        </p:tgtEl>
                                        <p:attrNameLst>
                                          <p:attrName>ppt_h</p:attrName>
                                        </p:attrNameLst>
                                      </p:cBhvr>
                                      <p:tavLst>
                                        <p:tav tm="0">
                                          <p:val>
                                            <p:strVal val="#ppt_h"/>
                                          </p:val>
                                        </p:tav>
                                        <p:tav tm="100000">
                                          <p:val>
                                            <p:strVal val="#ppt_h"/>
                                          </p:val>
                                        </p:tav>
                                      </p:tavLst>
                                    </p:anim>
                                  </p:childTnLst>
                                </p:cTn>
                              </p:par>
                              <p:par>
                                <p:cTn id="142" presetID="42" presetClass="path" presetSubtype="0" accel="50000" decel="50000" fill="hold" grpId="2" nodeType="withEffect">
                                  <p:stCondLst>
                                    <p:cond delay="0"/>
                                  </p:stCondLst>
                                  <p:childTnLst>
                                    <p:animMotion origin="layout" path="M 0.00052 -1.11111E-6 L 0.00173 0.05255 " pathEditMode="relative" rAng="0" ptsTypes="AA">
                                      <p:cBhvr>
                                        <p:cTn id="143" dur="750" spd="-100000" fill="hold"/>
                                        <p:tgtEl>
                                          <p:spTgt spid="22"/>
                                        </p:tgtEl>
                                        <p:attrNameLst>
                                          <p:attrName>ppt_x</p:attrName>
                                          <p:attrName>ppt_y</p:attrName>
                                        </p:attrNameLst>
                                      </p:cBhvr>
                                      <p:rCtr x="52" y="2616"/>
                                    </p:animMotion>
                                  </p:childTnLst>
                                </p:cTn>
                              </p:par>
                              <p:par>
                                <p:cTn id="144" presetID="42" presetClass="path" presetSubtype="0" accel="50000" decel="50000" fill="hold" grpId="2" nodeType="withEffect">
                                  <p:stCondLst>
                                    <p:cond delay="0"/>
                                  </p:stCondLst>
                                  <p:childTnLst>
                                    <p:animMotion origin="layout" path="M 2.22222E-6 -3.33333E-6 L 2.22222E-6 -0.05139 " pathEditMode="relative" rAng="0" ptsTypes="AA">
                                      <p:cBhvr>
                                        <p:cTn id="145" dur="750" spd="-100000" fill="hold"/>
                                        <p:tgtEl>
                                          <p:spTgt spid="23"/>
                                        </p:tgtEl>
                                        <p:attrNameLst>
                                          <p:attrName>ppt_x</p:attrName>
                                          <p:attrName>ppt_y</p:attrName>
                                        </p:attrNameLst>
                                      </p:cBhvr>
                                      <p:rCtr x="0" y="-2569"/>
                                    </p:animMotion>
                                  </p:childTnLst>
                                </p:cTn>
                              </p:par>
                            </p:childTnLst>
                          </p:cTn>
                        </p:par>
                      </p:childTnLst>
                    </p:cTn>
                  </p:par>
                  <p:par>
                    <p:cTn id="146" fill="hold">
                      <p:stCondLst>
                        <p:cond delay="indefinite"/>
                      </p:stCondLst>
                      <p:childTnLst>
                        <p:par>
                          <p:cTn id="147" fill="hold">
                            <p:stCondLst>
                              <p:cond delay="0"/>
                            </p:stCondLst>
                            <p:childTnLst>
                              <p:par>
                                <p:cTn id="148" presetID="22" presetClass="entr" presetSubtype="8" fill="hold" grpId="0" nodeType="clickEffect">
                                  <p:stCondLst>
                                    <p:cond delay="0"/>
                                  </p:stCondLst>
                                  <p:iterate type="lt">
                                    <p:tmPct val="0"/>
                                  </p:iterate>
                                  <p:childTnLst>
                                    <p:set>
                                      <p:cBhvr>
                                        <p:cTn id="149" dur="1" fill="hold">
                                          <p:stCondLst>
                                            <p:cond delay="0"/>
                                          </p:stCondLst>
                                        </p:cTn>
                                        <p:tgtEl>
                                          <p:spTgt spid="19"/>
                                        </p:tgtEl>
                                        <p:attrNameLst>
                                          <p:attrName>style.visibility</p:attrName>
                                        </p:attrNameLst>
                                      </p:cBhvr>
                                      <p:to>
                                        <p:strVal val="visible"/>
                                      </p:to>
                                    </p:set>
                                    <p:animEffect transition="in" filter="wipe(left)">
                                      <p:cBhvr>
                                        <p:cTn id="150" dur="500"/>
                                        <p:tgtEl>
                                          <p:spTgt spid="19"/>
                                        </p:tgtEl>
                                      </p:cBhvr>
                                    </p:animEffect>
                                  </p:childTnLst>
                                </p:cTn>
                              </p:par>
                              <p:par>
                                <p:cTn id="151" presetID="34" presetClass="emph" presetSubtype="0" fill="hold" grpId="3" nodeType="withEffect">
                                  <p:stCondLst>
                                    <p:cond delay="500"/>
                                  </p:stCondLst>
                                  <p:iterate type="lt">
                                    <p:tmPct val="10000"/>
                                  </p:iterate>
                                  <p:childTnLst>
                                    <p:animMotion origin="layout" path="M -5.55112E-17 1.11111E-6 L 0.24375 0.09491 " pathEditMode="relative" rAng="0" ptsTypes="AA">
                                      <p:cBhvr>
                                        <p:cTn id="152" dur="425" accel="50000" decel="50000" autoRev="1" fill="hold">
                                          <p:stCondLst>
                                            <p:cond delay="0"/>
                                          </p:stCondLst>
                                        </p:cTn>
                                        <p:tgtEl>
                                          <p:spTgt spid="19"/>
                                        </p:tgtEl>
                                        <p:attrNameLst>
                                          <p:attrName>ppt_x</p:attrName>
                                          <p:attrName>ppt_y</p:attrName>
                                        </p:attrNameLst>
                                      </p:cBhvr>
                                      <p:rCtr x="12188" y="4745"/>
                                    </p:animMotion>
                                    <p:animRot by="1500000">
                                      <p:cBhvr>
                                        <p:cTn id="153" dur="213" fill="hold">
                                          <p:stCondLst>
                                            <p:cond delay="0"/>
                                          </p:stCondLst>
                                        </p:cTn>
                                        <p:tgtEl>
                                          <p:spTgt spid="19"/>
                                        </p:tgtEl>
                                        <p:attrNameLst>
                                          <p:attrName>r</p:attrName>
                                        </p:attrNameLst>
                                      </p:cBhvr>
                                    </p:animRot>
                                    <p:animRot by="-1500000">
                                      <p:cBhvr>
                                        <p:cTn id="154" dur="213" fill="hold">
                                          <p:stCondLst>
                                            <p:cond delay="213"/>
                                          </p:stCondLst>
                                        </p:cTn>
                                        <p:tgtEl>
                                          <p:spTgt spid="19"/>
                                        </p:tgtEl>
                                        <p:attrNameLst>
                                          <p:attrName>r</p:attrName>
                                        </p:attrNameLst>
                                      </p:cBhvr>
                                    </p:animRot>
                                    <p:animRot by="-1500000">
                                      <p:cBhvr>
                                        <p:cTn id="155" dur="213" fill="hold">
                                          <p:stCondLst>
                                            <p:cond delay="425"/>
                                          </p:stCondLst>
                                        </p:cTn>
                                        <p:tgtEl>
                                          <p:spTgt spid="19"/>
                                        </p:tgtEl>
                                        <p:attrNameLst>
                                          <p:attrName>r</p:attrName>
                                        </p:attrNameLst>
                                      </p:cBhvr>
                                    </p:animRot>
                                    <p:animRot by="1500000">
                                      <p:cBhvr>
                                        <p:cTn id="156" dur="213" fill="hold">
                                          <p:stCondLst>
                                            <p:cond delay="638"/>
                                          </p:stCondLst>
                                        </p:cTn>
                                        <p:tgtEl>
                                          <p:spTgt spid="19"/>
                                        </p:tgtEl>
                                        <p:attrNameLst>
                                          <p:attrName>r</p:attrName>
                                        </p:attrNameLst>
                                      </p:cBhvr>
                                    </p:animRot>
                                  </p:childTnLst>
                                </p:cTn>
                              </p:par>
                              <p:par>
                                <p:cTn id="157" presetID="1" presetClass="exit" presetSubtype="0" fill="hold" grpId="1" nodeType="withEffect">
                                  <p:stCondLst>
                                    <p:cond delay="1000"/>
                                  </p:stCondLst>
                                  <p:iterate type="lt">
                                    <p:tmAbs val="0"/>
                                  </p:iterate>
                                  <p:childTnLst>
                                    <p:set>
                                      <p:cBhvr>
                                        <p:cTn id="158" dur="1" fill="hold">
                                          <p:stCondLst>
                                            <p:cond delay="0"/>
                                          </p:stCondLst>
                                        </p:cTn>
                                        <p:tgtEl>
                                          <p:spTgt spid="19"/>
                                        </p:tgtEl>
                                        <p:attrNameLst>
                                          <p:attrName>style.visibility</p:attrName>
                                        </p:attrNameLst>
                                      </p:cBhvr>
                                      <p:to>
                                        <p:strVal val="hidden"/>
                                      </p:to>
                                    </p:set>
                                  </p:childTnLst>
                                </p:cTn>
                              </p:par>
                              <p:par>
                                <p:cTn id="159" presetID="1" presetClass="entr" presetSubtype="0" fill="hold" grpId="0" nodeType="withEffect">
                                  <p:stCondLst>
                                    <p:cond delay="1000"/>
                                  </p:stCondLst>
                                  <p:childTnLst>
                                    <p:set>
                                      <p:cBhvr>
                                        <p:cTn id="160"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7" grpId="1"/>
      <p:bldP spid="23" grpId="1"/>
      <p:bldP spid="23" grpId="2"/>
      <p:bldP spid="22" grpId="1"/>
      <p:bldP spid="22" grpId="2"/>
      <p:bldP spid="15" grpId="0"/>
      <p:bldP spid="3074" grpId="0"/>
      <p:bldP spid="3074" grpId="1"/>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6" grpId="0" animBg="1"/>
      <p:bldP spid="18" grpId="0"/>
      <p:bldP spid="19" grpId="0"/>
      <p:bldP spid="19" grpId="1"/>
      <p:bldP spid="19" grpId="3"/>
      <p:bldP spid="2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Total solar eclipses occur when the Moon crosses the Earth-Sun line at close distances.">
            <a:extLst>
              <a:ext uri="{FF2B5EF4-FFF2-40B4-BE49-F238E27FC236}">
                <a16:creationId xmlns:a16="http://schemas.microsoft.com/office/drawing/2014/main" id="{5A3465A9-711E-D558-E4BB-00A811F9103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6604" r="7964"/>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26" name="Final Corners">
            <a:extLst>
              <a:ext uri="{FF2B5EF4-FFF2-40B4-BE49-F238E27FC236}">
                <a16:creationId xmlns:a16="http://schemas.microsoft.com/office/drawing/2014/main" id="{6583E780-AEE6-D65D-852D-7F6DE7C6202F}"/>
              </a:ext>
            </a:extLst>
          </p:cNvPr>
          <p:cNvSpPr txBox="1">
            <a:spLocks noChangeArrowheads="1"/>
          </p:cNvSpPr>
          <p:nvPr/>
        </p:nvSpPr>
        <p:spPr bwMode="auto">
          <a:xfrm>
            <a:off x="228600" y="205741"/>
            <a:ext cx="8675370" cy="6332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3175" cmpd="sng">
                  <a:solidFill>
                    <a:srgbClr val="CC99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celestial bodies </a:t>
            </a:r>
          </a:p>
          <a:p>
            <a:pPr algn="l" eaLnBrk="1" hangingPunct="1"/>
            <a:endParaRPr lang="en-US" altLang="en-US" b="1" kern="0" dirty="0">
              <a:ln w="3175" cmpd="sng">
                <a:solidFill>
                  <a:srgbClr val="CC99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a:p>
            <a:pPr algn="l" eaLnBrk="1" hangingPunct="1"/>
            <a:endParaRPr lang="en-US" altLang="en-US" b="1" kern="0" dirty="0">
              <a:ln w="3175" cmpd="sng">
                <a:solidFill>
                  <a:srgbClr val="CC99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a:p>
            <a:pPr algn="l" eaLnBrk="1" hangingPunct="1"/>
            <a:endParaRPr lang="en-US" altLang="en-US" b="1" kern="0" dirty="0">
              <a:ln w="3175" cmpd="sng">
                <a:solidFill>
                  <a:srgbClr val="CC99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a:p>
            <a:pPr algn="l" eaLnBrk="1" hangingPunct="1"/>
            <a:endParaRPr lang="en-US" altLang="en-US" b="1" kern="0" dirty="0">
              <a:ln w="3175" cmpd="sng">
                <a:solidFill>
                  <a:srgbClr val="CC99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a:p>
            <a:pPr algn="l" eaLnBrk="1" hangingPunct="1"/>
            <a:endParaRPr lang="en-US" altLang="en-US" b="1" kern="0" dirty="0">
              <a:ln w="3175" cmpd="sng">
                <a:solidFill>
                  <a:srgbClr val="CC99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a:p>
            <a:pPr algn="l" eaLnBrk="1" hangingPunct="1"/>
            <a:endParaRPr lang="en-US" altLang="en-US" b="1" kern="0" dirty="0">
              <a:ln w="3175" cmpd="sng">
                <a:solidFill>
                  <a:srgbClr val="CC99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a:p>
            <a:pPr algn="l" eaLnBrk="1" hangingPunct="1"/>
            <a:endParaRPr lang="en-US" altLang="en-US" b="1" kern="0" dirty="0">
              <a:ln w="3175" cmpd="sng">
                <a:solidFill>
                  <a:srgbClr val="CC99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a:p>
            <a:pPr algn="l" eaLnBrk="1" hangingPunct="1"/>
            <a:r>
              <a:rPr lang="en-US" altLang="en-US" b="1" kern="0" dirty="0">
                <a:ln w="3175" cmpd="sng">
                  <a:solidFill>
                    <a:srgbClr val="CC99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terrestrial bodies</a:t>
            </a:r>
            <a:endParaRPr lang="en-US" altLang="en-US" sz="4000" b="1" i="1" kern="0" dirty="0">
              <a:ln w="3175" cmpd="sng">
                <a:solidFill>
                  <a:srgbClr val="CC99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27" name="Final Sun">
            <a:extLst>
              <a:ext uri="{FF2B5EF4-FFF2-40B4-BE49-F238E27FC236}">
                <a16:creationId xmlns:a16="http://schemas.microsoft.com/office/drawing/2014/main" id="{537FA7B3-2C3C-857F-648E-FF8DF46B309C}"/>
              </a:ext>
            </a:extLst>
          </p:cNvPr>
          <p:cNvSpPr txBox="1">
            <a:spLocks noChangeArrowheads="1"/>
          </p:cNvSpPr>
          <p:nvPr/>
        </p:nvSpPr>
        <p:spPr bwMode="auto">
          <a:xfrm>
            <a:off x="6766560" y="193681"/>
            <a:ext cx="2205990" cy="138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a:ln w="3175" cmpd="sng">
                  <a:solidFill>
                    <a:srgbClr val="FFFF99"/>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glory of</a:t>
            </a:r>
            <a:br>
              <a:rPr lang="en-US" altLang="en-US" b="1" kern="0">
                <a:ln w="3175" cmpd="sng">
                  <a:solidFill>
                    <a:srgbClr val="FFFF99"/>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a:ln w="3175" cmpd="sng">
                  <a:solidFill>
                    <a:srgbClr val="FFFF99"/>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sun</a:t>
            </a:r>
            <a:endParaRPr lang="en-US" altLang="en-US" sz="4000" b="1" i="1" kern="0" dirty="0">
              <a:ln w="3175" cmpd="sng">
                <a:solidFill>
                  <a:srgbClr val="FFFF99"/>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ndParaRPr>
          </a:p>
        </p:txBody>
      </p:sp>
      <p:sp>
        <p:nvSpPr>
          <p:cNvPr id="28" name="Final Moon">
            <a:extLst>
              <a:ext uri="{FF2B5EF4-FFF2-40B4-BE49-F238E27FC236}">
                <a16:creationId xmlns:a16="http://schemas.microsoft.com/office/drawing/2014/main" id="{02E6E2B7-00E9-DD62-5246-C24CB923E9C9}"/>
              </a:ext>
            </a:extLst>
          </p:cNvPr>
          <p:cNvSpPr txBox="1">
            <a:spLocks noChangeArrowheads="1"/>
          </p:cNvSpPr>
          <p:nvPr/>
        </p:nvSpPr>
        <p:spPr bwMode="auto">
          <a:xfrm>
            <a:off x="4046220" y="1325251"/>
            <a:ext cx="2617470" cy="13493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glory of</a:t>
            </a:r>
          </a:p>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moon</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29" name="Final Terrestrial">
            <a:extLst>
              <a:ext uri="{FF2B5EF4-FFF2-40B4-BE49-F238E27FC236}">
                <a16:creationId xmlns:a16="http://schemas.microsoft.com/office/drawing/2014/main" id="{175F4BC0-E3AC-3C72-E5DA-13DB68FE657B}"/>
              </a:ext>
            </a:extLst>
          </p:cNvPr>
          <p:cNvSpPr txBox="1">
            <a:spLocks noChangeArrowheads="1"/>
          </p:cNvSpPr>
          <p:nvPr/>
        </p:nvSpPr>
        <p:spPr bwMode="auto">
          <a:xfrm>
            <a:off x="548640" y="3634111"/>
            <a:ext cx="3143250" cy="14408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CCEC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glory of the terrestrial</a:t>
            </a:r>
            <a:endParaRPr lang="en-US" altLang="en-US" sz="4000" b="1" i="1" kern="0" dirty="0">
              <a:ln w="3175" cmpd="sng">
                <a:solidFill>
                  <a:srgbClr val="CCEC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30" name="Final Stars">
            <a:extLst>
              <a:ext uri="{FF2B5EF4-FFF2-40B4-BE49-F238E27FC236}">
                <a16:creationId xmlns:a16="http://schemas.microsoft.com/office/drawing/2014/main" id="{115BC926-F41D-9E0F-00E8-8DEA95A39788}"/>
              </a:ext>
            </a:extLst>
          </p:cNvPr>
          <p:cNvSpPr txBox="1">
            <a:spLocks noChangeArrowheads="1"/>
          </p:cNvSpPr>
          <p:nvPr/>
        </p:nvSpPr>
        <p:spPr bwMode="auto">
          <a:xfrm>
            <a:off x="4709160" y="3039751"/>
            <a:ext cx="4091940" cy="21151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CCECFF"/>
                  </a:solidFill>
                  <a:prstDash val="solid"/>
                  <a:miter lim="800000"/>
                </a:ln>
                <a:gradFill flip="none" rotWithShape="1">
                  <a:gsLst>
                    <a:gs pos="0">
                      <a:srgbClr val="A603AB"/>
                    </a:gs>
                    <a:gs pos="21001">
                      <a:srgbClr val="0819FB"/>
                    </a:gs>
                    <a:gs pos="35001">
                      <a:srgbClr val="1A8D48"/>
                    </a:gs>
                    <a:gs pos="52000">
                      <a:srgbClr val="FFFF00"/>
                    </a:gs>
                    <a:gs pos="73000">
                      <a:srgbClr val="EE3F17"/>
                    </a:gs>
                    <a:gs pos="88000">
                      <a:srgbClr val="E81766"/>
                    </a:gs>
                    <a:gs pos="100000">
                      <a:srgbClr val="A603AB"/>
                    </a:gs>
                  </a:gsLst>
                  <a:path path="circle">
                    <a:fillToRect l="100000" t="100000"/>
                  </a:path>
                  <a:tileRect r="-100000" b="-100000"/>
                </a:gradFill>
                <a:effectLst>
                  <a:glow rad="101600">
                    <a:schemeClr val="tx1"/>
                  </a:glow>
                  <a:outerShdw blurRad="50800" algn="tl" rotWithShape="0">
                    <a:srgbClr val="000000"/>
                  </a:outerShdw>
                </a:effectLst>
                <a:latin typeface="Calibri" panose="020F0502020204030204" pitchFamily="34" charset="0"/>
              </a:rPr>
              <a:t>each star differs </a:t>
            </a:r>
          </a:p>
          <a:p>
            <a:pPr eaLnBrk="1" hangingPunct="1"/>
            <a:r>
              <a:rPr lang="en-US" altLang="en-US" b="1" kern="0" dirty="0">
                <a:ln w="3175" cmpd="sng">
                  <a:solidFill>
                    <a:srgbClr val="CCECFF"/>
                  </a:solidFill>
                  <a:prstDash val="solid"/>
                  <a:miter lim="800000"/>
                </a:ln>
                <a:gradFill flip="none" rotWithShape="1">
                  <a:gsLst>
                    <a:gs pos="0">
                      <a:srgbClr val="A603AB"/>
                    </a:gs>
                    <a:gs pos="21001">
                      <a:srgbClr val="0819FB"/>
                    </a:gs>
                    <a:gs pos="35001">
                      <a:srgbClr val="1A8D48"/>
                    </a:gs>
                    <a:gs pos="52000">
                      <a:srgbClr val="FFFF00"/>
                    </a:gs>
                    <a:gs pos="73000">
                      <a:srgbClr val="EE3F17"/>
                    </a:gs>
                    <a:gs pos="88000">
                      <a:srgbClr val="E81766"/>
                    </a:gs>
                    <a:gs pos="100000">
                      <a:srgbClr val="A603AB"/>
                    </a:gs>
                  </a:gsLst>
                  <a:path path="circle">
                    <a:fillToRect l="100000" t="100000"/>
                  </a:path>
                  <a:tileRect r="-100000" b="-100000"/>
                </a:gradFill>
                <a:effectLst>
                  <a:glow rad="101600">
                    <a:schemeClr val="tx1"/>
                  </a:glow>
                  <a:outerShdw blurRad="50800" algn="tl" rotWithShape="0">
                    <a:srgbClr val="000000"/>
                  </a:outerShdw>
                </a:effectLst>
                <a:latin typeface="Calibri" panose="020F0502020204030204" pitchFamily="34" charset="0"/>
              </a:rPr>
              <a:t>from another </a:t>
            </a:r>
          </a:p>
          <a:p>
            <a:pPr eaLnBrk="1" hangingPunct="1"/>
            <a:r>
              <a:rPr lang="en-US" altLang="en-US" b="1" kern="0" dirty="0">
                <a:ln w="3175" cmpd="sng">
                  <a:solidFill>
                    <a:srgbClr val="CCECFF"/>
                  </a:solidFill>
                  <a:prstDash val="solid"/>
                  <a:miter lim="800000"/>
                </a:ln>
                <a:gradFill flip="none" rotWithShape="1">
                  <a:gsLst>
                    <a:gs pos="0">
                      <a:srgbClr val="A603AB"/>
                    </a:gs>
                    <a:gs pos="21001">
                      <a:srgbClr val="0819FB"/>
                    </a:gs>
                    <a:gs pos="35001">
                      <a:srgbClr val="1A8D48"/>
                    </a:gs>
                    <a:gs pos="52000">
                      <a:srgbClr val="FFFF00"/>
                    </a:gs>
                    <a:gs pos="73000">
                      <a:srgbClr val="EE3F17"/>
                    </a:gs>
                    <a:gs pos="88000">
                      <a:srgbClr val="E81766"/>
                    </a:gs>
                    <a:gs pos="100000">
                      <a:srgbClr val="A603AB"/>
                    </a:gs>
                  </a:gsLst>
                  <a:path path="circle">
                    <a:fillToRect l="100000" t="100000"/>
                  </a:path>
                  <a:tileRect r="-100000" b="-100000"/>
                </a:gradFill>
                <a:effectLst>
                  <a:glow rad="101600">
                    <a:schemeClr val="tx1"/>
                  </a:glow>
                  <a:outerShdw blurRad="50800" algn="tl" rotWithShape="0">
                    <a:srgbClr val="000000"/>
                  </a:outerShdw>
                </a:effectLst>
                <a:latin typeface="Calibri" panose="020F0502020204030204" pitchFamily="34" charset="0"/>
              </a:rPr>
              <a:t>in glory</a:t>
            </a:r>
          </a:p>
        </p:txBody>
      </p:sp>
      <p:sp>
        <p:nvSpPr>
          <p:cNvPr id="3074" name="Main"/>
          <p:cNvSpPr>
            <a:spLocks noGrp="1" noChangeArrowheads="1"/>
          </p:cNvSpPr>
          <p:nvPr>
            <p:ph type="title"/>
          </p:nvPr>
        </p:nvSpPr>
        <p:spPr>
          <a:xfrm>
            <a:off x="457200" y="342271"/>
            <a:ext cx="8229600" cy="6173459"/>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There are also celestial bodies and terrestrial bodies; but the glory of the celestial is one, and the glory of the terrestrial is another. There is one glory of the sun, another glory of the moon, and another glory of the stars; for one star differs from another star in glory.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Corinthians 15:40-41</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3" name="Rectangle 2">
            <a:extLst>
              <a:ext uri="{FF2B5EF4-FFF2-40B4-BE49-F238E27FC236}">
                <a16:creationId xmlns:a16="http://schemas.microsoft.com/office/drawing/2014/main" id="{481A26A7-7389-B3B0-FE33-40DF5FE85BBD}"/>
              </a:ext>
            </a:extLst>
          </p:cNvPr>
          <p:cNvSpPr txBox="1">
            <a:spLocks noChangeArrowheads="1"/>
          </p:cNvSpPr>
          <p:nvPr/>
        </p:nvSpPr>
        <p:spPr bwMode="auto">
          <a:xfrm>
            <a:off x="3775535" y="373452"/>
            <a:ext cx="4001628" cy="802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celestial bodies</a:t>
            </a:r>
          </a:p>
        </p:txBody>
      </p:sp>
      <p:sp>
        <p:nvSpPr>
          <p:cNvPr id="4" name="Rectangle 2">
            <a:extLst>
              <a:ext uri="{FF2B5EF4-FFF2-40B4-BE49-F238E27FC236}">
                <a16:creationId xmlns:a16="http://schemas.microsoft.com/office/drawing/2014/main" id="{90488CE8-CA6A-B233-6C05-7ABBEEFB1069}"/>
              </a:ext>
            </a:extLst>
          </p:cNvPr>
          <p:cNvSpPr txBox="1">
            <a:spLocks noChangeArrowheads="1"/>
          </p:cNvSpPr>
          <p:nvPr/>
        </p:nvSpPr>
        <p:spPr bwMode="auto">
          <a:xfrm>
            <a:off x="408454" y="1037570"/>
            <a:ext cx="4451678" cy="8198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terrestrial</a:t>
            </a:r>
            <a:r>
              <a:rPr kumimoji="0" lang="en-US" altLang="en-US" sz="44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bodies</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6" name="Rectangle 2">
            <a:extLst>
              <a:ext uri="{FF2B5EF4-FFF2-40B4-BE49-F238E27FC236}">
                <a16:creationId xmlns:a16="http://schemas.microsoft.com/office/drawing/2014/main" id="{13EEF7E9-38CB-D229-8904-F1A9A378E6D4}"/>
              </a:ext>
            </a:extLst>
          </p:cNvPr>
          <p:cNvSpPr txBox="1">
            <a:spLocks noChangeArrowheads="1"/>
          </p:cNvSpPr>
          <p:nvPr/>
        </p:nvSpPr>
        <p:spPr bwMode="auto">
          <a:xfrm>
            <a:off x="2193131" y="3070907"/>
            <a:ext cx="2277693" cy="777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glory of</a:t>
            </a:r>
          </a:p>
        </p:txBody>
      </p:sp>
      <p:sp>
        <p:nvSpPr>
          <p:cNvPr id="7" name="Rectangle 2">
            <a:extLst>
              <a:ext uri="{FF2B5EF4-FFF2-40B4-BE49-F238E27FC236}">
                <a16:creationId xmlns:a16="http://schemas.microsoft.com/office/drawing/2014/main" id="{E9F9BB52-968D-04A9-AD85-0D9826F11EF1}"/>
              </a:ext>
            </a:extLst>
          </p:cNvPr>
          <p:cNvSpPr txBox="1">
            <a:spLocks noChangeArrowheads="1"/>
          </p:cNvSpPr>
          <p:nvPr/>
        </p:nvSpPr>
        <p:spPr bwMode="auto">
          <a:xfrm>
            <a:off x="649705" y="3744676"/>
            <a:ext cx="2331620" cy="7677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glory of</a:t>
            </a:r>
          </a:p>
        </p:txBody>
      </p:sp>
      <p:sp>
        <p:nvSpPr>
          <p:cNvPr id="8" name="Rectangle 2">
            <a:extLst>
              <a:ext uri="{FF2B5EF4-FFF2-40B4-BE49-F238E27FC236}">
                <a16:creationId xmlns:a16="http://schemas.microsoft.com/office/drawing/2014/main" id="{C357B48E-7BA4-848F-3530-A1B4F3A32586}"/>
              </a:ext>
            </a:extLst>
          </p:cNvPr>
          <p:cNvSpPr txBox="1">
            <a:spLocks noChangeArrowheads="1"/>
          </p:cNvSpPr>
          <p:nvPr/>
        </p:nvSpPr>
        <p:spPr bwMode="auto">
          <a:xfrm>
            <a:off x="4078706" y="3058875"/>
            <a:ext cx="2253038" cy="801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sun</a:t>
            </a:r>
          </a:p>
        </p:txBody>
      </p:sp>
      <p:sp>
        <p:nvSpPr>
          <p:cNvPr id="9" name="Rectangle 2">
            <a:extLst>
              <a:ext uri="{FF2B5EF4-FFF2-40B4-BE49-F238E27FC236}">
                <a16:creationId xmlns:a16="http://schemas.microsoft.com/office/drawing/2014/main" id="{0DF1F4E4-E41D-11FA-BCC6-EFE6F9A0AAF0}"/>
              </a:ext>
            </a:extLst>
          </p:cNvPr>
          <p:cNvSpPr txBox="1">
            <a:spLocks noChangeArrowheads="1"/>
          </p:cNvSpPr>
          <p:nvPr/>
        </p:nvSpPr>
        <p:spPr bwMode="auto">
          <a:xfrm>
            <a:off x="2645569" y="3744676"/>
            <a:ext cx="2621720" cy="7677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moon</a:t>
            </a:r>
          </a:p>
        </p:txBody>
      </p:sp>
      <p:sp>
        <p:nvSpPr>
          <p:cNvPr id="10" name="Rectangle 2">
            <a:extLst>
              <a:ext uri="{FF2B5EF4-FFF2-40B4-BE49-F238E27FC236}">
                <a16:creationId xmlns:a16="http://schemas.microsoft.com/office/drawing/2014/main" id="{B963FC40-D3C3-DB56-A295-B96DF07A2BD6}"/>
              </a:ext>
            </a:extLst>
          </p:cNvPr>
          <p:cNvSpPr txBox="1">
            <a:spLocks noChangeArrowheads="1"/>
          </p:cNvSpPr>
          <p:nvPr/>
        </p:nvSpPr>
        <p:spPr bwMode="auto">
          <a:xfrm>
            <a:off x="6967538" y="1711339"/>
            <a:ext cx="1683167" cy="810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glory</a:t>
            </a:r>
          </a:p>
        </p:txBody>
      </p:sp>
      <p:sp>
        <p:nvSpPr>
          <p:cNvPr id="11" name="Rectangle 2">
            <a:extLst>
              <a:ext uri="{FF2B5EF4-FFF2-40B4-BE49-F238E27FC236}">
                <a16:creationId xmlns:a16="http://schemas.microsoft.com/office/drawing/2014/main" id="{3682ABF0-C856-5701-4181-AB3A2535AEE6}"/>
              </a:ext>
            </a:extLst>
          </p:cNvPr>
          <p:cNvSpPr txBox="1">
            <a:spLocks noChangeArrowheads="1"/>
          </p:cNvSpPr>
          <p:nvPr/>
        </p:nvSpPr>
        <p:spPr bwMode="auto">
          <a:xfrm>
            <a:off x="348915" y="2397139"/>
            <a:ext cx="189606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the</a:t>
            </a:r>
          </a:p>
        </p:txBody>
      </p:sp>
      <p:sp>
        <p:nvSpPr>
          <p:cNvPr id="12" name="Rectangle 2">
            <a:extLst>
              <a:ext uri="{FF2B5EF4-FFF2-40B4-BE49-F238E27FC236}">
                <a16:creationId xmlns:a16="http://schemas.microsoft.com/office/drawing/2014/main" id="{6FD4851F-7418-D971-773B-56C5B30FDFEF}"/>
              </a:ext>
            </a:extLst>
          </p:cNvPr>
          <p:cNvSpPr txBox="1">
            <a:spLocks noChangeArrowheads="1"/>
          </p:cNvSpPr>
          <p:nvPr/>
        </p:nvSpPr>
        <p:spPr bwMode="auto">
          <a:xfrm>
            <a:off x="1888331" y="2402027"/>
            <a:ext cx="2798560" cy="7674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terrestrial</a:t>
            </a:r>
          </a:p>
        </p:txBody>
      </p:sp>
      <p:sp>
        <p:nvSpPr>
          <p:cNvPr id="13" name="Rectangle 2">
            <a:extLst>
              <a:ext uri="{FF2B5EF4-FFF2-40B4-BE49-F238E27FC236}">
                <a16:creationId xmlns:a16="http://schemas.microsoft.com/office/drawing/2014/main" id="{A65E567A-600D-9CB5-70CA-5FB0CA7E1A9E}"/>
              </a:ext>
            </a:extLst>
          </p:cNvPr>
          <p:cNvSpPr txBox="1">
            <a:spLocks noChangeArrowheads="1"/>
          </p:cNvSpPr>
          <p:nvPr/>
        </p:nvSpPr>
        <p:spPr bwMode="auto">
          <a:xfrm>
            <a:off x="4896853" y="2388394"/>
            <a:ext cx="603835" cy="79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a:t>
            </a:r>
          </a:p>
        </p:txBody>
      </p:sp>
      <p:sp>
        <p:nvSpPr>
          <p:cNvPr id="16" name="Rectangle 2">
            <a:extLst>
              <a:ext uri="{FF2B5EF4-FFF2-40B4-BE49-F238E27FC236}">
                <a16:creationId xmlns:a16="http://schemas.microsoft.com/office/drawing/2014/main" id="{345D6B87-C4B8-4019-7770-2E489BB72811}"/>
              </a:ext>
            </a:extLst>
          </p:cNvPr>
          <p:cNvSpPr txBox="1">
            <a:spLocks noChangeArrowheads="1"/>
          </p:cNvSpPr>
          <p:nvPr/>
        </p:nvSpPr>
        <p:spPr bwMode="auto">
          <a:xfrm>
            <a:off x="6015789" y="2386014"/>
            <a:ext cx="523124" cy="8023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a:t>
            </a:r>
          </a:p>
        </p:txBody>
      </p:sp>
      <p:sp>
        <p:nvSpPr>
          <p:cNvPr id="17" name="Rectangle 2">
            <a:extLst>
              <a:ext uri="{FF2B5EF4-FFF2-40B4-BE49-F238E27FC236}">
                <a16:creationId xmlns:a16="http://schemas.microsoft.com/office/drawing/2014/main" id="{14CB4164-37A2-D773-AA3C-FAE072B880F0}"/>
              </a:ext>
            </a:extLst>
          </p:cNvPr>
          <p:cNvSpPr txBox="1">
            <a:spLocks noChangeArrowheads="1"/>
          </p:cNvSpPr>
          <p:nvPr/>
        </p:nvSpPr>
        <p:spPr bwMode="auto">
          <a:xfrm>
            <a:off x="4705350" y="3083719"/>
            <a:ext cx="547527" cy="755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a:t>
            </a:r>
          </a:p>
        </p:txBody>
      </p:sp>
      <p:sp>
        <p:nvSpPr>
          <p:cNvPr id="18" name="Rectangle 2">
            <a:extLst>
              <a:ext uri="{FF2B5EF4-FFF2-40B4-BE49-F238E27FC236}">
                <a16:creationId xmlns:a16="http://schemas.microsoft.com/office/drawing/2014/main" id="{1AA112AB-CD23-65D0-0E40-01F475FFD09E}"/>
              </a:ext>
            </a:extLst>
          </p:cNvPr>
          <p:cNvSpPr txBox="1">
            <a:spLocks noChangeArrowheads="1"/>
          </p:cNvSpPr>
          <p:nvPr/>
        </p:nvSpPr>
        <p:spPr bwMode="auto">
          <a:xfrm>
            <a:off x="3862138" y="411956"/>
            <a:ext cx="490788"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t>
            </a:r>
          </a:p>
        </p:txBody>
      </p:sp>
      <p:sp>
        <p:nvSpPr>
          <p:cNvPr id="19" name="Rectangle 2">
            <a:extLst>
              <a:ext uri="{FF2B5EF4-FFF2-40B4-BE49-F238E27FC236}">
                <a16:creationId xmlns:a16="http://schemas.microsoft.com/office/drawing/2014/main" id="{E328804F-CD21-7FB1-AE94-D1CF64F0F4E6}"/>
              </a:ext>
            </a:extLst>
          </p:cNvPr>
          <p:cNvSpPr txBox="1">
            <a:spLocks noChangeArrowheads="1"/>
          </p:cNvSpPr>
          <p:nvPr/>
        </p:nvSpPr>
        <p:spPr bwMode="auto">
          <a:xfrm>
            <a:off x="6939840" y="4400551"/>
            <a:ext cx="1268329" cy="7970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star</a:t>
            </a:r>
          </a:p>
        </p:txBody>
      </p:sp>
      <p:sp>
        <p:nvSpPr>
          <p:cNvPr id="20" name="Rectangle 2">
            <a:extLst>
              <a:ext uri="{FF2B5EF4-FFF2-40B4-BE49-F238E27FC236}">
                <a16:creationId xmlns:a16="http://schemas.microsoft.com/office/drawing/2014/main" id="{A2386B95-22AD-95FE-ADDF-80172CEE81D7}"/>
              </a:ext>
            </a:extLst>
          </p:cNvPr>
          <p:cNvSpPr txBox="1">
            <a:spLocks noChangeArrowheads="1"/>
          </p:cNvSpPr>
          <p:nvPr/>
        </p:nvSpPr>
        <p:spPr bwMode="auto">
          <a:xfrm>
            <a:off x="541421" y="5080526"/>
            <a:ext cx="180411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differs</a:t>
            </a:r>
          </a:p>
        </p:txBody>
      </p:sp>
      <p:sp>
        <p:nvSpPr>
          <p:cNvPr id="21" name="Rectangle 2">
            <a:extLst>
              <a:ext uri="{FF2B5EF4-FFF2-40B4-BE49-F238E27FC236}">
                <a16:creationId xmlns:a16="http://schemas.microsoft.com/office/drawing/2014/main" id="{707D057E-D51D-314F-F5C1-FBF7AABE7A09}"/>
              </a:ext>
            </a:extLst>
          </p:cNvPr>
          <p:cNvSpPr txBox="1">
            <a:spLocks noChangeArrowheads="1"/>
          </p:cNvSpPr>
          <p:nvPr/>
        </p:nvSpPr>
        <p:spPr bwMode="auto">
          <a:xfrm>
            <a:off x="2033587" y="5078270"/>
            <a:ext cx="3676740" cy="7819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from another</a:t>
            </a:r>
          </a:p>
        </p:txBody>
      </p:sp>
      <p:sp>
        <p:nvSpPr>
          <p:cNvPr id="22" name="Rectangle 2">
            <a:extLst>
              <a:ext uri="{FF2B5EF4-FFF2-40B4-BE49-F238E27FC236}">
                <a16:creationId xmlns:a16="http://schemas.microsoft.com/office/drawing/2014/main" id="{B77498D5-6978-0582-361C-0653AFC6E945}"/>
              </a:ext>
            </a:extLst>
          </p:cNvPr>
          <p:cNvSpPr txBox="1">
            <a:spLocks noChangeArrowheads="1"/>
          </p:cNvSpPr>
          <p:nvPr/>
        </p:nvSpPr>
        <p:spPr bwMode="auto">
          <a:xfrm>
            <a:off x="6338263" y="5067300"/>
            <a:ext cx="2198520" cy="804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glory</a:t>
            </a:r>
          </a:p>
        </p:txBody>
      </p:sp>
      <p:pic>
        <p:nvPicPr>
          <p:cNvPr id="5" name="Picture 3">
            <a:extLst>
              <a:ext uri="{FF2B5EF4-FFF2-40B4-BE49-F238E27FC236}">
                <a16:creationId xmlns:a16="http://schemas.microsoft.com/office/drawing/2014/main" id="{7DF4FC5C-DDE9-8FB9-023A-95B07764DA2C}"/>
              </a:ext>
            </a:extLst>
          </p:cNvPr>
          <p:cNvPicPr>
            <a:picLocks noChangeAspect="1"/>
          </p:cNvPicPr>
          <p:nvPr/>
        </p:nvPicPr>
        <p:blipFill>
          <a:blip r:embed="rId3">
            <a:extLst>
              <a:ext uri="{BEBA8EAE-BF5A-486C-A8C5-ECC9F3942E4B}">
                <a14:imgProps xmlns:a14="http://schemas.microsoft.com/office/drawing/2010/main">
                  <a14:imgLayer r:embed="rId4">
                    <a14:imgEffect>
                      <a14:artisticBlur/>
                    </a14:imgEffect>
                    <a14:imgEffect>
                      <a14:sharpenSoften amount="-100000"/>
                    </a14:imgEffect>
                  </a14:imgLayer>
                </a14:imgProps>
              </a:ext>
            </a:extLst>
          </a:blip>
          <a:stretch>
            <a:fillRect/>
          </a:stretch>
        </p:blipFill>
        <p:spPr>
          <a:xfrm>
            <a:off x="0" y="0"/>
            <a:ext cx="9144000" cy="6857999"/>
          </a:xfrm>
          <a:prstGeom prst="rect">
            <a:avLst/>
          </a:prstGeom>
        </p:spPr>
      </p:pic>
      <p:sp>
        <p:nvSpPr>
          <p:cNvPr id="14" name="!!Morph4">
            <a:extLst>
              <a:ext uri="{FF2B5EF4-FFF2-40B4-BE49-F238E27FC236}">
                <a16:creationId xmlns:a16="http://schemas.microsoft.com/office/drawing/2014/main" id="{EEB22E11-7F19-6883-6934-54DE8A076608}"/>
              </a:ext>
            </a:extLst>
          </p:cNvPr>
          <p:cNvSpPr txBox="1">
            <a:spLocks noChangeArrowheads="1"/>
          </p:cNvSpPr>
          <p:nvPr/>
        </p:nvSpPr>
        <p:spPr bwMode="auto">
          <a:xfrm>
            <a:off x="6712857" y="142724"/>
            <a:ext cx="1709605" cy="8059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99"/>
                  </a:solidFill>
                  <a:prstDash val="solid"/>
                  <a:miter lim="800000"/>
                </a:ln>
                <a:solidFill>
                  <a:srgbClr val="FFC000"/>
                </a:solidFill>
                <a:effectLst>
                  <a:glow rad="101600">
                    <a:srgbClr val="000000"/>
                  </a:glow>
                  <a:outerShdw blurRad="50800" algn="tl" rotWithShape="0">
                    <a:srgbClr val="000000"/>
                  </a:outerShdw>
                </a:effectLst>
                <a:latin typeface="Calibri" panose="020F0502020204030204" pitchFamily="34" charset="0"/>
              </a:rPr>
              <a:t>glory</a:t>
            </a:r>
          </a:p>
        </p:txBody>
      </p:sp>
      <p:sp>
        <p:nvSpPr>
          <p:cNvPr id="15" name="!!Morph3">
            <a:extLst>
              <a:ext uri="{FF2B5EF4-FFF2-40B4-BE49-F238E27FC236}">
                <a16:creationId xmlns:a16="http://schemas.microsoft.com/office/drawing/2014/main" id="{5E3CE3A7-419E-FC79-01B7-14CDCEB61D06}"/>
              </a:ext>
            </a:extLst>
          </p:cNvPr>
          <p:cNvSpPr txBox="1">
            <a:spLocks noChangeArrowheads="1"/>
          </p:cNvSpPr>
          <p:nvPr/>
        </p:nvSpPr>
        <p:spPr bwMode="auto">
          <a:xfrm>
            <a:off x="4190999" y="1274726"/>
            <a:ext cx="172212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glory</a:t>
            </a:r>
          </a:p>
        </p:txBody>
      </p:sp>
      <p:sp>
        <p:nvSpPr>
          <p:cNvPr id="23" name="!!Morph2">
            <a:extLst>
              <a:ext uri="{FF2B5EF4-FFF2-40B4-BE49-F238E27FC236}">
                <a16:creationId xmlns:a16="http://schemas.microsoft.com/office/drawing/2014/main" id="{8B9C7380-B069-C9DC-DB16-1EF5A6A9C51D}"/>
              </a:ext>
            </a:extLst>
          </p:cNvPr>
          <p:cNvSpPr txBox="1">
            <a:spLocks noChangeArrowheads="1"/>
          </p:cNvSpPr>
          <p:nvPr/>
        </p:nvSpPr>
        <p:spPr bwMode="auto">
          <a:xfrm>
            <a:off x="558799" y="3611526"/>
            <a:ext cx="1615925" cy="805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CCEC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t>glory</a:t>
            </a:r>
          </a:p>
        </p:txBody>
      </p:sp>
      <p:sp>
        <p:nvSpPr>
          <p:cNvPr id="24" name="!!Morph">
            <a:extLst>
              <a:ext uri="{FF2B5EF4-FFF2-40B4-BE49-F238E27FC236}">
                <a16:creationId xmlns:a16="http://schemas.microsoft.com/office/drawing/2014/main" id="{B1330EBA-6157-C26A-A113-B45476279134}"/>
              </a:ext>
            </a:extLst>
          </p:cNvPr>
          <p:cNvSpPr txBox="1">
            <a:spLocks noChangeArrowheads="1"/>
          </p:cNvSpPr>
          <p:nvPr/>
        </p:nvSpPr>
        <p:spPr bwMode="auto">
          <a:xfrm>
            <a:off x="6222999" y="4378476"/>
            <a:ext cx="1624391" cy="7866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CCECFF"/>
                  </a:solidFill>
                  <a:prstDash val="solid"/>
                  <a:miter lim="800000"/>
                </a:ln>
                <a:gradFill flip="none" rotWithShape="1">
                  <a:gsLst>
                    <a:gs pos="0">
                      <a:srgbClr val="A603AB"/>
                    </a:gs>
                    <a:gs pos="21001">
                      <a:srgbClr val="0819FB"/>
                    </a:gs>
                    <a:gs pos="35001">
                      <a:srgbClr val="1A8D48"/>
                    </a:gs>
                    <a:gs pos="52000">
                      <a:srgbClr val="FFFF00"/>
                    </a:gs>
                    <a:gs pos="73000">
                      <a:srgbClr val="EE3F17"/>
                    </a:gs>
                    <a:gs pos="88000">
                      <a:srgbClr val="E81766"/>
                    </a:gs>
                    <a:gs pos="100000">
                      <a:srgbClr val="A603AB"/>
                    </a:gs>
                  </a:gsLst>
                  <a:path path="circle">
                    <a:fillToRect l="100000" t="100000"/>
                  </a:path>
                  <a:tileRect r="-100000" b="-100000"/>
                </a:gradFill>
                <a:effectLst>
                  <a:glow rad="101600">
                    <a:srgbClr val="000000"/>
                  </a:glow>
                  <a:outerShdw blurRad="50800" algn="tl" rotWithShape="0">
                    <a:srgbClr val="000000"/>
                  </a:outerShdw>
                </a:effectLst>
                <a:latin typeface="Calibri" panose="020F0502020204030204" pitchFamily="34" charset="0"/>
              </a:rPr>
              <a:t>glory</a:t>
            </a:r>
          </a:p>
        </p:txBody>
      </p:sp>
    </p:spTree>
    <p:extLst>
      <p:ext uri="{BB962C8B-B14F-4D97-AF65-F5344CB8AC3E}">
        <p14:creationId xmlns:p14="http://schemas.microsoft.com/office/powerpoint/2010/main" val="135944164"/>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500" fill="hold"/>
                                        <p:tgtEl>
                                          <p:spTgt spid="3074"/>
                                        </p:tgtEl>
                                        <p:attrNameLst>
                                          <p:attrName>ppt_x</p:attrName>
                                        </p:attrNameLst>
                                      </p:cBhvr>
                                      <p:tavLst>
                                        <p:tav tm="0">
                                          <p:val>
                                            <p:strVal val="0-#ppt_w/2"/>
                                          </p:val>
                                        </p:tav>
                                        <p:tav tm="100000">
                                          <p:val>
                                            <p:strVal val="#ppt_x"/>
                                          </p:val>
                                        </p:tav>
                                      </p:tavLst>
                                    </p:anim>
                                    <p:anim calcmode="lin" valueType="num">
                                      <p:cBhvr additive="base">
                                        <p:cTn id="8" dur="500" fill="hold"/>
                                        <p:tgtEl>
                                          <p:spTgt spid="307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250"/>
                                        <p:tgtEl>
                                          <p:spTgt spid="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250"/>
                                        <p:tgtEl>
                                          <p:spTgt spid="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250"/>
                                        <p:tgtEl>
                                          <p:spTgt spid="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250"/>
                                        <p:tgtEl>
                                          <p:spTgt spid="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250"/>
                                        <p:tgtEl>
                                          <p:spTgt spid="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250"/>
                                        <p:tgtEl>
                                          <p:spTgt spid="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250"/>
                                        <p:tgtEl>
                                          <p:spTgt spid="1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250"/>
                                        <p:tgtEl>
                                          <p:spTgt spid="1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250"/>
                                        <p:tgtEl>
                                          <p:spTgt spid="1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250"/>
                                        <p:tgtEl>
                                          <p:spTgt spid="1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250"/>
                                        <p:tgtEl>
                                          <p:spTgt spid="1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fade">
                                      <p:cBhvr>
                                        <p:cTn id="46" dur="250"/>
                                        <p:tgtEl>
                                          <p:spTgt spid="1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250"/>
                                        <p:tgtEl>
                                          <p:spTgt spid="1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250"/>
                                        <p:tgtEl>
                                          <p:spTgt spid="20"/>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fade">
                                      <p:cBhvr>
                                        <p:cTn id="55" dur="250"/>
                                        <p:tgtEl>
                                          <p:spTgt spid="2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50"/>
                                        <p:tgtEl>
                                          <p:spTgt spid="1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250"/>
                                        <p:tgtEl>
                                          <p:spTgt spid="22"/>
                                        </p:tgtEl>
                                      </p:cBhvr>
                                    </p:animEffect>
                                  </p:childTnLst>
                                </p:cTn>
                              </p:par>
                              <p:par>
                                <p:cTn id="62" presetID="42" presetClass="path" presetSubtype="0" accel="50000" decel="50000" fill="hold" grpId="2" nodeType="withEffect">
                                  <p:stCondLst>
                                    <p:cond delay="0"/>
                                  </p:stCondLst>
                                  <p:childTnLst>
                                    <p:animMotion origin="layout" path="M 2.77778E-6 -2.96296E-6 L -0.40174 -0.01273 " pathEditMode="relative" rAng="0" ptsTypes="AA">
                                      <p:cBhvr>
                                        <p:cTn id="63" dur="2000" fill="hold"/>
                                        <p:tgtEl>
                                          <p:spTgt spid="3"/>
                                        </p:tgtEl>
                                        <p:attrNameLst>
                                          <p:attrName>ppt_x</p:attrName>
                                          <p:attrName>ppt_y</p:attrName>
                                        </p:attrNameLst>
                                      </p:cBhvr>
                                      <p:rCtr x="-20087" y="-648"/>
                                    </p:animMotion>
                                  </p:childTnLst>
                                </p:cTn>
                              </p:par>
                              <p:par>
                                <p:cTn id="64" presetID="42" presetClass="path" presetSubtype="0" accel="50000" decel="50000" fill="hold" grpId="2" nodeType="withEffect">
                                  <p:stCondLst>
                                    <p:cond delay="0"/>
                                  </p:stCondLst>
                                  <p:childTnLst>
                                    <p:animMotion origin="layout" path="M -8.33333E-7 -1.11111E-6 L 0.44948 0.6706 " pathEditMode="relative" rAng="0" ptsTypes="AA">
                                      <p:cBhvr>
                                        <p:cTn id="65" dur="2000" fill="hold"/>
                                        <p:tgtEl>
                                          <p:spTgt spid="4"/>
                                        </p:tgtEl>
                                        <p:attrNameLst>
                                          <p:attrName>ppt_x</p:attrName>
                                          <p:attrName>ppt_y</p:attrName>
                                        </p:attrNameLst>
                                      </p:cBhvr>
                                      <p:rCtr x="22465" y="33519"/>
                                    </p:animMotion>
                                  </p:childTnLst>
                                </p:cTn>
                              </p:par>
                              <p:par>
                                <p:cTn id="66" presetID="42" presetClass="path" presetSubtype="0" accel="50000" decel="50000" fill="hold" grpId="2" nodeType="withEffect">
                                  <p:stCondLst>
                                    <p:cond delay="0"/>
                                  </p:stCondLst>
                                  <p:childTnLst>
                                    <p:animMotion origin="layout" path="M 3.88889E-6 1.85185E-6 L 0.49618 -0.42454 " pathEditMode="relative" rAng="0" ptsTypes="AA">
                                      <p:cBhvr>
                                        <p:cTn id="67" dur="2000" fill="hold"/>
                                        <p:tgtEl>
                                          <p:spTgt spid="6"/>
                                        </p:tgtEl>
                                        <p:attrNameLst>
                                          <p:attrName>ppt_x</p:attrName>
                                          <p:attrName>ppt_y</p:attrName>
                                        </p:attrNameLst>
                                      </p:cBhvr>
                                      <p:rCtr x="24809" y="-21227"/>
                                    </p:animMotion>
                                  </p:childTnLst>
                                </p:cTn>
                              </p:par>
                              <p:par>
                                <p:cTn id="68" presetID="42" presetClass="path" presetSubtype="0" accel="50000" decel="50000" fill="hold" grpId="2" nodeType="withEffect">
                                  <p:stCondLst>
                                    <p:cond delay="0"/>
                                  </p:stCondLst>
                                  <p:childTnLst>
                                    <p:animMotion origin="layout" path="M 2.5E-6 -3.33333E-6 L 0.38732 -0.35972 " pathEditMode="relative" rAng="0" ptsTypes="AA">
                                      <p:cBhvr>
                                        <p:cTn id="69" dur="2000" fill="hold"/>
                                        <p:tgtEl>
                                          <p:spTgt spid="7"/>
                                        </p:tgtEl>
                                        <p:attrNameLst>
                                          <p:attrName>ppt_x</p:attrName>
                                          <p:attrName>ppt_y</p:attrName>
                                        </p:attrNameLst>
                                      </p:cBhvr>
                                      <p:rCtr x="19358" y="-17986"/>
                                    </p:animMotion>
                                  </p:childTnLst>
                                </p:cTn>
                              </p:par>
                              <p:par>
                                <p:cTn id="70" presetID="42" presetClass="path" presetSubtype="0" accel="50000" decel="50000" fill="hold" grpId="2" nodeType="withEffect">
                                  <p:stCondLst>
                                    <p:cond delay="0"/>
                                  </p:stCondLst>
                                  <p:childTnLst>
                                    <p:animMotion origin="layout" path="M -8.33333E-7 1.85185E-6 L 0.29167 -0.32639 " pathEditMode="relative" rAng="0" ptsTypes="AA">
                                      <p:cBhvr>
                                        <p:cTn id="71" dur="2000" fill="hold"/>
                                        <p:tgtEl>
                                          <p:spTgt spid="8"/>
                                        </p:tgtEl>
                                        <p:attrNameLst>
                                          <p:attrName>ppt_x</p:attrName>
                                          <p:attrName>ppt_y</p:attrName>
                                        </p:attrNameLst>
                                      </p:cBhvr>
                                      <p:rCtr x="14583" y="-16319"/>
                                    </p:animMotion>
                                  </p:childTnLst>
                                </p:cTn>
                              </p:par>
                              <p:par>
                                <p:cTn id="72" presetID="42" presetClass="path" presetSubtype="0" accel="50000" decel="50000" fill="hold" grpId="2" nodeType="withEffect">
                                  <p:stCondLst>
                                    <p:cond delay="0"/>
                                  </p:stCondLst>
                                  <p:childTnLst>
                                    <p:animMotion origin="layout" path="M 1.11111E-6 -3.33333E-6 L 0.15295 -0.2618 " pathEditMode="relative" rAng="0" ptsTypes="AA">
                                      <p:cBhvr>
                                        <p:cTn id="73" dur="2000" fill="hold"/>
                                        <p:tgtEl>
                                          <p:spTgt spid="9"/>
                                        </p:tgtEl>
                                        <p:attrNameLst>
                                          <p:attrName>ppt_x</p:attrName>
                                          <p:attrName>ppt_y</p:attrName>
                                        </p:attrNameLst>
                                      </p:cBhvr>
                                      <p:rCtr x="7639" y="-13102"/>
                                    </p:animMotion>
                                  </p:childTnLst>
                                </p:cTn>
                              </p:par>
                              <p:par>
                                <p:cTn id="74" presetID="42" presetClass="path" presetSubtype="0" accel="50000" decel="50000" fill="hold" grpId="2" nodeType="withEffect">
                                  <p:stCondLst>
                                    <p:cond delay="0"/>
                                  </p:stCondLst>
                                  <p:childTnLst>
                                    <p:animMotion origin="layout" path="M -3.05556E-6 -4.81481E-6 L -0.70399 0.27778 " pathEditMode="relative" rAng="0" ptsTypes="AA">
                                      <p:cBhvr>
                                        <p:cTn id="75" dur="2000" fill="hold"/>
                                        <p:tgtEl>
                                          <p:spTgt spid="10"/>
                                        </p:tgtEl>
                                        <p:attrNameLst>
                                          <p:attrName>ppt_x</p:attrName>
                                          <p:attrName>ppt_y</p:attrName>
                                        </p:attrNameLst>
                                      </p:cBhvr>
                                      <p:rCtr x="-35208" y="13889"/>
                                    </p:animMotion>
                                  </p:childTnLst>
                                </p:cTn>
                              </p:par>
                              <p:par>
                                <p:cTn id="76" presetID="42" presetClass="path" presetSubtype="0" accel="50000" decel="50000" fill="hold" grpId="2" nodeType="withEffect">
                                  <p:stCondLst>
                                    <p:cond delay="0"/>
                                  </p:stCondLst>
                                  <p:childTnLst>
                                    <p:animMotion origin="layout" path="M -2.77778E-7 0 L 0.16111 0.17963 " pathEditMode="relative" rAng="0" ptsTypes="AA">
                                      <p:cBhvr>
                                        <p:cTn id="77" dur="2000" fill="hold"/>
                                        <p:tgtEl>
                                          <p:spTgt spid="11"/>
                                        </p:tgtEl>
                                        <p:attrNameLst>
                                          <p:attrName>ppt_x</p:attrName>
                                          <p:attrName>ppt_y</p:attrName>
                                        </p:attrNameLst>
                                      </p:cBhvr>
                                      <p:rCtr x="8056" y="8981"/>
                                    </p:animMotion>
                                  </p:childTnLst>
                                </p:cTn>
                              </p:par>
                              <p:par>
                                <p:cTn id="78" presetID="42" presetClass="path" presetSubtype="0" accel="50000" decel="50000" fill="hold" grpId="2" nodeType="withEffect">
                                  <p:stCondLst>
                                    <p:cond delay="0"/>
                                  </p:stCondLst>
                                  <p:childTnLst>
                                    <p:animMotion origin="layout" path="M 5E-6 0 L -0.12761 0.27731 " pathEditMode="relative" rAng="0" ptsTypes="AA">
                                      <p:cBhvr>
                                        <p:cTn id="79" dur="2000" fill="hold"/>
                                        <p:tgtEl>
                                          <p:spTgt spid="12"/>
                                        </p:tgtEl>
                                        <p:attrNameLst>
                                          <p:attrName>ppt_x</p:attrName>
                                          <p:attrName>ppt_y</p:attrName>
                                        </p:attrNameLst>
                                      </p:cBhvr>
                                      <p:rCtr x="-6389" y="13866"/>
                                    </p:animMotion>
                                  </p:childTnLst>
                                </p:cTn>
                              </p:par>
                              <p:par>
                                <p:cTn id="80" presetID="42" presetClass="path" presetSubtype="0" accel="50000" decel="50000" fill="hold" grpId="2" nodeType="withEffect">
                                  <p:stCondLst>
                                    <p:cond delay="0"/>
                                  </p:stCondLst>
                                  <p:childTnLst>
                                    <p:animMotion origin="layout" path="M 3.61111E-6 -1.48148E-6 L 0.0125 0.09283 " pathEditMode="relative" rAng="0" ptsTypes="AA">
                                      <p:cBhvr>
                                        <p:cTn id="81" dur="2000" fill="hold"/>
                                        <p:tgtEl>
                                          <p:spTgt spid="13"/>
                                        </p:tgtEl>
                                        <p:attrNameLst>
                                          <p:attrName>ppt_x</p:attrName>
                                          <p:attrName>ppt_y</p:attrName>
                                        </p:attrNameLst>
                                      </p:cBhvr>
                                      <p:rCtr x="625" y="4630"/>
                                    </p:animMotion>
                                  </p:childTnLst>
                                </p:cTn>
                              </p:par>
                              <p:par>
                                <p:cTn id="82" presetID="42" presetClass="path" presetSubtype="0" accel="50000" decel="50000" fill="hold" grpId="2" nodeType="withEffect">
                                  <p:stCondLst>
                                    <p:cond delay="0"/>
                                  </p:stCondLst>
                                  <p:childTnLst>
                                    <p:animMotion origin="layout" path="M 1.66667E-6 0 L -0.04844 0.09306 " pathEditMode="relative" rAng="0" ptsTypes="AA">
                                      <p:cBhvr>
                                        <p:cTn id="83" dur="2000" fill="hold"/>
                                        <p:tgtEl>
                                          <p:spTgt spid="16"/>
                                        </p:tgtEl>
                                        <p:attrNameLst>
                                          <p:attrName>ppt_x</p:attrName>
                                          <p:attrName>ppt_y</p:attrName>
                                        </p:attrNameLst>
                                      </p:cBhvr>
                                      <p:rCtr x="-2431" y="4653"/>
                                    </p:animMotion>
                                  </p:childTnLst>
                                </p:cTn>
                              </p:par>
                              <p:par>
                                <p:cTn id="84" presetID="42" presetClass="path" presetSubtype="0" accel="50000" decel="50000" fill="hold" grpId="2" nodeType="withEffect">
                                  <p:stCondLst>
                                    <p:cond delay="0"/>
                                  </p:stCondLst>
                                  <p:childTnLst>
                                    <p:animMotion origin="layout" path="M -4.44444E-6 -1.11111E-6 L 0.00573 -0.00555 " pathEditMode="relative" rAng="0" ptsTypes="AA">
                                      <p:cBhvr>
                                        <p:cTn id="85" dur="2000" fill="hold"/>
                                        <p:tgtEl>
                                          <p:spTgt spid="17"/>
                                        </p:tgtEl>
                                        <p:attrNameLst>
                                          <p:attrName>ppt_x</p:attrName>
                                          <p:attrName>ppt_y</p:attrName>
                                        </p:attrNameLst>
                                      </p:cBhvr>
                                      <p:rCtr x="278" y="-278"/>
                                    </p:animMotion>
                                  </p:childTnLst>
                                </p:cTn>
                              </p:par>
                              <p:par>
                                <p:cTn id="86" presetID="42" presetClass="path" presetSubtype="0" accel="50000" decel="50000" fill="hold" grpId="2" nodeType="withEffect">
                                  <p:stCondLst>
                                    <p:cond delay="0"/>
                                  </p:stCondLst>
                                  <p:childTnLst>
                                    <p:animMotion origin="layout" path="M -2.5E-6 -3.7037E-6 L 0.70347 -0.29814 " pathEditMode="relative" rAng="0" ptsTypes="AA">
                                      <p:cBhvr>
                                        <p:cTn id="87" dur="2000" fill="hold"/>
                                        <p:tgtEl>
                                          <p:spTgt spid="20"/>
                                        </p:tgtEl>
                                        <p:attrNameLst>
                                          <p:attrName>ppt_x</p:attrName>
                                          <p:attrName>ppt_y</p:attrName>
                                        </p:attrNameLst>
                                      </p:cBhvr>
                                      <p:rCtr x="35174" y="-14907"/>
                                    </p:animMotion>
                                  </p:childTnLst>
                                </p:cTn>
                              </p:par>
                              <p:par>
                                <p:cTn id="88" presetID="42" presetClass="path" presetSubtype="0" accel="50000" decel="50000" fill="hold" grpId="2" nodeType="withEffect">
                                  <p:stCondLst>
                                    <p:cond delay="0"/>
                                  </p:stCondLst>
                                  <p:childTnLst>
                                    <p:animMotion origin="layout" path="M 2.5E-6 -3.7037E-6 L 0.31562 -0.2 " pathEditMode="relative" rAng="0" ptsTypes="AA">
                                      <p:cBhvr>
                                        <p:cTn id="89" dur="2000" fill="hold"/>
                                        <p:tgtEl>
                                          <p:spTgt spid="21"/>
                                        </p:tgtEl>
                                        <p:attrNameLst>
                                          <p:attrName>ppt_x</p:attrName>
                                          <p:attrName>ppt_y</p:attrName>
                                        </p:attrNameLst>
                                      </p:cBhvr>
                                      <p:rCtr x="15781" y="-10000"/>
                                    </p:animMotion>
                                  </p:childTnLst>
                                </p:cTn>
                              </p:par>
                              <p:par>
                                <p:cTn id="90" presetID="42" presetClass="path" presetSubtype="0" accel="50000" decel="50000" fill="hold" grpId="2" nodeType="withEffect">
                                  <p:stCondLst>
                                    <p:cond delay="0"/>
                                  </p:stCondLst>
                                  <p:childTnLst>
                                    <p:animMotion origin="layout" path="M 1.94444E-6 -3.7037E-6 L -0.07465 -0.10185 " pathEditMode="relative" rAng="0" ptsTypes="AA">
                                      <p:cBhvr>
                                        <p:cTn id="91" dur="2000" fill="hold"/>
                                        <p:tgtEl>
                                          <p:spTgt spid="22"/>
                                        </p:tgtEl>
                                        <p:attrNameLst>
                                          <p:attrName>ppt_x</p:attrName>
                                          <p:attrName>ppt_y</p:attrName>
                                        </p:attrNameLst>
                                      </p:cBhvr>
                                      <p:rCtr x="-3733" y="-5093"/>
                                    </p:animMotion>
                                  </p:childTnLst>
                                </p:cTn>
                              </p:par>
                              <p:par>
                                <p:cTn id="92" presetID="42" presetClass="path" presetSubtype="0" accel="50000" decel="50000" fill="hold" grpId="2" nodeType="withEffect">
                                  <p:stCondLst>
                                    <p:cond delay="0"/>
                                  </p:stCondLst>
                                  <p:childTnLst>
                                    <p:animMotion origin="layout" path="M -1.94444E-6 -4.44444E-6 L 0.15938 0.38612 " pathEditMode="relative" rAng="0" ptsTypes="AA">
                                      <p:cBhvr>
                                        <p:cTn id="93" dur="2000" fill="hold"/>
                                        <p:tgtEl>
                                          <p:spTgt spid="18"/>
                                        </p:tgtEl>
                                        <p:attrNameLst>
                                          <p:attrName>ppt_x</p:attrName>
                                          <p:attrName>ppt_y</p:attrName>
                                        </p:attrNameLst>
                                      </p:cBhvr>
                                      <p:rCtr x="7969" y="19306"/>
                                    </p:animMotion>
                                  </p:childTnLst>
                                </p:cTn>
                              </p:par>
                              <p:par>
                                <p:cTn id="94" presetID="42" presetClass="path" presetSubtype="0" accel="50000" decel="50000" fill="hold" grpId="2" nodeType="withEffect">
                                  <p:stCondLst>
                                    <p:cond delay="0"/>
                                  </p:stCondLst>
                                  <p:childTnLst>
                                    <p:animMotion origin="layout" path="M 1.38889E-6 1.48148E-6 L -0.11163 -0.20023 " pathEditMode="relative" rAng="0" ptsTypes="AA">
                                      <p:cBhvr>
                                        <p:cTn id="95" dur="2000" fill="hold"/>
                                        <p:tgtEl>
                                          <p:spTgt spid="19"/>
                                        </p:tgtEl>
                                        <p:attrNameLst>
                                          <p:attrName>ppt_x</p:attrName>
                                          <p:attrName>ppt_y</p:attrName>
                                        </p:attrNameLst>
                                      </p:cBhvr>
                                      <p:rCtr x="-5590" y="-10023"/>
                                    </p:animMotion>
                                  </p:childTnLst>
                                </p:cTn>
                              </p:par>
                              <p:par>
                                <p:cTn id="96" presetID="10" presetClass="exit" presetSubtype="0" fill="hold" grpId="1" nodeType="withEffect">
                                  <p:stCondLst>
                                    <p:cond delay="0"/>
                                  </p:stCondLst>
                                  <p:childTnLst>
                                    <p:animEffect transition="out" filter="fade">
                                      <p:cBhvr>
                                        <p:cTn id="97" dur="1250"/>
                                        <p:tgtEl>
                                          <p:spTgt spid="3074"/>
                                        </p:tgtEl>
                                      </p:cBhvr>
                                    </p:animEffect>
                                    <p:set>
                                      <p:cBhvr>
                                        <p:cTn id="98" dur="1" fill="hold">
                                          <p:stCondLst>
                                            <p:cond delay="1249"/>
                                          </p:stCondLst>
                                        </p:cTn>
                                        <p:tgtEl>
                                          <p:spTgt spid="3074"/>
                                        </p:tgtEl>
                                        <p:attrNameLst>
                                          <p:attrName>style.visibility</p:attrName>
                                        </p:attrNameLst>
                                      </p:cBhvr>
                                      <p:to>
                                        <p:strVal val="hidden"/>
                                      </p:to>
                                    </p:set>
                                  </p:childTnLst>
                                </p:cTn>
                              </p:par>
                            </p:childTnLst>
                          </p:cTn>
                        </p:par>
                        <p:par>
                          <p:cTn id="99" fill="hold">
                            <p:stCondLst>
                              <p:cond delay="2000"/>
                            </p:stCondLst>
                            <p:childTnLst>
                              <p:par>
                                <p:cTn id="100" presetID="10" presetClass="entr" presetSubtype="0" fill="hold" grpId="0" nodeType="afterEffect">
                                  <p:stCondLst>
                                    <p:cond delay="0"/>
                                  </p:stCondLst>
                                  <p:childTnLst>
                                    <p:set>
                                      <p:cBhvr>
                                        <p:cTn id="101" dur="1" fill="hold">
                                          <p:stCondLst>
                                            <p:cond delay="0"/>
                                          </p:stCondLst>
                                        </p:cTn>
                                        <p:tgtEl>
                                          <p:spTgt spid="27"/>
                                        </p:tgtEl>
                                        <p:attrNameLst>
                                          <p:attrName>style.visibility</p:attrName>
                                        </p:attrNameLst>
                                      </p:cBhvr>
                                      <p:to>
                                        <p:strVal val="visible"/>
                                      </p:to>
                                    </p:set>
                                    <p:animEffect transition="in" filter="fade">
                                      <p:cBhvr>
                                        <p:cTn id="102" dur="250"/>
                                        <p:tgtEl>
                                          <p:spTgt spid="27"/>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Effect transition="in" filter="fade">
                                      <p:cBhvr>
                                        <p:cTn id="105" dur="250"/>
                                        <p:tgtEl>
                                          <p:spTgt spid="2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29"/>
                                        </p:tgtEl>
                                        <p:attrNameLst>
                                          <p:attrName>style.visibility</p:attrName>
                                        </p:attrNameLst>
                                      </p:cBhvr>
                                      <p:to>
                                        <p:strVal val="visible"/>
                                      </p:to>
                                    </p:set>
                                    <p:animEffect transition="in" filter="fade">
                                      <p:cBhvr>
                                        <p:cTn id="108" dur="250"/>
                                        <p:tgtEl>
                                          <p:spTgt spid="29"/>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26"/>
                                        </p:tgtEl>
                                        <p:attrNameLst>
                                          <p:attrName>style.visibility</p:attrName>
                                        </p:attrNameLst>
                                      </p:cBhvr>
                                      <p:to>
                                        <p:strVal val="visible"/>
                                      </p:to>
                                    </p:set>
                                    <p:animEffect transition="in" filter="fade">
                                      <p:cBhvr>
                                        <p:cTn id="111" dur="250"/>
                                        <p:tgtEl>
                                          <p:spTgt spid="26"/>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30"/>
                                        </p:tgtEl>
                                        <p:attrNameLst>
                                          <p:attrName>style.visibility</p:attrName>
                                        </p:attrNameLst>
                                      </p:cBhvr>
                                      <p:to>
                                        <p:strVal val="visible"/>
                                      </p:to>
                                    </p:set>
                                    <p:animEffect transition="in" filter="fade">
                                      <p:cBhvr>
                                        <p:cTn id="114" dur="250"/>
                                        <p:tgtEl>
                                          <p:spTgt spid="30"/>
                                        </p:tgtEl>
                                      </p:cBhvr>
                                    </p:animEffect>
                                  </p:childTnLst>
                                </p:cTn>
                              </p:par>
                              <p:par>
                                <p:cTn id="115" presetID="10" presetClass="exit" presetSubtype="0" fill="hold" grpId="1" nodeType="withEffect">
                                  <p:stCondLst>
                                    <p:cond delay="0"/>
                                  </p:stCondLst>
                                  <p:childTnLst>
                                    <p:animEffect transition="out" filter="fade">
                                      <p:cBhvr>
                                        <p:cTn id="116" dur="500"/>
                                        <p:tgtEl>
                                          <p:spTgt spid="3"/>
                                        </p:tgtEl>
                                      </p:cBhvr>
                                    </p:animEffect>
                                    <p:set>
                                      <p:cBhvr>
                                        <p:cTn id="117" dur="1" fill="hold">
                                          <p:stCondLst>
                                            <p:cond delay="499"/>
                                          </p:stCondLst>
                                        </p:cTn>
                                        <p:tgtEl>
                                          <p:spTgt spid="3"/>
                                        </p:tgtEl>
                                        <p:attrNameLst>
                                          <p:attrName>style.visibility</p:attrName>
                                        </p:attrNameLst>
                                      </p:cBhvr>
                                      <p:to>
                                        <p:strVal val="hidden"/>
                                      </p:to>
                                    </p:set>
                                  </p:childTnLst>
                                </p:cTn>
                              </p:par>
                              <p:par>
                                <p:cTn id="118" presetID="10" presetClass="exit" presetSubtype="0" fill="hold" grpId="1" nodeType="withEffect">
                                  <p:stCondLst>
                                    <p:cond delay="0"/>
                                  </p:stCondLst>
                                  <p:childTnLst>
                                    <p:animEffect transition="out" filter="fade">
                                      <p:cBhvr>
                                        <p:cTn id="119" dur="500"/>
                                        <p:tgtEl>
                                          <p:spTgt spid="4"/>
                                        </p:tgtEl>
                                      </p:cBhvr>
                                    </p:animEffect>
                                    <p:set>
                                      <p:cBhvr>
                                        <p:cTn id="120" dur="1" fill="hold">
                                          <p:stCondLst>
                                            <p:cond delay="499"/>
                                          </p:stCondLst>
                                        </p:cTn>
                                        <p:tgtEl>
                                          <p:spTgt spid="4"/>
                                        </p:tgtEl>
                                        <p:attrNameLst>
                                          <p:attrName>style.visibility</p:attrName>
                                        </p:attrNameLst>
                                      </p:cBhvr>
                                      <p:to>
                                        <p:strVal val="hidden"/>
                                      </p:to>
                                    </p:set>
                                  </p:childTnLst>
                                </p:cTn>
                              </p:par>
                              <p:par>
                                <p:cTn id="121" presetID="10" presetClass="exit" presetSubtype="0" fill="hold" grpId="1" nodeType="withEffect">
                                  <p:stCondLst>
                                    <p:cond delay="0"/>
                                  </p:stCondLst>
                                  <p:childTnLst>
                                    <p:animEffect transition="out" filter="fade">
                                      <p:cBhvr>
                                        <p:cTn id="122" dur="500"/>
                                        <p:tgtEl>
                                          <p:spTgt spid="6"/>
                                        </p:tgtEl>
                                      </p:cBhvr>
                                    </p:animEffect>
                                    <p:set>
                                      <p:cBhvr>
                                        <p:cTn id="123" dur="1" fill="hold">
                                          <p:stCondLst>
                                            <p:cond delay="499"/>
                                          </p:stCondLst>
                                        </p:cTn>
                                        <p:tgtEl>
                                          <p:spTgt spid="6"/>
                                        </p:tgtEl>
                                        <p:attrNameLst>
                                          <p:attrName>style.visibility</p:attrName>
                                        </p:attrNameLst>
                                      </p:cBhvr>
                                      <p:to>
                                        <p:strVal val="hidden"/>
                                      </p:to>
                                    </p:set>
                                  </p:childTnLst>
                                </p:cTn>
                              </p:par>
                              <p:par>
                                <p:cTn id="124" presetID="10" presetClass="exit" presetSubtype="0" fill="hold" grpId="1" nodeType="withEffect">
                                  <p:stCondLst>
                                    <p:cond delay="0"/>
                                  </p:stCondLst>
                                  <p:childTnLst>
                                    <p:animEffect transition="out" filter="fade">
                                      <p:cBhvr>
                                        <p:cTn id="125" dur="500"/>
                                        <p:tgtEl>
                                          <p:spTgt spid="7"/>
                                        </p:tgtEl>
                                      </p:cBhvr>
                                    </p:animEffect>
                                    <p:set>
                                      <p:cBhvr>
                                        <p:cTn id="126" dur="1" fill="hold">
                                          <p:stCondLst>
                                            <p:cond delay="499"/>
                                          </p:stCondLst>
                                        </p:cTn>
                                        <p:tgtEl>
                                          <p:spTgt spid="7"/>
                                        </p:tgtEl>
                                        <p:attrNameLst>
                                          <p:attrName>style.visibility</p:attrName>
                                        </p:attrNameLst>
                                      </p:cBhvr>
                                      <p:to>
                                        <p:strVal val="hidden"/>
                                      </p:to>
                                    </p:set>
                                  </p:childTnLst>
                                </p:cTn>
                              </p:par>
                              <p:par>
                                <p:cTn id="127" presetID="10" presetClass="exit" presetSubtype="0" fill="hold" grpId="1" nodeType="withEffect">
                                  <p:stCondLst>
                                    <p:cond delay="0"/>
                                  </p:stCondLst>
                                  <p:childTnLst>
                                    <p:animEffect transition="out" filter="fade">
                                      <p:cBhvr>
                                        <p:cTn id="128" dur="500"/>
                                        <p:tgtEl>
                                          <p:spTgt spid="8"/>
                                        </p:tgtEl>
                                      </p:cBhvr>
                                    </p:animEffect>
                                    <p:set>
                                      <p:cBhvr>
                                        <p:cTn id="129" dur="1" fill="hold">
                                          <p:stCondLst>
                                            <p:cond delay="499"/>
                                          </p:stCondLst>
                                        </p:cTn>
                                        <p:tgtEl>
                                          <p:spTgt spid="8"/>
                                        </p:tgtEl>
                                        <p:attrNameLst>
                                          <p:attrName>style.visibility</p:attrName>
                                        </p:attrNameLst>
                                      </p:cBhvr>
                                      <p:to>
                                        <p:strVal val="hidden"/>
                                      </p:to>
                                    </p:set>
                                  </p:childTnLst>
                                </p:cTn>
                              </p:par>
                              <p:par>
                                <p:cTn id="130" presetID="10" presetClass="exit" presetSubtype="0" fill="hold" grpId="1" nodeType="withEffect">
                                  <p:stCondLst>
                                    <p:cond delay="0"/>
                                  </p:stCondLst>
                                  <p:childTnLst>
                                    <p:animEffect transition="out" filter="fade">
                                      <p:cBhvr>
                                        <p:cTn id="131" dur="500"/>
                                        <p:tgtEl>
                                          <p:spTgt spid="9"/>
                                        </p:tgtEl>
                                      </p:cBhvr>
                                    </p:animEffect>
                                    <p:set>
                                      <p:cBhvr>
                                        <p:cTn id="132" dur="1" fill="hold">
                                          <p:stCondLst>
                                            <p:cond delay="499"/>
                                          </p:stCondLst>
                                        </p:cTn>
                                        <p:tgtEl>
                                          <p:spTgt spid="9"/>
                                        </p:tgtEl>
                                        <p:attrNameLst>
                                          <p:attrName>style.visibility</p:attrName>
                                        </p:attrNameLst>
                                      </p:cBhvr>
                                      <p:to>
                                        <p:strVal val="hidden"/>
                                      </p:to>
                                    </p:set>
                                  </p:childTnLst>
                                </p:cTn>
                              </p:par>
                              <p:par>
                                <p:cTn id="133" presetID="10" presetClass="exit" presetSubtype="0" fill="hold" grpId="1" nodeType="withEffect">
                                  <p:stCondLst>
                                    <p:cond delay="0"/>
                                  </p:stCondLst>
                                  <p:childTnLst>
                                    <p:animEffect transition="out" filter="fade">
                                      <p:cBhvr>
                                        <p:cTn id="134" dur="500"/>
                                        <p:tgtEl>
                                          <p:spTgt spid="10"/>
                                        </p:tgtEl>
                                      </p:cBhvr>
                                    </p:animEffect>
                                    <p:set>
                                      <p:cBhvr>
                                        <p:cTn id="135" dur="1" fill="hold">
                                          <p:stCondLst>
                                            <p:cond delay="499"/>
                                          </p:stCondLst>
                                        </p:cTn>
                                        <p:tgtEl>
                                          <p:spTgt spid="10"/>
                                        </p:tgtEl>
                                        <p:attrNameLst>
                                          <p:attrName>style.visibility</p:attrName>
                                        </p:attrNameLst>
                                      </p:cBhvr>
                                      <p:to>
                                        <p:strVal val="hidden"/>
                                      </p:to>
                                    </p:set>
                                  </p:childTnLst>
                                </p:cTn>
                              </p:par>
                              <p:par>
                                <p:cTn id="136" presetID="10" presetClass="exit" presetSubtype="0" fill="hold" grpId="1" nodeType="withEffect">
                                  <p:stCondLst>
                                    <p:cond delay="0"/>
                                  </p:stCondLst>
                                  <p:childTnLst>
                                    <p:animEffect transition="out" filter="fade">
                                      <p:cBhvr>
                                        <p:cTn id="137" dur="500"/>
                                        <p:tgtEl>
                                          <p:spTgt spid="11"/>
                                        </p:tgtEl>
                                      </p:cBhvr>
                                    </p:animEffect>
                                    <p:set>
                                      <p:cBhvr>
                                        <p:cTn id="138" dur="1" fill="hold">
                                          <p:stCondLst>
                                            <p:cond delay="499"/>
                                          </p:stCondLst>
                                        </p:cTn>
                                        <p:tgtEl>
                                          <p:spTgt spid="11"/>
                                        </p:tgtEl>
                                        <p:attrNameLst>
                                          <p:attrName>style.visibility</p:attrName>
                                        </p:attrNameLst>
                                      </p:cBhvr>
                                      <p:to>
                                        <p:strVal val="hidden"/>
                                      </p:to>
                                    </p:set>
                                  </p:childTnLst>
                                </p:cTn>
                              </p:par>
                              <p:par>
                                <p:cTn id="139" presetID="10" presetClass="exit" presetSubtype="0" fill="hold" grpId="1" nodeType="withEffect">
                                  <p:stCondLst>
                                    <p:cond delay="0"/>
                                  </p:stCondLst>
                                  <p:childTnLst>
                                    <p:animEffect transition="out" filter="fade">
                                      <p:cBhvr>
                                        <p:cTn id="140" dur="500"/>
                                        <p:tgtEl>
                                          <p:spTgt spid="12"/>
                                        </p:tgtEl>
                                      </p:cBhvr>
                                    </p:animEffect>
                                    <p:set>
                                      <p:cBhvr>
                                        <p:cTn id="141" dur="1" fill="hold">
                                          <p:stCondLst>
                                            <p:cond delay="499"/>
                                          </p:stCondLst>
                                        </p:cTn>
                                        <p:tgtEl>
                                          <p:spTgt spid="12"/>
                                        </p:tgtEl>
                                        <p:attrNameLst>
                                          <p:attrName>style.visibility</p:attrName>
                                        </p:attrNameLst>
                                      </p:cBhvr>
                                      <p:to>
                                        <p:strVal val="hidden"/>
                                      </p:to>
                                    </p:set>
                                  </p:childTnLst>
                                </p:cTn>
                              </p:par>
                              <p:par>
                                <p:cTn id="142" presetID="10" presetClass="exit" presetSubtype="0" fill="hold" grpId="1" nodeType="withEffect">
                                  <p:stCondLst>
                                    <p:cond delay="0"/>
                                  </p:stCondLst>
                                  <p:childTnLst>
                                    <p:animEffect transition="out" filter="fade">
                                      <p:cBhvr>
                                        <p:cTn id="143" dur="500"/>
                                        <p:tgtEl>
                                          <p:spTgt spid="13"/>
                                        </p:tgtEl>
                                      </p:cBhvr>
                                    </p:animEffect>
                                    <p:set>
                                      <p:cBhvr>
                                        <p:cTn id="144" dur="1" fill="hold">
                                          <p:stCondLst>
                                            <p:cond delay="499"/>
                                          </p:stCondLst>
                                        </p:cTn>
                                        <p:tgtEl>
                                          <p:spTgt spid="13"/>
                                        </p:tgtEl>
                                        <p:attrNameLst>
                                          <p:attrName>style.visibility</p:attrName>
                                        </p:attrNameLst>
                                      </p:cBhvr>
                                      <p:to>
                                        <p:strVal val="hidden"/>
                                      </p:to>
                                    </p:set>
                                  </p:childTnLst>
                                </p:cTn>
                              </p:par>
                              <p:par>
                                <p:cTn id="145" presetID="10" presetClass="exit" presetSubtype="0" fill="hold" grpId="1" nodeType="withEffect">
                                  <p:stCondLst>
                                    <p:cond delay="0"/>
                                  </p:stCondLst>
                                  <p:childTnLst>
                                    <p:animEffect transition="out" filter="fade">
                                      <p:cBhvr>
                                        <p:cTn id="146" dur="500"/>
                                        <p:tgtEl>
                                          <p:spTgt spid="16"/>
                                        </p:tgtEl>
                                      </p:cBhvr>
                                    </p:animEffect>
                                    <p:set>
                                      <p:cBhvr>
                                        <p:cTn id="147" dur="1" fill="hold">
                                          <p:stCondLst>
                                            <p:cond delay="499"/>
                                          </p:stCondLst>
                                        </p:cTn>
                                        <p:tgtEl>
                                          <p:spTgt spid="16"/>
                                        </p:tgtEl>
                                        <p:attrNameLst>
                                          <p:attrName>style.visibility</p:attrName>
                                        </p:attrNameLst>
                                      </p:cBhvr>
                                      <p:to>
                                        <p:strVal val="hidden"/>
                                      </p:to>
                                    </p:set>
                                  </p:childTnLst>
                                </p:cTn>
                              </p:par>
                              <p:par>
                                <p:cTn id="148" presetID="10" presetClass="exit" presetSubtype="0" fill="hold" grpId="1" nodeType="withEffect">
                                  <p:stCondLst>
                                    <p:cond delay="0"/>
                                  </p:stCondLst>
                                  <p:childTnLst>
                                    <p:animEffect transition="out" filter="fade">
                                      <p:cBhvr>
                                        <p:cTn id="149" dur="500"/>
                                        <p:tgtEl>
                                          <p:spTgt spid="17"/>
                                        </p:tgtEl>
                                      </p:cBhvr>
                                    </p:animEffect>
                                    <p:set>
                                      <p:cBhvr>
                                        <p:cTn id="150" dur="1" fill="hold">
                                          <p:stCondLst>
                                            <p:cond delay="499"/>
                                          </p:stCondLst>
                                        </p:cTn>
                                        <p:tgtEl>
                                          <p:spTgt spid="17"/>
                                        </p:tgtEl>
                                        <p:attrNameLst>
                                          <p:attrName>style.visibility</p:attrName>
                                        </p:attrNameLst>
                                      </p:cBhvr>
                                      <p:to>
                                        <p:strVal val="hidden"/>
                                      </p:to>
                                    </p:set>
                                  </p:childTnLst>
                                </p:cTn>
                              </p:par>
                              <p:par>
                                <p:cTn id="151" presetID="10" presetClass="exit" presetSubtype="0" fill="hold" grpId="1" nodeType="withEffect">
                                  <p:stCondLst>
                                    <p:cond delay="0"/>
                                  </p:stCondLst>
                                  <p:childTnLst>
                                    <p:animEffect transition="out" filter="fade">
                                      <p:cBhvr>
                                        <p:cTn id="152" dur="500"/>
                                        <p:tgtEl>
                                          <p:spTgt spid="18"/>
                                        </p:tgtEl>
                                      </p:cBhvr>
                                    </p:animEffect>
                                    <p:set>
                                      <p:cBhvr>
                                        <p:cTn id="153" dur="1" fill="hold">
                                          <p:stCondLst>
                                            <p:cond delay="499"/>
                                          </p:stCondLst>
                                        </p:cTn>
                                        <p:tgtEl>
                                          <p:spTgt spid="18"/>
                                        </p:tgtEl>
                                        <p:attrNameLst>
                                          <p:attrName>style.visibility</p:attrName>
                                        </p:attrNameLst>
                                      </p:cBhvr>
                                      <p:to>
                                        <p:strVal val="hidden"/>
                                      </p:to>
                                    </p:set>
                                  </p:childTnLst>
                                </p:cTn>
                              </p:par>
                              <p:par>
                                <p:cTn id="154" presetID="10" presetClass="exit" presetSubtype="0" fill="hold" grpId="1" nodeType="withEffect">
                                  <p:stCondLst>
                                    <p:cond delay="0"/>
                                  </p:stCondLst>
                                  <p:childTnLst>
                                    <p:animEffect transition="out" filter="fade">
                                      <p:cBhvr>
                                        <p:cTn id="155" dur="500"/>
                                        <p:tgtEl>
                                          <p:spTgt spid="19"/>
                                        </p:tgtEl>
                                      </p:cBhvr>
                                    </p:animEffect>
                                    <p:set>
                                      <p:cBhvr>
                                        <p:cTn id="156" dur="1" fill="hold">
                                          <p:stCondLst>
                                            <p:cond delay="499"/>
                                          </p:stCondLst>
                                        </p:cTn>
                                        <p:tgtEl>
                                          <p:spTgt spid="19"/>
                                        </p:tgtEl>
                                        <p:attrNameLst>
                                          <p:attrName>style.visibility</p:attrName>
                                        </p:attrNameLst>
                                      </p:cBhvr>
                                      <p:to>
                                        <p:strVal val="hidden"/>
                                      </p:to>
                                    </p:set>
                                  </p:childTnLst>
                                </p:cTn>
                              </p:par>
                              <p:par>
                                <p:cTn id="157" presetID="10" presetClass="exit" presetSubtype="0" fill="hold" grpId="1" nodeType="withEffect">
                                  <p:stCondLst>
                                    <p:cond delay="0"/>
                                  </p:stCondLst>
                                  <p:childTnLst>
                                    <p:animEffect transition="out" filter="fade">
                                      <p:cBhvr>
                                        <p:cTn id="158" dur="500"/>
                                        <p:tgtEl>
                                          <p:spTgt spid="20"/>
                                        </p:tgtEl>
                                      </p:cBhvr>
                                    </p:animEffect>
                                    <p:set>
                                      <p:cBhvr>
                                        <p:cTn id="159" dur="1" fill="hold">
                                          <p:stCondLst>
                                            <p:cond delay="499"/>
                                          </p:stCondLst>
                                        </p:cTn>
                                        <p:tgtEl>
                                          <p:spTgt spid="20"/>
                                        </p:tgtEl>
                                        <p:attrNameLst>
                                          <p:attrName>style.visibility</p:attrName>
                                        </p:attrNameLst>
                                      </p:cBhvr>
                                      <p:to>
                                        <p:strVal val="hidden"/>
                                      </p:to>
                                    </p:set>
                                  </p:childTnLst>
                                </p:cTn>
                              </p:par>
                              <p:par>
                                <p:cTn id="160" presetID="10" presetClass="exit" presetSubtype="0" fill="hold" grpId="1" nodeType="withEffect">
                                  <p:stCondLst>
                                    <p:cond delay="0"/>
                                  </p:stCondLst>
                                  <p:childTnLst>
                                    <p:animEffect transition="out" filter="fade">
                                      <p:cBhvr>
                                        <p:cTn id="161" dur="500"/>
                                        <p:tgtEl>
                                          <p:spTgt spid="21"/>
                                        </p:tgtEl>
                                      </p:cBhvr>
                                    </p:animEffect>
                                    <p:set>
                                      <p:cBhvr>
                                        <p:cTn id="162" dur="1" fill="hold">
                                          <p:stCondLst>
                                            <p:cond delay="499"/>
                                          </p:stCondLst>
                                        </p:cTn>
                                        <p:tgtEl>
                                          <p:spTgt spid="21"/>
                                        </p:tgtEl>
                                        <p:attrNameLst>
                                          <p:attrName>style.visibility</p:attrName>
                                        </p:attrNameLst>
                                      </p:cBhvr>
                                      <p:to>
                                        <p:strVal val="hidden"/>
                                      </p:to>
                                    </p:set>
                                  </p:childTnLst>
                                </p:cTn>
                              </p:par>
                              <p:par>
                                <p:cTn id="163" presetID="10" presetClass="exit" presetSubtype="0" fill="hold" grpId="1" nodeType="withEffect">
                                  <p:stCondLst>
                                    <p:cond delay="0"/>
                                  </p:stCondLst>
                                  <p:childTnLst>
                                    <p:animEffect transition="out" filter="fade">
                                      <p:cBhvr>
                                        <p:cTn id="164" dur="500"/>
                                        <p:tgtEl>
                                          <p:spTgt spid="22"/>
                                        </p:tgtEl>
                                      </p:cBhvr>
                                    </p:animEffect>
                                    <p:set>
                                      <p:cBhvr>
                                        <p:cTn id="165" dur="1" fill="hold">
                                          <p:stCondLst>
                                            <p:cond delay="499"/>
                                          </p:stCondLst>
                                        </p:cTn>
                                        <p:tgtEl>
                                          <p:spTgt spid="22"/>
                                        </p:tgtEl>
                                        <p:attrNameLst>
                                          <p:attrName>style.visibility</p:attrName>
                                        </p:attrNameLst>
                                      </p:cBhvr>
                                      <p:to>
                                        <p:strVal val="hidden"/>
                                      </p:to>
                                    </p:set>
                                  </p:childTnLst>
                                </p:cTn>
                              </p:par>
                            </p:childTnLst>
                          </p:cTn>
                        </p:par>
                      </p:childTnLst>
                    </p:cTn>
                  </p:par>
                  <p:par>
                    <p:cTn id="166" fill="hold">
                      <p:stCondLst>
                        <p:cond delay="indefinite"/>
                      </p:stCondLst>
                      <p:childTnLst>
                        <p:par>
                          <p:cTn id="167" fill="hold">
                            <p:stCondLst>
                              <p:cond delay="0"/>
                            </p:stCondLst>
                            <p:childTnLst>
                              <p:par>
                                <p:cTn id="168" presetID="10" presetClass="entr" presetSubtype="0" fill="hold" nodeType="clickEffect">
                                  <p:stCondLst>
                                    <p:cond delay="0"/>
                                  </p:stCondLst>
                                  <p:childTnLst>
                                    <p:set>
                                      <p:cBhvr>
                                        <p:cTn id="169" dur="1" fill="hold">
                                          <p:stCondLst>
                                            <p:cond delay="0"/>
                                          </p:stCondLst>
                                        </p:cTn>
                                        <p:tgtEl>
                                          <p:spTgt spid="5"/>
                                        </p:tgtEl>
                                        <p:attrNameLst>
                                          <p:attrName>style.visibility</p:attrName>
                                        </p:attrNameLst>
                                      </p:cBhvr>
                                      <p:to>
                                        <p:strVal val="visible"/>
                                      </p:to>
                                    </p:set>
                                    <p:animEffect transition="in" filter="fade">
                                      <p:cBhvr>
                                        <p:cTn id="170" dur="500"/>
                                        <p:tgtEl>
                                          <p:spTgt spid="5"/>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14"/>
                                        </p:tgtEl>
                                        <p:attrNameLst>
                                          <p:attrName>style.visibility</p:attrName>
                                        </p:attrNameLst>
                                      </p:cBhvr>
                                      <p:to>
                                        <p:strVal val="visible"/>
                                      </p:to>
                                    </p:set>
                                    <p:animEffect transition="in" filter="fade">
                                      <p:cBhvr>
                                        <p:cTn id="173" dur="500"/>
                                        <p:tgtEl>
                                          <p:spTgt spid="14"/>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15"/>
                                        </p:tgtEl>
                                        <p:attrNameLst>
                                          <p:attrName>style.visibility</p:attrName>
                                        </p:attrNameLst>
                                      </p:cBhvr>
                                      <p:to>
                                        <p:strVal val="visible"/>
                                      </p:to>
                                    </p:set>
                                    <p:animEffect transition="in" filter="fade">
                                      <p:cBhvr>
                                        <p:cTn id="176" dur="500"/>
                                        <p:tgtEl>
                                          <p:spTgt spid="15"/>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500"/>
                                        <p:tgtEl>
                                          <p:spTgt spid="2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24"/>
                                        </p:tgtEl>
                                        <p:attrNameLst>
                                          <p:attrName>style.visibility</p:attrName>
                                        </p:attrNameLst>
                                      </p:cBhvr>
                                      <p:to>
                                        <p:strVal val="visible"/>
                                      </p:to>
                                    </p:set>
                                    <p:animEffect transition="in" filter="fade">
                                      <p:cBhvr>
                                        <p:cTn id="18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P spid="29" grpId="0"/>
      <p:bldP spid="30" grpId="0"/>
      <p:bldP spid="3074" grpId="0"/>
      <p:bldP spid="3074" grpId="1"/>
      <p:bldP spid="3" grpId="0"/>
      <p:bldP spid="3" grpId="1"/>
      <p:bldP spid="3" grpId="2"/>
      <p:bldP spid="4" grpId="0"/>
      <p:bldP spid="4" grpId="1"/>
      <p:bldP spid="4"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1" grpId="0"/>
      <p:bldP spid="21" grpId="1"/>
      <p:bldP spid="21" grpId="2"/>
      <p:bldP spid="22" grpId="0"/>
      <p:bldP spid="22" grpId="1"/>
      <p:bldP spid="22" grpId="2"/>
      <p:bldP spid="14" grpId="0"/>
      <p:bldP spid="15" grpId="0"/>
      <p:bldP spid="23" grpId="0"/>
      <p:bldP spid="24"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Total solar eclipses occur when the Moon crosses the Earth-Sun line at close distances.">
            <a:extLst>
              <a:ext uri="{FF2B5EF4-FFF2-40B4-BE49-F238E27FC236}">
                <a16:creationId xmlns:a16="http://schemas.microsoft.com/office/drawing/2014/main" id="{93C0F7AF-BA8F-524B-DD0C-2EF38699836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6604" r="7964"/>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Morph4">
            <a:extLst>
              <a:ext uri="{FF2B5EF4-FFF2-40B4-BE49-F238E27FC236}">
                <a16:creationId xmlns:a16="http://schemas.microsoft.com/office/drawing/2014/main" id="{17519CBE-5E65-3463-6119-C8AD992F3BA6}"/>
              </a:ext>
            </a:extLst>
          </p:cNvPr>
          <p:cNvSpPr>
            <a:spLocks noGrp="1" noChangeArrowheads="1"/>
          </p:cNvSpPr>
          <p:nvPr>
            <p:ph type="title"/>
          </p:nvPr>
        </p:nvSpPr>
        <p:spPr>
          <a:xfrm>
            <a:off x="348615" y="2251869"/>
            <a:ext cx="8446770" cy="235426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Glory in His holy name;                     Let the hearts of those rejoice     who seek the LORD! </a:t>
            </a:r>
            <a:r>
              <a:rPr lang="en-US" altLang="en-US" sz="32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Psalms 105:3</a:t>
            </a:r>
            <a:endParaRPr lang="en-US" altLang="en-US" sz="4000" b="1" i="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7" name="!!Morph3">
            <a:extLst>
              <a:ext uri="{FF2B5EF4-FFF2-40B4-BE49-F238E27FC236}">
                <a16:creationId xmlns:a16="http://schemas.microsoft.com/office/drawing/2014/main" id="{E779F834-101A-C35D-D7A2-DCD26F6BE4C2}"/>
              </a:ext>
            </a:extLst>
          </p:cNvPr>
          <p:cNvSpPr txBox="1">
            <a:spLocks noChangeArrowheads="1"/>
          </p:cNvSpPr>
          <p:nvPr/>
        </p:nvSpPr>
        <p:spPr bwMode="auto">
          <a:xfrm>
            <a:off x="348615" y="2251869"/>
            <a:ext cx="8446770" cy="2354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Glory in His holy name;                     Let the hearts of those rejoice     who seek the LORD! </a:t>
            </a:r>
            <a:r>
              <a:rPr lang="en-US" altLang="en-US" sz="3200"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Psalms 105:3</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8" name="!!Morph2">
            <a:extLst>
              <a:ext uri="{FF2B5EF4-FFF2-40B4-BE49-F238E27FC236}">
                <a16:creationId xmlns:a16="http://schemas.microsoft.com/office/drawing/2014/main" id="{C5D2BBF4-A7E3-B61B-E392-5815D0E94424}"/>
              </a:ext>
            </a:extLst>
          </p:cNvPr>
          <p:cNvSpPr txBox="1">
            <a:spLocks noChangeArrowheads="1"/>
          </p:cNvSpPr>
          <p:nvPr/>
        </p:nvSpPr>
        <p:spPr bwMode="auto">
          <a:xfrm>
            <a:off x="348615" y="2251869"/>
            <a:ext cx="8446770" cy="2354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Glory in His holy name;                     Let the hearts of those rejoice     who seek the LORD! </a:t>
            </a:r>
            <a:r>
              <a:rPr lang="en-US" altLang="en-US" sz="3200"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Psalms 105:3</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9" name="!!Morph">
            <a:extLst>
              <a:ext uri="{FF2B5EF4-FFF2-40B4-BE49-F238E27FC236}">
                <a16:creationId xmlns:a16="http://schemas.microsoft.com/office/drawing/2014/main" id="{AE4FB01B-A201-7B8B-FE13-E1C6C5117BD7}"/>
              </a:ext>
            </a:extLst>
          </p:cNvPr>
          <p:cNvSpPr txBox="1">
            <a:spLocks noChangeArrowheads="1"/>
          </p:cNvSpPr>
          <p:nvPr/>
        </p:nvSpPr>
        <p:spPr bwMode="auto">
          <a:xfrm>
            <a:off x="348615" y="2251869"/>
            <a:ext cx="8446770" cy="2354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Glory in His holy name;                     Let the hearts of those rejoice     who seek the LORD! </a:t>
            </a:r>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Psalms 105:3</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10" name="Rectangle 9">
            <a:extLst>
              <a:ext uri="{FF2B5EF4-FFF2-40B4-BE49-F238E27FC236}">
                <a16:creationId xmlns:a16="http://schemas.microsoft.com/office/drawing/2014/main" id="{D13B2C33-D89D-94B6-7ED3-59F7FAB58796}"/>
              </a:ext>
            </a:extLst>
          </p:cNvPr>
          <p:cNvSpPr>
            <a:spLocks noChangeArrowheads="1"/>
          </p:cNvSpPr>
          <p:nvPr/>
        </p:nvSpPr>
        <p:spPr bwMode="auto">
          <a:xfrm>
            <a:off x="3797710" y="3741174"/>
            <a:ext cx="1801424" cy="726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3" name="Rectangle 2">
            <a:extLst>
              <a:ext uri="{FF2B5EF4-FFF2-40B4-BE49-F238E27FC236}">
                <a16:creationId xmlns:a16="http://schemas.microsoft.com/office/drawing/2014/main" id="{BA654C3C-D19B-517F-F1AF-7A00F2EB22C0}"/>
              </a:ext>
            </a:extLst>
          </p:cNvPr>
          <p:cNvSpPr txBox="1">
            <a:spLocks noChangeArrowheads="1"/>
          </p:cNvSpPr>
          <p:nvPr/>
        </p:nvSpPr>
        <p:spPr bwMode="auto">
          <a:xfrm>
            <a:off x="1526449" y="2361768"/>
            <a:ext cx="5936964" cy="788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gradFill>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10800000" scaled="1"/>
                </a:gradFill>
                <a:latin typeface="Calibri" panose="020F0502020204030204" pitchFamily="34" charset="0"/>
                <a:cs typeface="Calibri" panose="020F0502020204030204" pitchFamily="34" charset="0"/>
              </a:rPr>
              <a:t>Glory in His holy name</a:t>
            </a:r>
          </a:p>
        </p:txBody>
      </p:sp>
      <p:sp>
        <p:nvSpPr>
          <p:cNvPr id="6" name="Rectangle 6">
            <a:extLst>
              <a:ext uri="{FF2B5EF4-FFF2-40B4-BE49-F238E27FC236}">
                <a16:creationId xmlns:a16="http://schemas.microsoft.com/office/drawing/2014/main" id="{6E724DE4-7A9F-10E7-0FF2-5F4C91CD48F2}"/>
              </a:ext>
            </a:extLst>
          </p:cNvPr>
          <p:cNvSpPr>
            <a:spLocks noChangeArrowheads="1"/>
          </p:cNvSpPr>
          <p:nvPr/>
        </p:nvSpPr>
        <p:spPr bwMode="auto">
          <a:xfrm>
            <a:off x="3084444" y="2393213"/>
            <a:ext cx="784171"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5" name="Rectangle 12">
            <a:extLst>
              <a:ext uri="{FF2B5EF4-FFF2-40B4-BE49-F238E27FC236}">
                <a16:creationId xmlns:a16="http://schemas.microsoft.com/office/drawing/2014/main" id="{AFE666BE-3860-4A85-B5BC-BC6ACE76575F}"/>
              </a:ext>
            </a:extLst>
          </p:cNvPr>
          <p:cNvSpPr>
            <a:spLocks noChangeArrowheads="1"/>
          </p:cNvSpPr>
          <p:nvPr/>
        </p:nvSpPr>
        <p:spPr bwMode="auto">
          <a:xfrm>
            <a:off x="6509982" y="4456965"/>
            <a:ext cx="2634018" cy="67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lvl="0" algn="ctr" eaLnBrk="1" hangingPunct="1">
              <a:defRPr/>
            </a:pPr>
            <a:r>
              <a:rPr lang="en-US" altLang="en-US" sz="3200" b="1" dirty="0">
                <a:solidFill>
                  <a:srgbClr val="FF6600"/>
                </a:solidFill>
                <a:effectLst>
                  <a:glow rad="127000">
                    <a:srgbClr val="000000"/>
                  </a:glow>
                </a:effectLst>
                <a:latin typeface="Calibri" panose="020F0502020204030204" pitchFamily="34" charset="0"/>
              </a:rPr>
              <a:t>(Lord, Master)</a:t>
            </a:r>
            <a:endParaRPr kumimoji="0" lang="en-US" altLang="en-US" sz="3200" b="1" i="1" u="none" strike="noStrike" kern="1200" cap="none" spc="0" normalizeH="0" baseline="0" noProof="0" dirty="0">
              <a:ln>
                <a:noFill/>
              </a:ln>
              <a:solidFill>
                <a:srgbClr val="FF6600"/>
              </a:solidFill>
              <a:effectLst>
                <a:glow rad="127000">
                  <a:srgbClr val="000000"/>
                </a:glow>
              </a:effectLst>
              <a:uLnTx/>
              <a:uFillTx/>
              <a:latin typeface="Calibri" panose="020F0502020204030204" pitchFamily="34" charset="0"/>
            </a:endParaRPr>
          </a:p>
        </p:txBody>
      </p:sp>
      <p:sp>
        <p:nvSpPr>
          <p:cNvPr id="11" name="Arrow: Bent-Up 9">
            <a:extLst>
              <a:ext uri="{FF2B5EF4-FFF2-40B4-BE49-F238E27FC236}">
                <a16:creationId xmlns:a16="http://schemas.microsoft.com/office/drawing/2014/main" id="{0F3538BD-0DE5-CA04-0330-E93B4961F8EC}"/>
              </a:ext>
            </a:extLst>
          </p:cNvPr>
          <p:cNvSpPr/>
          <p:nvPr/>
        </p:nvSpPr>
        <p:spPr>
          <a:xfrm rot="5400000">
            <a:off x="4508313" y="4500315"/>
            <a:ext cx="420964" cy="352845"/>
          </a:xfrm>
          <a:prstGeom prst="bentUpArrow">
            <a:avLst>
              <a:gd name="adj1" fmla="val 26365"/>
              <a:gd name="adj2" fmla="val 32031"/>
              <a:gd name="adj3" fmla="val 35156"/>
            </a:avLst>
          </a:prstGeom>
          <a:solidFill>
            <a:srgbClr val="FFFF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2" name="Rectangle 2">
            <a:extLst>
              <a:ext uri="{FF2B5EF4-FFF2-40B4-BE49-F238E27FC236}">
                <a16:creationId xmlns:a16="http://schemas.microsoft.com/office/drawing/2014/main" id="{DA0747B5-8350-1C1F-02DD-41ACA6E941C9}"/>
              </a:ext>
            </a:extLst>
          </p:cNvPr>
          <p:cNvSpPr txBox="1">
            <a:spLocks noChangeArrowheads="1"/>
          </p:cNvSpPr>
          <p:nvPr/>
        </p:nvSpPr>
        <p:spPr bwMode="auto">
          <a:xfrm>
            <a:off x="4750267" y="4373146"/>
            <a:ext cx="205996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latin typeface="Calibri" panose="020F0502020204030204" pitchFamily="34" charset="0"/>
              </a:rPr>
              <a:t>Adonai</a:t>
            </a:r>
            <a:endParaRPr kumimoji="0" lang="en-US" altLang="en-US" sz="4000" b="1" i="0" u="none" strike="noStrike" kern="0" cap="none" spc="0" normalizeH="0" baseline="0" noProof="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ndParaRPr>
          </a:p>
        </p:txBody>
      </p:sp>
      <p:sp>
        <p:nvSpPr>
          <p:cNvPr id="13" name="Rectangle 2">
            <a:extLst>
              <a:ext uri="{FF2B5EF4-FFF2-40B4-BE49-F238E27FC236}">
                <a16:creationId xmlns:a16="http://schemas.microsoft.com/office/drawing/2014/main" id="{37A14CBA-9D35-359A-2D95-FCA8ADC7F63F}"/>
              </a:ext>
            </a:extLst>
          </p:cNvPr>
          <p:cNvSpPr txBox="1">
            <a:spLocks noChangeArrowheads="1"/>
          </p:cNvSpPr>
          <p:nvPr/>
        </p:nvSpPr>
        <p:spPr bwMode="auto">
          <a:xfrm>
            <a:off x="4460252" y="5335125"/>
            <a:ext cx="260928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latin typeface="Calibri" panose="020F0502020204030204" pitchFamily="34" charset="0"/>
              </a:rPr>
              <a:t>El Shaddai</a:t>
            </a:r>
            <a:endParaRPr kumimoji="0" lang="en-US" altLang="en-US" sz="4000" b="1" i="0" u="none" strike="noStrike" kern="0" cap="none" spc="0" normalizeH="0" baseline="0" noProof="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ndParaRPr>
          </a:p>
        </p:txBody>
      </p:sp>
      <p:sp>
        <p:nvSpPr>
          <p:cNvPr id="14" name="Rectangle 12">
            <a:extLst>
              <a:ext uri="{FF2B5EF4-FFF2-40B4-BE49-F238E27FC236}">
                <a16:creationId xmlns:a16="http://schemas.microsoft.com/office/drawing/2014/main" id="{04D9E671-6AA0-2BAC-A391-B46BCC021BB1}"/>
              </a:ext>
            </a:extLst>
          </p:cNvPr>
          <p:cNvSpPr>
            <a:spLocks noChangeArrowheads="1"/>
          </p:cNvSpPr>
          <p:nvPr/>
        </p:nvSpPr>
        <p:spPr bwMode="auto">
          <a:xfrm>
            <a:off x="6940998" y="5249484"/>
            <a:ext cx="2087695"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lvl="0" eaLnBrk="1" hangingPunct="1">
              <a:defRPr/>
            </a:pPr>
            <a:r>
              <a:rPr lang="en-US" altLang="en-US" sz="3200" b="1" dirty="0">
                <a:solidFill>
                  <a:srgbClr val="FF6600"/>
                </a:solidFill>
                <a:effectLst>
                  <a:glow rad="127000">
                    <a:srgbClr val="000000"/>
                  </a:glow>
                </a:effectLst>
                <a:latin typeface="Calibri" panose="020F0502020204030204" pitchFamily="34" charset="0"/>
              </a:rPr>
              <a:t>(Lord God</a:t>
            </a:r>
          </a:p>
          <a:p>
            <a:pPr lvl="0" eaLnBrk="1" hangingPunct="1">
              <a:defRPr/>
            </a:pPr>
            <a:r>
              <a:rPr lang="en-US" altLang="en-US" sz="3200" b="1" dirty="0">
                <a:solidFill>
                  <a:srgbClr val="FF6600"/>
                </a:solidFill>
                <a:effectLst>
                  <a:glow rad="127000">
                    <a:srgbClr val="000000"/>
                  </a:glow>
                </a:effectLst>
                <a:latin typeface="Calibri" panose="020F0502020204030204" pitchFamily="34" charset="0"/>
              </a:rPr>
              <a:t> Almighty)</a:t>
            </a:r>
          </a:p>
        </p:txBody>
      </p:sp>
      <p:sp>
        <p:nvSpPr>
          <p:cNvPr id="15" name="Arrow: Bent-Up 9">
            <a:extLst>
              <a:ext uri="{FF2B5EF4-FFF2-40B4-BE49-F238E27FC236}">
                <a16:creationId xmlns:a16="http://schemas.microsoft.com/office/drawing/2014/main" id="{2425E3B9-EED8-E9B2-2EFD-58F055A44222}"/>
              </a:ext>
            </a:extLst>
          </p:cNvPr>
          <p:cNvSpPr/>
          <p:nvPr/>
        </p:nvSpPr>
        <p:spPr>
          <a:xfrm rot="5400000">
            <a:off x="3608778" y="4975609"/>
            <a:ext cx="1378421" cy="352845"/>
          </a:xfrm>
          <a:prstGeom prst="bentUpArrow">
            <a:avLst>
              <a:gd name="adj1" fmla="val 26365"/>
              <a:gd name="adj2" fmla="val 32031"/>
              <a:gd name="adj3" fmla="val 35156"/>
            </a:avLst>
          </a:prstGeom>
          <a:solidFill>
            <a:srgbClr val="FFFF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is">
            <a:extLst>
              <a:ext uri="{FF2B5EF4-FFF2-40B4-BE49-F238E27FC236}">
                <a16:creationId xmlns:a16="http://schemas.microsoft.com/office/drawing/2014/main" id="{FBC0DE17-70E2-0721-8D05-8E80C2AD8CE9}"/>
              </a:ext>
            </a:extLst>
          </p:cNvPr>
          <p:cNvSpPr txBox="1">
            <a:spLocks/>
          </p:cNvSpPr>
          <p:nvPr/>
        </p:nvSpPr>
        <p:spPr>
          <a:xfrm>
            <a:off x="4965311" y="298469"/>
            <a:ext cx="574626" cy="70952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9" name="Rectangle 2">
            <a:extLst>
              <a:ext uri="{FF2B5EF4-FFF2-40B4-BE49-F238E27FC236}">
                <a16:creationId xmlns:a16="http://schemas.microsoft.com/office/drawing/2014/main" id="{610AC610-B48A-CDEC-B556-2C085BC2D770}"/>
              </a:ext>
            </a:extLst>
          </p:cNvPr>
          <p:cNvSpPr txBox="1">
            <a:spLocks noChangeArrowheads="1"/>
          </p:cNvSpPr>
          <p:nvPr/>
        </p:nvSpPr>
        <p:spPr bwMode="auto">
          <a:xfrm>
            <a:off x="4076700" y="3005139"/>
            <a:ext cx="2051182" cy="845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 He</a:t>
            </a:r>
          </a:p>
        </p:txBody>
      </p:sp>
      <p:sp>
        <p:nvSpPr>
          <p:cNvPr id="16" name="TextTop">
            <a:extLst>
              <a:ext uri="{FF2B5EF4-FFF2-40B4-BE49-F238E27FC236}">
                <a16:creationId xmlns:a16="http://schemas.microsoft.com/office/drawing/2014/main" id="{FB3EC7B9-8631-0AAE-2129-BD022379018A}"/>
              </a:ext>
            </a:extLst>
          </p:cNvPr>
          <p:cNvSpPr txBox="1">
            <a:spLocks noChangeArrowheads="1"/>
          </p:cNvSpPr>
          <p:nvPr/>
        </p:nvSpPr>
        <p:spPr bwMode="auto">
          <a:xfrm>
            <a:off x="261373" y="234462"/>
            <a:ext cx="8621255" cy="1828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name of the LORD is a strong tower; The righteous run to it and are safe.              </a:t>
            </a:r>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Proverbs 18:10</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17" name="Rectangle 16">
            <a:extLst>
              <a:ext uri="{FF2B5EF4-FFF2-40B4-BE49-F238E27FC236}">
                <a16:creationId xmlns:a16="http://schemas.microsoft.com/office/drawing/2014/main" id="{9062C3E2-EDA7-42CC-92A7-431AEBE8E6A5}"/>
              </a:ext>
            </a:extLst>
          </p:cNvPr>
          <p:cNvSpPr>
            <a:spLocks noChangeArrowheads="1"/>
          </p:cNvSpPr>
          <p:nvPr/>
        </p:nvSpPr>
        <p:spPr bwMode="auto">
          <a:xfrm>
            <a:off x="3786554" y="339969"/>
            <a:ext cx="1372561" cy="579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36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0" name="=">
            <a:extLst>
              <a:ext uri="{FF2B5EF4-FFF2-40B4-BE49-F238E27FC236}">
                <a16:creationId xmlns:a16="http://schemas.microsoft.com/office/drawing/2014/main" id="{310CEB7E-CC7D-8DA1-244D-7E2F94FD085F}"/>
              </a:ext>
            </a:extLst>
          </p:cNvPr>
          <p:cNvSpPr>
            <a:spLocks noChangeArrowheads="1"/>
          </p:cNvSpPr>
          <p:nvPr/>
        </p:nvSpPr>
        <p:spPr bwMode="auto">
          <a:xfrm>
            <a:off x="4879319" y="247062"/>
            <a:ext cx="732413"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chemeClr val="bg1"/>
                  </a:solidFill>
                </a:ln>
                <a:solidFill>
                  <a:schemeClr val="accent2">
                    <a:lumMod val="60000"/>
                    <a:lumOff val="40000"/>
                  </a:schemeClr>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1" name="Rectangle 20">
            <a:extLst>
              <a:ext uri="{FF2B5EF4-FFF2-40B4-BE49-F238E27FC236}">
                <a16:creationId xmlns:a16="http://schemas.microsoft.com/office/drawing/2014/main" id="{5548BB69-031A-DC6A-771A-3182A6393C7C}"/>
              </a:ext>
            </a:extLst>
          </p:cNvPr>
          <p:cNvSpPr>
            <a:spLocks noChangeArrowheads="1"/>
          </p:cNvSpPr>
          <p:nvPr/>
        </p:nvSpPr>
        <p:spPr bwMode="auto">
          <a:xfrm>
            <a:off x="383739" y="4337597"/>
            <a:ext cx="3065928" cy="1893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CC9900"/>
                </a:solidFill>
                <a:effectLst>
                  <a:glow rad="127000">
                    <a:srgbClr val="57257D">
                      <a:alpha val="70000"/>
                    </a:srgbClr>
                  </a:glow>
                </a:effectLst>
                <a:uLnTx/>
                <a:uFillTx/>
                <a:latin typeface="Bahnschrift SemiCondensed" panose="020B0502040204020203" pitchFamily="34" charset="0"/>
                <a:cs typeface="Calibri" panose="020F0502020204030204" pitchFamily="34" charset="0"/>
              </a:rPr>
              <a:t>YAHWEH</a:t>
            </a:r>
          </a:p>
          <a:p>
            <a:pPr marL="0" marR="0" lvl="0" indent="0" algn="ctr" defTabSz="914400" rtl="0" eaLnBrk="0" fontAlgn="base" latinLnBrk="0" hangingPunct="0">
              <a:lnSpc>
                <a:spcPct val="100000"/>
              </a:lnSpc>
              <a:spcBef>
                <a:spcPct val="0"/>
              </a:spcBef>
              <a:spcAft>
                <a:spcPct val="0"/>
              </a:spcAft>
              <a:buClrTx/>
              <a:buSzTx/>
              <a:buFontTx/>
              <a:buNone/>
              <a:tabLst/>
              <a:defRPr/>
            </a:pPr>
            <a:r>
              <a:rPr lang="en-US" sz="4400" b="1" dirty="0">
                <a:solidFill>
                  <a:srgbClr val="CC9900"/>
                </a:solidFill>
                <a:effectLst>
                  <a:glow rad="127000">
                    <a:srgbClr val="57257D">
                      <a:alpha val="70000"/>
                    </a:srgbClr>
                  </a:glow>
                </a:effectLst>
                <a:latin typeface="Bahnschrift SemiCondensed" panose="020B0502040204020203" pitchFamily="34" charset="0"/>
                <a:cs typeface="Calibri" panose="020F0502020204030204" pitchFamily="34" charset="0"/>
              </a:rPr>
              <a:t>JEHOVAH</a:t>
            </a:r>
            <a:endParaRPr kumimoji="0" lang="en-US" sz="4400" b="1" i="1" u="none" strike="noStrike" kern="1200" cap="none" spc="0" normalizeH="0" baseline="0" noProof="0" dirty="0">
              <a:ln>
                <a:noFill/>
              </a:ln>
              <a:solidFill>
                <a:srgbClr val="CC9900"/>
              </a:solidFill>
              <a:effectLst>
                <a:glow rad="127000">
                  <a:srgbClr val="57257D">
                    <a:alpha val="70000"/>
                  </a:srgbClr>
                </a:glow>
              </a:effectLst>
              <a:uLnTx/>
              <a:uFillTx/>
              <a:latin typeface="Bahnschrift SemiCondensed" panose="020B0502040204020203" pitchFamily="34" charset="0"/>
              <a:cs typeface="Calibri" panose="020F0502020204030204" pitchFamily="34" charset="0"/>
            </a:endParaRPr>
          </a:p>
        </p:txBody>
      </p:sp>
    </p:spTree>
    <p:extLst>
      <p:ext uri="{BB962C8B-B14F-4D97-AF65-F5344CB8AC3E}">
        <p14:creationId xmlns:p14="http://schemas.microsoft.com/office/powerpoint/2010/main" val="26082569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250"/>
                                        <p:tgtEl>
                                          <p:spTgt spid="8"/>
                                        </p:tgtEl>
                                      </p:cBhvr>
                                    </p:animEffect>
                                    <p:set>
                                      <p:cBhvr>
                                        <p:cTn id="7" dur="1" fill="hold">
                                          <p:stCondLst>
                                            <p:cond delay="249"/>
                                          </p:stCondLst>
                                        </p:cTn>
                                        <p:tgtEl>
                                          <p:spTgt spid="8"/>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250"/>
                                        <p:tgtEl>
                                          <p:spTgt spid="7"/>
                                        </p:tgtEl>
                                      </p:cBhvr>
                                    </p:animEffect>
                                    <p:set>
                                      <p:cBhvr>
                                        <p:cTn id="10" dur="1" fill="hold">
                                          <p:stCondLst>
                                            <p:cond delay="249"/>
                                          </p:stCondLst>
                                        </p:cTn>
                                        <p:tgtEl>
                                          <p:spTgt spid="7"/>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250"/>
                                        <p:tgtEl>
                                          <p:spTgt spid="4"/>
                                        </p:tgtEl>
                                      </p:cBhvr>
                                    </p:animEffect>
                                    <p:set>
                                      <p:cBhvr>
                                        <p:cTn id="13" dur="1" fill="hold">
                                          <p:stCondLst>
                                            <p:cond delay="249"/>
                                          </p:stCondLst>
                                        </p:cTn>
                                        <p:tgtEl>
                                          <p:spTgt spid="4"/>
                                        </p:tgtEl>
                                        <p:attrNameLst>
                                          <p:attrName>style.visibility</p:attrName>
                                        </p:attrNameLst>
                                      </p:cBhvr>
                                      <p:to>
                                        <p:strVal val="hidden"/>
                                      </p:to>
                                    </p:set>
                                  </p:childTnLst>
                                </p:cTn>
                              </p:par>
                              <p:par>
                                <p:cTn id="14" presetID="0" presetClass="entr" presetSubtype="0" fill="hold" grpId="0" nodeType="withEffect">
                                  <p:stCondLst>
                                    <p:cond delay="0"/>
                                  </p:stCondLst>
                                  <p:iterate type="lt">
                                    <p:tmPct val="10000"/>
                                  </p:iterate>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stCondLst>
                                            <p:cond delay="0"/>
                                          </p:stCondLst>
                                        </p:cTn>
                                        <p:tgtEl>
                                          <p:spTgt spid="10"/>
                                        </p:tgtEl>
                                      </p:cBhvr>
                                    </p:animEffect>
                                    <p:anim to="" calcmode="lin" valueType="num">
                                      <p:cBhvr>
                                        <p:cTn id="17"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18" dur="500" fill="hold">
                                          <p:stCondLst>
                                            <p:cond delay="0"/>
                                          </p:stCondLst>
                                        </p:cTn>
                                        <p:tgtEl>
                                          <p:spTgt spid="10"/>
                                        </p:tgtEl>
                                        <p:attrNameLst>
                                          <p:attrName>ppt_h</p:attrName>
                                        </p:attrNameLst>
                                      </p:cBhvr>
                                      <p:tavLst>
                                        <p:tav tm="0">
                                          <p:val>
                                            <p:strVal val="#ppt_h*4"/>
                                          </p:val>
                                        </p:tav>
                                        <p:tav tm="100000">
                                          <p:val>
                                            <p:strVal val="#ppt_h"/>
                                          </p:val>
                                        </p:tav>
                                      </p:tavLst>
                                    </p:anim>
                                  </p:childTnLst>
                                </p:cTn>
                              </p:par>
                            </p:childTnLst>
                          </p:cTn>
                        </p:par>
                        <p:par>
                          <p:cTn id="19" fill="hold">
                            <p:stCondLst>
                              <p:cond delay="650"/>
                            </p:stCondLst>
                            <p:childTnLst>
                              <p:par>
                                <p:cTn id="20" presetID="26" presetClass="emph" presetSubtype="0" fill="hold" grpId="1" nodeType="afterEffect">
                                  <p:stCondLst>
                                    <p:cond delay="0"/>
                                  </p:stCondLst>
                                  <p:iterate type="lt">
                                    <p:tmPct val="0"/>
                                  </p:iterate>
                                  <p:childTnLst>
                                    <p:animEffect transition="out" filter="fade">
                                      <p:cBhvr>
                                        <p:cTn id="21" dur="500" tmFilter="0, 0; .2, .5; .8, .5; 1, 0"/>
                                        <p:tgtEl>
                                          <p:spTgt spid="10"/>
                                        </p:tgtEl>
                                      </p:cBhvr>
                                    </p:animEffect>
                                    <p:animScale>
                                      <p:cBhvr>
                                        <p:cTn id="22" dur="250" autoRev="1" fill="hold"/>
                                        <p:tgtEl>
                                          <p:spTgt spid="10"/>
                                        </p:tgtEl>
                                      </p:cBhvr>
                                      <p:by x="105000" y="105000"/>
                                    </p:animScale>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750"/>
                                        <p:tgtEl>
                                          <p:spTgt spid="3"/>
                                        </p:tgtEl>
                                      </p:cBhvr>
                                    </p:animEffect>
                                  </p:childTnLst>
                                </p:cTn>
                              </p:par>
                              <p:par>
                                <p:cTn id="28" presetID="0" presetClass="entr" presetSubtype="0" fill="hold" grpId="0" nodeType="withEffect">
                                  <p:stCondLst>
                                    <p:cond delay="65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stCondLst>
                                            <p:cond delay="0"/>
                                          </p:stCondLst>
                                        </p:cTn>
                                        <p:tgtEl>
                                          <p:spTgt spid="6"/>
                                        </p:tgtEl>
                                      </p:cBhvr>
                                    </p:animEffect>
                                    <p:anim to="" calcmode="lin" valueType="num">
                                      <p:cBhvr>
                                        <p:cTn id="31" dur="500" fill="hold">
                                          <p:stCondLst>
                                            <p:cond delay="0"/>
                                          </p:stCondLst>
                                        </p:cTn>
                                        <p:tgtEl>
                                          <p:spTgt spid="6"/>
                                        </p:tgtEl>
                                        <p:attrNameLst>
                                          <p:attrName>ppt_w</p:attrName>
                                        </p:attrNameLst>
                                      </p:cBhvr>
                                      <p:tavLst>
                                        <p:tav tm="0">
                                          <p:val>
                                            <p:strVal val="#ppt_w*4"/>
                                          </p:val>
                                        </p:tav>
                                        <p:tav tm="100000">
                                          <p:val>
                                            <p:strVal val="#ppt_w"/>
                                          </p:val>
                                        </p:tav>
                                      </p:tavLst>
                                    </p:anim>
                                    <p:anim to="" calcmode="lin" valueType="num">
                                      <p:cBhvr>
                                        <p:cTn id="32" dur="500" fill="hold">
                                          <p:stCondLst>
                                            <p:cond delay="0"/>
                                          </p:stCondLst>
                                        </p:cTn>
                                        <p:tgtEl>
                                          <p:spTgt spid="6"/>
                                        </p:tgtEl>
                                        <p:attrNameLst>
                                          <p:attrName>ppt_h</p:attrName>
                                        </p:attrNameLst>
                                      </p:cBhvr>
                                      <p:tavLst>
                                        <p:tav tm="0">
                                          <p:val>
                                            <p:strVal val="#ppt_h*4"/>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ipe(left)">
                                      <p:cBhvr>
                                        <p:cTn id="37" dur="500"/>
                                        <p:tgtEl>
                                          <p:spTgt spid="11"/>
                                        </p:tgtEl>
                                      </p:cBhvr>
                                    </p:animEffect>
                                  </p:childTnLst>
                                </p:cTn>
                              </p:par>
                              <p:par>
                                <p:cTn id="38" presetID="22" presetClass="entr" presetSubtype="8" fill="hold" grpId="0" nodeType="withEffect">
                                  <p:stCondLst>
                                    <p:cond delay="250"/>
                                  </p:stCondLst>
                                  <p:childTnLst>
                                    <p:set>
                                      <p:cBhvr>
                                        <p:cTn id="39" dur="1" fill="hold">
                                          <p:stCondLst>
                                            <p:cond delay="0"/>
                                          </p:stCondLst>
                                        </p:cTn>
                                        <p:tgtEl>
                                          <p:spTgt spid="12"/>
                                        </p:tgtEl>
                                        <p:attrNameLst>
                                          <p:attrName>style.visibility</p:attrName>
                                        </p:attrNameLst>
                                      </p:cBhvr>
                                      <p:to>
                                        <p:strVal val="visible"/>
                                      </p:to>
                                    </p:set>
                                    <p:animEffect transition="in" filter="wipe(left)">
                                      <p:cBhvr>
                                        <p:cTn id="40" dur="500"/>
                                        <p:tgtEl>
                                          <p:spTgt spid="12"/>
                                        </p:tgtEl>
                                      </p:cBhvr>
                                    </p:animEffect>
                                  </p:childTnLst>
                                </p:cTn>
                              </p:par>
                              <p:par>
                                <p:cTn id="41" presetID="39" presetClass="entr" presetSubtype="0" accel="100000" fill="hold" grpId="0" nodeType="withEffect">
                                  <p:stCondLst>
                                    <p:cond delay="250"/>
                                  </p:stCondLst>
                                  <p:childTnLst>
                                    <p:set>
                                      <p:cBhvr>
                                        <p:cTn id="42" dur="1" fill="hold">
                                          <p:stCondLst>
                                            <p:cond delay="0"/>
                                          </p:stCondLst>
                                        </p:cTn>
                                        <p:tgtEl>
                                          <p:spTgt spid="5"/>
                                        </p:tgtEl>
                                        <p:attrNameLst>
                                          <p:attrName>style.visibility</p:attrName>
                                        </p:attrNameLst>
                                      </p:cBhvr>
                                      <p:to>
                                        <p:strVal val="visible"/>
                                      </p:to>
                                    </p:set>
                                    <p:anim calcmode="lin" valueType="num">
                                      <p:cBhvr>
                                        <p:cTn id="43" dur="1000" fill="hold"/>
                                        <p:tgtEl>
                                          <p:spTgt spid="5"/>
                                        </p:tgtEl>
                                        <p:attrNameLst>
                                          <p:attrName>ppt_h</p:attrName>
                                        </p:attrNameLst>
                                      </p:cBhvr>
                                      <p:tavLst>
                                        <p:tav tm="0">
                                          <p:val>
                                            <p:strVal val="#ppt_h/20"/>
                                          </p:val>
                                        </p:tav>
                                        <p:tav tm="50000">
                                          <p:val>
                                            <p:strVal val="#ppt_h/20"/>
                                          </p:val>
                                        </p:tav>
                                        <p:tav tm="100000">
                                          <p:val>
                                            <p:strVal val="#ppt_h"/>
                                          </p:val>
                                        </p:tav>
                                      </p:tavLst>
                                    </p:anim>
                                    <p:anim calcmode="lin" valueType="num">
                                      <p:cBhvr>
                                        <p:cTn id="44" dur="1000" fill="hold"/>
                                        <p:tgtEl>
                                          <p:spTgt spid="5"/>
                                        </p:tgtEl>
                                        <p:attrNameLst>
                                          <p:attrName>ppt_w</p:attrName>
                                        </p:attrNameLst>
                                      </p:cBhvr>
                                      <p:tavLst>
                                        <p:tav tm="0">
                                          <p:val>
                                            <p:strVal val="#ppt_w+.3"/>
                                          </p:val>
                                        </p:tav>
                                        <p:tav tm="50000">
                                          <p:val>
                                            <p:strVal val="#ppt_w+.3"/>
                                          </p:val>
                                        </p:tav>
                                        <p:tav tm="100000">
                                          <p:val>
                                            <p:strVal val="#ppt_w"/>
                                          </p:val>
                                        </p:tav>
                                      </p:tavLst>
                                    </p:anim>
                                    <p:anim calcmode="lin" valueType="num">
                                      <p:cBhvr>
                                        <p:cTn id="45" dur="1000" fill="hold"/>
                                        <p:tgtEl>
                                          <p:spTgt spid="5"/>
                                        </p:tgtEl>
                                        <p:attrNameLst>
                                          <p:attrName>ppt_x</p:attrName>
                                        </p:attrNameLst>
                                      </p:cBhvr>
                                      <p:tavLst>
                                        <p:tav tm="0">
                                          <p:val>
                                            <p:strVal val="#ppt_x-.3"/>
                                          </p:val>
                                        </p:tav>
                                        <p:tav tm="50000">
                                          <p:val>
                                            <p:strVal val="#ppt_x"/>
                                          </p:val>
                                        </p:tav>
                                        <p:tav tm="100000">
                                          <p:val>
                                            <p:strVal val="#ppt_x"/>
                                          </p:val>
                                        </p:tav>
                                      </p:tavLst>
                                    </p:anim>
                                    <p:anim calcmode="lin" valueType="num">
                                      <p:cBhvr>
                                        <p:cTn id="46" dur="10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wipe(left)">
                                      <p:cBhvr>
                                        <p:cTn id="51" dur="500"/>
                                        <p:tgtEl>
                                          <p:spTgt spid="15"/>
                                        </p:tgtEl>
                                      </p:cBhvr>
                                    </p:animEffect>
                                  </p:childTnLst>
                                </p:cTn>
                              </p:par>
                              <p:par>
                                <p:cTn id="52" presetID="22" presetClass="entr" presetSubtype="8" fill="hold" grpId="0" nodeType="withEffect">
                                  <p:stCondLst>
                                    <p:cond delay="250"/>
                                  </p:stCondLst>
                                  <p:childTnLst>
                                    <p:set>
                                      <p:cBhvr>
                                        <p:cTn id="53" dur="1" fill="hold">
                                          <p:stCondLst>
                                            <p:cond delay="0"/>
                                          </p:stCondLst>
                                        </p:cTn>
                                        <p:tgtEl>
                                          <p:spTgt spid="13"/>
                                        </p:tgtEl>
                                        <p:attrNameLst>
                                          <p:attrName>style.visibility</p:attrName>
                                        </p:attrNameLst>
                                      </p:cBhvr>
                                      <p:to>
                                        <p:strVal val="visible"/>
                                      </p:to>
                                    </p:set>
                                    <p:animEffect transition="in" filter="wipe(left)">
                                      <p:cBhvr>
                                        <p:cTn id="54" dur="500"/>
                                        <p:tgtEl>
                                          <p:spTgt spid="13"/>
                                        </p:tgtEl>
                                      </p:cBhvr>
                                    </p:animEffect>
                                  </p:childTnLst>
                                </p:cTn>
                              </p:par>
                              <p:par>
                                <p:cTn id="55" presetID="39" presetClass="entr" presetSubtype="0" accel="100000" fill="hold" grpId="0" nodeType="withEffect">
                                  <p:stCondLst>
                                    <p:cond delay="250"/>
                                  </p:stCondLst>
                                  <p:childTnLst>
                                    <p:set>
                                      <p:cBhvr>
                                        <p:cTn id="56" dur="1" fill="hold">
                                          <p:stCondLst>
                                            <p:cond delay="0"/>
                                          </p:stCondLst>
                                        </p:cTn>
                                        <p:tgtEl>
                                          <p:spTgt spid="14"/>
                                        </p:tgtEl>
                                        <p:attrNameLst>
                                          <p:attrName>style.visibility</p:attrName>
                                        </p:attrNameLst>
                                      </p:cBhvr>
                                      <p:to>
                                        <p:strVal val="visible"/>
                                      </p:to>
                                    </p:set>
                                    <p:anim calcmode="lin" valueType="num">
                                      <p:cBhvr>
                                        <p:cTn id="57" dur="1000" fill="hold"/>
                                        <p:tgtEl>
                                          <p:spTgt spid="14"/>
                                        </p:tgtEl>
                                        <p:attrNameLst>
                                          <p:attrName>ppt_h</p:attrName>
                                        </p:attrNameLst>
                                      </p:cBhvr>
                                      <p:tavLst>
                                        <p:tav tm="0">
                                          <p:val>
                                            <p:strVal val="#ppt_h/20"/>
                                          </p:val>
                                        </p:tav>
                                        <p:tav tm="50000">
                                          <p:val>
                                            <p:strVal val="#ppt_h/20"/>
                                          </p:val>
                                        </p:tav>
                                        <p:tav tm="100000">
                                          <p:val>
                                            <p:strVal val="#ppt_h"/>
                                          </p:val>
                                        </p:tav>
                                      </p:tavLst>
                                    </p:anim>
                                    <p:anim calcmode="lin" valueType="num">
                                      <p:cBhvr>
                                        <p:cTn id="58" dur="1000" fill="hold"/>
                                        <p:tgtEl>
                                          <p:spTgt spid="14"/>
                                        </p:tgtEl>
                                        <p:attrNameLst>
                                          <p:attrName>ppt_w</p:attrName>
                                        </p:attrNameLst>
                                      </p:cBhvr>
                                      <p:tavLst>
                                        <p:tav tm="0">
                                          <p:val>
                                            <p:strVal val="#ppt_w+.3"/>
                                          </p:val>
                                        </p:tav>
                                        <p:tav tm="50000">
                                          <p:val>
                                            <p:strVal val="#ppt_w+.3"/>
                                          </p:val>
                                        </p:tav>
                                        <p:tav tm="100000">
                                          <p:val>
                                            <p:strVal val="#ppt_w"/>
                                          </p:val>
                                        </p:tav>
                                      </p:tavLst>
                                    </p:anim>
                                    <p:anim calcmode="lin" valueType="num">
                                      <p:cBhvr>
                                        <p:cTn id="59" dur="1000" fill="hold"/>
                                        <p:tgtEl>
                                          <p:spTgt spid="14"/>
                                        </p:tgtEl>
                                        <p:attrNameLst>
                                          <p:attrName>ppt_x</p:attrName>
                                        </p:attrNameLst>
                                      </p:cBhvr>
                                      <p:tavLst>
                                        <p:tav tm="0">
                                          <p:val>
                                            <p:strVal val="#ppt_x-.3"/>
                                          </p:val>
                                        </p:tav>
                                        <p:tav tm="50000">
                                          <p:val>
                                            <p:strVal val="#ppt_x"/>
                                          </p:val>
                                        </p:tav>
                                        <p:tav tm="100000">
                                          <p:val>
                                            <p:strVal val="#ppt_x"/>
                                          </p:val>
                                        </p:tav>
                                      </p:tavLst>
                                    </p:anim>
                                    <p:anim calcmode="lin" valueType="num">
                                      <p:cBhvr>
                                        <p:cTn id="60" dur="10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47" presetClass="entr" presetSubtype="0" fill="hold" grpId="1" nodeType="click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1000"/>
                                        <p:tgtEl>
                                          <p:spTgt spid="16"/>
                                        </p:tgtEl>
                                      </p:cBhvr>
                                    </p:animEffect>
                                    <p:anim calcmode="lin" valueType="num">
                                      <p:cBhvr>
                                        <p:cTn id="66" dur="1000" fill="hold"/>
                                        <p:tgtEl>
                                          <p:spTgt spid="16"/>
                                        </p:tgtEl>
                                        <p:attrNameLst>
                                          <p:attrName>ppt_x</p:attrName>
                                        </p:attrNameLst>
                                      </p:cBhvr>
                                      <p:tavLst>
                                        <p:tav tm="0">
                                          <p:val>
                                            <p:strVal val="#ppt_x"/>
                                          </p:val>
                                        </p:tav>
                                        <p:tav tm="100000">
                                          <p:val>
                                            <p:strVal val="#ppt_x"/>
                                          </p:val>
                                        </p:tav>
                                      </p:tavLst>
                                    </p:anim>
                                    <p:anim calcmode="lin" valueType="num">
                                      <p:cBhvr>
                                        <p:cTn id="67" dur="1000" fill="hold"/>
                                        <p:tgtEl>
                                          <p:spTgt spid="16"/>
                                        </p:tgtEl>
                                        <p:attrNameLst>
                                          <p:attrName>ppt_y</p:attrName>
                                        </p:attrNameLst>
                                      </p:cBhvr>
                                      <p:tavLst>
                                        <p:tav tm="0">
                                          <p:val>
                                            <p:strVal val="#ppt_y-.1"/>
                                          </p:val>
                                        </p:tav>
                                        <p:tav tm="100000">
                                          <p:val>
                                            <p:strVal val="#ppt_y"/>
                                          </p:val>
                                        </p:tav>
                                      </p:tavLst>
                                    </p:anim>
                                  </p:childTnLst>
                                </p:cTn>
                              </p:par>
                              <p:par>
                                <p:cTn id="68" presetID="0" presetClass="entr" presetSubtype="0" fill="hold" grpId="0" nodeType="withEffect">
                                  <p:stCondLst>
                                    <p:cond delay="750"/>
                                  </p:stCondLst>
                                  <p:iterate type="lt">
                                    <p:tmPct val="10000"/>
                                  </p:iterate>
                                  <p:childTnLst>
                                    <p:set>
                                      <p:cBhvr>
                                        <p:cTn id="69" dur="1" fill="hold">
                                          <p:stCondLst>
                                            <p:cond delay="0"/>
                                          </p:stCondLst>
                                        </p:cTn>
                                        <p:tgtEl>
                                          <p:spTgt spid="17"/>
                                        </p:tgtEl>
                                        <p:attrNameLst>
                                          <p:attrName>style.visibility</p:attrName>
                                        </p:attrNameLst>
                                      </p:cBhvr>
                                      <p:to>
                                        <p:strVal val="visible"/>
                                      </p:to>
                                    </p:set>
                                    <p:animEffect transition="in" filter="dissolve">
                                      <p:cBhvr>
                                        <p:cTn id="70" dur="500">
                                          <p:stCondLst>
                                            <p:cond delay="0"/>
                                          </p:stCondLst>
                                        </p:cTn>
                                        <p:tgtEl>
                                          <p:spTgt spid="17"/>
                                        </p:tgtEl>
                                      </p:cBhvr>
                                    </p:animEffect>
                                    <p:anim to="" calcmode="lin" valueType="num">
                                      <p:cBhvr>
                                        <p:cTn id="71"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72"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par>
                          <p:cTn id="73" fill="hold">
                            <p:stCondLst>
                              <p:cond delay="1400"/>
                            </p:stCondLst>
                            <p:childTnLst>
                              <p:par>
                                <p:cTn id="74" presetID="26" presetClass="emph" presetSubtype="0" fill="hold" grpId="1" nodeType="afterEffect">
                                  <p:stCondLst>
                                    <p:cond delay="0"/>
                                  </p:stCondLst>
                                  <p:iterate type="lt">
                                    <p:tmPct val="0"/>
                                  </p:iterate>
                                  <p:childTnLst>
                                    <p:animEffect transition="out" filter="fade">
                                      <p:cBhvr>
                                        <p:cTn id="75" dur="500" tmFilter="0, 0; .2, .5; .8, .5; 1, 0"/>
                                        <p:tgtEl>
                                          <p:spTgt spid="17"/>
                                        </p:tgtEl>
                                      </p:cBhvr>
                                    </p:animEffect>
                                    <p:animScale>
                                      <p:cBhvr>
                                        <p:cTn id="76" dur="250" autoRev="1" fill="hold"/>
                                        <p:tgtEl>
                                          <p:spTgt spid="17"/>
                                        </p:tgtEl>
                                      </p:cBhvr>
                                      <p:by x="105000" y="105000"/>
                                    </p:animScale>
                                  </p:childTnLst>
                                </p:cTn>
                              </p:par>
                            </p:childTnLst>
                          </p:cTn>
                        </p:par>
                      </p:childTnLst>
                    </p:cTn>
                  </p:par>
                  <p:par>
                    <p:cTn id="77" fill="hold">
                      <p:stCondLst>
                        <p:cond delay="indefinite"/>
                      </p:stCondLst>
                      <p:childTnLst>
                        <p:par>
                          <p:cTn id="78" fill="hold">
                            <p:stCondLst>
                              <p:cond delay="0"/>
                            </p:stCondLst>
                            <p:childTnLst>
                              <p:par>
                                <p:cTn id="79" presetID="0" presetClass="entr" presetSubtype="0" fill="hold" grpId="0" nodeType="clickEffect">
                                  <p:stCondLst>
                                    <p:cond delay="400"/>
                                  </p:stCondLst>
                                  <p:childTnLst>
                                    <p:set>
                                      <p:cBhvr>
                                        <p:cTn id="80" dur="1" fill="hold">
                                          <p:stCondLst>
                                            <p:cond delay="0"/>
                                          </p:stCondLst>
                                        </p:cTn>
                                        <p:tgtEl>
                                          <p:spTgt spid="20"/>
                                        </p:tgtEl>
                                        <p:attrNameLst>
                                          <p:attrName>style.visibility</p:attrName>
                                        </p:attrNameLst>
                                      </p:cBhvr>
                                      <p:to>
                                        <p:strVal val="visible"/>
                                      </p:to>
                                    </p:set>
                                    <p:animEffect transition="in" filter="dissolve">
                                      <p:cBhvr>
                                        <p:cTn id="81" dur="500">
                                          <p:stCondLst>
                                            <p:cond delay="0"/>
                                          </p:stCondLst>
                                        </p:cTn>
                                        <p:tgtEl>
                                          <p:spTgt spid="20"/>
                                        </p:tgtEl>
                                      </p:cBhvr>
                                    </p:animEffect>
                                    <p:anim to="" calcmode="lin" valueType="num">
                                      <p:cBhvr>
                                        <p:cTn id="82" dur="500" fill="hold">
                                          <p:stCondLst>
                                            <p:cond delay="0"/>
                                          </p:stCondLst>
                                        </p:cTn>
                                        <p:tgtEl>
                                          <p:spTgt spid="20"/>
                                        </p:tgtEl>
                                        <p:attrNameLst>
                                          <p:attrName>ppt_w</p:attrName>
                                        </p:attrNameLst>
                                      </p:cBhvr>
                                      <p:tavLst>
                                        <p:tav tm="0">
                                          <p:val>
                                            <p:strVal val="#ppt_w*4"/>
                                          </p:val>
                                        </p:tav>
                                        <p:tav tm="100000">
                                          <p:val>
                                            <p:strVal val="#ppt_w"/>
                                          </p:val>
                                        </p:tav>
                                      </p:tavLst>
                                    </p:anim>
                                    <p:anim to="" calcmode="lin" valueType="num">
                                      <p:cBhvr>
                                        <p:cTn id="83" dur="500" fill="hold">
                                          <p:stCondLst>
                                            <p:cond delay="0"/>
                                          </p:stCondLst>
                                        </p:cTn>
                                        <p:tgtEl>
                                          <p:spTgt spid="20"/>
                                        </p:tgtEl>
                                        <p:attrNameLst>
                                          <p:attrName>ppt_h</p:attrName>
                                        </p:attrNameLst>
                                      </p:cBhvr>
                                      <p:tavLst>
                                        <p:tav tm="0">
                                          <p:val>
                                            <p:strVal val="#ppt_h*4"/>
                                          </p:val>
                                        </p:tav>
                                        <p:tav tm="100000">
                                          <p:val>
                                            <p:strVal val="#ppt_h"/>
                                          </p:val>
                                        </p:tav>
                                      </p:tavLst>
                                    </p:anim>
                                  </p:childTnLst>
                                </p:cTn>
                              </p:par>
                              <p:par>
                                <p:cTn id="84" presetID="22" presetClass="entr" presetSubtype="8" fill="hold" grpId="0" nodeType="with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500"/>
                                        <p:tgtEl>
                                          <p:spTgt spid="18"/>
                                        </p:tgtEl>
                                      </p:cBhvr>
                                    </p:animEffect>
                                  </p:childTnLst>
                                </p:cTn>
                              </p:par>
                              <p:par>
                                <p:cTn id="87" presetID="18" presetClass="emph" presetSubtype="0" fill="hold" grpId="1" nodeType="withEffect">
                                  <p:stCondLst>
                                    <p:cond delay="0"/>
                                  </p:stCondLst>
                                  <p:childTnLst>
                                    <p:set>
                                      <p:cBhvr override="childStyle">
                                        <p:cTn id="88" dur="500" fill="hold"/>
                                        <p:tgtEl>
                                          <p:spTgt spid="18"/>
                                        </p:tgtEl>
                                        <p:attrNameLst>
                                          <p:attrName>style.textDecorationUnderline</p:attrName>
                                        </p:attrNameLst>
                                      </p:cBhvr>
                                      <p:to>
                                        <p:strVal val="true"/>
                                      </p:to>
                                    </p:set>
                                  </p:childTnLst>
                                </p:cTn>
                              </p:par>
                              <p:par>
                                <p:cTn id="89" presetID="16" presetClass="exit" presetSubtype="21" fill="hold" grpId="2" nodeType="withEffect">
                                  <p:stCondLst>
                                    <p:cond delay="650"/>
                                  </p:stCondLst>
                                  <p:childTnLst>
                                    <p:animEffect transition="out" filter="barn(inVertical)">
                                      <p:cBhvr>
                                        <p:cTn id="90" dur="500"/>
                                        <p:tgtEl>
                                          <p:spTgt spid="18"/>
                                        </p:tgtEl>
                                      </p:cBhvr>
                                    </p:animEffect>
                                    <p:set>
                                      <p:cBhvr>
                                        <p:cTn id="91" dur="1" fill="hold">
                                          <p:stCondLst>
                                            <p:cond delay="499"/>
                                          </p:stCondLst>
                                        </p:cTn>
                                        <p:tgtEl>
                                          <p:spTgt spid="18"/>
                                        </p:tgtEl>
                                        <p:attrNameLst>
                                          <p:attrName>style.visibility</p:attrName>
                                        </p:attrNameLst>
                                      </p:cBhvr>
                                      <p:to>
                                        <p:strVal val="hidden"/>
                                      </p:to>
                                    </p:set>
                                  </p:childTnLst>
                                </p:cTn>
                              </p:par>
                            </p:childTnLst>
                          </p:cTn>
                        </p:par>
                      </p:childTnLst>
                    </p:cTn>
                  </p:par>
                  <p:par>
                    <p:cTn id="92" fill="hold">
                      <p:stCondLst>
                        <p:cond delay="indefinite"/>
                      </p:stCondLst>
                      <p:childTnLst>
                        <p:par>
                          <p:cTn id="93" fill="hold">
                            <p:stCondLst>
                              <p:cond delay="0"/>
                            </p:stCondLst>
                            <p:childTnLst>
                              <p:par>
                                <p:cTn id="94" presetID="0" presetClass="entr" presetSubtype="0" fill="hold" grpId="0" nodeType="clickEffect">
                                  <p:stCondLst>
                                    <p:cond delay="0"/>
                                  </p:stCondLst>
                                  <p:iterate type="lt">
                                    <p:tmPct val="10000"/>
                                  </p:iterate>
                                  <p:childTnLst>
                                    <p:set>
                                      <p:cBhvr>
                                        <p:cTn id="95" dur="1" fill="hold">
                                          <p:stCondLst>
                                            <p:cond delay="0"/>
                                          </p:stCondLst>
                                        </p:cTn>
                                        <p:tgtEl>
                                          <p:spTgt spid="21"/>
                                        </p:tgtEl>
                                        <p:attrNameLst>
                                          <p:attrName>style.visibility</p:attrName>
                                        </p:attrNameLst>
                                      </p:cBhvr>
                                      <p:to>
                                        <p:strVal val="visible"/>
                                      </p:to>
                                    </p:set>
                                    <p:animEffect transition="in" filter="dissolve">
                                      <p:cBhvr>
                                        <p:cTn id="96" dur="500">
                                          <p:stCondLst>
                                            <p:cond delay="0"/>
                                          </p:stCondLst>
                                        </p:cTn>
                                        <p:tgtEl>
                                          <p:spTgt spid="21"/>
                                        </p:tgtEl>
                                      </p:cBhvr>
                                    </p:animEffect>
                                    <p:anim to="" calcmode="lin" valueType="num">
                                      <p:cBhvr>
                                        <p:cTn id="97" dur="500" fill="hold">
                                          <p:stCondLst>
                                            <p:cond delay="0"/>
                                          </p:stCondLst>
                                        </p:cTn>
                                        <p:tgtEl>
                                          <p:spTgt spid="21"/>
                                        </p:tgtEl>
                                        <p:attrNameLst>
                                          <p:attrName>ppt_w</p:attrName>
                                        </p:attrNameLst>
                                      </p:cBhvr>
                                      <p:tavLst>
                                        <p:tav tm="0">
                                          <p:val>
                                            <p:strVal val="#ppt_w*4"/>
                                          </p:val>
                                        </p:tav>
                                        <p:tav tm="100000">
                                          <p:val>
                                            <p:strVal val="#ppt_w"/>
                                          </p:val>
                                        </p:tav>
                                      </p:tavLst>
                                    </p:anim>
                                    <p:anim to="" calcmode="lin" valueType="num">
                                      <p:cBhvr>
                                        <p:cTn id="98" dur="500" fill="hold">
                                          <p:stCondLst>
                                            <p:cond delay="0"/>
                                          </p:stCondLst>
                                        </p:cTn>
                                        <p:tgtEl>
                                          <p:spTgt spid="21"/>
                                        </p:tgtEl>
                                        <p:attrNameLst>
                                          <p:attrName>ppt_h</p:attrName>
                                        </p:attrNameLst>
                                      </p:cBhvr>
                                      <p:tavLst>
                                        <p:tav tm="0">
                                          <p:val>
                                            <p:strVal val="#ppt_h*4"/>
                                          </p:val>
                                        </p:tav>
                                        <p:tav tm="100000">
                                          <p:val>
                                            <p:strVal val="#ppt_h"/>
                                          </p:val>
                                        </p:tav>
                                      </p:tavLst>
                                    </p:anim>
                                  </p:childTnLst>
                                </p:cTn>
                              </p:par>
                              <p:par>
                                <p:cTn id="99" presetID="23" presetClass="entr" presetSubtype="16" fill="hold" grpId="4" nodeType="withEffect">
                                  <p:stCondLst>
                                    <p:cond delay="0"/>
                                  </p:stCondLst>
                                  <p:iterate type="lt">
                                    <p:tmPct val="0"/>
                                  </p:iterate>
                                  <p:childTnLst>
                                    <p:set>
                                      <p:cBhvr>
                                        <p:cTn id="100" dur="1" fill="hold">
                                          <p:stCondLst>
                                            <p:cond delay="0"/>
                                          </p:stCondLst>
                                        </p:cTn>
                                        <p:tgtEl>
                                          <p:spTgt spid="21"/>
                                        </p:tgtEl>
                                        <p:attrNameLst>
                                          <p:attrName>style.visibility</p:attrName>
                                        </p:attrNameLst>
                                      </p:cBhvr>
                                      <p:to>
                                        <p:strVal val="visible"/>
                                      </p:to>
                                    </p:set>
                                    <p:anim calcmode="lin" valueType="num">
                                      <p:cBhvr>
                                        <p:cTn id="101" dur="1250" fill="hold"/>
                                        <p:tgtEl>
                                          <p:spTgt spid="21"/>
                                        </p:tgtEl>
                                        <p:attrNameLst>
                                          <p:attrName>ppt_w</p:attrName>
                                        </p:attrNameLst>
                                      </p:cBhvr>
                                      <p:tavLst>
                                        <p:tav tm="0">
                                          <p:val>
                                            <p:fltVal val="0"/>
                                          </p:val>
                                        </p:tav>
                                        <p:tav tm="100000">
                                          <p:val>
                                            <p:strVal val="#ppt_w"/>
                                          </p:val>
                                        </p:tav>
                                      </p:tavLst>
                                    </p:anim>
                                    <p:anim calcmode="lin" valueType="num">
                                      <p:cBhvr>
                                        <p:cTn id="102" dur="1250" fill="hold"/>
                                        <p:tgtEl>
                                          <p:spTgt spid="21"/>
                                        </p:tgtEl>
                                        <p:attrNameLst>
                                          <p:attrName>ppt_h</p:attrName>
                                        </p:attrNameLst>
                                      </p:cBhvr>
                                      <p:tavLst>
                                        <p:tav tm="0">
                                          <p:val>
                                            <p:fltVal val="0"/>
                                          </p:val>
                                        </p:tav>
                                        <p:tav tm="100000">
                                          <p:val>
                                            <p:strVal val="#ppt_h"/>
                                          </p:val>
                                        </p:tav>
                                      </p:tavLst>
                                    </p:anim>
                                  </p:childTnLst>
                                </p:cTn>
                              </p:par>
                              <p:par>
                                <p:cTn id="103" presetID="42" presetClass="path" presetSubtype="0" accel="50000" decel="50000" fill="hold" grpId="3" nodeType="withEffect">
                                  <p:stCondLst>
                                    <p:cond delay="0"/>
                                  </p:stCondLst>
                                  <p:iterate type="lt">
                                    <p:tmPct val="0"/>
                                  </p:iterate>
                                  <p:childTnLst>
                                    <p:animMotion origin="layout" path="M 1.38889E-6 -3.7037E-7 L 0.68906 -0.63889 " pathEditMode="relative" rAng="0" ptsTypes="AA">
                                      <p:cBhvr>
                                        <p:cTn id="104" dur="1250" spd="-100000" fill="hold"/>
                                        <p:tgtEl>
                                          <p:spTgt spid="21"/>
                                        </p:tgtEl>
                                        <p:attrNameLst>
                                          <p:attrName>ppt_x</p:attrName>
                                          <p:attrName>ppt_y</p:attrName>
                                        </p:attrNameLst>
                                      </p:cBhvr>
                                      <p:rCtr x="34444" y="-31944"/>
                                    </p:animMotion>
                                  </p:childTnLst>
                                </p:cTn>
                              </p:par>
                            </p:childTnLst>
                          </p:cTn>
                        </p:par>
                        <p:par>
                          <p:cTn id="105" fill="hold">
                            <p:stCondLst>
                              <p:cond delay="1250"/>
                            </p:stCondLst>
                            <p:childTnLst>
                              <p:par>
                                <p:cTn id="106" presetID="26" presetClass="emph" presetSubtype="0" fill="hold" grpId="1" nodeType="afterEffect">
                                  <p:stCondLst>
                                    <p:cond delay="0"/>
                                  </p:stCondLst>
                                  <p:iterate type="lt">
                                    <p:tmPct val="0"/>
                                  </p:iterate>
                                  <p:childTnLst>
                                    <p:animEffect transition="out" filter="fade">
                                      <p:cBhvr>
                                        <p:cTn id="107" dur="500" tmFilter="0, 0; .2, .5; .8, .5; 1, 0"/>
                                        <p:tgtEl>
                                          <p:spTgt spid="21"/>
                                        </p:tgtEl>
                                      </p:cBhvr>
                                    </p:animEffect>
                                    <p:animScale>
                                      <p:cBhvr>
                                        <p:cTn id="108" dur="250" autoRev="1" fill="hold"/>
                                        <p:tgtEl>
                                          <p:spTgt spid="21"/>
                                        </p:tgtEl>
                                      </p:cBhvr>
                                      <p:by x="105000" y="105000"/>
                                    </p:animScale>
                                  </p:childTnLst>
                                </p:cTn>
                              </p:par>
                            </p:childTnLst>
                          </p:cTn>
                        </p:par>
                      </p:childTnLst>
                    </p:cTn>
                  </p:par>
                  <p:par>
                    <p:cTn id="109" fill="hold">
                      <p:stCondLst>
                        <p:cond delay="indefinite"/>
                      </p:stCondLst>
                      <p:childTnLst>
                        <p:par>
                          <p:cTn id="110" fill="hold">
                            <p:stCondLst>
                              <p:cond delay="0"/>
                            </p:stCondLst>
                            <p:childTnLst>
                              <p:par>
                                <p:cTn id="111" presetID="23" presetClass="exit" presetSubtype="544" fill="hold" grpId="1" nodeType="clickEffect">
                                  <p:stCondLst>
                                    <p:cond delay="0"/>
                                  </p:stCondLst>
                                  <p:childTnLst>
                                    <p:anim calcmode="lin" valueType="num">
                                      <p:cBhvr>
                                        <p:cTn id="112" dur="500"/>
                                        <p:tgtEl>
                                          <p:spTgt spid="3"/>
                                        </p:tgtEl>
                                        <p:attrNameLst>
                                          <p:attrName>ppt_w</p:attrName>
                                        </p:attrNameLst>
                                      </p:cBhvr>
                                      <p:tavLst>
                                        <p:tav tm="0">
                                          <p:val>
                                            <p:strVal val="ppt_w"/>
                                          </p:val>
                                        </p:tav>
                                        <p:tav tm="100000">
                                          <p:val>
                                            <p:fltVal val="0"/>
                                          </p:val>
                                        </p:tav>
                                      </p:tavLst>
                                    </p:anim>
                                    <p:anim calcmode="lin" valueType="num">
                                      <p:cBhvr>
                                        <p:cTn id="113" dur="500"/>
                                        <p:tgtEl>
                                          <p:spTgt spid="3"/>
                                        </p:tgtEl>
                                        <p:attrNameLst>
                                          <p:attrName>ppt_h</p:attrName>
                                        </p:attrNameLst>
                                      </p:cBhvr>
                                      <p:tavLst>
                                        <p:tav tm="0">
                                          <p:val>
                                            <p:strVal val="ppt_h"/>
                                          </p:val>
                                        </p:tav>
                                        <p:tav tm="100000">
                                          <p:val>
                                            <p:fltVal val="0"/>
                                          </p:val>
                                        </p:tav>
                                      </p:tavLst>
                                    </p:anim>
                                    <p:anim calcmode="lin" valueType="num">
                                      <p:cBhvr>
                                        <p:cTn id="114" dur="500"/>
                                        <p:tgtEl>
                                          <p:spTgt spid="3"/>
                                        </p:tgtEl>
                                        <p:attrNameLst>
                                          <p:attrName>ppt_x</p:attrName>
                                        </p:attrNameLst>
                                      </p:cBhvr>
                                      <p:tavLst>
                                        <p:tav tm="0">
                                          <p:val>
                                            <p:strVal val="ppt_x"/>
                                          </p:val>
                                        </p:tav>
                                        <p:tav tm="100000">
                                          <p:val>
                                            <p:fltVal val="0.5"/>
                                          </p:val>
                                        </p:tav>
                                      </p:tavLst>
                                    </p:anim>
                                    <p:anim calcmode="lin" valueType="num">
                                      <p:cBhvr>
                                        <p:cTn id="115" dur="500"/>
                                        <p:tgtEl>
                                          <p:spTgt spid="3"/>
                                        </p:tgtEl>
                                        <p:attrNameLst>
                                          <p:attrName>ppt_y</p:attrName>
                                        </p:attrNameLst>
                                      </p:cBhvr>
                                      <p:tavLst>
                                        <p:tav tm="0">
                                          <p:val>
                                            <p:strVal val="ppt_y"/>
                                          </p:val>
                                        </p:tav>
                                        <p:tav tm="100000">
                                          <p:val>
                                            <p:fltVal val="0.5"/>
                                          </p:val>
                                        </p:tav>
                                      </p:tavLst>
                                    </p:anim>
                                    <p:set>
                                      <p:cBhvr>
                                        <p:cTn id="116" dur="1" fill="hold">
                                          <p:stCondLst>
                                            <p:cond delay="499"/>
                                          </p:stCondLst>
                                        </p:cTn>
                                        <p:tgtEl>
                                          <p:spTgt spid="3"/>
                                        </p:tgtEl>
                                        <p:attrNameLst>
                                          <p:attrName>style.visibility</p:attrName>
                                        </p:attrNameLst>
                                      </p:cBhvr>
                                      <p:to>
                                        <p:strVal val="hidden"/>
                                      </p:to>
                                    </p:set>
                                  </p:childTnLst>
                                </p:cTn>
                              </p:par>
                              <p:par>
                                <p:cTn id="117" presetID="23" presetClass="exit" presetSubtype="544" fill="hold" grpId="0" nodeType="withEffect">
                                  <p:stCondLst>
                                    <p:cond delay="0"/>
                                  </p:stCondLst>
                                  <p:childTnLst>
                                    <p:anim calcmode="lin" valueType="num">
                                      <p:cBhvr>
                                        <p:cTn id="118" dur="500"/>
                                        <p:tgtEl>
                                          <p:spTgt spid="9"/>
                                        </p:tgtEl>
                                        <p:attrNameLst>
                                          <p:attrName>ppt_w</p:attrName>
                                        </p:attrNameLst>
                                      </p:cBhvr>
                                      <p:tavLst>
                                        <p:tav tm="0">
                                          <p:val>
                                            <p:strVal val="ppt_w"/>
                                          </p:val>
                                        </p:tav>
                                        <p:tav tm="100000">
                                          <p:val>
                                            <p:fltVal val="0"/>
                                          </p:val>
                                        </p:tav>
                                      </p:tavLst>
                                    </p:anim>
                                    <p:anim calcmode="lin" valueType="num">
                                      <p:cBhvr>
                                        <p:cTn id="119" dur="500"/>
                                        <p:tgtEl>
                                          <p:spTgt spid="9"/>
                                        </p:tgtEl>
                                        <p:attrNameLst>
                                          <p:attrName>ppt_h</p:attrName>
                                        </p:attrNameLst>
                                      </p:cBhvr>
                                      <p:tavLst>
                                        <p:tav tm="0">
                                          <p:val>
                                            <p:strVal val="ppt_h"/>
                                          </p:val>
                                        </p:tav>
                                        <p:tav tm="100000">
                                          <p:val>
                                            <p:fltVal val="0"/>
                                          </p:val>
                                        </p:tav>
                                      </p:tavLst>
                                    </p:anim>
                                    <p:anim calcmode="lin" valueType="num">
                                      <p:cBhvr>
                                        <p:cTn id="120" dur="500"/>
                                        <p:tgtEl>
                                          <p:spTgt spid="9"/>
                                        </p:tgtEl>
                                        <p:attrNameLst>
                                          <p:attrName>ppt_x</p:attrName>
                                        </p:attrNameLst>
                                      </p:cBhvr>
                                      <p:tavLst>
                                        <p:tav tm="0">
                                          <p:val>
                                            <p:strVal val="ppt_x"/>
                                          </p:val>
                                        </p:tav>
                                        <p:tav tm="100000">
                                          <p:val>
                                            <p:fltVal val="0.5"/>
                                          </p:val>
                                        </p:tav>
                                      </p:tavLst>
                                    </p:anim>
                                    <p:anim calcmode="lin" valueType="num">
                                      <p:cBhvr>
                                        <p:cTn id="121" dur="500"/>
                                        <p:tgtEl>
                                          <p:spTgt spid="9"/>
                                        </p:tgtEl>
                                        <p:attrNameLst>
                                          <p:attrName>ppt_y</p:attrName>
                                        </p:attrNameLst>
                                      </p:cBhvr>
                                      <p:tavLst>
                                        <p:tav tm="0">
                                          <p:val>
                                            <p:strVal val="ppt_y"/>
                                          </p:val>
                                        </p:tav>
                                        <p:tav tm="100000">
                                          <p:val>
                                            <p:fltVal val="0.5"/>
                                          </p:val>
                                        </p:tav>
                                      </p:tavLst>
                                    </p:anim>
                                    <p:set>
                                      <p:cBhvr>
                                        <p:cTn id="122" dur="1" fill="hold">
                                          <p:stCondLst>
                                            <p:cond delay="499"/>
                                          </p:stCondLst>
                                        </p:cTn>
                                        <p:tgtEl>
                                          <p:spTgt spid="9"/>
                                        </p:tgtEl>
                                        <p:attrNameLst>
                                          <p:attrName>style.visibility</p:attrName>
                                        </p:attrNameLst>
                                      </p:cBhvr>
                                      <p:to>
                                        <p:strVal val="hidden"/>
                                      </p:to>
                                    </p:set>
                                  </p:childTnLst>
                                </p:cTn>
                              </p:par>
                              <p:par>
                                <p:cTn id="123" presetID="23" presetClass="exit" presetSubtype="544" fill="hold" grpId="1" nodeType="withEffect">
                                  <p:stCondLst>
                                    <p:cond delay="0"/>
                                  </p:stCondLst>
                                  <p:childTnLst>
                                    <p:anim calcmode="lin" valueType="num">
                                      <p:cBhvr>
                                        <p:cTn id="124" dur="500"/>
                                        <p:tgtEl>
                                          <p:spTgt spid="5"/>
                                        </p:tgtEl>
                                        <p:attrNameLst>
                                          <p:attrName>ppt_w</p:attrName>
                                        </p:attrNameLst>
                                      </p:cBhvr>
                                      <p:tavLst>
                                        <p:tav tm="0">
                                          <p:val>
                                            <p:strVal val="ppt_w"/>
                                          </p:val>
                                        </p:tav>
                                        <p:tav tm="100000">
                                          <p:val>
                                            <p:fltVal val="0"/>
                                          </p:val>
                                        </p:tav>
                                      </p:tavLst>
                                    </p:anim>
                                    <p:anim calcmode="lin" valueType="num">
                                      <p:cBhvr>
                                        <p:cTn id="125" dur="500"/>
                                        <p:tgtEl>
                                          <p:spTgt spid="5"/>
                                        </p:tgtEl>
                                        <p:attrNameLst>
                                          <p:attrName>ppt_h</p:attrName>
                                        </p:attrNameLst>
                                      </p:cBhvr>
                                      <p:tavLst>
                                        <p:tav tm="0">
                                          <p:val>
                                            <p:strVal val="ppt_h"/>
                                          </p:val>
                                        </p:tav>
                                        <p:tav tm="100000">
                                          <p:val>
                                            <p:fltVal val="0"/>
                                          </p:val>
                                        </p:tav>
                                      </p:tavLst>
                                    </p:anim>
                                    <p:anim calcmode="lin" valueType="num">
                                      <p:cBhvr>
                                        <p:cTn id="126" dur="500"/>
                                        <p:tgtEl>
                                          <p:spTgt spid="5"/>
                                        </p:tgtEl>
                                        <p:attrNameLst>
                                          <p:attrName>ppt_x</p:attrName>
                                        </p:attrNameLst>
                                      </p:cBhvr>
                                      <p:tavLst>
                                        <p:tav tm="0">
                                          <p:val>
                                            <p:strVal val="ppt_x"/>
                                          </p:val>
                                        </p:tav>
                                        <p:tav tm="100000">
                                          <p:val>
                                            <p:fltVal val="0.5"/>
                                          </p:val>
                                        </p:tav>
                                      </p:tavLst>
                                    </p:anim>
                                    <p:anim calcmode="lin" valueType="num">
                                      <p:cBhvr>
                                        <p:cTn id="127" dur="500"/>
                                        <p:tgtEl>
                                          <p:spTgt spid="5"/>
                                        </p:tgtEl>
                                        <p:attrNameLst>
                                          <p:attrName>ppt_y</p:attrName>
                                        </p:attrNameLst>
                                      </p:cBhvr>
                                      <p:tavLst>
                                        <p:tav tm="0">
                                          <p:val>
                                            <p:strVal val="ppt_y"/>
                                          </p:val>
                                        </p:tav>
                                        <p:tav tm="100000">
                                          <p:val>
                                            <p:fltVal val="0.5"/>
                                          </p:val>
                                        </p:tav>
                                      </p:tavLst>
                                    </p:anim>
                                    <p:set>
                                      <p:cBhvr>
                                        <p:cTn id="128" dur="1" fill="hold">
                                          <p:stCondLst>
                                            <p:cond delay="499"/>
                                          </p:stCondLst>
                                        </p:cTn>
                                        <p:tgtEl>
                                          <p:spTgt spid="5"/>
                                        </p:tgtEl>
                                        <p:attrNameLst>
                                          <p:attrName>style.visibility</p:attrName>
                                        </p:attrNameLst>
                                      </p:cBhvr>
                                      <p:to>
                                        <p:strVal val="hidden"/>
                                      </p:to>
                                    </p:set>
                                  </p:childTnLst>
                                </p:cTn>
                              </p:par>
                              <p:par>
                                <p:cTn id="129" presetID="23" presetClass="exit" presetSubtype="544" fill="hold" grpId="1" nodeType="withEffect">
                                  <p:stCondLst>
                                    <p:cond delay="0"/>
                                  </p:stCondLst>
                                  <p:childTnLst>
                                    <p:anim calcmode="lin" valueType="num">
                                      <p:cBhvr>
                                        <p:cTn id="130" dur="500"/>
                                        <p:tgtEl>
                                          <p:spTgt spid="12"/>
                                        </p:tgtEl>
                                        <p:attrNameLst>
                                          <p:attrName>ppt_w</p:attrName>
                                        </p:attrNameLst>
                                      </p:cBhvr>
                                      <p:tavLst>
                                        <p:tav tm="0">
                                          <p:val>
                                            <p:strVal val="ppt_w"/>
                                          </p:val>
                                        </p:tav>
                                        <p:tav tm="100000">
                                          <p:val>
                                            <p:fltVal val="0"/>
                                          </p:val>
                                        </p:tav>
                                      </p:tavLst>
                                    </p:anim>
                                    <p:anim calcmode="lin" valueType="num">
                                      <p:cBhvr>
                                        <p:cTn id="131" dur="500"/>
                                        <p:tgtEl>
                                          <p:spTgt spid="12"/>
                                        </p:tgtEl>
                                        <p:attrNameLst>
                                          <p:attrName>ppt_h</p:attrName>
                                        </p:attrNameLst>
                                      </p:cBhvr>
                                      <p:tavLst>
                                        <p:tav tm="0">
                                          <p:val>
                                            <p:strVal val="ppt_h"/>
                                          </p:val>
                                        </p:tav>
                                        <p:tav tm="100000">
                                          <p:val>
                                            <p:fltVal val="0"/>
                                          </p:val>
                                        </p:tav>
                                      </p:tavLst>
                                    </p:anim>
                                    <p:anim calcmode="lin" valueType="num">
                                      <p:cBhvr>
                                        <p:cTn id="132" dur="500"/>
                                        <p:tgtEl>
                                          <p:spTgt spid="12"/>
                                        </p:tgtEl>
                                        <p:attrNameLst>
                                          <p:attrName>ppt_x</p:attrName>
                                        </p:attrNameLst>
                                      </p:cBhvr>
                                      <p:tavLst>
                                        <p:tav tm="0">
                                          <p:val>
                                            <p:strVal val="ppt_x"/>
                                          </p:val>
                                        </p:tav>
                                        <p:tav tm="100000">
                                          <p:val>
                                            <p:fltVal val="0.5"/>
                                          </p:val>
                                        </p:tav>
                                      </p:tavLst>
                                    </p:anim>
                                    <p:anim calcmode="lin" valueType="num">
                                      <p:cBhvr>
                                        <p:cTn id="133" dur="500"/>
                                        <p:tgtEl>
                                          <p:spTgt spid="12"/>
                                        </p:tgtEl>
                                        <p:attrNameLst>
                                          <p:attrName>ppt_y</p:attrName>
                                        </p:attrNameLst>
                                      </p:cBhvr>
                                      <p:tavLst>
                                        <p:tav tm="0">
                                          <p:val>
                                            <p:strVal val="ppt_y"/>
                                          </p:val>
                                        </p:tav>
                                        <p:tav tm="100000">
                                          <p:val>
                                            <p:fltVal val="0.5"/>
                                          </p:val>
                                        </p:tav>
                                      </p:tavLst>
                                    </p:anim>
                                    <p:set>
                                      <p:cBhvr>
                                        <p:cTn id="134" dur="1" fill="hold">
                                          <p:stCondLst>
                                            <p:cond delay="499"/>
                                          </p:stCondLst>
                                        </p:cTn>
                                        <p:tgtEl>
                                          <p:spTgt spid="12"/>
                                        </p:tgtEl>
                                        <p:attrNameLst>
                                          <p:attrName>style.visibility</p:attrName>
                                        </p:attrNameLst>
                                      </p:cBhvr>
                                      <p:to>
                                        <p:strVal val="hidden"/>
                                      </p:to>
                                    </p:set>
                                  </p:childTnLst>
                                </p:cTn>
                              </p:par>
                              <p:par>
                                <p:cTn id="135" presetID="23" presetClass="exit" presetSubtype="544" fill="hold" grpId="1" nodeType="withEffect">
                                  <p:stCondLst>
                                    <p:cond delay="0"/>
                                  </p:stCondLst>
                                  <p:childTnLst>
                                    <p:anim calcmode="lin" valueType="num">
                                      <p:cBhvr>
                                        <p:cTn id="136" dur="500"/>
                                        <p:tgtEl>
                                          <p:spTgt spid="13"/>
                                        </p:tgtEl>
                                        <p:attrNameLst>
                                          <p:attrName>ppt_w</p:attrName>
                                        </p:attrNameLst>
                                      </p:cBhvr>
                                      <p:tavLst>
                                        <p:tav tm="0">
                                          <p:val>
                                            <p:strVal val="ppt_w"/>
                                          </p:val>
                                        </p:tav>
                                        <p:tav tm="100000">
                                          <p:val>
                                            <p:fltVal val="0"/>
                                          </p:val>
                                        </p:tav>
                                      </p:tavLst>
                                    </p:anim>
                                    <p:anim calcmode="lin" valueType="num">
                                      <p:cBhvr>
                                        <p:cTn id="137" dur="500"/>
                                        <p:tgtEl>
                                          <p:spTgt spid="13"/>
                                        </p:tgtEl>
                                        <p:attrNameLst>
                                          <p:attrName>ppt_h</p:attrName>
                                        </p:attrNameLst>
                                      </p:cBhvr>
                                      <p:tavLst>
                                        <p:tav tm="0">
                                          <p:val>
                                            <p:strVal val="ppt_h"/>
                                          </p:val>
                                        </p:tav>
                                        <p:tav tm="100000">
                                          <p:val>
                                            <p:fltVal val="0"/>
                                          </p:val>
                                        </p:tav>
                                      </p:tavLst>
                                    </p:anim>
                                    <p:anim calcmode="lin" valueType="num">
                                      <p:cBhvr>
                                        <p:cTn id="138" dur="500"/>
                                        <p:tgtEl>
                                          <p:spTgt spid="13"/>
                                        </p:tgtEl>
                                        <p:attrNameLst>
                                          <p:attrName>ppt_x</p:attrName>
                                        </p:attrNameLst>
                                      </p:cBhvr>
                                      <p:tavLst>
                                        <p:tav tm="0">
                                          <p:val>
                                            <p:strVal val="ppt_x"/>
                                          </p:val>
                                        </p:tav>
                                        <p:tav tm="100000">
                                          <p:val>
                                            <p:fltVal val="0.5"/>
                                          </p:val>
                                        </p:tav>
                                      </p:tavLst>
                                    </p:anim>
                                    <p:anim calcmode="lin" valueType="num">
                                      <p:cBhvr>
                                        <p:cTn id="139" dur="500"/>
                                        <p:tgtEl>
                                          <p:spTgt spid="13"/>
                                        </p:tgtEl>
                                        <p:attrNameLst>
                                          <p:attrName>ppt_y</p:attrName>
                                        </p:attrNameLst>
                                      </p:cBhvr>
                                      <p:tavLst>
                                        <p:tav tm="0">
                                          <p:val>
                                            <p:strVal val="ppt_y"/>
                                          </p:val>
                                        </p:tav>
                                        <p:tav tm="100000">
                                          <p:val>
                                            <p:fltVal val="0.5"/>
                                          </p:val>
                                        </p:tav>
                                      </p:tavLst>
                                    </p:anim>
                                    <p:set>
                                      <p:cBhvr>
                                        <p:cTn id="140" dur="1" fill="hold">
                                          <p:stCondLst>
                                            <p:cond delay="499"/>
                                          </p:stCondLst>
                                        </p:cTn>
                                        <p:tgtEl>
                                          <p:spTgt spid="13"/>
                                        </p:tgtEl>
                                        <p:attrNameLst>
                                          <p:attrName>style.visibility</p:attrName>
                                        </p:attrNameLst>
                                      </p:cBhvr>
                                      <p:to>
                                        <p:strVal val="hidden"/>
                                      </p:to>
                                    </p:set>
                                  </p:childTnLst>
                                </p:cTn>
                              </p:par>
                              <p:par>
                                <p:cTn id="141" presetID="23" presetClass="exit" presetSubtype="544" fill="hold" grpId="1" nodeType="withEffect">
                                  <p:stCondLst>
                                    <p:cond delay="0"/>
                                  </p:stCondLst>
                                  <p:childTnLst>
                                    <p:anim calcmode="lin" valueType="num">
                                      <p:cBhvr>
                                        <p:cTn id="142" dur="500"/>
                                        <p:tgtEl>
                                          <p:spTgt spid="14"/>
                                        </p:tgtEl>
                                        <p:attrNameLst>
                                          <p:attrName>ppt_w</p:attrName>
                                        </p:attrNameLst>
                                      </p:cBhvr>
                                      <p:tavLst>
                                        <p:tav tm="0">
                                          <p:val>
                                            <p:strVal val="ppt_w"/>
                                          </p:val>
                                        </p:tav>
                                        <p:tav tm="100000">
                                          <p:val>
                                            <p:fltVal val="0"/>
                                          </p:val>
                                        </p:tav>
                                      </p:tavLst>
                                    </p:anim>
                                    <p:anim calcmode="lin" valueType="num">
                                      <p:cBhvr>
                                        <p:cTn id="143" dur="500"/>
                                        <p:tgtEl>
                                          <p:spTgt spid="14"/>
                                        </p:tgtEl>
                                        <p:attrNameLst>
                                          <p:attrName>ppt_h</p:attrName>
                                        </p:attrNameLst>
                                      </p:cBhvr>
                                      <p:tavLst>
                                        <p:tav tm="0">
                                          <p:val>
                                            <p:strVal val="ppt_h"/>
                                          </p:val>
                                        </p:tav>
                                        <p:tav tm="100000">
                                          <p:val>
                                            <p:fltVal val="0"/>
                                          </p:val>
                                        </p:tav>
                                      </p:tavLst>
                                    </p:anim>
                                    <p:anim calcmode="lin" valueType="num">
                                      <p:cBhvr>
                                        <p:cTn id="144" dur="500"/>
                                        <p:tgtEl>
                                          <p:spTgt spid="14"/>
                                        </p:tgtEl>
                                        <p:attrNameLst>
                                          <p:attrName>ppt_x</p:attrName>
                                        </p:attrNameLst>
                                      </p:cBhvr>
                                      <p:tavLst>
                                        <p:tav tm="0">
                                          <p:val>
                                            <p:strVal val="ppt_x"/>
                                          </p:val>
                                        </p:tav>
                                        <p:tav tm="100000">
                                          <p:val>
                                            <p:fltVal val="0.5"/>
                                          </p:val>
                                        </p:tav>
                                      </p:tavLst>
                                    </p:anim>
                                    <p:anim calcmode="lin" valueType="num">
                                      <p:cBhvr>
                                        <p:cTn id="145" dur="500"/>
                                        <p:tgtEl>
                                          <p:spTgt spid="14"/>
                                        </p:tgtEl>
                                        <p:attrNameLst>
                                          <p:attrName>ppt_y</p:attrName>
                                        </p:attrNameLst>
                                      </p:cBhvr>
                                      <p:tavLst>
                                        <p:tav tm="0">
                                          <p:val>
                                            <p:strVal val="ppt_y"/>
                                          </p:val>
                                        </p:tav>
                                        <p:tav tm="100000">
                                          <p:val>
                                            <p:fltVal val="0.5"/>
                                          </p:val>
                                        </p:tav>
                                      </p:tavLst>
                                    </p:anim>
                                    <p:set>
                                      <p:cBhvr>
                                        <p:cTn id="146" dur="1" fill="hold">
                                          <p:stCondLst>
                                            <p:cond delay="499"/>
                                          </p:stCondLst>
                                        </p:cTn>
                                        <p:tgtEl>
                                          <p:spTgt spid="14"/>
                                        </p:tgtEl>
                                        <p:attrNameLst>
                                          <p:attrName>style.visibility</p:attrName>
                                        </p:attrNameLst>
                                      </p:cBhvr>
                                      <p:to>
                                        <p:strVal val="hidden"/>
                                      </p:to>
                                    </p:set>
                                  </p:childTnLst>
                                </p:cTn>
                              </p:par>
                              <p:par>
                                <p:cTn id="147" presetID="23" presetClass="exit" presetSubtype="544" fill="hold" grpId="2" nodeType="withEffect">
                                  <p:stCondLst>
                                    <p:cond delay="0"/>
                                  </p:stCondLst>
                                  <p:iterate type="lt">
                                    <p:tmPct val="0"/>
                                  </p:iterate>
                                  <p:childTnLst>
                                    <p:anim calcmode="lin" valueType="num">
                                      <p:cBhvr>
                                        <p:cTn id="148" dur="500"/>
                                        <p:tgtEl>
                                          <p:spTgt spid="10"/>
                                        </p:tgtEl>
                                        <p:attrNameLst>
                                          <p:attrName>ppt_w</p:attrName>
                                        </p:attrNameLst>
                                      </p:cBhvr>
                                      <p:tavLst>
                                        <p:tav tm="0">
                                          <p:val>
                                            <p:strVal val="ppt_w"/>
                                          </p:val>
                                        </p:tav>
                                        <p:tav tm="100000">
                                          <p:val>
                                            <p:fltVal val="0"/>
                                          </p:val>
                                        </p:tav>
                                      </p:tavLst>
                                    </p:anim>
                                    <p:anim calcmode="lin" valueType="num">
                                      <p:cBhvr>
                                        <p:cTn id="149" dur="500"/>
                                        <p:tgtEl>
                                          <p:spTgt spid="10"/>
                                        </p:tgtEl>
                                        <p:attrNameLst>
                                          <p:attrName>ppt_h</p:attrName>
                                        </p:attrNameLst>
                                      </p:cBhvr>
                                      <p:tavLst>
                                        <p:tav tm="0">
                                          <p:val>
                                            <p:strVal val="ppt_h"/>
                                          </p:val>
                                        </p:tav>
                                        <p:tav tm="100000">
                                          <p:val>
                                            <p:fltVal val="0"/>
                                          </p:val>
                                        </p:tav>
                                      </p:tavLst>
                                    </p:anim>
                                    <p:anim calcmode="lin" valueType="num">
                                      <p:cBhvr>
                                        <p:cTn id="150" dur="500"/>
                                        <p:tgtEl>
                                          <p:spTgt spid="10"/>
                                        </p:tgtEl>
                                        <p:attrNameLst>
                                          <p:attrName>ppt_x</p:attrName>
                                        </p:attrNameLst>
                                      </p:cBhvr>
                                      <p:tavLst>
                                        <p:tav tm="0">
                                          <p:val>
                                            <p:strVal val="ppt_x"/>
                                          </p:val>
                                        </p:tav>
                                        <p:tav tm="100000">
                                          <p:val>
                                            <p:fltVal val="0.5"/>
                                          </p:val>
                                        </p:tav>
                                      </p:tavLst>
                                    </p:anim>
                                    <p:anim calcmode="lin" valueType="num">
                                      <p:cBhvr>
                                        <p:cTn id="151" dur="500"/>
                                        <p:tgtEl>
                                          <p:spTgt spid="10"/>
                                        </p:tgtEl>
                                        <p:attrNameLst>
                                          <p:attrName>ppt_y</p:attrName>
                                        </p:attrNameLst>
                                      </p:cBhvr>
                                      <p:tavLst>
                                        <p:tav tm="0">
                                          <p:val>
                                            <p:strVal val="ppt_y"/>
                                          </p:val>
                                        </p:tav>
                                        <p:tav tm="100000">
                                          <p:val>
                                            <p:fltVal val="0.5"/>
                                          </p:val>
                                        </p:tav>
                                      </p:tavLst>
                                    </p:anim>
                                    <p:set>
                                      <p:cBhvr>
                                        <p:cTn id="152" dur="1" fill="hold">
                                          <p:stCondLst>
                                            <p:cond delay="499"/>
                                          </p:stCondLst>
                                        </p:cTn>
                                        <p:tgtEl>
                                          <p:spTgt spid="10"/>
                                        </p:tgtEl>
                                        <p:attrNameLst>
                                          <p:attrName>style.visibility</p:attrName>
                                        </p:attrNameLst>
                                      </p:cBhvr>
                                      <p:to>
                                        <p:strVal val="hidden"/>
                                      </p:to>
                                    </p:set>
                                  </p:childTnLst>
                                </p:cTn>
                              </p:par>
                              <p:par>
                                <p:cTn id="153" presetID="23" presetClass="exit" presetSubtype="544" fill="hold" grpId="1" nodeType="withEffect">
                                  <p:stCondLst>
                                    <p:cond delay="0"/>
                                  </p:stCondLst>
                                  <p:childTnLst>
                                    <p:anim calcmode="lin" valueType="num">
                                      <p:cBhvr>
                                        <p:cTn id="154" dur="500"/>
                                        <p:tgtEl>
                                          <p:spTgt spid="6"/>
                                        </p:tgtEl>
                                        <p:attrNameLst>
                                          <p:attrName>ppt_w</p:attrName>
                                        </p:attrNameLst>
                                      </p:cBhvr>
                                      <p:tavLst>
                                        <p:tav tm="0">
                                          <p:val>
                                            <p:strVal val="ppt_w"/>
                                          </p:val>
                                        </p:tav>
                                        <p:tav tm="100000">
                                          <p:val>
                                            <p:fltVal val="0"/>
                                          </p:val>
                                        </p:tav>
                                      </p:tavLst>
                                    </p:anim>
                                    <p:anim calcmode="lin" valueType="num">
                                      <p:cBhvr>
                                        <p:cTn id="155" dur="500"/>
                                        <p:tgtEl>
                                          <p:spTgt spid="6"/>
                                        </p:tgtEl>
                                        <p:attrNameLst>
                                          <p:attrName>ppt_h</p:attrName>
                                        </p:attrNameLst>
                                      </p:cBhvr>
                                      <p:tavLst>
                                        <p:tav tm="0">
                                          <p:val>
                                            <p:strVal val="ppt_h"/>
                                          </p:val>
                                        </p:tav>
                                        <p:tav tm="100000">
                                          <p:val>
                                            <p:fltVal val="0"/>
                                          </p:val>
                                        </p:tav>
                                      </p:tavLst>
                                    </p:anim>
                                    <p:anim calcmode="lin" valueType="num">
                                      <p:cBhvr>
                                        <p:cTn id="156" dur="500"/>
                                        <p:tgtEl>
                                          <p:spTgt spid="6"/>
                                        </p:tgtEl>
                                        <p:attrNameLst>
                                          <p:attrName>ppt_x</p:attrName>
                                        </p:attrNameLst>
                                      </p:cBhvr>
                                      <p:tavLst>
                                        <p:tav tm="0">
                                          <p:val>
                                            <p:strVal val="ppt_x"/>
                                          </p:val>
                                        </p:tav>
                                        <p:tav tm="100000">
                                          <p:val>
                                            <p:fltVal val="0.5"/>
                                          </p:val>
                                        </p:tav>
                                      </p:tavLst>
                                    </p:anim>
                                    <p:anim calcmode="lin" valueType="num">
                                      <p:cBhvr>
                                        <p:cTn id="157" dur="500"/>
                                        <p:tgtEl>
                                          <p:spTgt spid="6"/>
                                        </p:tgtEl>
                                        <p:attrNameLst>
                                          <p:attrName>ppt_y</p:attrName>
                                        </p:attrNameLst>
                                      </p:cBhvr>
                                      <p:tavLst>
                                        <p:tav tm="0">
                                          <p:val>
                                            <p:strVal val="ppt_y"/>
                                          </p:val>
                                        </p:tav>
                                        <p:tav tm="100000">
                                          <p:val>
                                            <p:fltVal val="0.5"/>
                                          </p:val>
                                        </p:tav>
                                      </p:tavLst>
                                    </p:anim>
                                    <p:set>
                                      <p:cBhvr>
                                        <p:cTn id="158" dur="1" fill="hold">
                                          <p:stCondLst>
                                            <p:cond delay="499"/>
                                          </p:stCondLst>
                                        </p:cTn>
                                        <p:tgtEl>
                                          <p:spTgt spid="6"/>
                                        </p:tgtEl>
                                        <p:attrNameLst>
                                          <p:attrName>style.visibility</p:attrName>
                                        </p:attrNameLst>
                                      </p:cBhvr>
                                      <p:to>
                                        <p:strVal val="hidden"/>
                                      </p:to>
                                    </p:set>
                                  </p:childTnLst>
                                </p:cTn>
                              </p:par>
                              <p:par>
                                <p:cTn id="159" presetID="23" presetClass="exit" presetSubtype="544" fill="hold" grpId="1" nodeType="withEffect">
                                  <p:stCondLst>
                                    <p:cond delay="0"/>
                                  </p:stCondLst>
                                  <p:childTnLst>
                                    <p:anim calcmode="lin" valueType="num">
                                      <p:cBhvr>
                                        <p:cTn id="160" dur="500"/>
                                        <p:tgtEl>
                                          <p:spTgt spid="11"/>
                                        </p:tgtEl>
                                        <p:attrNameLst>
                                          <p:attrName>ppt_w</p:attrName>
                                        </p:attrNameLst>
                                      </p:cBhvr>
                                      <p:tavLst>
                                        <p:tav tm="0">
                                          <p:val>
                                            <p:strVal val="ppt_w"/>
                                          </p:val>
                                        </p:tav>
                                        <p:tav tm="100000">
                                          <p:val>
                                            <p:fltVal val="0"/>
                                          </p:val>
                                        </p:tav>
                                      </p:tavLst>
                                    </p:anim>
                                    <p:anim calcmode="lin" valueType="num">
                                      <p:cBhvr>
                                        <p:cTn id="161" dur="500"/>
                                        <p:tgtEl>
                                          <p:spTgt spid="11"/>
                                        </p:tgtEl>
                                        <p:attrNameLst>
                                          <p:attrName>ppt_h</p:attrName>
                                        </p:attrNameLst>
                                      </p:cBhvr>
                                      <p:tavLst>
                                        <p:tav tm="0">
                                          <p:val>
                                            <p:strVal val="ppt_h"/>
                                          </p:val>
                                        </p:tav>
                                        <p:tav tm="100000">
                                          <p:val>
                                            <p:fltVal val="0"/>
                                          </p:val>
                                        </p:tav>
                                      </p:tavLst>
                                    </p:anim>
                                    <p:anim calcmode="lin" valueType="num">
                                      <p:cBhvr>
                                        <p:cTn id="162" dur="500"/>
                                        <p:tgtEl>
                                          <p:spTgt spid="11"/>
                                        </p:tgtEl>
                                        <p:attrNameLst>
                                          <p:attrName>ppt_x</p:attrName>
                                        </p:attrNameLst>
                                      </p:cBhvr>
                                      <p:tavLst>
                                        <p:tav tm="0">
                                          <p:val>
                                            <p:strVal val="ppt_x"/>
                                          </p:val>
                                        </p:tav>
                                        <p:tav tm="100000">
                                          <p:val>
                                            <p:fltVal val="0.5"/>
                                          </p:val>
                                        </p:tav>
                                      </p:tavLst>
                                    </p:anim>
                                    <p:anim calcmode="lin" valueType="num">
                                      <p:cBhvr>
                                        <p:cTn id="163" dur="500"/>
                                        <p:tgtEl>
                                          <p:spTgt spid="11"/>
                                        </p:tgtEl>
                                        <p:attrNameLst>
                                          <p:attrName>ppt_y</p:attrName>
                                        </p:attrNameLst>
                                      </p:cBhvr>
                                      <p:tavLst>
                                        <p:tav tm="0">
                                          <p:val>
                                            <p:strVal val="ppt_y"/>
                                          </p:val>
                                        </p:tav>
                                        <p:tav tm="100000">
                                          <p:val>
                                            <p:fltVal val="0.5"/>
                                          </p:val>
                                        </p:tav>
                                      </p:tavLst>
                                    </p:anim>
                                    <p:set>
                                      <p:cBhvr>
                                        <p:cTn id="164" dur="1" fill="hold">
                                          <p:stCondLst>
                                            <p:cond delay="499"/>
                                          </p:stCondLst>
                                        </p:cTn>
                                        <p:tgtEl>
                                          <p:spTgt spid="11"/>
                                        </p:tgtEl>
                                        <p:attrNameLst>
                                          <p:attrName>style.visibility</p:attrName>
                                        </p:attrNameLst>
                                      </p:cBhvr>
                                      <p:to>
                                        <p:strVal val="hidden"/>
                                      </p:to>
                                    </p:set>
                                  </p:childTnLst>
                                </p:cTn>
                              </p:par>
                              <p:par>
                                <p:cTn id="165" presetID="23" presetClass="exit" presetSubtype="544" fill="hold" grpId="1" nodeType="withEffect">
                                  <p:stCondLst>
                                    <p:cond delay="0"/>
                                  </p:stCondLst>
                                  <p:childTnLst>
                                    <p:anim calcmode="lin" valueType="num">
                                      <p:cBhvr>
                                        <p:cTn id="166" dur="500"/>
                                        <p:tgtEl>
                                          <p:spTgt spid="15"/>
                                        </p:tgtEl>
                                        <p:attrNameLst>
                                          <p:attrName>ppt_w</p:attrName>
                                        </p:attrNameLst>
                                      </p:cBhvr>
                                      <p:tavLst>
                                        <p:tav tm="0">
                                          <p:val>
                                            <p:strVal val="ppt_w"/>
                                          </p:val>
                                        </p:tav>
                                        <p:tav tm="100000">
                                          <p:val>
                                            <p:fltVal val="0"/>
                                          </p:val>
                                        </p:tav>
                                      </p:tavLst>
                                    </p:anim>
                                    <p:anim calcmode="lin" valueType="num">
                                      <p:cBhvr>
                                        <p:cTn id="167" dur="500"/>
                                        <p:tgtEl>
                                          <p:spTgt spid="15"/>
                                        </p:tgtEl>
                                        <p:attrNameLst>
                                          <p:attrName>ppt_h</p:attrName>
                                        </p:attrNameLst>
                                      </p:cBhvr>
                                      <p:tavLst>
                                        <p:tav tm="0">
                                          <p:val>
                                            <p:strVal val="ppt_h"/>
                                          </p:val>
                                        </p:tav>
                                        <p:tav tm="100000">
                                          <p:val>
                                            <p:fltVal val="0"/>
                                          </p:val>
                                        </p:tav>
                                      </p:tavLst>
                                    </p:anim>
                                    <p:anim calcmode="lin" valueType="num">
                                      <p:cBhvr>
                                        <p:cTn id="168" dur="500"/>
                                        <p:tgtEl>
                                          <p:spTgt spid="15"/>
                                        </p:tgtEl>
                                        <p:attrNameLst>
                                          <p:attrName>ppt_x</p:attrName>
                                        </p:attrNameLst>
                                      </p:cBhvr>
                                      <p:tavLst>
                                        <p:tav tm="0">
                                          <p:val>
                                            <p:strVal val="ppt_x"/>
                                          </p:val>
                                        </p:tav>
                                        <p:tav tm="100000">
                                          <p:val>
                                            <p:fltVal val="0.5"/>
                                          </p:val>
                                        </p:tav>
                                      </p:tavLst>
                                    </p:anim>
                                    <p:anim calcmode="lin" valueType="num">
                                      <p:cBhvr>
                                        <p:cTn id="169" dur="500"/>
                                        <p:tgtEl>
                                          <p:spTgt spid="15"/>
                                        </p:tgtEl>
                                        <p:attrNameLst>
                                          <p:attrName>ppt_y</p:attrName>
                                        </p:attrNameLst>
                                      </p:cBhvr>
                                      <p:tavLst>
                                        <p:tav tm="0">
                                          <p:val>
                                            <p:strVal val="ppt_y"/>
                                          </p:val>
                                        </p:tav>
                                        <p:tav tm="100000">
                                          <p:val>
                                            <p:fltVal val="0.5"/>
                                          </p:val>
                                        </p:tav>
                                      </p:tavLst>
                                    </p:anim>
                                    <p:set>
                                      <p:cBhvr>
                                        <p:cTn id="170" dur="1" fill="hold">
                                          <p:stCondLst>
                                            <p:cond delay="499"/>
                                          </p:stCondLst>
                                        </p:cTn>
                                        <p:tgtEl>
                                          <p:spTgt spid="15"/>
                                        </p:tgtEl>
                                        <p:attrNameLst>
                                          <p:attrName>style.visibility</p:attrName>
                                        </p:attrNameLst>
                                      </p:cBhvr>
                                      <p:to>
                                        <p:strVal val="hidden"/>
                                      </p:to>
                                    </p:set>
                                  </p:childTnLst>
                                </p:cTn>
                              </p:par>
                              <p:par>
                                <p:cTn id="171" presetID="23" presetClass="exit" presetSubtype="544" fill="hold" grpId="0" nodeType="withEffect">
                                  <p:stCondLst>
                                    <p:cond delay="0"/>
                                  </p:stCondLst>
                                  <p:childTnLst>
                                    <p:anim calcmode="lin" valueType="num">
                                      <p:cBhvr>
                                        <p:cTn id="172" dur="500"/>
                                        <p:tgtEl>
                                          <p:spTgt spid="16"/>
                                        </p:tgtEl>
                                        <p:attrNameLst>
                                          <p:attrName>ppt_w</p:attrName>
                                        </p:attrNameLst>
                                      </p:cBhvr>
                                      <p:tavLst>
                                        <p:tav tm="0">
                                          <p:val>
                                            <p:strVal val="ppt_w"/>
                                          </p:val>
                                        </p:tav>
                                        <p:tav tm="100000">
                                          <p:val>
                                            <p:fltVal val="0"/>
                                          </p:val>
                                        </p:tav>
                                      </p:tavLst>
                                    </p:anim>
                                    <p:anim calcmode="lin" valueType="num">
                                      <p:cBhvr>
                                        <p:cTn id="173" dur="500"/>
                                        <p:tgtEl>
                                          <p:spTgt spid="16"/>
                                        </p:tgtEl>
                                        <p:attrNameLst>
                                          <p:attrName>ppt_h</p:attrName>
                                        </p:attrNameLst>
                                      </p:cBhvr>
                                      <p:tavLst>
                                        <p:tav tm="0">
                                          <p:val>
                                            <p:strVal val="ppt_h"/>
                                          </p:val>
                                        </p:tav>
                                        <p:tav tm="100000">
                                          <p:val>
                                            <p:fltVal val="0"/>
                                          </p:val>
                                        </p:tav>
                                      </p:tavLst>
                                    </p:anim>
                                    <p:anim calcmode="lin" valueType="num">
                                      <p:cBhvr>
                                        <p:cTn id="174" dur="500"/>
                                        <p:tgtEl>
                                          <p:spTgt spid="16"/>
                                        </p:tgtEl>
                                        <p:attrNameLst>
                                          <p:attrName>ppt_x</p:attrName>
                                        </p:attrNameLst>
                                      </p:cBhvr>
                                      <p:tavLst>
                                        <p:tav tm="0">
                                          <p:val>
                                            <p:strVal val="ppt_x"/>
                                          </p:val>
                                        </p:tav>
                                        <p:tav tm="100000">
                                          <p:val>
                                            <p:fltVal val="0.5"/>
                                          </p:val>
                                        </p:tav>
                                      </p:tavLst>
                                    </p:anim>
                                    <p:anim calcmode="lin" valueType="num">
                                      <p:cBhvr>
                                        <p:cTn id="175" dur="500"/>
                                        <p:tgtEl>
                                          <p:spTgt spid="16"/>
                                        </p:tgtEl>
                                        <p:attrNameLst>
                                          <p:attrName>ppt_y</p:attrName>
                                        </p:attrNameLst>
                                      </p:cBhvr>
                                      <p:tavLst>
                                        <p:tav tm="0">
                                          <p:val>
                                            <p:strVal val="ppt_y"/>
                                          </p:val>
                                        </p:tav>
                                        <p:tav tm="100000">
                                          <p:val>
                                            <p:fltVal val="0.5"/>
                                          </p:val>
                                        </p:tav>
                                      </p:tavLst>
                                    </p:anim>
                                    <p:set>
                                      <p:cBhvr>
                                        <p:cTn id="176" dur="1" fill="hold">
                                          <p:stCondLst>
                                            <p:cond delay="499"/>
                                          </p:stCondLst>
                                        </p:cTn>
                                        <p:tgtEl>
                                          <p:spTgt spid="16"/>
                                        </p:tgtEl>
                                        <p:attrNameLst>
                                          <p:attrName>style.visibility</p:attrName>
                                        </p:attrNameLst>
                                      </p:cBhvr>
                                      <p:to>
                                        <p:strVal val="hidden"/>
                                      </p:to>
                                    </p:set>
                                  </p:childTnLst>
                                </p:cTn>
                              </p:par>
                              <p:par>
                                <p:cTn id="177" presetID="23" presetClass="exit" presetSubtype="544" fill="hold" grpId="2" nodeType="withEffect">
                                  <p:stCondLst>
                                    <p:cond delay="0"/>
                                  </p:stCondLst>
                                  <p:iterate type="lt">
                                    <p:tmPct val="0"/>
                                  </p:iterate>
                                  <p:childTnLst>
                                    <p:anim calcmode="lin" valueType="num">
                                      <p:cBhvr>
                                        <p:cTn id="178" dur="500"/>
                                        <p:tgtEl>
                                          <p:spTgt spid="17"/>
                                        </p:tgtEl>
                                        <p:attrNameLst>
                                          <p:attrName>ppt_w</p:attrName>
                                        </p:attrNameLst>
                                      </p:cBhvr>
                                      <p:tavLst>
                                        <p:tav tm="0">
                                          <p:val>
                                            <p:strVal val="ppt_w"/>
                                          </p:val>
                                        </p:tav>
                                        <p:tav tm="100000">
                                          <p:val>
                                            <p:fltVal val="0"/>
                                          </p:val>
                                        </p:tav>
                                      </p:tavLst>
                                    </p:anim>
                                    <p:anim calcmode="lin" valueType="num">
                                      <p:cBhvr>
                                        <p:cTn id="179" dur="500"/>
                                        <p:tgtEl>
                                          <p:spTgt spid="17"/>
                                        </p:tgtEl>
                                        <p:attrNameLst>
                                          <p:attrName>ppt_h</p:attrName>
                                        </p:attrNameLst>
                                      </p:cBhvr>
                                      <p:tavLst>
                                        <p:tav tm="0">
                                          <p:val>
                                            <p:strVal val="ppt_h"/>
                                          </p:val>
                                        </p:tav>
                                        <p:tav tm="100000">
                                          <p:val>
                                            <p:fltVal val="0"/>
                                          </p:val>
                                        </p:tav>
                                      </p:tavLst>
                                    </p:anim>
                                    <p:anim calcmode="lin" valueType="num">
                                      <p:cBhvr>
                                        <p:cTn id="180" dur="500"/>
                                        <p:tgtEl>
                                          <p:spTgt spid="17"/>
                                        </p:tgtEl>
                                        <p:attrNameLst>
                                          <p:attrName>ppt_x</p:attrName>
                                        </p:attrNameLst>
                                      </p:cBhvr>
                                      <p:tavLst>
                                        <p:tav tm="0">
                                          <p:val>
                                            <p:strVal val="ppt_x"/>
                                          </p:val>
                                        </p:tav>
                                        <p:tav tm="100000">
                                          <p:val>
                                            <p:fltVal val="0.5"/>
                                          </p:val>
                                        </p:tav>
                                      </p:tavLst>
                                    </p:anim>
                                    <p:anim calcmode="lin" valueType="num">
                                      <p:cBhvr>
                                        <p:cTn id="181" dur="500"/>
                                        <p:tgtEl>
                                          <p:spTgt spid="17"/>
                                        </p:tgtEl>
                                        <p:attrNameLst>
                                          <p:attrName>ppt_y</p:attrName>
                                        </p:attrNameLst>
                                      </p:cBhvr>
                                      <p:tavLst>
                                        <p:tav tm="0">
                                          <p:val>
                                            <p:strVal val="ppt_y"/>
                                          </p:val>
                                        </p:tav>
                                        <p:tav tm="100000">
                                          <p:val>
                                            <p:fltVal val="0.5"/>
                                          </p:val>
                                        </p:tav>
                                      </p:tavLst>
                                    </p:anim>
                                    <p:set>
                                      <p:cBhvr>
                                        <p:cTn id="182" dur="1" fill="hold">
                                          <p:stCondLst>
                                            <p:cond delay="499"/>
                                          </p:stCondLst>
                                        </p:cTn>
                                        <p:tgtEl>
                                          <p:spTgt spid="17"/>
                                        </p:tgtEl>
                                        <p:attrNameLst>
                                          <p:attrName>style.visibility</p:attrName>
                                        </p:attrNameLst>
                                      </p:cBhvr>
                                      <p:to>
                                        <p:strVal val="hidden"/>
                                      </p:to>
                                    </p:set>
                                  </p:childTnLst>
                                </p:cTn>
                              </p:par>
                              <p:par>
                                <p:cTn id="183" presetID="23" presetClass="exit" presetSubtype="544" fill="hold" grpId="1" nodeType="withEffect">
                                  <p:stCondLst>
                                    <p:cond delay="0"/>
                                  </p:stCondLst>
                                  <p:childTnLst>
                                    <p:anim calcmode="lin" valueType="num">
                                      <p:cBhvr>
                                        <p:cTn id="184" dur="500"/>
                                        <p:tgtEl>
                                          <p:spTgt spid="20"/>
                                        </p:tgtEl>
                                        <p:attrNameLst>
                                          <p:attrName>ppt_w</p:attrName>
                                        </p:attrNameLst>
                                      </p:cBhvr>
                                      <p:tavLst>
                                        <p:tav tm="0">
                                          <p:val>
                                            <p:strVal val="ppt_w"/>
                                          </p:val>
                                        </p:tav>
                                        <p:tav tm="100000">
                                          <p:val>
                                            <p:fltVal val="0"/>
                                          </p:val>
                                        </p:tav>
                                      </p:tavLst>
                                    </p:anim>
                                    <p:anim calcmode="lin" valueType="num">
                                      <p:cBhvr>
                                        <p:cTn id="185" dur="500"/>
                                        <p:tgtEl>
                                          <p:spTgt spid="20"/>
                                        </p:tgtEl>
                                        <p:attrNameLst>
                                          <p:attrName>ppt_h</p:attrName>
                                        </p:attrNameLst>
                                      </p:cBhvr>
                                      <p:tavLst>
                                        <p:tav tm="0">
                                          <p:val>
                                            <p:strVal val="ppt_h"/>
                                          </p:val>
                                        </p:tav>
                                        <p:tav tm="100000">
                                          <p:val>
                                            <p:fltVal val="0"/>
                                          </p:val>
                                        </p:tav>
                                      </p:tavLst>
                                    </p:anim>
                                    <p:anim calcmode="lin" valueType="num">
                                      <p:cBhvr>
                                        <p:cTn id="186" dur="500"/>
                                        <p:tgtEl>
                                          <p:spTgt spid="20"/>
                                        </p:tgtEl>
                                        <p:attrNameLst>
                                          <p:attrName>ppt_x</p:attrName>
                                        </p:attrNameLst>
                                      </p:cBhvr>
                                      <p:tavLst>
                                        <p:tav tm="0">
                                          <p:val>
                                            <p:strVal val="ppt_x"/>
                                          </p:val>
                                        </p:tav>
                                        <p:tav tm="100000">
                                          <p:val>
                                            <p:fltVal val="0.5"/>
                                          </p:val>
                                        </p:tav>
                                      </p:tavLst>
                                    </p:anim>
                                    <p:anim calcmode="lin" valueType="num">
                                      <p:cBhvr>
                                        <p:cTn id="187" dur="500"/>
                                        <p:tgtEl>
                                          <p:spTgt spid="20"/>
                                        </p:tgtEl>
                                        <p:attrNameLst>
                                          <p:attrName>ppt_y</p:attrName>
                                        </p:attrNameLst>
                                      </p:cBhvr>
                                      <p:tavLst>
                                        <p:tav tm="0">
                                          <p:val>
                                            <p:strVal val="ppt_y"/>
                                          </p:val>
                                        </p:tav>
                                        <p:tav tm="100000">
                                          <p:val>
                                            <p:fltVal val="0.5"/>
                                          </p:val>
                                        </p:tav>
                                      </p:tavLst>
                                    </p:anim>
                                    <p:set>
                                      <p:cBhvr>
                                        <p:cTn id="188" dur="1" fill="hold">
                                          <p:stCondLst>
                                            <p:cond delay="499"/>
                                          </p:stCondLst>
                                        </p:cTn>
                                        <p:tgtEl>
                                          <p:spTgt spid="20"/>
                                        </p:tgtEl>
                                        <p:attrNameLst>
                                          <p:attrName>style.visibility</p:attrName>
                                        </p:attrNameLst>
                                      </p:cBhvr>
                                      <p:to>
                                        <p:strVal val="hidden"/>
                                      </p:to>
                                    </p:set>
                                  </p:childTnLst>
                                </p:cTn>
                              </p:par>
                              <p:par>
                                <p:cTn id="189" presetID="23" presetClass="exit" presetSubtype="544" fill="hold" grpId="2" nodeType="withEffect">
                                  <p:stCondLst>
                                    <p:cond delay="0"/>
                                  </p:stCondLst>
                                  <p:iterate type="lt">
                                    <p:tmPct val="0"/>
                                  </p:iterate>
                                  <p:childTnLst>
                                    <p:anim calcmode="lin" valueType="num">
                                      <p:cBhvr>
                                        <p:cTn id="190" dur="500"/>
                                        <p:tgtEl>
                                          <p:spTgt spid="21"/>
                                        </p:tgtEl>
                                        <p:attrNameLst>
                                          <p:attrName>ppt_w</p:attrName>
                                        </p:attrNameLst>
                                      </p:cBhvr>
                                      <p:tavLst>
                                        <p:tav tm="0">
                                          <p:val>
                                            <p:strVal val="ppt_w"/>
                                          </p:val>
                                        </p:tav>
                                        <p:tav tm="100000">
                                          <p:val>
                                            <p:fltVal val="0"/>
                                          </p:val>
                                        </p:tav>
                                      </p:tavLst>
                                    </p:anim>
                                    <p:anim calcmode="lin" valueType="num">
                                      <p:cBhvr>
                                        <p:cTn id="191" dur="500"/>
                                        <p:tgtEl>
                                          <p:spTgt spid="21"/>
                                        </p:tgtEl>
                                        <p:attrNameLst>
                                          <p:attrName>ppt_h</p:attrName>
                                        </p:attrNameLst>
                                      </p:cBhvr>
                                      <p:tavLst>
                                        <p:tav tm="0">
                                          <p:val>
                                            <p:strVal val="ppt_h"/>
                                          </p:val>
                                        </p:tav>
                                        <p:tav tm="100000">
                                          <p:val>
                                            <p:fltVal val="0"/>
                                          </p:val>
                                        </p:tav>
                                      </p:tavLst>
                                    </p:anim>
                                    <p:anim calcmode="lin" valueType="num">
                                      <p:cBhvr>
                                        <p:cTn id="192" dur="500"/>
                                        <p:tgtEl>
                                          <p:spTgt spid="21"/>
                                        </p:tgtEl>
                                        <p:attrNameLst>
                                          <p:attrName>ppt_x</p:attrName>
                                        </p:attrNameLst>
                                      </p:cBhvr>
                                      <p:tavLst>
                                        <p:tav tm="0">
                                          <p:val>
                                            <p:strVal val="ppt_x"/>
                                          </p:val>
                                        </p:tav>
                                        <p:tav tm="100000">
                                          <p:val>
                                            <p:fltVal val="0.5"/>
                                          </p:val>
                                        </p:tav>
                                      </p:tavLst>
                                    </p:anim>
                                    <p:anim calcmode="lin" valueType="num">
                                      <p:cBhvr>
                                        <p:cTn id="193" dur="500"/>
                                        <p:tgtEl>
                                          <p:spTgt spid="21"/>
                                        </p:tgtEl>
                                        <p:attrNameLst>
                                          <p:attrName>ppt_y</p:attrName>
                                        </p:attrNameLst>
                                      </p:cBhvr>
                                      <p:tavLst>
                                        <p:tav tm="0">
                                          <p:val>
                                            <p:strVal val="ppt_y"/>
                                          </p:val>
                                        </p:tav>
                                        <p:tav tm="100000">
                                          <p:val>
                                            <p:fltVal val="0.5"/>
                                          </p:val>
                                        </p:tav>
                                      </p:tavLst>
                                    </p:anim>
                                    <p:set>
                                      <p:cBhvr>
                                        <p:cTn id="194" dur="1" fill="hold">
                                          <p:stCondLst>
                                            <p:cond delay="499"/>
                                          </p:stCondLst>
                                        </p:cTn>
                                        <p:tgtEl>
                                          <p:spTgt spid="21"/>
                                        </p:tgtEl>
                                        <p:attrNameLst>
                                          <p:attrName>style.visibility</p:attrName>
                                        </p:attrNameLst>
                                      </p:cBhvr>
                                      <p:to>
                                        <p:strVal val="hidden"/>
                                      </p:to>
                                    </p:set>
                                  </p:childTnLst>
                                </p:cTn>
                              </p:par>
                              <p:par>
                                <p:cTn id="195" presetID="12" presetClass="entr" presetSubtype="8" fill="hold" grpId="0" nodeType="withEffect">
                                  <p:stCondLst>
                                    <p:cond delay="400"/>
                                  </p:stCondLst>
                                  <p:childTnLst>
                                    <p:set>
                                      <p:cBhvr>
                                        <p:cTn id="196" dur="1" fill="hold">
                                          <p:stCondLst>
                                            <p:cond delay="0"/>
                                          </p:stCondLst>
                                        </p:cTn>
                                        <p:tgtEl>
                                          <p:spTgt spid="19"/>
                                        </p:tgtEl>
                                        <p:attrNameLst>
                                          <p:attrName>style.visibility</p:attrName>
                                        </p:attrNameLst>
                                      </p:cBhvr>
                                      <p:to>
                                        <p:strVal val="visible"/>
                                      </p:to>
                                    </p:set>
                                    <p:anim calcmode="lin" valueType="num">
                                      <p:cBhvr additive="base">
                                        <p:cTn id="197" dur="500"/>
                                        <p:tgtEl>
                                          <p:spTgt spid="19"/>
                                        </p:tgtEl>
                                        <p:attrNameLst>
                                          <p:attrName>ppt_x</p:attrName>
                                        </p:attrNameLst>
                                      </p:cBhvr>
                                      <p:tavLst>
                                        <p:tav tm="0">
                                          <p:val>
                                            <p:strVal val="#ppt_x-#ppt_w*1.125000"/>
                                          </p:val>
                                        </p:tav>
                                        <p:tav tm="100000">
                                          <p:val>
                                            <p:strVal val="#ppt_x"/>
                                          </p:val>
                                        </p:tav>
                                      </p:tavLst>
                                    </p:anim>
                                    <p:animEffect transition="in" filter="wipe(right)">
                                      <p:cBhvr>
                                        <p:cTn id="1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8" grpId="0"/>
      <p:bldP spid="9" grpId="0"/>
      <p:bldP spid="10" grpId="0"/>
      <p:bldP spid="10" grpId="1"/>
      <p:bldP spid="10" grpId="2"/>
      <p:bldP spid="3" grpId="0"/>
      <p:bldP spid="3" grpId="1"/>
      <p:bldP spid="6" grpId="0"/>
      <p:bldP spid="6" grpId="1"/>
      <p:bldP spid="5" grpId="0"/>
      <p:bldP spid="5" grpId="1"/>
      <p:bldP spid="11" grpId="0" animBg="1"/>
      <p:bldP spid="11" grpId="1" animBg="1"/>
      <p:bldP spid="12" grpId="0"/>
      <p:bldP spid="12" grpId="1"/>
      <p:bldP spid="13" grpId="0"/>
      <p:bldP spid="13" grpId="1"/>
      <p:bldP spid="14" grpId="0"/>
      <p:bldP spid="14" grpId="1"/>
      <p:bldP spid="15" grpId="0" animBg="1"/>
      <p:bldP spid="15" grpId="1" animBg="1"/>
      <p:bldP spid="18" grpId="0"/>
      <p:bldP spid="18" grpId="1"/>
      <p:bldP spid="18" grpId="2"/>
      <p:bldP spid="19" grpId="0"/>
      <p:bldP spid="16" grpId="0"/>
      <p:bldP spid="16" grpId="1"/>
      <p:bldP spid="17" grpId="0"/>
      <p:bldP spid="17" grpId="1"/>
      <p:bldP spid="17" grpId="2"/>
      <p:bldP spid="20" grpId="0"/>
      <p:bldP spid="20" grpId="1"/>
      <p:bldP spid="21" grpId="0"/>
      <p:bldP spid="21" grpId="1"/>
      <p:bldP spid="21" grpId="2"/>
      <p:bldP spid="21" grpId="3"/>
      <p:bldP spid="21" grpId="4"/>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Total solar eclipses occur when the Moon crosses the Earth-Sun line at close distances.">
            <a:extLst>
              <a:ext uri="{FF2B5EF4-FFF2-40B4-BE49-F238E27FC236}">
                <a16:creationId xmlns:a16="http://schemas.microsoft.com/office/drawing/2014/main" id="{970206E2-0417-4045-BB40-160B9273C64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6604" r="7964"/>
          <a:stretch/>
        </p:blipFill>
        <p:spPr bwMode="auto">
          <a:xfrm>
            <a:off x="-1" y="0"/>
            <a:ext cx="9144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2">
            <a:extLst>
              <a:ext uri="{FF2B5EF4-FFF2-40B4-BE49-F238E27FC236}">
                <a16:creationId xmlns:a16="http://schemas.microsoft.com/office/drawing/2014/main" id="{8159B207-AFD3-E021-8E3A-E3FC960B7470}"/>
              </a:ext>
            </a:extLst>
          </p:cNvPr>
          <p:cNvSpPr txBox="1">
            <a:spLocks noChangeArrowheads="1"/>
          </p:cNvSpPr>
          <p:nvPr/>
        </p:nvSpPr>
        <p:spPr bwMode="auto">
          <a:xfrm>
            <a:off x="4497859" y="217537"/>
            <a:ext cx="253313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200" b="1" kern="0" dirty="0">
                <a:ln w="17780" cmpd="sng">
                  <a:solidFill>
                    <a:srgbClr val="FFFFFF"/>
                  </a:solidFill>
                  <a:prstDash val="solid"/>
                  <a:miter lim="800000"/>
                </a:ln>
                <a:solidFill>
                  <a:srgbClr val="FF6600"/>
                </a:solidFill>
                <a:effectLst>
                  <a:glow rad="101600">
                    <a:srgbClr val="000000"/>
                  </a:glow>
                  <a:outerShdw blurRad="50800" algn="tl" rotWithShape="0">
                    <a:srgbClr val="000000"/>
                  </a:outerShdw>
                </a:effectLst>
                <a:latin typeface="Calibri" panose="020F0502020204030204" pitchFamily="34" charset="0"/>
              </a:rPr>
              <a:t>the Israelites</a:t>
            </a:r>
            <a:endParaRPr kumimoji="0" lang="en-US" altLang="en-US" sz="3200" b="1" i="0" u="none" strike="noStrike" kern="0" cap="none" spc="0" normalizeH="0" baseline="0" noProof="0" dirty="0">
              <a:ln w="17780" cmpd="sng">
                <a:solidFill>
                  <a:srgbClr val="FFFFFF"/>
                </a:solidFill>
                <a:prstDash val="solid"/>
                <a:miter lim="800000"/>
              </a:ln>
              <a:solidFill>
                <a:srgbClr val="FF6600"/>
              </a:solidFill>
              <a:effectLst>
                <a:glow rad="101600">
                  <a:srgbClr val="000000"/>
                </a:glow>
                <a:outerShdw blurRad="50800" algn="tl" rotWithShape="0">
                  <a:srgbClr val="000000"/>
                </a:outerShdw>
              </a:effectLst>
              <a:uLnTx/>
              <a:uFillTx/>
              <a:latin typeface="Calibri" panose="020F0502020204030204" pitchFamily="34" charset="0"/>
            </a:endParaRPr>
          </a:p>
        </p:txBody>
      </p:sp>
      <p:sp>
        <p:nvSpPr>
          <p:cNvPr id="13" name="Title 1">
            <a:extLst>
              <a:ext uri="{FF2B5EF4-FFF2-40B4-BE49-F238E27FC236}">
                <a16:creationId xmlns:a16="http://schemas.microsoft.com/office/drawing/2014/main" id="{905669E0-0D16-D7C6-CF9E-B8FBD80AF125}"/>
              </a:ext>
            </a:extLst>
          </p:cNvPr>
          <p:cNvSpPr txBox="1">
            <a:spLocks/>
          </p:cNvSpPr>
          <p:nvPr/>
        </p:nvSpPr>
        <p:spPr>
          <a:xfrm>
            <a:off x="4512414" y="675228"/>
            <a:ext cx="2520778"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witnesses</a:t>
            </a:r>
          </a:p>
        </p:txBody>
      </p:sp>
      <p:sp>
        <p:nvSpPr>
          <p:cNvPr id="14" name="Title 1">
            <a:extLst>
              <a:ext uri="{FF2B5EF4-FFF2-40B4-BE49-F238E27FC236}">
                <a16:creationId xmlns:a16="http://schemas.microsoft.com/office/drawing/2014/main" id="{69A78FA6-1CCD-DA01-8A8D-62F1539A8D95}"/>
              </a:ext>
            </a:extLst>
          </p:cNvPr>
          <p:cNvSpPr txBox="1">
            <a:spLocks/>
          </p:cNvSpPr>
          <p:nvPr/>
        </p:nvSpPr>
        <p:spPr>
          <a:xfrm>
            <a:off x="6162452" y="1283249"/>
            <a:ext cx="2042313"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servant</a:t>
            </a:r>
          </a:p>
        </p:txBody>
      </p:sp>
      <p:sp>
        <p:nvSpPr>
          <p:cNvPr id="16" name="Title 1">
            <a:extLst>
              <a:ext uri="{FF2B5EF4-FFF2-40B4-BE49-F238E27FC236}">
                <a16:creationId xmlns:a16="http://schemas.microsoft.com/office/drawing/2014/main" id="{F7B51403-9347-644C-29EE-20D812EE32AF}"/>
              </a:ext>
            </a:extLst>
          </p:cNvPr>
          <p:cNvSpPr txBox="1">
            <a:spLocks/>
          </p:cNvSpPr>
          <p:nvPr/>
        </p:nvSpPr>
        <p:spPr>
          <a:xfrm>
            <a:off x="2083442" y="2499186"/>
            <a:ext cx="4893276"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know and believe Me</a:t>
            </a:r>
          </a:p>
        </p:txBody>
      </p:sp>
      <p:sp>
        <p:nvSpPr>
          <p:cNvPr id="18" name="Title 1">
            <a:extLst>
              <a:ext uri="{FF2B5EF4-FFF2-40B4-BE49-F238E27FC236}">
                <a16:creationId xmlns:a16="http://schemas.microsoft.com/office/drawing/2014/main" id="{1F4DFAFF-9CF1-0404-D844-9692E347D1C8}"/>
              </a:ext>
            </a:extLst>
          </p:cNvPr>
          <p:cNvSpPr txBox="1">
            <a:spLocks/>
          </p:cNvSpPr>
          <p:nvPr/>
        </p:nvSpPr>
        <p:spPr>
          <a:xfrm>
            <a:off x="657433" y="3112041"/>
            <a:ext cx="536283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understand that I am He</a:t>
            </a:r>
          </a:p>
        </p:txBody>
      </p:sp>
      <p:sp>
        <p:nvSpPr>
          <p:cNvPr id="4" name="Main">
            <a:extLst>
              <a:ext uri="{FF2B5EF4-FFF2-40B4-BE49-F238E27FC236}">
                <a16:creationId xmlns:a16="http://schemas.microsoft.com/office/drawing/2014/main" id="{F8EB9B86-E624-547F-D2F9-4C61B6F0CD22}"/>
              </a:ext>
            </a:extLst>
          </p:cNvPr>
          <p:cNvSpPr>
            <a:spLocks noGrp="1" noChangeArrowheads="1"/>
          </p:cNvSpPr>
          <p:nvPr>
            <p:ph type="title"/>
          </p:nvPr>
        </p:nvSpPr>
        <p:spPr>
          <a:xfrm>
            <a:off x="569724" y="549876"/>
            <a:ext cx="8004553" cy="5758249"/>
          </a:xfrm>
        </p:spPr>
        <p:txBody>
          <a:bodyPr>
            <a:scene3d>
              <a:camera prst="orthographicFront"/>
              <a:lightRig rig="flat" dir="t"/>
            </a:scene3d>
            <a:sp3d extrusionH="57150" prstMaterial="plastic">
              <a:bevelT w="38100" h="38100"/>
            </a:sp3d>
          </a:bodyPr>
          <a:lstStyle/>
          <a:p>
            <a:pPr eaLnBrk="1" hangingPunct="1"/>
            <a: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"You are My witnesses," </a:t>
            </a:r>
            <a:b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says the LORD, "And My servant </a:t>
            </a:r>
            <a:b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whom I have chosen, That you </a:t>
            </a:r>
            <a:b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may know and believe Me, And </a:t>
            </a:r>
            <a:b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understand that I am He. Before Me there was no God formed, Nor shall there be after Me. I, even I, am </a:t>
            </a:r>
            <a:b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LORD, And besides Me there </a:t>
            </a:r>
            <a:b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0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is no savior." </a:t>
            </a:r>
            <a:r>
              <a:rPr lang="en-US" altLang="en-US" sz="32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t>
            </a:r>
            <a:r>
              <a:rPr lang="en-US" altLang="en-US" sz="3200" b="1" i="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Isaiah 43:10-11</a:t>
            </a:r>
            <a:r>
              <a:rPr lang="en-US" altLang="en-US" sz="4000" b="1" i="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p>
        </p:txBody>
      </p:sp>
      <p:sp>
        <p:nvSpPr>
          <p:cNvPr id="9" name="Rectangle 2">
            <a:extLst>
              <a:ext uri="{FF2B5EF4-FFF2-40B4-BE49-F238E27FC236}">
                <a16:creationId xmlns:a16="http://schemas.microsoft.com/office/drawing/2014/main" id="{F84FDAF1-0622-A315-5637-A32BD21A9EE6}"/>
              </a:ext>
            </a:extLst>
          </p:cNvPr>
          <p:cNvSpPr txBox="1">
            <a:spLocks noChangeArrowheads="1"/>
          </p:cNvSpPr>
          <p:nvPr/>
        </p:nvSpPr>
        <p:spPr bwMode="auto">
          <a:xfrm>
            <a:off x="4076700" y="3005139"/>
            <a:ext cx="2051182" cy="845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 He</a:t>
            </a:r>
          </a:p>
        </p:txBody>
      </p:sp>
      <p:sp>
        <p:nvSpPr>
          <p:cNvPr id="12" name="Rectangle 2">
            <a:extLst>
              <a:ext uri="{FF2B5EF4-FFF2-40B4-BE49-F238E27FC236}">
                <a16:creationId xmlns:a16="http://schemas.microsoft.com/office/drawing/2014/main" id="{52C7FB26-D97B-8567-CFB4-FF1E6880A67F}"/>
              </a:ext>
            </a:extLst>
          </p:cNvPr>
          <p:cNvSpPr txBox="1">
            <a:spLocks noChangeArrowheads="1"/>
          </p:cNvSpPr>
          <p:nvPr/>
        </p:nvSpPr>
        <p:spPr bwMode="auto">
          <a:xfrm>
            <a:off x="6145425" y="1222553"/>
            <a:ext cx="259384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200" b="1" kern="0" dirty="0">
                <a:ln w="17780" cmpd="sng">
                  <a:solidFill>
                    <a:srgbClr val="FFFFFF"/>
                  </a:solidFill>
                  <a:prstDash val="solid"/>
                  <a:miter lim="800000"/>
                </a:ln>
                <a:solidFill>
                  <a:srgbClr val="FF6600"/>
                </a:solidFill>
                <a:effectLst>
                  <a:glow rad="101600">
                    <a:srgbClr val="000000"/>
                  </a:glow>
                  <a:outerShdw blurRad="50800" algn="tl" rotWithShape="0">
                    <a:srgbClr val="000000"/>
                  </a:outerShdw>
                </a:effectLst>
                <a:latin typeface="Calibri" panose="020F0502020204030204" pitchFamily="34" charset="0"/>
              </a:rPr>
              <a:t>the prophet</a:t>
            </a:r>
            <a:endParaRPr kumimoji="0" lang="en-US" altLang="en-US" sz="3200" b="1" i="0" u="none" strike="noStrike" kern="0" cap="none" spc="0" normalizeH="0" baseline="0" noProof="0" dirty="0">
              <a:ln w="17780" cmpd="sng">
                <a:solidFill>
                  <a:srgbClr val="FFFFFF"/>
                </a:solidFill>
                <a:prstDash val="solid"/>
                <a:miter lim="800000"/>
              </a:ln>
              <a:solidFill>
                <a:srgbClr val="FF6600"/>
              </a:solidFill>
              <a:effectLst>
                <a:glow rad="101600">
                  <a:srgbClr val="000000"/>
                </a:glow>
                <a:outerShdw blurRad="50800" algn="tl" rotWithShape="0">
                  <a:srgbClr val="000000"/>
                </a:outerShdw>
              </a:effectLst>
              <a:uLnTx/>
              <a:uFillTx/>
              <a:latin typeface="Calibri" panose="020F0502020204030204" pitchFamily="34" charset="0"/>
            </a:endParaRPr>
          </a:p>
        </p:txBody>
      </p:sp>
      <p:sp>
        <p:nvSpPr>
          <p:cNvPr id="15" name="Rounded Rectangle 10">
            <a:extLst>
              <a:ext uri="{FF2B5EF4-FFF2-40B4-BE49-F238E27FC236}">
                <a16:creationId xmlns:a16="http://schemas.microsoft.com/office/drawing/2014/main" id="{46B6F802-9A34-9452-8B18-C2426ACC1753}"/>
              </a:ext>
            </a:extLst>
          </p:cNvPr>
          <p:cNvSpPr/>
          <p:nvPr/>
        </p:nvSpPr>
        <p:spPr>
          <a:xfrm>
            <a:off x="1144497" y="2557849"/>
            <a:ext cx="1068946" cy="591466"/>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17" name="Rectangle 2">
            <a:extLst>
              <a:ext uri="{FF2B5EF4-FFF2-40B4-BE49-F238E27FC236}">
                <a16:creationId xmlns:a16="http://schemas.microsoft.com/office/drawing/2014/main" id="{8823CAC8-01A4-0848-4248-FCC75AC885D4}"/>
              </a:ext>
            </a:extLst>
          </p:cNvPr>
          <p:cNvSpPr txBox="1">
            <a:spLocks noChangeArrowheads="1"/>
          </p:cNvSpPr>
          <p:nvPr/>
        </p:nvSpPr>
        <p:spPr bwMode="auto">
          <a:xfrm>
            <a:off x="2026840" y="2436466"/>
            <a:ext cx="5010600" cy="7663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know and believe Me</a:t>
            </a:r>
            <a:endParaRPr kumimoji="0" lang="en-US" altLang="en-US" sz="40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9" name="Rectangle 2">
            <a:extLst>
              <a:ext uri="{FF2B5EF4-FFF2-40B4-BE49-F238E27FC236}">
                <a16:creationId xmlns:a16="http://schemas.microsoft.com/office/drawing/2014/main" id="{34974AA8-947F-3695-645B-26E5E39B357B}"/>
              </a:ext>
            </a:extLst>
          </p:cNvPr>
          <p:cNvSpPr txBox="1">
            <a:spLocks noChangeArrowheads="1"/>
          </p:cNvSpPr>
          <p:nvPr/>
        </p:nvSpPr>
        <p:spPr bwMode="auto">
          <a:xfrm>
            <a:off x="479323" y="3041682"/>
            <a:ext cx="5711543" cy="775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understand that I am He</a:t>
            </a:r>
            <a:endParaRPr kumimoji="0" lang="en-US" altLang="en-US" sz="40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1" name="Rectangle 2">
            <a:extLst>
              <a:ext uri="{FF2B5EF4-FFF2-40B4-BE49-F238E27FC236}">
                <a16:creationId xmlns:a16="http://schemas.microsoft.com/office/drawing/2014/main" id="{7C839CE1-AD08-B152-F053-5BF70F3BF21B}"/>
              </a:ext>
            </a:extLst>
          </p:cNvPr>
          <p:cNvSpPr txBox="1">
            <a:spLocks noChangeArrowheads="1"/>
          </p:cNvSpPr>
          <p:nvPr/>
        </p:nvSpPr>
        <p:spPr bwMode="auto">
          <a:xfrm>
            <a:off x="1112108" y="2441752"/>
            <a:ext cx="1166397" cy="748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may</a:t>
            </a:r>
          </a:p>
        </p:txBody>
      </p:sp>
      <p:sp>
        <p:nvSpPr>
          <p:cNvPr id="29" name="Title 1">
            <a:extLst>
              <a:ext uri="{FF2B5EF4-FFF2-40B4-BE49-F238E27FC236}">
                <a16:creationId xmlns:a16="http://schemas.microsoft.com/office/drawing/2014/main" id="{643248A7-729F-A852-33B5-216519F2F406}"/>
              </a:ext>
            </a:extLst>
          </p:cNvPr>
          <p:cNvSpPr txBox="1">
            <a:spLocks/>
          </p:cNvSpPr>
          <p:nvPr/>
        </p:nvSpPr>
        <p:spPr>
          <a:xfrm>
            <a:off x="6593175" y="4760538"/>
            <a:ext cx="1711075"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savior</a:t>
            </a:r>
          </a:p>
        </p:txBody>
      </p:sp>
      <p:sp>
        <p:nvSpPr>
          <p:cNvPr id="31" name="Rectangle 2">
            <a:extLst>
              <a:ext uri="{FF2B5EF4-FFF2-40B4-BE49-F238E27FC236}">
                <a16:creationId xmlns:a16="http://schemas.microsoft.com/office/drawing/2014/main" id="{DD5190A5-BFE8-9495-CDE3-D153963CD692}"/>
              </a:ext>
            </a:extLst>
          </p:cNvPr>
          <p:cNvSpPr txBox="1">
            <a:spLocks noChangeArrowheads="1"/>
          </p:cNvSpPr>
          <p:nvPr/>
        </p:nvSpPr>
        <p:spPr bwMode="auto">
          <a:xfrm>
            <a:off x="2413132" y="457552"/>
            <a:ext cx="4317736" cy="15819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reezing" dir="t"/>
            </a:scene3d>
            <a:sp3d extrusionH="57150" contourW="12700" prstMaterial="plastic">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9600" b="1" i="0" u="none" strike="noStrike" kern="0" cap="none" spc="0" normalizeH="0" baseline="0" noProof="0" dirty="0">
                <a:ln w="3175" cmpd="sng">
                  <a:solidFill>
                    <a:srgbClr val="FFFFFF"/>
                  </a:solidFill>
                  <a:prstDash val="solid"/>
                  <a:miter lim="800000"/>
                </a:ln>
                <a:solidFill>
                  <a:srgbClr val="66CCFF"/>
                </a:solidFill>
                <a:effectLst>
                  <a:glow rad="101600">
                    <a:srgbClr val="000000"/>
                  </a:glow>
                  <a:outerShdw blurRad="50800" algn="tl" rotWithShape="0">
                    <a:srgbClr val="000000"/>
                  </a:outerShdw>
                </a:effectLst>
                <a:uLnTx/>
                <a:uFillTx/>
                <a:latin typeface="BlackChancery" pitchFamily="2" charset="0"/>
              </a:rPr>
              <a:t>Eternal</a:t>
            </a:r>
          </a:p>
        </p:txBody>
      </p:sp>
      <p:sp>
        <p:nvSpPr>
          <p:cNvPr id="28" name="Final">
            <a:extLst>
              <a:ext uri="{FF2B5EF4-FFF2-40B4-BE49-F238E27FC236}">
                <a16:creationId xmlns:a16="http://schemas.microsoft.com/office/drawing/2014/main" id="{BA4840C4-23C2-8711-6655-6085360EA020}"/>
              </a:ext>
            </a:extLst>
          </p:cNvPr>
          <p:cNvSpPr txBox="1">
            <a:spLocks noChangeArrowheads="1"/>
          </p:cNvSpPr>
          <p:nvPr/>
        </p:nvSpPr>
        <p:spPr bwMode="auto">
          <a:xfrm>
            <a:off x="420786" y="1600199"/>
            <a:ext cx="8302428" cy="39109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prstMaterial="plastic">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dirty="0">
                <a:solidFill>
                  <a:srgbClr val="CC9900"/>
                </a:solidFill>
                <a:effectLst>
                  <a:glow rad="101600">
                    <a:schemeClr val="tx1"/>
                  </a:glow>
                </a:effectLst>
                <a:latin typeface="Calibri" panose="020F0502020204030204" pitchFamily="34" charset="0"/>
                <a:ea typeface="+mn-ea"/>
                <a:cs typeface="Calibri" panose="020F0502020204030204" pitchFamily="34" charset="0"/>
              </a:rPr>
              <a:t>Before Me there was no God formed, Nor shall there be after Me</a:t>
            </a:r>
            <a:br>
              <a:rPr lang="en-US" altLang="en-US" sz="4000" b="1" dirty="0">
                <a:solidFill>
                  <a:srgbClr val="CC9900"/>
                </a:solidFill>
                <a:effectLst>
                  <a:glow rad="101600">
                    <a:schemeClr val="tx1"/>
                  </a:glow>
                </a:effectLst>
                <a:latin typeface="Calibri" panose="020F0502020204030204" pitchFamily="34" charset="0"/>
                <a:ea typeface="+mn-ea"/>
                <a:cs typeface="Calibri" panose="020F0502020204030204" pitchFamily="34" charset="0"/>
              </a:rPr>
            </a:br>
            <a:br>
              <a:rPr lang="en-US" altLang="en-US" sz="4000" b="1" dirty="0">
                <a:solidFill>
                  <a:srgbClr val="CC9900"/>
                </a:solidFill>
                <a:effectLst>
                  <a:glow rad="101600">
                    <a:schemeClr val="tx1"/>
                  </a:glow>
                </a:effectLst>
                <a:latin typeface="Calibri" panose="020F0502020204030204" pitchFamily="34" charset="0"/>
                <a:ea typeface="+mn-ea"/>
                <a:cs typeface="Calibri" panose="020F0502020204030204" pitchFamily="34" charset="0"/>
              </a:rPr>
            </a:br>
            <a:br>
              <a:rPr lang="en-US" altLang="en-US" sz="4000" b="1" dirty="0">
                <a:solidFill>
                  <a:srgbClr val="CC9900"/>
                </a:solidFill>
                <a:effectLst>
                  <a:glow rad="101600">
                    <a:schemeClr val="tx1"/>
                  </a:glow>
                </a:effectLst>
                <a:latin typeface="Calibri" panose="020F0502020204030204" pitchFamily="34" charset="0"/>
                <a:ea typeface="+mn-ea"/>
                <a:cs typeface="Calibri" panose="020F0502020204030204" pitchFamily="34" charset="0"/>
              </a:rPr>
            </a:br>
            <a:r>
              <a:rPr lang="en-US" altLang="en-US" sz="4000" b="1" dirty="0">
                <a:solidFill>
                  <a:srgbClr val="CC9900"/>
                </a:solidFill>
                <a:effectLst>
                  <a:glow rad="101600">
                    <a:schemeClr val="tx1"/>
                  </a:glow>
                </a:effectLst>
                <a:latin typeface="Calibri" panose="020F0502020204030204" pitchFamily="34" charset="0"/>
                <a:ea typeface="+mn-ea"/>
                <a:cs typeface="Calibri" panose="020F0502020204030204" pitchFamily="34" charset="0"/>
              </a:rPr>
              <a:t>I, even I, am the LORD, </a:t>
            </a:r>
            <a:br>
              <a:rPr lang="en-US" altLang="en-US" sz="4000" b="1" dirty="0">
                <a:solidFill>
                  <a:srgbClr val="CC9900"/>
                </a:solidFill>
                <a:effectLst>
                  <a:glow rad="101600">
                    <a:schemeClr val="tx1"/>
                  </a:glow>
                </a:effectLst>
                <a:latin typeface="Calibri" panose="020F0502020204030204" pitchFamily="34" charset="0"/>
                <a:ea typeface="+mn-ea"/>
                <a:cs typeface="Calibri" panose="020F0502020204030204" pitchFamily="34" charset="0"/>
              </a:rPr>
            </a:br>
            <a:r>
              <a:rPr lang="en-US" altLang="en-US" sz="4000" b="1" dirty="0">
                <a:solidFill>
                  <a:srgbClr val="CC9900"/>
                </a:solidFill>
                <a:effectLst>
                  <a:glow rad="101600">
                    <a:schemeClr val="tx1"/>
                  </a:glow>
                </a:effectLst>
                <a:latin typeface="Calibri" panose="020F0502020204030204" pitchFamily="34" charset="0"/>
                <a:ea typeface="+mn-ea"/>
                <a:cs typeface="Calibri" panose="020F0502020204030204" pitchFamily="34" charset="0"/>
              </a:rPr>
              <a:t>And besides Me there is no savior.</a:t>
            </a:r>
          </a:p>
        </p:txBody>
      </p:sp>
      <p:sp>
        <p:nvSpPr>
          <p:cNvPr id="20" name="Rectangle 2">
            <a:extLst>
              <a:ext uri="{FF2B5EF4-FFF2-40B4-BE49-F238E27FC236}">
                <a16:creationId xmlns:a16="http://schemas.microsoft.com/office/drawing/2014/main" id="{672A9E25-55D4-5D83-CEFA-308BAB4D7832}"/>
              </a:ext>
            </a:extLst>
          </p:cNvPr>
          <p:cNvSpPr txBox="1">
            <a:spLocks noChangeArrowheads="1"/>
          </p:cNvSpPr>
          <p:nvPr/>
        </p:nvSpPr>
        <p:spPr bwMode="auto">
          <a:xfrm>
            <a:off x="5881816" y="3054987"/>
            <a:ext cx="2774854" cy="746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Before Me</a:t>
            </a:r>
          </a:p>
        </p:txBody>
      </p:sp>
      <p:sp>
        <p:nvSpPr>
          <p:cNvPr id="21" name="Rectangle 2">
            <a:extLst>
              <a:ext uri="{FF2B5EF4-FFF2-40B4-BE49-F238E27FC236}">
                <a16:creationId xmlns:a16="http://schemas.microsoft.com/office/drawing/2014/main" id="{6352BCA5-B7F1-841B-98DE-80F7FE3B7E70}"/>
              </a:ext>
            </a:extLst>
          </p:cNvPr>
          <p:cNvSpPr txBox="1">
            <a:spLocks noChangeArrowheads="1"/>
          </p:cNvSpPr>
          <p:nvPr/>
        </p:nvSpPr>
        <p:spPr bwMode="auto">
          <a:xfrm>
            <a:off x="487331" y="3650094"/>
            <a:ext cx="617296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 was no God formed,</a:t>
            </a:r>
          </a:p>
        </p:txBody>
      </p:sp>
      <p:sp>
        <p:nvSpPr>
          <p:cNvPr id="22" name="Rectangle 2">
            <a:extLst>
              <a:ext uri="{FF2B5EF4-FFF2-40B4-BE49-F238E27FC236}">
                <a16:creationId xmlns:a16="http://schemas.microsoft.com/office/drawing/2014/main" id="{3660600C-B75A-AFAB-CDF7-AB99CD0358B4}"/>
              </a:ext>
            </a:extLst>
          </p:cNvPr>
          <p:cNvSpPr txBox="1">
            <a:spLocks noChangeArrowheads="1"/>
          </p:cNvSpPr>
          <p:nvPr/>
        </p:nvSpPr>
        <p:spPr bwMode="auto">
          <a:xfrm>
            <a:off x="6227805" y="3652360"/>
            <a:ext cx="2345023" cy="7792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Nor shall</a:t>
            </a:r>
          </a:p>
        </p:txBody>
      </p:sp>
      <p:sp>
        <p:nvSpPr>
          <p:cNvPr id="23" name="Rectangle 2">
            <a:extLst>
              <a:ext uri="{FF2B5EF4-FFF2-40B4-BE49-F238E27FC236}">
                <a16:creationId xmlns:a16="http://schemas.microsoft.com/office/drawing/2014/main" id="{E2F2DA34-B6D9-767B-CA5F-D8C68E4A3A76}"/>
              </a:ext>
            </a:extLst>
          </p:cNvPr>
          <p:cNvSpPr txBox="1">
            <a:spLocks noChangeArrowheads="1"/>
          </p:cNvSpPr>
          <p:nvPr/>
        </p:nvSpPr>
        <p:spPr bwMode="auto">
          <a:xfrm>
            <a:off x="1168546" y="4245839"/>
            <a:ext cx="3996578" cy="808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 be after Me</a:t>
            </a:r>
          </a:p>
        </p:txBody>
      </p:sp>
      <p:sp>
        <p:nvSpPr>
          <p:cNvPr id="24" name="Rectangle 2">
            <a:extLst>
              <a:ext uri="{FF2B5EF4-FFF2-40B4-BE49-F238E27FC236}">
                <a16:creationId xmlns:a16="http://schemas.microsoft.com/office/drawing/2014/main" id="{0F40B816-6CE3-56FE-8B9B-DF98F7494F27}"/>
              </a:ext>
            </a:extLst>
          </p:cNvPr>
          <p:cNvSpPr txBox="1">
            <a:spLocks noChangeArrowheads="1"/>
          </p:cNvSpPr>
          <p:nvPr/>
        </p:nvSpPr>
        <p:spPr bwMode="auto">
          <a:xfrm>
            <a:off x="5076006" y="4258197"/>
            <a:ext cx="2983289" cy="777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even I, am</a:t>
            </a:r>
          </a:p>
        </p:txBody>
      </p:sp>
      <p:sp>
        <p:nvSpPr>
          <p:cNvPr id="25" name="Rectangle 2">
            <a:extLst>
              <a:ext uri="{FF2B5EF4-FFF2-40B4-BE49-F238E27FC236}">
                <a16:creationId xmlns:a16="http://schemas.microsoft.com/office/drawing/2014/main" id="{C36FB3FE-03EE-47BB-0FC5-A6430082594F}"/>
              </a:ext>
            </a:extLst>
          </p:cNvPr>
          <p:cNvSpPr txBox="1">
            <a:spLocks noChangeArrowheads="1"/>
          </p:cNvSpPr>
          <p:nvPr/>
        </p:nvSpPr>
        <p:spPr bwMode="auto">
          <a:xfrm>
            <a:off x="877719" y="4863676"/>
            <a:ext cx="2643957" cy="787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LORD,</a:t>
            </a:r>
          </a:p>
        </p:txBody>
      </p:sp>
      <p:sp>
        <p:nvSpPr>
          <p:cNvPr id="26" name="Rectangle 2">
            <a:extLst>
              <a:ext uri="{FF2B5EF4-FFF2-40B4-BE49-F238E27FC236}">
                <a16:creationId xmlns:a16="http://schemas.microsoft.com/office/drawing/2014/main" id="{F825BADF-4AFD-2219-8C30-B99E428B3C30}"/>
              </a:ext>
            </a:extLst>
          </p:cNvPr>
          <p:cNvSpPr txBox="1">
            <a:spLocks noChangeArrowheads="1"/>
          </p:cNvSpPr>
          <p:nvPr/>
        </p:nvSpPr>
        <p:spPr bwMode="auto">
          <a:xfrm>
            <a:off x="3180750" y="4863676"/>
            <a:ext cx="5011780" cy="793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besides Me there</a:t>
            </a:r>
          </a:p>
        </p:txBody>
      </p:sp>
      <p:sp>
        <p:nvSpPr>
          <p:cNvPr id="27" name="Rectangle 2">
            <a:extLst>
              <a:ext uri="{FF2B5EF4-FFF2-40B4-BE49-F238E27FC236}">
                <a16:creationId xmlns:a16="http://schemas.microsoft.com/office/drawing/2014/main" id="{0F1C8C4D-23C6-6C70-52B4-1FAAC6607C3B}"/>
              </a:ext>
            </a:extLst>
          </p:cNvPr>
          <p:cNvSpPr txBox="1">
            <a:spLocks noChangeArrowheads="1"/>
          </p:cNvSpPr>
          <p:nvPr/>
        </p:nvSpPr>
        <p:spPr bwMode="auto">
          <a:xfrm>
            <a:off x="1408670" y="5481514"/>
            <a:ext cx="305066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no savior.</a:t>
            </a:r>
          </a:p>
        </p:txBody>
      </p:sp>
      <p:sp>
        <p:nvSpPr>
          <p:cNvPr id="30" name="Rectangle 2">
            <a:extLst>
              <a:ext uri="{FF2B5EF4-FFF2-40B4-BE49-F238E27FC236}">
                <a16:creationId xmlns:a16="http://schemas.microsoft.com/office/drawing/2014/main" id="{12E2A6EA-8404-31DB-5380-EAC2FFFFA3A4}"/>
              </a:ext>
            </a:extLst>
          </p:cNvPr>
          <p:cNvSpPr txBox="1">
            <a:spLocks noChangeArrowheads="1"/>
          </p:cNvSpPr>
          <p:nvPr/>
        </p:nvSpPr>
        <p:spPr bwMode="auto">
          <a:xfrm>
            <a:off x="6590509" y="4683660"/>
            <a:ext cx="1708501" cy="7796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50" b="1" i="0" u="none" strike="noStrike" kern="0" cap="none" spc="0" normalizeH="0" baseline="0" noProof="0" dirty="0">
                <a:ln w="3175" cmpd="sng">
                  <a:solidFill>
                    <a:schemeClr val="bg1"/>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savior</a:t>
            </a:r>
            <a:endParaRPr kumimoji="0" lang="en-US" altLang="en-US" sz="4050" b="1" i="1" u="none" strike="noStrike" kern="0" cap="none" spc="0" normalizeH="0" baseline="0" noProof="0" dirty="0">
              <a:ln w="3175" cmpd="sng">
                <a:solidFill>
                  <a:schemeClr val="bg1"/>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 name="Rounded Rectangle 10">
            <a:extLst>
              <a:ext uri="{FF2B5EF4-FFF2-40B4-BE49-F238E27FC236}">
                <a16:creationId xmlns:a16="http://schemas.microsoft.com/office/drawing/2014/main" id="{15D39FEF-AA86-00D4-D7BC-F123DE2E0FFA}"/>
              </a:ext>
            </a:extLst>
          </p:cNvPr>
          <p:cNvSpPr/>
          <p:nvPr/>
        </p:nvSpPr>
        <p:spPr>
          <a:xfrm>
            <a:off x="5090421" y="1750060"/>
            <a:ext cx="1681082" cy="560654"/>
          </a:xfrm>
          <a:prstGeom prst="roundRect">
            <a:avLst/>
          </a:prstGeom>
          <a:noFill/>
          <a:ln w="57150" cap="flat" cmpd="sng" algn="ctr">
            <a:solidFill>
              <a:srgbClr val="00B0F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6" name="Rectangle 2">
            <a:extLst>
              <a:ext uri="{FF2B5EF4-FFF2-40B4-BE49-F238E27FC236}">
                <a16:creationId xmlns:a16="http://schemas.microsoft.com/office/drawing/2014/main" id="{58BA3CF3-FDD0-8F40-99E2-756E1B95C10A}"/>
              </a:ext>
            </a:extLst>
          </p:cNvPr>
          <p:cNvSpPr txBox="1">
            <a:spLocks noChangeArrowheads="1"/>
          </p:cNvSpPr>
          <p:nvPr/>
        </p:nvSpPr>
        <p:spPr bwMode="auto">
          <a:xfrm>
            <a:off x="350863" y="1646195"/>
            <a:ext cx="2799002" cy="764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Before Me</a:t>
            </a:r>
            <a:endParaRPr kumimoji="0" lang="en-US" altLang="en-US" sz="40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7" name="Rectangle 2">
            <a:extLst>
              <a:ext uri="{FF2B5EF4-FFF2-40B4-BE49-F238E27FC236}">
                <a16:creationId xmlns:a16="http://schemas.microsoft.com/office/drawing/2014/main" id="{AA458D65-9864-41C4-68C9-85FBAA9667BC}"/>
              </a:ext>
            </a:extLst>
          </p:cNvPr>
          <p:cNvSpPr txBox="1">
            <a:spLocks noChangeArrowheads="1"/>
          </p:cNvSpPr>
          <p:nvPr/>
        </p:nvSpPr>
        <p:spPr bwMode="auto">
          <a:xfrm>
            <a:off x="5491480" y="2253872"/>
            <a:ext cx="2057400" cy="771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after Me</a:t>
            </a:r>
            <a:endParaRPr kumimoji="0" lang="en-US" altLang="en-US" sz="40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8" name="Rectangle 2">
            <a:extLst>
              <a:ext uri="{FF2B5EF4-FFF2-40B4-BE49-F238E27FC236}">
                <a16:creationId xmlns:a16="http://schemas.microsoft.com/office/drawing/2014/main" id="{652F1944-72B9-FDEF-9DB0-D504BC581C05}"/>
              </a:ext>
            </a:extLst>
          </p:cNvPr>
          <p:cNvSpPr txBox="1">
            <a:spLocks noChangeArrowheads="1"/>
          </p:cNvSpPr>
          <p:nvPr/>
        </p:nvSpPr>
        <p:spPr bwMode="auto">
          <a:xfrm>
            <a:off x="654908" y="1173892"/>
            <a:ext cx="2051221" cy="632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Beginning</a:t>
            </a:r>
            <a:endParaRPr kumimoji="0" lang="en-US" altLang="en-US" sz="32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2" name="Rectangle 2">
            <a:extLst>
              <a:ext uri="{FF2B5EF4-FFF2-40B4-BE49-F238E27FC236}">
                <a16:creationId xmlns:a16="http://schemas.microsoft.com/office/drawing/2014/main" id="{A4630AC1-3604-109A-0808-83E40CEFB3F8}"/>
              </a:ext>
            </a:extLst>
          </p:cNvPr>
          <p:cNvSpPr txBox="1">
            <a:spLocks noChangeArrowheads="1"/>
          </p:cNvSpPr>
          <p:nvPr/>
        </p:nvSpPr>
        <p:spPr bwMode="auto">
          <a:xfrm>
            <a:off x="6009503" y="2780269"/>
            <a:ext cx="1095633" cy="562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End</a:t>
            </a:r>
            <a:endParaRPr kumimoji="0" lang="en-US" altLang="en-US" sz="32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9897427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250" fill="hold"/>
                                        <p:tgtEl>
                                          <p:spTgt spid="4"/>
                                        </p:tgtEl>
                                        <p:attrNameLst>
                                          <p:attrName>ppt_w</p:attrName>
                                        </p:attrNameLst>
                                      </p:cBhvr>
                                      <p:tavLst>
                                        <p:tav tm="0">
                                          <p:val>
                                            <p:fltVal val="0"/>
                                          </p:val>
                                        </p:tav>
                                        <p:tav tm="100000">
                                          <p:val>
                                            <p:strVal val="#ppt_w"/>
                                          </p:val>
                                        </p:tav>
                                      </p:tavLst>
                                    </p:anim>
                                    <p:anim calcmode="lin" valueType="num">
                                      <p:cBhvr>
                                        <p:cTn id="8" dur="1250" fill="hold"/>
                                        <p:tgtEl>
                                          <p:spTgt spid="4"/>
                                        </p:tgtEl>
                                        <p:attrNameLst>
                                          <p:attrName>ppt_h</p:attrName>
                                        </p:attrNameLst>
                                      </p:cBhvr>
                                      <p:tavLst>
                                        <p:tav tm="0">
                                          <p:val>
                                            <p:fltVal val="0"/>
                                          </p:val>
                                        </p:tav>
                                        <p:tav tm="100000">
                                          <p:val>
                                            <p:strVal val="#ppt_h"/>
                                          </p:val>
                                        </p:tav>
                                      </p:tavLst>
                                    </p:anim>
                                  </p:childTnLst>
                                </p:cTn>
                              </p:par>
                              <p:par>
                                <p:cTn id="9" presetID="42" presetClass="path" presetSubtype="0" accel="50000" decel="50000" fill="hold" grpId="1" nodeType="withEffect">
                                  <p:stCondLst>
                                    <p:cond delay="0"/>
                                  </p:stCondLst>
                                  <p:childTnLst>
                                    <p:animMotion origin="layout" path="M 0 0 L 0.39861 -0.36852 " pathEditMode="relative" rAng="0" ptsTypes="AA">
                                      <p:cBhvr>
                                        <p:cTn id="10" dur="1250" spd="-100000" fill="hold"/>
                                        <p:tgtEl>
                                          <p:spTgt spid="4"/>
                                        </p:tgtEl>
                                        <p:attrNameLst>
                                          <p:attrName>ppt_x</p:attrName>
                                          <p:attrName>ppt_y</p:attrName>
                                        </p:attrNameLst>
                                      </p:cBhvr>
                                      <p:rCtr x="19931" y="-18426"/>
                                    </p:animMotion>
                                  </p:childTnLst>
                                </p:cTn>
                              </p:par>
                            </p:childTnLst>
                          </p:cTn>
                        </p:par>
                        <p:par>
                          <p:cTn id="11" fill="hold">
                            <p:stCondLst>
                              <p:cond delay="1250"/>
                            </p:stCondLst>
                            <p:childTnLst>
                              <p:par>
                                <p:cTn id="12" presetID="10" presetClass="exit" presetSubtype="0" fill="hold" grpId="1" nodeType="afterEffect">
                                  <p:stCondLst>
                                    <p:cond delay="0"/>
                                  </p:stCondLst>
                                  <p:childTnLst>
                                    <p:animEffect transition="out" filter="fade">
                                      <p:cBhvr>
                                        <p:cTn id="13" dur="250"/>
                                        <p:tgtEl>
                                          <p:spTgt spid="9"/>
                                        </p:tgtEl>
                                      </p:cBhvr>
                                    </p:animEffect>
                                    <p:set>
                                      <p:cBhvr>
                                        <p:cTn id="14" dur="1" fill="hold">
                                          <p:stCondLst>
                                            <p:cond delay="249"/>
                                          </p:stCondLst>
                                        </p:cTn>
                                        <p:tgtEl>
                                          <p:spTgt spid="9"/>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left)">
                                      <p:cBhvr>
                                        <p:cTn id="19" dur="500"/>
                                        <p:tgtEl>
                                          <p:spTgt spid="13"/>
                                        </p:tgtEl>
                                      </p:cBhvr>
                                    </p:animEffect>
                                  </p:childTnLst>
                                </p:cTn>
                              </p:par>
                              <p:par>
                                <p:cTn id="20" presetID="18" presetClass="emph" presetSubtype="0" fill="hold" grpId="1" nodeType="withEffect">
                                  <p:stCondLst>
                                    <p:cond delay="0"/>
                                  </p:stCondLst>
                                  <p:childTnLst>
                                    <p:set>
                                      <p:cBhvr override="childStyle">
                                        <p:cTn id="21" dur="500" fill="hold"/>
                                        <p:tgtEl>
                                          <p:spTgt spid="13"/>
                                        </p:tgtEl>
                                        <p:attrNameLst>
                                          <p:attrName>style.textDecorationUnderline</p:attrName>
                                        </p:attrNameLst>
                                      </p:cBhvr>
                                      <p:to>
                                        <p:strVal val="true"/>
                                      </p:to>
                                    </p:set>
                                  </p:childTnLst>
                                </p:cTn>
                              </p:par>
                              <p:par>
                                <p:cTn id="22" presetID="42" presetClass="entr" presetSubtype="0"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750"/>
                                        <p:tgtEl>
                                          <p:spTgt spid="10"/>
                                        </p:tgtEl>
                                      </p:cBhvr>
                                    </p:animEffect>
                                    <p:anim calcmode="lin" valueType="num">
                                      <p:cBhvr>
                                        <p:cTn id="25" dur="750" fill="hold"/>
                                        <p:tgtEl>
                                          <p:spTgt spid="10"/>
                                        </p:tgtEl>
                                        <p:attrNameLst>
                                          <p:attrName>ppt_x</p:attrName>
                                        </p:attrNameLst>
                                      </p:cBhvr>
                                      <p:tavLst>
                                        <p:tav tm="0">
                                          <p:val>
                                            <p:strVal val="#ppt_x"/>
                                          </p:val>
                                        </p:tav>
                                        <p:tav tm="100000">
                                          <p:val>
                                            <p:strVal val="#ppt_x"/>
                                          </p:val>
                                        </p:tav>
                                      </p:tavLst>
                                    </p:anim>
                                    <p:anim calcmode="lin" valueType="num">
                                      <p:cBhvr>
                                        <p:cTn id="26" dur="750" fill="hold"/>
                                        <p:tgtEl>
                                          <p:spTgt spid="10"/>
                                        </p:tgtEl>
                                        <p:attrNameLst>
                                          <p:attrName>ppt_y</p:attrName>
                                        </p:attrNameLst>
                                      </p:cBhvr>
                                      <p:tavLst>
                                        <p:tav tm="0">
                                          <p:val>
                                            <p:strVal val="#ppt_y+.1"/>
                                          </p:val>
                                        </p:tav>
                                        <p:tav tm="100000">
                                          <p:val>
                                            <p:strVal val="#ppt_y"/>
                                          </p:val>
                                        </p:tav>
                                      </p:tavLst>
                                    </p:anim>
                                  </p:childTnLst>
                                </p:cTn>
                              </p:par>
                              <p:par>
                                <p:cTn id="27" presetID="17" presetClass="entr" presetSubtype="10" fill="hold" grpId="3" nodeType="withEffect">
                                  <p:stCondLst>
                                    <p:cond delay="250"/>
                                  </p:stCondLst>
                                  <p:childTnLst>
                                    <p:set>
                                      <p:cBhvr>
                                        <p:cTn id="28" dur="1" fill="hold">
                                          <p:stCondLst>
                                            <p:cond delay="0"/>
                                          </p:stCondLst>
                                        </p:cTn>
                                        <p:tgtEl>
                                          <p:spTgt spid="10"/>
                                        </p:tgtEl>
                                        <p:attrNameLst>
                                          <p:attrName>style.visibility</p:attrName>
                                        </p:attrNameLst>
                                      </p:cBhvr>
                                      <p:to>
                                        <p:strVal val="visible"/>
                                      </p:to>
                                    </p:set>
                                    <p:anim calcmode="lin" valueType="num">
                                      <p:cBhvr>
                                        <p:cTn id="29" dur="750" fill="hold"/>
                                        <p:tgtEl>
                                          <p:spTgt spid="10"/>
                                        </p:tgtEl>
                                        <p:attrNameLst>
                                          <p:attrName>ppt_w</p:attrName>
                                        </p:attrNameLst>
                                      </p:cBhvr>
                                      <p:tavLst>
                                        <p:tav tm="0">
                                          <p:val>
                                            <p:fltVal val="0"/>
                                          </p:val>
                                        </p:tav>
                                        <p:tav tm="100000">
                                          <p:val>
                                            <p:strVal val="#ppt_w"/>
                                          </p:val>
                                        </p:tav>
                                      </p:tavLst>
                                    </p:anim>
                                    <p:anim calcmode="lin" valueType="num">
                                      <p:cBhvr>
                                        <p:cTn id="30" dur="750" fill="hold"/>
                                        <p:tgtEl>
                                          <p:spTgt spid="10"/>
                                        </p:tgtEl>
                                        <p:attrNameLst>
                                          <p:attrName>ppt_h</p:attrName>
                                        </p:attrNameLst>
                                      </p:cBhvr>
                                      <p:tavLst>
                                        <p:tav tm="0">
                                          <p:val>
                                            <p:strVal val="#ppt_h"/>
                                          </p:val>
                                        </p:tav>
                                        <p:tav tm="100000">
                                          <p:val>
                                            <p:strVal val="#ppt_h"/>
                                          </p:val>
                                        </p:tav>
                                      </p:tavLst>
                                    </p:anim>
                                  </p:childTnLst>
                                </p:cTn>
                              </p:par>
                              <p:par>
                                <p:cTn id="31" presetID="16" presetClass="exit" presetSubtype="21" fill="hold" grpId="2" nodeType="withEffect">
                                  <p:stCondLst>
                                    <p:cond delay="1000"/>
                                  </p:stCondLst>
                                  <p:childTnLst>
                                    <p:animEffect transition="out" filter="barn(inVertical)">
                                      <p:cBhvr>
                                        <p:cTn id="32" dur="500"/>
                                        <p:tgtEl>
                                          <p:spTgt spid="13"/>
                                        </p:tgtEl>
                                      </p:cBhvr>
                                    </p:animEffect>
                                    <p:set>
                                      <p:cBhvr>
                                        <p:cTn id="33" dur="1" fill="hold">
                                          <p:stCondLst>
                                            <p:cond delay="499"/>
                                          </p:stCondLst>
                                        </p:cTn>
                                        <p:tgtEl>
                                          <p:spTgt spid="13"/>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ipe(left)">
                                      <p:cBhvr>
                                        <p:cTn id="38" dur="500"/>
                                        <p:tgtEl>
                                          <p:spTgt spid="14"/>
                                        </p:tgtEl>
                                      </p:cBhvr>
                                    </p:animEffect>
                                  </p:childTnLst>
                                </p:cTn>
                              </p:par>
                              <p:par>
                                <p:cTn id="39" presetID="18" presetClass="emph" presetSubtype="0" fill="hold" grpId="1" nodeType="withEffect">
                                  <p:stCondLst>
                                    <p:cond delay="0"/>
                                  </p:stCondLst>
                                  <p:childTnLst>
                                    <p:set>
                                      <p:cBhvr override="childStyle">
                                        <p:cTn id="40" dur="500" fill="hold"/>
                                        <p:tgtEl>
                                          <p:spTgt spid="14"/>
                                        </p:tgtEl>
                                        <p:attrNameLst>
                                          <p:attrName>style.textDecorationUnderline</p:attrName>
                                        </p:attrNameLst>
                                      </p:cBhvr>
                                      <p:to>
                                        <p:strVal val="true"/>
                                      </p:to>
                                    </p:set>
                                  </p:childTnLst>
                                </p:cTn>
                              </p:par>
                              <p:par>
                                <p:cTn id="41" presetID="17" presetClass="entr" presetSubtype="8" fill="hold" grpId="2" nodeType="withEffect">
                                  <p:stCondLst>
                                    <p:cond delay="250"/>
                                  </p:stCondLst>
                                  <p:childTnLst>
                                    <p:set>
                                      <p:cBhvr>
                                        <p:cTn id="42" dur="1" fill="hold">
                                          <p:stCondLst>
                                            <p:cond delay="0"/>
                                          </p:stCondLst>
                                        </p:cTn>
                                        <p:tgtEl>
                                          <p:spTgt spid="12"/>
                                        </p:tgtEl>
                                        <p:attrNameLst>
                                          <p:attrName>style.visibility</p:attrName>
                                        </p:attrNameLst>
                                      </p:cBhvr>
                                      <p:to>
                                        <p:strVal val="visible"/>
                                      </p:to>
                                    </p:set>
                                    <p:anim calcmode="lin" valueType="num">
                                      <p:cBhvr>
                                        <p:cTn id="43" dur="750" fill="hold"/>
                                        <p:tgtEl>
                                          <p:spTgt spid="12"/>
                                        </p:tgtEl>
                                        <p:attrNameLst>
                                          <p:attrName>ppt_x</p:attrName>
                                        </p:attrNameLst>
                                      </p:cBhvr>
                                      <p:tavLst>
                                        <p:tav tm="0">
                                          <p:val>
                                            <p:strVal val="#ppt_x-#ppt_w/2"/>
                                          </p:val>
                                        </p:tav>
                                        <p:tav tm="100000">
                                          <p:val>
                                            <p:strVal val="#ppt_x"/>
                                          </p:val>
                                        </p:tav>
                                      </p:tavLst>
                                    </p:anim>
                                    <p:anim calcmode="lin" valueType="num">
                                      <p:cBhvr>
                                        <p:cTn id="44" dur="750" fill="hold"/>
                                        <p:tgtEl>
                                          <p:spTgt spid="12"/>
                                        </p:tgtEl>
                                        <p:attrNameLst>
                                          <p:attrName>ppt_y</p:attrName>
                                        </p:attrNameLst>
                                      </p:cBhvr>
                                      <p:tavLst>
                                        <p:tav tm="0">
                                          <p:val>
                                            <p:strVal val="#ppt_y"/>
                                          </p:val>
                                        </p:tav>
                                        <p:tav tm="100000">
                                          <p:val>
                                            <p:strVal val="#ppt_y"/>
                                          </p:val>
                                        </p:tav>
                                      </p:tavLst>
                                    </p:anim>
                                    <p:anim calcmode="lin" valueType="num">
                                      <p:cBhvr>
                                        <p:cTn id="45" dur="750" fill="hold"/>
                                        <p:tgtEl>
                                          <p:spTgt spid="12"/>
                                        </p:tgtEl>
                                        <p:attrNameLst>
                                          <p:attrName>ppt_w</p:attrName>
                                        </p:attrNameLst>
                                      </p:cBhvr>
                                      <p:tavLst>
                                        <p:tav tm="0">
                                          <p:val>
                                            <p:fltVal val="0"/>
                                          </p:val>
                                        </p:tav>
                                        <p:tav tm="100000">
                                          <p:val>
                                            <p:strVal val="#ppt_w"/>
                                          </p:val>
                                        </p:tav>
                                      </p:tavLst>
                                    </p:anim>
                                    <p:anim calcmode="lin" valueType="num">
                                      <p:cBhvr>
                                        <p:cTn id="46" dur="750" fill="hold"/>
                                        <p:tgtEl>
                                          <p:spTgt spid="12"/>
                                        </p:tgtEl>
                                        <p:attrNameLst>
                                          <p:attrName>ppt_h</p:attrName>
                                        </p:attrNameLst>
                                      </p:cBhvr>
                                      <p:tavLst>
                                        <p:tav tm="0">
                                          <p:val>
                                            <p:strVal val="#ppt_h"/>
                                          </p:val>
                                        </p:tav>
                                        <p:tav tm="100000">
                                          <p:val>
                                            <p:strVal val="#ppt_h"/>
                                          </p:val>
                                        </p:tav>
                                      </p:tavLst>
                                    </p:anim>
                                  </p:childTnLst>
                                </p:cTn>
                              </p:par>
                              <p:par>
                                <p:cTn id="47" presetID="16" presetClass="exit" presetSubtype="21" fill="hold" grpId="2" nodeType="withEffect">
                                  <p:stCondLst>
                                    <p:cond delay="1000"/>
                                  </p:stCondLst>
                                  <p:childTnLst>
                                    <p:animEffect transition="out" filter="barn(inVertical)">
                                      <p:cBhvr>
                                        <p:cTn id="48" dur="500"/>
                                        <p:tgtEl>
                                          <p:spTgt spid="14"/>
                                        </p:tgtEl>
                                      </p:cBhvr>
                                    </p:animEffect>
                                    <p:set>
                                      <p:cBhvr>
                                        <p:cTn id="49" dur="1" fill="hold">
                                          <p:stCondLst>
                                            <p:cond delay="499"/>
                                          </p:stCondLst>
                                        </p:cTn>
                                        <p:tgtEl>
                                          <p:spTgt spid="14"/>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3" presetClass="entr" presetSubtype="16" fill="hold" grpId="0" nodeType="click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childTnLst>
                                </p:cTn>
                              </p:par>
                              <p:par>
                                <p:cTn id="56" presetID="0" presetClass="entr" presetSubtype="0"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dissolve">
                                      <p:cBhvr>
                                        <p:cTn id="58" dur="500">
                                          <p:stCondLst>
                                            <p:cond delay="0"/>
                                          </p:stCondLst>
                                        </p:cTn>
                                        <p:tgtEl>
                                          <p:spTgt spid="15"/>
                                        </p:tgtEl>
                                      </p:cBhvr>
                                    </p:animEffect>
                                    <p:anim to="" calcmode="lin" valueType="num">
                                      <p:cBhvr>
                                        <p:cTn id="59" dur="500" fill="hold">
                                          <p:stCondLst>
                                            <p:cond delay="0"/>
                                          </p:stCondLst>
                                        </p:cTn>
                                        <p:tgtEl>
                                          <p:spTgt spid="15"/>
                                        </p:tgtEl>
                                        <p:attrNameLst>
                                          <p:attrName>ppt_w</p:attrName>
                                        </p:attrNameLst>
                                      </p:cBhvr>
                                      <p:tavLst>
                                        <p:tav tm="0">
                                          <p:val>
                                            <p:strVal val="#ppt_w*4"/>
                                          </p:val>
                                        </p:tav>
                                        <p:tav tm="100000">
                                          <p:val>
                                            <p:strVal val="#ppt_w"/>
                                          </p:val>
                                        </p:tav>
                                      </p:tavLst>
                                    </p:anim>
                                    <p:anim to="" calcmode="lin" valueType="num">
                                      <p:cBhvr>
                                        <p:cTn id="60" dur="500" fill="hold">
                                          <p:stCondLst>
                                            <p:cond delay="0"/>
                                          </p:stCondLst>
                                        </p:cTn>
                                        <p:tgtEl>
                                          <p:spTgt spid="15"/>
                                        </p:tgtEl>
                                        <p:attrNameLst>
                                          <p:attrName>ppt_h</p:attrName>
                                        </p:attrNameLst>
                                      </p:cBhvr>
                                      <p:tavLst>
                                        <p:tav tm="0">
                                          <p:val>
                                            <p:strVal val="#ppt_h*4"/>
                                          </p:val>
                                        </p:tav>
                                        <p:tav tm="100000">
                                          <p:val>
                                            <p:strVal val="#ppt_h"/>
                                          </p:val>
                                        </p:tav>
                                      </p:tavLst>
                                    </p:anim>
                                  </p:childTnLst>
                                </p:cTn>
                              </p:par>
                              <p:par>
                                <p:cTn id="61" presetID="22" presetClass="entr" presetSubtype="8" fill="hold" grpId="0" nodeType="withEffect">
                                  <p:stCondLst>
                                    <p:cond delay="250"/>
                                  </p:stCondLst>
                                  <p:childTnLst>
                                    <p:set>
                                      <p:cBhvr>
                                        <p:cTn id="62" dur="1" fill="hold">
                                          <p:stCondLst>
                                            <p:cond delay="0"/>
                                          </p:stCondLst>
                                        </p:cTn>
                                        <p:tgtEl>
                                          <p:spTgt spid="16"/>
                                        </p:tgtEl>
                                        <p:attrNameLst>
                                          <p:attrName>style.visibility</p:attrName>
                                        </p:attrNameLst>
                                      </p:cBhvr>
                                      <p:to>
                                        <p:strVal val="visible"/>
                                      </p:to>
                                    </p:set>
                                    <p:animEffect transition="in" filter="wipe(left)">
                                      <p:cBhvr>
                                        <p:cTn id="63" dur="750"/>
                                        <p:tgtEl>
                                          <p:spTgt spid="16"/>
                                        </p:tgtEl>
                                      </p:cBhvr>
                                    </p:animEffect>
                                  </p:childTnLst>
                                </p:cTn>
                              </p:par>
                              <p:par>
                                <p:cTn id="64" presetID="18" presetClass="emph" presetSubtype="0" fill="hold" grpId="1" nodeType="withEffect">
                                  <p:stCondLst>
                                    <p:cond delay="250"/>
                                  </p:stCondLst>
                                  <p:childTnLst>
                                    <p:set>
                                      <p:cBhvr override="childStyle">
                                        <p:cTn id="65" dur="750" fill="hold"/>
                                        <p:tgtEl>
                                          <p:spTgt spid="16"/>
                                        </p:tgtEl>
                                        <p:attrNameLst>
                                          <p:attrName>style.textDecorationUnderline</p:attrName>
                                        </p:attrNameLst>
                                      </p:cBhvr>
                                      <p:to>
                                        <p:strVal val="true"/>
                                      </p:to>
                                    </p:set>
                                  </p:childTnLst>
                                </p:cTn>
                              </p:par>
                              <p:par>
                                <p:cTn id="66" presetID="22" presetClass="entr" presetSubtype="8" fill="hold" grpId="0" nodeType="withEffect">
                                  <p:stCondLst>
                                    <p:cond delay="250"/>
                                  </p:stCondLst>
                                  <p:childTnLst>
                                    <p:set>
                                      <p:cBhvr>
                                        <p:cTn id="67" dur="1" fill="hold">
                                          <p:stCondLst>
                                            <p:cond delay="0"/>
                                          </p:stCondLst>
                                        </p:cTn>
                                        <p:tgtEl>
                                          <p:spTgt spid="17"/>
                                        </p:tgtEl>
                                        <p:attrNameLst>
                                          <p:attrName>style.visibility</p:attrName>
                                        </p:attrNameLst>
                                      </p:cBhvr>
                                      <p:to>
                                        <p:strVal val="visible"/>
                                      </p:to>
                                    </p:set>
                                    <p:animEffect transition="in" filter="wipe(left)">
                                      <p:cBhvr>
                                        <p:cTn id="68" dur="750"/>
                                        <p:tgtEl>
                                          <p:spTgt spid="17"/>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250"/>
                                  </p:stCondLst>
                                  <p:childTnLst>
                                    <p:set>
                                      <p:cBhvr>
                                        <p:cTn id="72" dur="1" fill="hold">
                                          <p:stCondLst>
                                            <p:cond delay="0"/>
                                          </p:stCondLst>
                                        </p:cTn>
                                        <p:tgtEl>
                                          <p:spTgt spid="18"/>
                                        </p:tgtEl>
                                        <p:attrNameLst>
                                          <p:attrName>style.visibility</p:attrName>
                                        </p:attrNameLst>
                                      </p:cBhvr>
                                      <p:to>
                                        <p:strVal val="visible"/>
                                      </p:to>
                                    </p:set>
                                    <p:animEffect transition="in" filter="wipe(left)">
                                      <p:cBhvr>
                                        <p:cTn id="73" dur="500"/>
                                        <p:tgtEl>
                                          <p:spTgt spid="18"/>
                                        </p:tgtEl>
                                      </p:cBhvr>
                                    </p:animEffect>
                                  </p:childTnLst>
                                </p:cTn>
                              </p:par>
                              <p:par>
                                <p:cTn id="74" presetID="18" presetClass="emph" presetSubtype="0" fill="hold" grpId="1" nodeType="withEffect">
                                  <p:stCondLst>
                                    <p:cond delay="250"/>
                                  </p:stCondLst>
                                  <p:childTnLst>
                                    <p:set>
                                      <p:cBhvr override="childStyle">
                                        <p:cTn id="75" dur="500" fill="hold"/>
                                        <p:tgtEl>
                                          <p:spTgt spid="18"/>
                                        </p:tgtEl>
                                        <p:attrNameLst>
                                          <p:attrName>style.textDecorationUnderline</p:attrName>
                                        </p:attrNameLst>
                                      </p:cBhvr>
                                      <p:to>
                                        <p:strVal val="true"/>
                                      </p:to>
                                    </p:set>
                                  </p:childTnLst>
                                </p:cTn>
                              </p:par>
                              <p:par>
                                <p:cTn id="76" presetID="22" presetClass="entr" presetSubtype="8" fill="hold" grpId="0" nodeType="withEffect">
                                  <p:stCondLst>
                                    <p:cond delay="250"/>
                                  </p:stCondLst>
                                  <p:childTnLst>
                                    <p:set>
                                      <p:cBhvr>
                                        <p:cTn id="77" dur="1" fill="hold">
                                          <p:stCondLst>
                                            <p:cond delay="0"/>
                                          </p:stCondLst>
                                        </p:cTn>
                                        <p:tgtEl>
                                          <p:spTgt spid="19"/>
                                        </p:tgtEl>
                                        <p:attrNameLst>
                                          <p:attrName>style.visibility</p:attrName>
                                        </p:attrNameLst>
                                      </p:cBhvr>
                                      <p:to>
                                        <p:strVal val="visible"/>
                                      </p:to>
                                    </p:set>
                                    <p:animEffect transition="in" filter="wipe(left)">
                                      <p:cBhvr>
                                        <p:cTn id="78" dur="500"/>
                                        <p:tgtEl>
                                          <p:spTgt spid="19"/>
                                        </p:tgtEl>
                                      </p:cBhvr>
                                    </p:animEffect>
                                  </p:childTnLst>
                                </p:cTn>
                              </p:par>
                              <p:par>
                                <p:cTn id="79" presetID="16" presetClass="exit" presetSubtype="21" fill="hold" grpId="2" nodeType="withEffect">
                                  <p:stCondLst>
                                    <p:cond delay="0"/>
                                  </p:stCondLst>
                                  <p:childTnLst>
                                    <p:animEffect transition="out" filter="barn(inVertical)">
                                      <p:cBhvr>
                                        <p:cTn id="80" dur="500"/>
                                        <p:tgtEl>
                                          <p:spTgt spid="16"/>
                                        </p:tgtEl>
                                      </p:cBhvr>
                                    </p:animEffect>
                                    <p:set>
                                      <p:cBhvr>
                                        <p:cTn id="81" dur="1" fill="hold">
                                          <p:stCondLst>
                                            <p:cond delay="499"/>
                                          </p:stCondLst>
                                        </p:cTn>
                                        <p:tgtEl>
                                          <p:spTgt spid="16"/>
                                        </p:tgtEl>
                                        <p:attrNameLst>
                                          <p:attrName>style.visibility</p:attrName>
                                        </p:attrNameLst>
                                      </p:cBhvr>
                                      <p:to>
                                        <p:strVal val="hidden"/>
                                      </p:to>
                                    </p:set>
                                  </p:childTnLst>
                                </p:cTn>
                              </p:par>
                              <p:par>
                                <p:cTn id="82" presetID="16" presetClass="exit" presetSubtype="21" fill="hold" grpId="1" nodeType="withEffect">
                                  <p:stCondLst>
                                    <p:cond delay="0"/>
                                  </p:stCondLst>
                                  <p:childTnLst>
                                    <p:animEffect transition="out" filter="barn(inVertical)">
                                      <p:cBhvr>
                                        <p:cTn id="83" dur="500"/>
                                        <p:tgtEl>
                                          <p:spTgt spid="17"/>
                                        </p:tgtEl>
                                      </p:cBhvr>
                                    </p:animEffect>
                                    <p:set>
                                      <p:cBhvr>
                                        <p:cTn id="84" dur="1" fill="hold">
                                          <p:stCondLst>
                                            <p:cond delay="499"/>
                                          </p:stCondLst>
                                        </p:cTn>
                                        <p:tgtEl>
                                          <p:spTgt spid="17"/>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20"/>
                                        </p:tgtEl>
                                        <p:attrNameLst>
                                          <p:attrName>style.visibility</p:attrName>
                                        </p:attrNameLst>
                                      </p:cBhvr>
                                      <p:to>
                                        <p:strVal val="visible"/>
                                      </p:to>
                                    </p:set>
                                    <p:animEffect transition="in" filter="fade">
                                      <p:cBhvr>
                                        <p:cTn id="89" dur="250"/>
                                        <p:tgtEl>
                                          <p:spTgt spid="20"/>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250"/>
                                        <p:tgtEl>
                                          <p:spTgt spid="2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2"/>
                                        </p:tgtEl>
                                        <p:attrNameLst>
                                          <p:attrName>style.visibility</p:attrName>
                                        </p:attrNameLst>
                                      </p:cBhvr>
                                      <p:to>
                                        <p:strVal val="visible"/>
                                      </p:to>
                                    </p:set>
                                    <p:animEffect transition="in" filter="fade">
                                      <p:cBhvr>
                                        <p:cTn id="95" dur="250"/>
                                        <p:tgtEl>
                                          <p:spTgt spid="22"/>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23"/>
                                        </p:tgtEl>
                                        <p:attrNameLst>
                                          <p:attrName>style.visibility</p:attrName>
                                        </p:attrNameLst>
                                      </p:cBhvr>
                                      <p:to>
                                        <p:strVal val="visible"/>
                                      </p:to>
                                    </p:set>
                                    <p:animEffect transition="in" filter="fade">
                                      <p:cBhvr>
                                        <p:cTn id="98" dur="250"/>
                                        <p:tgtEl>
                                          <p:spTgt spid="23"/>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24"/>
                                        </p:tgtEl>
                                        <p:attrNameLst>
                                          <p:attrName>style.visibility</p:attrName>
                                        </p:attrNameLst>
                                      </p:cBhvr>
                                      <p:to>
                                        <p:strVal val="visible"/>
                                      </p:to>
                                    </p:set>
                                    <p:animEffect transition="in" filter="fade">
                                      <p:cBhvr>
                                        <p:cTn id="101" dur="250"/>
                                        <p:tgtEl>
                                          <p:spTgt spid="24"/>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25"/>
                                        </p:tgtEl>
                                        <p:attrNameLst>
                                          <p:attrName>style.visibility</p:attrName>
                                        </p:attrNameLst>
                                      </p:cBhvr>
                                      <p:to>
                                        <p:strVal val="visible"/>
                                      </p:to>
                                    </p:set>
                                    <p:animEffect transition="in" filter="fade">
                                      <p:cBhvr>
                                        <p:cTn id="104" dur="250"/>
                                        <p:tgtEl>
                                          <p:spTgt spid="25"/>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26"/>
                                        </p:tgtEl>
                                        <p:attrNameLst>
                                          <p:attrName>style.visibility</p:attrName>
                                        </p:attrNameLst>
                                      </p:cBhvr>
                                      <p:to>
                                        <p:strVal val="visible"/>
                                      </p:to>
                                    </p:set>
                                    <p:animEffect transition="in" filter="fade">
                                      <p:cBhvr>
                                        <p:cTn id="107" dur="250"/>
                                        <p:tgtEl>
                                          <p:spTgt spid="26"/>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7"/>
                                        </p:tgtEl>
                                        <p:attrNameLst>
                                          <p:attrName>style.visibility</p:attrName>
                                        </p:attrNameLst>
                                      </p:cBhvr>
                                      <p:to>
                                        <p:strVal val="visible"/>
                                      </p:to>
                                    </p:set>
                                    <p:animEffect transition="in" filter="fade">
                                      <p:cBhvr>
                                        <p:cTn id="110" dur="250"/>
                                        <p:tgtEl>
                                          <p:spTgt spid="27"/>
                                        </p:tgtEl>
                                      </p:cBhvr>
                                    </p:animEffect>
                                  </p:childTnLst>
                                </p:cTn>
                              </p:par>
                              <p:par>
                                <p:cTn id="111" presetID="42" presetClass="path" presetSubtype="0" accel="50000" decel="50000" fill="hold" grpId="2" nodeType="withEffect">
                                  <p:stCondLst>
                                    <p:cond delay="0"/>
                                  </p:stCondLst>
                                  <p:childTnLst>
                                    <p:animMotion origin="layout" path="M 4.72222E-6 1.48148E-6 L -0.60382 -0.20371 " pathEditMode="relative" rAng="0" ptsTypes="AA">
                                      <p:cBhvr>
                                        <p:cTn id="112" dur="2000" fill="hold"/>
                                        <p:tgtEl>
                                          <p:spTgt spid="20"/>
                                        </p:tgtEl>
                                        <p:attrNameLst>
                                          <p:attrName>ppt_x</p:attrName>
                                          <p:attrName>ppt_y</p:attrName>
                                        </p:attrNameLst>
                                      </p:cBhvr>
                                      <p:rCtr x="-30191" y="-10185"/>
                                    </p:animMotion>
                                  </p:childTnLst>
                                </p:cTn>
                              </p:par>
                              <p:par>
                                <p:cTn id="113" presetID="42" presetClass="path" presetSubtype="0" accel="50000" decel="50000" fill="hold" grpId="2" nodeType="withEffect">
                                  <p:stCondLst>
                                    <p:cond delay="0"/>
                                  </p:stCondLst>
                                  <p:childTnLst>
                                    <p:animMotion origin="layout" path="M 1.38889E-6 1.11111E-6 L 0.2368 -0.29306 " pathEditMode="relative" rAng="0" ptsTypes="AA">
                                      <p:cBhvr>
                                        <p:cTn id="114" dur="2000" fill="hold"/>
                                        <p:tgtEl>
                                          <p:spTgt spid="21"/>
                                        </p:tgtEl>
                                        <p:attrNameLst>
                                          <p:attrName>ppt_x</p:attrName>
                                          <p:attrName>ppt_y</p:attrName>
                                        </p:attrNameLst>
                                      </p:cBhvr>
                                      <p:rCtr x="11840" y="-14653"/>
                                    </p:animMotion>
                                  </p:childTnLst>
                                </p:cTn>
                              </p:par>
                              <p:par>
                                <p:cTn id="115" presetID="42" presetClass="path" presetSubtype="0" accel="50000" decel="50000" fill="hold" grpId="2" nodeType="withEffect">
                                  <p:stCondLst>
                                    <p:cond delay="0"/>
                                  </p:stCondLst>
                                  <p:childTnLst>
                                    <p:animMotion origin="layout" path="M -1.38889E-6 -1.85185E-6 L -0.51996 -0.2044 " pathEditMode="relative" rAng="0" ptsTypes="AA">
                                      <p:cBhvr>
                                        <p:cTn id="116" dur="2000" fill="hold"/>
                                        <p:tgtEl>
                                          <p:spTgt spid="22"/>
                                        </p:tgtEl>
                                        <p:attrNameLst>
                                          <p:attrName>ppt_x</p:attrName>
                                          <p:attrName>ppt_y</p:attrName>
                                        </p:attrNameLst>
                                      </p:cBhvr>
                                      <p:rCtr x="-26007" y="-10231"/>
                                    </p:animMotion>
                                  </p:childTnLst>
                                </p:cTn>
                              </p:par>
                              <p:par>
                                <p:cTn id="117" presetID="42" presetClass="path" presetSubtype="0" accel="50000" decel="50000" fill="hold" grpId="2" nodeType="withEffect">
                                  <p:stCondLst>
                                    <p:cond delay="0"/>
                                  </p:stCondLst>
                                  <p:childTnLst>
                                    <p:animMotion origin="layout" path="M -4.16667E-6 7.40741E-7 L 0.26303 -0.29306 " pathEditMode="relative" rAng="0" ptsTypes="AA">
                                      <p:cBhvr>
                                        <p:cTn id="118" dur="2000" fill="hold"/>
                                        <p:tgtEl>
                                          <p:spTgt spid="23"/>
                                        </p:tgtEl>
                                        <p:attrNameLst>
                                          <p:attrName>ppt_x</p:attrName>
                                          <p:attrName>ppt_y</p:attrName>
                                        </p:attrNameLst>
                                      </p:cBhvr>
                                      <p:rCtr x="13142" y="-14653"/>
                                    </p:animMotion>
                                  </p:childTnLst>
                                </p:cTn>
                              </p:par>
                              <p:par>
                                <p:cTn id="119" presetID="42" presetClass="path" presetSubtype="0" accel="50000" decel="50000" fill="hold" grpId="2" nodeType="withEffect">
                                  <p:stCondLst>
                                    <p:cond delay="0"/>
                                  </p:stCondLst>
                                  <p:childTnLst>
                                    <p:animMotion origin="layout" path="M 8.33333E-7 3.7037E-6 L -0.33906 -0.02616 " pathEditMode="relative" rAng="0" ptsTypes="AA">
                                      <p:cBhvr>
                                        <p:cTn id="120" dur="2000" fill="hold"/>
                                        <p:tgtEl>
                                          <p:spTgt spid="24"/>
                                        </p:tgtEl>
                                        <p:attrNameLst>
                                          <p:attrName>ppt_x</p:attrName>
                                          <p:attrName>ppt_y</p:attrName>
                                        </p:attrNameLst>
                                      </p:cBhvr>
                                      <p:rCtr x="-16962" y="-1319"/>
                                    </p:animMotion>
                                  </p:childTnLst>
                                </p:cTn>
                              </p:par>
                              <p:par>
                                <p:cTn id="121" presetID="42" presetClass="path" presetSubtype="0" accel="50000" decel="50000" fill="hold" grpId="2" nodeType="withEffect">
                                  <p:stCondLst>
                                    <p:cond delay="0"/>
                                  </p:stCondLst>
                                  <p:childTnLst>
                                    <p:animMotion origin="layout" path="M -1.38889E-6 3.33333E-6 L 0.40625 -0.11528 " pathEditMode="relative" rAng="0" ptsTypes="AA">
                                      <p:cBhvr>
                                        <p:cTn id="122" dur="2000" fill="hold"/>
                                        <p:tgtEl>
                                          <p:spTgt spid="25"/>
                                        </p:tgtEl>
                                        <p:attrNameLst>
                                          <p:attrName>ppt_x</p:attrName>
                                          <p:attrName>ppt_y</p:attrName>
                                        </p:attrNameLst>
                                      </p:cBhvr>
                                      <p:rCtr x="20313" y="-5764"/>
                                    </p:animMotion>
                                  </p:childTnLst>
                                </p:cTn>
                              </p:par>
                              <p:par>
                                <p:cTn id="123" presetID="42" presetClass="path" presetSubtype="0" accel="50000" decel="50000" fill="hold" grpId="2" nodeType="withEffect">
                                  <p:stCondLst>
                                    <p:cond delay="0"/>
                                  </p:stCondLst>
                                  <p:childTnLst>
                                    <p:animMotion origin="layout" path="M 5E-6 1.85185E-6 L -0.26268 -0.02616 " pathEditMode="relative" rAng="0" ptsTypes="AA">
                                      <p:cBhvr>
                                        <p:cTn id="124" dur="2000" fill="hold"/>
                                        <p:tgtEl>
                                          <p:spTgt spid="26"/>
                                        </p:tgtEl>
                                        <p:attrNameLst>
                                          <p:attrName>ppt_x</p:attrName>
                                          <p:attrName>ppt_y</p:attrName>
                                        </p:attrNameLst>
                                      </p:cBhvr>
                                      <p:rCtr x="-13142" y="-1319"/>
                                    </p:animMotion>
                                  </p:childTnLst>
                                </p:cTn>
                              </p:par>
                              <p:par>
                                <p:cTn id="125" presetID="42" presetClass="path" presetSubtype="0" accel="50000" decel="50000" fill="hold" grpId="2" nodeType="withEffect">
                                  <p:stCondLst>
                                    <p:cond delay="0"/>
                                  </p:stCondLst>
                                  <p:childTnLst>
                                    <p:animMotion origin="layout" path="M -3.33333E-6 1.48148E-6 L 0.4408 -0.11528 " pathEditMode="relative" rAng="0" ptsTypes="AA">
                                      <p:cBhvr>
                                        <p:cTn id="126" dur="2000" fill="hold"/>
                                        <p:tgtEl>
                                          <p:spTgt spid="27"/>
                                        </p:tgtEl>
                                        <p:attrNameLst>
                                          <p:attrName>ppt_x</p:attrName>
                                          <p:attrName>ppt_y</p:attrName>
                                        </p:attrNameLst>
                                      </p:cBhvr>
                                      <p:rCtr x="22031" y="-5764"/>
                                    </p:animMotion>
                                  </p:childTnLst>
                                </p:cTn>
                              </p:par>
                              <p:par>
                                <p:cTn id="127" presetID="10" presetClass="exit" presetSubtype="0" fill="hold" grpId="2" nodeType="withEffect">
                                  <p:stCondLst>
                                    <p:cond delay="0"/>
                                  </p:stCondLst>
                                  <p:childTnLst>
                                    <p:animEffect transition="out" filter="fade">
                                      <p:cBhvr>
                                        <p:cTn id="128" dur="1250"/>
                                        <p:tgtEl>
                                          <p:spTgt spid="4"/>
                                        </p:tgtEl>
                                      </p:cBhvr>
                                    </p:animEffect>
                                    <p:set>
                                      <p:cBhvr>
                                        <p:cTn id="129" dur="1" fill="hold">
                                          <p:stCondLst>
                                            <p:cond delay="1249"/>
                                          </p:stCondLst>
                                        </p:cTn>
                                        <p:tgtEl>
                                          <p:spTgt spid="4"/>
                                        </p:tgtEl>
                                        <p:attrNameLst>
                                          <p:attrName>style.visibility</p:attrName>
                                        </p:attrNameLst>
                                      </p:cBhvr>
                                      <p:to>
                                        <p:strVal val="hidden"/>
                                      </p:to>
                                    </p:set>
                                  </p:childTnLst>
                                </p:cTn>
                              </p:par>
                              <p:par>
                                <p:cTn id="130" presetID="23" presetClass="exit" presetSubtype="32" fill="hold" grpId="1" nodeType="withEffect">
                                  <p:stCondLst>
                                    <p:cond delay="0"/>
                                  </p:stCondLst>
                                  <p:childTnLst>
                                    <p:anim calcmode="lin" valueType="num">
                                      <p:cBhvr>
                                        <p:cTn id="131" dur="750"/>
                                        <p:tgtEl>
                                          <p:spTgt spid="15"/>
                                        </p:tgtEl>
                                        <p:attrNameLst>
                                          <p:attrName>ppt_w</p:attrName>
                                        </p:attrNameLst>
                                      </p:cBhvr>
                                      <p:tavLst>
                                        <p:tav tm="0">
                                          <p:val>
                                            <p:strVal val="ppt_w"/>
                                          </p:val>
                                        </p:tav>
                                        <p:tav tm="100000">
                                          <p:val>
                                            <p:fltVal val="0"/>
                                          </p:val>
                                        </p:tav>
                                      </p:tavLst>
                                    </p:anim>
                                    <p:anim calcmode="lin" valueType="num">
                                      <p:cBhvr>
                                        <p:cTn id="132" dur="750"/>
                                        <p:tgtEl>
                                          <p:spTgt spid="15"/>
                                        </p:tgtEl>
                                        <p:attrNameLst>
                                          <p:attrName>ppt_h</p:attrName>
                                        </p:attrNameLst>
                                      </p:cBhvr>
                                      <p:tavLst>
                                        <p:tav tm="0">
                                          <p:val>
                                            <p:strVal val="ppt_h"/>
                                          </p:val>
                                        </p:tav>
                                        <p:tav tm="100000">
                                          <p:val>
                                            <p:fltVal val="0"/>
                                          </p:val>
                                        </p:tav>
                                      </p:tavLst>
                                    </p:anim>
                                    <p:set>
                                      <p:cBhvr>
                                        <p:cTn id="133" dur="1" fill="hold">
                                          <p:stCondLst>
                                            <p:cond delay="749"/>
                                          </p:stCondLst>
                                        </p:cTn>
                                        <p:tgtEl>
                                          <p:spTgt spid="15"/>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11"/>
                                        </p:tgtEl>
                                      </p:cBhvr>
                                    </p:animEffect>
                                    <p:set>
                                      <p:cBhvr>
                                        <p:cTn id="136" dur="1" fill="hold">
                                          <p:stCondLst>
                                            <p:cond delay="499"/>
                                          </p:stCondLst>
                                        </p:cTn>
                                        <p:tgtEl>
                                          <p:spTgt spid="11"/>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500"/>
                                        <p:tgtEl>
                                          <p:spTgt spid="10"/>
                                        </p:tgtEl>
                                      </p:cBhvr>
                                    </p:animEffect>
                                    <p:set>
                                      <p:cBhvr>
                                        <p:cTn id="139" dur="1" fill="hold">
                                          <p:stCondLst>
                                            <p:cond delay="499"/>
                                          </p:stCondLst>
                                        </p:cTn>
                                        <p:tgtEl>
                                          <p:spTgt spid="10"/>
                                        </p:tgtEl>
                                        <p:attrNameLst>
                                          <p:attrName>style.visibility</p:attrName>
                                        </p:attrNameLst>
                                      </p:cBhvr>
                                      <p:to>
                                        <p:strVal val="hidden"/>
                                      </p:to>
                                    </p:set>
                                  </p:childTnLst>
                                </p:cTn>
                              </p:par>
                              <p:par>
                                <p:cTn id="140" presetID="10" presetClass="exit" presetSubtype="0" fill="hold" grpId="1" nodeType="withEffect">
                                  <p:stCondLst>
                                    <p:cond delay="0"/>
                                  </p:stCondLst>
                                  <p:childTnLst>
                                    <p:animEffect transition="out" filter="fade">
                                      <p:cBhvr>
                                        <p:cTn id="141" dur="500"/>
                                        <p:tgtEl>
                                          <p:spTgt spid="12"/>
                                        </p:tgtEl>
                                      </p:cBhvr>
                                    </p:animEffect>
                                    <p:set>
                                      <p:cBhvr>
                                        <p:cTn id="142" dur="1" fill="hold">
                                          <p:stCondLst>
                                            <p:cond delay="499"/>
                                          </p:stCondLst>
                                        </p:cTn>
                                        <p:tgtEl>
                                          <p:spTgt spid="12"/>
                                        </p:tgtEl>
                                        <p:attrNameLst>
                                          <p:attrName>style.visibility</p:attrName>
                                        </p:attrNameLst>
                                      </p:cBhvr>
                                      <p:to>
                                        <p:strVal val="hidden"/>
                                      </p:to>
                                    </p:set>
                                  </p:childTnLst>
                                </p:cTn>
                              </p:par>
                              <p:par>
                                <p:cTn id="143" presetID="10" presetClass="exit" presetSubtype="0" fill="hold" grpId="2" nodeType="withEffect">
                                  <p:stCondLst>
                                    <p:cond delay="0"/>
                                  </p:stCondLst>
                                  <p:childTnLst>
                                    <p:animEffect transition="out" filter="fade">
                                      <p:cBhvr>
                                        <p:cTn id="144" dur="500"/>
                                        <p:tgtEl>
                                          <p:spTgt spid="18"/>
                                        </p:tgtEl>
                                      </p:cBhvr>
                                    </p:animEffect>
                                    <p:set>
                                      <p:cBhvr>
                                        <p:cTn id="145" dur="1" fill="hold">
                                          <p:stCondLst>
                                            <p:cond delay="499"/>
                                          </p:stCondLst>
                                        </p:cTn>
                                        <p:tgtEl>
                                          <p:spTgt spid="18"/>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500"/>
                                        <p:tgtEl>
                                          <p:spTgt spid="19"/>
                                        </p:tgtEl>
                                      </p:cBhvr>
                                    </p:animEffect>
                                    <p:set>
                                      <p:cBhvr>
                                        <p:cTn id="148" dur="1" fill="hold">
                                          <p:stCondLst>
                                            <p:cond delay="499"/>
                                          </p:stCondLst>
                                        </p:cTn>
                                        <p:tgtEl>
                                          <p:spTgt spid="19"/>
                                        </p:tgtEl>
                                        <p:attrNameLst>
                                          <p:attrName>style.visibility</p:attrName>
                                        </p:attrNameLst>
                                      </p:cBhvr>
                                      <p:to>
                                        <p:strVal val="hidden"/>
                                      </p:to>
                                    </p:set>
                                  </p:childTnLst>
                                </p:cTn>
                              </p:par>
                            </p:childTnLst>
                          </p:cTn>
                        </p:par>
                        <p:par>
                          <p:cTn id="149" fill="hold">
                            <p:stCondLst>
                              <p:cond delay="2000"/>
                            </p:stCondLst>
                            <p:childTnLst>
                              <p:par>
                                <p:cTn id="150" presetID="10" presetClass="entr" presetSubtype="0" fill="hold" grpId="0" nodeType="afterEffect">
                                  <p:stCondLst>
                                    <p:cond delay="0"/>
                                  </p:stCondLst>
                                  <p:childTnLst>
                                    <p:set>
                                      <p:cBhvr>
                                        <p:cTn id="151" dur="1" fill="hold">
                                          <p:stCondLst>
                                            <p:cond delay="0"/>
                                          </p:stCondLst>
                                        </p:cTn>
                                        <p:tgtEl>
                                          <p:spTgt spid="28"/>
                                        </p:tgtEl>
                                        <p:attrNameLst>
                                          <p:attrName>style.visibility</p:attrName>
                                        </p:attrNameLst>
                                      </p:cBhvr>
                                      <p:to>
                                        <p:strVal val="visible"/>
                                      </p:to>
                                    </p:set>
                                    <p:animEffect transition="in" filter="fade">
                                      <p:cBhvr>
                                        <p:cTn id="152" dur="250"/>
                                        <p:tgtEl>
                                          <p:spTgt spid="28"/>
                                        </p:tgtEl>
                                      </p:cBhvr>
                                    </p:animEffect>
                                  </p:childTnLst>
                                </p:cTn>
                              </p:par>
                              <p:par>
                                <p:cTn id="153" presetID="10" presetClass="exit" presetSubtype="0" fill="hold" grpId="1" nodeType="withEffect">
                                  <p:stCondLst>
                                    <p:cond delay="100"/>
                                  </p:stCondLst>
                                  <p:childTnLst>
                                    <p:animEffect transition="out" filter="fade">
                                      <p:cBhvr>
                                        <p:cTn id="154" dur="500"/>
                                        <p:tgtEl>
                                          <p:spTgt spid="20"/>
                                        </p:tgtEl>
                                      </p:cBhvr>
                                    </p:animEffect>
                                    <p:set>
                                      <p:cBhvr>
                                        <p:cTn id="155" dur="1" fill="hold">
                                          <p:stCondLst>
                                            <p:cond delay="499"/>
                                          </p:stCondLst>
                                        </p:cTn>
                                        <p:tgtEl>
                                          <p:spTgt spid="20"/>
                                        </p:tgtEl>
                                        <p:attrNameLst>
                                          <p:attrName>style.visibility</p:attrName>
                                        </p:attrNameLst>
                                      </p:cBhvr>
                                      <p:to>
                                        <p:strVal val="hidden"/>
                                      </p:to>
                                    </p:set>
                                  </p:childTnLst>
                                </p:cTn>
                              </p:par>
                              <p:par>
                                <p:cTn id="156" presetID="10" presetClass="exit" presetSubtype="0" fill="hold" grpId="1" nodeType="withEffect">
                                  <p:stCondLst>
                                    <p:cond delay="100"/>
                                  </p:stCondLst>
                                  <p:childTnLst>
                                    <p:animEffect transition="out" filter="fade">
                                      <p:cBhvr>
                                        <p:cTn id="157" dur="500"/>
                                        <p:tgtEl>
                                          <p:spTgt spid="21"/>
                                        </p:tgtEl>
                                      </p:cBhvr>
                                    </p:animEffect>
                                    <p:set>
                                      <p:cBhvr>
                                        <p:cTn id="158" dur="1" fill="hold">
                                          <p:stCondLst>
                                            <p:cond delay="499"/>
                                          </p:stCondLst>
                                        </p:cTn>
                                        <p:tgtEl>
                                          <p:spTgt spid="21"/>
                                        </p:tgtEl>
                                        <p:attrNameLst>
                                          <p:attrName>style.visibility</p:attrName>
                                        </p:attrNameLst>
                                      </p:cBhvr>
                                      <p:to>
                                        <p:strVal val="hidden"/>
                                      </p:to>
                                    </p:set>
                                  </p:childTnLst>
                                </p:cTn>
                              </p:par>
                              <p:par>
                                <p:cTn id="159" presetID="10" presetClass="exit" presetSubtype="0" fill="hold" grpId="1" nodeType="withEffect">
                                  <p:stCondLst>
                                    <p:cond delay="100"/>
                                  </p:stCondLst>
                                  <p:childTnLst>
                                    <p:animEffect transition="out" filter="fade">
                                      <p:cBhvr>
                                        <p:cTn id="160" dur="500"/>
                                        <p:tgtEl>
                                          <p:spTgt spid="22"/>
                                        </p:tgtEl>
                                      </p:cBhvr>
                                    </p:animEffect>
                                    <p:set>
                                      <p:cBhvr>
                                        <p:cTn id="161" dur="1" fill="hold">
                                          <p:stCondLst>
                                            <p:cond delay="499"/>
                                          </p:stCondLst>
                                        </p:cTn>
                                        <p:tgtEl>
                                          <p:spTgt spid="22"/>
                                        </p:tgtEl>
                                        <p:attrNameLst>
                                          <p:attrName>style.visibility</p:attrName>
                                        </p:attrNameLst>
                                      </p:cBhvr>
                                      <p:to>
                                        <p:strVal val="hidden"/>
                                      </p:to>
                                    </p:set>
                                  </p:childTnLst>
                                </p:cTn>
                              </p:par>
                              <p:par>
                                <p:cTn id="162" presetID="10" presetClass="exit" presetSubtype="0" fill="hold" grpId="1" nodeType="withEffect">
                                  <p:stCondLst>
                                    <p:cond delay="100"/>
                                  </p:stCondLst>
                                  <p:childTnLst>
                                    <p:animEffect transition="out" filter="fade">
                                      <p:cBhvr>
                                        <p:cTn id="163" dur="500"/>
                                        <p:tgtEl>
                                          <p:spTgt spid="23"/>
                                        </p:tgtEl>
                                      </p:cBhvr>
                                    </p:animEffect>
                                    <p:set>
                                      <p:cBhvr>
                                        <p:cTn id="164" dur="1" fill="hold">
                                          <p:stCondLst>
                                            <p:cond delay="499"/>
                                          </p:stCondLst>
                                        </p:cTn>
                                        <p:tgtEl>
                                          <p:spTgt spid="23"/>
                                        </p:tgtEl>
                                        <p:attrNameLst>
                                          <p:attrName>style.visibility</p:attrName>
                                        </p:attrNameLst>
                                      </p:cBhvr>
                                      <p:to>
                                        <p:strVal val="hidden"/>
                                      </p:to>
                                    </p:set>
                                  </p:childTnLst>
                                </p:cTn>
                              </p:par>
                              <p:par>
                                <p:cTn id="165" presetID="10" presetClass="exit" presetSubtype="0" fill="hold" grpId="1" nodeType="withEffect">
                                  <p:stCondLst>
                                    <p:cond delay="100"/>
                                  </p:stCondLst>
                                  <p:childTnLst>
                                    <p:animEffect transition="out" filter="fade">
                                      <p:cBhvr>
                                        <p:cTn id="166" dur="500"/>
                                        <p:tgtEl>
                                          <p:spTgt spid="24"/>
                                        </p:tgtEl>
                                      </p:cBhvr>
                                    </p:animEffect>
                                    <p:set>
                                      <p:cBhvr>
                                        <p:cTn id="167" dur="1" fill="hold">
                                          <p:stCondLst>
                                            <p:cond delay="499"/>
                                          </p:stCondLst>
                                        </p:cTn>
                                        <p:tgtEl>
                                          <p:spTgt spid="24"/>
                                        </p:tgtEl>
                                        <p:attrNameLst>
                                          <p:attrName>style.visibility</p:attrName>
                                        </p:attrNameLst>
                                      </p:cBhvr>
                                      <p:to>
                                        <p:strVal val="hidden"/>
                                      </p:to>
                                    </p:set>
                                  </p:childTnLst>
                                </p:cTn>
                              </p:par>
                              <p:par>
                                <p:cTn id="168" presetID="10" presetClass="exit" presetSubtype="0" fill="hold" grpId="1" nodeType="withEffect">
                                  <p:stCondLst>
                                    <p:cond delay="100"/>
                                  </p:stCondLst>
                                  <p:childTnLst>
                                    <p:animEffect transition="out" filter="fade">
                                      <p:cBhvr>
                                        <p:cTn id="169" dur="500"/>
                                        <p:tgtEl>
                                          <p:spTgt spid="25"/>
                                        </p:tgtEl>
                                      </p:cBhvr>
                                    </p:animEffect>
                                    <p:set>
                                      <p:cBhvr>
                                        <p:cTn id="170" dur="1" fill="hold">
                                          <p:stCondLst>
                                            <p:cond delay="499"/>
                                          </p:stCondLst>
                                        </p:cTn>
                                        <p:tgtEl>
                                          <p:spTgt spid="25"/>
                                        </p:tgtEl>
                                        <p:attrNameLst>
                                          <p:attrName>style.visibility</p:attrName>
                                        </p:attrNameLst>
                                      </p:cBhvr>
                                      <p:to>
                                        <p:strVal val="hidden"/>
                                      </p:to>
                                    </p:set>
                                  </p:childTnLst>
                                </p:cTn>
                              </p:par>
                              <p:par>
                                <p:cTn id="171" presetID="10" presetClass="exit" presetSubtype="0" fill="hold" grpId="1" nodeType="withEffect">
                                  <p:stCondLst>
                                    <p:cond delay="100"/>
                                  </p:stCondLst>
                                  <p:childTnLst>
                                    <p:animEffect transition="out" filter="fade">
                                      <p:cBhvr>
                                        <p:cTn id="172" dur="500"/>
                                        <p:tgtEl>
                                          <p:spTgt spid="26"/>
                                        </p:tgtEl>
                                      </p:cBhvr>
                                    </p:animEffect>
                                    <p:set>
                                      <p:cBhvr>
                                        <p:cTn id="173" dur="1" fill="hold">
                                          <p:stCondLst>
                                            <p:cond delay="499"/>
                                          </p:stCondLst>
                                        </p:cTn>
                                        <p:tgtEl>
                                          <p:spTgt spid="26"/>
                                        </p:tgtEl>
                                        <p:attrNameLst>
                                          <p:attrName>style.visibility</p:attrName>
                                        </p:attrNameLst>
                                      </p:cBhvr>
                                      <p:to>
                                        <p:strVal val="hidden"/>
                                      </p:to>
                                    </p:set>
                                  </p:childTnLst>
                                </p:cTn>
                              </p:par>
                              <p:par>
                                <p:cTn id="174" presetID="10" presetClass="exit" presetSubtype="0" fill="hold" grpId="1" nodeType="withEffect">
                                  <p:stCondLst>
                                    <p:cond delay="100"/>
                                  </p:stCondLst>
                                  <p:childTnLst>
                                    <p:animEffect transition="out" filter="fade">
                                      <p:cBhvr>
                                        <p:cTn id="175" dur="500"/>
                                        <p:tgtEl>
                                          <p:spTgt spid="27"/>
                                        </p:tgtEl>
                                      </p:cBhvr>
                                    </p:animEffect>
                                    <p:set>
                                      <p:cBhvr>
                                        <p:cTn id="176" dur="1" fill="hold">
                                          <p:stCondLst>
                                            <p:cond delay="499"/>
                                          </p:stCondLst>
                                        </p:cTn>
                                        <p:tgtEl>
                                          <p:spTgt spid="27"/>
                                        </p:tgtEl>
                                        <p:attrNameLst>
                                          <p:attrName>style.visibility</p:attrName>
                                        </p:attrNameLst>
                                      </p:cBhvr>
                                      <p:to>
                                        <p:strVal val="hidden"/>
                                      </p:to>
                                    </p:set>
                                  </p:childTnLst>
                                </p:cTn>
                              </p:par>
                            </p:childTnLst>
                          </p:cTn>
                        </p:par>
                      </p:childTnLst>
                    </p:cTn>
                  </p:par>
                  <p:par>
                    <p:cTn id="177" fill="hold">
                      <p:stCondLst>
                        <p:cond delay="indefinite"/>
                      </p:stCondLst>
                      <p:childTnLst>
                        <p:par>
                          <p:cTn id="178" fill="hold">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29"/>
                                        </p:tgtEl>
                                        <p:attrNameLst>
                                          <p:attrName>style.visibility</p:attrName>
                                        </p:attrNameLst>
                                      </p:cBhvr>
                                      <p:to>
                                        <p:strVal val="visible"/>
                                      </p:to>
                                    </p:set>
                                    <p:animEffect transition="in" filter="wipe(left)">
                                      <p:cBhvr>
                                        <p:cTn id="181" dur="500"/>
                                        <p:tgtEl>
                                          <p:spTgt spid="29"/>
                                        </p:tgtEl>
                                      </p:cBhvr>
                                    </p:animEffect>
                                  </p:childTnLst>
                                </p:cTn>
                              </p:par>
                              <p:par>
                                <p:cTn id="182" presetID="18" presetClass="emph" presetSubtype="0" fill="hold" grpId="1" nodeType="withEffect">
                                  <p:stCondLst>
                                    <p:cond delay="0"/>
                                  </p:stCondLst>
                                  <p:childTnLst>
                                    <p:set>
                                      <p:cBhvr override="childStyle">
                                        <p:cTn id="183" dur="500" fill="hold"/>
                                        <p:tgtEl>
                                          <p:spTgt spid="29"/>
                                        </p:tgtEl>
                                        <p:attrNameLst>
                                          <p:attrName>style.textDecorationUnderline</p:attrName>
                                        </p:attrNameLst>
                                      </p:cBhvr>
                                      <p:to>
                                        <p:strVal val="true"/>
                                      </p:to>
                                    </p:set>
                                  </p:childTnLst>
                                </p:cTn>
                              </p:par>
                              <p:par>
                                <p:cTn id="184" presetID="22" presetClass="entr" presetSubtype="8" fill="hold" grpId="0" nodeType="withEffect">
                                  <p:stCondLst>
                                    <p:cond delay="0"/>
                                  </p:stCondLst>
                                  <p:childTnLst>
                                    <p:set>
                                      <p:cBhvr>
                                        <p:cTn id="185" dur="1" fill="hold">
                                          <p:stCondLst>
                                            <p:cond delay="0"/>
                                          </p:stCondLst>
                                        </p:cTn>
                                        <p:tgtEl>
                                          <p:spTgt spid="30"/>
                                        </p:tgtEl>
                                        <p:attrNameLst>
                                          <p:attrName>style.visibility</p:attrName>
                                        </p:attrNameLst>
                                      </p:cBhvr>
                                      <p:to>
                                        <p:strVal val="visible"/>
                                      </p:to>
                                    </p:set>
                                    <p:animEffect transition="in" filter="wipe(left)">
                                      <p:cBhvr>
                                        <p:cTn id="186" dur="500"/>
                                        <p:tgtEl>
                                          <p:spTgt spid="30"/>
                                        </p:tgtEl>
                                      </p:cBhvr>
                                    </p:animEffect>
                                  </p:childTnLst>
                                </p:cTn>
                              </p:par>
                            </p:childTnLst>
                          </p:cTn>
                        </p:par>
                      </p:childTnLst>
                    </p:cTn>
                  </p:par>
                  <p:par>
                    <p:cTn id="187" fill="hold">
                      <p:stCondLst>
                        <p:cond delay="indefinite"/>
                      </p:stCondLst>
                      <p:childTnLst>
                        <p:par>
                          <p:cTn id="188" fill="hold">
                            <p:stCondLst>
                              <p:cond delay="0"/>
                            </p:stCondLst>
                            <p:childTnLst>
                              <p:par>
                                <p:cTn id="189" presetID="0" presetClass="entr" presetSubtype="0" fill="hold" grpId="0" nodeType="clickEffect">
                                  <p:stCondLst>
                                    <p:cond delay="0"/>
                                  </p:stCondLst>
                                  <p:childTnLst>
                                    <p:set>
                                      <p:cBhvr>
                                        <p:cTn id="190" dur="1" fill="hold">
                                          <p:stCondLst>
                                            <p:cond delay="0"/>
                                          </p:stCondLst>
                                        </p:cTn>
                                        <p:tgtEl>
                                          <p:spTgt spid="3"/>
                                        </p:tgtEl>
                                        <p:attrNameLst>
                                          <p:attrName>style.visibility</p:attrName>
                                        </p:attrNameLst>
                                      </p:cBhvr>
                                      <p:to>
                                        <p:strVal val="visible"/>
                                      </p:to>
                                    </p:set>
                                    <p:animEffect transition="in" filter="dissolve">
                                      <p:cBhvr>
                                        <p:cTn id="191" dur="500">
                                          <p:stCondLst>
                                            <p:cond delay="0"/>
                                          </p:stCondLst>
                                        </p:cTn>
                                        <p:tgtEl>
                                          <p:spTgt spid="3"/>
                                        </p:tgtEl>
                                      </p:cBhvr>
                                    </p:animEffect>
                                    <p:anim to="" calcmode="lin" valueType="num">
                                      <p:cBhvr>
                                        <p:cTn id="192" dur="500" fill="hold">
                                          <p:stCondLst>
                                            <p:cond delay="0"/>
                                          </p:stCondLst>
                                        </p:cTn>
                                        <p:tgtEl>
                                          <p:spTgt spid="3"/>
                                        </p:tgtEl>
                                        <p:attrNameLst>
                                          <p:attrName>ppt_w</p:attrName>
                                        </p:attrNameLst>
                                      </p:cBhvr>
                                      <p:tavLst>
                                        <p:tav tm="0">
                                          <p:val>
                                            <p:strVal val="#ppt_w*4"/>
                                          </p:val>
                                        </p:tav>
                                        <p:tav tm="100000">
                                          <p:val>
                                            <p:strVal val="#ppt_w"/>
                                          </p:val>
                                        </p:tav>
                                      </p:tavLst>
                                    </p:anim>
                                    <p:anim to="" calcmode="lin" valueType="num">
                                      <p:cBhvr>
                                        <p:cTn id="193" dur="500" fill="hold">
                                          <p:stCondLst>
                                            <p:cond delay="0"/>
                                          </p:stCondLst>
                                        </p:cTn>
                                        <p:tgtEl>
                                          <p:spTgt spid="3"/>
                                        </p:tgtEl>
                                        <p:attrNameLst>
                                          <p:attrName>ppt_h</p:attrName>
                                        </p:attrNameLst>
                                      </p:cBhvr>
                                      <p:tavLst>
                                        <p:tav tm="0">
                                          <p:val>
                                            <p:strVal val="#ppt_h*4"/>
                                          </p:val>
                                        </p:tav>
                                        <p:tav tm="100000">
                                          <p:val>
                                            <p:strVal val="#ppt_h"/>
                                          </p:val>
                                        </p:tav>
                                      </p:tavLst>
                                    </p:anim>
                                  </p:childTnLst>
                                </p:cTn>
                              </p:par>
                              <p:par>
                                <p:cTn id="194" presetID="22" presetClass="entr" presetSubtype="2" fill="hold" grpId="0" nodeType="withEffect">
                                  <p:stCondLst>
                                    <p:cond delay="400"/>
                                  </p:stCondLst>
                                  <p:childTnLst>
                                    <p:set>
                                      <p:cBhvr>
                                        <p:cTn id="195" dur="1" fill="hold">
                                          <p:stCondLst>
                                            <p:cond delay="0"/>
                                          </p:stCondLst>
                                        </p:cTn>
                                        <p:tgtEl>
                                          <p:spTgt spid="6"/>
                                        </p:tgtEl>
                                        <p:attrNameLst>
                                          <p:attrName>style.visibility</p:attrName>
                                        </p:attrNameLst>
                                      </p:cBhvr>
                                      <p:to>
                                        <p:strVal val="visible"/>
                                      </p:to>
                                    </p:set>
                                    <p:animEffect transition="in" filter="wipe(right)">
                                      <p:cBhvr>
                                        <p:cTn id="196" dur="750"/>
                                        <p:tgtEl>
                                          <p:spTgt spid="6"/>
                                        </p:tgtEl>
                                      </p:cBhvr>
                                    </p:animEffect>
                                  </p:childTnLst>
                                </p:cTn>
                              </p:par>
                              <p:par>
                                <p:cTn id="197" presetID="22" presetClass="entr" presetSubtype="8" fill="hold" grpId="0" nodeType="withEffect">
                                  <p:stCondLst>
                                    <p:cond delay="400"/>
                                  </p:stCondLst>
                                  <p:childTnLst>
                                    <p:set>
                                      <p:cBhvr>
                                        <p:cTn id="198" dur="1" fill="hold">
                                          <p:stCondLst>
                                            <p:cond delay="0"/>
                                          </p:stCondLst>
                                        </p:cTn>
                                        <p:tgtEl>
                                          <p:spTgt spid="7"/>
                                        </p:tgtEl>
                                        <p:attrNameLst>
                                          <p:attrName>style.visibility</p:attrName>
                                        </p:attrNameLst>
                                      </p:cBhvr>
                                      <p:to>
                                        <p:strVal val="visible"/>
                                      </p:to>
                                    </p:set>
                                    <p:animEffect transition="in" filter="wipe(left)">
                                      <p:cBhvr>
                                        <p:cTn id="199" dur="750"/>
                                        <p:tgtEl>
                                          <p:spTgt spid="7"/>
                                        </p:tgtEl>
                                      </p:cBhvr>
                                    </p:animEffect>
                                  </p:childTnLst>
                                </p:cTn>
                              </p:par>
                              <p:par>
                                <p:cTn id="200" presetID="42" presetClass="entr" presetSubtype="0" fill="hold" grpId="0" nodeType="withEffect">
                                  <p:stCondLst>
                                    <p:cond delay="1000"/>
                                  </p:stCondLst>
                                  <p:childTnLst>
                                    <p:set>
                                      <p:cBhvr>
                                        <p:cTn id="201" dur="1" fill="hold">
                                          <p:stCondLst>
                                            <p:cond delay="0"/>
                                          </p:stCondLst>
                                        </p:cTn>
                                        <p:tgtEl>
                                          <p:spTgt spid="8"/>
                                        </p:tgtEl>
                                        <p:attrNameLst>
                                          <p:attrName>style.visibility</p:attrName>
                                        </p:attrNameLst>
                                      </p:cBhvr>
                                      <p:to>
                                        <p:strVal val="visible"/>
                                      </p:to>
                                    </p:set>
                                    <p:animEffect transition="in" filter="fade">
                                      <p:cBhvr>
                                        <p:cTn id="202" dur="1000"/>
                                        <p:tgtEl>
                                          <p:spTgt spid="8"/>
                                        </p:tgtEl>
                                      </p:cBhvr>
                                    </p:animEffect>
                                    <p:anim calcmode="lin" valueType="num">
                                      <p:cBhvr>
                                        <p:cTn id="203" dur="1000" fill="hold"/>
                                        <p:tgtEl>
                                          <p:spTgt spid="8"/>
                                        </p:tgtEl>
                                        <p:attrNameLst>
                                          <p:attrName>ppt_x</p:attrName>
                                        </p:attrNameLst>
                                      </p:cBhvr>
                                      <p:tavLst>
                                        <p:tav tm="0">
                                          <p:val>
                                            <p:strVal val="#ppt_x"/>
                                          </p:val>
                                        </p:tav>
                                        <p:tav tm="100000">
                                          <p:val>
                                            <p:strVal val="#ppt_x"/>
                                          </p:val>
                                        </p:tav>
                                      </p:tavLst>
                                    </p:anim>
                                    <p:anim calcmode="lin" valueType="num">
                                      <p:cBhvr>
                                        <p:cTn id="204" dur="1000" fill="hold"/>
                                        <p:tgtEl>
                                          <p:spTgt spid="8"/>
                                        </p:tgtEl>
                                        <p:attrNameLst>
                                          <p:attrName>ppt_y</p:attrName>
                                        </p:attrNameLst>
                                      </p:cBhvr>
                                      <p:tavLst>
                                        <p:tav tm="0">
                                          <p:val>
                                            <p:strVal val="#ppt_y+.1"/>
                                          </p:val>
                                        </p:tav>
                                        <p:tav tm="100000">
                                          <p:val>
                                            <p:strVal val="#ppt_y"/>
                                          </p:val>
                                        </p:tav>
                                      </p:tavLst>
                                    </p:anim>
                                  </p:childTnLst>
                                </p:cTn>
                              </p:par>
                              <p:par>
                                <p:cTn id="205" presetID="47" presetClass="entr" presetSubtype="0" fill="hold" grpId="0" nodeType="withEffect">
                                  <p:stCondLst>
                                    <p:cond delay="1000"/>
                                  </p:stCondLst>
                                  <p:childTnLst>
                                    <p:set>
                                      <p:cBhvr>
                                        <p:cTn id="206" dur="1" fill="hold">
                                          <p:stCondLst>
                                            <p:cond delay="0"/>
                                          </p:stCondLst>
                                        </p:cTn>
                                        <p:tgtEl>
                                          <p:spTgt spid="32"/>
                                        </p:tgtEl>
                                        <p:attrNameLst>
                                          <p:attrName>style.visibility</p:attrName>
                                        </p:attrNameLst>
                                      </p:cBhvr>
                                      <p:to>
                                        <p:strVal val="visible"/>
                                      </p:to>
                                    </p:set>
                                    <p:animEffect transition="in" filter="fade">
                                      <p:cBhvr>
                                        <p:cTn id="207" dur="1000"/>
                                        <p:tgtEl>
                                          <p:spTgt spid="32"/>
                                        </p:tgtEl>
                                      </p:cBhvr>
                                    </p:animEffect>
                                    <p:anim calcmode="lin" valueType="num">
                                      <p:cBhvr>
                                        <p:cTn id="208" dur="1000" fill="hold"/>
                                        <p:tgtEl>
                                          <p:spTgt spid="32"/>
                                        </p:tgtEl>
                                        <p:attrNameLst>
                                          <p:attrName>ppt_x</p:attrName>
                                        </p:attrNameLst>
                                      </p:cBhvr>
                                      <p:tavLst>
                                        <p:tav tm="0">
                                          <p:val>
                                            <p:strVal val="#ppt_x"/>
                                          </p:val>
                                        </p:tav>
                                        <p:tav tm="100000">
                                          <p:val>
                                            <p:strVal val="#ppt_x"/>
                                          </p:val>
                                        </p:tav>
                                      </p:tavLst>
                                    </p:anim>
                                    <p:anim calcmode="lin" valueType="num">
                                      <p:cBhvr>
                                        <p:cTn id="209"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210" fill="hold">
                      <p:stCondLst>
                        <p:cond delay="indefinite"/>
                      </p:stCondLst>
                      <p:childTnLst>
                        <p:par>
                          <p:cTn id="211" fill="hold">
                            <p:stCondLst>
                              <p:cond delay="0"/>
                            </p:stCondLst>
                            <p:childTnLst>
                              <p:par>
                                <p:cTn id="212" presetID="42" presetClass="entr" presetSubtype="0" fill="hold" grpId="0" nodeType="clickEffect">
                                  <p:stCondLst>
                                    <p:cond delay="0"/>
                                  </p:stCondLst>
                                  <p:childTnLst>
                                    <p:set>
                                      <p:cBhvr>
                                        <p:cTn id="213" dur="1" fill="hold">
                                          <p:stCondLst>
                                            <p:cond delay="0"/>
                                          </p:stCondLst>
                                        </p:cTn>
                                        <p:tgtEl>
                                          <p:spTgt spid="31"/>
                                        </p:tgtEl>
                                        <p:attrNameLst>
                                          <p:attrName>style.visibility</p:attrName>
                                        </p:attrNameLst>
                                      </p:cBhvr>
                                      <p:to>
                                        <p:strVal val="visible"/>
                                      </p:to>
                                    </p:set>
                                    <p:animEffect transition="in" filter="fade">
                                      <p:cBhvr>
                                        <p:cTn id="214" dur="1000"/>
                                        <p:tgtEl>
                                          <p:spTgt spid="31"/>
                                        </p:tgtEl>
                                      </p:cBhvr>
                                    </p:animEffect>
                                    <p:anim calcmode="lin" valueType="num">
                                      <p:cBhvr>
                                        <p:cTn id="215" dur="1000" fill="hold"/>
                                        <p:tgtEl>
                                          <p:spTgt spid="31"/>
                                        </p:tgtEl>
                                        <p:attrNameLst>
                                          <p:attrName>ppt_x</p:attrName>
                                        </p:attrNameLst>
                                      </p:cBhvr>
                                      <p:tavLst>
                                        <p:tav tm="0">
                                          <p:val>
                                            <p:strVal val="#ppt_x"/>
                                          </p:val>
                                        </p:tav>
                                        <p:tav tm="100000">
                                          <p:val>
                                            <p:strVal val="#ppt_x"/>
                                          </p:val>
                                        </p:tav>
                                      </p:tavLst>
                                    </p:anim>
                                    <p:anim calcmode="lin" valueType="num">
                                      <p:cBhvr>
                                        <p:cTn id="216" dur="1000" fill="hold"/>
                                        <p:tgtEl>
                                          <p:spTgt spid="31"/>
                                        </p:tgtEl>
                                        <p:attrNameLst>
                                          <p:attrName>ppt_y</p:attrName>
                                        </p:attrNameLst>
                                      </p:cBhvr>
                                      <p:tavLst>
                                        <p:tav tm="0">
                                          <p:val>
                                            <p:strVal val="#ppt_y+.1"/>
                                          </p:val>
                                        </p:tav>
                                        <p:tav tm="100000">
                                          <p:val>
                                            <p:strVal val="#ppt_y"/>
                                          </p:val>
                                        </p:tav>
                                      </p:tavLst>
                                    </p:anim>
                                  </p:childTnLst>
                                </p:cTn>
                              </p:par>
                              <p:par>
                                <p:cTn id="217" presetID="17" presetClass="entr" presetSubtype="10" fill="hold" grpId="1" nodeType="withEffect">
                                  <p:stCondLst>
                                    <p:cond delay="0"/>
                                  </p:stCondLst>
                                  <p:childTnLst>
                                    <p:set>
                                      <p:cBhvr>
                                        <p:cTn id="218" dur="1" fill="hold">
                                          <p:stCondLst>
                                            <p:cond delay="0"/>
                                          </p:stCondLst>
                                        </p:cTn>
                                        <p:tgtEl>
                                          <p:spTgt spid="31"/>
                                        </p:tgtEl>
                                        <p:attrNameLst>
                                          <p:attrName>style.visibility</p:attrName>
                                        </p:attrNameLst>
                                      </p:cBhvr>
                                      <p:to>
                                        <p:strVal val="visible"/>
                                      </p:to>
                                    </p:set>
                                    <p:anim calcmode="lin" valueType="num">
                                      <p:cBhvr>
                                        <p:cTn id="219" dur="1000" fill="hold"/>
                                        <p:tgtEl>
                                          <p:spTgt spid="31"/>
                                        </p:tgtEl>
                                        <p:attrNameLst>
                                          <p:attrName>ppt_w</p:attrName>
                                        </p:attrNameLst>
                                      </p:cBhvr>
                                      <p:tavLst>
                                        <p:tav tm="0">
                                          <p:val>
                                            <p:fltVal val="0"/>
                                          </p:val>
                                        </p:tav>
                                        <p:tav tm="100000">
                                          <p:val>
                                            <p:strVal val="#ppt_w"/>
                                          </p:val>
                                        </p:tav>
                                      </p:tavLst>
                                    </p:anim>
                                    <p:anim calcmode="lin" valueType="num">
                                      <p:cBhvr>
                                        <p:cTn id="220" dur="1000" fill="hold"/>
                                        <p:tgtEl>
                                          <p:spTgt spid="31"/>
                                        </p:tgtEl>
                                        <p:attrNameLst>
                                          <p:attrName>ppt_h</p:attrName>
                                        </p:attrNameLst>
                                      </p:cBhvr>
                                      <p:tavLst>
                                        <p:tav tm="0">
                                          <p:val>
                                            <p:strVal val="#ppt_h"/>
                                          </p:val>
                                        </p:tav>
                                        <p:tav tm="100000">
                                          <p:val>
                                            <p:strVal val="#ppt_h"/>
                                          </p:val>
                                        </p:tav>
                                      </p:tavLst>
                                    </p:anim>
                                  </p:childTnLst>
                                </p:cTn>
                              </p:par>
                              <p:par>
                                <p:cTn id="221" presetID="16" presetClass="exit" presetSubtype="21" fill="hold" grpId="1" nodeType="withEffect">
                                  <p:stCondLst>
                                    <p:cond delay="0"/>
                                  </p:stCondLst>
                                  <p:childTnLst>
                                    <p:animEffect transition="out" filter="barn(inVertical)">
                                      <p:cBhvr>
                                        <p:cTn id="222" dur="500"/>
                                        <p:tgtEl>
                                          <p:spTgt spid="6"/>
                                        </p:tgtEl>
                                      </p:cBhvr>
                                    </p:animEffect>
                                    <p:set>
                                      <p:cBhvr>
                                        <p:cTn id="223" dur="1" fill="hold">
                                          <p:stCondLst>
                                            <p:cond delay="499"/>
                                          </p:stCondLst>
                                        </p:cTn>
                                        <p:tgtEl>
                                          <p:spTgt spid="6"/>
                                        </p:tgtEl>
                                        <p:attrNameLst>
                                          <p:attrName>style.visibility</p:attrName>
                                        </p:attrNameLst>
                                      </p:cBhvr>
                                      <p:to>
                                        <p:strVal val="hidden"/>
                                      </p:to>
                                    </p:set>
                                  </p:childTnLst>
                                </p:cTn>
                              </p:par>
                              <p:par>
                                <p:cTn id="224" presetID="23" presetClass="exit" presetSubtype="32" fill="hold" grpId="1" nodeType="withEffect">
                                  <p:stCondLst>
                                    <p:cond delay="0"/>
                                  </p:stCondLst>
                                  <p:childTnLst>
                                    <p:anim calcmode="lin" valueType="num">
                                      <p:cBhvr>
                                        <p:cTn id="225" dur="750"/>
                                        <p:tgtEl>
                                          <p:spTgt spid="3"/>
                                        </p:tgtEl>
                                        <p:attrNameLst>
                                          <p:attrName>ppt_w</p:attrName>
                                        </p:attrNameLst>
                                      </p:cBhvr>
                                      <p:tavLst>
                                        <p:tav tm="0">
                                          <p:val>
                                            <p:strVal val="ppt_w"/>
                                          </p:val>
                                        </p:tav>
                                        <p:tav tm="100000">
                                          <p:val>
                                            <p:fltVal val="0"/>
                                          </p:val>
                                        </p:tav>
                                      </p:tavLst>
                                    </p:anim>
                                    <p:anim calcmode="lin" valueType="num">
                                      <p:cBhvr>
                                        <p:cTn id="226" dur="750"/>
                                        <p:tgtEl>
                                          <p:spTgt spid="3"/>
                                        </p:tgtEl>
                                        <p:attrNameLst>
                                          <p:attrName>ppt_h</p:attrName>
                                        </p:attrNameLst>
                                      </p:cBhvr>
                                      <p:tavLst>
                                        <p:tav tm="0">
                                          <p:val>
                                            <p:strVal val="ppt_h"/>
                                          </p:val>
                                        </p:tav>
                                        <p:tav tm="100000">
                                          <p:val>
                                            <p:fltVal val="0"/>
                                          </p:val>
                                        </p:tav>
                                      </p:tavLst>
                                    </p:anim>
                                    <p:set>
                                      <p:cBhvr>
                                        <p:cTn id="227" dur="1" fill="hold">
                                          <p:stCondLst>
                                            <p:cond delay="749"/>
                                          </p:stCondLst>
                                        </p:cTn>
                                        <p:tgtEl>
                                          <p:spTgt spid="3"/>
                                        </p:tgtEl>
                                        <p:attrNameLst>
                                          <p:attrName>style.visibility</p:attrName>
                                        </p:attrNameLst>
                                      </p:cBhvr>
                                      <p:to>
                                        <p:strVal val="hidden"/>
                                      </p:to>
                                    </p:set>
                                  </p:childTnLst>
                                </p:cTn>
                              </p:par>
                              <p:par>
                                <p:cTn id="228" presetID="16" presetClass="exit" presetSubtype="21" fill="hold" grpId="1" nodeType="withEffect">
                                  <p:stCondLst>
                                    <p:cond delay="0"/>
                                  </p:stCondLst>
                                  <p:childTnLst>
                                    <p:animEffect transition="out" filter="barn(inVertical)">
                                      <p:cBhvr>
                                        <p:cTn id="229" dur="500"/>
                                        <p:tgtEl>
                                          <p:spTgt spid="7"/>
                                        </p:tgtEl>
                                      </p:cBhvr>
                                    </p:animEffect>
                                    <p:set>
                                      <p:cBhvr>
                                        <p:cTn id="230" dur="1" fill="hold">
                                          <p:stCondLst>
                                            <p:cond delay="499"/>
                                          </p:stCondLst>
                                        </p:cTn>
                                        <p:tgtEl>
                                          <p:spTgt spid="7"/>
                                        </p:tgtEl>
                                        <p:attrNameLst>
                                          <p:attrName>style.visibility</p:attrName>
                                        </p:attrNameLst>
                                      </p:cBhvr>
                                      <p:to>
                                        <p:strVal val="hidden"/>
                                      </p:to>
                                    </p:set>
                                  </p:childTnLst>
                                </p:cTn>
                              </p:par>
                              <p:par>
                                <p:cTn id="231" presetID="16" presetClass="exit" presetSubtype="21" fill="hold" grpId="1" nodeType="withEffect">
                                  <p:stCondLst>
                                    <p:cond delay="0"/>
                                  </p:stCondLst>
                                  <p:childTnLst>
                                    <p:animEffect transition="out" filter="barn(inVertical)">
                                      <p:cBhvr>
                                        <p:cTn id="232" dur="500"/>
                                        <p:tgtEl>
                                          <p:spTgt spid="8"/>
                                        </p:tgtEl>
                                      </p:cBhvr>
                                    </p:animEffect>
                                    <p:set>
                                      <p:cBhvr>
                                        <p:cTn id="233" dur="1" fill="hold">
                                          <p:stCondLst>
                                            <p:cond delay="499"/>
                                          </p:stCondLst>
                                        </p:cTn>
                                        <p:tgtEl>
                                          <p:spTgt spid="8"/>
                                        </p:tgtEl>
                                        <p:attrNameLst>
                                          <p:attrName>style.visibility</p:attrName>
                                        </p:attrNameLst>
                                      </p:cBhvr>
                                      <p:to>
                                        <p:strVal val="hidden"/>
                                      </p:to>
                                    </p:set>
                                  </p:childTnLst>
                                </p:cTn>
                              </p:par>
                              <p:par>
                                <p:cTn id="234" presetID="16" presetClass="exit" presetSubtype="21" fill="hold" grpId="1" nodeType="withEffect">
                                  <p:stCondLst>
                                    <p:cond delay="0"/>
                                  </p:stCondLst>
                                  <p:childTnLst>
                                    <p:animEffect transition="out" filter="barn(inVertical)">
                                      <p:cBhvr>
                                        <p:cTn id="235" dur="500"/>
                                        <p:tgtEl>
                                          <p:spTgt spid="32"/>
                                        </p:tgtEl>
                                      </p:cBhvr>
                                    </p:animEffect>
                                    <p:set>
                                      <p:cBhvr>
                                        <p:cTn id="236"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0" grpId="1"/>
      <p:bldP spid="10" grpId="3"/>
      <p:bldP spid="13" grpId="0"/>
      <p:bldP spid="13" grpId="1"/>
      <p:bldP spid="13" grpId="2"/>
      <p:bldP spid="14" grpId="0"/>
      <p:bldP spid="14" grpId="1"/>
      <p:bldP spid="14" grpId="2"/>
      <p:bldP spid="16" grpId="0"/>
      <p:bldP spid="16" grpId="1"/>
      <p:bldP spid="16" grpId="2"/>
      <p:bldP spid="18" grpId="0"/>
      <p:bldP spid="18" grpId="1"/>
      <p:bldP spid="18" grpId="2"/>
      <p:bldP spid="4" grpId="0"/>
      <p:bldP spid="4" grpId="1"/>
      <p:bldP spid="4" grpId="2"/>
      <p:bldP spid="9" grpId="1"/>
      <p:bldP spid="12" grpId="1"/>
      <p:bldP spid="12" grpId="2"/>
      <p:bldP spid="15" grpId="0" animBg="1"/>
      <p:bldP spid="15" grpId="1" animBg="1"/>
      <p:bldP spid="17" grpId="0"/>
      <p:bldP spid="17" grpId="1"/>
      <p:bldP spid="19" grpId="0"/>
      <p:bldP spid="19" grpId="1"/>
      <p:bldP spid="11" grpId="0"/>
      <p:bldP spid="11" grpId="1"/>
      <p:bldP spid="29" grpId="0"/>
      <p:bldP spid="29" grpId="1"/>
      <p:bldP spid="31" grpId="0"/>
      <p:bldP spid="31" grpId="1"/>
      <p:bldP spid="28" grpId="0"/>
      <p:bldP spid="20" grpId="0"/>
      <p:bldP spid="20" grpId="1"/>
      <p:bldP spid="20" grpId="2"/>
      <p:bldP spid="21" grpId="0"/>
      <p:bldP spid="21" grpId="1"/>
      <p:bldP spid="21" grpId="2"/>
      <p:bldP spid="22" grpId="0"/>
      <p:bldP spid="22" grpId="1"/>
      <p:bldP spid="22" grpId="2"/>
      <p:bldP spid="23" grpId="0"/>
      <p:bldP spid="23" grpId="1"/>
      <p:bldP spid="23" grpId="2"/>
      <p:bldP spid="24" grpId="0"/>
      <p:bldP spid="24" grpId="1"/>
      <p:bldP spid="24" grpId="2"/>
      <p:bldP spid="25" grpId="0"/>
      <p:bldP spid="25" grpId="1"/>
      <p:bldP spid="25" grpId="2"/>
      <p:bldP spid="26" grpId="0"/>
      <p:bldP spid="26" grpId="1"/>
      <p:bldP spid="26" grpId="2"/>
      <p:bldP spid="27" grpId="0"/>
      <p:bldP spid="27" grpId="1"/>
      <p:bldP spid="27" grpId="2"/>
      <p:bldP spid="30" grpId="0"/>
      <p:bldP spid="3" grpId="0" animBg="1"/>
      <p:bldP spid="3" grpId="1" animBg="1"/>
      <p:bldP spid="6" grpId="0"/>
      <p:bldP spid="6" grpId="1"/>
      <p:bldP spid="7" grpId="0"/>
      <p:bldP spid="7" grpId="1"/>
      <p:bldP spid="8" grpId="0"/>
      <p:bldP spid="8" grpId="1"/>
      <p:bldP spid="32" grpId="0"/>
      <p:bldP spid="32" grpId="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2843BBE-4759-2AB3-1084-1A922688531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5" name="Title 1">
            <a:extLst>
              <a:ext uri="{FF2B5EF4-FFF2-40B4-BE49-F238E27FC236}">
                <a16:creationId xmlns:a16="http://schemas.microsoft.com/office/drawing/2014/main" id="{FB13EFFE-CDE6-477B-C04C-13EEE91C356D}"/>
              </a:ext>
            </a:extLst>
          </p:cNvPr>
          <p:cNvSpPr txBox="1">
            <a:spLocks/>
          </p:cNvSpPr>
          <p:nvPr/>
        </p:nvSpPr>
        <p:spPr>
          <a:xfrm>
            <a:off x="1271270" y="3152873"/>
            <a:ext cx="22904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5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2" name="Title 1">
            <a:extLst>
              <a:ext uri="{FF2B5EF4-FFF2-40B4-BE49-F238E27FC236}">
                <a16:creationId xmlns:a16="http://schemas.microsoft.com/office/drawing/2014/main" id="{3BD37A7B-C558-C0C8-12EC-ADF67A0F7039}"/>
              </a:ext>
            </a:extLst>
          </p:cNvPr>
          <p:cNvSpPr txBox="1">
            <a:spLocks/>
          </p:cNvSpPr>
          <p:nvPr/>
        </p:nvSpPr>
        <p:spPr>
          <a:xfrm>
            <a:off x="333690" y="2477200"/>
            <a:ext cx="2715633"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2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74" name="Main"/>
          <p:cNvSpPr>
            <a:spLocks noGrp="1" noChangeArrowheads="1"/>
          </p:cNvSpPr>
          <p:nvPr>
            <p:ph type="title"/>
          </p:nvPr>
        </p:nvSpPr>
        <p:spPr>
          <a:xfrm>
            <a:off x="348615" y="2251869"/>
            <a:ext cx="8446770" cy="235426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He counts the number of the stars; He calls them all by name.               </a:t>
            </a:r>
            <a:r>
              <a:rPr lang="en-US" altLang="en-US" sz="3200" b="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Psalms 147:4 </a:t>
            </a:r>
            <a:r>
              <a:rPr lang="en-US" altLang="en-US" sz="4000" b="1" i="1"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p>
        </p:txBody>
      </p:sp>
      <p:sp>
        <p:nvSpPr>
          <p:cNvPr id="4" name="Rectangle 2">
            <a:extLst>
              <a:ext uri="{FF2B5EF4-FFF2-40B4-BE49-F238E27FC236}">
                <a16:creationId xmlns:a16="http://schemas.microsoft.com/office/drawing/2014/main" id="{28100455-D2C7-B3E7-1320-5CEB7C3AEC66}"/>
              </a:ext>
            </a:extLst>
          </p:cNvPr>
          <p:cNvSpPr txBox="1">
            <a:spLocks noChangeArrowheads="1"/>
          </p:cNvSpPr>
          <p:nvPr/>
        </p:nvSpPr>
        <p:spPr bwMode="auto">
          <a:xfrm>
            <a:off x="307218" y="2423888"/>
            <a:ext cx="2766181" cy="728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counts</a:t>
            </a:r>
            <a:endParaRPr kumimoji="0" lang="en-US" altLang="en-US" sz="44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6" name="Rectangle 2">
            <a:extLst>
              <a:ext uri="{FF2B5EF4-FFF2-40B4-BE49-F238E27FC236}">
                <a16:creationId xmlns:a16="http://schemas.microsoft.com/office/drawing/2014/main" id="{62207B62-70BA-B40C-1185-05DBF6642673}"/>
              </a:ext>
            </a:extLst>
          </p:cNvPr>
          <p:cNvSpPr txBox="1">
            <a:spLocks noChangeArrowheads="1"/>
          </p:cNvSpPr>
          <p:nvPr/>
        </p:nvSpPr>
        <p:spPr bwMode="auto">
          <a:xfrm>
            <a:off x="1262697" y="3080796"/>
            <a:ext cx="2306321" cy="755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calls</a:t>
            </a:r>
            <a:endParaRPr kumimoji="0" lang="en-US" altLang="en-US" sz="44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381579218"/>
      </p:ext>
    </p:extLst>
  </p:cSld>
  <p:clrMapOvr>
    <a:masterClrMapping/>
  </p:clrMapOvr>
  <mc:AlternateContent xmlns:mc="http://schemas.openxmlformats.org/markup-compatibility/2006" xmlns:p14="http://schemas.microsoft.com/office/powerpoint/2010/main">
    <mc:Choice Requires="p14">
      <p:transition spd="slow" p14:dur="900">
        <p14:warp/>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Scale>
                                      <p:cBhvr>
                                        <p:cTn id="7" dur="1000" decel="50000" fill="hold">
                                          <p:stCondLst>
                                            <p:cond delay="0"/>
                                          </p:stCondLst>
                                        </p:cTn>
                                        <p:tgtEl>
                                          <p:spTgt spid="307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074"/>
                                        </p:tgtEl>
                                        <p:attrNameLst>
                                          <p:attrName>ppt_x</p:attrName>
                                          <p:attrName>ppt_y</p:attrName>
                                        </p:attrNameLst>
                                      </p:cBhvr>
                                    </p:animMotion>
                                    <p:animEffect transition="in" filter="fade">
                                      <p:cBhvr>
                                        <p:cTn id="9" dur="1000"/>
                                        <p:tgtEl>
                                          <p:spTgt spid="307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par>
                                <p:cTn id="15" presetID="18" presetClass="emph" presetSubtype="0" fill="hold" grpId="1" nodeType="withEffect">
                                  <p:stCondLst>
                                    <p:cond delay="0"/>
                                  </p:stCondLst>
                                  <p:childTnLst>
                                    <p:set>
                                      <p:cBhvr override="childStyle">
                                        <p:cTn id="16" dur="500" fill="hold"/>
                                        <p:tgtEl>
                                          <p:spTgt spid="2"/>
                                        </p:tgtEl>
                                        <p:attrNameLst>
                                          <p:attrName>style.textDecorationUnderline</p:attrName>
                                        </p:attrNameLst>
                                      </p:cBhvr>
                                      <p:to>
                                        <p:strVal val="true"/>
                                      </p:to>
                                    </p:set>
                                  </p:childTnLst>
                                </p:cTn>
                              </p:par>
                              <p:par>
                                <p:cTn id="17" presetID="22" presetClass="entr" presetSubtype="8"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left)">
                                      <p:cBhvr>
                                        <p:cTn id="24" dur="500"/>
                                        <p:tgtEl>
                                          <p:spTgt spid="5"/>
                                        </p:tgtEl>
                                      </p:cBhvr>
                                    </p:animEffect>
                                  </p:childTnLst>
                                </p:cTn>
                              </p:par>
                              <p:par>
                                <p:cTn id="25" presetID="18" presetClass="emph" presetSubtype="0" fill="hold" grpId="1" nodeType="withEffect">
                                  <p:stCondLst>
                                    <p:cond delay="0"/>
                                  </p:stCondLst>
                                  <p:childTnLst>
                                    <p:set>
                                      <p:cBhvr override="childStyle">
                                        <p:cTn id="26" dur="500" fill="hold"/>
                                        <p:tgtEl>
                                          <p:spTgt spid="5"/>
                                        </p:tgtEl>
                                        <p:attrNameLst>
                                          <p:attrName>style.textDecorationUnderline</p:attrName>
                                        </p:attrNameLst>
                                      </p:cBhvr>
                                      <p:to>
                                        <p:strVal val="true"/>
                                      </p:to>
                                    </p:set>
                                  </p:childTnLst>
                                </p:cTn>
                              </p:par>
                              <p:par>
                                <p:cTn id="27" presetID="22" presetClass="entr" presetSubtype="8"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2" grpId="0"/>
      <p:bldP spid="2" grpId="1"/>
      <p:bldP spid="3074" grpId="0"/>
      <p:bldP spid="4" grpId="0"/>
      <p:bldP spid="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42930E-E117-F4E3-A693-2AA6EA184E2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7" name="Title 1">
            <a:extLst>
              <a:ext uri="{FF2B5EF4-FFF2-40B4-BE49-F238E27FC236}">
                <a16:creationId xmlns:a16="http://schemas.microsoft.com/office/drawing/2014/main" id="{76C3AF54-3684-D4A8-8B6A-2A2040E8AA2F}"/>
              </a:ext>
            </a:extLst>
          </p:cNvPr>
          <p:cNvSpPr txBox="1">
            <a:spLocks/>
          </p:cNvSpPr>
          <p:nvPr/>
        </p:nvSpPr>
        <p:spPr>
          <a:xfrm>
            <a:off x="751968" y="4495898"/>
            <a:ext cx="476250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24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3" name="Title 1">
            <a:extLst>
              <a:ext uri="{FF2B5EF4-FFF2-40B4-BE49-F238E27FC236}">
                <a16:creationId xmlns:a16="http://schemas.microsoft.com/office/drawing/2014/main" id="{3F7FC0B9-23EE-7A82-9536-20C00B2FEADA}"/>
              </a:ext>
            </a:extLst>
          </p:cNvPr>
          <p:cNvSpPr txBox="1">
            <a:spLocks/>
          </p:cNvSpPr>
          <p:nvPr/>
        </p:nvSpPr>
        <p:spPr>
          <a:xfrm>
            <a:off x="5531995" y="1130606"/>
            <a:ext cx="287020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Who gives</a:t>
            </a:r>
          </a:p>
        </p:txBody>
      </p:sp>
      <p:sp>
        <p:nvSpPr>
          <p:cNvPr id="6" name="Main">
            <a:extLst>
              <a:ext uri="{FF2B5EF4-FFF2-40B4-BE49-F238E27FC236}">
                <a16:creationId xmlns:a16="http://schemas.microsoft.com/office/drawing/2014/main" id="{18CC86B8-AC54-B867-4190-9E6FD1F10BBE}"/>
              </a:ext>
            </a:extLst>
          </p:cNvPr>
          <p:cNvSpPr txBox="1">
            <a:spLocks noChangeArrowheads="1"/>
          </p:cNvSpPr>
          <p:nvPr/>
        </p:nvSpPr>
        <p:spPr bwMode="auto">
          <a:xfrm>
            <a:off x="310551" y="1108159"/>
            <a:ext cx="8522899" cy="46416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Thus says the LORD, Who gives     the sun for a light by day, The ordinances of the moon and the stars for a light by night, Who disturbs the sea, And its waves roar (The LORD of hosts is His name):      </a:t>
            </a:r>
            <a:r>
              <a:rPr kumimoji="0" lang="en-US" altLang="en-US" sz="3200" b="1" i="0" u="none" strike="noStrike" kern="0" cap="none" spc="0" normalizeH="0" baseline="0" noProof="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200" b="1" i="1" u="none" strike="noStrike" kern="0" cap="none" spc="0" normalizeH="0" baseline="0" noProof="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Jeremiah 31:35</a:t>
            </a:r>
            <a:r>
              <a:rPr kumimoji="0" lang="en-US" altLang="en-US" sz="4000" b="1" i="1" u="none" strike="noStrike" kern="0" cap="none" spc="0" normalizeH="0" baseline="0" noProof="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p>
        </p:txBody>
      </p:sp>
      <p:sp>
        <p:nvSpPr>
          <p:cNvPr id="8" name="Rectangle 2">
            <a:extLst>
              <a:ext uri="{FF2B5EF4-FFF2-40B4-BE49-F238E27FC236}">
                <a16:creationId xmlns:a16="http://schemas.microsoft.com/office/drawing/2014/main" id="{8192BB28-F14D-B207-DDD7-CB89BDEFA67A}"/>
              </a:ext>
            </a:extLst>
          </p:cNvPr>
          <p:cNvSpPr txBox="1">
            <a:spLocks noChangeArrowheads="1"/>
          </p:cNvSpPr>
          <p:nvPr/>
        </p:nvSpPr>
        <p:spPr bwMode="auto">
          <a:xfrm>
            <a:off x="863294" y="4431478"/>
            <a:ext cx="4507327" cy="74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LORD of hosts</a:t>
            </a:r>
            <a:endParaRPr kumimoji="0" lang="en-US" altLang="en-US" sz="44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9" name="Rectangle 9">
            <a:extLst>
              <a:ext uri="{FF2B5EF4-FFF2-40B4-BE49-F238E27FC236}">
                <a16:creationId xmlns:a16="http://schemas.microsoft.com/office/drawing/2014/main" id="{EFEBD263-71AD-DEF0-908C-CBA698B02223}"/>
              </a:ext>
            </a:extLst>
          </p:cNvPr>
          <p:cNvSpPr>
            <a:spLocks noChangeArrowheads="1"/>
          </p:cNvSpPr>
          <p:nvPr/>
        </p:nvSpPr>
        <p:spPr bwMode="auto">
          <a:xfrm>
            <a:off x="1727965" y="4437646"/>
            <a:ext cx="1796587" cy="726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0" name="host">
            <a:extLst>
              <a:ext uri="{FF2B5EF4-FFF2-40B4-BE49-F238E27FC236}">
                <a16:creationId xmlns:a16="http://schemas.microsoft.com/office/drawing/2014/main" id="{8D4BA47E-2B99-0382-B73C-F0DE7C11E879}"/>
              </a:ext>
            </a:extLst>
          </p:cNvPr>
          <p:cNvSpPr txBox="1">
            <a:spLocks noChangeArrowheads="1"/>
          </p:cNvSpPr>
          <p:nvPr/>
        </p:nvSpPr>
        <p:spPr bwMode="auto">
          <a:xfrm>
            <a:off x="3030220" y="4414520"/>
            <a:ext cx="2949340" cy="7756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host</a:t>
            </a:r>
          </a:p>
        </p:txBody>
      </p:sp>
      <p:sp>
        <p:nvSpPr>
          <p:cNvPr id="2" name="presenter">
            <a:extLst>
              <a:ext uri="{FF2B5EF4-FFF2-40B4-BE49-F238E27FC236}">
                <a16:creationId xmlns:a16="http://schemas.microsoft.com/office/drawing/2014/main" id="{A18131CF-E2C7-1AFF-967E-62CD53EC7D7A}"/>
              </a:ext>
            </a:extLst>
          </p:cNvPr>
          <p:cNvSpPr txBox="1">
            <a:spLocks noChangeArrowheads="1"/>
          </p:cNvSpPr>
          <p:nvPr/>
        </p:nvSpPr>
        <p:spPr bwMode="auto">
          <a:xfrm>
            <a:off x="3078988" y="4414520"/>
            <a:ext cx="2949340" cy="7756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presenter</a:t>
            </a:r>
          </a:p>
        </p:txBody>
      </p:sp>
      <p:sp>
        <p:nvSpPr>
          <p:cNvPr id="11" name="organizer">
            <a:extLst>
              <a:ext uri="{FF2B5EF4-FFF2-40B4-BE49-F238E27FC236}">
                <a16:creationId xmlns:a16="http://schemas.microsoft.com/office/drawing/2014/main" id="{94DF87AD-7916-A4CA-B815-36D159153ECA}"/>
              </a:ext>
            </a:extLst>
          </p:cNvPr>
          <p:cNvSpPr txBox="1">
            <a:spLocks noChangeArrowheads="1"/>
          </p:cNvSpPr>
          <p:nvPr/>
        </p:nvSpPr>
        <p:spPr bwMode="auto">
          <a:xfrm>
            <a:off x="3055620" y="4410670"/>
            <a:ext cx="2949340" cy="7756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organizer</a:t>
            </a:r>
          </a:p>
        </p:txBody>
      </p:sp>
      <p:sp>
        <p:nvSpPr>
          <p:cNvPr id="4" name="moderator">
            <a:extLst>
              <a:ext uri="{FF2B5EF4-FFF2-40B4-BE49-F238E27FC236}">
                <a16:creationId xmlns:a16="http://schemas.microsoft.com/office/drawing/2014/main" id="{28EE7A6E-F0FC-A2B4-6B1A-0D66EE1FD7E7}"/>
              </a:ext>
            </a:extLst>
          </p:cNvPr>
          <p:cNvSpPr txBox="1">
            <a:spLocks noChangeArrowheads="1"/>
          </p:cNvSpPr>
          <p:nvPr/>
        </p:nvSpPr>
        <p:spPr bwMode="auto">
          <a:xfrm>
            <a:off x="3102356" y="4410670"/>
            <a:ext cx="2949340" cy="7756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moderator</a:t>
            </a:r>
          </a:p>
        </p:txBody>
      </p:sp>
      <p:sp>
        <p:nvSpPr>
          <p:cNvPr id="12" name="architect">
            <a:extLst>
              <a:ext uri="{FF2B5EF4-FFF2-40B4-BE49-F238E27FC236}">
                <a16:creationId xmlns:a16="http://schemas.microsoft.com/office/drawing/2014/main" id="{EB419E31-9661-AD16-9A55-01C5B18E60EA}"/>
              </a:ext>
            </a:extLst>
          </p:cNvPr>
          <p:cNvSpPr txBox="1">
            <a:spLocks noChangeArrowheads="1"/>
          </p:cNvSpPr>
          <p:nvPr/>
        </p:nvSpPr>
        <p:spPr bwMode="auto">
          <a:xfrm>
            <a:off x="3030220" y="4413976"/>
            <a:ext cx="2949340" cy="7756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architect</a:t>
            </a:r>
            <a:endParaRPr kumimoji="0" lang="en-US" altLang="en-US" sz="44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5" name="ring master">
            <a:extLst>
              <a:ext uri="{FF2B5EF4-FFF2-40B4-BE49-F238E27FC236}">
                <a16:creationId xmlns:a16="http://schemas.microsoft.com/office/drawing/2014/main" id="{3D67ADFB-FB1F-3FBE-B4CB-F31ED2452211}"/>
              </a:ext>
            </a:extLst>
          </p:cNvPr>
          <p:cNvSpPr txBox="1">
            <a:spLocks noChangeArrowheads="1"/>
          </p:cNvSpPr>
          <p:nvPr/>
        </p:nvSpPr>
        <p:spPr bwMode="auto">
          <a:xfrm>
            <a:off x="2875240" y="4410670"/>
            <a:ext cx="3386078" cy="7756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ring master</a:t>
            </a:r>
          </a:p>
        </p:txBody>
      </p:sp>
      <p:sp>
        <p:nvSpPr>
          <p:cNvPr id="14" name="Rectangle 2">
            <a:extLst>
              <a:ext uri="{FF2B5EF4-FFF2-40B4-BE49-F238E27FC236}">
                <a16:creationId xmlns:a16="http://schemas.microsoft.com/office/drawing/2014/main" id="{912E7451-00B9-F833-7111-2C1FE049C70E}"/>
              </a:ext>
            </a:extLst>
          </p:cNvPr>
          <p:cNvSpPr txBox="1">
            <a:spLocks noChangeArrowheads="1"/>
          </p:cNvSpPr>
          <p:nvPr/>
        </p:nvSpPr>
        <p:spPr bwMode="auto">
          <a:xfrm>
            <a:off x="5397291" y="1074295"/>
            <a:ext cx="3144603" cy="7481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gives</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42917680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18" presetClass="emph" presetSubtype="0" fill="hold" grpId="1" nodeType="withEffect">
                                  <p:stCondLst>
                                    <p:cond delay="0"/>
                                  </p:stCondLst>
                                  <p:childTnLst>
                                    <p:set>
                                      <p:cBhvr override="childStyle">
                                        <p:cTn id="9" dur="500" fill="hold"/>
                                        <p:tgtEl>
                                          <p:spTgt spid="7"/>
                                        </p:tgtEl>
                                        <p:attrNameLst>
                                          <p:attrName>style.textDecorationUnderline</p:attrName>
                                        </p:attrNameLst>
                                      </p:cBhvr>
                                      <p:to>
                                        <p:strVal val="true"/>
                                      </p:to>
                                    </p:set>
                                  </p:childTnLst>
                                </p:cTn>
                              </p:par>
                              <p:par>
                                <p:cTn id="10" presetID="22" presetClass="entr" presetSubtype="8"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p:stCondLst>
                              <p:cond delay="500"/>
                            </p:stCondLst>
                            <p:childTnLst>
                              <p:par>
                                <p:cTn id="14" presetID="0" presetClass="entr" presetSubtype="0" fill="hold" grpId="0" nodeType="afterEffect">
                                  <p:stCondLst>
                                    <p:cond delay="0"/>
                                  </p:stCondLst>
                                  <p:iterate type="lt">
                                    <p:tmPct val="10000"/>
                                  </p:iterate>
                                  <p:childTnLst>
                                    <p:set>
                                      <p:cBhvr>
                                        <p:cTn id="15" dur="1" fill="hold">
                                          <p:stCondLst>
                                            <p:cond delay="0"/>
                                          </p:stCondLst>
                                        </p:cTn>
                                        <p:tgtEl>
                                          <p:spTgt spid="9"/>
                                        </p:tgtEl>
                                        <p:attrNameLst>
                                          <p:attrName>style.visibility</p:attrName>
                                        </p:attrNameLst>
                                      </p:cBhvr>
                                      <p:to>
                                        <p:strVal val="visible"/>
                                      </p:to>
                                    </p:set>
                                    <p:animEffect transition="in" filter="dissolve">
                                      <p:cBhvr>
                                        <p:cTn id="16" dur="500">
                                          <p:stCondLst>
                                            <p:cond delay="0"/>
                                          </p:stCondLst>
                                        </p:cTn>
                                        <p:tgtEl>
                                          <p:spTgt spid="9"/>
                                        </p:tgtEl>
                                      </p:cBhvr>
                                    </p:animEffect>
                                    <p:anim to="" calcmode="lin" valueType="num">
                                      <p:cBhvr>
                                        <p:cTn id="17" dur="500" fill="hold">
                                          <p:stCondLst>
                                            <p:cond delay="0"/>
                                          </p:stCondLst>
                                        </p:cTn>
                                        <p:tgtEl>
                                          <p:spTgt spid="9"/>
                                        </p:tgtEl>
                                        <p:attrNameLst>
                                          <p:attrName>ppt_w</p:attrName>
                                        </p:attrNameLst>
                                      </p:cBhvr>
                                      <p:tavLst>
                                        <p:tav tm="0">
                                          <p:val>
                                            <p:strVal val="#ppt_w*4"/>
                                          </p:val>
                                        </p:tav>
                                        <p:tav tm="100000">
                                          <p:val>
                                            <p:strVal val="#ppt_w"/>
                                          </p:val>
                                        </p:tav>
                                      </p:tavLst>
                                    </p:anim>
                                    <p:anim to="" calcmode="lin" valueType="num">
                                      <p:cBhvr>
                                        <p:cTn id="18" dur="500" fill="hold">
                                          <p:stCondLst>
                                            <p:cond delay="0"/>
                                          </p:stCondLst>
                                        </p:cTn>
                                        <p:tgtEl>
                                          <p:spTgt spid="9"/>
                                        </p:tgtEl>
                                        <p:attrNameLst>
                                          <p:attrName>ppt_h</p:attrName>
                                        </p:attrNameLst>
                                      </p:cBhvr>
                                      <p:tavLst>
                                        <p:tav tm="0">
                                          <p:val>
                                            <p:strVal val="#ppt_h*4"/>
                                          </p:val>
                                        </p:tav>
                                        <p:tav tm="100000">
                                          <p:val>
                                            <p:strVal val="#ppt_h"/>
                                          </p:val>
                                        </p:tav>
                                      </p:tavLst>
                                    </p:anim>
                                  </p:childTnLst>
                                </p:cTn>
                              </p:par>
                            </p:childTnLst>
                          </p:cTn>
                        </p:par>
                        <p:par>
                          <p:cTn id="19" fill="hold">
                            <p:stCondLst>
                              <p:cond delay="1150"/>
                            </p:stCondLst>
                            <p:childTnLst>
                              <p:par>
                                <p:cTn id="20" presetID="26" presetClass="emph" presetSubtype="0" fill="hold" grpId="1" nodeType="afterEffect">
                                  <p:stCondLst>
                                    <p:cond delay="0"/>
                                  </p:stCondLst>
                                  <p:iterate type="lt">
                                    <p:tmPct val="0"/>
                                  </p:iterate>
                                  <p:childTnLst>
                                    <p:animEffect transition="out" filter="fade">
                                      <p:cBhvr>
                                        <p:cTn id="21" dur="500" tmFilter="0, 0; .2, .5; .8, .5; 1, 0"/>
                                        <p:tgtEl>
                                          <p:spTgt spid="9"/>
                                        </p:tgtEl>
                                      </p:cBhvr>
                                    </p:animEffect>
                                    <p:animScale>
                                      <p:cBhvr>
                                        <p:cTn id="22" dur="250" autoRev="1" fill="hold"/>
                                        <p:tgtEl>
                                          <p:spTgt spid="9"/>
                                        </p:tgtEl>
                                      </p:cBhvr>
                                      <p:by x="105000" y="105000"/>
                                    </p:animScale>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grpId="0" nodeType="clickEffect">
                                  <p:stCondLst>
                                    <p:cond delay="25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childTnLst>
                                </p:cTn>
                              </p:par>
                              <p:par>
                                <p:cTn id="35" presetID="23" presetClass="exit" presetSubtype="32" fill="hold" grpId="1" nodeType="withEffect">
                                  <p:stCondLst>
                                    <p:cond delay="0"/>
                                  </p:stCondLst>
                                  <p:childTnLst>
                                    <p:anim calcmode="lin" valueType="num">
                                      <p:cBhvr>
                                        <p:cTn id="36" dur="500"/>
                                        <p:tgtEl>
                                          <p:spTgt spid="10"/>
                                        </p:tgtEl>
                                        <p:attrNameLst>
                                          <p:attrName>ppt_w</p:attrName>
                                        </p:attrNameLst>
                                      </p:cBhvr>
                                      <p:tavLst>
                                        <p:tav tm="0">
                                          <p:val>
                                            <p:strVal val="ppt_w"/>
                                          </p:val>
                                        </p:tav>
                                        <p:tav tm="100000">
                                          <p:val>
                                            <p:fltVal val="0"/>
                                          </p:val>
                                        </p:tav>
                                      </p:tavLst>
                                    </p:anim>
                                    <p:anim calcmode="lin" valueType="num">
                                      <p:cBhvr>
                                        <p:cTn id="37" dur="500"/>
                                        <p:tgtEl>
                                          <p:spTgt spid="10"/>
                                        </p:tgtEl>
                                        <p:attrNameLst>
                                          <p:attrName>ppt_h</p:attrName>
                                        </p:attrNameLst>
                                      </p:cBhvr>
                                      <p:tavLst>
                                        <p:tav tm="0">
                                          <p:val>
                                            <p:strVal val="ppt_h"/>
                                          </p:val>
                                        </p:tav>
                                        <p:tav tm="100000">
                                          <p:val>
                                            <p:fltVal val="0"/>
                                          </p:val>
                                        </p:tav>
                                      </p:tavLst>
                                    </p:anim>
                                    <p:set>
                                      <p:cBhvr>
                                        <p:cTn id="38" dur="1" fill="hold">
                                          <p:stCondLst>
                                            <p:cond delay="499"/>
                                          </p:stCondLst>
                                        </p:cTn>
                                        <p:tgtEl>
                                          <p:spTgt spid="10"/>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0" nodeType="clickEffect">
                                  <p:stCondLst>
                                    <p:cond delay="25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childTnLst>
                                </p:cTn>
                              </p:par>
                              <p:par>
                                <p:cTn id="45" presetID="23" presetClass="exit" presetSubtype="32" fill="hold" grpId="1" nodeType="withEffect">
                                  <p:stCondLst>
                                    <p:cond delay="0"/>
                                  </p:stCondLst>
                                  <p:childTnLst>
                                    <p:anim calcmode="lin" valueType="num">
                                      <p:cBhvr>
                                        <p:cTn id="46" dur="500"/>
                                        <p:tgtEl>
                                          <p:spTgt spid="2"/>
                                        </p:tgtEl>
                                        <p:attrNameLst>
                                          <p:attrName>ppt_w</p:attrName>
                                        </p:attrNameLst>
                                      </p:cBhvr>
                                      <p:tavLst>
                                        <p:tav tm="0">
                                          <p:val>
                                            <p:strVal val="ppt_w"/>
                                          </p:val>
                                        </p:tav>
                                        <p:tav tm="100000">
                                          <p:val>
                                            <p:fltVal val="0"/>
                                          </p:val>
                                        </p:tav>
                                      </p:tavLst>
                                    </p:anim>
                                    <p:anim calcmode="lin" valueType="num">
                                      <p:cBhvr>
                                        <p:cTn id="47" dur="500"/>
                                        <p:tgtEl>
                                          <p:spTgt spid="2"/>
                                        </p:tgtEl>
                                        <p:attrNameLst>
                                          <p:attrName>ppt_h</p:attrName>
                                        </p:attrNameLst>
                                      </p:cBhvr>
                                      <p:tavLst>
                                        <p:tav tm="0">
                                          <p:val>
                                            <p:strVal val="ppt_h"/>
                                          </p:val>
                                        </p:tav>
                                        <p:tav tm="100000">
                                          <p:val>
                                            <p:fltVal val="0"/>
                                          </p:val>
                                        </p:tav>
                                      </p:tavLst>
                                    </p:anim>
                                    <p:set>
                                      <p:cBhvr>
                                        <p:cTn id="48" dur="1" fill="hold">
                                          <p:stCondLst>
                                            <p:cond delay="499"/>
                                          </p:stCondLst>
                                        </p:cTn>
                                        <p:tgtEl>
                                          <p:spTgt spid="2"/>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250"/>
                                  </p:stCondLst>
                                  <p:childTnLst>
                                    <p:set>
                                      <p:cBhvr>
                                        <p:cTn id="52" dur="1" fill="hold">
                                          <p:stCondLst>
                                            <p:cond delay="0"/>
                                          </p:stCondLst>
                                        </p:cTn>
                                        <p:tgtEl>
                                          <p:spTgt spid="4"/>
                                        </p:tgtEl>
                                        <p:attrNameLst>
                                          <p:attrName>style.visibility</p:attrName>
                                        </p:attrNameLst>
                                      </p:cBhvr>
                                      <p:to>
                                        <p:strVal val="visible"/>
                                      </p:to>
                                    </p:set>
                                    <p:anim calcmode="lin" valueType="num">
                                      <p:cBhvr>
                                        <p:cTn id="53" dur="500" fill="hold"/>
                                        <p:tgtEl>
                                          <p:spTgt spid="4"/>
                                        </p:tgtEl>
                                        <p:attrNameLst>
                                          <p:attrName>ppt_w</p:attrName>
                                        </p:attrNameLst>
                                      </p:cBhvr>
                                      <p:tavLst>
                                        <p:tav tm="0">
                                          <p:val>
                                            <p:fltVal val="0"/>
                                          </p:val>
                                        </p:tav>
                                        <p:tav tm="100000">
                                          <p:val>
                                            <p:strVal val="#ppt_w"/>
                                          </p:val>
                                        </p:tav>
                                      </p:tavLst>
                                    </p:anim>
                                    <p:anim calcmode="lin" valueType="num">
                                      <p:cBhvr>
                                        <p:cTn id="54" dur="500" fill="hold"/>
                                        <p:tgtEl>
                                          <p:spTgt spid="4"/>
                                        </p:tgtEl>
                                        <p:attrNameLst>
                                          <p:attrName>ppt_h</p:attrName>
                                        </p:attrNameLst>
                                      </p:cBhvr>
                                      <p:tavLst>
                                        <p:tav tm="0">
                                          <p:val>
                                            <p:fltVal val="0"/>
                                          </p:val>
                                        </p:tav>
                                        <p:tav tm="100000">
                                          <p:val>
                                            <p:strVal val="#ppt_h"/>
                                          </p:val>
                                        </p:tav>
                                      </p:tavLst>
                                    </p:anim>
                                  </p:childTnLst>
                                </p:cTn>
                              </p:par>
                              <p:par>
                                <p:cTn id="55" presetID="23" presetClass="exit" presetSubtype="32" fill="hold" grpId="1" nodeType="withEffect">
                                  <p:stCondLst>
                                    <p:cond delay="0"/>
                                  </p:stCondLst>
                                  <p:childTnLst>
                                    <p:anim calcmode="lin" valueType="num">
                                      <p:cBhvr>
                                        <p:cTn id="56" dur="500"/>
                                        <p:tgtEl>
                                          <p:spTgt spid="11"/>
                                        </p:tgtEl>
                                        <p:attrNameLst>
                                          <p:attrName>ppt_w</p:attrName>
                                        </p:attrNameLst>
                                      </p:cBhvr>
                                      <p:tavLst>
                                        <p:tav tm="0">
                                          <p:val>
                                            <p:strVal val="ppt_w"/>
                                          </p:val>
                                        </p:tav>
                                        <p:tav tm="100000">
                                          <p:val>
                                            <p:fltVal val="0"/>
                                          </p:val>
                                        </p:tav>
                                      </p:tavLst>
                                    </p:anim>
                                    <p:anim calcmode="lin" valueType="num">
                                      <p:cBhvr>
                                        <p:cTn id="57" dur="500"/>
                                        <p:tgtEl>
                                          <p:spTgt spid="11"/>
                                        </p:tgtEl>
                                        <p:attrNameLst>
                                          <p:attrName>ppt_h</p:attrName>
                                        </p:attrNameLst>
                                      </p:cBhvr>
                                      <p:tavLst>
                                        <p:tav tm="0">
                                          <p:val>
                                            <p:strVal val="ppt_h"/>
                                          </p:val>
                                        </p:tav>
                                        <p:tav tm="100000">
                                          <p:val>
                                            <p:fltVal val="0"/>
                                          </p:val>
                                        </p:tav>
                                      </p:tavLst>
                                    </p:anim>
                                    <p:set>
                                      <p:cBhvr>
                                        <p:cTn id="58" dur="1" fill="hold">
                                          <p:stCondLst>
                                            <p:cond delay="499"/>
                                          </p:stCondLst>
                                        </p:cTn>
                                        <p:tgtEl>
                                          <p:spTgt spid="11"/>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3" presetClass="entr" presetSubtype="16" fill="hold" grpId="0" nodeType="clickEffect">
                                  <p:stCondLst>
                                    <p:cond delay="250"/>
                                  </p:stCondLst>
                                  <p:childTnLst>
                                    <p:set>
                                      <p:cBhvr>
                                        <p:cTn id="62" dur="1" fill="hold">
                                          <p:stCondLst>
                                            <p:cond delay="0"/>
                                          </p:stCondLst>
                                        </p:cTn>
                                        <p:tgtEl>
                                          <p:spTgt spid="12"/>
                                        </p:tgtEl>
                                        <p:attrNameLst>
                                          <p:attrName>style.visibility</p:attrName>
                                        </p:attrNameLst>
                                      </p:cBhvr>
                                      <p:to>
                                        <p:strVal val="visible"/>
                                      </p:to>
                                    </p:set>
                                    <p:anim calcmode="lin" valueType="num">
                                      <p:cBhvr>
                                        <p:cTn id="63" dur="500" fill="hold"/>
                                        <p:tgtEl>
                                          <p:spTgt spid="12"/>
                                        </p:tgtEl>
                                        <p:attrNameLst>
                                          <p:attrName>ppt_w</p:attrName>
                                        </p:attrNameLst>
                                      </p:cBhvr>
                                      <p:tavLst>
                                        <p:tav tm="0">
                                          <p:val>
                                            <p:fltVal val="0"/>
                                          </p:val>
                                        </p:tav>
                                        <p:tav tm="100000">
                                          <p:val>
                                            <p:strVal val="#ppt_w"/>
                                          </p:val>
                                        </p:tav>
                                      </p:tavLst>
                                    </p:anim>
                                    <p:anim calcmode="lin" valueType="num">
                                      <p:cBhvr>
                                        <p:cTn id="64" dur="500" fill="hold"/>
                                        <p:tgtEl>
                                          <p:spTgt spid="12"/>
                                        </p:tgtEl>
                                        <p:attrNameLst>
                                          <p:attrName>ppt_h</p:attrName>
                                        </p:attrNameLst>
                                      </p:cBhvr>
                                      <p:tavLst>
                                        <p:tav tm="0">
                                          <p:val>
                                            <p:fltVal val="0"/>
                                          </p:val>
                                        </p:tav>
                                        <p:tav tm="100000">
                                          <p:val>
                                            <p:strVal val="#ppt_h"/>
                                          </p:val>
                                        </p:tav>
                                      </p:tavLst>
                                    </p:anim>
                                  </p:childTnLst>
                                </p:cTn>
                              </p:par>
                              <p:par>
                                <p:cTn id="65" presetID="23" presetClass="exit" presetSubtype="32" fill="hold" grpId="1" nodeType="withEffect">
                                  <p:stCondLst>
                                    <p:cond delay="0"/>
                                  </p:stCondLst>
                                  <p:childTnLst>
                                    <p:anim calcmode="lin" valueType="num">
                                      <p:cBhvr>
                                        <p:cTn id="66" dur="500"/>
                                        <p:tgtEl>
                                          <p:spTgt spid="4"/>
                                        </p:tgtEl>
                                        <p:attrNameLst>
                                          <p:attrName>ppt_w</p:attrName>
                                        </p:attrNameLst>
                                      </p:cBhvr>
                                      <p:tavLst>
                                        <p:tav tm="0">
                                          <p:val>
                                            <p:strVal val="ppt_w"/>
                                          </p:val>
                                        </p:tav>
                                        <p:tav tm="100000">
                                          <p:val>
                                            <p:fltVal val="0"/>
                                          </p:val>
                                        </p:tav>
                                      </p:tavLst>
                                    </p:anim>
                                    <p:anim calcmode="lin" valueType="num">
                                      <p:cBhvr>
                                        <p:cTn id="67" dur="500"/>
                                        <p:tgtEl>
                                          <p:spTgt spid="4"/>
                                        </p:tgtEl>
                                        <p:attrNameLst>
                                          <p:attrName>ppt_h</p:attrName>
                                        </p:attrNameLst>
                                      </p:cBhvr>
                                      <p:tavLst>
                                        <p:tav tm="0">
                                          <p:val>
                                            <p:strVal val="ppt_h"/>
                                          </p:val>
                                        </p:tav>
                                        <p:tav tm="100000">
                                          <p:val>
                                            <p:fltVal val="0"/>
                                          </p:val>
                                        </p:tav>
                                      </p:tavLst>
                                    </p:anim>
                                    <p:set>
                                      <p:cBhvr>
                                        <p:cTn id="68" dur="1" fill="hold">
                                          <p:stCondLst>
                                            <p:cond delay="499"/>
                                          </p:stCondLst>
                                        </p:cTn>
                                        <p:tgtEl>
                                          <p:spTgt spid="4"/>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grpId="0" nodeType="clickEffect">
                                  <p:stCondLst>
                                    <p:cond delay="250"/>
                                  </p:stCondLst>
                                  <p:childTnLst>
                                    <p:set>
                                      <p:cBhvr>
                                        <p:cTn id="72" dur="1" fill="hold">
                                          <p:stCondLst>
                                            <p:cond delay="0"/>
                                          </p:stCondLst>
                                        </p:cTn>
                                        <p:tgtEl>
                                          <p:spTgt spid="5"/>
                                        </p:tgtEl>
                                        <p:attrNameLst>
                                          <p:attrName>style.visibility</p:attrName>
                                        </p:attrNameLst>
                                      </p:cBhvr>
                                      <p:to>
                                        <p:strVal val="visible"/>
                                      </p:to>
                                    </p:set>
                                    <p:anim calcmode="lin" valueType="num">
                                      <p:cBhvr>
                                        <p:cTn id="73" dur="500" fill="hold"/>
                                        <p:tgtEl>
                                          <p:spTgt spid="5"/>
                                        </p:tgtEl>
                                        <p:attrNameLst>
                                          <p:attrName>ppt_w</p:attrName>
                                        </p:attrNameLst>
                                      </p:cBhvr>
                                      <p:tavLst>
                                        <p:tav tm="0">
                                          <p:val>
                                            <p:fltVal val="0"/>
                                          </p:val>
                                        </p:tav>
                                        <p:tav tm="100000">
                                          <p:val>
                                            <p:strVal val="#ppt_w"/>
                                          </p:val>
                                        </p:tav>
                                      </p:tavLst>
                                    </p:anim>
                                    <p:anim calcmode="lin" valueType="num">
                                      <p:cBhvr>
                                        <p:cTn id="74" dur="500" fill="hold"/>
                                        <p:tgtEl>
                                          <p:spTgt spid="5"/>
                                        </p:tgtEl>
                                        <p:attrNameLst>
                                          <p:attrName>ppt_h</p:attrName>
                                        </p:attrNameLst>
                                      </p:cBhvr>
                                      <p:tavLst>
                                        <p:tav tm="0">
                                          <p:val>
                                            <p:fltVal val="0"/>
                                          </p:val>
                                        </p:tav>
                                        <p:tav tm="100000">
                                          <p:val>
                                            <p:strVal val="#ppt_h"/>
                                          </p:val>
                                        </p:tav>
                                      </p:tavLst>
                                    </p:anim>
                                  </p:childTnLst>
                                </p:cTn>
                              </p:par>
                              <p:par>
                                <p:cTn id="75" presetID="23" presetClass="exit" presetSubtype="32" fill="hold" grpId="1" nodeType="withEffect">
                                  <p:stCondLst>
                                    <p:cond delay="0"/>
                                  </p:stCondLst>
                                  <p:childTnLst>
                                    <p:anim calcmode="lin" valueType="num">
                                      <p:cBhvr>
                                        <p:cTn id="76" dur="500"/>
                                        <p:tgtEl>
                                          <p:spTgt spid="12"/>
                                        </p:tgtEl>
                                        <p:attrNameLst>
                                          <p:attrName>ppt_w</p:attrName>
                                        </p:attrNameLst>
                                      </p:cBhvr>
                                      <p:tavLst>
                                        <p:tav tm="0">
                                          <p:val>
                                            <p:strVal val="ppt_w"/>
                                          </p:val>
                                        </p:tav>
                                        <p:tav tm="100000">
                                          <p:val>
                                            <p:fltVal val="0"/>
                                          </p:val>
                                        </p:tav>
                                      </p:tavLst>
                                    </p:anim>
                                    <p:anim calcmode="lin" valueType="num">
                                      <p:cBhvr>
                                        <p:cTn id="77" dur="500"/>
                                        <p:tgtEl>
                                          <p:spTgt spid="12"/>
                                        </p:tgtEl>
                                        <p:attrNameLst>
                                          <p:attrName>ppt_h</p:attrName>
                                        </p:attrNameLst>
                                      </p:cBhvr>
                                      <p:tavLst>
                                        <p:tav tm="0">
                                          <p:val>
                                            <p:strVal val="ppt_h"/>
                                          </p:val>
                                        </p:tav>
                                        <p:tav tm="100000">
                                          <p:val>
                                            <p:fltVal val="0"/>
                                          </p:val>
                                        </p:tav>
                                      </p:tavLst>
                                    </p:anim>
                                    <p:set>
                                      <p:cBhvr>
                                        <p:cTn id="78" dur="1" fill="hold">
                                          <p:stCondLst>
                                            <p:cond delay="499"/>
                                          </p:stCondLst>
                                        </p:cTn>
                                        <p:tgtEl>
                                          <p:spTgt spid="12"/>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grpId="0" nodeType="clickEffect">
                                  <p:stCondLst>
                                    <p:cond delay="750"/>
                                  </p:stCondLst>
                                  <p:childTnLst>
                                    <p:set>
                                      <p:cBhvr>
                                        <p:cTn id="82" dur="1" fill="hold">
                                          <p:stCondLst>
                                            <p:cond delay="0"/>
                                          </p:stCondLst>
                                        </p:cTn>
                                        <p:tgtEl>
                                          <p:spTgt spid="13"/>
                                        </p:tgtEl>
                                        <p:attrNameLst>
                                          <p:attrName>style.visibility</p:attrName>
                                        </p:attrNameLst>
                                      </p:cBhvr>
                                      <p:to>
                                        <p:strVal val="visible"/>
                                      </p:to>
                                    </p:set>
                                    <p:animEffect transition="in" filter="wipe(left)">
                                      <p:cBhvr>
                                        <p:cTn id="83" dur="750"/>
                                        <p:tgtEl>
                                          <p:spTgt spid="13"/>
                                        </p:tgtEl>
                                      </p:cBhvr>
                                    </p:animEffect>
                                  </p:childTnLst>
                                </p:cTn>
                              </p:par>
                              <p:par>
                                <p:cTn id="84" presetID="18" presetClass="emph" presetSubtype="0" fill="hold" grpId="1" nodeType="withEffect">
                                  <p:stCondLst>
                                    <p:cond delay="750"/>
                                  </p:stCondLst>
                                  <p:childTnLst>
                                    <p:set>
                                      <p:cBhvr override="childStyle">
                                        <p:cTn id="85" dur="750" fill="hold"/>
                                        <p:tgtEl>
                                          <p:spTgt spid="13"/>
                                        </p:tgtEl>
                                        <p:attrNameLst>
                                          <p:attrName>style.textDecorationUnderline</p:attrName>
                                        </p:attrNameLst>
                                      </p:cBhvr>
                                      <p:to>
                                        <p:strVal val="true"/>
                                      </p:to>
                                    </p:set>
                                  </p:childTnLst>
                                </p:cTn>
                              </p:par>
                              <p:par>
                                <p:cTn id="86" presetID="22" presetClass="entr" presetSubtype="8" fill="hold" grpId="0" nodeType="withEffect">
                                  <p:stCondLst>
                                    <p:cond delay="750"/>
                                  </p:stCondLst>
                                  <p:childTnLst>
                                    <p:set>
                                      <p:cBhvr>
                                        <p:cTn id="87" dur="1" fill="hold">
                                          <p:stCondLst>
                                            <p:cond delay="0"/>
                                          </p:stCondLst>
                                        </p:cTn>
                                        <p:tgtEl>
                                          <p:spTgt spid="14"/>
                                        </p:tgtEl>
                                        <p:attrNameLst>
                                          <p:attrName>style.visibility</p:attrName>
                                        </p:attrNameLst>
                                      </p:cBhvr>
                                      <p:to>
                                        <p:strVal val="visible"/>
                                      </p:to>
                                    </p:set>
                                    <p:animEffect transition="in" filter="wipe(left)">
                                      <p:cBhvr>
                                        <p:cTn id="88" dur="750"/>
                                        <p:tgtEl>
                                          <p:spTgt spid="14"/>
                                        </p:tgtEl>
                                      </p:cBhvr>
                                    </p:animEffect>
                                  </p:childTnLst>
                                </p:cTn>
                              </p:par>
                              <p:par>
                                <p:cTn id="89" presetID="23" presetClass="exit" presetSubtype="32" fill="hold" grpId="1" nodeType="withEffect">
                                  <p:stCondLst>
                                    <p:cond delay="0"/>
                                  </p:stCondLst>
                                  <p:childTnLst>
                                    <p:anim calcmode="lin" valueType="num">
                                      <p:cBhvr>
                                        <p:cTn id="90" dur="1250"/>
                                        <p:tgtEl>
                                          <p:spTgt spid="5"/>
                                        </p:tgtEl>
                                        <p:attrNameLst>
                                          <p:attrName>ppt_w</p:attrName>
                                        </p:attrNameLst>
                                      </p:cBhvr>
                                      <p:tavLst>
                                        <p:tav tm="0">
                                          <p:val>
                                            <p:strVal val="ppt_w"/>
                                          </p:val>
                                        </p:tav>
                                        <p:tav tm="100000">
                                          <p:val>
                                            <p:fltVal val="0"/>
                                          </p:val>
                                        </p:tav>
                                      </p:tavLst>
                                    </p:anim>
                                    <p:anim calcmode="lin" valueType="num">
                                      <p:cBhvr>
                                        <p:cTn id="91" dur="1250"/>
                                        <p:tgtEl>
                                          <p:spTgt spid="5"/>
                                        </p:tgtEl>
                                        <p:attrNameLst>
                                          <p:attrName>ppt_h</p:attrName>
                                        </p:attrNameLst>
                                      </p:cBhvr>
                                      <p:tavLst>
                                        <p:tav tm="0">
                                          <p:val>
                                            <p:strVal val="ppt_h"/>
                                          </p:val>
                                        </p:tav>
                                        <p:tav tm="100000">
                                          <p:val>
                                            <p:fltVal val="0"/>
                                          </p:val>
                                        </p:tav>
                                      </p:tavLst>
                                    </p:anim>
                                    <p:set>
                                      <p:cBhvr>
                                        <p:cTn id="92" dur="1" fill="hold">
                                          <p:stCondLst>
                                            <p:cond delay="1249"/>
                                          </p:stCondLst>
                                        </p:cTn>
                                        <p:tgtEl>
                                          <p:spTgt spid="5"/>
                                        </p:tgtEl>
                                        <p:attrNameLst>
                                          <p:attrName>style.visibility</p:attrName>
                                        </p:attrNameLst>
                                      </p:cBhvr>
                                      <p:to>
                                        <p:strVal val="hidden"/>
                                      </p:to>
                                    </p:set>
                                  </p:childTnLst>
                                </p:cTn>
                              </p:par>
                              <p:par>
                                <p:cTn id="93" presetID="42" presetClass="path" presetSubtype="0" accel="50000" decel="50000" fill="hold" grpId="2" nodeType="withEffect">
                                  <p:stCondLst>
                                    <p:cond delay="0"/>
                                  </p:stCondLst>
                                  <p:childTnLst>
                                    <p:animMotion origin="layout" path="M 8.33333E-7 2.96296E-6 L 0.26163 -0.48287 " pathEditMode="relative" rAng="0" ptsTypes="AA">
                                      <p:cBhvr>
                                        <p:cTn id="94" dur="1250" fill="hold"/>
                                        <p:tgtEl>
                                          <p:spTgt spid="5"/>
                                        </p:tgtEl>
                                        <p:attrNameLst>
                                          <p:attrName>ppt_x</p:attrName>
                                          <p:attrName>ppt_y</p:attrName>
                                        </p:attrNameLst>
                                      </p:cBhvr>
                                      <p:rCtr x="13073" y="-241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13" grpId="0"/>
      <p:bldP spid="13" grpId="1"/>
      <p:bldP spid="8" grpId="0"/>
      <p:bldP spid="9" grpId="0"/>
      <p:bldP spid="9" grpId="1"/>
      <p:bldP spid="10" grpId="0"/>
      <p:bldP spid="10" grpId="1"/>
      <p:bldP spid="2" grpId="0"/>
      <p:bldP spid="2" grpId="1"/>
      <p:bldP spid="11" grpId="0"/>
      <p:bldP spid="11" grpId="1"/>
      <p:bldP spid="4" grpId="0"/>
      <p:bldP spid="4" grpId="1"/>
      <p:bldP spid="12" grpId="0"/>
      <p:bldP spid="12" grpId="1"/>
      <p:bldP spid="5" grpId="0"/>
      <p:bldP spid="5" grpId="1"/>
      <p:bldP spid="5" grpId="2"/>
      <p:bldP spid="14"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a:extLst>
              <a:ext uri="{FF2B5EF4-FFF2-40B4-BE49-F238E27FC236}">
                <a16:creationId xmlns:a16="http://schemas.microsoft.com/office/drawing/2014/main" id="{B58E5957-5999-07B6-CA4E-2D199C3363F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0" name="Title 1">
            <a:extLst>
              <a:ext uri="{FF2B5EF4-FFF2-40B4-BE49-F238E27FC236}">
                <a16:creationId xmlns:a16="http://schemas.microsoft.com/office/drawing/2014/main" id="{365B7920-BE45-5250-F1AE-8D2C4FF0E628}"/>
              </a:ext>
            </a:extLst>
          </p:cNvPr>
          <p:cNvSpPr txBox="1">
            <a:spLocks/>
          </p:cNvSpPr>
          <p:nvPr/>
        </p:nvSpPr>
        <p:spPr>
          <a:xfrm>
            <a:off x="213504" y="3112796"/>
            <a:ext cx="462280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6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2" name="Title 1">
            <a:extLst>
              <a:ext uri="{FF2B5EF4-FFF2-40B4-BE49-F238E27FC236}">
                <a16:creationId xmlns:a16="http://schemas.microsoft.com/office/drawing/2014/main" id="{453A54AA-B00F-81A7-7BDB-9F51899FCFFC}"/>
              </a:ext>
            </a:extLst>
          </p:cNvPr>
          <p:cNvSpPr txBox="1">
            <a:spLocks/>
          </p:cNvSpPr>
          <p:nvPr/>
        </p:nvSpPr>
        <p:spPr>
          <a:xfrm>
            <a:off x="3579310" y="3783610"/>
            <a:ext cx="60219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5" name="Main">
            <a:extLst>
              <a:ext uri="{FF2B5EF4-FFF2-40B4-BE49-F238E27FC236}">
                <a16:creationId xmlns:a16="http://schemas.microsoft.com/office/drawing/2014/main" id="{AA7BF5AB-E46B-E263-0B6F-25505A9F44A6}"/>
              </a:ext>
            </a:extLst>
          </p:cNvPr>
          <p:cNvSpPr txBox="1">
            <a:spLocks noChangeArrowheads="1"/>
          </p:cNvSpPr>
          <p:nvPr/>
        </p:nvSpPr>
        <p:spPr bwMode="auto">
          <a:xfrm>
            <a:off x="310551" y="1594637"/>
            <a:ext cx="8522899" cy="36687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'Ah, Lord GOD! Behold, You have made the heavens and the earth by Your great power and outstretched arm. There is nothing too hard      for You.' </a:t>
            </a:r>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Jeremiah 32:17</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9" name="=">
            <a:extLst>
              <a:ext uri="{FF2B5EF4-FFF2-40B4-BE49-F238E27FC236}">
                <a16:creationId xmlns:a16="http://schemas.microsoft.com/office/drawing/2014/main" id="{14545198-62A6-0AE9-F129-FFCAA68C71D4}"/>
              </a:ext>
            </a:extLst>
          </p:cNvPr>
          <p:cNvSpPr>
            <a:spLocks noChangeArrowheads="1"/>
          </p:cNvSpPr>
          <p:nvPr/>
        </p:nvSpPr>
        <p:spPr bwMode="auto">
          <a:xfrm>
            <a:off x="3468182" y="3722921"/>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w="11430"/>
                <a:solidFill>
                  <a:srgbClr val="00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1" name="Rectangle 2">
            <a:extLst>
              <a:ext uri="{FF2B5EF4-FFF2-40B4-BE49-F238E27FC236}">
                <a16:creationId xmlns:a16="http://schemas.microsoft.com/office/drawing/2014/main" id="{C99B7BC2-21DB-CDA0-2CE0-F15816F036B1}"/>
              </a:ext>
            </a:extLst>
          </p:cNvPr>
          <p:cNvSpPr txBox="1">
            <a:spLocks noChangeArrowheads="1"/>
          </p:cNvSpPr>
          <p:nvPr/>
        </p:nvSpPr>
        <p:spPr bwMode="auto">
          <a:xfrm>
            <a:off x="240890" y="3029894"/>
            <a:ext cx="4530956" cy="797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Your great power</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639960954"/>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18" presetClass="emph" presetSubtype="0" fill="hold" grpId="1" nodeType="withEffect">
                                  <p:stCondLst>
                                    <p:cond delay="0"/>
                                  </p:stCondLst>
                                  <p:childTnLst>
                                    <p:set>
                                      <p:cBhvr override="childStyle">
                                        <p:cTn id="9" dur="500" fill="hold"/>
                                        <p:tgtEl>
                                          <p:spTgt spid="10"/>
                                        </p:tgtEl>
                                        <p:attrNameLst>
                                          <p:attrName>style.textDecorationUnderline</p:attrName>
                                        </p:attrNameLst>
                                      </p:cBhvr>
                                      <p:to>
                                        <p:strVal val="true"/>
                                      </p:to>
                                    </p:set>
                                  </p:childTnLst>
                                </p:cTn>
                              </p:par>
                              <p:par>
                                <p:cTn id="10" presetID="22" presetClass="entr" presetSubtype="8"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par>
                                <p:cTn id="18" presetID="18" presetClass="emph" presetSubtype="0" fill="hold" grpId="1" nodeType="withEffect">
                                  <p:stCondLst>
                                    <p:cond delay="0"/>
                                  </p:stCondLst>
                                  <p:childTnLst>
                                    <p:set>
                                      <p:cBhvr override="childStyle">
                                        <p:cTn id="19" dur="500" fill="hold"/>
                                        <p:tgtEl>
                                          <p:spTgt spid="12"/>
                                        </p:tgtEl>
                                        <p:attrNameLst>
                                          <p:attrName>style.textDecorationUnderline</p:attrName>
                                        </p:attrNameLst>
                                      </p:cBhvr>
                                      <p:to>
                                        <p:strVal val="true"/>
                                      </p:to>
                                    </p:set>
                                  </p:childTnLst>
                                </p:cTn>
                              </p:par>
                              <p:par>
                                <p:cTn id="20" presetID="0" presetClass="entr" presetSubtype="0" fill="hold" grpId="0" nodeType="withEffect">
                                  <p:stCondLst>
                                    <p:cond delay="40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stCondLst>
                                            <p:cond delay="0"/>
                                          </p:stCondLst>
                                        </p:cTn>
                                        <p:tgtEl>
                                          <p:spTgt spid="9"/>
                                        </p:tgtEl>
                                      </p:cBhvr>
                                    </p:animEffect>
                                    <p:anim to="" calcmode="lin" valueType="num">
                                      <p:cBhvr>
                                        <p:cTn id="23" dur="500" fill="hold">
                                          <p:stCondLst>
                                            <p:cond delay="0"/>
                                          </p:stCondLst>
                                        </p:cTn>
                                        <p:tgtEl>
                                          <p:spTgt spid="9"/>
                                        </p:tgtEl>
                                        <p:attrNameLst>
                                          <p:attrName>ppt_w</p:attrName>
                                        </p:attrNameLst>
                                      </p:cBhvr>
                                      <p:tavLst>
                                        <p:tav tm="0">
                                          <p:val>
                                            <p:strVal val="#ppt_w*4"/>
                                          </p:val>
                                        </p:tav>
                                        <p:tav tm="100000">
                                          <p:val>
                                            <p:strVal val="#ppt_w"/>
                                          </p:val>
                                        </p:tav>
                                      </p:tavLst>
                                    </p:anim>
                                    <p:anim to="" calcmode="lin" valueType="num">
                                      <p:cBhvr>
                                        <p:cTn id="24" dur="500" fill="hold">
                                          <p:stCondLst>
                                            <p:cond delay="0"/>
                                          </p:stCondLst>
                                        </p:cTn>
                                        <p:tgtEl>
                                          <p:spTgt spid="9"/>
                                        </p:tgtEl>
                                        <p:attrNameLst>
                                          <p:attrName>ppt_h</p:attrName>
                                        </p:attrNameLst>
                                      </p:cBhvr>
                                      <p:tavLst>
                                        <p:tav tm="0">
                                          <p:val>
                                            <p:strVal val="#ppt_h*4"/>
                                          </p:val>
                                        </p:tav>
                                        <p:tav tm="100000">
                                          <p:val>
                                            <p:strVal val="#ppt_h"/>
                                          </p:val>
                                        </p:tav>
                                      </p:tavLst>
                                    </p:anim>
                                  </p:childTnLst>
                                </p:cTn>
                              </p:par>
                              <p:par>
                                <p:cTn id="25" presetID="16" presetClass="exit" presetSubtype="21" fill="hold" grpId="2" nodeType="withEffect">
                                  <p:stCondLst>
                                    <p:cond delay="750"/>
                                  </p:stCondLst>
                                  <p:childTnLst>
                                    <p:animEffect transition="out" filter="barn(inVertical)">
                                      <p:cBhvr>
                                        <p:cTn id="26" dur="500"/>
                                        <p:tgtEl>
                                          <p:spTgt spid="12"/>
                                        </p:tgtEl>
                                      </p:cBhvr>
                                    </p:animEffect>
                                    <p:set>
                                      <p:cBhvr>
                                        <p:cTn id="27"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0" grpId="1"/>
      <p:bldP spid="12" grpId="0"/>
      <p:bldP spid="12" grpId="1"/>
      <p:bldP spid="12" grpId="2"/>
      <p:bldP spid="9" grpId="0"/>
      <p:bldP spid="1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AAFFAF-850B-BFB5-5B8B-4F4091082B79}"/>
              </a:ext>
            </a:extLst>
          </p:cNvPr>
          <p:cNvPicPr>
            <a:picLocks noChangeAspect="1"/>
          </p:cNvPicPr>
          <p:nvPr/>
        </p:nvPicPr>
        <p:blipFill rotWithShape="1">
          <a:blip r:embed="rId2">
            <a:extLst>
              <a:ext uri="{28A0092B-C50C-407E-A947-70E740481C1C}">
                <a14:useLocalDpi xmlns:a14="http://schemas.microsoft.com/office/drawing/2010/main" val="0"/>
              </a:ext>
            </a:extLst>
          </a:blip>
          <a:srcRect l="12493" r="4215"/>
          <a:stretch/>
        </p:blipFill>
        <p:spPr>
          <a:xfrm>
            <a:off x="0" y="0"/>
            <a:ext cx="9144000" cy="6858000"/>
          </a:xfrm>
          <a:prstGeom prst="rect">
            <a:avLst/>
          </a:prstGeom>
        </p:spPr>
      </p:pic>
      <p:sp>
        <p:nvSpPr>
          <p:cNvPr id="10" name="Title 1">
            <a:extLst>
              <a:ext uri="{FF2B5EF4-FFF2-40B4-BE49-F238E27FC236}">
                <a16:creationId xmlns:a16="http://schemas.microsoft.com/office/drawing/2014/main" id="{1D2F5019-D9D6-93A0-CFFC-F8E18E30B849}"/>
              </a:ext>
            </a:extLst>
          </p:cNvPr>
          <p:cNvSpPr txBox="1">
            <a:spLocks/>
          </p:cNvSpPr>
          <p:nvPr/>
        </p:nvSpPr>
        <p:spPr>
          <a:xfrm>
            <a:off x="1701633" y="5730089"/>
            <a:ext cx="494919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9" name="Final">
            <a:extLst>
              <a:ext uri="{FF2B5EF4-FFF2-40B4-BE49-F238E27FC236}">
                <a16:creationId xmlns:a16="http://schemas.microsoft.com/office/drawing/2014/main" id="{4FE4C89F-8C81-3F69-47DC-BBC2EF08E66E}"/>
              </a:ext>
            </a:extLst>
          </p:cNvPr>
          <p:cNvSpPr txBox="1">
            <a:spLocks noChangeArrowheads="1"/>
          </p:cNvSpPr>
          <p:nvPr/>
        </p:nvSpPr>
        <p:spPr bwMode="auto">
          <a:xfrm>
            <a:off x="622738" y="336884"/>
            <a:ext cx="8172346" cy="6051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a:bevelT w="38100" h="38100"/>
              <a:contourClr>
                <a:srgbClr val="FFFF99"/>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Your glory above </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all the earth</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4410" b="1" kern="1200" dirty="0">
                <a:solidFill>
                  <a:srgbClr val="CC9900"/>
                </a:solidFill>
                <a:effectLst>
                  <a:glow rad="101600">
                    <a:schemeClr val="tx1"/>
                  </a:glow>
                </a:effectLst>
                <a:latin typeface="Calibri" panose="020F0502020204030204" pitchFamily="34" charset="0"/>
                <a:ea typeface="+mn-ea"/>
                <a:cs typeface="Calibri" panose="020F0502020204030204" pitchFamily="34" charset="0"/>
              </a:rPr>
              <a:t>O God                                </a:t>
            </a:r>
            <a:r>
              <a:rPr lang="en-US" altLang="en-US" b="1" kern="1200" dirty="0">
                <a:solidFill>
                  <a:srgbClr val="CC9900"/>
                </a:solidFill>
                <a:effectLst>
                  <a:glow rad="101600">
                    <a:schemeClr val="tx1"/>
                  </a:glow>
                </a:effectLst>
                <a:latin typeface="Calibri" panose="020F0502020204030204" pitchFamily="34" charset="0"/>
                <a:ea typeface="+mn-ea"/>
                <a:cs typeface="Calibri" panose="020F0502020204030204" pitchFamily="34" charset="0"/>
              </a:rPr>
              <a:t>Be exalted</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above the heavens</a:t>
            </a:r>
            <a:endParaRPr lang="en-US" altLang="en-US" sz="3200" b="1" i="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622738" y="2249899"/>
            <a:ext cx="7898524" cy="2358203"/>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Be exalted, O God, above the heavens, And Your glory above all the earth; </a:t>
            </a:r>
            <a:r>
              <a:rPr lang="en-US" altLang="en-US" sz="32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Psalms 108:5</a:t>
            </a:r>
          </a:p>
        </p:txBody>
      </p:sp>
      <p:sp>
        <p:nvSpPr>
          <p:cNvPr id="2" name="Rectangle 2">
            <a:extLst>
              <a:ext uri="{FF2B5EF4-FFF2-40B4-BE49-F238E27FC236}">
                <a16:creationId xmlns:a16="http://schemas.microsoft.com/office/drawing/2014/main" id="{5705A65B-6AE1-C605-BD78-3CB2DB94D927}"/>
              </a:ext>
            </a:extLst>
          </p:cNvPr>
          <p:cNvSpPr txBox="1">
            <a:spLocks noChangeArrowheads="1"/>
          </p:cNvSpPr>
          <p:nvPr/>
        </p:nvSpPr>
        <p:spPr bwMode="auto">
          <a:xfrm>
            <a:off x="4006497" y="3028950"/>
            <a:ext cx="4396935" cy="7919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Your glory above</a:t>
            </a:r>
          </a:p>
        </p:txBody>
      </p:sp>
      <p:sp>
        <p:nvSpPr>
          <p:cNvPr id="4" name="Rectangle 2">
            <a:extLst>
              <a:ext uri="{FF2B5EF4-FFF2-40B4-BE49-F238E27FC236}">
                <a16:creationId xmlns:a16="http://schemas.microsoft.com/office/drawing/2014/main" id="{23FB6340-BD3D-F34E-C9BE-A7A954C9006F}"/>
              </a:ext>
            </a:extLst>
          </p:cNvPr>
          <p:cNvSpPr txBox="1">
            <a:spLocks noChangeArrowheads="1"/>
          </p:cNvSpPr>
          <p:nvPr/>
        </p:nvSpPr>
        <p:spPr bwMode="auto">
          <a:xfrm>
            <a:off x="1458201" y="3707606"/>
            <a:ext cx="3275724" cy="7870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all the earth</a:t>
            </a:r>
          </a:p>
        </p:txBody>
      </p:sp>
      <p:sp>
        <p:nvSpPr>
          <p:cNvPr id="5" name="Rectangle 2">
            <a:extLst>
              <a:ext uri="{FF2B5EF4-FFF2-40B4-BE49-F238E27FC236}">
                <a16:creationId xmlns:a16="http://schemas.microsoft.com/office/drawing/2014/main" id="{66E7CD92-A65B-8828-862F-BF1D90146224}"/>
              </a:ext>
            </a:extLst>
          </p:cNvPr>
          <p:cNvSpPr txBox="1">
            <a:spLocks noChangeArrowheads="1"/>
          </p:cNvSpPr>
          <p:nvPr/>
        </p:nvSpPr>
        <p:spPr bwMode="auto">
          <a:xfrm>
            <a:off x="3609473" y="2390775"/>
            <a:ext cx="2045995" cy="7322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 God</a:t>
            </a:r>
          </a:p>
        </p:txBody>
      </p:sp>
      <p:sp>
        <p:nvSpPr>
          <p:cNvPr id="6" name="Rectangle 2">
            <a:extLst>
              <a:ext uri="{FF2B5EF4-FFF2-40B4-BE49-F238E27FC236}">
                <a16:creationId xmlns:a16="http://schemas.microsoft.com/office/drawing/2014/main" id="{7A8F0443-6D10-0005-1D58-CD7DB89601E5}"/>
              </a:ext>
            </a:extLst>
          </p:cNvPr>
          <p:cNvSpPr txBox="1">
            <a:spLocks noChangeArrowheads="1"/>
          </p:cNvSpPr>
          <p:nvPr/>
        </p:nvSpPr>
        <p:spPr bwMode="auto">
          <a:xfrm>
            <a:off x="953000" y="2378869"/>
            <a:ext cx="2914150" cy="7559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 exalted</a:t>
            </a:r>
          </a:p>
        </p:txBody>
      </p:sp>
      <p:sp>
        <p:nvSpPr>
          <p:cNvPr id="7" name="Rectangle 2">
            <a:extLst>
              <a:ext uri="{FF2B5EF4-FFF2-40B4-BE49-F238E27FC236}">
                <a16:creationId xmlns:a16="http://schemas.microsoft.com/office/drawing/2014/main" id="{243F0C29-594C-DB3F-C2FB-A476C08024E6}"/>
              </a:ext>
            </a:extLst>
          </p:cNvPr>
          <p:cNvSpPr txBox="1">
            <a:spLocks noChangeArrowheads="1"/>
          </p:cNvSpPr>
          <p:nvPr/>
        </p:nvSpPr>
        <p:spPr bwMode="auto">
          <a:xfrm>
            <a:off x="5350670" y="2344200"/>
            <a:ext cx="2893218" cy="827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above the</a:t>
            </a:r>
          </a:p>
        </p:txBody>
      </p:sp>
      <p:sp>
        <p:nvSpPr>
          <p:cNvPr id="8" name="Rectangle 2">
            <a:extLst>
              <a:ext uri="{FF2B5EF4-FFF2-40B4-BE49-F238E27FC236}">
                <a16:creationId xmlns:a16="http://schemas.microsoft.com/office/drawing/2014/main" id="{A9E55447-6240-BADA-10C8-D858481205CE}"/>
              </a:ext>
            </a:extLst>
          </p:cNvPr>
          <p:cNvSpPr txBox="1">
            <a:spLocks noChangeArrowheads="1"/>
          </p:cNvSpPr>
          <p:nvPr/>
        </p:nvSpPr>
        <p:spPr bwMode="auto">
          <a:xfrm>
            <a:off x="770021" y="3033714"/>
            <a:ext cx="2339891" cy="787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heavens</a:t>
            </a:r>
          </a:p>
        </p:txBody>
      </p:sp>
      <p:sp>
        <p:nvSpPr>
          <p:cNvPr id="11" name="Rectangle 2">
            <a:extLst>
              <a:ext uri="{FF2B5EF4-FFF2-40B4-BE49-F238E27FC236}">
                <a16:creationId xmlns:a16="http://schemas.microsoft.com/office/drawing/2014/main" id="{C50B8724-5EE9-C4DE-B659-0B2B9AC27621}"/>
              </a:ext>
            </a:extLst>
          </p:cNvPr>
          <p:cNvSpPr txBox="1">
            <a:spLocks noChangeArrowheads="1"/>
          </p:cNvSpPr>
          <p:nvPr/>
        </p:nvSpPr>
        <p:spPr bwMode="auto">
          <a:xfrm>
            <a:off x="1598389" y="5660306"/>
            <a:ext cx="5144686" cy="7779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above the heavens</a:t>
            </a:r>
            <a:endParaRPr kumimoji="0" lang="en-US" altLang="en-US" sz="44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4" name="!!Holy4">
            <a:extLst>
              <a:ext uri="{FF2B5EF4-FFF2-40B4-BE49-F238E27FC236}">
                <a16:creationId xmlns:a16="http://schemas.microsoft.com/office/drawing/2014/main" id="{4804FCC2-EF39-5640-9C93-9E093BFF0DC6}"/>
              </a:ext>
            </a:extLst>
          </p:cNvPr>
          <p:cNvSpPr txBox="1">
            <a:spLocks noChangeArrowheads="1"/>
          </p:cNvSpPr>
          <p:nvPr/>
        </p:nvSpPr>
        <p:spPr bwMode="auto">
          <a:xfrm>
            <a:off x="2463800" y="2692454"/>
            <a:ext cx="4216400" cy="14730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prstMaterial="plastic">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8000" b="1" dirty="0">
                <a:solidFill>
                  <a:srgbClr val="CC9900"/>
                </a:solidFill>
                <a:effectLst>
                  <a:glow rad="101600">
                    <a:schemeClr val="tx1"/>
                  </a:glow>
                </a:effectLst>
                <a:latin typeface="BlackChancery" pitchFamily="2" charset="0"/>
                <a:ea typeface="+mn-ea"/>
                <a:cs typeface="Calibri" panose="020F0502020204030204" pitchFamily="34" charset="0"/>
              </a:rPr>
              <a:t>Holy</a:t>
            </a:r>
          </a:p>
        </p:txBody>
      </p:sp>
      <p:sp>
        <p:nvSpPr>
          <p:cNvPr id="15" name="!!Holy3">
            <a:extLst>
              <a:ext uri="{FF2B5EF4-FFF2-40B4-BE49-F238E27FC236}">
                <a16:creationId xmlns:a16="http://schemas.microsoft.com/office/drawing/2014/main" id="{FB5984EA-8322-111A-4DBC-644BD9686C07}"/>
              </a:ext>
            </a:extLst>
          </p:cNvPr>
          <p:cNvSpPr txBox="1">
            <a:spLocks noChangeArrowheads="1"/>
          </p:cNvSpPr>
          <p:nvPr/>
        </p:nvSpPr>
        <p:spPr bwMode="auto">
          <a:xfrm>
            <a:off x="2463800" y="2692454"/>
            <a:ext cx="4216400" cy="14730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prstMaterial="plastic">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8000" b="1" dirty="0">
                <a:solidFill>
                  <a:srgbClr val="CC9900"/>
                </a:solidFill>
                <a:effectLst>
                  <a:glow rad="101600">
                    <a:schemeClr val="tx1"/>
                  </a:glow>
                </a:effectLst>
                <a:latin typeface="BlackChancery" pitchFamily="2" charset="0"/>
                <a:ea typeface="+mn-ea"/>
                <a:cs typeface="Calibri" panose="020F0502020204030204" pitchFamily="34" charset="0"/>
              </a:rPr>
              <a:t>Holy</a:t>
            </a:r>
          </a:p>
        </p:txBody>
      </p:sp>
      <p:sp>
        <p:nvSpPr>
          <p:cNvPr id="16" name="!!Holy2">
            <a:extLst>
              <a:ext uri="{FF2B5EF4-FFF2-40B4-BE49-F238E27FC236}">
                <a16:creationId xmlns:a16="http://schemas.microsoft.com/office/drawing/2014/main" id="{E35E60C2-ECAB-87DF-F5D2-9374EB6BDA73}"/>
              </a:ext>
            </a:extLst>
          </p:cNvPr>
          <p:cNvSpPr txBox="1">
            <a:spLocks noChangeArrowheads="1"/>
          </p:cNvSpPr>
          <p:nvPr/>
        </p:nvSpPr>
        <p:spPr bwMode="auto">
          <a:xfrm>
            <a:off x="2463800" y="2692454"/>
            <a:ext cx="4216400" cy="14730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prstMaterial="plastic">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8000" b="1" dirty="0">
                <a:solidFill>
                  <a:srgbClr val="CC9900"/>
                </a:solidFill>
                <a:effectLst>
                  <a:glow rad="101600">
                    <a:schemeClr val="tx1"/>
                  </a:glow>
                </a:effectLst>
                <a:latin typeface="BlackChancery" pitchFamily="2" charset="0"/>
                <a:ea typeface="+mn-ea"/>
                <a:cs typeface="Calibri" panose="020F0502020204030204" pitchFamily="34" charset="0"/>
              </a:rPr>
              <a:t>Holy</a:t>
            </a:r>
          </a:p>
        </p:txBody>
      </p:sp>
      <p:sp>
        <p:nvSpPr>
          <p:cNvPr id="13" name="!!Holy">
            <a:extLst>
              <a:ext uri="{FF2B5EF4-FFF2-40B4-BE49-F238E27FC236}">
                <a16:creationId xmlns:a16="http://schemas.microsoft.com/office/drawing/2014/main" id="{0438E911-D276-4AB7-6710-BF58960F0EB9}"/>
              </a:ext>
            </a:extLst>
          </p:cNvPr>
          <p:cNvSpPr txBox="1">
            <a:spLocks noChangeArrowheads="1"/>
          </p:cNvSpPr>
          <p:nvPr/>
        </p:nvSpPr>
        <p:spPr bwMode="auto">
          <a:xfrm>
            <a:off x="2463800" y="2692454"/>
            <a:ext cx="4216400" cy="14730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prstMaterial="plastic">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8000" b="1" dirty="0">
                <a:solidFill>
                  <a:srgbClr val="CC9900"/>
                </a:solidFill>
                <a:effectLst>
                  <a:glow rad="101600">
                    <a:schemeClr val="tx1"/>
                  </a:glow>
                </a:effectLst>
                <a:latin typeface="BlackChancery" pitchFamily="2" charset="0"/>
                <a:ea typeface="+mn-ea"/>
                <a:cs typeface="Calibri" panose="020F0502020204030204" pitchFamily="34" charset="0"/>
              </a:rPr>
              <a:t>Holy</a:t>
            </a:r>
          </a:p>
        </p:txBody>
      </p:sp>
    </p:spTree>
    <p:extLst>
      <p:ext uri="{BB962C8B-B14F-4D97-AF65-F5344CB8AC3E}">
        <p14:creationId xmlns:p14="http://schemas.microsoft.com/office/powerpoint/2010/main" val="1413249097"/>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fltVal val="0"/>
                                          </p:val>
                                        </p:tav>
                                        <p:tav tm="100000">
                                          <p:val>
                                            <p:strVal val="#ppt_w"/>
                                          </p:val>
                                        </p:tav>
                                      </p:tavLst>
                                    </p:anim>
                                    <p:anim calcmode="lin" valueType="num">
                                      <p:cBhvr>
                                        <p:cTn id="8" dur="1000" fill="hold"/>
                                        <p:tgtEl>
                                          <p:spTgt spid="3074"/>
                                        </p:tgtEl>
                                        <p:attrNameLst>
                                          <p:attrName>ppt_h</p:attrName>
                                        </p:attrNameLst>
                                      </p:cBhvr>
                                      <p:tavLst>
                                        <p:tav tm="0">
                                          <p:val>
                                            <p:fltVal val="0"/>
                                          </p:val>
                                        </p:tav>
                                        <p:tav tm="100000">
                                          <p:val>
                                            <p:strVal val="#ppt_h"/>
                                          </p:val>
                                        </p:tav>
                                      </p:tavLst>
                                    </p:anim>
                                  </p:childTnLst>
                                </p:cTn>
                              </p:par>
                              <p:par>
                                <p:cTn id="9" presetID="37" presetClass="path" presetSubtype="0" accel="50000" decel="50000" fill="hold" grpId="2" nodeType="withEffect">
                                  <p:stCondLst>
                                    <p:cond delay="0"/>
                                  </p:stCondLst>
                                  <p:childTnLst>
                                    <p:animMotion origin="layout" path="M -0.00017 0 C -0.00122 0.02454 -0.00122 0.09306 -0.01788 0.13634 C -0.0349 0.1787 -0.07326 0.23125 -0.09288 0.24977 C -0.1349 0.28125 -0.15885 0.3125 -0.24913 0.35116 C -0.33854 0.38935 -0.48177 0.44583 -0.54601 0.46111 " pathEditMode="relative" rAng="0" ptsTypes="AAAAA">
                                      <p:cBhvr>
                                        <p:cTn id="10" dur="1000" spd="-100000" fill="hold"/>
                                        <p:tgtEl>
                                          <p:spTgt spid="3074"/>
                                        </p:tgtEl>
                                        <p:attrNameLst>
                                          <p:attrName>ppt_x</p:attrName>
                                          <p:attrName>ppt_y</p:attrName>
                                        </p:attrNameLst>
                                      </p:cBhvr>
                                      <p:rCtr x="-27292" y="23056"/>
                                    </p:animMotion>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25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42" presetClass="path" presetSubtype="0" accel="50000" decel="50000" fill="hold" grpId="2" nodeType="withEffect">
                                  <p:stCondLst>
                                    <p:cond delay="0"/>
                                  </p:stCondLst>
                                  <p:childTnLst>
                                    <p:animMotion origin="layout" path="M 4.16667E-6 4.44444E-6 L -0.30243 -0.39977 " pathEditMode="relative" rAng="0" ptsTypes="AA">
                                      <p:cBhvr>
                                        <p:cTn id="32" dur="2000" fill="hold"/>
                                        <p:tgtEl>
                                          <p:spTgt spid="2"/>
                                        </p:tgtEl>
                                        <p:attrNameLst>
                                          <p:attrName>ppt_x</p:attrName>
                                          <p:attrName>ppt_y</p:attrName>
                                        </p:attrNameLst>
                                      </p:cBhvr>
                                      <p:rCtr x="-15122" y="-20000"/>
                                    </p:animMotion>
                                  </p:childTnLst>
                                </p:cTn>
                              </p:par>
                              <p:par>
                                <p:cTn id="33" presetID="42" presetClass="path" presetSubtype="0" accel="50000" decel="50000" fill="hold" grpId="2" nodeType="withEffect">
                                  <p:stCondLst>
                                    <p:cond delay="0"/>
                                  </p:stCondLst>
                                  <p:childTnLst>
                                    <p:animMotion origin="layout" path="M -1.66667E-6 3.33333E-6 L 0.03316 -0.40139 " pathEditMode="relative" rAng="0" ptsTypes="AA">
                                      <p:cBhvr>
                                        <p:cTn id="34" dur="2000" fill="hold"/>
                                        <p:tgtEl>
                                          <p:spTgt spid="4"/>
                                        </p:tgtEl>
                                        <p:attrNameLst>
                                          <p:attrName>ppt_x</p:attrName>
                                          <p:attrName>ppt_y</p:attrName>
                                        </p:attrNameLst>
                                      </p:cBhvr>
                                      <p:rCtr x="1649" y="-20069"/>
                                    </p:animMotion>
                                  </p:childTnLst>
                                </p:cTn>
                              </p:par>
                              <p:par>
                                <p:cTn id="35" presetID="42" presetClass="path" presetSubtype="0" accel="50000" decel="50000" fill="hold" grpId="2" nodeType="withEffect">
                                  <p:stCondLst>
                                    <p:cond delay="0"/>
                                  </p:stCondLst>
                                  <p:childTnLst>
                                    <p:animMotion origin="layout" path="M 2.77778E-6 -1.85185E-6 L -0.34879 0.38171 " pathEditMode="relative" rAng="0" ptsTypes="AA">
                                      <p:cBhvr>
                                        <p:cTn id="36" dur="2000" fill="hold"/>
                                        <p:tgtEl>
                                          <p:spTgt spid="5"/>
                                        </p:tgtEl>
                                        <p:attrNameLst>
                                          <p:attrName>ppt_x</p:attrName>
                                          <p:attrName>ppt_y</p:attrName>
                                        </p:attrNameLst>
                                      </p:cBhvr>
                                      <p:rCtr x="-17448" y="19074"/>
                                    </p:animMotion>
                                  </p:childTnLst>
                                </p:cTn>
                              </p:par>
                              <p:par>
                                <p:cTn id="37" presetID="42" presetClass="path" presetSubtype="0" accel="50000" decel="50000" fill="hold" grpId="2" nodeType="withEffect">
                                  <p:stCondLst>
                                    <p:cond delay="0"/>
                                  </p:stCondLst>
                                  <p:childTnLst>
                                    <p:animMotion origin="layout" path="M -1.66667E-6 -3.33333E-6 L 0.55209 0.38148 " pathEditMode="relative" rAng="0" ptsTypes="AA">
                                      <p:cBhvr>
                                        <p:cTn id="38" dur="2000" fill="hold"/>
                                        <p:tgtEl>
                                          <p:spTgt spid="6"/>
                                        </p:tgtEl>
                                        <p:attrNameLst>
                                          <p:attrName>ppt_x</p:attrName>
                                          <p:attrName>ppt_y</p:attrName>
                                        </p:attrNameLst>
                                      </p:cBhvr>
                                      <p:rCtr x="27604" y="19074"/>
                                    </p:animMotion>
                                  </p:childTnLst>
                                </p:cTn>
                              </p:par>
                              <p:par>
                                <p:cTn id="39" presetID="42" presetClass="path" presetSubtype="0" accel="50000" decel="50000" fill="hold" grpId="2" nodeType="withEffect">
                                  <p:stCondLst>
                                    <p:cond delay="0"/>
                                  </p:stCondLst>
                                  <p:childTnLst>
                                    <p:animMotion origin="layout" path="M -2.77778E-6 -3.33333E-6 L -0.39982 0.48033 " pathEditMode="relative" rAng="0" ptsTypes="AA">
                                      <p:cBhvr>
                                        <p:cTn id="40" dur="2000" fill="hold"/>
                                        <p:tgtEl>
                                          <p:spTgt spid="7"/>
                                        </p:tgtEl>
                                        <p:attrNameLst>
                                          <p:attrName>ppt_x</p:attrName>
                                          <p:attrName>ppt_y</p:attrName>
                                        </p:attrNameLst>
                                      </p:cBhvr>
                                      <p:rCtr x="-20000" y="24005"/>
                                    </p:animMotion>
                                  </p:childTnLst>
                                </p:cTn>
                              </p:par>
                              <p:par>
                                <p:cTn id="41" presetID="42" presetClass="path" presetSubtype="0" accel="50000" decel="50000" fill="hold" grpId="2" nodeType="withEffect">
                                  <p:stCondLst>
                                    <p:cond delay="0"/>
                                  </p:stCondLst>
                                  <p:childTnLst>
                                    <p:animMotion origin="layout" path="M -2.77778E-6 1.48148E-6 L 0.3783 0.38217 " pathEditMode="relative" rAng="0" ptsTypes="AA">
                                      <p:cBhvr>
                                        <p:cTn id="42" dur="2000" fill="hold"/>
                                        <p:tgtEl>
                                          <p:spTgt spid="8"/>
                                        </p:tgtEl>
                                        <p:attrNameLst>
                                          <p:attrName>ppt_x</p:attrName>
                                          <p:attrName>ppt_y</p:attrName>
                                        </p:attrNameLst>
                                      </p:cBhvr>
                                      <p:rCtr x="18906" y="19097"/>
                                    </p:animMotion>
                                  </p:childTnLst>
                                </p:cTn>
                              </p:par>
                              <p:par>
                                <p:cTn id="43" presetID="10" presetClass="exit" presetSubtype="0" fill="hold" grpId="1" nodeType="withEffect">
                                  <p:stCondLst>
                                    <p:cond delay="0"/>
                                  </p:stCondLst>
                                  <p:childTnLst>
                                    <p:animEffect transition="out" filter="fade">
                                      <p:cBhvr>
                                        <p:cTn id="44" dur="1250"/>
                                        <p:tgtEl>
                                          <p:spTgt spid="3074"/>
                                        </p:tgtEl>
                                      </p:cBhvr>
                                    </p:animEffect>
                                    <p:set>
                                      <p:cBhvr>
                                        <p:cTn id="45" dur="1" fill="hold">
                                          <p:stCondLst>
                                            <p:cond delay="1249"/>
                                          </p:stCondLst>
                                        </p:cTn>
                                        <p:tgtEl>
                                          <p:spTgt spid="3074"/>
                                        </p:tgtEl>
                                        <p:attrNameLst>
                                          <p:attrName>style.visibility</p:attrName>
                                        </p:attrNameLst>
                                      </p:cBhvr>
                                      <p:to>
                                        <p:strVal val="hidden"/>
                                      </p:to>
                                    </p:set>
                                  </p:childTnLst>
                                </p:cTn>
                              </p:par>
                            </p:childTnLst>
                          </p:cTn>
                        </p:par>
                        <p:par>
                          <p:cTn id="46" fill="hold">
                            <p:stCondLst>
                              <p:cond delay="2000"/>
                            </p:stCondLst>
                            <p:childTnLst>
                              <p:par>
                                <p:cTn id="47" presetID="10"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250"/>
                                        <p:tgtEl>
                                          <p:spTgt spid="9"/>
                                        </p:tgtEl>
                                      </p:cBhvr>
                                    </p:animEffect>
                                  </p:childTnLst>
                                </p:cTn>
                              </p:par>
                              <p:par>
                                <p:cTn id="50" presetID="10" presetClass="exit" presetSubtype="0" fill="hold" grpId="1" nodeType="withEffect">
                                  <p:stCondLst>
                                    <p:cond delay="0"/>
                                  </p:stCondLst>
                                  <p:childTnLst>
                                    <p:animEffect transition="out" filter="fade">
                                      <p:cBhvr>
                                        <p:cTn id="51" dur="500"/>
                                        <p:tgtEl>
                                          <p:spTgt spid="2"/>
                                        </p:tgtEl>
                                      </p:cBhvr>
                                    </p:animEffect>
                                    <p:set>
                                      <p:cBhvr>
                                        <p:cTn id="52" dur="1" fill="hold">
                                          <p:stCondLst>
                                            <p:cond delay="499"/>
                                          </p:stCondLst>
                                        </p:cTn>
                                        <p:tgtEl>
                                          <p:spTgt spid="2"/>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500"/>
                                        <p:tgtEl>
                                          <p:spTgt spid="4"/>
                                        </p:tgtEl>
                                      </p:cBhvr>
                                    </p:animEffect>
                                    <p:set>
                                      <p:cBhvr>
                                        <p:cTn id="55" dur="1" fill="hold">
                                          <p:stCondLst>
                                            <p:cond delay="499"/>
                                          </p:stCondLst>
                                        </p:cTn>
                                        <p:tgtEl>
                                          <p:spTgt spid="4"/>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5"/>
                                        </p:tgtEl>
                                      </p:cBhvr>
                                    </p:animEffect>
                                    <p:set>
                                      <p:cBhvr>
                                        <p:cTn id="58" dur="1" fill="hold">
                                          <p:stCondLst>
                                            <p:cond delay="499"/>
                                          </p:stCondLst>
                                        </p:cTn>
                                        <p:tgtEl>
                                          <p:spTgt spid="5"/>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500"/>
                                        <p:tgtEl>
                                          <p:spTgt spid="6"/>
                                        </p:tgtEl>
                                      </p:cBhvr>
                                    </p:animEffect>
                                    <p:set>
                                      <p:cBhvr>
                                        <p:cTn id="61" dur="1" fill="hold">
                                          <p:stCondLst>
                                            <p:cond delay="499"/>
                                          </p:stCondLst>
                                        </p:cTn>
                                        <p:tgtEl>
                                          <p:spTgt spid="6"/>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500"/>
                                        <p:tgtEl>
                                          <p:spTgt spid="7"/>
                                        </p:tgtEl>
                                      </p:cBhvr>
                                    </p:animEffect>
                                    <p:set>
                                      <p:cBhvr>
                                        <p:cTn id="64" dur="1" fill="hold">
                                          <p:stCondLst>
                                            <p:cond delay="499"/>
                                          </p:stCondLst>
                                        </p:cTn>
                                        <p:tgtEl>
                                          <p:spTgt spid="7"/>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500"/>
                                        <p:tgtEl>
                                          <p:spTgt spid="8"/>
                                        </p:tgtEl>
                                      </p:cBhvr>
                                    </p:animEffect>
                                    <p:set>
                                      <p:cBhvr>
                                        <p:cTn id="67" dur="1" fill="hold">
                                          <p:stCondLst>
                                            <p:cond delay="499"/>
                                          </p:stCondLst>
                                        </p:cTn>
                                        <p:tgtEl>
                                          <p:spTgt spid="8"/>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10"/>
                                        </p:tgtEl>
                                        <p:attrNameLst>
                                          <p:attrName>style.visibility</p:attrName>
                                        </p:attrNameLst>
                                      </p:cBhvr>
                                      <p:to>
                                        <p:strVal val="visible"/>
                                      </p:to>
                                    </p:set>
                                    <p:animEffect transition="in" filter="wipe(left)">
                                      <p:cBhvr>
                                        <p:cTn id="72" dur="500"/>
                                        <p:tgtEl>
                                          <p:spTgt spid="10"/>
                                        </p:tgtEl>
                                      </p:cBhvr>
                                    </p:animEffect>
                                  </p:childTnLst>
                                </p:cTn>
                              </p:par>
                              <p:par>
                                <p:cTn id="73" presetID="18" presetClass="emph" presetSubtype="0" fill="hold" grpId="1" nodeType="withEffect">
                                  <p:stCondLst>
                                    <p:cond delay="0"/>
                                  </p:stCondLst>
                                  <p:childTnLst>
                                    <p:set>
                                      <p:cBhvr override="childStyle">
                                        <p:cTn id="74" dur="500" fill="hold"/>
                                        <p:tgtEl>
                                          <p:spTgt spid="10"/>
                                        </p:tgtEl>
                                        <p:attrNameLst>
                                          <p:attrName>style.textDecorationUnderline</p:attrName>
                                        </p:attrNameLst>
                                      </p:cBhvr>
                                      <p:to>
                                        <p:strVal val="true"/>
                                      </p:to>
                                    </p:set>
                                  </p:childTnLst>
                                </p:cTn>
                              </p:par>
                              <p:par>
                                <p:cTn id="75" presetID="22" presetClass="entr" presetSubtype="8" fill="hold" grpId="0" nodeType="withEffect">
                                  <p:stCondLst>
                                    <p:cond delay="0"/>
                                  </p:stCondLst>
                                  <p:childTnLst>
                                    <p:set>
                                      <p:cBhvr>
                                        <p:cTn id="76" dur="1" fill="hold">
                                          <p:stCondLst>
                                            <p:cond delay="0"/>
                                          </p:stCondLst>
                                        </p:cTn>
                                        <p:tgtEl>
                                          <p:spTgt spid="11"/>
                                        </p:tgtEl>
                                        <p:attrNameLst>
                                          <p:attrName>style.visibility</p:attrName>
                                        </p:attrNameLst>
                                      </p:cBhvr>
                                      <p:to>
                                        <p:strVal val="visible"/>
                                      </p:to>
                                    </p:set>
                                    <p:animEffect transition="in" filter="wipe(left)">
                                      <p:cBhvr>
                                        <p:cTn id="77" dur="500"/>
                                        <p:tgtEl>
                                          <p:spTgt spid="11"/>
                                        </p:tgtEl>
                                      </p:cBhvr>
                                    </p:animEffect>
                                  </p:childTnLst>
                                </p:cTn>
                              </p:par>
                            </p:childTnLst>
                          </p:cTn>
                        </p:par>
                      </p:childTnLst>
                    </p:cTn>
                  </p:par>
                  <p:par>
                    <p:cTn id="78" fill="hold">
                      <p:stCondLst>
                        <p:cond delay="indefinite"/>
                      </p:stCondLst>
                      <p:childTnLst>
                        <p:par>
                          <p:cTn id="79" fill="hold">
                            <p:stCondLst>
                              <p:cond delay="0"/>
                            </p:stCondLst>
                            <p:childTnLst>
                              <p:par>
                                <p:cTn id="80" presetID="23" presetClass="exit" presetSubtype="544" fill="hold" grpId="1" nodeType="clickEffect">
                                  <p:stCondLst>
                                    <p:cond delay="0"/>
                                  </p:stCondLst>
                                  <p:childTnLst>
                                    <p:anim calcmode="lin" valueType="num">
                                      <p:cBhvr>
                                        <p:cTn id="81" dur="750"/>
                                        <p:tgtEl>
                                          <p:spTgt spid="9"/>
                                        </p:tgtEl>
                                        <p:attrNameLst>
                                          <p:attrName>ppt_w</p:attrName>
                                        </p:attrNameLst>
                                      </p:cBhvr>
                                      <p:tavLst>
                                        <p:tav tm="0">
                                          <p:val>
                                            <p:strVal val="ppt_w"/>
                                          </p:val>
                                        </p:tav>
                                        <p:tav tm="100000">
                                          <p:val>
                                            <p:fltVal val="0"/>
                                          </p:val>
                                        </p:tav>
                                      </p:tavLst>
                                    </p:anim>
                                    <p:anim calcmode="lin" valueType="num">
                                      <p:cBhvr>
                                        <p:cTn id="82" dur="750"/>
                                        <p:tgtEl>
                                          <p:spTgt spid="9"/>
                                        </p:tgtEl>
                                        <p:attrNameLst>
                                          <p:attrName>ppt_h</p:attrName>
                                        </p:attrNameLst>
                                      </p:cBhvr>
                                      <p:tavLst>
                                        <p:tav tm="0">
                                          <p:val>
                                            <p:strVal val="ppt_h"/>
                                          </p:val>
                                        </p:tav>
                                        <p:tav tm="100000">
                                          <p:val>
                                            <p:fltVal val="0"/>
                                          </p:val>
                                        </p:tav>
                                      </p:tavLst>
                                    </p:anim>
                                    <p:anim calcmode="lin" valueType="num">
                                      <p:cBhvr>
                                        <p:cTn id="83" dur="750"/>
                                        <p:tgtEl>
                                          <p:spTgt spid="9"/>
                                        </p:tgtEl>
                                        <p:attrNameLst>
                                          <p:attrName>ppt_x</p:attrName>
                                        </p:attrNameLst>
                                      </p:cBhvr>
                                      <p:tavLst>
                                        <p:tav tm="0">
                                          <p:val>
                                            <p:strVal val="ppt_x"/>
                                          </p:val>
                                        </p:tav>
                                        <p:tav tm="100000">
                                          <p:val>
                                            <p:fltVal val="0.5"/>
                                          </p:val>
                                        </p:tav>
                                      </p:tavLst>
                                    </p:anim>
                                    <p:anim calcmode="lin" valueType="num">
                                      <p:cBhvr>
                                        <p:cTn id="84" dur="750"/>
                                        <p:tgtEl>
                                          <p:spTgt spid="9"/>
                                        </p:tgtEl>
                                        <p:attrNameLst>
                                          <p:attrName>ppt_y</p:attrName>
                                        </p:attrNameLst>
                                      </p:cBhvr>
                                      <p:tavLst>
                                        <p:tav tm="0">
                                          <p:val>
                                            <p:strVal val="ppt_y"/>
                                          </p:val>
                                        </p:tav>
                                        <p:tav tm="100000">
                                          <p:val>
                                            <p:fltVal val="0.5"/>
                                          </p:val>
                                        </p:tav>
                                      </p:tavLst>
                                    </p:anim>
                                    <p:set>
                                      <p:cBhvr>
                                        <p:cTn id="85" dur="1" fill="hold">
                                          <p:stCondLst>
                                            <p:cond delay="749"/>
                                          </p:stCondLst>
                                        </p:cTn>
                                        <p:tgtEl>
                                          <p:spTgt spid="9"/>
                                        </p:tgtEl>
                                        <p:attrNameLst>
                                          <p:attrName>style.visibility</p:attrName>
                                        </p:attrNameLst>
                                      </p:cBhvr>
                                      <p:to>
                                        <p:strVal val="hidden"/>
                                      </p:to>
                                    </p:set>
                                  </p:childTnLst>
                                </p:cTn>
                              </p:par>
                              <p:par>
                                <p:cTn id="86" presetID="23" presetClass="exit" presetSubtype="544" fill="hold" grpId="2" nodeType="withEffect">
                                  <p:stCondLst>
                                    <p:cond delay="0"/>
                                  </p:stCondLst>
                                  <p:childTnLst>
                                    <p:anim calcmode="lin" valueType="num">
                                      <p:cBhvr>
                                        <p:cTn id="87" dur="750"/>
                                        <p:tgtEl>
                                          <p:spTgt spid="10"/>
                                        </p:tgtEl>
                                        <p:attrNameLst>
                                          <p:attrName>ppt_w</p:attrName>
                                        </p:attrNameLst>
                                      </p:cBhvr>
                                      <p:tavLst>
                                        <p:tav tm="0">
                                          <p:val>
                                            <p:strVal val="ppt_w"/>
                                          </p:val>
                                        </p:tav>
                                        <p:tav tm="100000">
                                          <p:val>
                                            <p:fltVal val="0"/>
                                          </p:val>
                                        </p:tav>
                                      </p:tavLst>
                                    </p:anim>
                                    <p:anim calcmode="lin" valueType="num">
                                      <p:cBhvr>
                                        <p:cTn id="88" dur="750"/>
                                        <p:tgtEl>
                                          <p:spTgt spid="10"/>
                                        </p:tgtEl>
                                        <p:attrNameLst>
                                          <p:attrName>ppt_h</p:attrName>
                                        </p:attrNameLst>
                                      </p:cBhvr>
                                      <p:tavLst>
                                        <p:tav tm="0">
                                          <p:val>
                                            <p:strVal val="ppt_h"/>
                                          </p:val>
                                        </p:tav>
                                        <p:tav tm="100000">
                                          <p:val>
                                            <p:fltVal val="0"/>
                                          </p:val>
                                        </p:tav>
                                      </p:tavLst>
                                    </p:anim>
                                    <p:anim calcmode="lin" valueType="num">
                                      <p:cBhvr>
                                        <p:cTn id="89" dur="750"/>
                                        <p:tgtEl>
                                          <p:spTgt spid="10"/>
                                        </p:tgtEl>
                                        <p:attrNameLst>
                                          <p:attrName>ppt_x</p:attrName>
                                        </p:attrNameLst>
                                      </p:cBhvr>
                                      <p:tavLst>
                                        <p:tav tm="0">
                                          <p:val>
                                            <p:strVal val="ppt_x"/>
                                          </p:val>
                                        </p:tav>
                                        <p:tav tm="100000">
                                          <p:val>
                                            <p:fltVal val="0.5"/>
                                          </p:val>
                                        </p:tav>
                                      </p:tavLst>
                                    </p:anim>
                                    <p:anim calcmode="lin" valueType="num">
                                      <p:cBhvr>
                                        <p:cTn id="90" dur="750"/>
                                        <p:tgtEl>
                                          <p:spTgt spid="10"/>
                                        </p:tgtEl>
                                        <p:attrNameLst>
                                          <p:attrName>ppt_y</p:attrName>
                                        </p:attrNameLst>
                                      </p:cBhvr>
                                      <p:tavLst>
                                        <p:tav tm="0">
                                          <p:val>
                                            <p:strVal val="ppt_y"/>
                                          </p:val>
                                        </p:tav>
                                        <p:tav tm="100000">
                                          <p:val>
                                            <p:fltVal val="0.5"/>
                                          </p:val>
                                        </p:tav>
                                      </p:tavLst>
                                    </p:anim>
                                    <p:set>
                                      <p:cBhvr>
                                        <p:cTn id="91" dur="1" fill="hold">
                                          <p:stCondLst>
                                            <p:cond delay="749"/>
                                          </p:stCondLst>
                                        </p:cTn>
                                        <p:tgtEl>
                                          <p:spTgt spid="10"/>
                                        </p:tgtEl>
                                        <p:attrNameLst>
                                          <p:attrName>style.visibility</p:attrName>
                                        </p:attrNameLst>
                                      </p:cBhvr>
                                      <p:to>
                                        <p:strVal val="hidden"/>
                                      </p:to>
                                    </p:set>
                                  </p:childTnLst>
                                </p:cTn>
                              </p:par>
                              <p:par>
                                <p:cTn id="92" presetID="23" presetClass="exit" presetSubtype="544" fill="hold" grpId="1" nodeType="withEffect">
                                  <p:stCondLst>
                                    <p:cond delay="0"/>
                                  </p:stCondLst>
                                  <p:childTnLst>
                                    <p:anim calcmode="lin" valueType="num">
                                      <p:cBhvr>
                                        <p:cTn id="93" dur="750"/>
                                        <p:tgtEl>
                                          <p:spTgt spid="11"/>
                                        </p:tgtEl>
                                        <p:attrNameLst>
                                          <p:attrName>ppt_w</p:attrName>
                                        </p:attrNameLst>
                                      </p:cBhvr>
                                      <p:tavLst>
                                        <p:tav tm="0">
                                          <p:val>
                                            <p:strVal val="ppt_w"/>
                                          </p:val>
                                        </p:tav>
                                        <p:tav tm="100000">
                                          <p:val>
                                            <p:fltVal val="0"/>
                                          </p:val>
                                        </p:tav>
                                      </p:tavLst>
                                    </p:anim>
                                    <p:anim calcmode="lin" valueType="num">
                                      <p:cBhvr>
                                        <p:cTn id="94" dur="750"/>
                                        <p:tgtEl>
                                          <p:spTgt spid="11"/>
                                        </p:tgtEl>
                                        <p:attrNameLst>
                                          <p:attrName>ppt_h</p:attrName>
                                        </p:attrNameLst>
                                      </p:cBhvr>
                                      <p:tavLst>
                                        <p:tav tm="0">
                                          <p:val>
                                            <p:strVal val="ppt_h"/>
                                          </p:val>
                                        </p:tav>
                                        <p:tav tm="100000">
                                          <p:val>
                                            <p:fltVal val="0"/>
                                          </p:val>
                                        </p:tav>
                                      </p:tavLst>
                                    </p:anim>
                                    <p:anim calcmode="lin" valueType="num">
                                      <p:cBhvr>
                                        <p:cTn id="95" dur="750"/>
                                        <p:tgtEl>
                                          <p:spTgt spid="11"/>
                                        </p:tgtEl>
                                        <p:attrNameLst>
                                          <p:attrName>ppt_x</p:attrName>
                                        </p:attrNameLst>
                                      </p:cBhvr>
                                      <p:tavLst>
                                        <p:tav tm="0">
                                          <p:val>
                                            <p:strVal val="ppt_x"/>
                                          </p:val>
                                        </p:tav>
                                        <p:tav tm="100000">
                                          <p:val>
                                            <p:fltVal val="0.5"/>
                                          </p:val>
                                        </p:tav>
                                      </p:tavLst>
                                    </p:anim>
                                    <p:anim calcmode="lin" valueType="num">
                                      <p:cBhvr>
                                        <p:cTn id="96" dur="750"/>
                                        <p:tgtEl>
                                          <p:spTgt spid="11"/>
                                        </p:tgtEl>
                                        <p:attrNameLst>
                                          <p:attrName>ppt_y</p:attrName>
                                        </p:attrNameLst>
                                      </p:cBhvr>
                                      <p:tavLst>
                                        <p:tav tm="0">
                                          <p:val>
                                            <p:strVal val="ppt_y"/>
                                          </p:val>
                                        </p:tav>
                                        <p:tav tm="100000">
                                          <p:val>
                                            <p:fltVal val="0.5"/>
                                          </p:val>
                                        </p:tav>
                                      </p:tavLst>
                                    </p:anim>
                                    <p:set>
                                      <p:cBhvr>
                                        <p:cTn id="97" dur="1" fill="hold">
                                          <p:stCondLst>
                                            <p:cond delay="749"/>
                                          </p:stCondLst>
                                        </p:cTn>
                                        <p:tgtEl>
                                          <p:spTgt spid="11"/>
                                        </p:tgtEl>
                                        <p:attrNameLst>
                                          <p:attrName>style.visibility</p:attrName>
                                        </p:attrNameLst>
                                      </p:cBhvr>
                                      <p:to>
                                        <p:strVal val="hidden"/>
                                      </p:to>
                                    </p:set>
                                  </p:childTnLst>
                                </p:cTn>
                              </p:par>
                              <p:par>
                                <p:cTn id="98" presetID="23" presetClass="entr" presetSubtype="16" fill="hold" grpId="0" nodeType="withEffect">
                                  <p:stCondLst>
                                    <p:cond delay="650"/>
                                  </p:stCondLst>
                                  <p:childTnLst>
                                    <p:set>
                                      <p:cBhvr>
                                        <p:cTn id="99" dur="1" fill="hold">
                                          <p:stCondLst>
                                            <p:cond delay="0"/>
                                          </p:stCondLst>
                                        </p:cTn>
                                        <p:tgtEl>
                                          <p:spTgt spid="13"/>
                                        </p:tgtEl>
                                        <p:attrNameLst>
                                          <p:attrName>style.visibility</p:attrName>
                                        </p:attrNameLst>
                                      </p:cBhvr>
                                      <p:to>
                                        <p:strVal val="visible"/>
                                      </p:to>
                                    </p:set>
                                    <p:anim calcmode="lin" valueType="num">
                                      <p:cBhvr>
                                        <p:cTn id="100" dur="750" fill="hold"/>
                                        <p:tgtEl>
                                          <p:spTgt spid="13"/>
                                        </p:tgtEl>
                                        <p:attrNameLst>
                                          <p:attrName>ppt_w</p:attrName>
                                        </p:attrNameLst>
                                      </p:cBhvr>
                                      <p:tavLst>
                                        <p:tav tm="0">
                                          <p:val>
                                            <p:fltVal val="0"/>
                                          </p:val>
                                        </p:tav>
                                        <p:tav tm="100000">
                                          <p:val>
                                            <p:strVal val="#ppt_w"/>
                                          </p:val>
                                        </p:tav>
                                      </p:tavLst>
                                    </p:anim>
                                    <p:anim calcmode="lin" valueType="num">
                                      <p:cBhvr>
                                        <p:cTn id="101" dur="750" fill="hold"/>
                                        <p:tgtEl>
                                          <p:spTgt spid="13"/>
                                        </p:tgtEl>
                                        <p:attrNameLst>
                                          <p:attrName>ppt_h</p:attrName>
                                        </p:attrNameLst>
                                      </p:cBhvr>
                                      <p:tavLst>
                                        <p:tav tm="0">
                                          <p:val>
                                            <p:fltVal val="0"/>
                                          </p:val>
                                        </p:tav>
                                        <p:tav tm="100000">
                                          <p:val>
                                            <p:strVal val="#ppt_h"/>
                                          </p:val>
                                        </p:tav>
                                      </p:tavLst>
                                    </p:anim>
                                  </p:childTnLst>
                                </p:cTn>
                              </p:par>
                              <p:par>
                                <p:cTn id="102" presetID="10" presetClass="entr" presetSubtype="0" fill="hold" grpId="0" nodeType="withEffect">
                                  <p:stCondLst>
                                    <p:cond delay="1400"/>
                                  </p:stCondLst>
                                  <p:childTnLst>
                                    <p:set>
                                      <p:cBhvr>
                                        <p:cTn id="103" dur="1" fill="hold">
                                          <p:stCondLst>
                                            <p:cond delay="0"/>
                                          </p:stCondLst>
                                        </p:cTn>
                                        <p:tgtEl>
                                          <p:spTgt spid="16"/>
                                        </p:tgtEl>
                                        <p:attrNameLst>
                                          <p:attrName>style.visibility</p:attrName>
                                        </p:attrNameLst>
                                      </p:cBhvr>
                                      <p:to>
                                        <p:strVal val="visible"/>
                                      </p:to>
                                    </p:set>
                                    <p:animEffect transition="in" filter="fade">
                                      <p:cBhvr>
                                        <p:cTn id="104" dur="250"/>
                                        <p:tgtEl>
                                          <p:spTgt spid="16"/>
                                        </p:tgtEl>
                                      </p:cBhvr>
                                    </p:animEffect>
                                  </p:childTnLst>
                                </p:cTn>
                              </p:par>
                              <p:par>
                                <p:cTn id="105" presetID="10" presetClass="entr" presetSubtype="0" fill="hold" grpId="0" nodeType="withEffect">
                                  <p:stCondLst>
                                    <p:cond delay="1400"/>
                                  </p:stCondLst>
                                  <p:childTnLst>
                                    <p:set>
                                      <p:cBhvr>
                                        <p:cTn id="106" dur="1" fill="hold">
                                          <p:stCondLst>
                                            <p:cond delay="0"/>
                                          </p:stCondLst>
                                        </p:cTn>
                                        <p:tgtEl>
                                          <p:spTgt spid="15"/>
                                        </p:tgtEl>
                                        <p:attrNameLst>
                                          <p:attrName>style.visibility</p:attrName>
                                        </p:attrNameLst>
                                      </p:cBhvr>
                                      <p:to>
                                        <p:strVal val="visible"/>
                                      </p:to>
                                    </p:set>
                                    <p:animEffect transition="in" filter="fade">
                                      <p:cBhvr>
                                        <p:cTn id="107" dur="250"/>
                                        <p:tgtEl>
                                          <p:spTgt spid="15"/>
                                        </p:tgtEl>
                                      </p:cBhvr>
                                    </p:animEffect>
                                  </p:childTnLst>
                                </p:cTn>
                              </p:par>
                              <p:par>
                                <p:cTn id="108" presetID="10" presetClass="entr" presetSubtype="0" fill="hold" grpId="0" nodeType="withEffect">
                                  <p:stCondLst>
                                    <p:cond delay="1400"/>
                                  </p:stCondLst>
                                  <p:childTnLst>
                                    <p:set>
                                      <p:cBhvr>
                                        <p:cTn id="109" dur="1" fill="hold">
                                          <p:stCondLst>
                                            <p:cond delay="0"/>
                                          </p:stCondLst>
                                        </p:cTn>
                                        <p:tgtEl>
                                          <p:spTgt spid="14"/>
                                        </p:tgtEl>
                                        <p:attrNameLst>
                                          <p:attrName>style.visibility</p:attrName>
                                        </p:attrNameLst>
                                      </p:cBhvr>
                                      <p:to>
                                        <p:strVal val="visible"/>
                                      </p:to>
                                    </p:set>
                                    <p:animEffect transition="in" filter="fade">
                                      <p:cBhvr>
                                        <p:cTn id="110" dur="2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0" grpId="1"/>
      <p:bldP spid="10" grpId="2"/>
      <p:bldP spid="9" grpId="0"/>
      <p:bldP spid="9" grpId="1"/>
      <p:bldP spid="3074" grpId="0"/>
      <p:bldP spid="3074" grpId="1"/>
      <p:bldP spid="3074" grpId="2"/>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11" grpId="0"/>
      <p:bldP spid="11" grpId="1"/>
      <p:bldP spid="14" grpId="0"/>
      <p:bldP spid="15" grpId="0"/>
      <p:bldP spid="16" grpId="0"/>
      <p:bldP spid="13"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D55EC536-7EA2-CD61-BB2A-4E4D3695DEBF}"/>
              </a:ext>
            </a:extLst>
          </p:cNvPr>
          <p:cNvPicPr>
            <a:picLocks noChangeAspect="1"/>
          </p:cNvPicPr>
          <p:nvPr/>
        </p:nvPicPr>
        <p:blipFill rotWithShape="1">
          <a:blip r:embed="rId2">
            <a:extLst>
              <a:ext uri="{28A0092B-C50C-407E-A947-70E740481C1C}">
                <a14:useLocalDpi xmlns:a14="http://schemas.microsoft.com/office/drawing/2010/main" val="0"/>
              </a:ext>
            </a:extLst>
          </a:blip>
          <a:srcRect l="12493" r="4215"/>
          <a:stretch/>
        </p:blipFill>
        <p:spPr>
          <a:xfrm>
            <a:off x="0" y="0"/>
            <a:ext cx="9144000" cy="6858000"/>
          </a:xfrm>
          <a:prstGeom prst="rect">
            <a:avLst/>
          </a:prstGeom>
        </p:spPr>
      </p:pic>
      <p:sp>
        <p:nvSpPr>
          <p:cNvPr id="4" name="Main">
            <a:extLst>
              <a:ext uri="{FF2B5EF4-FFF2-40B4-BE49-F238E27FC236}">
                <a16:creationId xmlns:a16="http://schemas.microsoft.com/office/drawing/2014/main" id="{CDA40C87-AEDC-F837-9D59-310B322F7617}"/>
              </a:ext>
            </a:extLst>
          </p:cNvPr>
          <p:cNvSpPr>
            <a:spLocks noGrp="1" noChangeArrowheads="1"/>
          </p:cNvSpPr>
          <p:nvPr>
            <p:ph type="title"/>
          </p:nvPr>
        </p:nvSpPr>
        <p:spPr>
          <a:xfrm>
            <a:off x="572756" y="1700684"/>
            <a:ext cx="7998488" cy="3456633"/>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but as He who called you is holy, you also be holy in all your conduct, because it is written, "Be holy, for I am holy."               </a:t>
            </a:r>
            <a:r>
              <a:rPr lang="en-US" altLang="en-US" sz="32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Peter 1:15-16</a:t>
            </a:r>
            <a:r>
              <a:rPr lang="en-US" altLang="en-US" sz="4000" b="1" i="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p>
        </p:txBody>
      </p:sp>
      <p:sp>
        <p:nvSpPr>
          <p:cNvPr id="3" name="!!Holy4">
            <a:extLst>
              <a:ext uri="{FF2B5EF4-FFF2-40B4-BE49-F238E27FC236}">
                <a16:creationId xmlns:a16="http://schemas.microsoft.com/office/drawing/2014/main" id="{641A34E3-97EB-8100-6FEF-3D45969D66D8}"/>
              </a:ext>
            </a:extLst>
          </p:cNvPr>
          <p:cNvSpPr txBox="1">
            <a:spLocks noChangeArrowheads="1"/>
          </p:cNvSpPr>
          <p:nvPr/>
        </p:nvSpPr>
        <p:spPr bwMode="auto">
          <a:xfrm>
            <a:off x="655238" y="2384305"/>
            <a:ext cx="1367321" cy="8087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holy</a:t>
            </a:r>
          </a:p>
        </p:txBody>
      </p:sp>
      <p:sp>
        <p:nvSpPr>
          <p:cNvPr id="5" name="!!Holy3">
            <a:extLst>
              <a:ext uri="{FF2B5EF4-FFF2-40B4-BE49-F238E27FC236}">
                <a16:creationId xmlns:a16="http://schemas.microsoft.com/office/drawing/2014/main" id="{53E0175B-8309-2059-45BE-9F7CBC43B2F5}"/>
              </a:ext>
            </a:extLst>
          </p:cNvPr>
          <p:cNvSpPr txBox="1">
            <a:spLocks noChangeArrowheads="1"/>
          </p:cNvSpPr>
          <p:nvPr/>
        </p:nvSpPr>
        <p:spPr bwMode="auto">
          <a:xfrm>
            <a:off x="4657572" y="2403356"/>
            <a:ext cx="1437237" cy="769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holy</a:t>
            </a:r>
          </a:p>
        </p:txBody>
      </p:sp>
      <p:sp>
        <p:nvSpPr>
          <p:cNvPr id="6" name="!!Holy2">
            <a:extLst>
              <a:ext uri="{FF2B5EF4-FFF2-40B4-BE49-F238E27FC236}">
                <a16:creationId xmlns:a16="http://schemas.microsoft.com/office/drawing/2014/main" id="{CFE75984-862E-3046-DA29-D948E9186D88}"/>
              </a:ext>
            </a:extLst>
          </p:cNvPr>
          <p:cNvSpPr txBox="1">
            <a:spLocks noChangeArrowheads="1"/>
          </p:cNvSpPr>
          <p:nvPr/>
        </p:nvSpPr>
        <p:spPr bwMode="auto">
          <a:xfrm>
            <a:off x="2540272" y="3715799"/>
            <a:ext cx="1425827" cy="839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holy</a:t>
            </a:r>
          </a:p>
        </p:txBody>
      </p:sp>
      <p:sp>
        <p:nvSpPr>
          <p:cNvPr id="7" name="!!Holy">
            <a:extLst>
              <a:ext uri="{FF2B5EF4-FFF2-40B4-BE49-F238E27FC236}">
                <a16:creationId xmlns:a16="http://schemas.microsoft.com/office/drawing/2014/main" id="{D8D6800C-9A05-64CE-7F6A-90830C9D010C}"/>
              </a:ext>
            </a:extLst>
          </p:cNvPr>
          <p:cNvSpPr txBox="1">
            <a:spLocks noChangeArrowheads="1"/>
          </p:cNvSpPr>
          <p:nvPr/>
        </p:nvSpPr>
        <p:spPr bwMode="auto">
          <a:xfrm>
            <a:off x="5751823" y="3738283"/>
            <a:ext cx="1419127" cy="7884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holy</a:t>
            </a:r>
          </a:p>
        </p:txBody>
      </p:sp>
      <p:sp>
        <p:nvSpPr>
          <p:cNvPr id="8" name="Title 1">
            <a:extLst>
              <a:ext uri="{FF2B5EF4-FFF2-40B4-BE49-F238E27FC236}">
                <a16:creationId xmlns:a16="http://schemas.microsoft.com/office/drawing/2014/main" id="{40502C6D-B176-5F95-810E-549E06C72C92}"/>
              </a:ext>
            </a:extLst>
          </p:cNvPr>
          <p:cNvSpPr txBox="1">
            <a:spLocks/>
          </p:cNvSpPr>
          <p:nvPr/>
        </p:nvSpPr>
        <p:spPr>
          <a:xfrm>
            <a:off x="4494782" y="3820977"/>
            <a:ext cx="276878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9" name="Rectangle 2">
            <a:extLst>
              <a:ext uri="{FF2B5EF4-FFF2-40B4-BE49-F238E27FC236}">
                <a16:creationId xmlns:a16="http://schemas.microsoft.com/office/drawing/2014/main" id="{2CCE8401-BEE8-BD57-003E-6A844B6A6399}"/>
              </a:ext>
            </a:extLst>
          </p:cNvPr>
          <p:cNvSpPr txBox="1">
            <a:spLocks noChangeArrowheads="1"/>
          </p:cNvSpPr>
          <p:nvPr/>
        </p:nvSpPr>
        <p:spPr bwMode="auto">
          <a:xfrm>
            <a:off x="4612145" y="3764652"/>
            <a:ext cx="2564780" cy="74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 holy</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0" name="Rectangle 2">
            <a:extLst>
              <a:ext uri="{FF2B5EF4-FFF2-40B4-BE49-F238E27FC236}">
                <a16:creationId xmlns:a16="http://schemas.microsoft.com/office/drawing/2014/main" id="{05A9B7C5-0FAD-2FB1-A4B5-BBD46C7C616F}"/>
              </a:ext>
            </a:extLst>
          </p:cNvPr>
          <p:cNvSpPr txBox="1">
            <a:spLocks noChangeArrowheads="1"/>
          </p:cNvSpPr>
          <p:nvPr/>
        </p:nvSpPr>
        <p:spPr bwMode="auto">
          <a:xfrm>
            <a:off x="3909479" y="2381515"/>
            <a:ext cx="3463183" cy="8138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prstMaterial="plastic">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be holy in all</a:t>
            </a:r>
          </a:p>
        </p:txBody>
      </p:sp>
      <p:sp>
        <p:nvSpPr>
          <p:cNvPr id="11" name="Rounded Rectangle 10">
            <a:extLst>
              <a:ext uri="{FF2B5EF4-FFF2-40B4-BE49-F238E27FC236}">
                <a16:creationId xmlns:a16="http://schemas.microsoft.com/office/drawing/2014/main" id="{989D0435-A136-0673-F19E-3A59FB48C2A3}"/>
              </a:ext>
            </a:extLst>
          </p:cNvPr>
          <p:cNvSpPr/>
          <p:nvPr/>
        </p:nvSpPr>
        <p:spPr>
          <a:xfrm>
            <a:off x="4061333" y="2486380"/>
            <a:ext cx="3158863" cy="696207"/>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12" name="Rectangle 2">
            <a:extLst>
              <a:ext uri="{FF2B5EF4-FFF2-40B4-BE49-F238E27FC236}">
                <a16:creationId xmlns:a16="http://schemas.microsoft.com/office/drawing/2014/main" id="{F268F8B2-5C11-557F-5A09-21A33DFB6115}"/>
              </a:ext>
            </a:extLst>
          </p:cNvPr>
          <p:cNvSpPr txBox="1">
            <a:spLocks noChangeArrowheads="1"/>
          </p:cNvSpPr>
          <p:nvPr/>
        </p:nvSpPr>
        <p:spPr bwMode="auto">
          <a:xfrm>
            <a:off x="1829319" y="3723589"/>
            <a:ext cx="2137040" cy="8236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prstMaterial="plastic">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Be holy</a:t>
            </a:r>
          </a:p>
        </p:txBody>
      </p:sp>
      <p:sp>
        <p:nvSpPr>
          <p:cNvPr id="14" name="Rectangle 2">
            <a:extLst>
              <a:ext uri="{FF2B5EF4-FFF2-40B4-BE49-F238E27FC236}">
                <a16:creationId xmlns:a16="http://schemas.microsoft.com/office/drawing/2014/main" id="{6104722F-9222-60F5-B320-BCBD56F227BF}"/>
              </a:ext>
            </a:extLst>
          </p:cNvPr>
          <p:cNvSpPr txBox="1">
            <a:spLocks noChangeArrowheads="1"/>
          </p:cNvSpPr>
          <p:nvPr/>
        </p:nvSpPr>
        <p:spPr bwMode="auto">
          <a:xfrm>
            <a:off x="5029200" y="1706997"/>
            <a:ext cx="1579472" cy="80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latin typeface="Calibri" panose="020F0502020204030204" pitchFamily="34" charset="0"/>
              </a:rPr>
              <a:t>called</a:t>
            </a:r>
            <a:endPar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ndParaRPr>
          </a:p>
        </p:txBody>
      </p:sp>
      <p:sp>
        <p:nvSpPr>
          <p:cNvPr id="13" name="Rectangle 2">
            <a:extLst>
              <a:ext uri="{FF2B5EF4-FFF2-40B4-BE49-F238E27FC236}">
                <a16:creationId xmlns:a16="http://schemas.microsoft.com/office/drawing/2014/main" id="{2D57D1A5-6E9C-8677-B4B5-5B96D9D45064}"/>
              </a:ext>
            </a:extLst>
          </p:cNvPr>
          <p:cNvSpPr txBox="1">
            <a:spLocks noChangeArrowheads="1"/>
          </p:cNvSpPr>
          <p:nvPr/>
        </p:nvSpPr>
        <p:spPr bwMode="auto">
          <a:xfrm>
            <a:off x="4837873" y="1324623"/>
            <a:ext cx="1852550" cy="13662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ArchUpPour">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3399"/>
                </a:solidFill>
                <a:effectLst>
                  <a:glow rad="101600">
                    <a:srgbClr val="000000">
                      <a:alpha val="60000"/>
                    </a:srgbClr>
                  </a:glow>
                  <a:outerShdw blurRad="50800" algn="tl" rotWithShape="0">
                    <a:srgbClr val="000000"/>
                  </a:outerShdw>
                </a:effectLst>
                <a:uLnTx/>
                <a:uFillTx/>
                <a:latin typeface="Calibri" panose="020F0502020204030204" pitchFamily="34" charset="0"/>
                <a:ea typeface="+mj-ea"/>
                <a:cs typeface="+mj-cs"/>
              </a:rPr>
              <a:t>called</a:t>
            </a:r>
          </a:p>
        </p:txBody>
      </p:sp>
      <p:sp>
        <p:nvSpPr>
          <p:cNvPr id="15" name="Rectangle 2">
            <a:extLst>
              <a:ext uri="{FF2B5EF4-FFF2-40B4-BE49-F238E27FC236}">
                <a16:creationId xmlns:a16="http://schemas.microsoft.com/office/drawing/2014/main" id="{7D144608-5975-1657-2C7D-8BE09528E58F}"/>
              </a:ext>
            </a:extLst>
          </p:cNvPr>
          <p:cNvSpPr txBox="1">
            <a:spLocks noChangeArrowheads="1"/>
          </p:cNvSpPr>
          <p:nvPr/>
        </p:nvSpPr>
        <p:spPr bwMode="auto">
          <a:xfrm>
            <a:off x="1900052" y="3721609"/>
            <a:ext cx="871724" cy="8289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prstMaterial="plastic">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Be</a:t>
            </a:r>
          </a:p>
        </p:txBody>
      </p:sp>
      <p:sp>
        <p:nvSpPr>
          <p:cNvPr id="16" name="Rectangle 2">
            <a:extLst>
              <a:ext uri="{FF2B5EF4-FFF2-40B4-BE49-F238E27FC236}">
                <a16:creationId xmlns:a16="http://schemas.microsoft.com/office/drawing/2014/main" id="{579376DA-6442-224A-5A2D-9DD7C545F8FA}"/>
              </a:ext>
            </a:extLst>
          </p:cNvPr>
          <p:cNvSpPr txBox="1">
            <a:spLocks noChangeArrowheads="1"/>
          </p:cNvSpPr>
          <p:nvPr/>
        </p:nvSpPr>
        <p:spPr bwMode="auto">
          <a:xfrm>
            <a:off x="4014200" y="2377657"/>
            <a:ext cx="888794" cy="8236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prstMaterial="plastic">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be</a:t>
            </a:r>
          </a:p>
        </p:txBody>
      </p:sp>
    </p:spTree>
    <p:extLst>
      <p:ext uri="{BB962C8B-B14F-4D97-AF65-F5344CB8AC3E}">
        <p14:creationId xmlns:p14="http://schemas.microsoft.com/office/powerpoint/2010/main" val="22081963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childTnLst>
                                </p:cTn>
                              </p:par>
                              <p:par>
                                <p:cTn id="9" presetID="37" presetClass="path" presetSubtype="0" accel="50000" decel="50000" fill="hold" grpId="2" nodeType="withEffect">
                                  <p:stCondLst>
                                    <p:cond delay="0"/>
                                  </p:stCondLst>
                                  <p:childTnLst>
                                    <p:animMotion origin="layout" path="M 0 -0.00069 C 0.04705 0.01227 0.10469 0.01458 0.14253 0.00162 C 0.18021 -0.01111 0.19965 -0.04352 0.22674 -0.07801 C 0.25885 -0.12546 0.28976 -0.20532 0.2816 -0.24329 C 0.27101 -0.2875 0.19462 -0.31898 0.14792 -0.32245 " pathEditMode="relative" rAng="0" ptsTypes="AAAAA">
                                      <p:cBhvr>
                                        <p:cTn id="10" dur="1000" spd="-100000" fill="hold"/>
                                        <p:tgtEl>
                                          <p:spTgt spid="4"/>
                                        </p:tgtEl>
                                        <p:attrNameLst>
                                          <p:attrName>ppt_x</p:attrName>
                                          <p:attrName>ppt_y</p:attrName>
                                        </p:attrNameLst>
                                      </p:cBhvr>
                                      <p:rCtr x="14149" y="-15532"/>
                                    </p:animMotion>
                                  </p:childTnLst>
                                </p:cTn>
                              </p:par>
                              <p:par>
                                <p:cTn id="11" presetID="10" presetClass="exit" presetSubtype="0" fill="hold" grpId="1" nodeType="withEffect">
                                  <p:stCondLst>
                                    <p:cond delay="1000"/>
                                  </p:stCondLst>
                                  <p:childTnLst>
                                    <p:animEffect transition="out" filter="fade">
                                      <p:cBhvr>
                                        <p:cTn id="12" dur="250"/>
                                        <p:tgtEl>
                                          <p:spTgt spid="7"/>
                                        </p:tgtEl>
                                      </p:cBhvr>
                                    </p:animEffect>
                                    <p:set>
                                      <p:cBhvr>
                                        <p:cTn id="13" dur="1" fill="hold">
                                          <p:stCondLst>
                                            <p:cond delay="249"/>
                                          </p:stCondLst>
                                        </p:cTn>
                                        <p:tgtEl>
                                          <p:spTgt spid="7"/>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left)">
                                      <p:cBhvr>
                                        <p:cTn id="18" dur="500"/>
                                        <p:tgtEl>
                                          <p:spTgt spid="8"/>
                                        </p:tgtEl>
                                      </p:cBhvr>
                                    </p:animEffect>
                                  </p:childTnLst>
                                </p:cTn>
                              </p:par>
                              <p:par>
                                <p:cTn id="19" presetID="18" presetClass="emph" presetSubtype="0" fill="hold" grpId="1" nodeType="withEffect">
                                  <p:stCondLst>
                                    <p:cond delay="0"/>
                                  </p:stCondLst>
                                  <p:childTnLst>
                                    <p:set>
                                      <p:cBhvr override="childStyle">
                                        <p:cTn id="20" dur="500" fill="hold"/>
                                        <p:tgtEl>
                                          <p:spTgt spid="8"/>
                                        </p:tgtEl>
                                        <p:attrNameLst>
                                          <p:attrName>style.textDecorationUnderline</p:attrName>
                                        </p:attrNameLst>
                                      </p:cBhvr>
                                      <p:to>
                                        <p:strVal val="true"/>
                                      </p:to>
                                    </p:set>
                                  </p:childTnLst>
                                </p:cTn>
                              </p:par>
                              <p:par>
                                <p:cTn id="21" presetID="22" presetClass="entr" presetSubtype="8"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left)">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0"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dissolve">
                                      <p:cBhvr>
                                        <p:cTn id="28" dur="500">
                                          <p:stCondLst>
                                            <p:cond delay="0"/>
                                          </p:stCondLst>
                                        </p:cTn>
                                        <p:tgtEl>
                                          <p:spTgt spid="11"/>
                                        </p:tgtEl>
                                      </p:cBhvr>
                                    </p:animEffect>
                                    <p:anim to="" calcmode="lin" valueType="num">
                                      <p:cBhvr>
                                        <p:cTn id="29" dur="500" fill="hold">
                                          <p:stCondLst>
                                            <p:cond delay="0"/>
                                          </p:stCondLst>
                                        </p:cTn>
                                        <p:tgtEl>
                                          <p:spTgt spid="11"/>
                                        </p:tgtEl>
                                        <p:attrNameLst>
                                          <p:attrName>ppt_w</p:attrName>
                                        </p:attrNameLst>
                                      </p:cBhvr>
                                      <p:tavLst>
                                        <p:tav tm="0">
                                          <p:val>
                                            <p:strVal val="#ppt_w*4"/>
                                          </p:val>
                                        </p:tav>
                                        <p:tav tm="100000">
                                          <p:val>
                                            <p:strVal val="#ppt_w"/>
                                          </p:val>
                                        </p:tav>
                                      </p:tavLst>
                                    </p:anim>
                                    <p:anim to="" calcmode="lin" valueType="num">
                                      <p:cBhvr>
                                        <p:cTn id="30" dur="500" fill="hold">
                                          <p:stCondLst>
                                            <p:cond delay="0"/>
                                          </p:stCondLst>
                                        </p:cTn>
                                        <p:tgtEl>
                                          <p:spTgt spid="11"/>
                                        </p:tgtEl>
                                        <p:attrNameLst>
                                          <p:attrName>ppt_h</p:attrName>
                                        </p:attrNameLst>
                                      </p:cBhvr>
                                      <p:tavLst>
                                        <p:tav tm="0">
                                          <p:val>
                                            <p:strVal val="#ppt_h*4"/>
                                          </p:val>
                                        </p:tav>
                                        <p:tav tm="100000">
                                          <p:val>
                                            <p:strVal val="#ppt_h"/>
                                          </p:val>
                                        </p:tav>
                                      </p:tavLst>
                                    </p:anim>
                                  </p:childTnLst>
                                </p:cTn>
                              </p:par>
                              <p:par>
                                <p:cTn id="31" presetID="21" presetClass="entr" presetSubtype="8"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heel(8)">
                                      <p:cBhvr>
                                        <p:cTn id="33" dur="1000"/>
                                        <p:tgtEl>
                                          <p:spTgt spid="10"/>
                                        </p:tgtEl>
                                      </p:cBhvr>
                                    </p:animEffect>
                                  </p:childTnLst>
                                </p:cTn>
                              </p:par>
                            </p:childTnLst>
                          </p:cTn>
                        </p:par>
                        <p:par>
                          <p:cTn id="34" fill="hold">
                            <p:stCondLst>
                              <p:cond delay="10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par>
                          <p:cTn id="40" fill="hold">
                            <p:stCondLst>
                              <p:cond delay="2000"/>
                            </p:stCondLst>
                            <p:childTnLst>
                              <p:par>
                                <p:cTn id="41" presetID="1" presetClass="entr" presetSubtype="0" fill="hold" grpId="0" nodeType="afterEffect">
                                  <p:stCondLst>
                                    <p:cond delay="100"/>
                                  </p:stCondLst>
                                  <p:childTnLst>
                                    <p:set>
                                      <p:cBhvr>
                                        <p:cTn id="42" dur="1" fill="hold">
                                          <p:stCondLst>
                                            <p:cond delay="0"/>
                                          </p:stCondLst>
                                        </p:cTn>
                                        <p:tgtEl>
                                          <p:spTgt spid="16"/>
                                        </p:tgtEl>
                                        <p:attrNameLst>
                                          <p:attrName>style.visibility</p:attrName>
                                        </p:attrNameLst>
                                      </p:cBhvr>
                                      <p:to>
                                        <p:strVal val="visible"/>
                                      </p:to>
                                    </p:set>
                                  </p:childTnLst>
                                </p:cTn>
                              </p:par>
                              <p:par>
                                <p:cTn id="43" presetID="26" presetClass="emph" presetSubtype="0" fill="hold" grpId="1" nodeType="withEffect">
                                  <p:stCondLst>
                                    <p:cond delay="100"/>
                                  </p:stCondLst>
                                  <p:childTnLst>
                                    <p:animEffect transition="out" filter="fade">
                                      <p:cBhvr>
                                        <p:cTn id="44" dur="750" tmFilter="0, 0; .2, .5; .8, .5; 1, 0"/>
                                        <p:tgtEl>
                                          <p:spTgt spid="16"/>
                                        </p:tgtEl>
                                      </p:cBhvr>
                                    </p:animEffect>
                                    <p:animScale>
                                      <p:cBhvr>
                                        <p:cTn id="45" dur="375" autoRev="1" fill="hold"/>
                                        <p:tgtEl>
                                          <p:spTgt spid="16"/>
                                        </p:tgtEl>
                                      </p:cBhvr>
                                      <p:by x="105000" y="105000"/>
                                    </p:animScale>
                                  </p:childTnLst>
                                </p:cTn>
                              </p:par>
                            </p:childTnLst>
                          </p:cTn>
                        </p:par>
                        <p:par>
                          <p:cTn id="46" fill="hold">
                            <p:stCondLst>
                              <p:cond delay="2850"/>
                            </p:stCondLst>
                            <p:childTnLst>
                              <p:par>
                                <p:cTn id="47" presetID="53" presetClass="exit" presetSubtype="32" fill="hold" grpId="2" nodeType="afterEffect">
                                  <p:stCondLst>
                                    <p:cond delay="100"/>
                                  </p:stCondLst>
                                  <p:childTnLst>
                                    <p:anim calcmode="lin" valueType="num">
                                      <p:cBhvr>
                                        <p:cTn id="48" dur="500"/>
                                        <p:tgtEl>
                                          <p:spTgt spid="16"/>
                                        </p:tgtEl>
                                        <p:attrNameLst>
                                          <p:attrName>ppt_w</p:attrName>
                                        </p:attrNameLst>
                                      </p:cBhvr>
                                      <p:tavLst>
                                        <p:tav tm="0">
                                          <p:val>
                                            <p:strVal val="ppt_w"/>
                                          </p:val>
                                        </p:tav>
                                        <p:tav tm="100000">
                                          <p:val>
                                            <p:fltVal val="0"/>
                                          </p:val>
                                        </p:tav>
                                      </p:tavLst>
                                    </p:anim>
                                    <p:anim calcmode="lin" valueType="num">
                                      <p:cBhvr>
                                        <p:cTn id="49" dur="500"/>
                                        <p:tgtEl>
                                          <p:spTgt spid="16"/>
                                        </p:tgtEl>
                                        <p:attrNameLst>
                                          <p:attrName>ppt_h</p:attrName>
                                        </p:attrNameLst>
                                      </p:cBhvr>
                                      <p:tavLst>
                                        <p:tav tm="0">
                                          <p:val>
                                            <p:strVal val="ppt_h"/>
                                          </p:val>
                                        </p:tav>
                                        <p:tav tm="100000">
                                          <p:val>
                                            <p:fltVal val="0"/>
                                          </p:val>
                                        </p:tav>
                                      </p:tavLst>
                                    </p:anim>
                                    <p:animEffect transition="out" filter="fade">
                                      <p:cBhvr>
                                        <p:cTn id="50" dur="500"/>
                                        <p:tgtEl>
                                          <p:spTgt spid="16"/>
                                        </p:tgtEl>
                                      </p:cBhvr>
                                    </p:animEffect>
                                    <p:set>
                                      <p:cBhvr>
                                        <p:cTn id="51" dur="1" fill="hold">
                                          <p:stCondLst>
                                            <p:cond delay="499"/>
                                          </p:stCondLst>
                                        </p:cTn>
                                        <p:tgtEl>
                                          <p:spTgt spid="16"/>
                                        </p:tgtEl>
                                        <p:attrNameLst>
                                          <p:attrName>style.visibility</p:attrName>
                                        </p:attrNameLst>
                                      </p:cBhvr>
                                      <p:to>
                                        <p:strVal val="hidden"/>
                                      </p:to>
                                    </p:set>
                                  </p:childTnLst>
                                </p:cTn>
                              </p:par>
                              <p:par>
                                <p:cTn id="52" presetID="1" presetClass="entr" presetSubtype="0" fill="hold" grpId="0" nodeType="withEffect">
                                  <p:stCondLst>
                                    <p:cond delay="500"/>
                                  </p:stCondLst>
                                  <p:childTnLst>
                                    <p:set>
                                      <p:cBhvr>
                                        <p:cTn id="53" dur="1" fill="hold">
                                          <p:stCondLst>
                                            <p:cond delay="0"/>
                                          </p:stCondLst>
                                        </p:cTn>
                                        <p:tgtEl>
                                          <p:spTgt spid="15"/>
                                        </p:tgtEl>
                                        <p:attrNameLst>
                                          <p:attrName>style.visibility</p:attrName>
                                        </p:attrNameLst>
                                      </p:cBhvr>
                                      <p:to>
                                        <p:strVal val="visible"/>
                                      </p:to>
                                    </p:set>
                                  </p:childTnLst>
                                </p:cTn>
                              </p:par>
                              <p:par>
                                <p:cTn id="54" presetID="26" presetClass="emph" presetSubtype="0" fill="hold" grpId="1" nodeType="withEffect">
                                  <p:stCondLst>
                                    <p:cond delay="500"/>
                                  </p:stCondLst>
                                  <p:childTnLst>
                                    <p:animEffect transition="out" filter="fade">
                                      <p:cBhvr>
                                        <p:cTn id="55" dur="750" tmFilter="0, 0; .2, .5; .8, .5; 1, 0"/>
                                        <p:tgtEl>
                                          <p:spTgt spid="15"/>
                                        </p:tgtEl>
                                      </p:cBhvr>
                                    </p:animEffect>
                                    <p:animScale>
                                      <p:cBhvr>
                                        <p:cTn id="56" dur="375" autoRev="1" fill="hold"/>
                                        <p:tgtEl>
                                          <p:spTgt spid="15"/>
                                        </p:tgtEl>
                                      </p:cBhvr>
                                      <p:by x="105000" y="105000"/>
                                    </p:animScale>
                                  </p:childTnLst>
                                </p:cTn>
                              </p:par>
                            </p:childTnLst>
                          </p:cTn>
                        </p:par>
                        <p:par>
                          <p:cTn id="57" fill="hold">
                            <p:stCondLst>
                              <p:cond delay="4100"/>
                            </p:stCondLst>
                            <p:childTnLst>
                              <p:par>
                                <p:cTn id="58" presetID="53" presetClass="exit" presetSubtype="32" fill="hold" grpId="2" nodeType="afterEffect">
                                  <p:stCondLst>
                                    <p:cond delay="0"/>
                                  </p:stCondLst>
                                  <p:childTnLst>
                                    <p:anim calcmode="lin" valueType="num">
                                      <p:cBhvr>
                                        <p:cTn id="59" dur="500"/>
                                        <p:tgtEl>
                                          <p:spTgt spid="15"/>
                                        </p:tgtEl>
                                        <p:attrNameLst>
                                          <p:attrName>ppt_w</p:attrName>
                                        </p:attrNameLst>
                                      </p:cBhvr>
                                      <p:tavLst>
                                        <p:tav tm="0">
                                          <p:val>
                                            <p:strVal val="ppt_w"/>
                                          </p:val>
                                        </p:tav>
                                        <p:tav tm="100000">
                                          <p:val>
                                            <p:fltVal val="0"/>
                                          </p:val>
                                        </p:tav>
                                      </p:tavLst>
                                    </p:anim>
                                    <p:anim calcmode="lin" valueType="num">
                                      <p:cBhvr>
                                        <p:cTn id="60" dur="500"/>
                                        <p:tgtEl>
                                          <p:spTgt spid="15"/>
                                        </p:tgtEl>
                                        <p:attrNameLst>
                                          <p:attrName>ppt_h</p:attrName>
                                        </p:attrNameLst>
                                      </p:cBhvr>
                                      <p:tavLst>
                                        <p:tav tm="0">
                                          <p:val>
                                            <p:strVal val="ppt_h"/>
                                          </p:val>
                                        </p:tav>
                                        <p:tav tm="100000">
                                          <p:val>
                                            <p:fltVal val="0"/>
                                          </p:val>
                                        </p:tav>
                                      </p:tavLst>
                                    </p:anim>
                                    <p:animEffect transition="out" filter="fade">
                                      <p:cBhvr>
                                        <p:cTn id="61" dur="500"/>
                                        <p:tgtEl>
                                          <p:spTgt spid="15"/>
                                        </p:tgtEl>
                                      </p:cBhvr>
                                    </p:animEffect>
                                    <p:set>
                                      <p:cBhvr>
                                        <p:cTn id="62" dur="1" fill="hold">
                                          <p:stCondLst>
                                            <p:cond delay="499"/>
                                          </p:stCondLst>
                                        </p:cTn>
                                        <p:tgtEl>
                                          <p:spTgt spid="15"/>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wipe(down)">
                                      <p:cBhvr>
                                        <p:cTn id="67" dur="500"/>
                                        <p:tgtEl>
                                          <p:spTgt spid="14"/>
                                        </p:tgtEl>
                                      </p:cBhvr>
                                    </p:animEffect>
                                  </p:childTnLst>
                                </p:cTn>
                              </p:par>
                              <p:par>
                                <p:cTn id="68" presetID="20" presetClass="entr" presetSubtype="0" fill="hold" grpId="0" nodeType="withEffect">
                                  <p:stCondLst>
                                    <p:cond delay="250"/>
                                  </p:stCondLst>
                                  <p:childTnLst>
                                    <p:set>
                                      <p:cBhvr>
                                        <p:cTn id="69" dur="1" fill="hold">
                                          <p:stCondLst>
                                            <p:cond delay="0"/>
                                          </p:stCondLst>
                                        </p:cTn>
                                        <p:tgtEl>
                                          <p:spTgt spid="13"/>
                                        </p:tgtEl>
                                        <p:attrNameLst>
                                          <p:attrName>style.visibility</p:attrName>
                                        </p:attrNameLst>
                                      </p:cBhvr>
                                      <p:to>
                                        <p:strVal val="visible"/>
                                      </p:to>
                                    </p:set>
                                    <p:animEffect transition="in" filter="wedge">
                                      <p:cBhvr>
                                        <p:cTn id="70" dur="1000"/>
                                        <p:tgtEl>
                                          <p:spTgt spid="13"/>
                                        </p:tgtEl>
                                      </p:cBhvr>
                                    </p:animEffect>
                                  </p:childTnLst>
                                </p:cTn>
                              </p:par>
                              <p:par>
                                <p:cTn id="71" presetID="17" presetClass="entr" presetSubtype="10" fill="hold" grpId="2" nodeType="withEffect">
                                  <p:stCondLst>
                                    <p:cond delay="250"/>
                                  </p:stCondLst>
                                  <p:childTnLst>
                                    <p:set>
                                      <p:cBhvr>
                                        <p:cTn id="72" dur="1" fill="hold">
                                          <p:stCondLst>
                                            <p:cond delay="0"/>
                                          </p:stCondLst>
                                        </p:cTn>
                                        <p:tgtEl>
                                          <p:spTgt spid="13"/>
                                        </p:tgtEl>
                                        <p:attrNameLst>
                                          <p:attrName>style.visibility</p:attrName>
                                        </p:attrNameLst>
                                      </p:cBhvr>
                                      <p:to>
                                        <p:strVal val="visible"/>
                                      </p:to>
                                    </p:set>
                                    <p:anim calcmode="lin" valueType="num">
                                      <p:cBhvr>
                                        <p:cTn id="73" dur="1000" fill="hold"/>
                                        <p:tgtEl>
                                          <p:spTgt spid="13"/>
                                        </p:tgtEl>
                                        <p:attrNameLst>
                                          <p:attrName>ppt_w</p:attrName>
                                        </p:attrNameLst>
                                      </p:cBhvr>
                                      <p:tavLst>
                                        <p:tav tm="0">
                                          <p:val>
                                            <p:fltVal val="0"/>
                                          </p:val>
                                        </p:tav>
                                        <p:tav tm="100000">
                                          <p:val>
                                            <p:strVal val="#ppt_w"/>
                                          </p:val>
                                        </p:tav>
                                      </p:tavLst>
                                    </p:anim>
                                    <p:anim calcmode="lin" valueType="num">
                                      <p:cBhvr>
                                        <p:cTn id="74" dur="1000" fill="hold"/>
                                        <p:tgtEl>
                                          <p:spTgt spid="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2"/>
      <p:bldP spid="7" grpId="1"/>
      <p:bldP spid="8" grpId="0"/>
      <p:bldP spid="8" grpId="1"/>
      <p:bldP spid="9" grpId="0"/>
      <p:bldP spid="10" grpId="0"/>
      <p:bldP spid="11" grpId="0" animBg="1"/>
      <p:bldP spid="12" grpId="0"/>
      <p:bldP spid="14" grpId="0"/>
      <p:bldP spid="13" grpId="0"/>
      <p:bldP spid="13" grpId="2"/>
      <p:bldP spid="15" grpId="0"/>
      <p:bldP spid="15" grpId="1"/>
      <p:bldP spid="15" grpId="2"/>
      <p:bldP spid="16" grpId="0"/>
      <p:bldP spid="16" grpId="1"/>
      <p:bldP spid="16" grpId="2"/>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a:extLst>
              <a:ext uri="{FF2B5EF4-FFF2-40B4-BE49-F238E27FC236}">
                <a16:creationId xmlns:a16="http://schemas.microsoft.com/office/drawing/2014/main" id="{0FE6C49C-A6FD-8A4C-0783-0E703EB71CA9}"/>
              </a:ext>
            </a:extLst>
          </p:cNvPr>
          <p:cNvPicPr>
            <a:picLocks noChangeAspect="1"/>
          </p:cNvPicPr>
          <p:nvPr/>
        </p:nvPicPr>
        <p:blipFill rotWithShape="1">
          <a:blip r:embed="rId2">
            <a:extLst>
              <a:ext uri="{28A0092B-C50C-407E-A947-70E740481C1C}">
                <a14:useLocalDpi xmlns:a14="http://schemas.microsoft.com/office/drawing/2010/main" val="0"/>
              </a:ext>
            </a:extLst>
          </a:blip>
          <a:srcRect l="12493" r="4215"/>
          <a:stretch/>
        </p:blipFill>
        <p:spPr>
          <a:xfrm>
            <a:off x="0" y="0"/>
            <a:ext cx="9144000" cy="6858000"/>
          </a:xfrm>
          <a:prstGeom prst="rect">
            <a:avLst/>
          </a:prstGeom>
        </p:spPr>
      </p:pic>
      <p:sp>
        <p:nvSpPr>
          <p:cNvPr id="4" name="Main">
            <a:extLst>
              <a:ext uri="{FF2B5EF4-FFF2-40B4-BE49-F238E27FC236}">
                <a16:creationId xmlns:a16="http://schemas.microsoft.com/office/drawing/2014/main" id="{CDA40C87-AEDC-F837-9D59-310B322F7617}"/>
              </a:ext>
            </a:extLst>
          </p:cNvPr>
          <p:cNvSpPr>
            <a:spLocks noGrp="1" noChangeArrowheads="1"/>
          </p:cNvSpPr>
          <p:nvPr>
            <p:ph type="title"/>
          </p:nvPr>
        </p:nvSpPr>
        <p:spPr>
          <a:xfrm>
            <a:off x="463769" y="399423"/>
            <a:ext cx="8216462" cy="6059155"/>
          </a:xfrm>
        </p:spPr>
        <p:txBody>
          <a:bodyPr>
            <a:scene3d>
              <a:camera prst="orthographicFront"/>
              <a:lightRig rig="flat" dir="t"/>
            </a:scene3d>
            <a:sp3d extrusionH="57150" prstMaterial="plastic">
              <a:bevelT w="38100" h="38100"/>
            </a:sp3d>
          </a:bodyPr>
          <a:lstStyle/>
          <a:p>
            <a:pPr eaLnBrk="1" hangingPunct="1"/>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Thus says the LORD: "Let not the wise man glory in his wisdom, Let not the mighty man glory in his might, Nor let the rich man glory in his riches; But let him who glories glory in this, That he understands and knows Me, That I am the LORD, exercising lovingkindness, judgment, and righteousness in the earth. For in these I delight," says      the LORD. </a:t>
            </a:r>
            <a:r>
              <a:rPr lang="en-US" altLang="en-US" sz="32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Jeremiah 9:23-24</a:t>
            </a:r>
          </a:p>
        </p:txBody>
      </p:sp>
      <p:sp>
        <p:nvSpPr>
          <p:cNvPr id="2" name="!!Holy4">
            <a:extLst>
              <a:ext uri="{FF2B5EF4-FFF2-40B4-BE49-F238E27FC236}">
                <a16:creationId xmlns:a16="http://schemas.microsoft.com/office/drawing/2014/main" id="{9AA8516F-4B3C-2964-F07B-F17A08B6BAED}"/>
              </a:ext>
            </a:extLst>
          </p:cNvPr>
          <p:cNvSpPr txBox="1">
            <a:spLocks noChangeArrowheads="1"/>
          </p:cNvSpPr>
          <p:nvPr/>
        </p:nvSpPr>
        <p:spPr bwMode="auto">
          <a:xfrm>
            <a:off x="3350937" y="341749"/>
            <a:ext cx="1556017" cy="819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LORD</a:t>
            </a:r>
          </a:p>
        </p:txBody>
      </p:sp>
      <p:sp>
        <p:nvSpPr>
          <p:cNvPr id="3" name="!!Holy3">
            <a:extLst>
              <a:ext uri="{FF2B5EF4-FFF2-40B4-BE49-F238E27FC236}">
                <a16:creationId xmlns:a16="http://schemas.microsoft.com/office/drawing/2014/main" id="{A554F93D-31BD-B0D1-C8DE-2E1878568F5B}"/>
              </a:ext>
            </a:extLst>
          </p:cNvPr>
          <p:cNvSpPr txBox="1">
            <a:spLocks noChangeArrowheads="1"/>
          </p:cNvSpPr>
          <p:nvPr/>
        </p:nvSpPr>
        <p:spPr bwMode="auto">
          <a:xfrm>
            <a:off x="1367758" y="3928097"/>
            <a:ext cx="1634603" cy="7783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LORD</a:t>
            </a:r>
          </a:p>
        </p:txBody>
      </p:sp>
      <p:sp>
        <p:nvSpPr>
          <p:cNvPr id="5" name="!!Holy2">
            <a:extLst>
              <a:ext uri="{FF2B5EF4-FFF2-40B4-BE49-F238E27FC236}">
                <a16:creationId xmlns:a16="http://schemas.microsoft.com/office/drawing/2014/main" id="{CFEBBEFF-1461-971D-916D-59530E6102D2}"/>
              </a:ext>
            </a:extLst>
          </p:cNvPr>
          <p:cNvSpPr txBox="1">
            <a:spLocks noChangeArrowheads="1"/>
          </p:cNvSpPr>
          <p:nvPr/>
        </p:nvSpPr>
        <p:spPr bwMode="auto">
          <a:xfrm>
            <a:off x="2367730" y="5677104"/>
            <a:ext cx="1605265" cy="8529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LORD</a:t>
            </a:r>
          </a:p>
        </p:txBody>
      </p:sp>
      <p:sp>
        <p:nvSpPr>
          <p:cNvPr id="8" name="MainBottom">
            <a:extLst>
              <a:ext uri="{FF2B5EF4-FFF2-40B4-BE49-F238E27FC236}">
                <a16:creationId xmlns:a16="http://schemas.microsoft.com/office/drawing/2014/main" id="{21C5FD8A-7DB6-2EF5-6DAB-C438FD82AAFA}"/>
              </a:ext>
            </a:extLst>
          </p:cNvPr>
          <p:cNvSpPr txBox="1">
            <a:spLocks noChangeArrowheads="1"/>
          </p:cNvSpPr>
          <p:nvPr/>
        </p:nvSpPr>
        <p:spPr bwMode="auto">
          <a:xfrm>
            <a:off x="463769" y="2180297"/>
            <a:ext cx="8216462" cy="42853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9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16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14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39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But let him who glories glory in this, That he understands and knows Me, That I am the LORD, exercising lovingkindness, judgment, and righteousness in the earth. For in these I delight," says      the LORD. </a:t>
            </a:r>
            <a:r>
              <a:rPr lang="en-US" altLang="en-US" sz="32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Jeremiah 9:23-24</a:t>
            </a:r>
          </a:p>
        </p:txBody>
      </p:sp>
      <p:sp>
        <p:nvSpPr>
          <p:cNvPr id="9" name="MainTop">
            <a:extLst>
              <a:ext uri="{FF2B5EF4-FFF2-40B4-BE49-F238E27FC236}">
                <a16:creationId xmlns:a16="http://schemas.microsoft.com/office/drawing/2014/main" id="{F93AEEC4-EAD4-0620-7CF5-F9254C2542A8}"/>
              </a:ext>
            </a:extLst>
          </p:cNvPr>
          <p:cNvSpPr txBox="1">
            <a:spLocks noChangeArrowheads="1"/>
          </p:cNvSpPr>
          <p:nvPr/>
        </p:nvSpPr>
        <p:spPr bwMode="auto">
          <a:xfrm>
            <a:off x="368766" y="150043"/>
            <a:ext cx="8216462" cy="23912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sz="39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Let not </a:t>
            </a:r>
            <a:br>
              <a:rPr lang="en-US" altLang="en-US" sz="39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r>
              <a:rPr lang="en-US" altLang="en-US" sz="39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a:t>
            </a:r>
            <a:r>
              <a:rPr lang="en-US" altLang="en-US" sz="39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a:t>
            </a:r>
            <a:r>
              <a:rPr lang="en-US" altLang="en-US" sz="39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the wise man glory in his wisdom</a:t>
            </a:r>
            <a:br>
              <a:rPr lang="en-US" altLang="en-US" sz="39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r>
              <a:rPr lang="en-US" altLang="en-US" sz="39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a:t>
            </a:r>
            <a:r>
              <a:rPr lang="en-US" altLang="en-US" sz="39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a:t>
            </a:r>
            <a:r>
              <a:rPr lang="en-US" altLang="en-US" sz="39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the mighty man glory in his might</a:t>
            </a:r>
            <a:br>
              <a:rPr lang="en-US" altLang="en-US" sz="39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r>
              <a:rPr lang="en-US" altLang="en-US" sz="39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a:t>
            </a:r>
            <a:r>
              <a:rPr lang="en-US" altLang="en-US" sz="39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a:t>
            </a:r>
            <a:r>
              <a:rPr lang="en-US" altLang="en-US" sz="39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the rich man glory in his riches</a:t>
            </a:r>
            <a:endParaRPr lang="en-US" altLang="en-US" sz="3200" b="1" i="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endParaRPr>
          </a:p>
        </p:txBody>
      </p:sp>
      <p:sp>
        <p:nvSpPr>
          <p:cNvPr id="7" name="Rectangle 2">
            <a:extLst>
              <a:ext uri="{FF2B5EF4-FFF2-40B4-BE49-F238E27FC236}">
                <a16:creationId xmlns:a16="http://schemas.microsoft.com/office/drawing/2014/main" id="{56E36FEA-A4DD-8B74-0748-E0AA79BC78CE}"/>
              </a:ext>
            </a:extLst>
          </p:cNvPr>
          <p:cNvSpPr txBox="1">
            <a:spLocks noChangeArrowheads="1"/>
          </p:cNvSpPr>
          <p:nvPr/>
        </p:nvSpPr>
        <p:spPr bwMode="auto">
          <a:xfrm>
            <a:off x="4884950" y="345477"/>
            <a:ext cx="1999777" cy="810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Let not</a:t>
            </a:r>
          </a:p>
        </p:txBody>
      </p:sp>
      <p:sp>
        <p:nvSpPr>
          <p:cNvPr id="10" name="Rectangle 2">
            <a:extLst>
              <a:ext uri="{FF2B5EF4-FFF2-40B4-BE49-F238E27FC236}">
                <a16:creationId xmlns:a16="http://schemas.microsoft.com/office/drawing/2014/main" id="{3999A9E0-22B7-94DD-511F-E4DAF25D48A9}"/>
              </a:ext>
            </a:extLst>
          </p:cNvPr>
          <p:cNvSpPr txBox="1">
            <a:spLocks noChangeArrowheads="1"/>
          </p:cNvSpPr>
          <p:nvPr/>
        </p:nvSpPr>
        <p:spPr bwMode="auto">
          <a:xfrm>
            <a:off x="6614555" y="357352"/>
            <a:ext cx="198021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wise</a:t>
            </a:r>
          </a:p>
        </p:txBody>
      </p:sp>
      <p:sp>
        <p:nvSpPr>
          <p:cNvPr id="11" name="Rectangle 2">
            <a:extLst>
              <a:ext uri="{FF2B5EF4-FFF2-40B4-BE49-F238E27FC236}">
                <a16:creationId xmlns:a16="http://schemas.microsoft.com/office/drawing/2014/main" id="{A6516D5F-7428-EA0D-59B8-1977F6A3437C}"/>
              </a:ext>
            </a:extLst>
          </p:cNvPr>
          <p:cNvSpPr txBox="1">
            <a:spLocks noChangeArrowheads="1"/>
          </p:cNvSpPr>
          <p:nvPr/>
        </p:nvSpPr>
        <p:spPr bwMode="auto">
          <a:xfrm>
            <a:off x="613897" y="939243"/>
            <a:ext cx="5432390" cy="811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man glory in his wisdom</a:t>
            </a:r>
          </a:p>
        </p:txBody>
      </p:sp>
      <p:sp>
        <p:nvSpPr>
          <p:cNvPr id="12" name="Rectangle 2">
            <a:extLst>
              <a:ext uri="{FF2B5EF4-FFF2-40B4-BE49-F238E27FC236}">
                <a16:creationId xmlns:a16="http://schemas.microsoft.com/office/drawing/2014/main" id="{B71C4D1E-CC75-750C-0CF0-30DDCF246304}"/>
              </a:ext>
            </a:extLst>
          </p:cNvPr>
          <p:cNvSpPr txBox="1">
            <a:spLocks noChangeArrowheads="1"/>
          </p:cNvSpPr>
          <p:nvPr/>
        </p:nvSpPr>
        <p:spPr bwMode="auto">
          <a:xfrm>
            <a:off x="7469579" y="974871"/>
            <a:ext cx="1004513" cy="741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a:t>
            </a:r>
          </a:p>
        </p:txBody>
      </p:sp>
      <p:sp>
        <p:nvSpPr>
          <p:cNvPr id="13" name="Rectangle 2">
            <a:extLst>
              <a:ext uri="{FF2B5EF4-FFF2-40B4-BE49-F238E27FC236}">
                <a16:creationId xmlns:a16="http://schemas.microsoft.com/office/drawing/2014/main" id="{EFC8D287-791F-E03E-69B1-F406A8471CA9}"/>
              </a:ext>
            </a:extLst>
          </p:cNvPr>
          <p:cNvSpPr txBox="1">
            <a:spLocks noChangeArrowheads="1"/>
          </p:cNvSpPr>
          <p:nvPr/>
        </p:nvSpPr>
        <p:spPr bwMode="auto">
          <a:xfrm>
            <a:off x="435767" y="1521134"/>
            <a:ext cx="6608048" cy="835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mighty man glory in his might</a:t>
            </a:r>
          </a:p>
        </p:txBody>
      </p:sp>
      <p:sp>
        <p:nvSpPr>
          <p:cNvPr id="14" name="Rectangle 2">
            <a:extLst>
              <a:ext uri="{FF2B5EF4-FFF2-40B4-BE49-F238E27FC236}">
                <a16:creationId xmlns:a16="http://schemas.microsoft.com/office/drawing/2014/main" id="{3111686B-E7DB-8E45-49D0-951270BE7EE2}"/>
              </a:ext>
            </a:extLst>
          </p:cNvPr>
          <p:cNvSpPr txBox="1">
            <a:spLocks noChangeArrowheads="1"/>
          </p:cNvSpPr>
          <p:nvPr/>
        </p:nvSpPr>
        <p:spPr bwMode="auto">
          <a:xfrm>
            <a:off x="305138" y="2138651"/>
            <a:ext cx="6917155" cy="7952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rich man glory in his riches</a:t>
            </a:r>
          </a:p>
        </p:txBody>
      </p:sp>
      <p:sp>
        <p:nvSpPr>
          <p:cNvPr id="15" name="Rectangle 6">
            <a:extLst>
              <a:ext uri="{FF2B5EF4-FFF2-40B4-BE49-F238E27FC236}">
                <a16:creationId xmlns:a16="http://schemas.microsoft.com/office/drawing/2014/main" id="{99132DB3-2F93-E873-F1EC-C4A42DD3EB4B}"/>
              </a:ext>
            </a:extLst>
          </p:cNvPr>
          <p:cNvSpPr>
            <a:spLocks noChangeArrowheads="1"/>
          </p:cNvSpPr>
          <p:nvPr/>
        </p:nvSpPr>
        <p:spPr bwMode="auto">
          <a:xfrm>
            <a:off x="4085112" y="700408"/>
            <a:ext cx="1971304"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9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glory in</a:t>
            </a:r>
          </a:p>
        </p:txBody>
      </p:sp>
      <p:sp>
        <p:nvSpPr>
          <p:cNvPr id="16" name="Rectangle 6">
            <a:extLst>
              <a:ext uri="{FF2B5EF4-FFF2-40B4-BE49-F238E27FC236}">
                <a16:creationId xmlns:a16="http://schemas.microsoft.com/office/drawing/2014/main" id="{4C22A245-A429-6239-1F5E-32AA3639ED0E}"/>
              </a:ext>
            </a:extLst>
          </p:cNvPr>
          <p:cNvSpPr>
            <a:spLocks noChangeArrowheads="1"/>
          </p:cNvSpPr>
          <p:nvPr/>
        </p:nvSpPr>
        <p:spPr bwMode="auto">
          <a:xfrm>
            <a:off x="4593772" y="1280320"/>
            <a:ext cx="1971304"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9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glory in</a:t>
            </a:r>
          </a:p>
        </p:txBody>
      </p:sp>
      <p:sp>
        <p:nvSpPr>
          <p:cNvPr id="17" name="Rectangle 6">
            <a:extLst>
              <a:ext uri="{FF2B5EF4-FFF2-40B4-BE49-F238E27FC236}">
                <a16:creationId xmlns:a16="http://schemas.microsoft.com/office/drawing/2014/main" id="{D8C85C75-83D5-91DF-C2A6-3D05E8F53BB4}"/>
              </a:ext>
            </a:extLst>
          </p:cNvPr>
          <p:cNvSpPr>
            <a:spLocks noChangeArrowheads="1"/>
          </p:cNvSpPr>
          <p:nvPr/>
        </p:nvSpPr>
        <p:spPr bwMode="auto">
          <a:xfrm>
            <a:off x="3928754" y="1885961"/>
            <a:ext cx="1971304"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9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glory in</a:t>
            </a:r>
          </a:p>
        </p:txBody>
      </p:sp>
      <p:sp>
        <p:nvSpPr>
          <p:cNvPr id="18" name="Rectangle 12">
            <a:extLst>
              <a:ext uri="{FF2B5EF4-FFF2-40B4-BE49-F238E27FC236}">
                <a16:creationId xmlns:a16="http://schemas.microsoft.com/office/drawing/2014/main" id="{B446D392-427C-5413-9A8F-C9F66F1CB64B}"/>
              </a:ext>
            </a:extLst>
          </p:cNvPr>
          <p:cNvSpPr>
            <a:spLocks noChangeArrowheads="1"/>
          </p:cNvSpPr>
          <p:nvPr/>
        </p:nvSpPr>
        <p:spPr bwMode="auto">
          <a:xfrm>
            <a:off x="5842659" y="716195"/>
            <a:ext cx="2945081" cy="6969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rPr>
              <a:t>how smart I am</a:t>
            </a:r>
            <a:endParaRPr kumimoji="0" lang="en-US" altLang="en-US" sz="3200" b="1" i="1"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endParaRPr>
          </a:p>
        </p:txBody>
      </p:sp>
      <p:sp>
        <p:nvSpPr>
          <p:cNvPr id="19" name="Rectangle 12">
            <a:extLst>
              <a:ext uri="{FF2B5EF4-FFF2-40B4-BE49-F238E27FC236}">
                <a16:creationId xmlns:a16="http://schemas.microsoft.com/office/drawing/2014/main" id="{D18F2478-534E-D328-8584-5EAA9FF860F0}"/>
              </a:ext>
            </a:extLst>
          </p:cNvPr>
          <p:cNvSpPr>
            <a:spLocks noChangeArrowheads="1"/>
          </p:cNvSpPr>
          <p:nvPr/>
        </p:nvSpPr>
        <p:spPr bwMode="auto">
          <a:xfrm>
            <a:off x="6198919" y="1309961"/>
            <a:ext cx="3075709" cy="6969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rPr>
              <a:t>how strong I am</a:t>
            </a:r>
            <a:endParaRPr kumimoji="0" lang="en-US" altLang="en-US" sz="3200" b="1" i="1"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endParaRPr>
          </a:p>
        </p:txBody>
      </p:sp>
      <p:sp>
        <p:nvSpPr>
          <p:cNvPr id="20" name="Rectangle 12">
            <a:extLst>
              <a:ext uri="{FF2B5EF4-FFF2-40B4-BE49-F238E27FC236}">
                <a16:creationId xmlns:a16="http://schemas.microsoft.com/office/drawing/2014/main" id="{2BE4E270-A411-1C87-CCDA-DE525704D484}"/>
              </a:ext>
            </a:extLst>
          </p:cNvPr>
          <p:cNvSpPr>
            <a:spLocks noChangeArrowheads="1"/>
          </p:cNvSpPr>
          <p:nvPr/>
        </p:nvSpPr>
        <p:spPr bwMode="auto">
          <a:xfrm>
            <a:off x="5628904" y="1891852"/>
            <a:ext cx="3289465" cy="720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rPr>
              <a:t>how much I have</a:t>
            </a:r>
            <a:endParaRPr kumimoji="0" lang="en-US" altLang="en-US" sz="3200" b="1" i="1" u="none" strike="noStrike" kern="1200" cap="none" spc="0" normalizeH="0" baseline="0" noProof="0" dirty="0">
              <a:ln>
                <a:noFill/>
              </a:ln>
              <a:solidFill>
                <a:srgbClr val="FF9900"/>
              </a:solidFill>
              <a:effectLst>
                <a:glow rad="127000">
                  <a:srgbClr val="000000"/>
                </a:glow>
              </a:effectLst>
              <a:uLnTx/>
              <a:uFillTx/>
              <a:latin typeface="Calibri" panose="020F0502020204030204" pitchFamily="34" charset="0"/>
              <a:ea typeface="+mn-ea"/>
              <a:cs typeface="+mn-cs"/>
            </a:endParaRPr>
          </a:p>
        </p:txBody>
      </p:sp>
      <p:sp>
        <p:nvSpPr>
          <p:cNvPr id="22" name="Multiply 42">
            <a:extLst>
              <a:ext uri="{FF2B5EF4-FFF2-40B4-BE49-F238E27FC236}">
                <a16:creationId xmlns:a16="http://schemas.microsoft.com/office/drawing/2014/main" id="{60810ADE-4047-C4D3-2D14-35FE7093CC37}"/>
              </a:ext>
            </a:extLst>
          </p:cNvPr>
          <p:cNvSpPr/>
          <p:nvPr/>
        </p:nvSpPr>
        <p:spPr>
          <a:xfrm>
            <a:off x="2442883" y="834420"/>
            <a:ext cx="4282159" cy="1733797"/>
          </a:xfrm>
          <a:prstGeom prst="mathMultiply">
            <a:avLst>
              <a:gd name="adj1" fmla="val 7330"/>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4" name="Final">
            <a:extLst>
              <a:ext uri="{FF2B5EF4-FFF2-40B4-BE49-F238E27FC236}">
                <a16:creationId xmlns:a16="http://schemas.microsoft.com/office/drawing/2014/main" id="{BEC8A6FA-2470-B2DE-3A9E-21A86F5B25DB}"/>
              </a:ext>
            </a:extLst>
          </p:cNvPr>
          <p:cNvSpPr txBox="1">
            <a:spLocks noChangeArrowheads="1"/>
          </p:cNvSpPr>
          <p:nvPr/>
        </p:nvSpPr>
        <p:spPr bwMode="auto">
          <a:xfrm>
            <a:off x="351460" y="399423"/>
            <a:ext cx="8441080" cy="6059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sz="3900" b="1" kern="0" dirty="0">
                <a:ln w="17780"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t>"him who glories glory in this</a:t>
            </a:r>
            <a:br>
              <a:rPr lang="en-US" altLang="en-US" sz="39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sz="39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39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39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That he understands and knows Me </a:t>
            </a:r>
            <a:br>
              <a:rPr lang="en-US" altLang="en-US" sz="39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39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 That I am</a:t>
            </a:r>
            <a:r>
              <a:rPr lang="en-US" altLang="en-US" sz="3900" b="1" kern="0" dirty="0">
                <a:ln w="17780" cmpd="sng">
                  <a:solidFill>
                    <a:srgbClr val="FFFFFF"/>
                  </a:solidFill>
                  <a:prstDash val="solid"/>
                  <a:miter lim="800000"/>
                </a:ln>
                <a:solidFill>
                  <a:srgbClr val="FF3399"/>
                </a:solidFill>
                <a:effectLst>
                  <a:glow rad="101600">
                    <a:schemeClr val="tx1"/>
                  </a:glow>
                  <a:outerShdw blurRad="50800" algn="tl" rotWithShape="0">
                    <a:srgbClr val="000000"/>
                  </a:outerShdw>
                </a:effectLst>
                <a:latin typeface="Calibri" panose="020F0502020204030204" pitchFamily="34" charset="0"/>
              </a:rPr>
              <a:t> </a:t>
            </a:r>
            <a:r>
              <a:rPr lang="en-US" altLang="en-US" sz="39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LORD</a:t>
            </a:r>
            <a:br>
              <a:rPr lang="en-US" altLang="en-US" sz="3900" b="1" kern="0" dirty="0">
                <a:ln w="17780" cmpd="sng">
                  <a:solidFill>
                    <a:srgbClr val="FFFFFF"/>
                  </a:solidFill>
                  <a:prstDash val="solid"/>
                  <a:miter lim="800000"/>
                </a:ln>
                <a:solidFill>
                  <a:srgbClr val="FF3399"/>
                </a:solidFill>
                <a:effectLst>
                  <a:glow rad="101600">
                    <a:schemeClr val="tx1"/>
                  </a:glow>
                  <a:outerShdw blurRad="50800" algn="tl" rotWithShape="0">
                    <a:srgbClr val="000000"/>
                  </a:outerShdw>
                </a:effectLst>
                <a:latin typeface="Calibri" panose="020F0502020204030204" pitchFamily="34" charset="0"/>
              </a:rPr>
            </a:br>
            <a:r>
              <a:rPr lang="en-US" altLang="en-US" sz="3900" b="1" kern="0" dirty="0">
                <a:ln w="17780" cmpd="sng">
                  <a:solidFill>
                    <a:srgbClr val="FFFFFF"/>
                  </a:solidFill>
                  <a:prstDash val="solid"/>
                  <a:miter lim="800000"/>
                </a:ln>
                <a:solidFill>
                  <a:srgbClr val="FF3399"/>
                </a:solidFill>
                <a:effectLst>
                  <a:glow rad="101600">
                    <a:schemeClr val="tx1"/>
                  </a:glow>
                  <a:outerShdw blurRad="50800" algn="tl" rotWithShape="0">
                    <a:srgbClr val="000000"/>
                  </a:outerShdw>
                </a:effectLst>
                <a:latin typeface="Calibri" panose="020F0502020204030204" pitchFamily="34" charset="0"/>
              </a:rPr>
              <a:t>		  exercising lovingkindness</a:t>
            </a:r>
            <a:br>
              <a:rPr lang="en-US" altLang="en-US" sz="3900" b="1" kern="0" dirty="0">
                <a:ln w="17780" cmpd="sng">
                  <a:solidFill>
                    <a:srgbClr val="FFFFFF"/>
                  </a:solidFill>
                  <a:prstDash val="solid"/>
                  <a:miter lim="800000"/>
                </a:ln>
                <a:solidFill>
                  <a:srgbClr val="FF3399"/>
                </a:solidFill>
                <a:effectLst>
                  <a:glow rad="101600">
                    <a:schemeClr val="tx1"/>
                  </a:glow>
                  <a:outerShdw blurRad="50800" algn="tl" rotWithShape="0">
                    <a:srgbClr val="000000"/>
                  </a:outerShdw>
                </a:effectLst>
                <a:latin typeface="Calibri" panose="020F0502020204030204" pitchFamily="34" charset="0"/>
              </a:rPr>
            </a:br>
            <a:r>
              <a:rPr lang="en-US" altLang="en-US" sz="3900" b="1" kern="0" dirty="0">
                <a:ln w="17780" cmpd="sng">
                  <a:solidFill>
                    <a:srgbClr val="FFFFFF"/>
                  </a:solidFill>
                  <a:prstDash val="solid"/>
                  <a:miter lim="800000"/>
                </a:ln>
                <a:solidFill>
                  <a:srgbClr val="FF3399"/>
                </a:solidFill>
                <a:effectLst>
                  <a:glow rad="101600">
                    <a:schemeClr val="tx1"/>
                  </a:glow>
                  <a:outerShdw blurRad="50800" algn="tl" rotWithShape="0">
                    <a:srgbClr val="000000"/>
                  </a:outerShdw>
                </a:effectLst>
                <a:latin typeface="Calibri" panose="020F0502020204030204" pitchFamily="34" charset="0"/>
              </a:rPr>
              <a:t>	 	  judgment and righteousness </a:t>
            </a:r>
            <a:br>
              <a:rPr lang="en-US" altLang="en-US" sz="39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sz="39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39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39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in the earth</a:t>
            </a:r>
            <a:br>
              <a:rPr lang="en-US" altLang="en-US" sz="39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sz="39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39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r>
              <a:rPr lang="en-US" altLang="en-US" sz="3900" b="1" kern="0" dirty="0">
                <a:ln w="17780"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t>For in these I delight," </a:t>
            </a:r>
            <a:r>
              <a:rPr lang="en-US" altLang="en-US" sz="39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says the LORD</a:t>
            </a:r>
            <a:endParaRPr lang="en-US" altLang="en-US" sz="32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25" name="Rectangle 2">
            <a:extLst>
              <a:ext uri="{FF2B5EF4-FFF2-40B4-BE49-F238E27FC236}">
                <a16:creationId xmlns:a16="http://schemas.microsoft.com/office/drawing/2014/main" id="{65508954-F30A-6667-121D-F36AFF345763}"/>
              </a:ext>
            </a:extLst>
          </p:cNvPr>
          <p:cNvSpPr txBox="1">
            <a:spLocks noChangeArrowheads="1"/>
          </p:cNvSpPr>
          <p:nvPr/>
        </p:nvSpPr>
        <p:spPr bwMode="auto">
          <a:xfrm>
            <a:off x="374437" y="3001945"/>
            <a:ext cx="6606655" cy="798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him who glories glory in this</a:t>
            </a:r>
          </a:p>
        </p:txBody>
      </p:sp>
      <p:sp>
        <p:nvSpPr>
          <p:cNvPr id="26" name="Rectangle 2">
            <a:extLst>
              <a:ext uri="{FF2B5EF4-FFF2-40B4-BE49-F238E27FC236}">
                <a16:creationId xmlns:a16="http://schemas.microsoft.com/office/drawing/2014/main" id="{544B3F6D-743B-369F-3435-6C524B4A9DC5}"/>
              </a:ext>
            </a:extLst>
          </p:cNvPr>
          <p:cNvSpPr txBox="1">
            <a:spLocks noChangeArrowheads="1"/>
          </p:cNvSpPr>
          <p:nvPr/>
        </p:nvSpPr>
        <p:spPr bwMode="auto">
          <a:xfrm>
            <a:off x="6613743" y="3022042"/>
            <a:ext cx="1965037" cy="7649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That he</a:t>
            </a:r>
          </a:p>
        </p:txBody>
      </p:sp>
      <p:sp>
        <p:nvSpPr>
          <p:cNvPr id="27" name="Rectangle 2">
            <a:extLst>
              <a:ext uri="{FF2B5EF4-FFF2-40B4-BE49-F238E27FC236}">
                <a16:creationId xmlns:a16="http://schemas.microsoft.com/office/drawing/2014/main" id="{C424F6D2-0370-E2A4-E871-1AFF8271EB3D}"/>
              </a:ext>
            </a:extLst>
          </p:cNvPr>
          <p:cNvSpPr txBox="1">
            <a:spLocks noChangeArrowheads="1"/>
          </p:cNvSpPr>
          <p:nvPr/>
        </p:nvSpPr>
        <p:spPr bwMode="auto">
          <a:xfrm>
            <a:off x="253721" y="3609403"/>
            <a:ext cx="646360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understands and knows Me</a:t>
            </a:r>
          </a:p>
        </p:txBody>
      </p:sp>
      <p:sp>
        <p:nvSpPr>
          <p:cNvPr id="28" name="Rectangle 2">
            <a:extLst>
              <a:ext uri="{FF2B5EF4-FFF2-40B4-BE49-F238E27FC236}">
                <a16:creationId xmlns:a16="http://schemas.microsoft.com/office/drawing/2014/main" id="{46884FB1-6B11-6548-5D8F-7F521AA78437}"/>
              </a:ext>
            </a:extLst>
          </p:cNvPr>
          <p:cNvSpPr txBox="1">
            <a:spLocks noChangeArrowheads="1"/>
          </p:cNvSpPr>
          <p:nvPr/>
        </p:nvSpPr>
        <p:spPr bwMode="auto">
          <a:xfrm>
            <a:off x="6343022" y="3634456"/>
            <a:ext cx="2394019" cy="729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That I am</a:t>
            </a:r>
          </a:p>
        </p:txBody>
      </p:sp>
      <p:sp>
        <p:nvSpPr>
          <p:cNvPr id="29" name="Rectangle 2">
            <a:extLst>
              <a:ext uri="{FF2B5EF4-FFF2-40B4-BE49-F238E27FC236}">
                <a16:creationId xmlns:a16="http://schemas.microsoft.com/office/drawing/2014/main" id="{F9F2E13F-2FC4-2044-A016-33655F1DA01C}"/>
              </a:ext>
            </a:extLst>
          </p:cNvPr>
          <p:cNvSpPr txBox="1">
            <a:spLocks noChangeArrowheads="1"/>
          </p:cNvSpPr>
          <p:nvPr/>
        </p:nvSpPr>
        <p:spPr bwMode="auto">
          <a:xfrm>
            <a:off x="512467" y="4198126"/>
            <a:ext cx="2537670" cy="7908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LORD</a:t>
            </a:r>
          </a:p>
        </p:txBody>
      </p:sp>
      <p:sp>
        <p:nvSpPr>
          <p:cNvPr id="30" name="Rectangle 2">
            <a:extLst>
              <a:ext uri="{FF2B5EF4-FFF2-40B4-BE49-F238E27FC236}">
                <a16:creationId xmlns:a16="http://schemas.microsoft.com/office/drawing/2014/main" id="{6B993CA5-5793-585D-21D7-B843F06C7499}"/>
              </a:ext>
            </a:extLst>
          </p:cNvPr>
          <p:cNvSpPr txBox="1">
            <a:spLocks noChangeArrowheads="1"/>
          </p:cNvSpPr>
          <p:nvPr/>
        </p:nvSpPr>
        <p:spPr bwMode="auto">
          <a:xfrm>
            <a:off x="2601559" y="4198126"/>
            <a:ext cx="5997318" cy="785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exercising lovingkindness</a:t>
            </a:r>
          </a:p>
        </p:txBody>
      </p:sp>
      <p:sp>
        <p:nvSpPr>
          <p:cNvPr id="31" name="Rectangle 2">
            <a:extLst>
              <a:ext uri="{FF2B5EF4-FFF2-40B4-BE49-F238E27FC236}">
                <a16:creationId xmlns:a16="http://schemas.microsoft.com/office/drawing/2014/main" id="{9EF52F40-BFFF-BA24-E96D-29786D3EA4CA}"/>
              </a:ext>
            </a:extLst>
          </p:cNvPr>
          <p:cNvSpPr txBox="1">
            <a:spLocks noChangeArrowheads="1"/>
          </p:cNvSpPr>
          <p:nvPr/>
        </p:nvSpPr>
        <p:spPr bwMode="auto">
          <a:xfrm>
            <a:off x="718457" y="4799375"/>
            <a:ext cx="241936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judgment</a:t>
            </a:r>
          </a:p>
        </p:txBody>
      </p:sp>
      <p:sp>
        <p:nvSpPr>
          <p:cNvPr id="32" name="Rectangle 2">
            <a:extLst>
              <a:ext uri="{FF2B5EF4-FFF2-40B4-BE49-F238E27FC236}">
                <a16:creationId xmlns:a16="http://schemas.microsoft.com/office/drawing/2014/main" id="{A4825F29-4636-E389-7CC2-755C5E73B4E4}"/>
              </a:ext>
            </a:extLst>
          </p:cNvPr>
          <p:cNvSpPr txBox="1">
            <a:spLocks noChangeArrowheads="1"/>
          </p:cNvSpPr>
          <p:nvPr/>
        </p:nvSpPr>
        <p:spPr bwMode="auto">
          <a:xfrm>
            <a:off x="2765808" y="4799375"/>
            <a:ext cx="4543177" cy="7799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and righteousness</a:t>
            </a:r>
          </a:p>
        </p:txBody>
      </p:sp>
      <p:sp>
        <p:nvSpPr>
          <p:cNvPr id="33" name="Rectangle 2">
            <a:extLst>
              <a:ext uri="{FF2B5EF4-FFF2-40B4-BE49-F238E27FC236}">
                <a16:creationId xmlns:a16="http://schemas.microsoft.com/office/drawing/2014/main" id="{8FC22396-2A0E-92AF-DB29-595017F30ED6}"/>
              </a:ext>
            </a:extLst>
          </p:cNvPr>
          <p:cNvSpPr txBox="1">
            <a:spLocks noChangeArrowheads="1"/>
          </p:cNvSpPr>
          <p:nvPr/>
        </p:nvSpPr>
        <p:spPr bwMode="auto">
          <a:xfrm>
            <a:off x="6826684" y="4799375"/>
            <a:ext cx="157624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in the</a:t>
            </a:r>
          </a:p>
        </p:txBody>
      </p:sp>
      <p:sp>
        <p:nvSpPr>
          <p:cNvPr id="34" name="Rectangle 2">
            <a:extLst>
              <a:ext uri="{FF2B5EF4-FFF2-40B4-BE49-F238E27FC236}">
                <a16:creationId xmlns:a16="http://schemas.microsoft.com/office/drawing/2014/main" id="{C5A2CC53-53CC-1BB4-0157-6AAA4DC781B1}"/>
              </a:ext>
            </a:extLst>
          </p:cNvPr>
          <p:cNvSpPr txBox="1">
            <a:spLocks noChangeArrowheads="1"/>
          </p:cNvSpPr>
          <p:nvPr/>
        </p:nvSpPr>
        <p:spPr bwMode="auto">
          <a:xfrm>
            <a:off x="939521" y="5380892"/>
            <a:ext cx="1484313" cy="806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earth</a:t>
            </a:r>
          </a:p>
        </p:txBody>
      </p:sp>
      <p:sp>
        <p:nvSpPr>
          <p:cNvPr id="35" name="Rectangle 2">
            <a:extLst>
              <a:ext uri="{FF2B5EF4-FFF2-40B4-BE49-F238E27FC236}">
                <a16:creationId xmlns:a16="http://schemas.microsoft.com/office/drawing/2014/main" id="{1D3F2CB7-CB30-BA45-4B1E-5866FFD47E57}"/>
              </a:ext>
            </a:extLst>
          </p:cNvPr>
          <p:cNvSpPr txBox="1">
            <a:spLocks noChangeArrowheads="1"/>
          </p:cNvSpPr>
          <p:nvPr/>
        </p:nvSpPr>
        <p:spPr bwMode="auto">
          <a:xfrm>
            <a:off x="2263391" y="5400625"/>
            <a:ext cx="4973934" cy="769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For in these I delight,"</a:t>
            </a:r>
          </a:p>
        </p:txBody>
      </p:sp>
      <p:sp>
        <p:nvSpPr>
          <p:cNvPr id="36" name="Rectangle 2">
            <a:extLst>
              <a:ext uri="{FF2B5EF4-FFF2-40B4-BE49-F238E27FC236}">
                <a16:creationId xmlns:a16="http://schemas.microsoft.com/office/drawing/2014/main" id="{4D6EBD5E-C208-ACFE-D76F-6650278B46D9}"/>
              </a:ext>
            </a:extLst>
          </p:cNvPr>
          <p:cNvSpPr txBox="1">
            <a:spLocks noChangeArrowheads="1"/>
          </p:cNvSpPr>
          <p:nvPr/>
        </p:nvSpPr>
        <p:spPr bwMode="auto">
          <a:xfrm>
            <a:off x="6651319" y="5404836"/>
            <a:ext cx="545813" cy="752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a:t>
            </a:r>
          </a:p>
        </p:txBody>
      </p:sp>
      <p:sp>
        <p:nvSpPr>
          <p:cNvPr id="37" name="Rectangle 2">
            <a:extLst>
              <a:ext uri="{FF2B5EF4-FFF2-40B4-BE49-F238E27FC236}">
                <a16:creationId xmlns:a16="http://schemas.microsoft.com/office/drawing/2014/main" id="{9131D16E-186A-30BF-48A4-7D3D8A6A7EEE}"/>
              </a:ext>
            </a:extLst>
          </p:cNvPr>
          <p:cNvSpPr txBox="1">
            <a:spLocks noChangeArrowheads="1"/>
          </p:cNvSpPr>
          <p:nvPr/>
        </p:nvSpPr>
        <p:spPr bwMode="auto">
          <a:xfrm>
            <a:off x="6938387" y="5394399"/>
            <a:ext cx="128139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says</a:t>
            </a:r>
          </a:p>
        </p:txBody>
      </p:sp>
      <p:sp>
        <p:nvSpPr>
          <p:cNvPr id="38" name="Rectangle 2">
            <a:extLst>
              <a:ext uri="{FF2B5EF4-FFF2-40B4-BE49-F238E27FC236}">
                <a16:creationId xmlns:a16="http://schemas.microsoft.com/office/drawing/2014/main" id="{96B99335-E960-501A-7170-BEDB1B16DFC9}"/>
              </a:ext>
            </a:extLst>
          </p:cNvPr>
          <p:cNvSpPr txBox="1">
            <a:spLocks noChangeArrowheads="1"/>
          </p:cNvSpPr>
          <p:nvPr/>
        </p:nvSpPr>
        <p:spPr bwMode="auto">
          <a:xfrm>
            <a:off x="1580103" y="5986305"/>
            <a:ext cx="2382720" cy="78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900"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LORD</a:t>
            </a:r>
          </a:p>
        </p:txBody>
      </p:sp>
      <p:sp>
        <p:nvSpPr>
          <p:cNvPr id="39" name="Rectangle 2">
            <a:extLst>
              <a:ext uri="{FF2B5EF4-FFF2-40B4-BE49-F238E27FC236}">
                <a16:creationId xmlns:a16="http://schemas.microsoft.com/office/drawing/2014/main" id="{ADAB028B-A1E6-2CD8-4592-74F690761959}"/>
              </a:ext>
            </a:extLst>
          </p:cNvPr>
          <p:cNvSpPr txBox="1">
            <a:spLocks noChangeArrowheads="1"/>
          </p:cNvSpPr>
          <p:nvPr/>
        </p:nvSpPr>
        <p:spPr bwMode="auto">
          <a:xfrm>
            <a:off x="4574597" y="3927968"/>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3399"/>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3399"/>
              </a:solidFill>
              <a:effectLst>
                <a:glow rad="63500">
                  <a:srgbClr val="000000"/>
                </a:glow>
                <a:outerShdw blurRad="50800" algn="tl" rotWithShape="0">
                  <a:srgbClr val="000000"/>
                </a:outerShdw>
              </a:effectLst>
              <a:latin typeface="Calibri" panose="020F0502020204030204" pitchFamily="34" charset="0"/>
            </a:endParaRPr>
          </a:p>
        </p:txBody>
      </p:sp>
      <p:sp>
        <p:nvSpPr>
          <p:cNvPr id="40" name="Arrow: Bent-Up 9">
            <a:extLst>
              <a:ext uri="{FF2B5EF4-FFF2-40B4-BE49-F238E27FC236}">
                <a16:creationId xmlns:a16="http://schemas.microsoft.com/office/drawing/2014/main" id="{25630A78-521A-B7AF-366A-84CDFCE36373}"/>
              </a:ext>
            </a:extLst>
          </p:cNvPr>
          <p:cNvSpPr/>
          <p:nvPr/>
        </p:nvSpPr>
        <p:spPr>
          <a:xfrm rot="5400000">
            <a:off x="1645086" y="3058855"/>
            <a:ext cx="603049" cy="478183"/>
          </a:xfrm>
          <a:prstGeom prst="bentUpArrow">
            <a:avLst>
              <a:gd name="adj1" fmla="val 26365"/>
              <a:gd name="adj2" fmla="val 32031"/>
              <a:gd name="adj3" fmla="val 35156"/>
            </a:avLst>
          </a:prstGeom>
          <a:solidFill>
            <a:srgbClr val="FF3399"/>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00"/>
              </a:solidFill>
              <a:effectLst/>
              <a:uLnTx/>
              <a:uFillTx/>
              <a:latin typeface="Arial"/>
              <a:ea typeface="+mn-ea"/>
              <a:cs typeface="+mn-cs"/>
            </a:endParaRPr>
          </a:p>
        </p:txBody>
      </p:sp>
      <p:sp>
        <p:nvSpPr>
          <p:cNvPr id="41" name="Rectangle 2">
            <a:extLst>
              <a:ext uri="{FF2B5EF4-FFF2-40B4-BE49-F238E27FC236}">
                <a16:creationId xmlns:a16="http://schemas.microsoft.com/office/drawing/2014/main" id="{BBE64E7C-D48E-BC78-D981-DE9FC8C7451E}"/>
              </a:ext>
            </a:extLst>
          </p:cNvPr>
          <p:cNvSpPr txBox="1">
            <a:spLocks noChangeArrowheads="1"/>
          </p:cNvSpPr>
          <p:nvPr/>
        </p:nvSpPr>
        <p:spPr bwMode="auto">
          <a:xfrm>
            <a:off x="3796583" y="511385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42" name="Rectangle 2">
            <a:extLst>
              <a:ext uri="{FF2B5EF4-FFF2-40B4-BE49-F238E27FC236}">
                <a16:creationId xmlns:a16="http://schemas.microsoft.com/office/drawing/2014/main" id="{EF6A8D9C-1508-D911-83ED-620F80AA03EF}"/>
              </a:ext>
            </a:extLst>
          </p:cNvPr>
          <p:cNvSpPr txBox="1">
            <a:spLocks noChangeArrowheads="1"/>
          </p:cNvSpPr>
          <p:nvPr/>
        </p:nvSpPr>
        <p:spPr bwMode="auto">
          <a:xfrm>
            <a:off x="1066635" y="511385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43" name="Rectangle 2">
            <a:extLst>
              <a:ext uri="{FF2B5EF4-FFF2-40B4-BE49-F238E27FC236}">
                <a16:creationId xmlns:a16="http://schemas.microsoft.com/office/drawing/2014/main" id="{EE07596D-3284-3499-0044-F9047A494EC1}"/>
              </a:ext>
            </a:extLst>
          </p:cNvPr>
          <p:cNvSpPr txBox="1">
            <a:spLocks noChangeArrowheads="1"/>
          </p:cNvSpPr>
          <p:nvPr/>
        </p:nvSpPr>
        <p:spPr bwMode="auto">
          <a:xfrm>
            <a:off x="2431609" y="4831021"/>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44" name="Arrow: Bent-Up 9">
            <a:extLst>
              <a:ext uri="{FF2B5EF4-FFF2-40B4-BE49-F238E27FC236}">
                <a16:creationId xmlns:a16="http://schemas.microsoft.com/office/drawing/2014/main" id="{794FFCCE-2139-4647-9393-8383B4736F02}"/>
              </a:ext>
            </a:extLst>
          </p:cNvPr>
          <p:cNvSpPr/>
          <p:nvPr/>
        </p:nvSpPr>
        <p:spPr>
          <a:xfrm flipV="1">
            <a:off x="5466961" y="2493818"/>
            <a:ext cx="603049" cy="366540"/>
          </a:xfrm>
          <a:prstGeom prst="bentUpArrow">
            <a:avLst>
              <a:gd name="adj1" fmla="val 26365"/>
              <a:gd name="adj2" fmla="val 32031"/>
              <a:gd name="adj3" fmla="val 35156"/>
            </a:avLst>
          </a:prstGeom>
          <a:solidFill>
            <a:srgbClr val="FF3399"/>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00"/>
              </a:solidFill>
              <a:effectLst/>
              <a:uLnTx/>
              <a:uFillTx/>
              <a:latin typeface="Arial"/>
              <a:ea typeface="+mn-ea"/>
              <a:cs typeface="+mn-cs"/>
            </a:endParaRPr>
          </a:p>
        </p:txBody>
      </p:sp>
      <p:sp>
        <p:nvSpPr>
          <p:cNvPr id="45" name="Rectangle 6">
            <a:extLst>
              <a:ext uri="{FF2B5EF4-FFF2-40B4-BE49-F238E27FC236}">
                <a16:creationId xmlns:a16="http://schemas.microsoft.com/office/drawing/2014/main" id="{3AA0DD70-7B04-639F-7F2D-47E715A9EB8E}"/>
              </a:ext>
            </a:extLst>
          </p:cNvPr>
          <p:cNvSpPr>
            <a:spLocks noChangeArrowheads="1"/>
          </p:cNvSpPr>
          <p:nvPr/>
        </p:nvSpPr>
        <p:spPr bwMode="auto">
          <a:xfrm>
            <a:off x="5001171" y="384690"/>
            <a:ext cx="797403"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9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46" name="Rectangle 9">
            <a:extLst>
              <a:ext uri="{FF2B5EF4-FFF2-40B4-BE49-F238E27FC236}">
                <a16:creationId xmlns:a16="http://schemas.microsoft.com/office/drawing/2014/main" id="{32925C3C-08AF-7DAF-9D2A-0B304E61547B}"/>
              </a:ext>
            </a:extLst>
          </p:cNvPr>
          <p:cNvSpPr>
            <a:spLocks noChangeArrowheads="1"/>
          </p:cNvSpPr>
          <p:nvPr/>
        </p:nvSpPr>
        <p:spPr bwMode="auto">
          <a:xfrm>
            <a:off x="3951656" y="2202024"/>
            <a:ext cx="1534743" cy="6804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9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39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47" name="Rectangle 6">
            <a:extLst>
              <a:ext uri="{FF2B5EF4-FFF2-40B4-BE49-F238E27FC236}">
                <a16:creationId xmlns:a16="http://schemas.microsoft.com/office/drawing/2014/main" id="{E1B7B8FE-A7CC-6FA2-53B3-951B31BF5F13}"/>
              </a:ext>
            </a:extLst>
          </p:cNvPr>
          <p:cNvSpPr>
            <a:spLocks noChangeArrowheads="1"/>
          </p:cNvSpPr>
          <p:nvPr/>
        </p:nvSpPr>
        <p:spPr bwMode="auto">
          <a:xfrm>
            <a:off x="3773974" y="4557909"/>
            <a:ext cx="798026"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9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48" name="Rectangle 2">
            <a:extLst>
              <a:ext uri="{FF2B5EF4-FFF2-40B4-BE49-F238E27FC236}">
                <a16:creationId xmlns:a16="http://schemas.microsoft.com/office/drawing/2014/main" id="{7A54C8FB-B53C-0F84-E0E2-761547CC1642}"/>
              </a:ext>
            </a:extLst>
          </p:cNvPr>
          <p:cNvSpPr txBox="1">
            <a:spLocks noChangeArrowheads="1"/>
          </p:cNvSpPr>
          <p:nvPr/>
        </p:nvSpPr>
        <p:spPr bwMode="auto">
          <a:xfrm>
            <a:off x="5028680" y="932294"/>
            <a:ext cx="733024"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49" name="Rounded Rectangle 19">
            <a:extLst>
              <a:ext uri="{FF2B5EF4-FFF2-40B4-BE49-F238E27FC236}">
                <a16:creationId xmlns:a16="http://schemas.microsoft.com/office/drawing/2014/main" id="{74B3A771-EB78-C5AB-36A9-C7641E0C2CC8}"/>
              </a:ext>
            </a:extLst>
          </p:cNvPr>
          <p:cNvSpPr>
            <a:spLocks noChangeAspect="1"/>
          </p:cNvSpPr>
          <p:nvPr/>
        </p:nvSpPr>
        <p:spPr>
          <a:xfrm>
            <a:off x="500280" y="403719"/>
            <a:ext cx="3447415" cy="746460"/>
          </a:xfrm>
          <a:prstGeom prst="roundRect">
            <a:avLst/>
          </a:prstGeom>
          <a:blipFill>
            <a:blip r:embed="rId3"/>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D" hidden="1">
            <a:extLst>
              <a:ext uri="{FF2B5EF4-FFF2-40B4-BE49-F238E27FC236}">
                <a16:creationId xmlns:a16="http://schemas.microsoft.com/office/drawing/2014/main" id="{19C02582-5539-ED8C-602A-414C69E3AA9F}"/>
              </a:ext>
            </a:extLst>
          </p:cNvPr>
          <p:cNvSpPr txBox="1">
            <a:spLocks noChangeArrowheads="1"/>
          </p:cNvSpPr>
          <p:nvPr/>
        </p:nvSpPr>
        <p:spPr bwMode="auto">
          <a:xfrm>
            <a:off x="463769" y="2470063"/>
            <a:ext cx="8216462" cy="4249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9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But let him who glories glory in this, That he understands and knows Me, That I am the LORD, exercising lovingkindness, judgment, and righteousness in the earth. For in these I delight," says      the LORD. </a:t>
            </a:r>
            <a: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Jeremiah 9:23-24</a:t>
            </a:r>
          </a:p>
        </p:txBody>
      </p:sp>
    </p:spTree>
    <p:extLst>
      <p:ext uri="{BB962C8B-B14F-4D97-AF65-F5344CB8AC3E}">
        <p14:creationId xmlns:p14="http://schemas.microsoft.com/office/powerpoint/2010/main" val="14113614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childTnLst>
                                </p:cTn>
                              </p:par>
                              <p:par>
                                <p:cTn id="9" presetID="37" presetClass="path" presetSubtype="0" accel="50000" decel="50000" fill="hold" grpId="2" nodeType="withEffect">
                                  <p:stCondLst>
                                    <p:cond delay="0"/>
                                  </p:stCondLst>
                                  <p:childTnLst>
                                    <p:animMotion origin="layout" path="M -0.00017 0 C -0.00139 0.02407 -0.00139 0.09259 -0.01806 0.13588 C -0.03507 0.17824 -0.06146 0.15486 -0.08073 0.17338 C -0.11806 0.18264 -0.21059 0.20394 -0.24149 0.1919 " pathEditMode="relative" rAng="0" ptsTypes="AAAA">
                                      <p:cBhvr>
                                        <p:cTn id="10" dur="1000" spd="-100000" fill="hold"/>
                                        <p:tgtEl>
                                          <p:spTgt spid="4"/>
                                        </p:tgtEl>
                                        <p:attrNameLst>
                                          <p:attrName>ppt_x</p:attrName>
                                          <p:attrName>ppt_y</p:attrName>
                                        </p:attrNameLst>
                                      </p:cBhvr>
                                      <p:rCtr x="-12066" y="9769"/>
                                    </p:animMotion>
                                  </p:childTnLst>
                                </p:cTn>
                              </p:par>
                            </p:childTnLst>
                          </p:cTn>
                        </p:par>
                        <p:par>
                          <p:cTn id="11" fill="hold">
                            <p:stCondLst>
                              <p:cond delay="1000"/>
                            </p:stCondLst>
                            <p:childTnLst>
                              <p:par>
                                <p:cTn id="12" presetID="10" presetClass="exit" presetSubtype="0" fill="hold" grpId="0" nodeType="afterEffect">
                                  <p:stCondLst>
                                    <p:cond delay="0"/>
                                  </p:stCondLst>
                                  <p:childTnLst>
                                    <p:animEffect transition="out" filter="fade">
                                      <p:cBhvr>
                                        <p:cTn id="13" dur="250"/>
                                        <p:tgtEl>
                                          <p:spTgt spid="2"/>
                                        </p:tgtEl>
                                      </p:cBhvr>
                                    </p:animEffect>
                                    <p:set>
                                      <p:cBhvr>
                                        <p:cTn id="14" dur="1" fill="hold">
                                          <p:stCondLst>
                                            <p:cond delay="249"/>
                                          </p:stCondLst>
                                        </p:cTn>
                                        <p:tgtEl>
                                          <p:spTgt spid="2"/>
                                        </p:tgtEl>
                                        <p:attrNameLst>
                                          <p:attrName>style.visibility</p:attrName>
                                        </p:attrNameLst>
                                      </p:cBhvr>
                                      <p:to>
                                        <p:strVal val="hidden"/>
                                      </p:to>
                                    </p:set>
                                  </p:childTnLst>
                                </p:cTn>
                              </p:par>
                              <p:par>
                                <p:cTn id="15" presetID="10" presetClass="exit" presetSubtype="0" fill="hold" grpId="0" nodeType="withEffect">
                                  <p:stCondLst>
                                    <p:cond delay="0"/>
                                  </p:stCondLst>
                                  <p:childTnLst>
                                    <p:animEffect transition="out" filter="fade">
                                      <p:cBhvr>
                                        <p:cTn id="16" dur="250"/>
                                        <p:tgtEl>
                                          <p:spTgt spid="3"/>
                                        </p:tgtEl>
                                      </p:cBhvr>
                                    </p:animEffect>
                                    <p:set>
                                      <p:cBhvr>
                                        <p:cTn id="17" dur="1" fill="hold">
                                          <p:stCondLst>
                                            <p:cond delay="249"/>
                                          </p:stCondLst>
                                        </p:cTn>
                                        <p:tgtEl>
                                          <p:spTgt spid="3"/>
                                        </p:tgtEl>
                                        <p:attrNameLst>
                                          <p:attrName>style.visibility</p:attrName>
                                        </p:attrNameLst>
                                      </p:cBhvr>
                                      <p:to>
                                        <p:strVal val="hidden"/>
                                      </p:to>
                                    </p:set>
                                  </p:childTnLst>
                                </p:cTn>
                              </p:par>
                              <p:par>
                                <p:cTn id="18" presetID="10" presetClass="exit" presetSubtype="0" fill="hold" grpId="0" nodeType="withEffect">
                                  <p:stCondLst>
                                    <p:cond delay="0"/>
                                  </p:stCondLst>
                                  <p:childTnLst>
                                    <p:animEffect transition="out" filter="fade">
                                      <p:cBhvr>
                                        <p:cTn id="19" dur="250"/>
                                        <p:tgtEl>
                                          <p:spTgt spid="5"/>
                                        </p:tgtEl>
                                      </p:cBhvr>
                                    </p:animEffect>
                                    <p:set>
                                      <p:cBhvr>
                                        <p:cTn id="20" dur="1" fill="hold">
                                          <p:stCondLst>
                                            <p:cond delay="249"/>
                                          </p:stCondLst>
                                        </p:cTn>
                                        <p:tgtEl>
                                          <p:spTgt spid="5"/>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250"/>
                                        <p:tgtEl>
                                          <p:spTgt spid="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250"/>
                                        <p:tgtEl>
                                          <p:spTgt spid="1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250"/>
                                        <p:tgtEl>
                                          <p:spTgt spid="1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250"/>
                                        <p:tgtEl>
                                          <p:spTgt spid="1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250"/>
                                        <p:tgtEl>
                                          <p:spTgt spid="1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25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250"/>
                                        <p:tgtEl>
                                          <p:spTgt spid="8"/>
                                        </p:tgtEl>
                                      </p:cBhvr>
                                    </p:animEffect>
                                  </p:childTnLst>
                                </p:cTn>
                              </p:par>
                              <p:par>
                                <p:cTn id="44" presetID="42" presetClass="path" presetSubtype="0" accel="50000" decel="50000" fill="hold" grpId="2" nodeType="withEffect">
                                  <p:stCondLst>
                                    <p:cond delay="0"/>
                                  </p:stCondLst>
                                  <p:childTnLst>
                                    <p:animMotion origin="layout" path="M 3.61111E-6 -7.40741E-7 L -0.51424 -0.04259 " pathEditMode="relative" rAng="0" ptsTypes="AA">
                                      <p:cBhvr>
                                        <p:cTn id="45" dur="2000" fill="hold"/>
                                        <p:tgtEl>
                                          <p:spTgt spid="7"/>
                                        </p:tgtEl>
                                        <p:attrNameLst>
                                          <p:attrName>ppt_x</p:attrName>
                                          <p:attrName>ppt_y</p:attrName>
                                        </p:attrNameLst>
                                      </p:cBhvr>
                                      <p:rCtr x="-25712" y="-2130"/>
                                    </p:animMotion>
                                  </p:childTnLst>
                                </p:cTn>
                              </p:par>
                              <p:par>
                                <p:cTn id="46" presetID="42" presetClass="path" presetSubtype="0" accel="50000" decel="50000" fill="hold" grpId="2" nodeType="withEffect">
                                  <p:stCondLst>
                                    <p:cond delay="0"/>
                                  </p:stCondLst>
                                  <p:childTnLst>
                                    <p:animMotion origin="layout" path="M 2.77778E-6 3.7037E-6 L -0.58038 0.04375 " pathEditMode="relative" rAng="0" ptsTypes="AA">
                                      <p:cBhvr>
                                        <p:cTn id="47" dur="2000" fill="hold"/>
                                        <p:tgtEl>
                                          <p:spTgt spid="10"/>
                                        </p:tgtEl>
                                        <p:attrNameLst>
                                          <p:attrName>ppt_x</p:attrName>
                                          <p:attrName>ppt_y</p:attrName>
                                        </p:attrNameLst>
                                      </p:cBhvr>
                                      <p:rCtr x="-29028" y="2176"/>
                                    </p:animMotion>
                                  </p:childTnLst>
                                </p:cTn>
                              </p:par>
                              <p:par>
                                <p:cTn id="48" presetID="42" presetClass="path" presetSubtype="0" accel="50000" decel="50000" fill="hold" grpId="2" nodeType="withEffect">
                                  <p:stCondLst>
                                    <p:cond delay="0"/>
                                  </p:stCondLst>
                                  <p:childTnLst>
                                    <p:animMotion origin="layout" path="M 3.88889E-6 -4.81481E-6 L 0.26753 -0.04328 " pathEditMode="relative" rAng="0" ptsTypes="AA">
                                      <p:cBhvr>
                                        <p:cTn id="49" dur="2000" fill="hold"/>
                                        <p:tgtEl>
                                          <p:spTgt spid="11"/>
                                        </p:tgtEl>
                                        <p:attrNameLst>
                                          <p:attrName>ppt_x</p:attrName>
                                          <p:attrName>ppt_y</p:attrName>
                                        </p:attrNameLst>
                                      </p:cBhvr>
                                      <p:rCtr x="13368" y="-2176"/>
                                    </p:animMotion>
                                  </p:childTnLst>
                                </p:cTn>
                              </p:par>
                              <p:par>
                                <p:cTn id="50" presetID="42" presetClass="path" presetSubtype="0" accel="50000" decel="50000" fill="hold" grpId="2" nodeType="withEffect">
                                  <p:stCondLst>
                                    <p:cond delay="0"/>
                                  </p:stCondLst>
                                  <p:childTnLst>
                                    <p:animMotion origin="layout" path="M -1.38889E-6 -4.81481E-6 L -0.67743 0.04399 " pathEditMode="relative" rAng="0" ptsTypes="AA">
                                      <p:cBhvr>
                                        <p:cTn id="51" dur="2000" fill="hold"/>
                                        <p:tgtEl>
                                          <p:spTgt spid="12"/>
                                        </p:tgtEl>
                                        <p:attrNameLst>
                                          <p:attrName>ppt_x</p:attrName>
                                          <p:attrName>ppt_y</p:attrName>
                                        </p:attrNameLst>
                                      </p:cBhvr>
                                      <p:rCtr x="-33872" y="2199"/>
                                    </p:animMotion>
                                  </p:childTnLst>
                                </p:cTn>
                              </p:par>
                              <p:par>
                                <p:cTn id="52" presetID="42" presetClass="path" presetSubtype="0" accel="50000" decel="50000" fill="hold" grpId="2" nodeType="withEffect">
                                  <p:stCondLst>
                                    <p:cond delay="0"/>
                                  </p:stCondLst>
                                  <p:childTnLst>
                                    <p:animMotion origin="layout" path="M -4.16667E-6 1.11111E-6 L 0.17014 -0.04306 " pathEditMode="relative" rAng="0" ptsTypes="AA">
                                      <p:cBhvr>
                                        <p:cTn id="53" dur="2000" fill="hold"/>
                                        <p:tgtEl>
                                          <p:spTgt spid="13"/>
                                        </p:tgtEl>
                                        <p:attrNameLst>
                                          <p:attrName>ppt_x</p:attrName>
                                          <p:attrName>ppt_y</p:attrName>
                                        </p:attrNameLst>
                                      </p:cBhvr>
                                      <p:rCtr x="8507" y="-2153"/>
                                    </p:animMotion>
                                  </p:childTnLst>
                                </p:cTn>
                              </p:par>
                              <p:par>
                                <p:cTn id="54" presetID="42" presetClass="path" presetSubtype="0" accel="50000" decel="50000" fill="hold" grpId="2" nodeType="withEffect">
                                  <p:stCondLst>
                                    <p:cond delay="0"/>
                                  </p:stCondLst>
                                  <p:childTnLst>
                                    <p:animMotion origin="layout" path="M 1.66667E-6 4.07407E-6 L 0.08871 -0.04399 " pathEditMode="relative" rAng="0" ptsTypes="AA">
                                      <p:cBhvr>
                                        <p:cTn id="55" dur="2000" fill="hold"/>
                                        <p:tgtEl>
                                          <p:spTgt spid="14"/>
                                        </p:tgtEl>
                                        <p:attrNameLst>
                                          <p:attrName>ppt_x</p:attrName>
                                          <p:attrName>ppt_y</p:attrName>
                                        </p:attrNameLst>
                                      </p:cBhvr>
                                      <p:rCtr x="4427" y="-2199"/>
                                    </p:animMotion>
                                  </p:childTnLst>
                                </p:cTn>
                              </p:par>
                              <p:par>
                                <p:cTn id="56" presetID="42" presetClass="path" presetSubtype="0" accel="50000" decel="50000" fill="hold" grpId="2" nodeType="withEffect">
                                  <p:stCondLst>
                                    <p:cond delay="0"/>
                                  </p:stCondLst>
                                  <p:childTnLst>
                                    <p:animMotion origin="layout" path="M 0 -4.07407E-6 L 0 0.04051 " pathEditMode="relative" rAng="0" ptsTypes="AA">
                                      <p:cBhvr>
                                        <p:cTn id="57" dur="2000" fill="hold"/>
                                        <p:tgtEl>
                                          <p:spTgt spid="8"/>
                                        </p:tgtEl>
                                        <p:attrNameLst>
                                          <p:attrName>ppt_x</p:attrName>
                                          <p:attrName>ppt_y</p:attrName>
                                        </p:attrNameLst>
                                      </p:cBhvr>
                                      <p:rCtr x="0" y="2014"/>
                                    </p:animMotion>
                                  </p:childTnLst>
                                </p:cTn>
                              </p:par>
                              <p:par>
                                <p:cTn id="58" presetID="10" presetClass="exit" presetSubtype="0" fill="hold" grpId="1" nodeType="withEffect">
                                  <p:stCondLst>
                                    <p:cond delay="0"/>
                                  </p:stCondLst>
                                  <p:childTnLst>
                                    <p:animEffect transition="out" filter="fade">
                                      <p:cBhvr>
                                        <p:cTn id="59" dur="750"/>
                                        <p:tgtEl>
                                          <p:spTgt spid="4"/>
                                        </p:tgtEl>
                                      </p:cBhvr>
                                    </p:animEffect>
                                    <p:set>
                                      <p:cBhvr>
                                        <p:cTn id="60" dur="1" fill="hold">
                                          <p:stCondLst>
                                            <p:cond delay="749"/>
                                          </p:stCondLst>
                                        </p:cTn>
                                        <p:tgtEl>
                                          <p:spTgt spid="4"/>
                                        </p:tgtEl>
                                        <p:attrNameLst>
                                          <p:attrName>style.visibility</p:attrName>
                                        </p:attrNameLst>
                                      </p:cBhvr>
                                      <p:to>
                                        <p:strVal val="hidden"/>
                                      </p:to>
                                    </p:set>
                                  </p:childTnLst>
                                </p:cTn>
                              </p:par>
                            </p:childTnLst>
                          </p:cTn>
                        </p:par>
                        <p:par>
                          <p:cTn id="61" fill="hold">
                            <p:stCondLst>
                              <p:cond delay="2000"/>
                            </p:stCondLst>
                            <p:childTnLst>
                              <p:par>
                                <p:cTn id="62" presetID="10" presetClass="entr" presetSubtype="0"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250"/>
                                        <p:tgtEl>
                                          <p:spTgt spid="9"/>
                                        </p:tgtEl>
                                      </p:cBhvr>
                                    </p:animEffect>
                                  </p:childTnLst>
                                </p:cTn>
                              </p:par>
                              <p:par>
                                <p:cTn id="65" presetID="10" presetClass="exit" presetSubtype="0" fill="hold" grpId="1" nodeType="withEffect">
                                  <p:stCondLst>
                                    <p:cond delay="0"/>
                                  </p:stCondLst>
                                  <p:childTnLst>
                                    <p:animEffect transition="out" filter="fade">
                                      <p:cBhvr>
                                        <p:cTn id="66" dur="500"/>
                                        <p:tgtEl>
                                          <p:spTgt spid="7"/>
                                        </p:tgtEl>
                                      </p:cBhvr>
                                    </p:animEffect>
                                    <p:set>
                                      <p:cBhvr>
                                        <p:cTn id="67" dur="1" fill="hold">
                                          <p:stCondLst>
                                            <p:cond delay="499"/>
                                          </p:stCondLst>
                                        </p:cTn>
                                        <p:tgtEl>
                                          <p:spTgt spid="7"/>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500"/>
                                        <p:tgtEl>
                                          <p:spTgt spid="10"/>
                                        </p:tgtEl>
                                      </p:cBhvr>
                                    </p:animEffect>
                                    <p:set>
                                      <p:cBhvr>
                                        <p:cTn id="70" dur="1" fill="hold">
                                          <p:stCondLst>
                                            <p:cond delay="499"/>
                                          </p:stCondLst>
                                        </p:cTn>
                                        <p:tgtEl>
                                          <p:spTgt spid="10"/>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500"/>
                                        <p:tgtEl>
                                          <p:spTgt spid="11"/>
                                        </p:tgtEl>
                                      </p:cBhvr>
                                    </p:animEffect>
                                    <p:set>
                                      <p:cBhvr>
                                        <p:cTn id="73" dur="1" fill="hold">
                                          <p:stCondLst>
                                            <p:cond delay="499"/>
                                          </p:stCondLst>
                                        </p:cTn>
                                        <p:tgtEl>
                                          <p:spTgt spid="11"/>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500"/>
                                        <p:tgtEl>
                                          <p:spTgt spid="12"/>
                                        </p:tgtEl>
                                      </p:cBhvr>
                                    </p:animEffect>
                                    <p:set>
                                      <p:cBhvr>
                                        <p:cTn id="76" dur="1" fill="hold">
                                          <p:stCondLst>
                                            <p:cond delay="499"/>
                                          </p:stCondLst>
                                        </p:cTn>
                                        <p:tgtEl>
                                          <p:spTgt spid="12"/>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500"/>
                                        <p:tgtEl>
                                          <p:spTgt spid="13"/>
                                        </p:tgtEl>
                                      </p:cBhvr>
                                    </p:animEffect>
                                    <p:set>
                                      <p:cBhvr>
                                        <p:cTn id="79" dur="1" fill="hold">
                                          <p:stCondLst>
                                            <p:cond delay="499"/>
                                          </p:stCondLst>
                                        </p:cTn>
                                        <p:tgtEl>
                                          <p:spTgt spid="13"/>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500"/>
                                        <p:tgtEl>
                                          <p:spTgt spid="14"/>
                                        </p:tgtEl>
                                      </p:cBhvr>
                                    </p:animEffect>
                                    <p:set>
                                      <p:cBhvr>
                                        <p:cTn id="82" dur="1" fill="hold">
                                          <p:stCondLst>
                                            <p:cond delay="499"/>
                                          </p:stCondLst>
                                        </p:cTn>
                                        <p:tgtEl>
                                          <p:spTgt spid="14"/>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0" presetClass="entr" presetSubtype="0"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Effect transition="in" filter="dissolve">
                                      <p:cBhvr>
                                        <p:cTn id="87" dur="500">
                                          <p:stCondLst>
                                            <p:cond delay="0"/>
                                          </p:stCondLst>
                                        </p:cTn>
                                        <p:tgtEl>
                                          <p:spTgt spid="15"/>
                                        </p:tgtEl>
                                      </p:cBhvr>
                                    </p:animEffect>
                                    <p:anim to="" calcmode="lin" valueType="num">
                                      <p:cBhvr>
                                        <p:cTn id="88" dur="500" fill="hold">
                                          <p:stCondLst>
                                            <p:cond delay="0"/>
                                          </p:stCondLst>
                                        </p:cTn>
                                        <p:tgtEl>
                                          <p:spTgt spid="15"/>
                                        </p:tgtEl>
                                        <p:attrNameLst>
                                          <p:attrName>ppt_w</p:attrName>
                                        </p:attrNameLst>
                                      </p:cBhvr>
                                      <p:tavLst>
                                        <p:tav tm="0">
                                          <p:val>
                                            <p:strVal val="#ppt_w*4"/>
                                          </p:val>
                                        </p:tav>
                                        <p:tav tm="100000">
                                          <p:val>
                                            <p:strVal val="#ppt_w"/>
                                          </p:val>
                                        </p:tav>
                                      </p:tavLst>
                                    </p:anim>
                                    <p:anim to="" calcmode="lin" valueType="num">
                                      <p:cBhvr>
                                        <p:cTn id="89" dur="500" fill="hold">
                                          <p:stCondLst>
                                            <p:cond delay="0"/>
                                          </p:stCondLst>
                                        </p:cTn>
                                        <p:tgtEl>
                                          <p:spTgt spid="15"/>
                                        </p:tgtEl>
                                        <p:attrNameLst>
                                          <p:attrName>ppt_h</p:attrName>
                                        </p:attrNameLst>
                                      </p:cBhvr>
                                      <p:tavLst>
                                        <p:tav tm="0">
                                          <p:val>
                                            <p:strVal val="#ppt_h*4"/>
                                          </p:val>
                                        </p:tav>
                                        <p:tav tm="100000">
                                          <p:val>
                                            <p:strVal val="#ppt_h"/>
                                          </p:val>
                                        </p:tav>
                                      </p:tavLst>
                                    </p:anim>
                                  </p:childTnLst>
                                </p:cTn>
                              </p:par>
                              <p:par>
                                <p:cTn id="90" presetID="0" presetClass="entr" presetSubtype="0" fill="hold" grpId="0" nodeType="withEffect">
                                  <p:stCondLst>
                                    <p:cond delay="250"/>
                                  </p:stCondLst>
                                  <p:childTnLst>
                                    <p:set>
                                      <p:cBhvr>
                                        <p:cTn id="91" dur="1" fill="hold">
                                          <p:stCondLst>
                                            <p:cond delay="0"/>
                                          </p:stCondLst>
                                        </p:cTn>
                                        <p:tgtEl>
                                          <p:spTgt spid="16"/>
                                        </p:tgtEl>
                                        <p:attrNameLst>
                                          <p:attrName>style.visibility</p:attrName>
                                        </p:attrNameLst>
                                      </p:cBhvr>
                                      <p:to>
                                        <p:strVal val="visible"/>
                                      </p:to>
                                    </p:set>
                                    <p:animEffect transition="in" filter="dissolve">
                                      <p:cBhvr>
                                        <p:cTn id="92" dur="500">
                                          <p:stCondLst>
                                            <p:cond delay="0"/>
                                          </p:stCondLst>
                                        </p:cTn>
                                        <p:tgtEl>
                                          <p:spTgt spid="16"/>
                                        </p:tgtEl>
                                      </p:cBhvr>
                                    </p:animEffect>
                                    <p:anim to="" calcmode="lin" valueType="num">
                                      <p:cBhvr>
                                        <p:cTn id="93" dur="500" fill="hold">
                                          <p:stCondLst>
                                            <p:cond delay="0"/>
                                          </p:stCondLst>
                                        </p:cTn>
                                        <p:tgtEl>
                                          <p:spTgt spid="16"/>
                                        </p:tgtEl>
                                        <p:attrNameLst>
                                          <p:attrName>ppt_w</p:attrName>
                                        </p:attrNameLst>
                                      </p:cBhvr>
                                      <p:tavLst>
                                        <p:tav tm="0">
                                          <p:val>
                                            <p:strVal val="#ppt_w*4"/>
                                          </p:val>
                                        </p:tav>
                                        <p:tav tm="100000">
                                          <p:val>
                                            <p:strVal val="#ppt_w"/>
                                          </p:val>
                                        </p:tav>
                                      </p:tavLst>
                                    </p:anim>
                                    <p:anim to="" calcmode="lin" valueType="num">
                                      <p:cBhvr>
                                        <p:cTn id="94" dur="500" fill="hold">
                                          <p:stCondLst>
                                            <p:cond delay="0"/>
                                          </p:stCondLst>
                                        </p:cTn>
                                        <p:tgtEl>
                                          <p:spTgt spid="16"/>
                                        </p:tgtEl>
                                        <p:attrNameLst>
                                          <p:attrName>ppt_h</p:attrName>
                                        </p:attrNameLst>
                                      </p:cBhvr>
                                      <p:tavLst>
                                        <p:tav tm="0">
                                          <p:val>
                                            <p:strVal val="#ppt_h*4"/>
                                          </p:val>
                                        </p:tav>
                                        <p:tav tm="100000">
                                          <p:val>
                                            <p:strVal val="#ppt_h"/>
                                          </p:val>
                                        </p:tav>
                                      </p:tavLst>
                                    </p:anim>
                                  </p:childTnLst>
                                </p:cTn>
                              </p:par>
                              <p:par>
                                <p:cTn id="95" presetID="0" presetClass="entr" presetSubtype="0" fill="hold" grpId="0" nodeType="withEffect">
                                  <p:stCondLst>
                                    <p:cond delay="500"/>
                                  </p:stCondLst>
                                  <p:childTnLst>
                                    <p:set>
                                      <p:cBhvr>
                                        <p:cTn id="96" dur="1" fill="hold">
                                          <p:stCondLst>
                                            <p:cond delay="0"/>
                                          </p:stCondLst>
                                        </p:cTn>
                                        <p:tgtEl>
                                          <p:spTgt spid="17"/>
                                        </p:tgtEl>
                                        <p:attrNameLst>
                                          <p:attrName>style.visibility</p:attrName>
                                        </p:attrNameLst>
                                      </p:cBhvr>
                                      <p:to>
                                        <p:strVal val="visible"/>
                                      </p:to>
                                    </p:set>
                                    <p:animEffect transition="in" filter="dissolve">
                                      <p:cBhvr>
                                        <p:cTn id="97" dur="500">
                                          <p:stCondLst>
                                            <p:cond delay="0"/>
                                          </p:stCondLst>
                                        </p:cTn>
                                        <p:tgtEl>
                                          <p:spTgt spid="17"/>
                                        </p:tgtEl>
                                      </p:cBhvr>
                                    </p:animEffect>
                                    <p:anim to="" calcmode="lin" valueType="num">
                                      <p:cBhvr>
                                        <p:cTn id="98"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99"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childTnLst>
                    </p:cTn>
                  </p:par>
                  <p:par>
                    <p:cTn id="100" fill="hold">
                      <p:stCondLst>
                        <p:cond delay="indefinite"/>
                      </p:stCondLst>
                      <p:childTnLst>
                        <p:par>
                          <p:cTn id="101" fill="hold">
                            <p:stCondLst>
                              <p:cond delay="0"/>
                            </p:stCondLst>
                            <p:childTnLst>
                              <p:par>
                                <p:cTn id="102" presetID="39" presetClass="entr" presetSubtype="0" accel="100000" fill="hold" grpId="0" nodeType="click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p:cTn id="104" dur="1000" fill="hold"/>
                                        <p:tgtEl>
                                          <p:spTgt spid="18"/>
                                        </p:tgtEl>
                                        <p:attrNameLst>
                                          <p:attrName>ppt_h</p:attrName>
                                        </p:attrNameLst>
                                      </p:cBhvr>
                                      <p:tavLst>
                                        <p:tav tm="0">
                                          <p:val>
                                            <p:strVal val="#ppt_h/20"/>
                                          </p:val>
                                        </p:tav>
                                        <p:tav tm="50000">
                                          <p:val>
                                            <p:strVal val="#ppt_h/20"/>
                                          </p:val>
                                        </p:tav>
                                        <p:tav tm="100000">
                                          <p:val>
                                            <p:strVal val="#ppt_h"/>
                                          </p:val>
                                        </p:tav>
                                      </p:tavLst>
                                    </p:anim>
                                    <p:anim calcmode="lin" valueType="num">
                                      <p:cBhvr>
                                        <p:cTn id="105" dur="1000" fill="hold"/>
                                        <p:tgtEl>
                                          <p:spTgt spid="18"/>
                                        </p:tgtEl>
                                        <p:attrNameLst>
                                          <p:attrName>ppt_w</p:attrName>
                                        </p:attrNameLst>
                                      </p:cBhvr>
                                      <p:tavLst>
                                        <p:tav tm="0">
                                          <p:val>
                                            <p:strVal val="#ppt_w+.3"/>
                                          </p:val>
                                        </p:tav>
                                        <p:tav tm="50000">
                                          <p:val>
                                            <p:strVal val="#ppt_w+.3"/>
                                          </p:val>
                                        </p:tav>
                                        <p:tav tm="100000">
                                          <p:val>
                                            <p:strVal val="#ppt_w"/>
                                          </p:val>
                                        </p:tav>
                                      </p:tavLst>
                                    </p:anim>
                                    <p:anim calcmode="lin" valueType="num">
                                      <p:cBhvr>
                                        <p:cTn id="106" dur="1000" fill="hold"/>
                                        <p:tgtEl>
                                          <p:spTgt spid="18"/>
                                        </p:tgtEl>
                                        <p:attrNameLst>
                                          <p:attrName>ppt_x</p:attrName>
                                        </p:attrNameLst>
                                      </p:cBhvr>
                                      <p:tavLst>
                                        <p:tav tm="0">
                                          <p:val>
                                            <p:strVal val="#ppt_x-.3"/>
                                          </p:val>
                                        </p:tav>
                                        <p:tav tm="50000">
                                          <p:val>
                                            <p:strVal val="#ppt_x"/>
                                          </p:val>
                                        </p:tav>
                                        <p:tav tm="100000">
                                          <p:val>
                                            <p:strVal val="#ppt_x"/>
                                          </p:val>
                                        </p:tav>
                                      </p:tavLst>
                                    </p:anim>
                                    <p:anim calcmode="lin" valueType="num">
                                      <p:cBhvr>
                                        <p:cTn id="107" dur="10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39" presetClass="entr" presetSubtype="0" accel="100000" fill="hold" grpId="0" nodeType="clickEffect">
                                  <p:stCondLst>
                                    <p:cond delay="0"/>
                                  </p:stCondLst>
                                  <p:childTnLst>
                                    <p:set>
                                      <p:cBhvr>
                                        <p:cTn id="111" dur="1" fill="hold">
                                          <p:stCondLst>
                                            <p:cond delay="0"/>
                                          </p:stCondLst>
                                        </p:cTn>
                                        <p:tgtEl>
                                          <p:spTgt spid="19"/>
                                        </p:tgtEl>
                                        <p:attrNameLst>
                                          <p:attrName>style.visibility</p:attrName>
                                        </p:attrNameLst>
                                      </p:cBhvr>
                                      <p:to>
                                        <p:strVal val="visible"/>
                                      </p:to>
                                    </p:set>
                                    <p:anim calcmode="lin" valueType="num">
                                      <p:cBhvr>
                                        <p:cTn id="112" dur="1000" fill="hold"/>
                                        <p:tgtEl>
                                          <p:spTgt spid="19"/>
                                        </p:tgtEl>
                                        <p:attrNameLst>
                                          <p:attrName>ppt_h</p:attrName>
                                        </p:attrNameLst>
                                      </p:cBhvr>
                                      <p:tavLst>
                                        <p:tav tm="0">
                                          <p:val>
                                            <p:strVal val="#ppt_h/20"/>
                                          </p:val>
                                        </p:tav>
                                        <p:tav tm="50000">
                                          <p:val>
                                            <p:strVal val="#ppt_h/20"/>
                                          </p:val>
                                        </p:tav>
                                        <p:tav tm="100000">
                                          <p:val>
                                            <p:strVal val="#ppt_h"/>
                                          </p:val>
                                        </p:tav>
                                      </p:tavLst>
                                    </p:anim>
                                    <p:anim calcmode="lin" valueType="num">
                                      <p:cBhvr>
                                        <p:cTn id="113" dur="1000" fill="hold"/>
                                        <p:tgtEl>
                                          <p:spTgt spid="19"/>
                                        </p:tgtEl>
                                        <p:attrNameLst>
                                          <p:attrName>ppt_w</p:attrName>
                                        </p:attrNameLst>
                                      </p:cBhvr>
                                      <p:tavLst>
                                        <p:tav tm="0">
                                          <p:val>
                                            <p:strVal val="#ppt_w+.3"/>
                                          </p:val>
                                        </p:tav>
                                        <p:tav tm="50000">
                                          <p:val>
                                            <p:strVal val="#ppt_w+.3"/>
                                          </p:val>
                                        </p:tav>
                                        <p:tav tm="100000">
                                          <p:val>
                                            <p:strVal val="#ppt_w"/>
                                          </p:val>
                                        </p:tav>
                                      </p:tavLst>
                                    </p:anim>
                                    <p:anim calcmode="lin" valueType="num">
                                      <p:cBhvr>
                                        <p:cTn id="114" dur="1000" fill="hold"/>
                                        <p:tgtEl>
                                          <p:spTgt spid="19"/>
                                        </p:tgtEl>
                                        <p:attrNameLst>
                                          <p:attrName>ppt_x</p:attrName>
                                        </p:attrNameLst>
                                      </p:cBhvr>
                                      <p:tavLst>
                                        <p:tav tm="0">
                                          <p:val>
                                            <p:strVal val="#ppt_x-.3"/>
                                          </p:val>
                                        </p:tav>
                                        <p:tav tm="50000">
                                          <p:val>
                                            <p:strVal val="#ppt_x"/>
                                          </p:val>
                                        </p:tav>
                                        <p:tav tm="100000">
                                          <p:val>
                                            <p:strVal val="#ppt_x"/>
                                          </p:val>
                                        </p:tav>
                                      </p:tavLst>
                                    </p:anim>
                                    <p:anim calcmode="lin" valueType="num">
                                      <p:cBhvr>
                                        <p:cTn id="115" dur="10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116" fill="hold">
                      <p:stCondLst>
                        <p:cond delay="indefinite"/>
                      </p:stCondLst>
                      <p:childTnLst>
                        <p:par>
                          <p:cTn id="117" fill="hold">
                            <p:stCondLst>
                              <p:cond delay="0"/>
                            </p:stCondLst>
                            <p:childTnLst>
                              <p:par>
                                <p:cTn id="118" presetID="39" presetClass="entr" presetSubtype="0" accel="100000" fill="hold" grpId="0" nodeType="click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1000" fill="hold"/>
                                        <p:tgtEl>
                                          <p:spTgt spid="20"/>
                                        </p:tgtEl>
                                        <p:attrNameLst>
                                          <p:attrName>ppt_h</p:attrName>
                                        </p:attrNameLst>
                                      </p:cBhvr>
                                      <p:tavLst>
                                        <p:tav tm="0">
                                          <p:val>
                                            <p:strVal val="#ppt_h/20"/>
                                          </p:val>
                                        </p:tav>
                                        <p:tav tm="50000">
                                          <p:val>
                                            <p:strVal val="#ppt_h/20"/>
                                          </p:val>
                                        </p:tav>
                                        <p:tav tm="100000">
                                          <p:val>
                                            <p:strVal val="#ppt_h"/>
                                          </p:val>
                                        </p:tav>
                                      </p:tavLst>
                                    </p:anim>
                                    <p:anim calcmode="lin" valueType="num">
                                      <p:cBhvr>
                                        <p:cTn id="121" dur="1000" fill="hold"/>
                                        <p:tgtEl>
                                          <p:spTgt spid="20"/>
                                        </p:tgtEl>
                                        <p:attrNameLst>
                                          <p:attrName>ppt_w</p:attrName>
                                        </p:attrNameLst>
                                      </p:cBhvr>
                                      <p:tavLst>
                                        <p:tav tm="0">
                                          <p:val>
                                            <p:strVal val="#ppt_w+.3"/>
                                          </p:val>
                                        </p:tav>
                                        <p:tav tm="50000">
                                          <p:val>
                                            <p:strVal val="#ppt_w+.3"/>
                                          </p:val>
                                        </p:tav>
                                        <p:tav tm="100000">
                                          <p:val>
                                            <p:strVal val="#ppt_w"/>
                                          </p:val>
                                        </p:tav>
                                      </p:tavLst>
                                    </p:anim>
                                    <p:anim calcmode="lin" valueType="num">
                                      <p:cBhvr>
                                        <p:cTn id="122" dur="1000" fill="hold"/>
                                        <p:tgtEl>
                                          <p:spTgt spid="20"/>
                                        </p:tgtEl>
                                        <p:attrNameLst>
                                          <p:attrName>ppt_x</p:attrName>
                                        </p:attrNameLst>
                                      </p:cBhvr>
                                      <p:tavLst>
                                        <p:tav tm="0">
                                          <p:val>
                                            <p:strVal val="#ppt_x-.3"/>
                                          </p:val>
                                        </p:tav>
                                        <p:tav tm="50000">
                                          <p:val>
                                            <p:strVal val="#ppt_x"/>
                                          </p:val>
                                        </p:tav>
                                        <p:tav tm="100000">
                                          <p:val>
                                            <p:strVal val="#ppt_x"/>
                                          </p:val>
                                        </p:tav>
                                      </p:tavLst>
                                    </p:anim>
                                    <p:anim calcmode="lin" valueType="num">
                                      <p:cBhvr>
                                        <p:cTn id="123" dur="10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0" presetClass="entr" presetSubtype="0" fill="hold" grpId="0" nodeType="clickEffect">
                                  <p:stCondLst>
                                    <p:cond delay="0"/>
                                  </p:stCondLst>
                                  <p:childTnLst>
                                    <p:set>
                                      <p:cBhvr>
                                        <p:cTn id="127" dur="1" fill="hold">
                                          <p:stCondLst>
                                            <p:cond delay="0"/>
                                          </p:stCondLst>
                                        </p:cTn>
                                        <p:tgtEl>
                                          <p:spTgt spid="22"/>
                                        </p:tgtEl>
                                        <p:attrNameLst>
                                          <p:attrName>style.visibility</p:attrName>
                                        </p:attrNameLst>
                                      </p:cBhvr>
                                      <p:to>
                                        <p:strVal val="visible"/>
                                      </p:to>
                                    </p:set>
                                    <p:animEffect transition="in" filter="dissolve">
                                      <p:cBhvr>
                                        <p:cTn id="128" dur="500">
                                          <p:stCondLst>
                                            <p:cond delay="0"/>
                                          </p:stCondLst>
                                        </p:cTn>
                                        <p:tgtEl>
                                          <p:spTgt spid="22"/>
                                        </p:tgtEl>
                                      </p:cBhvr>
                                    </p:animEffect>
                                    <p:anim to="" calcmode="lin" valueType="num">
                                      <p:cBhvr>
                                        <p:cTn id="129" dur="500" fill="hold">
                                          <p:stCondLst>
                                            <p:cond delay="0"/>
                                          </p:stCondLst>
                                        </p:cTn>
                                        <p:tgtEl>
                                          <p:spTgt spid="22"/>
                                        </p:tgtEl>
                                        <p:attrNameLst>
                                          <p:attrName>ppt_w</p:attrName>
                                        </p:attrNameLst>
                                      </p:cBhvr>
                                      <p:tavLst>
                                        <p:tav tm="0">
                                          <p:val>
                                            <p:strVal val="#ppt_w*4"/>
                                          </p:val>
                                        </p:tav>
                                        <p:tav tm="100000">
                                          <p:val>
                                            <p:strVal val="#ppt_w"/>
                                          </p:val>
                                        </p:tav>
                                      </p:tavLst>
                                    </p:anim>
                                    <p:anim to="" calcmode="lin" valueType="num">
                                      <p:cBhvr>
                                        <p:cTn id="130" dur="500" fill="hold">
                                          <p:stCondLst>
                                            <p:cond delay="0"/>
                                          </p:stCondLst>
                                        </p:cTn>
                                        <p:tgtEl>
                                          <p:spTgt spid="22"/>
                                        </p:tgtEl>
                                        <p:attrNameLst>
                                          <p:attrName>ppt_h</p:attrName>
                                        </p:attrNameLst>
                                      </p:cBhvr>
                                      <p:tavLst>
                                        <p:tav tm="0">
                                          <p:val>
                                            <p:strVal val="#ppt_h*4"/>
                                          </p:val>
                                        </p:tav>
                                        <p:tav tm="100000">
                                          <p:val>
                                            <p:strVal val="#ppt_h"/>
                                          </p:val>
                                        </p:tav>
                                      </p:tavLst>
                                    </p:anim>
                                  </p:childTnLst>
                                </p:cTn>
                              </p:par>
                            </p:childTnLst>
                          </p:cTn>
                        </p:par>
                      </p:childTnLst>
                    </p:cTn>
                  </p:par>
                  <p:par>
                    <p:cTn id="131" fill="hold">
                      <p:stCondLst>
                        <p:cond delay="indefinite"/>
                      </p:stCondLst>
                      <p:childTnLst>
                        <p:par>
                          <p:cTn id="132" fill="hold">
                            <p:stCondLst>
                              <p:cond delay="0"/>
                            </p:stCondLst>
                            <p:childTnLst>
                              <p:par>
                                <p:cTn id="133" presetID="10" presetClass="exit" presetSubtype="0" fill="hold" grpId="1" nodeType="clickEffect">
                                  <p:stCondLst>
                                    <p:cond delay="0"/>
                                  </p:stCondLst>
                                  <p:childTnLst>
                                    <p:animEffect transition="out" filter="fade">
                                      <p:cBhvr>
                                        <p:cTn id="134" dur="500"/>
                                        <p:tgtEl>
                                          <p:spTgt spid="9"/>
                                        </p:tgtEl>
                                      </p:cBhvr>
                                    </p:animEffect>
                                    <p:set>
                                      <p:cBhvr>
                                        <p:cTn id="135" dur="1" fill="hold">
                                          <p:stCondLst>
                                            <p:cond delay="499"/>
                                          </p:stCondLst>
                                        </p:cTn>
                                        <p:tgtEl>
                                          <p:spTgt spid="9"/>
                                        </p:tgtEl>
                                        <p:attrNameLst>
                                          <p:attrName>style.visibility</p:attrName>
                                        </p:attrNameLst>
                                      </p:cBhvr>
                                      <p:to>
                                        <p:strVal val="hidden"/>
                                      </p:to>
                                    </p:set>
                                  </p:childTnLst>
                                </p:cTn>
                              </p:par>
                              <p:par>
                                <p:cTn id="136" presetID="10" presetClass="exit" presetSubtype="0" fill="hold" grpId="1" nodeType="withEffect">
                                  <p:stCondLst>
                                    <p:cond delay="0"/>
                                  </p:stCondLst>
                                  <p:childTnLst>
                                    <p:animEffect transition="out" filter="fade">
                                      <p:cBhvr>
                                        <p:cTn id="137" dur="500"/>
                                        <p:tgtEl>
                                          <p:spTgt spid="18"/>
                                        </p:tgtEl>
                                      </p:cBhvr>
                                    </p:animEffect>
                                    <p:set>
                                      <p:cBhvr>
                                        <p:cTn id="138" dur="1" fill="hold">
                                          <p:stCondLst>
                                            <p:cond delay="499"/>
                                          </p:stCondLst>
                                        </p:cTn>
                                        <p:tgtEl>
                                          <p:spTgt spid="18"/>
                                        </p:tgtEl>
                                        <p:attrNameLst>
                                          <p:attrName>style.visibility</p:attrName>
                                        </p:attrNameLst>
                                      </p:cBhvr>
                                      <p:to>
                                        <p:strVal val="hidden"/>
                                      </p:to>
                                    </p:set>
                                  </p:childTnLst>
                                </p:cTn>
                              </p:par>
                              <p:par>
                                <p:cTn id="139" presetID="10" presetClass="exit" presetSubtype="0" fill="hold" grpId="1" nodeType="withEffect">
                                  <p:stCondLst>
                                    <p:cond delay="0"/>
                                  </p:stCondLst>
                                  <p:childTnLst>
                                    <p:animEffect transition="out" filter="fade">
                                      <p:cBhvr>
                                        <p:cTn id="140" dur="500"/>
                                        <p:tgtEl>
                                          <p:spTgt spid="19"/>
                                        </p:tgtEl>
                                      </p:cBhvr>
                                    </p:animEffect>
                                    <p:set>
                                      <p:cBhvr>
                                        <p:cTn id="141" dur="1" fill="hold">
                                          <p:stCondLst>
                                            <p:cond delay="499"/>
                                          </p:stCondLst>
                                        </p:cTn>
                                        <p:tgtEl>
                                          <p:spTgt spid="19"/>
                                        </p:tgtEl>
                                        <p:attrNameLst>
                                          <p:attrName>style.visibility</p:attrName>
                                        </p:attrNameLst>
                                      </p:cBhvr>
                                      <p:to>
                                        <p:strVal val="hidden"/>
                                      </p:to>
                                    </p:set>
                                  </p:childTnLst>
                                </p:cTn>
                              </p:par>
                              <p:par>
                                <p:cTn id="142" presetID="10" presetClass="exit" presetSubtype="0" fill="hold" grpId="1" nodeType="withEffect">
                                  <p:stCondLst>
                                    <p:cond delay="0"/>
                                  </p:stCondLst>
                                  <p:childTnLst>
                                    <p:animEffect transition="out" filter="fade">
                                      <p:cBhvr>
                                        <p:cTn id="143" dur="500"/>
                                        <p:tgtEl>
                                          <p:spTgt spid="20"/>
                                        </p:tgtEl>
                                      </p:cBhvr>
                                    </p:animEffect>
                                    <p:set>
                                      <p:cBhvr>
                                        <p:cTn id="144" dur="1" fill="hold">
                                          <p:stCondLst>
                                            <p:cond delay="499"/>
                                          </p:stCondLst>
                                        </p:cTn>
                                        <p:tgtEl>
                                          <p:spTgt spid="20"/>
                                        </p:tgtEl>
                                        <p:attrNameLst>
                                          <p:attrName>style.visibility</p:attrName>
                                        </p:attrNameLst>
                                      </p:cBhvr>
                                      <p:to>
                                        <p:strVal val="hidden"/>
                                      </p:to>
                                    </p:set>
                                  </p:childTnLst>
                                </p:cTn>
                              </p:par>
                              <p:par>
                                <p:cTn id="145" presetID="10" presetClass="exit" presetSubtype="0" fill="hold" grpId="1" nodeType="withEffect">
                                  <p:stCondLst>
                                    <p:cond delay="0"/>
                                  </p:stCondLst>
                                  <p:childTnLst>
                                    <p:animEffect transition="out" filter="fade">
                                      <p:cBhvr>
                                        <p:cTn id="146" dur="500"/>
                                        <p:tgtEl>
                                          <p:spTgt spid="15"/>
                                        </p:tgtEl>
                                      </p:cBhvr>
                                    </p:animEffect>
                                    <p:set>
                                      <p:cBhvr>
                                        <p:cTn id="147" dur="1" fill="hold">
                                          <p:stCondLst>
                                            <p:cond delay="499"/>
                                          </p:stCondLst>
                                        </p:cTn>
                                        <p:tgtEl>
                                          <p:spTgt spid="15"/>
                                        </p:tgtEl>
                                        <p:attrNameLst>
                                          <p:attrName>style.visibility</p:attrName>
                                        </p:attrNameLst>
                                      </p:cBhvr>
                                      <p:to>
                                        <p:strVal val="hidden"/>
                                      </p:to>
                                    </p:set>
                                  </p:childTnLst>
                                </p:cTn>
                              </p:par>
                              <p:par>
                                <p:cTn id="148" presetID="10" presetClass="exit" presetSubtype="0" fill="hold" grpId="1" nodeType="withEffect">
                                  <p:stCondLst>
                                    <p:cond delay="0"/>
                                  </p:stCondLst>
                                  <p:childTnLst>
                                    <p:animEffect transition="out" filter="fade">
                                      <p:cBhvr>
                                        <p:cTn id="149" dur="500"/>
                                        <p:tgtEl>
                                          <p:spTgt spid="16"/>
                                        </p:tgtEl>
                                      </p:cBhvr>
                                    </p:animEffect>
                                    <p:set>
                                      <p:cBhvr>
                                        <p:cTn id="150" dur="1" fill="hold">
                                          <p:stCondLst>
                                            <p:cond delay="499"/>
                                          </p:stCondLst>
                                        </p:cTn>
                                        <p:tgtEl>
                                          <p:spTgt spid="16"/>
                                        </p:tgtEl>
                                        <p:attrNameLst>
                                          <p:attrName>style.visibility</p:attrName>
                                        </p:attrNameLst>
                                      </p:cBhvr>
                                      <p:to>
                                        <p:strVal val="hidden"/>
                                      </p:to>
                                    </p:set>
                                  </p:childTnLst>
                                </p:cTn>
                              </p:par>
                              <p:par>
                                <p:cTn id="151" presetID="10" presetClass="exit" presetSubtype="0" fill="hold" grpId="1" nodeType="withEffect">
                                  <p:stCondLst>
                                    <p:cond delay="0"/>
                                  </p:stCondLst>
                                  <p:childTnLst>
                                    <p:animEffect transition="out" filter="fade">
                                      <p:cBhvr>
                                        <p:cTn id="152" dur="500"/>
                                        <p:tgtEl>
                                          <p:spTgt spid="17"/>
                                        </p:tgtEl>
                                      </p:cBhvr>
                                    </p:animEffect>
                                    <p:set>
                                      <p:cBhvr>
                                        <p:cTn id="153" dur="1" fill="hold">
                                          <p:stCondLst>
                                            <p:cond delay="499"/>
                                          </p:stCondLst>
                                        </p:cTn>
                                        <p:tgtEl>
                                          <p:spTgt spid="17"/>
                                        </p:tgtEl>
                                        <p:attrNameLst>
                                          <p:attrName>style.visibility</p:attrName>
                                        </p:attrNameLst>
                                      </p:cBhvr>
                                      <p:to>
                                        <p:strVal val="hidden"/>
                                      </p:to>
                                    </p:set>
                                  </p:childTnLst>
                                </p:cTn>
                              </p:par>
                              <p:par>
                                <p:cTn id="154" presetID="10" presetClass="exit" presetSubtype="0" fill="hold" grpId="1" nodeType="withEffect">
                                  <p:stCondLst>
                                    <p:cond delay="0"/>
                                  </p:stCondLst>
                                  <p:childTnLst>
                                    <p:animEffect transition="out" filter="fade">
                                      <p:cBhvr>
                                        <p:cTn id="155" dur="500"/>
                                        <p:tgtEl>
                                          <p:spTgt spid="22"/>
                                        </p:tgtEl>
                                      </p:cBhvr>
                                    </p:animEffect>
                                    <p:set>
                                      <p:cBhvr>
                                        <p:cTn id="156" dur="1" fill="hold">
                                          <p:stCondLst>
                                            <p:cond delay="499"/>
                                          </p:stCondLst>
                                        </p:cTn>
                                        <p:tgtEl>
                                          <p:spTgt spid="22"/>
                                        </p:tgtEl>
                                        <p:attrNameLst>
                                          <p:attrName>style.visibility</p:attrName>
                                        </p:attrNameLst>
                                      </p:cBhvr>
                                      <p:to>
                                        <p:strVal val="hidden"/>
                                      </p:to>
                                    </p:set>
                                  </p:childTnLst>
                                </p:cTn>
                              </p:par>
                              <p:par>
                                <p:cTn id="157" presetID="10" presetClass="entr" presetSubtype="0" fill="hold" grpId="0" nodeType="withEffect">
                                  <p:stCondLst>
                                    <p:cond delay="0"/>
                                  </p:stCondLst>
                                  <p:childTnLst>
                                    <p:set>
                                      <p:cBhvr>
                                        <p:cTn id="158" dur="1" fill="hold">
                                          <p:stCondLst>
                                            <p:cond delay="0"/>
                                          </p:stCondLst>
                                        </p:cTn>
                                        <p:tgtEl>
                                          <p:spTgt spid="25"/>
                                        </p:tgtEl>
                                        <p:attrNameLst>
                                          <p:attrName>style.visibility</p:attrName>
                                        </p:attrNameLst>
                                      </p:cBhvr>
                                      <p:to>
                                        <p:strVal val="visible"/>
                                      </p:to>
                                    </p:set>
                                    <p:animEffect transition="in" filter="fade">
                                      <p:cBhvr>
                                        <p:cTn id="159" dur="250"/>
                                        <p:tgtEl>
                                          <p:spTgt spid="25"/>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26"/>
                                        </p:tgtEl>
                                        <p:attrNameLst>
                                          <p:attrName>style.visibility</p:attrName>
                                        </p:attrNameLst>
                                      </p:cBhvr>
                                      <p:to>
                                        <p:strVal val="visible"/>
                                      </p:to>
                                    </p:set>
                                    <p:animEffect transition="in" filter="fade">
                                      <p:cBhvr>
                                        <p:cTn id="162" dur="250"/>
                                        <p:tgtEl>
                                          <p:spTgt spid="26"/>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27"/>
                                        </p:tgtEl>
                                        <p:attrNameLst>
                                          <p:attrName>style.visibility</p:attrName>
                                        </p:attrNameLst>
                                      </p:cBhvr>
                                      <p:to>
                                        <p:strVal val="visible"/>
                                      </p:to>
                                    </p:set>
                                    <p:animEffect transition="in" filter="fade">
                                      <p:cBhvr>
                                        <p:cTn id="165" dur="250"/>
                                        <p:tgtEl>
                                          <p:spTgt spid="27"/>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28"/>
                                        </p:tgtEl>
                                        <p:attrNameLst>
                                          <p:attrName>style.visibility</p:attrName>
                                        </p:attrNameLst>
                                      </p:cBhvr>
                                      <p:to>
                                        <p:strVal val="visible"/>
                                      </p:to>
                                    </p:set>
                                    <p:animEffect transition="in" filter="fade">
                                      <p:cBhvr>
                                        <p:cTn id="168" dur="250"/>
                                        <p:tgtEl>
                                          <p:spTgt spid="28"/>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29"/>
                                        </p:tgtEl>
                                        <p:attrNameLst>
                                          <p:attrName>style.visibility</p:attrName>
                                        </p:attrNameLst>
                                      </p:cBhvr>
                                      <p:to>
                                        <p:strVal val="visible"/>
                                      </p:to>
                                    </p:set>
                                    <p:animEffect transition="in" filter="fade">
                                      <p:cBhvr>
                                        <p:cTn id="171" dur="250"/>
                                        <p:tgtEl>
                                          <p:spTgt spid="29"/>
                                        </p:tgtEl>
                                      </p:cBhvr>
                                    </p:animEffect>
                                  </p:childTnLst>
                                </p:cTn>
                              </p:par>
                              <p:par>
                                <p:cTn id="172" presetID="10" presetClass="entr" presetSubtype="0" fill="hold" grpId="0" nodeType="withEffect">
                                  <p:stCondLst>
                                    <p:cond delay="0"/>
                                  </p:stCondLst>
                                  <p:childTnLst>
                                    <p:set>
                                      <p:cBhvr>
                                        <p:cTn id="173" dur="1" fill="hold">
                                          <p:stCondLst>
                                            <p:cond delay="0"/>
                                          </p:stCondLst>
                                        </p:cTn>
                                        <p:tgtEl>
                                          <p:spTgt spid="30"/>
                                        </p:tgtEl>
                                        <p:attrNameLst>
                                          <p:attrName>style.visibility</p:attrName>
                                        </p:attrNameLst>
                                      </p:cBhvr>
                                      <p:to>
                                        <p:strVal val="visible"/>
                                      </p:to>
                                    </p:set>
                                    <p:animEffect transition="in" filter="fade">
                                      <p:cBhvr>
                                        <p:cTn id="174" dur="250"/>
                                        <p:tgtEl>
                                          <p:spTgt spid="30"/>
                                        </p:tgtEl>
                                      </p:cBhvr>
                                    </p:animEffect>
                                  </p:childTnLst>
                                </p:cTn>
                              </p:par>
                              <p:par>
                                <p:cTn id="175" presetID="10" presetClass="entr" presetSubtype="0" fill="hold" grpId="0" nodeType="withEffect">
                                  <p:stCondLst>
                                    <p:cond delay="0"/>
                                  </p:stCondLst>
                                  <p:childTnLst>
                                    <p:set>
                                      <p:cBhvr>
                                        <p:cTn id="176" dur="1" fill="hold">
                                          <p:stCondLst>
                                            <p:cond delay="0"/>
                                          </p:stCondLst>
                                        </p:cTn>
                                        <p:tgtEl>
                                          <p:spTgt spid="31"/>
                                        </p:tgtEl>
                                        <p:attrNameLst>
                                          <p:attrName>style.visibility</p:attrName>
                                        </p:attrNameLst>
                                      </p:cBhvr>
                                      <p:to>
                                        <p:strVal val="visible"/>
                                      </p:to>
                                    </p:set>
                                    <p:animEffect transition="in" filter="fade">
                                      <p:cBhvr>
                                        <p:cTn id="177" dur="250"/>
                                        <p:tgtEl>
                                          <p:spTgt spid="31"/>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fade">
                                      <p:cBhvr>
                                        <p:cTn id="180" dur="250"/>
                                        <p:tgtEl>
                                          <p:spTgt spid="32"/>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33"/>
                                        </p:tgtEl>
                                        <p:attrNameLst>
                                          <p:attrName>style.visibility</p:attrName>
                                        </p:attrNameLst>
                                      </p:cBhvr>
                                      <p:to>
                                        <p:strVal val="visible"/>
                                      </p:to>
                                    </p:set>
                                    <p:animEffect transition="in" filter="fade">
                                      <p:cBhvr>
                                        <p:cTn id="183" dur="250"/>
                                        <p:tgtEl>
                                          <p:spTgt spid="33"/>
                                        </p:tgtEl>
                                      </p:cBhvr>
                                    </p:animEffect>
                                  </p:childTnLst>
                                </p:cTn>
                              </p:par>
                              <p:par>
                                <p:cTn id="184" presetID="10" presetClass="entr" presetSubtype="0" fill="hold" grpId="0" nodeType="withEffect">
                                  <p:stCondLst>
                                    <p:cond delay="0"/>
                                  </p:stCondLst>
                                  <p:childTnLst>
                                    <p:set>
                                      <p:cBhvr>
                                        <p:cTn id="185" dur="1" fill="hold">
                                          <p:stCondLst>
                                            <p:cond delay="0"/>
                                          </p:stCondLst>
                                        </p:cTn>
                                        <p:tgtEl>
                                          <p:spTgt spid="34"/>
                                        </p:tgtEl>
                                        <p:attrNameLst>
                                          <p:attrName>style.visibility</p:attrName>
                                        </p:attrNameLst>
                                      </p:cBhvr>
                                      <p:to>
                                        <p:strVal val="visible"/>
                                      </p:to>
                                    </p:set>
                                    <p:animEffect transition="in" filter="fade">
                                      <p:cBhvr>
                                        <p:cTn id="186" dur="250"/>
                                        <p:tgtEl>
                                          <p:spTgt spid="34"/>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35"/>
                                        </p:tgtEl>
                                        <p:attrNameLst>
                                          <p:attrName>style.visibility</p:attrName>
                                        </p:attrNameLst>
                                      </p:cBhvr>
                                      <p:to>
                                        <p:strVal val="visible"/>
                                      </p:to>
                                    </p:set>
                                    <p:animEffect transition="in" filter="fade">
                                      <p:cBhvr>
                                        <p:cTn id="189" dur="250"/>
                                        <p:tgtEl>
                                          <p:spTgt spid="35"/>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36"/>
                                        </p:tgtEl>
                                        <p:attrNameLst>
                                          <p:attrName>style.visibility</p:attrName>
                                        </p:attrNameLst>
                                      </p:cBhvr>
                                      <p:to>
                                        <p:strVal val="visible"/>
                                      </p:to>
                                    </p:set>
                                    <p:animEffect transition="in" filter="fade">
                                      <p:cBhvr>
                                        <p:cTn id="192" dur="250"/>
                                        <p:tgtEl>
                                          <p:spTgt spid="36"/>
                                        </p:tgtEl>
                                      </p:cBhvr>
                                    </p:animEffect>
                                  </p:childTnLst>
                                </p:cTn>
                              </p:par>
                              <p:par>
                                <p:cTn id="193" presetID="10" presetClass="entr" presetSubtype="0" fill="hold" grpId="0" nodeType="withEffect">
                                  <p:stCondLst>
                                    <p:cond delay="0"/>
                                  </p:stCondLst>
                                  <p:childTnLst>
                                    <p:set>
                                      <p:cBhvr>
                                        <p:cTn id="194" dur="1" fill="hold">
                                          <p:stCondLst>
                                            <p:cond delay="0"/>
                                          </p:stCondLst>
                                        </p:cTn>
                                        <p:tgtEl>
                                          <p:spTgt spid="37"/>
                                        </p:tgtEl>
                                        <p:attrNameLst>
                                          <p:attrName>style.visibility</p:attrName>
                                        </p:attrNameLst>
                                      </p:cBhvr>
                                      <p:to>
                                        <p:strVal val="visible"/>
                                      </p:to>
                                    </p:set>
                                    <p:animEffect transition="in" filter="fade">
                                      <p:cBhvr>
                                        <p:cTn id="195" dur="250"/>
                                        <p:tgtEl>
                                          <p:spTgt spid="37"/>
                                        </p:tgtEl>
                                      </p:cBhvr>
                                    </p:animEffect>
                                  </p:childTnLst>
                                </p:cTn>
                              </p:par>
                              <p:par>
                                <p:cTn id="196" presetID="10" presetClass="entr" presetSubtype="0" fill="hold" grpId="0" nodeType="withEffect">
                                  <p:stCondLst>
                                    <p:cond delay="0"/>
                                  </p:stCondLst>
                                  <p:childTnLst>
                                    <p:set>
                                      <p:cBhvr>
                                        <p:cTn id="197" dur="1" fill="hold">
                                          <p:stCondLst>
                                            <p:cond delay="0"/>
                                          </p:stCondLst>
                                        </p:cTn>
                                        <p:tgtEl>
                                          <p:spTgt spid="38"/>
                                        </p:tgtEl>
                                        <p:attrNameLst>
                                          <p:attrName>style.visibility</p:attrName>
                                        </p:attrNameLst>
                                      </p:cBhvr>
                                      <p:to>
                                        <p:strVal val="visible"/>
                                      </p:to>
                                    </p:set>
                                    <p:animEffect transition="in" filter="fade">
                                      <p:cBhvr>
                                        <p:cTn id="198" dur="250"/>
                                        <p:tgtEl>
                                          <p:spTgt spid="38"/>
                                        </p:tgtEl>
                                      </p:cBhvr>
                                    </p:animEffect>
                                  </p:childTnLst>
                                </p:cTn>
                              </p:par>
                              <p:par>
                                <p:cTn id="199" presetID="42" presetClass="path" presetSubtype="0" accel="50000" decel="50000" fill="hold" grpId="2" nodeType="withEffect">
                                  <p:stCondLst>
                                    <p:cond delay="0"/>
                                  </p:stCondLst>
                                  <p:childTnLst>
                                    <p:animMotion origin="layout" path="M 3.05556E-6 -3.33333E-6 L -0.01233 -0.38611 " pathEditMode="relative" rAng="0" ptsTypes="AA">
                                      <p:cBhvr>
                                        <p:cTn id="200" dur="2000" fill="hold"/>
                                        <p:tgtEl>
                                          <p:spTgt spid="25"/>
                                        </p:tgtEl>
                                        <p:attrNameLst>
                                          <p:attrName>ppt_x</p:attrName>
                                          <p:attrName>ppt_y</p:attrName>
                                        </p:attrNameLst>
                                      </p:cBhvr>
                                      <p:rCtr x="-625" y="-19306"/>
                                    </p:animMotion>
                                  </p:childTnLst>
                                </p:cTn>
                              </p:par>
                              <p:par>
                                <p:cTn id="201" presetID="42" presetClass="path" presetSubtype="0" accel="50000" decel="50000" fill="hold" grpId="2" nodeType="withEffect">
                                  <p:stCondLst>
                                    <p:cond delay="0"/>
                                  </p:stCondLst>
                                  <p:childTnLst>
                                    <p:animMotion origin="layout" path="M 8.33333E-7 2.22222E-6 L -0.60295 -0.2132 " pathEditMode="relative" rAng="0" ptsTypes="AA">
                                      <p:cBhvr>
                                        <p:cTn id="202" dur="2000" fill="hold"/>
                                        <p:tgtEl>
                                          <p:spTgt spid="26"/>
                                        </p:tgtEl>
                                        <p:attrNameLst>
                                          <p:attrName>ppt_x</p:attrName>
                                          <p:attrName>ppt_y</p:attrName>
                                        </p:attrNameLst>
                                      </p:cBhvr>
                                      <p:rCtr x="-30156" y="-10671"/>
                                    </p:animMotion>
                                  </p:childTnLst>
                                </p:cTn>
                              </p:par>
                              <p:par>
                                <p:cTn id="203" presetID="42" presetClass="path" presetSubtype="0" accel="50000" decel="50000" fill="hold" grpId="2" nodeType="withEffect">
                                  <p:stCondLst>
                                    <p:cond delay="0"/>
                                  </p:stCondLst>
                                  <p:childTnLst>
                                    <p:animMotion origin="layout" path="M 3.61111E-6 -1.85185E-6 L 0.25486 -0.29954 " pathEditMode="relative" rAng="0" ptsTypes="AA">
                                      <p:cBhvr>
                                        <p:cTn id="204" dur="2000" fill="hold"/>
                                        <p:tgtEl>
                                          <p:spTgt spid="27"/>
                                        </p:tgtEl>
                                        <p:attrNameLst>
                                          <p:attrName>ppt_x</p:attrName>
                                          <p:attrName>ppt_y</p:attrName>
                                        </p:attrNameLst>
                                      </p:cBhvr>
                                      <p:rCtr x="12743" y="-14977"/>
                                    </p:animMotion>
                                  </p:childTnLst>
                                </p:cTn>
                              </p:par>
                              <p:par>
                                <p:cTn id="205" presetID="42" presetClass="path" presetSubtype="0" accel="50000" decel="50000" fill="hold" grpId="2" nodeType="withEffect">
                                  <p:stCondLst>
                                    <p:cond delay="0"/>
                                  </p:stCondLst>
                                  <p:childTnLst>
                                    <p:animMotion origin="layout" path="M -2.77778E-6 -1.85185E-6 L -0.57656 -0.21342 " pathEditMode="relative" rAng="0" ptsTypes="AA">
                                      <p:cBhvr>
                                        <p:cTn id="206" dur="2000" fill="hold"/>
                                        <p:tgtEl>
                                          <p:spTgt spid="28"/>
                                        </p:tgtEl>
                                        <p:attrNameLst>
                                          <p:attrName>ppt_x</p:attrName>
                                          <p:attrName>ppt_y</p:attrName>
                                        </p:attrNameLst>
                                      </p:cBhvr>
                                      <p:rCtr x="-28837" y="-10671"/>
                                    </p:animMotion>
                                  </p:childTnLst>
                                </p:cTn>
                              </p:par>
                              <p:par>
                                <p:cTn id="207" presetID="42" presetClass="path" presetSubtype="0" accel="50000" decel="50000" fill="hold" grpId="2" nodeType="withEffect">
                                  <p:stCondLst>
                                    <p:cond delay="0"/>
                                  </p:stCondLst>
                                  <p:childTnLst>
                                    <p:animMotion origin="layout" path="M -1.66667E-6 4.07407E-6 L 0.27726 -0.3 " pathEditMode="relative" rAng="0" ptsTypes="AA">
                                      <p:cBhvr>
                                        <p:cTn id="208" dur="2000" fill="hold"/>
                                        <p:tgtEl>
                                          <p:spTgt spid="29"/>
                                        </p:tgtEl>
                                        <p:attrNameLst>
                                          <p:attrName>ppt_x</p:attrName>
                                          <p:attrName>ppt_y</p:attrName>
                                        </p:attrNameLst>
                                      </p:cBhvr>
                                      <p:rCtr x="13854" y="-15000"/>
                                    </p:animMotion>
                                  </p:childTnLst>
                                </p:cTn>
                              </p:par>
                              <p:par>
                                <p:cTn id="209" presetID="42" presetClass="path" presetSubtype="0" accel="50000" decel="50000" fill="hold" grpId="2" nodeType="withEffect">
                                  <p:stCondLst>
                                    <p:cond delay="0"/>
                                  </p:stCondLst>
                                  <p:childTnLst>
                                    <p:animMotion origin="layout" path="M 1.94444E-6 -2.96296E-6 L 0.15642 -0.21342 " pathEditMode="relative" rAng="0" ptsTypes="AA">
                                      <p:cBhvr>
                                        <p:cTn id="210" dur="2000" fill="hold"/>
                                        <p:tgtEl>
                                          <p:spTgt spid="32"/>
                                        </p:tgtEl>
                                        <p:attrNameLst>
                                          <p:attrName>ppt_x</p:attrName>
                                          <p:attrName>ppt_y</p:attrName>
                                        </p:attrNameLst>
                                      </p:cBhvr>
                                      <p:rCtr x="7813" y="-10671"/>
                                    </p:animMotion>
                                  </p:childTnLst>
                                </p:cTn>
                              </p:par>
                              <p:par>
                                <p:cTn id="211" presetID="42" presetClass="path" presetSubtype="0" accel="50000" decel="50000" fill="hold" grpId="2" nodeType="withEffect">
                                  <p:stCondLst>
                                    <p:cond delay="0"/>
                                  </p:stCondLst>
                                  <p:childTnLst>
                                    <p:animMotion origin="layout" path="M 0 -4.44444E-6 L -0.05399 -0.21319 " pathEditMode="relative" rAng="0" ptsTypes="AA">
                                      <p:cBhvr>
                                        <p:cTn id="212" dur="2000" fill="hold"/>
                                        <p:tgtEl>
                                          <p:spTgt spid="30"/>
                                        </p:tgtEl>
                                        <p:attrNameLst>
                                          <p:attrName>ppt_x</p:attrName>
                                          <p:attrName>ppt_y</p:attrName>
                                        </p:attrNameLst>
                                      </p:cBhvr>
                                      <p:rCtr x="-2708" y="-10671"/>
                                    </p:animMotion>
                                  </p:childTnLst>
                                </p:cTn>
                              </p:par>
                              <p:par>
                                <p:cTn id="213" presetID="42" presetClass="path" presetSubtype="0" accel="50000" decel="50000" fill="hold" grpId="2" nodeType="withEffect">
                                  <p:stCondLst>
                                    <p:cond delay="0"/>
                                  </p:stCondLst>
                                  <p:childTnLst>
                                    <p:animMotion origin="layout" path="M 2.5E-6 -1.48148E-6 L 0.16996 -0.21227 " pathEditMode="relative" rAng="0" ptsTypes="AA">
                                      <p:cBhvr>
                                        <p:cTn id="214" dur="2000" fill="hold"/>
                                        <p:tgtEl>
                                          <p:spTgt spid="31"/>
                                        </p:tgtEl>
                                        <p:attrNameLst>
                                          <p:attrName>ppt_x</p:attrName>
                                          <p:attrName>ppt_y</p:attrName>
                                        </p:attrNameLst>
                                      </p:cBhvr>
                                      <p:rCtr x="8490" y="-10625"/>
                                    </p:animMotion>
                                  </p:childTnLst>
                                </p:cTn>
                              </p:par>
                              <p:par>
                                <p:cTn id="215" presetID="42" presetClass="path" presetSubtype="0" accel="50000" decel="50000" fill="hold" grpId="2" nodeType="withEffect">
                                  <p:stCondLst>
                                    <p:cond delay="0"/>
                                  </p:stCondLst>
                                  <p:childTnLst>
                                    <p:animMotion origin="layout" path="M 1.11111E-6 -1.48148E-6 L -0.33264 -0.04051 " pathEditMode="relative" rAng="0" ptsTypes="AA">
                                      <p:cBhvr>
                                        <p:cTn id="216" dur="2000" fill="hold"/>
                                        <p:tgtEl>
                                          <p:spTgt spid="33"/>
                                        </p:tgtEl>
                                        <p:attrNameLst>
                                          <p:attrName>ppt_x</p:attrName>
                                          <p:attrName>ppt_y</p:attrName>
                                        </p:attrNameLst>
                                      </p:cBhvr>
                                      <p:rCtr x="-16632" y="-2037"/>
                                    </p:animMotion>
                                  </p:childTnLst>
                                </p:cTn>
                              </p:par>
                              <p:par>
                                <p:cTn id="217" presetID="42" presetClass="path" presetSubtype="0" accel="50000" decel="50000" fill="hold" grpId="2" nodeType="withEffect">
                                  <p:stCondLst>
                                    <p:cond delay="0"/>
                                  </p:stCondLst>
                                  <p:childTnLst>
                                    <p:animMotion origin="layout" path="M -4.16667E-6 2.96296E-6 L 0.45365 -0.12639 " pathEditMode="relative" rAng="0" ptsTypes="AA">
                                      <p:cBhvr>
                                        <p:cTn id="218" dur="2000" fill="hold"/>
                                        <p:tgtEl>
                                          <p:spTgt spid="34"/>
                                        </p:tgtEl>
                                        <p:attrNameLst>
                                          <p:attrName>ppt_x</p:attrName>
                                          <p:attrName>ppt_y</p:attrName>
                                        </p:attrNameLst>
                                      </p:cBhvr>
                                      <p:rCtr x="22674" y="-6319"/>
                                    </p:animMotion>
                                  </p:childTnLst>
                                </p:cTn>
                              </p:par>
                              <p:par>
                                <p:cTn id="219" presetID="42" presetClass="path" presetSubtype="0" accel="50000" decel="50000" fill="hold" grpId="2" nodeType="withEffect">
                                  <p:stCondLst>
                                    <p:cond delay="0"/>
                                  </p:stCondLst>
                                  <p:childTnLst>
                                    <p:animMotion origin="layout" path="M -4.44444E-6 1.48148E-6 L -0.18524 0.04653 " pathEditMode="relative" rAng="0" ptsTypes="AA">
                                      <p:cBhvr>
                                        <p:cTn id="220" dur="2000" fill="hold"/>
                                        <p:tgtEl>
                                          <p:spTgt spid="35"/>
                                        </p:tgtEl>
                                        <p:attrNameLst>
                                          <p:attrName>ppt_x</p:attrName>
                                          <p:attrName>ppt_y</p:attrName>
                                        </p:attrNameLst>
                                      </p:cBhvr>
                                      <p:rCtr x="-9271" y="2315"/>
                                    </p:animMotion>
                                  </p:childTnLst>
                                </p:cTn>
                              </p:par>
                              <p:par>
                                <p:cTn id="221" presetID="42" presetClass="path" presetSubtype="0" accel="50000" decel="50000" fill="hold" grpId="2" nodeType="withEffect">
                                  <p:stCondLst>
                                    <p:cond delay="0"/>
                                  </p:stCondLst>
                                  <p:childTnLst>
                                    <p:animMotion origin="layout" path="M 5.55556E-7 2.96296E-6 L -0.18576 0.04699 " pathEditMode="relative" rAng="0" ptsTypes="AA">
                                      <p:cBhvr>
                                        <p:cTn id="222" dur="2000" fill="hold"/>
                                        <p:tgtEl>
                                          <p:spTgt spid="37"/>
                                        </p:tgtEl>
                                        <p:attrNameLst>
                                          <p:attrName>ppt_x</p:attrName>
                                          <p:attrName>ppt_y</p:attrName>
                                        </p:attrNameLst>
                                      </p:cBhvr>
                                      <p:rCtr x="-9288" y="2338"/>
                                    </p:animMotion>
                                  </p:childTnLst>
                                </p:cTn>
                              </p:par>
                              <p:par>
                                <p:cTn id="223" presetID="42" presetClass="path" presetSubtype="0" accel="50000" decel="50000" fill="hold" grpId="2" nodeType="withEffect">
                                  <p:stCondLst>
                                    <p:cond delay="0"/>
                                  </p:stCondLst>
                                  <p:childTnLst>
                                    <p:animMotion origin="layout" path="M -1.38889E-6 -2.59259E-6 L 0.50608 -0.04004 " pathEditMode="relative" rAng="0" ptsTypes="AA">
                                      <p:cBhvr>
                                        <p:cTn id="224" dur="2000" fill="hold"/>
                                        <p:tgtEl>
                                          <p:spTgt spid="38"/>
                                        </p:tgtEl>
                                        <p:attrNameLst>
                                          <p:attrName>ppt_x</p:attrName>
                                          <p:attrName>ppt_y</p:attrName>
                                        </p:attrNameLst>
                                      </p:cBhvr>
                                      <p:rCtr x="25295" y="-2014"/>
                                    </p:animMotion>
                                  </p:childTnLst>
                                </p:cTn>
                              </p:par>
                              <p:par>
                                <p:cTn id="225" presetID="42" presetClass="path" presetSubtype="0" accel="50000" decel="50000" fill="hold" grpId="2" nodeType="withEffect">
                                  <p:stCondLst>
                                    <p:cond delay="0"/>
                                  </p:stCondLst>
                                  <p:childTnLst>
                                    <p:animMotion origin="layout" path="M -1.66667E-6 4.44444E-6 L -0.69791 -0.73357 " pathEditMode="relative" rAng="0" ptsTypes="AA">
                                      <p:cBhvr>
                                        <p:cTn id="226" dur="2000" fill="hold"/>
                                        <p:tgtEl>
                                          <p:spTgt spid="36"/>
                                        </p:tgtEl>
                                        <p:attrNameLst>
                                          <p:attrName>ppt_x</p:attrName>
                                          <p:attrName>ppt_y</p:attrName>
                                        </p:attrNameLst>
                                      </p:cBhvr>
                                      <p:rCtr x="-34896" y="-36690"/>
                                    </p:animMotion>
                                  </p:childTnLst>
                                </p:cTn>
                              </p:par>
                              <p:par>
                                <p:cTn id="227" presetID="10" presetClass="exit" presetSubtype="0" fill="hold" grpId="1" nodeType="withEffect">
                                  <p:stCondLst>
                                    <p:cond delay="0"/>
                                  </p:stCondLst>
                                  <p:childTnLst>
                                    <p:animEffect transition="out" filter="fade">
                                      <p:cBhvr>
                                        <p:cTn id="228" dur="1250"/>
                                        <p:tgtEl>
                                          <p:spTgt spid="8"/>
                                        </p:tgtEl>
                                      </p:cBhvr>
                                    </p:animEffect>
                                    <p:set>
                                      <p:cBhvr>
                                        <p:cTn id="229" dur="1" fill="hold">
                                          <p:stCondLst>
                                            <p:cond delay="1249"/>
                                          </p:stCondLst>
                                        </p:cTn>
                                        <p:tgtEl>
                                          <p:spTgt spid="8"/>
                                        </p:tgtEl>
                                        <p:attrNameLst>
                                          <p:attrName>style.visibility</p:attrName>
                                        </p:attrNameLst>
                                      </p:cBhvr>
                                      <p:to>
                                        <p:strVal val="hidden"/>
                                      </p:to>
                                    </p:set>
                                  </p:childTnLst>
                                </p:cTn>
                              </p:par>
                            </p:childTnLst>
                          </p:cTn>
                        </p:par>
                        <p:par>
                          <p:cTn id="230" fill="hold">
                            <p:stCondLst>
                              <p:cond delay="2000"/>
                            </p:stCondLst>
                            <p:childTnLst>
                              <p:par>
                                <p:cTn id="231" presetID="10" presetClass="entr" presetSubtype="0" fill="hold" grpId="0" nodeType="afterEffect">
                                  <p:stCondLst>
                                    <p:cond delay="0"/>
                                  </p:stCondLst>
                                  <p:childTnLst>
                                    <p:set>
                                      <p:cBhvr>
                                        <p:cTn id="232" dur="1" fill="hold">
                                          <p:stCondLst>
                                            <p:cond delay="0"/>
                                          </p:stCondLst>
                                        </p:cTn>
                                        <p:tgtEl>
                                          <p:spTgt spid="24"/>
                                        </p:tgtEl>
                                        <p:attrNameLst>
                                          <p:attrName>style.visibility</p:attrName>
                                        </p:attrNameLst>
                                      </p:cBhvr>
                                      <p:to>
                                        <p:strVal val="visible"/>
                                      </p:to>
                                    </p:set>
                                    <p:animEffect transition="in" filter="fade">
                                      <p:cBhvr>
                                        <p:cTn id="233" dur="250"/>
                                        <p:tgtEl>
                                          <p:spTgt spid="24"/>
                                        </p:tgtEl>
                                      </p:cBhvr>
                                    </p:animEffect>
                                  </p:childTnLst>
                                </p:cTn>
                              </p:par>
                              <p:par>
                                <p:cTn id="234" presetID="10" presetClass="exit" presetSubtype="0" fill="hold" grpId="1" nodeType="withEffect">
                                  <p:stCondLst>
                                    <p:cond delay="0"/>
                                  </p:stCondLst>
                                  <p:childTnLst>
                                    <p:animEffect transition="out" filter="fade">
                                      <p:cBhvr>
                                        <p:cTn id="235" dur="500"/>
                                        <p:tgtEl>
                                          <p:spTgt spid="25"/>
                                        </p:tgtEl>
                                      </p:cBhvr>
                                    </p:animEffect>
                                    <p:set>
                                      <p:cBhvr>
                                        <p:cTn id="236" dur="1" fill="hold">
                                          <p:stCondLst>
                                            <p:cond delay="499"/>
                                          </p:stCondLst>
                                        </p:cTn>
                                        <p:tgtEl>
                                          <p:spTgt spid="25"/>
                                        </p:tgtEl>
                                        <p:attrNameLst>
                                          <p:attrName>style.visibility</p:attrName>
                                        </p:attrNameLst>
                                      </p:cBhvr>
                                      <p:to>
                                        <p:strVal val="hidden"/>
                                      </p:to>
                                    </p:set>
                                  </p:childTnLst>
                                </p:cTn>
                              </p:par>
                              <p:par>
                                <p:cTn id="237" presetID="10" presetClass="exit" presetSubtype="0" fill="hold" grpId="1" nodeType="withEffect">
                                  <p:stCondLst>
                                    <p:cond delay="0"/>
                                  </p:stCondLst>
                                  <p:childTnLst>
                                    <p:animEffect transition="out" filter="fade">
                                      <p:cBhvr>
                                        <p:cTn id="238" dur="500"/>
                                        <p:tgtEl>
                                          <p:spTgt spid="26"/>
                                        </p:tgtEl>
                                      </p:cBhvr>
                                    </p:animEffect>
                                    <p:set>
                                      <p:cBhvr>
                                        <p:cTn id="239" dur="1" fill="hold">
                                          <p:stCondLst>
                                            <p:cond delay="499"/>
                                          </p:stCondLst>
                                        </p:cTn>
                                        <p:tgtEl>
                                          <p:spTgt spid="26"/>
                                        </p:tgtEl>
                                        <p:attrNameLst>
                                          <p:attrName>style.visibility</p:attrName>
                                        </p:attrNameLst>
                                      </p:cBhvr>
                                      <p:to>
                                        <p:strVal val="hidden"/>
                                      </p:to>
                                    </p:set>
                                  </p:childTnLst>
                                </p:cTn>
                              </p:par>
                              <p:par>
                                <p:cTn id="240" presetID="10" presetClass="exit" presetSubtype="0" fill="hold" grpId="1" nodeType="withEffect">
                                  <p:stCondLst>
                                    <p:cond delay="0"/>
                                  </p:stCondLst>
                                  <p:childTnLst>
                                    <p:animEffect transition="out" filter="fade">
                                      <p:cBhvr>
                                        <p:cTn id="241" dur="500"/>
                                        <p:tgtEl>
                                          <p:spTgt spid="27"/>
                                        </p:tgtEl>
                                      </p:cBhvr>
                                    </p:animEffect>
                                    <p:set>
                                      <p:cBhvr>
                                        <p:cTn id="242" dur="1" fill="hold">
                                          <p:stCondLst>
                                            <p:cond delay="499"/>
                                          </p:stCondLst>
                                        </p:cTn>
                                        <p:tgtEl>
                                          <p:spTgt spid="27"/>
                                        </p:tgtEl>
                                        <p:attrNameLst>
                                          <p:attrName>style.visibility</p:attrName>
                                        </p:attrNameLst>
                                      </p:cBhvr>
                                      <p:to>
                                        <p:strVal val="hidden"/>
                                      </p:to>
                                    </p:set>
                                  </p:childTnLst>
                                </p:cTn>
                              </p:par>
                              <p:par>
                                <p:cTn id="243" presetID="10" presetClass="exit" presetSubtype="0" fill="hold" grpId="1" nodeType="withEffect">
                                  <p:stCondLst>
                                    <p:cond delay="0"/>
                                  </p:stCondLst>
                                  <p:childTnLst>
                                    <p:animEffect transition="out" filter="fade">
                                      <p:cBhvr>
                                        <p:cTn id="244" dur="500"/>
                                        <p:tgtEl>
                                          <p:spTgt spid="28"/>
                                        </p:tgtEl>
                                      </p:cBhvr>
                                    </p:animEffect>
                                    <p:set>
                                      <p:cBhvr>
                                        <p:cTn id="245" dur="1" fill="hold">
                                          <p:stCondLst>
                                            <p:cond delay="499"/>
                                          </p:stCondLst>
                                        </p:cTn>
                                        <p:tgtEl>
                                          <p:spTgt spid="28"/>
                                        </p:tgtEl>
                                        <p:attrNameLst>
                                          <p:attrName>style.visibility</p:attrName>
                                        </p:attrNameLst>
                                      </p:cBhvr>
                                      <p:to>
                                        <p:strVal val="hidden"/>
                                      </p:to>
                                    </p:set>
                                  </p:childTnLst>
                                </p:cTn>
                              </p:par>
                              <p:par>
                                <p:cTn id="246" presetID="10" presetClass="exit" presetSubtype="0" fill="hold" grpId="1" nodeType="withEffect">
                                  <p:stCondLst>
                                    <p:cond delay="0"/>
                                  </p:stCondLst>
                                  <p:childTnLst>
                                    <p:animEffect transition="out" filter="fade">
                                      <p:cBhvr>
                                        <p:cTn id="247" dur="500"/>
                                        <p:tgtEl>
                                          <p:spTgt spid="29"/>
                                        </p:tgtEl>
                                      </p:cBhvr>
                                    </p:animEffect>
                                    <p:set>
                                      <p:cBhvr>
                                        <p:cTn id="248" dur="1" fill="hold">
                                          <p:stCondLst>
                                            <p:cond delay="499"/>
                                          </p:stCondLst>
                                        </p:cTn>
                                        <p:tgtEl>
                                          <p:spTgt spid="29"/>
                                        </p:tgtEl>
                                        <p:attrNameLst>
                                          <p:attrName>style.visibility</p:attrName>
                                        </p:attrNameLst>
                                      </p:cBhvr>
                                      <p:to>
                                        <p:strVal val="hidden"/>
                                      </p:to>
                                    </p:set>
                                  </p:childTnLst>
                                </p:cTn>
                              </p:par>
                              <p:par>
                                <p:cTn id="249" presetID="10" presetClass="exit" presetSubtype="0" fill="hold" grpId="1" nodeType="withEffect">
                                  <p:stCondLst>
                                    <p:cond delay="0"/>
                                  </p:stCondLst>
                                  <p:childTnLst>
                                    <p:animEffect transition="out" filter="fade">
                                      <p:cBhvr>
                                        <p:cTn id="250" dur="500"/>
                                        <p:tgtEl>
                                          <p:spTgt spid="30"/>
                                        </p:tgtEl>
                                      </p:cBhvr>
                                    </p:animEffect>
                                    <p:set>
                                      <p:cBhvr>
                                        <p:cTn id="251" dur="1" fill="hold">
                                          <p:stCondLst>
                                            <p:cond delay="499"/>
                                          </p:stCondLst>
                                        </p:cTn>
                                        <p:tgtEl>
                                          <p:spTgt spid="30"/>
                                        </p:tgtEl>
                                        <p:attrNameLst>
                                          <p:attrName>style.visibility</p:attrName>
                                        </p:attrNameLst>
                                      </p:cBhvr>
                                      <p:to>
                                        <p:strVal val="hidden"/>
                                      </p:to>
                                    </p:set>
                                  </p:childTnLst>
                                </p:cTn>
                              </p:par>
                              <p:par>
                                <p:cTn id="252" presetID="10" presetClass="exit" presetSubtype="0" fill="hold" grpId="1" nodeType="withEffect">
                                  <p:stCondLst>
                                    <p:cond delay="0"/>
                                  </p:stCondLst>
                                  <p:childTnLst>
                                    <p:animEffect transition="out" filter="fade">
                                      <p:cBhvr>
                                        <p:cTn id="253" dur="500"/>
                                        <p:tgtEl>
                                          <p:spTgt spid="31"/>
                                        </p:tgtEl>
                                      </p:cBhvr>
                                    </p:animEffect>
                                    <p:set>
                                      <p:cBhvr>
                                        <p:cTn id="254" dur="1" fill="hold">
                                          <p:stCondLst>
                                            <p:cond delay="499"/>
                                          </p:stCondLst>
                                        </p:cTn>
                                        <p:tgtEl>
                                          <p:spTgt spid="31"/>
                                        </p:tgtEl>
                                        <p:attrNameLst>
                                          <p:attrName>style.visibility</p:attrName>
                                        </p:attrNameLst>
                                      </p:cBhvr>
                                      <p:to>
                                        <p:strVal val="hidden"/>
                                      </p:to>
                                    </p:set>
                                  </p:childTnLst>
                                </p:cTn>
                              </p:par>
                              <p:par>
                                <p:cTn id="255" presetID="10" presetClass="exit" presetSubtype="0" fill="hold" grpId="1" nodeType="withEffect">
                                  <p:stCondLst>
                                    <p:cond delay="0"/>
                                  </p:stCondLst>
                                  <p:childTnLst>
                                    <p:animEffect transition="out" filter="fade">
                                      <p:cBhvr>
                                        <p:cTn id="256" dur="500"/>
                                        <p:tgtEl>
                                          <p:spTgt spid="32"/>
                                        </p:tgtEl>
                                      </p:cBhvr>
                                    </p:animEffect>
                                    <p:set>
                                      <p:cBhvr>
                                        <p:cTn id="257" dur="1" fill="hold">
                                          <p:stCondLst>
                                            <p:cond delay="499"/>
                                          </p:stCondLst>
                                        </p:cTn>
                                        <p:tgtEl>
                                          <p:spTgt spid="32"/>
                                        </p:tgtEl>
                                        <p:attrNameLst>
                                          <p:attrName>style.visibility</p:attrName>
                                        </p:attrNameLst>
                                      </p:cBhvr>
                                      <p:to>
                                        <p:strVal val="hidden"/>
                                      </p:to>
                                    </p:set>
                                  </p:childTnLst>
                                </p:cTn>
                              </p:par>
                              <p:par>
                                <p:cTn id="258" presetID="10" presetClass="exit" presetSubtype="0" fill="hold" grpId="1" nodeType="withEffect">
                                  <p:stCondLst>
                                    <p:cond delay="0"/>
                                  </p:stCondLst>
                                  <p:childTnLst>
                                    <p:animEffect transition="out" filter="fade">
                                      <p:cBhvr>
                                        <p:cTn id="259" dur="500"/>
                                        <p:tgtEl>
                                          <p:spTgt spid="33"/>
                                        </p:tgtEl>
                                      </p:cBhvr>
                                    </p:animEffect>
                                    <p:set>
                                      <p:cBhvr>
                                        <p:cTn id="260" dur="1" fill="hold">
                                          <p:stCondLst>
                                            <p:cond delay="499"/>
                                          </p:stCondLst>
                                        </p:cTn>
                                        <p:tgtEl>
                                          <p:spTgt spid="33"/>
                                        </p:tgtEl>
                                        <p:attrNameLst>
                                          <p:attrName>style.visibility</p:attrName>
                                        </p:attrNameLst>
                                      </p:cBhvr>
                                      <p:to>
                                        <p:strVal val="hidden"/>
                                      </p:to>
                                    </p:set>
                                  </p:childTnLst>
                                </p:cTn>
                              </p:par>
                              <p:par>
                                <p:cTn id="261" presetID="10" presetClass="exit" presetSubtype="0" fill="hold" grpId="1" nodeType="withEffect">
                                  <p:stCondLst>
                                    <p:cond delay="0"/>
                                  </p:stCondLst>
                                  <p:childTnLst>
                                    <p:animEffect transition="out" filter="fade">
                                      <p:cBhvr>
                                        <p:cTn id="262" dur="500"/>
                                        <p:tgtEl>
                                          <p:spTgt spid="34"/>
                                        </p:tgtEl>
                                      </p:cBhvr>
                                    </p:animEffect>
                                    <p:set>
                                      <p:cBhvr>
                                        <p:cTn id="263" dur="1" fill="hold">
                                          <p:stCondLst>
                                            <p:cond delay="499"/>
                                          </p:stCondLst>
                                        </p:cTn>
                                        <p:tgtEl>
                                          <p:spTgt spid="34"/>
                                        </p:tgtEl>
                                        <p:attrNameLst>
                                          <p:attrName>style.visibility</p:attrName>
                                        </p:attrNameLst>
                                      </p:cBhvr>
                                      <p:to>
                                        <p:strVal val="hidden"/>
                                      </p:to>
                                    </p:set>
                                  </p:childTnLst>
                                </p:cTn>
                              </p:par>
                              <p:par>
                                <p:cTn id="264" presetID="10" presetClass="exit" presetSubtype="0" fill="hold" grpId="1" nodeType="withEffect">
                                  <p:stCondLst>
                                    <p:cond delay="0"/>
                                  </p:stCondLst>
                                  <p:childTnLst>
                                    <p:animEffect transition="out" filter="fade">
                                      <p:cBhvr>
                                        <p:cTn id="265" dur="500"/>
                                        <p:tgtEl>
                                          <p:spTgt spid="36"/>
                                        </p:tgtEl>
                                      </p:cBhvr>
                                    </p:animEffect>
                                    <p:set>
                                      <p:cBhvr>
                                        <p:cTn id="266" dur="1" fill="hold">
                                          <p:stCondLst>
                                            <p:cond delay="499"/>
                                          </p:stCondLst>
                                        </p:cTn>
                                        <p:tgtEl>
                                          <p:spTgt spid="36"/>
                                        </p:tgtEl>
                                        <p:attrNameLst>
                                          <p:attrName>style.visibility</p:attrName>
                                        </p:attrNameLst>
                                      </p:cBhvr>
                                      <p:to>
                                        <p:strVal val="hidden"/>
                                      </p:to>
                                    </p:set>
                                  </p:childTnLst>
                                </p:cTn>
                              </p:par>
                              <p:par>
                                <p:cTn id="267" presetID="10" presetClass="exit" presetSubtype="0" fill="hold" grpId="1" nodeType="withEffect">
                                  <p:stCondLst>
                                    <p:cond delay="0"/>
                                  </p:stCondLst>
                                  <p:childTnLst>
                                    <p:animEffect transition="out" filter="fade">
                                      <p:cBhvr>
                                        <p:cTn id="268" dur="500"/>
                                        <p:tgtEl>
                                          <p:spTgt spid="35"/>
                                        </p:tgtEl>
                                      </p:cBhvr>
                                    </p:animEffect>
                                    <p:set>
                                      <p:cBhvr>
                                        <p:cTn id="269" dur="1" fill="hold">
                                          <p:stCondLst>
                                            <p:cond delay="499"/>
                                          </p:stCondLst>
                                        </p:cTn>
                                        <p:tgtEl>
                                          <p:spTgt spid="35"/>
                                        </p:tgtEl>
                                        <p:attrNameLst>
                                          <p:attrName>style.visibility</p:attrName>
                                        </p:attrNameLst>
                                      </p:cBhvr>
                                      <p:to>
                                        <p:strVal val="hidden"/>
                                      </p:to>
                                    </p:set>
                                  </p:childTnLst>
                                </p:cTn>
                              </p:par>
                              <p:par>
                                <p:cTn id="270" presetID="10" presetClass="exit" presetSubtype="0" fill="hold" grpId="1" nodeType="withEffect">
                                  <p:stCondLst>
                                    <p:cond delay="0"/>
                                  </p:stCondLst>
                                  <p:childTnLst>
                                    <p:animEffect transition="out" filter="fade">
                                      <p:cBhvr>
                                        <p:cTn id="271" dur="500"/>
                                        <p:tgtEl>
                                          <p:spTgt spid="37"/>
                                        </p:tgtEl>
                                      </p:cBhvr>
                                    </p:animEffect>
                                    <p:set>
                                      <p:cBhvr>
                                        <p:cTn id="272" dur="1" fill="hold">
                                          <p:stCondLst>
                                            <p:cond delay="499"/>
                                          </p:stCondLst>
                                        </p:cTn>
                                        <p:tgtEl>
                                          <p:spTgt spid="37"/>
                                        </p:tgtEl>
                                        <p:attrNameLst>
                                          <p:attrName>style.visibility</p:attrName>
                                        </p:attrNameLst>
                                      </p:cBhvr>
                                      <p:to>
                                        <p:strVal val="hidden"/>
                                      </p:to>
                                    </p:set>
                                  </p:childTnLst>
                                </p:cTn>
                              </p:par>
                              <p:par>
                                <p:cTn id="273" presetID="10" presetClass="exit" presetSubtype="0" fill="hold" grpId="1" nodeType="withEffect">
                                  <p:stCondLst>
                                    <p:cond delay="0"/>
                                  </p:stCondLst>
                                  <p:childTnLst>
                                    <p:animEffect transition="out" filter="fade">
                                      <p:cBhvr>
                                        <p:cTn id="274" dur="500"/>
                                        <p:tgtEl>
                                          <p:spTgt spid="38"/>
                                        </p:tgtEl>
                                      </p:cBhvr>
                                    </p:animEffect>
                                    <p:set>
                                      <p:cBhvr>
                                        <p:cTn id="275" dur="1" fill="hold">
                                          <p:stCondLst>
                                            <p:cond delay="499"/>
                                          </p:stCondLst>
                                        </p:cTn>
                                        <p:tgtEl>
                                          <p:spTgt spid="38"/>
                                        </p:tgtEl>
                                        <p:attrNameLst>
                                          <p:attrName>style.visibility</p:attrName>
                                        </p:attrNameLst>
                                      </p:cBhvr>
                                      <p:to>
                                        <p:strVal val="hidden"/>
                                      </p:to>
                                    </p:set>
                                  </p:childTnLst>
                                </p:cTn>
                              </p:par>
                            </p:childTnLst>
                          </p:cTn>
                        </p:par>
                        <p:par>
                          <p:cTn id="276" fill="hold">
                            <p:stCondLst>
                              <p:cond delay="2500"/>
                            </p:stCondLst>
                            <p:childTnLst>
                              <p:par>
                                <p:cTn id="277" presetID="0" presetClass="entr" presetSubtype="0" fill="hold" grpId="0" nodeType="afterEffect">
                                  <p:stCondLst>
                                    <p:cond delay="0"/>
                                  </p:stCondLst>
                                  <p:childTnLst>
                                    <p:set>
                                      <p:cBhvr>
                                        <p:cTn id="278" dur="1" fill="hold">
                                          <p:stCondLst>
                                            <p:cond delay="0"/>
                                          </p:stCondLst>
                                        </p:cTn>
                                        <p:tgtEl>
                                          <p:spTgt spid="45"/>
                                        </p:tgtEl>
                                        <p:attrNameLst>
                                          <p:attrName>style.visibility</p:attrName>
                                        </p:attrNameLst>
                                      </p:cBhvr>
                                      <p:to>
                                        <p:strVal val="visible"/>
                                      </p:to>
                                    </p:set>
                                    <p:animEffect transition="in" filter="dissolve">
                                      <p:cBhvr>
                                        <p:cTn id="279" dur="500">
                                          <p:stCondLst>
                                            <p:cond delay="0"/>
                                          </p:stCondLst>
                                        </p:cTn>
                                        <p:tgtEl>
                                          <p:spTgt spid="45"/>
                                        </p:tgtEl>
                                      </p:cBhvr>
                                    </p:animEffect>
                                    <p:anim to="" calcmode="lin" valueType="num">
                                      <p:cBhvr>
                                        <p:cTn id="280" dur="500" fill="hold">
                                          <p:stCondLst>
                                            <p:cond delay="0"/>
                                          </p:stCondLst>
                                        </p:cTn>
                                        <p:tgtEl>
                                          <p:spTgt spid="45"/>
                                        </p:tgtEl>
                                        <p:attrNameLst>
                                          <p:attrName>ppt_w</p:attrName>
                                        </p:attrNameLst>
                                      </p:cBhvr>
                                      <p:tavLst>
                                        <p:tav tm="0">
                                          <p:val>
                                            <p:strVal val="#ppt_w*4"/>
                                          </p:val>
                                        </p:tav>
                                        <p:tav tm="100000">
                                          <p:val>
                                            <p:strVal val="#ppt_w"/>
                                          </p:val>
                                        </p:tav>
                                      </p:tavLst>
                                    </p:anim>
                                    <p:anim to="" calcmode="lin" valueType="num">
                                      <p:cBhvr>
                                        <p:cTn id="281" dur="500" fill="hold">
                                          <p:stCondLst>
                                            <p:cond delay="0"/>
                                          </p:stCondLst>
                                        </p:cTn>
                                        <p:tgtEl>
                                          <p:spTgt spid="45"/>
                                        </p:tgtEl>
                                        <p:attrNameLst>
                                          <p:attrName>ppt_h</p:attrName>
                                        </p:attrNameLst>
                                      </p:cBhvr>
                                      <p:tavLst>
                                        <p:tav tm="0">
                                          <p:val>
                                            <p:strVal val="#ppt_h*4"/>
                                          </p:val>
                                        </p:tav>
                                        <p:tav tm="100000">
                                          <p:val>
                                            <p:strVal val="#ppt_h"/>
                                          </p:val>
                                        </p:tav>
                                      </p:tavLst>
                                    </p:anim>
                                  </p:childTnLst>
                                </p:cTn>
                              </p:par>
                              <p:par>
                                <p:cTn id="282" presetID="22" presetClass="entr" presetSubtype="1" fill="hold" grpId="0" nodeType="withEffect">
                                  <p:stCondLst>
                                    <p:cond delay="0"/>
                                  </p:stCondLst>
                                  <p:childTnLst>
                                    <p:set>
                                      <p:cBhvr>
                                        <p:cTn id="283" dur="1" fill="hold">
                                          <p:stCondLst>
                                            <p:cond delay="0"/>
                                          </p:stCondLst>
                                        </p:cTn>
                                        <p:tgtEl>
                                          <p:spTgt spid="48"/>
                                        </p:tgtEl>
                                        <p:attrNameLst>
                                          <p:attrName>style.visibility</p:attrName>
                                        </p:attrNameLst>
                                      </p:cBhvr>
                                      <p:to>
                                        <p:strVal val="visible"/>
                                      </p:to>
                                    </p:set>
                                    <p:animEffect transition="in" filter="wipe(up)">
                                      <p:cBhvr>
                                        <p:cTn id="284" dur="500"/>
                                        <p:tgtEl>
                                          <p:spTgt spid="48"/>
                                        </p:tgtEl>
                                      </p:cBhvr>
                                    </p:animEffect>
                                  </p:childTnLst>
                                </p:cTn>
                              </p:par>
                            </p:childTnLst>
                          </p:cTn>
                        </p:par>
                      </p:childTnLst>
                    </p:cTn>
                  </p:par>
                  <p:par>
                    <p:cTn id="285" fill="hold">
                      <p:stCondLst>
                        <p:cond delay="indefinite"/>
                      </p:stCondLst>
                      <p:childTnLst>
                        <p:par>
                          <p:cTn id="286" fill="hold">
                            <p:stCondLst>
                              <p:cond delay="0"/>
                            </p:stCondLst>
                            <p:childTnLst>
                              <p:par>
                                <p:cTn id="287" presetID="42" presetClass="path" presetSubtype="0" accel="50000" decel="50000" fill="hold" grpId="1" nodeType="clickEffect">
                                  <p:stCondLst>
                                    <p:cond delay="0"/>
                                  </p:stCondLst>
                                  <p:childTnLst>
                                    <p:animMotion origin="layout" path="M -5.55556E-7 4.07407E-6 L -0.3743 0.00347 " pathEditMode="relative" rAng="0" ptsTypes="AA">
                                      <p:cBhvr>
                                        <p:cTn id="288" dur="2000" fill="hold"/>
                                        <p:tgtEl>
                                          <p:spTgt spid="48"/>
                                        </p:tgtEl>
                                        <p:attrNameLst>
                                          <p:attrName>ppt_x</p:attrName>
                                          <p:attrName>ppt_y</p:attrName>
                                        </p:attrNameLst>
                                      </p:cBhvr>
                                      <p:rCtr x="-18715" y="162"/>
                                    </p:animMotion>
                                  </p:childTnLst>
                                </p:cTn>
                              </p:par>
                              <p:par>
                                <p:cTn id="289" presetID="8" presetClass="emph" presetSubtype="0" fill="hold" grpId="3" nodeType="withEffect">
                                  <p:stCondLst>
                                    <p:cond delay="0"/>
                                  </p:stCondLst>
                                  <p:childTnLst>
                                    <p:animRot by="2700000">
                                      <p:cBhvr>
                                        <p:cTn id="290" dur="1000" fill="hold"/>
                                        <p:tgtEl>
                                          <p:spTgt spid="48"/>
                                        </p:tgtEl>
                                        <p:attrNameLst>
                                          <p:attrName>r</p:attrName>
                                        </p:attrNameLst>
                                      </p:cBhvr>
                                    </p:animRot>
                                  </p:childTnLst>
                                </p:cTn>
                              </p:par>
                              <p:par>
                                <p:cTn id="291" presetID="8" presetClass="emph" presetSubtype="0" fill="hold" grpId="2" nodeType="withEffect">
                                  <p:stCondLst>
                                    <p:cond delay="1000"/>
                                  </p:stCondLst>
                                  <p:childTnLst>
                                    <p:animRot by="-2700000">
                                      <p:cBhvr>
                                        <p:cTn id="292" dur="1000" fill="hold"/>
                                        <p:tgtEl>
                                          <p:spTgt spid="48"/>
                                        </p:tgtEl>
                                        <p:attrNameLst>
                                          <p:attrName>r</p:attrName>
                                        </p:attrNameLst>
                                      </p:cBhvr>
                                    </p:animRot>
                                  </p:childTnLst>
                                </p:cTn>
                              </p:par>
                            </p:childTnLst>
                          </p:cTn>
                        </p:par>
                        <p:par>
                          <p:cTn id="293" fill="hold">
                            <p:stCondLst>
                              <p:cond delay="2000"/>
                            </p:stCondLst>
                            <p:childTnLst>
                              <p:par>
                                <p:cTn id="294" presetID="0" presetClass="entr" presetSubtype="0" fill="hold" grpId="0" nodeType="afterEffect">
                                  <p:stCondLst>
                                    <p:cond delay="0"/>
                                  </p:stCondLst>
                                  <p:iterate type="lt">
                                    <p:tmPct val="10000"/>
                                  </p:iterate>
                                  <p:childTnLst>
                                    <p:set>
                                      <p:cBhvr>
                                        <p:cTn id="295" dur="1" fill="hold">
                                          <p:stCondLst>
                                            <p:cond delay="0"/>
                                          </p:stCondLst>
                                        </p:cTn>
                                        <p:tgtEl>
                                          <p:spTgt spid="46"/>
                                        </p:tgtEl>
                                        <p:attrNameLst>
                                          <p:attrName>style.visibility</p:attrName>
                                        </p:attrNameLst>
                                      </p:cBhvr>
                                      <p:to>
                                        <p:strVal val="visible"/>
                                      </p:to>
                                    </p:set>
                                    <p:animEffect transition="in" filter="dissolve">
                                      <p:cBhvr>
                                        <p:cTn id="296" dur="500">
                                          <p:stCondLst>
                                            <p:cond delay="0"/>
                                          </p:stCondLst>
                                        </p:cTn>
                                        <p:tgtEl>
                                          <p:spTgt spid="46"/>
                                        </p:tgtEl>
                                      </p:cBhvr>
                                    </p:animEffect>
                                    <p:anim to="" calcmode="lin" valueType="num">
                                      <p:cBhvr>
                                        <p:cTn id="297" dur="500" fill="hold">
                                          <p:stCondLst>
                                            <p:cond delay="0"/>
                                          </p:stCondLst>
                                        </p:cTn>
                                        <p:tgtEl>
                                          <p:spTgt spid="46"/>
                                        </p:tgtEl>
                                        <p:attrNameLst>
                                          <p:attrName>ppt_w</p:attrName>
                                        </p:attrNameLst>
                                      </p:cBhvr>
                                      <p:tavLst>
                                        <p:tav tm="0">
                                          <p:val>
                                            <p:strVal val="#ppt_w*4"/>
                                          </p:val>
                                        </p:tav>
                                        <p:tav tm="100000">
                                          <p:val>
                                            <p:strVal val="#ppt_w"/>
                                          </p:val>
                                        </p:tav>
                                      </p:tavLst>
                                    </p:anim>
                                    <p:anim to="" calcmode="lin" valueType="num">
                                      <p:cBhvr>
                                        <p:cTn id="298" dur="500" fill="hold">
                                          <p:stCondLst>
                                            <p:cond delay="0"/>
                                          </p:stCondLst>
                                        </p:cTn>
                                        <p:tgtEl>
                                          <p:spTgt spid="46"/>
                                        </p:tgtEl>
                                        <p:attrNameLst>
                                          <p:attrName>ppt_h</p:attrName>
                                        </p:attrNameLst>
                                      </p:cBhvr>
                                      <p:tavLst>
                                        <p:tav tm="0">
                                          <p:val>
                                            <p:strVal val="#ppt_h*4"/>
                                          </p:val>
                                        </p:tav>
                                        <p:tav tm="100000">
                                          <p:val>
                                            <p:strVal val="#ppt_h"/>
                                          </p:val>
                                        </p:tav>
                                      </p:tavLst>
                                    </p:anim>
                                  </p:childTnLst>
                                </p:cTn>
                              </p:par>
                            </p:childTnLst>
                          </p:cTn>
                        </p:par>
                        <p:par>
                          <p:cTn id="299" fill="hold">
                            <p:stCondLst>
                              <p:cond delay="2650"/>
                            </p:stCondLst>
                            <p:childTnLst>
                              <p:par>
                                <p:cTn id="300" presetID="26" presetClass="emph" presetSubtype="0" fill="hold" grpId="1" nodeType="afterEffect">
                                  <p:stCondLst>
                                    <p:cond delay="0"/>
                                  </p:stCondLst>
                                  <p:iterate type="lt">
                                    <p:tmPct val="0"/>
                                  </p:iterate>
                                  <p:childTnLst>
                                    <p:animEffect transition="out" filter="fade">
                                      <p:cBhvr>
                                        <p:cTn id="301" dur="500" tmFilter="0, 0; .2, .5; .8, .5; 1, 0"/>
                                        <p:tgtEl>
                                          <p:spTgt spid="46"/>
                                        </p:tgtEl>
                                      </p:cBhvr>
                                    </p:animEffect>
                                    <p:animScale>
                                      <p:cBhvr>
                                        <p:cTn id="302" dur="250" autoRev="1" fill="hold"/>
                                        <p:tgtEl>
                                          <p:spTgt spid="46"/>
                                        </p:tgtEl>
                                      </p:cBhvr>
                                      <p:by x="105000" y="105000"/>
                                    </p:animScale>
                                  </p:childTnLst>
                                </p:cTn>
                              </p:par>
                            </p:childTnLst>
                          </p:cTn>
                        </p:par>
                      </p:childTnLst>
                    </p:cTn>
                  </p:par>
                  <p:par>
                    <p:cTn id="303" fill="hold">
                      <p:stCondLst>
                        <p:cond delay="indefinite"/>
                      </p:stCondLst>
                      <p:childTnLst>
                        <p:par>
                          <p:cTn id="304" fill="hold">
                            <p:stCondLst>
                              <p:cond delay="0"/>
                            </p:stCondLst>
                            <p:childTnLst>
                              <p:par>
                                <p:cTn id="305" presetID="22" presetClass="entr" presetSubtype="8" fill="hold" grpId="0" nodeType="clickEffect">
                                  <p:stCondLst>
                                    <p:cond delay="0"/>
                                  </p:stCondLst>
                                  <p:childTnLst>
                                    <p:set>
                                      <p:cBhvr>
                                        <p:cTn id="306" dur="1" fill="hold">
                                          <p:stCondLst>
                                            <p:cond delay="0"/>
                                          </p:stCondLst>
                                        </p:cTn>
                                        <p:tgtEl>
                                          <p:spTgt spid="40"/>
                                        </p:tgtEl>
                                        <p:attrNameLst>
                                          <p:attrName>style.visibility</p:attrName>
                                        </p:attrNameLst>
                                      </p:cBhvr>
                                      <p:to>
                                        <p:strVal val="visible"/>
                                      </p:to>
                                    </p:set>
                                    <p:animEffect transition="in" filter="wipe(left)">
                                      <p:cBhvr>
                                        <p:cTn id="307" dur="500"/>
                                        <p:tgtEl>
                                          <p:spTgt spid="40"/>
                                        </p:tgtEl>
                                      </p:cBhvr>
                                    </p:animEffect>
                                  </p:childTnLst>
                                </p:cTn>
                              </p:par>
                              <p:par>
                                <p:cTn id="308" presetID="22" presetClass="entr" presetSubtype="8" fill="hold" grpId="0" nodeType="withEffect">
                                  <p:stCondLst>
                                    <p:cond delay="500"/>
                                  </p:stCondLst>
                                  <p:childTnLst>
                                    <p:set>
                                      <p:cBhvr>
                                        <p:cTn id="309" dur="1" fill="hold">
                                          <p:stCondLst>
                                            <p:cond delay="0"/>
                                          </p:stCondLst>
                                        </p:cTn>
                                        <p:tgtEl>
                                          <p:spTgt spid="44"/>
                                        </p:tgtEl>
                                        <p:attrNameLst>
                                          <p:attrName>style.visibility</p:attrName>
                                        </p:attrNameLst>
                                      </p:cBhvr>
                                      <p:to>
                                        <p:strVal val="visible"/>
                                      </p:to>
                                    </p:set>
                                    <p:animEffect transition="in" filter="wipe(left)">
                                      <p:cBhvr>
                                        <p:cTn id="310" dur="500"/>
                                        <p:tgtEl>
                                          <p:spTgt spid="44"/>
                                        </p:tgtEl>
                                      </p:cBhvr>
                                    </p:animEffect>
                                  </p:childTnLst>
                                </p:cTn>
                              </p:par>
                              <p:par>
                                <p:cTn id="311" presetID="22" presetClass="entr" presetSubtype="1" fill="hold" grpId="0" nodeType="withEffect">
                                  <p:stCondLst>
                                    <p:cond delay="900"/>
                                  </p:stCondLst>
                                  <p:childTnLst>
                                    <p:set>
                                      <p:cBhvr>
                                        <p:cTn id="312" dur="1" fill="hold">
                                          <p:stCondLst>
                                            <p:cond delay="0"/>
                                          </p:stCondLst>
                                        </p:cTn>
                                        <p:tgtEl>
                                          <p:spTgt spid="39"/>
                                        </p:tgtEl>
                                        <p:attrNameLst>
                                          <p:attrName>style.visibility</p:attrName>
                                        </p:attrNameLst>
                                      </p:cBhvr>
                                      <p:to>
                                        <p:strVal val="visible"/>
                                      </p:to>
                                    </p:set>
                                    <p:animEffect transition="in" filter="wipe(up)">
                                      <p:cBhvr>
                                        <p:cTn id="313" dur="500"/>
                                        <p:tgtEl>
                                          <p:spTgt spid="39"/>
                                        </p:tgtEl>
                                      </p:cBhvr>
                                    </p:animEffect>
                                  </p:childTnLst>
                                </p:cTn>
                              </p:par>
                              <p:par>
                                <p:cTn id="314" presetID="0" presetClass="entr" presetSubtype="0" fill="hold" grpId="0" nodeType="withEffect">
                                  <p:stCondLst>
                                    <p:cond delay="1250"/>
                                  </p:stCondLst>
                                  <p:childTnLst>
                                    <p:set>
                                      <p:cBhvr>
                                        <p:cTn id="315" dur="1" fill="hold">
                                          <p:stCondLst>
                                            <p:cond delay="0"/>
                                          </p:stCondLst>
                                        </p:cTn>
                                        <p:tgtEl>
                                          <p:spTgt spid="47"/>
                                        </p:tgtEl>
                                        <p:attrNameLst>
                                          <p:attrName>style.visibility</p:attrName>
                                        </p:attrNameLst>
                                      </p:cBhvr>
                                      <p:to>
                                        <p:strVal val="visible"/>
                                      </p:to>
                                    </p:set>
                                    <p:animEffect transition="in" filter="dissolve">
                                      <p:cBhvr>
                                        <p:cTn id="316" dur="500">
                                          <p:stCondLst>
                                            <p:cond delay="0"/>
                                          </p:stCondLst>
                                        </p:cTn>
                                        <p:tgtEl>
                                          <p:spTgt spid="47"/>
                                        </p:tgtEl>
                                      </p:cBhvr>
                                    </p:animEffect>
                                    <p:anim to="" calcmode="lin" valueType="num">
                                      <p:cBhvr>
                                        <p:cTn id="317" dur="500" fill="hold">
                                          <p:stCondLst>
                                            <p:cond delay="0"/>
                                          </p:stCondLst>
                                        </p:cTn>
                                        <p:tgtEl>
                                          <p:spTgt spid="47"/>
                                        </p:tgtEl>
                                        <p:attrNameLst>
                                          <p:attrName>ppt_w</p:attrName>
                                        </p:attrNameLst>
                                      </p:cBhvr>
                                      <p:tavLst>
                                        <p:tav tm="0">
                                          <p:val>
                                            <p:strVal val="#ppt_w*4"/>
                                          </p:val>
                                        </p:tav>
                                        <p:tav tm="100000">
                                          <p:val>
                                            <p:strVal val="#ppt_w"/>
                                          </p:val>
                                        </p:tav>
                                      </p:tavLst>
                                    </p:anim>
                                    <p:anim to="" calcmode="lin" valueType="num">
                                      <p:cBhvr>
                                        <p:cTn id="318" dur="500" fill="hold">
                                          <p:stCondLst>
                                            <p:cond delay="0"/>
                                          </p:stCondLst>
                                        </p:cTn>
                                        <p:tgtEl>
                                          <p:spTgt spid="47"/>
                                        </p:tgtEl>
                                        <p:attrNameLst>
                                          <p:attrName>ppt_h</p:attrName>
                                        </p:attrNameLst>
                                      </p:cBhvr>
                                      <p:tavLst>
                                        <p:tav tm="0">
                                          <p:val>
                                            <p:strVal val="#ppt_h*4"/>
                                          </p:val>
                                        </p:tav>
                                        <p:tav tm="100000">
                                          <p:val>
                                            <p:strVal val="#ppt_h"/>
                                          </p:val>
                                        </p:tav>
                                      </p:tavLst>
                                    </p:anim>
                                  </p:childTnLst>
                                </p:cTn>
                              </p:par>
                            </p:childTnLst>
                          </p:cTn>
                        </p:par>
                      </p:childTnLst>
                    </p:cTn>
                  </p:par>
                  <p:par>
                    <p:cTn id="319" fill="hold">
                      <p:stCondLst>
                        <p:cond delay="indefinite"/>
                      </p:stCondLst>
                      <p:childTnLst>
                        <p:par>
                          <p:cTn id="320" fill="hold">
                            <p:stCondLst>
                              <p:cond delay="0"/>
                            </p:stCondLst>
                            <p:childTnLst>
                              <p:par>
                                <p:cTn id="321" presetID="22" presetClass="entr" presetSubtype="4" fill="hold" grpId="0" nodeType="clickEffect">
                                  <p:stCondLst>
                                    <p:cond delay="0"/>
                                  </p:stCondLst>
                                  <p:childTnLst>
                                    <p:set>
                                      <p:cBhvr>
                                        <p:cTn id="322" dur="1" fill="hold">
                                          <p:stCondLst>
                                            <p:cond delay="0"/>
                                          </p:stCondLst>
                                        </p:cTn>
                                        <p:tgtEl>
                                          <p:spTgt spid="43"/>
                                        </p:tgtEl>
                                        <p:attrNameLst>
                                          <p:attrName>style.visibility</p:attrName>
                                        </p:attrNameLst>
                                      </p:cBhvr>
                                      <p:to>
                                        <p:strVal val="visible"/>
                                      </p:to>
                                    </p:set>
                                    <p:animEffect transition="in" filter="wipe(down)">
                                      <p:cBhvr>
                                        <p:cTn id="323" dur="500"/>
                                        <p:tgtEl>
                                          <p:spTgt spid="43"/>
                                        </p:tgtEl>
                                      </p:cBhvr>
                                    </p:animEffect>
                                  </p:childTnLst>
                                </p:cTn>
                              </p:par>
                              <p:par>
                                <p:cTn id="324" presetID="18" presetClass="entr" presetSubtype="3" fill="hold" grpId="0" nodeType="withEffect">
                                  <p:stCondLst>
                                    <p:cond delay="0"/>
                                  </p:stCondLst>
                                  <p:childTnLst>
                                    <p:set>
                                      <p:cBhvr>
                                        <p:cTn id="325" dur="1" fill="hold">
                                          <p:stCondLst>
                                            <p:cond delay="0"/>
                                          </p:stCondLst>
                                        </p:cTn>
                                        <p:tgtEl>
                                          <p:spTgt spid="41"/>
                                        </p:tgtEl>
                                        <p:attrNameLst>
                                          <p:attrName>style.visibility</p:attrName>
                                        </p:attrNameLst>
                                      </p:cBhvr>
                                      <p:to>
                                        <p:strVal val="visible"/>
                                      </p:to>
                                    </p:set>
                                    <p:animEffect transition="in" filter="strips(upRight)">
                                      <p:cBhvr>
                                        <p:cTn id="326" dur="500"/>
                                        <p:tgtEl>
                                          <p:spTgt spid="41"/>
                                        </p:tgtEl>
                                      </p:cBhvr>
                                    </p:animEffect>
                                  </p:childTnLst>
                                </p:cTn>
                              </p:par>
                              <p:par>
                                <p:cTn id="327" presetID="18" presetClass="entr" presetSubtype="12" fill="hold" grpId="0" nodeType="withEffect">
                                  <p:stCondLst>
                                    <p:cond delay="0"/>
                                  </p:stCondLst>
                                  <p:childTnLst>
                                    <p:set>
                                      <p:cBhvr>
                                        <p:cTn id="328" dur="1" fill="hold">
                                          <p:stCondLst>
                                            <p:cond delay="0"/>
                                          </p:stCondLst>
                                        </p:cTn>
                                        <p:tgtEl>
                                          <p:spTgt spid="42"/>
                                        </p:tgtEl>
                                        <p:attrNameLst>
                                          <p:attrName>style.visibility</p:attrName>
                                        </p:attrNameLst>
                                      </p:cBhvr>
                                      <p:to>
                                        <p:strVal val="visible"/>
                                      </p:to>
                                    </p:set>
                                    <p:animEffect transition="in" filter="strips(downLeft)">
                                      <p:cBhvr>
                                        <p:cTn id="329" dur="500"/>
                                        <p:tgtEl>
                                          <p:spTgt spid="42"/>
                                        </p:tgtEl>
                                      </p:cBhvr>
                                    </p:animEffect>
                                  </p:childTnLst>
                                </p:cTn>
                              </p:par>
                              <p:par>
                                <p:cTn id="330" presetID="6" presetClass="entr" presetSubtype="32" fill="hold" grpId="0" nodeType="withEffect">
                                  <p:stCondLst>
                                    <p:cond delay="0"/>
                                  </p:stCondLst>
                                  <p:childTnLst>
                                    <p:set>
                                      <p:cBhvr>
                                        <p:cTn id="331" dur="1" fill="hold">
                                          <p:stCondLst>
                                            <p:cond delay="0"/>
                                          </p:stCondLst>
                                        </p:cTn>
                                        <p:tgtEl>
                                          <p:spTgt spid="49"/>
                                        </p:tgtEl>
                                        <p:attrNameLst>
                                          <p:attrName>style.visibility</p:attrName>
                                        </p:attrNameLst>
                                      </p:cBhvr>
                                      <p:to>
                                        <p:strVal val="visible"/>
                                      </p:to>
                                    </p:set>
                                    <p:animEffect transition="in" filter="circle(out)">
                                      <p:cBhvr>
                                        <p:cTn id="332"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4" grpId="2"/>
      <p:bldP spid="2" grpId="0"/>
      <p:bldP spid="3" grpId="0"/>
      <p:bldP spid="5" grpId="0"/>
      <p:bldP spid="8" grpId="0"/>
      <p:bldP spid="8" grpId="1"/>
      <p:bldP spid="8" grpId="2"/>
      <p:bldP spid="9" grpId="0"/>
      <p:bldP spid="9" grpId="1"/>
      <p:bldP spid="7" grpId="0"/>
      <p:bldP spid="7" grpId="1"/>
      <p:bldP spid="7"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6" grpId="0"/>
      <p:bldP spid="16" grpId="1"/>
      <p:bldP spid="17" grpId="0"/>
      <p:bldP spid="17" grpId="1"/>
      <p:bldP spid="18" grpId="0"/>
      <p:bldP spid="18" grpId="1"/>
      <p:bldP spid="19" grpId="0"/>
      <p:bldP spid="19" grpId="1"/>
      <p:bldP spid="20" grpId="0"/>
      <p:bldP spid="20" grpId="1"/>
      <p:bldP spid="22" grpId="0" animBg="1"/>
      <p:bldP spid="22" grpId="1" animBg="1"/>
      <p:bldP spid="24" grpId="0"/>
      <p:bldP spid="25" grpId="0"/>
      <p:bldP spid="25" grpId="1"/>
      <p:bldP spid="25" grpId="2"/>
      <p:bldP spid="26" grpId="0"/>
      <p:bldP spid="26" grpId="1"/>
      <p:bldP spid="26" grpId="2"/>
      <p:bldP spid="27" grpId="0"/>
      <p:bldP spid="27" grpId="1"/>
      <p:bldP spid="27" grpId="2"/>
      <p:bldP spid="28" grpId="0"/>
      <p:bldP spid="28" grpId="1"/>
      <p:bldP spid="28" grpId="2"/>
      <p:bldP spid="29" grpId="0"/>
      <p:bldP spid="29" grpId="1"/>
      <p:bldP spid="29" grpId="2"/>
      <p:bldP spid="30" grpId="0"/>
      <p:bldP spid="30" grpId="1"/>
      <p:bldP spid="30" grpId="2"/>
      <p:bldP spid="31" grpId="0"/>
      <p:bldP spid="31" grpId="1"/>
      <p:bldP spid="31" grpId="2"/>
      <p:bldP spid="32" grpId="0"/>
      <p:bldP spid="32" grpId="1"/>
      <p:bldP spid="32" grpId="2"/>
      <p:bldP spid="33" grpId="0"/>
      <p:bldP spid="33" grpId="1"/>
      <p:bldP spid="33" grpId="2"/>
      <p:bldP spid="34" grpId="0"/>
      <p:bldP spid="34" grpId="1"/>
      <p:bldP spid="34" grpId="2"/>
      <p:bldP spid="35" grpId="0"/>
      <p:bldP spid="35" grpId="1"/>
      <p:bldP spid="35" grpId="2"/>
      <p:bldP spid="36" grpId="0"/>
      <p:bldP spid="36" grpId="1"/>
      <p:bldP spid="36" grpId="2"/>
      <p:bldP spid="37" grpId="0"/>
      <p:bldP spid="37" grpId="1"/>
      <p:bldP spid="37" grpId="2"/>
      <p:bldP spid="38" grpId="0"/>
      <p:bldP spid="38" grpId="1"/>
      <p:bldP spid="38" grpId="2"/>
      <p:bldP spid="39" grpId="0"/>
      <p:bldP spid="40" grpId="0" animBg="1"/>
      <p:bldP spid="41" grpId="0"/>
      <p:bldP spid="42" grpId="0"/>
      <p:bldP spid="43" grpId="0"/>
      <p:bldP spid="44" grpId="0" animBg="1"/>
      <p:bldP spid="45" grpId="0"/>
      <p:bldP spid="46" grpId="0"/>
      <p:bldP spid="46" grpId="1"/>
      <p:bldP spid="47" grpId="0"/>
      <p:bldP spid="48" grpId="0"/>
      <p:bldP spid="48" grpId="1"/>
      <p:bldP spid="48" grpId="2"/>
      <p:bldP spid="48" grpId="3"/>
      <p:bldP spid="49"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C20E2F0-85D7-7C51-9E22-E475B57372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3999" cy="6858000"/>
          </a:xfrm>
          <a:prstGeom prst="rect">
            <a:avLst/>
          </a:prstGeom>
        </p:spPr>
      </p:pic>
      <p:sp>
        <p:nvSpPr>
          <p:cNvPr id="3074" name="Main"/>
          <p:cNvSpPr>
            <a:spLocks noGrp="1" noChangeArrowheads="1"/>
          </p:cNvSpPr>
          <p:nvPr>
            <p:ph type="title"/>
          </p:nvPr>
        </p:nvSpPr>
        <p:spPr>
          <a:xfrm>
            <a:off x="457200" y="1240905"/>
            <a:ext cx="8229600" cy="4376190"/>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 Psalm of David.] The earth is the LORD'S, and all its fullness, The world and those who dwell therein. For He has founded it upon the seas, And established it upon the waters.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24:1-2 </a:t>
            </a:r>
          </a:p>
        </p:txBody>
      </p:sp>
      <p:sp>
        <p:nvSpPr>
          <p:cNvPr id="2" name="Rectangle 2">
            <a:extLst>
              <a:ext uri="{FF2B5EF4-FFF2-40B4-BE49-F238E27FC236}">
                <a16:creationId xmlns:a16="http://schemas.microsoft.com/office/drawing/2014/main" id="{432DAF61-745F-ADD0-E312-9B5FB4313535}"/>
              </a:ext>
            </a:extLst>
          </p:cNvPr>
          <p:cNvSpPr txBox="1">
            <a:spLocks noChangeArrowheads="1"/>
          </p:cNvSpPr>
          <p:nvPr/>
        </p:nvSpPr>
        <p:spPr bwMode="auto">
          <a:xfrm>
            <a:off x="5254580" y="1372888"/>
            <a:ext cx="3192027" cy="758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earth is</a:t>
            </a:r>
          </a:p>
        </p:txBody>
      </p:sp>
      <p:sp>
        <p:nvSpPr>
          <p:cNvPr id="4" name="Rectangle 2">
            <a:extLst>
              <a:ext uri="{FF2B5EF4-FFF2-40B4-BE49-F238E27FC236}">
                <a16:creationId xmlns:a16="http://schemas.microsoft.com/office/drawing/2014/main" id="{34C61181-3B52-BFA9-5FDD-F3B852B91B00}"/>
              </a:ext>
            </a:extLst>
          </p:cNvPr>
          <p:cNvSpPr txBox="1">
            <a:spLocks noChangeArrowheads="1"/>
          </p:cNvSpPr>
          <p:nvPr/>
        </p:nvSpPr>
        <p:spPr bwMode="auto">
          <a:xfrm>
            <a:off x="733426" y="2016833"/>
            <a:ext cx="3125084" cy="807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LORD</a:t>
            </a: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t>
            </a: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a:t>
            </a:r>
          </a:p>
        </p:txBody>
      </p:sp>
      <p:sp>
        <p:nvSpPr>
          <p:cNvPr id="5" name="Rectangle 2">
            <a:extLst>
              <a:ext uri="{FF2B5EF4-FFF2-40B4-BE49-F238E27FC236}">
                <a16:creationId xmlns:a16="http://schemas.microsoft.com/office/drawing/2014/main" id="{74AC301E-8B7D-52E6-BBF2-7B3A5DDC4C7E}"/>
              </a:ext>
            </a:extLst>
          </p:cNvPr>
          <p:cNvSpPr txBox="1">
            <a:spLocks noChangeArrowheads="1"/>
          </p:cNvSpPr>
          <p:nvPr/>
        </p:nvSpPr>
        <p:spPr bwMode="auto">
          <a:xfrm>
            <a:off x="4649272" y="2035610"/>
            <a:ext cx="3556173" cy="7694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all its fullness</a:t>
            </a:r>
          </a:p>
        </p:txBody>
      </p:sp>
      <p:sp>
        <p:nvSpPr>
          <p:cNvPr id="6" name="Rectangle 2">
            <a:extLst>
              <a:ext uri="{FF2B5EF4-FFF2-40B4-BE49-F238E27FC236}">
                <a16:creationId xmlns:a16="http://schemas.microsoft.com/office/drawing/2014/main" id="{B1EA2AB2-7F24-D353-70C2-5634195D43F0}"/>
              </a:ext>
            </a:extLst>
          </p:cNvPr>
          <p:cNvSpPr txBox="1">
            <a:spLocks noChangeArrowheads="1"/>
          </p:cNvSpPr>
          <p:nvPr/>
        </p:nvSpPr>
        <p:spPr bwMode="auto">
          <a:xfrm>
            <a:off x="3193961" y="2699412"/>
            <a:ext cx="1253402" cy="788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a:t>
            </a:r>
          </a:p>
        </p:txBody>
      </p:sp>
      <p:sp>
        <p:nvSpPr>
          <p:cNvPr id="7" name="Rectangle 2">
            <a:extLst>
              <a:ext uri="{FF2B5EF4-FFF2-40B4-BE49-F238E27FC236}">
                <a16:creationId xmlns:a16="http://schemas.microsoft.com/office/drawing/2014/main" id="{B9BB2357-99FE-9E61-4F2E-49C3B403B60F}"/>
              </a:ext>
            </a:extLst>
          </p:cNvPr>
          <p:cNvSpPr txBox="1">
            <a:spLocks noChangeArrowheads="1"/>
          </p:cNvSpPr>
          <p:nvPr/>
        </p:nvSpPr>
        <p:spPr bwMode="auto">
          <a:xfrm>
            <a:off x="5550794" y="2708850"/>
            <a:ext cx="2936006" cy="7735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dwell</a:t>
            </a:r>
          </a:p>
        </p:txBody>
      </p:sp>
      <p:sp>
        <p:nvSpPr>
          <p:cNvPr id="8" name="Rectangle 2">
            <a:extLst>
              <a:ext uri="{FF2B5EF4-FFF2-40B4-BE49-F238E27FC236}">
                <a16:creationId xmlns:a16="http://schemas.microsoft.com/office/drawing/2014/main" id="{22FBF969-24FF-1CB8-56E8-8126E60A3259}"/>
              </a:ext>
            </a:extLst>
          </p:cNvPr>
          <p:cNvSpPr txBox="1">
            <a:spLocks noChangeArrowheads="1"/>
          </p:cNvSpPr>
          <p:nvPr/>
        </p:nvSpPr>
        <p:spPr bwMode="auto">
          <a:xfrm>
            <a:off x="890588" y="3372041"/>
            <a:ext cx="209976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therein</a:t>
            </a:r>
          </a:p>
        </p:txBody>
      </p:sp>
      <p:sp>
        <p:nvSpPr>
          <p:cNvPr id="9" name="Rectangle 2">
            <a:extLst>
              <a:ext uri="{FF2B5EF4-FFF2-40B4-BE49-F238E27FC236}">
                <a16:creationId xmlns:a16="http://schemas.microsoft.com/office/drawing/2014/main" id="{0CE396A0-7A20-FA26-F93C-F9B909786B1E}"/>
              </a:ext>
            </a:extLst>
          </p:cNvPr>
          <p:cNvSpPr txBox="1">
            <a:spLocks noChangeArrowheads="1"/>
          </p:cNvSpPr>
          <p:nvPr/>
        </p:nvSpPr>
        <p:spPr bwMode="auto">
          <a:xfrm>
            <a:off x="2763295" y="3372040"/>
            <a:ext cx="5592517" cy="7826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He has founded it</a:t>
            </a:r>
          </a:p>
        </p:txBody>
      </p:sp>
      <p:sp>
        <p:nvSpPr>
          <p:cNvPr id="10" name="Rectangle 2">
            <a:extLst>
              <a:ext uri="{FF2B5EF4-FFF2-40B4-BE49-F238E27FC236}">
                <a16:creationId xmlns:a16="http://schemas.microsoft.com/office/drawing/2014/main" id="{2A46FACA-62EF-FEB3-F135-56644B0F7D4A}"/>
              </a:ext>
            </a:extLst>
          </p:cNvPr>
          <p:cNvSpPr txBox="1">
            <a:spLocks noChangeArrowheads="1"/>
          </p:cNvSpPr>
          <p:nvPr/>
        </p:nvSpPr>
        <p:spPr bwMode="auto">
          <a:xfrm>
            <a:off x="502276" y="4045280"/>
            <a:ext cx="369793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upon the seas</a:t>
            </a:r>
          </a:p>
        </p:txBody>
      </p:sp>
      <p:sp>
        <p:nvSpPr>
          <p:cNvPr id="11" name="Rectangle 2">
            <a:extLst>
              <a:ext uri="{FF2B5EF4-FFF2-40B4-BE49-F238E27FC236}">
                <a16:creationId xmlns:a16="http://schemas.microsoft.com/office/drawing/2014/main" id="{CE197B6E-EB34-405B-4888-F3CC580D6745}"/>
              </a:ext>
            </a:extLst>
          </p:cNvPr>
          <p:cNvSpPr txBox="1">
            <a:spLocks noChangeArrowheads="1"/>
          </p:cNvSpPr>
          <p:nvPr/>
        </p:nvSpPr>
        <p:spPr bwMode="auto">
          <a:xfrm>
            <a:off x="4079631" y="4045281"/>
            <a:ext cx="4484820" cy="7739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established it</a:t>
            </a:r>
          </a:p>
        </p:txBody>
      </p:sp>
      <p:sp>
        <p:nvSpPr>
          <p:cNvPr id="12" name="Rectangle 2">
            <a:extLst>
              <a:ext uri="{FF2B5EF4-FFF2-40B4-BE49-F238E27FC236}">
                <a16:creationId xmlns:a16="http://schemas.microsoft.com/office/drawing/2014/main" id="{1B2DCDEE-6FCC-576C-D714-B41242C877AA}"/>
              </a:ext>
            </a:extLst>
          </p:cNvPr>
          <p:cNvSpPr txBox="1">
            <a:spLocks noChangeArrowheads="1"/>
          </p:cNvSpPr>
          <p:nvPr/>
        </p:nvSpPr>
        <p:spPr bwMode="auto">
          <a:xfrm>
            <a:off x="922127" y="4708471"/>
            <a:ext cx="4232677" cy="803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upon the waters</a:t>
            </a:r>
          </a:p>
        </p:txBody>
      </p:sp>
      <p:sp>
        <p:nvSpPr>
          <p:cNvPr id="13" name="Final">
            <a:extLst>
              <a:ext uri="{FF2B5EF4-FFF2-40B4-BE49-F238E27FC236}">
                <a16:creationId xmlns:a16="http://schemas.microsoft.com/office/drawing/2014/main" id="{B5682216-CB58-EE49-C187-EF5CA56CA842}"/>
              </a:ext>
            </a:extLst>
          </p:cNvPr>
          <p:cNvSpPr txBox="1">
            <a:spLocks noChangeArrowheads="1"/>
          </p:cNvSpPr>
          <p:nvPr/>
        </p:nvSpPr>
        <p:spPr bwMode="auto">
          <a:xfrm>
            <a:off x="228600" y="462224"/>
            <a:ext cx="8686800" cy="56873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earth is the LORD'S</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all its fullness and </a:t>
            </a:r>
            <a:b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who dwell therein</a:t>
            </a:r>
            <a:b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For He has founded it upon the seas</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And established it upon the waters</a:t>
            </a:r>
            <a:endParaRPr lang="en-US" altLang="en-US" sz="3200" b="1" i="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14" name="Arrow">
            <a:extLst>
              <a:ext uri="{FF2B5EF4-FFF2-40B4-BE49-F238E27FC236}">
                <a16:creationId xmlns:a16="http://schemas.microsoft.com/office/drawing/2014/main" id="{D31A2504-483B-61B0-06F9-7FBE4C66E8A2}"/>
              </a:ext>
            </a:extLst>
          </p:cNvPr>
          <p:cNvSpPr txBox="1">
            <a:spLocks noChangeArrowheads="1"/>
          </p:cNvSpPr>
          <p:nvPr/>
        </p:nvSpPr>
        <p:spPr bwMode="auto">
          <a:xfrm>
            <a:off x="4175331" y="1084390"/>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5" name="Rectangle 2">
            <a:extLst>
              <a:ext uri="{FF2B5EF4-FFF2-40B4-BE49-F238E27FC236}">
                <a16:creationId xmlns:a16="http://schemas.microsoft.com/office/drawing/2014/main" id="{387C6A72-2463-6A01-06DB-378F7A994713}"/>
              </a:ext>
            </a:extLst>
          </p:cNvPr>
          <p:cNvSpPr txBox="1">
            <a:spLocks noChangeArrowheads="1"/>
          </p:cNvSpPr>
          <p:nvPr/>
        </p:nvSpPr>
        <p:spPr bwMode="auto">
          <a:xfrm>
            <a:off x="2318478" y="1766341"/>
            <a:ext cx="927881" cy="7565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FF"/>
                  </a:solidFill>
                  <a:prstDash val="solid"/>
                  <a:miter lim="800000"/>
                </a:ln>
                <a:solidFill>
                  <a:srgbClr val="CC00FF"/>
                </a:solidFill>
                <a:effectLst>
                  <a:glow rad="101600">
                    <a:srgbClr val="000000"/>
                  </a:glow>
                  <a:outerShdw blurRad="50800" algn="tl" rotWithShape="0">
                    <a:srgbClr val="000000"/>
                  </a:outerShdw>
                </a:effectLst>
                <a:latin typeface="Calibri" panose="020F0502020204030204" pitchFamily="34" charset="0"/>
              </a:rPr>
              <a:t>all</a:t>
            </a:r>
          </a:p>
        </p:txBody>
      </p:sp>
    </p:spTree>
    <p:extLst>
      <p:ext uri="{BB962C8B-B14F-4D97-AF65-F5344CB8AC3E}">
        <p14:creationId xmlns:p14="http://schemas.microsoft.com/office/powerpoint/2010/main" val="1437968437"/>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750" fill="hold"/>
                                        <p:tgtEl>
                                          <p:spTgt spid="3074"/>
                                        </p:tgtEl>
                                        <p:attrNameLst>
                                          <p:attrName>ppt_x</p:attrName>
                                        </p:attrNameLst>
                                      </p:cBhvr>
                                      <p:tavLst>
                                        <p:tav tm="0">
                                          <p:val>
                                            <p:strVal val="#ppt_x"/>
                                          </p:val>
                                        </p:tav>
                                        <p:tav tm="100000">
                                          <p:val>
                                            <p:strVal val="#ppt_x"/>
                                          </p:val>
                                        </p:tav>
                                      </p:tavLst>
                                    </p:anim>
                                    <p:anim calcmode="lin" valueType="num">
                                      <p:cBhvr additive="base">
                                        <p:cTn id="8" dur="750" fill="hold"/>
                                        <p:tgtEl>
                                          <p:spTgt spid="3074"/>
                                        </p:tgtEl>
                                        <p:attrNameLst>
                                          <p:attrName>ppt_y</p:attrName>
                                        </p:attrNameLst>
                                      </p:cBhvr>
                                      <p:tavLst>
                                        <p:tav tm="0">
                                          <p:val>
                                            <p:strVal val="1+#ppt_h/2"/>
                                          </p:val>
                                        </p:tav>
                                        <p:tav tm="100000">
                                          <p:val>
                                            <p:strVal val="#ppt_y"/>
                                          </p:val>
                                        </p:tav>
                                      </p:tavLst>
                                    </p:anim>
                                  </p:childTnLst>
                                </p:cTn>
                              </p:par>
                              <p:par>
                                <p:cTn id="9" presetID="17" presetClass="entr" presetSubtype="10" fill="hold" grpId="2"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p:cTn id="11" dur="750" fill="hold"/>
                                        <p:tgtEl>
                                          <p:spTgt spid="3074"/>
                                        </p:tgtEl>
                                        <p:attrNameLst>
                                          <p:attrName>ppt_w</p:attrName>
                                        </p:attrNameLst>
                                      </p:cBhvr>
                                      <p:tavLst>
                                        <p:tav tm="0">
                                          <p:val>
                                            <p:fltVal val="0"/>
                                          </p:val>
                                        </p:tav>
                                        <p:tav tm="100000">
                                          <p:val>
                                            <p:strVal val="#ppt_w"/>
                                          </p:val>
                                        </p:tav>
                                      </p:tavLst>
                                    </p:anim>
                                    <p:anim calcmode="lin" valueType="num">
                                      <p:cBhvr>
                                        <p:cTn id="12" dur="75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250"/>
                                        <p:tgtEl>
                                          <p:spTgt spid="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250"/>
                                        <p:tgtEl>
                                          <p:spTgt spid="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25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250"/>
                                        <p:tgtEl>
                                          <p:spTgt spid="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25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50"/>
                                        <p:tgtEl>
                                          <p:spTgt spid="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250"/>
                                        <p:tgtEl>
                                          <p:spTgt spid="1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5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50"/>
                                        <p:tgtEl>
                                          <p:spTgt spid="12"/>
                                        </p:tgtEl>
                                      </p:cBhvr>
                                    </p:animEffect>
                                  </p:childTnLst>
                                </p:cTn>
                              </p:par>
                              <p:par>
                                <p:cTn id="45" presetID="42" presetClass="path" presetSubtype="0" accel="50000" decel="50000" fill="hold" grpId="2" nodeType="withEffect">
                                  <p:stCondLst>
                                    <p:cond delay="0"/>
                                  </p:stCondLst>
                                  <p:childTnLst>
                                    <p:animMotion origin="layout" path="M -1.66667E-6 2.22222E-6 L 0.40469 -0.23542 " pathEditMode="relative" rAng="0" ptsTypes="AA">
                                      <p:cBhvr>
                                        <p:cTn id="46" dur="2000" fill="hold"/>
                                        <p:tgtEl>
                                          <p:spTgt spid="4"/>
                                        </p:tgtEl>
                                        <p:attrNameLst>
                                          <p:attrName>ppt_x</p:attrName>
                                          <p:attrName>ppt_y</p:attrName>
                                        </p:attrNameLst>
                                      </p:cBhvr>
                                      <p:rCtr x="20226" y="-11782"/>
                                    </p:animMotion>
                                  </p:childTnLst>
                                </p:cTn>
                              </p:par>
                              <p:par>
                                <p:cTn id="47" presetID="42" presetClass="path" presetSubtype="0" accel="50000" decel="50000" fill="hold" grpId="1" nodeType="withEffect">
                                  <p:stCondLst>
                                    <p:cond delay="0"/>
                                  </p:stCondLst>
                                  <p:childTnLst>
                                    <p:animMotion origin="layout" path="M -1.94444E-6 -4.07407E-6 L -0.39687 -0.13796 " pathEditMode="relative" rAng="0" ptsTypes="AA">
                                      <p:cBhvr>
                                        <p:cTn id="48" dur="2000" fill="hold"/>
                                        <p:tgtEl>
                                          <p:spTgt spid="2"/>
                                        </p:tgtEl>
                                        <p:attrNameLst>
                                          <p:attrName>ppt_x</p:attrName>
                                          <p:attrName>ppt_y</p:attrName>
                                        </p:attrNameLst>
                                      </p:cBhvr>
                                      <p:rCtr x="-19844" y="-6898"/>
                                    </p:animMotion>
                                  </p:childTnLst>
                                </p:cTn>
                              </p:par>
                              <p:par>
                                <p:cTn id="49" presetID="42" presetClass="path" presetSubtype="0" accel="50000" decel="50000" fill="hold" grpId="2" nodeType="withEffect">
                                  <p:stCondLst>
                                    <p:cond delay="0"/>
                                  </p:stCondLst>
                                  <p:childTnLst>
                                    <p:animMotion origin="layout" path="M -1.38889E-6 2.22222E-6 L -0.25764 -0.04005 " pathEditMode="relative" rAng="0" ptsTypes="AA">
                                      <p:cBhvr>
                                        <p:cTn id="50" dur="2000" fill="hold"/>
                                        <p:tgtEl>
                                          <p:spTgt spid="5"/>
                                        </p:tgtEl>
                                        <p:attrNameLst>
                                          <p:attrName>ppt_x</p:attrName>
                                          <p:attrName>ppt_y</p:attrName>
                                        </p:attrNameLst>
                                      </p:cBhvr>
                                      <p:rCtr x="-12882" y="-2014"/>
                                    </p:animMotion>
                                  </p:childTnLst>
                                </p:cTn>
                              </p:par>
                              <p:par>
                                <p:cTn id="51" presetID="42" presetClass="path" presetSubtype="0" accel="50000" decel="50000" fill="hold" grpId="2" nodeType="withEffect">
                                  <p:stCondLst>
                                    <p:cond delay="0"/>
                                  </p:stCondLst>
                                  <p:childTnLst>
                                    <p:animMotion origin="layout" path="M 1.66667E-6 4.07407E-6 L 0.26059 -0.13774 " pathEditMode="relative" rAng="0" ptsTypes="AA">
                                      <p:cBhvr>
                                        <p:cTn id="52" dur="2000" fill="hold"/>
                                        <p:tgtEl>
                                          <p:spTgt spid="6"/>
                                        </p:tgtEl>
                                        <p:attrNameLst>
                                          <p:attrName>ppt_x</p:attrName>
                                          <p:attrName>ppt_y</p:attrName>
                                        </p:attrNameLst>
                                      </p:cBhvr>
                                      <p:rCtr x="13021" y="-6898"/>
                                    </p:animMotion>
                                  </p:childTnLst>
                                </p:cTn>
                              </p:par>
                              <p:par>
                                <p:cTn id="53" presetID="42" presetClass="path" presetSubtype="0" accel="50000" decel="50000" fill="hold" grpId="2" nodeType="withEffect">
                                  <p:stCondLst>
                                    <p:cond delay="0"/>
                                  </p:stCondLst>
                                  <p:childTnLst>
                                    <p:animMotion origin="layout" path="M -4.72222E-6 1.11111E-6 L -0.36649 -0.04051 " pathEditMode="relative" rAng="0" ptsTypes="AA">
                                      <p:cBhvr>
                                        <p:cTn id="54" dur="2000" fill="hold"/>
                                        <p:tgtEl>
                                          <p:spTgt spid="7"/>
                                        </p:tgtEl>
                                        <p:attrNameLst>
                                          <p:attrName>ppt_x</p:attrName>
                                          <p:attrName>ppt_y</p:attrName>
                                        </p:attrNameLst>
                                      </p:cBhvr>
                                      <p:rCtr x="-18333" y="-2037"/>
                                    </p:animMotion>
                                  </p:childTnLst>
                                </p:cTn>
                              </p:par>
                              <p:par>
                                <p:cTn id="55" presetID="42" presetClass="path" presetSubtype="0" accel="50000" decel="50000" fill="hold" grpId="2" nodeType="withEffect">
                                  <p:stCondLst>
                                    <p:cond delay="0"/>
                                  </p:stCondLst>
                                  <p:childTnLst>
                                    <p:animMotion origin="layout" path="M -2.77778E-6 3.7037E-7 L 0.42691 -0.13773 " pathEditMode="relative" rAng="0" ptsTypes="AA">
                                      <p:cBhvr>
                                        <p:cTn id="56" dur="2000" fill="hold"/>
                                        <p:tgtEl>
                                          <p:spTgt spid="8"/>
                                        </p:tgtEl>
                                        <p:attrNameLst>
                                          <p:attrName>ppt_x</p:attrName>
                                          <p:attrName>ppt_y</p:attrName>
                                        </p:attrNameLst>
                                      </p:cBhvr>
                                      <p:rCtr x="21337" y="-6898"/>
                                    </p:animMotion>
                                  </p:childTnLst>
                                </p:cTn>
                              </p:par>
                              <p:par>
                                <p:cTn id="57" presetID="42" presetClass="path" presetSubtype="0" accel="50000" decel="50000" fill="hold" grpId="2" nodeType="withEffect">
                                  <p:stCondLst>
                                    <p:cond delay="0"/>
                                  </p:stCondLst>
                                  <p:childTnLst>
                                    <p:animMotion origin="layout" path="M 3.88889E-6 -1.11111E-6 L -0.28455 0.20046 " pathEditMode="relative" rAng="0" ptsTypes="AA">
                                      <p:cBhvr>
                                        <p:cTn id="58" dur="2000" fill="hold"/>
                                        <p:tgtEl>
                                          <p:spTgt spid="9"/>
                                        </p:tgtEl>
                                        <p:attrNameLst>
                                          <p:attrName>ppt_x</p:attrName>
                                          <p:attrName>ppt_y</p:attrName>
                                        </p:attrNameLst>
                                      </p:cBhvr>
                                      <p:rCtr x="-14236" y="10023"/>
                                    </p:animMotion>
                                  </p:childTnLst>
                                </p:cTn>
                              </p:par>
                              <p:par>
                                <p:cTn id="59" presetID="42" presetClass="path" presetSubtype="0" accel="50000" decel="50000" fill="hold" grpId="2" nodeType="withEffect">
                                  <p:stCondLst>
                                    <p:cond delay="0"/>
                                  </p:stCondLst>
                                  <p:childTnLst>
                                    <p:animMotion origin="layout" path="M 1.94444E-6 2.22222E-6 L 0.52934 0.10208 " pathEditMode="relative" rAng="0" ptsTypes="AA">
                                      <p:cBhvr>
                                        <p:cTn id="60" dur="2000" fill="hold"/>
                                        <p:tgtEl>
                                          <p:spTgt spid="10"/>
                                        </p:tgtEl>
                                        <p:attrNameLst>
                                          <p:attrName>ppt_x</p:attrName>
                                          <p:attrName>ppt_y</p:attrName>
                                        </p:attrNameLst>
                                      </p:cBhvr>
                                      <p:rCtr x="26458" y="5093"/>
                                    </p:animMotion>
                                  </p:childTnLst>
                                </p:cTn>
                              </p:par>
                              <p:par>
                                <p:cTn id="61" presetID="42" presetClass="path" presetSubtype="0" accel="50000" decel="50000" fill="hold" grpId="2" nodeType="withEffect">
                                  <p:stCondLst>
                                    <p:cond delay="0"/>
                                  </p:stCondLst>
                                  <p:childTnLst>
                                    <p:animMotion origin="layout" path="M 5.55556E-7 3.7037E-6 L -0.39965 0.19953 " pathEditMode="relative" rAng="0" ptsTypes="AA">
                                      <p:cBhvr>
                                        <p:cTn id="62" dur="2000" fill="hold"/>
                                        <p:tgtEl>
                                          <p:spTgt spid="11"/>
                                        </p:tgtEl>
                                        <p:attrNameLst>
                                          <p:attrName>ppt_x</p:attrName>
                                          <p:attrName>ppt_y</p:attrName>
                                        </p:attrNameLst>
                                      </p:cBhvr>
                                      <p:rCtr x="-19983" y="9977"/>
                                    </p:animMotion>
                                  </p:childTnLst>
                                </p:cTn>
                              </p:par>
                              <p:par>
                                <p:cTn id="63" presetID="42" presetClass="path" presetSubtype="0" accel="50000" decel="50000" fill="hold" grpId="2" nodeType="withEffect">
                                  <p:stCondLst>
                                    <p:cond delay="0"/>
                                  </p:stCondLst>
                                  <p:childTnLst>
                                    <p:animMotion origin="layout" path="M -1.66667E-6 1.11111E-6 L 0.41024 0.10139 " pathEditMode="relative" rAng="0" ptsTypes="AA">
                                      <p:cBhvr>
                                        <p:cTn id="64" dur="2000" fill="hold"/>
                                        <p:tgtEl>
                                          <p:spTgt spid="12"/>
                                        </p:tgtEl>
                                        <p:attrNameLst>
                                          <p:attrName>ppt_x</p:attrName>
                                          <p:attrName>ppt_y</p:attrName>
                                        </p:attrNameLst>
                                      </p:cBhvr>
                                      <p:rCtr x="20503" y="5069"/>
                                    </p:animMotion>
                                  </p:childTnLst>
                                </p:cTn>
                              </p:par>
                              <p:par>
                                <p:cTn id="65" presetID="10" presetClass="exit" presetSubtype="0" fill="hold" grpId="1" nodeType="withEffect">
                                  <p:stCondLst>
                                    <p:cond delay="0"/>
                                  </p:stCondLst>
                                  <p:childTnLst>
                                    <p:animEffect transition="out" filter="fade">
                                      <p:cBhvr>
                                        <p:cTn id="66" dur="1250"/>
                                        <p:tgtEl>
                                          <p:spTgt spid="3074"/>
                                        </p:tgtEl>
                                      </p:cBhvr>
                                    </p:animEffect>
                                    <p:set>
                                      <p:cBhvr>
                                        <p:cTn id="67" dur="1" fill="hold">
                                          <p:stCondLst>
                                            <p:cond delay="1249"/>
                                          </p:stCondLst>
                                        </p:cTn>
                                        <p:tgtEl>
                                          <p:spTgt spid="3074"/>
                                        </p:tgtEl>
                                        <p:attrNameLst>
                                          <p:attrName>style.visibility</p:attrName>
                                        </p:attrNameLst>
                                      </p:cBhvr>
                                      <p:to>
                                        <p:strVal val="hidden"/>
                                      </p:to>
                                    </p:set>
                                  </p:childTnLst>
                                </p:cTn>
                              </p:par>
                            </p:childTnLst>
                          </p:cTn>
                        </p:par>
                        <p:par>
                          <p:cTn id="68" fill="hold">
                            <p:stCondLst>
                              <p:cond delay="2000"/>
                            </p:stCondLst>
                            <p:childTnLst>
                              <p:par>
                                <p:cTn id="69" presetID="10" presetClass="entr" presetSubtype="0" fill="hold" grpId="0" nodeType="afterEffect">
                                  <p:stCondLst>
                                    <p:cond delay="0"/>
                                  </p:stCondLst>
                                  <p:childTnLst>
                                    <p:set>
                                      <p:cBhvr>
                                        <p:cTn id="70" dur="1" fill="hold">
                                          <p:stCondLst>
                                            <p:cond delay="0"/>
                                          </p:stCondLst>
                                        </p:cTn>
                                        <p:tgtEl>
                                          <p:spTgt spid="13"/>
                                        </p:tgtEl>
                                        <p:attrNameLst>
                                          <p:attrName>style.visibility</p:attrName>
                                        </p:attrNameLst>
                                      </p:cBhvr>
                                      <p:to>
                                        <p:strVal val="visible"/>
                                      </p:to>
                                    </p:set>
                                    <p:animEffect transition="in" filter="fade">
                                      <p:cBhvr>
                                        <p:cTn id="71" dur="250"/>
                                        <p:tgtEl>
                                          <p:spTgt spid="13"/>
                                        </p:tgtEl>
                                      </p:cBhvr>
                                    </p:animEffect>
                                  </p:childTnLst>
                                </p:cTn>
                              </p:par>
                              <p:par>
                                <p:cTn id="72" presetID="10" presetClass="exit" presetSubtype="0" fill="hold" grpId="1" nodeType="withEffect">
                                  <p:stCondLst>
                                    <p:cond delay="0"/>
                                  </p:stCondLst>
                                  <p:childTnLst>
                                    <p:animEffect transition="out" filter="fade">
                                      <p:cBhvr>
                                        <p:cTn id="73" dur="500"/>
                                        <p:tgtEl>
                                          <p:spTgt spid="4"/>
                                        </p:tgtEl>
                                      </p:cBhvr>
                                    </p:animEffect>
                                    <p:set>
                                      <p:cBhvr>
                                        <p:cTn id="74" dur="1" fill="hold">
                                          <p:stCondLst>
                                            <p:cond delay="499"/>
                                          </p:stCondLst>
                                        </p:cTn>
                                        <p:tgtEl>
                                          <p:spTgt spid="4"/>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500"/>
                                        <p:tgtEl>
                                          <p:spTgt spid="5"/>
                                        </p:tgtEl>
                                      </p:cBhvr>
                                    </p:animEffect>
                                    <p:set>
                                      <p:cBhvr>
                                        <p:cTn id="77" dur="1" fill="hold">
                                          <p:stCondLst>
                                            <p:cond delay="499"/>
                                          </p:stCondLst>
                                        </p:cTn>
                                        <p:tgtEl>
                                          <p:spTgt spid="5"/>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500"/>
                                        <p:tgtEl>
                                          <p:spTgt spid="6"/>
                                        </p:tgtEl>
                                      </p:cBhvr>
                                    </p:animEffect>
                                    <p:set>
                                      <p:cBhvr>
                                        <p:cTn id="80" dur="1" fill="hold">
                                          <p:stCondLst>
                                            <p:cond delay="499"/>
                                          </p:stCondLst>
                                        </p:cTn>
                                        <p:tgtEl>
                                          <p:spTgt spid="6"/>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500"/>
                                        <p:tgtEl>
                                          <p:spTgt spid="7"/>
                                        </p:tgtEl>
                                      </p:cBhvr>
                                    </p:animEffect>
                                    <p:set>
                                      <p:cBhvr>
                                        <p:cTn id="83" dur="1" fill="hold">
                                          <p:stCondLst>
                                            <p:cond delay="499"/>
                                          </p:stCondLst>
                                        </p:cTn>
                                        <p:tgtEl>
                                          <p:spTgt spid="7"/>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8"/>
                                        </p:tgtEl>
                                      </p:cBhvr>
                                    </p:animEffect>
                                    <p:set>
                                      <p:cBhvr>
                                        <p:cTn id="86" dur="1" fill="hold">
                                          <p:stCondLst>
                                            <p:cond delay="499"/>
                                          </p:stCondLst>
                                        </p:cTn>
                                        <p:tgtEl>
                                          <p:spTgt spid="8"/>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500"/>
                                        <p:tgtEl>
                                          <p:spTgt spid="9"/>
                                        </p:tgtEl>
                                      </p:cBhvr>
                                    </p:animEffect>
                                    <p:set>
                                      <p:cBhvr>
                                        <p:cTn id="89" dur="1" fill="hold">
                                          <p:stCondLst>
                                            <p:cond delay="499"/>
                                          </p:stCondLst>
                                        </p:cTn>
                                        <p:tgtEl>
                                          <p:spTgt spid="9"/>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500"/>
                                        <p:tgtEl>
                                          <p:spTgt spid="10"/>
                                        </p:tgtEl>
                                      </p:cBhvr>
                                    </p:animEffect>
                                    <p:set>
                                      <p:cBhvr>
                                        <p:cTn id="92" dur="1" fill="hold">
                                          <p:stCondLst>
                                            <p:cond delay="499"/>
                                          </p:stCondLst>
                                        </p:cTn>
                                        <p:tgtEl>
                                          <p:spTgt spid="10"/>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500"/>
                                        <p:tgtEl>
                                          <p:spTgt spid="11"/>
                                        </p:tgtEl>
                                      </p:cBhvr>
                                    </p:animEffect>
                                    <p:set>
                                      <p:cBhvr>
                                        <p:cTn id="95" dur="1" fill="hold">
                                          <p:stCondLst>
                                            <p:cond delay="499"/>
                                          </p:stCondLst>
                                        </p:cTn>
                                        <p:tgtEl>
                                          <p:spTgt spid="11"/>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500"/>
                                        <p:tgtEl>
                                          <p:spTgt spid="12"/>
                                        </p:tgtEl>
                                      </p:cBhvr>
                                    </p:animEffect>
                                    <p:set>
                                      <p:cBhvr>
                                        <p:cTn id="98" dur="1" fill="hold">
                                          <p:stCondLst>
                                            <p:cond delay="499"/>
                                          </p:stCondLst>
                                        </p:cTn>
                                        <p:tgtEl>
                                          <p:spTgt spid="12"/>
                                        </p:tgtEl>
                                        <p:attrNameLst>
                                          <p:attrName>style.visibility</p:attrName>
                                        </p:attrNameLst>
                                      </p:cBhvr>
                                      <p:to>
                                        <p:strVal val="hidden"/>
                                      </p:to>
                                    </p:set>
                                  </p:childTnLst>
                                </p:cTn>
                              </p:par>
                              <p:par>
                                <p:cTn id="99" presetID="10" presetClass="exit" presetSubtype="0" fill="hold" grpId="2" nodeType="withEffect">
                                  <p:stCondLst>
                                    <p:cond delay="0"/>
                                  </p:stCondLst>
                                  <p:childTnLst>
                                    <p:animEffect transition="out" filter="fade">
                                      <p:cBhvr>
                                        <p:cTn id="100" dur="500"/>
                                        <p:tgtEl>
                                          <p:spTgt spid="2"/>
                                        </p:tgtEl>
                                      </p:cBhvr>
                                    </p:animEffect>
                                    <p:set>
                                      <p:cBhvr>
                                        <p:cTn id="101" dur="1" fill="hold">
                                          <p:stCondLst>
                                            <p:cond delay="499"/>
                                          </p:stCondLst>
                                        </p:cTn>
                                        <p:tgtEl>
                                          <p:spTgt spid="2"/>
                                        </p:tgtEl>
                                        <p:attrNameLst>
                                          <p:attrName>style.visibility</p:attrName>
                                        </p:attrNameLst>
                                      </p:cBhvr>
                                      <p:to>
                                        <p:strVal val="hidden"/>
                                      </p:to>
                                    </p:set>
                                  </p:childTnLst>
                                </p:cTn>
                              </p:par>
                            </p:childTnLst>
                          </p:cTn>
                        </p:par>
                        <p:par>
                          <p:cTn id="102" fill="hold">
                            <p:stCondLst>
                              <p:cond delay="2500"/>
                            </p:stCondLst>
                            <p:childTnLst>
                              <p:par>
                                <p:cTn id="103" presetID="22" presetClass="entr" presetSubtype="1" fill="hold" grpId="0" nodeType="afterEffect">
                                  <p:stCondLst>
                                    <p:cond delay="0"/>
                                  </p:stCondLst>
                                  <p:childTnLst>
                                    <p:set>
                                      <p:cBhvr>
                                        <p:cTn id="104" dur="1" fill="hold">
                                          <p:stCondLst>
                                            <p:cond delay="0"/>
                                          </p:stCondLst>
                                        </p:cTn>
                                        <p:tgtEl>
                                          <p:spTgt spid="14"/>
                                        </p:tgtEl>
                                        <p:attrNameLst>
                                          <p:attrName>style.visibility</p:attrName>
                                        </p:attrNameLst>
                                      </p:cBhvr>
                                      <p:to>
                                        <p:strVal val="visible"/>
                                      </p:to>
                                    </p:set>
                                    <p:animEffect transition="in" filter="wipe(up)">
                                      <p:cBhvr>
                                        <p:cTn id="105" dur="500"/>
                                        <p:tgtEl>
                                          <p:spTgt spid="14"/>
                                        </p:tgtEl>
                                      </p:cBhvr>
                                    </p:animEffect>
                                  </p:childTnLst>
                                </p:cTn>
                              </p:par>
                            </p:childTnLst>
                          </p:cTn>
                        </p:par>
                      </p:childTnLst>
                    </p:cTn>
                  </p:par>
                  <p:par>
                    <p:cTn id="106" fill="hold">
                      <p:stCondLst>
                        <p:cond delay="indefinite"/>
                      </p:stCondLst>
                      <p:childTnLst>
                        <p:par>
                          <p:cTn id="107" fill="hold">
                            <p:stCondLst>
                              <p:cond delay="0"/>
                            </p:stCondLst>
                            <p:childTnLst>
                              <p:par>
                                <p:cTn id="108" presetID="23" presetClass="entr" presetSubtype="16" fill="hold" grpId="0" nodeType="clickEffect">
                                  <p:stCondLst>
                                    <p:cond delay="0"/>
                                  </p:stCondLst>
                                  <p:childTnLst>
                                    <p:set>
                                      <p:cBhvr>
                                        <p:cTn id="109" dur="1" fill="hold">
                                          <p:stCondLst>
                                            <p:cond delay="0"/>
                                          </p:stCondLst>
                                        </p:cTn>
                                        <p:tgtEl>
                                          <p:spTgt spid="15"/>
                                        </p:tgtEl>
                                        <p:attrNameLst>
                                          <p:attrName>style.visibility</p:attrName>
                                        </p:attrNameLst>
                                      </p:cBhvr>
                                      <p:to>
                                        <p:strVal val="visible"/>
                                      </p:to>
                                    </p:set>
                                    <p:anim calcmode="lin" valueType="num">
                                      <p:cBhvr>
                                        <p:cTn id="110" dur="500" fill="hold"/>
                                        <p:tgtEl>
                                          <p:spTgt spid="15"/>
                                        </p:tgtEl>
                                        <p:attrNameLst>
                                          <p:attrName>ppt_w</p:attrName>
                                        </p:attrNameLst>
                                      </p:cBhvr>
                                      <p:tavLst>
                                        <p:tav tm="0">
                                          <p:val>
                                            <p:fltVal val="0"/>
                                          </p:val>
                                        </p:tav>
                                        <p:tav tm="100000">
                                          <p:val>
                                            <p:strVal val="#ppt_w"/>
                                          </p:val>
                                        </p:tav>
                                      </p:tavLst>
                                    </p:anim>
                                    <p:anim calcmode="lin" valueType="num">
                                      <p:cBhvr>
                                        <p:cTn id="111" dur="5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3074" grpId="1"/>
      <p:bldP spid="3074" grpId="2"/>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4" grpId="0"/>
      <p:bldP spid="1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941FDA-A1E7-6CB3-8495-F91F944BA50A}"/>
              </a:ext>
            </a:extLst>
          </p:cNvPr>
          <p:cNvPicPr>
            <a:picLocks noChangeAspect="1"/>
          </p:cNvPicPr>
          <p:nvPr/>
        </p:nvPicPr>
        <p:blipFill rotWithShape="1">
          <a:blip r:embed="rId3">
            <a:extLst>
              <a:ext uri="{28A0092B-C50C-407E-A947-70E740481C1C}">
                <a14:useLocalDpi xmlns:a14="http://schemas.microsoft.com/office/drawing/2010/main" val="0"/>
              </a:ext>
            </a:extLst>
          </a:blip>
          <a:srcRect l="11000" r="821"/>
          <a:stretch/>
        </p:blipFill>
        <p:spPr>
          <a:xfrm>
            <a:off x="0" y="0"/>
            <a:ext cx="9144000" cy="6858000"/>
          </a:xfrm>
          <a:prstGeom prst="rect">
            <a:avLst/>
          </a:prstGeom>
        </p:spPr>
      </p:pic>
      <p:sp>
        <p:nvSpPr>
          <p:cNvPr id="20" name="Rectangle 2">
            <a:extLst>
              <a:ext uri="{FF2B5EF4-FFF2-40B4-BE49-F238E27FC236}">
                <a16:creationId xmlns:a16="http://schemas.microsoft.com/office/drawing/2014/main" id="{12B36D91-A73A-7F2C-0B8C-4BB9BA1653A4}"/>
              </a:ext>
            </a:extLst>
          </p:cNvPr>
          <p:cNvSpPr txBox="1">
            <a:spLocks noChangeArrowheads="1"/>
          </p:cNvSpPr>
          <p:nvPr/>
        </p:nvSpPr>
        <p:spPr bwMode="auto">
          <a:xfrm>
            <a:off x="4159393" y="4091063"/>
            <a:ext cx="909723"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rgbClr val="00B05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rgbClr val="00B05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1" name="Rectangle 2">
            <a:extLst>
              <a:ext uri="{FF2B5EF4-FFF2-40B4-BE49-F238E27FC236}">
                <a16:creationId xmlns:a16="http://schemas.microsoft.com/office/drawing/2014/main" id="{546FC6EF-086E-3F1D-72BD-5B317FFBE120}"/>
              </a:ext>
            </a:extLst>
          </p:cNvPr>
          <p:cNvSpPr txBox="1">
            <a:spLocks noChangeArrowheads="1"/>
          </p:cNvSpPr>
          <p:nvPr/>
        </p:nvSpPr>
        <p:spPr bwMode="auto">
          <a:xfrm>
            <a:off x="4166209" y="4715041"/>
            <a:ext cx="909723"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2" name="Rectangle 2">
            <a:extLst>
              <a:ext uri="{FF2B5EF4-FFF2-40B4-BE49-F238E27FC236}">
                <a16:creationId xmlns:a16="http://schemas.microsoft.com/office/drawing/2014/main" id="{1426D589-5556-2C4F-6BC8-37471462F875}"/>
              </a:ext>
            </a:extLst>
          </p:cNvPr>
          <p:cNvSpPr txBox="1">
            <a:spLocks noChangeArrowheads="1"/>
          </p:cNvSpPr>
          <p:nvPr/>
        </p:nvSpPr>
        <p:spPr bwMode="auto">
          <a:xfrm>
            <a:off x="3367814" y="4715041"/>
            <a:ext cx="786155"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rgbClr val="0066FF"/>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rgbClr val="0066FF"/>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3" name="Rectangle 2">
            <a:extLst>
              <a:ext uri="{FF2B5EF4-FFF2-40B4-BE49-F238E27FC236}">
                <a16:creationId xmlns:a16="http://schemas.microsoft.com/office/drawing/2014/main" id="{B1640622-8A41-5B7B-6366-DC92A2B19358}"/>
              </a:ext>
            </a:extLst>
          </p:cNvPr>
          <p:cNvSpPr txBox="1">
            <a:spLocks noChangeArrowheads="1"/>
          </p:cNvSpPr>
          <p:nvPr/>
        </p:nvSpPr>
        <p:spPr bwMode="auto">
          <a:xfrm>
            <a:off x="4925438" y="4715041"/>
            <a:ext cx="909723"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rgbClr val="FF000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rgbClr val="FF000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4" name="Rectangle 2">
            <a:extLst>
              <a:ext uri="{FF2B5EF4-FFF2-40B4-BE49-F238E27FC236}">
                <a16:creationId xmlns:a16="http://schemas.microsoft.com/office/drawing/2014/main" id="{040242A6-A8D7-4B2E-7C68-6C54D948BF26}"/>
              </a:ext>
            </a:extLst>
          </p:cNvPr>
          <p:cNvSpPr txBox="1">
            <a:spLocks noChangeArrowheads="1"/>
          </p:cNvSpPr>
          <p:nvPr/>
        </p:nvSpPr>
        <p:spPr bwMode="auto">
          <a:xfrm>
            <a:off x="4939592" y="4091063"/>
            <a:ext cx="909723"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5" name="Rectangle 2">
            <a:extLst>
              <a:ext uri="{FF2B5EF4-FFF2-40B4-BE49-F238E27FC236}">
                <a16:creationId xmlns:a16="http://schemas.microsoft.com/office/drawing/2014/main" id="{ABA6CBEE-2246-10B0-DC39-6F590B5B7BC6}"/>
              </a:ext>
            </a:extLst>
          </p:cNvPr>
          <p:cNvSpPr txBox="1">
            <a:spLocks noChangeArrowheads="1"/>
          </p:cNvSpPr>
          <p:nvPr/>
        </p:nvSpPr>
        <p:spPr bwMode="auto">
          <a:xfrm>
            <a:off x="3314042" y="4091063"/>
            <a:ext cx="909723"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rgbClr val="66FF33"/>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rgbClr val="66FF33"/>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6" name="Rectangle 2">
            <a:extLst>
              <a:ext uri="{FF2B5EF4-FFF2-40B4-BE49-F238E27FC236}">
                <a16:creationId xmlns:a16="http://schemas.microsoft.com/office/drawing/2014/main" id="{3752E9FE-C1DF-F6B4-DE37-15ED5ABC23C5}"/>
              </a:ext>
            </a:extLst>
          </p:cNvPr>
          <p:cNvSpPr txBox="1">
            <a:spLocks noChangeArrowheads="1"/>
          </p:cNvSpPr>
          <p:nvPr/>
        </p:nvSpPr>
        <p:spPr bwMode="auto">
          <a:xfrm>
            <a:off x="5264987" y="4398859"/>
            <a:ext cx="909723"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7" name="Rectangle 2">
            <a:extLst>
              <a:ext uri="{FF2B5EF4-FFF2-40B4-BE49-F238E27FC236}">
                <a16:creationId xmlns:a16="http://schemas.microsoft.com/office/drawing/2014/main" id="{4F346AD4-2890-032E-A3BA-D79F362A7599}"/>
              </a:ext>
            </a:extLst>
          </p:cNvPr>
          <p:cNvSpPr txBox="1">
            <a:spLocks noChangeArrowheads="1"/>
          </p:cNvSpPr>
          <p:nvPr/>
        </p:nvSpPr>
        <p:spPr bwMode="auto">
          <a:xfrm>
            <a:off x="2946036" y="4398859"/>
            <a:ext cx="909723"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8" name="Title 1">
            <a:extLst>
              <a:ext uri="{FF2B5EF4-FFF2-40B4-BE49-F238E27FC236}">
                <a16:creationId xmlns:a16="http://schemas.microsoft.com/office/drawing/2014/main" id="{791D4CD6-2B46-D5C2-F0B2-8D3D7F8EF281}"/>
              </a:ext>
            </a:extLst>
          </p:cNvPr>
          <p:cNvSpPr txBox="1">
            <a:spLocks/>
          </p:cNvSpPr>
          <p:nvPr/>
        </p:nvSpPr>
        <p:spPr>
          <a:xfrm>
            <a:off x="1655805" y="1093362"/>
            <a:ext cx="1448963" cy="71447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4" name="Final">
            <a:extLst>
              <a:ext uri="{FF2B5EF4-FFF2-40B4-BE49-F238E27FC236}">
                <a16:creationId xmlns:a16="http://schemas.microsoft.com/office/drawing/2014/main" id="{F6F86014-6FB5-DE61-DA1F-7B7BA6350A15}"/>
              </a:ext>
            </a:extLst>
          </p:cNvPr>
          <p:cNvSpPr txBox="1">
            <a:spLocks noChangeArrowheads="1"/>
          </p:cNvSpPr>
          <p:nvPr/>
        </p:nvSpPr>
        <p:spPr bwMode="auto">
          <a:xfrm>
            <a:off x="457200" y="994719"/>
            <a:ext cx="8229600" cy="4868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2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CC99FF"/>
                </a:solidFill>
                <a:effectLst>
                  <a:glow rad="101600">
                    <a:schemeClr val="tx1"/>
                  </a:glow>
                  <a:outerShdw blurRad="50800" algn="tl" rotWithShape="0">
                    <a:srgbClr val="000000"/>
                  </a:outerShdw>
                </a:effectLst>
                <a:latin typeface="Calibri" panose="020F0502020204030204" pitchFamily="34" charset="0"/>
              </a:rPr>
              <a:t>I am the Lord Almighty</a:t>
            </a:r>
            <a:br>
              <a:rPr lang="en-US" altLang="en-US" b="1" kern="0" dirty="0">
                <a:ln w="17780" cmpd="sng">
                  <a:solidFill>
                    <a:srgbClr val="FFFFFF"/>
                  </a:solidFill>
                  <a:prstDash val="solid"/>
                  <a:miter lim="800000"/>
                </a:ln>
                <a:solidFill>
                  <a:srgbClr val="CC99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CC99FF"/>
                </a:solidFill>
                <a:effectLst>
                  <a:glow rad="101600">
                    <a:schemeClr val="tx1"/>
                  </a:glow>
                  <a:outerShdw blurRad="50800" algn="tl" rotWithShape="0">
                    <a:srgbClr val="000000"/>
                  </a:outerShdw>
                </a:effectLst>
                <a:latin typeface="Calibri" panose="020F0502020204030204" pitchFamily="34" charset="0"/>
              </a:rPr>
              <a:t>        the Alpha and the Omega</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Beginning</a:t>
            </a: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End</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who was</a:t>
            </a: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1200" spc="50" dirty="0">
                <a:ln w="3175">
                  <a:solidFill>
                    <a:srgbClr val="010101"/>
                  </a:solidFill>
                </a:ln>
                <a:gradFill>
                  <a:gsLst>
                    <a:gs pos="0">
                      <a:srgbClr val="A603AB"/>
                    </a:gs>
                    <a:gs pos="21001">
                      <a:srgbClr val="0819FB"/>
                    </a:gs>
                    <a:gs pos="35001">
                      <a:srgbClr val="1A8D48"/>
                    </a:gs>
                    <a:gs pos="52000">
                      <a:srgbClr val="FFFF00"/>
                    </a:gs>
                    <a:gs pos="73000">
                      <a:srgbClr val="EE3F17"/>
                    </a:gs>
                    <a:gs pos="88000">
                      <a:srgbClr val="E81766"/>
                    </a:gs>
                    <a:gs pos="100000">
                      <a:srgbClr val="A603AB"/>
                    </a:gs>
                  </a:gsLst>
                  <a:lin ang="5400000" scaled="0"/>
                </a:gradFill>
                <a:effectLst>
                  <a:glow rad="63500">
                    <a:schemeClr val="bg1"/>
                  </a:glow>
                  <a:outerShdw blurRad="76200" dist="50800" dir="5400000" algn="tl" rotWithShape="0">
                    <a:srgbClr val="000000">
                      <a:alpha val="65000"/>
                    </a:srgbClr>
                  </a:outerShdw>
                </a:effectLst>
                <a:latin typeface="Calibri" panose="020F0502020204030204" pitchFamily="34" charset="0"/>
              </a:rPr>
              <a:t>who is</a:t>
            </a:r>
            <a:r>
              <a:rPr lang="en-US" altLang="en-US" b="1" kern="0" dirty="0">
                <a:ln w="3175" cmpd="sng">
                  <a:solidFill>
                    <a:srgbClr val="010101"/>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who is to</a:t>
            </a:r>
            <a:br>
              <a:rPr lang="en-US" altLang="en-US" b="1" kern="0" dirty="0">
                <a:ln w="17780" cmpd="sng">
                  <a:solidFill>
                    <a:srgbClr val="FFFFFF"/>
                  </a:solidFill>
                  <a:prstDash val="solid"/>
                  <a:miter lim="800000"/>
                </a:ln>
                <a:solidFill>
                  <a:schemeClr val="bg2"/>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2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come</a:t>
            </a:r>
            <a:endParaRPr lang="en-US" altLang="en-US" sz="3200" b="1" i="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rot="1118866">
            <a:off x="457200" y="1644844"/>
            <a:ext cx="8229600" cy="3568313"/>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 am the Alpha and the Omega, the Beginning and the End," says the Lord, "who is and who was and who is to come, the Almighty."</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Revelation 1:8 </a:t>
            </a:r>
          </a:p>
        </p:txBody>
      </p:sp>
      <p:sp>
        <p:nvSpPr>
          <p:cNvPr id="4" name="Rectangle 2">
            <a:extLst>
              <a:ext uri="{FF2B5EF4-FFF2-40B4-BE49-F238E27FC236}">
                <a16:creationId xmlns:a16="http://schemas.microsoft.com/office/drawing/2014/main" id="{FD61ED66-8572-20CF-6D71-17945BB12115}"/>
              </a:ext>
            </a:extLst>
          </p:cNvPr>
          <p:cNvSpPr txBox="1">
            <a:spLocks noChangeArrowheads="1"/>
          </p:cNvSpPr>
          <p:nvPr/>
        </p:nvSpPr>
        <p:spPr bwMode="auto">
          <a:xfrm>
            <a:off x="869156" y="1675634"/>
            <a:ext cx="1440487" cy="822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 am</a:t>
            </a:r>
          </a:p>
        </p:txBody>
      </p:sp>
      <p:sp>
        <p:nvSpPr>
          <p:cNvPr id="5" name="Rectangle 2">
            <a:extLst>
              <a:ext uri="{FF2B5EF4-FFF2-40B4-BE49-F238E27FC236}">
                <a16:creationId xmlns:a16="http://schemas.microsoft.com/office/drawing/2014/main" id="{A9F86278-AFB1-BC70-3072-776A52BBD33D}"/>
              </a:ext>
            </a:extLst>
          </p:cNvPr>
          <p:cNvSpPr txBox="1">
            <a:spLocks noChangeArrowheads="1"/>
          </p:cNvSpPr>
          <p:nvPr/>
        </p:nvSpPr>
        <p:spPr bwMode="auto">
          <a:xfrm>
            <a:off x="768500" y="3034878"/>
            <a:ext cx="2393800" cy="7846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Lord</a:t>
            </a:r>
          </a:p>
        </p:txBody>
      </p:sp>
      <p:sp>
        <p:nvSpPr>
          <p:cNvPr id="6" name="Rectangle 2">
            <a:extLst>
              <a:ext uri="{FF2B5EF4-FFF2-40B4-BE49-F238E27FC236}">
                <a16:creationId xmlns:a16="http://schemas.microsoft.com/office/drawing/2014/main" id="{2C01D3A8-B89B-F6B7-CAB1-93CDDE17F5BC}"/>
              </a:ext>
            </a:extLst>
          </p:cNvPr>
          <p:cNvSpPr txBox="1">
            <a:spLocks noChangeArrowheads="1"/>
          </p:cNvSpPr>
          <p:nvPr/>
        </p:nvSpPr>
        <p:spPr bwMode="auto">
          <a:xfrm>
            <a:off x="1647825" y="4369407"/>
            <a:ext cx="2577115" cy="7979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Almighty</a:t>
            </a:r>
          </a:p>
        </p:txBody>
      </p:sp>
      <p:sp>
        <p:nvSpPr>
          <p:cNvPr id="7" name="Rectangle 2">
            <a:extLst>
              <a:ext uri="{FF2B5EF4-FFF2-40B4-BE49-F238E27FC236}">
                <a16:creationId xmlns:a16="http://schemas.microsoft.com/office/drawing/2014/main" id="{FABEB526-CE8C-3019-32F3-D933EED76D77}"/>
              </a:ext>
            </a:extLst>
          </p:cNvPr>
          <p:cNvSpPr txBox="1">
            <a:spLocks noChangeArrowheads="1"/>
          </p:cNvSpPr>
          <p:nvPr/>
        </p:nvSpPr>
        <p:spPr bwMode="auto">
          <a:xfrm>
            <a:off x="1791730" y="1697967"/>
            <a:ext cx="6799820" cy="7785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Alpha and the Omega</a:t>
            </a:r>
          </a:p>
        </p:txBody>
      </p:sp>
      <p:sp>
        <p:nvSpPr>
          <p:cNvPr id="8" name="Rectangle 2">
            <a:extLst>
              <a:ext uri="{FF2B5EF4-FFF2-40B4-BE49-F238E27FC236}">
                <a16:creationId xmlns:a16="http://schemas.microsoft.com/office/drawing/2014/main" id="{5328EAEF-E559-3737-AE77-760C06705D18}"/>
              </a:ext>
            </a:extLst>
          </p:cNvPr>
          <p:cNvSpPr txBox="1">
            <a:spLocks noChangeArrowheads="1"/>
          </p:cNvSpPr>
          <p:nvPr/>
        </p:nvSpPr>
        <p:spPr bwMode="auto">
          <a:xfrm>
            <a:off x="1438275" y="2392327"/>
            <a:ext cx="2761951" cy="7247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Beginning</a:t>
            </a:r>
          </a:p>
        </p:txBody>
      </p:sp>
      <p:sp>
        <p:nvSpPr>
          <p:cNvPr id="9" name="Rectangle 2">
            <a:extLst>
              <a:ext uri="{FF2B5EF4-FFF2-40B4-BE49-F238E27FC236}">
                <a16:creationId xmlns:a16="http://schemas.microsoft.com/office/drawing/2014/main" id="{EFB024CB-1BC2-B08A-015B-CDE088ECBD2F}"/>
              </a:ext>
            </a:extLst>
          </p:cNvPr>
          <p:cNvSpPr txBox="1">
            <a:spLocks noChangeArrowheads="1"/>
          </p:cNvSpPr>
          <p:nvPr/>
        </p:nvSpPr>
        <p:spPr bwMode="auto">
          <a:xfrm>
            <a:off x="5753100" y="2392326"/>
            <a:ext cx="1369219" cy="7294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End</a:t>
            </a:r>
          </a:p>
        </p:txBody>
      </p:sp>
      <p:sp>
        <p:nvSpPr>
          <p:cNvPr id="10" name="Rectangle 2">
            <a:extLst>
              <a:ext uri="{FF2B5EF4-FFF2-40B4-BE49-F238E27FC236}">
                <a16:creationId xmlns:a16="http://schemas.microsoft.com/office/drawing/2014/main" id="{B35F3F03-9069-F59E-B7EA-0BB8B877C54E}"/>
              </a:ext>
            </a:extLst>
          </p:cNvPr>
          <p:cNvSpPr txBox="1">
            <a:spLocks noChangeArrowheads="1"/>
          </p:cNvSpPr>
          <p:nvPr/>
        </p:nvSpPr>
        <p:spPr bwMode="auto">
          <a:xfrm>
            <a:off x="5910263" y="3047235"/>
            <a:ext cx="2417122" cy="762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who was</a:t>
            </a:r>
          </a:p>
        </p:txBody>
      </p:sp>
      <p:sp>
        <p:nvSpPr>
          <p:cNvPr id="12" name="Rectangle 2">
            <a:extLst>
              <a:ext uri="{FF2B5EF4-FFF2-40B4-BE49-F238E27FC236}">
                <a16:creationId xmlns:a16="http://schemas.microsoft.com/office/drawing/2014/main" id="{DBDC56B2-23D4-8AD2-2A89-E16CC21EB508}"/>
              </a:ext>
            </a:extLst>
          </p:cNvPr>
          <p:cNvSpPr txBox="1">
            <a:spLocks noChangeArrowheads="1"/>
          </p:cNvSpPr>
          <p:nvPr/>
        </p:nvSpPr>
        <p:spPr bwMode="auto">
          <a:xfrm>
            <a:off x="2669058" y="3726856"/>
            <a:ext cx="2374309" cy="747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who is to</a:t>
            </a:r>
          </a:p>
        </p:txBody>
      </p:sp>
      <p:sp>
        <p:nvSpPr>
          <p:cNvPr id="13" name="Rectangle 2">
            <a:extLst>
              <a:ext uri="{FF2B5EF4-FFF2-40B4-BE49-F238E27FC236}">
                <a16:creationId xmlns:a16="http://schemas.microsoft.com/office/drawing/2014/main" id="{2611D703-ACC2-6BCC-C4F4-08FA24C63589}"/>
              </a:ext>
            </a:extLst>
          </p:cNvPr>
          <p:cNvSpPr txBox="1">
            <a:spLocks noChangeArrowheads="1"/>
          </p:cNvSpPr>
          <p:nvPr/>
        </p:nvSpPr>
        <p:spPr bwMode="auto">
          <a:xfrm>
            <a:off x="4845844" y="3700463"/>
            <a:ext cx="1665096" cy="7928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come</a:t>
            </a:r>
          </a:p>
        </p:txBody>
      </p:sp>
      <p:sp>
        <p:nvSpPr>
          <p:cNvPr id="2" name="Rectangle 2">
            <a:extLst>
              <a:ext uri="{FF2B5EF4-FFF2-40B4-BE49-F238E27FC236}">
                <a16:creationId xmlns:a16="http://schemas.microsoft.com/office/drawing/2014/main" id="{0B898881-85F8-1E18-DAB1-79B8835D1C79}"/>
              </a:ext>
            </a:extLst>
          </p:cNvPr>
          <p:cNvSpPr txBox="1">
            <a:spLocks noChangeArrowheads="1"/>
          </p:cNvSpPr>
          <p:nvPr/>
        </p:nvSpPr>
        <p:spPr bwMode="auto">
          <a:xfrm>
            <a:off x="3225114" y="3037454"/>
            <a:ext cx="195992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who is</a:t>
            </a:r>
          </a:p>
        </p:txBody>
      </p:sp>
      <p:sp>
        <p:nvSpPr>
          <p:cNvPr id="15" name="Rectangle 2">
            <a:extLst>
              <a:ext uri="{FF2B5EF4-FFF2-40B4-BE49-F238E27FC236}">
                <a16:creationId xmlns:a16="http://schemas.microsoft.com/office/drawing/2014/main" id="{C3C637AF-B03F-314B-AEE7-9DA59306D9C9}"/>
              </a:ext>
            </a:extLst>
          </p:cNvPr>
          <p:cNvSpPr txBox="1">
            <a:spLocks noChangeArrowheads="1"/>
          </p:cNvSpPr>
          <p:nvPr/>
        </p:nvSpPr>
        <p:spPr bwMode="auto">
          <a:xfrm>
            <a:off x="370703" y="1124467"/>
            <a:ext cx="1161535" cy="1127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6000" b="1" i="0" u="none" strike="noStrike" kern="1200" cap="none" spc="0" normalizeH="0" baseline="0" noProof="0" dirty="0">
                <a:ln w="17780" cmpd="sng">
                  <a:solidFill>
                    <a:srgbClr val="FFFFFF"/>
                  </a:solidFill>
                  <a:prstDash val="solid"/>
                  <a:miter lim="800000"/>
                </a:ln>
                <a:solidFill>
                  <a:srgbClr val="CC99FF"/>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5400" b="1" i="1" u="none" strike="noStrike" kern="0" cap="none" spc="0" normalizeH="0" baseline="0" noProof="0" dirty="0">
              <a:ln w="17780" cmpd="sng">
                <a:solidFill>
                  <a:srgbClr val="FFFFFF"/>
                </a:solidFill>
                <a:prstDash val="solid"/>
                <a:miter lim="800000"/>
              </a:ln>
              <a:solidFill>
                <a:srgbClr val="CC99FF"/>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6" name="Rectangle 2">
            <a:extLst>
              <a:ext uri="{FF2B5EF4-FFF2-40B4-BE49-F238E27FC236}">
                <a16:creationId xmlns:a16="http://schemas.microsoft.com/office/drawing/2014/main" id="{68FA3C2A-0520-A129-1459-8CEE04BE6EDB}"/>
              </a:ext>
            </a:extLst>
          </p:cNvPr>
          <p:cNvSpPr txBox="1">
            <a:spLocks noChangeArrowheads="1"/>
          </p:cNvSpPr>
          <p:nvPr/>
        </p:nvSpPr>
        <p:spPr bwMode="auto">
          <a:xfrm>
            <a:off x="2142397" y="2407998"/>
            <a:ext cx="786155"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7" name="Rectangle 2">
            <a:extLst>
              <a:ext uri="{FF2B5EF4-FFF2-40B4-BE49-F238E27FC236}">
                <a16:creationId xmlns:a16="http://schemas.microsoft.com/office/drawing/2014/main" id="{83F5DF2A-CD5C-603B-16AC-BAB8680B63A5}"/>
              </a:ext>
            </a:extLst>
          </p:cNvPr>
          <p:cNvSpPr txBox="1">
            <a:spLocks noChangeArrowheads="1"/>
          </p:cNvSpPr>
          <p:nvPr/>
        </p:nvSpPr>
        <p:spPr bwMode="auto">
          <a:xfrm>
            <a:off x="6541402" y="2395641"/>
            <a:ext cx="909723"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chemeClr val="tx1"/>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chemeClr val="tx1"/>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8" name="Rectangle 2">
            <a:extLst>
              <a:ext uri="{FF2B5EF4-FFF2-40B4-BE49-F238E27FC236}">
                <a16:creationId xmlns:a16="http://schemas.microsoft.com/office/drawing/2014/main" id="{3E6B8591-E6C3-E1F2-9EBC-225E467E5BA5}"/>
              </a:ext>
            </a:extLst>
          </p:cNvPr>
          <p:cNvSpPr txBox="1">
            <a:spLocks noChangeArrowheads="1"/>
          </p:cNvSpPr>
          <p:nvPr/>
        </p:nvSpPr>
        <p:spPr bwMode="auto">
          <a:xfrm>
            <a:off x="6879302" y="3717814"/>
            <a:ext cx="909723"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chemeClr val="tx1"/>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chemeClr val="tx1"/>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9" name="Rectangle">
            <a:extLst>
              <a:ext uri="{FF2B5EF4-FFF2-40B4-BE49-F238E27FC236}">
                <a16:creationId xmlns:a16="http://schemas.microsoft.com/office/drawing/2014/main" id="{10C28072-50FC-362A-0250-1F70C398EBA1}"/>
              </a:ext>
            </a:extLst>
          </p:cNvPr>
          <p:cNvSpPr txBox="1">
            <a:spLocks noChangeArrowheads="1"/>
          </p:cNvSpPr>
          <p:nvPr/>
        </p:nvSpPr>
        <p:spPr bwMode="auto">
          <a:xfrm>
            <a:off x="1524559" y="3742528"/>
            <a:ext cx="909723"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9" name="Rectangle 2">
            <a:extLst>
              <a:ext uri="{FF2B5EF4-FFF2-40B4-BE49-F238E27FC236}">
                <a16:creationId xmlns:a16="http://schemas.microsoft.com/office/drawing/2014/main" id="{D5172CE9-F995-2310-359D-F55CDD8B0DCB}"/>
              </a:ext>
            </a:extLst>
          </p:cNvPr>
          <p:cNvSpPr txBox="1">
            <a:spLocks noChangeArrowheads="1"/>
          </p:cNvSpPr>
          <p:nvPr/>
        </p:nvSpPr>
        <p:spPr bwMode="auto">
          <a:xfrm>
            <a:off x="1719076" y="1039296"/>
            <a:ext cx="1322811" cy="75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a:t>
            </a:r>
            <a:endParaRPr kumimoji="0" lang="en-US" altLang="en-US" sz="44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1" name="Rectangle 12">
            <a:extLst>
              <a:ext uri="{FF2B5EF4-FFF2-40B4-BE49-F238E27FC236}">
                <a16:creationId xmlns:a16="http://schemas.microsoft.com/office/drawing/2014/main" id="{0A4EA40D-F825-F3C2-E51E-A4ED903062A5}"/>
              </a:ext>
            </a:extLst>
          </p:cNvPr>
          <p:cNvSpPr>
            <a:spLocks noChangeArrowheads="1"/>
          </p:cNvSpPr>
          <p:nvPr/>
        </p:nvSpPr>
        <p:spPr bwMode="auto">
          <a:xfrm>
            <a:off x="2864386" y="5398935"/>
            <a:ext cx="2910038"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glow rad="127000">
                    <a:srgbClr val="000000"/>
                  </a:glow>
                </a:effectLst>
                <a:uLnTx/>
                <a:uFillTx/>
                <a:latin typeface="Georgia" panose="02040502050405020303" pitchFamily="18" charset="0"/>
              </a:rPr>
              <a:t>Timeless</a:t>
            </a:r>
            <a:endParaRPr kumimoji="0" lang="en-US" altLang="en-US" sz="4400" b="1" i="1" u="none" strike="noStrike" kern="1200" cap="none" spc="0" normalizeH="0" baseline="0" noProof="0" dirty="0">
              <a:ln>
                <a:noFill/>
              </a:ln>
              <a:solidFill>
                <a:srgbClr val="FFFFFF"/>
              </a:solidFill>
              <a:effectLst>
                <a:glow rad="127000">
                  <a:srgbClr val="000000"/>
                </a:glow>
              </a:effectLst>
              <a:uLnTx/>
              <a:uFillTx/>
              <a:latin typeface="Georgia" panose="02040502050405020303" pitchFamily="18" charset="0"/>
            </a:endParaRPr>
          </a:p>
        </p:txBody>
      </p:sp>
      <p:sp>
        <p:nvSpPr>
          <p:cNvPr id="30" name="Rectangle 9">
            <a:extLst>
              <a:ext uri="{FF2B5EF4-FFF2-40B4-BE49-F238E27FC236}">
                <a16:creationId xmlns:a16="http://schemas.microsoft.com/office/drawing/2014/main" id="{E34526D7-16FE-1631-B3A3-CEC7843AF121}"/>
              </a:ext>
            </a:extLst>
          </p:cNvPr>
          <p:cNvSpPr>
            <a:spLocks noChangeArrowheads="1"/>
          </p:cNvSpPr>
          <p:nvPr/>
        </p:nvSpPr>
        <p:spPr bwMode="auto">
          <a:xfrm>
            <a:off x="3704422" y="1045550"/>
            <a:ext cx="3675072" cy="735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 Almighty</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616093457"/>
      </p:ext>
    </p:extLst>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750" fill="hold"/>
                                        <p:tgtEl>
                                          <p:spTgt spid="3074"/>
                                        </p:tgtEl>
                                        <p:attrNameLst>
                                          <p:attrName>ppt_w</p:attrName>
                                        </p:attrNameLst>
                                      </p:cBhvr>
                                      <p:tavLst>
                                        <p:tav tm="0">
                                          <p:val>
                                            <p:fltVal val="0"/>
                                          </p:val>
                                        </p:tav>
                                        <p:tav tm="100000">
                                          <p:val>
                                            <p:strVal val="#ppt_w"/>
                                          </p:val>
                                        </p:tav>
                                      </p:tavLst>
                                    </p:anim>
                                    <p:anim calcmode="lin" valueType="num">
                                      <p:cBhvr>
                                        <p:cTn id="8" dur="750" fill="hold"/>
                                        <p:tgtEl>
                                          <p:spTgt spid="3074"/>
                                        </p:tgtEl>
                                        <p:attrNameLst>
                                          <p:attrName>ppt_h</p:attrName>
                                        </p:attrNameLst>
                                      </p:cBhvr>
                                      <p:tavLst>
                                        <p:tav tm="0">
                                          <p:val>
                                            <p:fltVal val="0"/>
                                          </p:val>
                                        </p:tav>
                                        <p:tav tm="100000">
                                          <p:val>
                                            <p:strVal val="#ppt_h"/>
                                          </p:val>
                                        </p:tav>
                                      </p:tavLst>
                                    </p:anim>
                                  </p:childTnLst>
                                </p:cTn>
                              </p:par>
                              <p:par>
                                <p:cTn id="9" presetID="8" presetClass="emph" presetSubtype="0" fill="hold" grpId="3" nodeType="withEffect">
                                  <p:stCondLst>
                                    <p:cond delay="0"/>
                                  </p:stCondLst>
                                  <p:childTnLst>
                                    <p:animRot by="-1140000">
                                      <p:cBhvr>
                                        <p:cTn id="10" dur="750" fill="hold"/>
                                        <p:tgtEl>
                                          <p:spTgt spid="3074"/>
                                        </p:tgtEl>
                                        <p:attrNameLst>
                                          <p:attrName>r</p:attrName>
                                        </p:attrNameLst>
                                      </p:cBhvr>
                                    </p:animRot>
                                  </p:childTnLst>
                                </p:cTn>
                              </p:par>
                              <p:par>
                                <p:cTn id="11" presetID="42" presetClass="path" presetSubtype="0" accel="50000" decel="50000" fill="hold" grpId="2" nodeType="withEffect">
                                  <p:stCondLst>
                                    <p:cond delay="0"/>
                                  </p:stCondLst>
                                  <p:childTnLst>
                                    <p:animMotion origin="layout" path="M 0 0 L 0.0658 -0.01065 " pathEditMode="relative" rAng="0" ptsTypes="AA">
                                      <p:cBhvr>
                                        <p:cTn id="12" dur="750" spd="-100000" fill="hold"/>
                                        <p:tgtEl>
                                          <p:spTgt spid="3074"/>
                                        </p:tgtEl>
                                        <p:attrNameLst>
                                          <p:attrName>ppt_x</p:attrName>
                                          <p:attrName>ppt_y</p:attrName>
                                        </p:attrNameLst>
                                      </p:cBhvr>
                                      <p:rCtr x="3281" y="-532"/>
                                    </p:animMotion>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25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250"/>
                                        <p:tgtEl>
                                          <p:spTgt spid="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250"/>
                                        <p:tgtEl>
                                          <p:spTgt spid="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5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250"/>
                                        <p:tgtEl>
                                          <p:spTgt spid="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5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250"/>
                                        <p:tgtEl>
                                          <p:spTgt spid="1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250"/>
                                        <p:tgtEl>
                                          <p:spTgt spid="1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fade">
                                      <p:cBhvr>
                                        <p:cTn id="44" dur="250"/>
                                        <p:tgtEl>
                                          <p:spTgt spid="2"/>
                                        </p:tgtEl>
                                      </p:cBhvr>
                                    </p:animEffect>
                                  </p:childTnLst>
                                </p:cTn>
                              </p:par>
                              <p:par>
                                <p:cTn id="45" presetID="42" presetClass="path" presetSubtype="0" accel="50000" decel="50000" fill="hold" grpId="2" nodeType="withEffect">
                                  <p:stCondLst>
                                    <p:cond delay="0"/>
                                  </p:stCondLst>
                                  <p:childTnLst>
                                    <p:animMotion origin="layout" path="M -4.72222E-6 3.33333E-6 L 0.08594 -0.09769 " pathEditMode="relative" rAng="0" ptsTypes="AA">
                                      <p:cBhvr>
                                        <p:cTn id="46" dur="2000" fill="hold"/>
                                        <p:tgtEl>
                                          <p:spTgt spid="4"/>
                                        </p:tgtEl>
                                        <p:attrNameLst>
                                          <p:attrName>ppt_x</p:attrName>
                                          <p:attrName>ppt_y</p:attrName>
                                        </p:attrNameLst>
                                      </p:cBhvr>
                                      <p:rCtr x="4288" y="-4884"/>
                                    </p:animMotion>
                                  </p:childTnLst>
                                </p:cTn>
                              </p:par>
                              <p:par>
                                <p:cTn id="47" presetID="42" presetClass="path" presetSubtype="0" accel="50000" decel="50000" fill="hold" grpId="2" nodeType="withEffect">
                                  <p:stCondLst>
                                    <p:cond delay="0"/>
                                  </p:stCondLst>
                                  <p:childTnLst>
                                    <p:animMotion origin="layout" path="M -5.55556E-7 1.48148E-6 L 0.21997 -0.29329 " pathEditMode="relative" rAng="0" ptsTypes="AA">
                                      <p:cBhvr>
                                        <p:cTn id="48" dur="2000" fill="hold"/>
                                        <p:tgtEl>
                                          <p:spTgt spid="5"/>
                                        </p:tgtEl>
                                        <p:attrNameLst>
                                          <p:attrName>ppt_x</p:attrName>
                                          <p:attrName>ppt_y</p:attrName>
                                        </p:attrNameLst>
                                      </p:cBhvr>
                                      <p:rCtr x="10990" y="-14676"/>
                                    </p:animMotion>
                                  </p:childTnLst>
                                </p:cTn>
                              </p:par>
                              <p:par>
                                <p:cTn id="49" presetID="42" presetClass="path" presetSubtype="0" accel="50000" decel="50000" fill="hold" grpId="2" nodeType="withEffect">
                                  <p:stCondLst>
                                    <p:cond delay="0"/>
                                  </p:stCondLst>
                                  <p:childTnLst>
                                    <p:animMotion origin="layout" path="M 3.05556E-6 1.11111E-6 L 0.34809 -0.48866 " pathEditMode="relative" rAng="0" ptsTypes="AA">
                                      <p:cBhvr>
                                        <p:cTn id="50" dur="2000" fill="hold"/>
                                        <p:tgtEl>
                                          <p:spTgt spid="6"/>
                                        </p:tgtEl>
                                        <p:attrNameLst>
                                          <p:attrName>ppt_x</p:attrName>
                                          <p:attrName>ppt_y</p:attrName>
                                        </p:attrNameLst>
                                      </p:cBhvr>
                                      <p:rCtr x="17396" y="-24444"/>
                                    </p:animMotion>
                                  </p:childTnLst>
                                </p:cTn>
                              </p:par>
                              <p:par>
                                <p:cTn id="51" presetID="42" presetClass="path" presetSubtype="0" accel="50000" decel="50000" fill="hold" grpId="2" nodeType="withEffect">
                                  <p:stCondLst>
                                    <p:cond delay="0"/>
                                  </p:stCondLst>
                                  <p:childTnLst>
                                    <p:animMotion origin="layout" path="M 1.66667E-6 1.85185E-6 L -0.07222 -0.00046 " pathEditMode="relative" rAng="0" ptsTypes="AA">
                                      <p:cBhvr>
                                        <p:cTn id="52" dur="2000" fill="hold"/>
                                        <p:tgtEl>
                                          <p:spTgt spid="7"/>
                                        </p:tgtEl>
                                        <p:attrNameLst>
                                          <p:attrName>ppt_x</p:attrName>
                                          <p:attrName>ppt_y</p:attrName>
                                        </p:attrNameLst>
                                      </p:cBhvr>
                                      <p:rCtr x="-3611" y="-23"/>
                                    </p:animMotion>
                                  </p:childTnLst>
                                </p:cTn>
                              </p:par>
                              <p:par>
                                <p:cTn id="53" presetID="42" presetClass="path" presetSubtype="0" accel="50000" decel="50000" fill="hold" grpId="2" nodeType="withEffect">
                                  <p:stCondLst>
                                    <p:cond delay="0"/>
                                  </p:stCondLst>
                                  <p:childTnLst>
                                    <p:animMotion origin="layout" path="M -3.33333E-6 -3.7037E-7 L -0.09514 0.09792 " pathEditMode="relative" rAng="0" ptsTypes="AA">
                                      <p:cBhvr>
                                        <p:cTn id="54" dur="2000" fill="hold"/>
                                        <p:tgtEl>
                                          <p:spTgt spid="8"/>
                                        </p:tgtEl>
                                        <p:attrNameLst>
                                          <p:attrName>ppt_x</p:attrName>
                                          <p:attrName>ppt_y</p:attrName>
                                        </p:attrNameLst>
                                      </p:cBhvr>
                                      <p:rCtr x="-4757" y="4884"/>
                                    </p:animMotion>
                                  </p:childTnLst>
                                </p:cTn>
                              </p:par>
                              <p:par>
                                <p:cTn id="55" presetID="42" presetClass="path" presetSubtype="0" accel="50000" decel="50000" fill="hold" grpId="2" nodeType="withEffect">
                                  <p:stCondLst>
                                    <p:cond delay="0"/>
                                  </p:stCondLst>
                                  <p:childTnLst>
                                    <p:animMotion origin="layout" path="M -3.05556E-6 -3.33333E-6 L 0.09966 0.09746 " pathEditMode="relative" rAng="0" ptsTypes="AA">
                                      <p:cBhvr>
                                        <p:cTn id="56" dur="2000" fill="hold"/>
                                        <p:tgtEl>
                                          <p:spTgt spid="9"/>
                                        </p:tgtEl>
                                        <p:attrNameLst>
                                          <p:attrName>ppt_x</p:attrName>
                                          <p:attrName>ppt_y</p:attrName>
                                        </p:attrNameLst>
                                      </p:cBhvr>
                                      <p:rCtr x="4983" y="4861"/>
                                    </p:animMotion>
                                  </p:childTnLst>
                                </p:cTn>
                              </p:par>
                              <p:par>
                                <p:cTn id="57" presetID="42" presetClass="path" presetSubtype="0" accel="50000" decel="50000" fill="hold" grpId="2" nodeType="withEffect">
                                  <p:stCondLst>
                                    <p:cond delay="0"/>
                                  </p:stCondLst>
                                  <p:childTnLst>
                                    <p:animMotion origin="layout" path="M -2.22222E-6 0 L -0.56423 0.19537 " pathEditMode="relative" rAng="0" ptsTypes="AA">
                                      <p:cBhvr>
                                        <p:cTn id="58" dur="2000" fill="hold"/>
                                        <p:tgtEl>
                                          <p:spTgt spid="10"/>
                                        </p:tgtEl>
                                        <p:attrNameLst>
                                          <p:attrName>ppt_x</p:attrName>
                                          <p:attrName>ppt_y</p:attrName>
                                        </p:attrNameLst>
                                      </p:cBhvr>
                                      <p:rCtr x="-28212" y="9769"/>
                                    </p:animMotion>
                                  </p:childTnLst>
                                </p:cTn>
                              </p:par>
                              <p:par>
                                <p:cTn id="59" presetID="42" presetClass="path" presetSubtype="0" accel="50000" decel="50000" fill="hold" grpId="2" nodeType="withEffect">
                                  <p:stCondLst>
                                    <p:cond delay="0"/>
                                  </p:stCondLst>
                                  <p:childTnLst>
                                    <p:animMotion origin="layout" path="M -1.38889E-6 3.33333E-6 L 0.3842 0.09768 " pathEditMode="relative" rAng="0" ptsTypes="AA">
                                      <p:cBhvr>
                                        <p:cTn id="60" dur="2000" fill="hold"/>
                                        <p:tgtEl>
                                          <p:spTgt spid="12"/>
                                        </p:tgtEl>
                                        <p:attrNameLst>
                                          <p:attrName>ppt_x</p:attrName>
                                          <p:attrName>ppt_y</p:attrName>
                                        </p:attrNameLst>
                                      </p:cBhvr>
                                      <p:rCtr x="19201" y="4884"/>
                                    </p:animMotion>
                                  </p:childTnLst>
                                </p:cTn>
                              </p:par>
                              <p:par>
                                <p:cTn id="61" presetID="42" presetClass="path" presetSubtype="0" accel="50000" decel="50000" fill="hold" grpId="2" nodeType="withEffect">
                                  <p:stCondLst>
                                    <p:cond delay="0"/>
                                  </p:stCondLst>
                                  <p:childTnLst>
                                    <p:animMotion origin="layout" path="M 3.05556E-6 -2.22222E-6 L 0.18437 0.1963 " pathEditMode="relative" rAng="0" ptsTypes="AA">
                                      <p:cBhvr>
                                        <p:cTn id="62" dur="2000" fill="hold"/>
                                        <p:tgtEl>
                                          <p:spTgt spid="13"/>
                                        </p:tgtEl>
                                        <p:attrNameLst>
                                          <p:attrName>ppt_x</p:attrName>
                                          <p:attrName>ppt_y</p:attrName>
                                        </p:attrNameLst>
                                      </p:cBhvr>
                                      <p:rCtr x="9219" y="9815"/>
                                    </p:animMotion>
                                  </p:childTnLst>
                                </p:cTn>
                              </p:par>
                              <p:par>
                                <p:cTn id="63" presetID="42" presetClass="path" presetSubtype="0" accel="50000" decel="50000" fill="hold" grpId="2" nodeType="withEffect">
                                  <p:stCondLst>
                                    <p:cond delay="0"/>
                                  </p:stCondLst>
                                  <p:childTnLst>
                                    <p:animMotion origin="layout" path="M 4.16667E-6 2.96296E-6 L 0.04722 0.19652 " pathEditMode="relative" rAng="0" ptsTypes="AA">
                                      <p:cBhvr>
                                        <p:cTn id="64" dur="2000" fill="hold"/>
                                        <p:tgtEl>
                                          <p:spTgt spid="2"/>
                                        </p:tgtEl>
                                        <p:attrNameLst>
                                          <p:attrName>ppt_x</p:attrName>
                                          <p:attrName>ppt_y</p:attrName>
                                        </p:attrNameLst>
                                      </p:cBhvr>
                                      <p:rCtr x="2361" y="9815"/>
                                    </p:animMotion>
                                  </p:childTnLst>
                                </p:cTn>
                              </p:par>
                              <p:par>
                                <p:cTn id="65" presetID="10" presetClass="exit" presetSubtype="0" fill="hold" grpId="1" nodeType="withEffect">
                                  <p:stCondLst>
                                    <p:cond delay="0"/>
                                  </p:stCondLst>
                                  <p:childTnLst>
                                    <p:animEffect transition="out" filter="fade">
                                      <p:cBhvr>
                                        <p:cTn id="66" dur="1250"/>
                                        <p:tgtEl>
                                          <p:spTgt spid="3074"/>
                                        </p:tgtEl>
                                      </p:cBhvr>
                                    </p:animEffect>
                                    <p:set>
                                      <p:cBhvr>
                                        <p:cTn id="67" dur="1" fill="hold">
                                          <p:stCondLst>
                                            <p:cond delay="1249"/>
                                          </p:stCondLst>
                                        </p:cTn>
                                        <p:tgtEl>
                                          <p:spTgt spid="3074"/>
                                        </p:tgtEl>
                                        <p:attrNameLst>
                                          <p:attrName>style.visibility</p:attrName>
                                        </p:attrNameLst>
                                      </p:cBhvr>
                                      <p:to>
                                        <p:strVal val="hidden"/>
                                      </p:to>
                                    </p:set>
                                  </p:childTnLst>
                                </p:cTn>
                              </p:par>
                            </p:childTnLst>
                          </p:cTn>
                        </p:par>
                        <p:par>
                          <p:cTn id="68" fill="hold">
                            <p:stCondLst>
                              <p:cond delay="2000"/>
                            </p:stCondLst>
                            <p:childTnLst>
                              <p:par>
                                <p:cTn id="69" presetID="10" presetClass="entr" presetSubtype="0" fill="hold" grpId="0" nodeType="after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fade">
                                      <p:cBhvr>
                                        <p:cTn id="71" dur="250"/>
                                        <p:tgtEl>
                                          <p:spTgt spid="14"/>
                                        </p:tgtEl>
                                      </p:cBhvr>
                                    </p:animEffect>
                                  </p:childTnLst>
                                </p:cTn>
                              </p:par>
                              <p:par>
                                <p:cTn id="72" presetID="10" presetClass="exit" presetSubtype="0" fill="hold" grpId="1" nodeType="withEffect">
                                  <p:stCondLst>
                                    <p:cond delay="0"/>
                                  </p:stCondLst>
                                  <p:childTnLst>
                                    <p:animEffect transition="out" filter="fade">
                                      <p:cBhvr>
                                        <p:cTn id="73" dur="500"/>
                                        <p:tgtEl>
                                          <p:spTgt spid="4"/>
                                        </p:tgtEl>
                                      </p:cBhvr>
                                    </p:animEffect>
                                    <p:set>
                                      <p:cBhvr>
                                        <p:cTn id="74" dur="1" fill="hold">
                                          <p:stCondLst>
                                            <p:cond delay="499"/>
                                          </p:stCondLst>
                                        </p:cTn>
                                        <p:tgtEl>
                                          <p:spTgt spid="4"/>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500"/>
                                        <p:tgtEl>
                                          <p:spTgt spid="5"/>
                                        </p:tgtEl>
                                      </p:cBhvr>
                                    </p:animEffect>
                                    <p:set>
                                      <p:cBhvr>
                                        <p:cTn id="77" dur="1" fill="hold">
                                          <p:stCondLst>
                                            <p:cond delay="499"/>
                                          </p:stCondLst>
                                        </p:cTn>
                                        <p:tgtEl>
                                          <p:spTgt spid="5"/>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500"/>
                                        <p:tgtEl>
                                          <p:spTgt spid="6"/>
                                        </p:tgtEl>
                                      </p:cBhvr>
                                    </p:animEffect>
                                    <p:set>
                                      <p:cBhvr>
                                        <p:cTn id="80" dur="1" fill="hold">
                                          <p:stCondLst>
                                            <p:cond delay="499"/>
                                          </p:stCondLst>
                                        </p:cTn>
                                        <p:tgtEl>
                                          <p:spTgt spid="6"/>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500"/>
                                        <p:tgtEl>
                                          <p:spTgt spid="7"/>
                                        </p:tgtEl>
                                      </p:cBhvr>
                                    </p:animEffect>
                                    <p:set>
                                      <p:cBhvr>
                                        <p:cTn id="83" dur="1" fill="hold">
                                          <p:stCondLst>
                                            <p:cond delay="499"/>
                                          </p:stCondLst>
                                        </p:cTn>
                                        <p:tgtEl>
                                          <p:spTgt spid="7"/>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8"/>
                                        </p:tgtEl>
                                      </p:cBhvr>
                                    </p:animEffect>
                                    <p:set>
                                      <p:cBhvr>
                                        <p:cTn id="86" dur="1" fill="hold">
                                          <p:stCondLst>
                                            <p:cond delay="499"/>
                                          </p:stCondLst>
                                        </p:cTn>
                                        <p:tgtEl>
                                          <p:spTgt spid="8"/>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500"/>
                                        <p:tgtEl>
                                          <p:spTgt spid="9"/>
                                        </p:tgtEl>
                                      </p:cBhvr>
                                    </p:animEffect>
                                    <p:set>
                                      <p:cBhvr>
                                        <p:cTn id="89" dur="1" fill="hold">
                                          <p:stCondLst>
                                            <p:cond delay="499"/>
                                          </p:stCondLst>
                                        </p:cTn>
                                        <p:tgtEl>
                                          <p:spTgt spid="9"/>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500"/>
                                        <p:tgtEl>
                                          <p:spTgt spid="10"/>
                                        </p:tgtEl>
                                      </p:cBhvr>
                                    </p:animEffect>
                                    <p:set>
                                      <p:cBhvr>
                                        <p:cTn id="92" dur="1" fill="hold">
                                          <p:stCondLst>
                                            <p:cond delay="499"/>
                                          </p:stCondLst>
                                        </p:cTn>
                                        <p:tgtEl>
                                          <p:spTgt spid="10"/>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500"/>
                                        <p:tgtEl>
                                          <p:spTgt spid="12"/>
                                        </p:tgtEl>
                                      </p:cBhvr>
                                    </p:animEffect>
                                    <p:set>
                                      <p:cBhvr>
                                        <p:cTn id="95" dur="1" fill="hold">
                                          <p:stCondLst>
                                            <p:cond delay="499"/>
                                          </p:stCondLst>
                                        </p:cTn>
                                        <p:tgtEl>
                                          <p:spTgt spid="12"/>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500"/>
                                        <p:tgtEl>
                                          <p:spTgt spid="13"/>
                                        </p:tgtEl>
                                      </p:cBhvr>
                                    </p:animEffect>
                                    <p:set>
                                      <p:cBhvr>
                                        <p:cTn id="98" dur="1" fill="hold">
                                          <p:stCondLst>
                                            <p:cond delay="499"/>
                                          </p:stCondLst>
                                        </p:cTn>
                                        <p:tgtEl>
                                          <p:spTgt spid="13"/>
                                        </p:tgtEl>
                                        <p:attrNameLst>
                                          <p:attrName>style.visibility</p:attrName>
                                        </p:attrNameLst>
                                      </p:cBhvr>
                                      <p:to>
                                        <p:strVal val="hidden"/>
                                      </p:to>
                                    </p:set>
                                  </p:childTnLst>
                                </p:cTn>
                              </p:par>
                              <p:par>
                                <p:cTn id="99" presetID="53" presetClass="exit" presetSubtype="32" fill="hold" grpId="1" nodeType="withEffect">
                                  <p:stCondLst>
                                    <p:cond delay="0"/>
                                  </p:stCondLst>
                                  <p:childTnLst>
                                    <p:anim calcmode="lin" valueType="num">
                                      <p:cBhvr>
                                        <p:cTn id="100" dur="500"/>
                                        <p:tgtEl>
                                          <p:spTgt spid="2"/>
                                        </p:tgtEl>
                                        <p:attrNameLst>
                                          <p:attrName>ppt_w</p:attrName>
                                        </p:attrNameLst>
                                      </p:cBhvr>
                                      <p:tavLst>
                                        <p:tav tm="0">
                                          <p:val>
                                            <p:strVal val="ppt_w"/>
                                          </p:val>
                                        </p:tav>
                                        <p:tav tm="100000">
                                          <p:val>
                                            <p:fltVal val="0"/>
                                          </p:val>
                                        </p:tav>
                                      </p:tavLst>
                                    </p:anim>
                                    <p:anim calcmode="lin" valueType="num">
                                      <p:cBhvr>
                                        <p:cTn id="101" dur="500"/>
                                        <p:tgtEl>
                                          <p:spTgt spid="2"/>
                                        </p:tgtEl>
                                        <p:attrNameLst>
                                          <p:attrName>ppt_h</p:attrName>
                                        </p:attrNameLst>
                                      </p:cBhvr>
                                      <p:tavLst>
                                        <p:tav tm="0">
                                          <p:val>
                                            <p:strVal val="ppt_h"/>
                                          </p:val>
                                        </p:tav>
                                        <p:tav tm="100000">
                                          <p:val>
                                            <p:fltVal val="0"/>
                                          </p:val>
                                        </p:tav>
                                      </p:tavLst>
                                    </p:anim>
                                    <p:animEffect transition="out" filter="fade">
                                      <p:cBhvr>
                                        <p:cTn id="102" dur="500"/>
                                        <p:tgtEl>
                                          <p:spTgt spid="2"/>
                                        </p:tgtEl>
                                      </p:cBhvr>
                                    </p:animEffect>
                                    <p:set>
                                      <p:cBhvr>
                                        <p:cTn id="103" dur="1" fill="hold">
                                          <p:stCondLst>
                                            <p:cond delay="499"/>
                                          </p:stCondLst>
                                        </p:cTn>
                                        <p:tgtEl>
                                          <p:spTgt spid="2"/>
                                        </p:tgtEl>
                                        <p:attrNameLst>
                                          <p:attrName>style.visibility</p:attrName>
                                        </p:attrNameLst>
                                      </p:cBhvr>
                                      <p:to>
                                        <p:strVal val="hidden"/>
                                      </p:to>
                                    </p:set>
                                  </p:childTnLst>
                                </p:cTn>
                              </p:par>
                            </p:childTnLst>
                          </p:cTn>
                        </p:par>
                        <p:par>
                          <p:cTn id="104" fill="hold">
                            <p:stCondLst>
                              <p:cond delay="2500"/>
                            </p:stCondLst>
                            <p:childTnLst>
                              <p:par>
                                <p:cTn id="105" presetID="2" presetClass="entr" presetSubtype="8" fill="hold" grpId="0" nodeType="afterEffect">
                                  <p:stCondLst>
                                    <p:cond delay="0"/>
                                  </p:stCondLst>
                                  <p:childTnLst>
                                    <p:set>
                                      <p:cBhvr>
                                        <p:cTn id="106" dur="1" fill="hold">
                                          <p:stCondLst>
                                            <p:cond delay="0"/>
                                          </p:stCondLst>
                                        </p:cTn>
                                        <p:tgtEl>
                                          <p:spTgt spid="15"/>
                                        </p:tgtEl>
                                        <p:attrNameLst>
                                          <p:attrName>style.visibility</p:attrName>
                                        </p:attrNameLst>
                                      </p:cBhvr>
                                      <p:to>
                                        <p:strVal val="visible"/>
                                      </p:to>
                                    </p:set>
                                    <p:anim calcmode="lin" valueType="num">
                                      <p:cBhvr additive="base">
                                        <p:cTn id="107" dur="500" fill="hold"/>
                                        <p:tgtEl>
                                          <p:spTgt spid="15"/>
                                        </p:tgtEl>
                                        <p:attrNameLst>
                                          <p:attrName>ppt_x</p:attrName>
                                        </p:attrNameLst>
                                      </p:cBhvr>
                                      <p:tavLst>
                                        <p:tav tm="0">
                                          <p:val>
                                            <p:strVal val="0-#ppt_w/2"/>
                                          </p:val>
                                        </p:tav>
                                        <p:tav tm="100000">
                                          <p:val>
                                            <p:strVal val="#ppt_x"/>
                                          </p:val>
                                        </p:tav>
                                      </p:tavLst>
                                    </p:anim>
                                    <p:anim calcmode="lin" valueType="num">
                                      <p:cBhvr additive="base">
                                        <p:cTn id="108" dur="500" fill="hold"/>
                                        <p:tgtEl>
                                          <p:spTgt spid="15"/>
                                        </p:tgtEl>
                                        <p:attrNameLst>
                                          <p:attrName>ppt_y</p:attrName>
                                        </p:attrNameLst>
                                      </p:cBhvr>
                                      <p:tavLst>
                                        <p:tav tm="0">
                                          <p:val>
                                            <p:strVal val="#ppt_y"/>
                                          </p:val>
                                        </p:tav>
                                        <p:tav tm="100000">
                                          <p:val>
                                            <p:strVal val="#ppt_y"/>
                                          </p:val>
                                        </p:tav>
                                      </p:tavLst>
                                    </p:anim>
                                  </p:childTnLst>
                                </p:cTn>
                              </p:par>
                              <p:par>
                                <p:cTn id="109" presetID="0" presetClass="entr" presetSubtype="0" fill="hold" grpId="0" nodeType="withEffect">
                                  <p:stCondLst>
                                    <p:cond delay="500"/>
                                  </p:stCondLst>
                                  <p:iterate type="lt">
                                    <p:tmPct val="10000"/>
                                  </p:iterate>
                                  <p:childTnLst>
                                    <p:set>
                                      <p:cBhvr>
                                        <p:cTn id="110" dur="1" fill="hold">
                                          <p:stCondLst>
                                            <p:cond delay="0"/>
                                          </p:stCondLst>
                                        </p:cTn>
                                        <p:tgtEl>
                                          <p:spTgt spid="30"/>
                                        </p:tgtEl>
                                        <p:attrNameLst>
                                          <p:attrName>style.visibility</p:attrName>
                                        </p:attrNameLst>
                                      </p:cBhvr>
                                      <p:to>
                                        <p:strVal val="visible"/>
                                      </p:to>
                                    </p:set>
                                    <p:animEffect transition="in" filter="dissolve">
                                      <p:cBhvr>
                                        <p:cTn id="111" dur="500">
                                          <p:stCondLst>
                                            <p:cond delay="0"/>
                                          </p:stCondLst>
                                        </p:cTn>
                                        <p:tgtEl>
                                          <p:spTgt spid="30"/>
                                        </p:tgtEl>
                                      </p:cBhvr>
                                    </p:animEffect>
                                    <p:anim to="" calcmode="lin" valueType="num">
                                      <p:cBhvr>
                                        <p:cTn id="112" dur="500" fill="hold">
                                          <p:stCondLst>
                                            <p:cond delay="0"/>
                                          </p:stCondLst>
                                        </p:cTn>
                                        <p:tgtEl>
                                          <p:spTgt spid="30"/>
                                        </p:tgtEl>
                                        <p:attrNameLst>
                                          <p:attrName>ppt_w</p:attrName>
                                        </p:attrNameLst>
                                      </p:cBhvr>
                                      <p:tavLst>
                                        <p:tav tm="0">
                                          <p:val>
                                            <p:strVal val="#ppt_w*4"/>
                                          </p:val>
                                        </p:tav>
                                        <p:tav tm="100000">
                                          <p:val>
                                            <p:strVal val="#ppt_w"/>
                                          </p:val>
                                        </p:tav>
                                      </p:tavLst>
                                    </p:anim>
                                    <p:anim to="" calcmode="lin" valueType="num">
                                      <p:cBhvr>
                                        <p:cTn id="113" dur="500" fill="hold">
                                          <p:stCondLst>
                                            <p:cond delay="0"/>
                                          </p:stCondLst>
                                        </p:cTn>
                                        <p:tgtEl>
                                          <p:spTgt spid="30"/>
                                        </p:tgtEl>
                                        <p:attrNameLst>
                                          <p:attrName>ppt_h</p:attrName>
                                        </p:attrNameLst>
                                      </p:cBhvr>
                                      <p:tavLst>
                                        <p:tav tm="0">
                                          <p:val>
                                            <p:strVal val="#ppt_h*4"/>
                                          </p:val>
                                        </p:tav>
                                        <p:tav tm="100000">
                                          <p:val>
                                            <p:strVal val="#ppt_h"/>
                                          </p:val>
                                        </p:tav>
                                      </p:tavLst>
                                    </p:anim>
                                  </p:childTnLst>
                                </p:cTn>
                              </p:par>
                              <p:par>
                                <p:cTn id="114" presetID="26" presetClass="emph" presetSubtype="0" fill="hold" grpId="1" nodeType="withEffect">
                                  <p:stCondLst>
                                    <p:cond delay="1500"/>
                                  </p:stCondLst>
                                  <p:iterate type="lt">
                                    <p:tmPct val="0"/>
                                  </p:iterate>
                                  <p:childTnLst>
                                    <p:animEffect transition="out" filter="fade">
                                      <p:cBhvr>
                                        <p:cTn id="115" dur="500" tmFilter="0, 0; .2, .5; .8, .5; 1, 0"/>
                                        <p:tgtEl>
                                          <p:spTgt spid="30"/>
                                        </p:tgtEl>
                                      </p:cBhvr>
                                    </p:animEffect>
                                    <p:animScale>
                                      <p:cBhvr>
                                        <p:cTn id="116" dur="250" autoRev="1" fill="hold"/>
                                        <p:tgtEl>
                                          <p:spTgt spid="30"/>
                                        </p:tgtEl>
                                      </p:cBhvr>
                                      <p:by x="105000" y="105000"/>
                                    </p:animScale>
                                  </p:childTnLst>
                                </p:cTn>
                              </p:par>
                            </p:childTnLst>
                          </p:cTn>
                        </p:par>
                      </p:childTnLst>
                    </p:cTn>
                  </p:par>
                  <p:par>
                    <p:cTn id="117" fill="hold">
                      <p:stCondLst>
                        <p:cond delay="indefinite"/>
                      </p:stCondLst>
                      <p:childTnLst>
                        <p:par>
                          <p:cTn id="118" fill="hold">
                            <p:stCondLst>
                              <p:cond delay="0"/>
                            </p:stCondLst>
                            <p:childTnLst>
                              <p:par>
                                <p:cTn id="119" presetID="18" presetClass="entr" presetSubtype="12" fill="hold" grpId="0" nodeType="clickEffect">
                                  <p:stCondLst>
                                    <p:cond delay="0"/>
                                  </p:stCondLst>
                                  <p:childTnLst>
                                    <p:set>
                                      <p:cBhvr>
                                        <p:cTn id="120" dur="1" fill="hold">
                                          <p:stCondLst>
                                            <p:cond delay="0"/>
                                          </p:stCondLst>
                                        </p:cTn>
                                        <p:tgtEl>
                                          <p:spTgt spid="16"/>
                                        </p:tgtEl>
                                        <p:attrNameLst>
                                          <p:attrName>style.visibility</p:attrName>
                                        </p:attrNameLst>
                                      </p:cBhvr>
                                      <p:to>
                                        <p:strVal val="visible"/>
                                      </p:to>
                                    </p:set>
                                    <p:animEffect transition="in" filter="strips(downLeft)">
                                      <p:cBhvr>
                                        <p:cTn id="121" dur="500"/>
                                        <p:tgtEl>
                                          <p:spTgt spid="16"/>
                                        </p:tgtEl>
                                      </p:cBhvr>
                                    </p:animEffect>
                                  </p:childTnLst>
                                </p:cTn>
                              </p:par>
                              <p:par>
                                <p:cTn id="122" presetID="18" presetClass="entr" presetSubtype="6" fill="hold" grpId="0" nodeType="withEffect">
                                  <p:stCondLst>
                                    <p:cond delay="0"/>
                                  </p:stCondLst>
                                  <p:childTnLst>
                                    <p:set>
                                      <p:cBhvr>
                                        <p:cTn id="123" dur="1" fill="hold">
                                          <p:stCondLst>
                                            <p:cond delay="0"/>
                                          </p:stCondLst>
                                        </p:cTn>
                                        <p:tgtEl>
                                          <p:spTgt spid="17"/>
                                        </p:tgtEl>
                                        <p:attrNameLst>
                                          <p:attrName>style.visibility</p:attrName>
                                        </p:attrNameLst>
                                      </p:cBhvr>
                                      <p:to>
                                        <p:strVal val="visible"/>
                                      </p:to>
                                    </p:set>
                                    <p:animEffect transition="in" filter="strips(downRight)">
                                      <p:cBhvr>
                                        <p:cTn id="124" dur="500"/>
                                        <p:tgtEl>
                                          <p:spTgt spid="17"/>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4" fill="hold" grpId="0" nodeType="clickEffect">
                                  <p:stCondLst>
                                    <p:cond delay="0"/>
                                  </p:stCondLst>
                                  <p:childTnLst>
                                    <p:set>
                                      <p:cBhvr>
                                        <p:cTn id="128" dur="1" fill="hold">
                                          <p:stCondLst>
                                            <p:cond delay="0"/>
                                          </p:stCondLst>
                                        </p:cTn>
                                        <p:tgtEl>
                                          <p:spTgt spid="18"/>
                                        </p:tgtEl>
                                        <p:attrNameLst>
                                          <p:attrName>style.visibility</p:attrName>
                                        </p:attrNameLst>
                                      </p:cBhvr>
                                      <p:to>
                                        <p:strVal val="visible"/>
                                      </p:to>
                                    </p:set>
                                    <p:animEffect transition="in" filter="wipe(down)">
                                      <p:cBhvr>
                                        <p:cTn id="129" dur="500"/>
                                        <p:tgtEl>
                                          <p:spTgt spid="18"/>
                                        </p:tgtEl>
                                      </p:cBhvr>
                                    </p:animEffect>
                                  </p:childTnLst>
                                </p:cTn>
                              </p:par>
                              <p:par>
                                <p:cTn id="130" presetID="22" presetClass="entr" presetSubtype="1" fill="hold" grpId="0" nodeType="withEffect">
                                  <p:stCondLst>
                                    <p:cond delay="0"/>
                                  </p:stCondLst>
                                  <p:childTnLst>
                                    <p:set>
                                      <p:cBhvr>
                                        <p:cTn id="131" dur="1" fill="hold">
                                          <p:stCondLst>
                                            <p:cond delay="0"/>
                                          </p:stCondLst>
                                        </p:cTn>
                                        <p:tgtEl>
                                          <p:spTgt spid="19"/>
                                        </p:tgtEl>
                                        <p:attrNameLst>
                                          <p:attrName>style.visibility</p:attrName>
                                        </p:attrNameLst>
                                      </p:cBhvr>
                                      <p:to>
                                        <p:strVal val="visible"/>
                                      </p:to>
                                    </p:set>
                                    <p:animEffect transition="in" filter="wipe(up)">
                                      <p:cBhvr>
                                        <p:cTn id="132" dur="500"/>
                                        <p:tgtEl>
                                          <p:spTgt spid="19"/>
                                        </p:tgtEl>
                                      </p:cBhvr>
                                    </p:animEffect>
                                  </p:childTnLst>
                                </p:cTn>
                              </p:par>
                            </p:childTnLst>
                          </p:cTn>
                        </p:par>
                      </p:childTnLst>
                    </p:cTn>
                  </p:par>
                  <p:par>
                    <p:cTn id="133" fill="hold">
                      <p:stCondLst>
                        <p:cond delay="indefinite"/>
                      </p:stCondLst>
                      <p:childTnLst>
                        <p:par>
                          <p:cTn id="134" fill="hold">
                            <p:stCondLst>
                              <p:cond delay="0"/>
                            </p:stCondLst>
                            <p:childTnLst>
                              <p:par>
                                <p:cTn id="135" presetID="22" presetClass="entr" presetSubtype="1" fill="hold" grpId="0" nodeType="clickEffect">
                                  <p:stCondLst>
                                    <p:cond delay="0"/>
                                  </p:stCondLst>
                                  <p:childTnLst>
                                    <p:set>
                                      <p:cBhvr>
                                        <p:cTn id="136" dur="1" fill="hold">
                                          <p:stCondLst>
                                            <p:cond delay="0"/>
                                          </p:stCondLst>
                                        </p:cTn>
                                        <p:tgtEl>
                                          <p:spTgt spid="21"/>
                                        </p:tgtEl>
                                        <p:attrNameLst>
                                          <p:attrName>style.visibility</p:attrName>
                                        </p:attrNameLst>
                                      </p:cBhvr>
                                      <p:to>
                                        <p:strVal val="visible"/>
                                      </p:to>
                                    </p:set>
                                    <p:animEffect transition="in" filter="wipe(up)">
                                      <p:cBhvr>
                                        <p:cTn id="137" dur="500"/>
                                        <p:tgtEl>
                                          <p:spTgt spid="21"/>
                                        </p:tgtEl>
                                      </p:cBhvr>
                                    </p:animEffect>
                                  </p:childTnLst>
                                </p:cTn>
                              </p:par>
                              <p:par>
                                <p:cTn id="138" presetID="18" presetClass="entr" presetSubtype="12" fill="hold" grpId="0" nodeType="withEffect">
                                  <p:stCondLst>
                                    <p:cond delay="100"/>
                                  </p:stCondLst>
                                  <p:childTnLst>
                                    <p:set>
                                      <p:cBhvr>
                                        <p:cTn id="139" dur="1" fill="hold">
                                          <p:stCondLst>
                                            <p:cond delay="0"/>
                                          </p:stCondLst>
                                        </p:cTn>
                                        <p:tgtEl>
                                          <p:spTgt spid="22"/>
                                        </p:tgtEl>
                                        <p:attrNameLst>
                                          <p:attrName>style.visibility</p:attrName>
                                        </p:attrNameLst>
                                      </p:cBhvr>
                                      <p:to>
                                        <p:strVal val="visible"/>
                                      </p:to>
                                    </p:set>
                                    <p:animEffect transition="in" filter="strips(downLeft)">
                                      <p:cBhvr>
                                        <p:cTn id="140" dur="500"/>
                                        <p:tgtEl>
                                          <p:spTgt spid="22"/>
                                        </p:tgtEl>
                                      </p:cBhvr>
                                    </p:animEffect>
                                  </p:childTnLst>
                                </p:cTn>
                              </p:par>
                              <p:par>
                                <p:cTn id="141" presetID="22" presetClass="entr" presetSubtype="2" fill="hold" grpId="0" nodeType="withEffect">
                                  <p:stCondLst>
                                    <p:cond delay="200"/>
                                  </p:stCondLst>
                                  <p:childTnLst>
                                    <p:set>
                                      <p:cBhvr>
                                        <p:cTn id="142" dur="1" fill="hold">
                                          <p:stCondLst>
                                            <p:cond delay="0"/>
                                          </p:stCondLst>
                                        </p:cTn>
                                        <p:tgtEl>
                                          <p:spTgt spid="27"/>
                                        </p:tgtEl>
                                        <p:attrNameLst>
                                          <p:attrName>style.visibility</p:attrName>
                                        </p:attrNameLst>
                                      </p:cBhvr>
                                      <p:to>
                                        <p:strVal val="visible"/>
                                      </p:to>
                                    </p:set>
                                    <p:animEffect transition="in" filter="wipe(right)">
                                      <p:cBhvr>
                                        <p:cTn id="143" dur="500"/>
                                        <p:tgtEl>
                                          <p:spTgt spid="27"/>
                                        </p:tgtEl>
                                      </p:cBhvr>
                                    </p:animEffect>
                                  </p:childTnLst>
                                </p:cTn>
                              </p:par>
                              <p:par>
                                <p:cTn id="144" presetID="18" presetClass="entr" presetSubtype="9" fill="hold" grpId="0" nodeType="withEffect">
                                  <p:stCondLst>
                                    <p:cond delay="300"/>
                                  </p:stCondLst>
                                  <p:childTnLst>
                                    <p:set>
                                      <p:cBhvr>
                                        <p:cTn id="145" dur="1" fill="hold">
                                          <p:stCondLst>
                                            <p:cond delay="0"/>
                                          </p:stCondLst>
                                        </p:cTn>
                                        <p:tgtEl>
                                          <p:spTgt spid="25"/>
                                        </p:tgtEl>
                                        <p:attrNameLst>
                                          <p:attrName>style.visibility</p:attrName>
                                        </p:attrNameLst>
                                      </p:cBhvr>
                                      <p:to>
                                        <p:strVal val="visible"/>
                                      </p:to>
                                    </p:set>
                                    <p:animEffect transition="in" filter="strips(upLeft)">
                                      <p:cBhvr>
                                        <p:cTn id="146" dur="500"/>
                                        <p:tgtEl>
                                          <p:spTgt spid="25"/>
                                        </p:tgtEl>
                                      </p:cBhvr>
                                    </p:animEffect>
                                  </p:childTnLst>
                                </p:cTn>
                              </p:par>
                              <p:par>
                                <p:cTn id="147" presetID="22" presetClass="entr" presetSubtype="4" fill="hold" grpId="0" nodeType="withEffect">
                                  <p:stCondLst>
                                    <p:cond delay="400"/>
                                  </p:stCondLst>
                                  <p:childTnLst>
                                    <p:set>
                                      <p:cBhvr>
                                        <p:cTn id="148" dur="1" fill="hold">
                                          <p:stCondLst>
                                            <p:cond delay="0"/>
                                          </p:stCondLst>
                                        </p:cTn>
                                        <p:tgtEl>
                                          <p:spTgt spid="20"/>
                                        </p:tgtEl>
                                        <p:attrNameLst>
                                          <p:attrName>style.visibility</p:attrName>
                                        </p:attrNameLst>
                                      </p:cBhvr>
                                      <p:to>
                                        <p:strVal val="visible"/>
                                      </p:to>
                                    </p:set>
                                    <p:animEffect transition="in" filter="wipe(down)">
                                      <p:cBhvr>
                                        <p:cTn id="149" dur="500"/>
                                        <p:tgtEl>
                                          <p:spTgt spid="20"/>
                                        </p:tgtEl>
                                      </p:cBhvr>
                                    </p:animEffect>
                                  </p:childTnLst>
                                </p:cTn>
                              </p:par>
                              <p:par>
                                <p:cTn id="150" presetID="18" presetClass="entr" presetSubtype="3" fill="hold" grpId="0" nodeType="withEffect">
                                  <p:stCondLst>
                                    <p:cond delay="500"/>
                                  </p:stCondLst>
                                  <p:childTnLst>
                                    <p:set>
                                      <p:cBhvr>
                                        <p:cTn id="151" dur="1" fill="hold">
                                          <p:stCondLst>
                                            <p:cond delay="0"/>
                                          </p:stCondLst>
                                        </p:cTn>
                                        <p:tgtEl>
                                          <p:spTgt spid="24"/>
                                        </p:tgtEl>
                                        <p:attrNameLst>
                                          <p:attrName>style.visibility</p:attrName>
                                        </p:attrNameLst>
                                      </p:cBhvr>
                                      <p:to>
                                        <p:strVal val="visible"/>
                                      </p:to>
                                    </p:set>
                                    <p:animEffect transition="in" filter="strips(upRight)">
                                      <p:cBhvr>
                                        <p:cTn id="152" dur="500"/>
                                        <p:tgtEl>
                                          <p:spTgt spid="24"/>
                                        </p:tgtEl>
                                      </p:cBhvr>
                                    </p:animEffect>
                                  </p:childTnLst>
                                </p:cTn>
                              </p:par>
                              <p:par>
                                <p:cTn id="153" presetID="22" presetClass="entr" presetSubtype="8" fill="hold" grpId="0" nodeType="withEffect">
                                  <p:stCondLst>
                                    <p:cond delay="600"/>
                                  </p:stCondLst>
                                  <p:childTnLst>
                                    <p:set>
                                      <p:cBhvr>
                                        <p:cTn id="154" dur="1" fill="hold">
                                          <p:stCondLst>
                                            <p:cond delay="0"/>
                                          </p:stCondLst>
                                        </p:cTn>
                                        <p:tgtEl>
                                          <p:spTgt spid="26"/>
                                        </p:tgtEl>
                                        <p:attrNameLst>
                                          <p:attrName>style.visibility</p:attrName>
                                        </p:attrNameLst>
                                      </p:cBhvr>
                                      <p:to>
                                        <p:strVal val="visible"/>
                                      </p:to>
                                    </p:set>
                                    <p:animEffect transition="in" filter="wipe(left)">
                                      <p:cBhvr>
                                        <p:cTn id="155" dur="500"/>
                                        <p:tgtEl>
                                          <p:spTgt spid="26"/>
                                        </p:tgtEl>
                                      </p:cBhvr>
                                    </p:animEffect>
                                  </p:childTnLst>
                                </p:cTn>
                              </p:par>
                              <p:par>
                                <p:cTn id="156" presetID="18" presetClass="entr" presetSubtype="6" fill="hold" grpId="0" nodeType="withEffect">
                                  <p:stCondLst>
                                    <p:cond delay="700"/>
                                  </p:stCondLst>
                                  <p:childTnLst>
                                    <p:set>
                                      <p:cBhvr>
                                        <p:cTn id="157" dur="1" fill="hold">
                                          <p:stCondLst>
                                            <p:cond delay="0"/>
                                          </p:stCondLst>
                                        </p:cTn>
                                        <p:tgtEl>
                                          <p:spTgt spid="23"/>
                                        </p:tgtEl>
                                        <p:attrNameLst>
                                          <p:attrName>style.visibility</p:attrName>
                                        </p:attrNameLst>
                                      </p:cBhvr>
                                      <p:to>
                                        <p:strVal val="visible"/>
                                      </p:to>
                                    </p:set>
                                    <p:animEffect transition="in" filter="strips(downRight)">
                                      <p:cBhvr>
                                        <p:cTn id="158" dur="500"/>
                                        <p:tgtEl>
                                          <p:spTgt spid="23"/>
                                        </p:tgtEl>
                                      </p:cBhvr>
                                    </p:animEffect>
                                  </p:childTnLst>
                                </p:cTn>
                              </p:par>
                            </p:childTnLst>
                          </p:cTn>
                        </p:par>
                        <p:par>
                          <p:cTn id="159" fill="hold">
                            <p:stCondLst>
                              <p:cond delay="1200"/>
                            </p:stCondLst>
                            <p:childTnLst>
                              <p:par>
                                <p:cTn id="160" presetID="2" presetClass="exit" presetSubtype="1" fill="hold" grpId="1" nodeType="afterEffect">
                                  <p:stCondLst>
                                    <p:cond delay="250"/>
                                  </p:stCondLst>
                                  <p:childTnLst>
                                    <p:anim calcmode="lin" valueType="num">
                                      <p:cBhvr additive="base">
                                        <p:cTn id="161" dur="750"/>
                                        <p:tgtEl>
                                          <p:spTgt spid="20"/>
                                        </p:tgtEl>
                                        <p:attrNameLst>
                                          <p:attrName>ppt_x</p:attrName>
                                        </p:attrNameLst>
                                      </p:cBhvr>
                                      <p:tavLst>
                                        <p:tav tm="0">
                                          <p:val>
                                            <p:strVal val="ppt_x"/>
                                          </p:val>
                                        </p:tav>
                                        <p:tav tm="100000">
                                          <p:val>
                                            <p:strVal val="ppt_x"/>
                                          </p:val>
                                        </p:tav>
                                      </p:tavLst>
                                    </p:anim>
                                    <p:anim calcmode="lin" valueType="num">
                                      <p:cBhvr additive="base">
                                        <p:cTn id="162" dur="750"/>
                                        <p:tgtEl>
                                          <p:spTgt spid="20"/>
                                        </p:tgtEl>
                                        <p:attrNameLst>
                                          <p:attrName>ppt_y</p:attrName>
                                        </p:attrNameLst>
                                      </p:cBhvr>
                                      <p:tavLst>
                                        <p:tav tm="0">
                                          <p:val>
                                            <p:strVal val="ppt_y"/>
                                          </p:val>
                                        </p:tav>
                                        <p:tav tm="100000">
                                          <p:val>
                                            <p:strVal val="0-ppt_h/2"/>
                                          </p:val>
                                        </p:tav>
                                      </p:tavLst>
                                    </p:anim>
                                    <p:set>
                                      <p:cBhvr>
                                        <p:cTn id="163" dur="1" fill="hold">
                                          <p:stCondLst>
                                            <p:cond delay="749"/>
                                          </p:stCondLst>
                                        </p:cTn>
                                        <p:tgtEl>
                                          <p:spTgt spid="20"/>
                                        </p:tgtEl>
                                        <p:attrNameLst>
                                          <p:attrName>style.visibility</p:attrName>
                                        </p:attrNameLst>
                                      </p:cBhvr>
                                      <p:to>
                                        <p:strVal val="hidden"/>
                                      </p:to>
                                    </p:set>
                                  </p:childTnLst>
                                </p:cTn>
                              </p:par>
                              <p:par>
                                <p:cTn id="164" presetID="2" presetClass="exit" presetSubtype="4" fill="hold" grpId="1" nodeType="withEffect">
                                  <p:stCondLst>
                                    <p:cond delay="250"/>
                                  </p:stCondLst>
                                  <p:childTnLst>
                                    <p:anim calcmode="lin" valueType="num">
                                      <p:cBhvr additive="base">
                                        <p:cTn id="165" dur="750"/>
                                        <p:tgtEl>
                                          <p:spTgt spid="21"/>
                                        </p:tgtEl>
                                        <p:attrNameLst>
                                          <p:attrName>ppt_x</p:attrName>
                                        </p:attrNameLst>
                                      </p:cBhvr>
                                      <p:tavLst>
                                        <p:tav tm="0">
                                          <p:val>
                                            <p:strVal val="ppt_x"/>
                                          </p:val>
                                        </p:tav>
                                        <p:tav tm="100000">
                                          <p:val>
                                            <p:strVal val="ppt_x"/>
                                          </p:val>
                                        </p:tav>
                                      </p:tavLst>
                                    </p:anim>
                                    <p:anim calcmode="lin" valueType="num">
                                      <p:cBhvr additive="base">
                                        <p:cTn id="166" dur="750"/>
                                        <p:tgtEl>
                                          <p:spTgt spid="21"/>
                                        </p:tgtEl>
                                        <p:attrNameLst>
                                          <p:attrName>ppt_y</p:attrName>
                                        </p:attrNameLst>
                                      </p:cBhvr>
                                      <p:tavLst>
                                        <p:tav tm="0">
                                          <p:val>
                                            <p:strVal val="ppt_y"/>
                                          </p:val>
                                        </p:tav>
                                        <p:tav tm="100000">
                                          <p:val>
                                            <p:strVal val="1+ppt_h/2"/>
                                          </p:val>
                                        </p:tav>
                                      </p:tavLst>
                                    </p:anim>
                                    <p:set>
                                      <p:cBhvr>
                                        <p:cTn id="167" dur="1" fill="hold">
                                          <p:stCondLst>
                                            <p:cond delay="749"/>
                                          </p:stCondLst>
                                        </p:cTn>
                                        <p:tgtEl>
                                          <p:spTgt spid="21"/>
                                        </p:tgtEl>
                                        <p:attrNameLst>
                                          <p:attrName>style.visibility</p:attrName>
                                        </p:attrNameLst>
                                      </p:cBhvr>
                                      <p:to>
                                        <p:strVal val="hidden"/>
                                      </p:to>
                                    </p:set>
                                  </p:childTnLst>
                                </p:cTn>
                              </p:par>
                              <p:par>
                                <p:cTn id="168" presetID="2" presetClass="exit" presetSubtype="12" fill="hold" grpId="1" nodeType="withEffect">
                                  <p:stCondLst>
                                    <p:cond delay="250"/>
                                  </p:stCondLst>
                                  <p:childTnLst>
                                    <p:anim calcmode="lin" valueType="num">
                                      <p:cBhvr additive="base">
                                        <p:cTn id="169" dur="750"/>
                                        <p:tgtEl>
                                          <p:spTgt spid="22"/>
                                        </p:tgtEl>
                                        <p:attrNameLst>
                                          <p:attrName>ppt_x</p:attrName>
                                        </p:attrNameLst>
                                      </p:cBhvr>
                                      <p:tavLst>
                                        <p:tav tm="0">
                                          <p:val>
                                            <p:strVal val="ppt_x"/>
                                          </p:val>
                                        </p:tav>
                                        <p:tav tm="100000">
                                          <p:val>
                                            <p:strVal val="0-ppt_w/2"/>
                                          </p:val>
                                        </p:tav>
                                      </p:tavLst>
                                    </p:anim>
                                    <p:anim calcmode="lin" valueType="num">
                                      <p:cBhvr additive="base">
                                        <p:cTn id="170" dur="750"/>
                                        <p:tgtEl>
                                          <p:spTgt spid="22"/>
                                        </p:tgtEl>
                                        <p:attrNameLst>
                                          <p:attrName>ppt_y</p:attrName>
                                        </p:attrNameLst>
                                      </p:cBhvr>
                                      <p:tavLst>
                                        <p:tav tm="0">
                                          <p:val>
                                            <p:strVal val="ppt_y"/>
                                          </p:val>
                                        </p:tav>
                                        <p:tav tm="100000">
                                          <p:val>
                                            <p:strVal val="1+ppt_h/2"/>
                                          </p:val>
                                        </p:tav>
                                      </p:tavLst>
                                    </p:anim>
                                    <p:set>
                                      <p:cBhvr>
                                        <p:cTn id="171" dur="1" fill="hold">
                                          <p:stCondLst>
                                            <p:cond delay="749"/>
                                          </p:stCondLst>
                                        </p:cTn>
                                        <p:tgtEl>
                                          <p:spTgt spid="22"/>
                                        </p:tgtEl>
                                        <p:attrNameLst>
                                          <p:attrName>style.visibility</p:attrName>
                                        </p:attrNameLst>
                                      </p:cBhvr>
                                      <p:to>
                                        <p:strVal val="hidden"/>
                                      </p:to>
                                    </p:set>
                                  </p:childTnLst>
                                </p:cTn>
                              </p:par>
                              <p:par>
                                <p:cTn id="172" presetID="2" presetClass="exit" presetSubtype="6" fill="hold" grpId="1" nodeType="withEffect">
                                  <p:stCondLst>
                                    <p:cond delay="250"/>
                                  </p:stCondLst>
                                  <p:childTnLst>
                                    <p:anim calcmode="lin" valueType="num">
                                      <p:cBhvr additive="base">
                                        <p:cTn id="173" dur="750"/>
                                        <p:tgtEl>
                                          <p:spTgt spid="23"/>
                                        </p:tgtEl>
                                        <p:attrNameLst>
                                          <p:attrName>ppt_x</p:attrName>
                                        </p:attrNameLst>
                                      </p:cBhvr>
                                      <p:tavLst>
                                        <p:tav tm="0">
                                          <p:val>
                                            <p:strVal val="ppt_x"/>
                                          </p:val>
                                        </p:tav>
                                        <p:tav tm="100000">
                                          <p:val>
                                            <p:strVal val="1+ppt_w/2"/>
                                          </p:val>
                                        </p:tav>
                                      </p:tavLst>
                                    </p:anim>
                                    <p:anim calcmode="lin" valueType="num">
                                      <p:cBhvr additive="base">
                                        <p:cTn id="174" dur="750"/>
                                        <p:tgtEl>
                                          <p:spTgt spid="23"/>
                                        </p:tgtEl>
                                        <p:attrNameLst>
                                          <p:attrName>ppt_y</p:attrName>
                                        </p:attrNameLst>
                                      </p:cBhvr>
                                      <p:tavLst>
                                        <p:tav tm="0">
                                          <p:val>
                                            <p:strVal val="ppt_y"/>
                                          </p:val>
                                        </p:tav>
                                        <p:tav tm="100000">
                                          <p:val>
                                            <p:strVal val="1+ppt_h/2"/>
                                          </p:val>
                                        </p:tav>
                                      </p:tavLst>
                                    </p:anim>
                                    <p:set>
                                      <p:cBhvr>
                                        <p:cTn id="175" dur="1" fill="hold">
                                          <p:stCondLst>
                                            <p:cond delay="749"/>
                                          </p:stCondLst>
                                        </p:cTn>
                                        <p:tgtEl>
                                          <p:spTgt spid="23"/>
                                        </p:tgtEl>
                                        <p:attrNameLst>
                                          <p:attrName>style.visibility</p:attrName>
                                        </p:attrNameLst>
                                      </p:cBhvr>
                                      <p:to>
                                        <p:strVal val="hidden"/>
                                      </p:to>
                                    </p:set>
                                  </p:childTnLst>
                                </p:cTn>
                              </p:par>
                              <p:par>
                                <p:cTn id="176" presetID="2" presetClass="exit" presetSubtype="3" fill="hold" grpId="1" nodeType="withEffect">
                                  <p:stCondLst>
                                    <p:cond delay="250"/>
                                  </p:stCondLst>
                                  <p:childTnLst>
                                    <p:anim calcmode="lin" valueType="num">
                                      <p:cBhvr additive="base">
                                        <p:cTn id="177" dur="750"/>
                                        <p:tgtEl>
                                          <p:spTgt spid="24"/>
                                        </p:tgtEl>
                                        <p:attrNameLst>
                                          <p:attrName>ppt_x</p:attrName>
                                        </p:attrNameLst>
                                      </p:cBhvr>
                                      <p:tavLst>
                                        <p:tav tm="0">
                                          <p:val>
                                            <p:strVal val="ppt_x"/>
                                          </p:val>
                                        </p:tav>
                                        <p:tav tm="100000">
                                          <p:val>
                                            <p:strVal val="1+ppt_w/2"/>
                                          </p:val>
                                        </p:tav>
                                      </p:tavLst>
                                    </p:anim>
                                    <p:anim calcmode="lin" valueType="num">
                                      <p:cBhvr additive="base">
                                        <p:cTn id="178" dur="750"/>
                                        <p:tgtEl>
                                          <p:spTgt spid="24"/>
                                        </p:tgtEl>
                                        <p:attrNameLst>
                                          <p:attrName>ppt_y</p:attrName>
                                        </p:attrNameLst>
                                      </p:cBhvr>
                                      <p:tavLst>
                                        <p:tav tm="0">
                                          <p:val>
                                            <p:strVal val="ppt_y"/>
                                          </p:val>
                                        </p:tav>
                                        <p:tav tm="100000">
                                          <p:val>
                                            <p:strVal val="0-ppt_h/2"/>
                                          </p:val>
                                        </p:tav>
                                      </p:tavLst>
                                    </p:anim>
                                    <p:set>
                                      <p:cBhvr>
                                        <p:cTn id="179" dur="1" fill="hold">
                                          <p:stCondLst>
                                            <p:cond delay="749"/>
                                          </p:stCondLst>
                                        </p:cTn>
                                        <p:tgtEl>
                                          <p:spTgt spid="24"/>
                                        </p:tgtEl>
                                        <p:attrNameLst>
                                          <p:attrName>style.visibility</p:attrName>
                                        </p:attrNameLst>
                                      </p:cBhvr>
                                      <p:to>
                                        <p:strVal val="hidden"/>
                                      </p:to>
                                    </p:set>
                                  </p:childTnLst>
                                </p:cTn>
                              </p:par>
                              <p:par>
                                <p:cTn id="180" presetID="2" presetClass="exit" presetSubtype="9" fill="hold" grpId="1" nodeType="withEffect">
                                  <p:stCondLst>
                                    <p:cond delay="250"/>
                                  </p:stCondLst>
                                  <p:childTnLst>
                                    <p:anim calcmode="lin" valueType="num">
                                      <p:cBhvr additive="base">
                                        <p:cTn id="181" dur="750"/>
                                        <p:tgtEl>
                                          <p:spTgt spid="25"/>
                                        </p:tgtEl>
                                        <p:attrNameLst>
                                          <p:attrName>ppt_x</p:attrName>
                                        </p:attrNameLst>
                                      </p:cBhvr>
                                      <p:tavLst>
                                        <p:tav tm="0">
                                          <p:val>
                                            <p:strVal val="ppt_x"/>
                                          </p:val>
                                        </p:tav>
                                        <p:tav tm="100000">
                                          <p:val>
                                            <p:strVal val="0-ppt_w/2"/>
                                          </p:val>
                                        </p:tav>
                                      </p:tavLst>
                                    </p:anim>
                                    <p:anim calcmode="lin" valueType="num">
                                      <p:cBhvr additive="base">
                                        <p:cTn id="182" dur="750"/>
                                        <p:tgtEl>
                                          <p:spTgt spid="25"/>
                                        </p:tgtEl>
                                        <p:attrNameLst>
                                          <p:attrName>ppt_y</p:attrName>
                                        </p:attrNameLst>
                                      </p:cBhvr>
                                      <p:tavLst>
                                        <p:tav tm="0">
                                          <p:val>
                                            <p:strVal val="ppt_y"/>
                                          </p:val>
                                        </p:tav>
                                        <p:tav tm="100000">
                                          <p:val>
                                            <p:strVal val="0-ppt_h/2"/>
                                          </p:val>
                                        </p:tav>
                                      </p:tavLst>
                                    </p:anim>
                                    <p:set>
                                      <p:cBhvr>
                                        <p:cTn id="183" dur="1" fill="hold">
                                          <p:stCondLst>
                                            <p:cond delay="749"/>
                                          </p:stCondLst>
                                        </p:cTn>
                                        <p:tgtEl>
                                          <p:spTgt spid="25"/>
                                        </p:tgtEl>
                                        <p:attrNameLst>
                                          <p:attrName>style.visibility</p:attrName>
                                        </p:attrNameLst>
                                      </p:cBhvr>
                                      <p:to>
                                        <p:strVal val="hidden"/>
                                      </p:to>
                                    </p:set>
                                  </p:childTnLst>
                                </p:cTn>
                              </p:par>
                              <p:par>
                                <p:cTn id="184" presetID="2" presetClass="exit" presetSubtype="2" fill="hold" grpId="1" nodeType="withEffect">
                                  <p:stCondLst>
                                    <p:cond delay="250"/>
                                  </p:stCondLst>
                                  <p:childTnLst>
                                    <p:anim calcmode="lin" valueType="num">
                                      <p:cBhvr additive="base">
                                        <p:cTn id="185" dur="750"/>
                                        <p:tgtEl>
                                          <p:spTgt spid="26"/>
                                        </p:tgtEl>
                                        <p:attrNameLst>
                                          <p:attrName>ppt_x</p:attrName>
                                        </p:attrNameLst>
                                      </p:cBhvr>
                                      <p:tavLst>
                                        <p:tav tm="0">
                                          <p:val>
                                            <p:strVal val="ppt_x"/>
                                          </p:val>
                                        </p:tav>
                                        <p:tav tm="100000">
                                          <p:val>
                                            <p:strVal val="1+ppt_w/2"/>
                                          </p:val>
                                        </p:tav>
                                      </p:tavLst>
                                    </p:anim>
                                    <p:anim calcmode="lin" valueType="num">
                                      <p:cBhvr additive="base">
                                        <p:cTn id="186" dur="750"/>
                                        <p:tgtEl>
                                          <p:spTgt spid="26"/>
                                        </p:tgtEl>
                                        <p:attrNameLst>
                                          <p:attrName>ppt_y</p:attrName>
                                        </p:attrNameLst>
                                      </p:cBhvr>
                                      <p:tavLst>
                                        <p:tav tm="0">
                                          <p:val>
                                            <p:strVal val="ppt_y"/>
                                          </p:val>
                                        </p:tav>
                                        <p:tav tm="100000">
                                          <p:val>
                                            <p:strVal val="ppt_y"/>
                                          </p:val>
                                        </p:tav>
                                      </p:tavLst>
                                    </p:anim>
                                    <p:set>
                                      <p:cBhvr>
                                        <p:cTn id="187" dur="1" fill="hold">
                                          <p:stCondLst>
                                            <p:cond delay="749"/>
                                          </p:stCondLst>
                                        </p:cTn>
                                        <p:tgtEl>
                                          <p:spTgt spid="26"/>
                                        </p:tgtEl>
                                        <p:attrNameLst>
                                          <p:attrName>style.visibility</p:attrName>
                                        </p:attrNameLst>
                                      </p:cBhvr>
                                      <p:to>
                                        <p:strVal val="hidden"/>
                                      </p:to>
                                    </p:set>
                                  </p:childTnLst>
                                </p:cTn>
                              </p:par>
                              <p:par>
                                <p:cTn id="188" presetID="2" presetClass="exit" presetSubtype="8" fill="hold" grpId="1" nodeType="withEffect">
                                  <p:stCondLst>
                                    <p:cond delay="250"/>
                                  </p:stCondLst>
                                  <p:childTnLst>
                                    <p:anim calcmode="lin" valueType="num">
                                      <p:cBhvr additive="base">
                                        <p:cTn id="189" dur="750"/>
                                        <p:tgtEl>
                                          <p:spTgt spid="27"/>
                                        </p:tgtEl>
                                        <p:attrNameLst>
                                          <p:attrName>ppt_x</p:attrName>
                                        </p:attrNameLst>
                                      </p:cBhvr>
                                      <p:tavLst>
                                        <p:tav tm="0">
                                          <p:val>
                                            <p:strVal val="ppt_x"/>
                                          </p:val>
                                        </p:tav>
                                        <p:tav tm="100000">
                                          <p:val>
                                            <p:strVal val="0-ppt_w/2"/>
                                          </p:val>
                                        </p:tav>
                                      </p:tavLst>
                                    </p:anim>
                                    <p:anim calcmode="lin" valueType="num">
                                      <p:cBhvr additive="base">
                                        <p:cTn id="190" dur="750"/>
                                        <p:tgtEl>
                                          <p:spTgt spid="27"/>
                                        </p:tgtEl>
                                        <p:attrNameLst>
                                          <p:attrName>ppt_y</p:attrName>
                                        </p:attrNameLst>
                                      </p:cBhvr>
                                      <p:tavLst>
                                        <p:tav tm="0">
                                          <p:val>
                                            <p:strVal val="ppt_y"/>
                                          </p:val>
                                        </p:tav>
                                        <p:tav tm="100000">
                                          <p:val>
                                            <p:strVal val="ppt_y"/>
                                          </p:val>
                                        </p:tav>
                                      </p:tavLst>
                                    </p:anim>
                                    <p:set>
                                      <p:cBhvr>
                                        <p:cTn id="191" dur="1" fill="hold">
                                          <p:stCondLst>
                                            <p:cond delay="749"/>
                                          </p:stCondLst>
                                        </p:cTn>
                                        <p:tgtEl>
                                          <p:spTgt spid="27"/>
                                        </p:tgtEl>
                                        <p:attrNameLst>
                                          <p:attrName>style.visibility</p:attrName>
                                        </p:attrNameLst>
                                      </p:cBhvr>
                                      <p:to>
                                        <p:strVal val="hidden"/>
                                      </p:to>
                                    </p:set>
                                  </p:childTnLst>
                                </p:cTn>
                              </p:par>
                            </p:childTnLst>
                          </p:cTn>
                        </p:par>
                      </p:childTnLst>
                    </p:cTn>
                  </p:par>
                  <p:par>
                    <p:cTn id="192" fill="hold">
                      <p:stCondLst>
                        <p:cond delay="indefinite"/>
                      </p:stCondLst>
                      <p:childTnLst>
                        <p:par>
                          <p:cTn id="193" fill="hold">
                            <p:stCondLst>
                              <p:cond delay="0"/>
                            </p:stCondLst>
                            <p:childTnLst>
                              <p:par>
                                <p:cTn id="194" presetID="22" presetClass="entr" presetSubtype="8" fill="hold" grpId="0" nodeType="clickEffect">
                                  <p:stCondLst>
                                    <p:cond delay="0"/>
                                  </p:stCondLst>
                                  <p:childTnLst>
                                    <p:set>
                                      <p:cBhvr>
                                        <p:cTn id="195" dur="1" fill="hold">
                                          <p:stCondLst>
                                            <p:cond delay="0"/>
                                          </p:stCondLst>
                                        </p:cTn>
                                        <p:tgtEl>
                                          <p:spTgt spid="28"/>
                                        </p:tgtEl>
                                        <p:attrNameLst>
                                          <p:attrName>style.visibility</p:attrName>
                                        </p:attrNameLst>
                                      </p:cBhvr>
                                      <p:to>
                                        <p:strVal val="visible"/>
                                      </p:to>
                                    </p:set>
                                    <p:animEffect transition="in" filter="wipe(left)">
                                      <p:cBhvr>
                                        <p:cTn id="196" dur="500"/>
                                        <p:tgtEl>
                                          <p:spTgt spid="28"/>
                                        </p:tgtEl>
                                      </p:cBhvr>
                                    </p:animEffect>
                                  </p:childTnLst>
                                </p:cTn>
                              </p:par>
                              <p:par>
                                <p:cTn id="197" presetID="18" presetClass="emph" presetSubtype="0" fill="hold" grpId="1" nodeType="withEffect">
                                  <p:stCondLst>
                                    <p:cond delay="0"/>
                                  </p:stCondLst>
                                  <p:childTnLst>
                                    <p:set>
                                      <p:cBhvr override="childStyle">
                                        <p:cTn id="198" dur="500" fill="hold"/>
                                        <p:tgtEl>
                                          <p:spTgt spid="28"/>
                                        </p:tgtEl>
                                        <p:attrNameLst>
                                          <p:attrName>style.textDecorationUnderline</p:attrName>
                                        </p:attrNameLst>
                                      </p:cBhvr>
                                      <p:to>
                                        <p:strVal val="true"/>
                                      </p:to>
                                    </p:set>
                                  </p:childTnLst>
                                </p:cTn>
                              </p:par>
                              <p:par>
                                <p:cTn id="199" presetID="22" presetClass="entr" presetSubtype="8" fill="hold" grpId="0" nodeType="withEffect">
                                  <p:stCondLst>
                                    <p:cond delay="0"/>
                                  </p:stCondLst>
                                  <p:childTnLst>
                                    <p:set>
                                      <p:cBhvr>
                                        <p:cTn id="200" dur="1" fill="hold">
                                          <p:stCondLst>
                                            <p:cond delay="0"/>
                                          </p:stCondLst>
                                        </p:cTn>
                                        <p:tgtEl>
                                          <p:spTgt spid="29"/>
                                        </p:tgtEl>
                                        <p:attrNameLst>
                                          <p:attrName>style.visibility</p:attrName>
                                        </p:attrNameLst>
                                      </p:cBhvr>
                                      <p:to>
                                        <p:strVal val="visible"/>
                                      </p:to>
                                    </p:set>
                                    <p:animEffect transition="in" filter="wipe(left)">
                                      <p:cBhvr>
                                        <p:cTn id="201" dur="500"/>
                                        <p:tgtEl>
                                          <p:spTgt spid="29"/>
                                        </p:tgtEl>
                                      </p:cBhvr>
                                    </p:animEffect>
                                  </p:childTnLst>
                                </p:cTn>
                              </p:par>
                            </p:childTnLst>
                          </p:cTn>
                        </p:par>
                      </p:childTnLst>
                    </p:cTn>
                  </p:par>
                  <p:par>
                    <p:cTn id="202" fill="hold">
                      <p:stCondLst>
                        <p:cond delay="indefinite"/>
                      </p:stCondLst>
                      <p:childTnLst>
                        <p:par>
                          <p:cTn id="203" fill="hold">
                            <p:stCondLst>
                              <p:cond delay="0"/>
                            </p:stCondLst>
                            <p:childTnLst>
                              <p:par>
                                <p:cTn id="204" presetID="39" presetClass="entr" presetSubtype="0" accel="100000" fill="hold" grpId="0" nodeType="clickEffect">
                                  <p:stCondLst>
                                    <p:cond delay="0"/>
                                  </p:stCondLst>
                                  <p:childTnLst>
                                    <p:set>
                                      <p:cBhvr>
                                        <p:cTn id="205" dur="1" fill="hold">
                                          <p:stCondLst>
                                            <p:cond delay="0"/>
                                          </p:stCondLst>
                                        </p:cTn>
                                        <p:tgtEl>
                                          <p:spTgt spid="11"/>
                                        </p:tgtEl>
                                        <p:attrNameLst>
                                          <p:attrName>style.visibility</p:attrName>
                                        </p:attrNameLst>
                                      </p:cBhvr>
                                      <p:to>
                                        <p:strVal val="visible"/>
                                      </p:to>
                                    </p:set>
                                    <p:anim calcmode="lin" valueType="num">
                                      <p:cBhvr>
                                        <p:cTn id="206" dur="1000" fill="hold"/>
                                        <p:tgtEl>
                                          <p:spTgt spid="11"/>
                                        </p:tgtEl>
                                        <p:attrNameLst>
                                          <p:attrName>ppt_h</p:attrName>
                                        </p:attrNameLst>
                                      </p:cBhvr>
                                      <p:tavLst>
                                        <p:tav tm="0">
                                          <p:val>
                                            <p:strVal val="#ppt_h/20"/>
                                          </p:val>
                                        </p:tav>
                                        <p:tav tm="50000">
                                          <p:val>
                                            <p:strVal val="#ppt_h/20"/>
                                          </p:val>
                                        </p:tav>
                                        <p:tav tm="100000">
                                          <p:val>
                                            <p:strVal val="#ppt_h"/>
                                          </p:val>
                                        </p:tav>
                                      </p:tavLst>
                                    </p:anim>
                                    <p:anim calcmode="lin" valueType="num">
                                      <p:cBhvr>
                                        <p:cTn id="207" dur="1000" fill="hold"/>
                                        <p:tgtEl>
                                          <p:spTgt spid="11"/>
                                        </p:tgtEl>
                                        <p:attrNameLst>
                                          <p:attrName>ppt_w</p:attrName>
                                        </p:attrNameLst>
                                      </p:cBhvr>
                                      <p:tavLst>
                                        <p:tav tm="0">
                                          <p:val>
                                            <p:strVal val="#ppt_w+.3"/>
                                          </p:val>
                                        </p:tav>
                                        <p:tav tm="50000">
                                          <p:val>
                                            <p:strVal val="#ppt_w+.3"/>
                                          </p:val>
                                        </p:tav>
                                        <p:tav tm="100000">
                                          <p:val>
                                            <p:strVal val="#ppt_w"/>
                                          </p:val>
                                        </p:tav>
                                      </p:tavLst>
                                    </p:anim>
                                    <p:anim calcmode="lin" valueType="num">
                                      <p:cBhvr>
                                        <p:cTn id="208" dur="1000" fill="hold"/>
                                        <p:tgtEl>
                                          <p:spTgt spid="11"/>
                                        </p:tgtEl>
                                        <p:attrNameLst>
                                          <p:attrName>ppt_x</p:attrName>
                                        </p:attrNameLst>
                                      </p:cBhvr>
                                      <p:tavLst>
                                        <p:tav tm="0">
                                          <p:val>
                                            <p:strVal val="#ppt_x-.3"/>
                                          </p:val>
                                        </p:tav>
                                        <p:tav tm="50000">
                                          <p:val>
                                            <p:strVal val="#ppt_x"/>
                                          </p:val>
                                        </p:tav>
                                        <p:tav tm="100000">
                                          <p:val>
                                            <p:strVal val="#ppt_x"/>
                                          </p:val>
                                        </p:tav>
                                      </p:tavLst>
                                    </p:anim>
                                    <p:anim calcmode="lin" valueType="num">
                                      <p:cBhvr>
                                        <p:cTn id="209" dur="1000" fill="hold"/>
                                        <p:tgtEl>
                                          <p:spTgt spid="11"/>
                                        </p:tgtEl>
                                        <p:attrNameLst>
                                          <p:attrName>ppt_y</p:attrName>
                                        </p:attrNameLst>
                                      </p:cBhvr>
                                      <p:tavLst>
                                        <p:tav tm="0">
                                          <p:val>
                                            <p:strVal val="#ppt_y"/>
                                          </p:val>
                                        </p:tav>
                                        <p:tav tm="100000">
                                          <p:val>
                                            <p:strVal val="#ppt_y"/>
                                          </p:val>
                                        </p:tav>
                                      </p:tavLst>
                                    </p:anim>
                                  </p:childTnLst>
                                </p:cTn>
                              </p:par>
                              <p:par>
                                <p:cTn id="210" presetID="10" presetClass="exit" presetSubtype="0" fill="hold" grpId="2" nodeType="withEffect">
                                  <p:stCondLst>
                                    <p:cond delay="0"/>
                                  </p:stCondLst>
                                  <p:iterate type="lt">
                                    <p:tmPct val="0"/>
                                  </p:iterate>
                                  <p:childTnLst>
                                    <p:animEffect transition="out" filter="fade">
                                      <p:cBhvr>
                                        <p:cTn id="211" dur="500"/>
                                        <p:tgtEl>
                                          <p:spTgt spid="30"/>
                                        </p:tgtEl>
                                      </p:cBhvr>
                                    </p:animEffect>
                                    <p:set>
                                      <p:cBhvr>
                                        <p:cTn id="212" dur="1" fill="hold">
                                          <p:stCondLst>
                                            <p:cond delay="49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0" grpId="1"/>
      <p:bldP spid="21" grpId="0"/>
      <p:bldP spid="21" grpId="1"/>
      <p:bldP spid="22" grpId="0"/>
      <p:bldP spid="22" grpId="1"/>
      <p:bldP spid="23" grpId="0"/>
      <p:bldP spid="23" grpId="1"/>
      <p:bldP spid="24" grpId="0"/>
      <p:bldP spid="24" grpId="1"/>
      <p:bldP spid="25" grpId="0"/>
      <p:bldP spid="25" grpId="1"/>
      <p:bldP spid="26" grpId="0"/>
      <p:bldP spid="26" grpId="1"/>
      <p:bldP spid="27" grpId="0"/>
      <p:bldP spid="27" grpId="1"/>
      <p:bldP spid="28" grpId="0"/>
      <p:bldP spid="28" grpId="1"/>
      <p:bldP spid="14" grpId="0"/>
      <p:bldP spid="3074" grpId="0"/>
      <p:bldP spid="3074" grpId="1"/>
      <p:bldP spid="3074" grpId="2"/>
      <p:bldP spid="3074" grpId="3"/>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2" grpId="0"/>
      <p:bldP spid="12" grpId="1"/>
      <p:bldP spid="12" grpId="2"/>
      <p:bldP spid="13" grpId="0"/>
      <p:bldP spid="13" grpId="1"/>
      <p:bldP spid="13" grpId="2"/>
      <p:bldP spid="2" grpId="0"/>
      <p:bldP spid="2" grpId="1"/>
      <p:bldP spid="2" grpId="2"/>
      <p:bldP spid="15" grpId="0"/>
      <p:bldP spid="16" grpId="0"/>
      <p:bldP spid="17" grpId="0"/>
      <p:bldP spid="18" grpId="0"/>
      <p:bldP spid="19" grpId="0"/>
      <p:bldP spid="29" grpId="0"/>
      <p:bldP spid="11" grpId="0"/>
      <p:bldP spid="30" grpId="0"/>
      <p:bldP spid="30" grpId="1"/>
      <p:bldP spid="30" grpId="2"/>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hidden="1">
            <a:extLst>
              <a:ext uri="{FF2B5EF4-FFF2-40B4-BE49-F238E27FC236}">
                <a16:creationId xmlns:a16="http://schemas.microsoft.com/office/drawing/2014/main" id="{67E43241-1D2B-AE5B-B70A-17AE3A86A6A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9144001" cy="6858000"/>
          </a:xfrm>
          <a:prstGeom prst="rect">
            <a:avLst/>
          </a:prstGeom>
        </p:spPr>
      </p:pic>
      <p:sp>
        <p:nvSpPr>
          <p:cNvPr id="11" name="Title 1">
            <a:extLst>
              <a:ext uri="{FF2B5EF4-FFF2-40B4-BE49-F238E27FC236}">
                <a16:creationId xmlns:a16="http://schemas.microsoft.com/office/drawing/2014/main" id="{C4E80780-9820-26D9-5DEE-373344D8D13B}"/>
              </a:ext>
            </a:extLst>
          </p:cNvPr>
          <p:cNvSpPr txBox="1">
            <a:spLocks/>
          </p:cNvSpPr>
          <p:nvPr/>
        </p:nvSpPr>
        <p:spPr>
          <a:xfrm>
            <a:off x="5258531" y="880802"/>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2" name="Title 1">
            <a:extLst>
              <a:ext uri="{FF2B5EF4-FFF2-40B4-BE49-F238E27FC236}">
                <a16:creationId xmlns:a16="http://schemas.microsoft.com/office/drawing/2014/main" id="{5E6FC96F-AC66-981E-DDAD-9212980A9F9D}"/>
              </a:ext>
            </a:extLst>
          </p:cNvPr>
          <p:cNvSpPr txBox="1">
            <a:spLocks/>
          </p:cNvSpPr>
          <p:nvPr/>
        </p:nvSpPr>
        <p:spPr>
          <a:xfrm>
            <a:off x="4469130" y="4423410"/>
            <a:ext cx="3345919" cy="71072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0" name="Final">
            <a:extLst>
              <a:ext uri="{FF2B5EF4-FFF2-40B4-BE49-F238E27FC236}">
                <a16:creationId xmlns:a16="http://schemas.microsoft.com/office/drawing/2014/main" id="{407B76B2-5D93-271D-E421-AFD4E8AB30B1}"/>
              </a:ext>
            </a:extLst>
          </p:cNvPr>
          <p:cNvSpPr txBox="1">
            <a:spLocks noChangeArrowheads="1"/>
          </p:cNvSpPr>
          <p:nvPr/>
        </p:nvSpPr>
        <p:spPr bwMode="auto">
          <a:xfrm>
            <a:off x="457200" y="0"/>
            <a:ext cx="8229600" cy="59486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are the LORD'S</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even the heavens</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sz="14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The heaven</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But the earth He has given </a:t>
            </a:r>
            <a:b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to the children of men</a:t>
            </a:r>
            <a:endParaRPr lang="en-US" altLang="en-US" sz="4000" b="1" i="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903057"/>
            <a:ext cx="8229600" cy="3051886"/>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heaven, even the heavens, are the LORD'S; But the earth He has given to the children of men.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115:16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pic>
        <p:nvPicPr>
          <p:cNvPr id="28" name="!!PictureX">
            <a:extLst>
              <a:ext uri="{FF2B5EF4-FFF2-40B4-BE49-F238E27FC236}">
                <a16:creationId xmlns:a16="http://schemas.microsoft.com/office/drawing/2014/main" id="{E97B2814-C80E-19E8-402F-B6B889BE485C}"/>
              </a:ext>
            </a:extLst>
          </p:cNvPr>
          <p:cNvPicPr>
            <a:picLocks noChangeAspect="1"/>
          </p:cNvPicPr>
          <p:nvPr/>
        </p:nvPicPr>
        <p:blipFill>
          <a:blip r:embed="rId4"/>
          <a:stretch>
            <a:fillRect/>
          </a:stretch>
        </p:blipFill>
        <p:spPr>
          <a:xfrm>
            <a:off x="458937" y="0"/>
            <a:ext cx="8285014" cy="5950212"/>
          </a:xfrm>
          <a:prstGeom prst="rect">
            <a:avLst/>
          </a:prstGeom>
        </p:spPr>
      </p:pic>
      <p:sp>
        <p:nvSpPr>
          <p:cNvPr id="2" name="Rectangle 2">
            <a:extLst>
              <a:ext uri="{FF2B5EF4-FFF2-40B4-BE49-F238E27FC236}">
                <a16:creationId xmlns:a16="http://schemas.microsoft.com/office/drawing/2014/main" id="{A2AF0180-7E4D-12ED-1253-D83417F52051}"/>
              </a:ext>
            </a:extLst>
          </p:cNvPr>
          <p:cNvSpPr txBox="1">
            <a:spLocks noChangeArrowheads="1"/>
          </p:cNvSpPr>
          <p:nvPr/>
        </p:nvSpPr>
        <p:spPr bwMode="auto">
          <a:xfrm>
            <a:off x="411955" y="2728558"/>
            <a:ext cx="4198145" cy="788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are </a:t>
            </a:r>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the LORD'S</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 name="Rectangle 2">
            <a:extLst>
              <a:ext uri="{FF2B5EF4-FFF2-40B4-BE49-F238E27FC236}">
                <a16:creationId xmlns:a16="http://schemas.microsoft.com/office/drawing/2014/main" id="{B4E69CF0-825E-DBAA-68BC-F730B4B35447}"/>
              </a:ext>
            </a:extLst>
          </p:cNvPr>
          <p:cNvSpPr txBox="1">
            <a:spLocks noChangeArrowheads="1"/>
          </p:cNvSpPr>
          <p:nvPr/>
        </p:nvSpPr>
        <p:spPr bwMode="auto">
          <a:xfrm>
            <a:off x="3737611" y="2060856"/>
            <a:ext cx="4487228" cy="782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even the heavens</a:t>
            </a:r>
          </a:p>
        </p:txBody>
      </p:sp>
      <p:sp>
        <p:nvSpPr>
          <p:cNvPr id="5" name="Rectangle 2">
            <a:extLst>
              <a:ext uri="{FF2B5EF4-FFF2-40B4-BE49-F238E27FC236}">
                <a16:creationId xmlns:a16="http://schemas.microsoft.com/office/drawing/2014/main" id="{50806493-04E6-ED3C-7499-75ADC2ACBDD8}"/>
              </a:ext>
            </a:extLst>
          </p:cNvPr>
          <p:cNvSpPr txBox="1">
            <a:spLocks noChangeArrowheads="1"/>
          </p:cNvSpPr>
          <p:nvPr/>
        </p:nvSpPr>
        <p:spPr bwMode="auto">
          <a:xfrm>
            <a:off x="783431" y="2060856"/>
            <a:ext cx="3079908" cy="789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heaven</a:t>
            </a:r>
          </a:p>
        </p:txBody>
      </p:sp>
      <p:sp>
        <p:nvSpPr>
          <p:cNvPr id="6" name="Rectangle 2">
            <a:extLst>
              <a:ext uri="{FF2B5EF4-FFF2-40B4-BE49-F238E27FC236}">
                <a16:creationId xmlns:a16="http://schemas.microsoft.com/office/drawing/2014/main" id="{596A012E-7E07-C4D3-F390-74F905FEEBDC}"/>
              </a:ext>
            </a:extLst>
          </p:cNvPr>
          <p:cNvSpPr txBox="1">
            <a:spLocks noChangeArrowheads="1"/>
          </p:cNvSpPr>
          <p:nvPr/>
        </p:nvSpPr>
        <p:spPr bwMode="auto">
          <a:xfrm>
            <a:off x="4311491" y="2723796"/>
            <a:ext cx="4261337" cy="795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But the earth He</a:t>
            </a:r>
          </a:p>
        </p:txBody>
      </p:sp>
      <p:sp>
        <p:nvSpPr>
          <p:cNvPr id="8" name="Rectangle 2">
            <a:extLst>
              <a:ext uri="{FF2B5EF4-FFF2-40B4-BE49-F238E27FC236}">
                <a16:creationId xmlns:a16="http://schemas.microsoft.com/office/drawing/2014/main" id="{A9348163-B3F2-20A0-043C-BCF30BBAF934}"/>
              </a:ext>
            </a:extLst>
          </p:cNvPr>
          <p:cNvSpPr txBox="1">
            <a:spLocks noChangeArrowheads="1"/>
          </p:cNvSpPr>
          <p:nvPr/>
        </p:nvSpPr>
        <p:spPr bwMode="auto">
          <a:xfrm>
            <a:off x="588169" y="3398166"/>
            <a:ext cx="2520790" cy="7928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has given</a:t>
            </a:r>
          </a:p>
        </p:txBody>
      </p:sp>
      <p:sp>
        <p:nvSpPr>
          <p:cNvPr id="9" name="Rectangle 2">
            <a:extLst>
              <a:ext uri="{FF2B5EF4-FFF2-40B4-BE49-F238E27FC236}">
                <a16:creationId xmlns:a16="http://schemas.microsoft.com/office/drawing/2014/main" id="{19F25307-233F-2EF1-A932-83B232D496AB}"/>
              </a:ext>
            </a:extLst>
          </p:cNvPr>
          <p:cNvSpPr txBox="1">
            <a:spLocks noChangeArrowheads="1"/>
          </p:cNvSpPr>
          <p:nvPr/>
        </p:nvSpPr>
        <p:spPr bwMode="auto">
          <a:xfrm>
            <a:off x="2745562" y="3386736"/>
            <a:ext cx="5807888" cy="8137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the children of men</a:t>
            </a:r>
          </a:p>
        </p:txBody>
      </p:sp>
      <p:sp>
        <p:nvSpPr>
          <p:cNvPr id="13" name="Arrow">
            <a:extLst>
              <a:ext uri="{FF2B5EF4-FFF2-40B4-BE49-F238E27FC236}">
                <a16:creationId xmlns:a16="http://schemas.microsoft.com/office/drawing/2014/main" id="{15CC1277-3F95-DF65-0233-6E3A515FFBEF}"/>
              </a:ext>
            </a:extLst>
          </p:cNvPr>
          <p:cNvSpPr txBox="1">
            <a:spLocks noChangeArrowheads="1"/>
          </p:cNvSpPr>
          <p:nvPr/>
        </p:nvSpPr>
        <p:spPr bwMode="auto">
          <a:xfrm>
            <a:off x="6818564" y="130445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200" b="1"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rPr>
              <a:t>↑</a:t>
            </a:r>
            <a:endParaRPr lang="en-US" altLang="en-US" sz="3200" b="1" i="1" kern="0"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endParaRPr>
          </a:p>
        </p:txBody>
      </p:sp>
      <p:sp>
        <p:nvSpPr>
          <p:cNvPr id="14" name="Arrow: Bent-Up 9">
            <a:extLst>
              <a:ext uri="{FF2B5EF4-FFF2-40B4-BE49-F238E27FC236}">
                <a16:creationId xmlns:a16="http://schemas.microsoft.com/office/drawing/2014/main" id="{19862A27-FE9A-A00E-F539-DEF312195968}"/>
              </a:ext>
            </a:extLst>
          </p:cNvPr>
          <p:cNvSpPr/>
          <p:nvPr/>
        </p:nvSpPr>
        <p:spPr>
          <a:xfrm rot="5400000" flipH="1">
            <a:off x="4630754" y="486526"/>
            <a:ext cx="362232" cy="352845"/>
          </a:xfrm>
          <a:prstGeom prst="bentUpArrow">
            <a:avLst>
              <a:gd name="adj1" fmla="val 26365"/>
              <a:gd name="adj2" fmla="val 32031"/>
              <a:gd name="adj3" fmla="val 35156"/>
            </a:avLst>
          </a:prstGeom>
          <a:solidFill>
            <a:schemeClr val="bg1"/>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5" name="Rectangle 2">
            <a:extLst>
              <a:ext uri="{FF2B5EF4-FFF2-40B4-BE49-F238E27FC236}">
                <a16:creationId xmlns:a16="http://schemas.microsoft.com/office/drawing/2014/main" id="{3F9F4FFB-015D-EAC0-02B9-676787B3A922}"/>
              </a:ext>
            </a:extLst>
          </p:cNvPr>
          <p:cNvSpPr txBox="1">
            <a:spLocks noChangeArrowheads="1"/>
          </p:cNvSpPr>
          <p:nvPr/>
        </p:nvSpPr>
        <p:spPr bwMode="auto">
          <a:xfrm>
            <a:off x="5218166" y="841829"/>
            <a:ext cx="3318653" cy="6969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C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heavens</a:t>
            </a:r>
            <a:endParaRPr kumimoji="0" lang="en-US" altLang="en-US" sz="4400" b="1" i="1" u="none" strike="noStrike" kern="0" cap="none" spc="0" normalizeH="0" baseline="0" noProof="0" dirty="0">
              <a:ln w="3175" cmpd="sng">
                <a:solidFill>
                  <a:srgbClr val="FFFFFF"/>
                </a:solidFill>
                <a:prstDash val="solid"/>
                <a:miter lim="800000"/>
              </a:ln>
              <a:solidFill>
                <a:srgbClr val="CC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6" name="Rectangle 2">
            <a:extLst>
              <a:ext uri="{FF2B5EF4-FFF2-40B4-BE49-F238E27FC236}">
                <a16:creationId xmlns:a16="http://schemas.microsoft.com/office/drawing/2014/main" id="{14AC523F-3EFD-4E21-AA91-36AEFF0A54C7}"/>
              </a:ext>
            </a:extLst>
          </p:cNvPr>
          <p:cNvSpPr txBox="1">
            <a:spLocks noChangeArrowheads="1"/>
          </p:cNvSpPr>
          <p:nvPr/>
        </p:nvSpPr>
        <p:spPr bwMode="auto">
          <a:xfrm>
            <a:off x="3442073" y="82572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7" name="Rectangle 2">
            <a:extLst>
              <a:ext uri="{FF2B5EF4-FFF2-40B4-BE49-F238E27FC236}">
                <a16:creationId xmlns:a16="http://schemas.microsoft.com/office/drawing/2014/main" id="{EA922AC8-42B9-3CFE-E200-B63EB20083DD}"/>
              </a:ext>
            </a:extLst>
          </p:cNvPr>
          <p:cNvSpPr txBox="1">
            <a:spLocks noChangeArrowheads="1"/>
          </p:cNvSpPr>
          <p:nvPr/>
        </p:nvSpPr>
        <p:spPr bwMode="auto">
          <a:xfrm>
            <a:off x="4489553" y="4384623"/>
            <a:ext cx="3303583" cy="756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has given</a:t>
            </a:r>
            <a:endParaRPr kumimoji="0" lang="en-US" altLang="en-US" sz="4400" b="1" i="1"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8" name="Rectangle 9">
            <a:extLst>
              <a:ext uri="{FF2B5EF4-FFF2-40B4-BE49-F238E27FC236}">
                <a16:creationId xmlns:a16="http://schemas.microsoft.com/office/drawing/2014/main" id="{D92B6719-D1EA-B5F7-5121-5F9402E670DF}"/>
              </a:ext>
            </a:extLst>
          </p:cNvPr>
          <p:cNvSpPr>
            <a:spLocks noChangeArrowheads="1"/>
          </p:cNvSpPr>
          <p:nvPr/>
        </p:nvSpPr>
        <p:spPr bwMode="auto">
          <a:xfrm>
            <a:off x="6750570" y="156626"/>
            <a:ext cx="1993380"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lvl="0" algn="ctr">
              <a:defRPr/>
            </a:pPr>
            <a:r>
              <a:rPr lang="en-US" sz="4410" b="1" dirty="0">
                <a:solidFill>
                  <a:srgbClr val="CC9900"/>
                </a:solidFill>
                <a:latin typeface="Calibri" panose="020F0502020204030204" pitchFamily="34" charset="0"/>
                <a:cs typeface="Calibri" panose="020F0502020204030204" pitchFamily="34" charset="0"/>
              </a:rPr>
              <a:t>LORD'S</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7" name="Heaven">
            <a:extLst>
              <a:ext uri="{FF2B5EF4-FFF2-40B4-BE49-F238E27FC236}">
                <a16:creationId xmlns:a16="http://schemas.microsoft.com/office/drawing/2014/main" id="{E4D9E7F9-5947-F234-DBD0-6D31F90D7D3E}"/>
              </a:ext>
            </a:extLst>
          </p:cNvPr>
          <p:cNvSpPr txBox="1">
            <a:spLocks noChangeArrowheads="1"/>
          </p:cNvSpPr>
          <p:nvPr/>
        </p:nvSpPr>
        <p:spPr bwMode="auto">
          <a:xfrm>
            <a:off x="6194322" y="1703439"/>
            <a:ext cx="2296292" cy="7380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heaven</a:t>
            </a:r>
          </a:p>
        </p:txBody>
      </p:sp>
      <p:sp>
        <p:nvSpPr>
          <p:cNvPr id="19" name="Rectangle 2">
            <a:extLst>
              <a:ext uri="{FF2B5EF4-FFF2-40B4-BE49-F238E27FC236}">
                <a16:creationId xmlns:a16="http://schemas.microsoft.com/office/drawing/2014/main" id="{5423A826-C06D-5A60-3E75-2F7EAD2A8915}"/>
              </a:ext>
            </a:extLst>
          </p:cNvPr>
          <p:cNvSpPr txBox="1">
            <a:spLocks noChangeArrowheads="1"/>
          </p:cNvSpPr>
          <p:nvPr/>
        </p:nvSpPr>
        <p:spPr bwMode="auto">
          <a:xfrm>
            <a:off x="6190734" y="4388741"/>
            <a:ext cx="1618735" cy="756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given</a:t>
            </a:r>
            <a:endParaRPr kumimoji="0" lang="en-US" altLang="en-US" sz="4400" b="1" i="1" u="none" strike="noStrike" kern="0" cap="none" spc="0" normalizeH="0" baseline="0" noProof="0" dirty="0">
              <a:ln w="3175"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0" name="Rectangle 2">
            <a:extLst>
              <a:ext uri="{FF2B5EF4-FFF2-40B4-BE49-F238E27FC236}">
                <a16:creationId xmlns:a16="http://schemas.microsoft.com/office/drawing/2014/main" id="{260F7DBB-3E89-2E71-E03C-296204F27046}"/>
              </a:ext>
            </a:extLst>
          </p:cNvPr>
          <p:cNvSpPr txBox="1">
            <a:spLocks noChangeArrowheads="1"/>
          </p:cNvSpPr>
          <p:nvPr/>
        </p:nvSpPr>
        <p:spPr bwMode="auto">
          <a:xfrm>
            <a:off x="6157914" y="837066"/>
            <a:ext cx="2338276" cy="6969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heavens</a:t>
            </a:r>
            <a:endParaRPr kumimoji="0" lang="en-US" altLang="en-US" sz="4400" b="1" i="1" u="none" strike="noStrike" kern="0" cap="none" spc="0" normalizeH="0" baseline="0" noProof="0" dirty="0">
              <a:ln w="3175"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1" name="Rectangle 2">
            <a:extLst>
              <a:ext uri="{FF2B5EF4-FFF2-40B4-BE49-F238E27FC236}">
                <a16:creationId xmlns:a16="http://schemas.microsoft.com/office/drawing/2014/main" id="{B25DC10B-CC18-525B-E89B-CAADBDCF78DB}"/>
              </a:ext>
            </a:extLst>
          </p:cNvPr>
          <p:cNvSpPr txBox="1">
            <a:spLocks noChangeArrowheads="1"/>
          </p:cNvSpPr>
          <p:nvPr/>
        </p:nvSpPr>
        <p:spPr bwMode="auto">
          <a:xfrm>
            <a:off x="6157914" y="837066"/>
            <a:ext cx="2338276" cy="6969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B05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heavens</a:t>
            </a:r>
            <a:endParaRPr kumimoji="0" lang="en-US" altLang="en-US" sz="4400" b="1" i="1" u="none" strike="noStrike" kern="0" cap="none" spc="0" normalizeH="0" baseline="0" noProof="0" dirty="0">
              <a:ln w="3175" cmpd="sng">
                <a:solidFill>
                  <a:srgbClr val="FFFFFF"/>
                </a:solidFill>
                <a:prstDash val="solid"/>
                <a:miter lim="800000"/>
              </a:ln>
              <a:solidFill>
                <a:srgbClr val="00B05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2" name="Rectangle 2">
            <a:extLst>
              <a:ext uri="{FF2B5EF4-FFF2-40B4-BE49-F238E27FC236}">
                <a16:creationId xmlns:a16="http://schemas.microsoft.com/office/drawing/2014/main" id="{FAA29F0F-9C37-ADD4-89DD-49DC02E5FBB4}"/>
              </a:ext>
            </a:extLst>
          </p:cNvPr>
          <p:cNvSpPr txBox="1">
            <a:spLocks noChangeArrowheads="1"/>
          </p:cNvSpPr>
          <p:nvPr/>
        </p:nvSpPr>
        <p:spPr bwMode="auto">
          <a:xfrm>
            <a:off x="6157914" y="837066"/>
            <a:ext cx="2338276" cy="6969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heavens</a:t>
            </a:r>
            <a:endParaRPr kumimoji="0" lang="en-US" altLang="en-US" sz="44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3" name="Rectangle 2">
            <a:extLst>
              <a:ext uri="{FF2B5EF4-FFF2-40B4-BE49-F238E27FC236}">
                <a16:creationId xmlns:a16="http://schemas.microsoft.com/office/drawing/2014/main" id="{E3D6D412-A4A0-10C0-F6C9-2553ECB360F1}"/>
              </a:ext>
            </a:extLst>
          </p:cNvPr>
          <p:cNvSpPr txBox="1">
            <a:spLocks noChangeArrowheads="1"/>
          </p:cNvSpPr>
          <p:nvPr/>
        </p:nvSpPr>
        <p:spPr bwMode="auto">
          <a:xfrm>
            <a:off x="6157914" y="837066"/>
            <a:ext cx="2338276" cy="6969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heavens</a:t>
            </a:r>
            <a:endParaRPr kumimoji="0" lang="en-US" altLang="en-US" sz="4400" b="1" i="1"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4" name="Rectangle 2">
            <a:extLst>
              <a:ext uri="{FF2B5EF4-FFF2-40B4-BE49-F238E27FC236}">
                <a16:creationId xmlns:a16="http://schemas.microsoft.com/office/drawing/2014/main" id="{3BA16865-186C-6808-E7D3-FA38B45A6CFA}"/>
              </a:ext>
            </a:extLst>
          </p:cNvPr>
          <p:cNvSpPr txBox="1">
            <a:spLocks noChangeArrowheads="1"/>
          </p:cNvSpPr>
          <p:nvPr/>
        </p:nvSpPr>
        <p:spPr bwMode="auto">
          <a:xfrm>
            <a:off x="6157914" y="837066"/>
            <a:ext cx="2338276" cy="6969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heavens</a:t>
            </a:r>
            <a:endParaRPr kumimoji="0" lang="en-US" altLang="en-US" sz="4400" b="1" i="1" u="none" strike="noStrike" kern="0" cap="none" spc="0" normalizeH="0" baseline="0" noProof="0" dirty="0">
              <a:ln w="3175"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5" name="Rectangle 2">
            <a:extLst>
              <a:ext uri="{FF2B5EF4-FFF2-40B4-BE49-F238E27FC236}">
                <a16:creationId xmlns:a16="http://schemas.microsoft.com/office/drawing/2014/main" id="{02980E08-29D6-F6B8-12D0-5F60B45D4BD9}"/>
              </a:ext>
            </a:extLst>
          </p:cNvPr>
          <p:cNvSpPr txBox="1">
            <a:spLocks noChangeArrowheads="1"/>
          </p:cNvSpPr>
          <p:nvPr/>
        </p:nvSpPr>
        <p:spPr bwMode="auto">
          <a:xfrm>
            <a:off x="6157914" y="837066"/>
            <a:ext cx="2338276" cy="6969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heavens</a:t>
            </a:r>
            <a:endParaRPr kumimoji="0" lang="en-US" altLang="en-US" sz="4400" b="1" i="1"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6" name="Rectangle 2">
            <a:extLst>
              <a:ext uri="{FF2B5EF4-FFF2-40B4-BE49-F238E27FC236}">
                <a16:creationId xmlns:a16="http://schemas.microsoft.com/office/drawing/2014/main" id="{82CC6914-13C9-2FC8-6627-3E7EFF10E9BD}"/>
              </a:ext>
            </a:extLst>
          </p:cNvPr>
          <p:cNvSpPr txBox="1">
            <a:spLocks noChangeArrowheads="1"/>
          </p:cNvSpPr>
          <p:nvPr/>
        </p:nvSpPr>
        <p:spPr bwMode="auto">
          <a:xfrm>
            <a:off x="6157914" y="837066"/>
            <a:ext cx="2338276" cy="6969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heavens</a:t>
            </a:r>
            <a:endParaRPr kumimoji="0" lang="en-US" altLang="en-US" sz="44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49247197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1000"/>
                                        <p:tgtEl>
                                          <p:spTgt spid="3074"/>
                                        </p:tgtEl>
                                      </p:cBhvr>
                                    </p:animEffect>
                                    <p:anim calcmode="lin" valueType="num">
                                      <p:cBhvr>
                                        <p:cTn id="8" dur="1000" fill="hold"/>
                                        <p:tgtEl>
                                          <p:spTgt spid="3074"/>
                                        </p:tgtEl>
                                        <p:attrNameLst>
                                          <p:attrName>ppt_x</p:attrName>
                                        </p:attrNameLst>
                                      </p:cBhvr>
                                      <p:tavLst>
                                        <p:tav tm="0">
                                          <p:val>
                                            <p:strVal val="#ppt_x"/>
                                          </p:val>
                                        </p:tav>
                                        <p:tav tm="100000">
                                          <p:val>
                                            <p:strVal val="#ppt_x"/>
                                          </p:val>
                                        </p:tav>
                                      </p:tavLst>
                                    </p:anim>
                                    <p:anim calcmode="lin" valueType="num">
                                      <p:cBhvr>
                                        <p:cTn id="9" dur="900" decel="100000" fill="hold"/>
                                        <p:tgtEl>
                                          <p:spTgt spid="307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074"/>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25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25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250"/>
                                        <p:tgtEl>
                                          <p:spTgt spid="9"/>
                                        </p:tgtEl>
                                      </p:cBhvr>
                                    </p:animEffect>
                                  </p:childTnLst>
                                </p:cTn>
                              </p:par>
                              <p:par>
                                <p:cTn id="31" presetID="42" presetClass="path" presetSubtype="0" accel="50000" decel="50000" fill="hold" grpId="2" nodeType="withEffect">
                                  <p:stCondLst>
                                    <p:cond delay="0"/>
                                  </p:stCondLst>
                                  <p:childTnLst>
                                    <p:animMotion origin="layout" path="M 8.33333E-7 -4.07407E-6 L 0.47465 -0.38009 " pathEditMode="relative" rAng="0" ptsTypes="AA">
                                      <p:cBhvr>
                                        <p:cTn id="32" dur="2000" fill="hold"/>
                                        <p:tgtEl>
                                          <p:spTgt spid="2"/>
                                        </p:tgtEl>
                                        <p:attrNameLst>
                                          <p:attrName>ppt_x</p:attrName>
                                          <p:attrName>ppt_y</p:attrName>
                                        </p:attrNameLst>
                                      </p:cBhvr>
                                      <p:rCtr x="23733" y="-19005"/>
                                    </p:animMotion>
                                  </p:childTnLst>
                                </p:cTn>
                              </p:par>
                              <p:par>
                                <p:cTn id="33" presetID="42" presetClass="path" presetSubtype="0" accel="50000" decel="50000" fill="hold" grpId="2" nodeType="withEffect">
                                  <p:stCondLst>
                                    <p:cond delay="0"/>
                                  </p:stCondLst>
                                  <p:childTnLst>
                                    <p:animMotion origin="layout" path="M -3.05556E-6 2.59259E-6 L 0.02917 -0.18426 " pathEditMode="relative" rAng="0" ptsTypes="AA">
                                      <p:cBhvr>
                                        <p:cTn id="34" dur="2000" fill="hold"/>
                                        <p:tgtEl>
                                          <p:spTgt spid="4"/>
                                        </p:tgtEl>
                                        <p:attrNameLst>
                                          <p:attrName>ppt_x</p:attrName>
                                          <p:attrName>ppt_y</p:attrName>
                                        </p:attrNameLst>
                                      </p:cBhvr>
                                      <p:rCtr x="1458" y="-9213"/>
                                    </p:animMotion>
                                  </p:childTnLst>
                                </p:cTn>
                              </p:par>
                              <p:par>
                                <p:cTn id="35" presetID="42" presetClass="path" presetSubtype="0" accel="50000" decel="50000" fill="hold" grpId="2" nodeType="withEffect">
                                  <p:stCondLst>
                                    <p:cond delay="0"/>
                                  </p:stCondLst>
                                  <p:childTnLst>
                                    <p:animMotion origin="layout" path="M -3.05556E-6 -3.7037E-7 L 0.49514 -0.05509 " pathEditMode="relative" rAng="0" ptsTypes="AA">
                                      <p:cBhvr>
                                        <p:cTn id="36" dur="2000" fill="hold"/>
                                        <p:tgtEl>
                                          <p:spTgt spid="5"/>
                                        </p:tgtEl>
                                        <p:attrNameLst>
                                          <p:attrName>ppt_x</p:attrName>
                                          <p:attrName>ppt_y</p:attrName>
                                        </p:attrNameLst>
                                      </p:cBhvr>
                                      <p:rCtr x="24757" y="-2755"/>
                                    </p:animMotion>
                                  </p:childTnLst>
                                </p:cTn>
                              </p:par>
                              <p:par>
                                <p:cTn id="37" presetID="42" presetClass="path" presetSubtype="0" accel="50000" decel="50000" fill="hold" grpId="2" nodeType="withEffect">
                                  <p:stCondLst>
                                    <p:cond delay="0"/>
                                  </p:stCondLst>
                                  <p:childTnLst>
                                    <p:animMotion origin="layout" path="M -3.88889E-6 -2.59259E-6 L -0.3342 0.23866 " pathEditMode="relative" rAng="0" ptsTypes="AA">
                                      <p:cBhvr>
                                        <p:cTn id="38" dur="2000" fill="hold"/>
                                        <p:tgtEl>
                                          <p:spTgt spid="6"/>
                                        </p:tgtEl>
                                        <p:attrNameLst>
                                          <p:attrName>ppt_x</p:attrName>
                                          <p:attrName>ppt_y</p:attrName>
                                        </p:attrNameLst>
                                      </p:cBhvr>
                                      <p:rCtr x="-16719" y="11921"/>
                                    </p:animMotion>
                                  </p:childTnLst>
                                </p:cTn>
                              </p:par>
                              <p:par>
                                <p:cTn id="39" presetID="42" presetClass="path" presetSubtype="0" accel="50000" decel="50000" fill="hold" grpId="2" nodeType="withEffect">
                                  <p:stCondLst>
                                    <p:cond delay="0"/>
                                  </p:stCondLst>
                                  <p:childTnLst>
                                    <p:animMotion origin="layout" path="M -3.33333E-6 -7.40741E-7 L 0.51094 0.14051 " pathEditMode="relative" rAng="0" ptsTypes="AA">
                                      <p:cBhvr>
                                        <p:cTn id="40" dur="2000" fill="hold"/>
                                        <p:tgtEl>
                                          <p:spTgt spid="8"/>
                                        </p:tgtEl>
                                        <p:attrNameLst>
                                          <p:attrName>ppt_x</p:attrName>
                                          <p:attrName>ppt_y</p:attrName>
                                        </p:attrNameLst>
                                      </p:cBhvr>
                                      <p:rCtr x="25538" y="7014"/>
                                    </p:animMotion>
                                  </p:childTnLst>
                                </p:cTn>
                              </p:par>
                              <p:par>
                                <p:cTn id="41" presetID="42" presetClass="path" presetSubtype="0" accel="50000" decel="50000" fill="hold" grpId="2" nodeType="withEffect">
                                  <p:stCondLst>
                                    <p:cond delay="0"/>
                                  </p:stCondLst>
                                  <p:childTnLst>
                                    <p:animMotion origin="layout" path="M 1.66667E-6 7.40741E-7 L -0.1191 0.23889 " pathEditMode="relative" rAng="0" ptsTypes="AA">
                                      <p:cBhvr>
                                        <p:cTn id="42" dur="2000" fill="hold"/>
                                        <p:tgtEl>
                                          <p:spTgt spid="9"/>
                                        </p:tgtEl>
                                        <p:attrNameLst>
                                          <p:attrName>ppt_x</p:attrName>
                                          <p:attrName>ppt_y</p:attrName>
                                        </p:attrNameLst>
                                      </p:cBhvr>
                                      <p:rCtr x="-5955" y="11944"/>
                                    </p:animMotion>
                                  </p:childTnLst>
                                </p:cTn>
                              </p:par>
                              <p:par>
                                <p:cTn id="43" presetID="10" presetClass="exit" presetSubtype="0" fill="hold" grpId="1" nodeType="withEffect">
                                  <p:stCondLst>
                                    <p:cond delay="0"/>
                                  </p:stCondLst>
                                  <p:childTnLst>
                                    <p:animEffect transition="out" filter="fade">
                                      <p:cBhvr>
                                        <p:cTn id="44" dur="1250"/>
                                        <p:tgtEl>
                                          <p:spTgt spid="3074"/>
                                        </p:tgtEl>
                                      </p:cBhvr>
                                    </p:animEffect>
                                    <p:set>
                                      <p:cBhvr>
                                        <p:cTn id="45" dur="1" fill="hold">
                                          <p:stCondLst>
                                            <p:cond delay="1249"/>
                                          </p:stCondLst>
                                        </p:cTn>
                                        <p:tgtEl>
                                          <p:spTgt spid="3074"/>
                                        </p:tgtEl>
                                        <p:attrNameLst>
                                          <p:attrName>style.visibility</p:attrName>
                                        </p:attrNameLst>
                                      </p:cBhvr>
                                      <p:to>
                                        <p:strVal val="hidden"/>
                                      </p:to>
                                    </p:set>
                                  </p:childTnLst>
                                </p:cTn>
                              </p:par>
                            </p:childTnLst>
                          </p:cTn>
                        </p:par>
                        <p:par>
                          <p:cTn id="46" fill="hold">
                            <p:stCondLst>
                              <p:cond delay="20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250"/>
                                        <p:tgtEl>
                                          <p:spTgt spid="10"/>
                                        </p:tgtEl>
                                      </p:cBhvr>
                                    </p:animEffect>
                                  </p:childTnLst>
                                </p:cTn>
                              </p:par>
                              <p:par>
                                <p:cTn id="50" presetID="10" presetClass="exit" presetSubtype="0" fill="hold" grpId="1" nodeType="withEffect">
                                  <p:stCondLst>
                                    <p:cond delay="0"/>
                                  </p:stCondLst>
                                  <p:childTnLst>
                                    <p:animEffect transition="out" filter="fade">
                                      <p:cBhvr>
                                        <p:cTn id="51" dur="500"/>
                                        <p:tgtEl>
                                          <p:spTgt spid="2"/>
                                        </p:tgtEl>
                                      </p:cBhvr>
                                    </p:animEffect>
                                    <p:set>
                                      <p:cBhvr>
                                        <p:cTn id="52" dur="1" fill="hold">
                                          <p:stCondLst>
                                            <p:cond delay="499"/>
                                          </p:stCondLst>
                                        </p:cTn>
                                        <p:tgtEl>
                                          <p:spTgt spid="2"/>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500"/>
                                        <p:tgtEl>
                                          <p:spTgt spid="4"/>
                                        </p:tgtEl>
                                      </p:cBhvr>
                                    </p:animEffect>
                                    <p:set>
                                      <p:cBhvr>
                                        <p:cTn id="55" dur="1" fill="hold">
                                          <p:stCondLst>
                                            <p:cond delay="499"/>
                                          </p:stCondLst>
                                        </p:cTn>
                                        <p:tgtEl>
                                          <p:spTgt spid="4"/>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5"/>
                                        </p:tgtEl>
                                      </p:cBhvr>
                                    </p:animEffect>
                                    <p:set>
                                      <p:cBhvr>
                                        <p:cTn id="58" dur="1" fill="hold">
                                          <p:stCondLst>
                                            <p:cond delay="499"/>
                                          </p:stCondLst>
                                        </p:cTn>
                                        <p:tgtEl>
                                          <p:spTgt spid="5"/>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500"/>
                                        <p:tgtEl>
                                          <p:spTgt spid="6"/>
                                        </p:tgtEl>
                                      </p:cBhvr>
                                    </p:animEffect>
                                    <p:set>
                                      <p:cBhvr>
                                        <p:cTn id="61" dur="1" fill="hold">
                                          <p:stCondLst>
                                            <p:cond delay="499"/>
                                          </p:stCondLst>
                                        </p:cTn>
                                        <p:tgtEl>
                                          <p:spTgt spid="6"/>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500"/>
                                        <p:tgtEl>
                                          <p:spTgt spid="8"/>
                                        </p:tgtEl>
                                      </p:cBhvr>
                                    </p:animEffect>
                                    <p:set>
                                      <p:cBhvr>
                                        <p:cTn id="64" dur="1" fill="hold">
                                          <p:stCondLst>
                                            <p:cond delay="499"/>
                                          </p:stCondLst>
                                        </p:cTn>
                                        <p:tgtEl>
                                          <p:spTgt spid="8"/>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500"/>
                                        <p:tgtEl>
                                          <p:spTgt spid="9"/>
                                        </p:tgtEl>
                                      </p:cBhvr>
                                    </p:animEffect>
                                    <p:set>
                                      <p:cBhvr>
                                        <p:cTn id="67" dur="1" fill="hold">
                                          <p:stCondLst>
                                            <p:cond delay="499"/>
                                          </p:stCondLst>
                                        </p:cTn>
                                        <p:tgtEl>
                                          <p:spTgt spid="9"/>
                                        </p:tgtEl>
                                        <p:attrNameLst>
                                          <p:attrName>style.visibility</p:attrName>
                                        </p:attrNameLst>
                                      </p:cBhvr>
                                      <p:to>
                                        <p:strVal val="hidden"/>
                                      </p:to>
                                    </p:set>
                                  </p:childTnLst>
                                </p:cTn>
                              </p:par>
                            </p:childTnLst>
                          </p:cTn>
                        </p:par>
                        <p:par>
                          <p:cTn id="68" fill="hold">
                            <p:stCondLst>
                              <p:cond delay="2500"/>
                            </p:stCondLst>
                            <p:childTnLst>
                              <p:par>
                                <p:cTn id="69" presetID="22" presetClass="entr" presetSubtype="8"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wipe(left)">
                                      <p:cBhvr>
                                        <p:cTn id="71" dur="500"/>
                                        <p:tgtEl>
                                          <p:spTgt spid="12"/>
                                        </p:tgtEl>
                                      </p:cBhvr>
                                    </p:animEffect>
                                  </p:childTnLst>
                                </p:cTn>
                              </p:par>
                              <p:par>
                                <p:cTn id="72" presetID="18" presetClass="emph" presetSubtype="0" fill="hold" grpId="1" nodeType="withEffect">
                                  <p:stCondLst>
                                    <p:cond delay="0"/>
                                  </p:stCondLst>
                                  <p:childTnLst>
                                    <p:set>
                                      <p:cBhvr override="childStyle">
                                        <p:cTn id="73" dur="500" fill="hold"/>
                                        <p:tgtEl>
                                          <p:spTgt spid="12"/>
                                        </p:tgtEl>
                                        <p:attrNameLst>
                                          <p:attrName>style.textDecorationUnderline</p:attrName>
                                        </p:attrNameLst>
                                      </p:cBhvr>
                                      <p:to>
                                        <p:strVal val="true"/>
                                      </p:to>
                                    </p:set>
                                  </p:childTnLst>
                                </p:cTn>
                              </p:par>
                              <p:par>
                                <p:cTn id="74" presetID="22" presetClass="entr" presetSubtype="8" fill="hold" grpId="0" nodeType="withEffect">
                                  <p:stCondLst>
                                    <p:cond delay="0"/>
                                  </p:stCondLst>
                                  <p:childTnLst>
                                    <p:set>
                                      <p:cBhvr>
                                        <p:cTn id="75" dur="1" fill="hold">
                                          <p:stCondLst>
                                            <p:cond delay="0"/>
                                          </p:stCondLst>
                                        </p:cTn>
                                        <p:tgtEl>
                                          <p:spTgt spid="17"/>
                                        </p:tgtEl>
                                        <p:attrNameLst>
                                          <p:attrName>style.visibility</p:attrName>
                                        </p:attrNameLst>
                                      </p:cBhvr>
                                      <p:to>
                                        <p:strVal val="visible"/>
                                      </p:to>
                                    </p:set>
                                    <p:animEffect transition="in" filter="wipe(left)">
                                      <p:cBhvr>
                                        <p:cTn id="76" dur="500"/>
                                        <p:tgtEl>
                                          <p:spTgt spid="17"/>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grpId="0" nodeType="click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wipe(down)">
                                      <p:cBhvr>
                                        <p:cTn id="81" dur="500"/>
                                        <p:tgtEl>
                                          <p:spTgt spid="13"/>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7"/>
                                        </p:tgtEl>
                                        <p:attrNameLst>
                                          <p:attrName>style.visibility</p:attrName>
                                        </p:attrNameLst>
                                      </p:cBhvr>
                                      <p:to>
                                        <p:strVal val="visible"/>
                                      </p:to>
                                    </p:set>
                                    <p:animEffect transition="in" filter="wipe(down)">
                                      <p:cBhvr>
                                        <p:cTn id="84" dur="500"/>
                                        <p:tgtEl>
                                          <p:spTgt spid="7"/>
                                        </p:tgtEl>
                                      </p:cBhvr>
                                    </p:animEffect>
                                  </p:childTnLst>
                                </p:cTn>
                              </p:par>
                            </p:childTnLst>
                          </p:cTn>
                        </p:par>
                      </p:childTnLst>
                    </p:cTn>
                  </p:par>
                  <p:par>
                    <p:cTn id="85" fill="hold">
                      <p:stCondLst>
                        <p:cond delay="indefinite"/>
                      </p:stCondLst>
                      <p:childTnLst>
                        <p:par>
                          <p:cTn id="86" fill="hold">
                            <p:stCondLst>
                              <p:cond delay="0"/>
                            </p:stCondLst>
                            <p:childTnLst>
                              <p:par>
                                <p:cTn id="87" presetID="42" presetClass="path" presetSubtype="0" accel="50000" decel="50000" fill="hold" grpId="2" nodeType="clickEffect">
                                  <p:stCondLst>
                                    <p:cond delay="0"/>
                                  </p:stCondLst>
                                  <p:childTnLst>
                                    <p:animMotion origin="layout" path="M -1.38889E-6 -3.33333E-6 L -0.01337 -0.1287 " pathEditMode="relative" rAng="0" ptsTypes="AA">
                                      <p:cBhvr>
                                        <p:cTn id="88" dur="1500" fill="hold"/>
                                        <p:tgtEl>
                                          <p:spTgt spid="7"/>
                                        </p:tgtEl>
                                        <p:attrNameLst>
                                          <p:attrName>ppt_x</p:attrName>
                                          <p:attrName>ppt_y</p:attrName>
                                        </p:attrNameLst>
                                      </p:cBhvr>
                                      <p:rCtr x="-677" y="-6435"/>
                                    </p:animMotion>
                                  </p:childTnLst>
                                </p:cTn>
                              </p:par>
                              <p:par>
                                <p:cTn id="89" presetID="3" presetClass="emph" presetSubtype="10" fill="hold" grpId="6" nodeType="withEffect">
                                  <p:stCondLst>
                                    <p:cond delay="0"/>
                                  </p:stCondLst>
                                  <p:childTnLst>
                                    <p:animClr clrSpc="hsl" dir="ccw">
                                      <p:cBhvr override="childStyle">
                                        <p:cTn id="90" dur="1500" fill="hold"/>
                                        <p:tgtEl>
                                          <p:spTgt spid="7"/>
                                        </p:tgtEl>
                                        <p:attrNameLst>
                                          <p:attrName>style.color</p:attrName>
                                        </p:attrNameLst>
                                      </p:cBhvr>
                                      <p:to>
                                        <a:srgbClr val="CC66FF"/>
                                      </p:to>
                                    </p:animClr>
                                  </p:childTnLst>
                                </p:cTn>
                              </p:par>
                              <p:par>
                                <p:cTn id="91" presetID="6" presetClass="emph" presetSubtype="0" fill="hold" grpId="3" nodeType="withEffect">
                                  <p:stCondLst>
                                    <p:cond delay="0"/>
                                  </p:stCondLst>
                                  <p:childTnLst>
                                    <p:animScale>
                                      <p:cBhvr>
                                        <p:cTn id="92" dur="750" fill="hold"/>
                                        <p:tgtEl>
                                          <p:spTgt spid="7"/>
                                        </p:tgtEl>
                                      </p:cBhvr>
                                      <p:by x="150000" y="150000"/>
                                    </p:animScale>
                                  </p:childTnLst>
                                </p:cTn>
                              </p:par>
                              <p:par>
                                <p:cTn id="93" presetID="6" presetClass="emph" presetSubtype="0" fill="hold" grpId="4" nodeType="withEffect">
                                  <p:stCondLst>
                                    <p:cond delay="750"/>
                                  </p:stCondLst>
                                  <p:childTnLst>
                                    <p:animScale>
                                      <p:cBhvr>
                                        <p:cTn id="94" dur="750" fill="hold"/>
                                        <p:tgtEl>
                                          <p:spTgt spid="7"/>
                                        </p:tgtEl>
                                      </p:cBhvr>
                                      <p:by x="66000" y="66000"/>
                                    </p:animScale>
                                  </p:childTnLst>
                                </p:cTn>
                              </p:par>
                              <p:par>
                                <p:cTn id="95" presetID="10" presetClass="exit" presetSubtype="0" fill="hold" grpId="1" nodeType="withEffect">
                                  <p:stCondLst>
                                    <p:cond delay="2000"/>
                                  </p:stCondLst>
                                  <p:childTnLst>
                                    <p:animEffect transition="out" filter="fade">
                                      <p:cBhvr>
                                        <p:cTn id="96" dur="500"/>
                                        <p:tgtEl>
                                          <p:spTgt spid="7"/>
                                        </p:tgtEl>
                                      </p:cBhvr>
                                    </p:animEffect>
                                    <p:set>
                                      <p:cBhvr>
                                        <p:cTn id="97" dur="1" fill="hold">
                                          <p:stCondLst>
                                            <p:cond delay="499"/>
                                          </p:stCondLst>
                                        </p:cTn>
                                        <p:tgtEl>
                                          <p:spTgt spid="7"/>
                                        </p:tgtEl>
                                        <p:attrNameLst>
                                          <p:attrName>style.visibility</p:attrName>
                                        </p:attrNameLst>
                                      </p:cBhvr>
                                      <p:to>
                                        <p:strVal val="hidden"/>
                                      </p:to>
                                    </p:set>
                                  </p:childTnLst>
                                </p:cTn>
                              </p:par>
                              <p:par>
                                <p:cTn id="98" presetID="12" presetClass="entr" presetSubtype="8" fill="hold" grpId="0" nodeType="withEffect">
                                  <p:stCondLst>
                                    <p:cond delay="1500"/>
                                  </p:stCondLst>
                                  <p:childTnLst>
                                    <p:set>
                                      <p:cBhvr>
                                        <p:cTn id="99" dur="1" fill="hold">
                                          <p:stCondLst>
                                            <p:cond delay="0"/>
                                          </p:stCondLst>
                                        </p:cTn>
                                        <p:tgtEl>
                                          <p:spTgt spid="16"/>
                                        </p:tgtEl>
                                        <p:attrNameLst>
                                          <p:attrName>style.visibility</p:attrName>
                                        </p:attrNameLst>
                                      </p:cBhvr>
                                      <p:to>
                                        <p:strVal val="visible"/>
                                      </p:to>
                                    </p:set>
                                    <p:anim calcmode="lin" valueType="num">
                                      <p:cBhvr additive="base">
                                        <p:cTn id="100" dur="500"/>
                                        <p:tgtEl>
                                          <p:spTgt spid="16"/>
                                        </p:tgtEl>
                                        <p:attrNameLst>
                                          <p:attrName>ppt_x</p:attrName>
                                        </p:attrNameLst>
                                      </p:cBhvr>
                                      <p:tavLst>
                                        <p:tav tm="0">
                                          <p:val>
                                            <p:strVal val="#ppt_x-#ppt_w*1.125000"/>
                                          </p:val>
                                        </p:tav>
                                        <p:tav tm="100000">
                                          <p:val>
                                            <p:strVal val="#ppt_x"/>
                                          </p:val>
                                        </p:tav>
                                      </p:tavLst>
                                    </p:anim>
                                    <p:animEffect transition="in" filter="wipe(right)">
                                      <p:cBhvr>
                                        <p:cTn id="101" dur="500"/>
                                        <p:tgtEl>
                                          <p:spTgt spid="16"/>
                                        </p:tgtEl>
                                      </p:cBhvr>
                                    </p:animEffect>
                                  </p:childTnLst>
                                </p:cTn>
                              </p:par>
                              <p:par>
                                <p:cTn id="102" presetID="22" presetClass="entr" presetSubtype="8" fill="hold" grpId="0" nodeType="withEffect">
                                  <p:stCondLst>
                                    <p:cond delay="1900"/>
                                  </p:stCondLst>
                                  <p:childTnLst>
                                    <p:set>
                                      <p:cBhvr>
                                        <p:cTn id="103" dur="1" fill="hold">
                                          <p:stCondLst>
                                            <p:cond delay="0"/>
                                          </p:stCondLst>
                                        </p:cTn>
                                        <p:tgtEl>
                                          <p:spTgt spid="11"/>
                                        </p:tgtEl>
                                        <p:attrNameLst>
                                          <p:attrName>style.visibility</p:attrName>
                                        </p:attrNameLst>
                                      </p:cBhvr>
                                      <p:to>
                                        <p:strVal val="visible"/>
                                      </p:to>
                                    </p:set>
                                    <p:animEffect transition="in" filter="wipe(left)">
                                      <p:cBhvr>
                                        <p:cTn id="104" dur="500"/>
                                        <p:tgtEl>
                                          <p:spTgt spid="11"/>
                                        </p:tgtEl>
                                      </p:cBhvr>
                                    </p:animEffect>
                                  </p:childTnLst>
                                </p:cTn>
                              </p:par>
                              <p:par>
                                <p:cTn id="105" presetID="18" presetClass="emph" presetSubtype="0" fill="hold" grpId="1" nodeType="withEffect">
                                  <p:stCondLst>
                                    <p:cond delay="1900"/>
                                  </p:stCondLst>
                                  <p:childTnLst>
                                    <p:set>
                                      <p:cBhvr override="childStyle">
                                        <p:cTn id="106" dur="500" fill="hold"/>
                                        <p:tgtEl>
                                          <p:spTgt spid="11"/>
                                        </p:tgtEl>
                                        <p:attrNameLst>
                                          <p:attrName>style.textDecorationUnderline</p:attrName>
                                        </p:attrNameLst>
                                      </p:cBhvr>
                                      <p:to>
                                        <p:strVal val="true"/>
                                      </p:to>
                                    </p:set>
                                  </p:childTnLst>
                                </p:cTn>
                              </p:par>
                              <p:par>
                                <p:cTn id="107" presetID="22" presetClass="entr" presetSubtype="8" fill="hold" grpId="0" nodeType="withEffect">
                                  <p:stCondLst>
                                    <p:cond delay="1900"/>
                                  </p:stCondLst>
                                  <p:childTnLst>
                                    <p:set>
                                      <p:cBhvr>
                                        <p:cTn id="108" dur="1" fill="hold">
                                          <p:stCondLst>
                                            <p:cond delay="0"/>
                                          </p:stCondLst>
                                        </p:cTn>
                                        <p:tgtEl>
                                          <p:spTgt spid="15"/>
                                        </p:tgtEl>
                                        <p:attrNameLst>
                                          <p:attrName>style.visibility</p:attrName>
                                        </p:attrNameLst>
                                      </p:cBhvr>
                                      <p:to>
                                        <p:strVal val="visible"/>
                                      </p:to>
                                    </p:set>
                                    <p:animEffect transition="in" filter="wipe(left)">
                                      <p:cBhvr>
                                        <p:cTn id="109" dur="500"/>
                                        <p:tgtEl>
                                          <p:spTgt spid="15"/>
                                        </p:tgtEl>
                                      </p:cBhvr>
                                    </p:animEffect>
                                  </p:childTnLst>
                                </p:cTn>
                              </p:par>
                              <p:par>
                                <p:cTn id="110" presetID="22" presetClass="entr" presetSubtype="8" fill="hold" grpId="0" nodeType="withEffect">
                                  <p:stCondLst>
                                    <p:cond delay="2300"/>
                                  </p:stCondLst>
                                  <p:childTnLst>
                                    <p:set>
                                      <p:cBhvr>
                                        <p:cTn id="111" dur="1" fill="hold">
                                          <p:stCondLst>
                                            <p:cond delay="0"/>
                                          </p:stCondLst>
                                        </p:cTn>
                                        <p:tgtEl>
                                          <p:spTgt spid="14"/>
                                        </p:tgtEl>
                                        <p:attrNameLst>
                                          <p:attrName>style.visibility</p:attrName>
                                        </p:attrNameLst>
                                      </p:cBhvr>
                                      <p:to>
                                        <p:strVal val="visible"/>
                                      </p:to>
                                    </p:set>
                                    <p:animEffect transition="in" filter="wipe(left)">
                                      <p:cBhvr>
                                        <p:cTn id="112" dur="500"/>
                                        <p:tgtEl>
                                          <p:spTgt spid="14"/>
                                        </p:tgtEl>
                                      </p:cBhvr>
                                    </p:animEffect>
                                  </p:childTnLst>
                                </p:cTn>
                              </p:par>
                              <p:par>
                                <p:cTn id="113" presetID="0" presetClass="entr" presetSubtype="0" fill="hold" grpId="0" nodeType="withEffect">
                                  <p:stCondLst>
                                    <p:cond delay="2500"/>
                                  </p:stCondLst>
                                  <p:iterate type="lt">
                                    <p:tmPct val="10000"/>
                                  </p:iterate>
                                  <p:childTnLst>
                                    <p:set>
                                      <p:cBhvr>
                                        <p:cTn id="114" dur="1" fill="hold">
                                          <p:stCondLst>
                                            <p:cond delay="0"/>
                                          </p:stCondLst>
                                        </p:cTn>
                                        <p:tgtEl>
                                          <p:spTgt spid="18"/>
                                        </p:tgtEl>
                                        <p:attrNameLst>
                                          <p:attrName>style.visibility</p:attrName>
                                        </p:attrNameLst>
                                      </p:cBhvr>
                                      <p:to>
                                        <p:strVal val="visible"/>
                                      </p:to>
                                    </p:set>
                                    <p:animEffect transition="in" filter="dissolve">
                                      <p:cBhvr>
                                        <p:cTn id="115" dur="500">
                                          <p:stCondLst>
                                            <p:cond delay="0"/>
                                          </p:stCondLst>
                                        </p:cTn>
                                        <p:tgtEl>
                                          <p:spTgt spid="18"/>
                                        </p:tgtEl>
                                      </p:cBhvr>
                                    </p:animEffect>
                                    <p:anim to="" calcmode="lin" valueType="num">
                                      <p:cBhvr>
                                        <p:cTn id="116" dur="500" fill="hold">
                                          <p:stCondLst>
                                            <p:cond delay="0"/>
                                          </p:stCondLst>
                                        </p:cTn>
                                        <p:tgtEl>
                                          <p:spTgt spid="18"/>
                                        </p:tgtEl>
                                        <p:attrNameLst>
                                          <p:attrName>ppt_w</p:attrName>
                                        </p:attrNameLst>
                                      </p:cBhvr>
                                      <p:tavLst>
                                        <p:tav tm="0">
                                          <p:val>
                                            <p:strVal val="#ppt_w*4"/>
                                          </p:val>
                                        </p:tav>
                                        <p:tav tm="100000">
                                          <p:val>
                                            <p:strVal val="#ppt_w"/>
                                          </p:val>
                                        </p:tav>
                                      </p:tavLst>
                                    </p:anim>
                                    <p:anim to="" calcmode="lin" valueType="num">
                                      <p:cBhvr>
                                        <p:cTn id="117" dur="500" fill="hold">
                                          <p:stCondLst>
                                            <p:cond delay="0"/>
                                          </p:stCondLst>
                                        </p:cTn>
                                        <p:tgtEl>
                                          <p:spTgt spid="18"/>
                                        </p:tgtEl>
                                        <p:attrNameLst>
                                          <p:attrName>ppt_h</p:attrName>
                                        </p:attrNameLst>
                                      </p:cBhvr>
                                      <p:tavLst>
                                        <p:tav tm="0">
                                          <p:val>
                                            <p:strVal val="#ppt_h*4"/>
                                          </p:val>
                                        </p:tav>
                                        <p:tav tm="100000">
                                          <p:val>
                                            <p:strVal val="#ppt_h"/>
                                          </p:val>
                                        </p:tav>
                                      </p:tavLst>
                                    </p:anim>
                                  </p:childTnLst>
                                </p:cTn>
                              </p:par>
                              <p:par>
                                <p:cTn id="118" presetID="26" presetClass="emph" presetSubtype="0" fill="hold" grpId="1" nodeType="withEffect">
                                  <p:stCondLst>
                                    <p:cond delay="3250"/>
                                  </p:stCondLst>
                                  <p:iterate type="lt">
                                    <p:tmPct val="0"/>
                                  </p:iterate>
                                  <p:childTnLst>
                                    <p:animEffect transition="out" filter="fade">
                                      <p:cBhvr>
                                        <p:cTn id="119" dur="500" tmFilter="0, 0; .2, .5; .8, .5; 1, 0"/>
                                        <p:tgtEl>
                                          <p:spTgt spid="18"/>
                                        </p:tgtEl>
                                      </p:cBhvr>
                                    </p:animEffect>
                                    <p:animScale>
                                      <p:cBhvr>
                                        <p:cTn id="120" dur="250" autoRev="1" fill="hold"/>
                                        <p:tgtEl>
                                          <p:spTgt spid="18"/>
                                        </p:tgtEl>
                                      </p:cBhvr>
                                      <p:by x="105000" y="105000"/>
                                    </p:animScale>
                                  </p:childTnLst>
                                </p:cTn>
                              </p:par>
                              <p:par>
                                <p:cTn id="121" presetID="1" presetClass="entr" presetSubtype="0" fill="hold" nodeType="withEffect">
                                  <p:stCondLst>
                                    <p:cond delay="3750"/>
                                  </p:stCondLst>
                                  <p:childTnLst>
                                    <p:set>
                                      <p:cBhvr>
                                        <p:cTn id="122" dur="1" fill="hold">
                                          <p:stCondLst>
                                            <p:cond delay="0"/>
                                          </p:stCondLst>
                                        </p:cTn>
                                        <p:tgtEl>
                                          <p:spTgt spid="28"/>
                                        </p:tgtEl>
                                        <p:attrNameLst>
                                          <p:attrName>style.visibility</p:attrName>
                                        </p:attrNameLst>
                                      </p:cBhvr>
                                      <p:to>
                                        <p:strVal val="visible"/>
                                      </p:to>
                                    </p:set>
                                  </p:childTnLst>
                                </p:cTn>
                              </p:par>
                              <p:par>
                                <p:cTn id="123" presetID="10" presetClass="exit" presetSubtype="0" fill="hold" grpId="1" nodeType="withEffect">
                                  <p:stCondLst>
                                    <p:cond delay="3750"/>
                                  </p:stCondLst>
                                  <p:childTnLst>
                                    <p:animEffect transition="out" filter="fade">
                                      <p:cBhvr>
                                        <p:cTn id="124" dur="250"/>
                                        <p:tgtEl>
                                          <p:spTgt spid="10"/>
                                        </p:tgtEl>
                                      </p:cBhvr>
                                    </p:animEffect>
                                    <p:set>
                                      <p:cBhvr>
                                        <p:cTn id="125" dur="1" fill="hold">
                                          <p:stCondLst>
                                            <p:cond delay="249"/>
                                          </p:stCondLst>
                                        </p:cTn>
                                        <p:tgtEl>
                                          <p:spTgt spid="10"/>
                                        </p:tgtEl>
                                        <p:attrNameLst>
                                          <p:attrName>style.visibility</p:attrName>
                                        </p:attrNameLst>
                                      </p:cBhvr>
                                      <p:to>
                                        <p:strVal val="hidden"/>
                                      </p:to>
                                    </p:set>
                                  </p:childTnLst>
                                </p:cTn>
                              </p:par>
                              <p:par>
                                <p:cTn id="126" presetID="10" presetClass="exit" presetSubtype="0" fill="hold" grpId="2" nodeType="withEffect">
                                  <p:stCondLst>
                                    <p:cond delay="3750"/>
                                  </p:stCondLst>
                                  <p:childTnLst>
                                    <p:animEffect transition="out" filter="fade">
                                      <p:cBhvr>
                                        <p:cTn id="127" dur="250"/>
                                        <p:tgtEl>
                                          <p:spTgt spid="11"/>
                                        </p:tgtEl>
                                      </p:cBhvr>
                                    </p:animEffect>
                                    <p:set>
                                      <p:cBhvr>
                                        <p:cTn id="128" dur="1" fill="hold">
                                          <p:stCondLst>
                                            <p:cond delay="249"/>
                                          </p:stCondLst>
                                        </p:cTn>
                                        <p:tgtEl>
                                          <p:spTgt spid="11"/>
                                        </p:tgtEl>
                                        <p:attrNameLst>
                                          <p:attrName>style.visibility</p:attrName>
                                        </p:attrNameLst>
                                      </p:cBhvr>
                                      <p:to>
                                        <p:strVal val="hidden"/>
                                      </p:to>
                                    </p:set>
                                  </p:childTnLst>
                                </p:cTn>
                              </p:par>
                              <p:par>
                                <p:cTn id="129" presetID="10" presetClass="exit" presetSubtype="0" fill="hold" grpId="1" nodeType="withEffect">
                                  <p:stCondLst>
                                    <p:cond delay="3750"/>
                                  </p:stCondLst>
                                  <p:childTnLst>
                                    <p:animEffect transition="out" filter="fade">
                                      <p:cBhvr>
                                        <p:cTn id="130" dur="250"/>
                                        <p:tgtEl>
                                          <p:spTgt spid="15"/>
                                        </p:tgtEl>
                                      </p:cBhvr>
                                    </p:animEffect>
                                    <p:set>
                                      <p:cBhvr>
                                        <p:cTn id="131" dur="1" fill="hold">
                                          <p:stCondLst>
                                            <p:cond delay="249"/>
                                          </p:stCondLst>
                                        </p:cTn>
                                        <p:tgtEl>
                                          <p:spTgt spid="15"/>
                                        </p:tgtEl>
                                        <p:attrNameLst>
                                          <p:attrName>style.visibility</p:attrName>
                                        </p:attrNameLst>
                                      </p:cBhvr>
                                      <p:to>
                                        <p:strVal val="hidden"/>
                                      </p:to>
                                    </p:set>
                                  </p:childTnLst>
                                </p:cTn>
                              </p:par>
                              <p:par>
                                <p:cTn id="132" presetID="10" presetClass="exit" presetSubtype="0" fill="hold" grpId="1" nodeType="withEffect">
                                  <p:stCondLst>
                                    <p:cond delay="3750"/>
                                  </p:stCondLst>
                                  <p:childTnLst>
                                    <p:animEffect transition="out" filter="fade">
                                      <p:cBhvr>
                                        <p:cTn id="133" dur="250"/>
                                        <p:tgtEl>
                                          <p:spTgt spid="16"/>
                                        </p:tgtEl>
                                      </p:cBhvr>
                                    </p:animEffect>
                                    <p:set>
                                      <p:cBhvr>
                                        <p:cTn id="134" dur="1" fill="hold">
                                          <p:stCondLst>
                                            <p:cond delay="249"/>
                                          </p:stCondLst>
                                        </p:cTn>
                                        <p:tgtEl>
                                          <p:spTgt spid="16"/>
                                        </p:tgtEl>
                                        <p:attrNameLst>
                                          <p:attrName>style.visibility</p:attrName>
                                        </p:attrNameLst>
                                      </p:cBhvr>
                                      <p:to>
                                        <p:strVal val="hidden"/>
                                      </p:to>
                                    </p:set>
                                  </p:childTnLst>
                                </p:cTn>
                              </p:par>
                              <p:par>
                                <p:cTn id="135" presetID="10" presetClass="exit" presetSubtype="0" fill="hold" grpId="2" nodeType="withEffect">
                                  <p:stCondLst>
                                    <p:cond delay="3750"/>
                                  </p:stCondLst>
                                  <p:childTnLst>
                                    <p:animEffect transition="out" filter="fade">
                                      <p:cBhvr>
                                        <p:cTn id="136" dur="250"/>
                                        <p:tgtEl>
                                          <p:spTgt spid="12"/>
                                        </p:tgtEl>
                                      </p:cBhvr>
                                    </p:animEffect>
                                    <p:set>
                                      <p:cBhvr>
                                        <p:cTn id="137" dur="1" fill="hold">
                                          <p:stCondLst>
                                            <p:cond delay="249"/>
                                          </p:stCondLst>
                                        </p:cTn>
                                        <p:tgtEl>
                                          <p:spTgt spid="12"/>
                                        </p:tgtEl>
                                        <p:attrNameLst>
                                          <p:attrName>style.visibility</p:attrName>
                                        </p:attrNameLst>
                                      </p:cBhvr>
                                      <p:to>
                                        <p:strVal val="hidden"/>
                                      </p:to>
                                    </p:set>
                                  </p:childTnLst>
                                </p:cTn>
                              </p:par>
                              <p:par>
                                <p:cTn id="138" presetID="10" presetClass="exit" presetSubtype="0" fill="hold" grpId="1" nodeType="withEffect">
                                  <p:stCondLst>
                                    <p:cond delay="3750"/>
                                  </p:stCondLst>
                                  <p:childTnLst>
                                    <p:animEffect transition="out" filter="fade">
                                      <p:cBhvr>
                                        <p:cTn id="139" dur="250"/>
                                        <p:tgtEl>
                                          <p:spTgt spid="17"/>
                                        </p:tgtEl>
                                      </p:cBhvr>
                                    </p:animEffect>
                                    <p:set>
                                      <p:cBhvr>
                                        <p:cTn id="140" dur="1" fill="hold">
                                          <p:stCondLst>
                                            <p:cond delay="249"/>
                                          </p:stCondLst>
                                        </p:cTn>
                                        <p:tgtEl>
                                          <p:spTgt spid="17"/>
                                        </p:tgtEl>
                                        <p:attrNameLst>
                                          <p:attrName>style.visibility</p:attrName>
                                        </p:attrNameLst>
                                      </p:cBhvr>
                                      <p:to>
                                        <p:strVal val="hidden"/>
                                      </p:to>
                                    </p:set>
                                  </p:childTnLst>
                                </p:cTn>
                              </p:par>
                              <p:par>
                                <p:cTn id="141" presetID="10" presetClass="exit" presetSubtype="0" fill="hold" grpId="2" nodeType="withEffect">
                                  <p:stCondLst>
                                    <p:cond delay="3750"/>
                                  </p:stCondLst>
                                  <p:iterate type="lt">
                                    <p:tmPct val="0"/>
                                  </p:iterate>
                                  <p:childTnLst>
                                    <p:animEffect transition="out" filter="fade">
                                      <p:cBhvr>
                                        <p:cTn id="142" dur="250"/>
                                        <p:tgtEl>
                                          <p:spTgt spid="18"/>
                                        </p:tgtEl>
                                      </p:cBhvr>
                                    </p:animEffect>
                                    <p:set>
                                      <p:cBhvr>
                                        <p:cTn id="143" dur="1" fill="hold">
                                          <p:stCondLst>
                                            <p:cond delay="249"/>
                                          </p:stCondLst>
                                        </p:cTn>
                                        <p:tgtEl>
                                          <p:spTgt spid="18"/>
                                        </p:tgtEl>
                                        <p:attrNameLst>
                                          <p:attrName>style.visibility</p:attrName>
                                        </p:attrNameLst>
                                      </p:cBhvr>
                                      <p:to>
                                        <p:strVal val="hidden"/>
                                      </p:to>
                                    </p:set>
                                  </p:childTnLst>
                                </p:cTn>
                              </p:par>
                              <p:par>
                                <p:cTn id="144" presetID="10" presetClass="exit" presetSubtype="0" fill="hold" grpId="1" nodeType="withEffect">
                                  <p:stCondLst>
                                    <p:cond delay="3750"/>
                                  </p:stCondLst>
                                  <p:childTnLst>
                                    <p:animEffect transition="out" filter="fade">
                                      <p:cBhvr>
                                        <p:cTn id="145" dur="250"/>
                                        <p:tgtEl>
                                          <p:spTgt spid="14"/>
                                        </p:tgtEl>
                                      </p:cBhvr>
                                    </p:animEffect>
                                    <p:set>
                                      <p:cBhvr>
                                        <p:cTn id="146" dur="1" fill="hold">
                                          <p:stCondLst>
                                            <p:cond delay="249"/>
                                          </p:stCondLst>
                                        </p:cTn>
                                        <p:tgtEl>
                                          <p:spTgt spid="14"/>
                                        </p:tgtEl>
                                        <p:attrNameLst>
                                          <p:attrName>style.visibility</p:attrName>
                                        </p:attrNameLst>
                                      </p:cBhvr>
                                      <p:to>
                                        <p:strVal val="hidden"/>
                                      </p:to>
                                    </p:set>
                                  </p:childTnLst>
                                </p:cTn>
                              </p:par>
                            </p:childTnLst>
                          </p:cTn>
                        </p:par>
                        <p:par>
                          <p:cTn id="147" fill="hold">
                            <p:stCondLst>
                              <p:cond delay="4000"/>
                            </p:stCondLst>
                            <p:childTnLst>
                              <p:par>
                                <p:cTn id="148" presetID="1" presetClass="entr" presetSubtype="0" fill="hold" grpId="0" nodeType="afterEffect">
                                  <p:stCondLst>
                                    <p:cond delay="0"/>
                                  </p:stCondLst>
                                  <p:childTnLst>
                                    <p:set>
                                      <p:cBhvr>
                                        <p:cTn id="149" dur="1" fill="hold">
                                          <p:stCondLst>
                                            <p:cond delay="0"/>
                                          </p:stCondLst>
                                        </p:cTn>
                                        <p:tgtEl>
                                          <p:spTgt spid="19"/>
                                        </p:tgtEl>
                                        <p:attrNameLst>
                                          <p:attrName>style.visibility</p:attrName>
                                        </p:attrNameLst>
                                      </p:cBhvr>
                                      <p:to>
                                        <p:strVal val="visible"/>
                                      </p:to>
                                    </p:set>
                                  </p:childTnLst>
                                </p:cTn>
                              </p:par>
                              <p:par>
                                <p:cTn id="150" presetID="10" presetClass="exit" presetSubtype="0" fill="hold" grpId="1" nodeType="withEffect">
                                  <p:stCondLst>
                                    <p:cond delay="0"/>
                                  </p:stCondLst>
                                  <p:childTnLst>
                                    <p:animEffect transition="out" filter="fade">
                                      <p:cBhvr>
                                        <p:cTn id="151" dur="1250"/>
                                        <p:tgtEl>
                                          <p:spTgt spid="19"/>
                                        </p:tgtEl>
                                      </p:cBhvr>
                                    </p:animEffect>
                                    <p:set>
                                      <p:cBhvr>
                                        <p:cTn id="152" dur="1" fill="hold">
                                          <p:stCondLst>
                                            <p:cond delay="1249"/>
                                          </p:stCondLst>
                                        </p:cTn>
                                        <p:tgtEl>
                                          <p:spTgt spid="19"/>
                                        </p:tgtEl>
                                        <p:attrNameLst>
                                          <p:attrName>style.visibility</p:attrName>
                                        </p:attrNameLst>
                                      </p:cBhvr>
                                      <p:to>
                                        <p:strVal val="hidden"/>
                                      </p:to>
                                    </p:set>
                                  </p:childTnLst>
                                </p:cTn>
                              </p:par>
                              <p:par>
                                <p:cTn id="153" presetID="23" presetClass="exit" presetSubtype="16" fill="hold" grpId="2" nodeType="withEffect">
                                  <p:stCondLst>
                                    <p:cond delay="0"/>
                                  </p:stCondLst>
                                  <p:childTnLst>
                                    <p:anim calcmode="lin" valueType="num">
                                      <p:cBhvr>
                                        <p:cTn id="154" dur="1250"/>
                                        <p:tgtEl>
                                          <p:spTgt spid="19"/>
                                        </p:tgtEl>
                                        <p:attrNameLst>
                                          <p:attrName>ppt_w</p:attrName>
                                        </p:attrNameLst>
                                      </p:cBhvr>
                                      <p:tavLst>
                                        <p:tav tm="0">
                                          <p:val>
                                            <p:strVal val="ppt_w"/>
                                          </p:val>
                                        </p:tav>
                                        <p:tav tm="100000">
                                          <p:val>
                                            <p:strVal val="4*ppt_w"/>
                                          </p:val>
                                        </p:tav>
                                      </p:tavLst>
                                    </p:anim>
                                    <p:anim calcmode="lin" valueType="num">
                                      <p:cBhvr>
                                        <p:cTn id="155" dur="1250"/>
                                        <p:tgtEl>
                                          <p:spTgt spid="19"/>
                                        </p:tgtEl>
                                        <p:attrNameLst>
                                          <p:attrName>ppt_h</p:attrName>
                                        </p:attrNameLst>
                                      </p:cBhvr>
                                      <p:tavLst>
                                        <p:tav tm="0">
                                          <p:val>
                                            <p:strVal val="ppt_h"/>
                                          </p:val>
                                        </p:tav>
                                        <p:tav tm="100000">
                                          <p:val>
                                            <p:strVal val="4*ppt_h"/>
                                          </p:val>
                                        </p:tav>
                                      </p:tavLst>
                                    </p:anim>
                                    <p:set>
                                      <p:cBhvr>
                                        <p:cTn id="156" dur="1" fill="hold">
                                          <p:stCondLst>
                                            <p:cond delay="1249"/>
                                          </p:stCondLst>
                                        </p:cTn>
                                        <p:tgtEl>
                                          <p:spTgt spid="19"/>
                                        </p:tgtEl>
                                        <p:attrNameLst>
                                          <p:attrName>style.visibility</p:attrName>
                                        </p:attrNameLst>
                                      </p:cBhvr>
                                      <p:to>
                                        <p:strVal val="hidden"/>
                                      </p:to>
                                    </p:set>
                                  </p:childTnLst>
                                </p:cTn>
                              </p:par>
                              <p:par>
                                <p:cTn id="157" presetID="9" presetClass="exit" presetSubtype="0" fill="hold" grpId="3" nodeType="withEffect">
                                  <p:stCondLst>
                                    <p:cond delay="0"/>
                                  </p:stCondLst>
                                  <p:childTnLst>
                                    <p:animEffect transition="out" filter="dissolve">
                                      <p:cBhvr>
                                        <p:cTn id="158" dur="1250"/>
                                        <p:tgtEl>
                                          <p:spTgt spid="19"/>
                                        </p:tgtEl>
                                      </p:cBhvr>
                                    </p:animEffect>
                                    <p:set>
                                      <p:cBhvr>
                                        <p:cTn id="159" dur="1" fill="hold">
                                          <p:stCondLst>
                                            <p:cond delay="1249"/>
                                          </p:stCondLst>
                                        </p:cTn>
                                        <p:tgtEl>
                                          <p:spTgt spid="19"/>
                                        </p:tgtEl>
                                        <p:attrNameLst>
                                          <p:attrName>style.visibility</p:attrName>
                                        </p:attrNameLst>
                                      </p:cBhvr>
                                      <p:to>
                                        <p:strVal val="hidden"/>
                                      </p:to>
                                    </p:set>
                                  </p:childTnLst>
                                </p:cTn>
                              </p:par>
                              <p:par>
                                <p:cTn id="160" presetID="42" presetClass="path" presetSubtype="0" accel="50000" decel="50000" fill="hold" grpId="4" nodeType="withEffect">
                                  <p:stCondLst>
                                    <p:cond delay="0"/>
                                  </p:stCondLst>
                                  <p:childTnLst>
                                    <p:animMotion origin="layout" path="M -1.38889E-6 1.11111E-6 L -0.26389 -0.24722 " pathEditMode="relative" rAng="0" ptsTypes="AA">
                                      <p:cBhvr>
                                        <p:cTn id="161" dur="1250" fill="hold"/>
                                        <p:tgtEl>
                                          <p:spTgt spid="19"/>
                                        </p:tgtEl>
                                        <p:attrNameLst>
                                          <p:attrName>ppt_x</p:attrName>
                                          <p:attrName>ppt_y</p:attrName>
                                        </p:attrNameLst>
                                      </p:cBhvr>
                                      <p:rCtr x="-13194" y="-12361"/>
                                    </p:animMotion>
                                  </p:childTnLst>
                                </p:cTn>
                              </p:par>
                              <p:par>
                                <p:cTn id="162" presetID="10" presetClass="entr" presetSubtype="0" fill="hold" grpId="0" nodeType="withEffect">
                                  <p:stCondLst>
                                    <p:cond delay="500"/>
                                  </p:stCondLst>
                                  <p:childTnLst>
                                    <p:set>
                                      <p:cBhvr>
                                        <p:cTn id="163" dur="1" fill="hold">
                                          <p:stCondLst>
                                            <p:cond delay="0"/>
                                          </p:stCondLst>
                                        </p:cTn>
                                        <p:tgtEl>
                                          <p:spTgt spid="20"/>
                                        </p:tgtEl>
                                        <p:attrNameLst>
                                          <p:attrName>style.visibility</p:attrName>
                                        </p:attrNameLst>
                                      </p:cBhvr>
                                      <p:to>
                                        <p:strVal val="visible"/>
                                      </p:to>
                                    </p:set>
                                    <p:animEffect transition="in" filter="fade">
                                      <p:cBhvr>
                                        <p:cTn id="164" dur="1250"/>
                                        <p:tgtEl>
                                          <p:spTgt spid="20"/>
                                        </p:tgtEl>
                                      </p:cBhvr>
                                    </p:animEffect>
                                  </p:childTnLst>
                                </p:cTn>
                              </p:par>
                              <p:par>
                                <p:cTn id="165" presetID="6" presetClass="emph" presetSubtype="0" fill="hold" grpId="1" nodeType="withEffect">
                                  <p:stCondLst>
                                    <p:cond delay="500"/>
                                  </p:stCondLst>
                                  <p:childTnLst>
                                    <p:animScale>
                                      <p:cBhvr>
                                        <p:cTn id="166" dur="1250" fill="hold"/>
                                        <p:tgtEl>
                                          <p:spTgt spid="20"/>
                                        </p:tgtEl>
                                      </p:cBhvr>
                                      <p:by x="10000" y="10000"/>
                                    </p:animScale>
                                  </p:childTnLst>
                                </p:cTn>
                              </p:par>
                              <p:par>
                                <p:cTn id="167" presetID="9" presetClass="exit" presetSubtype="0" fill="hold" grpId="2" nodeType="withEffect">
                                  <p:stCondLst>
                                    <p:cond delay="500"/>
                                  </p:stCondLst>
                                  <p:childTnLst>
                                    <p:animEffect transition="out" filter="dissolve">
                                      <p:cBhvr>
                                        <p:cTn id="168" dur="1250"/>
                                        <p:tgtEl>
                                          <p:spTgt spid="20"/>
                                        </p:tgtEl>
                                      </p:cBhvr>
                                    </p:animEffect>
                                    <p:set>
                                      <p:cBhvr>
                                        <p:cTn id="169" dur="1" fill="hold">
                                          <p:stCondLst>
                                            <p:cond delay="1249"/>
                                          </p:stCondLst>
                                        </p:cTn>
                                        <p:tgtEl>
                                          <p:spTgt spid="20"/>
                                        </p:tgtEl>
                                        <p:attrNameLst>
                                          <p:attrName>style.visibility</p:attrName>
                                        </p:attrNameLst>
                                      </p:cBhvr>
                                      <p:to>
                                        <p:strVal val="hidden"/>
                                      </p:to>
                                    </p:set>
                                  </p:childTnLst>
                                </p:cTn>
                              </p:par>
                              <p:par>
                                <p:cTn id="170" presetID="10" presetClass="exit" presetSubtype="0" fill="hold" grpId="3" nodeType="withEffect">
                                  <p:stCondLst>
                                    <p:cond delay="500"/>
                                  </p:stCondLst>
                                  <p:childTnLst>
                                    <p:animEffect transition="out" filter="fade">
                                      <p:cBhvr>
                                        <p:cTn id="171" dur="1250"/>
                                        <p:tgtEl>
                                          <p:spTgt spid="20"/>
                                        </p:tgtEl>
                                      </p:cBhvr>
                                    </p:animEffect>
                                    <p:set>
                                      <p:cBhvr>
                                        <p:cTn id="172" dur="1" fill="hold">
                                          <p:stCondLst>
                                            <p:cond delay="1249"/>
                                          </p:stCondLst>
                                        </p:cTn>
                                        <p:tgtEl>
                                          <p:spTgt spid="20"/>
                                        </p:tgtEl>
                                        <p:attrNameLst>
                                          <p:attrName>style.visibility</p:attrName>
                                        </p:attrNameLst>
                                      </p:cBhvr>
                                      <p:to>
                                        <p:strVal val="hidden"/>
                                      </p:to>
                                    </p:set>
                                  </p:childTnLst>
                                </p:cTn>
                              </p:par>
                              <p:par>
                                <p:cTn id="173" presetID="42" presetClass="path" presetSubtype="0" accel="50000" decel="50000" fill="hold" grpId="4" nodeType="withEffect">
                                  <p:stCondLst>
                                    <p:cond delay="500"/>
                                  </p:stCondLst>
                                  <p:childTnLst>
                                    <p:animMotion origin="layout" path="M 4.72222E-6 4.81481E-6 L -0.38369 0.28611 " pathEditMode="relative" rAng="0" ptsTypes="AA">
                                      <p:cBhvr>
                                        <p:cTn id="174" dur="1250" fill="hold"/>
                                        <p:tgtEl>
                                          <p:spTgt spid="20"/>
                                        </p:tgtEl>
                                        <p:attrNameLst>
                                          <p:attrName>ppt_x</p:attrName>
                                          <p:attrName>ppt_y</p:attrName>
                                        </p:attrNameLst>
                                      </p:cBhvr>
                                      <p:rCtr x="-19184" y="14306"/>
                                    </p:animMotion>
                                  </p:childTnLst>
                                </p:cTn>
                              </p:par>
                              <p:par>
                                <p:cTn id="175" presetID="10" presetClass="entr" presetSubtype="0" fill="hold" grpId="0" nodeType="withEffect">
                                  <p:stCondLst>
                                    <p:cond delay="600"/>
                                  </p:stCondLst>
                                  <p:childTnLst>
                                    <p:set>
                                      <p:cBhvr>
                                        <p:cTn id="176" dur="1" fill="hold">
                                          <p:stCondLst>
                                            <p:cond delay="0"/>
                                          </p:stCondLst>
                                        </p:cTn>
                                        <p:tgtEl>
                                          <p:spTgt spid="21"/>
                                        </p:tgtEl>
                                        <p:attrNameLst>
                                          <p:attrName>style.visibility</p:attrName>
                                        </p:attrNameLst>
                                      </p:cBhvr>
                                      <p:to>
                                        <p:strVal val="visible"/>
                                      </p:to>
                                    </p:set>
                                    <p:animEffect transition="in" filter="fade">
                                      <p:cBhvr>
                                        <p:cTn id="177" dur="1250"/>
                                        <p:tgtEl>
                                          <p:spTgt spid="21"/>
                                        </p:tgtEl>
                                      </p:cBhvr>
                                    </p:animEffect>
                                  </p:childTnLst>
                                </p:cTn>
                              </p:par>
                              <p:par>
                                <p:cTn id="178" presetID="6" presetClass="emph" presetSubtype="0" fill="hold" grpId="1" nodeType="withEffect">
                                  <p:stCondLst>
                                    <p:cond delay="600"/>
                                  </p:stCondLst>
                                  <p:childTnLst>
                                    <p:animScale>
                                      <p:cBhvr>
                                        <p:cTn id="179" dur="1250" fill="hold"/>
                                        <p:tgtEl>
                                          <p:spTgt spid="21"/>
                                        </p:tgtEl>
                                      </p:cBhvr>
                                      <p:by x="10000" y="10000"/>
                                    </p:animScale>
                                  </p:childTnLst>
                                </p:cTn>
                              </p:par>
                              <p:par>
                                <p:cTn id="180" presetID="9" presetClass="exit" presetSubtype="0" fill="hold" grpId="2" nodeType="withEffect">
                                  <p:stCondLst>
                                    <p:cond delay="600"/>
                                  </p:stCondLst>
                                  <p:childTnLst>
                                    <p:animEffect transition="out" filter="dissolve">
                                      <p:cBhvr>
                                        <p:cTn id="181" dur="1250"/>
                                        <p:tgtEl>
                                          <p:spTgt spid="21"/>
                                        </p:tgtEl>
                                      </p:cBhvr>
                                    </p:animEffect>
                                    <p:set>
                                      <p:cBhvr>
                                        <p:cTn id="182" dur="1" fill="hold">
                                          <p:stCondLst>
                                            <p:cond delay="1249"/>
                                          </p:stCondLst>
                                        </p:cTn>
                                        <p:tgtEl>
                                          <p:spTgt spid="21"/>
                                        </p:tgtEl>
                                        <p:attrNameLst>
                                          <p:attrName>style.visibility</p:attrName>
                                        </p:attrNameLst>
                                      </p:cBhvr>
                                      <p:to>
                                        <p:strVal val="hidden"/>
                                      </p:to>
                                    </p:set>
                                  </p:childTnLst>
                                </p:cTn>
                              </p:par>
                              <p:par>
                                <p:cTn id="183" presetID="10" presetClass="exit" presetSubtype="0" fill="hold" grpId="3" nodeType="withEffect">
                                  <p:stCondLst>
                                    <p:cond delay="600"/>
                                  </p:stCondLst>
                                  <p:childTnLst>
                                    <p:animEffect transition="out" filter="fade">
                                      <p:cBhvr>
                                        <p:cTn id="184" dur="1250"/>
                                        <p:tgtEl>
                                          <p:spTgt spid="21"/>
                                        </p:tgtEl>
                                      </p:cBhvr>
                                    </p:animEffect>
                                    <p:set>
                                      <p:cBhvr>
                                        <p:cTn id="185" dur="1" fill="hold">
                                          <p:stCondLst>
                                            <p:cond delay="1249"/>
                                          </p:stCondLst>
                                        </p:cTn>
                                        <p:tgtEl>
                                          <p:spTgt spid="21"/>
                                        </p:tgtEl>
                                        <p:attrNameLst>
                                          <p:attrName>style.visibility</p:attrName>
                                        </p:attrNameLst>
                                      </p:cBhvr>
                                      <p:to>
                                        <p:strVal val="hidden"/>
                                      </p:to>
                                    </p:set>
                                  </p:childTnLst>
                                </p:cTn>
                              </p:par>
                              <p:par>
                                <p:cTn id="186" presetID="42" presetClass="path" presetSubtype="0" accel="50000" decel="50000" fill="hold" grpId="4" nodeType="withEffect">
                                  <p:stCondLst>
                                    <p:cond delay="600"/>
                                  </p:stCondLst>
                                  <p:childTnLst>
                                    <p:animMotion origin="layout" path="M 4.72222E-6 4.81481E-6 L -0.38403 0.28611 " pathEditMode="relative" rAng="0" ptsTypes="AA">
                                      <p:cBhvr>
                                        <p:cTn id="187" dur="1250" fill="hold"/>
                                        <p:tgtEl>
                                          <p:spTgt spid="21"/>
                                        </p:tgtEl>
                                        <p:attrNameLst>
                                          <p:attrName>ppt_x</p:attrName>
                                          <p:attrName>ppt_y</p:attrName>
                                        </p:attrNameLst>
                                      </p:cBhvr>
                                      <p:rCtr x="-19201" y="14306"/>
                                    </p:animMotion>
                                  </p:childTnLst>
                                </p:cTn>
                              </p:par>
                              <p:par>
                                <p:cTn id="188" presetID="10" presetClass="entr" presetSubtype="0" fill="hold" grpId="0" nodeType="withEffect">
                                  <p:stCondLst>
                                    <p:cond delay="700"/>
                                  </p:stCondLst>
                                  <p:childTnLst>
                                    <p:set>
                                      <p:cBhvr>
                                        <p:cTn id="189" dur="1" fill="hold">
                                          <p:stCondLst>
                                            <p:cond delay="0"/>
                                          </p:stCondLst>
                                        </p:cTn>
                                        <p:tgtEl>
                                          <p:spTgt spid="22"/>
                                        </p:tgtEl>
                                        <p:attrNameLst>
                                          <p:attrName>style.visibility</p:attrName>
                                        </p:attrNameLst>
                                      </p:cBhvr>
                                      <p:to>
                                        <p:strVal val="visible"/>
                                      </p:to>
                                    </p:set>
                                    <p:animEffect transition="in" filter="fade">
                                      <p:cBhvr>
                                        <p:cTn id="190" dur="1250"/>
                                        <p:tgtEl>
                                          <p:spTgt spid="22"/>
                                        </p:tgtEl>
                                      </p:cBhvr>
                                    </p:animEffect>
                                  </p:childTnLst>
                                </p:cTn>
                              </p:par>
                              <p:par>
                                <p:cTn id="191" presetID="6" presetClass="emph" presetSubtype="0" fill="hold" grpId="1" nodeType="withEffect">
                                  <p:stCondLst>
                                    <p:cond delay="700"/>
                                  </p:stCondLst>
                                  <p:childTnLst>
                                    <p:animScale>
                                      <p:cBhvr>
                                        <p:cTn id="192" dur="1250" fill="hold"/>
                                        <p:tgtEl>
                                          <p:spTgt spid="22"/>
                                        </p:tgtEl>
                                      </p:cBhvr>
                                      <p:by x="10000" y="10000"/>
                                    </p:animScale>
                                  </p:childTnLst>
                                </p:cTn>
                              </p:par>
                              <p:par>
                                <p:cTn id="193" presetID="9" presetClass="exit" presetSubtype="0" fill="hold" grpId="2" nodeType="withEffect">
                                  <p:stCondLst>
                                    <p:cond delay="700"/>
                                  </p:stCondLst>
                                  <p:childTnLst>
                                    <p:animEffect transition="out" filter="dissolve">
                                      <p:cBhvr>
                                        <p:cTn id="194" dur="1250"/>
                                        <p:tgtEl>
                                          <p:spTgt spid="22"/>
                                        </p:tgtEl>
                                      </p:cBhvr>
                                    </p:animEffect>
                                    <p:set>
                                      <p:cBhvr>
                                        <p:cTn id="195" dur="1" fill="hold">
                                          <p:stCondLst>
                                            <p:cond delay="1249"/>
                                          </p:stCondLst>
                                        </p:cTn>
                                        <p:tgtEl>
                                          <p:spTgt spid="22"/>
                                        </p:tgtEl>
                                        <p:attrNameLst>
                                          <p:attrName>style.visibility</p:attrName>
                                        </p:attrNameLst>
                                      </p:cBhvr>
                                      <p:to>
                                        <p:strVal val="hidden"/>
                                      </p:to>
                                    </p:set>
                                  </p:childTnLst>
                                </p:cTn>
                              </p:par>
                              <p:par>
                                <p:cTn id="196" presetID="10" presetClass="exit" presetSubtype="0" fill="hold" grpId="3" nodeType="withEffect">
                                  <p:stCondLst>
                                    <p:cond delay="700"/>
                                  </p:stCondLst>
                                  <p:childTnLst>
                                    <p:animEffect transition="out" filter="fade">
                                      <p:cBhvr>
                                        <p:cTn id="197" dur="1250"/>
                                        <p:tgtEl>
                                          <p:spTgt spid="22"/>
                                        </p:tgtEl>
                                      </p:cBhvr>
                                    </p:animEffect>
                                    <p:set>
                                      <p:cBhvr>
                                        <p:cTn id="198" dur="1" fill="hold">
                                          <p:stCondLst>
                                            <p:cond delay="1249"/>
                                          </p:stCondLst>
                                        </p:cTn>
                                        <p:tgtEl>
                                          <p:spTgt spid="22"/>
                                        </p:tgtEl>
                                        <p:attrNameLst>
                                          <p:attrName>style.visibility</p:attrName>
                                        </p:attrNameLst>
                                      </p:cBhvr>
                                      <p:to>
                                        <p:strVal val="hidden"/>
                                      </p:to>
                                    </p:set>
                                  </p:childTnLst>
                                </p:cTn>
                              </p:par>
                              <p:par>
                                <p:cTn id="199" presetID="42" presetClass="path" presetSubtype="0" accel="50000" decel="50000" fill="hold" grpId="4" nodeType="withEffect">
                                  <p:stCondLst>
                                    <p:cond delay="700"/>
                                  </p:stCondLst>
                                  <p:childTnLst>
                                    <p:animMotion origin="layout" path="M 4.72222E-6 4.81481E-6 L -0.38421 0.28703 " pathEditMode="relative" rAng="0" ptsTypes="AA">
                                      <p:cBhvr>
                                        <p:cTn id="200" dur="1250" fill="hold"/>
                                        <p:tgtEl>
                                          <p:spTgt spid="22"/>
                                        </p:tgtEl>
                                        <p:attrNameLst>
                                          <p:attrName>ppt_x</p:attrName>
                                          <p:attrName>ppt_y</p:attrName>
                                        </p:attrNameLst>
                                      </p:cBhvr>
                                      <p:rCtr x="-19219" y="14352"/>
                                    </p:animMotion>
                                  </p:childTnLst>
                                </p:cTn>
                              </p:par>
                              <p:par>
                                <p:cTn id="201" presetID="10" presetClass="entr" presetSubtype="0" fill="hold" grpId="0" nodeType="withEffect">
                                  <p:stCondLst>
                                    <p:cond delay="800"/>
                                  </p:stCondLst>
                                  <p:childTnLst>
                                    <p:set>
                                      <p:cBhvr>
                                        <p:cTn id="202" dur="1" fill="hold">
                                          <p:stCondLst>
                                            <p:cond delay="0"/>
                                          </p:stCondLst>
                                        </p:cTn>
                                        <p:tgtEl>
                                          <p:spTgt spid="23"/>
                                        </p:tgtEl>
                                        <p:attrNameLst>
                                          <p:attrName>style.visibility</p:attrName>
                                        </p:attrNameLst>
                                      </p:cBhvr>
                                      <p:to>
                                        <p:strVal val="visible"/>
                                      </p:to>
                                    </p:set>
                                    <p:animEffect transition="in" filter="fade">
                                      <p:cBhvr>
                                        <p:cTn id="203" dur="1250"/>
                                        <p:tgtEl>
                                          <p:spTgt spid="23"/>
                                        </p:tgtEl>
                                      </p:cBhvr>
                                    </p:animEffect>
                                  </p:childTnLst>
                                </p:cTn>
                              </p:par>
                              <p:par>
                                <p:cTn id="204" presetID="6" presetClass="emph" presetSubtype="0" fill="hold" grpId="1" nodeType="withEffect">
                                  <p:stCondLst>
                                    <p:cond delay="800"/>
                                  </p:stCondLst>
                                  <p:childTnLst>
                                    <p:animScale>
                                      <p:cBhvr>
                                        <p:cTn id="205" dur="1250" fill="hold"/>
                                        <p:tgtEl>
                                          <p:spTgt spid="23"/>
                                        </p:tgtEl>
                                      </p:cBhvr>
                                      <p:by x="10000" y="10000"/>
                                    </p:animScale>
                                  </p:childTnLst>
                                </p:cTn>
                              </p:par>
                              <p:par>
                                <p:cTn id="206" presetID="9" presetClass="exit" presetSubtype="0" fill="hold" grpId="2" nodeType="withEffect">
                                  <p:stCondLst>
                                    <p:cond delay="800"/>
                                  </p:stCondLst>
                                  <p:childTnLst>
                                    <p:animEffect transition="out" filter="dissolve">
                                      <p:cBhvr>
                                        <p:cTn id="207" dur="1250"/>
                                        <p:tgtEl>
                                          <p:spTgt spid="23"/>
                                        </p:tgtEl>
                                      </p:cBhvr>
                                    </p:animEffect>
                                    <p:set>
                                      <p:cBhvr>
                                        <p:cTn id="208" dur="1" fill="hold">
                                          <p:stCondLst>
                                            <p:cond delay="1249"/>
                                          </p:stCondLst>
                                        </p:cTn>
                                        <p:tgtEl>
                                          <p:spTgt spid="23"/>
                                        </p:tgtEl>
                                        <p:attrNameLst>
                                          <p:attrName>style.visibility</p:attrName>
                                        </p:attrNameLst>
                                      </p:cBhvr>
                                      <p:to>
                                        <p:strVal val="hidden"/>
                                      </p:to>
                                    </p:set>
                                  </p:childTnLst>
                                </p:cTn>
                              </p:par>
                              <p:par>
                                <p:cTn id="209" presetID="10" presetClass="exit" presetSubtype="0" fill="hold" grpId="3" nodeType="withEffect">
                                  <p:stCondLst>
                                    <p:cond delay="800"/>
                                  </p:stCondLst>
                                  <p:childTnLst>
                                    <p:animEffect transition="out" filter="fade">
                                      <p:cBhvr>
                                        <p:cTn id="210" dur="1250"/>
                                        <p:tgtEl>
                                          <p:spTgt spid="23"/>
                                        </p:tgtEl>
                                      </p:cBhvr>
                                    </p:animEffect>
                                    <p:set>
                                      <p:cBhvr>
                                        <p:cTn id="211" dur="1" fill="hold">
                                          <p:stCondLst>
                                            <p:cond delay="1249"/>
                                          </p:stCondLst>
                                        </p:cTn>
                                        <p:tgtEl>
                                          <p:spTgt spid="23"/>
                                        </p:tgtEl>
                                        <p:attrNameLst>
                                          <p:attrName>style.visibility</p:attrName>
                                        </p:attrNameLst>
                                      </p:cBhvr>
                                      <p:to>
                                        <p:strVal val="hidden"/>
                                      </p:to>
                                    </p:set>
                                  </p:childTnLst>
                                </p:cTn>
                              </p:par>
                              <p:par>
                                <p:cTn id="212" presetID="42" presetClass="path" presetSubtype="0" accel="50000" decel="50000" fill="hold" grpId="4" nodeType="withEffect">
                                  <p:stCondLst>
                                    <p:cond delay="800"/>
                                  </p:stCondLst>
                                  <p:childTnLst>
                                    <p:animMotion origin="layout" path="M 4.72222E-6 4.81481E-6 L -0.38507 0.28726 " pathEditMode="relative" rAng="0" ptsTypes="AA">
                                      <p:cBhvr>
                                        <p:cTn id="213" dur="1250" fill="hold"/>
                                        <p:tgtEl>
                                          <p:spTgt spid="23"/>
                                        </p:tgtEl>
                                        <p:attrNameLst>
                                          <p:attrName>ppt_x</p:attrName>
                                          <p:attrName>ppt_y</p:attrName>
                                        </p:attrNameLst>
                                      </p:cBhvr>
                                      <p:rCtr x="-19253" y="14352"/>
                                    </p:animMotion>
                                  </p:childTnLst>
                                </p:cTn>
                              </p:par>
                              <p:par>
                                <p:cTn id="214" presetID="10" presetClass="entr" presetSubtype="0" fill="hold" grpId="0" nodeType="withEffect">
                                  <p:stCondLst>
                                    <p:cond delay="900"/>
                                  </p:stCondLst>
                                  <p:childTnLst>
                                    <p:set>
                                      <p:cBhvr>
                                        <p:cTn id="215" dur="1" fill="hold">
                                          <p:stCondLst>
                                            <p:cond delay="0"/>
                                          </p:stCondLst>
                                        </p:cTn>
                                        <p:tgtEl>
                                          <p:spTgt spid="24"/>
                                        </p:tgtEl>
                                        <p:attrNameLst>
                                          <p:attrName>style.visibility</p:attrName>
                                        </p:attrNameLst>
                                      </p:cBhvr>
                                      <p:to>
                                        <p:strVal val="visible"/>
                                      </p:to>
                                    </p:set>
                                    <p:animEffect transition="in" filter="fade">
                                      <p:cBhvr>
                                        <p:cTn id="216" dur="1250"/>
                                        <p:tgtEl>
                                          <p:spTgt spid="24"/>
                                        </p:tgtEl>
                                      </p:cBhvr>
                                    </p:animEffect>
                                  </p:childTnLst>
                                </p:cTn>
                              </p:par>
                              <p:par>
                                <p:cTn id="217" presetID="6" presetClass="emph" presetSubtype="0" fill="hold" grpId="1" nodeType="withEffect">
                                  <p:stCondLst>
                                    <p:cond delay="900"/>
                                  </p:stCondLst>
                                  <p:childTnLst>
                                    <p:animScale>
                                      <p:cBhvr>
                                        <p:cTn id="218" dur="1250" fill="hold"/>
                                        <p:tgtEl>
                                          <p:spTgt spid="24"/>
                                        </p:tgtEl>
                                      </p:cBhvr>
                                      <p:by x="10000" y="10000"/>
                                    </p:animScale>
                                  </p:childTnLst>
                                </p:cTn>
                              </p:par>
                              <p:par>
                                <p:cTn id="219" presetID="9" presetClass="exit" presetSubtype="0" fill="hold" grpId="2" nodeType="withEffect">
                                  <p:stCondLst>
                                    <p:cond delay="900"/>
                                  </p:stCondLst>
                                  <p:childTnLst>
                                    <p:animEffect transition="out" filter="dissolve">
                                      <p:cBhvr>
                                        <p:cTn id="220" dur="1250"/>
                                        <p:tgtEl>
                                          <p:spTgt spid="24"/>
                                        </p:tgtEl>
                                      </p:cBhvr>
                                    </p:animEffect>
                                    <p:set>
                                      <p:cBhvr>
                                        <p:cTn id="221" dur="1" fill="hold">
                                          <p:stCondLst>
                                            <p:cond delay="1249"/>
                                          </p:stCondLst>
                                        </p:cTn>
                                        <p:tgtEl>
                                          <p:spTgt spid="24"/>
                                        </p:tgtEl>
                                        <p:attrNameLst>
                                          <p:attrName>style.visibility</p:attrName>
                                        </p:attrNameLst>
                                      </p:cBhvr>
                                      <p:to>
                                        <p:strVal val="hidden"/>
                                      </p:to>
                                    </p:set>
                                  </p:childTnLst>
                                </p:cTn>
                              </p:par>
                              <p:par>
                                <p:cTn id="222" presetID="10" presetClass="exit" presetSubtype="0" fill="hold" grpId="3" nodeType="withEffect">
                                  <p:stCondLst>
                                    <p:cond delay="900"/>
                                  </p:stCondLst>
                                  <p:childTnLst>
                                    <p:animEffect transition="out" filter="fade">
                                      <p:cBhvr>
                                        <p:cTn id="223" dur="1250"/>
                                        <p:tgtEl>
                                          <p:spTgt spid="24"/>
                                        </p:tgtEl>
                                      </p:cBhvr>
                                    </p:animEffect>
                                    <p:set>
                                      <p:cBhvr>
                                        <p:cTn id="224" dur="1" fill="hold">
                                          <p:stCondLst>
                                            <p:cond delay="1249"/>
                                          </p:stCondLst>
                                        </p:cTn>
                                        <p:tgtEl>
                                          <p:spTgt spid="24"/>
                                        </p:tgtEl>
                                        <p:attrNameLst>
                                          <p:attrName>style.visibility</p:attrName>
                                        </p:attrNameLst>
                                      </p:cBhvr>
                                      <p:to>
                                        <p:strVal val="hidden"/>
                                      </p:to>
                                    </p:set>
                                  </p:childTnLst>
                                </p:cTn>
                              </p:par>
                              <p:par>
                                <p:cTn id="225" presetID="42" presetClass="path" presetSubtype="0" accel="50000" decel="50000" fill="hold" grpId="4" nodeType="withEffect">
                                  <p:stCondLst>
                                    <p:cond delay="900"/>
                                  </p:stCondLst>
                                  <p:childTnLst>
                                    <p:animMotion origin="layout" path="M 4.72222E-6 4.81481E-6 L -0.38559 0.28726 " pathEditMode="relative" rAng="0" ptsTypes="AA">
                                      <p:cBhvr>
                                        <p:cTn id="226" dur="1250" fill="hold"/>
                                        <p:tgtEl>
                                          <p:spTgt spid="24"/>
                                        </p:tgtEl>
                                        <p:attrNameLst>
                                          <p:attrName>ppt_x</p:attrName>
                                          <p:attrName>ppt_y</p:attrName>
                                        </p:attrNameLst>
                                      </p:cBhvr>
                                      <p:rCtr x="-19288" y="14352"/>
                                    </p:animMotion>
                                  </p:childTnLst>
                                </p:cTn>
                              </p:par>
                              <p:par>
                                <p:cTn id="227" presetID="10" presetClass="entr" presetSubtype="0" fill="hold" grpId="0" nodeType="withEffect">
                                  <p:stCondLst>
                                    <p:cond delay="1000"/>
                                  </p:stCondLst>
                                  <p:childTnLst>
                                    <p:set>
                                      <p:cBhvr>
                                        <p:cTn id="228" dur="1" fill="hold">
                                          <p:stCondLst>
                                            <p:cond delay="0"/>
                                          </p:stCondLst>
                                        </p:cTn>
                                        <p:tgtEl>
                                          <p:spTgt spid="25"/>
                                        </p:tgtEl>
                                        <p:attrNameLst>
                                          <p:attrName>style.visibility</p:attrName>
                                        </p:attrNameLst>
                                      </p:cBhvr>
                                      <p:to>
                                        <p:strVal val="visible"/>
                                      </p:to>
                                    </p:set>
                                    <p:animEffect transition="in" filter="fade">
                                      <p:cBhvr>
                                        <p:cTn id="229" dur="1250"/>
                                        <p:tgtEl>
                                          <p:spTgt spid="25"/>
                                        </p:tgtEl>
                                      </p:cBhvr>
                                    </p:animEffect>
                                  </p:childTnLst>
                                </p:cTn>
                              </p:par>
                              <p:par>
                                <p:cTn id="230" presetID="6" presetClass="emph" presetSubtype="0" fill="hold" grpId="1" nodeType="withEffect">
                                  <p:stCondLst>
                                    <p:cond delay="1000"/>
                                  </p:stCondLst>
                                  <p:childTnLst>
                                    <p:animScale>
                                      <p:cBhvr>
                                        <p:cTn id="231" dur="1250" fill="hold"/>
                                        <p:tgtEl>
                                          <p:spTgt spid="25"/>
                                        </p:tgtEl>
                                      </p:cBhvr>
                                      <p:by x="10000" y="10000"/>
                                    </p:animScale>
                                  </p:childTnLst>
                                </p:cTn>
                              </p:par>
                              <p:par>
                                <p:cTn id="232" presetID="9" presetClass="exit" presetSubtype="0" fill="hold" grpId="2" nodeType="withEffect">
                                  <p:stCondLst>
                                    <p:cond delay="1000"/>
                                  </p:stCondLst>
                                  <p:childTnLst>
                                    <p:animEffect transition="out" filter="dissolve">
                                      <p:cBhvr>
                                        <p:cTn id="233" dur="1250"/>
                                        <p:tgtEl>
                                          <p:spTgt spid="25"/>
                                        </p:tgtEl>
                                      </p:cBhvr>
                                    </p:animEffect>
                                    <p:set>
                                      <p:cBhvr>
                                        <p:cTn id="234" dur="1" fill="hold">
                                          <p:stCondLst>
                                            <p:cond delay="1249"/>
                                          </p:stCondLst>
                                        </p:cTn>
                                        <p:tgtEl>
                                          <p:spTgt spid="25"/>
                                        </p:tgtEl>
                                        <p:attrNameLst>
                                          <p:attrName>style.visibility</p:attrName>
                                        </p:attrNameLst>
                                      </p:cBhvr>
                                      <p:to>
                                        <p:strVal val="hidden"/>
                                      </p:to>
                                    </p:set>
                                  </p:childTnLst>
                                </p:cTn>
                              </p:par>
                              <p:par>
                                <p:cTn id="235" presetID="10" presetClass="exit" presetSubtype="0" fill="hold" grpId="3" nodeType="withEffect">
                                  <p:stCondLst>
                                    <p:cond delay="1000"/>
                                  </p:stCondLst>
                                  <p:childTnLst>
                                    <p:animEffect transition="out" filter="fade">
                                      <p:cBhvr>
                                        <p:cTn id="236" dur="1250"/>
                                        <p:tgtEl>
                                          <p:spTgt spid="25"/>
                                        </p:tgtEl>
                                      </p:cBhvr>
                                    </p:animEffect>
                                    <p:set>
                                      <p:cBhvr>
                                        <p:cTn id="237" dur="1" fill="hold">
                                          <p:stCondLst>
                                            <p:cond delay="1249"/>
                                          </p:stCondLst>
                                        </p:cTn>
                                        <p:tgtEl>
                                          <p:spTgt spid="25"/>
                                        </p:tgtEl>
                                        <p:attrNameLst>
                                          <p:attrName>style.visibility</p:attrName>
                                        </p:attrNameLst>
                                      </p:cBhvr>
                                      <p:to>
                                        <p:strVal val="hidden"/>
                                      </p:to>
                                    </p:set>
                                  </p:childTnLst>
                                </p:cTn>
                              </p:par>
                              <p:par>
                                <p:cTn id="238" presetID="42" presetClass="path" presetSubtype="0" accel="50000" decel="50000" fill="hold" grpId="4" nodeType="withEffect">
                                  <p:stCondLst>
                                    <p:cond delay="1000"/>
                                  </p:stCondLst>
                                  <p:childTnLst>
                                    <p:animMotion origin="layout" path="M 4.72222E-6 4.81481E-6 L -0.38646 0.28796 " pathEditMode="relative" rAng="0" ptsTypes="AA">
                                      <p:cBhvr>
                                        <p:cTn id="239" dur="1250" fill="hold"/>
                                        <p:tgtEl>
                                          <p:spTgt spid="25"/>
                                        </p:tgtEl>
                                        <p:attrNameLst>
                                          <p:attrName>ppt_x</p:attrName>
                                          <p:attrName>ppt_y</p:attrName>
                                        </p:attrNameLst>
                                      </p:cBhvr>
                                      <p:rCtr x="-19323" y="14398"/>
                                    </p:animMotion>
                                  </p:childTnLst>
                                </p:cTn>
                              </p:par>
                              <p:par>
                                <p:cTn id="240" presetID="10" presetClass="entr" presetSubtype="0" fill="hold" grpId="0" nodeType="withEffect">
                                  <p:stCondLst>
                                    <p:cond delay="1100"/>
                                  </p:stCondLst>
                                  <p:childTnLst>
                                    <p:set>
                                      <p:cBhvr>
                                        <p:cTn id="241" dur="1" fill="hold">
                                          <p:stCondLst>
                                            <p:cond delay="0"/>
                                          </p:stCondLst>
                                        </p:cTn>
                                        <p:tgtEl>
                                          <p:spTgt spid="26"/>
                                        </p:tgtEl>
                                        <p:attrNameLst>
                                          <p:attrName>style.visibility</p:attrName>
                                        </p:attrNameLst>
                                      </p:cBhvr>
                                      <p:to>
                                        <p:strVal val="visible"/>
                                      </p:to>
                                    </p:set>
                                    <p:animEffect transition="in" filter="fade">
                                      <p:cBhvr>
                                        <p:cTn id="242" dur="1250"/>
                                        <p:tgtEl>
                                          <p:spTgt spid="26"/>
                                        </p:tgtEl>
                                      </p:cBhvr>
                                    </p:animEffect>
                                  </p:childTnLst>
                                </p:cTn>
                              </p:par>
                              <p:par>
                                <p:cTn id="243" presetID="6" presetClass="emph" presetSubtype="0" fill="hold" grpId="1" nodeType="withEffect">
                                  <p:stCondLst>
                                    <p:cond delay="1100"/>
                                  </p:stCondLst>
                                  <p:childTnLst>
                                    <p:animScale>
                                      <p:cBhvr>
                                        <p:cTn id="244" dur="1250" fill="hold"/>
                                        <p:tgtEl>
                                          <p:spTgt spid="26"/>
                                        </p:tgtEl>
                                      </p:cBhvr>
                                      <p:by x="10000" y="10000"/>
                                    </p:animScale>
                                  </p:childTnLst>
                                </p:cTn>
                              </p:par>
                              <p:par>
                                <p:cTn id="245" presetID="9" presetClass="exit" presetSubtype="0" fill="hold" grpId="2" nodeType="withEffect">
                                  <p:stCondLst>
                                    <p:cond delay="1100"/>
                                  </p:stCondLst>
                                  <p:childTnLst>
                                    <p:animEffect transition="out" filter="dissolve">
                                      <p:cBhvr>
                                        <p:cTn id="246" dur="1250"/>
                                        <p:tgtEl>
                                          <p:spTgt spid="26"/>
                                        </p:tgtEl>
                                      </p:cBhvr>
                                    </p:animEffect>
                                    <p:set>
                                      <p:cBhvr>
                                        <p:cTn id="247" dur="1" fill="hold">
                                          <p:stCondLst>
                                            <p:cond delay="1249"/>
                                          </p:stCondLst>
                                        </p:cTn>
                                        <p:tgtEl>
                                          <p:spTgt spid="26"/>
                                        </p:tgtEl>
                                        <p:attrNameLst>
                                          <p:attrName>style.visibility</p:attrName>
                                        </p:attrNameLst>
                                      </p:cBhvr>
                                      <p:to>
                                        <p:strVal val="hidden"/>
                                      </p:to>
                                    </p:set>
                                  </p:childTnLst>
                                </p:cTn>
                              </p:par>
                              <p:par>
                                <p:cTn id="248" presetID="10" presetClass="exit" presetSubtype="0" fill="hold" grpId="3" nodeType="withEffect">
                                  <p:stCondLst>
                                    <p:cond delay="1100"/>
                                  </p:stCondLst>
                                  <p:childTnLst>
                                    <p:animEffect transition="out" filter="fade">
                                      <p:cBhvr>
                                        <p:cTn id="249" dur="1250"/>
                                        <p:tgtEl>
                                          <p:spTgt spid="26"/>
                                        </p:tgtEl>
                                      </p:cBhvr>
                                    </p:animEffect>
                                    <p:set>
                                      <p:cBhvr>
                                        <p:cTn id="250" dur="1" fill="hold">
                                          <p:stCondLst>
                                            <p:cond delay="1249"/>
                                          </p:stCondLst>
                                        </p:cTn>
                                        <p:tgtEl>
                                          <p:spTgt spid="26"/>
                                        </p:tgtEl>
                                        <p:attrNameLst>
                                          <p:attrName>style.visibility</p:attrName>
                                        </p:attrNameLst>
                                      </p:cBhvr>
                                      <p:to>
                                        <p:strVal val="hidden"/>
                                      </p:to>
                                    </p:set>
                                  </p:childTnLst>
                                </p:cTn>
                              </p:par>
                              <p:par>
                                <p:cTn id="251" presetID="42" presetClass="path" presetSubtype="0" accel="50000" decel="50000" fill="hold" grpId="4" nodeType="withEffect">
                                  <p:stCondLst>
                                    <p:cond delay="1100"/>
                                  </p:stCondLst>
                                  <p:childTnLst>
                                    <p:animMotion origin="layout" path="M 4.72222E-6 4.81481E-6 L -0.38681 0.28842 " pathEditMode="relative" rAng="0" ptsTypes="AA">
                                      <p:cBhvr>
                                        <p:cTn id="252" dur="1250" fill="hold"/>
                                        <p:tgtEl>
                                          <p:spTgt spid="26"/>
                                        </p:tgtEl>
                                        <p:attrNameLst>
                                          <p:attrName>ppt_x</p:attrName>
                                          <p:attrName>ppt_y</p:attrName>
                                        </p:attrNameLst>
                                      </p:cBhvr>
                                      <p:rCtr x="-19340" y="144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1" grpId="2"/>
      <p:bldP spid="12" grpId="0"/>
      <p:bldP spid="12" grpId="1"/>
      <p:bldP spid="12" grpId="2"/>
      <p:bldP spid="10" grpId="0"/>
      <p:bldP spid="10" grpId="1"/>
      <p:bldP spid="3074" grpId="0"/>
      <p:bldP spid="3074" grpId="1"/>
      <p:bldP spid="2" grpId="0"/>
      <p:bldP spid="2" grpId="1"/>
      <p:bldP spid="2" grpId="2"/>
      <p:bldP spid="4" grpId="0"/>
      <p:bldP spid="4" grpId="1"/>
      <p:bldP spid="4" grpId="2"/>
      <p:bldP spid="5" grpId="0"/>
      <p:bldP spid="5" grpId="1"/>
      <p:bldP spid="5" grpId="2"/>
      <p:bldP spid="6" grpId="0"/>
      <p:bldP spid="6" grpId="1"/>
      <p:bldP spid="6" grpId="2"/>
      <p:bldP spid="8" grpId="0"/>
      <p:bldP spid="8" grpId="1"/>
      <p:bldP spid="8" grpId="2"/>
      <p:bldP spid="9" grpId="0"/>
      <p:bldP spid="9" grpId="1"/>
      <p:bldP spid="9" grpId="2"/>
      <p:bldP spid="13" grpId="0"/>
      <p:bldP spid="14" grpId="0" animBg="1"/>
      <p:bldP spid="14" grpId="1" animBg="1"/>
      <p:bldP spid="15" grpId="0"/>
      <p:bldP spid="15" grpId="1"/>
      <p:bldP spid="16" grpId="0"/>
      <p:bldP spid="16" grpId="1"/>
      <p:bldP spid="17" grpId="0"/>
      <p:bldP spid="17" grpId="1"/>
      <p:bldP spid="18" grpId="0"/>
      <p:bldP spid="18" grpId="1"/>
      <p:bldP spid="18" grpId="2"/>
      <p:bldP spid="7" grpId="0"/>
      <p:bldP spid="7" grpId="1"/>
      <p:bldP spid="7" grpId="2"/>
      <p:bldP spid="7" grpId="3"/>
      <p:bldP spid="7" grpId="4"/>
      <p:bldP spid="7" grpId="6"/>
      <p:bldP spid="19" grpId="0"/>
      <p:bldP spid="19" grpId="1"/>
      <p:bldP spid="19" grpId="2"/>
      <p:bldP spid="19" grpId="3"/>
      <p:bldP spid="19" grpId="4"/>
      <p:bldP spid="20" grpId="0"/>
      <p:bldP spid="20" grpId="1"/>
      <p:bldP spid="20" grpId="2"/>
      <p:bldP spid="20" grpId="3"/>
      <p:bldP spid="20" grpId="4"/>
      <p:bldP spid="21" grpId="0"/>
      <p:bldP spid="21" grpId="1"/>
      <p:bldP spid="21" grpId="2"/>
      <p:bldP spid="21" grpId="3"/>
      <p:bldP spid="21" grpId="4"/>
      <p:bldP spid="22" grpId="0"/>
      <p:bldP spid="22" grpId="1"/>
      <p:bldP spid="22" grpId="2"/>
      <p:bldP spid="22" grpId="3"/>
      <p:bldP spid="22" grpId="4"/>
      <p:bldP spid="23" grpId="0"/>
      <p:bldP spid="23" grpId="1"/>
      <p:bldP spid="23" grpId="2"/>
      <p:bldP spid="23" grpId="3"/>
      <p:bldP spid="23" grpId="4"/>
      <p:bldP spid="24" grpId="0"/>
      <p:bldP spid="24" grpId="1"/>
      <p:bldP spid="24" grpId="2"/>
      <p:bldP spid="24" grpId="3"/>
      <p:bldP spid="24" grpId="4"/>
      <p:bldP spid="25" grpId="0"/>
      <p:bldP spid="25" grpId="1"/>
      <p:bldP spid="25" grpId="2"/>
      <p:bldP spid="25" grpId="3"/>
      <p:bldP spid="25" grpId="4"/>
      <p:bldP spid="26" grpId="0"/>
      <p:bldP spid="26" grpId="1"/>
      <p:bldP spid="26" grpId="2"/>
      <p:bldP spid="26" grpId="3"/>
      <p:bldP spid="26" grpId="4"/>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44" name="Picture 6">
            <a:extLst>
              <a:ext uri="{FF2B5EF4-FFF2-40B4-BE49-F238E27FC236}">
                <a16:creationId xmlns:a16="http://schemas.microsoft.com/office/drawing/2014/main" id="{E581E630-140F-998C-EB37-27C57A58CF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46" name="!!Picture">
            <a:extLst>
              <a:ext uri="{FF2B5EF4-FFF2-40B4-BE49-F238E27FC236}">
                <a16:creationId xmlns:a16="http://schemas.microsoft.com/office/drawing/2014/main" id="{71B3376F-5422-924A-A932-B698000B0275}"/>
              </a:ext>
            </a:extLst>
          </p:cNvPr>
          <p:cNvPicPr>
            <a:picLocks noChangeAspect="1"/>
          </p:cNvPicPr>
          <p:nvPr/>
        </p:nvPicPr>
        <p:blipFill>
          <a:blip r:embed="rId4"/>
          <a:stretch>
            <a:fillRect/>
          </a:stretch>
        </p:blipFill>
        <p:spPr>
          <a:xfrm>
            <a:off x="121534" y="316722"/>
            <a:ext cx="8900931" cy="6224555"/>
          </a:xfrm>
          <a:prstGeom prst="rect">
            <a:avLst/>
          </a:prstGeom>
        </p:spPr>
      </p:pic>
      <p:sp>
        <p:nvSpPr>
          <p:cNvPr id="21" name="Final">
            <a:extLst>
              <a:ext uri="{FF2B5EF4-FFF2-40B4-BE49-F238E27FC236}">
                <a16:creationId xmlns:a16="http://schemas.microsoft.com/office/drawing/2014/main" id="{65C3547E-A958-7D04-44F5-374867AD6DC8}"/>
              </a:ext>
            </a:extLst>
          </p:cNvPr>
          <p:cNvSpPr txBox="1">
            <a:spLocks noChangeArrowheads="1"/>
          </p:cNvSpPr>
          <p:nvPr/>
        </p:nvSpPr>
        <p:spPr bwMode="auto">
          <a:xfrm>
            <a:off x="123444" y="314012"/>
            <a:ext cx="8897112" cy="6229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3175" cmpd="sng">
                  <a:solidFill>
                    <a:srgbClr val="FFFFFF"/>
                  </a:solidFill>
                  <a:prstDash val="solid"/>
                  <a:miter lim="800000"/>
                </a:ln>
                <a:solidFill>
                  <a:srgbClr val="FF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the LORD</a:t>
            </a:r>
            <a:br>
              <a:rPr kumimoji="0" lang="en-US" altLang="en-US" sz="35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35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created the heavens and stretched them out spread forth earth &amp; that comes from it</a:t>
            </a:r>
            <a:br>
              <a:rPr kumimoji="0" lang="en-US" altLang="en-US" sz="35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br>
              <a:rPr kumimoji="0" lang="en-US" altLang="en-US" sz="35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35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500" b="1" i="0"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gives breath to the people on it</a:t>
            </a:r>
            <a:br>
              <a:rPr kumimoji="0" lang="en-US" altLang="en-US" sz="3500" b="1" i="0"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3500" b="1" i="0"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spirit to those who walk on it: </a:t>
            </a:r>
            <a:br>
              <a:rPr kumimoji="0" lang="en-US" altLang="en-US" sz="35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br>
              <a:rPr kumimoji="0" lang="en-US" altLang="en-US" sz="35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3500" b="1" i="0"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the LORD, have called You in righteousness</a:t>
            </a:r>
            <a:br>
              <a:rPr kumimoji="0" lang="en-US" altLang="en-US" sz="3500" b="1" i="0"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3500" b="1" i="0"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As a light to open blind eyes</a:t>
            </a:r>
            <a:br>
              <a:rPr kumimoji="0" lang="en-US" altLang="en-US" sz="35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br>
              <a:rPr kumimoji="0" lang="en-US" altLang="en-US" sz="35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br>
            <a:r>
              <a:rPr kumimoji="0" lang="en-US" altLang="en-US" sz="3500" b="1" i="0"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bring out Those who sit in darkness</a:t>
            </a:r>
            <a:endParaRPr kumimoji="0" lang="en-US" altLang="en-US" sz="3200" b="1" i="1" u="none" strike="noStrike" kern="0" cap="none" spc="0" normalizeH="0" baseline="0" noProof="0" dirty="0">
              <a:ln w="3175" cmpd="sng">
                <a:solidFill>
                  <a:srgbClr val="FFFFFF"/>
                </a:solidFill>
                <a:prstDash val="solid"/>
                <a:miter lim="800000"/>
              </a:ln>
              <a:solidFill>
                <a:srgbClr val="C0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 name="Main">
            <a:extLst>
              <a:ext uri="{FF2B5EF4-FFF2-40B4-BE49-F238E27FC236}">
                <a16:creationId xmlns:a16="http://schemas.microsoft.com/office/drawing/2014/main" id="{73D04A27-7B98-AD68-38ED-12DE7623247D}"/>
              </a:ext>
            </a:extLst>
          </p:cNvPr>
          <p:cNvSpPr>
            <a:spLocks noGrp="1" noChangeArrowheads="1"/>
          </p:cNvSpPr>
          <p:nvPr>
            <p:ph type="title"/>
          </p:nvPr>
        </p:nvSpPr>
        <p:spPr>
          <a:xfrm>
            <a:off x="246888" y="314012"/>
            <a:ext cx="8650224" cy="6229977"/>
          </a:xfrm>
        </p:spPr>
        <p:txBody>
          <a:bodyPr>
            <a:scene3d>
              <a:camera prst="orthographicFront"/>
              <a:lightRig rig="flat" dir="t"/>
            </a:scene3d>
            <a:sp3d extrusionH="57150" prstMaterial="plastic">
              <a:bevelT w="38100" h="38100"/>
            </a:sp3d>
          </a:bodyPr>
          <a:lstStyle/>
          <a:p>
            <a:pPr eaLnBrk="1" hangingPunct="1"/>
            <a:r>
              <a:rPr lang="en-US" altLang="en-US" sz="35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Thus says God the LORD, Who created the heavens and stretched them out, Who spread forth the earth and that which comes from it, Who gives breath to the people on it, And spirit to those who walk on it: "I, the LORD, have called You in righteousness, And will hold Your hand; I will keep You and give You as a covenant to the people, As a light to the Gentiles, To open blind eyes, To bring out prisoners from the prison, Those who sit in darkness from the prison house.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Isaiah 42:5-7</a:t>
            </a:r>
          </a:p>
        </p:txBody>
      </p:sp>
      <p:pic>
        <p:nvPicPr>
          <p:cNvPr id="45" name="!!PictureX">
            <a:extLst>
              <a:ext uri="{FF2B5EF4-FFF2-40B4-BE49-F238E27FC236}">
                <a16:creationId xmlns:a16="http://schemas.microsoft.com/office/drawing/2014/main" id="{2D27AF35-80D8-E582-DD8F-BAF7BA9075ED}"/>
              </a:ext>
            </a:extLst>
          </p:cNvPr>
          <p:cNvPicPr>
            <a:picLocks noChangeAspect="1"/>
          </p:cNvPicPr>
          <p:nvPr/>
        </p:nvPicPr>
        <p:blipFill>
          <a:blip r:embed="rId5"/>
          <a:stretch>
            <a:fillRect/>
          </a:stretch>
        </p:blipFill>
        <p:spPr>
          <a:xfrm>
            <a:off x="246513" y="240515"/>
            <a:ext cx="8650974" cy="6376969"/>
          </a:xfrm>
          <a:prstGeom prst="rect">
            <a:avLst/>
          </a:prstGeom>
        </p:spPr>
      </p:pic>
      <p:sp>
        <p:nvSpPr>
          <p:cNvPr id="2" name="Rectangle 2">
            <a:extLst>
              <a:ext uri="{FF2B5EF4-FFF2-40B4-BE49-F238E27FC236}">
                <a16:creationId xmlns:a16="http://schemas.microsoft.com/office/drawing/2014/main" id="{0331E3F7-B0FD-28F0-F5A3-D5A9D7C76CE0}"/>
              </a:ext>
            </a:extLst>
          </p:cNvPr>
          <p:cNvSpPr txBox="1">
            <a:spLocks noChangeArrowheads="1"/>
          </p:cNvSpPr>
          <p:nvPr/>
        </p:nvSpPr>
        <p:spPr bwMode="auto">
          <a:xfrm>
            <a:off x="2397511" y="123529"/>
            <a:ext cx="2886193" cy="778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the LORD</a:t>
            </a:r>
          </a:p>
        </p:txBody>
      </p:sp>
      <p:sp>
        <p:nvSpPr>
          <p:cNvPr id="3" name="Rectangle 2">
            <a:extLst>
              <a:ext uri="{FF2B5EF4-FFF2-40B4-BE49-F238E27FC236}">
                <a16:creationId xmlns:a16="http://schemas.microsoft.com/office/drawing/2014/main" id="{6C71EE55-9F2C-9C41-1B6E-27B7B7D75B0B}"/>
              </a:ext>
            </a:extLst>
          </p:cNvPr>
          <p:cNvSpPr txBox="1">
            <a:spLocks noChangeArrowheads="1"/>
          </p:cNvSpPr>
          <p:nvPr/>
        </p:nvSpPr>
        <p:spPr bwMode="auto">
          <a:xfrm>
            <a:off x="6155472" y="236674"/>
            <a:ext cx="2488855" cy="5566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created the</a:t>
            </a:r>
          </a:p>
        </p:txBody>
      </p:sp>
      <p:sp>
        <p:nvSpPr>
          <p:cNvPr id="5" name="Rectangle 2">
            <a:extLst>
              <a:ext uri="{FF2B5EF4-FFF2-40B4-BE49-F238E27FC236}">
                <a16:creationId xmlns:a16="http://schemas.microsoft.com/office/drawing/2014/main" id="{DC393170-9848-03EE-9DC5-8602314B038C}"/>
              </a:ext>
            </a:extLst>
          </p:cNvPr>
          <p:cNvSpPr txBox="1">
            <a:spLocks noChangeArrowheads="1"/>
          </p:cNvSpPr>
          <p:nvPr/>
        </p:nvSpPr>
        <p:spPr bwMode="auto">
          <a:xfrm>
            <a:off x="129915" y="786594"/>
            <a:ext cx="6438153" cy="522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heavens and stretched them out</a:t>
            </a:r>
          </a:p>
        </p:txBody>
      </p:sp>
      <p:sp>
        <p:nvSpPr>
          <p:cNvPr id="6" name="Rectangle 2">
            <a:extLst>
              <a:ext uri="{FF2B5EF4-FFF2-40B4-BE49-F238E27FC236}">
                <a16:creationId xmlns:a16="http://schemas.microsoft.com/office/drawing/2014/main" id="{59C8D599-CB92-3B4C-5533-A51567A2A965}"/>
              </a:ext>
            </a:extLst>
          </p:cNvPr>
          <p:cNvSpPr txBox="1">
            <a:spLocks noChangeArrowheads="1"/>
          </p:cNvSpPr>
          <p:nvPr/>
        </p:nvSpPr>
        <p:spPr bwMode="auto">
          <a:xfrm>
            <a:off x="7404410" y="775442"/>
            <a:ext cx="1519734" cy="5461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spread</a:t>
            </a:r>
          </a:p>
        </p:txBody>
      </p:sp>
      <p:sp>
        <p:nvSpPr>
          <p:cNvPr id="7" name="Rectangle 2">
            <a:extLst>
              <a:ext uri="{FF2B5EF4-FFF2-40B4-BE49-F238E27FC236}">
                <a16:creationId xmlns:a16="http://schemas.microsoft.com/office/drawing/2014/main" id="{A1B0CA9D-9516-EA1F-849B-A2E0030A852D}"/>
              </a:ext>
            </a:extLst>
          </p:cNvPr>
          <p:cNvSpPr txBox="1">
            <a:spLocks noChangeArrowheads="1"/>
          </p:cNvSpPr>
          <p:nvPr/>
        </p:nvSpPr>
        <p:spPr bwMode="auto">
          <a:xfrm>
            <a:off x="144965" y="1321852"/>
            <a:ext cx="1411513" cy="523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forth</a:t>
            </a:r>
          </a:p>
        </p:txBody>
      </p:sp>
      <p:sp>
        <p:nvSpPr>
          <p:cNvPr id="8" name="Rectangle 2">
            <a:extLst>
              <a:ext uri="{FF2B5EF4-FFF2-40B4-BE49-F238E27FC236}">
                <a16:creationId xmlns:a16="http://schemas.microsoft.com/office/drawing/2014/main" id="{29964CEB-3A42-29C8-B8A0-29160C2114B9}"/>
              </a:ext>
            </a:extLst>
          </p:cNvPr>
          <p:cNvSpPr txBox="1">
            <a:spLocks noChangeArrowheads="1"/>
          </p:cNvSpPr>
          <p:nvPr/>
        </p:nvSpPr>
        <p:spPr bwMode="auto">
          <a:xfrm>
            <a:off x="1951462" y="1310701"/>
            <a:ext cx="1358866" cy="5455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earth</a:t>
            </a:r>
          </a:p>
        </p:txBody>
      </p:sp>
      <p:sp>
        <p:nvSpPr>
          <p:cNvPr id="9" name="Rectangle 2">
            <a:extLst>
              <a:ext uri="{FF2B5EF4-FFF2-40B4-BE49-F238E27FC236}">
                <a16:creationId xmlns:a16="http://schemas.microsoft.com/office/drawing/2014/main" id="{9D5F507A-02B0-3526-1DE1-0C09DA9CDB74}"/>
              </a:ext>
            </a:extLst>
          </p:cNvPr>
          <p:cNvSpPr txBox="1">
            <a:spLocks noChangeArrowheads="1"/>
          </p:cNvSpPr>
          <p:nvPr/>
        </p:nvSpPr>
        <p:spPr bwMode="auto">
          <a:xfrm>
            <a:off x="3869472" y="1343025"/>
            <a:ext cx="1071621" cy="482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a:t>
            </a:r>
          </a:p>
        </p:txBody>
      </p:sp>
      <p:sp>
        <p:nvSpPr>
          <p:cNvPr id="10" name="Rectangle 2">
            <a:extLst>
              <a:ext uri="{FF2B5EF4-FFF2-40B4-BE49-F238E27FC236}">
                <a16:creationId xmlns:a16="http://schemas.microsoft.com/office/drawing/2014/main" id="{18D8BC58-A27D-0A6A-393A-DC8735AA19F4}"/>
              </a:ext>
            </a:extLst>
          </p:cNvPr>
          <p:cNvSpPr txBox="1">
            <a:spLocks noChangeArrowheads="1"/>
          </p:cNvSpPr>
          <p:nvPr/>
        </p:nvSpPr>
        <p:spPr bwMode="auto">
          <a:xfrm>
            <a:off x="5887844" y="1321852"/>
            <a:ext cx="2958851" cy="523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comes from it</a:t>
            </a:r>
          </a:p>
        </p:txBody>
      </p:sp>
      <p:sp>
        <p:nvSpPr>
          <p:cNvPr id="11" name="Rectangle 2">
            <a:extLst>
              <a:ext uri="{FF2B5EF4-FFF2-40B4-BE49-F238E27FC236}">
                <a16:creationId xmlns:a16="http://schemas.microsoft.com/office/drawing/2014/main" id="{13E0BA24-B04B-2DB6-0B2B-480951BEF9B6}"/>
              </a:ext>
            </a:extLst>
          </p:cNvPr>
          <p:cNvSpPr txBox="1">
            <a:spLocks noChangeArrowheads="1"/>
          </p:cNvSpPr>
          <p:nvPr/>
        </p:nvSpPr>
        <p:spPr bwMode="auto">
          <a:xfrm>
            <a:off x="502169" y="1852114"/>
            <a:ext cx="7180290" cy="523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gives breath to the people on it</a:t>
            </a:r>
          </a:p>
        </p:txBody>
      </p:sp>
      <p:sp>
        <p:nvSpPr>
          <p:cNvPr id="12" name="Rectangle 2">
            <a:extLst>
              <a:ext uri="{FF2B5EF4-FFF2-40B4-BE49-F238E27FC236}">
                <a16:creationId xmlns:a16="http://schemas.microsoft.com/office/drawing/2014/main" id="{33F06229-57DA-7A5B-7F17-C19A3EB89FCA}"/>
              </a:ext>
            </a:extLst>
          </p:cNvPr>
          <p:cNvSpPr txBox="1">
            <a:spLocks noChangeArrowheads="1"/>
          </p:cNvSpPr>
          <p:nvPr/>
        </p:nvSpPr>
        <p:spPr bwMode="auto">
          <a:xfrm>
            <a:off x="7485089" y="1845960"/>
            <a:ext cx="1154242" cy="539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a:t>
            </a:r>
          </a:p>
        </p:txBody>
      </p:sp>
      <p:sp>
        <p:nvSpPr>
          <p:cNvPr id="13" name="Rectangle 2">
            <a:extLst>
              <a:ext uri="{FF2B5EF4-FFF2-40B4-BE49-F238E27FC236}">
                <a16:creationId xmlns:a16="http://schemas.microsoft.com/office/drawing/2014/main" id="{F6D513D0-DDD6-9B30-E0AB-A35F5B2A1F6D}"/>
              </a:ext>
            </a:extLst>
          </p:cNvPr>
          <p:cNvSpPr txBox="1">
            <a:spLocks noChangeArrowheads="1"/>
          </p:cNvSpPr>
          <p:nvPr/>
        </p:nvSpPr>
        <p:spPr bwMode="auto">
          <a:xfrm>
            <a:off x="297869" y="2371725"/>
            <a:ext cx="6071975" cy="5574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spirit to those who walk on it:</a:t>
            </a:r>
          </a:p>
        </p:txBody>
      </p:sp>
      <p:sp>
        <p:nvSpPr>
          <p:cNvPr id="14" name="Rectangle 2">
            <a:extLst>
              <a:ext uri="{FF2B5EF4-FFF2-40B4-BE49-F238E27FC236}">
                <a16:creationId xmlns:a16="http://schemas.microsoft.com/office/drawing/2014/main" id="{DF9B38AC-B75D-3150-8888-0F0A712F6A75}"/>
              </a:ext>
            </a:extLst>
          </p:cNvPr>
          <p:cNvSpPr txBox="1">
            <a:spLocks noChangeArrowheads="1"/>
          </p:cNvSpPr>
          <p:nvPr/>
        </p:nvSpPr>
        <p:spPr bwMode="auto">
          <a:xfrm>
            <a:off x="6203430" y="2389871"/>
            <a:ext cx="2555821" cy="520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the LORD,</a:t>
            </a:r>
          </a:p>
        </p:txBody>
      </p:sp>
      <p:sp>
        <p:nvSpPr>
          <p:cNvPr id="15" name="Rectangle 2">
            <a:extLst>
              <a:ext uri="{FF2B5EF4-FFF2-40B4-BE49-F238E27FC236}">
                <a16:creationId xmlns:a16="http://schemas.microsoft.com/office/drawing/2014/main" id="{1BA006A3-C763-649C-F602-4FD5485CDB98}"/>
              </a:ext>
            </a:extLst>
          </p:cNvPr>
          <p:cNvSpPr txBox="1">
            <a:spLocks noChangeArrowheads="1"/>
          </p:cNvSpPr>
          <p:nvPr/>
        </p:nvSpPr>
        <p:spPr bwMode="auto">
          <a:xfrm>
            <a:off x="404734" y="2916476"/>
            <a:ext cx="6621059" cy="5337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have called You in righteousness</a:t>
            </a:r>
          </a:p>
        </p:txBody>
      </p:sp>
      <p:sp>
        <p:nvSpPr>
          <p:cNvPr id="16" name="Rectangle 2">
            <a:extLst>
              <a:ext uri="{FF2B5EF4-FFF2-40B4-BE49-F238E27FC236}">
                <a16:creationId xmlns:a16="http://schemas.microsoft.com/office/drawing/2014/main" id="{D4571915-3804-2B49-BB9B-0978EA41B495}"/>
              </a:ext>
            </a:extLst>
          </p:cNvPr>
          <p:cNvSpPr txBox="1">
            <a:spLocks noChangeArrowheads="1"/>
          </p:cNvSpPr>
          <p:nvPr/>
        </p:nvSpPr>
        <p:spPr bwMode="auto">
          <a:xfrm>
            <a:off x="5601325" y="3998145"/>
            <a:ext cx="2548327" cy="5039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As a light to</a:t>
            </a:r>
          </a:p>
        </p:txBody>
      </p:sp>
      <p:sp>
        <p:nvSpPr>
          <p:cNvPr id="17" name="Rectangle 2">
            <a:extLst>
              <a:ext uri="{FF2B5EF4-FFF2-40B4-BE49-F238E27FC236}">
                <a16:creationId xmlns:a16="http://schemas.microsoft.com/office/drawing/2014/main" id="{6006E1E7-5009-C136-6FD9-874A997A749F}"/>
              </a:ext>
            </a:extLst>
          </p:cNvPr>
          <p:cNvSpPr txBox="1">
            <a:spLocks noChangeArrowheads="1"/>
          </p:cNvSpPr>
          <p:nvPr/>
        </p:nvSpPr>
        <p:spPr bwMode="auto">
          <a:xfrm>
            <a:off x="2821257" y="4533404"/>
            <a:ext cx="3337201" cy="503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open blind eyes</a:t>
            </a:r>
          </a:p>
        </p:txBody>
      </p:sp>
      <p:sp>
        <p:nvSpPr>
          <p:cNvPr id="18" name="Rectangle 2">
            <a:extLst>
              <a:ext uri="{FF2B5EF4-FFF2-40B4-BE49-F238E27FC236}">
                <a16:creationId xmlns:a16="http://schemas.microsoft.com/office/drawing/2014/main" id="{B74CDDAF-DA18-B514-515B-202C1854382C}"/>
              </a:ext>
            </a:extLst>
          </p:cNvPr>
          <p:cNvSpPr txBox="1">
            <a:spLocks noChangeArrowheads="1"/>
          </p:cNvSpPr>
          <p:nvPr/>
        </p:nvSpPr>
        <p:spPr bwMode="auto">
          <a:xfrm>
            <a:off x="5833672" y="4522252"/>
            <a:ext cx="2898098" cy="523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bring out</a:t>
            </a:r>
          </a:p>
        </p:txBody>
      </p:sp>
      <p:sp>
        <p:nvSpPr>
          <p:cNvPr id="19" name="Rectangle 2">
            <a:extLst>
              <a:ext uri="{FF2B5EF4-FFF2-40B4-BE49-F238E27FC236}">
                <a16:creationId xmlns:a16="http://schemas.microsoft.com/office/drawing/2014/main" id="{DD69778F-B0A8-1D3B-C7AD-966C6FAA16E8}"/>
              </a:ext>
            </a:extLst>
          </p:cNvPr>
          <p:cNvSpPr txBox="1">
            <a:spLocks noChangeArrowheads="1"/>
          </p:cNvSpPr>
          <p:nvPr/>
        </p:nvSpPr>
        <p:spPr bwMode="auto">
          <a:xfrm>
            <a:off x="5346492" y="5041693"/>
            <a:ext cx="3371788" cy="550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Those who sit in</a:t>
            </a:r>
          </a:p>
        </p:txBody>
      </p:sp>
      <p:sp>
        <p:nvSpPr>
          <p:cNvPr id="20" name="Rectangle 2">
            <a:extLst>
              <a:ext uri="{FF2B5EF4-FFF2-40B4-BE49-F238E27FC236}">
                <a16:creationId xmlns:a16="http://schemas.microsoft.com/office/drawing/2014/main" id="{17DAA65C-AB31-9F14-5DAF-95AF28E2C8B9}"/>
              </a:ext>
            </a:extLst>
          </p:cNvPr>
          <p:cNvSpPr txBox="1">
            <a:spLocks noChangeArrowheads="1"/>
          </p:cNvSpPr>
          <p:nvPr/>
        </p:nvSpPr>
        <p:spPr bwMode="auto">
          <a:xfrm>
            <a:off x="1382750" y="5592769"/>
            <a:ext cx="2064987" cy="523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darkness</a:t>
            </a:r>
          </a:p>
        </p:txBody>
      </p:sp>
      <p:sp>
        <p:nvSpPr>
          <p:cNvPr id="22" name="Rectangle 2">
            <a:extLst>
              <a:ext uri="{FF2B5EF4-FFF2-40B4-BE49-F238E27FC236}">
                <a16:creationId xmlns:a16="http://schemas.microsoft.com/office/drawing/2014/main" id="{659676B2-7790-2FDD-A06A-89910476BA1E}"/>
              </a:ext>
            </a:extLst>
          </p:cNvPr>
          <p:cNvSpPr txBox="1">
            <a:spLocks noChangeArrowheads="1"/>
          </p:cNvSpPr>
          <p:nvPr/>
        </p:nvSpPr>
        <p:spPr bwMode="auto">
          <a:xfrm>
            <a:off x="4926534" y="5208270"/>
            <a:ext cx="572566" cy="699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1200" cap="none" spc="0" normalizeH="0" baseline="0" noProof="0"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3500" b="1" i="1" u="none" strike="noStrike" kern="0" cap="none" spc="0" normalizeH="0" baseline="0" noProof="0"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3" name="Rectangle 2">
            <a:extLst>
              <a:ext uri="{FF2B5EF4-FFF2-40B4-BE49-F238E27FC236}">
                <a16:creationId xmlns:a16="http://schemas.microsoft.com/office/drawing/2014/main" id="{59B046F4-7DA0-60E2-1D79-4E7A05E7648C}"/>
              </a:ext>
            </a:extLst>
          </p:cNvPr>
          <p:cNvSpPr txBox="1">
            <a:spLocks noChangeArrowheads="1"/>
          </p:cNvSpPr>
          <p:nvPr/>
        </p:nvSpPr>
        <p:spPr bwMode="auto">
          <a:xfrm>
            <a:off x="1977594" y="3644900"/>
            <a:ext cx="651306" cy="7010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1200" cap="none" spc="0" normalizeH="0" baseline="0" noProof="0" dirty="0">
                <a:ln w="17780" cmpd="sng">
                  <a:solidFill>
                    <a:srgbClr val="FFFFFF"/>
                  </a:solidFill>
                  <a:prstDash val="solid"/>
                  <a:miter lim="800000"/>
                </a:ln>
                <a:solidFill>
                  <a:srgbClr val="FF990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3500" b="1" i="1" u="none" strike="noStrike" kern="0" cap="none" spc="0" normalizeH="0" baseline="0" noProof="0" dirty="0">
              <a:ln w="17780" cmpd="sng">
                <a:solidFill>
                  <a:srgbClr val="FFFFFF"/>
                </a:solidFill>
                <a:prstDash val="solid"/>
                <a:miter lim="800000"/>
              </a:ln>
              <a:solidFill>
                <a:srgbClr val="FF990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4" name="Rectangle 2">
            <a:extLst>
              <a:ext uri="{FF2B5EF4-FFF2-40B4-BE49-F238E27FC236}">
                <a16:creationId xmlns:a16="http://schemas.microsoft.com/office/drawing/2014/main" id="{C49BE8DD-DF7B-946F-D0D8-287591045429}"/>
              </a:ext>
            </a:extLst>
          </p:cNvPr>
          <p:cNvSpPr txBox="1">
            <a:spLocks noChangeArrowheads="1"/>
          </p:cNvSpPr>
          <p:nvPr/>
        </p:nvSpPr>
        <p:spPr bwMode="auto">
          <a:xfrm>
            <a:off x="3517900" y="2057400"/>
            <a:ext cx="542520" cy="6481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1200" cap="none" spc="0" normalizeH="0" baseline="0" noProof="0"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3500" b="1" i="1" u="none" strike="noStrike" kern="0" cap="none" spc="0" normalizeH="0" baseline="0" noProof="0" dirty="0">
              <a:ln w="17780" cmpd="sng">
                <a:solidFill>
                  <a:srgbClr val="FFFFFF"/>
                </a:solidFill>
                <a:prstDash val="solid"/>
                <a:miter lim="800000"/>
              </a:ln>
              <a:solidFill>
                <a:srgbClr val="00FF0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5" name="Rectangle 2">
            <a:extLst>
              <a:ext uri="{FF2B5EF4-FFF2-40B4-BE49-F238E27FC236}">
                <a16:creationId xmlns:a16="http://schemas.microsoft.com/office/drawing/2014/main" id="{EF90A84C-C613-32CA-DCD6-49D05D2975FE}"/>
              </a:ext>
            </a:extLst>
          </p:cNvPr>
          <p:cNvSpPr txBox="1">
            <a:spLocks noChangeArrowheads="1"/>
          </p:cNvSpPr>
          <p:nvPr/>
        </p:nvSpPr>
        <p:spPr bwMode="auto">
          <a:xfrm>
            <a:off x="8326002" y="1485900"/>
            <a:ext cx="640198" cy="66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1200" cap="none" spc="0" normalizeH="0" baseline="0" noProof="0" dirty="0">
                <a:ln w="17780" cmpd="sng">
                  <a:solidFill>
                    <a:srgbClr val="FFFFFF"/>
                  </a:solidFill>
                  <a:prstDash val="solid"/>
                  <a:miter lim="800000"/>
                </a:ln>
                <a:solidFill>
                  <a:srgbClr val="00FFFF"/>
                </a:solidFill>
                <a:effectLst>
                  <a:glow rad="381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3500" b="1" i="1" u="none" strike="noStrike" kern="0" cap="none" spc="0" normalizeH="0" baseline="0" noProof="0" dirty="0">
              <a:ln w="17780" cmpd="sng">
                <a:solidFill>
                  <a:srgbClr val="FFFFFF"/>
                </a:solidFill>
                <a:prstDash val="solid"/>
                <a:miter lim="800000"/>
              </a:ln>
              <a:solidFill>
                <a:srgbClr val="00FFFF"/>
              </a:solidFill>
              <a:effectLst>
                <a:glow rad="381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6" name="Rectangle 2">
            <a:extLst>
              <a:ext uri="{FF2B5EF4-FFF2-40B4-BE49-F238E27FC236}">
                <a16:creationId xmlns:a16="http://schemas.microsoft.com/office/drawing/2014/main" id="{6615FB83-91EA-E52E-2990-1DB72D9FC7FC}"/>
              </a:ext>
            </a:extLst>
          </p:cNvPr>
          <p:cNvSpPr txBox="1">
            <a:spLocks noChangeArrowheads="1"/>
          </p:cNvSpPr>
          <p:nvPr/>
        </p:nvSpPr>
        <p:spPr bwMode="auto">
          <a:xfrm>
            <a:off x="215900" y="1536700"/>
            <a:ext cx="575338" cy="61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1200" cap="none" spc="0" normalizeH="0" baseline="0" noProof="0" dirty="0">
                <a:ln w="17780" cmpd="sng">
                  <a:solidFill>
                    <a:srgbClr val="FFFFFF"/>
                  </a:solidFill>
                  <a:prstDash val="solid"/>
                  <a:miter lim="800000"/>
                </a:ln>
                <a:solidFill>
                  <a:srgbClr val="00FFFF"/>
                </a:solidFill>
                <a:effectLst>
                  <a:glow rad="381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3500" b="1" i="1" u="none" strike="noStrike" kern="0" cap="none" spc="0" normalizeH="0" baseline="0" noProof="0" dirty="0">
              <a:ln w="17780" cmpd="sng">
                <a:solidFill>
                  <a:srgbClr val="FFFFFF"/>
                </a:solidFill>
                <a:prstDash val="solid"/>
                <a:miter lim="800000"/>
              </a:ln>
              <a:solidFill>
                <a:srgbClr val="00FFFF"/>
              </a:solidFill>
              <a:effectLst>
                <a:glow rad="381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7" name="Rectangle 2">
            <a:extLst>
              <a:ext uri="{FF2B5EF4-FFF2-40B4-BE49-F238E27FC236}">
                <a16:creationId xmlns:a16="http://schemas.microsoft.com/office/drawing/2014/main" id="{FBF2A734-57F8-73ED-805C-63BFEFD41387}"/>
              </a:ext>
            </a:extLst>
          </p:cNvPr>
          <p:cNvSpPr txBox="1">
            <a:spLocks noChangeArrowheads="1"/>
          </p:cNvSpPr>
          <p:nvPr/>
        </p:nvSpPr>
        <p:spPr bwMode="auto">
          <a:xfrm>
            <a:off x="3603194" y="5207000"/>
            <a:ext cx="651306" cy="7010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1200" cap="none" spc="0" normalizeH="0" baseline="0" noProof="0"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3500" b="1" i="1" u="none" strike="noStrike" kern="0" cap="none" spc="0" normalizeH="0" baseline="0" noProof="0" dirty="0">
              <a:ln w="17780" cmpd="sng">
                <a:solidFill>
                  <a:srgbClr val="FFFFFF"/>
                </a:solidFill>
                <a:prstDash val="solid"/>
                <a:miter lim="800000"/>
              </a:ln>
              <a:solidFill>
                <a:srgbClr val="C0000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9" name="Rectangle 9">
            <a:extLst>
              <a:ext uri="{FF2B5EF4-FFF2-40B4-BE49-F238E27FC236}">
                <a16:creationId xmlns:a16="http://schemas.microsoft.com/office/drawing/2014/main" id="{5C450205-616C-0DE3-2DE5-C829DDE332E4}"/>
              </a:ext>
            </a:extLst>
          </p:cNvPr>
          <p:cNvSpPr>
            <a:spLocks noChangeArrowheads="1"/>
          </p:cNvSpPr>
          <p:nvPr/>
        </p:nvSpPr>
        <p:spPr bwMode="auto">
          <a:xfrm>
            <a:off x="1308099" y="4158032"/>
            <a:ext cx="1366979" cy="669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5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35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30" name="Rectangle 2">
            <a:extLst>
              <a:ext uri="{FF2B5EF4-FFF2-40B4-BE49-F238E27FC236}">
                <a16:creationId xmlns:a16="http://schemas.microsoft.com/office/drawing/2014/main" id="{4D452A31-7A7B-7E24-56F1-EF9BA0C7CCFD}"/>
              </a:ext>
            </a:extLst>
          </p:cNvPr>
          <p:cNvSpPr txBox="1">
            <a:spLocks noChangeArrowheads="1"/>
          </p:cNvSpPr>
          <p:nvPr/>
        </p:nvSpPr>
        <p:spPr bwMode="auto">
          <a:xfrm>
            <a:off x="3111500" y="2528888"/>
            <a:ext cx="1509662" cy="7311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breath</a:t>
            </a:r>
          </a:p>
        </p:txBody>
      </p:sp>
      <p:sp>
        <p:nvSpPr>
          <p:cNvPr id="31" name="Rectangle 2">
            <a:extLst>
              <a:ext uri="{FF2B5EF4-FFF2-40B4-BE49-F238E27FC236}">
                <a16:creationId xmlns:a16="http://schemas.microsoft.com/office/drawing/2014/main" id="{FABC97B3-3325-7818-72E8-36A530DC5BE2}"/>
              </a:ext>
            </a:extLst>
          </p:cNvPr>
          <p:cNvSpPr txBox="1">
            <a:spLocks noChangeArrowheads="1"/>
          </p:cNvSpPr>
          <p:nvPr/>
        </p:nvSpPr>
        <p:spPr bwMode="auto">
          <a:xfrm>
            <a:off x="2070099" y="3104535"/>
            <a:ext cx="1277785" cy="647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spirit</a:t>
            </a:r>
          </a:p>
        </p:txBody>
      </p:sp>
      <p:sp>
        <p:nvSpPr>
          <p:cNvPr id="32" name="Rounded Rectangle 10">
            <a:extLst>
              <a:ext uri="{FF2B5EF4-FFF2-40B4-BE49-F238E27FC236}">
                <a16:creationId xmlns:a16="http://schemas.microsoft.com/office/drawing/2014/main" id="{C8A00AE5-FE8B-19E6-4F75-B2EDF4C8A607}"/>
              </a:ext>
            </a:extLst>
          </p:cNvPr>
          <p:cNvSpPr/>
          <p:nvPr/>
        </p:nvSpPr>
        <p:spPr>
          <a:xfrm>
            <a:off x="2146300" y="2679290"/>
            <a:ext cx="1058170" cy="516193"/>
          </a:xfrm>
          <a:prstGeom prst="roundRect">
            <a:avLst>
              <a:gd name="adj" fmla="val 30205"/>
            </a:avLst>
          </a:prstGeom>
          <a:noFill/>
          <a:ln w="38100" cap="flat" cmpd="sng" algn="ctr">
            <a:solidFill>
              <a:srgbClr val="FF0000"/>
            </a:solidFill>
            <a:prstDash val="solid"/>
          </a:ln>
          <a:effectLst>
            <a:glow rad="38100">
              <a:schemeClr val="tx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33" name="Title 1">
            <a:extLst>
              <a:ext uri="{FF2B5EF4-FFF2-40B4-BE49-F238E27FC236}">
                <a16:creationId xmlns:a16="http://schemas.microsoft.com/office/drawing/2014/main" id="{29F70CDA-9B15-044A-F795-4EF77D030E58}"/>
              </a:ext>
            </a:extLst>
          </p:cNvPr>
          <p:cNvSpPr txBox="1">
            <a:spLocks/>
          </p:cNvSpPr>
          <p:nvPr/>
        </p:nvSpPr>
        <p:spPr>
          <a:xfrm>
            <a:off x="3577585" y="4186443"/>
            <a:ext cx="1346684" cy="6347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5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called</a:t>
            </a:r>
          </a:p>
        </p:txBody>
      </p:sp>
      <p:sp>
        <p:nvSpPr>
          <p:cNvPr id="34" name="Rectangle 12">
            <a:extLst>
              <a:ext uri="{FF2B5EF4-FFF2-40B4-BE49-F238E27FC236}">
                <a16:creationId xmlns:a16="http://schemas.microsoft.com/office/drawing/2014/main" id="{59B23022-D632-147F-D733-BF0D762FC18E}"/>
              </a:ext>
            </a:extLst>
          </p:cNvPr>
          <p:cNvSpPr>
            <a:spLocks noChangeArrowheads="1"/>
          </p:cNvSpPr>
          <p:nvPr/>
        </p:nvSpPr>
        <p:spPr bwMode="auto">
          <a:xfrm>
            <a:off x="247135" y="877328"/>
            <a:ext cx="2520778" cy="8536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glow rad="127000">
                    <a:srgbClr val="000000"/>
                  </a:glow>
                </a:effectLst>
                <a:uLnTx/>
                <a:uFillTx/>
                <a:latin typeface="Algerian" panose="04020705040A02060702" pitchFamily="82" charset="0"/>
                <a:ea typeface="+mn-ea"/>
                <a:cs typeface="+mn-cs"/>
              </a:rPr>
              <a:t>CREATOR</a:t>
            </a:r>
            <a:endParaRPr kumimoji="0" lang="en-US" altLang="en-US" sz="3600" b="1" i="1" u="none" strike="noStrike" kern="1200" cap="none" spc="0" normalizeH="0" baseline="0" noProof="0" dirty="0">
              <a:ln>
                <a:noFill/>
              </a:ln>
              <a:solidFill>
                <a:srgbClr val="FFFFFF"/>
              </a:solidFill>
              <a:effectLst>
                <a:glow rad="127000">
                  <a:srgbClr val="000000"/>
                </a:glow>
              </a:effectLst>
              <a:uLnTx/>
              <a:uFillTx/>
              <a:latin typeface="Algerian" panose="04020705040A02060702" pitchFamily="82" charset="0"/>
              <a:ea typeface="+mn-ea"/>
              <a:cs typeface="+mn-cs"/>
            </a:endParaRPr>
          </a:p>
        </p:txBody>
      </p:sp>
      <p:sp>
        <p:nvSpPr>
          <p:cNvPr id="41" name="Rectangle 20">
            <a:extLst>
              <a:ext uri="{FF2B5EF4-FFF2-40B4-BE49-F238E27FC236}">
                <a16:creationId xmlns:a16="http://schemas.microsoft.com/office/drawing/2014/main" id="{611C4ED4-937E-833E-DB88-57DBBC55E3D5}"/>
              </a:ext>
            </a:extLst>
          </p:cNvPr>
          <p:cNvSpPr>
            <a:spLocks noChangeArrowheads="1"/>
          </p:cNvSpPr>
          <p:nvPr/>
        </p:nvSpPr>
        <p:spPr bwMode="auto">
          <a:xfrm>
            <a:off x="5931242" y="4161454"/>
            <a:ext cx="3012816" cy="675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1200" cap="none" spc="0" normalizeH="0" baseline="0" noProof="0" dirty="0">
                <a:ln w="3175" cmpd="sng">
                  <a:solidFill>
                    <a:srgbClr val="FFFFFF"/>
                  </a:solidFill>
                  <a:prstDash val="solid"/>
                  <a:miter lim="800000"/>
                </a:ln>
                <a:solidFill>
                  <a:srgbClr val="00B0F0"/>
                </a:solidFill>
                <a:effectLst>
                  <a:glow rad="101600">
                    <a:srgbClr val="000000"/>
                  </a:glow>
                  <a:outerShdw blurRad="50800" algn="tl" rotWithShape="0">
                    <a:srgbClr val="000000"/>
                  </a:outerShdw>
                </a:effectLst>
                <a:uLnTx/>
                <a:uFillTx/>
                <a:latin typeface="Calibri" panose="020F0502020204030204" pitchFamily="34" charset="0"/>
                <a:ea typeface="+mn-ea"/>
                <a:cs typeface="+mn-cs"/>
              </a:rPr>
              <a:t>righteousness</a:t>
            </a:r>
          </a:p>
        </p:txBody>
      </p:sp>
      <p:sp>
        <p:nvSpPr>
          <p:cNvPr id="36" name="called">
            <a:extLst>
              <a:ext uri="{FF2B5EF4-FFF2-40B4-BE49-F238E27FC236}">
                <a16:creationId xmlns:a16="http://schemas.microsoft.com/office/drawing/2014/main" id="{4642C6CE-6E9A-E686-666E-BE26B1CD631D}"/>
              </a:ext>
            </a:extLst>
          </p:cNvPr>
          <p:cNvSpPr txBox="1">
            <a:spLocks noChangeArrowheads="1"/>
          </p:cNvSpPr>
          <p:nvPr/>
        </p:nvSpPr>
        <p:spPr bwMode="auto">
          <a:xfrm>
            <a:off x="3572656" y="4172262"/>
            <a:ext cx="1354110" cy="647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called</a:t>
            </a:r>
            <a:endParaRPr kumimoji="0" lang="en-US" altLang="en-US" sz="35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7" name="Rectangle 16">
            <a:extLst>
              <a:ext uri="{FF2B5EF4-FFF2-40B4-BE49-F238E27FC236}">
                <a16:creationId xmlns:a16="http://schemas.microsoft.com/office/drawing/2014/main" id="{DDC84C30-B4C6-C2A2-0B09-21ABF30D6445}"/>
              </a:ext>
            </a:extLst>
          </p:cNvPr>
          <p:cNvSpPr>
            <a:spLocks noChangeArrowheads="1"/>
          </p:cNvSpPr>
          <p:nvPr/>
        </p:nvSpPr>
        <p:spPr bwMode="auto">
          <a:xfrm>
            <a:off x="1544595" y="4662615"/>
            <a:ext cx="2520778" cy="8536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glow rad="127000">
                    <a:srgbClr val="000000"/>
                  </a:glow>
                </a:effectLst>
                <a:uLnTx/>
                <a:uFillTx/>
                <a:latin typeface="Permanent Marker" panose="02000000000000000000" pitchFamily="2" charset="0"/>
                <a:ea typeface="Permanent Marker" panose="02000000000000000000" pitchFamily="2" charset="0"/>
                <a:cs typeface="+mn-cs"/>
              </a:rPr>
              <a:t>LIGHT</a:t>
            </a:r>
            <a:endParaRPr kumimoji="0" lang="en-US" altLang="en-US" sz="4000" b="1" i="1" u="none" strike="noStrike" kern="1200" cap="none" spc="0" normalizeH="0" baseline="0" noProof="0" dirty="0">
              <a:ln>
                <a:noFill/>
              </a:ln>
              <a:solidFill>
                <a:srgbClr val="FFFFFF"/>
              </a:solidFill>
              <a:effectLst>
                <a:glow rad="127000">
                  <a:srgbClr val="000000"/>
                </a:glow>
              </a:effectLst>
              <a:uLnTx/>
              <a:uFillTx/>
              <a:latin typeface="Permanent Marker" panose="02000000000000000000" pitchFamily="2" charset="0"/>
              <a:ea typeface="Permanent Marker" panose="02000000000000000000" pitchFamily="2" charset="0"/>
              <a:cs typeface="+mn-cs"/>
            </a:endParaRPr>
          </a:p>
        </p:txBody>
      </p:sp>
      <p:sp>
        <p:nvSpPr>
          <p:cNvPr id="35" name="Rectangle 6">
            <a:extLst>
              <a:ext uri="{FF2B5EF4-FFF2-40B4-BE49-F238E27FC236}">
                <a16:creationId xmlns:a16="http://schemas.microsoft.com/office/drawing/2014/main" id="{45E08917-1E57-5E37-9F8C-FE811A9205EC}"/>
              </a:ext>
            </a:extLst>
          </p:cNvPr>
          <p:cNvSpPr>
            <a:spLocks noChangeArrowheads="1"/>
          </p:cNvSpPr>
          <p:nvPr/>
        </p:nvSpPr>
        <p:spPr bwMode="auto">
          <a:xfrm>
            <a:off x="5466413" y="4134463"/>
            <a:ext cx="800269"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5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38" name="Rectangle 2">
            <a:extLst>
              <a:ext uri="{FF2B5EF4-FFF2-40B4-BE49-F238E27FC236}">
                <a16:creationId xmlns:a16="http://schemas.microsoft.com/office/drawing/2014/main" id="{0E315D9E-0220-D8DE-9B50-5FA4A9703EEB}"/>
              </a:ext>
            </a:extLst>
          </p:cNvPr>
          <p:cNvSpPr txBox="1">
            <a:spLocks noChangeArrowheads="1"/>
          </p:cNvSpPr>
          <p:nvPr/>
        </p:nvSpPr>
        <p:spPr bwMode="auto">
          <a:xfrm>
            <a:off x="1258672" y="5778707"/>
            <a:ext cx="2344159" cy="6435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bring out</a:t>
            </a:r>
          </a:p>
        </p:txBody>
      </p:sp>
      <p:sp>
        <p:nvSpPr>
          <p:cNvPr id="39" name="Rectangle 2">
            <a:extLst>
              <a:ext uri="{FF2B5EF4-FFF2-40B4-BE49-F238E27FC236}">
                <a16:creationId xmlns:a16="http://schemas.microsoft.com/office/drawing/2014/main" id="{D11B15B3-7D7A-C5C5-6CEC-30F7AAA3B871}"/>
              </a:ext>
            </a:extLst>
          </p:cNvPr>
          <p:cNvSpPr txBox="1">
            <a:spLocks noChangeArrowheads="1"/>
          </p:cNvSpPr>
          <p:nvPr/>
        </p:nvSpPr>
        <p:spPr bwMode="auto">
          <a:xfrm>
            <a:off x="4281487" y="5791200"/>
            <a:ext cx="4133463" cy="613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17780" cmpd="sng">
                  <a:solidFill>
                    <a:srgbClr val="FFFFFF"/>
                  </a:solidFill>
                  <a:prstDash val="solid"/>
                  <a:miter lim="800000"/>
                </a:ln>
                <a:solidFill>
                  <a:srgbClr val="00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sit in darkness</a:t>
            </a:r>
          </a:p>
        </p:txBody>
      </p:sp>
      <p:sp>
        <p:nvSpPr>
          <p:cNvPr id="40" name="Rectangle 6">
            <a:extLst>
              <a:ext uri="{FF2B5EF4-FFF2-40B4-BE49-F238E27FC236}">
                <a16:creationId xmlns:a16="http://schemas.microsoft.com/office/drawing/2014/main" id="{D6A2804C-B80B-B120-1F59-DF880DCE8EF3}"/>
              </a:ext>
            </a:extLst>
          </p:cNvPr>
          <p:cNvSpPr>
            <a:spLocks noChangeArrowheads="1"/>
          </p:cNvSpPr>
          <p:nvPr/>
        </p:nvSpPr>
        <p:spPr bwMode="auto">
          <a:xfrm>
            <a:off x="5808688" y="5731270"/>
            <a:ext cx="794479"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5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42" name="Rectangle 2">
            <a:extLst>
              <a:ext uri="{FF2B5EF4-FFF2-40B4-BE49-F238E27FC236}">
                <a16:creationId xmlns:a16="http://schemas.microsoft.com/office/drawing/2014/main" id="{B8D84DE7-3FF8-A6D1-E75B-B3659933BB27}"/>
              </a:ext>
            </a:extLst>
          </p:cNvPr>
          <p:cNvSpPr txBox="1">
            <a:spLocks noChangeArrowheads="1"/>
          </p:cNvSpPr>
          <p:nvPr/>
        </p:nvSpPr>
        <p:spPr bwMode="auto">
          <a:xfrm>
            <a:off x="2942623" y="2594918"/>
            <a:ext cx="2074219" cy="6074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1" u="none" strike="noStrike" kern="0" cap="none" spc="0" normalizeH="0" baseline="0" noProof="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Genesis 2:7</a:t>
            </a:r>
          </a:p>
        </p:txBody>
      </p:sp>
      <p:sp>
        <p:nvSpPr>
          <p:cNvPr id="43" name="Rectangle 2">
            <a:extLst>
              <a:ext uri="{FF2B5EF4-FFF2-40B4-BE49-F238E27FC236}">
                <a16:creationId xmlns:a16="http://schemas.microsoft.com/office/drawing/2014/main" id="{547F27E0-021C-6E78-CED7-CCFA9D70C30F}"/>
              </a:ext>
            </a:extLst>
          </p:cNvPr>
          <p:cNvSpPr txBox="1">
            <a:spLocks noChangeArrowheads="1"/>
          </p:cNvSpPr>
          <p:nvPr/>
        </p:nvSpPr>
        <p:spPr bwMode="auto">
          <a:xfrm>
            <a:off x="1892298" y="3138616"/>
            <a:ext cx="2074219" cy="6074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1" u="none" strike="noStrike" kern="0" cap="none" spc="0" normalizeH="0" baseline="0" noProof="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John 6:63 </a:t>
            </a:r>
          </a:p>
        </p:txBody>
      </p:sp>
      <p:sp>
        <p:nvSpPr>
          <p:cNvPr id="28" name="Speech Bubble: Rectangle with Corners Rounded 27">
            <a:extLst>
              <a:ext uri="{FF2B5EF4-FFF2-40B4-BE49-F238E27FC236}">
                <a16:creationId xmlns:a16="http://schemas.microsoft.com/office/drawing/2014/main" id="{A5A3700D-3E1F-BE85-FFE0-0832038938F2}"/>
              </a:ext>
            </a:extLst>
          </p:cNvPr>
          <p:cNvSpPr/>
          <p:nvPr/>
        </p:nvSpPr>
        <p:spPr>
          <a:xfrm>
            <a:off x="5063597" y="314463"/>
            <a:ext cx="3697795" cy="1571487"/>
          </a:xfrm>
          <a:prstGeom prst="wedgeRoundRectCallout">
            <a:avLst>
              <a:gd name="adj1" fmla="val -40725"/>
              <a:gd name="adj2" fmla="val 71763"/>
              <a:gd name="adj3" fmla="val 16667"/>
            </a:avLst>
          </a:prstGeom>
          <a:solidFill>
            <a:srgbClr val="9C5BCD"/>
          </a:solidFill>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And the LORD God formed man of the dust of the ground, and breathed into his nostrils the breath of life; and man became a living being.</a:t>
            </a:r>
          </a:p>
        </p:txBody>
      </p:sp>
      <p:sp>
        <p:nvSpPr>
          <p:cNvPr id="48" name="Speech Bubble: Rectangle with Corners Rounded 47">
            <a:extLst>
              <a:ext uri="{FF2B5EF4-FFF2-40B4-BE49-F238E27FC236}">
                <a16:creationId xmlns:a16="http://schemas.microsoft.com/office/drawing/2014/main" id="{5ECE86AE-2A5C-D1E8-EA65-151B9BEB28BB}"/>
              </a:ext>
            </a:extLst>
          </p:cNvPr>
          <p:cNvSpPr/>
          <p:nvPr/>
        </p:nvSpPr>
        <p:spPr>
          <a:xfrm>
            <a:off x="4670847" y="4446120"/>
            <a:ext cx="3603044" cy="1313969"/>
          </a:xfrm>
          <a:prstGeom prst="wedgeRoundRectCallout">
            <a:avLst>
              <a:gd name="adj1" fmla="val -43110"/>
              <a:gd name="adj2" fmla="val -83616"/>
              <a:gd name="adj3" fmla="val 16667"/>
            </a:avLst>
          </a:prstGeom>
          <a:solidFill>
            <a:srgbClr val="9C5BCD"/>
          </a:solidFill>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"It is the Spirit who gives life; the flesh profits nothing. The words that I speak to you are spirit, and they are life."</a:t>
            </a:r>
          </a:p>
        </p:txBody>
      </p:sp>
      <p:pic>
        <p:nvPicPr>
          <p:cNvPr id="47" name="PictureFade">
            <a:extLst>
              <a:ext uri="{FF2B5EF4-FFF2-40B4-BE49-F238E27FC236}">
                <a16:creationId xmlns:a16="http://schemas.microsoft.com/office/drawing/2014/main" id="{5D2BFA57-9344-7C34-1A1A-7024F948CE8D}"/>
              </a:ext>
            </a:extLst>
          </p:cNvPr>
          <p:cNvPicPr>
            <a:picLocks noChangeAspect="1"/>
          </p:cNvPicPr>
          <p:nvPr/>
        </p:nvPicPr>
        <p:blipFill>
          <a:blip r:embed="rId6">
            <a:extLst>
              <a:ext uri="{BEBA8EAE-BF5A-486C-A8C5-ECC9F3942E4B}">
                <a14:imgProps xmlns:a14="http://schemas.microsoft.com/office/drawing/2010/main">
                  <a14:imgLayer r:embed="rId7">
                    <a14:imgEffect>
                      <a14:artisticBlur/>
                    </a14:imgEffect>
                    <a14:imgEffect>
                      <a14:sharpenSoften amount="-59000"/>
                    </a14:imgEffect>
                  </a14:imgLayer>
                </a14:imgProps>
              </a:ext>
            </a:extLst>
          </a:blip>
          <a:stretch>
            <a:fillRect/>
          </a:stretch>
        </p:blipFill>
        <p:spPr>
          <a:xfrm>
            <a:off x="0" y="0"/>
            <a:ext cx="9144000" cy="6857999"/>
          </a:xfrm>
          <a:prstGeom prst="rect">
            <a:avLst/>
          </a:prstGeom>
        </p:spPr>
      </p:pic>
      <p:sp>
        <p:nvSpPr>
          <p:cNvPr id="49" name="called">
            <a:extLst>
              <a:ext uri="{FF2B5EF4-FFF2-40B4-BE49-F238E27FC236}">
                <a16:creationId xmlns:a16="http://schemas.microsoft.com/office/drawing/2014/main" id="{9991FAED-5EB5-0398-AA56-ABF9139CAF00}"/>
              </a:ext>
            </a:extLst>
          </p:cNvPr>
          <p:cNvSpPr txBox="1">
            <a:spLocks noChangeArrowheads="1"/>
          </p:cNvSpPr>
          <p:nvPr/>
        </p:nvSpPr>
        <p:spPr bwMode="auto">
          <a:xfrm>
            <a:off x="3572656" y="4172262"/>
            <a:ext cx="1354110" cy="647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500" b="1" i="0" u="none" strike="noStrike" kern="0" cap="none" spc="0" normalizeH="0" baseline="0" noProof="0" dirty="0">
                <a:ln w="3175"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called</a:t>
            </a:r>
            <a:endParaRPr kumimoji="0" lang="en-US" altLang="en-US" sz="3500" b="1" i="1" u="none" strike="noStrike" kern="0" cap="none" spc="0" normalizeH="0" baseline="0" noProof="0" dirty="0">
              <a:ln w="3175"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50" name="Rectangle 2">
            <a:extLst>
              <a:ext uri="{FF2B5EF4-FFF2-40B4-BE49-F238E27FC236}">
                <a16:creationId xmlns:a16="http://schemas.microsoft.com/office/drawing/2014/main" id="{01A6E58E-56C0-AB0F-36F2-CB05E7BC1548}"/>
              </a:ext>
            </a:extLst>
          </p:cNvPr>
          <p:cNvSpPr txBox="1">
            <a:spLocks noChangeArrowheads="1"/>
          </p:cNvSpPr>
          <p:nvPr/>
        </p:nvSpPr>
        <p:spPr bwMode="auto">
          <a:xfrm>
            <a:off x="6152122" y="3689013"/>
            <a:ext cx="2170884" cy="6074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1" u="none" strike="noStrike" kern="0" cap="none" spc="0" normalizeH="0" baseline="0" noProof="0" dirty="0">
                <a:ln w="17780" cmpd="sng">
                  <a:solidFill>
                    <a:srgbClr val="FFFFFF"/>
                  </a:solidFill>
                  <a:prstDash val="solid"/>
                  <a:miter lim="800000"/>
                </a:ln>
                <a:solidFill>
                  <a:srgbClr val="FF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Romans 6:19</a:t>
            </a:r>
          </a:p>
        </p:txBody>
      </p:sp>
      <p:sp>
        <p:nvSpPr>
          <p:cNvPr id="51" name="Speech Bubble: Rectangle with Corners Rounded 50">
            <a:extLst>
              <a:ext uri="{FF2B5EF4-FFF2-40B4-BE49-F238E27FC236}">
                <a16:creationId xmlns:a16="http://schemas.microsoft.com/office/drawing/2014/main" id="{0E8ADCD8-D4F9-B893-F016-082DBA9CACD7}"/>
              </a:ext>
            </a:extLst>
          </p:cNvPr>
          <p:cNvSpPr/>
          <p:nvPr/>
        </p:nvSpPr>
        <p:spPr>
          <a:xfrm>
            <a:off x="1173706" y="1719618"/>
            <a:ext cx="6032311" cy="1710804"/>
          </a:xfrm>
          <a:prstGeom prst="wedgeRoundRectCallout">
            <a:avLst>
              <a:gd name="adj1" fmla="val 43583"/>
              <a:gd name="adj2" fmla="val 72349"/>
              <a:gd name="adj3" fmla="val 16667"/>
            </a:avLst>
          </a:prstGeom>
          <a:solidFill>
            <a:srgbClr val="9C5BCD"/>
          </a:solidFill>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I speak in human terms because of the weakness of your flesh. For just as you presented your members as slaves of uncleanness, and of lawlessness leading to more lawlessness, so now present your members as slaves of righteousness for holiness. </a:t>
            </a:r>
          </a:p>
        </p:txBody>
      </p:sp>
      <p:sp>
        <p:nvSpPr>
          <p:cNvPr id="52" name="Rectangle 2">
            <a:extLst>
              <a:ext uri="{FF2B5EF4-FFF2-40B4-BE49-F238E27FC236}">
                <a16:creationId xmlns:a16="http://schemas.microsoft.com/office/drawing/2014/main" id="{249A8457-065F-129B-5F1F-D9C8E6DED13A}"/>
              </a:ext>
            </a:extLst>
          </p:cNvPr>
          <p:cNvSpPr txBox="1">
            <a:spLocks noChangeArrowheads="1"/>
          </p:cNvSpPr>
          <p:nvPr/>
        </p:nvSpPr>
        <p:spPr bwMode="auto">
          <a:xfrm>
            <a:off x="4886538" y="2654664"/>
            <a:ext cx="721524" cy="389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w="17780" cmpd="sng">
                  <a:noFill/>
                  <a:prstDash val="solid"/>
                  <a:miter lim="800000"/>
                </a:ln>
                <a:solidFill>
                  <a:srgbClr val="C00000"/>
                </a:solidFill>
                <a:effectLst>
                  <a:outerShdw blurRad="50800" algn="tl" rotWithShape="0">
                    <a:srgbClr val="000000"/>
                  </a:outerShdw>
                </a:effectLst>
                <a:uLnTx/>
                <a:uFillTx/>
                <a:latin typeface="+mn-lt"/>
                <a:ea typeface="+mj-ea"/>
                <a:cs typeface="+mj-cs"/>
              </a:rPr>
              <a:t>now</a:t>
            </a:r>
          </a:p>
        </p:txBody>
      </p:sp>
      <p:sp>
        <p:nvSpPr>
          <p:cNvPr id="53" name="Rectangle 2">
            <a:extLst>
              <a:ext uri="{FF2B5EF4-FFF2-40B4-BE49-F238E27FC236}">
                <a16:creationId xmlns:a16="http://schemas.microsoft.com/office/drawing/2014/main" id="{770992D7-B909-0EF7-99E8-2CEC63AF4321}"/>
              </a:ext>
            </a:extLst>
          </p:cNvPr>
          <p:cNvSpPr txBox="1">
            <a:spLocks noChangeArrowheads="1"/>
          </p:cNvSpPr>
          <p:nvPr/>
        </p:nvSpPr>
        <p:spPr bwMode="auto">
          <a:xfrm>
            <a:off x="3752495" y="2880634"/>
            <a:ext cx="3246360" cy="484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w="17780" cmpd="sng">
                  <a:noFill/>
                  <a:prstDash val="solid"/>
                  <a:miter lim="800000"/>
                </a:ln>
                <a:solidFill>
                  <a:srgbClr val="C00000"/>
                </a:solidFill>
                <a:effectLst>
                  <a:outerShdw blurRad="50800" algn="tl" rotWithShape="0">
                    <a:srgbClr val="000000"/>
                  </a:outerShdw>
                </a:effectLst>
                <a:uLnTx/>
                <a:uFillTx/>
                <a:latin typeface="+mn-lt"/>
                <a:ea typeface="+mj-ea"/>
                <a:cs typeface="+mj-cs"/>
              </a:rPr>
              <a:t>righteousness for holiness</a:t>
            </a:r>
          </a:p>
        </p:txBody>
      </p:sp>
      <p:sp>
        <p:nvSpPr>
          <p:cNvPr id="54" name="Rectangle 2">
            <a:extLst>
              <a:ext uri="{FF2B5EF4-FFF2-40B4-BE49-F238E27FC236}">
                <a16:creationId xmlns:a16="http://schemas.microsoft.com/office/drawing/2014/main" id="{5AD90086-C308-84C2-B902-EE99B51BEC1B}"/>
              </a:ext>
            </a:extLst>
          </p:cNvPr>
          <p:cNvSpPr txBox="1">
            <a:spLocks noChangeArrowheads="1"/>
          </p:cNvSpPr>
          <p:nvPr/>
        </p:nvSpPr>
        <p:spPr bwMode="auto">
          <a:xfrm>
            <a:off x="5732060" y="1204235"/>
            <a:ext cx="1692150" cy="337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w="17780" cmpd="sng">
                  <a:noFill/>
                  <a:prstDash val="solid"/>
                  <a:miter lim="800000"/>
                </a:ln>
                <a:solidFill>
                  <a:srgbClr val="C00000"/>
                </a:solidFill>
                <a:effectLst>
                  <a:outerShdw blurRad="50800" algn="tl" rotWithShape="0">
                    <a:srgbClr val="000000"/>
                  </a:outerShdw>
                </a:effectLst>
                <a:uLnTx/>
                <a:uFillTx/>
                <a:latin typeface="+mn-lt"/>
                <a:ea typeface="+mj-ea"/>
                <a:cs typeface="+mj-cs"/>
              </a:rPr>
              <a:t>breath of life</a:t>
            </a:r>
          </a:p>
        </p:txBody>
      </p:sp>
      <p:sp>
        <p:nvSpPr>
          <p:cNvPr id="55" name="Rectangle 2">
            <a:extLst>
              <a:ext uri="{FF2B5EF4-FFF2-40B4-BE49-F238E27FC236}">
                <a16:creationId xmlns:a16="http://schemas.microsoft.com/office/drawing/2014/main" id="{CA0072E3-409D-933D-9871-F3D41FD10B96}"/>
              </a:ext>
            </a:extLst>
          </p:cNvPr>
          <p:cNvSpPr txBox="1">
            <a:spLocks noChangeArrowheads="1"/>
          </p:cNvSpPr>
          <p:nvPr/>
        </p:nvSpPr>
        <p:spPr bwMode="auto">
          <a:xfrm>
            <a:off x="5725337" y="4448149"/>
            <a:ext cx="2389627" cy="484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w="17780" cmpd="sng">
                  <a:noFill/>
                  <a:prstDash val="solid"/>
                  <a:miter lim="800000"/>
                </a:ln>
                <a:solidFill>
                  <a:srgbClr val="C00000"/>
                </a:solidFill>
                <a:effectLst>
                  <a:outerShdw blurRad="50800" algn="tl" rotWithShape="0">
                    <a:srgbClr val="000000"/>
                  </a:outerShdw>
                </a:effectLst>
                <a:uLnTx/>
                <a:uFillTx/>
                <a:latin typeface="+mn-lt"/>
                <a:ea typeface="+mj-ea"/>
                <a:cs typeface="+mj-cs"/>
              </a:rPr>
              <a:t>Spirit who gives life</a:t>
            </a:r>
          </a:p>
        </p:txBody>
      </p:sp>
      <p:sp>
        <p:nvSpPr>
          <p:cNvPr id="56" name="Rectangle 2">
            <a:extLst>
              <a:ext uri="{FF2B5EF4-FFF2-40B4-BE49-F238E27FC236}">
                <a16:creationId xmlns:a16="http://schemas.microsoft.com/office/drawing/2014/main" id="{CC768126-6A79-D5A2-B91E-F6D934CB9F6B}"/>
              </a:ext>
            </a:extLst>
          </p:cNvPr>
          <p:cNvSpPr txBox="1">
            <a:spLocks noChangeArrowheads="1"/>
          </p:cNvSpPr>
          <p:nvPr/>
        </p:nvSpPr>
        <p:spPr bwMode="auto">
          <a:xfrm>
            <a:off x="2797790" y="5172502"/>
            <a:ext cx="3751327" cy="7915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8000" b="1" spc="50" dirty="0">
                <a:ln w="3175">
                  <a:solidFill>
                    <a:schemeClr val="bg1"/>
                  </a:solidFill>
                </a:ln>
                <a:blipFill dpi="0" rotWithShape="1">
                  <a:blip r:embed="rId8">
                    <a:extLst>
                      <a:ext uri="{28A0092B-C50C-407E-A947-70E740481C1C}">
                        <a14:useLocalDpi xmlns:a14="http://schemas.microsoft.com/office/drawing/2010/main" val="0"/>
                      </a:ext>
                      <a:ext uri="{837473B0-CC2E-450A-ABE3-18F120FF3D39}">
                        <a1611:picAttrSrcUrl xmlns:a1611="http://schemas.microsoft.com/office/drawing/2016/11/main" r:id="rId9"/>
                      </a:ext>
                    </a:extLst>
                  </a:blip>
                  <a:srcRect/>
                  <a:stretch>
                    <a:fillRect/>
                  </a:stretch>
                </a:blipFill>
                <a:effectLst>
                  <a:glow rad="114300">
                    <a:schemeClr val="tx1">
                      <a:alpha val="80000"/>
                    </a:schemeClr>
                  </a:glow>
                  <a:outerShdw blurRad="76200" dist="50800" dir="5400000" algn="tl" rotWithShape="0">
                    <a:srgbClr val="000000">
                      <a:alpha val="65000"/>
                    </a:srgbClr>
                  </a:outerShdw>
                </a:effectLst>
                <a:latin typeface="Death Star" panose="02000500000000000000" pitchFamily="2" charset="0"/>
                <a:ea typeface="+mn-ea"/>
                <a:cs typeface="+mn-cs"/>
              </a:rPr>
              <a:t>Truth</a:t>
            </a:r>
          </a:p>
        </p:txBody>
      </p:sp>
    </p:spTree>
    <p:extLst>
      <p:ext uri="{BB962C8B-B14F-4D97-AF65-F5344CB8AC3E}">
        <p14:creationId xmlns:p14="http://schemas.microsoft.com/office/powerpoint/2010/main" val="31303950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par>
                                <p:cTn id="10" presetID="55" presetClass="exit" presetSubtype="0" fill="hold" nodeType="withEffect">
                                  <p:stCondLst>
                                    <p:cond delay="750"/>
                                  </p:stCondLst>
                                  <p:childTnLst>
                                    <p:anim calcmode="lin" valueType="num">
                                      <p:cBhvr>
                                        <p:cTn id="11" dur="500"/>
                                        <p:tgtEl>
                                          <p:spTgt spid="45"/>
                                        </p:tgtEl>
                                        <p:attrNameLst>
                                          <p:attrName>ppt_w</p:attrName>
                                        </p:attrNameLst>
                                      </p:cBhvr>
                                      <p:tavLst>
                                        <p:tav tm="0">
                                          <p:val>
                                            <p:strVal val="ppt_w"/>
                                          </p:val>
                                        </p:tav>
                                        <p:tav tm="100000">
                                          <p:val>
                                            <p:strVal val="ppt_w*0.70"/>
                                          </p:val>
                                        </p:tav>
                                      </p:tavLst>
                                    </p:anim>
                                    <p:anim calcmode="lin" valueType="num">
                                      <p:cBhvr>
                                        <p:cTn id="12" dur="500"/>
                                        <p:tgtEl>
                                          <p:spTgt spid="45"/>
                                        </p:tgtEl>
                                        <p:attrNameLst>
                                          <p:attrName>ppt_h</p:attrName>
                                        </p:attrNameLst>
                                      </p:cBhvr>
                                      <p:tavLst>
                                        <p:tav tm="0">
                                          <p:val>
                                            <p:strVal val="ppt_h"/>
                                          </p:val>
                                        </p:tav>
                                        <p:tav tm="100000">
                                          <p:val>
                                            <p:strVal val="ppt_h"/>
                                          </p:val>
                                        </p:tav>
                                      </p:tavLst>
                                    </p:anim>
                                    <p:animEffect transition="out" filter="fade">
                                      <p:cBhvr>
                                        <p:cTn id="13" dur="500"/>
                                        <p:tgtEl>
                                          <p:spTgt spid="45"/>
                                        </p:tgtEl>
                                      </p:cBhvr>
                                    </p:animEffect>
                                    <p:set>
                                      <p:cBhvr>
                                        <p:cTn id="14" dur="1" fill="hold">
                                          <p:stCondLst>
                                            <p:cond delay="499"/>
                                          </p:stCondLst>
                                        </p:cTn>
                                        <p:tgtEl>
                                          <p:spTgt spid="45"/>
                                        </p:tgtEl>
                                        <p:attrNameLst>
                                          <p:attrName>style.visibility</p:attrName>
                                        </p:attrNameLst>
                                      </p:cBhvr>
                                      <p:to>
                                        <p:strVal val="hidden"/>
                                      </p:to>
                                    </p:set>
                                  </p:childTnLst>
                                </p:cTn>
                              </p:par>
                              <p:par>
                                <p:cTn id="15" presetID="9" presetClass="exit" presetSubtype="0" fill="hold" nodeType="withEffect">
                                  <p:stCondLst>
                                    <p:cond delay="750"/>
                                  </p:stCondLst>
                                  <p:childTnLst>
                                    <p:animEffect transition="out" filter="dissolve">
                                      <p:cBhvr>
                                        <p:cTn id="16" dur="500"/>
                                        <p:tgtEl>
                                          <p:spTgt spid="45"/>
                                        </p:tgtEl>
                                      </p:cBhvr>
                                    </p:animEffect>
                                    <p:set>
                                      <p:cBhvr>
                                        <p:cTn id="17" dur="1" fill="hold">
                                          <p:stCondLst>
                                            <p:cond delay="499"/>
                                          </p:stCondLst>
                                        </p:cTn>
                                        <p:tgtEl>
                                          <p:spTgt spid="45"/>
                                        </p:tgtEl>
                                        <p:attrNameLst>
                                          <p:attrName>style.visibility</p:attrName>
                                        </p:attrNameLst>
                                      </p:cBhvr>
                                      <p:to>
                                        <p:strVal val="hidden"/>
                                      </p:to>
                                    </p:set>
                                  </p:childTnLst>
                                </p:cTn>
                              </p:par>
                              <p:par>
                                <p:cTn id="18" presetID="10" presetClass="exit" presetSubtype="0" fill="hold" nodeType="withEffect">
                                  <p:stCondLst>
                                    <p:cond delay="750"/>
                                  </p:stCondLst>
                                  <p:childTnLst>
                                    <p:animEffect transition="out" filter="fade">
                                      <p:cBhvr>
                                        <p:cTn id="19" dur="500"/>
                                        <p:tgtEl>
                                          <p:spTgt spid="45"/>
                                        </p:tgtEl>
                                      </p:cBhvr>
                                    </p:animEffect>
                                    <p:set>
                                      <p:cBhvr>
                                        <p:cTn id="20" dur="1" fill="hold">
                                          <p:stCondLst>
                                            <p:cond delay="499"/>
                                          </p:stCondLst>
                                        </p:cTn>
                                        <p:tgtEl>
                                          <p:spTgt spid="45"/>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25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25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250"/>
                                        <p:tgtEl>
                                          <p:spTgt spid="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250"/>
                                        <p:tgtEl>
                                          <p:spTgt spid="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250"/>
                                        <p:tgtEl>
                                          <p:spTgt spid="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250"/>
                                        <p:tgtEl>
                                          <p:spTgt spid="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250"/>
                                        <p:tgtEl>
                                          <p:spTgt spid="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250"/>
                                        <p:tgtEl>
                                          <p:spTgt spid="1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250"/>
                                        <p:tgtEl>
                                          <p:spTgt spid="1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250"/>
                                        <p:tgtEl>
                                          <p:spTgt spid="1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fade">
                                      <p:cBhvr>
                                        <p:cTn id="55" dur="250"/>
                                        <p:tgtEl>
                                          <p:spTgt spid="13"/>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fade">
                                      <p:cBhvr>
                                        <p:cTn id="58" dur="250"/>
                                        <p:tgtEl>
                                          <p:spTgt spid="1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250"/>
                                        <p:tgtEl>
                                          <p:spTgt spid="15"/>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fade">
                                      <p:cBhvr>
                                        <p:cTn id="64" dur="250"/>
                                        <p:tgtEl>
                                          <p:spTgt spid="1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250"/>
                                        <p:tgtEl>
                                          <p:spTgt spid="1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250"/>
                                        <p:tgtEl>
                                          <p:spTgt spid="1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9"/>
                                        </p:tgtEl>
                                        <p:attrNameLst>
                                          <p:attrName>style.visibility</p:attrName>
                                        </p:attrNameLst>
                                      </p:cBhvr>
                                      <p:to>
                                        <p:strVal val="visible"/>
                                      </p:to>
                                    </p:set>
                                    <p:animEffect transition="in" filter="fade">
                                      <p:cBhvr>
                                        <p:cTn id="73" dur="250"/>
                                        <p:tgtEl>
                                          <p:spTgt spid="1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Effect transition="in" filter="fade">
                                      <p:cBhvr>
                                        <p:cTn id="76" dur="250"/>
                                        <p:tgtEl>
                                          <p:spTgt spid="20"/>
                                        </p:tgtEl>
                                      </p:cBhvr>
                                    </p:animEffect>
                                  </p:childTnLst>
                                </p:cTn>
                              </p:par>
                              <p:par>
                                <p:cTn id="77" presetID="42" presetClass="path" presetSubtype="0" accel="50000" decel="50000" fill="hold" grpId="2" nodeType="withEffect">
                                  <p:stCondLst>
                                    <p:cond delay="0"/>
                                  </p:stCondLst>
                                  <p:childTnLst>
                                    <p:animMotion origin="layout" path="M 4.72222E-6 1.48148E-6 L 0.08055 0.03634 " pathEditMode="relative" rAng="0" ptsTypes="AA">
                                      <p:cBhvr>
                                        <p:cTn id="78" dur="2000" fill="hold"/>
                                        <p:tgtEl>
                                          <p:spTgt spid="2"/>
                                        </p:tgtEl>
                                        <p:attrNameLst>
                                          <p:attrName>ppt_x</p:attrName>
                                          <p:attrName>ppt_y</p:attrName>
                                        </p:attrNameLst>
                                      </p:cBhvr>
                                      <p:rCtr x="4028" y="1806"/>
                                    </p:animMotion>
                                  </p:childTnLst>
                                </p:cTn>
                              </p:par>
                              <p:par>
                                <p:cTn id="79" presetID="42" presetClass="path" presetSubtype="0" accel="50000" decel="50000" fill="hold" grpId="2" nodeType="withEffect">
                                  <p:stCondLst>
                                    <p:cond delay="0"/>
                                  </p:stCondLst>
                                  <p:childTnLst>
                                    <p:animMotion origin="layout" path="M -1.38889E-6 1.38778E-17 L -0.64253 0.11389 " pathEditMode="relative" rAng="0" ptsTypes="AA">
                                      <p:cBhvr>
                                        <p:cTn id="80" dur="2000" fill="hold"/>
                                        <p:tgtEl>
                                          <p:spTgt spid="3"/>
                                        </p:tgtEl>
                                        <p:attrNameLst>
                                          <p:attrName>ppt_x</p:attrName>
                                          <p:attrName>ppt_y</p:attrName>
                                        </p:attrNameLst>
                                      </p:cBhvr>
                                      <p:rCtr x="-32135" y="5694"/>
                                    </p:animMotion>
                                  </p:childTnLst>
                                </p:cTn>
                              </p:par>
                              <p:par>
                                <p:cTn id="81" presetID="42" presetClass="path" presetSubtype="0" accel="50000" decel="50000" fill="hold" grpId="2" nodeType="withEffect">
                                  <p:stCondLst>
                                    <p:cond delay="0"/>
                                  </p:stCondLst>
                                  <p:childTnLst>
                                    <p:animMotion origin="layout" path="M 4.16667E-6 2.22222E-6 L 0.25503 0.03611 " pathEditMode="relative" rAng="0" ptsTypes="AA">
                                      <p:cBhvr>
                                        <p:cTn id="82" dur="2000" fill="hold"/>
                                        <p:tgtEl>
                                          <p:spTgt spid="5"/>
                                        </p:tgtEl>
                                        <p:attrNameLst>
                                          <p:attrName>ppt_x</p:attrName>
                                          <p:attrName>ppt_y</p:attrName>
                                        </p:attrNameLst>
                                      </p:cBhvr>
                                      <p:rCtr x="12743" y="1806"/>
                                    </p:animMotion>
                                  </p:childTnLst>
                                </p:cTn>
                              </p:par>
                              <p:par>
                                <p:cTn id="83" presetID="42" presetClass="path" presetSubtype="0" accel="50000" decel="50000" fill="hold" grpId="2" nodeType="withEffect">
                                  <p:stCondLst>
                                    <p:cond delay="0"/>
                                  </p:stCondLst>
                                  <p:childTnLst>
                                    <p:animMotion origin="layout" path="M -1.94444E-6 2.22222E-6 L -0.72413 0.11342 " pathEditMode="relative" rAng="0" ptsTypes="AA">
                                      <p:cBhvr>
                                        <p:cTn id="84" dur="2000" fill="hold"/>
                                        <p:tgtEl>
                                          <p:spTgt spid="6"/>
                                        </p:tgtEl>
                                        <p:attrNameLst>
                                          <p:attrName>ppt_x</p:attrName>
                                          <p:attrName>ppt_y</p:attrName>
                                        </p:attrNameLst>
                                      </p:cBhvr>
                                      <p:rCtr x="-36215" y="5671"/>
                                    </p:animMotion>
                                  </p:childTnLst>
                                </p:cTn>
                              </p:par>
                              <p:par>
                                <p:cTn id="85" presetID="42" presetClass="path" presetSubtype="0" accel="50000" decel="50000" fill="hold" grpId="2" nodeType="withEffect">
                                  <p:stCondLst>
                                    <p:cond delay="0"/>
                                  </p:stCondLst>
                                  <p:childTnLst>
                                    <p:animMotion origin="layout" path="M -1.94444E-6 2.96296E-6 L 0.20712 0.03588 " pathEditMode="relative" rAng="0" ptsTypes="AA">
                                      <p:cBhvr>
                                        <p:cTn id="86" dur="2000" fill="hold"/>
                                        <p:tgtEl>
                                          <p:spTgt spid="7"/>
                                        </p:tgtEl>
                                        <p:attrNameLst>
                                          <p:attrName>ppt_x</p:attrName>
                                          <p:attrName>ppt_y</p:attrName>
                                        </p:attrNameLst>
                                      </p:cBhvr>
                                      <p:rCtr x="10347" y="1782"/>
                                    </p:animMotion>
                                  </p:childTnLst>
                                </p:cTn>
                              </p:par>
                              <p:par>
                                <p:cTn id="87" presetID="42" presetClass="path" presetSubtype="0" accel="50000" decel="50000" fill="hold" grpId="2" nodeType="withEffect">
                                  <p:stCondLst>
                                    <p:cond delay="0"/>
                                  </p:stCondLst>
                                  <p:childTnLst>
                                    <p:animMotion origin="layout" path="M -3.61111E-6 2.96296E-6 L 0.12813 0.03588 " pathEditMode="relative" rAng="0" ptsTypes="AA">
                                      <p:cBhvr>
                                        <p:cTn id="88" dur="2000" fill="hold"/>
                                        <p:tgtEl>
                                          <p:spTgt spid="8"/>
                                        </p:tgtEl>
                                        <p:attrNameLst>
                                          <p:attrName>ppt_x</p:attrName>
                                          <p:attrName>ppt_y</p:attrName>
                                        </p:attrNameLst>
                                      </p:cBhvr>
                                      <p:rCtr x="6406" y="1782"/>
                                    </p:animMotion>
                                  </p:childTnLst>
                                </p:cTn>
                              </p:par>
                              <p:par>
                                <p:cTn id="89" presetID="42" presetClass="path" presetSubtype="0" accel="50000" decel="50000" fill="hold" grpId="2" nodeType="withEffect">
                                  <p:stCondLst>
                                    <p:cond delay="0"/>
                                  </p:stCondLst>
                                  <p:childTnLst>
                                    <p:animMotion origin="layout" path="M 2.77778E-6 1.48148E-6 L 0.08663 0.03565 " pathEditMode="relative" rAng="0" ptsTypes="AA">
                                      <p:cBhvr>
                                        <p:cTn id="90" dur="2000" fill="hold"/>
                                        <p:tgtEl>
                                          <p:spTgt spid="9"/>
                                        </p:tgtEl>
                                        <p:attrNameLst>
                                          <p:attrName>ppt_x</p:attrName>
                                          <p:attrName>ppt_y</p:attrName>
                                        </p:attrNameLst>
                                      </p:cBhvr>
                                      <p:rCtr x="4323" y="1782"/>
                                    </p:animMotion>
                                  </p:childTnLst>
                                </p:cTn>
                              </p:par>
                              <p:par>
                                <p:cTn id="91" presetID="42" presetClass="path" presetSubtype="0" accel="50000" decel="50000" fill="hold" grpId="2" nodeType="withEffect">
                                  <p:stCondLst>
                                    <p:cond delay="0"/>
                                  </p:stCondLst>
                                  <p:childTnLst>
                                    <p:animMotion origin="layout" path="M 8.33333E-7 2.96296E-6 L -0.04497 0.03588 " pathEditMode="relative" rAng="0" ptsTypes="AA">
                                      <p:cBhvr>
                                        <p:cTn id="92" dur="2000" fill="hold"/>
                                        <p:tgtEl>
                                          <p:spTgt spid="10"/>
                                        </p:tgtEl>
                                        <p:attrNameLst>
                                          <p:attrName>ppt_x</p:attrName>
                                          <p:attrName>ppt_y</p:attrName>
                                        </p:attrNameLst>
                                      </p:cBhvr>
                                      <p:rCtr x="-2257" y="1782"/>
                                    </p:animMotion>
                                  </p:childTnLst>
                                </p:cTn>
                              </p:par>
                              <p:par>
                                <p:cTn id="93" presetID="42" presetClass="path" presetSubtype="0" accel="50000" decel="50000" fill="hold" grpId="2" nodeType="withEffect">
                                  <p:stCondLst>
                                    <p:cond delay="0"/>
                                  </p:stCondLst>
                                  <p:childTnLst>
                                    <p:animMotion origin="layout" path="M 4.16667E-6 -1.85185E-6 L 0.05816 0.11412 " pathEditMode="relative" rAng="0" ptsTypes="AA">
                                      <p:cBhvr>
                                        <p:cTn id="94" dur="2000" fill="hold"/>
                                        <p:tgtEl>
                                          <p:spTgt spid="11"/>
                                        </p:tgtEl>
                                        <p:attrNameLst>
                                          <p:attrName>ppt_x</p:attrName>
                                          <p:attrName>ppt_y</p:attrName>
                                        </p:attrNameLst>
                                      </p:cBhvr>
                                      <p:rCtr x="2899" y="5694"/>
                                    </p:animMotion>
                                  </p:childTnLst>
                                </p:cTn>
                              </p:par>
                              <p:par>
                                <p:cTn id="95" presetID="42" presetClass="path" presetSubtype="0" accel="50000" decel="50000" fill="hold" grpId="2" nodeType="withEffect">
                                  <p:stCondLst>
                                    <p:cond delay="0"/>
                                  </p:stCondLst>
                                  <p:childTnLst>
                                    <p:animMotion origin="layout" path="M 2.77778E-6 -4.81481E-6 L -0.68889 0.19144 " pathEditMode="relative" rAng="0" ptsTypes="AA">
                                      <p:cBhvr>
                                        <p:cTn id="96" dur="2000" fill="hold"/>
                                        <p:tgtEl>
                                          <p:spTgt spid="12"/>
                                        </p:tgtEl>
                                        <p:attrNameLst>
                                          <p:attrName>ppt_x</p:attrName>
                                          <p:attrName>ppt_y</p:attrName>
                                        </p:attrNameLst>
                                      </p:cBhvr>
                                      <p:rCtr x="-34444" y="9560"/>
                                    </p:animMotion>
                                  </p:childTnLst>
                                </p:cTn>
                              </p:par>
                              <p:par>
                                <p:cTn id="97" presetID="42" presetClass="path" presetSubtype="0" accel="50000" decel="50000" fill="hold" grpId="2" nodeType="withEffect">
                                  <p:stCondLst>
                                    <p:cond delay="0"/>
                                  </p:stCondLst>
                                  <p:childTnLst>
                                    <p:animMotion origin="layout" path="M -3.33333E-6 -2.59259E-6 L 0.18125 0.11366 " pathEditMode="relative" rAng="0" ptsTypes="AA">
                                      <p:cBhvr>
                                        <p:cTn id="98" dur="2000" fill="hold"/>
                                        <p:tgtEl>
                                          <p:spTgt spid="13"/>
                                        </p:tgtEl>
                                        <p:attrNameLst>
                                          <p:attrName>ppt_x</p:attrName>
                                          <p:attrName>ppt_y</p:attrName>
                                        </p:attrNameLst>
                                      </p:cBhvr>
                                      <p:rCtr x="9063" y="5671"/>
                                    </p:animMotion>
                                  </p:childTnLst>
                                </p:cTn>
                              </p:par>
                              <p:par>
                                <p:cTn id="99" presetID="42" presetClass="path" presetSubtype="0" accel="50000" decel="50000" fill="hold" grpId="2" nodeType="withEffect">
                                  <p:stCondLst>
                                    <p:cond delay="0"/>
                                  </p:stCondLst>
                                  <p:childTnLst>
                                    <p:animMotion origin="layout" path="M 8.33333E-7 -2.59259E-6 L -0.65191 0.26968 " pathEditMode="relative" rAng="0" ptsTypes="AA">
                                      <p:cBhvr>
                                        <p:cTn id="100" dur="2000" fill="hold"/>
                                        <p:tgtEl>
                                          <p:spTgt spid="14"/>
                                        </p:tgtEl>
                                        <p:attrNameLst>
                                          <p:attrName>ppt_x</p:attrName>
                                          <p:attrName>ppt_y</p:attrName>
                                        </p:attrNameLst>
                                      </p:cBhvr>
                                      <p:rCtr x="-32604" y="13472"/>
                                    </p:animMotion>
                                  </p:childTnLst>
                                </p:cTn>
                              </p:par>
                              <p:par>
                                <p:cTn id="101" presetID="42" presetClass="path" presetSubtype="0" accel="50000" decel="50000" fill="hold" grpId="2" nodeType="withEffect">
                                  <p:stCondLst>
                                    <p:cond delay="0"/>
                                  </p:stCondLst>
                                  <p:childTnLst>
                                    <p:animMotion origin="layout" path="M 0 -3.7037E-7 L 0.2184 0.1919 " pathEditMode="relative" rAng="0" ptsTypes="AA">
                                      <p:cBhvr>
                                        <p:cTn id="102" dur="2000" fill="hold"/>
                                        <p:tgtEl>
                                          <p:spTgt spid="15"/>
                                        </p:tgtEl>
                                        <p:attrNameLst>
                                          <p:attrName>ppt_x</p:attrName>
                                          <p:attrName>ppt_y</p:attrName>
                                        </p:attrNameLst>
                                      </p:cBhvr>
                                      <p:rCtr x="10920" y="9583"/>
                                    </p:animMotion>
                                  </p:childTnLst>
                                </p:cTn>
                              </p:par>
                              <p:par>
                                <p:cTn id="103" presetID="42" presetClass="path" presetSubtype="0" accel="50000" decel="50000" fill="hold" grpId="2" nodeType="withEffect">
                                  <p:stCondLst>
                                    <p:cond delay="0"/>
                                  </p:stCondLst>
                                  <p:childTnLst>
                                    <p:animMotion origin="layout" path="M 2.77778E-7 4.07407E-6 L -0.41649 0.11412 " pathEditMode="relative" rAng="0" ptsTypes="AA">
                                      <p:cBhvr>
                                        <p:cTn id="104" dur="2000" fill="hold"/>
                                        <p:tgtEl>
                                          <p:spTgt spid="16"/>
                                        </p:tgtEl>
                                        <p:attrNameLst>
                                          <p:attrName>ppt_x</p:attrName>
                                          <p:attrName>ppt_y</p:attrName>
                                        </p:attrNameLst>
                                      </p:cBhvr>
                                      <p:rCtr x="-20833" y="5694"/>
                                    </p:animMotion>
                                  </p:childTnLst>
                                </p:cTn>
                              </p:par>
                              <p:par>
                                <p:cTn id="105" presetID="42" presetClass="path" presetSubtype="0" accel="50000" decel="50000" fill="hold" grpId="2" nodeType="withEffect">
                                  <p:stCondLst>
                                    <p:cond delay="0"/>
                                  </p:stCondLst>
                                  <p:childTnLst>
                                    <p:animMotion origin="layout" path="M -2.22222E-6 4.81481E-6 L 0.13403 0.03564 " pathEditMode="relative" rAng="0" ptsTypes="AA">
                                      <p:cBhvr>
                                        <p:cTn id="106" dur="2000" fill="hold"/>
                                        <p:tgtEl>
                                          <p:spTgt spid="17"/>
                                        </p:tgtEl>
                                        <p:attrNameLst>
                                          <p:attrName>ppt_x</p:attrName>
                                          <p:attrName>ppt_y</p:attrName>
                                        </p:attrNameLst>
                                      </p:cBhvr>
                                      <p:rCtr x="6701" y="1782"/>
                                    </p:animMotion>
                                  </p:childTnLst>
                                </p:cTn>
                              </p:par>
                              <p:par>
                                <p:cTn id="107" presetID="42" presetClass="path" presetSubtype="0" accel="50000" decel="50000" fill="hold" grpId="2" nodeType="withEffect">
                                  <p:stCondLst>
                                    <p:cond delay="0"/>
                                  </p:stCondLst>
                                  <p:childTnLst>
                                    <p:animMotion origin="layout" path="M -4.16667E-6 -3.7037E-6 L -0.56111 0.19144 " pathEditMode="relative" rAng="0" ptsTypes="AA">
                                      <p:cBhvr>
                                        <p:cTn id="108" dur="2000" fill="hold"/>
                                        <p:tgtEl>
                                          <p:spTgt spid="18"/>
                                        </p:tgtEl>
                                        <p:attrNameLst>
                                          <p:attrName>ppt_x</p:attrName>
                                          <p:attrName>ppt_y</p:attrName>
                                        </p:attrNameLst>
                                      </p:cBhvr>
                                      <p:rCtr x="-28056" y="9560"/>
                                    </p:animMotion>
                                  </p:childTnLst>
                                </p:cTn>
                              </p:par>
                              <p:par>
                                <p:cTn id="109" presetID="42" presetClass="path" presetSubtype="0" accel="50000" decel="50000" fill="hold" grpId="2" nodeType="withEffect">
                                  <p:stCondLst>
                                    <p:cond delay="0"/>
                                  </p:stCondLst>
                                  <p:childTnLst>
                                    <p:animMotion origin="layout" path="M 2.77778E-6 -1.48148E-6 L -0.23611 0.11366 " pathEditMode="relative" rAng="0" ptsTypes="AA">
                                      <p:cBhvr>
                                        <p:cTn id="110" dur="2000" fill="hold"/>
                                        <p:tgtEl>
                                          <p:spTgt spid="19"/>
                                        </p:tgtEl>
                                        <p:attrNameLst>
                                          <p:attrName>ppt_x</p:attrName>
                                          <p:attrName>ppt_y</p:attrName>
                                        </p:attrNameLst>
                                      </p:cBhvr>
                                      <p:rCtr x="-11806" y="5671"/>
                                    </p:animMotion>
                                  </p:childTnLst>
                                </p:cTn>
                              </p:par>
                              <p:par>
                                <p:cTn id="111" presetID="42" presetClass="path" presetSubtype="0" accel="50000" decel="50000" fill="hold" grpId="2" nodeType="withEffect">
                                  <p:stCondLst>
                                    <p:cond delay="0"/>
                                  </p:stCondLst>
                                  <p:childTnLst>
                                    <p:animMotion origin="layout" path="M -2.5E-6 -3.7037E-6 L 0.53351 0.03635 " pathEditMode="relative" rAng="0" ptsTypes="AA">
                                      <p:cBhvr>
                                        <p:cTn id="112" dur="2000" fill="hold"/>
                                        <p:tgtEl>
                                          <p:spTgt spid="20"/>
                                        </p:tgtEl>
                                        <p:attrNameLst>
                                          <p:attrName>ppt_x</p:attrName>
                                          <p:attrName>ppt_y</p:attrName>
                                        </p:attrNameLst>
                                      </p:cBhvr>
                                      <p:rCtr x="26667" y="1806"/>
                                    </p:animMotion>
                                  </p:childTnLst>
                                </p:cTn>
                              </p:par>
                              <p:par>
                                <p:cTn id="113" presetID="10" presetClass="exit" presetSubtype="0" fill="hold" grpId="1" nodeType="withEffect">
                                  <p:stCondLst>
                                    <p:cond delay="0"/>
                                  </p:stCondLst>
                                  <p:childTnLst>
                                    <p:animEffect transition="out" filter="fade">
                                      <p:cBhvr>
                                        <p:cTn id="114" dur="1000"/>
                                        <p:tgtEl>
                                          <p:spTgt spid="4"/>
                                        </p:tgtEl>
                                      </p:cBhvr>
                                    </p:animEffect>
                                    <p:set>
                                      <p:cBhvr>
                                        <p:cTn id="115" dur="1" fill="hold">
                                          <p:stCondLst>
                                            <p:cond delay="999"/>
                                          </p:stCondLst>
                                        </p:cTn>
                                        <p:tgtEl>
                                          <p:spTgt spid="4"/>
                                        </p:tgtEl>
                                        <p:attrNameLst>
                                          <p:attrName>style.visibility</p:attrName>
                                        </p:attrNameLst>
                                      </p:cBhvr>
                                      <p:to>
                                        <p:strVal val="hidden"/>
                                      </p:to>
                                    </p:set>
                                  </p:childTnLst>
                                </p:cTn>
                              </p:par>
                            </p:childTnLst>
                          </p:cTn>
                        </p:par>
                        <p:par>
                          <p:cTn id="116" fill="hold">
                            <p:stCondLst>
                              <p:cond delay="2000"/>
                            </p:stCondLst>
                            <p:childTnLst>
                              <p:par>
                                <p:cTn id="117" presetID="10" presetClass="entr" presetSubtype="0" fill="hold" grpId="0" nodeType="afterEffect">
                                  <p:stCondLst>
                                    <p:cond delay="0"/>
                                  </p:stCondLst>
                                  <p:childTnLst>
                                    <p:set>
                                      <p:cBhvr>
                                        <p:cTn id="118" dur="1" fill="hold">
                                          <p:stCondLst>
                                            <p:cond delay="0"/>
                                          </p:stCondLst>
                                        </p:cTn>
                                        <p:tgtEl>
                                          <p:spTgt spid="21"/>
                                        </p:tgtEl>
                                        <p:attrNameLst>
                                          <p:attrName>style.visibility</p:attrName>
                                        </p:attrNameLst>
                                      </p:cBhvr>
                                      <p:to>
                                        <p:strVal val="visible"/>
                                      </p:to>
                                    </p:set>
                                    <p:animEffect transition="in" filter="fade">
                                      <p:cBhvr>
                                        <p:cTn id="119" dur="500"/>
                                        <p:tgtEl>
                                          <p:spTgt spid="21"/>
                                        </p:tgtEl>
                                      </p:cBhvr>
                                    </p:animEffect>
                                  </p:childTnLst>
                                </p:cTn>
                              </p:par>
                              <p:par>
                                <p:cTn id="120" presetID="10" presetClass="exit" presetSubtype="0" fill="hold" grpId="1" nodeType="withEffect">
                                  <p:stCondLst>
                                    <p:cond delay="250"/>
                                  </p:stCondLst>
                                  <p:childTnLst>
                                    <p:animEffect transition="out" filter="fade">
                                      <p:cBhvr>
                                        <p:cTn id="121" dur="500"/>
                                        <p:tgtEl>
                                          <p:spTgt spid="2"/>
                                        </p:tgtEl>
                                      </p:cBhvr>
                                    </p:animEffect>
                                    <p:set>
                                      <p:cBhvr>
                                        <p:cTn id="122" dur="1" fill="hold">
                                          <p:stCondLst>
                                            <p:cond delay="499"/>
                                          </p:stCondLst>
                                        </p:cTn>
                                        <p:tgtEl>
                                          <p:spTgt spid="2"/>
                                        </p:tgtEl>
                                        <p:attrNameLst>
                                          <p:attrName>style.visibility</p:attrName>
                                        </p:attrNameLst>
                                      </p:cBhvr>
                                      <p:to>
                                        <p:strVal val="hidden"/>
                                      </p:to>
                                    </p:set>
                                  </p:childTnLst>
                                </p:cTn>
                              </p:par>
                              <p:par>
                                <p:cTn id="123" presetID="10" presetClass="exit" presetSubtype="0" fill="hold" grpId="1" nodeType="withEffect">
                                  <p:stCondLst>
                                    <p:cond delay="250"/>
                                  </p:stCondLst>
                                  <p:childTnLst>
                                    <p:animEffect transition="out" filter="fade">
                                      <p:cBhvr>
                                        <p:cTn id="124" dur="500"/>
                                        <p:tgtEl>
                                          <p:spTgt spid="3"/>
                                        </p:tgtEl>
                                      </p:cBhvr>
                                    </p:animEffect>
                                    <p:set>
                                      <p:cBhvr>
                                        <p:cTn id="125" dur="1" fill="hold">
                                          <p:stCondLst>
                                            <p:cond delay="499"/>
                                          </p:stCondLst>
                                        </p:cTn>
                                        <p:tgtEl>
                                          <p:spTgt spid="3"/>
                                        </p:tgtEl>
                                        <p:attrNameLst>
                                          <p:attrName>style.visibility</p:attrName>
                                        </p:attrNameLst>
                                      </p:cBhvr>
                                      <p:to>
                                        <p:strVal val="hidden"/>
                                      </p:to>
                                    </p:set>
                                  </p:childTnLst>
                                </p:cTn>
                              </p:par>
                              <p:par>
                                <p:cTn id="126" presetID="10" presetClass="exit" presetSubtype="0" fill="hold" grpId="1" nodeType="withEffect">
                                  <p:stCondLst>
                                    <p:cond delay="250"/>
                                  </p:stCondLst>
                                  <p:childTnLst>
                                    <p:animEffect transition="out" filter="fade">
                                      <p:cBhvr>
                                        <p:cTn id="127" dur="500"/>
                                        <p:tgtEl>
                                          <p:spTgt spid="5"/>
                                        </p:tgtEl>
                                      </p:cBhvr>
                                    </p:animEffect>
                                    <p:set>
                                      <p:cBhvr>
                                        <p:cTn id="128" dur="1" fill="hold">
                                          <p:stCondLst>
                                            <p:cond delay="499"/>
                                          </p:stCondLst>
                                        </p:cTn>
                                        <p:tgtEl>
                                          <p:spTgt spid="5"/>
                                        </p:tgtEl>
                                        <p:attrNameLst>
                                          <p:attrName>style.visibility</p:attrName>
                                        </p:attrNameLst>
                                      </p:cBhvr>
                                      <p:to>
                                        <p:strVal val="hidden"/>
                                      </p:to>
                                    </p:set>
                                  </p:childTnLst>
                                </p:cTn>
                              </p:par>
                              <p:par>
                                <p:cTn id="129" presetID="10" presetClass="exit" presetSubtype="0" fill="hold" grpId="1" nodeType="withEffect">
                                  <p:stCondLst>
                                    <p:cond delay="250"/>
                                  </p:stCondLst>
                                  <p:childTnLst>
                                    <p:animEffect transition="out" filter="fade">
                                      <p:cBhvr>
                                        <p:cTn id="130" dur="500"/>
                                        <p:tgtEl>
                                          <p:spTgt spid="6"/>
                                        </p:tgtEl>
                                      </p:cBhvr>
                                    </p:animEffect>
                                    <p:set>
                                      <p:cBhvr>
                                        <p:cTn id="131" dur="1" fill="hold">
                                          <p:stCondLst>
                                            <p:cond delay="499"/>
                                          </p:stCondLst>
                                        </p:cTn>
                                        <p:tgtEl>
                                          <p:spTgt spid="6"/>
                                        </p:tgtEl>
                                        <p:attrNameLst>
                                          <p:attrName>style.visibility</p:attrName>
                                        </p:attrNameLst>
                                      </p:cBhvr>
                                      <p:to>
                                        <p:strVal val="hidden"/>
                                      </p:to>
                                    </p:set>
                                  </p:childTnLst>
                                </p:cTn>
                              </p:par>
                              <p:par>
                                <p:cTn id="132" presetID="10" presetClass="exit" presetSubtype="0" fill="hold" grpId="1" nodeType="withEffect">
                                  <p:stCondLst>
                                    <p:cond delay="250"/>
                                  </p:stCondLst>
                                  <p:childTnLst>
                                    <p:animEffect transition="out" filter="fade">
                                      <p:cBhvr>
                                        <p:cTn id="133" dur="500"/>
                                        <p:tgtEl>
                                          <p:spTgt spid="7"/>
                                        </p:tgtEl>
                                      </p:cBhvr>
                                    </p:animEffect>
                                    <p:set>
                                      <p:cBhvr>
                                        <p:cTn id="134" dur="1" fill="hold">
                                          <p:stCondLst>
                                            <p:cond delay="499"/>
                                          </p:stCondLst>
                                        </p:cTn>
                                        <p:tgtEl>
                                          <p:spTgt spid="7"/>
                                        </p:tgtEl>
                                        <p:attrNameLst>
                                          <p:attrName>style.visibility</p:attrName>
                                        </p:attrNameLst>
                                      </p:cBhvr>
                                      <p:to>
                                        <p:strVal val="hidden"/>
                                      </p:to>
                                    </p:set>
                                  </p:childTnLst>
                                </p:cTn>
                              </p:par>
                              <p:par>
                                <p:cTn id="135" presetID="10" presetClass="exit" presetSubtype="0" fill="hold" grpId="1" nodeType="withEffect">
                                  <p:stCondLst>
                                    <p:cond delay="250"/>
                                  </p:stCondLst>
                                  <p:childTnLst>
                                    <p:animEffect transition="out" filter="fade">
                                      <p:cBhvr>
                                        <p:cTn id="136" dur="500"/>
                                        <p:tgtEl>
                                          <p:spTgt spid="8"/>
                                        </p:tgtEl>
                                      </p:cBhvr>
                                    </p:animEffect>
                                    <p:set>
                                      <p:cBhvr>
                                        <p:cTn id="137" dur="1" fill="hold">
                                          <p:stCondLst>
                                            <p:cond delay="499"/>
                                          </p:stCondLst>
                                        </p:cTn>
                                        <p:tgtEl>
                                          <p:spTgt spid="8"/>
                                        </p:tgtEl>
                                        <p:attrNameLst>
                                          <p:attrName>style.visibility</p:attrName>
                                        </p:attrNameLst>
                                      </p:cBhvr>
                                      <p:to>
                                        <p:strVal val="hidden"/>
                                      </p:to>
                                    </p:set>
                                  </p:childTnLst>
                                </p:cTn>
                              </p:par>
                              <p:par>
                                <p:cTn id="138" presetID="10" presetClass="exit" presetSubtype="0" fill="hold" grpId="1" nodeType="withEffect">
                                  <p:stCondLst>
                                    <p:cond delay="250"/>
                                  </p:stCondLst>
                                  <p:childTnLst>
                                    <p:animEffect transition="out" filter="fade">
                                      <p:cBhvr>
                                        <p:cTn id="139" dur="500"/>
                                        <p:tgtEl>
                                          <p:spTgt spid="9"/>
                                        </p:tgtEl>
                                      </p:cBhvr>
                                    </p:animEffect>
                                    <p:set>
                                      <p:cBhvr>
                                        <p:cTn id="140" dur="1" fill="hold">
                                          <p:stCondLst>
                                            <p:cond delay="499"/>
                                          </p:stCondLst>
                                        </p:cTn>
                                        <p:tgtEl>
                                          <p:spTgt spid="9"/>
                                        </p:tgtEl>
                                        <p:attrNameLst>
                                          <p:attrName>style.visibility</p:attrName>
                                        </p:attrNameLst>
                                      </p:cBhvr>
                                      <p:to>
                                        <p:strVal val="hidden"/>
                                      </p:to>
                                    </p:set>
                                  </p:childTnLst>
                                </p:cTn>
                              </p:par>
                              <p:par>
                                <p:cTn id="141" presetID="10" presetClass="exit" presetSubtype="0" fill="hold" grpId="1" nodeType="withEffect">
                                  <p:stCondLst>
                                    <p:cond delay="250"/>
                                  </p:stCondLst>
                                  <p:childTnLst>
                                    <p:animEffect transition="out" filter="fade">
                                      <p:cBhvr>
                                        <p:cTn id="142" dur="500"/>
                                        <p:tgtEl>
                                          <p:spTgt spid="10"/>
                                        </p:tgtEl>
                                      </p:cBhvr>
                                    </p:animEffect>
                                    <p:set>
                                      <p:cBhvr>
                                        <p:cTn id="143" dur="1" fill="hold">
                                          <p:stCondLst>
                                            <p:cond delay="499"/>
                                          </p:stCondLst>
                                        </p:cTn>
                                        <p:tgtEl>
                                          <p:spTgt spid="10"/>
                                        </p:tgtEl>
                                        <p:attrNameLst>
                                          <p:attrName>style.visibility</p:attrName>
                                        </p:attrNameLst>
                                      </p:cBhvr>
                                      <p:to>
                                        <p:strVal val="hidden"/>
                                      </p:to>
                                    </p:set>
                                  </p:childTnLst>
                                </p:cTn>
                              </p:par>
                              <p:par>
                                <p:cTn id="144" presetID="10" presetClass="exit" presetSubtype="0" fill="hold" grpId="1" nodeType="withEffect">
                                  <p:stCondLst>
                                    <p:cond delay="250"/>
                                  </p:stCondLst>
                                  <p:childTnLst>
                                    <p:animEffect transition="out" filter="fade">
                                      <p:cBhvr>
                                        <p:cTn id="145" dur="500"/>
                                        <p:tgtEl>
                                          <p:spTgt spid="11"/>
                                        </p:tgtEl>
                                      </p:cBhvr>
                                    </p:animEffect>
                                    <p:set>
                                      <p:cBhvr>
                                        <p:cTn id="146" dur="1" fill="hold">
                                          <p:stCondLst>
                                            <p:cond delay="499"/>
                                          </p:stCondLst>
                                        </p:cTn>
                                        <p:tgtEl>
                                          <p:spTgt spid="11"/>
                                        </p:tgtEl>
                                        <p:attrNameLst>
                                          <p:attrName>style.visibility</p:attrName>
                                        </p:attrNameLst>
                                      </p:cBhvr>
                                      <p:to>
                                        <p:strVal val="hidden"/>
                                      </p:to>
                                    </p:set>
                                  </p:childTnLst>
                                </p:cTn>
                              </p:par>
                              <p:par>
                                <p:cTn id="147" presetID="10" presetClass="exit" presetSubtype="0" fill="hold" grpId="1" nodeType="withEffect">
                                  <p:stCondLst>
                                    <p:cond delay="250"/>
                                  </p:stCondLst>
                                  <p:childTnLst>
                                    <p:animEffect transition="out" filter="fade">
                                      <p:cBhvr>
                                        <p:cTn id="148" dur="500"/>
                                        <p:tgtEl>
                                          <p:spTgt spid="12"/>
                                        </p:tgtEl>
                                      </p:cBhvr>
                                    </p:animEffect>
                                    <p:set>
                                      <p:cBhvr>
                                        <p:cTn id="149" dur="1" fill="hold">
                                          <p:stCondLst>
                                            <p:cond delay="499"/>
                                          </p:stCondLst>
                                        </p:cTn>
                                        <p:tgtEl>
                                          <p:spTgt spid="12"/>
                                        </p:tgtEl>
                                        <p:attrNameLst>
                                          <p:attrName>style.visibility</p:attrName>
                                        </p:attrNameLst>
                                      </p:cBhvr>
                                      <p:to>
                                        <p:strVal val="hidden"/>
                                      </p:to>
                                    </p:set>
                                  </p:childTnLst>
                                </p:cTn>
                              </p:par>
                              <p:par>
                                <p:cTn id="150" presetID="10" presetClass="exit" presetSubtype="0" fill="hold" grpId="1" nodeType="withEffect">
                                  <p:stCondLst>
                                    <p:cond delay="250"/>
                                  </p:stCondLst>
                                  <p:childTnLst>
                                    <p:animEffect transition="out" filter="fade">
                                      <p:cBhvr>
                                        <p:cTn id="151" dur="500"/>
                                        <p:tgtEl>
                                          <p:spTgt spid="13"/>
                                        </p:tgtEl>
                                      </p:cBhvr>
                                    </p:animEffect>
                                    <p:set>
                                      <p:cBhvr>
                                        <p:cTn id="152" dur="1" fill="hold">
                                          <p:stCondLst>
                                            <p:cond delay="499"/>
                                          </p:stCondLst>
                                        </p:cTn>
                                        <p:tgtEl>
                                          <p:spTgt spid="13"/>
                                        </p:tgtEl>
                                        <p:attrNameLst>
                                          <p:attrName>style.visibility</p:attrName>
                                        </p:attrNameLst>
                                      </p:cBhvr>
                                      <p:to>
                                        <p:strVal val="hidden"/>
                                      </p:to>
                                    </p:set>
                                  </p:childTnLst>
                                </p:cTn>
                              </p:par>
                              <p:par>
                                <p:cTn id="153" presetID="10" presetClass="exit" presetSubtype="0" fill="hold" grpId="1" nodeType="withEffect">
                                  <p:stCondLst>
                                    <p:cond delay="250"/>
                                  </p:stCondLst>
                                  <p:childTnLst>
                                    <p:animEffect transition="out" filter="fade">
                                      <p:cBhvr>
                                        <p:cTn id="154" dur="500"/>
                                        <p:tgtEl>
                                          <p:spTgt spid="14"/>
                                        </p:tgtEl>
                                      </p:cBhvr>
                                    </p:animEffect>
                                    <p:set>
                                      <p:cBhvr>
                                        <p:cTn id="155" dur="1" fill="hold">
                                          <p:stCondLst>
                                            <p:cond delay="499"/>
                                          </p:stCondLst>
                                        </p:cTn>
                                        <p:tgtEl>
                                          <p:spTgt spid="14"/>
                                        </p:tgtEl>
                                        <p:attrNameLst>
                                          <p:attrName>style.visibility</p:attrName>
                                        </p:attrNameLst>
                                      </p:cBhvr>
                                      <p:to>
                                        <p:strVal val="hidden"/>
                                      </p:to>
                                    </p:set>
                                  </p:childTnLst>
                                </p:cTn>
                              </p:par>
                              <p:par>
                                <p:cTn id="156" presetID="10" presetClass="exit" presetSubtype="0" fill="hold" grpId="1" nodeType="withEffect">
                                  <p:stCondLst>
                                    <p:cond delay="250"/>
                                  </p:stCondLst>
                                  <p:childTnLst>
                                    <p:animEffect transition="out" filter="fade">
                                      <p:cBhvr>
                                        <p:cTn id="157" dur="500"/>
                                        <p:tgtEl>
                                          <p:spTgt spid="15"/>
                                        </p:tgtEl>
                                      </p:cBhvr>
                                    </p:animEffect>
                                    <p:set>
                                      <p:cBhvr>
                                        <p:cTn id="158" dur="1" fill="hold">
                                          <p:stCondLst>
                                            <p:cond delay="499"/>
                                          </p:stCondLst>
                                        </p:cTn>
                                        <p:tgtEl>
                                          <p:spTgt spid="15"/>
                                        </p:tgtEl>
                                        <p:attrNameLst>
                                          <p:attrName>style.visibility</p:attrName>
                                        </p:attrNameLst>
                                      </p:cBhvr>
                                      <p:to>
                                        <p:strVal val="hidden"/>
                                      </p:to>
                                    </p:set>
                                  </p:childTnLst>
                                </p:cTn>
                              </p:par>
                              <p:par>
                                <p:cTn id="159" presetID="10" presetClass="exit" presetSubtype="0" fill="hold" grpId="1" nodeType="withEffect">
                                  <p:stCondLst>
                                    <p:cond delay="250"/>
                                  </p:stCondLst>
                                  <p:childTnLst>
                                    <p:animEffect transition="out" filter="fade">
                                      <p:cBhvr>
                                        <p:cTn id="160" dur="500"/>
                                        <p:tgtEl>
                                          <p:spTgt spid="16"/>
                                        </p:tgtEl>
                                      </p:cBhvr>
                                    </p:animEffect>
                                    <p:set>
                                      <p:cBhvr>
                                        <p:cTn id="161" dur="1" fill="hold">
                                          <p:stCondLst>
                                            <p:cond delay="499"/>
                                          </p:stCondLst>
                                        </p:cTn>
                                        <p:tgtEl>
                                          <p:spTgt spid="16"/>
                                        </p:tgtEl>
                                        <p:attrNameLst>
                                          <p:attrName>style.visibility</p:attrName>
                                        </p:attrNameLst>
                                      </p:cBhvr>
                                      <p:to>
                                        <p:strVal val="hidden"/>
                                      </p:to>
                                    </p:set>
                                  </p:childTnLst>
                                </p:cTn>
                              </p:par>
                              <p:par>
                                <p:cTn id="162" presetID="10" presetClass="exit" presetSubtype="0" fill="hold" grpId="1" nodeType="withEffect">
                                  <p:stCondLst>
                                    <p:cond delay="250"/>
                                  </p:stCondLst>
                                  <p:childTnLst>
                                    <p:animEffect transition="out" filter="fade">
                                      <p:cBhvr>
                                        <p:cTn id="163" dur="500"/>
                                        <p:tgtEl>
                                          <p:spTgt spid="17"/>
                                        </p:tgtEl>
                                      </p:cBhvr>
                                    </p:animEffect>
                                    <p:set>
                                      <p:cBhvr>
                                        <p:cTn id="164" dur="1" fill="hold">
                                          <p:stCondLst>
                                            <p:cond delay="499"/>
                                          </p:stCondLst>
                                        </p:cTn>
                                        <p:tgtEl>
                                          <p:spTgt spid="17"/>
                                        </p:tgtEl>
                                        <p:attrNameLst>
                                          <p:attrName>style.visibility</p:attrName>
                                        </p:attrNameLst>
                                      </p:cBhvr>
                                      <p:to>
                                        <p:strVal val="hidden"/>
                                      </p:to>
                                    </p:set>
                                  </p:childTnLst>
                                </p:cTn>
                              </p:par>
                              <p:par>
                                <p:cTn id="165" presetID="10" presetClass="exit" presetSubtype="0" fill="hold" grpId="1" nodeType="withEffect">
                                  <p:stCondLst>
                                    <p:cond delay="250"/>
                                  </p:stCondLst>
                                  <p:childTnLst>
                                    <p:animEffect transition="out" filter="fade">
                                      <p:cBhvr>
                                        <p:cTn id="166" dur="500"/>
                                        <p:tgtEl>
                                          <p:spTgt spid="18"/>
                                        </p:tgtEl>
                                      </p:cBhvr>
                                    </p:animEffect>
                                    <p:set>
                                      <p:cBhvr>
                                        <p:cTn id="167" dur="1" fill="hold">
                                          <p:stCondLst>
                                            <p:cond delay="499"/>
                                          </p:stCondLst>
                                        </p:cTn>
                                        <p:tgtEl>
                                          <p:spTgt spid="18"/>
                                        </p:tgtEl>
                                        <p:attrNameLst>
                                          <p:attrName>style.visibility</p:attrName>
                                        </p:attrNameLst>
                                      </p:cBhvr>
                                      <p:to>
                                        <p:strVal val="hidden"/>
                                      </p:to>
                                    </p:set>
                                  </p:childTnLst>
                                </p:cTn>
                              </p:par>
                              <p:par>
                                <p:cTn id="168" presetID="10" presetClass="exit" presetSubtype="0" fill="hold" grpId="1" nodeType="withEffect">
                                  <p:stCondLst>
                                    <p:cond delay="250"/>
                                  </p:stCondLst>
                                  <p:childTnLst>
                                    <p:animEffect transition="out" filter="fade">
                                      <p:cBhvr>
                                        <p:cTn id="169" dur="500"/>
                                        <p:tgtEl>
                                          <p:spTgt spid="19"/>
                                        </p:tgtEl>
                                      </p:cBhvr>
                                    </p:animEffect>
                                    <p:set>
                                      <p:cBhvr>
                                        <p:cTn id="170" dur="1" fill="hold">
                                          <p:stCondLst>
                                            <p:cond delay="499"/>
                                          </p:stCondLst>
                                        </p:cTn>
                                        <p:tgtEl>
                                          <p:spTgt spid="19"/>
                                        </p:tgtEl>
                                        <p:attrNameLst>
                                          <p:attrName>style.visibility</p:attrName>
                                        </p:attrNameLst>
                                      </p:cBhvr>
                                      <p:to>
                                        <p:strVal val="hidden"/>
                                      </p:to>
                                    </p:set>
                                  </p:childTnLst>
                                </p:cTn>
                              </p:par>
                              <p:par>
                                <p:cTn id="171" presetID="10" presetClass="exit" presetSubtype="0" fill="hold" grpId="1" nodeType="withEffect">
                                  <p:stCondLst>
                                    <p:cond delay="250"/>
                                  </p:stCondLst>
                                  <p:childTnLst>
                                    <p:animEffect transition="out" filter="fade">
                                      <p:cBhvr>
                                        <p:cTn id="172" dur="500"/>
                                        <p:tgtEl>
                                          <p:spTgt spid="20"/>
                                        </p:tgtEl>
                                      </p:cBhvr>
                                    </p:animEffect>
                                    <p:set>
                                      <p:cBhvr>
                                        <p:cTn id="173" dur="1" fill="hold">
                                          <p:stCondLst>
                                            <p:cond delay="499"/>
                                          </p:stCondLst>
                                        </p:cTn>
                                        <p:tgtEl>
                                          <p:spTgt spid="20"/>
                                        </p:tgtEl>
                                        <p:attrNameLst>
                                          <p:attrName>style.visibility</p:attrName>
                                        </p:attrNameLst>
                                      </p:cBhvr>
                                      <p:to>
                                        <p:strVal val="hidden"/>
                                      </p:to>
                                    </p:set>
                                  </p:childTnLst>
                                </p:cTn>
                              </p:par>
                            </p:childTnLst>
                          </p:cTn>
                        </p:par>
                      </p:childTnLst>
                    </p:cTn>
                  </p:par>
                  <p:par>
                    <p:cTn id="174" fill="hold">
                      <p:stCondLst>
                        <p:cond delay="indefinite"/>
                      </p:stCondLst>
                      <p:childTnLst>
                        <p:par>
                          <p:cTn id="175" fill="hold">
                            <p:stCondLst>
                              <p:cond delay="0"/>
                            </p:stCondLst>
                            <p:childTnLst>
                              <p:par>
                                <p:cTn id="176" presetID="2" presetClass="entr" presetSubtype="2" fill="hold" grpId="0" nodeType="clickEffect">
                                  <p:stCondLst>
                                    <p:cond delay="0"/>
                                  </p:stCondLst>
                                  <p:childTnLst>
                                    <p:set>
                                      <p:cBhvr>
                                        <p:cTn id="177" dur="1" fill="hold">
                                          <p:stCondLst>
                                            <p:cond delay="0"/>
                                          </p:stCondLst>
                                        </p:cTn>
                                        <p:tgtEl>
                                          <p:spTgt spid="25"/>
                                        </p:tgtEl>
                                        <p:attrNameLst>
                                          <p:attrName>style.visibility</p:attrName>
                                        </p:attrNameLst>
                                      </p:cBhvr>
                                      <p:to>
                                        <p:strVal val="visible"/>
                                      </p:to>
                                    </p:set>
                                    <p:anim calcmode="lin" valueType="num">
                                      <p:cBhvr additive="base">
                                        <p:cTn id="178" dur="750" fill="hold"/>
                                        <p:tgtEl>
                                          <p:spTgt spid="25"/>
                                        </p:tgtEl>
                                        <p:attrNameLst>
                                          <p:attrName>ppt_x</p:attrName>
                                        </p:attrNameLst>
                                      </p:cBhvr>
                                      <p:tavLst>
                                        <p:tav tm="0">
                                          <p:val>
                                            <p:strVal val="1+#ppt_w/2"/>
                                          </p:val>
                                        </p:tav>
                                        <p:tav tm="100000">
                                          <p:val>
                                            <p:strVal val="#ppt_x"/>
                                          </p:val>
                                        </p:tav>
                                      </p:tavLst>
                                    </p:anim>
                                    <p:anim calcmode="lin" valueType="num">
                                      <p:cBhvr additive="base">
                                        <p:cTn id="179" dur="750" fill="hold"/>
                                        <p:tgtEl>
                                          <p:spTgt spid="25"/>
                                        </p:tgtEl>
                                        <p:attrNameLst>
                                          <p:attrName>ppt_y</p:attrName>
                                        </p:attrNameLst>
                                      </p:cBhvr>
                                      <p:tavLst>
                                        <p:tav tm="0">
                                          <p:val>
                                            <p:strVal val="#ppt_y"/>
                                          </p:val>
                                        </p:tav>
                                        <p:tav tm="100000">
                                          <p:val>
                                            <p:strVal val="#ppt_y"/>
                                          </p:val>
                                        </p:tav>
                                      </p:tavLst>
                                    </p:anim>
                                  </p:childTnLst>
                                </p:cTn>
                              </p:par>
                              <p:par>
                                <p:cTn id="180" presetID="12" presetClass="entr" presetSubtype="8" fill="hold" grpId="0" nodeType="withEffect">
                                  <p:stCondLst>
                                    <p:cond delay="0"/>
                                  </p:stCondLst>
                                  <p:childTnLst>
                                    <p:set>
                                      <p:cBhvr>
                                        <p:cTn id="181" dur="1" fill="hold">
                                          <p:stCondLst>
                                            <p:cond delay="0"/>
                                          </p:stCondLst>
                                        </p:cTn>
                                        <p:tgtEl>
                                          <p:spTgt spid="26"/>
                                        </p:tgtEl>
                                        <p:attrNameLst>
                                          <p:attrName>style.visibility</p:attrName>
                                        </p:attrNameLst>
                                      </p:cBhvr>
                                      <p:to>
                                        <p:strVal val="visible"/>
                                      </p:to>
                                    </p:set>
                                    <p:anim calcmode="lin" valueType="num">
                                      <p:cBhvr additive="base">
                                        <p:cTn id="182" dur="750"/>
                                        <p:tgtEl>
                                          <p:spTgt spid="26"/>
                                        </p:tgtEl>
                                        <p:attrNameLst>
                                          <p:attrName>ppt_x</p:attrName>
                                        </p:attrNameLst>
                                      </p:cBhvr>
                                      <p:tavLst>
                                        <p:tav tm="0">
                                          <p:val>
                                            <p:strVal val="#ppt_x-#ppt_w*1.125000"/>
                                          </p:val>
                                        </p:tav>
                                        <p:tav tm="100000">
                                          <p:val>
                                            <p:strVal val="#ppt_x"/>
                                          </p:val>
                                        </p:tav>
                                      </p:tavLst>
                                    </p:anim>
                                    <p:animEffect transition="in" filter="wipe(right)">
                                      <p:cBhvr>
                                        <p:cTn id="183" dur="750"/>
                                        <p:tgtEl>
                                          <p:spTgt spid="26"/>
                                        </p:tgtEl>
                                      </p:cBhvr>
                                    </p:animEffect>
                                  </p:childTnLst>
                                </p:cTn>
                              </p:par>
                              <p:par>
                                <p:cTn id="184" presetID="39" presetClass="entr" presetSubtype="0" accel="100000" fill="hold" grpId="0" nodeType="withEffect">
                                  <p:stCondLst>
                                    <p:cond delay="650"/>
                                  </p:stCondLst>
                                  <p:childTnLst>
                                    <p:set>
                                      <p:cBhvr>
                                        <p:cTn id="185" dur="1" fill="hold">
                                          <p:stCondLst>
                                            <p:cond delay="0"/>
                                          </p:stCondLst>
                                        </p:cTn>
                                        <p:tgtEl>
                                          <p:spTgt spid="34"/>
                                        </p:tgtEl>
                                        <p:attrNameLst>
                                          <p:attrName>style.visibility</p:attrName>
                                        </p:attrNameLst>
                                      </p:cBhvr>
                                      <p:to>
                                        <p:strVal val="visible"/>
                                      </p:to>
                                    </p:set>
                                    <p:anim calcmode="lin" valueType="num">
                                      <p:cBhvr>
                                        <p:cTn id="186" dur="1000" fill="hold"/>
                                        <p:tgtEl>
                                          <p:spTgt spid="34"/>
                                        </p:tgtEl>
                                        <p:attrNameLst>
                                          <p:attrName>ppt_h</p:attrName>
                                        </p:attrNameLst>
                                      </p:cBhvr>
                                      <p:tavLst>
                                        <p:tav tm="0">
                                          <p:val>
                                            <p:strVal val="#ppt_h/20"/>
                                          </p:val>
                                        </p:tav>
                                        <p:tav tm="50000">
                                          <p:val>
                                            <p:strVal val="#ppt_h/20"/>
                                          </p:val>
                                        </p:tav>
                                        <p:tav tm="100000">
                                          <p:val>
                                            <p:strVal val="#ppt_h"/>
                                          </p:val>
                                        </p:tav>
                                      </p:tavLst>
                                    </p:anim>
                                    <p:anim calcmode="lin" valueType="num">
                                      <p:cBhvr>
                                        <p:cTn id="187" dur="1000" fill="hold"/>
                                        <p:tgtEl>
                                          <p:spTgt spid="34"/>
                                        </p:tgtEl>
                                        <p:attrNameLst>
                                          <p:attrName>ppt_w</p:attrName>
                                        </p:attrNameLst>
                                      </p:cBhvr>
                                      <p:tavLst>
                                        <p:tav tm="0">
                                          <p:val>
                                            <p:strVal val="#ppt_w+.3"/>
                                          </p:val>
                                        </p:tav>
                                        <p:tav tm="50000">
                                          <p:val>
                                            <p:strVal val="#ppt_w+.3"/>
                                          </p:val>
                                        </p:tav>
                                        <p:tav tm="100000">
                                          <p:val>
                                            <p:strVal val="#ppt_w"/>
                                          </p:val>
                                        </p:tav>
                                      </p:tavLst>
                                    </p:anim>
                                    <p:anim calcmode="lin" valueType="num">
                                      <p:cBhvr>
                                        <p:cTn id="188" dur="1000" fill="hold"/>
                                        <p:tgtEl>
                                          <p:spTgt spid="34"/>
                                        </p:tgtEl>
                                        <p:attrNameLst>
                                          <p:attrName>ppt_x</p:attrName>
                                        </p:attrNameLst>
                                      </p:cBhvr>
                                      <p:tavLst>
                                        <p:tav tm="0">
                                          <p:val>
                                            <p:strVal val="#ppt_x-.3"/>
                                          </p:val>
                                        </p:tav>
                                        <p:tav tm="50000">
                                          <p:val>
                                            <p:strVal val="#ppt_x"/>
                                          </p:val>
                                        </p:tav>
                                        <p:tav tm="100000">
                                          <p:val>
                                            <p:strVal val="#ppt_x"/>
                                          </p:val>
                                        </p:tav>
                                      </p:tavLst>
                                    </p:anim>
                                    <p:anim calcmode="lin" valueType="num">
                                      <p:cBhvr>
                                        <p:cTn id="189" dur="10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90" fill="hold">
                      <p:stCondLst>
                        <p:cond delay="indefinite"/>
                      </p:stCondLst>
                      <p:childTnLst>
                        <p:par>
                          <p:cTn id="191" fill="hold">
                            <p:stCondLst>
                              <p:cond delay="0"/>
                            </p:stCondLst>
                            <p:childTnLst>
                              <p:par>
                                <p:cTn id="192" presetID="22" presetClass="entr" presetSubtype="1" fill="hold" grpId="0" nodeType="clickEffect">
                                  <p:stCondLst>
                                    <p:cond delay="0"/>
                                  </p:stCondLst>
                                  <p:childTnLst>
                                    <p:set>
                                      <p:cBhvr>
                                        <p:cTn id="193" dur="1" fill="hold">
                                          <p:stCondLst>
                                            <p:cond delay="0"/>
                                          </p:stCondLst>
                                        </p:cTn>
                                        <p:tgtEl>
                                          <p:spTgt spid="24"/>
                                        </p:tgtEl>
                                        <p:attrNameLst>
                                          <p:attrName>style.visibility</p:attrName>
                                        </p:attrNameLst>
                                      </p:cBhvr>
                                      <p:to>
                                        <p:strVal val="visible"/>
                                      </p:to>
                                    </p:set>
                                    <p:animEffect transition="in" filter="wipe(up)">
                                      <p:cBhvr>
                                        <p:cTn id="194" dur="500"/>
                                        <p:tgtEl>
                                          <p:spTgt spid="24"/>
                                        </p:tgtEl>
                                      </p:cBhvr>
                                    </p:animEffect>
                                  </p:childTnLst>
                                </p:cTn>
                              </p:par>
                              <p:par>
                                <p:cTn id="195" presetID="50" presetClass="exit" presetSubtype="0" accel="100000" fill="hold" grpId="1" nodeType="withEffect">
                                  <p:stCondLst>
                                    <p:cond delay="0"/>
                                  </p:stCondLst>
                                  <p:childTnLst>
                                    <p:anim calcmode="lin" valueType="num">
                                      <p:cBhvr>
                                        <p:cTn id="196" dur="1000"/>
                                        <p:tgtEl>
                                          <p:spTgt spid="34"/>
                                        </p:tgtEl>
                                        <p:attrNameLst>
                                          <p:attrName>ppt_w</p:attrName>
                                        </p:attrNameLst>
                                      </p:cBhvr>
                                      <p:tavLst>
                                        <p:tav tm="0">
                                          <p:val>
                                            <p:strVal val="ppt_w"/>
                                          </p:val>
                                        </p:tav>
                                        <p:tav tm="100000">
                                          <p:val>
                                            <p:strVal val="ppt_w+.3"/>
                                          </p:val>
                                        </p:tav>
                                      </p:tavLst>
                                    </p:anim>
                                    <p:anim calcmode="lin" valueType="num">
                                      <p:cBhvr>
                                        <p:cTn id="197" dur="1000"/>
                                        <p:tgtEl>
                                          <p:spTgt spid="34"/>
                                        </p:tgtEl>
                                        <p:attrNameLst>
                                          <p:attrName>ppt_h</p:attrName>
                                        </p:attrNameLst>
                                      </p:cBhvr>
                                      <p:tavLst>
                                        <p:tav tm="0">
                                          <p:val>
                                            <p:strVal val="ppt_h"/>
                                          </p:val>
                                        </p:tav>
                                        <p:tav tm="100000">
                                          <p:val>
                                            <p:strVal val="ppt_h"/>
                                          </p:val>
                                        </p:tav>
                                      </p:tavLst>
                                    </p:anim>
                                    <p:animEffect transition="out" filter="fade">
                                      <p:cBhvr>
                                        <p:cTn id="198" dur="1000"/>
                                        <p:tgtEl>
                                          <p:spTgt spid="34"/>
                                        </p:tgtEl>
                                      </p:cBhvr>
                                    </p:animEffect>
                                    <p:set>
                                      <p:cBhvr>
                                        <p:cTn id="199" dur="1" fill="hold">
                                          <p:stCondLst>
                                            <p:cond delay="999"/>
                                          </p:stCondLst>
                                        </p:cTn>
                                        <p:tgtEl>
                                          <p:spTgt spid="34"/>
                                        </p:tgtEl>
                                        <p:attrNameLst>
                                          <p:attrName>style.visibility</p:attrName>
                                        </p:attrNameLst>
                                      </p:cBhvr>
                                      <p:to>
                                        <p:strVal val="hidden"/>
                                      </p:to>
                                    </p:set>
                                  </p:childTnLst>
                                </p:cTn>
                              </p:par>
                              <p:par>
                                <p:cTn id="200" presetID="0" presetClass="entr" presetSubtype="0" fill="hold" grpId="0" nodeType="withEffect">
                                  <p:stCondLst>
                                    <p:cond delay="300"/>
                                  </p:stCondLst>
                                  <p:childTnLst>
                                    <p:set>
                                      <p:cBhvr>
                                        <p:cTn id="201" dur="1" fill="hold">
                                          <p:stCondLst>
                                            <p:cond delay="0"/>
                                          </p:stCondLst>
                                        </p:cTn>
                                        <p:tgtEl>
                                          <p:spTgt spid="32"/>
                                        </p:tgtEl>
                                        <p:attrNameLst>
                                          <p:attrName>style.visibility</p:attrName>
                                        </p:attrNameLst>
                                      </p:cBhvr>
                                      <p:to>
                                        <p:strVal val="visible"/>
                                      </p:to>
                                    </p:set>
                                    <p:animEffect transition="in" filter="dissolve">
                                      <p:cBhvr>
                                        <p:cTn id="202" dur="500">
                                          <p:stCondLst>
                                            <p:cond delay="0"/>
                                          </p:stCondLst>
                                        </p:cTn>
                                        <p:tgtEl>
                                          <p:spTgt spid="32"/>
                                        </p:tgtEl>
                                      </p:cBhvr>
                                    </p:animEffect>
                                    <p:anim to="" calcmode="lin" valueType="num">
                                      <p:cBhvr>
                                        <p:cTn id="203" dur="500" fill="hold">
                                          <p:stCondLst>
                                            <p:cond delay="0"/>
                                          </p:stCondLst>
                                        </p:cTn>
                                        <p:tgtEl>
                                          <p:spTgt spid="32"/>
                                        </p:tgtEl>
                                        <p:attrNameLst>
                                          <p:attrName>ppt_w</p:attrName>
                                        </p:attrNameLst>
                                      </p:cBhvr>
                                      <p:tavLst>
                                        <p:tav tm="0">
                                          <p:val>
                                            <p:strVal val="#ppt_w*4"/>
                                          </p:val>
                                        </p:tav>
                                        <p:tav tm="100000">
                                          <p:val>
                                            <p:strVal val="#ppt_w"/>
                                          </p:val>
                                        </p:tav>
                                      </p:tavLst>
                                    </p:anim>
                                    <p:anim to="" calcmode="lin" valueType="num">
                                      <p:cBhvr>
                                        <p:cTn id="204" dur="500" fill="hold">
                                          <p:stCondLst>
                                            <p:cond delay="0"/>
                                          </p:stCondLst>
                                        </p:cTn>
                                        <p:tgtEl>
                                          <p:spTgt spid="32"/>
                                        </p:tgtEl>
                                        <p:attrNameLst>
                                          <p:attrName>ppt_h</p:attrName>
                                        </p:attrNameLst>
                                      </p:cBhvr>
                                      <p:tavLst>
                                        <p:tav tm="0">
                                          <p:val>
                                            <p:strVal val="#ppt_h*4"/>
                                          </p:val>
                                        </p:tav>
                                        <p:tav tm="100000">
                                          <p:val>
                                            <p:strVal val="#ppt_h"/>
                                          </p:val>
                                        </p:tav>
                                      </p:tavLst>
                                    </p:anim>
                                  </p:childTnLst>
                                </p:cTn>
                              </p:par>
                              <p:par>
                                <p:cTn id="205" presetID="16" presetClass="entr" presetSubtype="37" fill="hold" grpId="0" nodeType="withEffect">
                                  <p:stCondLst>
                                    <p:cond delay="750"/>
                                  </p:stCondLst>
                                  <p:childTnLst>
                                    <p:set>
                                      <p:cBhvr>
                                        <p:cTn id="206" dur="1" fill="hold">
                                          <p:stCondLst>
                                            <p:cond delay="0"/>
                                          </p:stCondLst>
                                        </p:cTn>
                                        <p:tgtEl>
                                          <p:spTgt spid="30"/>
                                        </p:tgtEl>
                                        <p:attrNameLst>
                                          <p:attrName>style.visibility</p:attrName>
                                        </p:attrNameLst>
                                      </p:cBhvr>
                                      <p:to>
                                        <p:strVal val="visible"/>
                                      </p:to>
                                    </p:set>
                                    <p:animEffect transition="in" filter="barn(outVertical)">
                                      <p:cBhvr>
                                        <p:cTn id="207" dur="500"/>
                                        <p:tgtEl>
                                          <p:spTgt spid="30"/>
                                        </p:tgtEl>
                                      </p:cBhvr>
                                    </p:animEffect>
                                  </p:childTnLst>
                                </p:cTn>
                              </p:par>
                              <p:par>
                                <p:cTn id="208" presetID="16" presetClass="entr" presetSubtype="21" fill="hold" grpId="0" nodeType="withEffect">
                                  <p:stCondLst>
                                    <p:cond delay="1200"/>
                                  </p:stCondLst>
                                  <p:childTnLst>
                                    <p:set>
                                      <p:cBhvr>
                                        <p:cTn id="209" dur="1" fill="hold">
                                          <p:stCondLst>
                                            <p:cond delay="0"/>
                                          </p:stCondLst>
                                        </p:cTn>
                                        <p:tgtEl>
                                          <p:spTgt spid="31"/>
                                        </p:tgtEl>
                                        <p:attrNameLst>
                                          <p:attrName>style.visibility</p:attrName>
                                        </p:attrNameLst>
                                      </p:cBhvr>
                                      <p:to>
                                        <p:strVal val="visible"/>
                                      </p:to>
                                    </p:set>
                                    <p:animEffect transition="in" filter="barn(inVertical)">
                                      <p:cBhvr>
                                        <p:cTn id="210" dur="500"/>
                                        <p:tgtEl>
                                          <p:spTgt spid="31"/>
                                        </p:tgtEl>
                                      </p:cBhvr>
                                    </p:animEffect>
                                  </p:childTnLst>
                                </p:cTn>
                              </p:par>
                            </p:childTnLst>
                          </p:cTn>
                        </p:par>
                      </p:childTnLst>
                    </p:cTn>
                  </p:par>
                  <p:par>
                    <p:cTn id="211" fill="hold">
                      <p:stCondLst>
                        <p:cond delay="indefinite"/>
                      </p:stCondLst>
                      <p:childTnLst>
                        <p:par>
                          <p:cTn id="212" fill="hold">
                            <p:stCondLst>
                              <p:cond delay="0"/>
                            </p:stCondLst>
                            <p:childTnLst>
                              <p:par>
                                <p:cTn id="213" presetID="22" presetClass="entr" presetSubtype="4" fill="hold" grpId="0" nodeType="clickEffect">
                                  <p:stCondLst>
                                    <p:cond delay="0"/>
                                  </p:stCondLst>
                                  <p:iterate type="lt">
                                    <p:tmPct val="0"/>
                                  </p:iterate>
                                  <p:childTnLst>
                                    <p:set>
                                      <p:cBhvr>
                                        <p:cTn id="214" dur="1" fill="hold">
                                          <p:stCondLst>
                                            <p:cond delay="0"/>
                                          </p:stCondLst>
                                        </p:cTn>
                                        <p:tgtEl>
                                          <p:spTgt spid="42"/>
                                        </p:tgtEl>
                                        <p:attrNameLst>
                                          <p:attrName>style.visibility</p:attrName>
                                        </p:attrNameLst>
                                      </p:cBhvr>
                                      <p:to>
                                        <p:strVal val="visible"/>
                                      </p:to>
                                    </p:set>
                                    <p:animEffect transition="in" filter="wipe(down)">
                                      <p:cBhvr>
                                        <p:cTn id="215" dur="750"/>
                                        <p:tgtEl>
                                          <p:spTgt spid="42"/>
                                        </p:tgtEl>
                                      </p:cBhvr>
                                    </p:animEffect>
                                  </p:childTnLst>
                                </p:cTn>
                              </p:par>
                              <p:par>
                                <p:cTn id="216" presetID="34" presetClass="emph" presetSubtype="0" fill="hold" grpId="2" nodeType="withEffect">
                                  <p:stCondLst>
                                    <p:cond delay="0"/>
                                  </p:stCondLst>
                                  <p:iterate type="lt">
                                    <p:tmPct val="10000"/>
                                  </p:iterate>
                                  <p:childTnLst>
                                    <p:animMotion origin="layout" path="M -3.05556E-6 4.81481E-6 L 0.11476 -0.07477 " pathEditMode="relative" rAng="0" ptsTypes="AA">
                                      <p:cBhvr>
                                        <p:cTn id="217" dur="250" spd="-100000" accel="50000" decel="50000" autoRev="1" fill="hold">
                                          <p:stCondLst>
                                            <p:cond delay="0"/>
                                          </p:stCondLst>
                                        </p:cTn>
                                        <p:tgtEl>
                                          <p:spTgt spid="42"/>
                                        </p:tgtEl>
                                        <p:attrNameLst>
                                          <p:attrName>ppt_x</p:attrName>
                                          <p:attrName>ppt_y</p:attrName>
                                        </p:attrNameLst>
                                      </p:cBhvr>
                                      <p:rCtr x="5729" y="-3750"/>
                                    </p:animMotion>
                                    <p:animRot by="1500000">
                                      <p:cBhvr>
                                        <p:cTn id="218" dur="125" fill="hold">
                                          <p:stCondLst>
                                            <p:cond delay="0"/>
                                          </p:stCondLst>
                                        </p:cTn>
                                        <p:tgtEl>
                                          <p:spTgt spid="42"/>
                                        </p:tgtEl>
                                        <p:attrNameLst>
                                          <p:attrName>r</p:attrName>
                                        </p:attrNameLst>
                                      </p:cBhvr>
                                    </p:animRot>
                                    <p:animRot by="-1500000">
                                      <p:cBhvr>
                                        <p:cTn id="219" dur="125" fill="hold">
                                          <p:stCondLst>
                                            <p:cond delay="125"/>
                                          </p:stCondLst>
                                        </p:cTn>
                                        <p:tgtEl>
                                          <p:spTgt spid="42"/>
                                        </p:tgtEl>
                                        <p:attrNameLst>
                                          <p:attrName>r</p:attrName>
                                        </p:attrNameLst>
                                      </p:cBhvr>
                                    </p:animRot>
                                    <p:animRot by="-1500000">
                                      <p:cBhvr>
                                        <p:cTn id="220" dur="125" fill="hold">
                                          <p:stCondLst>
                                            <p:cond delay="250"/>
                                          </p:stCondLst>
                                        </p:cTn>
                                        <p:tgtEl>
                                          <p:spTgt spid="42"/>
                                        </p:tgtEl>
                                        <p:attrNameLst>
                                          <p:attrName>r</p:attrName>
                                        </p:attrNameLst>
                                      </p:cBhvr>
                                    </p:animRot>
                                    <p:animRot by="1500000">
                                      <p:cBhvr>
                                        <p:cTn id="221" dur="125" fill="hold">
                                          <p:stCondLst>
                                            <p:cond delay="375"/>
                                          </p:stCondLst>
                                        </p:cTn>
                                        <p:tgtEl>
                                          <p:spTgt spid="42"/>
                                        </p:tgtEl>
                                        <p:attrNameLst>
                                          <p:attrName>r</p:attrName>
                                        </p:attrNameLst>
                                      </p:cBhvr>
                                    </p:animRot>
                                  </p:childTnLst>
                                </p:cTn>
                              </p:par>
                            </p:childTnLst>
                          </p:cTn>
                        </p:par>
                      </p:childTnLst>
                    </p:cTn>
                  </p:par>
                  <p:par>
                    <p:cTn id="222" fill="hold">
                      <p:stCondLst>
                        <p:cond delay="indefinite"/>
                      </p:stCondLst>
                      <p:childTnLst>
                        <p:par>
                          <p:cTn id="223" fill="hold">
                            <p:stCondLst>
                              <p:cond delay="0"/>
                            </p:stCondLst>
                            <p:childTnLst>
                              <p:par>
                                <p:cTn id="224" presetID="18" presetClass="entr" presetSubtype="3" fill="hold" grpId="0" nodeType="clickEffect">
                                  <p:stCondLst>
                                    <p:cond delay="0"/>
                                  </p:stCondLst>
                                  <p:childTnLst>
                                    <p:set>
                                      <p:cBhvr>
                                        <p:cTn id="225" dur="1" fill="hold">
                                          <p:stCondLst>
                                            <p:cond delay="0"/>
                                          </p:stCondLst>
                                        </p:cTn>
                                        <p:tgtEl>
                                          <p:spTgt spid="28"/>
                                        </p:tgtEl>
                                        <p:attrNameLst>
                                          <p:attrName>style.visibility</p:attrName>
                                        </p:attrNameLst>
                                      </p:cBhvr>
                                      <p:to>
                                        <p:strVal val="visible"/>
                                      </p:to>
                                    </p:set>
                                    <p:animEffect transition="in" filter="strips(upRight)">
                                      <p:cBhvr>
                                        <p:cTn id="226" dur="500"/>
                                        <p:tgtEl>
                                          <p:spTgt spid="28"/>
                                        </p:tgtEl>
                                      </p:cBhvr>
                                    </p:animEffect>
                                  </p:childTnLst>
                                </p:cTn>
                              </p:par>
                            </p:childTnLst>
                          </p:cTn>
                        </p:par>
                      </p:childTnLst>
                    </p:cTn>
                  </p:par>
                  <p:par>
                    <p:cTn id="227" fill="hold">
                      <p:stCondLst>
                        <p:cond delay="indefinite"/>
                      </p:stCondLst>
                      <p:childTnLst>
                        <p:par>
                          <p:cTn id="228" fill="hold">
                            <p:stCondLst>
                              <p:cond delay="0"/>
                            </p:stCondLst>
                            <p:childTnLst>
                              <p:par>
                                <p:cTn id="229" presetID="22" presetClass="entr" presetSubtype="8" fill="hold" grpId="0" nodeType="clickEffect">
                                  <p:stCondLst>
                                    <p:cond delay="0"/>
                                  </p:stCondLst>
                                  <p:childTnLst>
                                    <p:set>
                                      <p:cBhvr>
                                        <p:cTn id="230" dur="1" fill="hold">
                                          <p:stCondLst>
                                            <p:cond delay="0"/>
                                          </p:stCondLst>
                                        </p:cTn>
                                        <p:tgtEl>
                                          <p:spTgt spid="54"/>
                                        </p:tgtEl>
                                        <p:attrNameLst>
                                          <p:attrName>style.visibility</p:attrName>
                                        </p:attrNameLst>
                                      </p:cBhvr>
                                      <p:to>
                                        <p:strVal val="visible"/>
                                      </p:to>
                                    </p:set>
                                    <p:animEffect transition="in" filter="wipe(left)">
                                      <p:cBhvr>
                                        <p:cTn id="231" dur="500"/>
                                        <p:tgtEl>
                                          <p:spTgt spid="54"/>
                                        </p:tgtEl>
                                      </p:cBhvr>
                                    </p:animEffect>
                                  </p:childTnLst>
                                </p:cTn>
                              </p:par>
                            </p:childTnLst>
                          </p:cTn>
                        </p:par>
                      </p:childTnLst>
                    </p:cTn>
                  </p:par>
                  <p:par>
                    <p:cTn id="232" fill="hold">
                      <p:stCondLst>
                        <p:cond delay="indefinite"/>
                      </p:stCondLst>
                      <p:childTnLst>
                        <p:par>
                          <p:cTn id="233" fill="hold">
                            <p:stCondLst>
                              <p:cond delay="0"/>
                            </p:stCondLst>
                            <p:childTnLst>
                              <p:par>
                                <p:cTn id="234" presetID="22" presetClass="entr" presetSubtype="4" fill="hold" grpId="0" nodeType="clickEffect">
                                  <p:stCondLst>
                                    <p:cond delay="0"/>
                                  </p:stCondLst>
                                  <p:iterate type="lt">
                                    <p:tmPct val="0"/>
                                  </p:iterate>
                                  <p:childTnLst>
                                    <p:set>
                                      <p:cBhvr>
                                        <p:cTn id="235" dur="1" fill="hold">
                                          <p:stCondLst>
                                            <p:cond delay="0"/>
                                          </p:stCondLst>
                                        </p:cTn>
                                        <p:tgtEl>
                                          <p:spTgt spid="43"/>
                                        </p:tgtEl>
                                        <p:attrNameLst>
                                          <p:attrName>style.visibility</p:attrName>
                                        </p:attrNameLst>
                                      </p:cBhvr>
                                      <p:to>
                                        <p:strVal val="visible"/>
                                      </p:to>
                                    </p:set>
                                    <p:animEffect transition="in" filter="wipe(down)">
                                      <p:cBhvr>
                                        <p:cTn id="236" dur="750"/>
                                        <p:tgtEl>
                                          <p:spTgt spid="43"/>
                                        </p:tgtEl>
                                      </p:cBhvr>
                                    </p:animEffect>
                                  </p:childTnLst>
                                </p:cTn>
                              </p:par>
                              <p:par>
                                <p:cTn id="237" presetID="34" presetClass="emph" presetSubtype="0" fill="hold" grpId="2" nodeType="withEffect">
                                  <p:stCondLst>
                                    <p:cond delay="0"/>
                                  </p:stCondLst>
                                  <p:iterate type="lt">
                                    <p:tmPct val="10000"/>
                                  </p:iterate>
                                  <p:childTnLst>
                                    <p:animMotion origin="layout" path="M -2.5E-6 -1.85185E-6 L 0.13577 0.06644 " pathEditMode="relative" rAng="0" ptsTypes="AA">
                                      <p:cBhvr>
                                        <p:cTn id="238" dur="250" spd="-100000" accel="50000" decel="50000" autoRev="1" fill="hold">
                                          <p:stCondLst>
                                            <p:cond delay="0"/>
                                          </p:stCondLst>
                                        </p:cTn>
                                        <p:tgtEl>
                                          <p:spTgt spid="43"/>
                                        </p:tgtEl>
                                        <p:attrNameLst>
                                          <p:attrName>ppt_x</p:attrName>
                                          <p:attrName>ppt_y</p:attrName>
                                        </p:attrNameLst>
                                      </p:cBhvr>
                                      <p:rCtr x="6788" y="3310"/>
                                    </p:animMotion>
                                    <p:animRot by="1500000">
                                      <p:cBhvr>
                                        <p:cTn id="239" dur="125" fill="hold">
                                          <p:stCondLst>
                                            <p:cond delay="0"/>
                                          </p:stCondLst>
                                        </p:cTn>
                                        <p:tgtEl>
                                          <p:spTgt spid="43"/>
                                        </p:tgtEl>
                                        <p:attrNameLst>
                                          <p:attrName>r</p:attrName>
                                        </p:attrNameLst>
                                      </p:cBhvr>
                                    </p:animRot>
                                    <p:animRot by="-1500000">
                                      <p:cBhvr>
                                        <p:cTn id="240" dur="125" fill="hold">
                                          <p:stCondLst>
                                            <p:cond delay="125"/>
                                          </p:stCondLst>
                                        </p:cTn>
                                        <p:tgtEl>
                                          <p:spTgt spid="43"/>
                                        </p:tgtEl>
                                        <p:attrNameLst>
                                          <p:attrName>r</p:attrName>
                                        </p:attrNameLst>
                                      </p:cBhvr>
                                    </p:animRot>
                                    <p:animRot by="-1500000">
                                      <p:cBhvr>
                                        <p:cTn id="241" dur="125" fill="hold">
                                          <p:stCondLst>
                                            <p:cond delay="250"/>
                                          </p:stCondLst>
                                        </p:cTn>
                                        <p:tgtEl>
                                          <p:spTgt spid="43"/>
                                        </p:tgtEl>
                                        <p:attrNameLst>
                                          <p:attrName>r</p:attrName>
                                        </p:attrNameLst>
                                      </p:cBhvr>
                                    </p:animRot>
                                    <p:animRot by="1500000">
                                      <p:cBhvr>
                                        <p:cTn id="242" dur="125" fill="hold">
                                          <p:stCondLst>
                                            <p:cond delay="375"/>
                                          </p:stCondLst>
                                        </p:cTn>
                                        <p:tgtEl>
                                          <p:spTgt spid="43"/>
                                        </p:tgtEl>
                                        <p:attrNameLst>
                                          <p:attrName>r</p:attrName>
                                        </p:attrNameLst>
                                      </p:cBhvr>
                                    </p:animRot>
                                  </p:childTnLst>
                                </p:cTn>
                              </p:par>
                            </p:childTnLst>
                          </p:cTn>
                        </p:par>
                      </p:childTnLst>
                    </p:cTn>
                  </p:par>
                  <p:par>
                    <p:cTn id="243" fill="hold">
                      <p:stCondLst>
                        <p:cond delay="indefinite"/>
                      </p:stCondLst>
                      <p:childTnLst>
                        <p:par>
                          <p:cTn id="244" fill="hold">
                            <p:stCondLst>
                              <p:cond delay="0"/>
                            </p:stCondLst>
                            <p:childTnLst>
                              <p:par>
                                <p:cTn id="245" presetID="18" presetClass="entr" presetSubtype="6" fill="hold" grpId="0" nodeType="clickEffect">
                                  <p:stCondLst>
                                    <p:cond delay="0"/>
                                  </p:stCondLst>
                                  <p:childTnLst>
                                    <p:set>
                                      <p:cBhvr>
                                        <p:cTn id="246" dur="1" fill="hold">
                                          <p:stCondLst>
                                            <p:cond delay="0"/>
                                          </p:stCondLst>
                                        </p:cTn>
                                        <p:tgtEl>
                                          <p:spTgt spid="48"/>
                                        </p:tgtEl>
                                        <p:attrNameLst>
                                          <p:attrName>style.visibility</p:attrName>
                                        </p:attrNameLst>
                                      </p:cBhvr>
                                      <p:to>
                                        <p:strVal val="visible"/>
                                      </p:to>
                                    </p:set>
                                    <p:animEffect transition="in" filter="strips(downRight)">
                                      <p:cBhvr>
                                        <p:cTn id="247" dur="500"/>
                                        <p:tgtEl>
                                          <p:spTgt spid="48"/>
                                        </p:tgtEl>
                                      </p:cBhvr>
                                    </p:animEffect>
                                  </p:childTnLst>
                                </p:cTn>
                              </p:par>
                            </p:childTnLst>
                          </p:cTn>
                        </p:par>
                      </p:childTnLst>
                    </p:cTn>
                  </p:par>
                  <p:par>
                    <p:cTn id="248" fill="hold">
                      <p:stCondLst>
                        <p:cond delay="indefinite"/>
                      </p:stCondLst>
                      <p:childTnLst>
                        <p:par>
                          <p:cTn id="249" fill="hold">
                            <p:stCondLst>
                              <p:cond delay="0"/>
                            </p:stCondLst>
                            <p:childTnLst>
                              <p:par>
                                <p:cTn id="250" presetID="22" presetClass="entr" presetSubtype="8" fill="hold" grpId="0" nodeType="clickEffect">
                                  <p:stCondLst>
                                    <p:cond delay="0"/>
                                  </p:stCondLst>
                                  <p:childTnLst>
                                    <p:set>
                                      <p:cBhvr>
                                        <p:cTn id="251" dur="1" fill="hold">
                                          <p:stCondLst>
                                            <p:cond delay="0"/>
                                          </p:stCondLst>
                                        </p:cTn>
                                        <p:tgtEl>
                                          <p:spTgt spid="55"/>
                                        </p:tgtEl>
                                        <p:attrNameLst>
                                          <p:attrName>style.visibility</p:attrName>
                                        </p:attrNameLst>
                                      </p:cBhvr>
                                      <p:to>
                                        <p:strVal val="visible"/>
                                      </p:to>
                                    </p:set>
                                    <p:animEffect transition="in" filter="wipe(left)">
                                      <p:cBhvr>
                                        <p:cTn id="252" dur="500"/>
                                        <p:tgtEl>
                                          <p:spTgt spid="55"/>
                                        </p:tgtEl>
                                      </p:cBhvr>
                                    </p:animEffect>
                                  </p:childTnLst>
                                </p:cTn>
                              </p:par>
                            </p:childTnLst>
                          </p:cTn>
                        </p:par>
                      </p:childTnLst>
                    </p:cTn>
                  </p:par>
                  <p:par>
                    <p:cTn id="253" fill="hold">
                      <p:stCondLst>
                        <p:cond delay="indefinite"/>
                      </p:stCondLst>
                      <p:childTnLst>
                        <p:par>
                          <p:cTn id="254" fill="hold">
                            <p:stCondLst>
                              <p:cond delay="0"/>
                            </p:stCondLst>
                            <p:childTnLst>
                              <p:par>
                                <p:cTn id="255" presetID="18" presetClass="entr" presetSubtype="12" fill="hold" grpId="0" nodeType="clickEffect">
                                  <p:stCondLst>
                                    <p:cond delay="750"/>
                                  </p:stCondLst>
                                  <p:childTnLst>
                                    <p:set>
                                      <p:cBhvr>
                                        <p:cTn id="256" dur="1" fill="hold">
                                          <p:stCondLst>
                                            <p:cond delay="0"/>
                                          </p:stCondLst>
                                        </p:cTn>
                                        <p:tgtEl>
                                          <p:spTgt spid="23"/>
                                        </p:tgtEl>
                                        <p:attrNameLst>
                                          <p:attrName>style.visibility</p:attrName>
                                        </p:attrNameLst>
                                      </p:cBhvr>
                                      <p:to>
                                        <p:strVal val="visible"/>
                                      </p:to>
                                    </p:set>
                                    <p:animEffect transition="in" filter="strips(downLeft)">
                                      <p:cBhvr>
                                        <p:cTn id="257" dur="500"/>
                                        <p:tgtEl>
                                          <p:spTgt spid="23"/>
                                        </p:tgtEl>
                                      </p:cBhvr>
                                    </p:animEffect>
                                  </p:childTnLst>
                                </p:cTn>
                              </p:par>
                              <p:par>
                                <p:cTn id="258" presetID="18" presetClass="exit" presetSubtype="12" fill="hold" grpId="1" nodeType="withEffect">
                                  <p:stCondLst>
                                    <p:cond delay="0"/>
                                  </p:stCondLst>
                                  <p:childTnLst>
                                    <p:animEffect transition="out" filter="strips(downLeft)">
                                      <p:cBhvr>
                                        <p:cTn id="259" dur="500"/>
                                        <p:tgtEl>
                                          <p:spTgt spid="28"/>
                                        </p:tgtEl>
                                      </p:cBhvr>
                                    </p:animEffect>
                                    <p:set>
                                      <p:cBhvr>
                                        <p:cTn id="260" dur="1" fill="hold">
                                          <p:stCondLst>
                                            <p:cond delay="499"/>
                                          </p:stCondLst>
                                        </p:cTn>
                                        <p:tgtEl>
                                          <p:spTgt spid="28"/>
                                        </p:tgtEl>
                                        <p:attrNameLst>
                                          <p:attrName>style.visibility</p:attrName>
                                        </p:attrNameLst>
                                      </p:cBhvr>
                                      <p:to>
                                        <p:strVal val="hidden"/>
                                      </p:to>
                                    </p:set>
                                  </p:childTnLst>
                                </p:cTn>
                              </p:par>
                              <p:par>
                                <p:cTn id="261" presetID="18" presetClass="exit" presetSubtype="12" fill="hold" grpId="1" nodeType="withEffect">
                                  <p:stCondLst>
                                    <p:cond delay="0"/>
                                  </p:stCondLst>
                                  <p:childTnLst>
                                    <p:animEffect transition="out" filter="strips(downLeft)">
                                      <p:cBhvr>
                                        <p:cTn id="262" dur="250"/>
                                        <p:tgtEl>
                                          <p:spTgt spid="54"/>
                                        </p:tgtEl>
                                      </p:cBhvr>
                                    </p:animEffect>
                                    <p:set>
                                      <p:cBhvr>
                                        <p:cTn id="263" dur="1" fill="hold">
                                          <p:stCondLst>
                                            <p:cond delay="249"/>
                                          </p:stCondLst>
                                        </p:cTn>
                                        <p:tgtEl>
                                          <p:spTgt spid="54"/>
                                        </p:tgtEl>
                                        <p:attrNameLst>
                                          <p:attrName>style.visibility</p:attrName>
                                        </p:attrNameLst>
                                      </p:cBhvr>
                                      <p:to>
                                        <p:strVal val="hidden"/>
                                      </p:to>
                                    </p:set>
                                  </p:childTnLst>
                                </p:cTn>
                              </p:par>
                              <p:par>
                                <p:cTn id="264" presetID="10" presetClass="exit" presetSubtype="0" fill="hold" grpId="2" nodeType="withEffect">
                                  <p:stCondLst>
                                    <p:cond delay="0"/>
                                  </p:stCondLst>
                                  <p:childTnLst>
                                    <p:animEffect transition="out" filter="fade">
                                      <p:cBhvr>
                                        <p:cTn id="265" dur="250"/>
                                        <p:tgtEl>
                                          <p:spTgt spid="54"/>
                                        </p:tgtEl>
                                      </p:cBhvr>
                                    </p:animEffect>
                                    <p:set>
                                      <p:cBhvr>
                                        <p:cTn id="266" dur="1" fill="hold">
                                          <p:stCondLst>
                                            <p:cond delay="249"/>
                                          </p:stCondLst>
                                        </p:cTn>
                                        <p:tgtEl>
                                          <p:spTgt spid="54"/>
                                        </p:tgtEl>
                                        <p:attrNameLst>
                                          <p:attrName>style.visibility</p:attrName>
                                        </p:attrNameLst>
                                      </p:cBhvr>
                                      <p:to>
                                        <p:strVal val="hidden"/>
                                      </p:to>
                                    </p:set>
                                  </p:childTnLst>
                                </p:cTn>
                              </p:par>
                              <p:par>
                                <p:cTn id="267" presetID="55" presetClass="exit" presetSubtype="0" fill="hold" grpId="1" nodeType="withEffect">
                                  <p:stCondLst>
                                    <p:cond delay="0"/>
                                  </p:stCondLst>
                                  <p:childTnLst>
                                    <p:anim calcmode="lin" valueType="num">
                                      <p:cBhvr>
                                        <p:cTn id="268" dur="1000"/>
                                        <p:tgtEl>
                                          <p:spTgt spid="48"/>
                                        </p:tgtEl>
                                        <p:attrNameLst>
                                          <p:attrName>ppt_w</p:attrName>
                                        </p:attrNameLst>
                                      </p:cBhvr>
                                      <p:tavLst>
                                        <p:tav tm="0">
                                          <p:val>
                                            <p:strVal val="ppt_w"/>
                                          </p:val>
                                        </p:tav>
                                        <p:tav tm="100000">
                                          <p:val>
                                            <p:strVal val="ppt_w*0.70"/>
                                          </p:val>
                                        </p:tav>
                                      </p:tavLst>
                                    </p:anim>
                                    <p:anim calcmode="lin" valueType="num">
                                      <p:cBhvr>
                                        <p:cTn id="269" dur="1000"/>
                                        <p:tgtEl>
                                          <p:spTgt spid="48"/>
                                        </p:tgtEl>
                                        <p:attrNameLst>
                                          <p:attrName>ppt_h</p:attrName>
                                        </p:attrNameLst>
                                      </p:cBhvr>
                                      <p:tavLst>
                                        <p:tav tm="0">
                                          <p:val>
                                            <p:strVal val="ppt_h"/>
                                          </p:val>
                                        </p:tav>
                                        <p:tav tm="100000">
                                          <p:val>
                                            <p:strVal val="ppt_h"/>
                                          </p:val>
                                        </p:tav>
                                      </p:tavLst>
                                    </p:anim>
                                    <p:animEffect transition="out" filter="fade">
                                      <p:cBhvr>
                                        <p:cTn id="270" dur="1000"/>
                                        <p:tgtEl>
                                          <p:spTgt spid="48"/>
                                        </p:tgtEl>
                                      </p:cBhvr>
                                    </p:animEffect>
                                    <p:set>
                                      <p:cBhvr>
                                        <p:cTn id="271" dur="1" fill="hold">
                                          <p:stCondLst>
                                            <p:cond delay="999"/>
                                          </p:stCondLst>
                                        </p:cTn>
                                        <p:tgtEl>
                                          <p:spTgt spid="48"/>
                                        </p:tgtEl>
                                        <p:attrNameLst>
                                          <p:attrName>style.visibility</p:attrName>
                                        </p:attrNameLst>
                                      </p:cBhvr>
                                      <p:to>
                                        <p:strVal val="hidden"/>
                                      </p:to>
                                    </p:set>
                                  </p:childTnLst>
                                </p:cTn>
                              </p:par>
                              <p:par>
                                <p:cTn id="272" presetID="50" presetClass="exit" presetSubtype="0" accel="100000" fill="hold" grpId="1" nodeType="withEffect">
                                  <p:stCondLst>
                                    <p:cond delay="0"/>
                                  </p:stCondLst>
                                  <p:iterate type="lt">
                                    <p:tmPct val="0"/>
                                  </p:iterate>
                                  <p:childTnLst>
                                    <p:anim calcmode="lin" valueType="num">
                                      <p:cBhvr>
                                        <p:cTn id="273" dur="1000"/>
                                        <p:tgtEl>
                                          <p:spTgt spid="42"/>
                                        </p:tgtEl>
                                        <p:attrNameLst>
                                          <p:attrName>ppt_w</p:attrName>
                                        </p:attrNameLst>
                                      </p:cBhvr>
                                      <p:tavLst>
                                        <p:tav tm="0">
                                          <p:val>
                                            <p:strVal val="ppt_w"/>
                                          </p:val>
                                        </p:tav>
                                        <p:tav tm="100000">
                                          <p:val>
                                            <p:strVal val="ppt_w+.3"/>
                                          </p:val>
                                        </p:tav>
                                      </p:tavLst>
                                    </p:anim>
                                    <p:anim calcmode="lin" valueType="num">
                                      <p:cBhvr>
                                        <p:cTn id="274" dur="1000"/>
                                        <p:tgtEl>
                                          <p:spTgt spid="42"/>
                                        </p:tgtEl>
                                        <p:attrNameLst>
                                          <p:attrName>ppt_h</p:attrName>
                                        </p:attrNameLst>
                                      </p:cBhvr>
                                      <p:tavLst>
                                        <p:tav tm="0">
                                          <p:val>
                                            <p:strVal val="ppt_h"/>
                                          </p:val>
                                        </p:tav>
                                        <p:tav tm="100000">
                                          <p:val>
                                            <p:strVal val="ppt_h"/>
                                          </p:val>
                                        </p:tav>
                                      </p:tavLst>
                                    </p:anim>
                                    <p:animEffect transition="out" filter="fade">
                                      <p:cBhvr>
                                        <p:cTn id="275" dur="1000"/>
                                        <p:tgtEl>
                                          <p:spTgt spid="42"/>
                                        </p:tgtEl>
                                      </p:cBhvr>
                                    </p:animEffect>
                                    <p:set>
                                      <p:cBhvr>
                                        <p:cTn id="276" dur="1" fill="hold">
                                          <p:stCondLst>
                                            <p:cond delay="999"/>
                                          </p:stCondLst>
                                        </p:cTn>
                                        <p:tgtEl>
                                          <p:spTgt spid="42"/>
                                        </p:tgtEl>
                                        <p:attrNameLst>
                                          <p:attrName>style.visibility</p:attrName>
                                        </p:attrNameLst>
                                      </p:cBhvr>
                                      <p:to>
                                        <p:strVal val="hidden"/>
                                      </p:to>
                                    </p:set>
                                  </p:childTnLst>
                                </p:cTn>
                              </p:par>
                              <p:par>
                                <p:cTn id="277" presetID="50" presetClass="exit" presetSubtype="0" accel="100000" fill="hold" grpId="1" nodeType="withEffect">
                                  <p:stCondLst>
                                    <p:cond delay="0"/>
                                  </p:stCondLst>
                                  <p:iterate type="lt">
                                    <p:tmPct val="0"/>
                                  </p:iterate>
                                  <p:childTnLst>
                                    <p:anim calcmode="lin" valueType="num">
                                      <p:cBhvr>
                                        <p:cTn id="278" dur="1000"/>
                                        <p:tgtEl>
                                          <p:spTgt spid="43"/>
                                        </p:tgtEl>
                                        <p:attrNameLst>
                                          <p:attrName>ppt_w</p:attrName>
                                        </p:attrNameLst>
                                      </p:cBhvr>
                                      <p:tavLst>
                                        <p:tav tm="0">
                                          <p:val>
                                            <p:strVal val="ppt_w"/>
                                          </p:val>
                                        </p:tav>
                                        <p:tav tm="100000">
                                          <p:val>
                                            <p:strVal val="ppt_w+.3"/>
                                          </p:val>
                                        </p:tav>
                                      </p:tavLst>
                                    </p:anim>
                                    <p:anim calcmode="lin" valueType="num">
                                      <p:cBhvr>
                                        <p:cTn id="279" dur="1000"/>
                                        <p:tgtEl>
                                          <p:spTgt spid="43"/>
                                        </p:tgtEl>
                                        <p:attrNameLst>
                                          <p:attrName>ppt_h</p:attrName>
                                        </p:attrNameLst>
                                      </p:cBhvr>
                                      <p:tavLst>
                                        <p:tav tm="0">
                                          <p:val>
                                            <p:strVal val="ppt_h"/>
                                          </p:val>
                                        </p:tav>
                                        <p:tav tm="100000">
                                          <p:val>
                                            <p:strVal val="ppt_h"/>
                                          </p:val>
                                        </p:tav>
                                      </p:tavLst>
                                    </p:anim>
                                    <p:animEffect transition="out" filter="fade">
                                      <p:cBhvr>
                                        <p:cTn id="280" dur="1000"/>
                                        <p:tgtEl>
                                          <p:spTgt spid="43"/>
                                        </p:tgtEl>
                                      </p:cBhvr>
                                    </p:animEffect>
                                    <p:set>
                                      <p:cBhvr>
                                        <p:cTn id="281" dur="1" fill="hold">
                                          <p:stCondLst>
                                            <p:cond delay="999"/>
                                          </p:stCondLst>
                                        </p:cTn>
                                        <p:tgtEl>
                                          <p:spTgt spid="43"/>
                                        </p:tgtEl>
                                        <p:attrNameLst>
                                          <p:attrName>style.visibility</p:attrName>
                                        </p:attrNameLst>
                                      </p:cBhvr>
                                      <p:to>
                                        <p:strVal val="hidden"/>
                                      </p:to>
                                    </p:set>
                                  </p:childTnLst>
                                </p:cTn>
                              </p:par>
                              <p:par>
                                <p:cTn id="282" presetID="55" presetClass="exit" presetSubtype="0" fill="hold" grpId="1" nodeType="withEffect">
                                  <p:stCondLst>
                                    <p:cond delay="0"/>
                                  </p:stCondLst>
                                  <p:childTnLst>
                                    <p:anim calcmode="lin" valueType="num">
                                      <p:cBhvr>
                                        <p:cTn id="283" dur="750"/>
                                        <p:tgtEl>
                                          <p:spTgt spid="55"/>
                                        </p:tgtEl>
                                        <p:attrNameLst>
                                          <p:attrName>ppt_w</p:attrName>
                                        </p:attrNameLst>
                                      </p:cBhvr>
                                      <p:tavLst>
                                        <p:tav tm="0">
                                          <p:val>
                                            <p:strVal val="ppt_w"/>
                                          </p:val>
                                        </p:tav>
                                        <p:tav tm="100000">
                                          <p:val>
                                            <p:strVal val="ppt_w*0.70"/>
                                          </p:val>
                                        </p:tav>
                                      </p:tavLst>
                                    </p:anim>
                                    <p:anim calcmode="lin" valueType="num">
                                      <p:cBhvr>
                                        <p:cTn id="284" dur="750"/>
                                        <p:tgtEl>
                                          <p:spTgt spid="55"/>
                                        </p:tgtEl>
                                        <p:attrNameLst>
                                          <p:attrName>ppt_h</p:attrName>
                                        </p:attrNameLst>
                                      </p:cBhvr>
                                      <p:tavLst>
                                        <p:tav tm="0">
                                          <p:val>
                                            <p:strVal val="ppt_h"/>
                                          </p:val>
                                        </p:tav>
                                        <p:tav tm="100000">
                                          <p:val>
                                            <p:strVal val="ppt_h"/>
                                          </p:val>
                                        </p:tav>
                                      </p:tavLst>
                                    </p:anim>
                                    <p:animEffect transition="out" filter="fade">
                                      <p:cBhvr>
                                        <p:cTn id="285" dur="750"/>
                                        <p:tgtEl>
                                          <p:spTgt spid="55"/>
                                        </p:tgtEl>
                                      </p:cBhvr>
                                    </p:animEffect>
                                    <p:set>
                                      <p:cBhvr>
                                        <p:cTn id="286" dur="1" fill="hold">
                                          <p:stCondLst>
                                            <p:cond delay="749"/>
                                          </p:stCondLst>
                                        </p:cTn>
                                        <p:tgtEl>
                                          <p:spTgt spid="55"/>
                                        </p:tgtEl>
                                        <p:attrNameLst>
                                          <p:attrName>style.visibility</p:attrName>
                                        </p:attrNameLst>
                                      </p:cBhvr>
                                      <p:to>
                                        <p:strVal val="hidden"/>
                                      </p:to>
                                    </p:set>
                                  </p:childTnLst>
                                </p:cTn>
                              </p:par>
                              <p:par>
                                <p:cTn id="287" presetID="10" presetClass="exit" presetSubtype="0" fill="hold" grpId="2" nodeType="withEffect">
                                  <p:stCondLst>
                                    <p:cond delay="0"/>
                                  </p:stCondLst>
                                  <p:childTnLst>
                                    <p:animEffect transition="out" filter="fade">
                                      <p:cBhvr>
                                        <p:cTn id="288" dur="750"/>
                                        <p:tgtEl>
                                          <p:spTgt spid="55"/>
                                        </p:tgtEl>
                                      </p:cBhvr>
                                    </p:animEffect>
                                    <p:set>
                                      <p:cBhvr>
                                        <p:cTn id="289" dur="1" fill="hold">
                                          <p:stCondLst>
                                            <p:cond delay="749"/>
                                          </p:stCondLst>
                                        </p:cTn>
                                        <p:tgtEl>
                                          <p:spTgt spid="55"/>
                                        </p:tgtEl>
                                        <p:attrNameLst>
                                          <p:attrName>style.visibility</p:attrName>
                                        </p:attrNameLst>
                                      </p:cBhvr>
                                      <p:to>
                                        <p:strVal val="hidden"/>
                                      </p:to>
                                    </p:set>
                                  </p:childTnLst>
                                </p:cTn>
                              </p:par>
                              <p:par>
                                <p:cTn id="290" presetID="0" presetClass="entr" presetSubtype="0" fill="hold" grpId="0" nodeType="withEffect">
                                  <p:stCondLst>
                                    <p:cond delay="1250"/>
                                  </p:stCondLst>
                                  <p:iterate type="lt">
                                    <p:tmPct val="10000"/>
                                  </p:iterate>
                                  <p:childTnLst>
                                    <p:set>
                                      <p:cBhvr>
                                        <p:cTn id="291" dur="1" fill="hold">
                                          <p:stCondLst>
                                            <p:cond delay="0"/>
                                          </p:stCondLst>
                                        </p:cTn>
                                        <p:tgtEl>
                                          <p:spTgt spid="29"/>
                                        </p:tgtEl>
                                        <p:attrNameLst>
                                          <p:attrName>style.visibility</p:attrName>
                                        </p:attrNameLst>
                                      </p:cBhvr>
                                      <p:to>
                                        <p:strVal val="visible"/>
                                      </p:to>
                                    </p:set>
                                    <p:animEffect transition="in" filter="dissolve">
                                      <p:cBhvr>
                                        <p:cTn id="292" dur="500">
                                          <p:stCondLst>
                                            <p:cond delay="0"/>
                                          </p:stCondLst>
                                        </p:cTn>
                                        <p:tgtEl>
                                          <p:spTgt spid="29"/>
                                        </p:tgtEl>
                                      </p:cBhvr>
                                    </p:animEffect>
                                    <p:anim to="" calcmode="lin" valueType="num">
                                      <p:cBhvr>
                                        <p:cTn id="293" dur="500" fill="hold">
                                          <p:stCondLst>
                                            <p:cond delay="0"/>
                                          </p:stCondLst>
                                        </p:cTn>
                                        <p:tgtEl>
                                          <p:spTgt spid="29"/>
                                        </p:tgtEl>
                                        <p:attrNameLst>
                                          <p:attrName>ppt_w</p:attrName>
                                        </p:attrNameLst>
                                      </p:cBhvr>
                                      <p:tavLst>
                                        <p:tav tm="0">
                                          <p:val>
                                            <p:strVal val="#ppt_w*4"/>
                                          </p:val>
                                        </p:tav>
                                        <p:tav tm="100000">
                                          <p:val>
                                            <p:strVal val="#ppt_w"/>
                                          </p:val>
                                        </p:tav>
                                      </p:tavLst>
                                    </p:anim>
                                    <p:anim to="" calcmode="lin" valueType="num">
                                      <p:cBhvr>
                                        <p:cTn id="294" dur="500" fill="hold">
                                          <p:stCondLst>
                                            <p:cond delay="0"/>
                                          </p:stCondLst>
                                        </p:cTn>
                                        <p:tgtEl>
                                          <p:spTgt spid="29"/>
                                        </p:tgtEl>
                                        <p:attrNameLst>
                                          <p:attrName>ppt_h</p:attrName>
                                        </p:attrNameLst>
                                      </p:cBhvr>
                                      <p:tavLst>
                                        <p:tav tm="0">
                                          <p:val>
                                            <p:strVal val="#ppt_h*4"/>
                                          </p:val>
                                        </p:tav>
                                        <p:tav tm="100000">
                                          <p:val>
                                            <p:strVal val="#ppt_h"/>
                                          </p:val>
                                        </p:tav>
                                      </p:tavLst>
                                    </p:anim>
                                  </p:childTnLst>
                                </p:cTn>
                              </p:par>
                            </p:childTnLst>
                          </p:cTn>
                        </p:par>
                        <p:par>
                          <p:cTn id="295" fill="hold">
                            <p:stCondLst>
                              <p:cond delay="1900"/>
                            </p:stCondLst>
                            <p:childTnLst>
                              <p:par>
                                <p:cTn id="296" presetID="26" presetClass="emph" presetSubtype="0" fill="hold" grpId="1" nodeType="afterEffect">
                                  <p:stCondLst>
                                    <p:cond delay="0"/>
                                  </p:stCondLst>
                                  <p:iterate type="lt">
                                    <p:tmPct val="0"/>
                                  </p:iterate>
                                  <p:childTnLst>
                                    <p:animEffect transition="out" filter="fade">
                                      <p:cBhvr>
                                        <p:cTn id="297" dur="500" tmFilter="0, 0; .2, .5; .8, .5; 1, 0"/>
                                        <p:tgtEl>
                                          <p:spTgt spid="29"/>
                                        </p:tgtEl>
                                      </p:cBhvr>
                                    </p:animEffect>
                                    <p:animScale>
                                      <p:cBhvr>
                                        <p:cTn id="298" dur="250" autoRev="1" fill="hold"/>
                                        <p:tgtEl>
                                          <p:spTgt spid="29"/>
                                        </p:tgtEl>
                                      </p:cBhvr>
                                      <p:by x="105000" y="105000"/>
                                    </p:animScale>
                                  </p:childTnLst>
                                </p:cTn>
                              </p:par>
                            </p:childTnLst>
                          </p:cTn>
                        </p:par>
                      </p:childTnLst>
                    </p:cTn>
                  </p:par>
                  <p:par>
                    <p:cTn id="299" fill="hold">
                      <p:stCondLst>
                        <p:cond delay="indefinite"/>
                      </p:stCondLst>
                      <p:childTnLst>
                        <p:par>
                          <p:cTn id="300" fill="hold">
                            <p:stCondLst>
                              <p:cond delay="0"/>
                            </p:stCondLst>
                            <p:childTnLst>
                              <p:par>
                                <p:cTn id="301" presetID="22" presetClass="entr" presetSubtype="8" fill="hold" grpId="0" nodeType="clickEffect">
                                  <p:stCondLst>
                                    <p:cond delay="0"/>
                                  </p:stCondLst>
                                  <p:childTnLst>
                                    <p:set>
                                      <p:cBhvr>
                                        <p:cTn id="302" dur="1" fill="hold">
                                          <p:stCondLst>
                                            <p:cond delay="0"/>
                                          </p:stCondLst>
                                        </p:cTn>
                                        <p:tgtEl>
                                          <p:spTgt spid="33"/>
                                        </p:tgtEl>
                                        <p:attrNameLst>
                                          <p:attrName>style.visibility</p:attrName>
                                        </p:attrNameLst>
                                      </p:cBhvr>
                                      <p:to>
                                        <p:strVal val="visible"/>
                                      </p:to>
                                    </p:set>
                                    <p:animEffect transition="in" filter="wipe(left)">
                                      <p:cBhvr>
                                        <p:cTn id="303" dur="500"/>
                                        <p:tgtEl>
                                          <p:spTgt spid="33"/>
                                        </p:tgtEl>
                                      </p:cBhvr>
                                    </p:animEffect>
                                  </p:childTnLst>
                                </p:cTn>
                              </p:par>
                              <p:par>
                                <p:cTn id="304" presetID="18" presetClass="emph" presetSubtype="0" fill="hold" grpId="1" nodeType="withEffect">
                                  <p:stCondLst>
                                    <p:cond delay="0"/>
                                  </p:stCondLst>
                                  <p:childTnLst>
                                    <p:set>
                                      <p:cBhvr override="childStyle">
                                        <p:cTn id="305" dur="500" fill="hold"/>
                                        <p:tgtEl>
                                          <p:spTgt spid="33"/>
                                        </p:tgtEl>
                                        <p:attrNameLst>
                                          <p:attrName>style.textDecorationUnderline</p:attrName>
                                        </p:attrNameLst>
                                      </p:cBhvr>
                                      <p:to>
                                        <p:strVal val="true"/>
                                      </p:to>
                                    </p:set>
                                  </p:childTnLst>
                                </p:cTn>
                              </p:par>
                              <p:par>
                                <p:cTn id="306" presetID="22" presetClass="entr" presetSubtype="8" fill="hold" grpId="0" nodeType="withEffect">
                                  <p:stCondLst>
                                    <p:cond delay="0"/>
                                  </p:stCondLst>
                                  <p:childTnLst>
                                    <p:set>
                                      <p:cBhvr>
                                        <p:cTn id="307" dur="1" fill="hold">
                                          <p:stCondLst>
                                            <p:cond delay="0"/>
                                          </p:stCondLst>
                                        </p:cTn>
                                        <p:tgtEl>
                                          <p:spTgt spid="36"/>
                                        </p:tgtEl>
                                        <p:attrNameLst>
                                          <p:attrName>style.visibility</p:attrName>
                                        </p:attrNameLst>
                                      </p:cBhvr>
                                      <p:to>
                                        <p:strVal val="visible"/>
                                      </p:to>
                                    </p:set>
                                    <p:animEffect transition="in" filter="wipe(left)">
                                      <p:cBhvr>
                                        <p:cTn id="308" dur="500"/>
                                        <p:tgtEl>
                                          <p:spTgt spid="36"/>
                                        </p:tgtEl>
                                      </p:cBhvr>
                                    </p:animEffect>
                                  </p:childTnLst>
                                </p:cTn>
                              </p:par>
                              <p:par>
                                <p:cTn id="309" presetID="0" presetClass="entr" presetSubtype="0" fill="hold" grpId="0" nodeType="withEffect">
                                  <p:stCondLst>
                                    <p:cond delay="400"/>
                                  </p:stCondLst>
                                  <p:childTnLst>
                                    <p:set>
                                      <p:cBhvr>
                                        <p:cTn id="310" dur="1" fill="hold">
                                          <p:stCondLst>
                                            <p:cond delay="0"/>
                                          </p:stCondLst>
                                        </p:cTn>
                                        <p:tgtEl>
                                          <p:spTgt spid="35"/>
                                        </p:tgtEl>
                                        <p:attrNameLst>
                                          <p:attrName>style.visibility</p:attrName>
                                        </p:attrNameLst>
                                      </p:cBhvr>
                                      <p:to>
                                        <p:strVal val="visible"/>
                                      </p:to>
                                    </p:set>
                                    <p:animEffect transition="in" filter="dissolve">
                                      <p:cBhvr>
                                        <p:cTn id="311" dur="500">
                                          <p:stCondLst>
                                            <p:cond delay="0"/>
                                          </p:stCondLst>
                                        </p:cTn>
                                        <p:tgtEl>
                                          <p:spTgt spid="35"/>
                                        </p:tgtEl>
                                      </p:cBhvr>
                                    </p:animEffect>
                                    <p:anim to="" calcmode="lin" valueType="num">
                                      <p:cBhvr>
                                        <p:cTn id="312" dur="500" fill="hold">
                                          <p:stCondLst>
                                            <p:cond delay="0"/>
                                          </p:stCondLst>
                                        </p:cTn>
                                        <p:tgtEl>
                                          <p:spTgt spid="35"/>
                                        </p:tgtEl>
                                        <p:attrNameLst>
                                          <p:attrName>ppt_w</p:attrName>
                                        </p:attrNameLst>
                                      </p:cBhvr>
                                      <p:tavLst>
                                        <p:tav tm="0">
                                          <p:val>
                                            <p:strVal val="#ppt_w*4"/>
                                          </p:val>
                                        </p:tav>
                                        <p:tav tm="100000">
                                          <p:val>
                                            <p:strVal val="#ppt_w"/>
                                          </p:val>
                                        </p:tav>
                                      </p:tavLst>
                                    </p:anim>
                                    <p:anim to="" calcmode="lin" valueType="num">
                                      <p:cBhvr>
                                        <p:cTn id="313" dur="500" fill="hold">
                                          <p:stCondLst>
                                            <p:cond delay="0"/>
                                          </p:stCondLst>
                                        </p:cTn>
                                        <p:tgtEl>
                                          <p:spTgt spid="35"/>
                                        </p:tgtEl>
                                        <p:attrNameLst>
                                          <p:attrName>ppt_h</p:attrName>
                                        </p:attrNameLst>
                                      </p:cBhvr>
                                      <p:tavLst>
                                        <p:tav tm="0">
                                          <p:val>
                                            <p:strVal val="#ppt_h*4"/>
                                          </p:val>
                                        </p:tav>
                                        <p:tav tm="100000">
                                          <p:val>
                                            <p:strVal val="#ppt_h"/>
                                          </p:val>
                                        </p:tav>
                                      </p:tavLst>
                                    </p:anim>
                                  </p:childTnLst>
                                </p:cTn>
                              </p:par>
                              <p:par>
                                <p:cTn id="314" presetID="39" presetClass="entr" presetSubtype="0" accel="100000" fill="hold" grpId="0" nodeType="withEffect">
                                  <p:stCondLst>
                                    <p:cond delay="400"/>
                                  </p:stCondLst>
                                  <p:childTnLst>
                                    <p:set>
                                      <p:cBhvr>
                                        <p:cTn id="315" dur="1" fill="hold">
                                          <p:stCondLst>
                                            <p:cond delay="0"/>
                                          </p:stCondLst>
                                        </p:cTn>
                                        <p:tgtEl>
                                          <p:spTgt spid="41"/>
                                        </p:tgtEl>
                                        <p:attrNameLst>
                                          <p:attrName>style.visibility</p:attrName>
                                        </p:attrNameLst>
                                      </p:cBhvr>
                                      <p:to>
                                        <p:strVal val="visible"/>
                                      </p:to>
                                    </p:set>
                                    <p:anim calcmode="lin" valueType="num">
                                      <p:cBhvr>
                                        <p:cTn id="316" dur="1000" fill="hold"/>
                                        <p:tgtEl>
                                          <p:spTgt spid="41"/>
                                        </p:tgtEl>
                                        <p:attrNameLst>
                                          <p:attrName>ppt_h</p:attrName>
                                        </p:attrNameLst>
                                      </p:cBhvr>
                                      <p:tavLst>
                                        <p:tav tm="0">
                                          <p:val>
                                            <p:strVal val="#ppt_h/20"/>
                                          </p:val>
                                        </p:tav>
                                        <p:tav tm="50000">
                                          <p:val>
                                            <p:strVal val="#ppt_h/20"/>
                                          </p:val>
                                        </p:tav>
                                        <p:tav tm="100000">
                                          <p:val>
                                            <p:strVal val="#ppt_h"/>
                                          </p:val>
                                        </p:tav>
                                      </p:tavLst>
                                    </p:anim>
                                    <p:anim calcmode="lin" valueType="num">
                                      <p:cBhvr>
                                        <p:cTn id="317" dur="1000" fill="hold"/>
                                        <p:tgtEl>
                                          <p:spTgt spid="41"/>
                                        </p:tgtEl>
                                        <p:attrNameLst>
                                          <p:attrName>ppt_w</p:attrName>
                                        </p:attrNameLst>
                                      </p:cBhvr>
                                      <p:tavLst>
                                        <p:tav tm="0">
                                          <p:val>
                                            <p:strVal val="#ppt_w+.3"/>
                                          </p:val>
                                        </p:tav>
                                        <p:tav tm="50000">
                                          <p:val>
                                            <p:strVal val="#ppt_w+.3"/>
                                          </p:val>
                                        </p:tav>
                                        <p:tav tm="100000">
                                          <p:val>
                                            <p:strVal val="#ppt_w"/>
                                          </p:val>
                                        </p:tav>
                                      </p:tavLst>
                                    </p:anim>
                                    <p:anim calcmode="lin" valueType="num">
                                      <p:cBhvr>
                                        <p:cTn id="318" dur="1000" fill="hold"/>
                                        <p:tgtEl>
                                          <p:spTgt spid="41"/>
                                        </p:tgtEl>
                                        <p:attrNameLst>
                                          <p:attrName>ppt_x</p:attrName>
                                        </p:attrNameLst>
                                      </p:cBhvr>
                                      <p:tavLst>
                                        <p:tav tm="0">
                                          <p:val>
                                            <p:strVal val="#ppt_x-.3"/>
                                          </p:val>
                                        </p:tav>
                                        <p:tav tm="50000">
                                          <p:val>
                                            <p:strVal val="#ppt_x"/>
                                          </p:val>
                                        </p:tav>
                                        <p:tav tm="100000">
                                          <p:val>
                                            <p:strVal val="#ppt_x"/>
                                          </p:val>
                                        </p:tav>
                                      </p:tavLst>
                                    </p:anim>
                                    <p:anim calcmode="lin" valueType="num">
                                      <p:cBhvr>
                                        <p:cTn id="319" dur="10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320" fill="hold">
                      <p:stCondLst>
                        <p:cond delay="indefinite"/>
                      </p:stCondLst>
                      <p:childTnLst>
                        <p:par>
                          <p:cTn id="321" fill="hold">
                            <p:stCondLst>
                              <p:cond delay="0"/>
                            </p:stCondLst>
                            <p:childTnLst>
                              <p:par>
                                <p:cTn id="322" presetID="23" presetClass="entr" presetSubtype="16" fill="hold" grpId="0" nodeType="clickEffect">
                                  <p:stCondLst>
                                    <p:cond delay="0"/>
                                  </p:stCondLst>
                                  <p:childTnLst>
                                    <p:set>
                                      <p:cBhvr>
                                        <p:cTn id="323" dur="1" fill="hold">
                                          <p:stCondLst>
                                            <p:cond delay="0"/>
                                          </p:stCondLst>
                                        </p:cTn>
                                        <p:tgtEl>
                                          <p:spTgt spid="37"/>
                                        </p:tgtEl>
                                        <p:attrNameLst>
                                          <p:attrName>style.visibility</p:attrName>
                                        </p:attrNameLst>
                                      </p:cBhvr>
                                      <p:to>
                                        <p:strVal val="visible"/>
                                      </p:to>
                                    </p:set>
                                    <p:anim calcmode="lin" valueType="num">
                                      <p:cBhvr>
                                        <p:cTn id="324" dur="500" fill="hold"/>
                                        <p:tgtEl>
                                          <p:spTgt spid="37"/>
                                        </p:tgtEl>
                                        <p:attrNameLst>
                                          <p:attrName>ppt_w</p:attrName>
                                        </p:attrNameLst>
                                      </p:cBhvr>
                                      <p:tavLst>
                                        <p:tav tm="0">
                                          <p:val>
                                            <p:fltVal val="0"/>
                                          </p:val>
                                        </p:tav>
                                        <p:tav tm="100000">
                                          <p:val>
                                            <p:strVal val="#ppt_w"/>
                                          </p:val>
                                        </p:tav>
                                      </p:tavLst>
                                    </p:anim>
                                    <p:anim calcmode="lin" valueType="num">
                                      <p:cBhvr>
                                        <p:cTn id="325" dur="500" fill="hold"/>
                                        <p:tgtEl>
                                          <p:spTgt spid="37"/>
                                        </p:tgtEl>
                                        <p:attrNameLst>
                                          <p:attrName>ppt_h</p:attrName>
                                        </p:attrNameLst>
                                      </p:cBhvr>
                                      <p:tavLst>
                                        <p:tav tm="0">
                                          <p:val>
                                            <p:fltVal val="0"/>
                                          </p:val>
                                        </p:tav>
                                        <p:tav tm="100000">
                                          <p:val>
                                            <p:strVal val="#ppt_h"/>
                                          </p:val>
                                        </p:tav>
                                      </p:tavLst>
                                    </p:anim>
                                  </p:childTnLst>
                                </p:cTn>
                              </p:par>
                              <p:par>
                                <p:cTn id="326" presetID="18" presetClass="entr" presetSubtype="6" fill="hold" grpId="0" nodeType="withEffect">
                                  <p:stCondLst>
                                    <p:cond delay="0"/>
                                  </p:stCondLst>
                                  <p:childTnLst>
                                    <p:set>
                                      <p:cBhvr>
                                        <p:cTn id="327" dur="1" fill="hold">
                                          <p:stCondLst>
                                            <p:cond delay="0"/>
                                          </p:stCondLst>
                                        </p:cTn>
                                        <p:tgtEl>
                                          <p:spTgt spid="22"/>
                                        </p:tgtEl>
                                        <p:attrNameLst>
                                          <p:attrName>style.visibility</p:attrName>
                                        </p:attrNameLst>
                                      </p:cBhvr>
                                      <p:to>
                                        <p:strVal val="visible"/>
                                      </p:to>
                                    </p:set>
                                    <p:animEffect transition="in" filter="strips(downRight)">
                                      <p:cBhvr>
                                        <p:cTn id="328" dur="500"/>
                                        <p:tgtEl>
                                          <p:spTgt spid="22"/>
                                        </p:tgtEl>
                                      </p:cBhvr>
                                    </p:animEffect>
                                  </p:childTnLst>
                                </p:cTn>
                              </p:par>
                              <p:par>
                                <p:cTn id="329" presetID="18" presetClass="entr" presetSubtype="12" fill="hold" grpId="0" nodeType="withEffect">
                                  <p:stCondLst>
                                    <p:cond delay="0"/>
                                  </p:stCondLst>
                                  <p:childTnLst>
                                    <p:set>
                                      <p:cBhvr>
                                        <p:cTn id="330" dur="1" fill="hold">
                                          <p:stCondLst>
                                            <p:cond delay="0"/>
                                          </p:stCondLst>
                                        </p:cTn>
                                        <p:tgtEl>
                                          <p:spTgt spid="27"/>
                                        </p:tgtEl>
                                        <p:attrNameLst>
                                          <p:attrName>style.visibility</p:attrName>
                                        </p:attrNameLst>
                                      </p:cBhvr>
                                      <p:to>
                                        <p:strVal val="visible"/>
                                      </p:to>
                                    </p:set>
                                    <p:animEffect transition="in" filter="strips(downLeft)">
                                      <p:cBhvr>
                                        <p:cTn id="331" dur="500"/>
                                        <p:tgtEl>
                                          <p:spTgt spid="27"/>
                                        </p:tgtEl>
                                      </p:cBhvr>
                                    </p:animEffect>
                                  </p:childTnLst>
                                </p:cTn>
                              </p:par>
                            </p:childTnLst>
                          </p:cTn>
                        </p:par>
                        <p:par>
                          <p:cTn id="332" fill="hold">
                            <p:stCondLst>
                              <p:cond delay="500"/>
                            </p:stCondLst>
                            <p:childTnLst>
                              <p:par>
                                <p:cTn id="333" presetID="22" presetClass="entr" presetSubtype="8" fill="hold" grpId="0" nodeType="afterEffect">
                                  <p:stCondLst>
                                    <p:cond delay="0"/>
                                  </p:stCondLst>
                                  <p:childTnLst>
                                    <p:set>
                                      <p:cBhvr>
                                        <p:cTn id="334" dur="1" fill="hold">
                                          <p:stCondLst>
                                            <p:cond delay="0"/>
                                          </p:stCondLst>
                                        </p:cTn>
                                        <p:tgtEl>
                                          <p:spTgt spid="38"/>
                                        </p:tgtEl>
                                        <p:attrNameLst>
                                          <p:attrName>style.visibility</p:attrName>
                                        </p:attrNameLst>
                                      </p:cBhvr>
                                      <p:to>
                                        <p:strVal val="visible"/>
                                      </p:to>
                                    </p:set>
                                    <p:animEffect transition="in" filter="wipe(left)">
                                      <p:cBhvr>
                                        <p:cTn id="335" dur="500"/>
                                        <p:tgtEl>
                                          <p:spTgt spid="38"/>
                                        </p:tgtEl>
                                      </p:cBhvr>
                                    </p:animEffect>
                                  </p:childTnLst>
                                </p:cTn>
                              </p:par>
                              <p:par>
                                <p:cTn id="336" presetID="22" presetClass="entr" presetSubtype="8" fill="hold" grpId="0" nodeType="withEffect">
                                  <p:stCondLst>
                                    <p:cond delay="400"/>
                                  </p:stCondLst>
                                  <p:childTnLst>
                                    <p:set>
                                      <p:cBhvr>
                                        <p:cTn id="337" dur="1" fill="hold">
                                          <p:stCondLst>
                                            <p:cond delay="0"/>
                                          </p:stCondLst>
                                        </p:cTn>
                                        <p:tgtEl>
                                          <p:spTgt spid="39"/>
                                        </p:tgtEl>
                                        <p:attrNameLst>
                                          <p:attrName>style.visibility</p:attrName>
                                        </p:attrNameLst>
                                      </p:cBhvr>
                                      <p:to>
                                        <p:strVal val="visible"/>
                                      </p:to>
                                    </p:set>
                                    <p:animEffect transition="in" filter="wipe(left)">
                                      <p:cBhvr>
                                        <p:cTn id="338" dur="500"/>
                                        <p:tgtEl>
                                          <p:spTgt spid="39"/>
                                        </p:tgtEl>
                                      </p:cBhvr>
                                    </p:animEffect>
                                  </p:childTnLst>
                                </p:cTn>
                              </p:par>
                              <p:par>
                                <p:cTn id="339" presetID="26" presetClass="emph" presetSubtype="0" fill="hold" grpId="1" nodeType="withEffect">
                                  <p:stCondLst>
                                    <p:cond delay="500"/>
                                  </p:stCondLst>
                                  <p:childTnLst>
                                    <p:animEffect transition="out" filter="fade">
                                      <p:cBhvr>
                                        <p:cTn id="340" dur="500" tmFilter="0, 0; .2, .5; .8, .5; 1, 0"/>
                                        <p:tgtEl>
                                          <p:spTgt spid="38"/>
                                        </p:tgtEl>
                                      </p:cBhvr>
                                    </p:animEffect>
                                    <p:animScale>
                                      <p:cBhvr>
                                        <p:cTn id="341" dur="250" autoRev="1" fill="hold"/>
                                        <p:tgtEl>
                                          <p:spTgt spid="38"/>
                                        </p:tgtEl>
                                      </p:cBhvr>
                                      <p:by x="105000" y="105000"/>
                                    </p:animScale>
                                  </p:childTnLst>
                                </p:cTn>
                              </p:par>
                              <p:par>
                                <p:cTn id="342" presetID="0" presetClass="entr" presetSubtype="0" fill="hold" grpId="0" nodeType="withEffect">
                                  <p:stCondLst>
                                    <p:cond delay="750"/>
                                  </p:stCondLst>
                                  <p:childTnLst>
                                    <p:set>
                                      <p:cBhvr>
                                        <p:cTn id="343" dur="1" fill="hold">
                                          <p:stCondLst>
                                            <p:cond delay="0"/>
                                          </p:stCondLst>
                                        </p:cTn>
                                        <p:tgtEl>
                                          <p:spTgt spid="40"/>
                                        </p:tgtEl>
                                        <p:attrNameLst>
                                          <p:attrName>style.visibility</p:attrName>
                                        </p:attrNameLst>
                                      </p:cBhvr>
                                      <p:to>
                                        <p:strVal val="visible"/>
                                      </p:to>
                                    </p:set>
                                    <p:animEffect transition="in" filter="dissolve">
                                      <p:cBhvr>
                                        <p:cTn id="344" dur="500">
                                          <p:stCondLst>
                                            <p:cond delay="0"/>
                                          </p:stCondLst>
                                        </p:cTn>
                                        <p:tgtEl>
                                          <p:spTgt spid="40"/>
                                        </p:tgtEl>
                                      </p:cBhvr>
                                    </p:animEffect>
                                    <p:anim to="" calcmode="lin" valueType="num">
                                      <p:cBhvr>
                                        <p:cTn id="345" dur="500" fill="hold">
                                          <p:stCondLst>
                                            <p:cond delay="0"/>
                                          </p:stCondLst>
                                        </p:cTn>
                                        <p:tgtEl>
                                          <p:spTgt spid="40"/>
                                        </p:tgtEl>
                                        <p:attrNameLst>
                                          <p:attrName>ppt_w</p:attrName>
                                        </p:attrNameLst>
                                      </p:cBhvr>
                                      <p:tavLst>
                                        <p:tav tm="0">
                                          <p:val>
                                            <p:strVal val="#ppt_w*4"/>
                                          </p:val>
                                        </p:tav>
                                        <p:tav tm="100000">
                                          <p:val>
                                            <p:strVal val="#ppt_w"/>
                                          </p:val>
                                        </p:tav>
                                      </p:tavLst>
                                    </p:anim>
                                    <p:anim to="" calcmode="lin" valueType="num">
                                      <p:cBhvr>
                                        <p:cTn id="346" dur="500" fill="hold">
                                          <p:stCondLst>
                                            <p:cond delay="0"/>
                                          </p:stCondLst>
                                        </p:cTn>
                                        <p:tgtEl>
                                          <p:spTgt spid="40"/>
                                        </p:tgtEl>
                                        <p:attrNameLst>
                                          <p:attrName>ppt_h</p:attrName>
                                        </p:attrNameLst>
                                      </p:cBhvr>
                                      <p:tavLst>
                                        <p:tav tm="0">
                                          <p:val>
                                            <p:strVal val="#ppt_h*4"/>
                                          </p:val>
                                        </p:tav>
                                        <p:tav tm="100000">
                                          <p:val>
                                            <p:strVal val="#ppt_h"/>
                                          </p:val>
                                        </p:tav>
                                      </p:tavLst>
                                    </p:anim>
                                  </p:childTnLst>
                                </p:cTn>
                              </p:par>
                              <p:par>
                                <p:cTn id="347" presetID="1" presetClass="entr" presetSubtype="0" fill="hold" nodeType="withEffect">
                                  <p:stCondLst>
                                    <p:cond delay="750"/>
                                  </p:stCondLst>
                                  <p:childTnLst>
                                    <p:set>
                                      <p:cBhvr>
                                        <p:cTn id="348" dur="1" fill="hold">
                                          <p:stCondLst>
                                            <p:cond delay="0"/>
                                          </p:stCondLst>
                                        </p:cTn>
                                        <p:tgtEl>
                                          <p:spTgt spid="46"/>
                                        </p:tgtEl>
                                        <p:attrNameLst>
                                          <p:attrName>style.visibility</p:attrName>
                                        </p:attrNameLst>
                                      </p:cBhvr>
                                      <p:to>
                                        <p:strVal val="visible"/>
                                      </p:to>
                                    </p:set>
                                  </p:childTnLst>
                                </p:cTn>
                              </p:par>
                              <p:par>
                                <p:cTn id="349" presetID="26" presetClass="emph" presetSubtype="0" fill="hold" grpId="1" nodeType="withEffect">
                                  <p:stCondLst>
                                    <p:cond delay="1150"/>
                                  </p:stCondLst>
                                  <p:childTnLst>
                                    <p:animEffect transition="out" filter="fade">
                                      <p:cBhvr>
                                        <p:cTn id="350" dur="500" tmFilter="0, 0; .2, .5; .8, .5; 1, 0"/>
                                        <p:tgtEl>
                                          <p:spTgt spid="39"/>
                                        </p:tgtEl>
                                      </p:cBhvr>
                                    </p:animEffect>
                                    <p:animScale>
                                      <p:cBhvr>
                                        <p:cTn id="351" dur="250" autoRev="1" fill="hold"/>
                                        <p:tgtEl>
                                          <p:spTgt spid="39"/>
                                        </p:tgtEl>
                                      </p:cBhvr>
                                      <p:by x="105000" y="105000"/>
                                    </p:animScale>
                                  </p:childTnLst>
                                </p:cTn>
                              </p:par>
                            </p:childTnLst>
                          </p:cTn>
                        </p:par>
                      </p:childTnLst>
                    </p:cTn>
                  </p:par>
                  <p:par>
                    <p:cTn id="352" fill="hold">
                      <p:stCondLst>
                        <p:cond delay="indefinite"/>
                      </p:stCondLst>
                      <p:childTnLst>
                        <p:par>
                          <p:cTn id="353" fill="hold">
                            <p:stCondLst>
                              <p:cond delay="0"/>
                            </p:stCondLst>
                            <p:childTnLst>
                              <p:par>
                                <p:cTn id="354" presetID="10" presetClass="entr" presetSubtype="0" fill="hold" grpId="0" nodeType="clickEffect">
                                  <p:stCondLst>
                                    <p:cond delay="0"/>
                                  </p:stCondLst>
                                  <p:iterate type="lt">
                                    <p:tmPct val="0"/>
                                  </p:iterate>
                                  <p:childTnLst>
                                    <p:set>
                                      <p:cBhvr>
                                        <p:cTn id="355" dur="1" fill="hold">
                                          <p:stCondLst>
                                            <p:cond delay="0"/>
                                          </p:stCondLst>
                                        </p:cTn>
                                        <p:tgtEl>
                                          <p:spTgt spid="56"/>
                                        </p:tgtEl>
                                        <p:attrNameLst>
                                          <p:attrName>style.visibility</p:attrName>
                                        </p:attrNameLst>
                                      </p:cBhvr>
                                      <p:to>
                                        <p:strVal val="visible"/>
                                      </p:to>
                                    </p:set>
                                    <p:animEffect transition="in" filter="fade">
                                      <p:cBhvr>
                                        <p:cTn id="356" dur="1000"/>
                                        <p:tgtEl>
                                          <p:spTgt spid="56"/>
                                        </p:tgtEl>
                                      </p:cBhvr>
                                    </p:animEffect>
                                  </p:childTnLst>
                                </p:cTn>
                              </p:par>
                              <p:par>
                                <p:cTn id="357" presetID="23" presetClass="entr" presetSubtype="16" fill="hold" grpId="2" nodeType="withEffect">
                                  <p:stCondLst>
                                    <p:cond delay="0"/>
                                  </p:stCondLst>
                                  <p:iterate type="lt">
                                    <p:tmPct val="0"/>
                                  </p:iterate>
                                  <p:childTnLst>
                                    <p:set>
                                      <p:cBhvr>
                                        <p:cTn id="358" dur="1" fill="hold">
                                          <p:stCondLst>
                                            <p:cond delay="0"/>
                                          </p:stCondLst>
                                        </p:cTn>
                                        <p:tgtEl>
                                          <p:spTgt spid="56"/>
                                        </p:tgtEl>
                                        <p:attrNameLst>
                                          <p:attrName>style.visibility</p:attrName>
                                        </p:attrNameLst>
                                      </p:cBhvr>
                                      <p:to>
                                        <p:strVal val="visible"/>
                                      </p:to>
                                    </p:set>
                                    <p:anim calcmode="lin" valueType="num">
                                      <p:cBhvr>
                                        <p:cTn id="359" dur="1000" fill="hold"/>
                                        <p:tgtEl>
                                          <p:spTgt spid="56"/>
                                        </p:tgtEl>
                                        <p:attrNameLst>
                                          <p:attrName>ppt_w</p:attrName>
                                        </p:attrNameLst>
                                      </p:cBhvr>
                                      <p:tavLst>
                                        <p:tav tm="0">
                                          <p:val>
                                            <p:fltVal val="0"/>
                                          </p:val>
                                        </p:tav>
                                        <p:tav tm="100000">
                                          <p:val>
                                            <p:strVal val="#ppt_w"/>
                                          </p:val>
                                        </p:tav>
                                      </p:tavLst>
                                    </p:anim>
                                    <p:anim calcmode="lin" valueType="num">
                                      <p:cBhvr>
                                        <p:cTn id="360" dur="1000" fill="hold"/>
                                        <p:tgtEl>
                                          <p:spTgt spid="56"/>
                                        </p:tgtEl>
                                        <p:attrNameLst>
                                          <p:attrName>ppt_h</p:attrName>
                                        </p:attrNameLst>
                                      </p:cBhvr>
                                      <p:tavLst>
                                        <p:tav tm="0">
                                          <p:val>
                                            <p:fltVal val="0"/>
                                          </p:val>
                                        </p:tav>
                                        <p:tav tm="100000">
                                          <p:val>
                                            <p:strVal val="#ppt_h"/>
                                          </p:val>
                                        </p:tav>
                                      </p:tavLst>
                                    </p:anim>
                                  </p:childTnLst>
                                </p:cTn>
                              </p:par>
                              <p:par>
                                <p:cTn id="361" presetID="42" presetClass="path" presetSubtype="0" accel="50000" decel="50000" fill="hold" grpId="3" nodeType="withEffect">
                                  <p:stCondLst>
                                    <p:cond delay="0"/>
                                  </p:stCondLst>
                                  <p:iterate type="lt">
                                    <p:tmPct val="0"/>
                                  </p:iterate>
                                  <p:childTnLst>
                                    <p:animMotion origin="layout" path="M 2.5E-6 4.44444E-6 L -0.23924 -0.12524 " pathEditMode="relative" rAng="0" ptsTypes="AA">
                                      <p:cBhvr>
                                        <p:cTn id="362" dur="1000" spd="-100000" fill="hold"/>
                                        <p:tgtEl>
                                          <p:spTgt spid="56"/>
                                        </p:tgtEl>
                                        <p:attrNameLst>
                                          <p:attrName>ppt_x</p:attrName>
                                          <p:attrName>ppt_y</p:attrName>
                                        </p:attrNameLst>
                                      </p:cBhvr>
                                      <p:rCtr x="-11962" y="-6273"/>
                                    </p:animMotion>
                                  </p:childTnLst>
                                </p:cTn>
                              </p:par>
                            </p:childTnLst>
                          </p:cTn>
                        </p:par>
                      </p:childTnLst>
                    </p:cTn>
                  </p:par>
                  <p:par>
                    <p:cTn id="363" fill="hold">
                      <p:stCondLst>
                        <p:cond delay="indefinite"/>
                      </p:stCondLst>
                      <p:childTnLst>
                        <p:par>
                          <p:cTn id="364" fill="hold">
                            <p:stCondLst>
                              <p:cond delay="0"/>
                            </p:stCondLst>
                            <p:childTnLst>
                              <p:par>
                                <p:cTn id="365" presetID="10" presetClass="exit" presetSubtype="0" fill="hold" grpId="1" nodeType="clickEffect">
                                  <p:stCondLst>
                                    <p:cond delay="0"/>
                                  </p:stCondLst>
                                  <p:iterate type="lt">
                                    <p:tmPct val="0"/>
                                  </p:iterate>
                                  <p:childTnLst>
                                    <p:animEffect transition="out" filter="fade">
                                      <p:cBhvr>
                                        <p:cTn id="366" dur="850"/>
                                        <p:tgtEl>
                                          <p:spTgt spid="56"/>
                                        </p:tgtEl>
                                      </p:cBhvr>
                                    </p:animEffect>
                                    <p:set>
                                      <p:cBhvr>
                                        <p:cTn id="367" dur="1" fill="hold">
                                          <p:stCondLst>
                                            <p:cond delay="849"/>
                                          </p:stCondLst>
                                        </p:cTn>
                                        <p:tgtEl>
                                          <p:spTgt spid="56"/>
                                        </p:tgtEl>
                                        <p:attrNameLst>
                                          <p:attrName>style.visibility</p:attrName>
                                        </p:attrNameLst>
                                      </p:cBhvr>
                                      <p:to>
                                        <p:strVal val="hidden"/>
                                      </p:to>
                                    </p:set>
                                  </p:childTnLst>
                                </p:cTn>
                              </p:par>
                              <p:par>
                                <p:cTn id="368" presetID="23" presetClass="exit" presetSubtype="32" fill="hold" grpId="5" nodeType="withEffect">
                                  <p:stCondLst>
                                    <p:cond delay="0"/>
                                  </p:stCondLst>
                                  <p:iterate type="lt">
                                    <p:tmPct val="0"/>
                                  </p:iterate>
                                  <p:childTnLst>
                                    <p:anim calcmode="lin" valueType="num">
                                      <p:cBhvr>
                                        <p:cTn id="369" dur="850"/>
                                        <p:tgtEl>
                                          <p:spTgt spid="56"/>
                                        </p:tgtEl>
                                        <p:attrNameLst>
                                          <p:attrName>ppt_w</p:attrName>
                                        </p:attrNameLst>
                                      </p:cBhvr>
                                      <p:tavLst>
                                        <p:tav tm="0">
                                          <p:val>
                                            <p:strVal val="ppt_w"/>
                                          </p:val>
                                        </p:tav>
                                        <p:tav tm="100000">
                                          <p:val>
                                            <p:fltVal val="0"/>
                                          </p:val>
                                        </p:tav>
                                      </p:tavLst>
                                    </p:anim>
                                    <p:anim calcmode="lin" valueType="num">
                                      <p:cBhvr>
                                        <p:cTn id="370" dur="850"/>
                                        <p:tgtEl>
                                          <p:spTgt spid="56"/>
                                        </p:tgtEl>
                                        <p:attrNameLst>
                                          <p:attrName>ppt_h</p:attrName>
                                        </p:attrNameLst>
                                      </p:cBhvr>
                                      <p:tavLst>
                                        <p:tav tm="0">
                                          <p:val>
                                            <p:strVal val="ppt_h"/>
                                          </p:val>
                                        </p:tav>
                                        <p:tav tm="100000">
                                          <p:val>
                                            <p:fltVal val="0"/>
                                          </p:val>
                                        </p:tav>
                                      </p:tavLst>
                                    </p:anim>
                                    <p:set>
                                      <p:cBhvr>
                                        <p:cTn id="371" dur="1" fill="hold">
                                          <p:stCondLst>
                                            <p:cond delay="849"/>
                                          </p:stCondLst>
                                        </p:cTn>
                                        <p:tgtEl>
                                          <p:spTgt spid="56"/>
                                        </p:tgtEl>
                                        <p:attrNameLst>
                                          <p:attrName>style.visibility</p:attrName>
                                        </p:attrNameLst>
                                      </p:cBhvr>
                                      <p:to>
                                        <p:strVal val="hidden"/>
                                      </p:to>
                                    </p:set>
                                  </p:childTnLst>
                                </p:cTn>
                              </p:par>
                              <p:par>
                                <p:cTn id="372" presetID="34" presetClass="emph" presetSubtype="0" fill="hold" grpId="4" nodeType="withEffect">
                                  <p:stCondLst>
                                    <p:cond delay="0"/>
                                  </p:stCondLst>
                                  <p:iterate type="lt">
                                    <p:tmPct val="10000"/>
                                  </p:iterate>
                                  <p:childTnLst>
                                    <p:animMotion origin="layout" path="M 2.5E-6 4.44444E-6 L 0.24098 -0.19213 " pathEditMode="relative" rAng="0" ptsTypes="AA">
                                      <p:cBhvr>
                                        <p:cTn id="373" dur="375" accel="50000" decel="50000" autoRev="1" fill="hold">
                                          <p:stCondLst>
                                            <p:cond delay="0"/>
                                          </p:stCondLst>
                                        </p:cTn>
                                        <p:tgtEl>
                                          <p:spTgt spid="56"/>
                                        </p:tgtEl>
                                        <p:attrNameLst>
                                          <p:attrName>ppt_x</p:attrName>
                                          <p:attrName>ppt_y</p:attrName>
                                        </p:attrNameLst>
                                      </p:cBhvr>
                                      <p:rCtr x="14149" y="-11644"/>
                                    </p:animMotion>
                                    <p:animRot by="1500000">
                                      <p:cBhvr>
                                        <p:cTn id="374" dur="188" fill="hold">
                                          <p:stCondLst>
                                            <p:cond delay="0"/>
                                          </p:stCondLst>
                                        </p:cTn>
                                        <p:tgtEl>
                                          <p:spTgt spid="56"/>
                                        </p:tgtEl>
                                        <p:attrNameLst>
                                          <p:attrName>r</p:attrName>
                                        </p:attrNameLst>
                                      </p:cBhvr>
                                    </p:animRot>
                                    <p:animRot by="-1500000">
                                      <p:cBhvr>
                                        <p:cTn id="375" dur="188" fill="hold">
                                          <p:stCondLst>
                                            <p:cond delay="188"/>
                                          </p:stCondLst>
                                        </p:cTn>
                                        <p:tgtEl>
                                          <p:spTgt spid="56"/>
                                        </p:tgtEl>
                                        <p:attrNameLst>
                                          <p:attrName>r</p:attrName>
                                        </p:attrNameLst>
                                      </p:cBhvr>
                                    </p:animRot>
                                    <p:animRot by="-1500000">
                                      <p:cBhvr>
                                        <p:cTn id="376" dur="188" fill="hold">
                                          <p:stCondLst>
                                            <p:cond delay="375"/>
                                          </p:stCondLst>
                                        </p:cTn>
                                        <p:tgtEl>
                                          <p:spTgt spid="56"/>
                                        </p:tgtEl>
                                        <p:attrNameLst>
                                          <p:attrName>r</p:attrName>
                                        </p:attrNameLst>
                                      </p:cBhvr>
                                    </p:animRot>
                                    <p:animRot by="1500000">
                                      <p:cBhvr>
                                        <p:cTn id="377" dur="188" fill="hold">
                                          <p:stCondLst>
                                            <p:cond delay="563"/>
                                          </p:stCondLst>
                                        </p:cTn>
                                        <p:tgtEl>
                                          <p:spTgt spid="56"/>
                                        </p:tgtEl>
                                        <p:attrNameLst>
                                          <p:attrName>r</p:attrName>
                                        </p:attrNameLst>
                                      </p:cBhvr>
                                    </p:animRot>
                                  </p:childTnLst>
                                </p:cTn>
                              </p:par>
                              <p:par>
                                <p:cTn id="378" presetID="22" presetClass="entr" presetSubtype="4" fill="hold" grpId="0" nodeType="withEffect">
                                  <p:stCondLst>
                                    <p:cond delay="400"/>
                                  </p:stCondLst>
                                  <p:iterate type="lt">
                                    <p:tmPct val="0"/>
                                  </p:iterate>
                                  <p:childTnLst>
                                    <p:set>
                                      <p:cBhvr>
                                        <p:cTn id="379" dur="1" fill="hold">
                                          <p:stCondLst>
                                            <p:cond delay="0"/>
                                          </p:stCondLst>
                                        </p:cTn>
                                        <p:tgtEl>
                                          <p:spTgt spid="50"/>
                                        </p:tgtEl>
                                        <p:attrNameLst>
                                          <p:attrName>style.visibility</p:attrName>
                                        </p:attrNameLst>
                                      </p:cBhvr>
                                      <p:to>
                                        <p:strVal val="visible"/>
                                      </p:to>
                                    </p:set>
                                    <p:animEffect transition="in" filter="wipe(down)">
                                      <p:cBhvr>
                                        <p:cTn id="380" dur="750"/>
                                        <p:tgtEl>
                                          <p:spTgt spid="50"/>
                                        </p:tgtEl>
                                      </p:cBhvr>
                                    </p:animEffect>
                                  </p:childTnLst>
                                </p:cTn>
                              </p:par>
                              <p:par>
                                <p:cTn id="381" presetID="34" presetClass="emph" presetSubtype="0" fill="hold" grpId="2" nodeType="withEffect">
                                  <p:stCondLst>
                                    <p:cond delay="400"/>
                                  </p:stCondLst>
                                  <p:iterate type="lt">
                                    <p:tmPct val="10000"/>
                                  </p:iterate>
                                  <p:childTnLst>
                                    <p:animMotion origin="layout" path="M -3.05556E-6 4.07407E-6 L 0.00764 0.07546 " pathEditMode="relative" rAng="0" ptsTypes="AA">
                                      <p:cBhvr>
                                        <p:cTn id="382" dur="250" accel="50000" decel="50000" autoRev="1" fill="hold">
                                          <p:stCondLst>
                                            <p:cond delay="0"/>
                                          </p:stCondLst>
                                        </p:cTn>
                                        <p:tgtEl>
                                          <p:spTgt spid="50"/>
                                        </p:tgtEl>
                                        <p:attrNameLst>
                                          <p:attrName>ppt_x</p:attrName>
                                          <p:attrName>ppt_y</p:attrName>
                                        </p:attrNameLst>
                                      </p:cBhvr>
                                      <p:rCtr x="382" y="3773"/>
                                    </p:animMotion>
                                    <p:animRot by="1500000">
                                      <p:cBhvr>
                                        <p:cTn id="383" dur="125" fill="hold">
                                          <p:stCondLst>
                                            <p:cond delay="0"/>
                                          </p:stCondLst>
                                        </p:cTn>
                                        <p:tgtEl>
                                          <p:spTgt spid="50"/>
                                        </p:tgtEl>
                                        <p:attrNameLst>
                                          <p:attrName>r</p:attrName>
                                        </p:attrNameLst>
                                      </p:cBhvr>
                                    </p:animRot>
                                    <p:animRot by="-1500000">
                                      <p:cBhvr>
                                        <p:cTn id="384" dur="125" fill="hold">
                                          <p:stCondLst>
                                            <p:cond delay="125"/>
                                          </p:stCondLst>
                                        </p:cTn>
                                        <p:tgtEl>
                                          <p:spTgt spid="50"/>
                                        </p:tgtEl>
                                        <p:attrNameLst>
                                          <p:attrName>r</p:attrName>
                                        </p:attrNameLst>
                                      </p:cBhvr>
                                    </p:animRot>
                                    <p:animRot by="-1500000">
                                      <p:cBhvr>
                                        <p:cTn id="385" dur="125" fill="hold">
                                          <p:stCondLst>
                                            <p:cond delay="250"/>
                                          </p:stCondLst>
                                        </p:cTn>
                                        <p:tgtEl>
                                          <p:spTgt spid="50"/>
                                        </p:tgtEl>
                                        <p:attrNameLst>
                                          <p:attrName>r</p:attrName>
                                        </p:attrNameLst>
                                      </p:cBhvr>
                                    </p:animRot>
                                    <p:animRot by="1500000">
                                      <p:cBhvr>
                                        <p:cTn id="386" dur="125" fill="hold">
                                          <p:stCondLst>
                                            <p:cond delay="375"/>
                                          </p:stCondLst>
                                        </p:cTn>
                                        <p:tgtEl>
                                          <p:spTgt spid="50"/>
                                        </p:tgtEl>
                                        <p:attrNameLst>
                                          <p:attrName>r</p:attrName>
                                        </p:attrNameLst>
                                      </p:cBhvr>
                                    </p:animRot>
                                  </p:childTnLst>
                                </p:cTn>
                              </p:par>
                            </p:childTnLst>
                          </p:cTn>
                        </p:par>
                      </p:childTnLst>
                    </p:cTn>
                  </p:par>
                  <p:par>
                    <p:cTn id="387" fill="hold">
                      <p:stCondLst>
                        <p:cond delay="indefinite"/>
                      </p:stCondLst>
                      <p:childTnLst>
                        <p:par>
                          <p:cTn id="388" fill="hold">
                            <p:stCondLst>
                              <p:cond delay="0"/>
                            </p:stCondLst>
                            <p:childTnLst>
                              <p:par>
                                <p:cTn id="389" presetID="18" presetClass="entr" presetSubtype="9" fill="hold" grpId="0" nodeType="clickEffect">
                                  <p:stCondLst>
                                    <p:cond delay="0"/>
                                  </p:stCondLst>
                                  <p:childTnLst>
                                    <p:set>
                                      <p:cBhvr>
                                        <p:cTn id="390" dur="1" fill="hold">
                                          <p:stCondLst>
                                            <p:cond delay="0"/>
                                          </p:stCondLst>
                                        </p:cTn>
                                        <p:tgtEl>
                                          <p:spTgt spid="51"/>
                                        </p:tgtEl>
                                        <p:attrNameLst>
                                          <p:attrName>style.visibility</p:attrName>
                                        </p:attrNameLst>
                                      </p:cBhvr>
                                      <p:to>
                                        <p:strVal val="visible"/>
                                      </p:to>
                                    </p:set>
                                    <p:animEffect transition="in" filter="strips(upLeft)">
                                      <p:cBhvr>
                                        <p:cTn id="391" dur="500"/>
                                        <p:tgtEl>
                                          <p:spTgt spid="51"/>
                                        </p:tgtEl>
                                      </p:cBhvr>
                                    </p:animEffect>
                                  </p:childTnLst>
                                </p:cTn>
                              </p:par>
                            </p:childTnLst>
                          </p:cTn>
                        </p:par>
                      </p:childTnLst>
                    </p:cTn>
                  </p:par>
                  <p:par>
                    <p:cTn id="392" fill="hold">
                      <p:stCondLst>
                        <p:cond delay="indefinite"/>
                      </p:stCondLst>
                      <p:childTnLst>
                        <p:par>
                          <p:cTn id="393" fill="hold">
                            <p:stCondLst>
                              <p:cond delay="0"/>
                            </p:stCondLst>
                            <p:childTnLst>
                              <p:par>
                                <p:cTn id="394" presetID="22" presetClass="entr" presetSubtype="8" fill="hold" grpId="0" nodeType="clickEffect">
                                  <p:stCondLst>
                                    <p:cond delay="0"/>
                                  </p:stCondLst>
                                  <p:childTnLst>
                                    <p:set>
                                      <p:cBhvr>
                                        <p:cTn id="395" dur="1" fill="hold">
                                          <p:stCondLst>
                                            <p:cond delay="0"/>
                                          </p:stCondLst>
                                        </p:cTn>
                                        <p:tgtEl>
                                          <p:spTgt spid="52"/>
                                        </p:tgtEl>
                                        <p:attrNameLst>
                                          <p:attrName>style.visibility</p:attrName>
                                        </p:attrNameLst>
                                      </p:cBhvr>
                                      <p:to>
                                        <p:strVal val="visible"/>
                                      </p:to>
                                    </p:set>
                                    <p:animEffect transition="in" filter="wipe(left)">
                                      <p:cBhvr>
                                        <p:cTn id="396" dur="500"/>
                                        <p:tgtEl>
                                          <p:spTgt spid="52"/>
                                        </p:tgtEl>
                                      </p:cBhvr>
                                    </p:animEffect>
                                  </p:childTnLst>
                                </p:cTn>
                              </p:par>
                              <p:par>
                                <p:cTn id="397" presetID="22" presetClass="entr" presetSubtype="8" fill="hold" grpId="0" nodeType="withEffect">
                                  <p:stCondLst>
                                    <p:cond delay="250"/>
                                  </p:stCondLst>
                                  <p:childTnLst>
                                    <p:set>
                                      <p:cBhvr>
                                        <p:cTn id="398" dur="1" fill="hold">
                                          <p:stCondLst>
                                            <p:cond delay="0"/>
                                          </p:stCondLst>
                                        </p:cTn>
                                        <p:tgtEl>
                                          <p:spTgt spid="53"/>
                                        </p:tgtEl>
                                        <p:attrNameLst>
                                          <p:attrName>style.visibility</p:attrName>
                                        </p:attrNameLst>
                                      </p:cBhvr>
                                      <p:to>
                                        <p:strVal val="visible"/>
                                      </p:to>
                                    </p:set>
                                    <p:animEffect transition="in" filter="wipe(left)">
                                      <p:cBhvr>
                                        <p:cTn id="399" dur="500"/>
                                        <p:tgtEl>
                                          <p:spTgt spid="53"/>
                                        </p:tgtEl>
                                      </p:cBhvr>
                                    </p:animEffect>
                                  </p:childTnLst>
                                </p:cTn>
                              </p:par>
                            </p:childTnLst>
                          </p:cTn>
                        </p:par>
                      </p:childTnLst>
                    </p:cTn>
                  </p:par>
                  <p:par>
                    <p:cTn id="400" fill="hold">
                      <p:stCondLst>
                        <p:cond delay="indefinite"/>
                      </p:stCondLst>
                      <p:childTnLst>
                        <p:par>
                          <p:cTn id="401" fill="hold">
                            <p:stCondLst>
                              <p:cond delay="0"/>
                            </p:stCondLst>
                            <p:childTnLst>
                              <p:par>
                                <p:cTn id="402" presetID="50" presetClass="exit" presetSubtype="0" accel="100000" fill="hold" grpId="1" nodeType="clickEffect">
                                  <p:stCondLst>
                                    <p:cond delay="0"/>
                                  </p:stCondLst>
                                  <p:iterate type="lt">
                                    <p:tmPct val="0"/>
                                  </p:iterate>
                                  <p:childTnLst>
                                    <p:anim calcmode="lin" valueType="num">
                                      <p:cBhvr>
                                        <p:cTn id="403" dur="1000"/>
                                        <p:tgtEl>
                                          <p:spTgt spid="50"/>
                                        </p:tgtEl>
                                        <p:attrNameLst>
                                          <p:attrName>ppt_w</p:attrName>
                                        </p:attrNameLst>
                                      </p:cBhvr>
                                      <p:tavLst>
                                        <p:tav tm="0">
                                          <p:val>
                                            <p:strVal val="ppt_w"/>
                                          </p:val>
                                        </p:tav>
                                        <p:tav tm="100000">
                                          <p:val>
                                            <p:strVal val="ppt_w+.3"/>
                                          </p:val>
                                        </p:tav>
                                      </p:tavLst>
                                    </p:anim>
                                    <p:anim calcmode="lin" valueType="num">
                                      <p:cBhvr>
                                        <p:cTn id="404" dur="1000"/>
                                        <p:tgtEl>
                                          <p:spTgt spid="50"/>
                                        </p:tgtEl>
                                        <p:attrNameLst>
                                          <p:attrName>ppt_h</p:attrName>
                                        </p:attrNameLst>
                                      </p:cBhvr>
                                      <p:tavLst>
                                        <p:tav tm="0">
                                          <p:val>
                                            <p:strVal val="ppt_h"/>
                                          </p:val>
                                        </p:tav>
                                        <p:tav tm="100000">
                                          <p:val>
                                            <p:strVal val="ppt_h"/>
                                          </p:val>
                                        </p:tav>
                                      </p:tavLst>
                                    </p:anim>
                                    <p:animEffect transition="out" filter="fade">
                                      <p:cBhvr>
                                        <p:cTn id="405" dur="1000"/>
                                        <p:tgtEl>
                                          <p:spTgt spid="50"/>
                                        </p:tgtEl>
                                      </p:cBhvr>
                                    </p:animEffect>
                                    <p:set>
                                      <p:cBhvr>
                                        <p:cTn id="406" dur="1" fill="hold">
                                          <p:stCondLst>
                                            <p:cond delay="999"/>
                                          </p:stCondLst>
                                        </p:cTn>
                                        <p:tgtEl>
                                          <p:spTgt spid="50"/>
                                        </p:tgtEl>
                                        <p:attrNameLst>
                                          <p:attrName>style.visibility</p:attrName>
                                        </p:attrNameLst>
                                      </p:cBhvr>
                                      <p:to>
                                        <p:strVal val="hidden"/>
                                      </p:to>
                                    </p:set>
                                  </p:childTnLst>
                                </p:cTn>
                              </p:par>
                              <p:par>
                                <p:cTn id="407" presetID="55" presetClass="exit" presetSubtype="0" fill="hold" grpId="1" nodeType="withEffect">
                                  <p:stCondLst>
                                    <p:cond delay="0"/>
                                  </p:stCondLst>
                                  <p:childTnLst>
                                    <p:anim calcmode="lin" valueType="num">
                                      <p:cBhvr>
                                        <p:cTn id="408" dur="1000"/>
                                        <p:tgtEl>
                                          <p:spTgt spid="51"/>
                                        </p:tgtEl>
                                        <p:attrNameLst>
                                          <p:attrName>ppt_w</p:attrName>
                                        </p:attrNameLst>
                                      </p:cBhvr>
                                      <p:tavLst>
                                        <p:tav tm="0">
                                          <p:val>
                                            <p:strVal val="ppt_w"/>
                                          </p:val>
                                        </p:tav>
                                        <p:tav tm="100000">
                                          <p:val>
                                            <p:strVal val="ppt_w*0.70"/>
                                          </p:val>
                                        </p:tav>
                                      </p:tavLst>
                                    </p:anim>
                                    <p:anim calcmode="lin" valueType="num">
                                      <p:cBhvr>
                                        <p:cTn id="409" dur="1000"/>
                                        <p:tgtEl>
                                          <p:spTgt spid="51"/>
                                        </p:tgtEl>
                                        <p:attrNameLst>
                                          <p:attrName>ppt_h</p:attrName>
                                        </p:attrNameLst>
                                      </p:cBhvr>
                                      <p:tavLst>
                                        <p:tav tm="0">
                                          <p:val>
                                            <p:strVal val="ppt_h"/>
                                          </p:val>
                                        </p:tav>
                                        <p:tav tm="100000">
                                          <p:val>
                                            <p:strVal val="ppt_h"/>
                                          </p:val>
                                        </p:tav>
                                      </p:tavLst>
                                    </p:anim>
                                    <p:animEffect transition="out" filter="fade">
                                      <p:cBhvr>
                                        <p:cTn id="410" dur="1000"/>
                                        <p:tgtEl>
                                          <p:spTgt spid="51"/>
                                        </p:tgtEl>
                                      </p:cBhvr>
                                    </p:animEffect>
                                    <p:set>
                                      <p:cBhvr>
                                        <p:cTn id="411" dur="1" fill="hold">
                                          <p:stCondLst>
                                            <p:cond delay="999"/>
                                          </p:stCondLst>
                                        </p:cTn>
                                        <p:tgtEl>
                                          <p:spTgt spid="51"/>
                                        </p:tgtEl>
                                        <p:attrNameLst>
                                          <p:attrName>style.visibility</p:attrName>
                                        </p:attrNameLst>
                                      </p:cBhvr>
                                      <p:to>
                                        <p:strVal val="hidden"/>
                                      </p:to>
                                    </p:set>
                                  </p:childTnLst>
                                </p:cTn>
                              </p:par>
                              <p:par>
                                <p:cTn id="412" presetID="55" presetClass="exit" presetSubtype="0" fill="hold" grpId="1" nodeType="withEffect">
                                  <p:stCondLst>
                                    <p:cond delay="0"/>
                                  </p:stCondLst>
                                  <p:childTnLst>
                                    <p:anim calcmode="lin" valueType="num">
                                      <p:cBhvr>
                                        <p:cTn id="413" dur="750"/>
                                        <p:tgtEl>
                                          <p:spTgt spid="52"/>
                                        </p:tgtEl>
                                        <p:attrNameLst>
                                          <p:attrName>ppt_w</p:attrName>
                                        </p:attrNameLst>
                                      </p:cBhvr>
                                      <p:tavLst>
                                        <p:tav tm="0">
                                          <p:val>
                                            <p:strVal val="ppt_w"/>
                                          </p:val>
                                        </p:tav>
                                        <p:tav tm="100000">
                                          <p:val>
                                            <p:strVal val="ppt_w*0.70"/>
                                          </p:val>
                                        </p:tav>
                                      </p:tavLst>
                                    </p:anim>
                                    <p:anim calcmode="lin" valueType="num">
                                      <p:cBhvr>
                                        <p:cTn id="414" dur="750"/>
                                        <p:tgtEl>
                                          <p:spTgt spid="52"/>
                                        </p:tgtEl>
                                        <p:attrNameLst>
                                          <p:attrName>ppt_h</p:attrName>
                                        </p:attrNameLst>
                                      </p:cBhvr>
                                      <p:tavLst>
                                        <p:tav tm="0">
                                          <p:val>
                                            <p:strVal val="ppt_h"/>
                                          </p:val>
                                        </p:tav>
                                        <p:tav tm="100000">
                                          <p:val>
                                            <p:strVal val="ppt_h"/>
                                          </p:val>
                                        </p:tav>
                                      </p:tavLst>
                                    </p:anim>
                                    <p:animEffect transition="out" filter="fade">
                                      <p:cBhvr>
                                        <p:cTn id="415" dur="750"/>
                                        <p:tgtEl>
                                          <p:spTgt spid="52"/>
                                        </p:tgtEl>
                                      </p:cBhvr>
                                    </p:animEffect>
                                    <p:set>
                                      <p:cBhvr>
                                        <p:cTn id="416" dur="1" fill="hold">
                                          <p:stCondLst>
                                            <p:cond delay="749"/>
                                          </p:stCondLst>
                                        </p:cTn>
                                        <p:tgtEl>
                                          <p:spTgt spid="52"/>
                                        </p:tgtEl>
                                        <p:attrNameLst>
                                          <p:attrName>style.visibility</p:attrName>
                                        </p:attrNameLst>
                                      </p:cBhvr>
                                      <p:to>
                                        <p:strVal val="hidden"/>
                                      </p:to>
                                    </p:set>
                                  </p:childTnLst>
                                </p:cTn>
                              </p:par>
                              <p:par>
                                <p:cTn id="417" presetID="55" presetClass="exit" presetSubtype="0" fill="hold" grpId="1" nodeType="withEffect">
                                  <p:stCondLst>
                                    <p:cond delay="0"/>
                                  </p:stCondLst>
                                  <p:childTnLst>
                                    <p:anim calcmode="lin" valueType="num">
                                      <p:cBhvr>
                                        <p:cTn id="418" dur="750"/>
                                        <p:tgtEl>
                                          <p:spTgt spid="53"/>
                                        </p:tgtEl>
                                        <p:attrNameLst>
                                          <p:attrName>ppt_w</p:attrName>
                                        </p:attrNameLst>
                                      </p:cBhvr>
                                      <p:tavLst>
                                        <p:tav tm="0">
                                          <p:val>
                                            <p:strVal val="ppt_w"/>
                                          </p:val>
                                        </p:tav>
                                        <p:tav tm="100000">
                                          <p:val>
                                            <p:strVal val="ppt_w*0.70"/>
                                          </p:val>
                                        </p:tav>
                                      </p:tavLst>
                                    </p:anim>
                                    <p:anim calcmode="lin" valueType="num">
                                      <p:cBhvr>
                                        <p:cTn id="419" dur="750"/>
                                        <p:tgtEl>
                                          <p:spTgt spid="53"/>
                                        </p:tgtEl>
                                        <p:attrNameLst>
                                          <p:attrName>ppt_h</p:attrName>
                                        </p:attrNameLst>
                                      </p:cBhvr>
                                      <p:tavLst>
                                        <p:tav tm="0">
                                          <p:val>
                                            <p:strVal val="ppt_h"/>
                                          </p:val>
                                        </p:tav>
                                        <p:tav tm="100000">
                                          <p:val>
                                            <p:strVal val="ppt_h"/>
                                          </p:val>
                                        </p:tav>
                                      </p:tavLst>
                                    </p:anim>
                                    <p:animEffect transition="out" filter="fade">
                                      <p:cBhvr>
                                        <p:cTn id="420" dur="750"/>
                                        <p:tgtEl>
                                          <p:spTgt spid="53"/>
                                        </p:tgtEl>
                                      </p:cBhvr>
                                    </p:animEffect>
                                    <p:set>
                                      <p:cBhvr>
                                        <p:cTn id="421" dur="1" fill="hold">
                                          <p:stCondLst>
                                            <p:cond delay="749"/>
                                          </p:stCondLst>
                                        </p:cTn>
                                        <p:tgtEl>
                                          <p:spTgt spid="53"/>
                                        </p:tgtEl>
                                        <p:attrNameLst>
                                          <p:attrName>style.visibility</p:attrName>
                                        </p:attrNameLst>
                                      </p:cBhvr>
                                      <p:to>
                                        <p:strVal val="hidden"/>
                                      </p:to>
                                    </p:set>
                                  </p:childTnLst>
                                </p:cTn>
                              </p:par>
                              <p:par>
                                <p:cTn id="422" presetID="10" presetClass="exit" presetSubtype="0" fill="hold" grpId="2" nodeType="withEffect">
                                  <p:stCondLst>
                                    <p:cond delay="0"/>
                                  </p:stCondLst>
                                  <p:childTnLst>
                                    <p:animEffect transition="out" filter="fade">
                                      <p:cBhvr>
                                        <p:cTn id="423" dur="750"/>
                                        <p:tgtEl>
                                          <p:spTgt spid="52"/>
                                        </p:tgtEl>
                                      </p:cBhvr>
                                    </p:animEffect>
                                    <p:set>
                                      <p:cBhvr>
                                        <p:cTn id="424" dur="1" fill="hold">
                                          <p:stCondLst>
                                            <p:cond delay="749"/>
                                          </p:stCondLst>
                                        </p:cTn>
                                        <p:tgtEl>
                                          <p:spTgt spid="52"/>
                                        </p:tgtEl>
                                        <p:attrNameLst>
                                          <p:attrName>style.visibility</p:attrName>
                                        </p:attrNameLst>
                                      </p:cBhvr>
                                      <p:to>
                                        <p:strVal val="hidden"/>
                                      </p:to>
                                    </p:set>
                                  </p:childTnLst>
                                </p:cTn>
                              </p:par>
                              <p:par>
                                <p:cTn id="425" presetID="10" presetClass="exit" presetSubtype="0" fill="hold" grpId="2" nodeType="withEffect">
                                  <p:stCondLst>
                                    <p:cond delay="0"/>
                                  </p:stCondLst>
                                  <p:childTnLst>
                                    <p:animEffect transition="out" filter="fade">
                                      <p:cBhvr>
                                        <p:cTn id="426" dur="750"/>
                                        <p:tgtEl>
                                          <p:spTgt spid="53"/>
                                        </p:tgtEl>
                                      </p:cBhvr>
                                    </p:animEffect>
                                    <p:set>
                                      <p:cBhvr>
                                        <p:cTn id="427" dur="1" fill="hold">
                                          <p:stCondLst>
                                            <p:cond delay="749"/>
                                          </p:stCondLst>
                                        </p:cTn>
                                        <p:tgtEl>
                                          <p:spTgt spid="53"/>
                                        </p:tgtEl>
                                        <p:attrNameLst>
                                          <p:attrName>style.visibility</p:attrName>
                                        </p:attrNameLst>
                                      </p:cBhvr>
                                      <p:to>
                                        <p:strVal val="hidden"/>
                                      </p:to>
                                    </p:set>
                                  </p:childTnLst>
                                </p:cTn>
                              </p:par>
                              <p:par>
                                <p:cTn id="428" presetID="10" presetClass="entr" presetSubtype="0" fill="hold" nodeType="withEffect">
                                  <p:stCondLst>
                                    <p:cond delay="750"/>
                                  </p:stCondLst>
                                  <p:childTnLst>
                                    <p:set>
                                      <p:cBhvr>
                                        <p:cTn id="429" dur="1" fill="hold">
                                          <p:stCondLst>
                                            <p:cond delay="0"/>
                                          </p:stCondLst>
                                        </p:cTn>
                                        <p:tgtEl>
                                          <p:spTgt spid="47"/>
                                        </p:tgtEl>
                                        <p:attrNameLst>
                                          <p:attrName>style.visibility</p:attrName>
                                        </p:attrNameLst>
                                      </p:cBhvr>
                                      <p:to>
                                        <p:strVal val="visible"/>
                                      </p:to>
                                    </p:set>
                                    <p:animEffect transition="in" filter="fade">
                                      <p:cBhvr>
                                        <p:cTn id="430" dur="500"/>
                                        <p:tgtEl>
                                          <p:spTgt spid="47"/>
                                        </p:tgtEl>
                                      </p:cBhvr>
                                    </p:animEffect>
                                  </p:childTnLst>
                                </p:cTn>
                              </p:par>
                              <p:par>
                                <p:cTn id="431" presetID="10" presetClass="entr" presetSubtype="0" fill="hold" grpId="0" nodeType="withEffect">
                                  <p:stCondLst>
                                    <p:cond delay="750"/>
                                  </p:stCondLst>
                                  <p:childTnLst>
                                    <p:set>
                                      <p:cBhvr>
                                        <p:cTn id="432" dur="1" fill="hold">
                                          <p:stCondLst>
                                            <p:cond delay="0"/>
                                          </p:stCondLst>
                                        </p:cTn>
                                        <p:tgtEl>
                                          <p:spTgt spid="49"/>
                                        </p:tgtEl>
                                        <p:attrNameLst>
                                          <p:attrName>style.visibility</p:attrName>
                                        </p:attrNameLst>
                                      </p:cBhvr>
                                      <p:to>
                                        <p:strVal val="visible"/>
                                      </p:to>
                                    </p:set>
                                    <p:animEffect transition="in" filter="fade">
                                      <p:cBhvr>
                                        <p:cTn id="433" dur="500"/>
                                        <p:tgtEl>
                                          <p:spTgt spid="49"/>
                                        </p:tgtEl>
                                      </p:cBhvr>
                                    </p:animEffect>
                                  </p:childTnLst>
                                </p:cTn>
                              </p:par>
                            </p:childTnLst>
                          </p:cTn>
                        </p:par>
                      </p:childTnLst>
                    </p:cTn>
                  </p:par>
                  <p:par>
                    <p:cTn id="434" fill="hold">
                      <p:stCondLst>
                        <p:cond delay="indefinite"/>
                      </p:stCondLst>
                      <p:childTnLst>
                        <p:par>
                          <p:cTn id="435" fill="hold">
                            <p:stCondLst>
                              <p:cond delay="0"/>
                            </p:stCondLst>
                            <p:childTnLst>
                              <p:par>
                                <p:cTn id="436" presetID="10" presetClass="exit" presetSubtype="0" fill="hold" nodeType="clickEffect">
                                  <p:stCondLst>
                                    <p:cond delay="0"/>
                                  </p:stCondLst>
                                  <p:childTnLst>
                                    <p:animEffect transition="out" filter="fade">
                                      <p:cBhvr>
                                        <p:cTn id="437" dur="500"/>
                                        <p:tgtEl>
                                          <p:spTgt spid="47"/>
                                        </p:tgtEl>
                                      </p:cBhvr>
                                    </p:animEffect>
                                    <p:set>
                                      <p:cBhvr>
                                        <p:cTn id="438" dur="1" fill="hold">
                                          <p:stCondLst>
                                            <p:cond delay="499"/>
                                          </p:stCondLst>
                                        </p:cTn>
                                        <p:tgtEl>
                                          <p:spTgt spid="47"/>
                                        </p:tgtEl>
                                        <p:attrNameLst>
                                          <p:attrName>style.visibility</p:attrName>
                                        </p:attrNameLst>
                                      </p:cBhvr>
                                      <p:to>
                                        <p:strVal val="hidden"/>
                                      </p:to>
                                    </p:set>
                                  </p:childTnLst>
                                </p:cTn>
                              </p:par>
                              <p:par>
                                <p:cTn id="439" presetID="10" presetClass="exit" presetSubtype="0" fill="hold" grpId="1" nodeType="withEffect">
                                  <p:stCondLst>
                                    <p:cond delay="250"/>
                                  </p:stCondLst>
                                  <p:childTnLst>
                                    <p:animEffect transition="out" filter="fade">
                                      <p:cBhvr>
                                        <p:cTn id="440" dur="500"/>
                                        <p:tgtEl>
                                          <p:spTgt spid="49"/>
                                        </p:tgtEl>
                                      </p:cBhvr>
                                    </p:animEffect>
                                    <p:set>
                                      <p:cBhvr>
                                        <p:cTn id="441" dur="1" fill="hold">
                                          <p:stCondLst>
                                            <p:cond delay="499"/>
                                          </p:stCondLst>
                                        </p:cTn>
                                        <p:tgtEl>
                                          <p:spTgt spid="49"/>
                                        </p:tgtEl>
                                        <p:attrNameLst>
                                          <p:attrName>style.visibility</p:attrName>
                                        </p:attrNameLst>
                                      </p:cBhvr>
                                      <p:to>
                                        <p:strVal val="hidden"/>
                                      </p:to>
                                    </p:set>
                                  </p:childTnLst>
                                </p:cTn>
                              </p:par>
                              <p:par>
                                <p:cTn id="442" presetID="23" presetClass="exit" presetSubtype="16" fill="hold" grpId="2" nodeType="withEffect">
                                  <p:stCondLst>
                                    <p:cond delay="250"/>
                                  </p:stCondLst>
                                  <p:childTnLst>
                                    <p:anim calcmode="lin" valueType="num">
                                      <p:cBhvr>
                                        <p:cTn id="443" dur="500"/>
                                        <p:tgtEl>
                                          <p:spTgt spid="49"/>
                                        </p:tgtEl>
                                        <p:attrNameLst>
                                          <p:attrName>ppt_w</p:attrName>
                                        </p:attrNameLst>
                                      </p:cBhvr>
                                      <p:tavLst>
                                        <p:tav tm="0">
                                          <p:val>
                                            <p:strVal val="ppt_w"/>
                                          </p:val>
                                        </p:tav>
                                        <p:tav tm="100000">
                                          <p:val>
                                            <p:strVal val="4*ppt_w"/>
                                          </p:val>
                                        </p:tav>
                                      </p:tavLst>
                                    </p:anim>
                                    <p:anim calcmode="lin" valueType="num">
                                      <p:cBhvr>
                                        <p:cTn id="444" dur="500"/>
                                        <p:tgtEl>
                                          <p:spTgt spid="49"/>
                                        </p:tgtEl>
                                        <p:attrNameLst>
                                          <p:attrName>ppt_h</p:attrName>
                                        </p:attrNameLst>
                                      </p:cBhvr>
                                      <p:tavLst>
                                        <p:tav tm="0">
                                          <p:val>
                                            <p:strVal val="ppt_h"/>
                                          </p:val>
                                        </p:tav>
                                        <p:tav tm="100000">
                                          <p:val>
                                            <p:strVal val="4*ppt_h"/>
                                          </p:val>
                                        </p:tav>
                                      </p:tavLst>
                                    </p:anim>
                                    <p:set>
                                      <p:cBhvr>
                                        <p:cTn id="445" dur="1" fill="hold">
                                          <p:stCondLst>
                                            <p:cond delay="499"/>
                                          </p:stCondLst>
                                        </p:cTn>
                                        <p:tgtEl>
                                          <p:spTgt spid="49"/>
                                        </p:tgtEl>
                                        <p:attrNameLst>
                                          <p:attrName>style.visibility</p:attrName>
                                        </p:attrNameLst>
                                      </p:cBhvr>
                                      <p:to>
                                        <p:strVal val="hidden"/>
                                      </p:to>
                                    </p:set>
                                  </p:childTnLst>
                                </p:cTn>
                              </p:par>
                              <p:par>
                                <p:cTn id="446" presetID="9" presetClass="exit" presetSubtype="0" fill="hold" grpId="3" nodeType="withEffect">
                                  <p:stCondLst>
                                    <p:cond delay="250"/>
                                  </p:stCondLst>
                                  <p:childTnLst>
                                    <p:animEffect transition="out" filter="dissolve">
                                      <p:cBhvr>
                                        <p:cTn id="447" dur="500"/>
                                        <p:tgtEl>
                                          <p:spTgt spid="49"/>
                                        </p:tgtEl>
                                      </p:cBhvr>
                                    </p:animEffect>
                                    <p:set>
                                      <p:cBhvr>
                                        <p:cTn id="448" dur="1" fill="hold">
                                          <p:stCondLst>
                                            <p:cond delay="499"/>
                                          </p:stCondLst>
                                        </p:cTn>
                                        <p:tgtEl>
                                          <p:spTgt spid="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 grpId="0"/>
      <p:bldP spid="4" grpId="1"/>
      <p:bldP spid="2" grpId="0"/>
      <p:bldP spid="2" grpId="1"/>
      <p:bldP spid="2" grpId="2"/>
      <p:bldP spid="3" grpId="0"/>
      <p:bldP spid="3" grpId="1"/>
      <p:bldP spid="3"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2" grpId="0"/>
      <p:bldP spid="23" grpId="0"/>
      <p:bldP spid="24" grpId="0"/>
      <p:bldP spid="25" grpId="0"/>
      <p:bldP spid="26" grpId="0"/>
      <p:bldP spid="27" grpId="0"/>
      <p:bldP spid="29" grpId="0"/>
      <p:bldP spid="29" grpId="1"/>
      <p:bldP spid="30" grpId="0"/>
      <p:bldP spid="31" grpId="0"/>
      <p:bldP spid="32" grpId="0" animBg="1"/>
      <p:bldP spid="33" grpId="0"/>
      <p:bldP spid="33" grpId="1"/>
      <p:bldP spid="34" grpId="0"/>
      <p:bldP spid="34" grpId="1"/>
      <p:bldP spid="41" grpId="0"/>
      <p:bldP spid="36" grpId="0"/>
      <p:bldP spid="37" grpId="0"/>
      <p:bldP spid="35" grpId="0"/>
      <p:bldP spid="38" grpId="0"/>
      <p:bldP spid="38" grpId="1"/>
      <p:bldP spid="39" grpId="0"/>
      <p:bldP spid="39" grpId="1"/>
      <p:bldP spid="40" grpId="0"/>
      <p:bldP spid="42" grpId="0"/>
      <p:bldP spid="42" grpId="1"/>
      <p:bldP spid="42" grpId="2"/>
      <p:bldP spid="43" grpId="0"/>
      <p:bldP spid="43" grpId="1"/>
      <p:bldP spid="43" grpId="2"/>
      <p:bldP spid="28" grpId="0" animBg="1"/>
      <p:bldP spid="28" grpId="1" animBg="1"/>
      <p:bldP spid="48" grpId="0" animBg="1"/>
      <p:bldP spid="48" grpId="1" animBg="1"/>
      <p:bldP spid="49" grpId="0"/>
      <p:bldP spid="49" grpId="1"/>
      <p:bldP spid="49" grpId="2"/>
      <p:bldP spid="49" grpId="3"/>
      <p:bldP spid="50" grpId="0"/>
      <p:bldP spid="50" grpId="1"/>
      <p:bldP spid="50" grpId="2"/>
      <p:bldP spid="51" grpId="0" animBg="1"/>
      <p:bldP spid="51" grpId="1" animBg="1"/>
      <p:bldP spid="52" grpId="0"/>
      <p:bldP spid="52" grpId="1"/>
      <p:bldP spid="52" grpId="2"/>
      <p:bldP spid="53" grpId="0"/>
      <p:bldP spid="53" grpId="1"/>
      <p:bldP spid="53" grpId="2"/>
      <p:bldP spid="54" grpId="0"/>
      <p:bldP spid="54" grpId="1"/>
      <p:bldP spid="54" grpId="2"/>
      <p:bldP spid="55" grpId="0"/>
      <p:bldP spid="55" grpId="1"/>
      <p:bldP spid="55" grpId="2"/>
      <p:bldP spid="56" grpId="0"/>
      <p:bldP spid="56" grpId="1"/>
      <p:bldP spid="56" grpId="2"/>
      <p:bldP spid="56" grpId="3"/>
      <p:bldP spid="56" grpId="4"/>
      <p:bldP spid="56" grpId="5"/>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44C7D9E-36FB-B6B8-EF0E-C83CB693DC1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8" name="Rectangle 2">
            <a:extLst>
              <a:ext uri="{FF2B5EF4-FFF2-40B4-BE49-F238E27FC236}">
                <a16:creationId xmlns:a16="http://schemas.microsoft.com/office/drawing/2014/main" id="{38003EA1-1216-CB6D-B62A-6BEF7EFA70A6}"/>
              </a:ext>
            </a:extLst>
          </p:cNvPr>
          <p:cNvSpPr txBox="1">
            <a:spLocks noChangeArrowheads="1"/>
          </p:cNvSpPr>
          <p:nvPr/>
        </p:nvSpPr>
        <p:spPr bwMode="auto">
          <a:xfrm>
            <a:off x="881050" y="63893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kern="0" dirty="0">
                <a:ln w="3175" cmpd="sng">
                  <a:solidFill>
                    <a:srgbClr val="FFFFFF"/>
                  </a:solidFill>
                  <a:prstDash val="solid"/>
                  <a:miter lim="800000"/>
                </a:ln>
                <a:solidFill>
                  <a:srgbClr val="CC00FF"/>
                </a:solidFill>
                <a:effectLst>
                  <a:glow rad="101600">
                    <a:srgbClr val="000000"/>
                  </a:glow>
                  <a:outerShdw blurRad="50800" algn="tl" rotWithShape="0">
                    <a:srgbClr val="000000"/>
                  </a:outerShdw>
                </a:effectLst>
                <a:latin typeface="Calibri" panose="020F0502020204030204" pitchFamily="34" charset="0"/>
              </a:rPr>
              <a:t>→</a:t>
            </a:r>
          </a:p>
        </p:txBody>
      </p:sp>
      <p:pic>
        <p:nvPicPr>
          <p:cNvPr id="4" name="!!Picture">
            <a:extLst>
              <a:ext uri="{FF2B5EF4-FFF2-40B4-BE49-F238E27FC236}">
                <a16:creationId xmlns:a16="http://schemas.microsoft.com/office/drawing/2014/main" id="{60A80241-297E-CD77-43AE-0C7E80AF9CC2}"/>
              </a:ext>
            </a:extLst>
          </p:cNvPr>
          <p:cNvPicPr>
            <a:picLocks noChangeAspect="1"/>
          </p:cNvPicPr>
          <p:nvPr/>
        </p:nvPicPr>
        <p:blipFill>
          <a:blip r:embed="rId4"/>
          <a:stretch>
            <a:fillRect/>
          </a:stretch>
        </p:blipFill>
        <p:spPr>
          <a:xfrm>
            <a:off x="456843" y="1865240"/>
            <a:ext cx="8230313" cy="3127519"/>
          </a:xfrm>
          <a:prstGeom prst="rect">
            <a:avLst/>
          </a:prstGeom>
        </p:spPr>
      </p:pic>
      <p:pic>
        <p:nvPicPr>
          <p:cNvPr id="27" name="!!Morph">
            <a:extLst>
              <a:ext uri="{FF2B5EF4-FFF2-40B4-BE49-F238E27FC236}">
                <a16:creationId xmlns:a16="http://schemas.microsoft.com/office/drawing/2014/main" id="{875DDF34-8EA3-BF1F-9F00-3EC947F2162A}"/>
              </a:ext>
            </a:extLst>
          </p:cNvPr>
          <p:cNvPicPr>
            <a:picLocks noChangeAspect="1"/>
          </p:cNvPicPr>
          <p:nvPr/>
        </p:nvPicPr>
        <p:blipFill>
          <a:blip r:embed="rId5"/>
          <a:stretch>
            <a:fillRect/>
          </a:stretch>
        </p:blipFill>
        <p:spPr>
          <a:xfrm>
            <a:off x="456844" y="644278"/>
            <a:ext cx="8230313" cy="5303980"/>
          </a:xfrm>
          <a:prstGeom prst="rect">
            <a:avLst/>
          </a:prstGeom>
        </p:spPr>
      </p:pic>
      <p:sp>
        <p:nvSpPr>
          <p:cNvPr id="13" name="Title 1">
            <a:extLst>
              <a:ext uri="{FF2B5EF4-FFF2-40B4-BE49-F238E27FC236}">
                <a16:creationId xmlns:a16="http://schemas.microsoft.com/office/drawing/2014/main" id="{65800644-C362-6164-0700-D697CB67D6A3}"/>
              </a:ext>
            </a:extLst>
          </p:cNvPr>
          <p:cNvSpPr txBox="1">
            <a:spLocks/>
          </p:cNvSpPr>
          <p:nvPr/>
        </p:nvSpPr>
        <p:spPr>
          <a:xfrm>
            <a:off x="1502800" y="731618"/>
            <a:ext cx="270703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6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2" name="Final">
            <a:extLst>
              <a:ext uri="{FF2B5EF4-FFF2-40B4-BE49-F238E27FC236}">
                <a16:creationId xmlns:a16="http://schemas.microsoft.com/office/drawing/2014/main" id="{BE9A306A-C331-5293-0220-41E5418F3BC9}"/>
              </a:ext>
            </a:extLst>
          </p:cNvPr>
          <p:cNvSpPr txBox="1">
            <a:spLocks noChangeArrowheads="1"/>
          </p:cNvSpPr>
          <p:nvPr/>
        </p:nvSpPr>
        <p:spPr bwMode="auto">
          <a:xfrm>
            <a:off x="457200" y="737235"/>
            <a:ext cx="8229600" cy="52112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belong to the LORD God</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and the highest heavens</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heaven </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sz="36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76200">
                    <a:schemeClr val="tx1"/>
                  </a:glow>
                  <a:outerShdw blurRad="50800" algn="tl" rotWithShape="0">
                    <a:srgbClr val="000000"/>
                  </a:outerShdw>
                </a:effectLst>
                <a:latin typeface="Calibri" panose="020F0502020204030204" pitchFamily="34" charset="0"/>
              </a:rPr>
              <a:t>also the earth with all that is in it</a:t>
            </a:r>
            <a:endParaRPr lang="en-US" altLang="en-US" sz="3200" b="1" kern="0" dirty="0">
              <a:ln w="17780" cmpd="sng">
                <a:solidFill>
                  <a:srgbClr val="FFFFFF"/>
                </a:solidFill>
                <a:prstDash val="solid"/>
                <a:miter lim="800000"/>
              </a:ln>
              <a:solidFill>
                <a:srgbClr val="00FFFF"/>
              </a:solidFill>
              <a:effectLst>
                <a:glow rad="76200">
                  <a:schemeClr val="tx1"/>
                </a:glow>
                <a:outerShdw blurRad="50800" algn="tl" rotWithShape="0">
                  <a:srgbClr val="000000"/>
                </a:outerShdw>
              </a:effectLst>
              <a:latin typeface="Calibri" panose="020F0502020204030204" pitchFamily="34" charset="0"/>
            </a:endParaRPr>
          </a:p>
        </p:txBody>
      </p:sp>
      <p:sp>
        <p:nvSpPr>
          <p:cNvPr id="3" name="Main">
            <a:extLst>
              <a:ext uri="{FF2B5EF4-FFF2-40B4-BE49-F238E27FC236}">
                <a16:creationId xmlns:a16="http://schemas.microsoft.com/office/drawing/2014/main" id="{6CE907E6-DD77-803D-ED00-A7B76CDF805F}"/>
              </a:ext>
            </a:extLst>
          </p:cNvPr>
          <p:cNvSpPr>
            <a:spLocks noGrp="1" noChangeArrowheads="1"/>
          </p:cNvSpPr>
          <p:nvPr>
            <p:ph type="title"/>
          </p:nvPr>
        </p:nvSpPr>
        <p:spPr>
          <a:xfrm>
            <a:off x="457200" y="1863643"/>
            <a:ext cx="8229600" cy="3130714"/>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"Indeed heaven and the highest heavens belong to the LORD your God, also the earth with all that is in it."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Deuteronomy 10:14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5" name="Rectangle 2">
            <a:extLst>
              <a:ext uri="{FF2B5EF4-FFF2-40B4-BE49-F238E27FC236}">
                <a16:creationId xmlns:a16="http://schemas.microsoft.com/office/drawing/2014/main" id="{07BED646-C6AA-677A-904C-7829CBFFFDDA}"/>
              </a:ext>
            </a:extLst>
          </p:cNvPr>
          <p:cNvSpPr txBox="1">
            <a:spLocks noChangeArrowheads="1"/>
          </p:cNvSpPr>
          <p:nvPr/>
        </p:nvSpPr>
        <p:spPr bwMode="auto">
          <a:xfrm>
            <a:off x="2466975" y="2689506"/>
            <a:ext cx="5067775" cy="799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belong to the LORD</a:t>
            </a:r>
          </a:p>
        </p:txBody>
      </p:sp>
      <p:sp>
        <p:nvSpPr>
          <p:cNvPr id="2" name="Rectangle 2">
            <a:extLst>
              <a:ext uri="{FF2B5EF4-FFF2-40B4-BE49-F238E27FC236}">
                <a16:creationId xmlns:a16="http://schemas.microsoft.com/office/drawing/2014/main" id="{4B1A216E-0441-8CA6-DD90-65A110C117EE}"/>
              </a:ext>
            </a:extLst>
          </p:cNvPr>
          <p:cNvSpPr txBox="1">
            <a:spLocks noChangeArrowheads="1"/>
          </p:cNvSpPr>
          <p:nvPr/>
        </p:nvSpPr>
        <p:spPr bwMode="auto">
          <a:xfrm>
            <a:off x="450056" y="3381375"/>
            <a:ext cx="1322686" cy="761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a:t>
            </a:r>
          </a:p>
        </p:txBody>
      </p:sp>
      <p:sp>
        <p:nvSpPr>
          <p:cNvPr id="6" name="Rectangle 2">
            <a:extLst>
              <a:ext uri="{FF2B5EF4-FFF2-40B4-BE49-F238E27FC236}">
                <a16:creationId xmlns:a16="http://schemas.microsoft.com/office/drawing/2014/main" id="{EFA2428E-F56D-4C62-52B1-F3F064DCF000}"/>
              </a:ext>
            </a:extLst>
          </p:cNvPr>
          <p:cNvSpPr txBox="1">
            <a:spLocks noChangeArrowheads="1"/>
          </p:cNvSpPr>
          <p:nvPr/>
        </p:nvSpPr>
        <p:spPr bwMode="auto">
          <a:xfrm>
            <a:off x="4369594" y="2026566"/>
            <a:ext cx="4217810" cy="7880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the highest</a:t>
            </a:r>
          </a:p>
        </p:txBody>
      </p:sp>
      <p:sp>
        <p:nvSpPr>
          <p:cNvPr id="8" name="Rectangle 2">
            <a:extLst>
              <a:ext uri="{FF2B5EF4-FFF2-40B4-BE49-F238E27FC236}">
                <a16:creationId xmlns:a16="http://schemas.microsoft.com/office/drawing/2014/main" id="{CC71B7E5-6FE0-FFFC-54D5-EC195D489BBB}"/>
              </a:ext>
            </a:extLst>
          </p:cNvPr>
          <p:cNvSpPr txBox="1">
            <a:spLocks noChangeArrowheads="1"/>
          </p:cNvSpPr>
          <p:nvPr/>
        </p:nvSpPr>
        <p:spPr bwMode="auto">
          <a:xfrm>
            <a:off x="457199" y="2700936"/>
            <a:ext cx="239315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heavens</a:t>
            </a:r>
          </a:p>
        </p:txBody>
      </p:sp>
      <p:sp>
        <p:nvSpPr>
          <p:cNvPr id="9" name="Rectangle 2">
            <a:extLst>
              <a:ext uri="{FF2B5EF4-FFF2-40B4-BE49-F238E27FC236}">
                <a16:creationId xmlns:a16="http://schemas.microsoft.com/office/drawing/2014/main" id="{24F32FC9-CF92-40B4-85DC-699A5DF1475A}"/>
              </a:ext>
            </a:extLst>
          </p:cNvPr>
          <p:cNvSpPr txBox="1">
            <a:spLocks noChangeArrowheads="1"/>
          </p:cNvSpPr>
          <p:nvPr/>
        </p:nvSpPr>
        <p:spPr bwMode="auto">
          <a:xfrm>
            <a:off x="2605088" y="2040378"/>
            <a:ext cx="2188368" cy="762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a:t>
            </a:r>
          </a:p>
        </p:txBody>
      </p:sp>
      <p:sp>
        <p:nvSpPr>
          <p:cNvPr id="10" name="Rectangle 2">
            <a:extLst>
              <a:ext uri="{FF2B5EF4-FFF2-40B4-BE49-F238E27FC236}">
                <a16:creationId xmlns:a16="http://schemas.microsoft.com/office/drawing/2014/main" id="{FE643671-11E0-36C0-56ED-18EC2D6B81DF}"/>
              </a:ext>
            </a:extLst>
          </p:cNvPr>
          <p:cNvSpPr txBox="1">
            <a:spLocks noChangeArrowheads="1"/>
          </p:cNvSpPr>
          <p:nvPr/>
        </p:nvSpPr>
        <p:spPr bwMode="auto">
          <a:xfrm>
            <a:off x="1566863" y="3375307"/>
            <a:ext cx="7239000" cy="777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also the earth with all that is</a:t>
            </a:r>
          </a:p>
        </p:txBody>
      </p:sp>
      <p:sp>
        <p:nvSpPr>
          <p:cNvPr id="11" name="Rectangle 2">
            <a:extLst>
              <a:ext uri="{FF2B5EF4-FFF2-40B4-BE49-F238E27FC236}">
                <a16:creationId xmlns:a16="http://schemas.microsoft.com/office/drawing/2014/main" id="{B5862CFC-3C97-6F43-93A4-544FB51CE317}"/>
              </a:ext>
            </a:extLst>
          </p:cNvPr>
          <p:cNvSpPr txBox="1">
            <a:spLocks noChangeArrowheads="1"/>
          </p:cNvSpPr>
          <p:nvPr/>
        </p:nvSpPr>
        <p:spPr bwMode="auto">
          <a:xfrm>
            <a:off x="1783556" y="4036220"/>
            <a:ext cx="1246486" cy="792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it</a:t>
            </a:r>
          </a:p>
        </p:txBody>
      </p:sp>
      <p:pic>
        <p:nvPicPr>
          <p:cNvPr id="14" name="Picture Earth" descr="How Old Is Earth? | Britannica">
            <a:extLst>
              <a:ext uri="{FF2B5EF4-FFF2-40B4-BE49-F238E27FC236}">
                <a16:creationId xmlns:a16="http://schemas.microsoft.com/office/drawing/2014/main" id="{186C000C-1226-072F-1E2B-104191E9E1F4}"/>
              </a:ext>
            </a:extLst>
          </p:cNvPr>
          <p:cNvPicPr>
            <a:picLocks noChangeAspect="1" noChangeArrowheads="1"/>
          </p:cNvPicPr>
          <p:nvPr/>
        </p:nvPicPr>
        <p:blipFill rotWithShape="1">
          <a:blip r:embed="rId6" cstate="print">
            <a:clrChange>
              <a:clrFrom>
                <a:srgbClr val="010101"/>
              </a:clrFrom>
              <a:clrTo>
                <a:srgbClr val="010101">
                  <a:alpha val="0"/>
                </a:srgbClr>
              </a:clrTo>
            </a:clrChange>
            <a:extLst>
              <a:ext uri="{28A0092B-C50C-407E-A947-70E740481C1C}">
                <a14:useLocalDpi xmlns:a14="http://schemas.microsoft.com/office/drawing/2010/main" val="0"/>
              </a:ext>
            </a:extLst>
          </a:blip>
          <a:srcRect b="50000"/>
          <a:stretch/>
        </p:blipFill>
        <p:spPr bwMode="auto">
          <a:xfrm>
            <a:off x="3352800" y="5943600"/>
            <a:ext cx="2438400" cy="914400"/>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2">
            <a:extLst>
              <a:ext uri="{FF2B5EF4-FFF2-40B4-BE49-F238E27FC236}">
                <a16:creationId xmlns:a16="http://schemas.microsoft.com/office/drawing/2014/main" id="{F2012F67-2FDF-1FA6-74F4-9F7A83753369}"/>
              </a:ext>
            </a:extLst>
          </p:cNvPr>
          <p:cNvSpPr txBox="1">
            <a:spLocks noChangeArrowheads="1"/>
          </p:cNvSpPr>
          <p:nvPr/>
        </p:nvSpPr>
        <p:spPr bwMode="auto">
          <a:xfrm>
            <a:off x="1543352" y="664733"/>
            <a:ext cx="2662854" cy="7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C00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belong</a:t>
            </a:r>
            <a:r>
              <a:rPr kumimoji="0" lang="en-US" altLang="en-US" sz="4400" b="1" i="0" u="none" strike="noStrike" kern="0" cap="none" spc="0" normalizeH="0" noProof="0" dirty="0">
                <a:ln w="3175" cmpd="sng">
                  <a:solidFill>
                    <a:srgbClr val="FFFFFF"/>
                  </a:solidFill>
                  <a:prstDash val="solid"/>
                  <a:miter lim="800000"/>
                </a:ln>
                <a:solidFill>
                  <a:srgbClr val="CC00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to</a:t>
            </a:r>
            <a:endParaRPr kumimoji="0" lang="en-US" altLang="en-US" sz="4400" b="1" i="1" u="none" strike="noStrike" kern="0" cap="none" spc="0" normalizeH="0" baseline="0" noProof="0" dirty="0">
              <a:ln w="3175" cmpd="sng">
                <a:solidFill>
                  <a:srgbClr val="FFFFFF"/>
                </a:solidFill>
                <a:prstDash val="solid"/>
                <a:miter lim="800000"/>
              </a:ln>
              <a:solidFill>
                <a:srgbClr val="CC00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6" name="Rectangle 2">
            <a:extLst>
              <a:ext uri="{FF2B5EF4-FFF2-40B4-BE49-F238E27FC236}">
                <a16:creationId xmlns:a16="http://schemas.microsoft.com/office/drawing/2014/main" id="{12E9D926-5C94-DAB4-3877-D7A266FF63BB}"/>
              </a:ext>
            </a:extLst>
          </p:cNvPr>
          <p:cNvSpPr txBox="1">
            <a:spLocks noChangeArrowheads="1"/>
          </p:cNvSpPr>
          <p:nvPr/>
        </p:nvSpPr>
        <p:spPr bwMode="auto">
          <a:xfrm>
            <a:off x="5545521" y="141231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7" name="Rectangle 2">
            <a:extLst>
              <a:ext uri="{FF2B5EF4-FFF2-40B4-BE49-F238E27FC236}">
                <a16:creationId xmlns:a16="http://schemas.microsoft.com/office/drawing/2014/main" id="{100CFD7B-4EA1-86CC-7409-8D3EDF4086D9}"/>
              </a:ext>
            </a:extLst>
          </p:cNvPr>
          <p:cNvSpPr txBox="1">
            <a:spLocks noChangeArrowheads="1"/>
          </p:cNvSpPr>
          <p:nvPr/>
        </p:nvSpPr>
        <p:spPr bwMode="auto">
          <a:xfrm>
            <a:off x="2815573" y="141231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8" name="Rectangle 2">
            <a:extLst>
              <a:ext uri="{FF2B5EF4-FFF2-40B4-BE49-F238E27FC236}">
                <a16:creationId xmlns:a16="http://schemas.microsoft.com/office/drawing/2014/main" id="{F8F35BA9-59EA-FA5F-C37D-1A859628F0DA}"/>
              </a:ext>
            </a:extLst>
          </p:cNvPr>
          <p:cNvSpPr txBox="1">
            <a:spLocks noChangeArrowheads="1"/>
          </p:cNvSpPr>
          <p:nvPr/>
        </p:nvSpPr>
        <p:spPr bwMode="auto">
          <a:xfrm>
            <a:off x="4180547" y="127979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9" name="Rectangle 2">
            <a:extLst>
              <a:ext uri="{FF2B5EF4-FFF2-40B4-BE49-F238E27FC236}">
                <a16:creationId xmlns:a16="http://schemas.microsoft.com/office/drawing/2014/main" id="{3C522E1D-C40A-953F-80A9-ECA0DDC1EF8F}"/>
              </a:ext>
            </a:extLst>
          </p:cNvPr>
          <p:cNvSpPr txBox="1">
            <a:spLocks noChangeArrowheads="1"/>
          </p:cNvSpPr>
          <p:nvPr/>
        </p:nvSpPr>
        <p:spPr bwMode="auto">
          <a:xfrm>
            <a:off x="4180547" y="267806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0" name="Arrow">
            <a:extLst>
              <a:ext uri="{FF2B5EF4-FFF2-40B4-BE49-F238E27FC236}">
                <a16:creationId xmlns:a16="http://schemas.microsoft.com/office/drawing/2014/main" id="{0CC61DBF-4558-7265-9504-D2E1871805FD}"/>
              </a:ext>
            </a:extLst>
          </p:cNvPr>
          <p:cNvSpPr txBox="1">
            <a:spLocks noChangeArrowheads="1"/>
          </p:cNvSpPr>
          <p:nvPr/>
        </p:nvSpPr>
        <p:spPr bwMode="auto">
          <a:xfrm>
            <a:off x="4178922" y="441039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
        <p:nvSpPr>
          <p:cNvPr id="21" name="Rectangle 2">
            <a:extLst>
              <a:ext uri="{FF2B5EF4-FFF2-40B4-BE49-F238E27FC236}">
                <a16:creationId xmlns:a16="http://schemas.microsoft.com/office/drawing/2014/main" id="{4DAF4BC7-C043-260F-5FA3-F13AF8436590}"/>
              </a:ext>
            </a:extLst>
          </p:cNvPr>
          <p:cNvSpPr txBox="1">
            <a:spLocks noChangeArrowheads="1"/>
          </p:cNvSpPr>
          <p:nvPr/>
        </p:nvSpPr>
        <p:spPr bwMode="auto">
          <a:xfrm>
            <a:off x="7400756" y="64730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22" name="Heaven">
            <a:extLst>
              <a:ext uri="{FF2B5EF4-FFF2-40B4-BE49-F238E27FC236}">
                <a16:creationId xmlns:a16="http://schemas.microsoft.com/office/drawing/2014/main" id="{AE391DF3-6467-5F52-8D00-BFFA910CBEBB}"/>
              </a:ext>
            </a:extLst>
          </p:cNvPr>
          <p:cNvSpPr txBox="1">
            <a:spLocks noChangeArrowheads="1"/>
          </p:cNvSpPr>
          <p:nvPr/>
        </p:nvSpPr>
        <p:spPr bwMode="auto">
          <a:xfrm>
            <a:off x="3446232" y="3382114"/>
            <a:ext cx="2247986" cy="71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heaven</a:t>
            </a:r>
          </a:p>
        </p:txBody>
      </p:sp>
      <p:sp>
        <p:nvSpPr>
          <p:cNvPr id="23" name="Rectangle 2">
            <a:extLst>
              <a:ext uri="{FF2B5EF4-FFF2-40B4-BE49-F238E27FC236}">
                <a16:creationId xmlns:a16="http://schemas.microsoft.com/office/drawing/2014/main" id="{DE5835FB-3B28-22AC-BCA1-86D5ADACB32A}"/>
              </a:ext>
            </a:extLst>
          </p:cNvPr>
          <p:cNvSpPr txBox="1">
            <a:spLocks noChangeArrowheads="1"/>
          </p:cNvSpPr>
          <p:nvPr/>
        </p:nvSpPr>
        <p:spPr bwMode="auto">
          <a:xfrm>
            <a:off x="5075327" y="5245100"/>
            <a:ext cx="913993" cy="77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FF"/>
                  </a:solidFill>
                  <a:prstDash val="solid"/>
                  <a:miter lim="800000"/>
                </a:ln>
                <a:solidFill>
                  <a:srgbClr val="CC00FF"/>
                </a:solidFill>
                <a:effectLst>
                  <a:glow rad="101600">
                    <a:srgbClr val="000000"/>
                  </a:glow>
                  <a:outerShdw blurRad="50800" algn="tl" rotWithShape="0">
                    <a:srgbClr val="000000"/>
                  </a:outerShdw>
                </a:effectLst>
                <a:latin typeface="Calibri" panose="020F0502020204030204" pitchFamily="34" charset="0"/>
              </a:rPr>
              <a:t>all</a:t>
            </a:r>
          </a:p>
        </p:txBody>
      </p:sp>
      <p:sp>
        <p:nvSpPr>
          <p:cNvPr id="24" name="Rounded Rectangle 10">
            <a:extLst>
              <a:ext uri="{FF2B5EF4-FFF2-40B4-BE49-F238E27FC236}">
                <a16:creationId xmlns:a16="http://schemas.microsoft.com/office/drawing/2014/main" id="{625E798E-08E2-A8A6-F6C8-8240D903CE10}"/>
              </a:ext>
            </a:extLst>
          </p:cNvPr>
          <p:cNvSpPr/>
          <p:nvPr/>
        </p:nvSpPr>
        <p:spPr>
          <a:xfrm>
            <a:off x="1638768" y="2106369"/>
            <a:ext cx="1068946" cy="610459"/>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25" name="Rectangle 2">
            <a:extLst>
              <a:ext uri="{FF2B5EF4-FFF2-40B4-BE49-F238E27FC236}">
                <a16:creationId xmlns:a16="http://schemas.microsoft.com/office/drawing/2014/main" id="{BD0F4A56-3776-81EE-213A-B605039D8332}"/>
              </a:ext>
            </a:extLst>
          </p:cNvPr>
          <p:cNvSpPr txBox="1">
            <a:spLocks noChangeArrowheads="1"/>
          </p:cNvSpPr>
          <p:nvPr/>
        </p:nvSpPr>
        <p:spPr bwMode="auto">
          <a:xfrm>
            <a:off x="1747109" y="2013272"/>
            <a:ext cx="869092" cy="748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t>
            </a:r>
          </a:p>
        </p:txBody>
      </p:sp>
      <p:sp>
        <p:nvSpPr>
          <p:cNvPr id="26" name="Rectangle 9">
            <a:extLst>
              <a:ext uri="{FF2B5EF4-FFF2-40B4-BE49-F238E27FC236}">
                <a16:creationId xmlns:a16="http://schemas.microsoft.com/office/drawing/2014/main" id="{03FA7B57-C444-64E8-618D-6241AEA11E06}"/>
              </a:ext>
            </a:extLst>
          </p:cNvPr>
          <p:cNvSpPr>
            <a:spLocks noChangeArrowheads="1"/>
          </p:cNvSpPr>
          <p:nvPr/>
        </p:nvSpPr>
        <p:spPr bwMode="auto">
          <a:xfrm>
            <a:off x="4799054" y="704190"/>
            <a:ext cx="2797791" cy="7031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 God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3736914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23" presetClass="exit" presetSubtype="544" fill="hold" nodeType="withEffect">
                                  <p:stCondLst>
                                    <p:cond delay="0"/>
                                  </p:stCondLst>
                                  <p:childTnLst>
                                    <p:anim calcmode="lin" valueType="num">
                                      <p:cBhvr>
                                        <p:cTn id="8" dur="750"/>
                                        <p:tgtEl>
                                          <p:spTgt spid="4"/>
                                        </p:tgtEl>
                                        <p:attrNameLst>
                                          <p:attrName>ppt_w</p:attrName>
                                        </p:attrNameLst>
                                      </p:cBhvr>
                                      <p:tavLst>
                                        <p:tav tm="0">
                                          <p:val>
                                            <p:strVal val="ppt_w"/>
                                          </p:val>
                                        </p:tav>
                                        <p:tav tm="100000">
                                          <p:val>
                                            <p:fltVal val="0"/>
                                          </p:val>
                                        </p:tav>
                                      </p:tavLst>
                                    </p:anim>
                                    <p:anim calcmode="lin" valueType="num">
                                      <p:cBhvr>
                                        <p:cTn id="9" dur="750"/>
                                        <p:tgtEl>
                                          <p:spTgt spid="4"/>
                                        </p:tgtEl>
                                        <p:attrNameLst>
                                          <p:attrName>ppt_h</p:attrName>
                                        </p:attrNameLst>
                                      </p:cBhvr>
                                      <p:tavLst>
                                        <p:tav tm="0">
                                          <p:val>
                                            <p:strVal val="ppt_h"/>
                                          </p:val>
                                        </p:tav>
                                        <p:tav tm="100000">
                                          <p:val>
                                            <p:fltVal val="0"/>
                                          </p:val>
                                        </p:tav>
                                      </p:tavLst>
                                    </p:anim>
                                    <p:anim calcmode="lin" valueType="num">
                                      <p:cBhvr>
                                        <p:cTn id="10" dur="750"/>
                                        <p:tgtEl>
                                          <p:spTgt spid="4"/>
                                        </p:tgtEl>
                                        <p:attrNameLst>
                                          <p:attrName>ppt_x</p:attrName>
                                        </p:attrNameLst>
                                      </p:cBhvr>
                                      <p:tavLst>
                                        <p:tav tm="0">
                                          <p:val>
                                            <p:strVal val="ppt_x"/>
                                          </p:val>
                                        </p:tav>
                                        <p:tav tm="100000">
                                          <p:val>
                                            <p:fltVal val="0.5"/>
                                          </p:val>
                                        </p:tav>
                                      </p:tavLst>
                                    </p:anim>
                                    <p:anim calcmode="lin" valueType="num">
                                      <p:cBhvr>
                                        <p:cTn id="11" dur="750"/>
                                        <p:tgtEl>
                                          <p:spTgt spid="4"/>
                                        </p:tgtEl>
                                        <p:attrNameLst>
                                          <p:attrName>ppt_y</p:attrName>
                                        </p:attrNameLst>
                                      </p:cBhvr>
                                      <p:tavLst>
                                        <p:tav tm="0">
                                          <p:val>
                                            <p:strVal val="ppt_y"/>
                                          </p:val>
                                        </p:tav>
                                        <p:tav tm="100000">
                                          <p:val>
                                            <p:fltVal val="0.5"/>
                                          </p:val>
                                        </p:tav>
                                      </p:tavLst>
                                    </p:anim>
                                    <p:set>
                                      <p:cBhvr>
                                        <p:cTn id="12" dur="1" fill="hold">
                                          <p:stCondLst>
                                            <p:cond delay="7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50"/>
                                        <p:tgtEl>
                                          <p:spTgt spid="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250"/>
                                        <p:tgtEl>
                                          <p:spTgt spid="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250"/>
                                        <p:tgtEl>
                                          <p:spTgt spid="8"/>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250"/>
                                        <p:tgtEl>
                                          <p:spTgt spid="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250"/>
                                        <p:tgtEl>
                                          <p:spTgt spid="1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250"/>
                                        <p:tgtEl>
                                          <p:spTgt spid="11"/>
                                        </p:tgtEl>
                                      </p:cBhvr>
                                    </p:animEffect>
                                  </p:childTnLst>
                                </p:cTn>
                              </p:par>
                              <p:par>
                                <p:cTn id="36" presetID="42" presetClass="path" presetSubtype="0" accel="50000" decel="50000" fill="hold" grpId="2" nodeType="withEffect">
                                  <p:stCondLst>
                                    <p:cond delay="0"/>
                                  </p:stCondLst>
                                  <p:childTnLst>
                                    <p:animMotion origin="layout" path="M 5E-6 -1.48148E-6 L -0.10625 -0.29653 " pathEditMode="relative" rAng="0" ptsTypes="AA">
                                      <p:cBhvr>
                                        <p:cTn id="37" dur="2000" fill="hold"/>
                                        <p:tgtEl>
                                          <p:spTgt spid="5"/>
                                        </p:tgtEl>
                                        <p:attrNameLst>
                                          <p:attrName>ppt_x</p:attrName>
                                          <p:attrName>ppt_y</p:attrName>
                                        </p:attrNameLst>
                                      </p:cBhvr>
                                      <p:rCtr x="-5313" y="-14838"/>
                                    </p:animMotion>
                                  </p:childTnLst>
                                </p:cTn>
                              </p:par>
                              <p:par>
                                <p:cTn id="38" presetID="42" presetClass="path" presetSubtype="0" accel="50000" decel="50000" fill="hold" grpId="2" nodeType="withEffect">
                                  <p:stCondLst>
                                    <p:cond delay="0"/>
                                  </p:stCondLst>
                                  <p:childTnLst>
                                    <p:animMotion origin="layout" path="M 2.22222E-6 -1.11111E-6 L 0.63212 -0.39491 " pathEditMode="relative" rAng="0" ptsTypes="AA">
                                      <p:cBhvr>
                                        <p:cTn id="39" dur="2000" fill="hold"/>
                                        <p:tgtEl>
                                          <p:spTgt spid="2"/>
                                        </p:tgtEl>
                                        <p:attrNameLst>
                                          <p:attrName>ppt_x</p:attrName>
                                          <p:attrName>ppt_y</p:attrName>
                                        </p:attrNameLst>
                                      </p:cBhvr>
                                      <p:rCtr x="31597" y="-19745"/>
                                    </p:animMotion>
                                  </p:childTnLst>
                                </p:cTn>
                              </p:par>
                              <p:par>
                                <p:cTn id="40" presetID="42" presetClass="path" presetSubtype="0" accel="50000" decel="50000" fill="hold" grpId="2" nodeType="withEffect">
                                  <p:stCondLst>
                                    <p:cond delay="0"/>
                                  </p:stCondLst>
                                  <p:childTnLst>
                                    <p:animMotion origin="layout" path="M 3.05556E-6 7.40741E-7 L -0.32032 -0.00394 " pathEditMode="relative" rAng="0" ptsTypes="AA">
                                      <p:cBhvr>
                                        <p:cTn id="41" dur="2000" fill="hold"/>
                                        <p:tgtEl>
                                          <p:spTgt spid="6"/>
                                        </p:tgtEl>
                                        <p:attrNameLst>
                                          <p:attrName>ppt_x</p:attrName>
                                          <p:attrName>ppt_y</p:attrName>
                                        </p:attrNameLst>
                                      </p:cBhvr>
                                      <p:rCtr x="-16024" y="-208"/>
                                    </p:animMotion>
                                  </p:childTnLst>
                                </p:cTn>
                              </p:par>
                              <p:par>
                                <p:cTn id="42" presetID="42" presetClass="path" presetSubtype="0" accel="50000" decel="50000" fill="hold" grpId="2" nodeType="withEffect">
                                  <p:stCondLst>
                                    <p:cond delay="0"/>
                                  </p:stCondLst>
                                  <p:childTnLst>
                                    <p:animMotion origin="layout" path="M 8.33333E-7 -2.96296E-6 L 0.52361 -0.10139 " pathEditMode="relative" rAng="0" ptsTypes="AA">
                                      <p:cBhvr>
                                        <p:cTn id="43" dur="2000" fill="hold"/>
                                        <p:tgtEl>
                                          <p:spTgt spid="8"/>
                                        </p:tgtEl>
                                        <p:attrNameLst>
                                          <p:attrName>ppt_x</p:attrName>
                                          <p:attrName>ppt_y</p:attrName>
                                        </p:attrNameLst>
                                      </p:cBhvr>
                                      <p:rCtr x="26181" y="-5069"/>
                                    </p:animMotion>
                                  </p:childTnLst>
                                </p:cTn>
                              </p:par>
                              <p:par>
                                <p:cTn id="44" presetID="42" presetClass="path" presetSubtype="0" accel="50000" decel="50000" fill="hold" grpId="2" nodeType="withEffect">
                                  <p:stCondLst>
                                    <p:cond delay="0"/>
                                  </p:stCondLst>
                                  <p:childTnLst>
                                    <p:animMotion origin="layout" path="M -3.88889E-6 7.40741E-7 L 0.09549 0.1919 " pathEditMode="relative" rAng="0" ptsTypes="AA">
                                      <p:cBhvr>
                                        <p:cTn id="45" dur="2000" fill="hold"/>
                                        <p:tgtEl>
                                          <p:spTgt spid="9"/>
                                        </p:tgtEl>
                                        <p:attrNameLst>
                                          <p:attrName>ppt_x</p:attrName>
                                          <p:attrName>ppt_y</p:attrName>
                                        </p:attrNameLst>
                                      </p:cBhvr>
                                      <p:rCtr x="4774" y="9583"/>
                                    </p:animMotion>
                                  </p:childTnLst>
                                </p:cTn>
                              </p:par>
                              <p:par>
                                <p:cTn id="46" presetID="42" presetClass="path" presetSubtype="0" accel="50000" decel="50000" fill="hold" grpId="2" nodeType="withEffect">
                                  <p:stCondLst>
                                    <p:cond delay="0"/>
                                  </p:stCondLst>
                                  <p:childTnLst>
                                    <p:animMotion origin="layout" path="M 2.5E-6 -2.59259E-6 L -0.12327 0.27153 " pathEditMode="relative" rAng="0" ptsTypes="AA">
                                      <p:cBhvr>
                                        <p:cTn id="47" dur="2000" fill="hold"/>
                                        <p:tgtEl>
                                          <p:spTgt spid="10"/>
                                        </p:tgtEl>
                                        <p:attrNameLst>
                                          <p:attrName>ppt_x</p:attrName>
                                          <p:attrName>ppt_y</p:attrName>
                                        </p:attrNameLst>
                                      </p:cBhvr>
                                      <p:rCtr x="-6163" y="13565"/>
                                    </p:animMotion>
                                  </p:childTnLst>
                                </p:cTn>
                              </p:par>
                              <p:par>
                                <p:cTn id="48" presetID="42" presetClass="path" presetSubtype="0" accel="50000" decel="50000" fill="hold" grpId="2" nodeType="withEffect">
                                  <p:stCondLst>
                                    <p:cond delay="0"/>
                                  </p:stCondLst>
                                  <p:childTnLst>
                                    <p:animMotion origin="layout" path="M -4.44444E-6 3.7037E-6 L 0.60695 0.1743 " pathEditMode="relative" rAng="0" ptsTypes="AA">
                                      <p:cBhvr>
                                        <p:cTn id="49" dur="2000" fill="hold"/>
                                        <p:tgtEl>
                                          <p:spTgt spid="11"/>
                                        </p:tgtEl>
                                        <p:attrNameLst>
                                          <p:attrName>ppt_x</p:attrName>
                                          <p:attrName>ppt_y</p:attrName>
                                        </p:attrNameLst>
                                      </p:cBhvr>
                                      <p:rCtr x="30347" y="8704"/>
                                    </p:animMotion>
                                  </p:childTnLst>
                                </p:cTn>
                              </p:par>
                              <p:par>
                                <p:cTn id="50" presetID="10" presetClass="exit" presetSubtype="0" fill="hold" grpId="1" nodeType="withEffect">
                                  <p:stCondLst>
                                    <p:cond delay="0"/>
                                  </p:stCondLst>
                                  <p:childTnLst>
                                    <p:animEffect transition="out" filter="fade">
                                      <p:cBhvr>
                                        <p:cTn id="51" dur="1250"/>
                                        <p:tgtEl>
                                          <p:spTgt spid="3"/>
                                        </p:tgtEl>
                                      </p:cBhvr>
                                    </p:animEffect>
                                    <p:set>
                                      <p:cBhvr>
                                        <p:cTn id="52" dur="1" fill="hold">
                                          <p:stCondLst>
                                            <p:cond delay="1249"/>
                                          </p:stCondLst>
                                        </p:cTn>
                                        <p:tgtEl>
                                          <p:spTgt spid="3"/>
                                        </p:tgtEl>
                                        <p:attrNameLst>
                                          <p:attrName>style.visibility</p:attrName>
                                        </p:attrNameLst>
                                      </p:cBhvr>
                                      <p:to>
                                        <p:strVal val="hidden"/>
                                      </p:to>
                                    </p:set>
                                  </p:childTnLst>
                                </p:cTn>
                              </p:par>
                            </p:childTnLst>
                          </p:cTn>
                        </p:par>
                        <p:par>
                          <p:cTn id="53" fill="hold">
                            <p:stCondLst>
                              <p:cond delay="2000"/>
                            </p:stCondLst>
                            <p:childTnLst>
                              <p:par>
                                <p:cTn id="54" presetID="10" presetClass="entr" presetSubtype="0"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Effect transition="in" filter="fade">
                                      <p:cBhvr>
                                        <p:cTn id="56" dur="250"/>
                                        <p:tgtEl>
                                          <p:spTgt spid="12"/>
                                        </p:tgtEl>
                                      </p:cBhvr>
                                    </p:animEffect>
                                  </p:childTnLst>
                                </p:cTn>
                              </p:par>
                            </p:childTnLst>
                          </p:cTn>
                        </p:par>
                        <p:par>
                          <p:cTn id="57" fill="hold">
                            <p:stCondLst>
                              <p:cond delay="2250"/>
                            </p:stCondLst>
                            <p:childTnLst>
                              <p:par>
                                <p:cTn id="58" presetID="10" presetClass="exit" presetSubtype="0" fill="hold" grpId="1" nodeType="afterEffect">
                                  <p:stCondLst>
                                    <p:cond delay="0"/>
                                  </p:stCondLst>
                                  <p:childTnLst>
                                    <p:animEffect transition="out" filter="fade">
                                      <p:cBhvr>
                                        <p:cTn id="59" dur="500"/>
                                        <p:tgtEl>
                                          <p:spTgt spid="5"/>
                                        </p:tgtEl>
                                      </p:cBhvr>
                                    </p:animEffect>
                                    <p:set>
                                      <p:cBhvr>
                                        <p:cTn id="60" dur="1" fill="hold">
                                          <p:stCondLst>
                                            <p:cond delay="499"/>
                                          </p:stCondLst>
                                        </p:cTn>
                                        <p:tgtEl>
                                          <p:spTgt spid="5"/>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6"/>
                                        </p:tgtEl>
                                      </p:cBhvr>
                                    </p:animEffect>
                                    <p:set>
                                      <p:cBhvr>
                                        <p:cTn id="63" dur="1" fill="hold">
                                          <p:stCondLst>
                                            <p:cond delay="499"/>
                                          </p:stCondLst>
                                        </p:cTn>
                                        <p:tgtEl>
                                          <p:spTgt spid="6"/>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500"/>
                                        <p:tgtEl>
                                          <p:spTgt spid="2"/>
                                        </p:tgtEl>
                                      </p:cBhvr>
                                    </p:animEffect>
                                    <p:set>
                                      <p:cBhvr>
                                        <p:cTn id="66" dur="1" fill="hold">
                                          <p:stCondLst>
                                            <p:cond delay="499"/>
                                          </p:stCondLst>
                                        </p:cTn>
                                        <p:tgtEl>
                                          <p:spTgt spid="2"/>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500"/>
                                        <p:tgtEl>
                                          <p:spTgt spid="8"/>
                                        </p:tgtEl>
                                      </p:cBhvr>
                                    </p:animEffect>
                                    <p:set>
                                      <p:cBhvr>
                                        <p:cTn id="69" dur="1" fill="hold">
                                          <p:stCondLst>
                                            <p:cond delay="499"/>
                                          </p:stCondLst>
                                        </p:cTn>
                                        <p:tgtEl>
                                          <p:spTgt spid="8"/>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500"/>
                                        <p:tgtEl>
                                          <p:spTgt spid="9"/>
                                        </p:tgtEl>
                                      </p:cBhvr>
                                    </p:animEffect>
                                    <p:set>
                                      <p:cBhvr>
                                        <p:cTn id="72" dur="1" fill="hold">
                                          <p:stCondLst>
                                            <p:cond delay="499"/>
                                          </p:stCondLst>
                                        </p:cTn>
                                        <p:tgtEl>
                                          <p:spTgt spid="9"/>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500"/>
                                        <p:tgtEl>
                                          <p:spTgt spid="10"/>
                                        </p:tgtEl>
                                      </p:cBhvr>
                                    </p:animEffect>
                                    <p:set>
                                      <p:cBhvr>
                                        <p:cTn id="75" dur="1" fill="hold">
                                          <p:stCondLst>
                                            <p:cond delay="499"/>
                                          </p:stCondLst>
                                        </p:cTn>
                                        <p:tgtEl>
                                          <p:spTgt spid="10"/>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11"/>
                                        </p:tgtEl>
                                      </p:cBhvr>
                                    </p:animEffect>
                                    <p:set>
                                      <p:cBhvr>
                                        <p:cTn id="78" dur="1" fill="hold">
                                          <p:stCondLst>
                                            <p:cond delay="499"/>
                                          </p:stCondLst>
                                        </p:cTn>
                                        <p:tgtEl>
                                          <p:spTgt spid="11"/>
                                        </p:tgtEl>
                                        <p:attrNameLst>
                                          <p:attrName>style.visibility</p:attrName>
                                        </p:attrNameLst>
                                      </p:cBhvr>
                                      <p:to>
                                        <p:strVal val="hidden"/>
                                      </p:to>
                                    </p:set>
                                  </p:childTnLst>
                                </p:cTn>
                              </p:par>
                            </p:childTnLst>
                          </p:cTn>
                        </p:par>
                        <p:par>
                          <p:cTn id="79" fill="hold">
                            <p:stCondLst>
                              <p:cond delay="2750"/>
                            </p:stCondLst>
                            <p:childTnLst>
                              <p:par>
                                <p:cTn id="80" presetID="22" presetClass="entr" presetSubtype="8" fill="hold" grpId="0" nodeType="afterEffect">
                                  <p:stCondLst>
                                    <p:cond delay="250"/>
                                  </p:stCondLst>
                                  <p:childTnLst>
                                    <p:set>
                                      <p:cBhvr>
                                        <p:cTn id="81" dur="1" fill="hold">
                                          <p:stCondLst>
                                            <p:cond delay="0"/>
                                          </p:stCondLst>
                                        </p:cTn>
                                        <p:tgtEl>
                                          <p:spTgt spid="13"/>
                                        </p:tgtEl>
                                        <p:attrNameLst>
                                          <p:attrName>style.visibility</p:attrName>
                                        </p:attrNameLst>
                                      </p:cBhvr>
                                      <p:to>
                                        <p:strVal val="visible"/>
                                      </p:to>
                                    </p:set>
                                    <p:animEffect transition="in" filter="wipe(left)">
                                      <p:cBhvr>
                                        <p:cTn id="82" dur="500"/>
                                        <p:tgtEl>
                                          <p:spTgt spid="13"/>
                                        </p:tgtEl>
                                      </p:cBhvr>
                                    </p:animEffect>
                                  </p:childTnLst>
                                </p:cTn>
                              </p:par>
                              <p:par>
                                <p:cTn id="83" presetID="18" presetClass="emph" presetSubtype="0" fill="hold" grpId="1" nodeType="withEffect">
                                  <p:stCondLst>
                                    <p:cond delay="250"/>
                                  </p:stCondLst>
                                  <p:childTnLst>
                                    <p:set>
                                      <p:cBhvr override="childStyle">
                                        <p:cTn id="84" dur="500" fill="hold"/>
                                        <p:tgtEl>
                                          <p:spTgt spid="13"/>
                                        </p:tgtEl>
                                        <p:attrNameLst>
                                          <p:attrName>style.textDecorationUnderline</p:attrName>
                                        </p:attrNameLst>
                                      </p:cBhvr>
                                      <p:to>
                                        <p:strVal val="true"/>
                                      </p:to>
                                    </p:set>
                                  </p:childTnLst>
                                </p:cTn>
                              </p:par>
                              <p:par>
                                <p:cTn id="85" presetID="22" presetClass="entr" presetSubtype="8" fill="hold" grpId="0" nodeType="withEffect">
                                  <p:stCondLst>
                                    <p:cond delay="250"/>
                                  </p:stCondLst>
                                  <p:childTnLst>
                                    <p:set>
                                      <p:cBhvr>
                                        <p:cTn id="86" dur="1" fill="hold">
                                          <p:stCondLst>
                                            <p:cond delay="0"/>
                                          </p:stCondLst>
                                        </p:cTn>
                                        <p:tgtEl>
                                          <p:spTgt spid="15"/>
                                        </p:tgtEl>
                                        <p:attrNameLst>
                                          <p:attrName>style.visibility</p:attrName>
                                        </p:attrNameLst>
                                      </p:cBhvr>
                                      <p:to>
                                        <p:strVal val="visible"/>
                                      </p:to>
                                    </p:set>
                                    <p:animEffect transition="in" filter="wipe(left)">
                                      <p:cBhvr>
                                        <p:cTn id="87" dur="500"/>
                                        <p:tgtEl>
                                          <p:spTgt spid="15"/>
                                        </p:tgtEl>
                                      </p:cBhvr>
                                    </p:animEffect>
                                  </p:childTnLst>
                                </p:cTn>
                              </p:par>
                              <p:par>
                                <p:cTn id="88" presetID="0" presetClass="entr" presetSubtype="0" fill="hold" grpId="0" nodeType="withEffect">
                                  <p:stCondLst>
                                    <p:cond delay="500"/>
                                  </p:stCondLst>
                                  <p:iterate type="lt">
                                    <p:tmPct val="10000"/>
                                  </p:iterate>
                                  <p:childTnLst>
                                    <p:set>
                                      <p:cBhvr>
                                        <p:cTn id="89" dur="1" fill="hold">
                                          <p:stCondLst>
                                            <p:cond delay="0"/>
                                          </p:stCondLst>
                                        </p:cTn>
                                        <p:tgtEl>
                                          <p:spTgt spid="26"/>
                                        </p:tgtEl>
                                        <p:attrNameLst>
                                          <p:attrName>style.visibility</p:attrName>
                                        </p:attrNameLst>
                                      </p:cBhvr>
                                      <p:to>
                                        <p:strVal val="visible"/>
                                      </p:to>
                                    </p:set>
                                    <p:animEffect transition="in" filter="dissolve">
                                      <p:cBhvr>
                                        <p:cTn id="90" dur="500">
                                          <p:stCondLst>
                                            <p:cond delay="0"/>
                                          </p:stCondLst>
                                        </p:cTn>
                                        <p:tgtEl>
                                          <p:spTgt spid="26"/>
                                        </p:tgtEl>
                                      </p:cBhvr>
                                    </p:animEffect>
                                    <p:anim to="" calcmode="lin" valueType="num">
                                      <p:cBhvr>
                                        <p:cTn id="91" dur="500" fill="hold">
                                          <p:stCondLst>
                                            <p:cond delay="0"/>
                                          </p:stCondLst>
                                        </p:cTn>
                                        <p:tgtEl>
                                          <p:spTgt spid="26"/>
                                        </p:tgtEl>
                                        <p:attrNameLst>
                                          <p:attrName>ppt_w</p:attrName>
                                        </p:attrNameLst>
                                      </p:cBhvr>
                                      <p:tavLst>
                                        <p:tav tm="0">
                                          <p:val>
                                            <p:strVal val="#ppt_w*4"/>
                                          </p:val>
                                        </p:tav>
                                        <p:tav tm="100000">
                                          <p:val>
                                            <p:strVal val="#ppt_w"/>
                                          </p:val>
                                        </p:tav>
                                      </p:tavLst>
                                    </p:anim>
                                    <p:anim to="" calcmode="lin" valueType="num">
                                      <p:cBhvr>
                                        <p:cTn id="92" dur="500" fill="hold">
                                          <p:stCondLst>
                                            <p:cond delay="0"/>
                                          </p:stCondLst>
                                        </p:cTn>
                                        <p:tgtEl>
                                          <p:spTgt spid="26"/>
                                        </p:tgtEl>
                                        <p:attrNameLst>
                                          <p:attrName>ppt_h</p:attrName>
                                        </p:attrNameLst>
                                      </p:cBhvr>
                                      <p:tavLst>
                                        <p:tav tm="0">
                                          <p:val>
                                            <p:strVal val="#ppt_h*4"/>
                                          </p:val>
                                        </p:tav>
                                        <p:tav tm="100000">
                                          <p:val>
                                            <p:strVal val="#ppt_h"/>
                                          </p:val>
                                        </p:tav>
                                      </p:tavLst>
                                    </p:anim>
                                  </p:childTnLst>
                                </p:cTn>
                              </p:par>
                              <p:par>
                                <p:cTn id="93" presetID="26" presetClass="emph" presetSubtype="0" fill="hold" grpId="1" nodeType="withEffect">
                                  <p:stCondLst>
                                    <p:cond delay="1000"/>
                                  </p:stCondLst>
                                  <p:iterate type="lt">
                                    <p:tmPct val="0"/>
                                  </p:iterate>
                                  <p:childTnLst>
                                    <p:animEffect transition="out" filter="fade">
                                      <p:cBhvr>
                                        <p:cTn id="94" dur="500" tmFilter="0, 0; .2, .5; .8, .5; 1, 0"/>
                                        <p:tgtEl>
                                          <p:spTgt spid="26"/>
                                        </p:tgtEl>
                                      </p:cBhvr>
                                    </p:animEffect>
                                    <p:animScale>
                                      <p:cBhvr>
                                        <p:cTn id="95" dur="250" autoRev="1" fill="hold"/>
                                        <p:tgtEl>
                                          <p:spTgt spid="26"/>
                                        </p:tgtEl>
                                      </p:cBhvr>
                                      <p:by x="105000" y="105000"/>
                                    </p:animScale>
                                  </p:childTnLst>
                                </p:cTn>
                              </p:par>
                              <p:par>
                                <p:cTn id="96" presetID="2" presetClass="entr" presetSubtype="2" fill="hold" grpId="0" nodeType="withEffect">
                                  <p:stCondLst>
                                    <p:cond delay="1250"/>
                                  </p:stCondLst>
                                  <p:childTnLst>
                                    <p:set>
                                      <p:cBhvr>
                                        <p:cTn id="97" dur="1" fill="hold">
                                          <p:stCondLst>
                                            <p:cond delay="0"/>
                                          </p:stCondLst>
                                        </p:cTn>
                                        <p:tgtEl>
                                          <p:spTgt spid="21"/>
                                        </p:tgtEl>
                                        <p:attrNameLst>
                                          <p:attrName>style.visibility</p:attrName>
                                        </p:attrNameLst>
                                      </p:cBhvr>
                                      <p:to>
                                        <p:strVal val="visible"/>
                                      </p:to>
                                    </p:set>
                                    <p:anim calcmode="lin" valueType="num">
                                      <p:cBhvr additive="base">
                                        <p:cTn id="98" dur="500" fill="hold"/>
                                        <p:tgtEl>
                                          <p:spTgt spid="21"/>
                                        </p:tgtEl>
                                        <p:attrNameLst>
                                          <p:attrName>ppt_x</p:attrName>
                                        </p:attrNameLst>
                                      </p:cBhvr>
                                      <p:tavLst>
                                        <p:tav tm="0">
                                          <p:val>
                                            <p:strVal val="1+#ppt_w/2"/>
                                          </p:val>
                                        </p:tav>
                                        <p:tav tm="100000">
                                          <p:val>
                                            <p:strVal val="#ppt_x"/>
                                          </p:val>
                                        </p:tav>
                                      </p:tavLst>
                                    </p:anim>
                                    <p:anim calcmode="lin" valueType="num">
                                      <p:cBhvr additive="base">
                                        <p:cTn id="99" dur="500" fill="hold"/>
                                        <p:tgtEl>
                                          <p:spTgt spid="21"/>
                                        </p:tgtEl>
                                        <p:attrNameLst>
                                          <p:attrName>ppt_y</p:attrName>
                                        </p:attrNameLst>
                                      </p:cBhvr>
                                      <p:tavLst>
                                        <p:tav tm="0">
                                          <p:val>
                                            <p:strVal val="#ppt_y"/>
                                          </p:val>
                                        </p:tav>
                                        <p:tav tm="100000">
                                          <p:val>
                                            <p:strVal val="#ppt_y"/>
                                          </p:val>
                                        </p:tav>
                                      </p:tavLst>
                                    </p:anim>
                                  </p:childTnLst>
                                </p:cTn>
                              </p:par>
                              <p:par>
                                <p:cTn id="100" presetID="10" presetClass="entr" presetSubtype="0" fill="hold" grpId="0" nodeType="withEffect">
                                  <p:stCondLst>
                                    <p:cond delay="125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250"/>
                                        <p:tgtEl>
                                          <p:spTgt spid="22"/>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grpId="0" nodeType="clickEffect">
                                  <p:stCondLst>
                                    <p:cond delay="0"/>
                                  </p:stCondLst>
                                  <p:childTnLst>
                                    <p:set>
                                      <p:cBhvr>
                                        <p:cTn id="106" dur="1" fill="hold">
                                          <p:stCondLst>
                                            <p:cond delay="0"/>
                                          </p:stCondLst>
                                        </p:cTn>
                                        <p:tgtEl>
                                          <p:spTgt spid="19"/>
                                        </p:tgtEl>
                                        <p:attrNameLst>
                                          <p:attrName>style.visibility</p:attrName>
                                        </p:attrNameLst>
                                      </p:cBhvr>
                                      <p:to>
                                        <p:strVal val="visible"/>
                                      </p:to>
                                    </p:set>
                                    <p:animEffect transition="in" filter="wipe(down)">
                                      <p:cBhvr>
                                        <p:cTn id="107" dur="500"/>
                                        <p:tgtEl>
                                          <p:spTgt spid="19"/>
                                        </p:tgtEl>
                                      </p:cBhvr>
                                    </p:animEffect>
                                  </p:childTnLst>
                                </p:cTn>
                              </p:par>
                            </p:childTnLst>
                          </p:cTn>
                        </p:par>
                      </p:childTnLst>
                    </p:cTn>
                  </p:par>
                  <p:par>
                    <p:cTn id="108" fill="hold">
                      <p:stCondLst>
                        <p:cond delay="indefinite"/>
                      </p:stCondLst>
                      <p:childTnLst>
                        <p:par>
                          <p:cTn id="109" fill="hold">
                            <p:stCondLst>
                              <p:cond delay="0"/>
                            </p:stCondLst>
                            <p:childTnLst>
                              <p:par>
                                <p:cTn id="110" presetID="0" presetClass="entr" presetSubtype="0" fill="hold" grpId="0" nodeType="clickEffect">
                                  <p:stCondLst>
                                    <p:cond delay="0"/>
                                  </p:stCondLst>
                                  <p:childTnLst>
                                    <p:set>
                                      <p:cBhvr>
                                        <p:cTn id="111" dur="1" fill="hold">
                                          <p:stCondLst>
                                            <p:cond delay="0"/>
                                          </p:stCondLst>
                                        </p:cTn>
                                        <p:tgtEl>
                                          <p:spTgt spid="24"/>
                                        </p:tgtEl>
                                        <p:attrNameLst>
                                          <p:attrName>style.visibility</p:attrName>
                                        </p:attrNameLst>
                                      </p:cBhvr>
                                      <p:to>
                                        <p:strVal val="visible"/>
                                      </p:to>
                                    </p:set>
                                    <p:animEffect transition="in" filter="dissolve">
                                      <p:cBhvr>
                                        <p:cTn id="112" dur="500">
                                          <p:stCondLst>
                                            <p:cond delay="0"/>
                                          </p:stCondLst>
                                        </p:cTn>
                                        <p:tgtEl>
                                          <p:spTgt spid="24"/>
                                        </p:tgtEl>
                                      </p:cBhvr>
                                    </p:animEffect>
                                    <p:anim to="" calcmode="lin" valueType="num">
                                      <p:cBhvr>
                                        <p:cTn id="113" dur="500" fill="hold">
                                          <p:stCondLst>
                                            <p:cond delay="0"/>
                                          </p:stCondLst>
                                        </p:cTn>
                                        <p:tgtEl>
                                          <p:spTgt spid="24"/>
                                        </p:tgtEl>
                                        <p:attrNameLst>
                                          <p:attrName>ppt_w</p:attrName>
                                        </p:attrNameLst>
                                      </p:cBhvr>
                                      <p:tavLst>
                                        <p:tav tm="0">
                                          <p:val>
                                            <p:strVal val="#ppt_w*4"/>
                                          </p:val>
                                        </p:tav>
                                        <p:tav tm="100000">
                                          <p:val>
                                            <p:strVal val="#ppt_w"/>
                                          </p:val>
                                        </p:tav>
                                      </p:tavLst>
                                    </p:anim>
                                    <p:anim to="" calcmode="lin" valueType="num">
                                      <p:cBhvr>
                                        <p:cTn id="114" dur="500" fill="hold">
                                          <p:stCondLst>
                                            <p:cond delay="0"/>
                                          </p:stCondLst>
                                        </p:cTn>
                                        <p:tgtEl>
                                          <p:spTgt spid="24"/>
                                        </p:tgtEl>
                                        <p:attrNameLst>
                                          <p:attrName>ppt_h</p:attrName>
                                        </p:attrNameLst>
                                      </p:cBhvr>
                                      <p:tavLst>
                                        <p:tav tm="0">
                                          <p:val>
                                            <p:strVal val="#ppt_h*4"/>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23" presetClass="entr" presetSubtype="16" fill="hold" grpId="0" nodeType="clickEffect">
                                  <p:stCondLst>
                                    <p:cond delay="0"/>
                                  </p:stCondLst>
                                  <p:childTnLst>
                                    <p:set>
                                      <p:cBhvr>
                                        <p:cTn id="118" dur="1" fill="hold">
                                          <p:stCondLst>
                                            <p:cond delay="0"/>
                                          </p:stCondLst>
                                        </p:cTn>
                                        <p:tgtEl>
                                          <p:spTgt spid="25"/>
                                        </p:tgtEl>
                                        <p:attrNameLst>
                                          <p:attrName>style.visibility</p:attrName>
                                        </p:attrNameLst>
                                      </p:cBhvr>
                                      <p:to>
                                        <p:strVal val="visible"/>
                                      </p:to>
                                    </p:set>
                                    <p:anim calcmode="lin" valueType="num">
                                      <p:cBhvr>
                                        <p:cTn id="119" dur="500" fill="hold"/>
                                        <p:tgtEl>
                                          <p:spTgt spid="25"/>
                                        </p:tgtEl>
                                        <p:attrNameLst>
                                          <p:attrName>ppt_w</p:attrName>
                                        </p:attrNameLst>
                                      </p:cBhvr>
                                      <p:tavLst>
                                        <p:tav tm="0">
                                          <p:val>
                                            <p:fltVal val="0"/>
                                          </p:val>
                                        </p:tav>
                                        <p:tav tm="100000">
                                          <p:val>
                                            <p:strVal val="#ppt_w"/>
                                          </p:val>
                                        </p:tav>
                                      </p:tavLst>
                                    </p:anim>
                                    <p:anim calcmode="lin" valueType="num">
                                      <p:cBhvr>
                                        <p:cTn id="120" dur="500" fill="hold"/>
                                        <p:tgtEl>
                                          <p:spTgt spid="25"/>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42" presetClass="path" presetSubtype="0" accel="50000" decel="50000" fill="hold" grpId="2" nodeType="clickEffect">
                                  <p:stCondLst>
                                    <p:cond delay="0"/>
                                  </p:stCondLst>
                                  <p:childTnLst>
                                    <p:animMotion origin="layout" path="M 3.61111E-6 1.11111E-6 L 0.19236 -0.19607 " pathEditMode="relative" rAng="0" ptsTypes="AA">
                                      <p:cBhvr>
                                        <p:cTn id="124" dur="1500" fill="hold"/>
                                        <p:tgtEl>
                                          <p:spTgt spid="22"/>
                                        </p:tgtEl>
                                        <p:attrNameLst>
                                          <p:attrName>ppt_x</p:attrName>
                                          <p:attrName>ppt_y</p:attrName>
                                        </p:attrNameLst>
                                      </p:cBhvr>
                                      <p:rCtr x="9618" y="-9815"/>
                                    </p:animMotion>
                                  </p:childTnLst>
                                </p:cTn>
                              </p:par>
                              <p:par>
                                <p:cTn id="125" presetID="3" presetClass="emph" presetSubtype="10" autoRev="1" fill="hold" grpId="5" nodeType="withEffect">
                                  <p:stCondLst>
                                    <p:cond delay="0"/>
                                  </p:stCondLst>
                                  <p:childTnLst>
                                    <p:animClr clrSpc="hsl" dir="ccw">
                                      <p:cBhvr override="childStyle">
                                        <p:cTn id="126" dur="750" fill="hold"/>
                                        <p:tgtEl>
                                          <p:spTgt spid="22"/>
                                        </p:tgtEl>
                                        <p:attrNameLst>
                                          <p:attrName>style.color</p:attrName>
                                        </p:attrNameLst>
                                      </p:cBhvr>
                                      <p:to>
                                        <a:srgbClr val="660066"/>
                                      </p:to>
                                    </p:animClr>
                                  </p:childTnLst>
                                </p:cTn>
                              </p:par>
                              <p:par>
                                <p:cTn id="127" presetID="23" presetClass="exit" presetSubtype="32" fill="hold" grpId="1" nodeType="withEffect">
                                  <p:stCondLst>
                                    <p:cond delay="750"/>
                                  </p:stCondLst>
                                  <p:childTnLst>
                                    <p:anim calcmode="lin" valueType="num">
                                      <p:cBhvr>
                                        <p:cTn id="128" dur="750"/>
                                        <p:tgtEl>
                                          <p:spTgt spid="24"/>
                                        </p:tgtEl>
                                        <p:attrNameLst>
                                          <p:attrName>ppt_w</p:attrName>
                                        </p:attrNameLst>
                                      </p:cBhvr>
                                      <p:tavLst>
                                        <p:tav tm="0">
                                          <p:val>
                                            <p:strVal val="ppt_w"/>
                                          </p:val>
                                        </p:tav>
                                        <p:tav tm="100000">
                                          <p:val>
                                            <p:fltVal val="0"/>
                                          </p:val>
                                        </p:tav>
                                      </p:tavLst>
                                    </p:anim>
                                    <p:anim calcmode="lin" valueType="num">
                                      <p:cBhvr>
                                        <p:cTn id="129" dur="750"/>
                                        <p:tgtEl>
                                          <p:spTgt spid="24"/>
                                        </p:tgtEl>
                                        <p:attrNameLst>
                                          <p:attrName>ppt_h</p:attrName>
                                        </p:attrNameLst>
                                      </p:cBhvr>
                                      <p:tavLst>
                                        <p:tav tm="0">
                                          <p:val>
                                            <p:strVal val="ppt_h"/>
                                          </p:val>
                                        </p:tav>
                                        <p:tav tm="100000">
                                          <p:val>
                                            <p:fltVal val="0"/>
                                          </p:val>
                                        </p:tav>
                                      </p:tavLst>
                                    </p:anim>
                                    <p:set>
                                      <p:cBhvr>
                                        <p:cTn id="130" dur="1" fill="hold">
                                          <p:stCondLst>
                                            <p:cond delay="749"/>
                                          </p:stCondLst>
                                        </p:cTn>
                                        <p:tgtEl>
                                          <p:spTgt spid="24"/>
                                        </p:tgtEl>
                                        <p:attrNameLst>
                                          <p:attrName>style.visibility</p:attrName>
                                        </p:attrNameLst>
                                      </p:cBhvr>
                                      <p:to>
                                        <p:strVal val="hidden"/>
                                      </p:to>
                                    </p:set>
                                  </p:childTnLst>
                                </p:cTn>
                              </p:par>
                              <p:par>
                                <p:cTn id="131" presetID="10" presetClass="exit" presetSubtype="0" fill="hold" grpId="1" nodeType="withEffect">
                                  <p:stCondLst>
                                    <p:cond delay="750"/>
                                  </p:stCondLst>
                                  <p:childTnLst>
                                    <p:animEffect transition="out" filter="fade">
                                      <p:cBhvr>
                                        <p:cTn id="132" dur="500"/>
                                        <p:tgtEl>
                                          <p:spTgt spid="25"/>
                                        </p:tgtEl>
                                      </p:cBhvr>
                                    </p:animEffect>
                                    <p:set>
                                      <p:cBhvr>
                                        <p:cTn id="133" dur="1" fill="hold">
                                          <p:stCondLst>
                                            <p:cond delay="499"/>
                                          </p:stCondLst>
                                        </p:cTn>
                                        <p:tgtEl>
                                          <p:spTgt spid="25"/>
                                        </p:tgtEl>
                                        <p:attrNameLst>
                                          <p:attrName>style.visibility</p:attrName>
                                        </p:attrNameLst>
                                      </p:cBhvr>
                                      <p:to>
                                        <p:strVal val="hidden"/>
                                      </p:to>
                                    </p:set>
                                  </p:childTnLst>
                                </p:cTn>
                              </p:par>
                              <p:par>
                                <p:cTn id="134" presetID="6" presetClass="emph" presetSubtype="0" fill="hold" grpId="3" nodeType="withEffect">
                                  <p:stCondLst>
                                    <p:cond delay="0"/>
                                  </p:stCondLst>
                                  <p:childTnLst>
                                    <p:animScale>
                                      <p:cBhvr>
                                        <p:cTn id="135" dur="750" fill="hold"/>
                                        <p:tgtEl>
                                          <p:spTgt spid="22"/>
                                        </p:tgtEl>
                                      </p:cBhvr>
                                      <p:by x="150000" y="150000"/>
                                    </p:animScale>
                                  </p:childTnLst>
                                </p:cTn>
                              </p:par>
                              <p:par>
                                <p:cTn id="136" presetID="6" presetClass="emph" presetSubtype="0" fill="hold" grpId="4" nodeType="withEffect">
                                  <p:stCondLst>
                                    <p:cond delay="750"/>
                                  </p:stCondLst>
                                  <p:childTnLst>
                                    <p:animScale>
                                      <p:cBhvr>
                                        <p:cTn id="137" dur="750" fill="hold"/>
                                        <p:tgtEl>
                                          <p:spTgt spid="22"/>
                                        </p:tgtEl>
                                      </p:cBhvr>
                                      <p:by x="66000" y="66000"/>
                                    </p:animScale>
                                  </p:childTnLst>
                                </p:cTn>
                              </p:par>
                              <p:par>
                                <p:cTn id="138" presetID="10" presetClass="exit" presetSubtype="0" fill="hold" grpId="1" nodeType="withEffect">
                                  <p:stCondLst>
                                    <p:cond delay="1750"/>
                                  </p:stCondLst>
                                  <p:childTnLst>
                                    <p:animEffect transition="out" filter="fade">
                                      <p:cBhvr>
                                        <p:cTn id="139" dur="1000"/>
                                        <p:tgtEl>
                                          <p:spTgt spid="22"/>
                                        </p:tgtEl>
                                      </p:cBhvr>
                                    </p:animEffect>
                                    <p:set>
                                      <p:cBhvr>
                                        <p:cTn id="140" dur="1" fill="hold">
                                          <p:stCondLst>
                                            <p:cond delay="999"/>
                                          </p:stCondLst>
                                        </p:cTn>
                                        <p:tgtEl>
                                          <p:spTgt spid="22"/>
                                        </p:tgtEl>
                                        <p:attrNameLst>
                                          <p:attrName>style.visibility</p:attrName>
                                        </p:attrNameLst>
                                      </p:cBhvr>
                                      <p:to>
                                        <p:strVal val="hidden"/>
                                      </p:to>
                                    </p:set>
                                  </p:childTnLst>
                                </p:cTn>
                              </p:par>
                              <p:par>
                                <p:cTn id="141" presetID="23" presetClass="exit" presetSubtype="16" fill="hold" grpId="6" nodeType="withEffect">
                                  <p:stCondLst>
                                    <p:cond delay="1750"/>
                                  </p:stCondLst>
                                  <p:childTnLst>
                                    <p:anim calcmode="lin" valueType="num">
                                      <p:cBhvr>
                                        <p:cTn id="142" dur="1000"/>
                                        <p:tgtEl>
                                          <p:spTgt spid="22"/>
                                        </p:tgtEl>
                                        <p:attrNameLst>
                                          <p:attrName>ppt_w</p:attrName>
                                        </p:attrNameLst>
                                      </p:cBhvr>
                                      <p:tavLst>
                                        <p:tav tm="0">
                                          <p:val>
                                            <p:strVal val="ppt_w"/>
                                          </p:val>
                                        </p:tav>
                                        <p:tav tm="100000">
                                          <p:val>
                                            <p:strVal val="4*ppt_w"/>
                                          </p:val>
                                        </p:tav>
                                      </p:tavLst>
                                    </p:anim>
                                    <p:anim calcmode="lin" valueType="num">
                                      <p:cBhvr>
                                        <p:cTn id="143" dur="1000"/>
                                        <p:tgtEl>
                                          <p:spTgt spid="22"/>
                                        </p:tgtEl>
                                        <p:attrNameLst>
                                          <p:attrName>ppt_h</p:attrName>
                                        </p:attrNameLst>
                                      </p:cBhvr>
                                      <p:tavLst>
                                        <p:tav tm="0">
                                          <p:val>
                                            <p:strVal val="ppt_h"/>
                                          </p:val>
                                        </p:tav>
                                        <p:tav tm="100000">
                                          <p:val>
                                            <p:strVal val="4*ppt_h"/>
                                          </p:val>
                                        </p:tav>
                                      </p:tavLst>
                                    </p:anim>
                                    <p:set>
                                      <p:cBhvr>
                                        <p:cTn id="144" dur="1" fill="hold">
                                          <p:stCondLst>
                                            <p:cond delay="999"/>
                                          </p:stCondLst>
                                        </p:cTn>
                                        <p:tgtEl>
                                          <p:spTgt spid="22"/>
                                        </p:tgtEl>
                                        <p:attrNameLst>
                                          <p:attrName>style.visibility</p:attrName>
                                        </p:attrNameLst>
                                      </p:cBhvr>
                                      <p:to>
                                        <p:strVal val="hidden"/>
                                      </p:to>
                                    </p:set>
                                  </p:childTnLst>
                                </p:cTn>
                              </p:par>
                              <p:par>
                                <p:cTn id="145" presetID="42" presetClass="path" presetSubtype="0" fill="hold" grpId="7" nodeType="withEffect">
                                  <p:stCondLst>
                                    <p:cond delay="1750"/>
                                  </p:stCondLst>
                                  <p:childTnLst>
                                    <p:animMotion origin="layout" path="M 0.20451 -0.19607 L 0.00017 -0.30625 " pathEditMode="relative" rAng="0" ptsTypes="AA">
                                      <p:cBhvr>
                                        <p:cTn id="146" dur="1000" fill="hold"/>
                                        <p:tgtEl>
                                          <p:spTgt spid="22"/>
                                        </p:tgtEl>
                                        <p:attrNameLst>
                                          <p:attrName>ppt_x</p:attrName>
                                          <p:attrName>ppt_y</p:attrName>
                                        </p:attrNameLst>
                                      </p:cBhvr>
                                      <p:rCtr x="-10226" y="-5509"/>
                                    </p:animMotion>
                                  </p:childTnLst>
                                </p:cTn>
                              </p:par>
                              <p:par>
                                <p:cTn id="147" presetID="22" presetClass="entr" presetSubtype="4" fill="hold" grpId="0" nodeType="withEffect">
                                  <p:stCondLst>
                                    <p:cond delay="2000"/>
                                  </p:stCondLst>
                                  <p:childTnLst>
                                    <p:set>
                                      <p:cBhvr>
                                        <p:cTn id="148" dur="1" fill="hold">
                                          <p:stCondLst>
                                            <p:cond delay="0"/>
                                          </p:stCondLst>
                                        </p:cTn>
                                        <p:tgtEl>
                                          <p:spTgt spid="18"/>
                                        </p:tgtEl>
                                        <p:attrNameLst>
                                          <p:attrName>style.visibility</p:attrName>
                                        </p:attrNameLst>
                                      </p:cBhvr>
                                      <p:to>
                                        <p:strVal val="visible"/>
                                      </p:to>
                                    </p:set>
                                    <p:animEffect transition="in" filter="wipe(down)">
                                      <p:cBhvr>
                                        <p:cTn id="149" dur="500"/>
                                        <p:tgtEl>
                                          <p:spTgt spid="18"/>
                                        </p:tgtEl>
                                      </p:cBhvr>
                                    </p:animEffect>
                                  </p:childTnLst>
                                </p:cTn>
                              </p:par>
                              <p:par>
                                <p:cTn id="150" presetID="18" presetClass="entr" presetSubtype="3" fill="hold" grpId="0" nodeType="withEffect">
                                  <p:stCondLst>
                                    <p:cond delay="2000"/>
                                  </p:stCondLst>
                                  <p:childTnLst>
                                    <p:set>
                                      <p:cBhvr>
                                        <p:cTn id="151" dur="1" fill="hold">
                                          <p:stCondLst>
                                            <p:cond delay="0"/>
                                          </p:stCondLst>
                                        </p:cTn>
                                        <p:tgtEl>
                                          <p:spTgt spid="16"/>
                                        </p:tgtEl>
                                        <p:attrNameLst>
                                          <p:attrName>style.visibility</p:attrName>
                                        </p:attrNameLst>
                                      </p:cBhvr>
                                      <p:to>
                                        <p:strVal val="visible"/>
                                      </p:to>
                                    </p:set>
                                    <p:animEffect transition="in" filter="strips(upRight)">
                                      <p:cBhvr>
                                        <p:cTn id="152" dur="500"/>
                                        <p:tgtEl>
                                          <p:spTgt spid="16"/>
                                        </p:tgtEl>
                                      </p:cBhvr>
                                    </p:animEffect>
                                  </p:childTnLst>
                                </p:cTn>
                              </p:par>
                              <p:par>
                                <p:cTn id="153" presetID="18" presetClass="entr" presetSubtype="12" fill="hold" grpId="0" nodeType="withEffect">
                                  <p:stCondLst>
                                    <p:cond delay="2000"/>
                                  </p:stCondLst>
                                  <p:childTnLst>
                                    <p:set>
                                      <p:cBhvr>
                                        <p:cTn id="154" dur="1" fill="hold">
                                          <p:stCondLst>
                                            <p:cond delay="0"/>
                                          </p:stCondLst>
                                        </p:cTn>
                                        <p:tgtEl>
                                          <p:spTgt spid="17"/>
                                        </p:tgtEl>
                                        <p:attrNameLst>
                                          <p:attrName>style.visibility</p:attrName>
                                        </p:attrNameLst>
                                      </p:cBhvr>
                                      <p:to>
                                        <p:strVal val="visible"/>
                                      </p:to>
                                    </p:set>
                                    <p:animEffect transition="in" filter="strips(downLeft)">
                                      <p:cBhvr>
                                        <p:cTn id="155" dur="500"/>
                                        <p:tgtEl>
                                          <p:spTgt spid="17"/>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1" fill="hold" grpId="0" nodeType="clickEffect">
                                  <p:stCondLst>
                                    <p:cond delay="0"/>
                                  </p:stCondLst>
                                  <p:childTnLst>
                                    <p:set>
                                      <p:cBhvr>
                                        <p:cTn id="159" dur="1" fill="hold">
                                          <p:stCondLst>
                                            <p:cond delay="0"/>
                                          </p:stCondLst>
                                        </p:cTn>
                                        <p:tgtEl>
                                          <p:spTgt spid="20"/>
                                        </p:tgtEl>
                                        <p:attrNameLst>
                                          <p:attrName>style.visibility</p:attrName>
                                        </p:attrNameLst>
                                      </p:cBhvr>
                                      <p:to>
                                        <p:strVal val="visible"/>
                                      </p:to>
                                    </p:set>
                                    <p:animEffect transition="in" filter="wipe(up)">
                                      <p:cBhvr>
                                        <p:cTn id="160" dur="500"/>
                                        <p:tgtEl>
                                          <p:spTgt spid="20"/>
                                        </p:tgtEl>
                                      </p:cBhvr>
                                    </p:animEffect>
                                  </p:childTnLst>
                                </p:cTn>
                              </p:par>
                              <p:par>
                                <p:cTn id="161" presetID="23" presetClass="entr" presetSubtype="16" fill="hold" grpId="0" nodeType="withEffect">
                                  <p:stCondLst>
                                    <p:cond delay="500"/>
                                  </p:stCondLst>
                                  <p:childTnLst>
                                    <p:set>
                                      <p:cBhvr>
                                        <p:cTn id="162" dur="1" fill="hold">
                                          <p:stCondLst>
                                            <p:cond delay="0"/>
                                          </p:stCondLst>
                                        </p:cTn>
                                        <p:tgtEl>
                                          <p:spTgt spid="23"/>
                                        </p:tgtEl>
                                        <p:attrNameLst>
                                          <p:attrName>style.visibility</p:attrName>
                                        </p:attrNameLst>
                                      </p:cBhvr>
                                      <p:to>
                                        <p:strVal val="visible"/>
                                      </p:to>
                                    </p:set>
                                    <p:anim calcmode="lin" valueType="num">
                                      <p:cBhvr>
                                        <p:cTn id="163" dur="750" fill="hold"/>
                                        <p:tgtEl>
                                          <p:spTgt spid="23"/>
                                        </p:tgtEl>
                                        <p:attrNameLst>
                                          <p:attrName>ppt_w</p:attrName>
                                        </p:attrNameLst>
                                      </p:cBhvr>
                                      <p:tavLst>
                                        <p:tav tm="0">
                                          <p:val>
                                            <p:fltVal val="0"/>
                                          </p:val>
                                        </p:tav>
                                        <p:tav tm="100000">
                                          <p:val>
                                            <p:strVal val="#ppt_w"/>
                                          </p:val>
                                        </p:tav>
                                      </p:tavLst>
                                    </p:anim>
                                    <p:anim calcmode="lin" valueType="num">
                                      <p:cBhvr>
                                        <p:cTn id="164" dur="750" fill="hold"/>
                                        <p:tgtEl>
                                          <p:spTgt spid="23"/>
                                        </p:tgtEl>
                                        <p:attrNameLst>
                                          <p:attrName>ppt_h</p:attrName>
                                        </p:attrNameLst>
                                      </p:cBhvr>
                                      <p:tavLst>
                                        <p:tav tm="0">
                                          <p:val>
                                            <p:fltVal val="0"/>
                                          </p:val>
                                        </p:tav>
                                        <p:tav tm="100000">
                                          <p:val>
                                            <p:strVal val="#ppt_h"/>
                                          </p:val>
                                        </p:tav>
                                      </p:tavLst>
                                    </p:anim>
                                  </p:childTnLst>
                                </p:cTn>
                              </p:par>
                              <p:par>
                                <p:cTn id="165" presetID="10" presetClass="exit" presetSubtype="0" fill="hold" grpId="1" nodeType="withEffect">
                                  <p:stCondLst>
                                    <p:cond delay="1250"/>
                                  </p:stCondLst>
                                  <p:childTnLst>
                                    <p:animEffect transition="out" filter="fade">
                                      <p:cBhvr>
                                        <p:cTn id="166" dur="1500"/>
                                        <p:tgtEl>
                                          <p:spTgt spid="23"/>
                                        </p:tgtEl>
                                      </p:cBhvr>
                                    </p:animEffect>
                                    <p:set>
                                      <p:cBhvr>
                                        <p:cTn id="167" dur="1" fill="hold">
                                          <p:stCondLst>
                                            <p:cond delay="1499"/>
                                          </p:stCondLst>
                                        </p:cTn>
                                        <p:tgtEl>
                                          <p:spTgt spid="23"/>
                                        </p:tgtEl>
                                        <p:attrNameLst>
                                          <p:attrName>style.visibility</p:attrName>
                                        </p:attrNameLst>
                                      </p:cBhvr>
                                      <p:to>
                                        <p:strVal val="hidden"/>
                                      </p:to>
                                    </p:set>
                                  </p:childTnLst>
                                </p:cTn>
                              </p:par>
                              <p:par>
                                <p:cTn id="168" presetID="23" presetClass="exit" presetSubtype="16" fill="hold" grpId="2" nodeType="withEffect">
                                  <p:stCondLst>
                                    <p:cond delay="1250"/>
                                  </p:stCondLst>
                                  <p:childTnLst>
                                    <p:anim calcmode="lin" valueType="num">
                                      <p:cBhvr>
                                        <p:cTn id="169" dur="1500"/>
                                        <p:tgtEl>
                                          <p:spTgt spid="23"/>
                                        </p:tgtEl>
                                        <p:attrNameLst>
                                          <p:attrName>ppt_w</p:attrName>
                                        </p:attrNameLst>
                                      </p:cBhvr>
                                      <p:tavLst>
                                        <p:tav tm="0">
                                          <p:val>
                                            <p:strVal val="ppt_w"/>
                                          </p:val>
                                        </p:tav>
                                        <p:tav tm="100000">
                                          <p:val>
                                            <p:strVal val="4*ppt_w"/>
                                          </p:val>
                                        </p:tav>
                                      </p:tavLst>
                                    </p:anim>
                                    <p:anim calcmode="lin" valueType="num">
                                      <p:cBhvr>
                                        <p:cTn id="170" dur="1500"/>
                                        <p:tgtEl>
                                          <p:spTgt spid="23"/>
                                        </p:tgtEl>
                                        <p:attrNameLst>
                                          <p:attrName>ppt_h</p:attrName>
                                        </p:attrNameLst>
                                      </p:cBhvr>
                                      <p:tavLst>
                                        <p:tav tm="0">
                                          <p:val>
                                            <p:strVal val="ppt_h"/>
                                          </p:val>
                                        </p:tav>
                                        <p:tav tm="100000">
                                          <p:val>
                                            <p:strVal val="4*ppt_h"/>
                                          </p:val>
                                        </p:tav>
                                      </p:tavLst>
                                    </p:anim>
                                    <p:set>
                                      <p:cBhvr>
                                        <p:cTn id="171" dur="1" fill="hold">
                                          <p:stCondLst>
                                            <p:cond delay="1499"/>
                                          </p:stCondLst>
                                        </p:cTn>
                                        <p:tgtEl>
                                          <p:spTgt spid="23"/>
                                        </p:tgtEl>
                                        <p:attrNameLst>
                                          <p:attrName>style.visibility</p:attrName>
                                        </p:attrNameLst>
                                      </p:cBhvr>
                                      <p:to>
                                        <p:strVal val="hidden"/>
                                      </p:to>
                                    </p:set>
                                  </p:childTnLst>
                                </p:cTn>
                              </p:par>
                              <p:par>
                                <p:cTn id="172" presetID="42" presetClass="path" presetSubtype="0" accel="50000" decel="50000" fill="hold" grpId="3" nodeType="withEffect">
                                  <p:stCondLst>
                                    <p:cond delay="1250"/>
                                  </p:stCondLst>
                                  <p:childTnLst>
                                    <p:animMotion origin="layout" path="M -4.72222E-6 -4.81481E-6 L -0.10521 -0.27593 " pathEditMode="relative" rAng="0" ptsTypes="AA">
                                      <p:cBhvr>
                                        <p:cTn id="173" dur="1500" fill="hold"/>
                                        <p:tgtEl>
                                          <p:spTgt spid="23"/>
                                        </p:tgtEl>
                                        <p:attrNameLst>
                                          <p:attrName>ppt_x</p:attrName>
                                          <p:attrName>ppt_y</p:attrName>
                                        </p:attrNameLst>
                                      </p:cBhvr>
                                      <p:rCtr x="-5104" y="-13704"/>
                                    </p:animMotion>
                                  </p:childTnLst>
                                </p:cTn>
                              </p:par>
                              <p:par>
                                <p:cTn id="174" presetID="42" presetClass="entr" presetSubtype="0" fill="hold" nodeType="withEffect">
                                  <p:stCondLst>
                                    <p:cond delay="0"/>
                                  </p:stCondLst>
                                  <p:childTnLst>
                                    <p:set>
                                      <p:cBhvr>
                                        <p:cTn id="175" dur="1" fill="hold">
                                          <p:stCondLst>
                                            <p:cond delay="0"/>
                                          </p:stCondLst>
                                        </p:cTn>
                                        <p:tgtEl>
                                          <p:spTgt spid="14"/>
                                        </p:tgtEl>
                                        <p:attrNameLst>
                                          <p:attrName>style.visibility</p:attrName>
                                        </p:attrNameLst>
                                      </p:cBhvr>
                                      <p:to>
                                        <p:strVal val="visible"/>
                                      </p:to>
                                    </p:set>
                                    <p:animEffect transition="in" filter="fade">
                                      <p:cBhvr>
                                        <p:cTn id="176" dur="1000"/>
                                        <p:tgtEl>
                                          <p:spTgt spid="14"/>
                                        </p:tgtEl>
                                      </p:cBhvr>
                                    </p:animEffect>
                                    <p:anim calcmode="lin" valueType="num">
                                      <p:cBhvr>
                                        <p:cTn id="177" dur="1000" fill="hold"/>
                                        <p:tgtEl>
                                          <p:spTgt spid="14"/>
                                        </p:tgtEl>
                                        <p:attrNameLst>
                                          <p:attrName>ppt_x</p:attrName>
                                        </p:attrNameLst>
                                      </p:cBhvr>
                                      <p:tavLst>
                                        <p:tav tm="0">
                                          <p:val>
                                            <p:strVal val="#ppt_x"/>
                                          </p:val>
                                        </p:tav>
                                        <p:tav tm="100000">
                                          <p:val>
                                            <p:strVal val="#ppt_x"/>
                                          </p:val>
                                        </p:tav>
                                      </p:tavLst>
                                    </p:anim>
                                    <p:anim calcmode="lin" valueType="num">
                                      <p:cBhvr>
                                        <p:cTn id="178" dur="1000" fill="hold"/>
                                        <p:tgtEl>
                                          <p:spTgt spid="14"/>
                                        </p:tgtEl>
                                        <p:attrNameLst>
                                          <p:attrName>ppt_y</p:attrName>
                                        </p:attrNameLst>
                                      </p:cBhvr>
                                      <p:tavLst>
                                        <p:tav tm="0">
                                          <p:val>
                                            <p:strVal val="#ppt_y+.1"/>
                                          </p:val>
                                        </p:tav>
                                        <p:tav tm="100000">
                                          <p:val>
                                            <p:strVal val="#ppt_y"/>
                                          </p:val>
                                        </p:tav>
                                      </p:tavLst>
                                    </p:anim>
                                  </p:childTnLst>
                                </p:cTn>
                              </p:par>
                              <p:par>
                                <p:cTn id="179" presetID="6" presetClass="emph" presetSubtype="0" fill="hold" nodeType="withEffect">
                                  <p:stCondLst>
                                    <p:cond delay="1000"/>
                                  </p:stCondLst>
                                  <p:childTnLst>
                                    <p:animScale>
                                      <p:cBhvr>
                                        <p:cTn id="180" dur="1250" fill="hold"/>
                                        <p:tgtEl>
                                          <p:spTgt spid="14"/>
                                        </p:tgtEl>
                                      </p:cBhvr>
                                      <p:by x="125000" y="125000"/>
                                    </p:animScale>
                                  </p:childTnLst>
                                </p:cTn>
                              </p:par>
                              <p:par>
                                <p:cTn id="181" presetID="1" presetClass="entr" presetSubtype="0" fill="hold" nodeType="withEffect">
                                  <p:stCondLst>
                                    <p:cond delay="500"/>
                                  </p:stCondLst>
                                  <p:childTnLst>
                                    <p:set>
                                      <p:cBhvr>
                                        <p:cTn id="182" dur="1" fill="hold">
                                          <p:stCondLst>
                                            <p:cond delay="0"/>
                                          </p:stCondLst>
                                        </p:cTn>
                                        <p:tgtEl>
                                          <p:spTgt spid="27"/>
                                        </p:tgtEl>
                                        <p:attrNameLst>
                                          <p:attrName>style.visibility</p:attrName>
                                        </p:attrNameLst>
                                      </p:cBhvr>
                                      <p:to>
                                        <p:strVal val="visible"/>
                                      </p:to>
                                    </p:set>
                                  </p:childTnLst>
                                </p:cTn>
                              </p:par>
                              <p:par>
                                <p:cTn id="183" presetID="10" presetClass="exit" presetSubtype="0" fill="hold" grpId="1" nodeType="withEffect">
                                  <p:stCondLst>
                                    <p:cond delay="500"/>
                                  </p:stCondLst>
                                  <p:childTnLst>
                                    <p:animEffect transition="out" filter="fade">
                                      <p:cBhvr>
                                        <p:cTn id="184" dur="250"/>
                                        <p:tgtEl>
                                          <p:spTgt spid="12"/>
                                        </p:tgtEl>
                                      </p:cBhvr>
                                    </p:animEffect>
                                    <p:set>
                                      <p:cBhvr>
                                        <p:cTn id="185" dur="1" fill="hold">
                                          <p:stCondLst>
                                            <p:cond delay="249"/>
                                          </p:stCondLst>
                                        </p:cTn>
                                        <p:tgtEl>
                                          <p:spTgt spid="12"/>
                                        </p:tgtEl>
                                        <p:attrNameLst>
                                          <p:attrName>style.visibility</p:attrName>
                                        </p:attrNameLst>
                                      </p:cBhvr>
                                      <p:to>
                                        <p:strVal val="hidden"/>
                                      </p:to>
                                    </p:set>
                                  </p:childTnLst>
                                </p:cTn>
                              </p:par>
                              <p:par>
                                <p:cTn id="186" presetID="10" presetClass="exit" presetSubtype="0" fill="hold" grpId="2" nodeType="withEffect">
                                  <p:stCondLst>
                                    <p:cond delay="500"/>
                                  </p:stCondLst>
                                  <p:childTnLst>
                                    <p:animEffect transition="out" filter="fade">
                                      <p:cBhvr>
                                        <p:cTn id="187" dur="250"/>
                                        <p:tgtEl>
                                          <p:spTgt spid="13"/>
                                        </p:tgtEl>
                                      </p:cBhvr>
                                    </p:animEffect>
                                    <p:set>
                                      <p:cBhvr>
                                        <p:cTn id="188" dur="1" fill="hold">
                                          <p:stCondLst>
                                            <p:cond delay="249"/>
                                          </p:stCondLst>
                                        </p:cTn>
                                        <p:tgtEl>
                                          <p:spTgt spid="13"/>
                                        </p:tgtEl>
                                        <p:attrNameLst>
                                          <p:attrName>style.visibility</p:attrName>
                                        </p:attrNameLst>
                                      </p:cBhvr>
                                      <p:to>
                                        <p:strVal val="hidden"/>
                                      </p:to>
                                    </p:set>
                                  </p:childTnLst>
                                </p:cTn>
                              </p:par>
                              <p:par>
                                <p:cTn id="189" presetID="10" presetClass="exit" presetSubtype="0" fill="hold" grpId="1" nodeType="withEffect">
                                  <p:stCondLst>
                                    <p:cond delay="500"/>
                                  </p:stCondLst>
                                  <p:childTnLst>
                                    <p:animEffect transition="out" filter="fade">
                                      <p:cBhvr>
                                        <p:cTn id="190" dur="250"/>
                                        <p:tgtEl>
                                          <p:spTgt spid="15"/>
                                        </p:tgtEl>
                                      </p:cBhvr>
                                    </p:animEffect>
                                    <p:set>
                                      <p:cBhvr>
                                        <p:cTn id="191" dur="1" fill="hold">
                                          <p:stCondLst>
                                            <p:cond delay="249"/>
                                          </p:stCondLst>
                                        </p:cTn>
                                        <p:tgtEl>
                                          <p:spTgt spid="15"/>
                                        </p:tgtEl>
                                        <p:attrNameLst>
                                          <p:attrName>style.visibility</p:attrName>
                                        </p:attrNameLst>
                                      </p:cBhvr>
                                      <p:to>
                                        <p:strVal val="hidden"/>
                                      </p:to>
                                    </p:set>
                                  </p:childTnLst>
                                </p:cTn>
                              </p:par>
                              <p:par>
                                <p:cTn id="192" presetID="10" presetClass="exit" presetSubtype="0" fill="hold" grpId="1" nodeType="withEffect">
                                  <p:stCondLst>
                                    <p:cond delay="500"/>
                                  </p:stCondLst>
                                  <p:childTnLst>
                                    <p:animEffect transition="out" filter="fade">
                                      <p:cBhvr>
                                        <p:cTn id="193" dur="250"/>
                                        <p:tgtEl>
                                          <p:spTgt spid="21"/>
                                        </p:tgtEl>
                                      </p:cBhvr>
                                    </p:animEffect>
                                    <p:set>
                                      <p:cBhvr>
                                        <p:cTn id="194" dur="1" fill="hold">
                                          <p:stCondLst>
                                            <p:cond delay="249"/>
                                          </p:stCondLst>
                                        </p:cTn>
                                        <p:tgtEl>
                                          <p:spTgt spid="21"/>
                                        </p:tgtEl>
                                        <p:attrNameLst>
                                          <p:attrName>style.visibility</p:attrName>
                                        </p:attrNameLst>
                                      </p:cBhvr>
                                      <p:to>
                                        <p:strVal val="hidden"/>
                                      </p:to>
                                    </p:set>
                                  </p:childTnLst>
                                </p:cTn>
                              </p:par>
                              <p:par>
                                <p:cTn id="195" presetID="10" presetClass="exit" presetSubtype="0" fill="hold" grpId="1" nodeType="withEffect">
                                  <p:stCondLst>
                                    <p:cond delay="500"/>
                                  </p:stCondLst>
                                  <p:childTnLst>
                                    <p:animEffect transition="out" filter="fade">
                                      <p:cBhvr>
                                        <p:cTn id="196" dur="250"/>
                                        <p:tgtEl>
                                          <p:spTgt spid="19"/>
                                        </p:tgtEl>
                                      </p:cBhvr>
                                    </p:animEffect>
                                    <p:set>
                                      <p:cBhvr>
                                        <p:cTn id="197" dur="1" fill="hold">
                                          <p:stCondLst>
                                            <p:cond delay="249"/>
                                          </p:stCondLst>
                                        </p:cTn>
                                        <p:tgtEl>
                                          <p:spTgt spid="19"/>
                                        </p:tgtEl>
                                        <p:attrNameLst>
                                          <p:attrName>style.visibility</p:attrName>
                                        </p:attrNameLst>
                                      </p:cBhvr>
                                      <p:to>
                                        <p:strVal val="hidden"/>
                                      </p:to>
                                    </p:set>
                                  </p:childTnLst>
                                </p:cTn>
                              </p:par>
                              <p:par>
                                <p:cTn id="198" presetID="10" presetClass="exit" presetSubtype="0" fill="hold" grpId="1" nodeType="withEffect">
                                  <p:stCondLst>
                                    <p:cond delay="500"/>
                                  </p:stCondLst>
                                  <p:childTnLst>
                                    <p:animEffect transition="out" filter="fade">
                                      <p:cBhvr>
                                        <p:cTn id="199" dur="250"/>
                                        <p:tgtEl>
                                          <p:spTgt spid="18"/>
                                        </p:tgtEl>
                                      </p:cBhvr>
                                    </p:animEffect>
                                    <p:set>
                                      <p:cBhvr>
                                        <p:cTn id="200" dur="1" fill="hold">
                                          <p:stCondLst>
                                            <p:cond delay="249"/>
                                          </p:stCondLst>
                                        </p:cTn>
                                        <p:tgtEl>
                                          <p:spTgt spid="18"/>
                                        </p:tgtEl>
                                        <p:attrNameLst>
                                          <p:attrName>style.visibility</p:attrName>
                                        </p:attrNameLst>
                                      </p:cBhvr>
                                      <p:to>
                                        <p:strVal val="hidden"/>
                                      </p:to>
                                    </p:set>
                                  </p:childTnLst>
                                </p:cTn>
                              </p:par>
                              <p:par>
                                <p:cTn id="201" presetID="10" presetClass="exit" presetSubtype="0" fill="hold" grpId="1" nodeType="withEffect">
                                  <p:stCondLst>
                                    <p:cond delay="500"/>
                                  </p:stCondLst>
                                  <p:childTnLst>
                                    <p:animEffect transition="out" filter="fade">
                                      <p:cBhvr>
                                        <p:cTn id="202" dur="250"/>
                                        <p:tgtEl>
                                          <p:spTgt spid="16"/>
                                        </p:tgtEl>
                                      </p:cBhvr>
                                    </p:animEffect>
                                    <p:set>
                                      <p:cBhvr>
                                        <p:cTn id="203" dur="1" fill="hold">
                                          <p:stCondLst>
                                            <p:cond delay="249"/>
                                          </p:stCondLst>
                                        </p:cTn>
                                        <p:tgtEl>
                                          <p:spTgt spid="16"/>
                                        </p:tgtEl>
                                        <p:attrNameLst>
                                          <p:attrName>style.visibility</p:attrName>
                                        </p:attrNameLst>
                                      </p:cBhvr>
                                      <p:to>
                                        <p:strVal val="hidden"/>
                                      </p:to>
                                    </p:set>
                                  </p:childTnLst>
                                </p:cTn>
                              </p:par>
                              <p:par>
                                <p:cTn id="204" presetID="10" presetClass="exit" presetSubtype="0" fill="hold" grpId="1" nodeType="withEffect">
                                  <p:stCondLst>
                                    <p:cond delay="500"/>
                                  </p:stCondLst>
                                  <p:childTnLst>
                                    <p:animEffect transition="out" filter="fade">
                                      <p:cBhvr>
                                        <p:cTn id="205" dur="250"/>
                                        <p:tgtEl>
                                          <p:spTgt spid="17"/>
                                        </p:tgtEl>
                                      </p:cBhvr>
                                    </p:animEffect>
                                    <p:set>
                                      <p:cBhvr>
                                        <p:cTn id="206" dur="1" fill="hold">
                                          <p:stCondLst>
                                            <p:cond delay="249"/>
                                          </p:stCondLst>
                                        </p:cTn>
                                        <p:tgtEl>
                                          <p:spTgt spid="17"/>
                                        </p:tgtEl>
                                        <p:attrNameLst>
                                          <p:attrName>style.visibility</p:attrName>
                                        </p:attrNameLst>
                                      </p:cBhvr>
                                      <p:to>
                                        <p:strVal val="hidden"/>
                                      </p:to>
                                    </p:set>
                                  </p:childTnLst>
                                </p:cTn>
                              </p:par>
                              <p:par>
                                <p:cTn id="207" presetID="10" presetClass="exit" presetSubtype="0" fill="hold" grpId="1" nodeType="withEffect">
                                  <p:stCondLst>
                                    <p:cond delay="500"/>
                                  </p:stCondLst>
                                  <p:childTnLst>
                                    <p:animEffect transition="out" filter="fade">
                                      <p:cBhvr>
                                        <p:cTn id="208" dur="250"/>
                                        <p:tgtEl>
                                          <p:spTgt spid="20"/>
                                        </p:tgtEl>
                                      </p:cBhvr>
                                    </p:animEffect>
                                    <p:set>
                                      <p:cBhvr>
                                        <p:cTn id="209" dur="1" fill="hold">
                                          <p:stCondLst>
                                            <p:cond delay="249"/>
                                          </p:stCondLst>
                                        </p:cTn>
                                        <p:tgtEl>
                                          <p:spTgt spid="20"/>
                                        </p:tgtEl>
                                        <p:attrNameLst>
                                          <p:attrName>style.visibility</p:attrName>
                                        </p:attrNameLst>
                                      </p:cBhvr>
                                      <p:to>
                                        <p:strVal val="hidden"/>
                                      </p:to>
                                    </p:set>
                                  </p:childTnLst>
                                </p:cTn>
                              </p:par>
                              <p:par>
                                <p:cTn id="210" presetID="2" presetClass="entr" presetSubtype="8" fill="hold" grpId="0" nodeType="withEffect">
                                  <p:stCondLst>
                                    <p:cond delay="1500"/>
                                  </p:stCondLst>
                                  <p:childTnLst>
                                    <p:set>
                                      <p:cBhvr>
                                        <p:cTn id="211" dur="1" fill="hold">
                                          <p:stCondLst>
                                            <p:cond delay="0"/>
                                          </p:stCondLst>
                                        </p:cTn>
                                        <p:tgtEl>
                                          <p:spTgt spid="28"/>
                                        </p:tgtEl>
                                        <p:attrNameLst>
                                          <p:attrName>style.visibility</p:attrName>
                                        </p:attrNameLst>
                                      </p:cBhvr>
                                      <p:to>
                                        <p:strVal val="visible"/>
                                      </p:to>
                                    </p:set>
                                    <p:anim calcmode="lin" valueType="num">
                                      <p:cBhvr additive="base">
                                        <p:cTn id="212" dur="500" fill="hold"/>
                                        <p:tgtEl>
                                          <p:spTgt spid="28"/>
                                        </p:tgtEl>
                                        <p:attrNameLst>
                                          <p:attrName>ppt_x</p:attrName>
                                        </p:attrNameLst>
                                      </p:cBhvr>
                                      <p:tavLst>
                                        <p:tav tm="0">
                                          <p:val>
                                            <p:strVal val="0-#ppt_w/2"/>
                                          </p:val>
                                        </p:tav>
                                        <p:tav tm="100000">
                                          <p:val>
                                            <p:strVal val="#ppt_x"/>
                                          </p:val>
                                        </p:tav>
                                      </p:tavLst>
                                    </p:anim>
                                    <p:anim calcmode="lin" valueType="num">
                                      <p:cBhvr additive="base">
                                        <p:cTn id="213" dur="500" fill="hold"/>
                                        <p:tgtEl>
                                          <p:spTgt spid="28"/>
                                        </p:tgtEl>
                                        <p:attrNameLst>
                                          <p:attrName>ppt_y</p:attrName>
                                        </p:attrNameLst>
                                      </p:cBhvr>
                                      <p:tavLst>
                                        <p:tav tm="0">
                                          <p:val>
                                            <p:strVal val="#ppt_y"/>
                                          </p:val>
                                        </p:tav>
                                        <p:tav tm="100000">
                                          <p:val>
                                            <p:strVal val="#ppt_y"/>
                                          </p:val>
                                        </p:tav>
                                      </p:tavLst>
                                    </p:anim>
                                  </p:childTnLst>
                                </p:cTn>
                              </p:par>
                            </p:childTnLst>
                          </p:cTn>
                        </p:par>
                        <p:par>
                          <p:cTn id="214" fill="hold">
                            <p:stCondLst>
                              <p:cond delay="2750"/>
                            </p:stCondLst>
                            <p:childTnLst>
                              <p:par>
                                <p:cTn id="215" presetID="17" presetClass="exit" presetSubtype="2" fill="hold" grpId="1" nodeType="afterEffect">
                                  <p:stCondLst>
                                    <p:cond delay="0"/>
                                  </p:stCondLst>
                                  <p:childTnLst>
                                    <p:anim calcmode="lin" valueType="num">
                                      <p:cBhvr>
                                        <p:cTn id="216" dur="1000"/>
                                        <p:tgtEl>
                                          <p:spTgt spid="28"/>
                                        </p:tgtEl>
                                        <p:attrNameLst>
                                          <p:attrName>ppt_x</p:attrName>
                                        </p:attrNameLst>
                                      </p:cBhvr>
                                      <p:tavLst>
                                        <p:tav tm="0">
                                          <p:val>
                                            <p:strVal val="ppt_x"/>
                                          </p:val>
                                        </p:tav>
                                        <p:tav tm="100000">
                                          <p:val>
                                            <p:strVal val="ppt_x+ppt_w/2"/>
                                          </p:val>
                                        </p:tav>
                                      </p:tavLst>
                                    </p:anim>
                                    <p:anim calcmode="lin" valueType="num">
                                      <p:cBhvr>
                                        <p:cTn id="217" dur="1000"/>
                                        <p:tgtEl>
                                          <p:spTgt spid="28"/>
                                        </p:tgtEl>
                                        <p:attrNameLst>
                                          <p:attrName>ppt_y</p:attrName>
                                        </p:attrNameLst>
                                      </p:cBhvr>
                                      <p:tavLst>
                                        <p:tav tm="0">
                                          <p:val>
                                            <p:strVal val="ppt_y"/>
                                          </p:val>
                                        </p:tav>
                                        <p:tav tm="100000">
                                          <p:val>
                                            <p:strVal val="ppt_y"/>
                                          </p:val>
                                        </p:tav>
                                      </p:tavLst>
                                    </p:anim>
                                    <p:anim calcmode="lin" valueType="num">
                                      <p:cBhvr>
                                        <p:cTn id="218" dur="1000"/>
                                        <p:tgtEl>
                                          <p:spTgt spid="28"/>
                                        </p:tgtEl>
                                        <p:attrNameLst>
                                          <p:attrName>ppt_w</p:attrName>
                                        </p:attrNameLst>
                                      </p:cBhvr>
                                      <p:tavLst>
                                        <p:tav tm="0">
                                          <p:val>
                                            <p:strVal val="ppt_w"/>
                                          </p:val>
                                        </p:tav>
                                        <p:tav tm="100000">
                                          <p:val>
                                            <p:fltVal val="0"/>
                                          </p:val>
                                        </p:tav>
                                      </p:tavLst>
                                    </p:anim>
                                    <p:anim calcmode="lin" valueType="num">
                                      <p:cBhvr>
                                        <p:cTn id="219" dur="1000"/>
                                        <p:tgtEl>
                                          <p:spTgt spid="28"/>
                                        </p:tgtEl>
                                        <p:attrNameLst>
                                          <p:attrName>ppt_h</p:attrName>
                                        </p:attrNameLst>
                                      </p:cBhvr>
                                      <p:tavLst>
                                        <p:tav tm="0">
                                          <p:val>
                                            <p:strVal val="ppt_h"/>
                                          </p:val>
                                        </p:tav>
                                        <p:tav tm="100000">
                                          <p:val>
                                            <p:strVal val="ppt_h"/>
                                          </p:val>
                                        </p:tav>
                                      </p:tavLst>
                                    </p:anim>
                                    <p:set>
                                      <p:cBhvr>
                                        <p:cTn id="220" dur="1" fill="hold">
                                          <p:stCondLst>
                                            <p:cond delay="999"/>
                                          </p:stCondLst>
                                        </p:cTn>
                                        <p:tgtEl>
                                          <p:spTgt spid="28"/>
                                        </p:tgtEl>
                                        <p:attrNameLst>
                                          <p:attrName>style.visibility</p:attrName>
                                        </p:attrNameLst>
                                      </p:cBhvr>
                                      <p:to>
                                        <p:strVal val="hidden"/>
                                      </p:to>
                                    </p:set>
                                  </p:childTnLst>
                                </p:cTn>
                              </p:par>
                              <p:par>
                                <p:cTn id="221" presetID="42" presetClass="path" presetSubtype="0" accel="50000" decel="50000" fill="hold" grpId="2" nodeType="withEffect">
                                  <p:stCondLst>
                                    <p:cond delay="0"/>
                                  </p:stCondLst>
                                  <p:childTnLst>
                                    <p:animMotion origin="layout" path="M 3.88889E-6 -1.85185E-6 L 0.09479 0.00209 " pathEditMode="relative" rAng="0" ptsTypes="AA">
                                      <p:cBhvr>
                                        <p:cTn id="222" dur="1000" fill="hold"/>
                                        <p:tgtEl>
                                          <p:spTgt spid="28"/>
                                        </p:tgtEl>
                                        <p:attrNameLst>
                                          <p:attrName>ppt_x</p:attrName>
                                          <p:attrName>ppt_y</p:attrName>
                                        </p:attrNameLst>
                                      </p:cBhvr>
                                      <p:rCtr x="4740"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8" grpId="1"/>
      <p:bldP spid="28" grpId="2"/>
      <p:bldP spid="13" grpId="0"/>
      <p:bldP spid="13" grpId="1"/>
      <p:bldP spid="13" grpId="2"/>
      <p:bldP spid="12" grpId="0"/>
      <p:bldP spid="12" grpId="1"/>
      <p:bldP spid="3" grpId="0"/>
      <p:bldP spid="3" grpId="1"/>
      <p:bldP spid="5" grpId="0"/>
      <p:bldP spid="5" grpId="1"/>
      <p:bldP spid="5" grpId="2"/>
      <p:bldP spid="2" grpId="0"/>
      <p:bldP spid="2" grpId="1"/>
      <p:bldP spid="2" grpId="2"/>
      <p:bldP spid="6" grpId="0"/>
      <p:bldP spid="6" grpId="1"/>
      <p:bldP spid="6" grpId="2"/>
      <p:bldP spid="8" grpId="0"/>
      <p:bldP spid="8" grpId="1"/>
      <p:bldP spid="8" grpId="2"/>
      <p:bldP spid="9" grpId="0"/>
      <p:bldP spid="9" grpId="1"/>
      <p:bldP spid="9" grpId="2"/>
      <p:bldP spid="10" grpId="0"/>
      <p:bldP spid="10" grpId="1"/>
      <p:bldP spid="10" grpId="2"/>
      <p:bldP spid="11" grpId="0"/>
      <p:bldP spid="11" grpId="1"/>
      <p:bldP spid="11" grpId="2"/>
      <p:bldP spid="15" grpId="0"/>
      <p:bldP spid="15" grpId="1"/>
      <p:bldP spid="16" grpId="0"/>
      <p:bldP spid="16" grpId="1"/>
      <p:bldP spid="17" grpId="0"/>
      <p:bldP spid="17" grpId="1"/>
      <p:bldP spid="18" grpId="0"/>
      <p:bldP spid="18" grpId="1"/>
      <p:bldP spid="19" grpId="0"/>
      <p:bldP spid="19" grpId="1"/>
      <p:bldP spid="20" grpId="0"/>
      <p:bldP spid="20" grpId="1"/>
      <p:bldP spid="21" grpId="0"/>
      <p:bldP spid="21" grpId="1"/>
      <p:bldP spid="22" grpId="0"/>
      <p:bldP spid="22" grpId="1"/>
      <p:bldP spid="22" grpId="2"/>
      <p:bldP spid="22" grpId="3"/>
      <p:bldP spid="22" grpId="4"/>
      <p:bldP spid="22" grpId="5"/>
      <p:bldP spid="22" grpId="6"/>
      <p:bldP spid="22" grpId="7"/>
      <p:bldP spid="23" grpId="0"/>
      <p:bldP spid="23" grpId="1"/>
      <p:bldP spid="23" grpId="2"/>
      <p:bldP spid="23" grpId="3"/>
      <p:bldP spid="24" grpId="0" animBg="1"/>
      <p:bldP spid="24" grpId="1" animBg="1"/>
      <p:bldP spid="25" grpId="0"/>
      <p:bldP spid="25" grpId="1"/>
      <p:bldP spid="26" grpId="0"/>
      <p:bldP spid="26" grpId="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6">
            <a:extLst>
              <a:ext uri="{FF2B5EF4-FFF2-40B4-BE49-F238E27FC236}">
                <a16:creationId xmlns:a16="http://schemas.microsoft.com/office/drawing/2014/main" id="{DC5430C0-C3BE-FAD5-C123-707C06AC42D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 name="!!Morph">
            <a:extLst>
              <a:ext uri="{FF2B5EF4-FFF2-40B4-BE49-F238E27FC236}">
                <a16:creationId xmlns:a16="http://schemas.microsoft.com/office/drawing/2014/main" id="{6CFF9B67-C38A-6091-F5E8-EB3FD5382CA6}"/>
              </a:ext>
            </a:extLst>
          </p:cNvPr>
          <p:cNvPicPr>
            <a:picLocks noChangeAspect="1"/>
          </p:cNvPicPr>
          <p:nvPr/>
        </p:nvPicPr>
        <p:blipFill>
          <a:blip r:embed="rId3"/>
          <a:stretch>
            <a:fillRect/>
          </a:stretch>
        </p:blipFill>
        <p:spPr>
          <a:xfrm>
            <a:off x="1749307" y="3026629"/>
            <a:ext cx="5645385" cy="804742"/>
          </a:xfrm>
          <a:prstGeom prst="rect">
            <a:avLst/>
          </a:prstGeom>
        </p:spPr>
      </p:pic>
    </p:spTree>
    <p:extLst>
      <p:ext uri="{BB962C8B-B14F-4D97-AF65-F5344CB8AC3E}">
        <p14:creationId xmlns:p14="http://schemas.microsoft.com/office/powerpoint/2010/main" val="2795323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0DBE5BD-C716-3F04-0C5B-A492211567F2}"/>
              </a:ext>
            </a:extLst>
          </p:cNvPr>
          <p:cNvPicPr>
            <a:picLocks noChangeAspect="1"/>
          </p:cNvPicPr>
          <p:nvPr/>
        </p:nvPicPr>
        <p:blipFill rotWithShape="1">
          <a:blip r:embed="rId3">
            <a:extLst>
              <a:ext uri="{28A0092B-C50C-407E-A947-70E740481C1C}">
                <a14:useLocalDpi xmlns:a14="http://schemas.microsoft.com/office/drawing/2010/main" val="0"/>
              </a:ext>
            </a:extLst>
          </a:blip>
          <a:srcRect l="5573"/>
          <a:stretch/>
        </p:blipFill>
        <p:spPr>
          <a:xfrm>
            <a:off x="0" y="0"/>
            <a:ext cx="9144000" cy="6858000"/>
          </a:xfrm>
          <a:prstGeom prst="rect">
            <a:avLst/>
          </a:prstGeom>
        </p:spPr>
      </p:pic>
      <p:sp>
        <p:nvSpPr>
          <p:cNvPr id="14" name="is">
            <a:extLst>
              <a:ext uri="{FF2B5EF4-FFF2-40B4-BE49-F238E27FC236}">
                <a16:creationId xmlns:a16="http://schemas.microsoft.com/office/drawing/2014/main" id="{00DD1447-76C0-B152-D4F8-1E21AB417A65}"/>
              </a:ext>
            </a:extLst>
          </p:cNvPr>
          <p:cNvSpPr txBox="1">
            <a:spLocks/>
          </p:cNvSpPr>
          <p:nvPr/>
        </p:nvSpPr>
        <p:spPr>
          <a:xfrm>
            <a:off x="4514850" y="495300"/>
            <a:ext cx="607385"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26" name="Title 1">
            <a:extLst>
              <a:ext uri="{FF2B5EF4-FFF2-40B4-BE49-F238E27FC236}">
                <a16:creationId xmlns:a16="http://schemas.microsoft.com/office/drawing/2014/main" id="{90A6DDCD-06BB-2A87-C19C-D566D051AE25}"/>
              </a:ext>
            </a:extLst>
          </p:cNvPr>
          <p:cNvSpPr txBox="1">
            <a:spLocks/>
          </p:cNvSpPr>
          <p:nvPr/>
        </p:nvSpPr>
        <p:spPr>
          <a:xfrm>
            <a:off x="138451" y="1714344"/>
            <a:ext cx="3611301"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the great God</a:t>
            </a:r>
          </a:p>
        </p:txBody>
      </p:sp>
      <p:sp>
        <p:nvSpPr>
          <p:cNvPr id="13" name="Final">
            <a:extLst>
              <a:ext uri="{FF2B5EF4-FFF2-40B4-BE49-F238E27FC236}">
                <a16:creationId xmlns:a16="http://schemas.microsoft.com/office/drawing/2014/main" id="{988B5701-C92B-AFD9-AAC5-F295BA34C29F}"/>
              </a:ext>
            </a:extLst>
          </p:cNvPr>
          <p:cNvSpPr txBox="1">
            <a:spLocks noChangeArrowheads="1"/>
          </p:cNvSpPr>
          <p:nvPr/>
        </p:nvSpPr>
        <p:spPr bwMode="auto">
          <a:xfrm>
            <a:off x="163286" y="401934"/>
            <a:ext cx="8817429" cy="60674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LORD God is God of gods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sz="36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great God, mighty and awesome </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shows no partiality nor takes a bribe</a:t>
            </a:r>
            <a:endPar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619278"/>
            <a:ext cx="8229600" cy="3619445"/>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the LORD your God is God of gods and Lord of lords, the great God, mighty and awesome, who shows no partiality nor takes a bribe."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Deuteronomy 10:17 </a:t>
            </a:r>
          </a:p>
        </p:txBody>
      </p:sp>
      <p:sp>
        <p:nvSpPr>
          <p:cNvPr id="2" name="Rectangle 2">
            <a:extLst>
              <a:ext uri="{FF2B5EF4-FFF2-40B4-BE49-F238E27FC236}">
                <a16:creationId xmlns:a16="http://schemas.microsoft.com/office/drawing/2014/main" id="{C58A9819-64D2-CBCF-F79D-49CA8A86511E}"/>
              </a:ext>
            </a:extLst>
          </p:cNvPr>
          <p:cNvSpPr txBox="1">
            <a:spLocks noChangeArrowheads="1"/>
          </p:cNvSpPr>
          <p:nvPr/>
        </p:nvSpPr>
        <p:spPr bwMode="auto">
          <a:xfrm>
            <a:off x="1720646" y="3043837"/>
            <a:ext cx="5640274" cy="763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mighty and awesome</a:t>
            </a:r>
          </a:p>
        </p:txBody>
      </p:sp>
      <p:sp>
        <p:nvSpPr>
          <p:cNvPr id="4" name="Rectangle 2">
            <a:extLst>
              <a:ext uri="{FF2B5EF4-FFF2-40B4-BE49-F238E27FC236}">
                <a16:creationId xmlns:a16="http://schemas.microsoft.com/office/drawing/2014/main" id="{A9F1F67A-307C-2110-7698-39F1A0534D47}"/>
              </a:ext>
            </a:extLst>
          </p:cNvPr>
          <p:cNvSpPr txBox="1">
            <a:spLocks noChangeArrowheads="1"/>
          </p:cNvSpPr>
          <p:nvPr/>
        </p:nvSpPr>
        <p:spPr bwMode="auto">
          <a:xfrm>
            <a:off x="1554479" y="1683666"/>
            <a:ext cx="2717484" cy="807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LORD</a:t>
            </a:r>
          </a:p>
        </p:txBody>
      </p:sp>
      <p:sp>
        <p:nvSpPr>
          <p:cNvPr id="7" name="Rectangle 2">
            <a:extLst>
              <a:ext uri="{FF2B5EF4-FFF2-40B4-BE49-F238E27FC236}">
                <a16:creationId xmlns:a16="http://schemas.microsoft.com/office/drawing/2014/main" id="{EB3C6813-23B8-3967-C83D-90291209EE13}"/>
              </a:ext>
            </a:extLst>
          </p:cNvPr>
          <p:cNvSpPr txBox="1">
            <a:spLocks noChangeArrowheads="1"/>
          </p:cNvSpPr>
          <p:nvPr/>
        </p:nvSpPr>
        <p:spPr bwMode="auto">
          <a:xfrm>
            <a:off x="4978699" y="1690688"/>
            <a:ext cx="3815257" cy="7946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God</a:t>
            </a:r>
            <a:r>
              <a:rPr kumimoji="0" lang="en-US" altLang="en-US" sz="44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of</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8" name="Rectangle 2">
            <a:extLst>
              <a:ext uri="{FF2B5EF4-FFF2-40B4-BE49-F238E27FC236}">
                <a16:creationId xmlns:a16="http://schemas.microsoft.com/office/drawing/2014/main" id="{F0EFE038-6F7A-F636-F050-7BB165AFC33D}"/>
              </a:ext>
            </a:extLst>
          </p:cNvPr>
          <p:cNvSpPr txBox="1">
            <a:spLocks noChangeArrowheads="1"/>
          </p:cNvSpPr>
          <p:nvPr/>
        </p:nvSpPr>
        <p:spPr bwMode="auto">
          <a:xfrm>
            <a:off x="605789" y="2358036"/>
            <a:ext cx="148699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gods</a:t>
            </a:r>
          </a:p>
        </p:txBody>
      </p:sp>
      <p:sp>
        <p:nvSpPr>
          <p:cNvPr id="9" name="Rectangle 2">
            <a:extLst>
              <a:ext uri="{FF2B5EF4-FFF2-40B4-BE49-F238E27FC236}">
                <a16:creationId xmlns:a16="http://schemas.microsoft.com/office/drawing/2014/main" id="{4DCE28B3-53F5-3391-2CBF-620CE22389AB}"/>
              </a:ext>
            </a:extLst>
          </p:cNvPr>
          <p:cNvSpPr txBox="1">
            <a:spLocks noChangeArrowheads="1"/>
          </p:cNvSpPr>
          <p:nvPr/>
        </p:nvSpPr>
        <p:spPr bwMode="auto">
          <a:xfrm>
            <a:off x="6015990" y="2357439"/>
            <a:ext cx="2520792" cy="796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great</a:t>
            </a:r>
          </a:p>
        </p:txBody>
      </p:sp>
      <p:sp>
        <p:nvSpPr>
          <p:cNvPr id="10" name="Rectangle 2">
            <a:extLst>
              <a:ext uri="{FF2B5EF4-FFF2-40B4-BE49-F238E27FC236}">
                <a16:creationId xmlns:a16="http://schemas.microsoft.com/office/drawing/2014/main" id="{D1F9F7A3-9505-6CDA-7597-F91C11C9FAC9}"/>
              </a:ext>
            </a:extLst>
          </p:cNvPr>
          <p:cNvSpPr txBox="1">
            <a:spLocks noChangeArrowheads="1"/>
          </p:cNvSpPr>
          <p:nvPr/>
        </p:nvSpPr>
        <p:spPr bwMode="auto">
          <a:xfrm>
            <a:off x="573862" y="3032406"/>
            <a:ext cx="6710382" cy="794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mighty and awesome</a:t>
            </a:r>
          </a:p>
        </p:txBody>
      </p:sp>
      <p:sp>
        <p:nvSpPr>
          <p:cNvPr id="11" name="Rectangle 2">
            <a:extLst>
              <a:ext uri="{FF2B5EF4-FFF2-40B4-BE49-F238E27FC236}">
                <a16:creationId xmlns:a16="http://schemas.microsoft.com/office/drawing/2014/main" id="{5DB9E450-8C43-956A-1E65-8CA55C7843FA}"/>
              </a:ext>
            </a:extLst>
          </p:cNvPr>
          <p:cNvSpPr txBox="1">
            <a:spLocks noChangeArrowheads="1"/>
          </p:cNvSpPr>
          <p:nvPr/>
        </p:nvSpPr>
        <p:spPr bwMode="auto">
          <a:xfrm>
            <a:off x="807244" y="3718206"/>
            <a:ext cx="7527131" cy="760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shows no partiality nor takes a</a:t>
            </a:r>
          </a:p>
        </p:txBody>
      </p:sp>
      <p:sp>
        <p:nvSpPr>
          <p:cNvPr id="12" name="Rectangle 2">
            <a:extLst>
              <a:ext uri="{FF2B5EF4-FFF2-40B4-BE49-F238E27FC236}">
                <a16:creationId xmlns:a16="http://schemas.microsoft.com/office/drawing/2014/main" id="{BA7A8C52-9F3E-F378-BC94-96964AE7E499}"/>
              </a:ext>
            </a:extLst>
          </p:cNvPr>
          <p:cNvSpPr txBox="1">
            <a:spLocks noChangeArrowheads="1"/>
          </p:cNvSpPr>
          <p:nvPr/>
        </p:nvSpPr>
        <p:spPr bwMode="auto">
          <a:xfrm>
            <a:off x="1616869" y="4358286"/>
            <a:ext cx="1584623" cy="818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bribe</a:t>
            </a:r>
          </a:p>
        </p:txBody>
      </p:sp>
      <p:sp>
        <p:nvSpPr>
          <p:cNvPr id="15" name="=">
            <a:extLst>
              <a:ext uri="{FF2B5EF4-FFF2-40B4-BE49-F238E27FC236}">
                <a16:creationId xmlns:a16="http://schemas.microsoft.com/office/drawing/2014/main" id="{207AA012-D40D-2911-3F50-A175EA4F7F08}"/>
              </a:ext>
            </a:extLst>
          </p:cNvPr>
          <p:cNvSpPr>
            <a:spLocks noChangeArrowheads="1"/>
          </p:cNvSpPr>
          <p:nvPr/>
        </p:nvSpPr>
        <p:spPr bwMode="auto">
          <a:xfrm>
            <a:off x="4406682" y="438557"/>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7" name="Rectangle 9">
            <a:extLst>
              <a:ext uri="{FF2B5EF4-FFF2-40B4-BE49-F238E27FC236}">
                <a16:creationId xmlns:a16="http://schemas.microsoft.com/office/drawing/2014/main" id="{B6315050-D6D0-2F1F-5048-E0B68A761CCA}"/>
              </a:ext>
            </a:extLst>
          </p:cNvPr>
          <p:cNvSpPr>
            <a:spLocks noChangeArrowheads="1"/>
          </p:cNvSpPr>
          <p:nvPr/>
        </p:nvSpPr>
        <p:spPr bwMode="auto">
          <a:xfrm>
            <a:off x="1914593" y="442376"/>
            <a:ext cx="2840775" cy="736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 God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8" name="&quot;No&quot; Symbol 39">
            <a:extLst>
              <a:ext uri="{FF2B5EF4-FFF2-40B4-BE49-F238E27FC236}">
                <a16:creationId xmlns:a16="http://schemas.microsoft.com/office/drawing/2014/main" id="{062E86B8-1435-C157-2841-72D1A5A7A835}"/>
              </a:ext>
            </a:extLst>
          </p:cNvPr>
          <p:cNvSpPr/>
          <p:nvPr/>
        </p:nvSpPr>
        <p:spPr>
          <a:xfrm>
            <a:off x="1964604" y="5778935"/>
            <a:ext cx="640080" cy="640080"/>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19" name="&quot;No&quot; Symbol 39">
            <a:extLst>
              <a:ext uri="{FF2B5EF4-FFF2-40B4-BE49-F238E27FC236}">
                <a16:creationId xmlns:a16="http://schemas.microsoft.com/office/drawing/2014/main" id="{E07199E6-4321-7554-EB58-1DB93762A961}"/>
              </a:ext>
            </a:extLst>
          </p:cNvPr>
          <p:cNvSpPr/>
          <p:nvPr/>
        </p:nvSpPr>
        <p:spPr>
          <a:xfrm>
            <a:off x="5008794" y="5778935"/>
            <a:ext cx="640080" cy="640080"/>
          </a:xfrm>
          <a:prstGeom prst="noSmoking">
            <a:avLst/>
          </a:prstGeom>
          <a:solidFill>
            <a:srgbClr val="FF000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5" name="Rectangle 12">
            <a:extLst>
              <a:ext uri="{FF2B5EF4-FFF2-40B4-BE49-F238E27FC236}">
                <a16:creationId xmlns:a16="http://schemas.microsoft.com/office/drawing/2014/main" id="{4380F766-AC96-FA3C-09AF-315D61E9B1A7}"/>
              </a:ext>
            </a:extLst>
          </p:cNvPr>
          <p:cNvSpPr>
            <a:spLocks noChangeArrowheads="1"/>
          </p:cNvSpPr>
          <p:nvPr/>
        </p:nvSpPr>
        <p:spPr bwMode="auto">
          <a:xfrm>
            <a:off x="1956262" y="4709087"/>
            <a:ext cx="5415381"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lvl="0" algn="ctr" eaLnBrk="1" hangingPunct="1">
              <a:defRPr/>
            </a:pPr>
            <a:r>
              <a:rPr lang="en-US" altLang="en-US" sz="4400" b="1" dirty="0">
                <a:solidFill>
                  <a:srgbClr val="FFFFFF"/>
                </a:solidFill>
                <a:effectLst>
                  <a:glow rad="127000">
                    <a:srgbClr val="000000"/>
                  </a:glow>
                </a:effectLst>
                <a:latin typeface="Calibri" panose="020F0502020204030204" pitchFamily="34" charset="0"/>
              </a:rPr>
              <a:t>Character inferences</a:t>
            </a:r>
          </a:p>
        </p:txBody>
      </p:sp>
      <p:sp>
        <p:nvSpPr>
          <p:cNvPr id="6" name="Rectangle 2">
            <a:extLst>
              <a:ext uri="{FF2B5EF4-FFF2-40B4-BE49-F238E27FC236}">
                <a16:creationId xmlns:a16="http://schemas.microsoft.com/office/drawing/2014/main" id="{5F02F6A6-969A-B8B7-A95E-9B0F04086CF3}"/>
              </a:ext>
            </a:extLst>
          </p:cNvPr>
          <p:cNvSpPr txBox="1">
            <a:spLocks noChangeArrowheads="1"/>
          </p:cNvSpPr>
          <p:nvPr/>
        </p:nvSpPr>
        <p:spPr bwMode="auto">
          <a:xfrm>
            <a:off x="2340398" y="5665318"/>
            <a:ext cx="291863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favoritism</a:t>
            </a:r>
          </a:p>
        </p:txBody>
      </p:sp>
      <p:sp>
        <p:nvSpPr>
          <p:cNvPr id="20" name="Rectangle 2">
            <a:extLst>
              <a:ext uri="{FF2B5EF4-FFF2-40B4-BE49-F238E27FC236}">
                <a16:creationId xmlns:a16="http://schemas.microsoft.com/office/drawing/2014/main" id="{6161C841-07BC-A890-4EC6-3B03A8079406}"/>
              </a:ext>
            </a:extLst>
          </p:cNvPr>
          <p:cNvSpPr txBox="1">
            <a:spLocks noChangeArrowheads="1"/>
          </p:cNvSpPr>
          <p:nvPr/>
        </p:nvSpPr>
        <p:spPr bwMode="auto">
          <a:xfrm>
            <a:off x="7079991" y="5670416"/>
            <a:ext cx="195251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cheater</a:t>
            </a:r>
          </a:p>
        </p:txBody>
      </p:sp>
      <p:sp>
        <p:nvSpPr>
          <p:cNvPr id="24" name="Rectangle 2">
            <a:extLst>
              <a:ext uri="{FF2B5EF4-FFF2-40B4-BE49-F238E27FC236}">
                <a16:creationId xmlns:a16="http://schemas.microsoft.com/office/drawing/2014/main" id="{7262928E-70F2-91C6-CA6B-BB007635955C}"/>
              </a:ext>
            </a:extLst>
          </p:cNvPr>
          <p:cNvSpPr txBox="1">
            <a:spLocks noChangeArrowheads="1"/>
          </p:cNvSpPr>
          <p:nvPr/>
        </p:nvSpPr>
        <p:spPr bwMode="auto">
          <a:xfrm>
            <a:off x="2353844" y="5680364"/>
            <a:ext cx="291863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prejudice</a:t>
            </a:r>
          </a:p>
        </p:txBody>
      </p:sp>
      <p:sp>
        <p:nvSpPr>
          <p:cNvPr id="25" name="Rectangle 2">
            <a:extLst>
              <a:ext uri="{FF2B5EF4-FFF2-40B4-BE49-F238E27FC236}">
                <a16:creationId xmlns:a16="http://schemas.microsoft.com/office/drawing/2014/main" id="{F612C6E3-C4C4-3EDA-CD7C-1095F904A2EE}"/>
              </a:ext>
            </a:extLst>
          </p:cNvPr>
          <p:cNvSpPr txBox="1">
            <a:spLocks noChangeArrowheads="1"/>
          </p:cNvSpPr>
          <p:nvPr/>
        </p:nvSpPr>
        <p:spPr bwMode="auto">
          <a:xfrm>
            <a:off x="7148945" y="5680365"/>
            <a:ext cx="185650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greedy</a:t>
            </a:r>
          </a:p>
        </p:txBody>
      </p:sp>
      <p:sp>
        <p:nvSpPr>
          <p:cNvPr id="22" name="Rectangle 2">
            <a:extLst>
              <a:ext uri="{FF2B5EF4-FFF2-40B4-BE49-F238E27FC236}">
                <a16:creationId xmlns:a16="http://schemas.microsoft.com/office/drawing/2014/main" id="{D3AA8696-729A-F8F7-64CF-089C4887347D}"/>
              </a:ext>
            </a:extLst>
          </p:cNvPr>
          <p:cNvSpPr txBox="1">
            <a:spLocks noChangeArrowheads="1"/>
          </p:cNvSpPr>
          <p:nvPr/>
        </p:nvSpPr>
        <p:spPr bwMode="auto">
          <a:xfrm>
            <a:off x="2353844" y="5693873"/>
            <a:ext cx="291863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b="1" kern="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latin typeface="Calibri" panose="020F0502020204030204" pitchFamily="34" charset="0"/>
              </a:rPr>
              <a:t>deception</a:t>
            </a:r>
            <a:endParaRPr kumimoji="0" lang="en-US" altLang="en-US" sz="4400" b="1" i="0" u="none" strike="noStrike" kern="0" cap="none" spc="0" normalizeH="0" baseline="0" noProof="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7" name="Rectangle 2">
            <a:extLst>
              <a:ext uri="{FF2B5EF4-FFF2-40B4-BE49-F238E27FC236}">
                <a16:creationId xmlns:a16="http://schemas.microsoft.com/office/drawing/2014/main" id="{3CA4D7CE-0E56-059E-7167-EC9D76461A6D}"/>
              </a:ext>
            </a:extLst>
          </p:cNvPr>
          <p:cNvSpPr txBox="1">
            <a:spLocks noChangeArrowheads="1"/>
          </p:cNvSpPr>
          <p:nvPr/>
        </p:nvSpPr>
        <p:spPr bwMode="auto">
          <a:xfrm>
            <a:off x="6608034" y="5668473"/>
            <a:ext cx="264159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b="1" kern="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latin typeface="Calibri" panose="020F0502020204030204" pitchFamily="34" charset="0"/>
              </a:rPr>
              <a:t>scheming</a:t>
            </a:r>
            <a:endParaRPr kumimoji="0" lang="en-US" altLang="en-US" sz="4400" b="1" i="0" u="none" strike="noStrike" kern="0" cap="none" spc="0" normalizeH="0" baseline="0" noProof="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3" name="Multiply 42">
            <a:extLst>
              <a:ext uri="{FF2B5EF4-FFF2-40B4-BE49-F238E27FC236}">
                <a16:creationId xmlns:a16="http://schemas.microsoft.com/office/drawing/2014/main" id="{4C49699A-F7ED-F19D-85DB-602FFAD68BF5}"/>
              </a:ext>
            </a:extLst>
          </p:cNvPr>
          <p:cNvSpPr/>
          <p:nvPr/>
        </p:nvSpPr>
        <p:spPr>
          <a:xfrm>
            <a:off x="7176479" y="5818548"/>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1" name="Multiply 42">
            <a:extLst>
              <a:ext uri="{FF2B5EF4-FFF2-40B4-BE49-F238E27FC236}">
                <a16:creationId xmlns:a16="http://schemas.microsoft.com/office/drawing/2014/main" id="{2B5C7A60-11B1-D295-129D-F8EA5FAEE7B6}"/>
              </a:ext>
            </a:extLst>
          </p:cNvPr>
          <p:cNvSpPr/>
          <p:nvPr/>
        </p:nvSpPr>
        <p:spPr>
          <a:xfrm>
            <a:off x="3024851" y="5818548"/>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0" name="Title 1">
            <a:extLst>
              <a:ext uri="{FF2B5EF4-FFF2-40B4-BE49-F238E27FC236}">
                <a16:creationId xmlns:a16="http://schemas.microsoft.com/office/drawing/2014/main" id="{8FC3B492-F68E-3F64-D2E0-33A9710D018D}"/>
              </a:ext>
            </a:extLst>
          </p:cNvPr>
          <p:cNvSpPr txBox="1">
            <a:spLocks/>
          </p:cNvSpPr>
          <p:nvPr/>
        </p:nvSpPr>
        <p:spPr>
          <a:xfrm>
            <a:off x="2037332" y="4310730"/>
            <a:ext cx="393700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You are gods</a:t>
            </a:r>
          </a:p>
        </p:txBody>
      </p:sp>
      <p:sp>
        <p:nvSpPr>
          <p:cNvPr id="28" name="MainMiddle">
            <a:extLst>
              <a:ext uri="{FF2B5EF4-FFF2-40B4-BE49-F238E27FC236}">
                <a16:creationId xmlns:a16="http://schemas.microsoft.com/office/drawing/2014/main" id="{56E5B36A-8126-E14F-522B-A5EE566EDEBA}"/>
              </a:ext>
            </a:extLst>
          </p:cNvPr>
          <p:cNvSpPr txBox="1">
            <a:spLocks noChangeArrowheads="1"/>
          </p:cNvSpPr>
          <p:nvPr/>
        </p:nvSpPr>
        <p:spPr bwMode="auto">
          <a:xfrm>
            <a:off x="457200" y="2780233"/>
            <a:ext cx="8229600" cy="2319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Jesus answered them,                       "Is it not written in your law,          'I said, "You are gods"'? </a:t>
            </a:r>
            <a:r>
              <a:rPr lang="en-US" altLang="en-US" sz="32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John 10:34</a:t>
            </a:r>
          </a:p>
        </p:txBody>
      </p:sp>
      <p:sp>
        <p:nvSpPr>
          <p:cNvPr id="29" name="Rectangle 9">
            <a:extLst>
              <a:ext uri="{FF2B5EF4-FFF2-40B4-BE49-F238E27FC236}">
                <a16:creationId xmlns:a16="http://schemas.microsoft.com/office/drawing/2014/main" id="{685B92FF-4CB9-8CAC-3F26-A1CFF18745F0}"/>
              </a:ext>
            </a:extLst>
          </p:cNvPr>
          <p:cNvSpPr>
            <a:spLocks noChangeArrowheads="1"/>
          </p:cNvSpPr>
          <p:nvPr/>
        </p:nvSpPr>
        <p:spPr bwMode="auto">
          <a:xfrm>
            <a:off x="1742768" y="2905432"/>
            <a:ext cx="1754890" cy="726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Jesus</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3072" name="Rectangle 2">
            <a:extLst>
              <a:ext uri="{FF2B5EF4-FFF2-40B4-BE49-F238E27FC236}">
                <a16:creationId xmlns:a16="http://schemas.microsoft.com/office/drawing/2014/main" id="{9286659F-6A8F-782C-F296-8EFA1B5812AE}"/>
              </a:ext>
            </a:extLst>
          </p:cNvPr>
          <p:cNvSpPr txBox="1">
            <a:spLocks noChangeArrowheads="1"/>
          </p:cNvSpPr>
          <p:nvPr/>
        </p:nvSpPr>
        <p:spPr bwMode="auto">
          <a:xfrm>
            <a:off x="2885263" y="4830726"/>
            <a:ext cx="237253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1" u="none" strike="noStrike" kern="0" cap="none" spc="0" normalizeH="0" baseline="0" noProof="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Psalms 82:6</a:t>
            </a:r>
          </a:p>
        </p:txBody>
      </p:sp>
      <p:sp>
        <p:nvSpPr>
          <p:cNvPr id="31" name="Rectangle 2">
            <a:extLst>
              <a:ext uri="{FF2B5EF4-FFF2-40B4-BE49-F238E27FC236}">
                <a16:creationId xmlns:a16="http://schemas.microsoft.com/office/drawing/2014/main" id="{260C6D98-444E-FBE2-F485-475281D7F895}"/>
              </a:ext>
            </a:extLst>
          </p:cNvPr>
          <p:cNvSpPr txBox="1">
            <a:spLocks noChangeArrowheads="1"/>
          </p:cNvSpPr>
          <p:nvPr/>
        </p:nvSpPr>
        <p:spPr bwMode="auto">
          <a:xfrm>
            <a:off x="2356882" y="4236284"/>
            <a:ext cx="3259558" cy="7470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 are gods</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3" name="Arrow: Right 3072">
            <a:extLst>
              <a:ext uri="{FF2B5EF4-FFF2-40B4-BE49-F238E27FC236}">
                <a16:creationId xmlns:a16="http://schemas.microsoft.com/office/drawing/2014/main" id="{8E11948E-A6F9-4F49-09F5-C962A3A1451B}"/>
              </a:ext>
            </a:extLst>
          </p:cNvPr>
          <p:cNvSpPr/>
          <p:nvPr/>
        </p:nvSpPr>
        <p:spPr>
          <a:xfrm rot="18326853">
            <a:off x="4137820" y="2542568"/>
            <a:ext cx="3947545" cy="452544"/>
          </a:xfrm>
          <a:custGeom>
            <a:avLst/>
            <a:gdLst>
              <a:gd name="connsiteX0" fmla="*/ 0 w 3872698"/>
              <a:gd name="connsiteY0" fmla="*/ 134917 h 452544"/>
              <a:gd name="connsiteX1" fmla="*/ 3519972 w 3872698"/>
              <a:gd name="connsiteY1" fmla="*/ 134917 h 452544"/>
              <a:gd name="connsiteX2" fmla="*/ 3519972 w 3872698"/>
              <a:gd name="connsiteY2" fmla="*/ 0 h 452544"/>
              <a:gd name="connsiteX3" fmla="*/ 3872698 w 3872698"/>
              <a:gd name="connsiteY3" fmla="*/ 226272 h 452544"/>
              <a:gd name="connsiteX4" fmla="*/ 3519972 w 3872698"/>
              <a:gd name="connsiteY4" fmla="*/ 452544 h 452544"/>
              <a:gd name="connsiteX5" fmla="*/ 3519972 w 3872698"/>
              <a:gd name="connsiteY5" fmla="*/ 317627 h 452544"/>
              <a:gd name="connsiteX6" fmla="*/ 0 w 3872698"/>
              <a:gd name="connsiteY6" fmla="*/ 317627 h 452544"/>
              <a:gd name="connsiteX7" fmla="*/ 0 w 3872698"/>
              <a:gd name="connsiteY7" fmla="*/ 134917 h 452544"/>
              <a:gd name="connsiteX0" fmla="*/ 0 w 3872698"/>
              <a:gd name="connsiteY0" fmla="*/ 134917 h 452544"/>
              <a:gd name="connsiteX1" fmla="*/ 3519972 w 3872698"/>
              <a:gd name="connsiteY1" fmla="*/ 134917 h 452544"/>
              <a:gd name="connsiteX2" fmla="*/ 3519972 w 3872698"/>
              <a:gd name="connsiteY2" fmla="*/ 0 h 452544"/>
              <a:gd name="connsiteX3" fmla="*/ 3872698 w 3872698"/>
              <a:gd name="connsiteY3" fmla="*/ 226272 h 452544"/>
              <a:gd name="connsiteX4" fmla="*/ 3519972 w 3872698"/>
              <a:gd name="connsiteY4" fmla="*/ 452544 h 452544"/>
              <a:gd name="connsiteX5" fmla="*/ 3519972 w 3872698"/>
              <a:gd name="connsiteY5" fmla="*/ 317627 h 452544"/>
              <a:gd name="connsiteX6" fmla="*/ 127990 w 3872698"/>
              <a:gd name="connsiteY6" fmla="*/ 318138 h 452544"/>
              <a:gd name="connsiteX7" fmla="*/ 0 w 3872698"/>
              <a:gd name="connsiteY7" fmla="*/ 134917 h 45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2698" h="452544">
                <a:moveTo>
                  <a:pt x="0" y="134917"/>
                </a:moveTo>
                <a:lnTo>
                  <a:pt x="3519972" y="134917"/>
                </a:lnTo>
                <a:lnTo>
                  <a:pt x="3519972" y="0"/>
                </a:lnTo>
                <a:lnTo>
                  <a:pt x="3872698" y="226272"/>
                </a:lnTo>
                <a:lnTo>
                  <a:pt x="3519972" y="452544"/>
                </a:lnTo>
                <a:lnTo>
                  <a:pt x="3519972" y="317627"/>
                </a:lnTo>
                <a:lnTo>
                  <a:pt x="127990" y="318138"/>
                </a:lnTo>
                <a:lnTo>
                  <a:pt x="0" y="134917"/>
                </a:lnTo>
                <a:close/>
              </a:path>
            </a:pathLst>
          </a:custGeom>
          <a:solidFill>
            <a:srgbClr val="7030A0"/>
          </a:solidFill>
          <a:ln w="3175">
            <a:solidFill>
              <a:schemeClr val="bg1"/>
            </a:solidFill>
          </a:ln>
          <a:scene3d>
            <a:camera prst="orthographicFront"/>
            <a:lightRig rig="glow" dir="t"/>
          </a:scene3d>
          <a:sp3d contourW="12700" prstMaterial="plastic">
            <a:bevelT w="127000" h="127000"/>
            <a:contourClr>
              <a:srgbClr val="F6E5A0"/>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n w="9525">
                <a:solidFill>
                  <a:schemeClr val="tx1"/>
                </a:solidFill>
              </a:ln>
            </a:endParaRPr>
          </a:p>
        </p:txBody>
      </p:sp>
      <p:sp>
        <p:nvSpPr>
          <p:cNvPr id="3075" name="Rectangle 2">
            <a:extLst>
              <a:ext uri="{FF2B5EF4-FFF2-40B4-BE49-F238E27FC236}">
                <a16:creationId xmlns:a16="http://schemas.microsoft.com/office/drawing/2014/main" id="{4800E5BC-5300-A92B-2973-EC5B64F748A7}"/>
              </a:ext>
            </a:extLst>
          </p:cNvPr>
          <p:cNvSpPr txBox="1">
            <a:spLocks noChangeArrowheads="1"/>
          </p:cNvSpPr>
          <p:nvPr/>
        </p:nvSpPr>
        <p:spPr bwMode="auto">
          <a:xfrm>
            <a:off x="6603999" y="461963"/>
            <a:ext cx="1508920" cy="702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gods</a:t>
            </a:r>
          </a:p>
        </p:txBody>
      </p:sp>
      <p:sp>
        <p:nvSpPr>
          <p:cNvPr id="3076" name="Rectangle 12">
            <a:extLst>
              <a:ext uri="{FF2B5EF4-FFF2-40B4-BE49-F238E27FC236}">
                <a16:creationId xmlns:a16="http://schemas.microsoft.com/office/drawing/2014/main" id="{6EBAB065-937C-F815-57A4-4734973C98AD}"/>
              </a:ext>
            </a:extLst>
          </p:cNvPr>
          <p:cNvSpPr>
            <a:spLocks noChangeArrowheads="1"/>
          </p:cNvSpPr>
          <p:nvPr/>
        </p:nvSpPr>
        <p:spPr bwMode="auto">
          <a:xfrm>
            <a:off x="5410200" y="2197312"/>
            <a:ext cx="1638300"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I Am</a:t>
            </a:r>
            <a:endParaRPr kumimoji="0" lang="en-US" altLang="en-US" sz="5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3077" name="Rectangle 12">
            <a:extLst>
              <a:ext uri="{FF2B5EF4-FFF2-40B4-BE49-F238E27FC236}">
                <a16:creationId xmlns:a16="http://schemas.microsoft.com/office/drawing/2014/main" id="{5AB05B1E-065D-09E9-1E25-A4C85D45510B}"/>
              </a:ext>
            </a:extLst>
          </p:cNvPr>
          <p:cNvSpPr>
            <a:spLocks noChangeArrowheads="1"/>
          </p:cNvSpPr>
          <p:nvPr/>
        </p:nvSpPr>
        <p:spPr bwMode="auto">
          <a:xfrm>
            <a:off x="7340600" y="1168612"/>
            <a:ext cx="1638300" cy="520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In His image</a:t>
            </a:r>
            <a:endParaRPr kumimoji="0" lang="en-US" altLang="en-US" sz="20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3078" name="Speech Bubble: Rectangle with Corners Rounded 3077">
            <a:extLst>
              <a:ext uri="{FF2B5EF4-FFF2-40B4-BE49-F238E27FC236}">
                <a16:creationId xmlns:a16="http://schemas.microsoft.com/office/drawing/2014/main" id="{3EA60821-DCDA-BB28-1DDA-7A90B9E4FA40}"/>
              </a:ext>
            </a:extLst>
          </p:cNvPr>
          <p:cNvSpPr/>
          <p:nvPr/>
        </p:nvSpPr>
        <p:spPr>
          <a:xfrm>
            <a:off x="450081" y="3496733"/>
            <a:ext cx="3105919" cy="1033537"/>
          </a:xfrm>
          <a:prstGeom prst="wedgeRoundRectCallout">
            <a:avLst>
              <a:gd name="adj1" fmla="val 35725"/>
              <a:gd name="adj2" fmla="val 95224"/>
              <a:gd name="adj3" fmla="val 16667"/>
            </a:avLst>
          </a:prstGeom>
          <a:solidFill>
            <a:srgbClr val="9C5BCD"/>
          </a:solidFill>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 </a:t>
            </a:r>
            <a:r>
              <a:rPr lang="en-US" b="1" dirty="0"/>
              <a:t>I said, "You are gods, And all of you are children of the Most High.</a:t>
            </a:r>
          </a:p>
        </p:txBody>
      </p:sp>
      <p:sp>
        <p:nvSpPr>
          <p:cNvPr id="3082" name="Title 1">
            <a:extLst>
              <a:ext uri="{FF2B5EF4-FFF2-40B4-BE49-F238E27FC236}">
                <a16:creationId xmlns:a16="http://schemas.microsoft.com/office/drawing/2014/main" id="{AE606FD7-9A26-C01F-342A-5EA773292A7F}"/>
              </a:ext>
            </a:extLst>
          </p:cNvPr>
          <p:cNvSpPr txBox="1">
            <a:spLocks/>
          </p:cNvSpPr>
          <p:nvPr/>
        </p:nvSpPr>
        <p:spPr>
          <a:xfrm>
            <a:off x="3179284" y="3336757"/>
            <a:ext cx="338529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83" name="Title 1">
            <a:extLst>
              <a:ext uri="{FF2B5EF4-FFF2-40B4-BE49-F238E27FC236}">
                <a16:creationId xmlns:a16="http://schemas.microsoft.com/office/drawing/2014/main" id="{D1C740E9-B67F-FF4D-9652-C42104EE4EC8}"/>
              </a:ext>
            </a:extLst>
          </p:cNvPr>
          <p:cNvSpPr txBox="1">
            <a:spLocks/>
          </p:cNvSpPr>
          <p:nvPr/>
        </p:nvSpPr>
        <p:spPr>
          <a:xfrm>
            <a:off x="1695117" y="3946640"/>
            <a:ext cx="2793218"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84" name="Title 1">
            <a:extLst>
              <a:ext uri="{FF2B5EF4-FFF2-40B4-BE49-F238E27FC236}">
                <a16:creationId xmlns:a16="http://schemas.microsoft.com/office/drawing/2014/main" id="{C5F58104-E853-3D0B-A778-07C7EFB73306}"/>
              </a:ext>
            </a:extLst>
          </p:cNvPr>
          <p:cNvSpPr txBox="1">
            <a:spLocks/>
          </p:cNvSpPr>
          <p:nvPr/>
        </p:nvSpPr>
        <p:spPr>
          <a:xfrm>
            <a:off x="5016500" y="2730598"/>
            <a:ext cx="15030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called</a:t>
            </a:r>
          </a:p>
        </p:txBody>
      </p:sp>
      <p:sp>
        <p:nvSpPr>
          <p:cNvPr id="3085" name="Title 1">
            <a:extLst>
              <a:ext uri="{FF2B5EF4-FFF2-40B4-BE49-F238E27FC236}">
                <a16:creationId xmlns:a16="http://schemas.microsoft.com/office/drawing/2014/main" id="{1A3AFC41-3DB0-1D5E-D9FB-3699C8EAA4E8}"/>
              </a:ext>
            </a:extLst>
          </p:cNvPr>
          <p:cNvSpPr txBox="1">
            <a:spLocks/>
          </p:cNvSpPr>
          <p:nvPr/>
        </p:nvSpPr>
        <p:spPr>
          <a:xfrm>
            <a:off x="1161125" y="4550913"/>
            <a:ext cx="387963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2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81" name="MainMiddle">
            <a:extLst>
              <a:ext uri="{FF2B5EF4-FFF2-40B4-BE49-F238E27FC236}">
                <a16:creationId xmlns:a16="http://schemas.microsoft.com/office/drawing/2014/main" id="{AC384510-18D5-62BA-6B43-B04092368412}"/>
              </a:ext>
            </a:extLst>
          </p:cNvPr>
          <p:cNvSpPr txBox="1">
            <a:spLocks noChangeArrowheads="1"/>
          </p:cNvSpPr>
          <p:nvPr/>
        </p:nvSpPr>
        <p:spPr bwMode="auto">
          <a:xfrm>
            <a:off x="654051" y="2679700"/>
            <a:ext cx="7835899" cy="25550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to this you were called, because Christ also suffered for us, leaving us an example, that you should follow His steps: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kern="0"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Peter 2:21</a:t>
            </a:r>
            <a:r>
              <a:rPr lang="en-US" altLang="en-US" sz="40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3086" name="Rectangle 9">
            <a:extLst>
              <a:ext uri="{FF2B5EF4-FFF2-40B4-BE49-F238E27FC236}">
                <a16:creationId xmlns:a16="http://schemas.microsoft.com/office/drawing/2014/main" id="{19A5EB19-682C-ED7E-0C3A-02B8D77D068C}"/>
              </a:ext>
            </a:extLst>
          </p:cNvPr>
          <p:cNvSpPr>
            <a:spLocks noChangeArrowheads="1"/>
          </p:cNvSpPr>
          <p:nvPr/>
        </p:nvSpPr>
        <p:spPr bwMode="auto">
          <a:xfrm>
            <a:off x="736600" y="3292839"/>
            <a:ext cx="1746770" cy="717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Christ</a:t>
            </a:r>
            <a:endParaRPr kumimoji="0" lang="en-US" sz="40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3087" name="Rectangle 2">
            <a:extLst>
              <a:ext uri="{FF2B5EF4-FFF2-40B4-BE49-F238E27FC236}">
                <a16:creationId xmlns:a16="http://schemas.microsoft.com/office/drawing/2014/main" id="{D1C58DA0-87AB-87B5-2AC6-877F0031AA48}"/>
              </a:ext>
            </a:extLst>
          </p:cNvPr>
          <p:cNvSpPr txBox="1">
            <a:spLocks noChangeArrowheads="1"/>
          </p:cNvSpPr>
          <p:nvPr/>
        </p:nvSpPr>
        <p:spPr bwMode="auto">
          <a:xfrm>
            <a:off x="4976446" y="2662814"/>
            <a:ext cx="1565826" cy="761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called</a:t>
            </a:r>
            <a:endParaRPr kumimoji="0" lang="en-US" altLang="en-US" sz="40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88" name="Rectangle 2">
            <a:extLst>
              <a:ext uri="{FF2B5EF4-FFF2-40B4-BE49-F238E27FC236}">
                <a16:creationId xmlns:a16="http://schemas.microsoft.com/office/drawing/2014/main" id="{822EEF45-C900-F06E-18B6-C7B2A513CCC6}"/>
              </a:ext>
            </a:extLst>
          </p:cNvPr>
          <p:cNvSpPr txBox="1">
            <a:spLocks noChangeArrowheads="1"/>
          </p:cNvSpPr>
          <p:nvPr/>
        </p:nvSpPr>
        <p:spPr bwMode="auto">
          <a:xfrm>
            <a:off x="3046130" y="3279343"/>
            <a:ext cx="3599174" cy="737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suffered for us</a:t>
            </a:r>
            <a:endParaRPr kumimoji="0" lang="en-US" altLang="en-US" sz="40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89" name="Rectangle 2">
            <a:extLst>
              <a:ext uri="{FF2B5EF4-FFF2-40B4-BE49-F238E27FC236}">
                <a16:creationId xmlns:a16="http://schemas.microsoft.com/office/drawing/2014/main" id="{7D0235EC-92E1-4EE8-F980-716233B0D625}"/>
              </a:ext>
            </a:extLst>
          </p:cNvPr>
          <p:cNvSpPr txBox="1">
            <a:spLocks noChangeArrowheads="1"/>
          </p:cNvSpPr>
          <p:nvPr/>
        </p:nvSpPr>
        <p:spPr bwMode="auto">
          <a:xfrm>
            <a:off x="1604406" y="3893212"/>
            <a:ext cx="2967486" cy="7414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 example</a:t>
            </a:r>
            <a:endParaRPr kumimoji="0" lang="en-US" altLang="en-US" sz="40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90" name="Rectangle 2">
            <a:extLst>
              <a:ext uri="{FF2B5EF4-FFF2-40B4-BE49-F238E27FC236}">
                <a16:creationId xmlns:a16="http://schemas.microsoft.com/office/drawing/2014/main" id="{F6B33210-494E-69C3-17D5-4BA14E4653A1}"/>
              </a:ext>
            </a:extLst>
          </p:cNvPr>
          <p:cNvSpPr txBox="1">
            <a:spLocks noChangeArrowheads="1"/>
          </p:cNvSpPr>
          <p:nvPr/>
        </p:nvSpPr>
        <p:spPr bwMode="auto">
          <a:xfrm>
            <a:off x="1126625" y="4493399"/>
            <a:ext cx="3940675" cy="760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follow His steps</a:t>
            </a:r>
            <a:endParaRPr kumimoji="0" lang="en-US" altLang="en-US" sz="40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91" name="Rectangle 2">
            <a:extLst>
              <a:ext uri="{FF2B5EF4-FFF2-40B4-BE49-F238E27FC236}">
                <a16:creationId xmlns:a16="http://schemas.microsoft.com/office/drawing/2014/main" id="{648DD286-0982-BD3B-5B34-4B12B6B30453}"/>
              </a:ext>
            </a:extLst>
          </p:cNvPr>
          <p:cNvSpPr txBox="1">
            <a:spLocks noChangeArrowheads="1"/>
          </p:cNvSpPr>
          <p:nvPr/>
        </p:nvSpPr>
        <p:spPr bwMode="auto">
          <a:xfrm>
            <a:off x="1435101" y="4178300"/>
            <a:ext cx="3221726"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opperplate Gothic Bold" panose="020E0705020206020404" pitchFamily="34" charset="0"/>
              </a:rPr>
              <a:t>Remember</a:t>
            </a:r>
          </a:p>
        </p:txBody>
      </p:sp>
      <p:sp>
        <p:nvSpPr>
          <p:cNvPr id="3079" name="Title 1">
            <a:extLst>
              <a:ext uri="{FF2B5EF4-FFF2-40B4-BE49-F238E27FC236}">
                <a16:creationId xmlns:a16="http://schemas.microsoft.com/office/drawing/2014/main" id="{BF1DD4C0-D9D6-7A3C-62A5-B7810F28DCAF}"/>
              </a:ext>
            </a:extLst>
          </p:cNvPr>
          <p:cNvSpPr txBox="1">
            <a:spLocks/>
          </p:cNvSpPr>
          <p:nvPr/>
        </p:nvSpPr>
        <p:spPr>
          <a:xfrm>
            <a:off x="287065" y="3685578"/>
            <a:ext cx="5586884" cy="627232"/>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80" name="Title 1">
            <a:extLst>
              <a:ext uri="{FF2B5EF4-FFF2-40B4-BE49-F238E27FC236}">
                <a16:creationId xmlns:a16="http://schemas.microsoft.com/office/drawing/2014/main" id="{A2C767B4-6DEF-51E7-0F92-5EE839C373E1}"/>
              </a:ext>
            </a:extLst>
          </p:cNvPr>
          <p:cNvSpPr txBox="1">
            <a:spLocks/>
          </p:cNvSpPr>
          <p:nvPr/>
        </p:nvSpPr>
        <p:spPr>
          <a:xfrm>
            <a:off x="2576184" y="3106845"/>
            <a:ext cx="5044273" cy="627232"/>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4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92" name="MainMiddle">
            <a:extLst>
              <a:ext uri="{FF2B5EF4-FFF2-40B4-BE49-F238E27FC236}">
                <a16:creationId xmlns:a16="http://schemas.microsoft.com/office/drawing/2014/main" id="{FD9F8261-2A47-9665-2044-B042C7C1BF06}"/>
              </a:ext>
            </a:extLst>
          </p:cNvPr>
          <p:cNvSpPr txBox="1">
            <a:spLocks noChangeArrowheads="1"/>
          </p:cNvSpPr>
          <p:nvPr/>
        </p:nvSpPr>
        <p:spPr bwMode="auto">
          <a:xfrm>
            <a:off x="355600" y="2451100"/>
            <a:ext cx="8432800" cy="3060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"Therefore thus says the Lord GOD: 'Because you have forgotten Me and cast Me behind your back, Therefore you shall bear the penalty Of your lewdness and your harlotry.'"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Ezekiel 23:35</a:t>
            </a:r>
            <a:endParaRPr lang="en-US" altLang="en-US" sz="4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3093" name="Rectangle 2">
            <a:extLst>
              <a:ext uri="{FF2B5EF4-FFF2-40B4-BE49-F238E27FC236}">
                <a16:creationId xmlns:a16="http://schemas.microsoft.com/office/drawing/2014/main" id="{D5FC1395-1505-94FE-F3C2-619005726873}"/>
              </a:ext>
            </a:extLst>
          </p:cNvPr>
          <p:cNvSpPr txBox="1">
            <a:spLocks noChangeArrowheads="1"/>
          </p:cNvSpPr>
          <p:nvPr/>
        </p:nvSpPr>
        <p:spPr bwMode="auto">
          <a:xfrm>
            <a:off x="2574906" y="3051486"/>
            <a:ext cx="4999120" cy="7070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 have forgotten Me</a:t>
            </a:r>
            <a:endParaRPr kumimoji="0" lang="en-US" altLang="en-US" sz="38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94" name="Rectangle 2">
            <a:extLst>
              <a:ext uri="{FF2B5EF4-FFF2-40B4-BE49-F238E27FC236}">
                <a16:creationId xmlns:a16="http://schemas.microsoft.com/office/drawing/2014/main" id="{13B96E14-ED51-FD2D-BCE5-07019596157C}"/>
              </a:ext>
            </a:extLst>
          </p:cNvPr>
          <p:cNvSpPr txBox="1">
            <a:spLocks noChangeArrowheads="1"/>
          </p:cNvSpPr>
          <p:nvPr/>
        </p:nvSpPr>
        <p:spPr bwMode="auto">
          <a:xfrm>
            <a:off x="153155" y="3633173"/>
            <a:ext cx="5773616" cy="69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cast Me behind your back</a:t>
            </a:r>
            <a:endParaRPr kumimoji="0" lang="en-US" altLang="en-US" sz="38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95" name="Rectangle 9">
            <a:extLst>
              <a:ext uri="{FF2B5EF4-FFF2-40B4-BE49-F238E27FC236}">
                <a16:creationId xmlns:a16="http://schemas.microsoft.com/office/drawing/2014/main" id="{802DAAAB-DAE9-9E3E-0677-5CB44761D6D1}"/>
              </a:ext>
            </a:extLst>
          </p:cNvPr>
          <p:cNvSpPr>
            <a:spLocks noChangeArrowheads="1"/>
          </p:cNvSpPr>
          <p:nvPr/>
        </p:nvSpPr>
        <p:spPr bwMode="auto">
          <a:xfrm>
            <a:off x="5868973" y="2467592"/>
            <a:ext cx="2304103" cy="7165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 GOD</a:t>
            </a:r>
            <a:endParaRPr kumimoji="0" lang="en-US" sz="38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3096" name="lewdness">
            <a:extLst>
              <a:ext uri="{FF2B5EF4-FFF2-40B4-BE49-F238E27FC236}">
                <a16:creationId xmlns:a16="http://schemas.microsoft.com/office/drawing/2014/main" id="{F45098C1-76A2-CB3A-7AB4-E7248FBCFDAB}"/>
              </a:ext>
            </a:extLst>
          </p:cNvPr>
          <p:cNvSpPr txBox="1">
            <a:spLocks noChangeArrowheads="1"/>
          </p:cNvSpPr>
          <p:nvPr/>
        </p:nvSpPr>
        <p:spPr bwMode="auto">
          <a:xfrm>
            <a:off x="5900895" y="4142618"/>
            <a:ext cx="3415556" cy="836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lewdness</a:t>
            </a:r>
          </a:p>
        </p:txBody>
      </p:sp>
      <p:sp>
        <p:nvSpPr>
          <p:cNvPr id="3097" name="vileness">
            <a:extLst>
              <a:ext uri="{FF2B5EF4-FFF2-40B4-BE49-F238E27FC236}">
                <a16:creationId xmlns:a16="http://schemas.microsoft.com/office/drawing/2014/main" id="{91AB50F1-C11A-E8BC-8E91-77C094075C31}"/>
              </a:ext>
            </a:extLst>
          </p:cNvPr>
          <p:cNvSpPr txBox="1">
            <a:spLocks noChangeArrowheads="1"/>
          </p:cNvSpPr>
          <p:nvPr/>
        </p:nvSpPr>
        <p:spPr bwMode="auto">
          <a:xfrm>
            <a:off x="5900895" y="4142618"/>
            <a:ext cx="3415556" cy="836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vileness</a:t>
            </a:r>
          </a:p>
        </p:txBody>
      </p:sp>
      <p:sp>
        <p:nvSpPr>
          <p:cNvPr id="3098" name="vulgarity">
            <a:extLst>
              <a:ext uri="{FF2B5EF4-FFF2-40B4-BE49-F238E27FC236}">
                <a16:creationId xmlns:a16="http://schemas.microsoft.com/office/drawing/2014/main" id="{7F4CC123-1569-842D-2890-97906ACA38E9}"/>
              </a:ext>
            </a:extLst>
          </p:cNvPr>
          <p:cNvSpPr txBox="1">
            <a:spLocks noChangeArrowheads="1"/>
          </p:cNvSpPr>
          <p:nvPr/>
        </p:nvSpPr>
        <p:spPr bwMode="auto">
          <a:xfrm>
            <a:off x="5900895" y="4142618"/>
            <a:ext cx="3415556" cy="836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vulgarity</a:t>
            </a:r>
          </a:p>
        </p:txBody>
      </p:sp>
      <p:sp>
        <p:nvSpPr>
          <p:cNvPr id="3099" name="rudeness">
            <a:extLst>
              <a:ext uri="{FF2B5EF4-FFF2-40B4-BE49-F238E27FC236}">
                <a16:creationId xmlns:a16="http://schemas.microsoft.com/office/drawing/2014/main" id="{DE1858EC-11FC-B2B0-A5FE-009AA6214BA4}"/>
              </a:ext>
            </a:extLst>
          </p:cNvPr>
          <p:cNvSpPr txBox="1">
            <a:spLocks noChangeArrowheads="1"/>
          </p:cNvSpPr>
          <p:nvPr/>
        </p:nvSpPr>
        <p:spPr bwMode="auto">
          <a:xfrm>
            <a:off x="5900895" y="4142618"/>
            <a:ext cx="3415556" cy="836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rudeness</a:t>
            </a:r>
          </a:p>
        </p:txBody>
      </p:sp>
      <p:sp>
        <p:nvSpPr>
          <p:cNvPr id="3100" name="filthiness">
            <a:extLst>
              <a:ext uri="{FF2B5EF4-FFF2-40B4-BE49-F238E27FC236}">
                <a16:creationId xmlns:a16="http://schemas.microsoft.com/office/drawing/2014/main" id="{DD3459B5-A8EA-904B-6726-2F7C82A8F788}"/>
              </a:ext>
            </a:extLst>
          </p:cNvPr>
          <p:cNvSpPr txBox="1">
            <a:spLocks noChangeArrowheads="1"/>
          </p:cNvSpPr>
          <p:nvPr/>
        </p:nvSpPr>
        <p:spPr bwMode="auto">
          <a:xfrm>
            <a:off x="5900895" y="4142618"/>
            <a:ext cx="3415556" cy="836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filthiness</a:t>
            </a:r>
          </a:p>
        </p:txBody>
      </p:sp>
      <p:sp>
        <p:nvSpPr>
          <p:cNvPr id="3101" name="immorality">
            <a:extLst>
              <a:ext uri="{FF2B5EF4-FFF2-40B4-BE49-F238E27FC236}">
                <a16:creationId xmlns:a16="http://schemas.microsoft.com/office/drawing/2014/main" id="{32204E58-BB7C-1058-DBDD-B2F84BBCE328}"/>
              </a:ext>
            </a:extLst>
          </p:cNvPr>
          <p:cNvSpPr txBox="1">
            <a:spLocks noChangeArrowheads="1"/>
          </p:cNvSpPr>
          <p:nvPr/>
        </p:nvSpPr>
        <p:spPr bwMode="auto">
          <a:xfrm>
            <a:off x="6106331" y="4148353"/>
            <a:ext cx="3210119" cy="836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immorality</a:t>
            </a:r>
          </a:p>
        </p:txBody>
      </p:sp>
      <p:sp>
        <p:nvSpPr>
          <p:cNvPr id="3102" name="harlotry">
            <a:extLst>
              <a:ext uri="{FF2B5EF4-FFF2-40B4-BE49-F238E27FC236}">
                <a16:creationId xmlns:a16="http://schemas.microsoft.com/office/drawing/2014/main" id="{D9167120-414F-176C-AE27-DFA880A9E528}"/>
              </a:ext>
            </a:extLst>
          </p:cNvPr>
          <p:cNvSpPr txBox="1">
            <a:spLocks noChangeArrowheads="1"/>
          </p:cNvSpPr>
          <p:nvPr/>
        </p:nvSpPr>
        <p:spPr bwMode="auto">
          <a:xfrm>
            <a:off x="2184400" y="4749420"/>
            <a:ext cx="3457749" cy="784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harlotry</a:t>
            </a:r>
          </a:p>
        </p:txBody>
      </p:sp>
      <p:sp>
        <p:nvSpPr>
          <p:cNvPr id="3103" name="adultery">
            <a:extLst>
              <a:ext uri="{FF2B5EF4-FFF2-40B4-BE49-F238E27FC236}">
                <a16:creationId xmlns:a16="http://schemas.microsoft.com/office/drawing/2014/main" id="{3188ECA1-3778-E48A-BFF9-68C83984392F}"/>
              </a:ext>
            </a:extLst>
          </p:cNvPr>
          <p:cNvSpPr txBox="1">
            <a:spLocks noChangeArrowheads="1"/>
          </p:cNvSpPr>
          <p:nvPr/>
        </p:nvSpPr>
        <p:spPr bwMode="auto">
          <a:xfrm>
            <a:off x="2184400" y="4749420"/>
            <a:ext cx="3457749" cy="784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adultery</a:t>
            </a:r>
          </a:p>
        </p:txBody>
      </p:sp>
      <p:sp>
        <p:nvSpPr>
          <p:cNvPr id="3104" name="hustlling">
            <a:extLst>
              <a:ext uri="{FF2B5EF4-FFF2-40B4-BE49-F238E27FC236}">
                <a16:creationId xmlns:a16="http://schemas.microsoft.com/office/drawing/2014/main" id="{2A92AEA5-8B0F-F93C-F39C-58A229740556}"/>
              </a:ext>
            </a:extLst>
          </p:cNvPr>
          <p:cNvSpPr txBox="1">
            <a:spLocks noChangeArrowheads="1"/>
          </p:cNvSpPr>
          <p:nvPr/>
        </p:nvSpPr>
        <p:spPr bwMode="auto">
          <a:xfrm>
            <a:off x="2184400" y="4749420"/>
            <a:ext cx="3457749" cy="784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hustling</a:t>
            </a:r>
          </a:p>
        </p:txBody>
      </p:sp>
      <p:sp>
        <p:nvSpPr>
          <p:cNvPr id="3105" name="fornication">
            <a:extLst>
              <a:ext uri="{FF2B5EF4-FFF2-40B4-BE49-F238E27FC236}">
                <a16:creationId xmlns:a16="http://schemas.microsoft.com/office/drawing/2014/main" id="{C80DFB7D-0FD1-9504-595C-03889C941E95}"/>
              </a:ext>
            </a:extLst>
          </p:cNvPr>
          <p:cNvSpPr txBox="1">
            <a:spLocks noChangeArrowheads="1"/>
          </p:cNvSpPr>
          <p:nvPr/>
        </p:nvSpPr>
        <p:spPr bwMode="auto">
          <a:xfrm>
            <a:off x="2438400" y="4751507"/>
            <a:ext cx="3457749" cy="784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fornication</a:t>
            </a:r>
          </a:p>
        </p:txBody>
      </p:sp>
      <p:sp>
        <p:nvSpPr>
          <p:cNvPr id="3106" name="social evil">
            <a:extLst>
              <a:ext uri="{FF2B5EF4-FFF2-40B4-BE49-F238E27FC236}">
                <a16:creationId xmlns:a16="http://schemas.microsoft.com/office/drawing/2014/main" id="{65E4275D-6958-7D33-40D9-D9F3FD5FC71E}"/>
              </a:ext>
            </a:extLst>
          </p:cNvPr>
          <p:cNvSpPr txBox="1">
            <a:spLocks noChangeArrowheads="1"/>
          </p:cNvSpPr>
          <p:nvPr/>
        </p:nvSpPr>
        <p:spPr bwMode="auto">
          <a:xfrm>
            <a:off x="2324100" y="4751507"/>
            <a:ext cx="3457749" cy="784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social evil</a:t>
            </a:r>
          </a:p>
        </p:txBody>
      </p:sp>
      <p:sp>
        <p:nvSpPr>
          <p:cNvPr id="3107" name="Accountability">
            <a:extLst>
              <a:ext uri="{FF2B5EF4-FFF2-40B4-BE49-F238E27FC236}">
                <a16:creationId xmlns:a16="http://schemas.microsoft.com/office/drawing/2014/main" id="{0E3E54CB-1DBB-2F03-D5E3-13B7D09A582A}"/>
              </a:ext>
            </a:extLst>
          </p:cNvPr>
          <p:cNvSpPr txBox="1">
            <a:spLocks noChangeArrowheads="1"/>
          </p:cNvSpPr>
          <p:nvPr/>
        </p:nvSpPr>
        <p:spPr bwMode="auto">
          <a:xfrm>
            <a:off x="2400299" y="4144926"/>
            <a:ext cx="427990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Accountability</a:t>
            </a:r>
          </a:p>
        </p:txBody>
      </p:sp>
      <p:sp>
        <p:nvSpPr>
          <p:cNvPr id="3176" name="distortions">
            <a:extLst>
              <a:ext uri="{FF2B5EF4-FFF2-40B4-BE49-F238E27FC236}">
                <a16:creationId xmlns:a16="http://schemas.microsoft.com/office/drawing/2014/main" id="{73819CB0-66C5-4E20-F391-7CB20F5C8DBE}"/>
              </a:ext>
            </a:extLst>
          </p:cNvPr>
          <p:cNvSpPr txBox="1">
            <a:spLocks noChangeArrowheads="1"/>
          </p:cNvSpPr>
          <p:nvPr/>
        </p:nvSpPr>
        <p:spPr bwMode="auto">
          <a:xfrm>
            <a:off x="6430470" y="4140678"/>
            <a:ext cx="2622090" cy="836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distortions</a:t>
            </a:r>
          </a:p>
        </p:txBody>
      </p:sp>
      <p:sp>
        <p:nvSpPr>
          <p:cNvPr id="3109" name="perversions">
            <a:extLst>
              <a:ext uri="{FF2B5EF4-FFF2-40B4-BE49-F238E27FC236}">
                <a16:creationId xmlns:a16="http://schemas.microsoft.com/office/drawing/2014/main" id="{EBF26D9C-9D81-FA26-A454-406C9112A93C}"/>
              </a:ext>
            </a:extLst>
          </p:cNvPr>
          <p:cNvSpPr txBox="1">
            <a:spLocks noChangeArrowheads="1"/>
          </p:cNvSpPr>
          <p:nvPr/>
        </p:nvSpPr>
        <p:spPr bwMode="auto">
          <a:xfrm>
            <a:off x="6173566" y="4131969"/>
            <a:ext cx="3210119" cy="836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perversions</a:t>
            </a:r>
          </a:p>
        </p:txBody>
      </p:sp>
      <p:sp>
        <p:nvSpPr>
          <p:cNvPr id="3108" name="Title 1">
            <a:extLst>
              <a:ext uri="{FF2B5EF4-FFF2-40B4-BE49-F238E27FC236}">
                <a16:creationId xmlns:a16="http://schemas.microsoft.com/office/drawing/2014/main" id="{822071B8-C89E-0CB4-D050-94EDD7DFBA54}"/>
              </a:ext>
            </a:extLst>
          </p:cNvPr>
          <p:cNvSpPr txBox="1">
            <a:spLocks/>
          </p:cNvSpPr>
          <p:nvPr/>
        </p:nvSpPr>
        <p:spPr>
          <a:xfrm>
            <a:off x="566542" y="3601633"/>
            <a:ext cx="4440619" cy="46241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2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110" name="Title 1">
            <a:extLst>
              <a:ext uri="{FF2B5EF4-FFF2-40B4-BE49-F238E27FC236}">
                <a16:creationId xmlns:a16="http://schemas.microsoft.com/office/drawing/2014/main" id="{6F7A1F09-E3B0-55DB-B979-E5B5AE99D05E}"/>
              </a:ext>
            </a:extLst>
          </p:cNvPr>
          <p:cNvSpPr txBox="1">
            <a:spLocks/>
          </p:cNvSpPr>
          <p:nvPr/>
        </p:nvSpPr>
        <p:spPr>
          <a:xfrm>
            <a:off x="554191" y="2321768"/>
            <a:ext cx="5339255" cy="46241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2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111" name="Title 1">
            <a:extLst>
              <a:ext uri="{FF2B5EF4-FFF2-40B4-BE49-F238E27FC236}">
                <a16:creationId xmlns:a16="http://schemas.microsoft.com/office/drawing/2014/main" id="{ADC767B8-BA90-08BC-5764-61327587408A}"/>
              </a:ext>
            </a:extLst>
          </p:cNvPr>
          <p:cNvSpPr txBox="1">
            <a:spLocks/>
          </p:cNvSpPr>
          <p:nvPr/>
        </p:nvSpPr>
        <p:spPr>
          <a:xfrm>
            <a:off x="6674069" y="3183461"/>
            <a:ext cx="457199" cy="46241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112" name="Title 1">
            <a:extLst>
              <a:ext uri="{FF2B5EF4-FFF2-40B4-BE49-F238E27FC236}">
                <a16:creationId xmlns:a16="http://schemas.microsoft.com/office/drawing/2014/main" id="{570ADD1E-93E1-F947-3AA6-418AC3BC7C27}"/>
              </a:ext>
            </a:extLst>
          </p:cNvPr>
          <p:cNvSpPr txBox="1">
            <a:spLocks/>
          </p:cNvSpPr>
          <p:nvPr/>
        </p:nvSpPr>
        <p:spPr>
          <a:xfrm>
            <a:off x="7585578" y="3176139"/>
            <a:ext cx="856592" cy="46241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you</a:t>
            </a:r>
          </a:p>
        </p:txBody>
      </p:sp>
      <p:sp>
        <p:nvSpPr>
          <p:cNvPr id="3113" name="Title 1">
            <a:extLst>
              <a:ext uri="{FF2B5EF4-FFF2-40B4-BE49-F238E27FC236}">
                <a16:creationId xmlns:a16="http://schemas.microsoft.com/office/drawing/2014/main" id="{55B73BD8-7CFF-C31C-A48E-EBA348CD53AB}"/>
              </a:ext>
            </a:extLst>
          </p:cNvPr>
          <p:cNvSpPr txBox="1">
            <a:spLocks/>
          </p:cNvSpPr>
          <p:nvPr/>
        </p:nvSpPr>
        <p:spPr>
          <a:xfrm>
            <a:off x="2520544" y="2750295"/>
            <a:ext cx="4461641" cy="46241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2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114" name="FinalMiddleGrass">
            <a:extLst>
              <a:ext uri="{FF2B5EF4-FFF2-40B4-BE49-F238E27FC236}">
                <a16:creationId xmlns:a16="http://schemas.microsoft.com/office/drawing/2014/main" id="{8D3179DC-461F-C65D-BCE6-BDD476E2D27F}"/>
              </a:ext>
            </a:extLst>
          </p:cNvPr>
          <p:cNvSpPr txBox="1">
            <a:spLocks noChangeArrowheads="1"/>
          </p:cNvSpPr>
          <p:nvPr/>
        </p:nvSpPr>
        <p:spPr bwMode="auto">
          <a:xfrm>
            <a:off x="6772759" y="2532813"/>
            <a:ext cx="2195397" cy="13727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 of a man</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800" b="1" kern="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latin typeface="Calibri" panose="020F0502020204030204" pitchFamily="34" charset="0"/>
              </a:rPr>
              <a:t>like grass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will die</a:t>
            </a:r>
          </a:p>
        </p:txBody>
      </p:sp>
      <p:sp>
        <p:nvSpPr>
          <p:cNvPr id="3115" name="Title 1">
            <a:extLst>
              <a:ext uri="{FF2B5EF4-FFF2-40B4-BE49-F238E27FC236}">
                <a16:creationId xmlns:a16="http://schemas.microsoft.com/office/drawing/2014/main" id="{0C73A256-F274-B482-68ED-D51AC14DDE37}"/>
              </a:ext>
            </a:extLst>
          </p:cNvPr>
          <p:cNvSpPr txBox="1">
            <a:spLocks/>
          </p:cNvSpPr>
          <p:nvPr/>
        </p:nvSpPr>
        <p:spPr>
          <a:xfrm>
            <a:off x="6310314" y="4593432"/>
            <a:ext cx="1214437" cy="56866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forget</a:t>
            </a:r>
          </a:p>
        </p:txBody>
      </p:sp>
      <p:sp>
        <p:nvSpPr>
          <p:cNvPr id="3116" name="FinalMiddleForget">
            <a:extLst>
              <a:ext uri="{FF2B5EF4-FFF2-40B4-BE49-F238E27FC236}">
                <a16:creationId xmlns:a16="http://schemas.microsoft.com/office/drawing/2014/main" id="{519FE34C-A1A8-2E50-3E97-509C8D4E2420}"/>
              </a:ext>
            </a:extLst>
          </p:cNvPr>
          <p:cNvSpPr txBox="1">
            <a:spLocks noChangeArrowheads="1"/>
          </p:cNvSpPr>
          <p:nvPr/>
        </p:nvSpPr>
        <p:spPr bwMode="auto">
          <a:xfrm>
            <a:off x="5437571" y="4541002"/>
            <a:ext cx="2916015" cy="1069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 forget the LORD your Maker</a:t>
            </a:r>
          </a:p>
        </p:txBody>
      </p:sp>
      <p:sp>
        <p:nvSpPr>
          <p:cNvPr id="3117" name="FinalMiddleFear">
            <a:extLst>
              <a:ext uri="{FF2B5EF4-FFF2-40B4-BE49-F238E27FC236}">
                <a16:creationId xmlns:a16="http://schemas.microsoft.com/office/drawing/2014/main" id="{B20CE888-7787-C28B-00A0-ED83051B3FD5}"/>
              </a:ext>
            </a:extLst>
          </p:cNvPr>
          <p:cNvSpPr txBox="1">
            <a:spLocks noChangeArrowheads="1"/>
          </p:cNvSpPr>
          <p:nvPr/>
        </p:nvSpPr>
        <p:spPr bwMode="auto">
          <a:xfrm>
            <a:off x="137151" y="2331336"/>
            <a:ext cx="3923405" cy="2597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chemeClr val="bg1">
                    <a:lumMod val="50000"/>
                  </a:schemeClr>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 have feared continually every day Because of the fury of the oppressor, When he has prepared to destroy</a:t>
            </a:r>
          </a:p>
        </p:txBody>
      </p:sp>
      <p:sp>
        <p:nvSpPr>
          <p:cNvPr id="3118" name="FinalMiddleOppressor">
            <a:extLst>
              <a:ext uri="{FF2B5EF4-FFF2-40B4-BE49-F238E27FC236}">
                <a16:creationId xmlns:a16="http://schemas.microsoft.com/office/drawing/2014/main" id="{B0689264-E469-F07A-3E92-D0B9DE3A5674}"/>
              </a:ext>
            </a:extLst>
          </p:cNvPr>
          <p:cNvSpPr txBox="1">
            <a:spLocks noChangeArrowheads="1"/>
          </p:cNvSpPr>
          <p:nvPr/>
        </p:nvSpPr>
        <p:spPr bwMode="auto">
          <a:xfrm>
            <a:off x="4048020" y="2765548"/>
            <a:ext cx="2505916" cy="15368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28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where is the fury of the oppressor?</a:t>
            </a:r>
          </a:p>
        </p:txBody>
      </p:sp>
      <p:sp>
        <p:nvSpPr>
          <p:cNvPr id="3169" name="Title 1">
            <a:extLst>
              <a:ext uri="{FF2B5EF4-FFF2-40B4-BE49-F238E27FC236}">
                <a16:creationId xmlns:a16="http://schemas.microsoft.com/office/drawing/2014/main" id="{1C46D191-3053-B8E2-F426-F5A838D7134D}"/>
              </a:ext>
            </a:extLst>
          </p:cNvPr>
          <p:cNvSpPr txBox="1">
            <a:spLocks/>
          </p:cNvSpPr>
          <p:nvPr/>
        </p:nvSpPr>
        <p:spPr>
          <a:xfrm>
            <a:off x="5824947" y="1107967"/>
            <a:ext cx="328911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who comforts you ?</a:t>
            </a:r>
          </a:p>
        </p:txBody>
      </p:sp>
      <p:sp>
        <p:nvSpPr>
          <p:cNvPr id="3119" name="MainMiddle">
            <a:extLst>
              <a:ext uri="{FF2B5EF4-FFF2-40B4-BE49-F238E27FC236}">
                <a16:creationId xmlns:a16="http://schemas.microsoft.com/office/drawing/2014/main" id="{0F0F010D-CE1D-946F-5A7A-4491D067B7DF}"/>
              </a:ext>
            </a:extLst>
          </p:cNvPr>
          <p:cNvSpPr txBox="1">
            <a:spLocks noChangeArrowheads="1"/>
          </p:cNvSpPr>
          <p:nvPr/>
        </p:nvSpPr>
        <p:spPr bwMode="auto">
          <a:xfrm>
            <a:off x="199697" y="2291255"/>
            <a:ext cx="8660524" cy="34894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28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"I, even I, am He who comforts you. Who are you that you should be afraid Of a man who will die, And of the son of a man who will be made like grass? And you forget the LORD your Maker, Who stretched out the heavens And laid the foundations of the earth; You have feared continually every day Because of the fury of        the oppressor, When he has prepared to destroy. And where is the fury of the oppressor?</a:t>
            </a:r>
            <a:r>
              <a:rPr lang="en-US" altLang="en-US" sz="2800" b="1" kern="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ea typeface="+mn-ea"/>
                <a:cs typeface="+mn-cs"/>
              </a:rPr>
              <a:t>" </a:t>
            </a:r>
            <a:r>
              <a:rPr lang="en-US" altLang="en-US" sz="28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a:t>
            </a:r>
            <a:r>
              <a:rPr lang="en-US" altLang="en-US" sz="2800" b="1" i="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Isaiah 51:12-13</a:t>
            </a:r>
            <a:endParaRPr lang="en-US" altLang="en-US" sz="28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3120" name="Rectangle 2">
            <a:extLst>
              <a:ext uri="{FF2B5EF4-FFF2-40B4-BE49-F238E27FC236}">
                <a16:creationId xmlns:a16="http://schemas.microsoft.com/office/drawing/2014/main" id="{366097DB-D7A9-7A24-7077-5589FCAC30F2}"/>
              </a:ext>
            </a:extLst>
          </p:cNvPr>
          <p:cNvSpPr txBox="1">
            <a:spLocks noChangeArrowheads="1"/>
          </p:cNvSpPr>
          <p:nvPr/>
        </p:nvSpPr>
        <p:spPr bwMode="auto">
          <a:xfrm>
            <a:off x="463237" y="2271409"/>
            <a:ext cx="5524137" cy="5379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even I, am He who comforts you</a:t>
            </a:r>
            <a:endParaRPr kumimoji="0" lang="en-US" altLang="en-US" sz="28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21" name="Rectangle 2">
            <a:extLst>
              <a:ext uri="{FF2B5EF4-FFF2-40B4-BE49-F238E27FC236}">
                <a16:creationId xmlns:a16="http://schemas.microsoft.com/office/drawing/2014/main" id="{22A401AA-E38D-A196-2884-BBD98A3A8D87}"/>
              </a:ext>
            </a:extLst>
          </p:cNvPr>
          <p:cNvSpPr txBox="1">
            <a:spLocks noChangeArrowheads="1"/>
          </p:cNvSpPr>
          <p:nvPr/>
        </p:nvSpPr>
        <p:spPr bwMode="auto">
          <a:xfrm>
            <a:off x="2475688" y="2709153"/>
            <a:ext cx="4540915" cy="517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afraid Of a man who will die</a:t>
            </a:r>
            <a:endParaRPr kumimoji="0" lang="en-US" altLang="en-US" sz="28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22" name="?">
            <a:extLst>
              <a:ext uri="{FF2B5EF4-FFF2-40B4-BE49-F238E27FC236}">
                <a16:creationId xmlns:a16="http://schemas.microsoft.com/office/drawing/2014/main" id="{3F59165F-9510-D6C7-455A-E0A9B319D22E}"/>
              </a:ext>
            </a:extLst>
          </p:cNvPr>
          <p:cNvSpPr txBox="1">
            <a:spLocks noChangeArrowheads="1"/>
          </p:cNvSpPr>
          <p:nvPr/>
        </p:nvSpPr>
        <p:spPr bwMode="auto">
          <a:xfrm>
            <a:off x="6665251" y="3124201"/>
            <a:ext cx="472499" cy="5357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28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23" name="Rectangle 2">
            <a:extLst>
              <a:ext uri="{FF2B5EF4-FFF2-40B4-BE49-F238E27FC236}">
                <a16:creationId xmlns:a16="http://schemas.microsoft.com/office/drawing/2014/main" id="{70A7E3D7-E711-BFDF-86E7-8930FC793A48}"/>
              </a:ext>
            </a:extLst>
          </p:cNvPr>
          <p:cNvSpPr txBox="1">
            <a:spLocks noChangeArrowheads="1"/>
          </p:cNvSpPr>
          <p:nvPr/>
        </p:nvSpPr>
        <p:spPr bwMode="auto">
          <a:xfrm>
            <a:off x="7543887" y="3126565"/>
            <a:ext cx="942253" cy="5357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a:t>
            </a:r>
            <a:endParaRPr kumimoji="0" lang="en-US" altLang="en-US" sz="28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24" name="Rectangle 2">
            <a:extLst>
              <a:ext uri="{FF2B5EF4-FFF2-40B4-BE49-F238E27FC236}">
                <a16:creationId xmlns:a16="http://schemas.microsoft.com/office/drawing/2014/main" id="{8D20EA31-ECF3-713B-3ECA-903CD27E7C1F}"/>
              </a:ext>
            </a:extLst>
          </p:cNvPr>
          <p:cNvSpPr txBox="1">
            <a:spLocks noChangeArrowheads="1"/>
          </p:cNvSpPr>
          <p:nvPr/>
        </p:nvSpPr>
        <p:spPr bwMode="auto">
          <a:xfrm>
            <a:off x="508410" y="3555460"/>
            <a:ext cx="4525653" cy="5378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forget the LORD your Maker</a:t>
            </a:r>
            <a:endParaRPr kumimoji="0" lang="en-US" altLang="en-US" sz="28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25" name="Rectangle 2">
            <a:extLst>
              <a:ext uri="{FF2B5EF4-FFF2-40B4-BE49-F238E27FC236}">
                <a16:creationId xmlns:a16="http://schemas.microsoft.com/office/drawing/2014/main" id="{F722E82B-4E32-CA3A-B8A6-20810A7B80C5}"/>
              </a:ext>
            </a:extLst>
          </p:cNvPr>
          <p:cNvSpPr txBox="1">
            <a:spLocks noChangeArrowheads="1"/>
          </p:cNvSpPr>
          <p:nvPr/>
        </p:nvSpPr>
        <p:spPr bwMode="auto">
          <a:xfrm>
            <a:off x="7162799" y="3960678"/>
            <a:ext cx="1718188" cy="58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 have</a:t>
            </a:r>
          </a:p>
        </p:txBody>
      </p:sp>
      <p:sp>
        <p:nvSpPr>
          <p:cNvPr id="3126" name="Rectangle 2">
            <a:extLst>
              <a:ext uri="{FF2B5EF4-FFF2-40B4-BE49-F238E27FC236}">
                <a16:creationId xmlns:a16="http://schemas.microsoft.com/office/drawing/2014/main" id="{5EC92953-DF26-038E-A526-F501DCC58CAD}"/>
              </a:ext>
            </a:extLst>
          </p:cNvPr>
          <p:cNvSpPr txBox="1">
            <a:spLocks noChangeArrowheads="1"/>
          </p:cNvSpPr>
          <p:nvPr/>
        </p:nvSpPr>
        <p:spPr bwMode="auto">
          <a:xfrm>
            <a:off x="571499" y="4379778"/>
            <a:ext cx="1354932" cy="592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feared</a:t>
            </a:r>
          </a:p>
        </p:txBody>
      </p:sp>
      <p:sp>
        <p:nvSpPr>
          <p:cNvPr id="3127" name="Rectangle 2">
            <a:extLst>
              <a:ext uri="{FF2B5EF4-FFF2-40B4-BE49-F238E27FC236}">
                <a16:creationId xmlns:a16="http://schemas.microsoft.com/office/drawing/2014/main" id="{A1B25599-A757-B5C7-4F69-E9157C0D0B6F}"/>
              </a:ext>
            </a:extLst>
          </p:cNvPr>
          <p:cNvSpPr txBox="1">
            <a:spLocks noChangeArrowheads="1"/>
          </p:cNvSpPr>
          <p:nvPr/>
        </p:nvSpPr>
        <p:spPr bwMode="auto">
          <a:xfrm>
            <a:off x="1635919" y="4367077"/>
            <a:ext cx="3520491" cy="614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continually every day</a:t>
            </a:r>
          </a:p>
        </p:txBody>
      </p:sp>
      <p:sp>
        <p:nvSpPr>
          <p:cNvPr id="3128" name="Rectangle 2">
            <a:extLst>
              <a:ext uri="{FF2B5EF4-FFF2-40B4-BE49-F238E27FC236}">
                <a16:creationId xmlns:a16="http://schemas.microsoft.com/office/drawing/2014/main" id="{A6661818-3625-8EAA-30A8-AE7FD86D0B52}"/>
              </a:ext>
            </a:extLst>
          </p:cNvPr>
          <p:cNvSpPr txBox="1">
            <a:spLocks noChangeArrowheads="1"/>
          </p:cNvSpPr>
          <p:nvPr/>
        </p:nvSpPr>
        <p:spPr bwMode="auto">
          <a:xfrm>
            <a:off x="4902199" y="4367078"/>
            <a:ext cx="3548627" cy="612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Because of the fury of</a:t>
            </a:r>
          </a:p>
        </p:txBody>
      </p:sp>
      <p:sp>
        <p:nvSpPr>
          <p:cNvPr id="3129" name="Rectangle 2">
            <a:extLst>
              <a:ext uri="{FF2B5EF4-FFF2-40B4-BE49-F238E27FC236}">
                <a16:creationId xmlns:a16="http://schemas.microsoft.com/office/drawing/2014/main" id="{27FF97CD-31C8-4260-B26A-C566DCDF682D}"/>
              </a:ext>
            </a:extLst>
          </p:cNvPr>
          <p:cNvSpPr txBox="1">
            <a:spLocks noChangeArrowheads="1"/>
          </p:cNvSpPr>
          <p:nvPr/>
        </p:nvSpPr>
        <p:spPr bwMode="auto">
          <a:xfrm>
            <a:off x="294480" y="4798878"/>
            <a:ext cx="4070351" cy="606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oppressor, When he</a:t>
            </a:r>
          </a:p>
        </p:txBody>
      </p:sp>
      <p:sp>
        <p:nvSpPr>
          <p:cNvPr id="3130" name="Rectangle 2">
            <a:extLst>
              <a:ext uri="{FF2B5EF4-FFF2-40B4-BE49-F238E27FC236}">
                <a16:creationId xmlns:a16="http://schemas.microsoft.com/office/drawing/2014/main" id="{90FC4966-6482-DEB8-D92E-712E0206D903}"/>
              </a:ext>
            </a:extLst>
          </p:cNvPr>
          <p:cNvSpPr txBox="1">
            <a:spLocks noChangeArrowheads="1"/>
          </p:cNvSpPr>
          <p:nvPr/>
        </p:nvSpPr>
        <p:spPr bwMode="auto">
          <a:xfrm>
            <a:off x="3987300" y="4816729"/>
            <a:ext cx="3870638" cy="5795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has prepared to destroy</a:t>
            </a:r>
          </a:p>
        </p:txBody>
      </p:sp>
      <p:sp>
        <p:nvSpPr>
          <p:cNvPr id="3131" name="Rectangle 2">
            <a:extLst>
              <a:ext uri="{FF2B5EF4-FFF2-40B4-BE49-F238E27FC236}">
                <a16:creationId xmlns:a16="http://schemas.microsoft.com/office/drawing/2014/main" id="{CEF7CB3B-759B-3952-8F08-8ABE4D443911}"/>
              </a:ext>
            </a:extLst>
          </p:cNvPr>
          <p:cNvSpPr txBox="1">
            <a:spLocks noChangeArrowheads="1"/>
          </p:cNvSpPr>
          <p:nvPr/>
        </p:nvSpPr>
        <p:spPr bwMode="auto">
          <a:xfrm>
            <a:off x="253999" y="5230678"/>
            <a:ext cx="2284414" cy="593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where is the</a:t>
            </a:r>
          </a:p>
        </p:txBody>
      </p:sp>
      <p:sp>
        <p:nvSpPr>
          <p:cNvPr id="3132" name="Rectangle 2">
            <a:extLst>
              <a:ext uri="{FF2B5EF4-FFF2-40B4-BE49-F238E27FC236}">
                <a16:creationId xmlns:a16="http://schemas.microsoft.com/office/drawing/2014/main" id="{2F602435-B8E1-5211-909C-F53981353E4A}"/>
              </a:ext>
            </a:extLst>
          </p:cNvPr>
          <p:cNvSpPr txBox="1">
            <a:spLocks noChangeArrowheads="1"/>
          </p:cNvSpPr>
          <p:nvPr/>
        </p:nvSpPr>
        <p:spPr bwMode="auto">
          <a:xfrm>
            <a:off x="2183607" y="5217978"/>
            <a:ext cx="1982204" cy="619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fury of the</a:t>
            </a:r>
          </a:p>
        </p:txBody>
      </p:sp>
      <p:sp>
        <p:nvSpPr>
          <p:cNvPr id="3133" name="Rectangle 2">
            <a:extLst>
              <a:ext uri="{FF2B5EF4-FFF2-40B4-BE49-F238E27FC236}">
                <a16:creationId xmlns:a16="http://schemas.microsoft.com/office/drawing/2014/main" id="{DA432014-D6BB-4489-51B5-9B26C1BB971D}"/>
              </a:ext>
            </a:extLst>
          </p:cNvPr>
          <p:cNvSpPr txBox="1">
            <a:spLocks noChangeArrowheads="1"/>
          </p:cNvSpPr>
          <p:nvPr/>
        </p:nvSpPr>
        <p:spPr bwMode="auto">
          <a:xfrm>
            <a:off x="3771901" y="5217978"/>
            <a:ext cx="2159210" cy="619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oppressor?</a:t>
            </a:r>
          </a:p>
        </p:txBody>
      </p:sp>
      <p:sp>
        <p:nvSpPr>
          <p:cNvPr id="3134" name="Rectangle 2">
            <a:extLst>
              <a:ext uri="{FF2B5EF4-FFF2-40B4-BE49-F238E27FC236}">
                <a16:creationId xmlns:a16="http://schemas.microsoft.com/office/drawing/2014/main" id="{F0F9B757-4C1B-FB4D-19BD-62060590995C}"/>
              </a:ext>
            </a:extLst>
          </p:cNvPr>
          <p:cNvSpPr txBox="1">
            <a:spLocks noChangeArrowheads="1"/>
          </p:cNvSpPr>
          <p:nvPr/>
        </p:nvSpPr>
        <p:spPr bwMode="auto">
          <a:xfrm>
            <a:off x="533399" y="3071678"/>
            <a:ext cx="2376949" cy="652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 of a man</a:t>
            </a:r>
          </a:p>
        </p:txBody>
      </p:sp>
      <p:sp>
        <p:nvSpPr>
          <p:cNvPr id="3135" name="Rectangle 2">
            <a:extLst>
              <a:ext uri="{FF2B5EF4-FFF2-40B4-BE49-F238E27FC236}">
                <a16:creationId xmlns:a16="http://schemas.microsoft.com/office/drawing/2014/main" id="{B513C778-3BE0-6C73-5CA2-67EF090D9D74}"/>
              </a:ext>
            </a:extLst>
          </p:cNvPr>
          <p:cNvSpPr txBox="1">
            <a:spLocks noChangeArrowheads="1"/>
          </p:cNvSpPr>
          <p:nvPr/>
        </p:nvSpPr>
        <p:spPr bwMode="auto">
          <a:xfrm>
            <a:off x="5270499" y="3071677"/>
            <a:ext cx="1727411" cy="6454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like grass</a:t>
            </a:r>
          </a:p>
        </p:txBody>
      </p:sp>
      <p:sp>
        <p:nvSpPr>
          <p:cNvPr id="3136" name="Rectangle 2">
            <a:extLst>
              <a:ext uri="{FF2B5EF4-FFF2-40B4-BE49-F238E27FC236}">
                <a16:creationId xmlns:a16="http://schemas.microsoft.com/office/drawing/2014/main" id="{0F6DC57D-E4E1-B1A8-9201-0028FC09870B}"/>
              </a:ext>
            </a:extLst>
          </p:cNvPr>
          <p:cNvSpPr txBox="1">
            <a:spLocks noChangeArrowheads="1"/>
          </p:cNvSpPr>
          <p:nvPr/>
        </p:nvSpPr>
        <p:spPr bwMode="auto">
          <a:xfrm>
            <a:off x="5612606" y="2662897"/>
            <a:ext cx="1366838" cy="606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will die</a:t>
            </a:r>
          </a:p>
        </p:txBody>
      </p:sp>
      <p:sp>
        <p:nvSpPr>
          <p:cNvPr id="3137" name="Rectangle 2">
            <a:extLst>
              <a:ext uri="{FF2B5EF4-FFF2-40B4-BE49-F238E27FC236}">
                <a16:creationId xmlns:a16="http://schemas.microsoft.com/office/drawing/2014/main" id="{26A2ED7D-3A1E-246C-97AF-018C74DBA943}"/>
              </a:ext>
            </a:extLst>
          </p:cNvPr>
          <p:cNvSpPr txBox="1">
            <a:spLocks noChangeArrowheads="1"/>
          </p:cNvSpPr>
          <p:nvPr/>
        </p:nvSpPr>
        <p:spPr bwMode="auto">
          <a:xfrm>
            <a:off x="7492999" y="3094703"/>
            <a:ext cx="1048775" cy="5938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a:t>
            </a:r>
          </a:p>
        </p:txBody>
      </p:sp>
      <p:sp>
        <p:nvSpPr>
          <p:cNvPr id="3138" name="Rectangle 2">
            <a:extLst>
              <a:ext uri="{FF2B5EF4-FFF2-40B4-BE49-F238E27FC236}">
                <a16:creationId xmlns:a16="http://schemas.microsoft.com/office/drawing/2014/main" id="{AFEAE866-E584-1AC7-1127-35AAF5E3CC64}"/>
              </a:ext>
            </a:extLst>
          </p:cNvPr>
          <p:cNvSpPr txBox="1">
            <a:spLocks noChangeArrowheads="1"/>
          </p:cNvSpPr>
          <p:nvPr/>
        </p:nvSpPr>
        <p:spPr bwMode="auto">
          <a:xfrm>
            <a:off x="482599" y="3527322"/>
            <a:ext cx="1869769" cy="596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forget the</a:t>
            </a:r>
          </a:p>
        </p:txBody>
      </p:sp>
      <p:sp>
        <p:nvSpPr>
          <p:cNvPr id="3139" name="Rectangle 2">
            <a:extLst>
              <a:ext uri="{FF2B5EF4-FFF2-40B4-BE49-F238E27FC236}">
                <a16:creationId xmlns:a16="http://schemas.microsoft.com/office/drawing/2014/main" id="{D72602AD-8BB2-1455-2363-E5D49A54A66C}"/>
              </a:ext>
            </a:extLst>
          </p:cNvPr>
          <p:cNvSpPr txBox="1">
            <a:spLocks noChangeArrowheads="1"/>
          </p:cNvSpPr>
          <p:nvPr/>
        </p:nvSpPr>
        <p:spPr bwMode="auto">
          <a:xfrm>
            <a:off x="2026444" y="3512574"/>
            <a:ext cx="3039627" cy="6141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LORD your Maker</a:t>
            </a:r>
          </a:p>
        </p:txBody>
      </p:sp>
      <p:sp>
        <p:nvSpPr>
          <p:cNvPr id="3140" name="Rectangle 2">
            <a:extLst>
              <a:ext uri="{FF2B5EF4-FFF2-40B4-BE49-F238E27FC236}">
                <a16:creationId xmlns:a16="http://schemas.microsoft.com/office/drawing/2014/main" id="{05F2A273-C01F-9B8D-5D99-A754824516B7}"/>
              </a:ext>
            </a:extLst>
          </p:cNvPr>
          <p:cNvSpPr txBox="1">
            <a:spLocks noChangeArrowheads="1"/>
          </p:cNvSpPr>
          <p:nvPr/>
        </p:nvSpPr>
        <p:spPr bwMode="auto">
          <a:xfrm rot="591222">
            <a:off x="3913777" y="4013028"/>
            <a:ext cx="588937" cy="7616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000" b="1" dirty="0">
                <a:ln w="17780" cmpd="sng">
                  <a:solidFill>
                    <a:srgbClr val="FFFFFF"/>
                  </a:solidFill>
                  <a:prstDash val="solid"/>
                  <a:miter lim="800000"/>
                </a:ln>
                <a:solidFill>
                  <a:schemeClr val="bg1">
                    <a:lumMod val="50000"/>
                  </a:schemeClr>
                </a:solidFill>
                <a:effectLst>
                  <a:glow rad="38100">
                    <a:srgbClr val="000000"/>
                  </a:glow>
                  <a:outerShdw blurRad="50800" algn="tl" rotWithShape="0">
                    <a:srgbClr val="000000"/>
                  </a:outerShdw>
                </a:effectLst>
                <a:latin typeface="Calibri" panose="020F0502020204030204" pitchFamily="34" charset="0"/>
              </a:rPr>
              <a:t>↗</a:t>
            </a:r>
            <a:endParaRPr lang="en-US" altLang="en-US" sz="3000" b="1" i="1" kern="0" dirty="0">
              <a:ln w="17780" cmpd="sng">
                <a:solidFill>
                  <a:srgbClr val="FFFFFF"/>
                </a:solidFill>
                <a:prstDash val="solid"/>
                <a:miter lim="800000"/>
              </a:ln>
              <a:solidFill>
                <a:schemeClr val="bg1">
                  <a:lumMod val="50000"/>
                </a:schemeClr>
              </a:solidFill>
              <a:effectLst>
                <a:glow rad="38100">
                  <a:srgbClr val="000000"/>
                </a:glow>
                <a:outerShdw blurRad="50800" algn="tl" rotWithShape="0">
                  <a:srgbClr val="000000"/>
                </a:outerShdw>
              </a:effectLst>
              <a:latin typeface="Calibri" panose="020F0502020204030204" pitchFamily="34" charset="0"/>
            </a:endParaRPr>
          </a:p>
        </p:txBody>
      </p:sp>
      <p:sp>
        <p:nvSpPr>
          <p:cNvPr id="3141" name="Rectangle 2">
            <a:extLst>
              <a:ext uri="{FF2B5EF4-FFF2-40B4-BE49-F238E27FC236}">
                <a16:creationId xmlns:a16="http://schemas.microsoft.com/office/drawing/2014/main" id="{4E6865C5-3169-C13E-865A-C0AF19FEA110}"/>
              </a:ext>
            </a:extLst>
          </p:cNvPr>
          <p:cNvSpPr txBox="1">
            <a:spLocks noChangeArrowheads="1"/>
          </p:cNvSpPr>
          <p:nvPr/>
        </p:nvSpPr>
        <p:spPr bwMode="auto">
          <a:xfrm rot="20183797">
            <a:off x="6957028" y="3859498"/>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3142" name="Multiply 42">
            <a:extLst>
              <a:ext uri="{FF2B5EF4-FFF2-40B4-BE49-F238E27FC236}">
                <a16:creationId xmlns:a16="http://schemas.microsoft.com/office/drawing/2014/main" id="{AE130E41-BEA3-33CC-4100-0B241E57AC0A}"/>
              </a:ext>
            </a:extLst>
          </p:cNvPr>
          <p:cNvSpPr/>
          <p:nvPr/>
        </p:nvSpPr>
        <p:spPr>
          <a:xfrm>
            <a:off x="745238" y="2517589"/>
            <a:ext cx="2598037" cy="2240148"/>
          </a:xfrm>
          <a:prstGeom prst="mathMultiply">
            <a:avLst>
              <a:gd name="adj1" fmla="val 6668"/>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143" name="Rectangle 9">
            <a:extLst>
              <a:ext uri="{FF2B5EF4-FFF2-40B4-BE49-F238E27FC236}">
                <a16:creationId xmlns:a16="http://schemas.microsoft.com/office/drawing/2014/main" id="{445E7F19-B1A5-BC6D-7439-009C08B16341}"/>
              </a:ext>
            </a:extLst>
          </p:cNvPr>
          <p:cNvSpPr>
            <a:spLocks noChangeArrowheads="1"/>
          </p:cNvSpPr>
          <p:nvPr/>
        </p:nvSpPr>
        <p:spPr bwMode="auto">
          <a:xfrm>
            <a:off x="5379244" y="5011996"/>
            <a:ext cx="3028950" cy="557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 your Maker</a:t>
            </a:r>
            <a:endParaRPr kumimoji="0" lang="en-US" sz="28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3144" name="Rectangle 2">
            <a:extLst>
              <a:ext uri="{FF2B5EF4-FFF2-40B4-BE49-F238E27FC236}">
                <a16:creationId xmlns:a16="http://schemas.microsoft.com/office/drawing/2014/main" id="{68AD5E68-FC6C-19B1-DD67-72EF79243670}"/>
              </a:ext>
            </a:extLst>
          </p:cNvPr>
          <p:cNvSpPr txBox="1">
            <a:spLocks noChangeArrowheads="1"/>
          </p:cNvSpPr>
          <p:nvPr/>
        </p:nvSpPr>
        <p:spPr bwMode="auto">
          <a:xfrm rot="1103837">
            <a:off x="6201959" y="253872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0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30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pic>
        <p:nvPicPr>
          <p:cNvPr id="3147" name="Graphic 3146" descr="Arrow Slight curve">
            <a:extLst>
              <a:ext uri="{FF2B5EF4-FFF2-40B4-BE49-F238E27FC236}">
                <a16:creationId xmlns:a16="http://schemas.microsoft.com/office/drawing/2014/main" id="{632EB7F9-AB23-47EE-9417-27BCA91B977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24325">
            <a:off x="2780255" y="1038732"/>
            <a:ext cx="752132" cy="752132"/>
          </a:xfrm>
          <a:prstGeom prst="rect">
            <a:avLst/>
          </a:prstGeom>
          <a:scene3d>
            <a:camera prst="orthographicFront"/>
            <a:lightRig rig="glow" dir="t"/>
          </a:scene3d>
          <a:sp3d prstMaterial="plastic">
            <a:bevelT w="254000" h="254000"/>
          </a:sp3d>
        </p:spPr>
      </p:pic>
      <p:sp>
        <p:nvSpPr>
          <p:cNvPr id="3145" name="TopLine">
            <a:extLst>
              <a:ext uri="{FF2B5EF4-FFF2-40B4-BE49-F238E27FC236}">
                <a16:creationId xmlns:a16="http://schemas.microsoft.com/office/drawing/2014/main" id="{95C7B5F1-AB2D-E4F5-F55D-AAA4492782D0}"/>
              </a:ext>
            </a:extLst>
          </p:cNvPr>
          <p:cNvSpPr txBox="1">
            <a:spLocks noChangeArrowheads="1"/>
          </p:cNvSpPr>
          <p:nvPr/>
        </p:nvSpPr>
        <p:spPr bwMode="auto">
          <a:xfrm>
            <a:off x="492571" y="2447134"/>
            <a:ext cx="8210104" cy="11723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algn="l" eaLnBrk="1" hangingPunct="1"/>
            <a:r>
              <a:rPr lang="en-US" altLang="en-US" sz="38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They profess to know God, but in works</a:t>
            </a:r>
          </a:p>
          <a:p>
            <a:pPr lvl="0" algn="l" eaLnBrk="1" hangingPunct="1"/>
            <a:r>
              <a:rPr lang="en-US" altLang="en-US" sz="38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     they deny Him</a:t>
            </a:r>
            <a:endPar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ndParaRPr>
          </a:p>
        </p:txBody>
      </p:sp>
      <p:sp>
        <p:nvSpPr>
          <p:cNvPr id="3146" name="MainMiddleTop">
            <a:extLst>
              <a:ext uri="{FF2B5EF4-FFF2-40B4-BE49-F238E27FC236}">
                <a16:creationId xmlns:a16="http://schemas.microsoft.com/office/drawing/2014/main" id="{5BDBB7B2-96BA-E445-7BBC-AE34732249E1}"/>
              </a:ext>
            </a:extLst>
          </p:cNvPr>
          <p:cNvSpPr txBox="1">
            <a:spLocks noChangeArrowheads="1"/>
          </p:cNvSpPr>
          <p:nvPr/>
        </p:nvSpPr>
        <p:spPr bwMode="auto">
          <a:xfrm>
            <a:off x="466725" y="2451100"/>
            <a:ext cx="8210550" cy="2324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r>
              <a:rPr lang="en-US" altLang="en-US" sz="3800"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They profess to know God, but in works they deny Him, being abominable, disobedient, and disqualified for       every good work. </a:t>
            </a: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lang="en-US" altLang="en-US" sz="3200" b="1" i="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Titus 1:16</a:t>
            </a:r>
            <a:endPar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48" name="Title 1">
            <a:extLst>
              <a:ext uri="{FF2B5EF4-FFF2-40B4-BE49-F238E27FC236}">
                <a16:creationId xmlns:a16="http://schemas.microsoft.com/office/drawing/2014/main" id="{B4F65925-509D-2664-224A-3C74BEC63FA2}"/>
              </a:ext>
            </a:extLst>
          </p:cNvPr>
          <p:cNvSpPr txBox="1">
            <a:spLocks/>
          </p:cNvSpPr>
          <p:nvPr/>
        </p:nvSpPr>
        <p:spPr>
          <a:xfrm>
            <a:off x="6644139" y="2433771"/>
            <a:ext cx="20999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2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149" name="FinalTop">
            <a:extLst>
              <a:ext uri="{FF2B5EF4-FFF2-40B4-BE49-F238E27FC236}">
                <a16:creationId xmlns:a16="http://schemas.microsoft.com/office/drawing/2014/main" id="{F8E4ECFF-C408-AE86-7D22-ADBE918D63A2}"/>
              </a:ext>
            </a:extLst>
          </p:cNvPr>
          <p:cNvSpPr txBox="1">
            <a:spLocks noChangeArrowheads="1"/>
          </p:cNvSpPr>
          <p:nvPr/>
        </p:nvSpPr>
        <p:spPr bwMode="auto">
          <a:xfrm>
            <a:off x="463639" y="2458386"/>
            <a:ext cx="8213636" cy="2304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r>
              <a:rPr lang="en-US" altLang="en-US" sz="3800" b="1" kern="0" dirty="0">
                <a:ln w="17780" cmpd="sng">
                  <a:solidFill>
                    <a:srgbClr val="FFFFFF"/>
                  </a:solidFill>
                  <a:prstDash val="solid"/>
                  <a:miter lim="800000"/>
                </a:ln>
                <a:solidFill>
                  <a:schemeClr val="bg1">
                    <a:lumMod val="50000"/>
                  </a:schemeClr>
                </a:solidFill>
                <a:effectLst>
                  <a:glow rad="101600">
                    <a:srgbClr val="000000"/>
                  </a:glow>
                  <a:outerShdw blurRad="50800" algn="tl" rotWithShape="0">
                    <a:srgbClr val="000000"/>
                  </a:outerShdw>
                </a:effectLst>
                <a:latin typeface="Calibri" panose="020F0502020204030204" pitchFamily="34" charset="0"/>
              </a:rPr>
              <a:t>They profess to know God, but in works</a:t>
            </a:r>
          </a:p>
          <a:p>
            <a:pPr lvl="0" algn="l" eaLnBrk="1" hangingPunct="1"/>
            <a:r>
              <a:rPr lang="en-US" altLang="en-US" sz="3800" b="1" kern="0" dirty="0">
                <a:ln w="17780" cmpd="sng">
                  <a:solidFill>
                    <a:srgbClr val="FFFFFF"/>
                  </a:solidFill>
                  <a:prstDash val="solid"/>
                  <a:miter lim="800000"/>
                </a:ln>
                <a:solidFill>
                  <a:schemeClr val="bg1">
                    <a:lumMod val="50000"/>
                  </a:schemeClr>
                </a:solidFill>
                <a:effectLst>
                  <a:glow rad="101600">
                    <a:srgbClr val="000000"/>
                  </a:glow>
                  <a:outerShdw blurRad="50800" algn="tl" rotWithShape="0">
                    <a:srgbClr val="000000"/>
                  </a:outerShdw>
                </a:effectLst>
                <a:latin typeface="Calibri" panose="020F0502020204030204" pitchFamily="34" charset="0"/>
              </a:rPr>
              <a:t>    </a:t>
            </a:r>
            <a:r>
              <a:rPr lang="en-US" altLang="en-US" sz="2400" b="1" kern="0" dirty="0">
                <a:ln w="17780" cmpd="sng">
                  <a:solidFill>
                    <a:srgbClr val="FFFFFF"/>
                  </a:solidFill>
                  <a:prstDash val="solid"/>
                  <a:miter lim="800000"/>
                </a:ln>
                <a:solidFill>
                  <a:schemeClr val="bg1">
                    <a:lumMod val="50000"/>
                  </a:schemeClr>
                </a:solidFill>
                <a:effectLst>
                  <a:glow rad="101600">
                    <a:srgbClr val="000000"/>
                  </a:glow>
                  <a:outerShdw blurRad="50800" algn="tl" rotWithShape="0">
                    <a:srgbClr val="000000"/>
                  </a:outerShdw>
                </a:effectLst>
                <a:latin typeface="Calibri" panose="020F0502020204030204" pitchFamily="34" charset="0"/>
              </a:rPr>
              <a:t> </a:t>
            </a:r>
            <a:r>
              <a:rPr lang="en-US" altLang="en-US" sz="2300" b="1" kern="0" dirty="0">
                <a:ln w="17780" cmpd="sng">
                  <a:solidFill>
                    <a:srgbClr val="FFFFFF"/>
                  </a:solidFill>
                  <a:prstDash val="solid"/>
                  <a:miter lim="800000"/>
                </a:ln>
                <a:solidFill>
                  <a:schemeClr val="bg1">
                    <a:lumMod val="50000"/>
                  </a:schemeClr>
                </a:solidFill>
                <a:effectLst>
                  <a:glow rad="101600">
                    <a:srgbClr val="000000"/>
                  </a:glow>
                  <a:outerShdw blurRad="50800" algn="tl" rotWithShape="0">
                    <a:srgbClr val="000000"/>
                  </a:outerShdw>
                </a:effectLst>
                <a:latin typeface="Calibri" panose="020F0502020204030204" pitchFamily="34" charset="0"/>
              </a:rPr>
              <a:t> </a:t>
            </a:r>
            <a:r>
              <a:rPr lang="en-US" altLang="en-US" sz="3800" b="1" kern="0" dirty="0">
                <a:ln w="17780" cmpd="sng">
                  <a:solidFill>
                    <a:srgbClr val="FFFFFF"/>
                  </a:solidFill>
                  <a:prstDash val="solid"/>
                  <a:miter lim="800000"/>
                </a:ln>
                <a:solidFill>
                  <a:schemeClr val="bg1">
                    <a:lumMod val="50000"/>
                  </a:schemeClr>
                </a:solidFill>
                <a:effectLst>
                  <a:glow rad="101600">
                    <a:srgbClr val="000000"/>
                  </a:glow>
                  <a:outerShdw blurRad="50800" algn="tl" rotWithShape="0">
                    <a:srgbClr val="000000"/>
                  </a:outerShdw>
                </a:effectLst>
                <a:latin typeface="Calibri" panose="020F0502020204030204" pitchFamily="34" charset="0"/>
              </a:rPr>
              <a:t>they deny Him: </a:t>
            </a:r>
            <a:r>
              <a:rPr lang="en-US" altLang="en-US" sz="38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a:t>
            </a:r>
            <a:r>
              <a:rPr lang="en-US" altLang="en-US" sz="20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a:t>
            </a:r>
            <a:r>
              <a:rPr lang="en-US" altLang="en-US" sz="38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abominable</a:t>
            </a:r>
          </a:p>
          <a:p>
            <a:pPr lvl="0" eaLnBrk="1" hangingPunct="1"/>
            <a:r>
              <a:rPr lang="en-US" altLang="en-US" sz="38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 disobedient</a:t>
            </a:r>
          </a:p>
          <a:p>
            <a:pPr lvl="0" eaLnBrk="1" hangingPunct="1"/>
            <a:r>
              <a:rPr lang="en-US" altLang="en-US" sz="38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				● disqualified</a:t>
            </a:r>
            <a:endParaRPr kumimoji="0" lang="en-US" altLang="en-US" sz="40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ndParaRPr>
          </a:p>
        </p:txBody>
      </p:sp>
      <p:sp>
        <p:nvSpPr>
          <p:cNvPr id="3150" name="in works">
            <a:extLst>
              <a:ext uri="{FF2B5EF4-FFF2-40B4-BE49-F238E27FC236}">
                <a16:creationId xmlns:a16="http://schemas.microsoft.com/office/drawing/2014/main" id="{B379D119-7A6D-9998-D140-D3357892DA84}"/>
              </a:ext>
            </a:extLst>
          </p:cNvPr>
          <p:cNvSpPr txBox="1">
            <a:spLocks noChangeArrowheads="1"/>
          </p:cNvSpPr>
          <p:nvPr/>
        </p:nvSpPr>
        <p:spPr bwMode="auto">
          <a:xfrm>
            <a:off x="6752414" y="2436176"/>
            <a:ext cx="1914363" cy="61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works</a:t>
            </a:r>
            <a:endParaRPr kumimoji="0" lang="en-US" altLang="en-US" sz="38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51" name="in">
            <a:extLst>
              <a:ext uri="{FF2B5EF4-FFF2-40B4-BE49-F238E27FC236}">
                <a16:creationId xmlns:a16="http://schemas.microsoft.com/office/drawing/2014/main" id="{57AB91C0-40A0-32D8-E637-1EACB0C70B65}"/>
              </a:ext>
            </a:extLst>
          </p:cNvPr>
          <p:cNvSpPr>
            <a:spLocks noChangeArrowheads="1"/>
          </p:cNvSpPr>
          <p:nvPr/>
        </p:nvSpPr>
        <p:spPr bwMode="auto">
          <a:xfrm>
            <a:off x="6717651" y="2385142"/>
            <a:ext cx="654282"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3152" name="disqualified">
            <a:extLst>
              <a:ext uri="{FF2B5EF4-FFF2-40B4-BE49-F238E27FC236}">
                <a16:creationId xmlns:a16="http://schemas.microsoft.com/office/drawing/2014/main" id="{60D53E95-99A6-EFB0-F134-11DFBC89379B}"/>
              </a:ext>
            </a:extLst>
          </p:cNvPr>
          <p:cNvSpPr txBox="1">
            <a:spLocks noChangeArrowheads="1"/>
          </p:cNvSpPr>
          <p:nvPr/>
        </p:nvSpPr>
        <p:spPr bwMode="auto">
          <a:xfrm>
            <a:off x="4610099" y="3533963"/>
            <a:ext cx="2712828" cy="742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disqualified</a:t>
            </a:r>
          </a:p>
        </p:txBody>
      </p:sp>
      <p:sp>
        <p:nvSpPr>
          <p:cNvPr id="3153" name="abominable">
            <a:extLst>
              <a:ext uri="{FF2B5EF4-FFF2-40B4-BE49-F238E27FC236}">
                <a16:creationId xmlns:a16="http://schemas.microsoft.com/office/drawing/2014/main" id="{B22D5AD6-B456-6CE8-234C-5521E4A34008}"/>
              </a:ext>
            </a:extLst>
          </p:cNvPr>
          <p:cNvSpPr txBox="1">
            <a:spLocks noChangeArrowheads="1"/>
          </p:cNvSpPr>
          <p:nvPr/>
        </p:nvSpPr>
        <p:spPr bwMode="auto">
          <a:xfrm>
            <a:off x="5280280" y="2939962"/>
            <a:ext cx="2835985" cy="7640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abominable</a:t>
            </a:r>
          </a:p>
        </p:txBody>
      </p:sp>
      <p:sp>
        <p:nvSpPr>
          <p:cNvPr id="3154" name="disobedient">
            <a:extLst>
              <a:ext uri="{FF2B5EF4-FFF2-40B4-BE49-F238E27FC236}">
                <a16:creationId xmlns:a16="http://schemas.microsoft.com/office/drawing/2014/main" id="{F12B44CC-22BD-AA5D-2DCD-B73430BA187B}"/>
              </a:ext>
            </a:extLst>
          </p:cNvPr>
          <p:cNvSpPr txBox="1">
            <a:spLocks noChangeArrowheads="1"/>
          </p:cNvSpPr>
          <p:nvPr/>
        </p:nvSpPr>
        <p:spPr bwMode="auto">
          <a:xfrm>
            <a:off x="1138237" y="3526235"/>
            <a:ext cx="2744035" cy="7552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disobedient</a:t>
            </a:r>
          </a:p>
        </p:txBody>
      </p:sp>
      <p:sp>
        <p:nvSpPr>
          <p:cNvPr id="3155" name="Title 1">
            <a:extLst>
              <a:ext uri="{FF2B5EF4-FFF2-40B4-BE49-F238E27FC236}">
                <a16:creationId xmlns:a16="http://schemas.microsoft.com/office/drawing/2014/main" id="{21155D94-02E9-440B-5CE5-2F5BBDF75469}"/>
              </a:ext>
            </a:extLst>
          </p:cNvPr>
          <p:cNvSpPr txBox="1">
            <a:spLocks/>
          </p:cNvSpPr>
          <p:nvPr/>
        </p:nvSpPr>
        <p:spPr>
          <a:xfrm>
            <a:off x="5058332" y="3086800"/>
            <a:ext cx="316302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156" name="Title 1">
            <a:extLst>
              <a:ext uri="{FF2B5EF4-FFF2-40B4-BE49-F238E27FC236}">
                <a16:creationId xmlns:a16="http://schemas.microsoft.com/office/drawing/2014/main" id="{0897D5CE-0FF2-16FA-AABF-66961FB72C0D}"/>
              </a:ext>
            </a:extLst>
          </p:cNvPr>
          <p:cNvSpPr txBox="1">
            <a:spLocks/>
          </p:cNvSpPr>
          <p:nvPr/>
        </p:nvSpPr>
        <p:spPr>
          <a:xfrm>
            <a:off x="4356705" y="2510665"/>
            <a:ext cx="316302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157" name="MainMiddleBullets">
            <a:extLst>
              <a:ext uri="{FF2B5EF4-FFF2-40B4-BE49-F238E27FC236}">
                <a16:creationId xmlns:a16="http://schemas.microsoft.com/office/drawing/2014/main" id="{D41769C7-AD7C-97DA-F303-1A0CF4759F54}"/>
              </a:ext>
            </a:extLst>
          </p:cNvPr>
          <p:cNvSpPr txBox="1">
            <a:spLocks noChangeArrowheads="1"/>
          </p:cNvSpPr>
          <p:nvPr/>
        </p:nvSpPr>
        <p:spPr bwMode="auto">
          <a:xfrm>
            <a:off x="1741394" y="3635561"/>
            <a:ext cx="4704617" cy="1857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sz="38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8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strengthen you</a:t>
            </a:r>
          </a:p>
          <a:p>
            <a:pPr algn="l" eaLnBrk="1" hangingPunct="1"/>
            <a:r>
              <a:rPr lang="en-US" altLang="en-US" sz="38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 help you</a:t>
            </a:r>
          </a:p>
          <a:p>
            <a:pPr algn="l" eaLnBrk="1" hangingPunct="1"/>
            <a:r>
              <a:rPr lang="en-US" altLang="en-US" sz="38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 uphold you </a:t>
            </a:r>
            <a:endParaRPr lang="en-US" altLang="en-US" sz="4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endParaRPr>
          </a:p>
        </p:txBody>
      </p:sp>
      <p:sp>
        <p:nvSpPr>
          <p:cNvPr id="3158" name="MainMiddle">
            <a:extLst>
              <a:ext uri="{FF2B5EF4-FFF2-40B4-BE49-F238E27FC236}">
                <a16:creationId xmlns:a16="http://schemas.microsoft.com/office/drawing/2014/main" id="{D48CDDF2-EA40-1C25-AD09-BE4DC60DC64F}"/>
              </a:ext>
            </a:extLst>
          </p:cNvPr>
          <p:cNvSpPr txBox="1">
            <a:spLocks noChangeArrowheads="1"/>
          </p:cNvSpPr>
          <p:nvPr/>
        </p:nvSpPr>
        <p:spPr bwMode="auto">
          <a:xfrm>
            <a:off x="374650" y="2451100"/>
            <a:ext cx="8394700" cy="3060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"Fear not, for I am with you;                   Be not dismayed, for I am your God.         I will strengthen you, Yes, I will help you,   I will uphold you with My righteous  right hand."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Isaiah 41:10</a:t>
            </a:r>
            <a:endParaRPr lang="en-US" altLang="en-US" sz="4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pic>
        <p:nvPicPr>
          <p:cNvPr id="3175" name="PictureFade">
            <a:extLst>
              <a:ext uri="{FF2B5EF4-FFF2-40B4-BE49-F238E27FC236}">
                <a16:creationId xmlns:a16="http://schemas.microsoft.com/office/drawing/2014/main" id="{A6163184-6FF2-EFA2-6E70-D07746FA8631}"/>
              </a:ext>
            </a:extLst>
          </p:cNvPr>
          <p:cNvPicPr>
            <a:picLocks noChangeAspect="1"/>
          </p:cNvPicPr>
          <p:nvPr/>
        </p:nvPicPr>
        <p:blipFill>
          <a:blip r:embed="rId6">
            <a:extLst>
              <a:ext uri="{BEBA8EAE-BF5A-486C-A8C5-ECC9F3942E4B}">
                <a14:imgProps xmlns:a14="http://schemas.microsoft.com/office/drawing/2010/main">
                  <a14:imgLayer r:embed="rId7">
                    <a14:imgEffect>
                      <a14:artisticBlur/>
                    </a14:imgEffect>
                    <a14:imgEffect>
                      <a14:sharpenSoften amount="-100000"/>
                    </a14:imgEffect>
                  </a14:imgLayer>
                </a14:imgProps>
              </a:ext>
            </a:extLst>
          </a:blip>
          <a:stretch>
            <a:fillRect/>
          </a:stretch>
        </p:blipFill>
        <p:spPr>
          <a:xfrm>
            <a:off x="0" y="0"/>
            <a:ext cx="9144000" cy="6857999"/>
          </a:xfrm>
          <a:prstGeom prst="rect">
            <a:avLst/>
          </a:prstGeom>
        </p:spPr>
      </p:pic>
      <p:sp>
        <p:nvSpPr>
          <p:cNvPr id="3173" name="Rectangle 2">
            <a:extLst>
              <a:ext uri="{FF2B5EF4-FFF2-40B4-BE49-F238E27FC236}">
                <a16:creationId xmlns:a16="http://schemas.microsoft.com/office/drawing/2014/main" id="{A306C7D3-9670-C74C-E1C3-F6420547E054}"/>
              </a:ext>
            </a:extLst>
          </p:cNvPr>
          <p:cNvSpPr txBox="1">
            <a:spLocks noChangeArrowheads="1"/>
          </p:cNvSpPr>
          <p:nvPr/>
        </p:nvSpPr>
        <p:spPr bwMode="auto">
          <a:xfrm>
            <a:off x="4874419" y="3553315"/>
            <a:ext cx="3660551" cy="535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stretched out the</a:t>
            </a:r>
            <a:endParaRPr kumimoji="0" lang="en-US" altLang="en-US" sz="2800" b="1" i="1"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74" name="Rectangle 2">
            <a:extLst>
              <a:ext uri="{FF2B5EF4-FFF2-40B4-BE49-F238E27FC236}">
                <a16:creationId xmlns:a16="http://schemas.microsoft.com/office/drawing/2014/main" id="{0C04E8A2-0120-DCAC-EF0B-10E31638505A}"/>
              </a:ext>
            </a:extLst>
          </p:cNvPr>
          <p:cNvSpPr txBox="1">
            <a:spLocks noChangeArrowheads="1"/>
          </p:cNvSpPr>
          <p:nvPr/>
        </p:nvSpPr>
        <p:spPr bwMode="auto">
          <a:xfrm>
            <a:off x="130969" y="3978317"/>
            <a:ext cx="7257080" cy="543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heavens And laid the foundations of the earth</a:t>
            </a:r>
            <a:endParaRPr kumimoji="0" lang="en-US" altLang="en-US" sz="2800" b="1" i="1"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59" name="MainMiddleTopPart">
            <a:extLst>
              <a:ext uri="{FF2B5EF4-FFF2-40B4-BE49-F238E27FC236}">
                <a16:creationId xmlns:a16="http://schemas.microsoft.com/office/drawing/2014/main" id="{FDFEF37F-EDC4-9B42-9C67-FEE8F4DD08E6}"/>
              </a:ext>
            </a:extLst>
          </p:cNvPr>
          <p:cNvSpPr txBox="1">
            <a:spLocks noChangeArrowheads="1"/>
          </p:cNvSpPr>
          <p:nvPr/>
        </p:nvSpPr>
        <p:spPr bwMode="auto">
          <a:xfrm>
            <a:off x="258446" y="2373443"/>
            <a:ext cx="8632020" cy="1479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8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"Fear not, for I am with you;  </a:t>
            </a:r>
          </a:p>
          <a:p>
            <a:pPr eaLnBrk="1" hangingPunct="1"/>
            <a:r>
              <a:rPr lang="en-US" altLang="en-US" sz="38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Be not dismayed, for I am your God.         </a:t>
            </a:r>
            <a:endParaRPr lang="en-US" altLang="en-US" sz="4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3160" name="Rectangle 2">
            <a:extLst>
              <a:ext uri="{FF2B5EF4-FFF2-40B4-BE49-F238E27FC236}">
                <a16:creationId xmlns:a16="http://schemas.microsoft.com/office/drawing/2014/main" id="{F0480CF6-1B5B-9FE4-4FE9-C8FABC82EBC5}"/>
              </a:ext>
            </a:extLst>
          </p:cNvPr>
          <p:cNvSpPr txBox="1">
            <a:spLocks noChangeArrowheads="1"/>
          </p:cNvSpPr>
          <p:nvPr/>
        </p:nvSpPr>
        <p:spPr bwMode="auto">
          <a:xfrm>
            <a:off x="4312160" y="2431178"/>
            <a:ext cx="3202387" cy="78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 with you</a:t>
            </a:r>
            <a:endParaRPr kumimoji="0" lang="en-US" altLang="en-US" sz="38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61" name="Rectangle 2">
            <a:extLst>
              <a:ext uri="{FF2B5EF4-FFF2-40B4-BE49-F238E27FC236}">
                <a16:creationId xmlns:a16="http://schemas.microsoft.com/office/drawing/2014/main" id="{4019A5A2-C273-5266-6901-1686D9FF8682}"/>
              </a:ext>
            </a:extLst>
          </p:cNvPr>
          <p:cNvSpPr txBox="1">
            <a:spLocks noChangeArrowheads="1"/>
          </p:cNvSpPr>
          <p:nvPr/>
        </p:nvSpPr>
        <p:spPr bwMode="auto">
          <a:xfrm>
            <a:off x="5003921" y="3033555"/>
            <a:ext cx="3289300" cy="744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 your God</a:t>
            </a:r>
            <a:endParaRPr kumimoji="0" lang="en-US" altLang="en-US" sz="38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162" name="strengthen you">
            <a:extLst>
              <a:ext uri="{FF2B5EF4-FFF2-40B4-BE49-F238E27FC236}">
                <a16:creationId xmlns:a16="http://schemas.microsoft.com/office/drawing/2014/main" id="{E283F2C2-7F39-414C-AB30-34579BF2AD6A}"/>
              </a:ext>
            </a:extLst>
          </p:cNvPr>
          <p:cNvSpPr txBox="1">
            <a:spLocks noChangeArrowheads="1"/>
          </p:cNvSpPr>
          <p:nvPr/>
        </p:nvSpPr>
        <p:spPr bwMode="auto">
          <a:xfrm>
            <a:off x="1295399" y="3583745"/>
            <a:ext cx="3540920" cy="790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strengthen you</a:t>
            </a:r>
          </a:p>
        </p:txBody>
      </p:sp>
      <p:sp>
        <p:nvSpPr>
          <p:cNvPr id="3163" name="help you">
            <a:extLst>
              <a:ext uri="{FF2B5EF4-FFF2-40B4-BE49-F238E27FC236}">
                <a16:creationId xmlns:a16="http://schemas.microsoft.com/office/drawing/2014/main" id="{8C845947-59D1-9E2E-32DD-7A7C2DCE7D2A}"/>
              </a:ext>
            </a:extLst>
          </p:cNvPr>
          <p:cNvSpPr txBox="1">
            <a:spLocks noChangeArrowheads="1"/>
          </p:cNvSpPr>
          <p:nvPr/>
        </p:nvSpPr>
        <p:spPr bwMode="auto">
          <a:xfrm>
            <a:off x="6591301" y="3598826"/>
            <a:ext cx="2161362" cy="7612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help you</a:t>
            </a:r>
          </a:p>
        </p:txBody>
      </p:sp>
      <p:sp>
        <p:nvSpPr>
          <p:cNvPr id="3164" name="uphold you">
            <a:extLst>
              <a:ext uri="{FF2B5EF4-FFF2-40B4-BE49-F238E27FC236}">
                <a16:creationId xmlns:a16="http://schemas.microsoft.com/office/drawing/2014/main" id="{2AB4DA47-AEE6-55E7-3B3D-314D1D8F3C81}"/>
              </a:ext>
            </a:extLst>
          </p:cNvPr>
          <p:cNvSpPr txBox="1">
            <a:spLocks noChangeArrowheads="1"/>
          </p:cNvSpPr>
          <p:nvPr/>
        </p:nvSpPr>
        <p:spPr bwMode="auto">
          <a:xfrm>
            <a:off x="1943099" y="4157626"/>
            <a:ext cx="2542363" cy="8048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uphold you</a:t>
            </a:r>
          </a:p>
        </p:txBody>
      </p:sp>
      <p:sp>
        <p:nvSpPr>
          <p:cNvPr id="3165" name="Rectangle 2">
            <a:extLst>
              <a:ext uri="{FF2B5EF4-FFF2-40B4-BE49-F238E27FC236}">
                <a16:creationId xmlns:a16="http://schemas.microsoft.com/office/drawing/2014/main" id="{4A0F52B0-D5AB-FF68-BCBE-38A90D9AD636}"/>
              </a:ext>
            </a:extLst>
          </p:cNvPr>
          <p:cNvSpPr txBox="1">
            <a:spLocks noChangeArrowheads="1"/>
          </p:cNvSpPr>
          <p:nvPr/>
        </p:nvSpPr>
        <p:spPr bwMode="auto">
          <a:xfrm>
            <a:off x="786285" y="4178455"/>
            <a:ext cx="1405558" cy="7647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76200">
                    <a:srgbClr val="000000"/>
                  </a:glow>
                  <a:outerShdw blurRad="50800" algn="tl" rotWithShape="0">
                    <a:srgbClr val="000000"/>
                  </a:outerShdw>
                </a:effectLst>
                <a:uLnTx/>
                <a:uFillTx/>
                <a:latin typeface="Calibri" panose="020F0502020204030204" pitchFamily="34" charset="0"/>
                <a:ea typeface="+mj-ea"/>
                <a:cs typeface="+mj-cs"/>
              </a:rPr>
              <a:t>I will</a:t>
            </a:r>
          </a:p>
        </p:txBody>
      </p:sp>
      <p:sp>
        <p:nvSpPr>
          <p:cNvPr id="3166" name="Rectangle 2">
            <a:extLst>
              <a:ext uri="{FF2B5EF4-FFF2-40B4-BE49-F238E27FC236}">
                <a16:creationId xmlns:a16="http://schemas.microsoft.com/office/drawing/2014/main" id="{44A73A4E-604F-A170-E074-1E2057D1C87D}"/>
              </a:ext>
            </a:extLst>
          </p:cNvPr>
          <p:cNvSpPr txBox="1">
            <a:spLocks noChangeArrowheads="1"/>
          </p:cNvSpPr>
          <p:nvPr/>
        </p:nvSpPr>
        <p:spPr bwMode="auto">
          <a:xfrm>
            <a:off x="248697" y="3611527"/>
            <a:ext cx="1412793" cy="7368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800" b="1" i="0" u="none" strike="noStrike" kern="0" cap="none" spc="0" normalizeH="0" baseline="0" noProof="0" dirty="0">
                <a:ln w="17780" cmpd="sng">
                  <a:solidFill>
                    <a:srgbClr val="FFFFFF"/>
                  </a:solidFill>
                  <a:prstDash val="solid"/>
                  <a:miter lim="800000"/>
                </a:ln>
                <a:solidFill>
                  <a:srgbClr val="0066FF"/>
                </a:solidFill>
                <a:effectLst>
                  <a:glow rad="76200">
                    <a:srgbClr val="000000"/>
                  </a:glow>
                  <a:outerShdw blurRad="50800" algn="tl" rotWithShape="0">
                    <a:srgbClr val="000000"/>
                  </a:outerShdw>
                </a:effectLst>
                <a:uLnTx/>
                <a:uFillTx/>
                <a:latin typeface="Calibri" panose="020F0502020204030204" pitchFamily="34" charset="0"/>
                <a:ea typeface="+mj-ea"/>
                <a:cs typeface="+mj-cs"/>
              </a:rPr>
              <a:t>I will</a:t>
            </a:r>
          </a:p>
        </p:txBody>
      </p:sp>
      <p:sp>
        <p:nvSpPr>
          <p:cNvPr id="16" name="Rectangle 2">
            <a:extLst>
              <a:ext uri="{FF2B5EF4-FFF2-40B4-BE49-F238E27FC236}">
                <a16:creationId xmlns:a16="http://schemas.microsoft.com/office/drawing/2014/main" id="{49105847-F5B4-053A-A1BE-13966431FAD7}"/>
              </a:ext>
            </a:extLst>
          </p:cNvPr>
          <p:cNvSpPr txBox="1">
            <a:spLocks noChangeArrowheads="1"/>
          </p:cNvSpPr>
          <p:nvPr/>
        </p:nvSpPr>
        <p:spPr bwMode="auto">
          <a:xfrm>
            <a:off x="2116024" y="102236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38100">
                  <a:srgbClr val="000000"/>
                </a:glow>
                <a:outerShdw blurRad="50800" algn="tl" rotWithShape="0">
                  <a:srgbClr val="000000"/>
                </a:outerShdw>
              </a:effectLst>
              <a:latin typeface="Calibri" panose="020F0502020204030204" pitchFamily="34" charset="0"/>
            </a:endParaRPr>
          </a:p>
        </p:txBody>
      </p:sp>
      <p:sp>
        <p:nvSpPr>
          <p:cNvPr id="3167" name="Cloud Callout 4">
            <a:extLst>
              <a:ext uri="{FF2B5EF4-FFF2-40B4-BE49-F238E27FC236}">
                <a16:creationId xmlns:a16="http://schemas.microsoft.com/office/drawing/2014/main" id="{292E6C30-26DF-9CD1-E2D0-8B0340E2DE3E}"/>
              </a:ext>
            </a:extLst>
          </p:cNvPr>
          <p:cNvSpPr/>
          <p:nvPr/>
        </p:nvSpPr>
        <p:spPr>
          <a:xfrm>
            <a:off x="479492" y="2276351"/>
            <a:ext cx="8313683" cy="2680138"/>
          </a:xfrm>
          <a:prstGeom prst="cloudCallout">
            <a:avLst>
              <a:gd name="adj1" fmla="val 48535"/>
              <a:gd name="adj2" fmla="val 81072"/>
            </a:avLst>
          </a:prstGeom>
          <a:scene3d>
            <a:camera prst="orthographicFront"/>
            <a:lightRig rig="chilly" dir="t"/>
          </a:scene3d>
          <a:sp3d prstMaterial="plastic">
            <a:bevelT w="254000" h="254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0" lang="en-US" altLang="en-US" sz="36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where envy and self-seeking exist, confusion and every evil thing are there. — </a:t>
            </a:r>
            <a:r>
              <a:rPr kumimoji="0" lang="en-US" altLang="en-US" sz="3000" b="1" i="1"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James 3:16</a:t>
            </a:r>
            <a:endParaRPr lang="en-US" sz="3000" dirty="0">
              <a:solidFill>
                <a:schemeClr val="bg1"/>
              </a:solidFill>
            </a:endParaRPr>
          </a:p>
        </p:txBody>
      </p:sp>
      <p:sp>
        <p:nvSpPr>
          <p:cNvPr id="3168" name="Rectangle 2">
            <a:extLst>
              <a:ext uri="{FF2B5EF4-FFF2-40B4-BE49-F238E27FC236}">
                <a16:creationId xmlns:a16="http://schemas.microsoft.com/office/drawing/2014/main" id="{A358A41E-76CE-B12E-3FD1-EE36C0C1CF91}"/>
              </a:ext>
            </a:extLst>
          </p:cNvPr>
          <p:cNvSpPr txBox="1">
            <a:spLocks noChangeArrowheads="1"/>
          </p:cNvSpPr>
          <p:nvPr/>
        </p:nvSpPr>
        <p:spPr bwMode="auto">
          <a:xfrm>
            <a:off x="2022381" y="2469356"/>
            <a:ext cx="1225644" cy="613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800" b="1" kern="0" dirty="0">
                <a:ln w="3175" cmpd="sng">
                  <a:solidFill>
                    <a:srgbClr val="FFFFFF"/>
                  </a:solidFill>
                  <a:prstDash val="solid"/>
                  <a:miter lim="800000"/>
                </a:ln>
                <a:solidFill>
                  <a:schemeClr val="bg1">
                    <a:lumMod val="50000"/>
                  </a:schemeClr>
                </a:solidFill>
                <a:effectLst>
                  <a:glow rad="101600">
                    <a:srgbClr val="000000"/>
                  </a:glow>
                  <a:outerShdw blurRad="50800" algn="tl" rotWithShape="0">
                    <a:srgbClr val="000000"/>
                  </a:outerShdw>
                </a:effectLst>
                <a:latin typeface="Calibri" panose="020F0502020204030204" pitchFamily="34" charset="0"/>
              </a:rPr>
              <a:t>fear</a:t>
            </a:r>
          </a:p>
        </p:txBody>
      </p:sp>
      <p:sp>
        <p:nvSpPr>
          <p:cNvPr id="3170" name="Freeform 58">
            <a:extLst>
              <a:ext uri="{FF2B5EF4-FFF2-40B4-BE49-F238E27FC236}">
                <a16:creationId xmlns:a16="http://schemas.microsoft.com/office/drawing/2014/main" id="{267D6200-A4AB-B1AA-2BD3-4C176ABB74D0}"/>
              </a:ext>
            </a:extLst>
          </p:cNvPr>
          <p:cNvSpPr>
            <a:spLocks/>
          </p:cNvSpPr>
          <p:nvPr/>
        </p:nvSpPr>
        <p:spPr bwMode="auto">
          <a:xfrm rot="5400000" flipH="1">
            <a:off x="36751" y="75470"/>
            <a:ext cx="183429" cy="7193198"/>
          </a:xfrm>
          <a:custGeom>
            <a:avLst/>
            <a:gdLst>
              <a:gd name="T0" fmla="*/ 0 w 2168"/>
              <a:gd name="T1" fmla="*/ 0 h 1714"/>
              <a:gd name="T2" fmla="*/ 411 w 2168"/>
              <a:gd name="T3" fmla="*/ 445 h 1714"/>
              <a:gd name="T4" fmla="*/ 612 w 2168"/>
              <a:gd name="T5" fmla="*/ 1477 h 1714"/>
              <a:gd name="T6" fmla="*/ 2168 w 2168"/>
              <a:gd name="T7" fmla="*/ 1714 h 1714"/>
              <a:gd name="connsiteX0" fmla="*/ 6491 w 16491"/>
              <a:gd name="connsiteY0" fmla="*/ 0 h 10000"/>
              <a:gd name="connsiteX1" fmla="*/ 21 w 16491"/>
              <a:gd name="connsiteY1" fmla="*/ 1732 h 10000"/>
              <a:gd name="connsiteX2" fmla="*/ 9314 w 16491"/>
              <a:gd name="connsiteY2" fmla="*/ 8617 h 10000"/>
              <a:gd name="connsiteX3" fmla="*/ 16491 w 16491"/>
              <a:gd name="connsiteY3" fmla="*/ 10000 h 10000"/>
              <a:gd name="connsiteX0" fmla="*/ 10816 w 20816"/>
              <a:gd name="connsiteY0" fmla="*/ 0 h 10000"/>
              <a:gd name="connsiteX1" fmla="*/ 4346 w 20816"/>
              <a:gd name="connsiteY1" fmla="*/ 1732 h 10000"/>
              <a:gd name="connsiteX2" fmla="*/ 294 w 20816"/>
              <a:gd name="connsiteY2" fmla="*/ 4790 h 10000"/>
              <a:gd name="connsiteX3" fmla="*/ 20816 w 20816"/>
              <a:gd name="connsiteY3" fmla="*/ 10000 h 10000"/>
              <a:gd name="connsiteX0" fmla="*/ 12987 w 13001"/>
              <a:gd name="connsiteY0" fmla="*/ 0 h 10370"/>
              <a:gd name="connsiteX1" fmla="*/ 6517 w 13001"/>
              <a:gd name="connsiteY1" fmla="*/ 1732 h 10370"/>
              <a:gd name="connsiteX2" fmla="*/ 2465 w 13001"/>
              <a:gd name="connsiteY2" fmla="*/ 4790 h 10370"/>
              <a:gd name="connsiteX3" fmla="*/ 280 w 13001"/>
              <a:gd name="connsiteY3" fmla="*/ 10370 h 10370"/>
              <a:gd name="connsiteX0" fmla="*/ 12707 w 12721"/>
              <a:gd name="connsiteY0" fmla="*/ 0 h 10370"/>
              <a:gd name="connsiteX1" fmla="*/ 6237 w 12721"/>
              <a:gd name="connsiteY1" fmla="*/ 1732 h 10370"/>
              <a:gd name="connsiteX2" fmla="*/ 2185 w 12721"/>
              <a:gd name="connsiteY2" fmla="*/ 4790 h 10370"/>
              <a:gd name="connsiteX3" fmla="*/ 0 w 12721"/>
              <a:gd name="connsiteY3" fmla="*/ 10370 h 10370"/>
              <a:gd name="connsiteX0" fmla="*/ 12707 w 12722"/>
              <a:gd name="connsiteY0" fmla="*/ 0 h 10370"/>
              <a:gd name="connsiteX1" fmla="*/ 6237 w 12722"/>
              <a:gd name="connsiteY1" fmla="*/ 1732 h 10370"/>
              <a:gd name="connsiteX2" fmla="*/ 0 w 12722"/>
              <a:gd name="connsiteY2" fmla="*/ 10370 h 10370"/>
              <a:gd name="connsiteX0" fmla="*/ 12707 w 12721"/>
              <a:gd name="connsiteY0" fmla="*/ 0 h 10370"/>
              <a:gd name="connsiteX1" fmla="*/ 6237 w 12721"/>
              <a:gd name="connsiteY1" fmla="*/ 1732 h 10370"/>
              <a:gd name="connsiteX2" fmla="*/ 1752 w 12721"/>
              <a:gd name="connsiteY2" fmla="*/ 4815 h 10370"/>
              <a:gd name="connsiteX3" fmla="*/ 0 w 12721"/>
              <a:gd name="connsiteY3" fmla="*/ 10370 h 10370"/>
              <a:gd name="connsiteX0" fmla="*/ 12707 w 12721"/>
              <a:gd name="connsiteY0" fmla="*/ 0 h 10370"/>
              <a:gd name="connsiteX1" fmla="*/ 6436 w 12721"/>
              <a:gd name="connsiteY1" fmla="*/ 1238 h 10370"/>
              <a:gd name="connsiteX2" fmla="*/ 1752 w 12721"/>
              <a:gd name="connsiteY2" fmla="*/ 4815 h 10370"/>
              <a:gd name="connsiteX3" fmla="*/ 0 w 12721"/>
              <a:gd name="connsiteY3" fmla="*/ 10370 h 10370"/>
              <a:gd name="connsiteX0" fmla="*/ 12707 w 12707"/>
              <a:gd name="connsiteY0" fmla="*/ 0 h 10370"/>
              <a:gd name="connsiteX1" fmla="*/ 6436 w 12707"/>
              <a:gd name="connsiteY1" fmla="*/ 1238 h 10370"/>
              <a:gd name="connsiteX2" fmla="*/ 1752 w 12707"/>
              <a:gd name="connsiteY2" fmla="*/ 4815 h 10370"/>
              <a:gd name="connsiteX3" fmla="*/ 0 w 12707"/>
              <a:gd name="connsiteY3" fmla="*/ 10370 h 10370"/>
              <a:gd name="connsiteX0" fmla="*/ 12707 w 12707"/>
              <a:gd name="connsiteY0" fmla="*/ 0 h 10370"/>
              <a:gd name="connsiteX1" fmla="*/ 5792 w 12707"/>
              <a:gd name="connsiteY1" fmla="*/ 1206 h 10370"/>
              <a:gd name="connsiteX2" fmla="*/ 1752 w 12707"/>
              <a:gd name="connsiteY2" fmla="*/ 4815 h 10370"/>
              <a:gd name="connsiteX3" fmla="*/ 0 w 12707"/>
              <a:gd name="connsiteY3" fmla="*/ 10370 h 10370"/>
              <a:gd name="connsiteX0" fmla="*/ 12707 w 12707"/>
              <a:gd name="connsiteY0" fmla="*/ 0 h 10370"/>
              <a:gd name="connsiteX1" fmla="*/ 5792 w 12707"/>
              <a:gd name="connsiteY1" fmla="*/ 1206 h 10370"/>
              <a:gd name="connsiteX2" fmla="*/ 2044 w 12707"/>
              <a:gd name="connsiteY2" fmla="*/ 4462 h 10370"/>
              <a:gd name="connsiteX3" fmla="*/ 0 w 12707"/>
              <a:gd name="connsiteY3" fmla="*/ 10370 h 10370"/>
              <a:gd name="connsiteX0" fmla="*/ 18088 w 18088"/>
              <a:gd name="connsiteY0" fmla="*/ 0 h 10144"/>
              <a:gd name="connsiteX1" fmla="*/ 5792 w 18088"/>
              <a:gd name="connsiteY1" fmla="*/ 980 h 10144"/>
              <a:gd name="connsiteX2" fmla="*/ 2044 w 18088"/>
              <a:gd name="connsiteY2" fmla="*/ 4236 h 10144"/>
              <a:gd name="connsiteX3" fmla="*/ 0 w 18088"/>
              <a:gd name="connsiteY3" fmla="*/ 10144 h 10144"/>
              <a:gd name="connsiteX0" fmla="*/ 16142 w 16142"/>
              <a:gd name="connsiteY0" fmla="*/ 0 h 10106"/>
              <a:gd name="connsiteX1" fmla="*/ 3846 w 16142"/>
              <a:gd name="connsiteY1" fmla="*/ 980 h 10106"/>
              <a:gd name="connsiteX2" fmla="*/ 98 w 16142"/>
              <a:gd name="connsiteY2" fmla="*/ 4236 h 10106"/>
              <a:gd name="connsiteX3" fmla="*/ 6126 w 16142"/>
              <a:gd name="connsiteY3" fmla="*/ 10106 h 10106"/>
              <a:gd name="connsiteX0" fmla="*/ 12517 w 12517"/>
              <a:gd name="connsiteY0" fmla="*/ 0 h 10106"/>
              <a:gd name="connsiteX1" fmla="*/ 221 w 12517"/>
              <a:gd name="connsiteY1" fmla="*/ 980 h 10106"/>
              <a:gd name="connsiteX2" fmla="*/ 3873 w 12517"/>
              <a:gd name="connsiteY2" fmla="*/ 4236 h 10106"/>
              <a:gd name="connsiteX3" fmla="*/ 2501 w 12517"/>
              <a:gd name="connsiteY3" fmla="*/ 10106 h 10106"/>
              <a:gd name="connsiteX0" fmla="*/ 10016 w 10016"/>
              <a:gd name="connsiteY0" fmla="*/ 0 h 10106"/>
              <a:gd name="connsiteX1" fmla="*/ 3774 w 10016"/>
              <a:gd name="connsiteY1" fmla="*/ 1093 h 10106"/>
              <a:gd name="connsiteX2" fmla="*/ 1372 w 10016"/>
              <a:gd name="connsiteY2" fmla="*/ 4236 h 10106"/>
              <a:gd name="connsiteX3" fmla="*/ 0 w 10016"/>
              <a:gd name="connsiteY3" fmla="*/ 10106 h 10106"/>
              <a:gd name="connsiteX0" fmla="*/ 10016 w 10016"/>
              <a:gd name="connsiteY0" fmla="*/ 0 h 10106"/>
              <a:gd name="connsiteX1" fmla="*/ 2429 w 10016"/>
              <a:gd name="connsiteY1" fmla="*/ 980 h 10106"/>
              <a:gd name="connsiteX2" fmla="*/ 1372 w 10016"/>
              <a:gd name="connsiteY2" fmla="*/ 4236 h 10106"/>
              <a:gd name="connsiteX3" fmla="*/ 0 w 10016"/>
              <a:gd name="connsiteY3" fmla="*/ 10106 h 10106"/>
              <a:gd name="connsiteX0" fmla="*/ 10016 w 10016"/>
              <a:gd name="connsiteY0" fmla="*/ 0 h 10106"/>
              <a:gd name="connsiteX1" fmla="*/ 2429 w 10016"/>
              <a:gd name="connsiteY1" fmla="*/ 980 h 10106"/>
              <a:gd name="connsiteX2" fmla="*/ 1372 w 10016"/>
              <a:gd name="connsiteY2" fmla="*/ 4236 h 10106"/>
              <a:gd name="connsiteX3" fmla="*/ 0 w 10016"/>
              <a:gd name="connsiteY3" fmla="*/ 10106 h 10106"/>
              <a:gd name="connsiteX0" fmla="*/ 10016 w 10016"/>
              <a:gd name="connsiteY0" fmla="*/ 0 h 10106"/>
              <a:gd name="connsiteX1" fmla="*/ 2429 w 10016"/>
              <a:gd name="connsiteY1" fmla="*/ 980 h 10106"/>
              <a:gd name="connsiteX2" fmla="*/ 1372 w 10016"/>
              <a:gd name="connsiteY2" fmla="*/ 4236 h 10106"/>
              <a:gd name="connsiteX3" fmla="*/ 0 w 10016"/>
              <a:gd name="connsiteY3" fmla="*/ 10106 h 10106"/>
              <a:gd name="connsiteX0" fmla="*/ 8792 w 8792"/>
              <a:gd name="connsiteY0" fmla="*/ 0 h 9808"/>
              <a:gd name="connsiteX1" fmla="*/ 1205 w 8792"/>
              <a:gd name="connsiteY1" fmla="*/ 980 h 9808"/>
              <a:gd name="connsiteX2" fmla="*/ 148 w 8792"/>
              <a:gd name="connsiteY2" fmla="*/ 4236 h 9808"/>
              <a:gd name="connsiteX3" fmla="*/ 2575 w 8792"/>
              <a:gd name="connsiteY3" fmla="*/ 9808 h 9808"/>
              <a:gd name="connsiteX0" fmla="*/ 10000 w 10000"/>
              <a:gd name="connsiteY0" fmla="*/ 0 h 10000"/>
              <a:gd name="connsiteX1" fmla="*/ 1371 w 10000"/>
              <a:gd name="connsiteY1" fmla="*/ 999 h 10000"/>
              <a:gd name="connsiteX2" fmla="*/ 168 w 10000"/>
              <a:gd name="connsiteY2" fmla="*/ 4319 h 10000"/>
              <a:gd name="connsiteX3" fmla="*/ 2929 w 10000"/>
              <a:gd name="connsiteY3" fmla="*/ 10000 h 10000"/>
              <a:gd name="connsiteX0" fmla="*/ 11709 w 11709"/>
              <a:gd name="connsiteY0" fmla="*/ 0 h 10274"/>
              <a:gd name="connsiteX1" fmla="*/ 3080 w 11709"/>
              <a:gd name="connsiteY1" fmla="*/ 999 h 10274"/>
              <a:gd name="connsiteX2" fmla="*/ 1877 w 11709"/>
              <a:gd name="connsiteY2" fmla="*/ 4319 h 10274"/>
              <a:gd name="connsiteX3" fmla="*/ 317 w 11709"/>
              <a:gd name="connsiteY3" fmla="*/ 10274 h 10274"/>
              <a:gd name="connsiteX0" fmla="*/ 16097 w 16097"/>
              <a:gd name="connsiteY0" fmla="*/ 0 h 10130"/>
              <a:gd name="connsiteX1" fmla="*/ 3080 w 16097"/>
              <a:gd name="connsiteY1" fmla="*/ 855 h 10130"/>
              <a:gd name="connsiteX2" fmla="*/ 1877 w 16097"/>
              <a:gd name="connsiteY2" fmla="*/ 4175 h 10130"/>
              <a:gd name="connsiteX3" fmla="*/ 317 w 16097"/>
              <a:gd name="connsiteY3" fmla="*/ 10130 h 10130"/>
              <a:gd name="connsiteX0" fmla="*/ 16097 w 16097"/>
              <a:gd name="connsiteY0" fmla="*/ 0 h 10130"/>
              <a:gd name="connsiteX1" fmla="*/ 3080 w 16097"/>
              <a:gd name="connsiteY1" fmla="*/ 855 h 10130"/>
              <a:gd name="connsiteX2" fmla="*/ 1877 w 16097"/>
              <a:gd name="connsiteY2" fmla="*/ 4175 h 10130"/>
              <a:gd name="connsiteX3" fmla="*/ 317 w 16097"/>
              <a:gd name="connsiteY3" fmla="*/ 10130 h 10130"/>
              <a:gd name="connsiteX0" fmla="*/ 16097 w 16097"/>
              <a:gd name="connsiteY0" fmla="*/ 0 h 10130"/>
              <a:gd name="connsiteX1" fmla="*/ 3080 w 16097"/>
              <a:gd name="connsiteY1" fmla="*/ 855 h 10130"/>
              <a:gd name="connsiteX2" fmla="*/ 1877 w 16097"/>
              <a:gd name="connsiteY2" fmla="*/ 4175 h 10130"/>
              <a:gd name="connsiteX3" fmla="*/ 317 w 16097"/>
              <a:gd name="connsiteY3" fmla="*/ 10130 h 10130"/>
              <a:gd name="connsiteX0" fmla="*/ 16107 w 16107"/>
              <a:gd name="connsiteY0" fmla="*/ 0 h 10130"/>
              <a:gd name="connsiteX1" fmla="*/ 3708 w 16107"/>
              <a:gd name="connsiteY1" fmla="*/ 888 h 10130"/>
              <a:gd name="connsiteX2" fmla="*/ 1887 w 16107"/>
              <a:gd name="connsiteY2" fmla="*/ 4175 h 10130"/>
              <a:gd name="connsiteX3" fmla="*/ 327 w 16107"/>
              <a:gd name="connsiteY3" fmla="*/ 10130 h 10130"/>
              <a:gd name="connsiteX0" fmla="*/ 16107 w 16107"/>
              <a:gd name="connsiteY0" fmla="*/ 0 h 10130"/>
              <a:gd name="connsiteX1" fmla="*/ 3708 w 16107"/>
              <a:gd name="connsiteY1" fmla="*/ 888 h 10130"/>
              <a:gd name="connsiteX2" fmla="*/ 1887 w 16107"/>
              <a:gd name="connsiteY2" fmla="*/ 4175 h 10130"/>
              <a:gd name="connsiteX3" fmla="*/ 327 w 16107"/>
              <a:gd name="connsiteY3" fmla="*/ 10130 h 10130"/>
              <a:gd name="connsiteX0" fmla="*/ 15880 w 15880"/>
              <a:gd name="connsiteY0" fmla="*/ 0 h 10130"/>
              <a:gd name="connsiteX1" fmla="*/ 3481 w 15880"/>
              <a:gd name="connsiteY1" fmla="*/ 888 h 10130"/>
              <a:gd name="connsiteX2" fmla="*/ 8459 w 15880"/>
              <a:gd name="connsiteY2" fmla="*/ 4066 h 10130"/>
              <a:gd name="connsiteX3" fmla="*/ 100 w 15880"/>
              <a:gd name="connsiteY3" fmla="*/ 10130 h 10130"/>
              <a:gd name="connsiteX0" fmla="*/ 15891 w 15891"/>
              <a:gd name="connsiteY0" fmla="*/ 0 h 10130"/>
              <a:gd name="connsiteX1" fmla="*/ 9982 w 15891"/>
              <a:gd name="connsiteY1" fmla="*/ 888 h 10130"/>
              <a:gd name="connsiteX2" fmla="*/ 8470 w 15891"/>
              <a:gd name="connsiteY2" fmla="*/ 4066 h 10130"/>
              <a:gd name="connsiteX3" fmla="*/ 111 w 15891"/>
              <a:gd name="connsiteY3" fmla="*/ 10130 h 10130"/>
              <a:gd name="connsiteX0" fmla="*/ 7997 w 7997"/>
              <a:gd name="connsiteY0" fmla="*/ 0 h 11229"/>
              <a:gd name="connsiteX1" fmla="*/ 2088 w 7997"/>
              <a:gd name="connsiteY1" fmla="*/ 888 h 11229"/>
              <a:gd name="connsiteX2" fmla="*/ 576 w 7997"/>
              <a:gd name="connsiteY2" fmla="*/ 4066 h 11229"/>
              <a:gd name="connsiteX3" fmla="*/ 561 w 7997"/>
              <a:gd name="connsiteY3" fmla="*/ 11229 h 11229"/>
              <a:gd name="connsiteX0" fmla="*/ 10169 w 10169"/>
              <a:gd name="connsiteY0" fmla="*/ 0 h 10000"/>
              <a:gd name="connsiteX1" fmla="*/ 2780 w 10169"/>
              <a:gd name="connsiteY1" fmla="*/ 791 h 10000"/>
              <a:gd name="connsiteX2" fmla="*/ 889 w 10169"/>
              <a:gd name="connsiteY2" fmla="*/ 3621 h 10000"/>
              <a:gd name="connsiteX3" fmla="*/ 871 w 10169"/>
              <a:gd name="connsiteY3" fmla="*/ 10000 h 10000"/>
              <a:gd name="connsiteX0" fmla="*/ 10068 w 10068"/>
              <a:gd name="connsiteY0" fmla="*/ 0 h 10000"/>
              <a:gd name="connsiteX1" fmla="*/ 2679 w 10068"/>
              <a:gd name="connsiteY1" fmla="*/ 791 h 10000"/>
              <a:gd name="connsiteX2" fmla="*/ 1174 w 10068"/>
              <a:gd name="connsiteY2" fmla="*/ 3621 h 10000"/>
              <a:gd name="connsiteX3" fmla="*/ 770 w 10068"/>
              <a:gd name="connsiteY3" fmla="*/ 10000 h 10000"/>
              <a:gd name="connsiteX0" fmla="*/ 9995 w 9995"/>
              <a:gd name="connsiteY0" fmla="*/ 0 h 10000"/>
              <a:gd name="connsiteX1" fmla="*/ 2606 w 9995"/>
              <a:gd name="connsiteY1" fmla="*/ 791 h 10000"/>
              <a:gd name="connsiteX2" fmla="*/ 1101 w 9995"/>
              <a:gd name="connsiteY2" fmla="*/ 3621 h 10000"/>
              <a:gd name="connsiteX3" fmla="*/ 697 w 9995"/>
              <a:gd name="connsiteY3" fmla="*/ 10000 h 10000"/>
              <a:gd name="connsiteX0" fmla="*/ 10059 w 10059"/>
              <a:gd name="connsiteY0" fmla="*/ 0 h 10000"/>
              <a:gd name="connsiteX1" fmla="*/ 2279 w 10059"/>
              <a:gd name="connsiteY1" fmla="*/ 781 h 10000"/>
              <a:gd name="connsiteX2" fmla="*/ 1161 w 10059"/>
              <a:gd name="connsiteY2" fmla="*/ 3621 h 10000"/>
              <a:gd name="connsiteX3" fmla="*/ 756 w 10059"/>
              <a:gd name="connsiteY3" fmla="*/ 10000 h 10000"/>
              <a:gd name="connsiteX0" fmla="*/ 10059 w 10059"/>
              <a:gd name="connsiteY0" fmla="*/ 0 h 10000"/>
              <a:gd name="connsiteX1" fmla="*/ 2279 w 10059"/>
              <a:gd name="connsiteY1" fmla="*/ 781 h 10000"/>
              <a:gd name="connsiteX2" fmla="*/ 1161 w 10059"/>
              <a:gd name="connsiteY2" fmla="*/ 3621 h 10000"/>
              <a:gd name="connsiteX3" fmla="*/ 756 w 10059"/>
              <a:gd name="connsiteY3" fmla="*/ 10000 h 10000"/>
              <a:gd name="connsiteX0" fmla="*/ 10059 w 10059"/>
              <a:gd name="connsiteY0" fmla="*/ 0 h 10000"/>
              <a:gd name="connsiteX1" fmla="*/ 2279 w 10059"/>
              <a:gd name="connsiteY1" fmla="*/ 781 h 10000"/>
              <a:gd name="connsiteX2" fmla="*/ 1161 w 10059"/>
              <a:gd name="connsiteY2" fmla="*/ 3621 h 10000"/>
              <a:gd name="connsiteX3" fmla="*/ 756 w 10059"/>
              <a:gd name="connsiteY3" fmla="*/ 10000 h 10000"/>
              <a:gd name="connsiteX0" fmla="*/ 10059 w 10059"/>
              <a:gd name="connsiteY0" fmla="*/ 0 h 10000"/>
              <a:gd name="connsiteX1" fmla="*/ 2279 w 10059"/>
              <a:gd name="connsiteY1" fmla="*/ 781 h 10000"/>
              <a:gd name="connsiteX2" fmla="*/ 1161 w 10059"/>
              <a:gd name="connsiteY2" fmla="*/ 3621 h 10000"/>
              <a:gd name="connsiteX3" fmla="*/ 756 w 10059"/>
              <a:gd name="connsiteY3" fmla="*/ 10000 h 10000"/>
              <a:gd name="connsiteX0" fmla="*/ 10059 w 10059"/>
              <a:gd name="connsiteY0" fmla="*/ 14 h 10014"/>
              <a:gd name="connsiteX1" fmla="*/ 2279 w 10059"/>
              <a:gd name="connsiteY1" fmla="*/ 795 h 10014"/>
              <a:gd name="connsiteX2" fmla="*/ 1161 w 10059"/>
              <a:gd name="connsiteY2" fmla="*/ 3635 h 10014"/>
              <a:gd name="connsiteX3" fmla="*/ 756 w 10059"/>
              <a:gd name="connsiteY3" fmla="*/ 10014 h 10014"/>
              <a:gd name="connsiteX0" fmla="*/ 10059 w 10059"/>
              <a:gd name="connsiteY0" fmla="*/ 1 h 10001"/>
              <a:gd name="connsiteX1" fmla="*/ 2279 w 10059"/>
              <a:gd name="connsiteY1" fmla="*/ 782 h 10001"/>
              <a:gd name="connsiteX2" fmla="*/ 1161 w 10059"/>
              <a:gd name="connsiteY2" fmla="*/ 3622 h 10001"/>
              <a:gd name="connsiteX3" fmla="*/ 756 w 10059"/>
              <a:gd name="connsiteY3" fmla="*/ 10001 h 10001"/>
              <a:gd name="connsiteX0" fmla="*/ 10059 w 10059"/>
              <a:gd name="connsiteY0" fmla="*/ 3 h 10003"/>
              <a:gd name="connsiteX1" fmla="*/ 2279 w 10059"/>
              <a:gd name="connsiteY1" fmla="*/ 784 h 10003"/>
              <a:gd name="connsiteX2" fmla="*/ 1161 w 10059"/>
              <a:gd name="connsiteY2" fmla="*/ 3624 h 10003"/>
              <a:gd name="connsiteX3" fmla="*/ 756 w 10059"/>
              <a:gd name="connsiteY3" fmla="*/ 10003 h 10003"/>
              <a:gd name="connsiteX0" fmla="*/ 10047 w 10047"/>
              <a:gd name="connsiteY0" fmla="*/ 4 h 10004"/>
              <a:gd name="connsiteX1" fmla="*/ 1880 w 10047"/>
              <a:gd name="connsiteY1" fmla="*/ 766 h 10004"/>
              <a:gd name="connsiteX2" fmla="*/ 1149 w 10047"/>
              <a:gd name="connsiteY2" fmla="*/ 3625 h 10004"/>
              <a:gd name="connsiteX3" fmla="*/ 744 w 10047"/>
              <a:gd name="connsiteY3" fmla="*/ 10004 h 10004"/>
              <a:gd name="connsiteX0" fmla="*/ 9460 w 9460"/>
              <a:gd name="connsiteY0" fmla="*/ 4 h 10004"/>
              <a:gd name="connsiteX1" fmla="*/ 1293 w 9460"/>
              <a:gd name="connsiteY1" fmla="*/ 766 h 10004"/>
              <a:gd name="connsiteX2" fmla="*/ 562 w 9460"/>
              <a:gd name="connsiteY2" fmla="*/ 3625 h 10004"/>
              <a:gd name="connsiteX3" fmla="*/ 157 w 9460"/>
              <a:gd name="connsiteY3" fmla="*/ 10004 h 10004"/>
            </a:gdLst>
            <a:ahLst/>
            <a:cxnLst>
              <a:cxn ang="0">
                <a:pos x="connsiteX0" y="connsiteY0"/>
              </a:cxn>
              <a:cxn ang="0">
                <a:pos x="connsiteX1" y="connsiteY1"/>
              </a:cxn>
              <a:cxn ang="0">
                <a:pos x="connsiteX2" y="connsiteY2"/>
              </a:cxn>
              <a:cxn ang="0">
                <a:pos x="connsiteX3" y="connsiteY3"/>
              </a:cxn>
            </a:cxnLst>
            <a:rect l="l" t="t" r="r" b="b"/>
            <a:pathLst>
              <a:path w="9460" h="10004">
                <a:moveTo>
                  <a:pt x="9460" y="4"/>
                </a:moveTo>
                <a:cubicBezTo>
                  <a:pt x="747" y="-51"/>
                  <a:pt x="2001" y="463"/>
                  <a:pt x="1293" y="766"/>
                </a:cubicBezTo>
                <a:cubicBezTo>
                  <a:pt x="585" y="1069"/>
                  <a:pt x="751" y="2085"/>
                  <a:pt x="562" y="3625"/>
                </a:cubicBezTo>
                <a:cubicBezTo>
                  <a:pt x="373" y="5165"/>
                  <a:pt x="-300" y="8855"/>
                  <a:pt x="157" y="10004"/>
                </a:cubicBezTo>
              </a:path>
            </a:pathLst>
          </a:custGeom>
          <a:solidFill>
            <a:schemeClr val="bg1">
              <a:alpha val="0"/>
            </a:schemeClr>
          </a:solidFill>
          <a:ln w="76200">
            <a:solidFill>
              <a:schemeClr val="bg1"/>
            </a:solidFill>
            <a:round/>
            <a:headEnd type="none" w="med" len="med"/>
            <a:tailEnd type="triangle" w="med" len="med"/>
          </a:ln>
          <a:effectLst>
            <a:glow rad="76200">
              <a:schemeClr val="tx1"/>
            </a:glo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171" name="Rectangle 9">
            <a:extLst>
              <a:ext uri="{FF2B5EF4-FFF2-40B4-BE49-F238E27FC236}">
                <a16:creationId xmlns:a16="http://schemas.microsoft.com/office/drawing/2014/main" id="{50CE4E0A-0AF5-FDA0-E46B-D3BBEBCCA675}"/>
              </a:ext>
            </a:extLst>
          </p:cNvPr>
          <p:cNvSpPr>
            <a:spLocks noChangeArrowheads="1"/>
          </p:cNvSpPr>
          <p:nvPr/>
        </p:nvSpPr>
        <p:spPr bwMode="auto">
          <a:xfrm>
            <a:off x="2991172" y="2964725"/>
            <a:ext cx="1301986"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Him</a:t>
            </a:r>
            <a:endParaRPr kumimoji="0" lang="en-US" sz="38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3172" name="Rectangle 2">
            <a:extLst>
              <a:ext uri="{FF2B5EF4-FFF2-40B4-BE49-F238E27FC236}">
                <a16:creationId xmlns:a16="http://schemas.microsoft.com/office/drawing/2014/main" id="{0938A987-0D82-1262-F81D-E1B11F4CA9DE}"/>
              </a:ext>
            </a:extLst>
          </p:cNvPr>
          <p:cNvSpPr txBox="1">
            <a:spLocks noChangeArrowheads="1"/>
          </p:cNvSpPr>
          <p:nvPr/>
        </p:nvSpPr>
        <p:spPr bwMode="auto">
          <a:xfrm>
            <a:off x="438181" y="4045065"/>
            <a:ext cx="3064809" cy="484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w="17780" cmpd="sng">
                  <a:noFill/>
                  <a:prstDash val="solid"/>
                  <a:miter lim="800000"/>
                </a:ln>
                <a:solidFill>
                  <a:srgbClr val="C00000"/>
                </a:solidFill>
                <a:effectLst>
                  <a:outerShdw blurRad="50800" algn="tl" rotWithShape="0">
                    <a:srgbClr val="000000"/>
                  </a:outerShdw>
                </a:effectLst>
                <a:uLnTx/>
                <a:uFillTx/>
                <a:latin typeface="+mn-lt"/>
                <a:ea typeface="+mj-ea"/>
                <a:cs typeface="+mj-cs"/>
              </a:rPr>
              <a:t>children of the Most High</a:t>
            </a:r>
          </a:p>
        </p:txBody>
      </p:sp>
      <p:sp>
        <p:nvSpPr>
          <p:cNvPr id="3177" name="Arrow 9">
            <a:extLst>
              <a:ext uri="{FF2B5EF4-FFF2-40B4-BE49-F238E27FC236}">
                <a16:creationId xmlns:a16="http://schemas.microsoft.com/office/drawing/2014/main" id="{D528ED4A-B33C-C8A2-34BB-6A1C677E6EC4}"/>
              </a:ext>
            </a:extLst>
          </p:cNvPr>
          <p:cNvSpPr/>
          <p:nvPr/>
        </p:nvSpPr>
        <p:spPr>
          <a:xfrm>
            <a:off x="4097949" y="3097678"/>
            <a:ext cx="937260" cy="1035726"/>
          </a:xfrm>
          <a:prstGeom prst="downArrow">
            <a:avLst/>
          </a:prstGeom>
          <a:solidFill>
            <a:srgbClr val="00FFFF"/>
          </a:solidFill>
          <a:scene3d>
            <a:camera prst="orthographicFront"/>
            <a:lightRig rig="morning" dir="t"/>
          </a:scene3d>
          <a:sp3d>
            <a:bevelT w="254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8" name="Arrow 9">
            <a:extLst>
              <a:ext uri="{FF2B5EF4-FFF2-40B4-BE49-F238E27FC236}">
                <a16:creationId xmlns:a16="http://schemas.microsoft.com/office/drawing/2014/main" id="{41F2724F-9E5C-AB9C-01A1-772BE8380472}"/>
              </a:ext>
            </a:extLst>
          </p:cNvPr>
          <p:cNvSpPr/>
          <p:nvPr/>
        </p:nvSpPr>
        <p:spPr>
          <a:xfrm rot="5400000">
            <a:off x="6669216" y="4059872"/>
            <a:ext cx="937260" cy="1035726"/>
          </a:xfrm>
          <a:prstGeom prst="downArrow">
            <a:avLst/>
          </a:prstGeom>
          <a:solidFill>
            <a:srgbClr val="00FFFF"/>
          </a:solidFill>
          <a:scene3d>
            <a:camera prst="orthographicFront"/>
            <a:lightRig rig="morning" dir="t"/>
          </a:scene3d>
          <a:sp3d>
            <a:bevelT w="254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9" name="Arrow 9">
            <a:extLst>
              <a:ext uri="{FF2B5EF4-FFF2-40B4-BE49-F238E27FC236}">
                <a16:creationId xmlns:a16="http://schemas.microsoft.com/office/drawing/2014/main" id="{0E3F8236-CC22-A680-EC76-3EBE48B25108}"/>
              </a:ext>
            </a:extLst>
          </p:cNvPr>
          <p:cNvSpPr/>
          <p:nvPr/>
        </p:nvSpPr>
        <p:spPr>
          <a:xfrm rot="10800000">
            <a:off x="4097949" y="5012776"/>
            <a:ext cx="937260" cy="1035726"/>
          </a:xfrm>
          <a:prstGeom prst="downArrow">
            <a:avLst/>
          </a:prstGeom>
          <a:solidFill>
            <a:srgbClr val="00FFFF"/>
          </a:solidFill>
          <a:scene3d>
            <a:camera prst="orthographicFront"/>
            <a:lightRig rig="morning" dir="t"/>
          </a:scene3d>
          <a:sp3d>
            <a:bevelT w="254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0" name="Arrow 9">
            <a:extLst>
              <a:ext uri="{FF2B5EF4-FFF2-40B4-BE49-F238E27FC236}">
                <a16:creationId xmlns:a16="http://schemas.microsoft.com/office/drawing/2014/main" id="{82237A9F-586F-6786-E247-6C024365C79F}"/>
              </a:ext>
            </a:extLst>
          </p:cNvPr>
          <p:cNvSpPr/>
          <p:nvPr/>
        </p:nvSpPr>
        <p:spPr>
          <a:xfrm rot="16200000">
            <a:off x="1490319" y="4059872"/>
            <a:ext cx="937260" cy="1035726"/>
          </a:xfrm>
          <a:prstGeom prst="downArrow">
            <a:avLst/>
          </a:prstGeom>
          <a:solidFill>
            <a:srgbClr val="00FFFF"/>
          </a:solidFill>
          <a:scene3d>
            <a:camera prst="orthographicFront"/>
            <a:lightRig rig="morning" dir="t"/>
          </a:scene3d>
          <a:sp3d>
            <a:bevelT w="254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88733431"/>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ppt_x</p:attrName>
                                        </p:attrNameLst>
                                      </p:cBhvr>
                                      <p:tavLst>
                                        <p:tav tm="0">
                                          <p:val>
                                            <p:strVal val="#ppt_x-#ppt_w/2"/>
                                          </p:val>
                                        </p:tav>
                                        <p:tav tm="100000">
                                          <p:val>
                                            <p:strVal val="#ppt_x"/>
                                          </p:val>
                                        </p:tav>
                                      </p:tavLst>
                                    </p:anim>
                                    <p:anim calcmode="lin" valueType="num">
                                      <p:cBhvr>
                                        <p:cTn id="8" dur="500" fill="hold"/>
                                        <p:tgtEl>
                                          <p:spTgt spid="3074"/>
                                        </p:tgtEl>
                                        <p:attrNameLst>
                                          <p:attrName>ppt_y</p:attrName>
                                        </p:attrNameLst>
                                      </p:cBhvr>
                                      <p:tavLst>
                                        <p:tav tm="0">
                                          <p:val>
                                            <p:strVal val="#ppt_y"/>
                                          </p:val>
                                        </p:tav>
                                        <p:tav tm="100000">
                                          <p:val>
                                            <p:strVal val="#ppt_y"/>
                                          </p:val>
                                        </p:tav>
                                      </p:tavLst>
                                    </p:anim>
                                    <p:anim calcmode="lin" valueType="num">
                                      <p:cBhvr>
                                        <p:cTn id="9" dur="500" fill="hold"/>
                                        <p:tgtEl>
                                          <p:spTgt spid="3074"/>
                                        </p:tgtEl>
                                        <p:attrNameLst>
                                          <p:attrName>ppt_w</p:attrName>
                                        </p:attrNameLst>
                                      </p:cBhvr>
                                      <p:tavLst>
                                        <p:tav tm="0">
                                          <p:val>
                                            <p:fltVal val="0"/>
                                          </p:val>
                                        </p:tav>
                                        <p:tav tm="100000">
                                          <p:val>
                                            <p:strVal val="#ppt_w"/>
                                          </p:val>
                                        </p:tav>
                                      </p:tavLst>
                                    </p:anim>
                                    <p:anim calcmode="lin" valueType="num">
                                      <p:cBhvr>
                                        <p:cTn id="10" dur="500" fill="hold"/>
                                        <p:tgtEl>
                                          <p:spTgt spid="3074"/>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50" presetClass="exit" presetSubtype="0" accel="100000" fill="hold" grpId="1" nodeType="afterEffect">
                                  <p:stCondLst>
                                    <p:cond delay="0"/>
                                  </p:stCondLst>
                                  <p:childTnLst>
                                    <p:anim calcmode="lin" valueType="num">
                                      <p:cBhvr>
                                        <p:cTn id="13" dur="1000"/>
                                        <p:tgtEl>
                                          <p:spTgt spid="2"/>
                                        </p:tgtEl>
                                        <p:attrNameLst>
                                          <p:attrName>ppt_w</p:attrName>
                                        </p:attrNameLst>
                                      </p:cBhvr>
                                      <p:tavLst>
                                        <p:tav tm="0">
                                          <p:val>
                                            <p:strVal val="ppt_w"/>
                                          </p:val>
                                        </p:tav>
                                        <p:tav tm="100000">
                                          <p:val>
                                            <p:strVal val="ppt_w+.3"/>
                                          </p:val>
                                        </p:tav>
                                      </p:tavLst>
                                    </p:anim>
                                    <p:anim calcmode="lin" valueType="num">
                                      <p:cBhvr>
                                        <p:cTn id="14" dur="1000"/>
                                        <p:tgtEl>
                                          <p:spTgt spid="2"/>
                                        </p:tgtEl>
                                        <p:attrNameLst>
                                          <p:attrName>ppt_h</p:attrName>
                                        </p:attrNameLst>
                                      </p:cBhvr>
                                      <p:tavLst>
                                        <p:tav tm="0">
                                          <p:val>
                                            <p:strVal val="ppt_h"/>
                                          </p:val>
                                        </p:tav>
                                        <p:tav tm="100000">
                                          <p:val>
                                            <p:strVal val="ppt_h"/>
                                          </p:val>
                                        </p:tav>
                                      </p:tavLst>
                                    </p:anim>
                                    <p:animEffect transition="out" filter="fade">
                                      <p:cBhvr>
                                        <p:cTn id="15" dur="1000"/>
                                        <p:tgtEl>
                                          <p:spTgt spid="2"/>
                                        </p:tgtEl>
                                      </p:cBhvr>
                                    </p:animEffect>
                                    <p:set>
                                      <p:cBhvr>
                                        <p:cTn id="16" dur="1" fill="hold">
                                          <p:stCondLst>
                                            <p:cond delay="999"/>
                                          </p:stCondLst>
                                        </p:cTn>
                                        <p:tgtEl>
                                          <p:spTgt spid="2"/>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250"/>
                                        <p:tgtEl>
                                          <p:spTgt spid="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25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250"/>
                                        <p:tgtEl>
                                          <p:spTgt spid="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250"/>
                                        <p:tgtEl>
                                          <p:spTgt spid="1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50"/>
                                        <p:tgtEl>
                                          <p:spTgt spid="1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50"/>
                                        <p:tgtEl>
                                          <p:spTgt spid="12"/>
                                        </p:tgtEl>
                                      </p:cBhvr>
                                    </p:animEffect>
                                  </p:childTnLst>
                                </p:cTn>
                              </p:par>
                              <p:par>
                                <p:cTn id="40" presetID="42" presetClass="path" presetSubtype="0" accel="50000" decel="50000" fill="hold" grpId="2" nodeType="withEffect">
                                  <p:stCondLst>
                                    <p:cond delay="0"/>
                                  </p:stCondLst>
                                  <p:childTnLst>
                                    <p:animMotion origin="layout" path="M -1.38889E-6 1.85185E-6 L -0.19288 -0.18588 " pathEditMode="relative" rAng="0" ptsTypes="AA">
                                      <p:cBhvr>
                                        <p:cTn id="41" dur="2000" fill="hold"/>
                                        <p:tgtEl>
                                          <p:spTgt spid="7"/>
                                        </p:tgtEl>
                                        <p:attrNameLst>
                                          <p:attrName>ppt_x</p:attrName>
                                          <p:attrName>ppt_y</p:attrName>
                                        </p:attrNameLst>
                                      </p:cBhvr>
                                      <p:rCtr x="-9653" y="-9306"/>
                                    </p:animMotion>
                                  </p:childTnLst>
                                </p:cTn>
                              </p:par>
                              <p:par>
                                <p:cTn id="42" presetID="42" presetClass="path" presetSubtype="0" accel="50000" decel="50000" fill="hold" grpId="2" nodeType="withEffect">
                                  <p:stCondLst>
                                    <p:cond delay="0"/>
                                  </p:stCondLst>
                                  <p:childTnLst>
                                    <p:animMotion origin="layout" path="M 3.61111E-6 1.85185E-6 L -0.06337 -0.18588 " pathEditMode="relative" rAng="0" ptsTypes="AA">
                                      <p:cBhvr>
                                        <p:cTn id="43" dur="2000" fill="hold"/>
                                        <p:tgtEl>
                                          <p:spTgt spid="4"/>
                                        </p:tgtEl>
                                        <p:attrNameLst>
                                          <p:attrName>ppt_x</p:attrName>
                                          <p:attrName>ppt_y</p:attrName>
                                        </p:attrNameLst>
                                      </p:cBhvr>
                                      <p:rCtr x="-3177" y="-9306"/>
                                    </p:animMotion>
                                  </p:childTnLst>
                                </p:cTn>
                              </p:par>
                              <p:par>
                                <p:cTn id="44" presetID="42" presetClass="path" presetSubtype="0" accel="50000" decel="50000" fill="hold" grpId="2" nodeType="withEffect">
                                  <p:stCondLst>
                                    <p:cond delay="0"/>
                                  </p:stCondLst>
                                  <p:childTnLst>
                                    <p:animMotion origin="layout" path="M 5.55556E-7 -2.96296E-6 L 0.6566 -0.28125 " pathEditMode="relative" rAng="0" ptsTypes="AA">
                                      <p:cBhvr>
                                        <p:cTn id="45" dur="2000" fill="hold"/>
                                        <p:tgtEl>
                                          <p:spTgt spid="8"/>
                                        </p:tgtEl>
                                        <p:attrNameLst>
                                          <p:attrName>ppt_x</p:attrName>
                                          <p:attrName>ppt_y</p:attrName>
                                        </p:attrNameLst>
                                      </p:cBhvr>
                                      <p:rCtr x="32830" y="-14074"/>
                                    </p:animMotion>
                                  </p:childTnLst>
                                </p:cTn>
                              </p:par>
                              <p:par>
                                <p:cTn id="46" presetID="42" presetClass="path" presetSubtype="0" accel="50000" decel="50000" fill="hold" grpId="2" nodeType="withEffect">
                                  <p:stCondLst>
                                    <p:cond delay="0"/>
                                  </p:stCondLst>
                                  <p:childTnLst>
                                    <p:animMotion origin="layout" path="M -3.33333E-6 -1.85185E-6 L -0.64166 -0.10555 " pathEditMode="relative" rAng="0" ptsTypes="AA">
                                      <p:cBhvr>
                                        <p:cTn id="47" dur="2000" fill="hold"/>
                                        <p:tgtEl>
                                          <p:spTgt spid="9"/>
                                        </p:tgtEl>
                                        <p:attrNameLst>
                                          <p:attrName>ppt_x</p:attrName>
                                          <p:attrName>ppt_y</p:attrName>
                                        </p:attrNameLst>
                                      </p:cBhvr>
                                      <p:rCtr x="-32083" y="-5278"/>
                                    </p:animMotion>
                                  </p:childTnLst>
                                </p:cTn>
                              </p:par>
                              <p:par>
                                <p:cTn id="48" presetID="42" presetClass="path" presetSubtype="0" accel="50000" decel="50000" fill="hold" grpId="2" nodeType="withEffect">
                                  <p:stCondLst>
                                    <p:cond delay="0"/>
                                  </p:stCondLst>
                                  <p:childTnLst>
                                    <p:animMotion origin="layout" path="M 2.5E-6 0 L 0.1934 -0.2037 " pathEditMode="relative" rAng="0" ptsTypes="AA">
                                      <p:cBhvr>
                                        <p:cTn id="49" dur="2000" fill="hold"/>
                                        <p:tgtEl>
                                          <p:spTgt spid="10"/>
                                        </p:tgtEl>
                                        <p:attrNameLst>
                                          <p:attrName>ppt_x</p:attrName>
                                          <p:attrName>ppt_y</p:attrName>
                                        </p:attrNameLst>
                                      </p:cBhvr>
                                      <p:rCtr x="9670" y="-10185"/>
                                    </p:animMotion>
                                  </p:childTnLst>
                                </p:cTn>
                              </p:par>
                              <p:par>
                                <p:cTn id="50" presetID="42" presetClass="path" presetSubtype="0" accel="50000" decel="50000" fill="hold" grpId="2" nodeType="withEffect">
                                  <p:stCondLst>
                                    <p:cond delay="0"/>
                                  </p:stCondLst>
                                  <p:childTnLst>
                                    <p:animMotion origin="layout" path="M 3.61111E-6 -3.7037E-6 L -0.06615 0.28542 " pathEditMode="relative" rAng="0" ptsTypes="AA">
                                      <p:cBhvr>
                                        <p:cTn id="51" dur="2000" fill="hold"/>
                                        <p:tgtEl>
                                          <p:spTgt spid="11"/>
                                        </p:tgtEl>
                                        <p:attrNameLst>
                                          <p:attrName>ppt_x</p:attrName>
                                          <p:attrName>ppt_y</p:attrName>
                                        </p:attrNameLst>
                                      </p:cBhvr>
                                      <p:rCtr x="-3316" y="14259"/>
                                    </p:animMotion>
                                  </p:childTnLst>
                                </p:cTn>
                              </p:par>
                              <p:par>
                                <p:cTn id="52" presetID="42" presetClass="path" presetSubtype="0" accel="50000" decel="50000" fill="hold" grpId="2" nodeType="withEffect">
                                  <p:stCondLst>
                                    <p:cond delay="0"/>
                                  </p:stCondLst>
                                  <p:childTnLst>
                                    <p:animMotion origin="layout" path="M -1.66667E-6 1.11111E-6 L 0.63976 0.1875 " pathEditMode="relative" rAng="0" ptsTypes="AA">
                                      <p:cBhvr>
                                        <p:cTn id="53" dur="2000" fill="hold"/>
                                        <p:tgtEl>
                                          <p:spTgt spid="12"/>
                                        </p:tgtEl>
                                        <p:attrNameLst>
                                          <p:attrName>ppt_x</p:attrName>
                                          <p:attrName>ppt_y</p:attrName>
                                        </p:attrNameLst>
                                      </p:cBhvr>
                                      <p:rCtr x="31979" y="9375"/>
                                    </p:animMotion>
                                  </p:childTnLst>
                                </p:cTn>
                              </p:par>
                              <p:par>
                                <p:cTn id="54" presetID="10" presetClass="exit" presetSubtype="0" fill="hold" grpId="1" nodeType="withEffect">
                                  <p:stCondLst>
                                    <p:cond delay="0"/>
                                  </p:stCondLst>
                                  <p:childTnLst>
                                    <p:animEffect transition="out" filter="fade">
                                      <p:cBhvr>
                                        <p:cTn id="55" dur="1250"/>
                                        <p:tgtEl>
                                          <p:spTgt spid="3074"/>
                                        </p:tgtEl>
                                      </p:cBhvr>
                                    </p:animEffect>
                                    <p:set>
                                      <p:cBhvr>
                                        <p:cTn id="56" dur="1" fill="hold">
                                          <p:stCondLst>
                                            <p:cond delay="1249"/>
                                          </p:stCondLst>
                                        </p:cTn>
                                        <p:tgtEl>
                                          <p:spTgt spid="3074"/>
                                        </p:tgtEl>
                                        <p:attrNameLst>
                                          <p:attrName>style.visibility</p:attrName>
                                        </p:attrNameLst>
                                      </p:cBhvr>
                                      <p:to>
                                        <p:strVal val="hidden"/>
                                      </p:to>
                                    </p:set>
                                  </p:childTnLst>
                                </p:cTn>
                              </p:par>
                            </p:childTnLst>
                          </p:cTn>
                        </p:par>
                        <p:par>
                          <p:cTn id="57" fill="hold">
                            <p:stCondLst>
                              <p:cond delay="2000"/>
                            </p:stCondLst>
                            <p:childTnLst>
                              <p:par>
                                <p:cTn id="58" presetID="10"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fade">
                                      <p:cBhvr>
                                        <p:cTn id="60" dur="250"/>
                                        <p:tgtEl>
                                          <p:spTgt spid="13"/>
                                        </p:tgtEl>
                                      </p:cBhvr>
                                    </p:animEffect>
                                  </p:childTnLst>
                                </p:cTn>
                              </p:par>
                              <p:par>
                                <p:cTn id="61" presetID="10" presetClass="exit" presetSubtype="0" fill="hold" grpId="1" nodeType="withEffect">
                                  <p:stCondLst>
                                    <p:cond delay="0"/>
                                  </p:stCondLst>
                                  <p:childTnLst>
                                    <p:animEffect transition="out" filter="fade">
                                      <p:cBhvr>
                                        <p:cTn id="62" dur="500"/>
                                        <p:tgtEl>
                                          <p:spTgt spid="4"/>
                                        </p:tgtEl>
                                      </p:cBhvr>
                                    </p:animEffect>
                                    <p:set>
                                      <p:cBhvr>
                                        <p:cTn id="63" dur="1" fill="hold">
                                          <p:stCondLst>
                                            <p:cond delay="499"/>
                                          </p:stCondLst>
                                        </p:cTn>
                                        <p:tgtEl>
                                          <p:spTgt spid="4"/>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500"/>
                                        <p:tgtEl>
                                          <p:spTgt spid="7"/>
                                        </p:tgtEl>
                                      </p:cBhvr>
                                    </p:animEffect>
                                    <p:set>
                                      <p:cBhvr>
                                        <p:cTn id="66" dur="1" fill="hold">
                                          <p:stCondLst>
                                            <p:cond delay="499"/>
                                          </p:stCondLst>
                                        </p:cTn>
                                        <p:tgtEl>
                                          <p:spTgt spid="7"/>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500"/>
                                        <p:tgtEl>
                                          <p:spTgt spid="8"/>
                                        </p:tgtEl>
                                      </p:cBhvr>
                                    </p:animEffect>
                                    <p:set>
                                      <p:cBhvr>
                                        <p:cTn id="69" dur="1" fill="hold">
                                          <p:stCondLst>
                                            <p:cond delay="499"/>
                                          </p:stCondLst>
                                        </p:cTn>
                                        <p:tgtEl>
                                          <p:spTgt spid="8"/>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500"/>
                                        <p:tgtEl>
                                          <p:spTgt spid="9"/>
                                        </p:tgtEl>
                                      </p:cBhvr>
                                    </p:animEffect>
                                    <p:set>
                                      <p:cBhvr>
                                        <p:cTn id="72" dur="1" fill="hold">
                                          <p:stCondLst>
                                            <p:cond delay="499"/>
                                          </p:stCondLst>
                                        </p:cTn>
                                        <p:tgtEl>
                                          <p:spTgt spid="9"/>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500"/>
                                        <p:tgtEl>
                                          <p:spTgt spid="10"/>
                                        </p:tgtEl>
                                      </p:cBhvr>
                                    </p:animEffect>
                                    <p:set>
                                      <p:cBhvr>
                                        <p:cTn id="75" dur="1" fill="hold">
                                          <p:stCondLst>
                                            <p:cond delay="499"/>
                                          </p:stCondLst>
                                        </p:cTn>
                                        <p:tgtEl>
                                          <p:spTgt spid="10"/>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11"/>
                                        </p:tgtEl>
                                      </p:cBhvr>
                                    </p:animEffect>
                                    <p:set>
                                      <p:cBhvr>
                                        <p:cTn id="78" dur="1" fill="hold">
                                          <p:stCondLst>
                                            <p:cond delay="499"/>
                                          </p:stCondLst>
                                        </p:cTn>
                                        <p:tgtEl>
                                          <p:spTgt spid="11"/>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500"/>
                                        <p:tgtEl>
                                          <p:spTgt spid="12"/>
                                        </p:tgtEl>
                                      </p:cBhvr>
                                    </p:animEffect>
                                    <p:set>
                                      <p:cBhvr>
                                        <p:cTn id="81" dur="1" fill="hold">
                                          <p:stCondLst>
                                            <p:cond delay="499"/>
                                          </p:stCondLst>
                                        </p:cTn>
                                        <p:tgtEl>
                                          <p:spTgt spid="12"/>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0" presetClass="entr" presetSubtype="0" fill="hold" grpId="0" nodeType="clickEffect">
                                  <p:stCondLst>
                                    <p:cond delay="0"/>
                                  </p:stCondLst>
                                  <p:iterate type="lt">
                                    <p:tmPct val="10000"/>
                                  </p:iterate>
                                  <p:childTnLst>
                                    <p:set>
                                      <p:cBhvr>
                                        <p:cTn id="85" dur="1" fill="hold">
                                          <p:stCondLst>
                                            <p:cond delay="0"/>
                                          </p:stCondLst>
                                        </p:cTn>
                                        <p:tgtEl>
                                          <p:spTgt spid="17"/>
                                        </p:tgtEl>
                                        <p:attrNameLst>
                                          <p:attrName>style.visibility</p:attrName>
                                        </p:attrNameLst>
                                      </p:cBhvr>
                                      <p:to>
                                        <p:strVal val="visible"/>
                                      </p:to>
                                    </p:set>
                                    <p:animEffect transition="in" filter="dissolve">
                                      <p:cBhvr>
                                        <p:cTn id="86" dur="500">
                                          <p:stCondLst>
                                            <p:cond delay="0"/>
                                          </p:stCondLst>
                                        </p:cTn>
                                        <p:tgtEl>
                                          <p:spTgt spid="17"/>
                                        </p:tgtEl>
                                      </p:cBhvr>
                                    </p:animEffect>
                                    <p:anim to="" calcmode="lin" valueType="num">
                                      <p:cBhvr>
                                        <p:cTn id="87"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88"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par>
                          <p:cTn id="89" fill="hold">
                            <p:stCondLst>
                              <p:cond delay="800"/>
                            </p:stCondLst>
                            <p:childTnLst>
                              <p:par>
                                <p:cTn id="90" presetID="26" presetClass="emph" presetSubtype="0" fill="hold" grpId="1" nodeType="afterEffect">
                                  <p:stCondLst>
                                    <p:cond delay="0"/>
                                  </p:stCondLst>
                                  <p:iterate type="lt">
                                    <p:tmPct val="0"/>
                                  </p:iterate>
                                  <p:childTnLst>
                                    <p:animEffect transition="out" filter="fade">
                                      <p:cBhvr>
                                        <p:cTn id="91" dur="500" tmFilter="0, 0; .2, .5; .8, .5; 1, 0"/>
                                        <p:tgtEl>
                                          <p:spTgt spid="17"/>
                                        </p:tgtEl>
                                      </p:cBhvr>
                                    </p:animEffect>
                                    <p:animScale>
                                      <p:cBhvr>
                                        <p:cTn id="92" dur="250" autoRev="1" fill="hold"/>
                                        <p:tgtEl>
                                          <p:spTgt spid="17"/>
                                        </p:tgtEl>
                                      </p:cBhvr>
                                      <p:by x="105000" y="105000"/>
                                    </p:animScale>
                                  </p:childTnLst>
                                </p:cTn>
                              </p:par>
                              <p:par>
                                <p:cTn id="93" presetID="0" presetClass="entr" presetSubtype="0" fill="hold" grpId="0" nodeType="withEffect">
                                  <p:stCondLst>
                                    <p:cond delay="250"/>
                                  </p:stCondLst>
                                  <p:childTnLst>
                                    <p:set>
                                      <p:cBhvr>
                                        <p:cTn id="94" dur="1" fill="hold">
                                          <p:stCondLst>
                                            <p:cond delay="0"/>
                                          </p:stCondLst>
                                        </p:cTn>
                                        <p:tgtEl>
                                          <p:spTgt spid="15"/>
                                        </p:tgtEl>
                                        <p:attrNameLst>
                                          <p:attrName>style.visibility</p:attrName>
                                        </p:attrNameLst>
                                      </p:cBhvr>
                                      <p:to>
                                        <p:strVal val="visible"/>
                                      </p:to>
                                    </p:set>
                                    <p:animEffect transition="in" filter="dissolve">
                                      <p:cBhvr>
                                        <p:cTn id="95" dur="500">
                                          <p:stCondLst>
                                            <p:cond delay="0"/>
                                          </p:stCondLst>
                                        </p:cTn>
                                        <p:tgtEl>
                                          <p:spTgt spid="15"/>
                                        </p:tgtEl>
                                      </p:cBhvr>
                                    </p:animEffect>
                                    <p:anim to="" calcmode="lin" valueType="num">
                                      <p:cBhvr>
                                        <p:cTn id="96" dur="500" fill="hold">
                                          <p:stCondLst>
                                            <p:cond delay="0"/>
                                          </p:stCondLst>
                                        </p:cTn>
                                        <p:tgtEl>
                                          <p:spTgt spid="15"/>
                                        </p:tgtEl>
                                        <p:attrNameLst>
                                          <p:attrName>ppt_w</p:attrName>
                                        </p:attrNameLst>
                                      </p:cBhvr>
                                      <p:tavLst>
                                        <p:tav tm="0">
                                          <p:val>
                                            <p:strVal val="#ppt_w*4"/>
                                          </p:val>
                                        </p:tav>
                                        <p:tav tm="100000">
                                          <p:val>
                                            <p:strVal val="#ppt_w"/>
                                          </p:val>
                                        </p:tav>
                                      </p:tavLst>
                                    </p:anim>
                                    <p:anim to="" calcmode="lin" valueType="num">
                                      <p:cBhvr>
                                        <p:cTn id="97" dur="500" fill="hold">
                                          <p:stCondLst>
                                            <p:cond delay="0"/>
                                          </p:stCondLst>
                                        </p:cTn>
                                        <p:tgtEl>
                                          <p:spTgt spid="15"/>
                                        </p:tgtEl>
                                        <p:attrNameLst>
                                          <p:attrName>ppt_h</p:attrName>
                                        </p:attrNameLst>
                                      </p:cBhvr>
                                      <p:tavLst>
                                        <p:tav tm="0">
                                          <p:val>
                                            <p:strVal val="#ppt_h*4"/>
                                          </p:val>
                                        </p:tav>
                                        <p:tav tm="100000">
                                          <p:val>
                                            <p:strVal val="#ppt_h"/>
                                          </p:val>
                                        </p:tav>
                                      </p:tavLst>
                                    </p:anim>
                                  </p:childTnLst>
                                </p:cTn>
                              </p:par>
                              <p:par>
                                <p:cTn id="98" presetID="22" presetClass="entr" presetSubtype="8" fill="hold" grpId="0" nodeType="withEffect">
                                  <p:stCondLst>
                                    <p:cond delay="0"/>
                                  </p:stCondLst>
                                  <p:childTnLst>
                                    <p:set>
                                      <p:cBhvr>
                                        <p:cTn id="99" dur="1" fill="hold">
                                          <p:stCondLst>
                                            <p:cond delay="0"/>
                                          </p:stCondLst>
                                        </p:cTn>
                                        <p:tgtEl>
                                          <p:spTgt spid="14"/>
                                        </p:tgtEl>
                                        <p:attrNameLst>
                                          <p:attrName>style.visibility</p:attrName>
                                        </p:attrNameLst>
                                      </p:cBhvr>
                                      <p:to>
                                        <p:strVal val="visible"/>
                                      </p:to>
                                    </p:set>
                                    <p:animEffect transition="in" filter="wipe(left)">
                                      <p:cBhvr>
                                        <p:cTn id="100" dur="500"/>
                                        <p:tgtEl>
                                          <p:spTgt spid="14"/>
                                        </p:tgtEl>
                                      </p:cBhvr>
                                    </p:animEffect>
                                  </p:childTnLst>
                                </p:cTn>
                              </p:par>
                              <p:par>
                                <p:cTn id="101" presetID="18" presetClass="emph" presetSubtype="0" fill="hold" grpId="1" nodeType="withEffect">
                                  <p:stCondLst>
                                    <p:cond delay="0"/>
                                  </p:stCondLst>
                                  <p:childTnLst>
                                    <p:set>
                                      <p:cBhvr override="childStyle">
                                        <p:cTn id="102" dur="500" fill="hold"/>
                                        <p:tgtEl>
                                          <p:spTgt spid="14"/>
                                        </p:tgtEl>
                                        <p:attrNameLst>
                                          <p:attrName>style.textDecorationUnderline</p:attrName>
                                        </p:attrNameLst>
                                      </p:cBhvr>
                                      <p:to>
                                        <p:strVal val="true"/>
                                      </p:to>
                                    </p:set>
                                  </p:childTnLst>
                                </p:cTn>
                              </p:par>
                              <p:par>
                                <p:cTn id="103" presetID="16" presetClass="exit" presetSubtype="21" fill="hold" grpId="2" nodeType="withEffect">
                                  <p:stCondLst>
                                    <p:cond delay="500"/>
                                  </p:stCondLst>
                                  <p:childTnLst>
                                    <p:animEffect transition="out" filter="barn(inVertical)">
                                      <p:cBhvr>
                                        <p:cTn id="104" dur="500"/>
                                        <p:tgtEl>
                                          <p:spTgt spid="14"/>
                                        </p:tgtEl>
                                      </p:cBhvr>
                                    </p:animEffect>
                                    <p:set>
                                      <p:cBhvr>
                                        <p:cTn id="105" dur="1" fill="hold">
                                          <p:stCondLst>
                                            <p:cond delay="499"/>
                                          </p:stCondLst>
                                        </p:cTn>
                                        <p:tgtEl>
                                          <p:spTgt spid="14"/>
                                        </p:tgtEl>
                                        <p:attrNameLst>
                                          <p:attrName>style.visibility</p:attrName>
                                        </p:attrNameLst>
                                      </p:cBhvr>
                                      <p:to>
                                        <p:strVal val="hidden"/>
                                      </p:to>
                                    </p:set>
                                  </p:childTnLst>
                                </p:cTn>
                              </p:par>
                              <p:par>
                                <p:cTn id="106" presetID="18" presetClass="entr" presetSubtype="12" fill="hold" grpId="0" nodeType="withEffect">
                                  <p:stCondLst>
                                    <p:cond delay="1000"/>
                                  </p:stCondLst>
                                  <p:childTnLst>
                                    <p:set>
                                      <p:cBhvr>
                                        <p:cTn id="107" dur="1" fill="hold">
                                          <p:stCondLst>
                                            <p:cond delay="0"/>
                                          </p:stCondLst>
                                        </p:cTn>
                                        <p:tgtEl>
                                          <p:spTgt spid="16"/>
                                        </p:tgtEl>
                                        <p:attrNameLst>
                                          <p:attrName>style.visibility</p:attrName>
                                        </p:attrNameLst>
                                      </p:cBhvr>
                                      <p:to>
                                        <p:strVal val="visible"/>
                                      </p:to>
                                    </p:set>
                                    <p:animEffect transition="in" filter="strips(downLeft)">
                                      <p:cBhvr>
                                        <p:cTn id="108" dur="500"/>
                                        <p:tgtEl>
                                          <p:spTgt spid="16"/>
                                        </p:tgtEl>
                                      </p:cBhvr>
                                    </p:animEffect>
                                  </p:childTnLst>
                                </p:cTn>
                              </p:par>
                              <p:par>
                                <p:cTn id="109" presetID="22" presetClass="entr" presetSubtype="8" fill="hold" grpId="0" nodeType="withEffect">
                                  <p:stCondLst>
                                    <p:cond delay="1000"/>
                                  </p:stCondLst>
                                  <p:childTnLst>
                                    <p:set>
                                      <p:cBhvr>
                                        <p:cTn id="110" dur="1" fill="hold">
                                          <p:stCondLst>
                                            <p:cond delay="0"/>
                                          </p:stCondLst>
                                        </p:cTn>
                                        <p:tgtEl>
                                          <p:spTgt spid="26"/>
                                        </p:tgtEl>
                                        <p:attrNameLst>
                                          <p:attrName>style.visibility</p:attrName>
                                        </p:attrNameLst>
                                      </p:cBhvr>
                                      <p:to>
                                        <p:strVal val="visible"/>
                                      </p:to>
                                    </p:set>
                                    <p:animEffect transition="in" filter="wipe(left)">
                                      <p:cBhvr>
                                        <p:cTn id="111" dur="500"/>
                                        <p:tgtEl>
                                          <p:spTgt spid="26"/>
                                        </p:tgtEl>
                                      </p:cBhvr>
                                    </p:animEffect>
                                  </p:childTnLst>
                                </p:cTn>
                              </p:par>
                              <p:par>
                                <p:cTn id="112" presetID="18" presetClass="emph" presetSubtype="0" fill="hold" grpId="1" nodeType="withEffect">
                                  <p:stCondLst>
                                    <p:cond delay="1000"/>
                                  </p:stCondLst>
                                  <p:childTnLst>
                                    <p:set>
                                      <p:cBhvr override="childStyle">
                                        <p:cTn id="113" dur="500" fill="hold"/>
                                        <p:tgtEl>
                                          <p:spTgt spid="26"/>
                                        </p:tgtEl>
                                        <p:attrNameLst>
                                          <p:attrName>style.textDecorationUnderline</p:attrName>
                                        </p:attrNameLst>
                                      </p:cBhvr>
                                      <p:to>
                                        <p:strVal val="true"/>
                                      </p:to>
                                    </p:set>
                                  </p:childTnLst>
                                </p:cTn>
                              </p:par>
                            </p:childTnLst>
                          </p:cTn>
                        </p:par>
                      </p:childTnLst>
                    </p:cTn>
                  </p:par>
                  <p:par>
                    <p:cTn id="114" fill="hold">
                      <p:stCondLst>
                        <p:cond delay="indefinite"/>
                      </p:stCondLst>
                      <p:childTnLst>
                        <p:par>
                          <p:cTn id="115" fill="hold">
                            <p:stCondLst>
                              <p:cond delay="0"/>
                            </p:stCondLst>
                            <p:childTnLst>
                              <p:par>
                                <p:cTn id="116" presetID="2" presetClass="entr" presetSubtype="8" fill="hold" grpId="0" nodeType="clickEffect">
                                  <p:stCondLst>
                                    <p:cond delay="0"/>
                                  </p:stCondLst>
                                  <p:childTnLst>
                                    <p:set>
                                      <p:cBhvr>
                                        <p:cTn id="117" dur="1" fill="hold">
                                          <p:stCondLst>
                                            <p:cond delay="0"/>
                                          </p:stCondLst>
                                        </p:cTn>
                                        <p:tgtEl>
                                          <p:spTgt spid="28"/>
                                        </p:tgtEl>
                                        <p:attrNameLst>
                                          <p:attrName>style.visibility</p:attrName>
                                        </p:attrNameLst>
                                      </p:cBhvr>
                                      <p:to>
                                        <p:strVal val="visible"/>
                                      </p:to>
                                    </p:set>
                                    <p:anim calcmode="lin" valueType="num">
                                      <p:cBhvr additive="base">
                                        <p:cTn id="118" dur="600" fill="hold"/>
                                        <p:tgtEl>
                                          <p:spTgt spid="28"/>
                                        </p:tgtEl>
                                        <p:attrNameLst>
                                          <p:attrName>ppt_x</p:attrName>
                                        </p:attrNameLst>
                                      </p:cBhvr>
                                      <p:tavLst>
                                        <p:tav tm="0">
                                          <p:val>
                                            <p:strVal val="0-#ppt_w/2"/>
                                          </p:val>
                                        </p:tav>
                                        <p:tav tm="100000">
                                          <p:val>
                                            <p:strVal val="#ppt_x"/>
                                          </p:val>
                                        </p:tav>
                                      </p:tavLst>
                                    </p:anim>
                                    <p:anim calcmode="lin" valueType="num">
                                      <p:cBhvr additive="base">
                                        <p:cTn id="119" dur="600" fill="hold"/>
                                        <p:tgtEl>
                                          <p:spTgt spid="28"/>
                                        </p:tgtEl>
                                        <p:attrNameLst>
                                          <p:attrName>ppt_y</p:attrName>
                                        </p:attrNameLst>
                                      </p:cBhvr>
                                      <p:tavLst>
                                        <p:tav tm="0">
                                          <p:val>
                                            <p:strVal val="#ppt_y"/>
                                          </p:val>
                                        </p:tav>
                                        <p:tav tm="100000">
                                          <p:val>
                                            <p:strVal val="#ppt_y"/>
                                          </p:val>
                                        </p:tav>
                                      </p:tavLst>
                                    </p:anim>
                                  </p:childTnLst>
                                </p:cTn>
                              </p:par>
                            </p:childTnLst>
                          </p:cTn>
                        </p:par>
                        <p:par>
                          <p:cTn id="120" fill="hold">
                            <p:stCondLst>
                              <p:cond delay="600"/>
                            </p:stCondLst>
                            <p:childTnLst>
                              <p:par>
                                <p:cTn id="121" presetID="0" presetClass="entr" presetSubtype="0" fill="hold" grpId="0" nodeType="afterEffect">
                                  <p:stCondLst>
                                    <p:cond delay="0"/>
                                  </p:stCondLst>
                                  <p:iterate type="lt">
                                    <p:tmPct val="10000"/>
                                  </p:iterate>
                                  <p:childTnLst>
                                    <p:set>
                                      <p:cBhvr>
                                        <p:cTn id="122" dur="1" fill="hold">
                                          <p:stCondLst>
                                            <p:cond delay="0"/>
                                          </p:stCondLst>
                                        </p:cTn>
                                        <p:tgtEl>
                                          <p:spTgt spid="29"/>
                                        </p:tgtEl>
                                        <p:attrNameLst>
                                          <p:attrName>style.visibility</p:attrName>
                                        </p:attrNameLst>
                                      </p:cBhvr>
                                      <p:to>
                                        <p:strVal val="visible"/>
                                      </p:to>
                                    </p:set>
                                    <p:animEffect transition="in" filter="dissolve">
                                      <p:cBhvr>
                                        <p:cTn id="123" dur="500">
                                          <p:stCondLst>
                                            <p:cond delay="0"/>
                                          </p:stCondLst>
                                        </p:cTn>
                                        <p:tgtEl>
                                          <p:spTgt spid="29"/>
                                        </p:tgtEl>
                                      </p:cBhvr>
                                    </p:animEffect>
                                    <p:anim to="" calcmode="lin" valueType="num">
                                      <p:cBhvr>
                                        <p:cTn id="124" dur="500" fill="hold">
                                          <p:stCondLst>
                                            <p:cond delay="0"/>
                                          </p:stCondLst>
                                        </p:cTn>
                                        <p:tgtEl>
                                          <p:spTgt spid="29"/>
                                        </p:tgtEl>
                                        <p:attrNameLst>
                                          <p:attrName>ppt_w</p:attrName>
                                        </p:attrNameLst>
                                      </p:cBhvr>
                                      <p:tavLst>
                                        <p:tav tm="0">
                                          <p:val>
                                            <p:strVal val="#ppt_w*4"/>
                                          </p:val>
                                        </p:tav>
                                        <p:tav tm="100000">
                                          <p:val>
                                            <p:strVal val="#ppt_w"/>
                                          </p:val>
                                        </p:tav>
                                      </p:tavLst>
                                    </p:anim>
                                    <p:anim to="" calcmode="lin" valueType="num">
                                      <p:cBhvr>
                                        <p:cTn id="125" dur="500" fill="hold">
                                          <p:stCondLst>
                                            <p:cond delay="0"/>
                                          </p:stCondLst>
                                        </p:cTn>
                                        <p:tgtEl>
                                          <p:spTgt spid="29"/>
                                        </p:tgtEl>
                                        <p:attrNameLst>
                                          <p:attrName>ppt_h</p:attrName>
                                        </p:attrNameLst>
                                      </p:cBhvr>
                                      <p:tavLst>
                                        <p:tav tm="0">
                                          <p:val>
                                            <p:strVal val="#ppt_h*4"/>
                                          </p:val>
                                        </p:tav>
                                        <p:tav tm="100000">
                                          <p:val>
                                            <p:strVal val="#ppt_h"/>
                                          </p:val>
                                        </p:tav>
                                      </p:tavLst>
                                    </p:anim>
                                  </p:childTnLst>
                                </p:cTn>
                              </p:par>
                            </p:childTnLst>
                          </p:cTn>
                        </p:par>
                        <p:par>
                          <p:cTn id="126" fill="hold">
                            <p:stCondLst>
                              <p:cond delay="1300"/>
                            </p:stCondLst>
                            <p:childTnLst>
                              <p:par>
                                <p:cTn id="127" presetID="26" presetClass="emph" presetSubtype="0" fill="hold" grpId="1" nodeType="afterEffect">
                                  <p:stCondLst>
                                    <p:cond delay="0"/>
                                  </p:stCondLst>
                                  <p:iterate type="lt">
                                    <p:tmPct val="0"/>
                                  </p:iterate>
                                  <p:childTnLst>
                                    <p:animEffect transition="out" filter="fade">
                                      <p:cBhvr>
                                        <p:cTn id="128" dur="500" tmFilter="0, 0; .2, .5; .8, .5; 1, 0"/>
                                        <p:tgtEl>
                                          <p:spTgt spid="29"/>
                                        </p:tgtEl>
                                      </p:cBhvr>
                                    </p:animEffect>
                                    <p:animScale>
                                      <p:cBhvr>
                                        <p:cTn id="129" dur="250" autoRev="1" fill="hold"/>
                                        <p:tgtEl>
                                          <p:spTgt spid="29"/>
                                        </p:tgtEl>
                                      </p:cBhvr>
                                      <p:by x="105000" y="105000"/>
                                    </p:animScale>
                                  </p:childTnLst>
                                </p:cTn>
                              </p:par>
                            </p:childTnLst>
                          </p:cTn>
                        </p:par>
                      </p:childTnLst>
                    </p:cTn>
                  </p:par>
                  <p:par>
                    <p:cTn id="130" fill="hold">
                      <p:stCondLst>
                        <p:cond delay="indefinite"/>
                      </p:stCondLst>
                      <p:childTnLst>
                        <p:par>
                          <p:cTn id="131" fill="hold">
                            <p:stCondLst>
                              <p:cond delay="0"/>
                            </p:stCondLst>
                            <p:childTnLst>
                              <p:par>
                                <p:cTn id="132" presetID="22" presetClass="entr" presetSubtype="8" fill="hold" grpId="0" nodeType="clickEffect">
                                  <p:stCondLst>
                                    <p:cond delay="0"/>
                                  </p:stCondLst>
                                  <p:childTnLst>
                                    <p:set>
                                      <p:cBhvr>
                                        <p:cTn id="133" dur="1" fill="hold">
                                          <p:stCondLst>
                                            <p:cond delay="0"/>
                                          </p:stCondLst>
                                        </p:cTn>
                                        <p:tgtEl>
                                          <p:spTgt spid="30"/>
                                        </p:tgtEl>
                                        <p:attrNameLst>
                                          <p:attrName>style.visibility</p:attrName>
                                        </p:attrNameLst>
                                      </p:cBhvr>
                                      <p:to>
                                        <p:strVal val="visible"/>
                                      </p:to>
                                    </p:set>
                                    <p:animEffect transition="in" filter="wipe(left)">
                                      <p:cBhvr>
                                        <p:cTn id="134" dur="500"/>
                                        <p:tgtEl>
                                          <p:spTgt spid="30"/>
                                        </p:tgtEl>
                                      </p:cBhvr>
                                    </p:animEffect>
                                  </p:childTnLst>
                                </p:cTn>
                              </p:par>
                              <p:par>
                                <p:cTn id="135" presetID="18" presetClass="emph" presetSubtype="0" fill="hold" grpId="1" nodeType="withEffect">
                                  <p:stCondLst>
                                    <p:cond delay="0"/>
                                  </p:stCondLst>
                                  <p:childTnLst>
                                    <p:set>
                                      <p:cBhvr override="childStyle">
                                        <p:cTn id="136" dur="500" fill="hold"/>
                                        <p:tgtEl>
                                          <p:spTgt spid="30"/>
                                        </p:tgtEl>
                                        <p:attrNameLst>
                                          <p:attrName>style.textDecorationUnderline</p:attrName>
                                        </p:attrNameLst>
                                      </p:cBhvr>
                                      <p:to>
                                        <p:strVal val="true"/>
                                      </p:to>
                                    </p:set>
                                  </p:childTnLst>
                                </p:cTn>
                              </p:par>
                              <p:par>
                                <p:cTn id="137" presetID="22" presetClass="entr" presetSubtype="8" fill="hold" grpId="0" nodeType="withEffect">
                                  <p:stCondLst>
                                    <p:cond delay="0"/>
                                  </p:stCondLst>
                                  <p:childTnLst>
                                    <p:set>
                                      <p:cBhvr>
                                        <p:cTn id="138" dur="1" fill="hold">
                                          <p:stCondLst>
                                            <p:cond delay="0"/>
                                          </p:stCondLst>
                                        </p:cTn>
                                        <p:tgtEl>
                                          <p:spTgt spid="31"/>
                                        </p:tgtEl>
                                        <p:attrNameLst>
                                          <p:attrName>style.visibility</p:attrName>
                                        </p:attrNameLst>
                                      </p:cBhvr>
                                      <p:to>
                                        <p:strVal val="visible"/>
                                      </p:to>
                                    </p:set>
                                    <p:animEffect transition="in" filter="wipe(left)">
                                      <p:cBhvr>
                                        <p:cTn id="139" dur="500"/>
                                        <p:tgtEl>
                                          <p:spTgt spid="31"/>
                                        </p:tgtEl>
                                      </p:cBhvr>
                                    </p:animEffect>
                                  </p:childTnLst>
                                </p:cTn>
                              </p:par>
                            </p:childTnLst>
                          </p:cTn>
                        </p:par>
                        <p:par>
                          <p:cTn id="140" fill="hold">
                            <p:stCondLst>
                              <p:cond delay="500"/>
                            </p:stCondLst>
                            <p:childTnLst>
                              <p:par>
                                <p:cTn id="141" presetID="47" presetClass="entr" presetSubtype="0" fill="hold" grpId="0" nodeType="afterEffect">
                                  <p:stCondLst>
                                    <p:cond delay="0"/>
                                  </p:stCondLst>
                                  <p:childTnLst>
                                    <p:set>
                                      <p:cBhvr>
                                        <p:cTn id="142" dur="1" fill="hold">
                                          <p:stCondLst>
                                            <p:cond delay="0"/>
                                          </p:stCondLst>
                                        </p:cTn>
                                        <p:tgtEl>
                                          <p:spTgt spid="3072"/>
                                        </p:tgtEl>
                                        <p:attrNameLst>
                                          <p:attrName>style.visibility</p:attrName>
                                        </p:attrNameLst>
                                      </p:cBhvr>
                                      <p:to>
                                        <p:strVal val="visible"/>
                                      </p:to>
                                    </p:set>
                                    <p:animEffect transition="in" filter="fade">
                                      <p:cBhvr>
                                        <p:cTn id="143" dur="750"/>
                                        <p:tgtEl>
                                          <p:spTgt spid="3072"/>
                                        </p:tgtEl>
                                      </p:cBhvr>
                                    </p:animEffect>
                                    <p:anim calcmode="lin" valueType="num">
                                      <p:cBhvr>
                                        <p:cTn id="144" dur="750" fill="hold"/>
                                        <p:tgtEl>
                                          <p:spTgt spid="3072"/>
                                        </p:tgtEl>
                                        <p:attrNameLst>
                                          <p:attrName>ppt_x</p:attrName>
                                        </p:attrNameLst>
                                      </p:cBhvr>
                                      <p:tavLst>
                                        <p:tav tm="0">
                                          <p:val>
                                            <p:strVal val="#ppt_x"/>
                                          </p:val>
                                        </p:tav>
                                        <p:tav tm="100000">
                                          <p:val>
                                            <p:strVal val="#ppt_x"/>
                                          </p:val>
                                        </p:tav>
                                      </p:tavLst>
                                    </p:anim>
                                    <p:anim calcmode="lin" valueType="num">
                                      <p:cBhvr>
                                        <p:cTn id="145" dur="750" fill="hold"/>
                                        <p:tgtEl>
                                          <p:spTgt spid="3072"/>
                                        </p:tgtEl>
                                        <p:attrNameLst>
                                          <p:attrName>ppt_y</p:attrName>
                                        </p:attrNameLst>
                                      </p:cBhvr>
                                      <p:tavLst>
                                        <p:tav tm="0">
                                          <p:val>
                                            <p:strVal val="#ppt_y-.1"/>
                                          </p:val>
                                        </p:tav>
                                        <p:tav tm="100000">
                                          <p:val>
                                            <p:strVal val="#ppt_y"/>
                                          </p:val>
                                        </p:tav>
                                      </p:tavLst>
                                    </p:anim>
                                  </p:childTnLst>
                                </p:cTn>
                              </p:par>
                              <p:par>
                                <p:cTn id="146" presetID="17" presetClass="entr" presetSubtype="10" fill="hold" grpId="2" nodeType="withEffect">
                                  <p:stCondLst>
                                    <p:cond delay="0"/>
                                  </p:stCondLst>
                                  <p:childTnLst>
                                    <p:set>
                                      <p:cBhvr>
                                        <p:cTn id="147" dur="1" fill="hold">
                                          <p:stCondLst>
                                            <p:cond delay="0"/>
                                          </p:stCondLst>
                                        </p:cTn>
                                        <p:tgtEl>
                                          <p:spTgt spid="3072"/>
                                        </p:tgtEl>
                                        <p:attrNameLst>
                                          <p:attrName>style.visibility</p:attrName>
                                        </p:attrNameLst>
                                      </p:cBhvr>
                                      <p:to>
                                        <p:strVal val="visible"/>
                                      </p:to>
                                    </p:set>
                                    <p:anim calcmode="lin" valueType="num">
                                      <p:cBhvr>
                                        <p:cTn id="148" dur="750" fill="hold"/>
                                        <p:tgtEl>
                                          <p:spTgt spid="3072"/>
                                        </p:tgtEl>
                                        <p:attrNameLst>
                                          <p:attrName>ppt_w</p:attrName>
                                        </p:attrNameLst>
                                      </p:cBhvr>
                                      <p:tavLst>
                                        <p:tav tm="0">
                                          <p:val>
                                            <p:fltVal val="0"/>
                                          </p:val>
                                        </p:tav>
                                        <p:tav tm="100000">
                                          <p:val>
                                            <p:strVal val="#ppt_w"/>
                                          </p:val>
                                        </p:tav>
                                      </p:tavLst>
                                    </p:anim>
                                    <p:anim calcmode="lin" valueType="num">
                                      <p:cBhvr>
                                        <p:cTn id="149" dur="750" fill="hold"/>
                                        <p:tgtEl>
                                          <p:spTgt spid="3072"/>
                                        </p:tgtEl>
                                        <p:attrNameLst>
                                          <p:attrName>ppt_h</p:attrName>
                                        </p:attrNameLst>
                                      </p:cBhvr>
                                      <p:tavLst>
                                        <p:tav tm="0">
                                          <p:val>
                                            <p:strVal val="#ppt_h"/>
                                          </p:val>
                                        </p:tav>
                                        <p:tav tm="100000">
                                          <p:val>
                                            <p:strVal val="#ppt_h"/>
                                          </p:val>
                                        </p:tav>
                                      </p:tavLst>
                                    </p:anim>
                                  </p:childTnLst>
                                </p:cTn>
                              </p:par>
                            </p:childTnLst>
                          </p:cTn>
                        </p:par>
                      </p:childTnLst>
                    </p:cTn>
                  </p:par>
                  <p:par>
                    <p:cTn id="150" fill="hold">
                      <p:stCondLst>
                        <p:cond delay="indefinite"/>
                      </p:stCondLst>
                      <p:childTnLst>
                        <p:par>
                          <p:cTn id="151" fill="hold">
                            <p:stCondLst>
                              <p:cond delay="0"/>
                            </p:stCondLst>
                            <p:childTnLst>
                              <p:par>
                                <p:cTn id="152" presetID="18" presetClass="entr" presetSubtype="9" fill="hold" grpId="0" nodeType="clickEffect">
                                  <p:stCondLst>
                                    <p:cond delay="0"/>
                                  </p:stCondLst>
                                  <p:childTnLst>
                                    <p:set>
                                      <p:cBhvr>
                                        <p:cTn id="153" dur="1" fill="hold">
                                          <p:stCondLst>
                                            <p:cond delay="0"/>
                                          </p:stCondLst>
                                        </p:cTn>
                                        <p:tgtEl>
                                          <p:spTgt spid="3078"/>
                                        </p:tgtEl>
                                        <p:attrNameLst>
                                          <p:attrName>style.visibility</p:attrName>
                                        </p:attrNameLst>
                                      </p:cBhvr>
                                      <p:to>
                                        <p:strVal val="visible"/>
                                      </p:to>
                                    </p:set>
                                    <p:animEffect transition="in" filter="strips(upLeft)">
                                      <p:cBhvr>
                                        <p:cTn id="154" dur="500"/>
                                        <p:tgtEl>
                                          <p:spTgt spid="3078"/>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ntr" presetSubtype="8" fill="hold" grpId="0" nodeType="clickEffect">
                                  <p:stCondLst>
                                    <p:cond delay="0"/>
                                  </p:stCondLst>
                                  <p:childTnLst>
                                    <p:set>
                                      <p:cBhvr>
                                        <p:cTn id="158" dur="1" fill="hold">
                                          <p:stCondLst>
                                            <p:cond delay="0"/>
                                          </p:stCondLst>
                                        </p:cTn>
                                        <p:tgtEl>
                                          <p:spTgt spid="3172"/>
                                        </p:tgtEl>
                                        <p:attrNameLst>
                                          <p:attrName>style.visibility</p:attrName>
                                        </p:attrNameLst>
                                      </p:cBhvr>
                                      <p:to>
                                        <p:strVal val="visible"/>
                                      </p:to>
                                    </p:set>
                                    <p:animEffect transition="in" filter="wipe(left)">
                                      <p:cBhvr>
                                        <p:cTn id="159" dur="500"/>
                                        <p:tgtEl>
                                          <p:spTgt spid="3172"/>
                                        </p:tgtEl>
                                      </p:cBhvr>
                                    </p:animEffect>
                                  </p:childTnLst>
                                </p:cTn>
                              </p:par>
                            </p:childTnLst>
                          </p:cTn>
                        </p:par>
                      </p:childTnLst>
                    </p:cTn>
                  </p:par>
                  <p:par>
                    <p:cTn id="160" fill="hold">
                      <p:stCondLst>
                        <p:cond delay="indefinite"/>
                      </p:stCondLst>
                      <p:childTnLst>
                        <p:par>
                          <p:cTn id="161" fill="hold">
                            <p:stCondLst>
                              <p:cond delay="0"/>
                            </p:stCondLst>
                            <p:childTnLst>
                              <p:par>
                                <p:cTn id="162" presetID="18" presetClass="entr" presetSubtype="3" fill="hold" grpId="0" nodeType="clickEffect">
                                  <p:stCondLst>
                                    <p:cond delay="0"/>
                                  </p:stCondLst>
                                  <p:childTnLst>
                                    <p:set>
                                      <p:cBhvr>
                                        <p:cTn id="163" dur="1" fill="hold">
                                          <p:stCondLst>
                                            <p:cond delay="0"/>
                                          </p:stCondLst>
                                        </p:cTn>
                                        <p:tgtEl>
                                          <p:spTgt spid="3073"/>
                                        </p:tgtEl>
                                        <p:attrNameLst>
                                          <p:attrName>style.visibility</p:attrName>
                                        </p:attrNameLst>
                                      </p:cBhvr>
                                      <p:to>
                                        <p:strVal val="visible"/>
                                      </p:to>
                                    </p:set>
                                    <p:animEffect transition="in" filter="strips(upRight)">
                                      <p:cBhvr>
                                        <p:cTn id="164" dur="500"/>
                                        <p:tgtEl>
                                          <p:spTgt spid="3073"/>
                                        </p:tgtEl>
                                      </p:cBhvr>
                                    </p:animEffect>
                                  </p:childTnLst>
                                </p:cTn>
                              </p:par>
                              <p:par>
                                <p:cTn id="165" presetID="21" presetClass="entr" presetSubtype="8" fill="hold" grpId="0" nodeType="withEffect">
                                  <p:stCondLst>
                                    <p:cond delay="400"/>
                                  </p:stCondLst>
                                  <p:childTnLst>
                                    <p:set>
                                      <p:cBhvr>
                                        <p:cTn id="166" dur="1" fill="hold">
                                          <p:stCondLst>
                                            <p:cond delay="0"/>
                                          </p:stCondLst>
                                        </p:cTn>
                                        <p:tgtEl>
                                          <p:spTgt spid="3075"/>
                                        </p:tgtEl>
                                        <p:attrNameLst>
                                          <p:attrName>style.visibility</p:attrName>
                                        </p:attrNameLst>
                                      </p:cBhvr>
                                      <p:to>
                                        <p:strVal val="visible"/>
                                      </p:to>
                                    </p:set>
                                    <p:animEffect transition="in" filter="wheel(8)">
                                      <p:cBhvr>
                                        <p:cTn id="167" dur="1000"/>
                                        <p:tgtEl>
                                          <p:spTgt spid="3075"/>
                                        </p:tgtEl>
                                      </p:cBhvr>
                                    </p:animEffect>
                                  </p:childTnLst>
                                </p:cTn>
                              </p:par>
                            </p:childTnLst>
                          </p:cTn>
                        </p:par>
                        <p:par>
                          <p:cTn id="168" fill="hold">
                            <p:stCondLst>
                              <p:cond delay="1400"/>
                            </p:stCondLst>
                            <p:childTnLst>
                              <p:par>
                                <p:cTn id="169" presetID="39" presetClass="entr" presetSubtype="0" accel="100000" fill="hold" grpId="0" nodeType="afterEffect">
                                  <p:stCondLst>
                                    <p:cond delay="0"/>
                                  </p:stCondLst>
                                  <p:childTnLst>
                                    <p:set>
                                      <p:cBhvr>
                                        <p:cTn id="170" dur="1" fill="hold">
                                          <p:stCondLst>
                                            <p:cond delay="0"/>
                                          </p:stCondLst>
                                        </p:cTn>
                                        <p:tgtEl>
                                          <p:spTgt spid="3076"/>
                                        </p:tgtEl>
                                        <p:attrNameLst>
                                          <p:attrName>style.visibility</p:attrName>
                                        </p:attrNameLst>
                                      </p:cBhvr>
                                      <p:to>
                                        <p:strVal val="visible"/>
                                      </p:to>
                                    </p:set>
                                    <p:anim calcmode="lin" valueType="num">
                                      <p:cBhvr>
                                        <p:cTn id="171" dur="1000" fill="hold"/>
                                        <p:tgtEl>
                                          <p:spTgt spid="3076"/>
                                        </p:tgtEl>
                                        <p:attrNameLst>
                                          <p:attrName>ppt_h</p:attrName>
                                        </p:attrNameLst>
                                      </p:cBhvr>
                                      <p:tavLst>
                                        <p:tav tm="0">
                                          <p:val>
                                            <p:strVal val="#ppt_h/20"/>
                                          </p:val>
                                        </p:tav>
                                        <p:tav tm="50000">
                                          <p:val>
                                            <p:strVal val="#ppt_h/20"/>
                                          </p:val>
                                        </p:tav>
                                        <p:tav tm="100000">
                                          <p:val>
                                            <p:strVal val="#ppt_h"/>
                                          </p:val>
                                        </p:tav>
                                      </p:tavLst>
                                    </p:anim>
                                    <p:anim calcmode="lin" valueType="num">
                                      <p:cBhvr>
                                        <p:cTn id="172" dur="1000" fill="hold"/>
                                        <p:tgtEl>
                                          <p:spTgt spid="3076"/>
                                        </p:tgtEl>
                                        <p:attrNameLst>
                                          <p:attrName>ppt_w</p:attrName>
                                        </p:attrNameLst>
                                      </p:cBhvr>
                                      <p:tavLst>
                                        <p:tav tm="0">
                                          <p:val>
                                            <p:strVal val="#ppt_w+.3"/>
                                          </p:val>
                                        </p:tav>
                                        <p:tav tm="50000">
                                          <p:val>
                                            <p:strVal val="#ppt_w+.3"/>
                                          </p:val>
                                        </p:tav>
                                        <p:tav tm="100000">
                                          <p:val>
                                            <p:strVal val="#ppt_w"/>
                                          </p:val>
                                        </p:tav>
                                      </p:tavLst>
                                    </p:anim>
                                    <p:anim calcmode="lin" valueType="num">
                                      <p:cBhvr>
                                        <p:cTn id="173" dur="1000" fill="hold"/>
                                        <p:tgtEl>
                                          <p:spTgt spid="3076"/>
                                        </p:tgtEl>
                                        <p:attrNameLst>
                                          <p:attrName>ppt_x</p:attrName>
                                        </p:attrNameLst>
                                      </p:cBhvr>
                                      <p:tavLst>
                                        <p:tav tm="0">
                                          <p:val>
                                            <p:strVal val="#ppt_x-.3"/>
                                          </p:val>
                                        </p:tav>
                                        <p:tav tm="50000">
                                          <p:val>
                                            <p:strVal val="#ppt_x"/>
                                          </p:val>
                                        </p:tav>
                                        <p:tav tm="100000">
                                          <p:val>
                                            <p:strVal val="#ppt_x"/>
                                          </p:val>
                                        </p:tav>
                                      </p:tavLst>
                                    </p:anim>
                                    <p:anim calcmode="lin" valueType="num">
                                      <p:cBhvr>
                                        <p:cTn id="174" dur="1000" fill="hold"/>
                                        <p:tgtEl>
                                          <p:spTgt spid="3076"/>
                                        </p:tgtEl>
                                        <p:attrNameLst>
                                          <p:attrName>ppt_y</p:attrName>
                                        </p:attrNameLst>
                                      </p:cBhvr>
                                      <p:tavLst>
                                        <p:tav tm="0">
                                          <p:val>
                                            <p:strVal val="#ppt_y"/>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12" presetClass="entr" presetSubtype="8" fill="hold" grpId="0" nodeType="clickEffect">
                                  <p:stCondLst>
                                    <p:cond delay="0"/>
                                  </p:stCondLst>
                                  <p:childTnLst>
                                    <p:set>
                                      <p:cBhvr>
                                        <p:cTn id="178" dur="1" fill="hold">
                                          <p:stCondLst>
                                            <p:cond delay="0"/>
                                          </p:stCondLst>
                                        </p:cTn>
                                        <p:tgtEl>
                                          <p:spTgt spid="3077"/>
                                        </p:tgtEl>
                                        <p:attrNameLst>
                                          <p:attrName>style.visibility</p:attrName>
                                        </p:attrNameLst>
                                      </p:cBhvr>
                                      <p:to>
                                        <p:strVal val="visible"/>
                                      </p:to>
                                    </p:set>
                                    <p:anim calcmode="lin" valueType="num">
                                      <p:cBhvr additive="base">
                                        <p:cTn id="179" dur="500"/>
                                        <p:tgtEl>
                                          <p:spTgt spid="3077"/>
                                        </p:tgtEl>
                                        <p:attrNameLst>
                                          <p:attrName>ppt_x</p:attrName>
                                        </p:attrNameLst>
                                      </p:cBhvr>
                                      <p:tavLst>
                                        <p:tav tm="0">
                                          <p:val>
                                            <p:strVal val="#ppt_x-#ppt_w*1.125000"/>
                                          </p:val>
                                        </p:tav>
                                        <p:tav tm="100000">
                                          <p:val>
                                            <p:strVal val="#ppt_x"/>
                                          </p:val>
                                        </p:tav>
                                      </p:tavLst>
                                    </p:anim>
                                    <p:animEffect transition="in" filter="wipe(right)">
                                      <p:cBhvr>
                                        <p:cTn id="180" dur="500"/>
                                        <p:tgtEl>
                                          <p:spTgt spid="3077"/>
                                        </p:tgtEl>
                                      </p:cBhvr>
                                    </p:animEffect>
                                  </p:childTnLst>
                                </p:cTn>
                              </p:par>
                            </p:childTnLst>
                          </p:cTn>
                        </p:par>
                      </p:childTnLst>
                    </p:cTn>
                  </p:par>
                  <p:par>
                    <p:cTn id="181" fill="hold">
                      <p:stCondLst>
                        <p:cond delay="indefinite"/>
                      </p:stCondLst>
                      <p:childTnLst>
                        <p:par>
                          <p:cTn id="182" fill="hold">
                            <p:stCondLst>
                              <p:cond delay="0"/>
                            </p:stCondLst>
                            <p:childTnLst>
                              <p:par>
                                <p:cTn id="183" presetID="10" presetClass="exit" presetSubtype="0" fill="hold" grpId="1" nodeType="clickEffect">
                                  <p:stCondLst>
                                    <p:cond delay="0"/>
                                  </p:stCondLst>
                                  <p:childTnLst>
                                    <p:animEffect transition="out" filter="fade">
                                      <p:cBhvr>
                                        <p:cTn id="184" dur="750"/>
                                        <p:tgtEl>
                                          <p:spTgt spid="28"/>
                                        </p:tgtEl>
                                      </p:cBhvr>
                                    </p:animEffect>
                                    <p:set>
                                      <p:cBhvr>
                                        <p:cTn id="185" dur="1" fill="hold">
                                          <p:stCondLst>
                                            <p:cond delay="749"/>
                                          </p:stCondLst>
                                        </p:cTn>
                                        <p:tgtEl>
                                          <p:spTgt spid="28"/>
                                        </p:tgtEl>
                                        <p:attrNameLst>
                                          <p:attrName>style.visibility</p:attrName>
                                        </p:attrNameLst>
                                      </p:cBhvr>
                                      <p:to>
                                        <p:strVal val="hidden"/>
                                      </p:to>
                                    </p:set>
                                  </p:childTnLst>
                                </p:cTn>
                              </p:par>
                              <p:par>
                                <p:cTn id="186" presetID="10" presetClass="exit" presetSubtype="0" fill="hold" grpId="1" nodeType="withEffect">
                                  <p:stCondLst>
                                    <p:cond delay="0"/>
                                  </p:stCondLst>
                                  <p:childTnLst>
                                    <p:animEffect transition="out" filter="fade">
                                      <p:cBhvr>
                                        <p:cTn id="187" dur="500"/>
                                        <p:tgtEl>
                                          <p:spTgt spid="31"/>
                                        </p:tgtEl>
                                      </p:cBhvr>
                                    </p:animEffect>
                                    <p:set>
                                      <p:cBhvr>
                                        <p:cTn id="188" dur="1" fill="hold">
                                          <p:stCondLst>
                                            <p:cond delay="499"/>
                                          </p:stCondLst>
                                        </p:cTn>
                                        <p:tgtEl>
                                          <p:spTgt spid="31"/>
                                        </p:tgtEl>
                                        <p:attrNameLst>
                                          <p:attrName>style.visibility</p:attrName>
                                        </p:attrNameLst>
                                      </p:cBhvr>
                                      <p:to>
                                        <p:strVal val="hidden"/>
                                      </p:to>
                                    </p:set>
                                  </p:childTnLst>
                                </p:cTn>
                              </p:par>
                              <p:par>
                                <p:cTn id="189" presetID="10" presetClass="exit" presetSubtype="0" fill="hold" grpId="2" nodeType="withEffect">
                                  <p:stCondLst>
                                    <p:cond delay="0"/>
                                  </p:stCondLst>
                                  <p:childTnLst>
                                    <p:animEffect transition="out" filter="fade">
                                      <p:cBhvr>
                                        <p:cTn id="190" dur="500"/>
                                        <p:tgtEl>
                                          <p:spTgt spid="30"/>
                                        </p:tgtEl>
                                      </p:cBhvr>
                                    </p:animEffect>
                                    <p:set>
                                      <p:cBhvr>
                                        <p:cTn id="191" dur="1" fill="hold">
                                          <p:stCondLst>
                                            <p:cond delay="499"/>
                                          </p:stCondLst>
                                        </p:cTn>
                                        <p:tgtEl>
                                          <p:spTgt spid="30"/>
                                        </p:tgtEl>
                                        <p:attrNameLst>
                                          <p:attrName>style.visibility</p:attrName>
                                        </p:attrNameLst>
                                      </p:cBhvr>
                                      <p:to>
                                        <p:strVal val="hidden"/>
                                      </p:to>
                                    </p:set>
                                  </p:childTnLst>
                                </p:cTn>
                              </p:par>
                              <p:par>
                                <p:cTn id="192" presetID="10" presetClass="exit" presetSubtype="0" fill="hold" grpId="1" nodeType="withEffect">
                                  <p:stCondLst>
                                    <p:cond delay="0"/>
                                  </p:stCondLst>
                                  <p:childTnLst>
                                    <p:animEffect transition="out" filter="fade">
                                      <p:cBhvr>
                                        <p:cTn id="193" dur="500"/>
                                        <p:tgtEl>
                                          <p:spTgt spid="3072"/>
                                        </p:tgtEl>
                                      </p:cBhvr>
                                    </p:animEffect>
                                    <p:set>
                                      <p:cBhvr>
                                        <p:cTn id="194" dur="1" fill="hold">
                                          <p:stCondLst>
                                            <p:cond delay="499"/>
                                          </p:stCondLst>
                                        </p:cTn>
                                        <p:tgtEl>
                                          <p:spTgt spid="3072"/>
                                        </p:tgtEl>
                                        <p:attrNameLst>
                                          <p:attrName>style.visibility</p:attrName>
                                        </p:attrNameLst>
                                      </p:cBhvr>
                                      <p:to>
                                        <p:strVal val="hidden"/>
                                      </p:to>
                                    </p:set>
                                  </p:childTnLst>
                                </p:cTn>
                              </p:par>
                              <p:par>
                                <p:cTn id="195" presetID="10" presetClass="exit" presetSubtype="0" fill="hold" grpId="1" nodeType="withEffect">
                                  <p:stCondLst>
                                    <p:cond delay="0"/>
                                  </p:stCondLst>
                                  <p:childTnLst>
                                    <p:animEffect transition="out" filter="fade">
                                      <p:cBhvr>
                                        <p:cTn id="196" dur="500"/>
                                        <p:tgtEl>
                                          <p:spTgt spid="3075"/>
                                        </p:tgtEl>
                                      </p:cBhvr>
                                    </p:animEffect>
                                    <p:set>
                                      <p:cBhvr>
                                        <p:cTn id="197" dur="1" fill="hold">
                                          <p:stCondLst>
                                            <p:cond delay="499"/>
                                          </p:stCondLst>
                                        </p:cTn>
                                        <p:tgtEl>
                                          <p:spTgt spid="3075"/>
                                        </p:tgtEl>
                                        <p:attrNameLst>
                                          <p:attrName>style.visibility</p:attrName>
                                        </p:attrNameLst>
                                      </p:cBhvr>
                                      <p:to>
                                        <p:strVal val="hidden"/>
                                      </p:to>
                                    </p:set>
                                  </p:childTnLst>
                                </p:cTn>
                              </p:par>
                              <p:par>
                                <p:cTn id="198" presetID="10" presetClass="exit" presetSubtype="0" fill="hold" grpId="1" nodeType="withEffect">
                                  <p:stCondLst>
                                    <p:cond delay="0"/>
                                  </p:stCondLst>
                                  <p:childTnLst>
                                    <p:animEffect transition="out" filter="fade">
                                      <p:cBhvr>
                                        <p:cTn id="199" dur="500"/>
                                        <p:tgtEl>
                                          <p:spTgt spid="3076"/>
                                        </p:tgtEl>
                                      </p:cBhvr>
                                    </p:animEffect>
                                    <p:set>
                                      <p:cBhvr>
                                        <p:cTn id="200" dur="1" fill="hold">
                                          <p:stCondLst>
                                            <p:cond delay="499"/>
                                          </p:stCondLst>
                                        </p:cTn>
                                        <p:tgtEl>
                                          <p:spTgt spid="3076"/>
                                        </p:tgtEl>
                                        <p:attrNameLst>
                                          <p:attrName>style.visibility</p:attrName>
                                        </p:attrNameLst>
                                      </p:cBhvr>
                                      <p:to>
                                        <p:strVal val="hidden"/>
                                      </p:to>
                                    </p:set>
                                  </p:childTnLst>
                                </p:cTn>
                              </p:par>
                              <p:par>
                                <p:cTn id="201" presetID="18" presetClass="exit" presetSubtype="12" fill="hold" grpId="1" nodeType="withEffect">
                                  <p:stCondLst>
                                    <p:cond delay="0"/>
                                  </p:stCondLst>
                                  <p:childTnLst>
                                    <p:animEffect transition="out" filter="strips(downLeft)">
                                      <p:cBhvr>
                                        <p:cTn id="202" dur="500"/>
                                        <p:tgtEl>
                                          <p:spTgt spid="3073"/>
                                        </p:tgtEl>
                                      </p:cBhvr>
                                    </p:animEffect>
                                    <p:set>
                                      <p:cBhvr>
                                        <p:cTn id="203" dur="1" fill="hold">
                                          <p:stCondLst>
                                            <p:cond delay="499"/>
                                          </p:stCondLst>
                                        </p:cTn>
                                        <p:tgtEl>
                                          <p:spTgt spid="3073"/>
                                        </p:tgtEl>
                                        <p:attrNameLst>
                                          <p:attrName>style.visibility</p:attrName>
                                        </p:attrNameLst>
                                      </p:cBhvr>
                                      <p:to>
                                        <p:strVal val="hidden"/>
                                      </p:to>
                                    </p:set>
                                  </p:childTnLst>
                                </p:cTn>
                              </p:par>
                              <p:par>
                                <p:cTn id="204" presetID="10" presetClass="exit" presetSubtype="0" fill="hold" grpId="2" nodeType="withEffect">
                                  <p:stCondLst>
                                    <p:cond delay="0"/>
                                  </p:stCondLst>
                                  <p:iterate type="lt">
                                    <p:tmPct val="0"/>
                                  </p:iterate>
                                  <p:childTnLst>
                                    <p:animEffect transition="out" filter="fade">
                                      <p:cBhvr>
                                        <p:cTn id="205" dur="500"/>
                                        <p:tgtEl>
                                          <p:spTgt spid="29"/>
                                        </p:tgtEl>
                                      </p:cBhvr>
                                    </p:animEffect>
                                    <p:set>
                                      <p:cBhvr>
                                        <p:cTn id="206" dur="1" fill="hold">
                                          <p:stCondLst>
                                            <p:cond delay="499"/>
                                          </p:stCondLst>
                                        </p:cTn>
                                        <p:tgtEl>
                                          <p:spTgt spid="29"/>
                                        </p:tgtEl>
                                        <p:attrNameLst>
                                          <p:attrName>style.visibility</p:attrName>
                                        </p:attrNameLst>
                                      </p:cBhvr>
                                      <p:to>
                                        <p:strVal val="hidden"/>
                                      </p:to>
                                    </p:set>
                                  </p:childTnLst>
                                </p:cTn>
                              </p:par>
                              <p:par>
                                <p:cTn id="207" presetID="10" presetClass="exit" presetSubtype="0" fill="hold" grpId="1" nodeType="withEffect">
                                  <p:stCondLst>
                                    <p:cond delay="0"/>
                                  </p:stCondLst>
                                  <p:childTnLst>
                                    <p:animEffect transition="out" filter="fade">
                                      <p:cBhvr>
                                        <p:cTn id="208" dur="500"/>
                                        <p:tgtEl>
                                          <p:spTgt spid="3077"/>
                                        </p:tgtEl>
                                      </p:cBhvr>
                                    </p:animEffect>
                                    <p:set>
                                      <p:cBhvr>
                                        <p:cTn id="209" dur="1" fill="hold">
                                          <p:stCondLst>
                                            <p:cond delay="499"/>
                                          </p:stCondLst>
                                        </p:cTn>
                                        <p:tgtEl>
                                          <p:spTgt spid="3077"/>
                                        </p:tgtEl>
                                        <p:attrNameLst>
                                          <p:attrName>style.visibility</p:attrName>
                                        </p:attrNameLst>
                                      </p:cBhvr>
                                      <p:to>
                                        <p:strVal val="hidden"/>
                                      </p:to>
                                    </p:set>
                                  </p:childTnLst>
                                </p:cTn>
                              </p:par>
                              <p:par>
                                <p:cTn id="210" presetID="55" presetClass="exit" presetSubtype="0" fill="hold" grpId="1" nodeType="withEffect">
                                  <p:stCondLst>
                                    <p:cond delay="0"/>
                                  </p:stCondLst>
                                  <p:childTnLst>
                                    <p:anim calcmode="lin" valueType="num">
                                      <p:cBhvr>
                                        <p:cTn id="211" dur="750"/>
                                        <p:tgtEl>
                                          <p:spTgt spid="3078"/>
                                        </p:tgtEl>
                                        <p:attrNameLst>
                                          <p:attrName>ppt_w</p:attrName>
                                        </p:attrNameLst>
                                      </p:cBhvr>
                                      <p:tavLst>
                                        <p:tav tm="0">
                                          <p:val>
                                            <p:strVal val="ppt_w"/>
                                          </p:val>
                                        </p:tav>
                                        <p:tav tm="100000">
                                          <p:val>
                                            <p:strVal val="ppt_w*0.70"/>
                                          </p:val>
                                        </p:tav>
                                      </p:tavLst>
                                    </p:anim>
                                    <p:anim calcmode="lin" valueType="num">
                                      <p:cBhvr>
                                        <p:cTn id="212" dur="750"/>
                                        <p:tgtEl>
                                          <p:spTgt spid="3078"/>
                                        </p:tgtEl>
                                        <p:attrNameLst>
                                          <p:attrName>ppt_h</p:attrName>
                                        </p:attrNameLst>
                                      </p:cBhvr>
                                      <p:tavLst>
                                        <p:tav tm="0">
                                          <p:val>
                                            <p:strVal val="ppt_h"/>
                                          </p:val>
                                        </p:tav>
                                        <p:tav tm="100000">
                                          <p:val>
                                            <p:strVal val="ppt_h"/>
                                          </p:val>
                                        </p:tav>
                                      </p:tavLst>
                                    </p:anim>
                                    <p:animEffect transition="out" filter="fade">
                                      <p:cBhvr>
                                        <p:cTn id="213" dur="750"/>
                                        <p:tgtEl>
                                          <p:spTgt spid="3078"/>
                                        </p:tgtEl>
                                      </p:cBhvr>
                                    </p:animEffect>
                                    <p:set>
                                      <p:cBhvr>
                                        <p:cTn id="214" dur="1" fill="hold">
                                          <p:stCondLst>
                                            <p:cond delay="749"/>
                                          </p:stCondLst>
                                        </p:cTn>
                                        <p:tgtEl>
                                          <p:spTgt spid="3078"/>
                                        </p:tgtEl>
                                        <p:attrNameLst>
                                          <p:attrName>style.visibility</p:attrName>
                                        </p:attrNameLst>
                                      </p:cBhvr>
                                      <p:to>
                                        <p:strVal val="hidden"/>
                                      </p:to>
                                    </p:set>
                                  </p:childTnLst>
                                </p:cTn>
                              </p:par>
                              <p:par>
                                <p:cTn id="215" presetID="55" presetClass="exit" presetSubtype="0" fill="hold" grpId="1" nodeType="withEffect">
                                  <p:stCondLst>
                                    <p:cond delay="0"/>
                                  </p:stCondLst>
                                  <p:childTnLst>
                                    <p:anim calcmode="lin" valueType="num">
                                      <p:cBhvr>
                                        <p:cTn id="216" dur="750"/>
                                        <p:tgtEl>
                                          <p:spTgt spid="3172"/>
                                        </p:tgtEl>
                                        <p:attrNameLst>
                                          <p:attrName>ppt_w</p:attrName>
                                        </p:attrNameLst>
                                      </p:cBhvr>
                                      <p:tavLst>
                                        <p:tav tm="0">
                                          <p:val>
                                            <p:strVal val="ppt_w"/>
                                          </p:val>
                                        </p:tav>
                                        <p:tav tm="100000">
                                          <p:val>
                                            <p:strVal val="ppt_w*0.70"/>
                                          </p:val>
                                        </p:tav>
                                      </p:tavLst>
                                    </p:anim>
                                    <p:anim calcmode="lin" valueType="num">
                                      <p:cBhvr>
                                        <p:cTn id="217" dur="750"/>
                                        <p:tgtEl>
                                          <p:spTgt spid="3172"/>
                                        </p:tgtEl>
                                        <p:attrNameLst>
                                          <p:attrName>ppt_h</p:attrName>
                                        </p:attrNameLst>
                                      </p:cBhvr>
                                      <p:tavLst>
                                        <p:tav tm="0">
                                          <p:val>
                                            <p:strVal val="ppt_h"/>
                                          </p:val>
                                        </p:tav>
                                        <p:tav tm="100000">
                                          <p:val>
                                            <p:strVal val="ppt_h"/>
                                          </p:val>
                                        </p:tav>
                                      </p:tavLst>
                                    </p:anim>
                                    <p:animEffect transition="out" filter="fade">
                                      <p:cBhvr>
                                        <p:cTn id="218" dur="750"/>
                                        <p:tgtEl>
                                          <p:spTgt spid="3172"/>
                                        </p:tgtEl>
                                      </p:cBhvr>
                                    </p:animEffect>
                                    <p:set>
                                      <p:cBhvr>
                                        <p:cTn id="219" dur="1" fill="hold">
                                          <p:stCondLst>
                                            <p:cond delay="749"/>
                                          </p:stCondLst>
                                        </p:cTn>
                                        <p:tgtEl>
                                          <p:spTgt spid="3172"/>
                                        </p:tgtEl>
                                        <p:attrNameLst>
                                          <p:attrName>style.visibility</p:attrName>
                                        </p:attrNameLst>
                                      </p:cBhvr>
                                      <p:to>
                                        <p:strVal val="hidden"/>
                                      </p:to>
                                    </p:set>
                                  </p:childTnLst>
                                </p:cTn>
                              </p:par>
                              <p:par>
                                <p:cTn id="220" presetID="10" presetClass="exit" presetSubtype="0" fill="hold" grpId="2" nodeType="withEffect">
                                  <p:stCondLst>
                                    <p:cond delay="0"/>
                                  </p:stCondLst>
                                  <p:childTnLst>
                                    <p:animEffect transition="out" filter="fade">
                                      <p:cBhvr>
                                        <p:cTn id="221" dur="750"/>
                                        <p:tgtEl>
                                          <p:spTgt spid="3172"/>
                                        </p:tgtEl>
                                      </p:cBhvr>
                                    </p:animEffect>
                                    <p:set>
                                      <p:cBhvr>
                                        <p:cTn id="222" dur="1" fill="hold">
                                          <p:stCondLst>
                                            <p:cond delay="749"/>
                                          </p:stCondLst>
                                        </p:cTn>
                                        <p:tgtEl>
                                          <p:spTgt spid="3172"/>
                                        </p:tgtEl>
                                        <p:attrNameLst>
                                          <p:attrName>style.visibility</p:attrName>
                                        </p:attrNameLst>
                                      </p:cBhvr>
                                      <p:to>
                                        <p:strVal val="hidden"/>
                                      </p:to>
                                    </p:set>
                                  </p:childTnLst>
                                </p:cTn>
                              </p:par>
                              <p:par>
                                <p:cTn id="223" presetID="0" presetClass="entr" presetSubtype="0" fill="hold" grpId="0" nodeType="withEffect">
                                  <p:stCondLst>
                                    <p:cond delay="250"/>
                                  </p:stCondLst>
                                  <p:childTnLst>
                                    <p:set>
                                      <p:cBhvr>
                                        <p:cTn id="224" dur="1" fill="hold">
                                          <p:stCondLst>
                                            <p:cond delay="0"/>
                                          </p:stCondLst>
                                        </p:cTn>
                                        <p:tgtEl>
                                          <p:spTgt spid="18"/>
                                        </p:tgtEl>
                                        <p:attrNameLst>
                                          <p:attrName>style.visibility</p:attrName>
                                        </p:attrNameLst>
                                      </p:cBhvr>
                                      <p:to>
                                        <p:strVal val="visible"/>
                                      </p:to>
                                    </p:set>
                                    <p:animEffect transition="in" filter="dissolve">
                                      <p:cBhvr>
                                        <p:cTn id="225" dur="500">
                                          <p:stCondLst>
                                            <p:cond delay="0"/>
                                          </p:stCondLst>
                                        </p:cTn>
                                        <p:tgtEl>
                                          <p:spTgt spid="18"/>
                                        </p:tgtEl>
                                      </p:cBhvr>
                                    </p:animEffect>
                                    <p:anim to="" calcmode="lin" valueType="num">
                                      <p:cBhvr>
                                        <p:cTn id="226" dur="500" fill="hold">
                                          <p:stCondLst>
                                            <p:cond delay="0"/>
                                          </p:stCondLst>
                                        </p:cTn>
                                        <p:tgtEl>
                                          <p:spTgt spid="18"/>
                                        </p:tgtEl>
                                        <p:attrNameLst>
                                          <p:attrName>ppt_w</p:attrName>
                                        </p:attrNameLst>
                                      </p:cBhvr>
                                      <p:tavLst>
                                        <p:tav tm="0">
                                          <p:val>
                                            <p:strVal val="#ppt_w*4"/>
                                          </p:val>
                                        </p:tav>
                                        <p:tav tm="100000">
                                          <p:val>
                                            <p:strVal val="#ppt_w"/>
                                          </p:val>
                                        </p:tav>
                                      </p:tavLst>
                                    </p:anim>
                                    <p:anim to="" calcmode="lin" valueType="num">
                                      <p:cBhvr>
                                        <p:cTn id="227" dur="500" fill="hold">
                                          <p:stCondLst>
                                            <p:cond delay="0"/>
                                          </p:stCondLst>
                                        </p:cTn>
                                        <p:tgtEl>
                                          <p:spTgt spid="18"/>
                                        </p:tgtEl>
                                        <p:attrNameLst>
                                          <p:attrName>ppt_h</p:attrName>
                                        </p:attrNameLst>
                                      </p:cBhvr>
                                      <p:tavLst>
                                        <p:tav tm="0">
                                          <p:val>
                                            <p:strVal val="#ppt_h*4"/>
                                          </p:val>
                                        </p:tav>
                                        <p:tav tm="100000">
                                          <p:val>
                                            <p:strVal val="#ppt_h"/>
                                          </p:val>
                                        </p:tav>
                                      </p:tavLst>
                                    </p:anim>
                                  </p:childTnLst>
                                </p:cTn>
                              </p:par>
                              <p:par>
                                <p:cTn id="228" presetID="0" presetClass="entr" presetSubtype="0" fill="hold" grpId="0" nodeType="withEffect">
                                  <p:stCondLst>
                                    <p:cond delay="650"/>
                                  </p:stCondLst>
                                  <p:childTnLst>
                                    <p:set>
                                      <p:cBhvr>
                                        <p:cTn id="229" dur="1" fill="hold">
                                          <p:stCondLst>
                                            <p:cond delay="0"/>
                                          </p:stCondLst>
                                        </p:cTn>
                                        <p:tgtEl>
                                          <p:spTgt spid="19"/>
                                        </p:tgtEl>
                                        <p:attrNameLst>
                                          <p:attrName>style.visibility</p:attrName>
                                        </p:attrNameLst>
                                      </p:cBhvr>
                                      <p:to>
                                        <p:strVal val="visible"/>
                                      </p:to>
                                    </p:set>
                                    <p:animEffect transition="in" filter="dissolve">
                                      <p:cBhvr>
                                        <p:cTn id="230" dur="500">
                                          <p:stCondLst>
                                            <p:cond delay="0"/>
                                          </p:stCondLst>
                                        </p:cTn>
                                        <p:tgtEl>
                                          <p:spTgt spid="19"/>
                                        </p:tgtEl>
                                      </p:cBhvr>
                                    </p:animEffect>
                                    <p:anim to="" calcmode="lin" valueType="num">
                                      <p:cBhvr>
                                        <p:cTn id="231" dur="500" fill="hold">
                                          <p:stCondLst>
                                            <p:cond delay="0"/>
                                          </p:stCondLst>
                                        </p:cTn>
                                        <p:tgtEl>
                                          <p:spTgt spid="19"/>
                                        </p:tgtEl>
                                        <p:attrNameLst>
                                          <p:attrName>ppt_w</p:attrName>
                                        </p:attrNameLst>
                                      </p:cBhvr>
                                      <p:tavLst>
                                        <p:tav tm="0">
                                          <p:val>
                                            <p:strVal val="#ppt_w*4"/>
                                          </p:val>
                                        </p:tav>
                                        <p:tav tm="100000">
                                          <p:val>
                                            <p:strVal val="#ppt_w"/>
                                          </p:val>
                                        </p:tav>
                                      </p:tavLst>
                                    </p:anim>
                                    <p:anim to="" calcmode="lin" valueType="num">
                                      <p:cBhvr>
                                        <p:cTn id="232" dur="500" fill="hold">
                                          <p:stCondLst>
                                            <p:cond delay="0"/>
                                          </p:stCondLst>
                                        </p:cTn>
                                        <p:tgtEl>
                                          <p:spTgt spid="19"/>
                                        </p:tgtEl>
                                        <p:attrNameLst>
                                          <p:attrName>ppt_h</p:attrName>
                                        </p:attrNameLst>
                                      </p:cBhvr>
                                      <p:tavLst>
                                        <p:tav tm="0">
                                          <p:val>
                                            <p:strVal val="#ppt_h*4"/>
                                          </p:val>
                                        </p:tav>
                                        <p:tav tm="100000">
                                          <p:val>
                                            <p:strVal val="#ppt_h"/>
                                          </p:val>
                                        </p:tav>
                                      </p:tavLst>
                                    </p:anim>
                                  </p:childTnLst>
                                </p:cTn>
                              </p:par>
                            </p:childTnLst>
                          </p:cTn>
                        </p:par>
                      </p:childTnLst>
                    </p:cTn>
                  </p:par>
                  <p:par>
                    <p:cTn id="233" fill="hold">
                      <p:stCondLst>
                        <p:cond delay="indefinite"/>
                      </p:stCondLst>
                      <p:childTnLst>
                        <p:par>
                          <p:cTn id="234" fill="hold">
                            <p:stCondLst>
                              <p:cond delay="0"/>
                            </p:stCondLst>
                            <p:childTnLst>
                              <p:par>
                                <p:cTn id="235" presetID="39" presetClass="entr" presetSubtype="0" accel="100000" fill="hold" grpId="0" nodeType="clickEffect">
                                  <p:stCondLst>
                                    <p:cond delay="0"/>
                                  </p:stCondLst>
                                  <p:childTnLst>
                                    <p:set>
                                      <p:cBhvr>
                                        <p:cTn id="236" dur="1" fill="hold">
                                          <p:stCondLst>
                                            <p:cond delay="0"/>
                                          </p:stCondLst>
                                        </p:cTn>
                                        <p:tgtEl>
                                          <p:spTgt spid="5"/>
                                        </p:tgtEl>
                                        <p:attrNameLst>
                                          <p:attrName>style.visibility</p:attrName>
                                        </p:attrNameLst>
                                      </p:cBhvr>
                                      <p:to>
                                        <p:strVal val="visible"/>
                                      </p:to>
                                    </p:set>
                                    <p:anim calcmode="lin" valueType="num">
                                      <p:cBhvr>
                                        <p:cTn id="237" dur="1000" fill="hold"/>
                                        <p:tgtEl>
                                          <p:spTgt spid="5"/>
                                        </p:tgtEl>
                                        <p:attrNameLst>
                                          <p:attrName>ppt_h</p:attrName>
                                        </p:attrNameLst>
                                      </p:cBhvr>
                                      <p:tavLst>
                                        <p:tav tm="0">
                                          <p:val>
                                            <p:strVal val="#ppt_h/20"/>
                                          </p:val>
                                        </p:tav>
                                        <p:tav tm="50000">
                                          <p:val>
                                            <p:strVal val="#ppt_h/20"/>
                                          </p:val>
                                        </p:tav>
                                        <p:tav tm="100000">
                                          <p:val>
                                            <p:strVal val="#ppt_h"/>
                                          </p:val>
                                        </p:tav>
                                      </p:tavLst>
                                    </p:anim>
                                    <p:anim calcmode="lin" valueType="num">
                                      <p:cBhvr>
                                        <p:cTn id="238" dur="1000" fill="hold"/>
                                        <p:tgtEl>
                                          <p:spTgt spid="5"/>
                                        </p:tgtEl>
                                        <p:attrNameLst>
                                          <p:attrName>ppt_w</p:attrName>
                                        </p:attrNameLst>
                                      </p:cBhvr>
                                      <p:tavLst>
                                        <p:tav tm="0">
                                          <p:val>
                                            <p:strVal val="#ppt_w+.3"/>
                                          </p:val>
                                        </p:tav>
                                        <p:tav tm="50000">
                                          <p:val>
                                            <p:strVal val="#ppt_w+.3"/>
                                          </p:val>
                                        </p:tav>
                                        <p:tav tm="100000">
                                          <p:val>
                                            <p:strVal val="#ppt_w"/>
                                          </p:val>
                                        </p:tav>
                                      </p:tavLst>
                                    </p:anim>
                                    <p:anim calcmode="lin" valueType="num">
                                      <p:cBhvr>
                                        <p:cTn id="239" dur="1000" fill="hold"/>
                                        <p:tgtEl>
                                          <p:spTgt spid="5"/>
                                        </p:tgtEl>
                                        <p:attrNameLst>
                                          <p:attrName>ppt_x</p:attrName>
                                        </p:attrNameLst>
                                      </p:cBhvr>
                                      <p:tavLst>
                                        <p:tav tm="0">
                                          <p:val>
                                            <p:strVal val="#ppt_x-.3"/>
                                          </p:val>
                                        </p:tav>
                                        <p:tav tm="50000">
                                          <p:val>
                                            <p:strVal val="#ppt_x"/>
                                          </p:val>
                                        </p:tav>
                                        <p:tav tm="100000">
                                          <p:val>
                                            <p:strVal val="#ppt_x"/>
                                          </p:val>
                                        </p:tav>
                                      </p:tavLst>
                                    </p:anim>
                                    <p:anim calcmode="lin" valueType="num">
                                      <p:cBhvr>
                                        <p:cTn id="240" dur="10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41" fill="hold">
                      <p:stCondLst>
                        <p:cond delay="indefinite"/>
                      </p:stCondLst>
                      <p:childTnLst>
                        <p:par>
                          <p:cTn id="242" fill="hold">
                            <p:stCondLst>
                              <p:cond delay="0"/>
                            </p:stCondLst>
                            <p:childTnLst>
                              <p:par>
                                <p:cTn id="243" presetID="23" presetClass="entr" presetSubtype="16" fill="hold" grpId="0" nodeType="clickEffect">
                                  <p:stCondLst>
                                    <p:cond delay="0"/>
                                  </p:stCondLst>
                                  <p:childTnLst>
                                    <p:set>
                                      <p:cBhvr>
                                        <p:cTn id="244" dur="1" fill="hold">
                                          <p:stCondLst>
                                            <p:cond delay="0"/>
                                          </p:stCondLst>
                                        </p:cTn>
                                        <p:tgtEl>
                                          <p:spTgt spid="6"/>
                                        </p:tgtEl>
                                        <p:attrNameLst>
                                          <p:attrName>style.visibility</p:attrName>
                                        </p:attrNameLst>
                                      </p:cBhvr>
                                      <p:to>
                                        <p:strVal val="visible"/>
                                      </p:to>
                                    </p:set>
                                    <p:anim calcmode="lin" valueType="num">
                                      <p:cBhvr>
                                        <p:cTn id="245" dur="500" fill="hold"/>
                                        <p:tgtEl>
                                          <p:spTgt spid="6"/>
                                        </p:tgtEl>
                                        <p:attrNameLst>
                                          <p:attrName>ppt_w</p:attrName>
                                        </p:attrNameLst>
                                      </p:cBhvr>
                                      <p:tavLst>
                                        <p:tav tm="0">
                                          <p:val>
                                            <p:fltVal val="0"/>
                                          </p:val>
                                        </p:tav>
                                        <p:tav tm="100000">
                                          <p:val>
                                            <p:strVal val="#ppt_w"/>
                                          </p:val>
                                        </p:tav>
                                      </p:tavLst>
                                    </p:anim>
                                    <p:anim calcmode="lin" valueType="num">
                                      <p:cBhvr>
                                        <p:cTn id="246"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47" fill="hold">
                      <p:stCondLst>
                        <p:cond delay="indefinite"/>
                      </p:stCondLst>
                      <p:childTnLst>
                        <p:par>
                          <p:cTn id="248" fill="hold">
                            <p:stCondLst>
                              <p:cond delay="0"/>
                            </p:stCondLst>
                            <p:childTnLst>
                              <p:par>
                                <p:cTn id="249" presetID="23" presetClass="entr" presetSubtype="16" fill="hold" grpId="0" nodeType="clickEffect">
                                  <p:stCondLst>
                                    <p:cond delay="0"/>
                                  </p:stCondLst>
                                  <p:childTnLst>
                                    <p:set>
                                      <p:cBhvr>
                                        <p:cTn id="250" dur="1" fill="hold">
                                          <p:stCondLst>
                                            <p:cond delay="0"/>
                                          </p:stCondLst>
                                        </p:cTn>
                                        <p:tgtEl>
                                          <p:spTgt spid="20"/>
                                        </p:tgtEl>
                                        <p:attrNameLst>
                                          <p:attrName>style.visibility</p:attrName>
                                        </p:attrNameLst>
                                      </p:cBhvr>
                                      <p:to>
                                        <p:strVal val="visible"/>
                                      </p:to>
                                    </p:set>
                                    <p:anim calcmode="lin" valueType="num">
                                      <p:cBhvr>
                                        <p:cTn id="251" dur="500" fill="hold"/>
                                        <p:tgtEl>
                                          <p:spTgt spid="20"/>
                                        </p:tgtEl>
                                        <p:attrNameLst>
                                          <p:attrName>ppt_w</p:attrName>
                                        </p:attrNameLst>
                                      </p:cBhvr>
                                      <p:tavLst>
                                        <p:tav tm="0">
                                          <p:val>
                                            <p:fltVal val="0"/>
                                          </p:val>
                                        </p:tav>
                                        <p:tav tm="100000">
                                          <p:val>
                                            <p:strVal val="#ppt_w"/>
                                          </p:val>
                                        </p:tav>
                                      </p:tavLst>
                                    </p:anim>
                                    <p:anim calcmode="lin" valueType="num">
                                      <p:cBhvr>
                                        <p:cTn id="252"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253" fill="hold">
                      <p:stCondLst>
                        <p:cond delay="indefinite"/>
                      </p:stCondLst>
                      <p:childTnLst>
                        <p:par>
                          <p:cTn id="254" fill="hold">
                            <p:stCondLst>
                              <p:cond delay="0"/>
                            </p:stCondLst>
                            <p:childTnLst>
                              <p:par>
                                <p:cTn id="255" presetID="23" presetClass="exit" presetSubtype="32" fill="hold" grpId="1" nodeType="clickEffect">
                                  <p:stCondLst>
                                    <p:cond delay="0"/>
                                  </p:stCondLst>
                                  <p:childTnLst>
                                    <p:anim calcmode="lin" valueType="num">
                                      <p:cBhvr>
                                        <p:cTn id="256" dur="500"/>
                                        <p:tgtEl>
                                          <p:spTgt spid="6"/>
                                        </p:tgtEl>
                                        <p:attrNameLst>
                                          <p:attrName>ppt_w</p:attrName>
                                        </p:attrNameLst>
                                      </p:cBhvr>
                                      <p:tavLst>
                                        <p:tav tm="0">
                                          <p:val>
                                            <p:strVal val="ppt_w"/>
                                          </p:val>
                                        </p:tav>
                                        <p:tav tm="100000">
                                          <p:val>
                                            <p:fltVal val="0"/>
                                          </p:val>
                                        </p:tav>
                                      </p:tavLst>
                                    </p:anim>
                                    <p:anim calcmode="lin" valueType="num">
                                      <p:cBhvr>
                                        <p:cTn id="257" dur="500"/>
                                        <p:tgtEl>
                                          <p:spTgt spid="6"/>
                                        </p:tgtEl>
                                        <p:attrNameLst>
                                          <p:attrName>ppt_h</p:attrName>
                                        </p:attrNameLst>
                                      </p:cBhvr>
                                      <p:tavLst>
                                        <p:tav tm="0">
                                          <p:val>
                                            <p:strVal val="ppt_h"/>
                                          </p:val>
                                        </p:tav>
                                        <p:tav tm="100000">
                                          <p:val>
                                            <p:fltVal val="0"/>
                                          </p:val>
                                        </p:tav>
                                      </p:tavLst>
                                    </p:anim>
                                    <p:set>
                                      <p:cBhvr>
                                        <p:cTn id="258" dur="1" fill="hold">
                                          <p:stCondLst>
                                            <p:cond delay="499"/>
                                          </p:stCondLst>
                                        </p:cTn>
                                        <p:tgtEl>
                                          <p:spTgt spid="6"/>
                                        </p:tgtEl>
                                        <p:attrNameLst>
                                          <p:attrName>style.visibility</p:attrName>
                                        </p:attrNameLst>
                                      </p:cBhvr>
                                      <p:to>
                                        <p:strVal val="hidden"/>
                                      </p:to>
                                    </p:set>
                                  </p:childTnLst>
                                </p:cTn>
                              </p:par>
                              <p:par>
                                <p:cTn id="259" presetID="23" presetClass="entr" presetSubtype="16" fill="hold" grpId="0" nodeType="withEffect">
                                  <p:stCondLst>
                                    <p:cond delay="250"/>
                                  </p:stCondLst>
                                  <p:childTnLst>
                                    <p:set>
                                      <p:cBhvr>
                                        <p:cTn id="260" dur="1" fill="hold">
                                          <p:stCondLst>
                                            <p:cond delay="0"/>
                                          </p:stCondLst>
                                        </p:cTn>
                                        <p:tgtEl>
                                          <p:spTgt spid="24"/>
                                        </p:tgtEl>
                                        <p:attrNameLst>
                                          <p:attrName>style.visibility</p:attrName>
                                        </p:attrNameLst>
                                      </p:cBhvr>
                                      <p:to>
                                        <p:strVal val="visible"/>
                                      </p:to>
                                    </p:set>
                                    <p:anim calcmode="lin" valueType="num">
                                      <p:cBhvr>
                                        <p:cTn id="261" dur="500" fill="hold"/>
                                        <p:tgtEl>
                                          <p:spTgt spid="24"/>
                                        </p:tgtEl>
                                        <p:attrNameLst>
                                          <p:attrName>ppt_w</p:attrName>
                                        </p:attrNameLst>
                                      </p:cBhvr>
                                      <p:tavLst>
                                        <p:tav tm="0">
                                          <p:val>
                                            <p:fltVal val="0"/>
                                          </p:val>
                                        </p:tav>
                                        <p:tav tm="100000">
                                          <p:val>
                                            <p:strVal val="#ppt_w"/>
                                          </p:val>
                                        </p:tav>
                                      </p:tavLst>
                                    </p:anim>
                                    <p:anim calcmode="lin" valueType="num">
                                      <p:cBhvr>
                                        <p:cTn id="262" dur="500" fill="hold"/>
                                        <p:tgtEl>
                                          <p:spTgt spid="24"/>
                                        </p:tgtEl>
                                        <p:attrNameLst>
                                          <p:attrName>ppt_h</p:attrName>
                                        </p:attrNameLst>
                                      </p:cBhvr>
                                      <p:tavLst>
                                        <p:tav tm="0">
                                          <p:val>
                                            <p:fltVal val="0"/>
                                          </p:val>
                                        </p:tav>
                                        <p:tav tm="100000">
                                          <p:val>
                                            <p:strVal val="#ppt_h"/>
                                          </p:val>
                                        </p:tav>
                                      </p:tavLst>
                                    </p:anim>
                                  </p:childTnLst>
                                </p:cTn>
                              </p:par>
                            </p:childTnLst>
                          </p:cTn>
                        </p:par>
                      </p:childTnLst>
                    </p:cTn>
                  </p:par>
                  <p:par>
                    <p:cTn id="263" fill="hold">
                      <p:stCondLst>
                        <p:cond delay="indefinite"/>
                      </p:stCondLst>
                      <p:childTnLst>
                        <p:par>
                          <p:cTn id="264" fill="hold">
                            <p:stCondLst>
                              <p:cond delay="0"/>
                            </p:stCondLst>
                            <p:childTnLst>
                              <p:par>
                                <p:cTn id="265" presetID="23" presetClass="exit" presetSubtype="32" fill="hold" grpId="1" nodeType="clickEffect">
                                  <p:stCondLst>
                                    <p:cond delay="0"/>
                                  </p:stCondLst>
                                  <p:childTnLst>
                                    <p:anim calcmode="lin" valueType="num">
                                      <p:cBhvr>
                                        <p:cTn id="266" dur="500"/>
                                        <p:tgtEl>
                                          <p:spTgt spid="20"/>
                                        </p:tgtEl>
                                        <p:attrNameLst>
                                          <p:attrName>ppt_w</p:attrName>
                                        </p:attrNameLst>
                                      </p:cBhvr>
                                      <p:tavLst>
                                        <p:tav tm="0">
                                          <p:val>
                                            <p:strVal val="ppt_w"/>
                                          </p:val>
                                        </p:tav>
                                        <p:tav tm="100000">
                                          <p:val>
                                            <p:fltVal val="0"/>
                                          </p:val>
                                        </p:tav>
                                      </p:tavLst>
                                    </p:anim>
                                    <p:anim calcmode="lin" valueType="num">
                                      <p:cBhvr>
                                        <p:cTn id="267" dur="500"/>
                                        <p:tgtEl>
                                          <p:spTgt spid="20"/>
                                        </p:tgtEl>
                                        <p:attrNameLst>
                                          <p:attrName>ppt_h</p:attrName>
                                        </p:attrNameLst>
                                      </p:cBhvr>
                                      <p:tavLst>
                                        <p:tav tm="0">
                                          <p:val>
                                            <p:strVal val="ppt_h"/>
                                          </p:val>
                                        </p:tav>
                                        <p:tav tm="100000">
                                          <p:val>
                                            <p:fltVal val="0"/>
                                          </p:val>
                                        </p:tav>
                                      </p:tavLst>
                                    </p:anim>
                                    <p:set>
                                      <p:cBhvr>
                                        <p:cTn id="268" dur="1" fill="hold">
                                          <p:stCondLst>
                                            <p:cond delay="499"/>
                                          </p:stCondLst>
                                        </p:cTn>
                                        <p:tgtEl>
                                          <p:spTgt spid="20"/>
                                        </p:tgtEl>
                                        <p:attrNameLst>
                                          <p:attrName>style.visibility</p:attrName>
                                        </p:attrNameLst>
                                      </p:cBhvr>
                                      <p:to>
                                        <p:strVal val="hidden"/>
                                      </p:to>
                                    </p:set>
                                  </p:childTnLst>
                                </p:cTn>
                              </p:par>
                              <p:par>
                                <p:cTn id="269" presetID="23" presetClass="entr" presetSubtype="16" fill="hold" grpId="0" nodeType="withEffect">
                                  <p:stCondLst>
                                    <p:cond delay="250"/>
                                  </p:stCondLst>
                                  <p:childTnLst>
                                    <p:set>
                                      <p:cBhvr>
                                        <p:cTn id="270" dur="1" fill="hold">
                                          <p:stCondLst>
                                            <p:cond delay="0"/>
                                          </p:stCondLst>
                                        </p:cTn>
                                        <p:tgtEl>
                                          <p:spTgt spid="25"/>
                                        </p:tgtEl>
                                        <p:attrNameLst>
                                          <p:attrName>style.visibility</p:attrName>
                                        </p:attrNameLst>
                                      </p:cBhvr>
                                      <p:to>
                                        <p:strVal val="visible"/>
                                      </p:to>
                                    </p:set>
                                    <p:anim calcmode="lin" valueType="num">
                                      <p:cBhvr>
                                        <p:cTn id="271" dur="500" fill="hold"/>
                                        <p:tgtEl>
                                          <p:spTgt spid="25"/>
                                        </p:tgtEl>
                                        <p:attrNameLst>
                                          <p:attrName>ppt_w</p:attrName>
                                        </p:attrNameLst>
                                      </p:cBhvr>
                                      <p:tavLst>
                                        <p:tav tm="0">
                                          <p:val>
                                            <p:fltVal val="0"/>
                                          </p:val>
                                        </p:tav>
                                        <p:tav tm="100000">
                                          <p:val>
                                            <p:strVal val="#ppt_w"/>
                                          </p:val>
                                        </p:tav>
                                      </p:tavLst>
                                    </p:anim>
                                    <p:anim calcmode="lin" valueType="num">
                                      <p:cBhvr>
                                        <p:cTn id="272" dur="500" fill="hold"/>
                                        <p:tgtEl>
                                          <p:spTgt spid="25"/>
                                        </p:tgtEl>
                                        <p:attrNameLst>
                                          <p:attrName>ppt_h</p:attrName>
                                        </p:attrNameLst>
                                      </p:cBhvr>
                                      <p:tavLst>
                                        <p:tav tm="0">
                                          <p:val>
                                            <p:fltVal val="0"/>
                                          </p:val>
                                        </p:tav>
                                        <p:tav tm="100000">
                                          <p:val>
                                            <p:strVal val="#ppt_h"/>
                                          </p:val>
                                        </p:tav>
                                      </p:tavLst>
                                    </p:anim>
                                  </p:childTnLst>
                                </p:cTn>
                              </p:par>
                            </p:childTnLst>
                          </p:cTn>
                        </p:par>
                      </p:childTnLst>
                    </p:cTn>
                  </p:par>
                  <p:par>
                    <p:cTn id="273" fill="hold">
                      <p:stCondLst>
                        <p:cond delay="indefinite"/>
                      </p:stCondLst>
                      <p:childTnLst>
                        <p:par>
                          <p:cTn id="274" fill="hold">
                            <p:stCondLst>
                              <p:cond delay="0"/>
                            </p:stCondLst>
                            <p:childTnLst>
                              <p:par>
                                <p:cTn id="275" presetID="23" presetClass="exit" presetSubtype="32" fill="hold" grpId="1" nodeType="clickEffect">
                                  <p:stCondLst>
                                    <p:cond delay="0"/>
                                  </p:stCondLst>
                                  <p:childTnLst>
                                    <p:anim calcmode="lin" valueType="num">
                                      <p:cBhvr>
                                        <p:cTn id="276" dur="500"/>
                                        <p:tgtEl>
                                          <p:spTgt spid="24"/>
                                        </p:tgtEl>
                                        <p:attrNameLst>
                                          <p:attrName>ppt_w</p:attrName>
                                        </p:attrNameLst>
                                      </p:cBhvr>
                                      <p:tavLst>
                                        <p:tav tm="0">
                                          <p:val>
                                            <p:strVal val="ppt_w"/>
                                          </p:val>
                                        </p:tav>
                                        <p:tav tm="100000">
                                          <p:val>
                                            <p:fltVal val="0"/>
                                          </p:val>
                                        </p:tav>
                                      </p:tavLst>
                                    </p:anim>
                                    <p:anim calcmode="lin" valueType="num">
                                      <p:cBhvr>
                                        <p:cTn id="277" dur="500"/>
                                        <p:tgtEl>
                                          <p:spTgt spid="24"/>
                                        </p:tgtEl>
                                        <p:attrNameLst>
                                          <p:attrName>ppt_h</p:attrName>
                                        </p:attrNameLst>
                                      </p:cBhvr>
                                      <p:tavLst>
                                        <p:tav tm="0">
                                          <p:val>
                                            <p:strVal val="ppt_h"/>
                                          </p:val>
                                        </p:tav>
                                        <p:tav tm="100000">
                                          <p:val>
                                            <p:fltVal val="0"/>
                                          </p:val>
                                        </p:tav>
                                      </p:tavLst>
                                    </p:anim>
                                    <p:set>
                                      <p:cBhvr>
                                        <p:cTn id="278" dur="1" fill="hold">
                                          <p:stCondLst>
                                            <p:cond delay="499"/>
                                          </p:stCondLst>
                                        </p:cTn>
                                        <p:tgtEl>
                                          <p:spTgt spid="24"/>
                                        </p:tgtEl>
                                        <p:attrNameLst>
                                          <p:attrName>style.visibility</p:attrName>
                                        </p:attrNameLst>
                                      </p:cBhvr>
                                      <p:to>
                                        <p:strVal val="hidden"/>
                                      </p:to>
                                    </p:set>
                                  </p:childTnLst>
                                </p:cTn>
                              </p:par>
                              <p:par>
                                <p:cTn id="279" presetID="23" presetClass="entr" presetSubtype="16" fill="hold" grpId="0" nodeType="withEffect">
                                  <p:stCondLst>
                                    <p:cond delay="250"/>
                                  </p:stCondLst>
                                  <p:childTnLst>
                                    <p:set>
                                      <p:cBhvr>
                                        <p:cTn id="280" dur="1" fill="hold">
                                          <p:stCondLst>
                                            <p:cond delay="0"/>
                                          </p:stCondLst>
                                        </p:cTn>
                                        <p:tgtEl>
                                          <p:spTgt spid="22"/>
                                        </p:tgtEl>
                                        <p:attrNameLst>
                                          <p:attrName>style.visibility</p:attrName>
                                        </p:attrNameLst>
                                      </p:cBhvr>
                                      <p:to>
                                        <p:strVal val="visible"/>
                                      </p:to>
                                    </p:set>
                                    <p:anim calcmode="lin" valueType="num">
                                      <p:cBhvr>
                                        <p:cTn id="281" dur="500" fill="hold"/>
                                        <p:tgtEl>
                                          <p:spTgt spid="22"/>
                                        </p:tgtEl>
                                        <p:attrNameLst>
                                          <p:attrName>ppt_w</p:attrName>
                                        </p:attrNameLst>
                                      </p:cBhvr>
                                      <p:tavLst>
                                        <p:tav tm="0">
                                          <p:val>
                                            <p:fltVal val="0"/>
                                          </p:val>
                                        </p:tav>
                                        <p:tav tm="100000">
                                          <p:val>
                                            <p:strVal val="#ppt_w"/>
                                          </p:val>
                                        </p:tav>
                                      </p:tavLst>
                                    </p:anim>
                                    <p:anim calcmode="lin" valueType="num">
                                      <p:cBhvr>
                                        <p:cTn id="282"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283" fill="hold">
                      <p:stCondLst>
                        <p:cond delay="indefinite"/>
                      </p:stCondLst>
                      <p:childTnLst>
                        <p:par>
                          <p:cTn id="284" fill="hold">
                            <p:stCondLst>
                              <p:cond delay="0"/>
                            </p:stCondLst>
                            <p:childTnLst>
                              <p:par>
                                <p:cTn id="285" presetID="23" presetClass="exit" presetSubtype="32" fill="hold" grpId="1" nodeType="clickEffect">
                                  <p:stCondLst>
                                    <p:cond delay="0"/>
                                  </p:stCondLst>
                                  <p:childTnLst>
                                    <p:anim calcmode="lin" valueType="num">
                                      <p:cBhvr>
                                        <p:cTn id="286" dur="500"/>
                                        <p:tgtEl>
                                          <p:spTgt spid="25"/>
                                        </p:tgtEl>
                                        <p:attrNameLst>
                                          <p:attrName>ppt_w</p:attrName>
                                        </p:attrNameLst>
                                      </p:cBhvr>
                                      <p:tavLst>
                                        <p:tav tm="0">
                                          <p:val>
                                            <p:strVal val="ppt_w"/>
                                          </p:val>
                                        </p:tav>
                                        <p:tav tm="100000">
                                          <p:val>
                                            <p:fltVal val="0"/>
                                          </p:val>
                                        </p:tav>
                                      </p:tavLst>
                                    </p:anim>
                                    <p:anim calcmode="lin" valueType="num">
                                      <p:cBhvr>
                                        <p:cTn id="287" dur="500"/>
                                        <p:tgtEl>
                                          <p:spTgt spid="25"/>
                                        </p:tgtEl>
                                        <p:attrNameLst>
                                          <p:attrName>ppt_h</p:attrName>
                                        </p:attrNameLst>
                                      </p:cBhvr>
                                      <p:tavLst>
                                        <p:tav tm="0">
                                          <p:val>
                                            <p:strVal val="ppt_h"/>
                                          </p:val>
                                        </p:tav>
                                        <p:tav tm="100000">
                                          <p:val>
                                            <p:fltVal val="0"/>
                                          </p:val>
                                        </p:tav>
                                      </p:tavLst>
                                    </p:anim>
                                    <p:set>
                                      <p:cBhvr>
                                        <p:cTn id="288" dur="1" fill="hold">
                                          <p:stCondLst>
                                            <p:cond delay="499"/>
                                          </p:stCondLst>
                                        </p:cTn>
                                        <p:tgtEl>
                                          <p:spTgt spid="25"/>
                                        </p:tgtEl>
                                        <p:attrNameLst>
                                          <p:attrName>style.visibility</p:attrName>
                                        </p:attrNameLst>
                                      </p:cBhvr>
                                      <p:to>
                                        <p:strVal val="hidden"/>
                                      </p:to>
                                    </p:set>
                                  </p:childTnLst>
                                </p:cTn>
                              </p:par>
                              <p:par>
                                <p:cTn id="289" presetID="23" presetClass="entr" presetSubtype="16" fill="hold" grpId="0" nodeType="withEffect">
                                  <p:stCondLst>
                                    <p:cond delay="250"/>
                                  </p:stCondLst>
                                  <p:childTnLst>
                                    <p:set>
                                      <p:cBhvr>
                                        <p:cTn id="290" dur="1" fill="hold">
                                          <p:stCondLst>
                                            <p:cond delay="0"/>
                                          </p:stCondLst>
                                        </p:cTn>
                                        <p:tgtEl>
                                          <p:spTgt spid="27"/>
                                        </p:tgtEl>
                                        <p:attrNameLst>
                                          <p:attrName>style.visibility</p:attrName>
                                        </p:attrNameLst>
                                      </p:cBhvr>
                                      <p:to>
                                        <p:strVal val="visible"/>
                                      </p:to>
                                    </p:set>
                                    <p:anim calcmode="lin" valueType="num">
                                      <p:cBhvr>
                                        <p:cTn id="291" dur="500" fill="hold"/>
                                        <p:tgtEl>
                                          <p:spTgt spid="27"/>
                                        </p:tgtEl>
                                        <p:attrNameLst>
                                          <p:attrName>ppt_w</p:attrName>
                                        </p:attrNameLst>
                                      </p:cBhvr>
                                      <p:tavLst>
                                        <p:tav tm="0">
                                          <p:val>
                                            <p:fltVal val="0"/>
                                          </p:val>
                                        </p:tav>
                                        <p:tav tm="100000">
                                          <p:val>
                                            <p:strVal val="#ppt_w"/>
                                          </p:val>
                                        </p:tav>
                                      </p:tavLst>
                                    </p:anim>
                                    <p:anim calcmode="lin" valueType="num">
                                      <p:cBhvr>
                                        <p:cTn id="292" dur="500" fill="hold"/>
                                        <p:tgtEl>
                                          <p:spTgt spid="27"/>
                                        </p:tgtEl>
                                        <p:attrNameLst>
                                          <p:attrName>ppt_h</p:attrName>
                                        </p:attrNameLst>
                                      </p:cBhvr>
                                      <p:tavLst>
                                        <p:tav tm="0">
                                          <p:val>
                                            <p:fltVal val="0"/>
                                          </p:val>
                                        </p:tav>
                                        <p:tav tm="100000">
                                          <p:val>
                                            <p:strVal val="#ppt_h"/>
                                          </p:val>
                                        </p:tav>
                                      </p:tavLst>
                                    </p:anim>
                                  </p:childTnLst>
                                </p:cTn>
                              </p:par>
                            </p:childTnLst>
                          </p:cTn>
                        </p:par>
                      </p:childTnLst>
                    </p:cTn>
                  </p:par>
                  <p:par>
                    <p:cTn id="293" fill="hold">
                      <p:stCondLst>
                        <p:cond delay="indefinite"/>
                      </p:stCondLst>
                      <p:childTnLst>
                        <p:par>
                          <p:cTn id="294" fill="hold">
                            <p:stCondLst>
                              <p:cond delay="0"/>
                            </p:stCondLst>
                            <p:childTnLst>
                              <p:par>
                                <p:cTn id="295" presetID="0" presetClass="entr" presetSubtype="0" fill="hold" grpId="0" nodeType="clickEffect">
                                  <p:stCondLst>
                                    <p:cond delay="0"/>
                                  </p:stCondLst>
                                  <p:childTnLst>
                                    <p:set>
                                      <p:cBhvr>
                                        <p:cTn id="296" dur="1" fill="hold">
                                          <p:stCondLst>
                                            <p:cond delay="0"/>
                                          </p:stCondLst>
                                        </p:cTn>
                                        <p:tgtEl>
                                          <p:spTgt spid="21"/>
                                        </p:tgtEl>
                                        <p:attrNameLst>
                                          <p:attrName>style.visibility</p:attrName>
                                        </p:attrNameLst>
                                      </p:cBhvr>
                                      <p:to>
                                        <p:strVal val="visible"/>
                                      </p:to>
                                    </p:set>
                                    <p:animEffect transition="in" filter="dissolve">
                                      <p:cBhvr>
                                        <p:cTn id="297" dur="500">
                                          <p:stCondLst>
                                            <p:cond delay="0"/>
                                          </p:stCondLst>
                                        </p:cTn>
                                        <p:tgtEl>
                                          <p:spTgt spid="21"/>
                                        </p:tgtEl>
                                      </p:cBhvr>
                                    </p:animEffect>
                                    <p:anim to="" calcmode="lin" valueType="num">
                                      <p:cBhvr>
                                        <p:cTn id="298" dur="500" fill="hold">
                                          <p:stCondLst>
                                            <p:cond delay="0"/>
                                          </p:stCondLst>
                                        </p:cTn>
                                        <p:tgtEl>
                                          <p:spTgt spid="21"/>
                                        </p:tgtEl>
                                        <p:attrNameLst>
                                          <p:attrName>ppt_w</p:attrName>
                                        </p:attrNameLst>
                                      </p:cBhvr>
                                      <p:tavLst>
                                        <p:tav tm="0">
                                          <p:val>
                                            <p:strVal val="#ppt_w*4"/>
                                          </p:val>
                                        </p:tav>
                                        <p:tav tm="100000">
                                          <p:val>
                                            <p:strVal val="#ppt_w"/>
                                          </p:val>
                                        </p:tav>
                                      </p:tavLst>
                                    </p:anim>
                                    <p:anim to="" calcmode="lin" valueType="num">
                                      <p:cBhvr>
                                        <p:cTn id="299" dur="500" fill="hold">
                                          <p:stCondLst>
                                            <p:cond delay="0"/>
                                          </p:stCondLst>
                                        </p:cTn>
                                        <p:tgtEl>
                                          <p:spTgt spid="21"/>
                                        </p:tgtEl>
                                        <p:attrNameLst>
                                          <p:attrName>ppt_h</p:attrName>
                                        </p:attrNameLst>
                                      </p:cBhvr>
                                      <p:tavLst>
                                        <p:tav tm="0">
                                          <p:val>
                                            <p:strVal val="#ppt_h*4"/>
                                          </p:val>
                                        </p:tav>
                                        <p:tav tm="100000">
                                          <p:val>
                                            <p:strVal val="#ppt_h"/>
                                          </p:val>
                                        </p:tav>
                                      </p:tavLst>
                                    </p:anim>
                                  </p:childTnLst>
                                </p:cTn>
                              </p:par>
                              <p:par>
                                <p:cTn id="300" presetID="0" presetClass="entr" presetSubtype="0" fill="hold" grpId="0" nodeType="withEffect">
                                  <p:stCondLst>
                                    <p:cond delay="250"/>
                                  </p:stCondLst>
                                  <p:childTnLst>
                                    <p:set>
                                      <p:cBhvr>
                                        <p:cTn id="301" dur="1" fill="hold">
                                          <p:stCondLst>
                                            <p:cond delay="0"/>
                                          </p:stCondLst>
                                        </p:cTn>
                                        <p:tgtEl>
                                          <p:spTgt spid="23"/>
                                        </p:tgtEl>
                                        <p:attrNameLst>
                                          <p:attrName>style.visibility</p:attrName>
                                        </p:attrNameLst>
                                      </p:cBhvr>
                                      <p:to>
                                        <p:strVal val="visible"/>
                                      </p:to>
                                    </p:set>
                                    <p:animEffect transition="in" filter="dissolve">
                                      <p:cBhvr>
                                        <p:cTn id="302" dur="500">
                                          <p:stCondLst>
                                            <p:cond delay="0"/>
                                          </p:stCondLst>
                                        </p:cTn>
                                        <p:tgtEl>
                                          <p:spTgt spid="23"/>
                                        </p:tgtEl>
                                      </p:cBhvr>
                                    </p:animEffect>
                                    <p:anim to="" calcmode="lin" valueType="num">
                                      <p:cBhvr>
                                        <p:cTn id="303" dur="500" fill="hold">
                                          <p:stCondLst>
                                            <p:cond delay="0"/>
                                          </p:stCondLst>
                                        </p:cTn>
                                        <p:tgtEl>
                                          <p:spTgt spid="23"/>
                                        </p:tgtEl>
                                        <p:attrNameLst>
                                          <p:attrName>ppt_w</p:attrName>
                                        </p:attrNameLst>
                                      </p:cBhvr>
                                      <p:tavLst>
                                        <p:tav tm="0">
                                          <p:val>
                                            <p:strVal val="#ppt_w*4"/>
                                          </p:val>
                                        </p:tav>
                                        <p:tav tm="100000">
                                          <p:val>
                                            <p:strVal val="#ppt_w"/>
                                          </p:val>
                                        </p:tav>
                                      </p:tavLst>
                                    </p:anim>
                                    <p:anim to="" calcmode="lin" valueType="num">
                                      <p:cBhvr>
                                        <p:cTn id="304" dur="500" fill="hold">
                                          <p:stCondLst>
                                            <p:cond delay="0"/>
                                          </p:stCondLst>
                                        </p:cTn>
                                        <p:tgtEl>
                                          <p:spTgt spid="23"/>
                                        </p:tgtEl>
                                        <p:attrNameLst>
                                          <p:attrName>ppt_h</p:attrName>
                                        </p:attrNameLst>
                                      </p:cBhvr>
                                      <p:tavLst>
                                        <p:tav tm="0">
                                          <p:val>
                                            <p:strVal val="#ppt_h*4"/>
                                          </p:val>
                                        </p:tav>
                                        <p:tav tm="100000">
                                          <p:val>
                                            <p:strVal val="#ppt_h"/>
                                          </p:val>
                                        </p:tav>
                                      </p:tavLst>
                                    </p:anim>
                                  </p:childTnLst>
                                </p:cTn>
                              </p:par>
                            </p:childTnLst>
                          </p:cTn>
                        </p:par>
                      </p:childTnLst>
                    </p:cTn>
                  </p:par>
                  <p:par>
                    <p:cTn id="305" fill="hold">
                      <p:stCondLst>
                        <p:cond delay="indefinite"/>
                      </p:stCondLst>
                      <p:childTnLst>
                        <p:par>
                          <p:cTn id="306" fill="hold">
                            <p:stCondLst>
                              <p:cond delay="0"/>
                            </p:stCondLst>
                            <p:childTnLst>
                              <p:par>
                                <p:cTn id="307" presetID="18" presetClass="entr" presetSubtype="9" fill="hold" grpId="0" nodeType="clickEffect">
                                  <p:stCondLst>
                                    <p:cond delay="0"/>
                                  </p:stCondLst>
                                  <p:childTnLst>
                                    <p:set>
                                      <p:cBhvr>
                                        <p:cTn id="308" dur="1" fill="hold">
                                          <p:stCondLst>
                                            <p:cond delay="0"/>
                                          </p:stCondLst>
                                        </p:cTn>
                                        <p:tgtEl>
                                          <p:spTgt spid="3167"/>
                                        </p:tgtEl>
                                        <p:attrNameLst>
                                          <p:attrName>style.visibility</p:attrName>
                                        </p:attrNameLst>
                                      </p:cBhvr>
                                      <p:to>
                                        <p:strVal val="visible"/>
                                      </p:to>
                                    </p:set>
                                    <p:animEffect transition="in" filter="strips(upLeft)">
                                      <p:cBhvr>
                                        <p:cTn id="309" dur="750"/>
                                        <p:tgtEl>
                                          <p:spTgt spid="3167"/>
                                        </p:tgtEl>
                                      </p:cBhvr>
                                    </p:animEffect>
                                  </p:childTnLst>
                                </p:cTn>
                              </p:par>
                            </p:childTnLst>
                          </p:cTn>
                        </p:par>
                      </p:childTnLst>
                    </p:cTn>
                  </p:par>
                  <p:par>
                    <p:cTn id="310" fill="hold">
                      <p:stCondLst>
                        <p:cond delay="indefinite"/>
                      </p:stCondLst>
                      <p:childTnLst>
                        <p:par>
                          <p:cTn id="311" fill="hold">
                            <p:stCondLst>
                              <p:cond delay="0"/>
                            </p:stCondLst>
                            <p:childTnLst>
                              <p:par>
                                <p:cTn id="312" presetID="17" presetClass="exit" presetSubtype="2" fill="hold" grpId="1" nodeType="clickEffect">
                                  <p:stCondLst>
                                    <p:cond delay="0"/>
                                  </p:stCondLst>
                                  <p:childTnLst>
                                    <p:anim calcmode="lin" valueType="num">
                                      <p:cBhvr>
                                        <p:cTn id="313" dur="500"/>
                                        <p:tgtEl>
                                          <p:spTgt spid="3167"/>
                                        </p:tgtEl>
                                        <p:attrNameLst>
                                          <p:attrName>ppt_x</p:attrName>
                                        </p:attrNameLst>
                                      </p:cBhvr>
                                      <p:tavLst>
                                        <p:tav tm="0">
                                          <p:val>
                                            <p:strVal val="ppt_x"/>
                                          </p:val>
                                        </p:tav>
                                        <p:tav tm="100000">
                                          <p:val>
                                            <p:strVal val="ppt_x+ppt_w/2"/>
                                          </p:val>
                                        </p:tav>
                                      </p:tavLst>
                                    </p:anim>
                                    <p:anim calcmode="lin" valueType="num">
                                      <p:cBhvr>
                                        <p:cTn id="314" dur="500"/>
                                        <p:tgtEl>
                                          <p:spTgt spid="3167"/>
                                        </p:tgtEl>
                                        <p:attrNameLst>
                                          <p:attrName>ppt_y</p:attrName>
                                        </p:attrNameLst>
                                      </p:cBhvr>
                                      <p:tavLst>
                                        <p:tav tm="0">
                                          <p:val>
                                            <p:strVal val="ppt_y"/>
                                          </p:val>
                                        </p:tav>
                                        <p:tav tm="100000">
                                          <p:val>
                                            <p:strVal val="ppt_y"/>
                                          </p:val>
                                        </p:tav>
                                      </p:tavLst>
                                    </p:anim>
                                    <p:anim calcmode="lin" valueType="num">
                                      <p:cBhvr>
                                        <p:cTn id="315" dur="500"/>
                                        <p:tgtEl>
                                          <p:spTgt spid="3167"/>
                                        </p:tgtEl>
                                        <p:attrNameLst>
                                          <p:attrName>ppt_w</p:attrName>
                                        </p:attrNameLst>
                                      </p:cBhvr>
                                      <p:tavLst>
                                        <p:tav tm="0">
                                          <p:val>
                                            <p:strVal val="ppt_w"/>
                                          </p:val>
                                        </p:tav>
                                        <p:tav tm="100000">
                                          <p:val>
                                            <p:fltVal val="0"/>
                                          </p:val>
                                        </p:tav>
                                      </p:tavLst>
                                    </p:anim>
                                    <p:anim calcmode="lin" valueType="num">
                                      <p:cBhvr>
                                        <p:cTn id="316" dur="500"/>
                                        <p:tgtEl>
                                          <p:spTgt spid="3167"/>
                                        </p:tgtEl>
                                        <p:attrNameLst>
                                          <p:attrName>ppt_h</p:attrName>
                                        </p:attrNameLst>
                                      </p:cBhvr>
                                      <p:tavLst>
                                        <p:tav tm="0">
                                          <p:val>
                                            <p:strVal val="ppt_h"/>
                                          </p:val>
                                        </p:tav>
                                        <p:tav tm="100000">
                                          <p:val>
                                            <p:strVal val="ppt_h"/>
                                          </p:val>
                                        </p:tav>
                                      </p:tavLst>
                                    </p:anim>
                                    <p:set>
                                      <p:cBhvr>
                                        <p:cTn id="317" dur="1" fill="hold">
                                          <p:stCondLst>
                                            <p:cond delay="499"/>
                                          </p:stCondLst>
                                        </p:cTn>
                                        <p:tgtEl>
                                          <p:spTgt spid="3167"/>
                                        </p:tgtEl>
                                        <p:attrNameLst>
                                          <p:attrName>style.visibility</p:attrName>
                                        </p:attrNameLst>
                                      </p:cBhvr>
                                      <p:to>
                                        <p:strVal val="hidden"/>
                                      </p:to>
                                    </p:set>
                                  </p:childTnLst>
                                </p:cTn>
                              </p:par>
                              <p:par>
                                <p:cTn id="318" presetID="2" presetClass="entr" presetSubtype="8" fill="hold" grpId="0" nodeType="withEffect">
                                  <p:stCondLst>
                                    <p:cond delay="0"/>
                                  </p:stCondLst>
                                  <p:childTnLst>
                                    <p:set>
                                      <p:cBhvr>
                                        <p:cTn id="319" dur="1" fill="hold">
                                          <p:stCondLst>
                                            <p:cond delay="0"/>
                                          </p:stCondLst>
                                        </p:cTn>
                                        <p:tgtEl>
                                          <p:spTgt spid="3146"/>
                                        </p:tgtEl>
                                        <p:attrNameLst>
                                          <p:attrName>style.visibility</p:attrName>
                                        </p:attrNameLst>
                                      </p:cBhvr>
                                      <p:to>
                                        <p:strVal val="visible"/>
                                      </p:to>
                                    </p:set>
                                    <p:anim calcmode="lin" valueType="num">
                                      <p:cBhvr additive="base">
                                        <p:cTn id="320" dur="750" fill="hold"/>
                                        <p:tgtEl>
                                          <p:spTgt spid="3146"/>
                                        </p:tgtEl>
                                        <p:attrNameLst>
                                          <p:attrName>ppt_x</p:attrName>
                                        </p:attrNameLst>
                                      </p:cBhvr>
                                      <p:tavLst>
                                        <p:tav tm="0">
                                          <p:val>
                                            <p:strVal val="0-#ppt_w/2"/>
                                          </p:val>
                                        </p:tav>
                                        <p:tav tm="100000">
                                          <p:val>
                                            <p:strVal val="#ppt_x"/>
                                          </p:val>
                                        </p:tav>
                                      </p:tavLst>
                                    </p:anim>
                                    <p:anim calcmode="lin" valueType="num">
                                      <p:cBhvr additive="base">
                                        <p:cTn id="321" dur="750" fill="hold"/>
                                        <p:tgtEl>
                                          <p:spTgt spid="3146"/>
                                        </p:tgtEl>
                                        <p:attrNameLst>
                                          <p:attrName>ppt_y</p:attrName>
                                        </p:attrNameLst>
                                      </p:cBhvr>
                                      <p:tavLst>
                                        <p:tav tm="0">
                                          <p:val>
                                            <p:strVal val="#ppt_y"/>
                                          </p:val>
                                        </p:tav>
                                        <p:tav tm="100000">
                                          <p:val>
                                            <p:strVal val="#ppt_y"/>
                                          </p:val>
                                        </p:tav>
                                      </p:tavLst>
                                    </p:anim>
                                  </p:childTnLst>
                                </p:cTn>
                              </p:par>
                            </p:childTnLst>
                          </p:cTn>
                        </p:par>
                      </p:childTnLst>
                    </p:cTn>
                  </p:par>
                  <p:par>
                    <p:cTn id="322" fill="hold">
                      <p:stCondLst>
                        <p:cond delay="indefinite"/>
                      </p:stCondLst>
                      <p:childTnLst>
                        <p:par>
                          <p:cTn id="323" fill="hold">
                            <p:stCondLst>
                              <p:cond delay="0"/>
                            </p:stCondLst>
                            <p:childTnLst>
                              <p:par>
                                <p:cTn id="324" presetID="22" presetClass="entr" presetSubtype="8" fill="hold" grpId="0" nodeType="clickEffect">
                                  <p:stCondLst>
                                    <p:cond delay="0"/>
                                  </p:stCondLst>
                                  <p:childTnLst>
                                    <p:set>
                                      <p:cBhvr>
                                        <p:cTn id="325" dur="1" fill="hold">
                                          <p:stCondLst>
                                            <p:cond delay="0"/>
                                          </p:stCondLst>
                                        </p:cTn>
                                        <p:tgtEl>
                                          <p:spTgt spid="3148"/>
                                        </p:tgtEl>
                                        <p:attrNameLst>
                                          <p:attrName>style.visibility</p:attrName>
                                        </p:attrNameLst>
                                      </p:cBhvr>
                                      <p:to>
                                        <p:strVal val="visible"/>
                                      </p:to>
                                    </p:set>
                                    <p:animEffect transition="in" filter="wipe(left)">
                                      <p:cBhvr>
                                        <p:cTn id="326" dur="500"/>
                                        <p:tgtEl>
                                          <p:spTgt spid="3148"/>
                                        </p:tgtEl>
                                      </p:cBhvr>
                                    </p:animEffect>
                                  </p:childTnLst>
                                </p:cTn>
                              </p:par>
                              <p:par>
                                <p:cTn id="327" presetID="18" presetClass="emph" presetSubtype="0" fill="hold" grpId="1" nodeType="withEffect">
                                  <p:stCondLst>
                                    <p:cond delay="0"/>
                                  </p:stCondLst>
                                  <p:childTnLst>
                                    <p:set>
                                      <p:cBhvr override="childStyle">
                                        <p:cTn id="328" dur="500" fill="hold"/>
                                        <p:tgtEl>
                                          <p:spTgt spid="3148"/>
                                        </p:tgtEl>
                                        <p:attrNameLst>
                                          <p:attrName>style.textDecorationUnderline</p:attrName>
                                        </p:attrNameLst>
                                      </p:cBhvr>
                                      <p:to>
                                        <p:strVal val="true"/>
                                      </p:to>
                                    </p:set>
                                  </p:childTnLst>
                                </p:cTn>
                              </p:par>
                              <p:par>
                                <p:cTn id="329" presetID="22" presetClass="entr" presetSubtype="8" fill="hold" grpId="0" nodeType="withEffect">
                                  <p:stCondLst>
                                    <p:cond delay="0"/>
                                  </p:stCondLst>
                                  <p:childTnLst>
                                    <p:set>
                                      <p:cBhvr>
                                        <p:cTn id="330" dur="1" fill="hold">
                                          <p:stCondLst>
                                            <p:cond delay="0"/>
                                          </p:stCondLst>
                                        </p:cTn>
                                        <p:tgtEl>
                                          <p:spTgt spid="3150"/>
                                        </p:tgtEl>
                                        <p:attrNameLst>
                                          <p:attrName>style.visibility</p:attrName>
                                        </p:attrNameLst>
                                      </p:cBhvr>
                                      <p:to>
                                        <p:strVal val="visible"/>
                                      </p:to>
                                    </p:set>
                                    <p:animEffect transition="in" filter="wipe(left)">
                                      <p:cBhvr>
                                        <p:cTn id="331" dur="500"/>
                                        <p:tgtEl>
                                          <p:spTgt spid="3150"/>
                                        </p:tgtEl>
                                      </p:cBhvr>
                                    </p:animEffect>
                                  </p:childTnLst>
                                </p:cTn>
                              </p:par>
                              <p:par>
                                <p:cTn id="332" presetID="0" presetClass="entr" presetSubtype="0" fill="hold" grpId="0" nodeType="withEffect">
                                  <p:stCondLst>
                                    <p:cond delay="400"/>
                                  </p:stCondLst>
                                  <p:childTnLst>
                                    <p:set>
                                      <p:cBhvr>
                                        <p:cTn id="333" dur="1" fill="hold">
                                          <p:stCondLst>
                                            <p:cond delay="0"/>
                                          </p:stCondLst>
                                        </p:cTn>
                                        <p:tgtEl>
                                          <p:spTgt spid="3151"/>
                                        </p:tgtEl>
                                        <p:attrNameLst>
                                          <p:attrName>style.visibility</p:attrName>
                                        </p:attrNameLst>
                                      </p:cBhvr>
                                      <p:to>
                                        <p:strVal val="visible"/>
                                      </p:to>
                                    </p:set>
                                    <p:animEffect transition="in" filter="dissolve">
                                      <p:cBhvr>
                                        <p:cTn id="334" dur="500">
                                          <p:stCondLst>
                                            <p:cond delay="0"/>
                                          </p:stCondLst>
                                        </p:cTn>
                                        <p:tgtEl>
                                          <p:spTgt spid="3151"/>
                                        </p:tgtEl>
                                      </p:cBhvr>
                                    </p:animEffect>
                                    <p:anim to="" calcmode="lin" valueType="num">
                                      <p:cBhvr>
                                        <p:cTn id="335" dur="500" fill="hold">
                                          <p:stCondLst>
                                            <p:cond delay="0"/>
                                          </p:stCondLst>
                                        </p:cTn>
                                        <p:tgtEl>
                                          <p:spTgt spid="3151"/>
                                        </p:tgtEl>
                                        <p:attrNameLst>
                                          <p:attrName>ppt_w</p:attrName>
                                        </p:attrNameLst>
                                      </p:cBhvr>
                                      <p:tavLst>
                                        <p:tav tm="0">
                                          <p:val>
                                            <p:strVal val="#ppt_w*4"/>
                                          </p:val>
                                        </p:tav>
                                        <p:tav tm="100000">
                                          <p:val>
                                            <p:strVal val="#ppt_w"/>
                                          </p:val>
                                        </p:tav>
                                      </p:tavLst>
                                    </p:anim>
                                    <p:anim to="" calcmode="lin" valueType="num">
                                      <p:cBhvr>
                                        <p:cTn id="336" dur="500" fill="hold">
                                          <p:stCondLst>
                                            <p:cond delay="0"/>
                                          </p:stCondLst>
                                        </p:cTn>
                                        <p:tgtEl>
                                          <p:spTgt spid="3151"/>
                                        </p:tgtEl>
                                        <p:attrNameLst>
                                          <p:attrName>ppt_h</p:attrName>
                                        </p:attrNameLst>
                                      </p:cBhvr>
                                      <p:tavLst>
                                        <p:tav tm="0">
                                          <p:val>
                                            <p:strVal val="#ppt_h*4"/>
                                          </p:val>
                                        </p:tav>
                                        <p:tav tm="100000">
                                          <p:val>
                                            <p:strVal val="#ppt_h"/>
                                          </p:val>
                                        </p:tav>
                                      </p:tavLst>
                                    </p:anim>
                                  </p:childTnLst>
                                </p:cTn>
                              </p:par>
                            </p:childTnLst>
                          </p:cTn>
                        </p:par>
                      </p:childTnLst>
                    </p:cTn>
                  </p:par>
                  <p:par>
                    <p:cTn id="337" fill="hold">
                      <p:stCondLst>
                        <p:cond delay="indefinite"/>
                      </p:stCondLst>
                      <p:childTnLst>
                        <p:par>
                          <p:cTn id="338" fill="hold">
                            <p:stCondLst>
                              <p:cond delay="0"/>
                            </p:stCondLst>
                            <p:childTnLst>
                              <p:par>
                                <p:cTn id="339" presetID="10" presetClass="entr" presetSubtype="0" fill="hold" grpId="0" nodeType="clickEffect">
                                  <p:stCondLst>
                                    <p:cond delay="0"/>
                                  </p:stCondLst>
                                  <p:childTnLst>
                                    <p:set>
                                      <p:cBhvr>
                                        <p:cTn id="340" dur="1" fill="hold">
                                          <p:stCondLst>
                                            <p:cond delay="0"/>
                                          </p:stCondLst>
                                        </p:cTn>
                                        <p:tgtEl>
                                          <p:spTgt spid="3153"/>
                                        </p:tgtEl>
                                        <p:attrNameLst>
                                          <p:attrName>style.visibility</p:attrName>
                                        </p:attrNameLst>
                                      </p:cBhvr>
                                      <p:to>
                                        <p:strVal val="visible"/>
                                      </p:to>
                                    </p:set>
                                    <p:animEffect transition="in" filter="fade">
                                      <p:cBhvr>
                                        <p:cTn id="341" dur="250"/>
                                        <p:tgtEl>
                                          <p:spTgt spid="3153"/>
                                        </p:tgtEl>
                                      </p:cBhvr>
                                    </p:animEffect>
                                  </p:childTnLst>
                                </p:cTn>
                              </p:par>
                              <p:par>
                                <p:cTn id="342" presetID="10" presetClass="entr" presetSubtype="0" fill="hold" grpId="0" nodeType="withEffect">
                                  <p:stCondLst>
                                    <p:cond delay="0"/>
                                  </p:stCondLst>
                                  <p:childTnLst>
                                    <p:set>
                                      <p:cBhvr>
                                        <p:cTn id="343" dur="1" fill="hold">
                                          <p:stCondLst>
                                            <p:cond delay="0"/>
                                          </p:stCondLst>
                                        </p:cTn>
                                        <p:tgtEl>
                                          <p:spTgt spid="3152"/>
                                        </p:tgtEl>
                                        <p:attrNameLst>
                                          <p:attrName>style.visibility</p:attrName>
                                        </p:attrNameLst>
                                      </p:cBhvr>
                                      <p:to>
                                        <p:strVal val="visible"/>
                                      </p:to>
                                    </p:set>
                                    <p:animEffect transition="in" filter="fade">
                                      <p:cBhvr>
                                        <p:cTn id="344" dur="250"/>
                                        <p:tgtEl>
                                          <p:spTgt spid="3152"/>
                                        </p:tgtEl>
                                      </p:cBhvr>
                                    </p:animEffect>
                                  </p:childTnLst>
                                </p:cTn>
                              </p:par>
                              <p:par>
                                <p:cTn id="345" presetID="10" presetClass="entr" presetSubtype="0" fill="hold" grpId="0" nodeType="withEffect">
                                  <p:stCondLst>
                                    <p:cond delay="0"/>
                                  </p:stCondLst>
                                  <p:childTnLst>
                                    <p:set>
                                      <p:cBhvr>
                                        <p:cTn id="346" dur="1" fill="hold">
                                          <p:stCondLst>
                                            <p:cond delay="0"/>
                                          </p:stCondLst>
                                        </p:cTn>
                                        <p:tgtEl>
                                          <p:spTgt spid="3154"/>
                                        </p:tgtEl>
                                        <p:attrNameLst>
                                          <p:attrName>style.visibility</p:attrName>
                                        </p:attrNameLst>
                                      </p:cBhvr>
                                      <p:to>
                                        <p:strVal val="visible"/>
                                      </p:to>
                                    </p:set>
                                    <p:animEffect transition="in" filter="fade">
                                      <p:cBhvr>
                                        <p:cTn id="347" dur="250"/>
                                        <p:tgtEl>
                                          <p:spTgt spid="3154"/>
                                        </p:tgtEl>
                                      </p:cBhvr>
                                    </p:animEffect>
                                  </p:childTnLst>
                                </p:cTn>
                              </p:par>
                              <p:par>
                                <p:cTn id="348" presetID="10" presetClass="entr" presetSubtype="0" fill="hold" grpId="0" nodeType="withEffect">
                                  <p:stCondLst>
                                    <p:cond delay="0"/>
                                  </p:stCondLst>
                                  <p:childTnLst>
                                    <p:set>
                                      <p:cBhvr>
                                        <p:cTn id="349" dur="1" fill="hold">
                                          <p:stCondLst>
                                            <p:cond delay="0"/>
                                          </p:stCondLst>
                                        </p:cTn>
                                        <p:tgtEl>
                                          <p:spTgt spid="3145"/>
                                        </p:tgtEl>
                                        <p:attrNameLst>
                                          <p:attrName>style.visibility</p:attrName>
                                        </p:attrNameLst>
                                      </p:cBhvr>
                                      <p:to>
                                        <p:strVal val="visible"/>
                                      </p:to>
                                    </p:set>
                                    <p:animEffect transition="in" filter="fade">
                                      <p:cBhvr>
                                        <p:cTn id="350" dur="250"/>
                                        <p:tgtEl>
                                          <p:spTgt spid="3145"/>
                                        </p:tgtEl>
                                      </p:cBhvr>
                                    </p:animEffect>
                                  </p:childTnLst>
                                </p:cTn>
                              </p:par>
                              <p:par>
                                <p:cTn id="351" presetID="42" presetClass="path" presetSubtype="0" accel="50000" decel="50000" fill="hold" grpId="2" nodeType="withEffect">
                                  <p:stCondLst>
                                    <p:cond delay="0"/>
                                  </p:stCondLst>
                                  <p:childTnLst>
                                    <p:animMotion origin="layout" path="M 4.72222E-6 7.40741E-7 L -0.01042 -0.0007 " pathEditMode="relative" rAng="0" ptsTypes="AA">
                                      <p:cBhvr>
                                        <p:cTn id="352" dur="2000" fill="hold"/>
                                        <p:tgtEl>
                                          <p:spTgt spid="3153"/>
                                        </p:tgtEl>
                                        <p:attrNameLst>
                                          <p:attrName>ppt_x</p:attrName>
                                          <p:attrName>ppt_y</p:attrName>
                                        </p:attrNameLst>
                                      </p:cBhvr>
                                      <p:rCtr x="-521" y="-46"/>
                                    </p:animMotion>
                                  </p:childTnLst>
                                </p:cTn>
                              </p:par>
                              <p:par>
                                <p:cTn id="353" presetID="42" presetClass="path" presetSubtype="0" accel="50000" decel="50000" fill="hold" grpId="2" nodeType="withEffect">
                                  <p:stCondLst>
                                    <p:cond delay="0"/>
                                  </p:stCondLst>
                                  <p:childTnLst>
                                    <p:animMotion origin="layout" path="M -5.55556E-7 -4.44444E-6 L 0.06962 0.08357 " pathEditMode="relative" rAng="0" ptsTypes="AA">
                                      <p:cBhvr>
                                        <p:cTn id="354" dur="2000" fill="hold"/>
                                        <p:tgtEl>
                                          <p:spTgt spid="3152"/>
                                        </p:tgtEl>
                                        <p:attrNameLst>
                                          <p:attrName>ppt_x</p:attrName>
                                          <p:attrName>ppt_y</p:attrName>
                                        </p:attrNameLst>
                                      </p:cBhvr>
                                      <p:rCtr x="3472" y="4167"/>
                                    </p:animMotion>
                                  </p:childTnLst>
                                </p:cTn>
                              </p:par>
                              <p:par>
                                <p:cTn id="355" presetID="42" presetClass="path" presetSubtype="0" accel="50000" decel="50000" fill="hold" grpId="2" nodeType="withEffect">
                                  <p:stCondLst>
                                    <p:cond delay="0"/>
                                  </p:stCondLst>
                                  <p:childTnLst>
                                    <p:animMotion origin="layout" path="M 8.33333E-7 -2.96296E-6 L 0.44757 -0.00069 " pathEditMode="relative" rAng="0" ptsTypes="AA">
                                      <p:cBhvr>
                                        <p:cTn id="356" dur="2000" fill="hold"/>
                                        <p:tgtEl>
                                          <p:spTgt spid="3154"/>
                                        </p:tgtEl>
                                        <p:attrNameLst>
                                          <p:attrName>ppt_x</p:attrName>
                                          <p:attrName>ppt_y</p:attrName>
                                        </p:attrNameLst>
                                      </p:cBhvr>
                                      <p:rCtr x="22378" y="-46"/>
                                    </p:animMotion>
                                  </p:childTnLst>
                                </p:cTn>
                              </p:par>
                              <p:par>
                                <p:cTn id="357" presetID="10" presetClass="exit" presetSubtype="0" fill="hold" grpId="1" nodeType="withEffect">
                                  <p:stCondLst>
                                    <p:cond delay="0"/>
                                  </p:stCondLst>
                                  <p:childTnLst>
                                    <p:animEffect transition="out" filter="fade">
                                      <p:cBhvr>
                                        <p:cTn id="358" dur="1250"/>
                                        <p:tgtEl>
                                          <p:spTgt spid="3146"/>
                                        </p:tgtEl>
                                      </p:cBhvr>
                                    </p:animEffect>
                                    <p:set>
                                      <p:cBhvr>
                                        <p:cTn id="359" dur="1" fill="hold">
                                          <p:stCondLst>
                                            <p:cond delay="1249"/>
                                          </p:stCondLst>
                                        </p:cTn>
                                        <p:tgtEl>
                                          <p:spTgt spid="3146"/>
                                        </p:tgtEl>
                                        <p:attrNameLst>
                                          <p:attrName>style.visibility</p:attrName>
                                        </p:attrNameLst>
                                      </p:cBhvr>
                                      <p:to>
                                        <p:strVal val="hidden"/>
                                      </p:to>
                                    </p:set>
                                  </p:childTnLst>
                                </p:cTn>
                              </p:par>
                            </p:childTnLst>
                          </p:cTn>
                        </p:par>
                        <p:par>
                          <p:cTn id="360" fill="hold">
                            <p:stCondLst>
                              <p:cond delay="2000"/>
                            </p:stCondLst>
                            <p:childTnLst>
                              <p:par>
                                <p:cTn id="361" presetID="10" presetClass="entr" presetSubtype="0" fill="hold" grpId="0" nodeType="afterEffect">
                                  <p:stCondLst>
                                    <p:cond delay="0"/>
                                  </p:stCondLst>
                                  <p:childTnLst>
                                    <p:set>
                                      <p:cBhvr>
                                        <p:cTn id="362" dur="1" fill="hold">
                                          <p:stCondLst>
                                            <p:cond delay="0"/>
                                          </p:stCondLst>
                                        </p:cTn>
                                        <p:tgtEl>
                                          <p:spTgt spid="3149"/>
                                        </p:tgtEl>
                                        <p:attrNameLst>
                                          <p:attrName>style.visibility</p:attrName>
                                        </p:attrNameLst>
                                      </p:cBhvr>
                                      <p:to>
                                        <p:strVal val="visible"/>
                                      </p:to>
                                    </p:set>
                                    <p:animEffect transition="in" filter="fade">
                                      <p:cBhvr>
                                        <p:cTn id="363" dur="250"/>
                                        <p:tgtEl>
                                          <p:spTgt spid="3149"/>
                                        </p:tgtEl>
                                      </p:cBhvr>
                                    </p:animEffect>
                                  </p:childTnLst>
                                </p:cTn>
                              </p:par>
                            </p:childTnLst>
                          </p:cTn>
                        </p:par>
                        <p:par>
                          <p:cTn id="364" fill="hold">
                            <p:stCondLst>
                              <p:cond delay="2250"/>
                            </p:stCondLst>
                            <p:childTnLst>
                              <p:par>
                                <p:cTn id="365" presetID="0" presetClass="entr" presetSubtype="0" fill="hold" grpId="0" nodeType="afterEffect">
                                  <p:stCondLst>
                                    <p:cond delay="0"/>
                                  </p:stCondLst>
                                  <p:iterate type="lt">
                                    <p:tmPct val="10000"/>
                                  </p:iterate>
                                  <p:childTnLst>
                                    <p:set>
                                      <p:cBhvr>
                                        <p:cTn id="366" dur="1" fill="hold">
                                          <p:stCondLst>
                                            <p:cond delay="0"/>
                                          </p:stCondLst>
                                        </p:cTn>
                                        <p:tgtEl>
                                          <p:spTgt spid="3171"/>
                                        </p:tgtEl>
                                        <p:attrNameLst>
                                          <p:attrName>style.visibility</p:attrName>
                                        </p:attrNameLst>
                                      </p:cBhvr>
                                      <p:to>
                                        <p:strVal val="visible"/>
                                      </p:to>
                                    </p:set>
                                    <p:animEffect transition="in" filter="dissolve">
                                      <p:cBhvr>
                                        <p:cTn id="367" dur="500">
                                          <p:stCondLst>
                                            <p:cond delay="0"/>
                                          </p:stCondLst>
                                        </p:cTn>
                                        <p:tgtEl>
                                          <p:spTgt spid="3171"/>
                                        </p:tgtEl>
                                      </p:cBhvr>
                                    </p:animEffect>
                                    <p:anim to="" calcmode="lin" valueType="num">
                                      <p:cBhvr>
                                        <p:cTn id="368" dur="500" fill="hold">
                                          <p:stCondLst>
                                            <p:cond delay="0"/>
                                          </p:stCondLst>
                                        </p:cTn>
                                        <p:tgtEl>
                                          <p:spTgt spid="3171"/>
                                        </p:tgtEl>
                                        <p:attrNameLst>
                                          <p:attrName>ppt_w</p:attrName>
                                        </p:attrNameLst>
                                      </p:cBhvr>
                                      <p:tavLst>
                                        <p:tav tm="0">
                                          <p:val>
                                            <p:strVal val="#ppt_w*4"/>
                                          </p:val>
                                        </p:tav>
                                        <p:tav tm="100000">
                                          <p:val>
                                            <p:strVal val="#ppt_w"/>
                                          </p:val>
                                        </p:tav>
                                      </p:tavLst>
                                    </p:anim>
                                    <p:anim to="" calcmode="lin" valueType="num">
                                      <p:cBhvr>
                                        <p:cTn id="369" dur="500" fill="hold">
                                          <p:stCondLst>
                                            <p:cond delay="0"/>
                                          </p:stCondLst>
                                        </p:cTn>
                                        <p:tgtEl>
                                          <p:spTgt spid="3171"/>
                                        </p:tgtEl>
                                        <p:attrNameLst>
                                          <p:attrName>ppt_h</p:attrName>
                                        </p:attrNameLst>
                                      </p:cBhvr>
                                      <p:tavLst>
                                        <p:tav tm="0">
                                          <p:val>
                                            <p:strVal val="#ppt_h*4"/>
                                          </p:val>
                                        </p:tav>
                                        <p:tav tm="100000">
                                          <p:val>
                                            <p:strVal val="#ppt_h"/>
                                          </p:val>
                                        </p:tav>
                                      </p:tavLst>
                                    </p:anim>
                                  </p:childTnLst>
                                </p:cTn>
                              </p:par>
                            </p:childTnLst>
                          </p:cTn>
                        </p:par>
                        <p:par>
                          <p:cTn id="370" fill="hold">
                            <p:stCondLst>
                              <p:cond delay="2850"/>
                            </p:stCondLst>
                            <p:childTnLst>
                              <p:par>
                                <p:cTn id="371" presetID="26" presetClass="emph" presetSubtype="0" fill="hold" grpId="1" nodeType="afterEffect">
                                  <p:stCondLst>
                                    <p:cond delay="0"/>
                                  </p:stCondLst>
                                  <p:iterate type="lt">
                                    <p:tmPct val="0"/>
                                  </p:iterate>
                                  <p:childTnLst>
                                    <p:animEffect transition="out" filter="fade">
                                      <p:cBhvr>
                                        <p:cTn id="372" dur="500" tmFilter="0, 0; .2, .5; .8, .5; 1, 0"/>
                                        <p:tgtEl>
                                          <p:spTgt spid="3171"/>
                                        </p:tgtEl>
                                      </p:cBhvr>
                                    </p:animEffect>
                                    <p:animScale>
                                      <p:cBhvr>
                                        <p:cTn id="373" dur="250" autoRev="1" fill="hold"/>
                                        <p:tgtEl>
                                          <p:spTgt spid="3171"/>
                                        </p:tgtEl>
                                      </p:cBhvr>
                                      <p:by x="105000" y="105000"/>
                                    </p:animScale>
                                  </p:childTnLst>
                                </p:cTn>
                              </p:par>
                            </p:childTnLst>
                          </p:cTn>
                        </p:par>
                      </p:childTnLst>
                    </p:cTn>
                  </p:par>
                  <p:par>
                    <p:cTn id="374" fill="hold">
                      <p:stCondLst>
                        <p:cond delay="indefinite"/>
                      </p:stCondLst>
                      <p:childTnLst>
                        <p:par>
                          <p:cTn id="375" fill="hold">
                            <p:stCondLst>
                              <p:cond delay="0"/>
                            </p:stCondLst>
                            <p:childTnLst>
                              <p:par>
                                <p:cTn id="376" presetID="22" presetClass="entr" presetSubtype="2" fill="hold" nodeType="clickEffect">
                                  <p:stCondLst>
                                    <p:cond delay="0"/>
                                  </p:stCondLst>
                                  <p:childTnLst>
                                    <p:set>
                                      <p:cBhvr>
                                        <p:cTn id="377" dur="1" fill="hold">
                                          <p:stCondLst>
                                            <p:cond delay="0"/>
                                          </p:stCondLst>
                                        </p:cTn>
                                        <p:tgtEl>
                                          <p:spTgt spid="3170"/>
                                        </p:tgtEl>
                                        <p:attrNameLst>
                                          <p:attrName>style.visibility</p:attrName>
                                        </p:attrNameLst>
                                      </p:cBhvr>
                                      <p:to>
                                        <p:strVal val="visible"/>
                                      </p:to>
                                    </p:set>
                                    <p:animEffect transition="in" filter="wipe(right)">
                                      <p:cBhvr>
                                        <p:cTn id="378" dur="1250"/>
                                        <p:tgtEl>
                                          <p:spTgt spid="3170"/>
                                        </p:tgtEl>
                                      </p:cBhvr>
                                    </p:animEffect>
                                  </p:childTnLst>
                                </p:cTn>
                              </p:par>
                              <p:par>
                                <p:cTn id="379" presetID="42" presetClass="path" presetSubtype="0" decel="85714" fill="hold" grpId="0" nodeType="withEffect">
                                  <p:stCondLst>
                                    <p:cond delay="550"/>
                                  </p:stCondLst>
                                  <p:childTnLst>
                                    <p:animMotion origin="layout" path="M -2.5E-6 3.33333E-6 L 0.63646 -0.00857 " pathEditMode="relative" rAng="0" ptsTypes="AA">
                                      <p:cBhvr>
                                        <p:cTn id="380" dur="700" fill="hold"/>
                                        <p:tgtEl>
                                          <p:spTgt spid="3170"/>
                                        </p:tgtEl>
                                        <p:attrNameLst>
                                          <p:attrName>ppt_x</p:attrName>
                                          <p:attrName>ppt_y</p:attrName>
                                        </p:attrNameLst>
                                      </p:cBhvr>
                                      <p:rCtr x="31823" y="-440"/>
                                    </p:animMotion>
                                  </p:childTnLst>
                                </p:cTn>
                              </p:par>
                              <p:par>
                                <p:cTn id="381" presetID="22" presetClass="exit" presetSubtype="2" fill="hold" nodeType="withEffect">
                                  <p:stCondLst>
                                    <p:cond delay="1500"/>
                                  </p:stCondLst>
                                  <p:childTnLst>
                                    <p:animEffect transition="out" filter="wipe(right)">
                                      <p:cBhvr>
                                        <p:cTn id="382" dur="500"/>
                                        <p:tgtEl>
                                          <p:spTgt spid="3170"/>
                                        </p:tgtEl>
                                      </p:cBhvr>
                                    </p:animEffect>
                                    <p:set>
                                      <p:cBhvr>
                                        <p:cTn id="383" dur="1" fill="hold">
                                          <p:stCondLst>
                                            <p:cond delay="499"/>
                                          </p:stCondLst>
                                        </p:cTn>
                                        <p:tgtEl>
                                          <p:spTgt spid="3170"/>
                                        </p:tgtEl>
                                        <p:attrNameLst>
                                          <p:attrName>style.visibility</p:attrName>
                                        </p:attrNameLst>
                                      </p:cBhvr>
                                      <p:to>
                                        <p:strVal val="hidden"/>
                                      </p:to>
                                    </p:set>
                                  </p:childTnLst>
                                </p:cTn>
                              </p:par>
                              <p:par>
                                <p:cTn id="384" presetID="10" presetClass="exit" presetSubtype="0" fill="hold" grpId="1" nodeType="withEffect">
                                  <p:stCondLst>
                                    <p:cond delay="0"/>
                                  </p:stCondLst>
                                  <p:childTnLst>
                                    <p:animEffect transition="out" filter="fade">
                                      <p:cBhvr>
                                        <p:cTn id="385" dur="500"/>
                                        <p:tgtEl>
                                          <p:spTgt spid="3154"/>
                                        </p:tgtEl>
                                      </p:cBhvr>
                                    </p:animEffect>
                                    <p:set>
                                      <p:cBhvr>
                                        <p:cTn id="386" dur="1" fill="hold">
                                          <p:stCondLst>
                                            <p:cond delay="499"/>
                                          </p:stCondLst>
                                        </p:cTn>
                                        <p:tgtEl>
                                          <p:spTgt spid="3154"/>
                                        </p:tgtEl>
                                        <p:attrNameLst>
                                          <p:attrName>style.visibility</p:attrName>
                                        </p:attrNameLst>
                                      </p:cBhvr>
                                      <p:to>
                                        <p:strVal val="hidden"/>
                                      </p:to>
                                    </p:set>
                                  </p:childTnLst>
                                </p:cTn>
                              </p:par>
                              <p:par>
                                <p:cTn id="387" presetID="10" presetClass="exit" presetSubtype="0" fill="hold" grpId="1" nodeType="withEffect">
                                  <p:stCondLst>
                                    <p:cond delay="0"/>
                                  </p:stCondLst>
                                  <p:childTnLst>
                                    <p:animEffect transition="out" filter="fade">
                                      <p:cBhvr>
                                        <p:cTn id="388" dur="500"/>
                                        <p:tgtEl>
                                          <p:spTgt spid="3153"/>
                                        </p:tgtEl>
                                      </p:cBhvr>
                                    </p:animEffect>
                                    <p:set>
                                      <p:cBhvr>
                                        <p:cTn id="389" dur="1" fill="hold">
                                          <p:stCondLst>
                                            <p:cond delay="499"/>
                                          </p:stCondLst>
                                        </p:cTn>
                                        <p:tgtEl>
                                          <p:spTgt spid="3153"/>
                                        </p:tgtEl>
                                        <p:attrNameLst>
                                          <p:attrName>style.visibility</p:attrName>
                                        </p:attrNameLst>
                                      </p:cBhvr>
                                      <p:to>
                                        <p:strVal val="hidden"/>
                                      </p:to>
                                    </p:set>
                                  </p:childTnLst>
                                </p:cTn>
                              </p:par>
                              <p:par>
                                <p:cTn id="390" presetID="10" presetClass="exit" presetSubtype="0" fill="hold" grpId="1" nodeType="withEffect">
                                  <p:stCondLst>
                                    <p:cond delay="0"/>
                                  </p:stCondLst>
                                  <p:childTnLst>
                                    <p:animEffect transition="out" filter="fade">
                                      <p:cBhvr>
                                        <p:cTn id="391" dur="500"/>
                                        <p:tgtEl>
                                          <p:spTgt spid="3152"/>
                                        </p:tgtEl>
                                      </p:cBhvr>
                                    </p:animEffect>
                                    <p:set>
                                      <p:cBhvr>
                                        <p:cTn id="392" dur="1" fill="hold">
                                          <p:stCondLst>
                                            <p:cond delay="499"/>
                                          </p:stCondLst>
                                        </p:cTn>
                                        <p:tgtEl>
                                          <p:spTgt spid="3152"/>
                                        </p:tgtEl>
                                        <p:attrNameLst>
                                          <p:attrName>style.visibility</p:attrName>
                                        </p:attrNameLst>
                                      </p:cBhvr>
                                      <p:to>
                                        <p:strVal val="hidden"/>
                                      </p:to>
                                    </p:set>
                                  </p:childTnLst>
                                </p:cTn>
                              </p:par>
                              <p:par>
                                <p:cTn id="393" presetID="10" presetClass="exit" presetSubtype="0" fill="hold" grpId="1" nodeType="withEffect">
                                  <p:stCondLst>
                                    <p:cond delay="0"/>
                                  </p:stCondLst>
                                  <p:childTnLst>
                                    <p:animEffect transition="out" filter="fade">
                                      <p:cBhvr>
                                        <p:cTn id="394" dur="500"/>
                                        <p:tgtEl>
                                          <p:spTgt spid="3145"/>
                                        </p:tgtEl>
                                      </p:cBhvr>
                                    </p:animEffect>
                                    <p:set>
                                      <p:cBhvr>
                                        <p:cTn id="395" dur="1" fill="hold">
                                          <p:stCondLst>
                                            <p:cond delay="499"/>
                                          </p:stCondLst>
                                        </p:cTn>
                                        <p:tgtEl>
                                          <p:spTgt spid="3145"/>
                                        </p:tgtEl>
                                        <p:attrNameLst>
                                          <p:attrName>style.visibility</p:attrName>
                                        </p:attrNameLst>
                                      </p:cBhvr>
                                      <p:to>
                                        <p:strVal val="hidden"/>
                                      </p:to>
                                    </p:set>
                                  </p:childTnLst>
                                </p:cTn>
                              </p:par>
                              <p:par>
                                <p:cTn id="396" presetID="2" presetClass="entr" presetSubtype="8" fill="hold" grpId="0" nodeType="withEffect">
                                  <p:stCondLst>
                                    <p:cond delay="500"/>
                                  </p:stCondLst>
                                  <p:childTnLst>
                                    <p:set>
                                      <p:cBhvr>
                                        <p:cTn id="397" dur="1" fill="hold">
                                          <p:stCondLst>
                                            <p:cond delay="0"/>
                                          </p:stCondLst>
                                        </p:cTn>
                                        <p:tgtEl>
                                          <p:spTgt spid="3081"/>
                                        </p:tgtEl>
                                        <p:attrNameLst>
                                          <p:attrName>style.visibility</p:attrName>
                                        </p:attrNameLst>
                                      </p:cBhvr>
                                      <p:to>
                                        <p:strVal val="visible"/>
                                      </p:to>
                                    </p:set>
                                    <p:anim calcmode="lin" valueType="num">
                                      <p:cBhvr additive="base">
                                        <p:cTn id="398" dur="750" fill="hold"/>
                                        <p:tgtEl>
                                          <p:spTgt spid="3081"/>
                                        </p:tgtEl>
                                        <p:attrNameLst>
                                          <p:attrName>ppt_x</p:attrName>
                                        </p:attrNameLst>
                                      </p:cBhvr>
                                      <p:tavLst>
                                        <p:tav tm="0">
                                          <p:val>
                                            <p:strVal val="0-#ppt_w/2"/>
                                          </p:val>
                                        </p:tav>
                                        <p:tav tm="100000">
                                          <p:val>
                                            <p:strVal val="#ppt_x"/>
                                          </p:val>
                                        </p:tav>
                                      </p:tavLst>
                                    </p:anim>
                                    <p:anim calcmode="lin" valueType="num">
                                      <p:cBhvr additive="base">
                                        <p:cTn id="399" dur="750" fill="hold"/>
                                        <p:tgtEl>
                                          <p:spTgt spid="3081"/>
                                        </p:tgtEl>
                                        <p:attrNameLst>
                                          <p:attrName>ppt_y</p:attrName>
                                        </p:attrNameLst>
                                      </p:cBhvr>
                                      <p:tavLst>
                                        <p:tav tm="0">
                                          <p:val>
                                            <p:strVal val="#ppt_y"/>
                                          </p:val>
                                        </p:tav>
                                        <p:tav tm="100000">
                                          <p:val>
                                            <p:strVal val="#ppt_y"/>
                                          </p:val>
                                        </p:tav>
                                      </p:tavLst>
                                    </p:anim>
                                  </p:childTnLst>
                                </p:cTn>
                              </p:par>
                              <p:par>
                                <p:cTn id="400" presetID="2" presetClass="exit" presetSubtype="2" fill="hold" grpId="1" nodeType="withEffect">
                                  <p:stCondLst>
                                    <p:cond delay="500"/>
                                  </p:stCondLst>
                                  <p:childTnLst>
                                    <p:anim calcmode="lin" valueType="num">
                                      <p:cBhvr additive="base">
                                        <p:cTn id="401" dur="750"/>
                                        <p:tgtEl>
                                          <p:spTgt spid="3149"/>
                                        </p:tgtEl>
                                        <p:attrNameLst>
                                          <p:attrName>ppt_x</p:attrName>
                                        </p:attrNameLst>
                                      </p:cBhvr>
                                      <p:tavLst>
                                        <p:tav tm="0">
                                          <p:val>
                                            <p:strVal val="ppt_x"/>
                                          </p:val>
                                        </p:tav>
                                        <p:tav tm="100000">
                                          <p:val>
                                            <p:strVal val="1+ppt_w/2"/>
                                          </p:val>
                                        </p:tav>
                                      </p:tavLst>
                                    </p:anim>
                                    <p:anim calcmode="lin" valueType="num">
                                      <p:cBhvr additive="base">
                                        <p:cTn id="402" dur="750"/>
                                        <p:tgtEl>
                                          <p:spTgt spid="3149"/>
                                        </p:tgtEl>
                                        <p:attrNameLst>
                                          <p:attrName>ppt_y</p:attrName>
                                        </p:attrNameLst>
                                      </p:cBhvr>
                                      <p:tavLst>
                                        <p:tav tm="0">
                                          <p:val>
                                            <p:strVal val="ppt_y"/>
                                          </p:val>
                                        </p:tav>
                                        <p:tav tm="100000">
                                          <p:val>
                                            <p:strVal val="ppt_y"/>
                                          </p:val>
                                        </p:tav>
                                      </p:tavLst>
                                    </p:anim>
                                    <p:set>
                                      <p:cBhvr>
                                        <p:cTn id="403" dur="1" fill="hold">
                                          <p:stCondLst>
                                            <p:cond delay="749"/>
                                          </p:stCondLst>
                                        </p:cTn>
                                        <p:tgtEl>
                                          <p:spTgt spid="3149"/>
                                        </p:tgtEl>
                                        <p:attrNameLst>
                                          <p:attrName>style.visibility</p:attrName>
                                        </p:attrNameLst>
                                      </p:cBhvr>
                                      <p:to>
                                        <p:strVal val="hidden"/>
                                      </p:to>
                                    </p:set>
                                  </p:childTnLst>
                                </p:cTn>
                              </p:par>
                              <p:par>
                                <p:cTn id="404" presetID="2" presetClass="exit" presetSubtype="2" fill="hold" grpId="1" nodeType="withEffect">
                                  <p:stCondLst>
                                    <p:cond delay="500"/>
                                  </p:stCondLst>
                                  <p:childTnLst>
                                    <p:anim calcmode="lin" valueType="num">
                                      <p:cBhvr additive="base">
                                        <p:cTn id="405" dur="750"/>
                                        <p:tgtEl>
                                          <p:spTgt spid="5"/>
                                        </p:tgtEl>
                                        <p:attrNameLst>
                                          <p:attrName>ppt_x</p:attrName>
                                        </p:attrNameLst>
                                      </p:cBhvr>
                                      <p:tavLst>
                                        <p:tav tm="0">
                                          <p:val>
                                            <p:strVal val="ppt_x"/>
                                          </p:val>
                                        </p:tav>
                                        <p:tav tm="100000">
                                          <p:val>
                                            <p:strVal val="1+ppt_w/2"/>
                                          </p:val>
                                        </p:tav>
                                      </p:tavLst>
                                    </p:anim>
                                    <p:anim calcmode="lin" valueType="num">
                                      <p:cBhvr additive="base">
                                        <p:cTn id="406" dur="750"/>
                                        <p:tgtEl>
                                          <p:spTgt spid="5"/>
                                        </p:tgtEl>
                                        <p:attrNameLst>
                                          <p:attrName>ppt_y</p:attrName>
                                        </p:attrNameLst>
                                      </p:cBhvr>
                                      <p:tavLst>
                                        <p:tav tm="0">
                                          <p:val>
                                            <p:strVal val="ppt_y"/>
                                          </p:val>
                                        </p:tav>
                                        <p:tav tm="100000">
                                          <p:val>
                                            <p:strVal val="ppt_y"/>
                                          </p:val>
                                        </p:tav>
                                      </p:tavLst>
                                    </p:anim>
                                    <p:set>
                                      <p:cBhvr>
                                        <p:cTn id="407" dur="1" fill="hold">
                                          <p:stCondLst>
                                            <p:cond delay="749"/>
                                          </p:stCondLst>
                                        </p:cTn>
                                        <p:tgtEl>
                                          <p:spTgt spid="5"/>
                                        </p:tgtEl>
                                        <p:attrNameLst>
                                          <p:attrName>style.visibility</p:attrName>
                                        </p:attrNameLst>
                                      </p:cBhvr>
                                      <p:to>
                                        <p:strVal val="hidden"/>
                                      </p:to>
                                    </p:set>
                                  </p:childTnLst>
                                </p:cTn>
                              </p:par>
                              <p:par>
                                <p:cTn id="408" presetID="2" presetClass="exit" presetSubtype="2" fill="hold" grpId="2" nodeType="withEffect">
                                  <p:stCondLst>
                                    <p:cond delay="500"/>
                                  </p:stCondLst>
                                  <p:iterate type="lt">
                                    <p:tmPct val="0"/>
                                  </p:iterate>
                                  <p:childTnLst>
                                    <p:anim calcmode="lin" valueType="num">
                                      <p:cBhvr additive="base">
                                        <p:cTn id="409" dur="500"/>
                                        <p:tgtEl>
                                          <p:spTgt spid="3171"/>
                                        </p:tgtEl>
                                        <p:attrNameLst>
                                          <p:attrName>ppt_x</p:attrName>
                                        </p:attrNameLst>
                                      </p:cBhvr>
                                      <p:tavLst>
                                        <p:tav tm="0">
                                          <p:val>
                                            <p:strVal val="ppt_x"/>
                                          </p:val>
                                        </p:tav>
                                        <p:tav tm="100000">
                                          <p:val>
                                            <p:strVal val="1+ppt_w/2"/>
                                          </p:val>
                                        </p:tav>
                                      </p:tavLst>
                                    </p:anim>
                                    <p:anim calcmode="lin" valueType="num">
                                      <p:cBhvr additive="base">
                                        <p:cTn id="410" dur="500"/>
                                        <p:tgtEl>
                                          <p:spTgt spid="3171"/>
                                        </p:tgtEl>
                                        <p:attrNameLst>
                                          <p:attrName>ppt_y</p:attrName>
                                        </p:attrNameLst>
                                      </p:cBhvr>
                                      <p:tavLst>
                                        <p:tav tm="0">
                                          <p:val>
                                            <p:strVal val="ppt_y"/>
                                          </p:val>
                                        </p:tav>
                                        <p:tav tm="100000">
                                          <p:val>
                                            <p:strVal val="ppt_y"/>
                                          </p:val>
                                        </p:tav>
                                      </p:tavLst>
                                    </p:anim>
                                    <p:set>
                                      <p:cBhvr>
                                        <p:cTn id="411" dur="1" fill="hold">
                                          <p:stCondLst>
                                            <p:cond delay="499"/>
                                          </p:stCondLst>
                                        </p:cTn>
                                        <p:tgtEl>
                                          <p:spTgt spid="3171"/>
                                        </p:tgtEl>
                                        <p:attrNameLst>
                                          <p:attrName>style.visibility</p:attrName>
                                        </p:attrNameLst>
                                      </p:cBhvr>
                                      <p:to>
                                        <p:strVal val="hidden"/>
                                      </p:to>
                                    </p:set>
                                  </p:childTnLst>
                                </p:cTn>
                              </p:par>
                              <p:par>
                                <p:cTn id="412" presetID="2" presetClass="exit" presetSubtype="2" fill="hold" grpId="1" nodeType="withEffect">
                                  <p:stCondLst>
                                    <p:cond delay="600"/>
                                  </p:stCondLst>
                                  <p:childTnLst>
                                    <p:anim calcmode="lin" valueType="num">
                                      <p:cBhvr additive="base">
                                        <p:cTn id="413" dur="300"/>
                                        <p:tgtEl>
                                          <p:spTgt spid="3151"/>
                                        </p:tgtEl>
                                        <p:attrNameLst>
                                          <p:attrName>ppt_x</p:attrName>
                                        </p:attrNameLst>
                                      </p:cBhvr>
                                      <p:tavLst>
                                        <p:tav tm="0">
                                          <p:val>
                                            <p:strVal val="ppt_x"/>
                                          </p:val>
                                        </p:tav>
                                        <p:tav tm="100000">
                                          <p:val>
                                            <p:strVal val="1+ppt_w/2"/>
                                          </p:val>
                                        </p:tav>
                                      </p:tavLst>
                                    </p:anim>
                                    <p:anim calcmode="lin" valueType="num">
                                      <p:cBhvr additive="base">
                                        <p:cTn id="414" dur="300"/>
                                        <p:tgtEl>
                                          <p:spTgt spid="3151"/>
                                        </p:tgtEl>
                                        <p:attrNameLst>
                                          <p:attrName>ppt_y</p:attrName>
                                        </p:attrNameLst>
                                      </p:cBhvr>
                                      <p:tavLst>
                                        <p:tav tm="0">
                                          <p:val>
                                            <p:strVal val="ppt_y"/>
                                          </p:val>
                                        </p:tav>
                                        <p:tav tm="100000">
                                          <p:val>
                                            <p:strVal val="ppt_y"/>
                                          </p:val>
                                        </p:tav>
                                      </p:tavLst>
                                    </p:anim>
                                    <p:set>
                                      <p:cBhvr>
                                        <p:cTn id="415" dur="1" fill="hold">
                                          <p:stCondLst>
                                            <p:cond delay="299"/>
                                          </p:stCondLst>
                                        </p:cTn>
                                        <p:tgtEl>
                                          <p:spTgt spid="3151"/>
                                        </p:tgtEl>
                                        <p:attrNameLst>
                                          <p:attrName>style.visibility</p:attrName>
                                        </p:attrNameLst>
                                      </p:cBhvr>
                                      <p:to>
                                        <p:strVal val="hidden"/>
                                      </p:to>
                                    </p:set>
                                  </p:childTnLst>
                                </p:cTn>
                              </p:par>
                              <p:par>
                                <p:cTn id="416" presetID="2" presetClass="exit" presetSubtype="2" fill="hold" grpId="2" nodeType="withEffect">
                                  <p:stCondLst>
                                    <p:cond delay="600"/>
                                  </p:stCondLst>
                                  <p:childTnLst>
                                    <p:anim calcmode="lin" valueType="num">
                                      <p:cBhvr additive="base">
                                        <p:cTn id="417" dur="300"/>
                                        <p:tgtEl>
                                          <p:spTgt spid="3148"/>
                                        </p:tgtEl>
                                        <p:attrNameLst>
                                          <p:attrName>ppt_x</p:attrName>
                                        </p:attrNameLst>
                                      </p:cBhvr>
                                      <p:tavLst>
                                        <p:tav tm="0">
                                          <p:val>
                                            <p:strVal val="ppt_x"/>
                                          </p:val>
                                        </p:tav>
                                        <p:tav tm="100000">
                                          <p:val>
                                            <p:strVal val="1+ppt_w/2"/>
                                          </p:val>
                                        </p:tav>
                                      </p:tavLst>
                                    </p:anim>
                                    <p:anim calcmode="lin" valueType="num">
                                      <p:cBhvr additive="base">
                                        <p:cTn id="418" dur="300"/>
                                        <p:tgtEl>
                                          <p:spTgt spid="3148"/>
                                        </p:tgtEl>
                                        <p:attrNameLst>
                                          <p:attrName>ppt_y</p:attrName>
                                        </p:attrNameLst>
                                      </p:cBhvr>
                                      <p:tavLst>
                                        <p:tav tm="0">
                                          <p:val>
                                            <p:strVal val="ppt_y"/>
                                          </p:val>
                                        </p:tav>
                                        <p:tav tm="100000">
                                          <p:val>
                                            <p:strVal val="ppt_y"/>
                                          </p:val>
                                        </p:tav>
                                      </p:tavLst>
                                    </p:anim>
                                    <p:set>
                                      <p:cBhvr>
                                        <p:cTn id="419" dur="1" fill="hold">
                                          <p:stCondLst>
                                            <p:cond delay="299"/>
                                          </p:stCondLst>
                                        </p:cTn>
                                        <p:tgtEl>
                                          <p:spTgt spid="3148"/>
                                        </p:tgtEl>
                                        <p:attrNameLst>
                                          <p:attrName>style.visibility</p:attrName>
                                        </p:attrNameLst>
                                      </p:cBhvr>
                                      <p:to>
                                        <p:strVal val="hidden"/>
                                      </p:to>
                                    </p:set>
                                  </p:childTnLst>
                                </p:cTn>
                              </p:par>
                              <p:par>
                                <p:cTn id="420" presetID="2" presetClass="exit" presetSubtype="2" fill="hold" grpId="1" nodeType="withEffect">
                                  <p:stCondLst>
                                    <p:cond delay="600"/>
                                  </p:stCondLst>
                                  <p:childTnLst>
                                    <p:anim calcmode="lin" valueType="num">
                                      <p:cBhvr additive="base">
                                        <p:cTn id="421" dur="300"/>
                                        <p:tgtEl>
                                          <p:spTgt spid="3150"/>
                                        </p:tgtEl>
                                        <p:attrNameLst>
                                          <p:attrName>ppt_x</p:attrName>
                                        </p:attrNameLst>
                                      </p:cBhvr>
                                      <p:tavLst>
                                        <p:tav tm="0">
                                          <p:val>
                                            <p:strVal val="ppt_x"/>
                                          </p:val>
                                        </p:tav>
                                        <p:tav tm="100000">
                                          <p:val>
                                            <p:strVal val="1+ppt_w/2"/>
                                          </p:val>
                                        </p:tav>
                                      </p:tavLst>
                                    </p:anim>
                                    <p:anim calcmode="lin" valueType="num">
                                      <p:cBhvr additive="base">
                                        <p:cTn id="422" dur="300"/>
                                        <p:tgtEl>
                                          <p:spTgt spid="3150"/>
                                        </p:tgtEl>
                                        <p:attrNameLst>
                                          <p:attrName>ppt_y</p:attrName>
                                        </p:attrNameLst>
                                      </p:cBhvr>
                                      <p:tavLst>
                                        <p:tav tm="0">
                                          <p:val>
                                            <p:strVal val="ppt_y"/>
                                          </p:val>
                                        </p:tav>
                                        <p:tav tm="100000">
                                          <p:val>
                                            <p:strVal val="ppt_y"/>
                                          </p:val>
                                        </p:tav>
                                      </p:tavLst>
                                    </p:anim>
                                    <p:set>
                                      <p:cBhvr>
                                        <p:cTn id="423" dur="1" fill="hold">
                                          <p:stCondLst>
                                            <p:cond delay="299"/>
                                          </p:stCondLst>
                                        </p:cTn>
                                        <p:tgtEl>
                                          <p:spTgt spid="3150"/>
                                        </p:tgtEl>
                                        <p:attrNameLst>
                                          <p:attrName>style.visibility</p:attrName>
                                        </p:attrNameLst>
                                      </p:cBhvr>
                                      <p:to>
                                        <p:strVal val="hidden"/>
                                      </p:to>
                                    </p:set>
                                  </p:childTnLst>
                                </p:cTn>
                              </p:par>
                              <p:par>
                                <p:cTn id="424" presetID="0" presetClass="entr" presetSubtype="0" fill="hold" grpId="0" nodeType="withEffect">
                                  <p:stCondLst>
                                    <p:cond delay="1300"/>
                                  </p:stCondLst>
                                  <p:iterate type="lt">
                                    <p:tmPct val="10000"/>
                                  </p:iterate>
                                  <p:childTnLst>
                                    <p:set>
                                      <p:cBhvr>
                                        <p:cTn id="425" dur="1" fill="hold">
                                          <p:stCondLst>
                                            <p:cond delay="0"/>
                                          </p:stCondLst>
                                        </p:cTn>
                                        <p:tgtEl>
                                          <p:spTgt spid="3086"/>
                                        </p:tgtEl>
                                        <p:attrNameLst>
                                          <p:attrName>style.visibility</p:attrName>
                                        </p:attrNameLst>
                                      </p:cBhvr>
                                      <p:to>
                                        <p:strVal val="visible"/>
                                      </p:to>
                                    </p:set>
                                    <p:animEffect transition="in" filter="dissolve">
                                      <p:cBhvr>
                                        <p:cTn id="426" dur="500">
                                          <p:stCondLst>
                                            <p:cond delay="0"/>
                                          </p:stCondLst>
                                        </p:cTn>
                                        <p:tgtEl>
                                          <p:spTgt spid="3086"/>
                                        </p:tgtEl>
                                      </p:cBhvr>
                                    </p:animEffect>
                                    <p:anim to="" calcmode="lin" valueType="num">
                                      <p:cBhvr>
                                        <p:cTn id="427" dur="500" fill="hold">
                                          <p:stCondLst>
                                            <p:cond delay="0"/>
                                          </p:stCondLst>
                                        </p:cTn>
                                        <p:tgtEl>
                                          <p:spTgt spid="3086"/>
                                        </p:tgtEl>
                                        <p:attrNameLst>
                                          <p:attrName>ppt_w</p:attrName>
                                        </p:attrNameLst>
                                      </p:cBhvr>
                                      <p:tavLst>
                                        <p:tav tm="0">
                                          <p:val>
                                            <p:strVal val="#ppt_w*4"/>
                                          </p:val>
                                        </p:tav>
                                        <p:tav tm="100000">
                                          <p:val>
                                            <p:strVal val="#ppt_w"/>
                                          </p:val>
                                        </p:tav>
                                      </p:tavLst>
                                    </p:anim>
                                    <p:anim to="" calcmode="lin" valueType="num">
                                      <p:cBhvr>
                                        <p:cTn id="428" dur="500" fill="hold">
                                          <p:stCondLst>
                                            <p:cond delay="0"/>
                                          </p:stCondLst>
                                        </p:cTn>
                                        <p:tgtEl>
                                          <p:spTgt spid="3086"/>
                                        </p:tgtEl>
                                        <p:attrNameLst>
                                          <p:attrName>ppt_h</p:attrName>
                                        </p:attrNameLst>
                                      </p:cBhvr>
                                      <p:tavLst>
                                        <p:tav tm="0">
                                          <p:val>
                                            <p:strVal val="#ppt_h*4"/>
                                          </p:val>
                                        </p:tav>
                                        <p:tav tm="100000">
                                          <p:val>
                                            <p:strVal val="#ppt_h"/>
                                          </p:val>
                                        </p:tav>
                                      </p:tavLst>
                                    </p:anim>
                                  </p:childTnLst>
                                </p:cTn>
                              </p:par>
                            </p:childTnLst>
                          </p:cTn>
                        </p:par>
                        <p:par>
                          <p:cTn id="429" fill="hold">
                            <p:stCondLst>
                              <p:cond delay="2050"/>
                            </p:stCondLst>
                            <p:childTnLst>
                              <p:par>
                                <p:cTn id="430" presetID="26" presetClass="emph" presetSubtype="0" fill="hold" grpId="1" nodeType="afterEffect">
                                  <p:stCondLst>
                                    <p:cond delay="0"/>
                                  </p:stCondLst>
                                  <p:iterate type="lt">
                                    <p:tmPct val="0"/>
                                  </p:iterate>
                                  <p:childTnLst>
                                    <p:animEffect transition="out" filter="fade">
                                      <p:cBhvr>
                                        <p:cTn id="431" dur="500" tmFilter="0, 0; .2, .5; .8, .5; 1, 0"/>
                                        <p:tgtEl>
                                          <p:spTgt spid="3086"/>
                                        </p:tgtEl>
                                      </p:cBhvr>
                                    </p:animEffect>
                                    <p:animScale>
                                      <p:cBhvr>
                                        <p:cTn id="432" dur="250" autoRev="1" fill="hold"/>
                                        <p:tgtEl>
                                          <p:spTgt spid="3086"/>
                                        </p:tgtEl>
                                      </p:cBhvr>
                                      <p:by x="105000" y="105000"/>
                                    </p:animScale>
                                  </p:childTnLst>
                                </p:cTn>
                              </p:par>
                            </p:childTnLst>
                          </p:cTn>
                        </p:par>
                        <p:par>
                          <p:cTn id="433" fill="hold">
                            <p:stCondLst>
                              <p:cond delay="2550"/>
                            </p:stCondLst>
                            <p:childTnLst>
                              <p:par>
                                <p:cTn id="434" presetID="22" presetClass="entr" presetSubtype="8" fill="hold" grpId="0" nodeType="afterEffect">
                                  <p:stCondLst>
                                    <p:cond delay="0"/>
                                  </p:stCondLst>
                                  <p:childTnLst>
                                    <p:set>
                                      <p:cBhvr>
                                        <p:cTn id="435" dur="1" fill="hold">
                                          <p:stCondLst>
                                            <p:cond delay="0"/>
                                          </p:stCondLst>
                                        </p:cTn>
                                        <p:tgtEl>
                                          <p:spTgt spid="3084"/>
                                        </p:tgtEl>
                                        <p:attrNameLst>
                                          <p:attrName>style.visibility</p:attrName>
                                        </p:attrNameLst>
                                      </p:cBhvr>
                                      <p:to>
                                        <p:strVal val="visible"/>
                                      </p:to>
                                    </p:set>
                                    <p:animEffect transition="in" filter="wipe(left)">
                                      <p:cBhvr>
                                        <p:cTn id="436" dur="500"/>
                                        <p:tgtEl>
                                          <p:spTgt spid="3084"/>
                                        </p:tgtEl>
                                      </p:cBhvr>
                                    </p:animEffect>
                                  </p:childTnLst>
                                </p:cTn>
                              </p:par>
                              <p:par>
                                <p:cTn id="437" presetID="18" presetClass="emph" presetSubtype="0" fill="hold" grpId="1" nodeType="withEffect">
                                  <p:stCondLst>
                                    <p:cond delay="0"/>
                                  </p:stCondLst>
                                  <p:childTnLst>
                                    <p:set>
                                      <p:cBhvr override="childStyle">
                                        <p:cTn id="438" dur="500" fill="hold"/>
                                        <p:tgtEl>
                                          <p:spTgt spid="3084"/>
                                        </p:tgtEl>
                                        <p:attrNameLst>
                                          <p:attrName>style.textDecorationUnderline</p:attrName>
                                        </p:attrNameLst>
                                      </p:cBhvr>
                                      <p:to>
                                        <p:strVal val="true"/>
                                      </p:to>
                                    </p:set>
                                  </p:childTnLst>
                                </p:cTn>
                              </p:par>
                              <p:par>
                                <p:cTn id="439" presetID="22" presetClass="entr" presetSubtype="8" fill="hold" grpId="0" nodeType="withEffect">
                                  <p:stCondLst>
                                    <p:cond delay="0"/>
                                  </p:stCondLst>
                                  <p:childTnLst>
                                    <p:set>
                                      <p:cBhvr>
                                        <p:cTn id="440" dur="1" fill="hold">
                                          <p:stCondLst>
                                            <p:cond delay="0"/>
                                          </p:stCondLst>
                                        </p:cTn>
                                        <p:tgtEl>
                                          <p:spTgt spid="3087"/>
                                        </p:tgtEl>
                                        <p:attrNameLst>
                                          <p:attrName>style.visibility</p:attrName>
                                        </p:attrNameLst>
                                      </p:cBhvr>
                                      <p:to>
                                        <p:strVal val="visible"/>
                                      </p:to>
                                    </p:set>
                                    <p:animEffect transition="in" filter="wipe(left)">
                                      <p:cBhvr>
                                        <p:cTn id="441" dur="500"/>
                                        <p:tgtEl>
                                          <p:spTgt spid="3087"/>
                                        </p:tgtEl>
                                      </p:cBhvr>
                                    </p:animEffect>
                                  </p:childTnLst>
                                </p:cTn>
                              </p:par>
                            </p:childTnLst>
                          </p:cTn>
                        </p:par>
                      </p:childTnLst>
                    </p:cTn>
                  </p:par>
                  <p:par>
                    <p:cTn id="442" fill="hold">
                      <p:stCondLst>
                        <p:cond delay="indefinite"/>
                      </p:stCondLst>
                      <p:childTnLst>
                        <p:par>
                          <p:cTn id="443" fill="hold">
                            <p:stCondLst>
                              <p:cond delay="0"/>
                            </p:stCondLst>
                            <p:childTnLst>
                              <p:par>
                                <p:cTn id="444" presetID="22" presetClass="entr" presetSubtype="8" fill="hold" grpId="0" nodeType="clickEffect">
                                  <p:stCondLst>
                                    <p:cond delay="0"/>
                                  </p:stCondLst>
                                  <p:childTnLst>
                                    <p:set>
                                      <p:cBhvr>
                                        <p:cTn id="445" dur="1" fill="hold">
                                          <p:stCondLst>
                                            <p:cond delay="0"/>
                                          </p:stCondLst>
                                        </p:cTn>
                                        <p:tgtEl>
                                          <p:spTgt spid="3082"/>
                                        </p:tgtEl>
                                        <p:attrNameLst>
                                          <p:attrName>style.visibility</p:attrName>
                                        </p:attrNameLst>
                                      </p:cBhvr>
                                      <p:to>
                                        <p:strVal val="visible"/>
                                      </p:to>
                                    </p:set>
                                    <p:animEffect transition="in" filter="wipe(left)">
                                      <p:cBhvr>
                                        <p:cTn id="446" dur="500"/>
                                        <p:tgtEl>
                                          <p:spTgt spid="3082"/>
                                        </p:tgtEl>
                                      </p:cBhvr>
                                    </p:animEffect>
                                  </p:childTnLst>
                                </p:cTn>
                              </p:par>
                              <p:par>
                                <p:cTn id="447" presetID="18" presetClass="emph" presetSubtype="0" fill="hold" grpId="1" nodeType="withEffect">
                                  <p:stCondLst>
                                    <p:cond delay="0"/>
                                  </p:stCondLst>
                                  <p:childTnLst>
                                    <p:set>
                                      <p:cBhvr override="childStyle">
                                        <p:cTn id="448" dur="500" fill="hold"/>
                                        <p:tgtEl>
                                          <p:spTgt spid="3082"/>
                                        </p:tgtEl>
                                        <p:attrNameLst>
                                          <p:attrName>style.textDecorationUnderline</p:attrName>
                                        </p:attrNameLst>
                                      </p:cBhvr>
                                      <p:to>
                                        <p:strVal val="true"/>
                                      </p:to>
                                    </p:set>
                                  </p:childTnLst>
                                </p:cTn>
                              </p:par>
                              <p:par>
                                <p:cTn id="449" presetID="22" presetClass="entr" presetSubtype="8" fill="hold" grpId="0" nodeType="withEffect">
                                  <p:stCondLst>
                                    <p:cond delay="0"/>
                                  </p:stCondLst>
                                  <p:childTnLst>
                                    <p:set>
                                      <p:cBhvr>
                                        <p:cTn id="450" dur="1" fill="hold">
                                          <p:stCondLst>
                                            <p:cond delay="0"/>
                                          </p:stCondLst>
                                        </p:cTn>
                                        <p:tgtEl>
                                          <p:spTgt spid="3088"/>
                                        </p:tgtEl>
                                        <p:attrNameLst>
                                          <p:attrName>style.visibility</p:attrName>
                                        </p:attrNameLst>
                                      </p:cBhvr>
                                      <p:to>
                                        <p:strVal val="visible"/>
                                      </p:to>
                                    </p:set>
                                    <p:animEffect transition="in" filter="wipe(left)">
                                      <p:cBhvr>
                                        <p:cTn id="451" dur="500"/>
                                        <p:tgtEl>
                                          <p:spTgt spid="3088"/>
                                        </p:tgtEl>
                                      </p:cBhvr>
                                    </p:animEffect>
                                  </p:childTnLst>
                                </p:cTn>
                              </p:par>
                            </p:childTnLst>
                          </p:cTn>
                        </p:par>
                      </p:childTnLst>
                    </p:cTn>
                  </p:par>
                  <p:par>
                    <p:cTn id="452" fill="hold">
                      <p:stCondLst>
                        <p:cond delay="indefinite"/>
                      </p:stCondLst>
                      <p:childTnLst>
                        <p:par>
                          <p:cTn id="453" fill="hold">
                            <p:stCondLst>
                              <p:cond delay="0"/>
                            </p:stCondLst>
                            <p:childTnLst>
                              <p:par>
                                <p:cTn id="454" presetID="22" presetClass="entr" presetSubtype="8" fill="hold" grpId="0" nodeType="clickEffect">
                                  <p:stCondLst>
                                    <p:cond delay="0"/>
                                  </p:stCondLst>
                                  <p:childTnLst>
                                    <p:set>
                                      <p:cBhvr>
                                        <p:cTn id="455" dur="1" fill="hold">
                                          <p:stCondLst>
                                            <p:cond delay="0"/>
                                          </p:stCondLst>
                                        </p:cTn>
                                        <p:tgtEl>
                                          <p:spTgt spid="3083"/>
                                        </p:tgtEl>
                                        <p:attrNameLst>
                                          <p:attrName>style.visibility</p:attrName>
                                        </p:attrNameLst>
                                      </p:cBhvr>
                                      <p:to>
                                        <p:strVal val="visible"/>
                                      </p:to>
                                    </p:set>
                                    <p:animEffect transition="in" filter="wipe(left)">
                                      <p:cBhvr>
                                        <p:cTn id="456" dur="500"/>
                                        <p:tgtEl>
                                          <p:spTgt spid="3083"/>
                                        </p:tgtEl>
                                      </p:cBhvr>
                                    </p:animEffect>
                                  </p:childTnLst>
                                </p:cTn>
                              </p:par>
                              <p:par>
                                <p:cTn id="457" presetID="18" presetClass="emph" presetSubtype="0" fill="hold" grpId="1" nodeType="withEffect">
                                  <p:stCondLst>
                                    <p:cond delay="0"/>
                                  </p:stCondLst>
                                  <p:childTnLst>
                                    <p:set>
                                      <p:cBhvr override="childStyle">
                                        <p:cTn id="458" dur="500" fill="hold"/>
                                        <p:tgtEl>
                                          <p:spTgt spid="3083"/>
                                        </p:tgtEl>
                                        <p:attrNameLst>
                                          <p:attrName>style.textDecorationUnderline</p:attrName>
                                        </p:attrNameLst>
                                      </p:cBhvr>
                                      <p:to>
                                        <p:strVal val="true"/>
                                      </p:to>
                                    </p:set>
                                  </p:childTnLst>
                                </p:cTn>
                              </p:par>
                              <p:par>
                                <p:cTn id="459" presetID="22" presetClass="entr" presetSubtype="8" fill="hold" grpId="0" nodeType="withEffect">
                                  <p:stCondLst>
                                    <p:cond delay="0"/>
                                  </p:stCondLst>
                                  <p:childTnLst>
                                    <p:set>
                                      <p:cBhvr>
                                        <p:cTn id="460" dur="1" fill="hold">
                                          <p:stCondLst>
                                            <p:cond delay="0"/>
                                          </p:stCondLst>
                                        </p:cTn>
                                        <p:tgtEl>
                                          <p:spTgt spid="3089"/>
                                        </p:tgtEl>
                                        <p:attrNameLst>
                                          <p:attrName>style.visibility</p:attrName>
                                        </p:attrNameLst>
                                      </p:cBhvr>
                                      <p:to>
                                        <p:strVal val="visible"/>
                                      </p:to>
                                    </p:set>
                                    <p:animEffect transition="in" filter="wipe(left)">
                                      <p:cBhvr>
                                        <p:cTn id="461" dur="500"/>
                                        <p:tgtEl>
                                          <p:spTgt spid="3089"/>
                                        </p:tgtEl>
                                      </p:cBhvr>
                                    </p:animEffect>
                                  </p:childTnLst>
                                </p:cTn>
                              </p:par>
                              <p:par>
                                <p:cTn id="462" presetID="16" presetClass="exit" presetSubtype="21" fill="hold" grpId="1" nodeType="withEffect">
                                  <p:stCondLst>
                                    <p:cond delay="0"/>
                                  </p:stCondLst>
                                  <p:childTnLst>
                                    <p:animEffect transition="out" filter="barn(inVertical)">
                                      <p:cBhvr>
                                        <p:cTn id="463" dur="500"/>
                                        <p:tgtEl>
                                          <p:spTgt spid="3088"/>
                                        </p:tgtEl>
                                      </p:cBhvr>
                                    </p:animEffect>
                                    <p:set>
                                      <p:cBhvr>
                                        <p:cTn id="464" dur="1" fill="hold">
                                          <p:stCondLst>
                                            <p:cond delay="499"/>
                                          </p:stCondLst>
                                        </p:cTn>
                                        <p:tgtEl>
                                          <p:spTgt spid="3088"/>
                                        </p:tgtEl>
                                        <p:attrNameLst>
                                          <p:attrName>style.visibility</p:attrName>
                                        </p:attrNameLst>
                                      </p:cBhvr>
                                      <p:to>
                                        <p:strVal val="hidden"/>
                                      </p:to>
                                    </p:set>
                                  </p:childTnLst>
                                </p:cTn>
                              </p:par>
                              <p:par>
                                <p:cTn id="465" presetID="16" presetClass="exit" presetSubtype="21" fill="hold" grpId="2" nodeType="withEffect">
                                  <p:stCondLst>
                                    <p:cond delay="0"/>
                                  </p:stCondLst>
                                  <p:childTnLst>
                                    <p:animEffect transition="out" filter="barn(inVertical)">
                                      <p:cBhvr>
                                        <p:cTn id="466" dur="500"/>
                                        <p:tgtEl>
                                          <p:spTgt spid="3082"/>
                                        </p:tgtEl>
                                      </p:cBhvr>
                                    </p:animEffect>
                                    <p:set>
                                      <p:cBhvr>
                                        <p:cTn id="467" dur="1" fill="hold">
                                          <p:stCondLst>
                                            <p:cond delay="499"/>
                                          </p:stCondLst>
                                        </p:cTn>
                                        <p:tgtEl>
                                          <p:spTgt spid="3082"/>
                                        </p:tgtEl>
                                        <p:attrNameLst>
                                          <p:attrName>style.visibility</p:attrName>
                                        </p:attrNameLst>
                                      </p:cBhvr>
                                      <p:to>
                                        <p:strVal val="hidden"/>
                                      </p:to>
                                    </p:set>
                                  </p:childTnLst>
                                </p:cTn>
                              </p:par>
                              <p:par>
                                <p:cTn id="468" presetID="22" presetClass="entr" presetSubtype="8" fill="hold" grpId="0" nodeType="withEffect">
                                  <p:stCondLst>
                                    <p:cond delay="400"/>
                                  </p:stCondLst>
                                  <p:childTnLst>
                                    <p:set>
                                      <p:cBhvr>
                                        <p:cTn id="469" dur="1" fill="hold">
                                          <p:stCondLst>
                                            <p:cond delay="0"/>
                                          </p:stCondLst>
                                        </p:cTn>
                                        <p:tgtEl>
                                          <p:spTgt spid="3085"/>
                                        </p:tgtEl>
                                        <p:attrNameLst>
                                          <p:attrName>style.visibility</p:attrName>
                                        </p:attrNameLst>
                                      </p:cBhvr>
                                      <p:to>
                                        <p:strVal val="visible"/>
                                      </p:to>
                                    </p:set>
                                    <p:animEffect transition="in" filter="wipe(left)">
                                      <p:cBhvr>
                                        <p:cTn id="470" dur="500"/>
                                        <p:tgtEl>
                                          <p:spTgt spid="3085"/>
                                        </p:tgtEl>
                                      </p:cBhvr>
                                    </p:animEffect>
                                  </p:childTnLst>
                                </p:cTn>
                              </p:par>
                              <p:par>
                                <p:cTn id="471" presetID="18" presetClass="emph" presetSubtype="0" fill="hold" grpId="1" nodeType="withEffect">
                                  <p:stCondLst>
                                    <p:cond delay="400"/>
                                  </p:stCondLst>
                                  <p:childTnLst>
                                    <p:set>
                                      <p:cBhvr override="childStyle">
                                        <p:cTn id="472" dur="500" fill="hold"/>
                                        <p:tgtEl>
                                          <p:spTgt spid="3085"/>
                                        </p:tgtEl>
                                        <p:attrNameLst>
                                          <p:attrName>style.textDecorationUnderline</p:attrName>
                                        </p:attrNameLst>
                                      </p:cBhvr>
                                      <p:to>
                                        <p:strVal val="true"/>
                                      </p:to>
                                    </p:set>
                                  </p:childTnLst>
                                </p:cTn>
                              </p:par>
                              <p:par>
                                <p:cTn id="473" presetID="22" presetClass="entr" presetSubtype="8" fill="hold" grpId="0" nodeType="withEffect">
                                  <p:stCondLst>
                                    <p:cond delay="400"/>
                                  </p:stCondLst>
                                  <p:childTnLst>
                                    <p:set>
                                      <p:cBhvr>
                                        <p:cTn id="474" dur="1" fill="hold">
                                          <p:stCondLst>
                                            <p:cond delay="0"/>
                                          </p:stCondLst>
                                        </p:cTn>
                                        <p:tgtEl>
                                          <p:spTgt spid="3090"/>
                                        </p:tgtEl>
                                        <p:attrNameLst>
                                          <p:attrName>style.visibility</p:attrName>
                                        </p:attrNameLst>
                                      </p:cBhvr>
                                      <p:to>
                                        <p:strVal val="visible"/>
                                      </p:to>
                                    </p:set>
                                    <p:animEffect transition="in" filter="wipe(left)">
                                      <p:cBhvr>
                                        <p:cTn id="475" dur="500"/>
                                        <p:tgtEl>
                                          <p:spTgt spid="3090"/>
                                        </p:tgtEl>
                                      </p:cBhvr>
                                    </p:animEffect>
                                  </p:childTnLst>
                                </p:cTn>
                              </p:par>
                            </p:childTnLst>
                          </p:cTn>
                        </p:par>
                      </p:childTnLst>
                    </p:cTn>
                  </p:par>
                  <p:par>
                    <p:cTn id="476" fill="hold">
                      <p:stCondLst>
                        <p:cond delay="indefinite"/>
                      </p:stCondLst>
                      <p:childTnLst>
                        <p:par>
                          <p:cTn id="477" fill="hold">
                            <p:stCondLst>
                              <p:cond delay="0"/>
                            </p:stCondLst>
                            <p:childTnLst>
                              <p:par>
                                <p:cTn id="478" presetID="39" presetClass="entr" presetSubtype="0" accel="100000" fill="hold" grpId="0" nodeType="clickEffect">
                                  <p:stCondLst>
                                    <p:cond delay="0"/>
                                  </p:stCondLst>
                                  <p:childTnLst>
                                    <p:set>
                                      <p:cBhvr>
                                        <p:cTn id="479" dur="1" fill="hold">
                                          <p:stCondLst>
                                            <p:cond delay="0"/>
                                          </p:stCondLst>
                                        </p:cTn>
                                        <p:tgtEl>
                                          <p:spTgt spid="3091"/>
                                        </p:tgtEl>
                                        <p:attrNameLst>
                                          <p:attrName>style.visibility</p:attrName>
                                        </p:attrNameLst>
                                      </p:cBhvr>
                                      <p:to>
                                        <p:strVal val="visible"/>
                                      </p:to>
                                    </p:set>
                                    <p:anim calcmode="lin" valueType="num">
                                      <p:cBhvr>
                                        <p:cTn id="480" dur="1000" fill="hold"/>
                                        <p:tgtEl>
                                          <p:spTgt spid="3091"/>
                                        </p:tgtEl>
                                        <p:attrNameLst>
                                          <p:attrName>ppt_h</p:attrName>
                                        </p:attrNameLst>
                                      </p:cBhvr>
                                      <p:tavLst>
                                        <p:tav tm="0">
                                          <p:val>
                                            <p:strVal val="#ppt_h/20"/>
                                          </p:val>
                                        </p:tav>
                                        <p:tav tm="50000">
                                          <p:val>
                                            <p:strVal val="#ppt_h/20"/>
                                          </p:val>
                                        </p:tav>
                                        <p:tav tm="100000">
                                          <p:val>
                                            <p:strVal val="#ppt_h"/>
                                          </p:val>
                                        </p:tav>
                                      </p:tavLst>
                                    </p:anim>
                                    <p:anim calcmode="lin" valueType="num">
                                      <p:cBhvr>
                                        <p:cTn id="481" dur="1000" fill="hold"/>
                                        <p:tgtEl>
                                          <p:spTgt spid="3091"/>
                                        </p:tgtEl>
                                        <p:attrNameLst>
                                          <p:attrName>ppt_w</p:attrName>
                                        </p:attrNameLst>
                                      </p:cBhvr>
                                      <p:tavLst>
                                        <p:tav tm="0">
                                          <p:val>
                                            <p:strVal val="#ppt_w+.3"/>
                                          </p:val>
                                        </p:tav>
                                        <p:tav tm="50000">
                                          <p:val>
                                            <p:strVal val="#ppt_w+.3"/>
                                          </p:val>
                                        </p:tav>
                                        <p:tav tm="100000">
                                          <p:val>
                                            <p:strVal val="#ppt_w"/>
                                          </p:val>
                                        </p:tav>
                                      </p:tavLst>
                                    </p:anim>
                                    <p:anim calcmode="lin" valueType="num">
                                      <p:cBhvr>
                                        <p:cTn id="482" dur="1000" fill="hold"/>
                                        <p:tgtEl>
                                          <p:spTgt spid="3091"/>
                                        </p:tgtEl>
                                        <p:attrNameLst>
                                          <p:attrName>ppt_x</p:attrName>
                                        </p:attrNameLst>
                                      </p:cBhvr>
                                      <p:tavLst>
                                        <p:tav tm="0">
                                          <p:val>
                                            <p:strVal val="#ppt_x-.3"/>
                                          </p:val>
                                        </p:tav>
                                        <p:tav tm="50000">
                                          <p:val>
                                            <p:strVal val="#ppt_x"/>
                                          </p:val>
                                        </p:tav>
                                        <p:tav tm="100000">
                                          <p:val>
                                            <p:strVal val="#ppt_x"/>
                                          </p:val>
                                        </p:tav>
                                      </p:tavLst>
                                    </p:anim>
                                    <p:anim calcmode="lin" valueType="num">
                                      <p:cBhvr>
                                        <p:cTn id="483" dur="1000" fill="hold"/>
                                        <p:tgtEl>
                                          <p:spTgt spid="3091"/>
                                        </p:tgtEl>
                                        <p:attrNameLst>
                                          <p:attrName>ppt_y</p:attrName>
                                        </p:attrNameLst>
                                      </p:cBhvr>
                                      <p:tavLst>
                                        <p:tav tm="0">
                                          <p:val>
                                            <p:strVal val="#ppt_y"/>
                                          </p:val>
                                        </p:tav>
                                        <p:tav tm="100000">
                                          <p:val>
                                            <p:strVal val="#ppt_y"/>
                                          </p:val>
                                        </p:tav>
                                      </p:tavLst>
                                    </p:anim>
                                  </p:childTnLst>
                                </p:cTn>
                              </p:par>
                            </p:childTnLst>
                          </p:cTn>
                        </p:par>
                      </p:childTnLst>
                    </p:cTn>
                  </p:par>
                  <p:par>
                    <p:cTn id="484" fill="hold">
                      <p:stCondLst>
                        <p:cond delay="indefinite"/>
                      </p:stCondLst>
                      <p:childTnLst>
                        <p:par>
                          <p:cTn id="485" fill="hold">
                            <p:stCondLst>
                              <p:cond delay="0"/>
                            </p:stCondLst>
                            <p:childTnLst>
                              <p:par>
                                <p:cTn id="486" presetID="2" presetClass="exit" presetSubtype="2" fill="hold" grpId="1" nodeType="clickEffect">
                                  <p:stCondLst>
                                    <p:cond delay="0"/>
                                  </p:stCondLst>
                                  <p:childTnLst>
                                    <p:anim calcmode="lin" valueType="num">
                                      <p:cBhvr additive="base">
                                        <p:cTn id="487" dur="500"/>
                                        <p:tgtEl>
                                          <p:spTgt spid="3081"/>
                                        </p:tgtEl>
                                        <p:attrNameLst>
                                          <p:attrName>ppt_x</p:attrName>
                                        </p:attrNameLst>
                                      </p:cBhvr>
                                      <p:tavLst>
                                        <p:tav tm="0">
                                          <p:val>
                                            <p:strVal val="ppt_x"/>
                                          </p:val>
                                        </p:tav>
                                        <p:tav tm="100000">
                                          <p:val>
                                            <p:strVal val="1+ppt_w/2"/>
                                          </p:val>
                                        </p:tav>
                                      </p:tavLst>
                                    </p:anim>
                                    <p:anim calcmode="lin" valueType="num">
                                      <p:cBhvr additive="base">
                                        <p:cTn id="488" dur="500"/>
                                        <p:tgtEl>
                                          <p:spTgt spid="3081"/>
                                        </p:tgtEl>
                                        <p:attrNameLst>
                                          <p:attrName>ppt_y</p:attrName>
                                        </p:attrNameLst>
                                      </p:cBhvr>
                                      <p:tavLst>
                                        <p:tav tm="0">
                                          <p:val>
                                            <p:strVal val="ppt_y"/>
                                          </p:val>
                                        </p:tav>
                                        <p:tav tm="100000">
                                          <p:val>
                                            <p:strVal val="ppt_y"/>
                                          </p:val>
                                        </p:tav>
                                      </p:tavLst>
                                    </p:anim>
                                    <p:set>
                                      <p:cBhvr>
                                        <p:cTn id="489" dur="1" fill="hold">
                                          <p:stCondLst>
                                            <p:cond delay="499"/>
                                          </p:stCondLst>
                                        </p:cTn>
                                        <p:tgtEl>
                                          <p:spTgt spid="3081"/>
                                        </p:tgtEl>
                                        <p:attrNameLst>
                                          <p:attrName>style.visibility</p:attrName>
                                        </p:attrNameLst>
                                      </p:cBhvr>
                                      <p:to>
                                        <p:strVal val="hidden"/>
                                      </p:to>
                                    </p:set>
                                  </p:childTnLst>
                                </p:cTn>
                              </p:par>
                              <p:par>
                                <p:cTn id="490" presetID="2" presetClass="exit" presetSubtype="2" fill="hold" grpId="2" nodeType="withEffect">
                                  <p:stCondLst>
                                    <p:cond delay="0"/>
                                  </p:stCondLst>
                                  <p:childTnLst>
                                    <p:anim calcmode="lin" valueType="num">
                                      <p:cBhvr additive="base">
                                        <p:cTn id="491" dur="500"/>
                                        <p:tgtEl>
                                          <p:spTgt spid="3084"/>
                                        </p:tgtEl>
                                        <p:attrNameLst>
                                          <p:attrName>ppt_x</p:attrName>
                                        </p:attrNameLst>
                                      </p:cBhvr>
                                      <p:tavLst>
                                        <p:tav tm="0">
                                          <p:val>
                                            <p:strVal val="ppt_x"/>
                                          </p:val>
                                        </p:tav>
                                        <p:tav tm="100000">
                                          <p:val>
                                            <p:strVal val="1+ppt_w/2"/>
                                          </p:val>
                                        </p:tav>
                                      </p:tavLst>
                                    </p:anim>
                                    <p:anim calcmode="lin" valueType="num">
                                      <p:cBhvr additive="base">
                                        <p:cTn id="492" dur="500"/>
                                        <p:tgtEl>
                                          <p:spTgt spid="3084"/>
                                        </p:tgtEl>
                                        <p:attrNameLst>
                                          <p:attrName>ppt_y</p:attrName>
                                        </p:attrNameLst>
                                      </p:cBhvr>
                                      <p:tavLst>
                                        <p:tav tm="0">
                                          <p:val>
                                            <p:strVal val="ppt_y"/>
                                          </p:val>
                                        </p:tav>
                                        <p:tav tm="100000">
                                          <p:val>
                                            <p:strVal val="ppt_y"/>
                                          </p:val>
                                        </p:tav>
                                      </p:tavLst>
                                    </p:anim>
                                    <p:set>
                                      <p:cBhvr>
                                        <p:cTn id="493" dur="1" fill="hold">
                                          <p:stCondLst>
                                            <p:cond delay="499"/>
                                          </p:stCondLst>
                                        </p:cTn>
                                        <p:tgtEl>
                                          <p:spTgt spid="3084"/>
                                        </p:tgtEl>
                                        <p:attrNameLst>
                                          <p:attrName>style.visibility</p:attrName>
                                        </p:attrNameLst>
                                      </p:cBhvr>
                                      <p:to>
                                        <p:strVal val="hidden"/>
                                      </p:to>
                                    </p:set>
                                  </p:childTnLst>
                                </p:cTn>
                              </p:par>
                              <p:par>
                                <p:cTn id="494" presetID="2" presetClass="exit" presetSubtype="2" fill="hold" grpId="1" nodeType="withEffect">
                                  <p:stCondLst>
                                    <p:cond delay="0"/>
                                  </p:stCondLst>
                                  <p:childTnLst>
                                    <p:anim calcmode="lin" valueType="num">
                                      <p:cBhvr additive="base">
                                        <p:cTn id="495" dur="250"/>
                                        <p:tgtEl>
                                          <p:spTgt spid="3087"/>
                                        </p:tgtEl>
                                        <p:attrNameLst>
                                          <p:attrName>ppt_x</p:attrName>
                                        </p:attrNameLst>
                                      </p:cBhvr>
                                      <p:tavLst>
                                        <p:tav tm="0">
                                          <p:val>
                                            <p:strVal val="ppt_x"/>
                                          </p:val>
                                        </p:tav>
                                        <p:tav tm="100000">
                                          <p:val>
                                            <p:strVal val="1+ppt_w/2"/>
                                          </p:val>
                                        </p:tav>
                                      </p:tavLst>
                                    </p:anim>
                                    <p:anim calcmode="lin" valueType="num">
                                      <p:cBhvr additive="base">
                                        <p:cTn id="496" dur="250"/>
                                        <p:tgtEl>
                                          <p:spTgt spid="3087"/>
                                        </p:tgtEl>
                                        <p:attrNameLst>
                                          <p:attrName>ppt_y</p:attrName>
                                        </p:attrNameLst>
                                      </p:cBhvr>
                                      <p:tavLst>
                                        <p:tav tm="0">
                                          <p:val>
                                            <p:strVal val="ppt_y"/>
                                          </p:val>
                                        </p:tav>
                                        <p:tav tm="100000">
                                          <p:val>
                                            <p:strVal val="ppt_y"/>
                                          </p:val>
                                        </p:tav>
                                      </p:tavLst>
                                    </p:anim>
                                    <p:set>
                                      <p:cBhvr>
                                        <p:cTn id="497" dur="1" fill="hold">
                                          <p:stCondLst>
                                            <p:cond delay="249"/>
                                          </p:stCondLst>
                                        </p:cTn>
                                        <p:tgtEl>
                                          <p:spTgt spid="3087"/>
                                        </p:tgtEl>
                                        <p:attrNameLst>
                                          <p:attrName>style.visibility</p:attrName>
                                        </p:attrNameLst>
                                      </p:cBhvr>
                                      <p:to>
                                        <p:strVal val="hidden"/>
                                      </p:to>
                                    </p:set>
                                  </p:childTnLst>
                                </p:cTn>
                              </p:par>
                              <p:par>
                                <p:cTn id="498" presetID="2" presetClass="exit" presetSubtype="2" fill="hold" grpId="2" nodeType="withEffect">
                                  <p:stCondLst>
                                    <p:cond delay="0"/>
                                  </p:stCondLst>
                                  <p:childTnLst>
                                    <p:anim calcmode="lin" valueType="num">
                                      <p:cBhvr additive="base">
                                        <p:cTn id="499" dur="500"/>
                                        <p:tgtEl>
                                          <p:spTgt spid="3083"/>
                                        </p:tgtEl>
                                        <p:attrNameLst>
                                          <p:attrName>ppt_x</p:attrName>
                                        </p:attrNameLst>
                                      </p:cBhvr>
                                      <p:tavLst>
                                        <p:tav tm="0">
                                          <p:val>
                                            <p:strVal val="ppt_x"/>
                                          </p:val>
                                        </p:tav>
                                        <p:tav tm="100000">
                                          <p:val>
                                            <p:strVal val="1+ppt_w/2"/>
                                          </p:val>
                                        </p:tav>
                                      </p:tavLst>
                                    </p:anim>
                                    <p:anim calcmode="lin" valueType="num">
                                      <p:cBhvr additive="base">
                                        <p:cTn id="500" dur="500"/>
                                        <p:tgtEl>
                                          <p:spTgt spid="3083"/>
                                        </p:tgtEl>
                                        <p:attrNameLst>
                                          <p:attrName>ppt_y</p:attrName>
                                        </p:attrNameLst>
                                      </p:cBhvr>
                                      <p:tavLst>
                                        <p:tav tm="0">
                                          <p:val>
                                            <p:strVal val="ppt_y"/>
                                          </p:val>
                                        </p:tav>
                                        <p:tav tm="100000">
                                          <p:val>
                                            <p:strVal val="ppt_y"/>
                                          </p:val>
                                        </p:tav>
                                      </p:tavLst>
                                    </p:anim>
                                    <p:set>
                                      <p:cBhvr>
                                        <p:cTn id="501" dur="1" fill="hold">
                                          <p:stCondLst>
                                            <p:cond delay="499"/>
                                          </p:stCondLst>
                                        </p:cTn>
                                        <p:tgtEl>
                                          <p:spTgt spid="3083"/>
                                        </p:tgtEl>
                                        <p:attrNameLst>
                                          <p:attrName>style.visibility</p:attrName>
                                        </p:attrNameLst>
                                      </p:cBhvr>
                                      <p:to>
                                        <p:strVal val="hidden"/>
                                      </p:to>
                                    </p:set>
                                  </p:childTnLst>
                                </p:cTn>
                              </p:par>
                              <p:par>
                                <p:cTn id="502" presetID="2" presetClass="exit" presetSubtype="2" fill="hold" grpId="1" nodeType="withEffect">
                                  <p:stCondLst>
                                    <p:cond delay="0"/>
                                  </p:stCondLst>
                                  <p:childTnLst>
                                    <p:anim calcmode="lin" valueType="num">
                                      <p:cBhvr additive="base">
                                        <p:cTn id="503" dur="500"/>
                                        <p:tgtEl>
                                          <p:spTgt spid="3089"/>
                                        </p:tgtEl>
                                        <p:attrNameLst>
                                          <p:attrName>ppt_x</p:attrName>
                                        </p:attrNameLst>
                                      </p:cBhvr>
                                      <p:tavLst>
                                        <p:tav tm="0">
                                          <p:val>
                                            <p:strVal val="ppt_x"/>
                                          </p:val>
                                        </p:tav>
                                        <p:tav tm="100000">
                                          <p:val>
                                            <p:strVal val="1+ppt_w/2"/>
                                          </p:val>
                                        </p:tav>
                                      </p:tavLst>
                                    </p:anim>
                                    <p:anim calcmode="lin" valueType="num">
                                      <p:cBhvr additive="base">
                                        <p:cTn id="504" dur="500"/>
                                        <p:tgtEl>
                                          <p:spTgt spid="3089"/>
                                        </p:tgtEl>
                                        <p:attrNameLst>
                                          <p:attrName>ppt_y</p:attrName>
                                        </p:attrNameLst>
                                      </p:cBhvr>
                                      <p:tavLst>
                                        <p:tav tm="0">
                                          <p:val>
                                            <p:strVal val="ppt_y"/>
                                          </p:val>
                                        </p:tav>
                                        <p:tav tm="100000">
                                          <p:val>
                                            <p:strVal val="ppt_y"/>
                                          </p:val>
                                        </p:tav>
                                      </p:tavLst>
                                    </p:anim>
                                    <p:set>
                                      <p:cBhvr>
                                        <p:cTn id="505" dur="1" fill="hold">
                                          <p:stCondLst>
                                            <p:cond delay="499"/>
                                          </p:stCondLst>
                                        </p:cTn>
                                        <p:tgtEl>
                                          <p:spTgt spid="3089"/>
                                        </p:tgtEl>
                                        <p:attrNameLst>
                                          <p:attrName>style.visibility</p:attrName>
                                        </p:attrNameLst>
                                      </p:cBhvr>
                                      <p:to>
                                        <p:strVal val="hidden"/>
                                      </p:to>
                                    </p:set>
                                  </p:childTnLst>
                                </p:cTn>
                              </p:par>
                              <p:par>
                                <p:cTn id="506" presetID="2" presetClass="exit" presetSubtype="2" fill="hold" grpId="1" nodeType="withEffect">
                                  <p:stCondLst>
                                    <p:cond delay="0"/>
                                  </p:stCondLst>
                                  <p:childTnLst>
                                    <p:anim calcmode="lin" valueType="num">
                                      <p:cBhvr additive="base">
                                        <p:cTn id="507" dur="500"/>
                                        <p:tgtEl>
                                          <p:spTgt spid="3090"/>
                                        </p:tgtEl>
                                        <p:attrNameLst>
                                          <p:attrName>ppt_x</p:attrName>
                                        </p:attrNameLst>
                                      </p:cBhvr>
                                      <p:tavLst>
                                        <p:tav tm="0">
                                          <p:val>
                                            <p:strVal val="ppt_x"/>
                                          </p:val>
                                        </p:tav>
                                        <p:tav tm="100000">
                                          <p:val>
                                            <p:strVal val="1+ppt_w/2"/>
                                          </p:val>
                                        </p:tav>
                                      </p:tavLst>
                                    </p:anim>
                                    <p:anim calcmode="lin" valueType="num">
                                      <p:cBhvr additive="base">
                                        <p:cTn id="508" dur="500"/>
                                        <p:tgtEl>
                                          <p:spTgt spid="3090"/>
                                        </p:tgtEl>
                                        <p:attrNameLst>
                                          <p:attrName>ppt_y</p:attrName>
                                        </p:attrNameLst>
                                      </p:cBhvr>
                                      <p:tavLst>
                                        <p:tav tm="0">
                                          <p:val>
                                            <p:strVal val="ppt_y"/>
                                          </p:val>
                                        </p:tav>
                                        <p:tav tm="100000">
                                          <p:val>
                                            <p:strVal val="ppt_y"/>
                                          </p:val>
                                        </p:tav>
                                      </p:tavLst>
                                    </p:anim>
                                    <p:set>
                                      <p:cBhvr>
                                        <p:cTn id="509" dur="1" fill="hold">
                                          <p:stCondLst>
                                            <p:cond delay="499"/>
                                          </p:stCondLst>
                                        </p:cTn>
                                        <p:tgtEl>
                                          <p:spTgt spid="3090"/>
                                        </p:tgtEl>
                                        <p:attrNameLst>
                                          <p:attrName>style.visibility</p:attrName>
                                        </p:attrNameLst>
                                      </p:cBhvr>
                                      <p:to>
                                        <p:strVal val="hidden"/>
                                      </p:to>
                                    </p:set>
                                  </p:childTnLst>
                                </p:cTn>
                              </p:par>
                              <p:par>
                                <p:cTn id="510" presetID="2" presetClass="exit" presetSubtype="2" fill="hold" grpId="2" nodeType="withEffect">
                                  <p:stCondLst>
                                    <p:cond delay="0"/>
                                  </p:stCondLst>
                                  <p:childTnLst>
                                    <p:anim calcmode="lin" valueType="num">
                                      <p:cBhvr additive="base">
                                        <p:cTn id="511" dur="500"/>
                                        <p:tgtEl>
                                          <p:spTgt spid="3085"/>
                                        </p:tgtEl>
                                        <p:attrNameLst>
                                          <p:attrName>ppt_x</p:attrName>
                                        </p:attrNameLst>
                                      </p:cBhvr>
                                      <p:tavLst>
                                        <p:tav tm="0">
                                          <p:val>
                                            <p:strVal val="ppt_x"/>
                                          </p:val>
                                        </p:tav>
                                        <p:tav tm="100000">
                                          <p:val>
                                            <p:strVal val="1+ppt_w/2"/>
                                          </p:val>
                                        </p:tav>
                                      </p:tavLst>
                                    </p:anim>
                                    <p:anim calcmode="lin" valueType="num">
                                      <p:cBhvr additive="base">
                                        <p:cTn id="512" dur="500"/>
                                        <p:tgtEl>
                                          <p:spTgt spid="3085"/>
                                        </p:tgtEl>
                                        <p:attrNameLst>
                                          <p:attrName>ppt_y</p:attrName>
                                        </p:attrNameLst>
                                      </p:cBhvr>
                                      <p:tavLst>
                                        <p:tav tm="0">
                                          <p:val>
                                            <p:strVal val="ppt_y"/>
                                          </p:val>
                                        </p:tav>
                                        <p:tav tm="100000">
                                          <p:val>
                                            <p:strVal val="ppt_y"/>
                                          </p:val>
                                        </p:tav>
                                      </p:tavLst>
                                    </p:anim>
                                    <p:set>
                                      <p:cBhvr>
                                        <p:cTn id="513" dur="1" fill="hold">
                                          <p:stCondLst>
                                            <p:cond delay="499"/>
                                          </p:stCondLst>
                                        </p:cTn>
                                        <p:tgtEl>
                                          <p:spTgt spid="3085"/>
                                        </p:tgtEl>
                                        <p:attrNameLst>
                                          <p:attrName>style.visibility</p:attrName>
                                        </p:attrNameLst>
                                      </p:cBhvr>
                                      <p:to>
                                        <p:strVal val="hidden"/>
                                      </p:to>
                                    </p:set>
                                  </p:childTnLst>
                                </p:cTn>
                              </p:par>
                              <p:par>
                                <p:cTn id="514" presetID="2" presetClass="exit" presetSubtype="2" fill="hold" grpId="1" nodeType="withEffect">
                                  <p:stCondLst>
                                    <p:cond delay="0"/>
                                  </p:stCondLst>
                                  <p:childTnLst>
                                    <p:anim calcmode="lin" valueType="num">
                                      <p:cBhvr additive="base">
                                        <p:cTn id="515" dur="500"/>
                                        <p:tgtEl>
                                          <p:spTgt spid="3091"/>
                                        </p:tgtEl>
                                        <p:attrNameLst>
                                          <p:attrName>ppt_x</p:attrName>
                                        </p:attrNameLst>
                                      </p:cBhvr>
                                      <p:tavLst>
                                        <p:tav tm="0">
                                          <p:val>
                                            <p:strVal val="ppt_x"/>
                                          </p:val>
                                        </p:tav>
                                        <p:tav tm="100000">
                                          <p:val>
                                            <p:strVal val="1+ppt_w/2"/>
                                          </p:val>
                                        </p:tav>
                                      </p:tavLst>
                                    </p:anim>
                                    <p:anim calcmode="lin" valueType="num">
                                      <p:cBhvr additive="base">
                                        <p:cTn id="516" dur="500"/>
                                        <p:tgtEl>
                                          <p:spTgt spid="3091"/>
                                        </p:tgtEl>
                                        <p:attrNameLst>
                                          <p:attrName>ppt_y</p:attrName>
                                        </p:attrNameLst>
                                      </p:cBhvr>
                                      <p:tavLst>
                                        <p:tav tm="0">
                                          <p:val>
                                            <p:strVal val="ppt_y"/>
                                          </p:val>
                                        </p:tav>
                                        <p:tav tm="100000">
                                          <p:val>
                                            <p:strVal val="ppt_y"/>
                                          </p:val>
                                        </p:tav>
                                      </p:tavLst>
                                    </p:anim>
                                    <p:set>
                                      <p:cBhvr>
                                        <p:cTn id="517" dur="1" fill="hold">
                                          <p:stCondLst>
                                            <p:cond delay="499"/>
                                          </p:stCondLst>
                                        </p:cTn>
                                        <p:tgtEl>
                                          <p:spTgt spid="3091"/>
                                        </p:tgtEl>
                                        <p:attrNameLst>
                                          <p:attrName>style.visibility</p:attrName>
                                        </p:attrNameLst>
                                      </p:cBhvr>
                                      <p:to>
                                        <p:strVal val="hidden"/>
                                      </p:to>
                                    </p:set>
                                  </p:childTnLst>
                                </p:cTn>
                              </p:par>
                              <p:par>
                                <p:cTn id="518" presetID="2" presetClass="exit" presetSubtype="2" fill="hold" grpId="2" nodeType="withEffect">
                                  <p:stCondLst>
                                    <p:cond delay="0"/>
                                  </p:stCondLst>
                                  <p:iterate type="lt">
                                    <p:tmPct val="0"/>
                                  </p:iterate>
                                  <p:childTnLst>
                                    <p:anim calcmode="lin" valueType="num">
                                      <p:cBhvr additive="base">
                                        <p:cTn id="519" dur="500"/>
                                        <p:tgtEl>
                                          <p:spTgt spid="3086"/>
                                        </p:tgtEl>
                                        <p:attrNameLst>
                                          <p:attrName>ppt_x</p:attrName>
                                        </p:attrNameLst>
                                      </p:cBhvr>
                                      <p:tavLst>
                                        <p:tav tm="0">
                                          <p:val>
                                            <p:strVal val="ppt_x"/>
                                          </p:val>
                                        </p:tav>
                                        <p:tav tm="100000">
                                          <p:val>
                                            <p:strVal val="1+ppt_w/2"/>
                                          </p:val>
                                        </p:tav>
                                      </p:tavLst>
                                    </p:anim>
                                    <p:anim calcmode="lin" valueType="num">
                                      <p:cBhvr additive="base">
                                        <p:cTn id="520" dur="500"/>
                                        <p:tgtEl>
                                          <p:spTgt spid="3086"/>
                                        </p:tgtEl>
                                        <p:attrNameLst>
                                          <p:attrName>ppt_y</p:attrName>
                                        </p:attrNameLst>
                                      </p:cBhvr>
                                      <p:tavLst>
                                        <p:tav tm="0">
                                          <p:val>
                                            <p:strVal val="ppt_y"/>
                                          </p:val>
                                        </p:tav>
                                        <p:tav tm="100000">
                                          <p:val>
                                            <p:strVal val="ppt_y"/>
                                          </p:val>
                                        </p:tav>
                                      </p:tavLst>
                                    </p:anim>
                                    <p:set>
                                      <p:cBhvr>
                                        <p:cTn id="521" dur="1" fill="hold">
                                          <p:stCondLst>
                                            <p:cond delay="499"/>
                                          </p:stCondLst>
                                        </p:cTn>
                                        <p:tgtEl>
                                          <p:spTgt spid="3086"/>
                                        </p:tgtEl>
                                        <p:attrNameLst>
                                          <p:attrName>style.visibility</p:attrName>
                                        </p:attrNameLst>
                                      </p:cBhvr>
                                      <p:to>
                                        <p:strVal val="hidden"/>
                                      </p:to>
                                    </p:set>
                                  </p:childTnLst>
                                </p:cTn>
                              </p:par>
                              <p:par>
                                <p:cTn id="522" presetID="2" presetClass="entr" presetSubtype="8" fill="hold" grpId="0" nodeType="withEffect">
                                  <p:stCondLst>
                                    <p:cond delay="0"/>
                                  </p:stCondLst>
                                  <p:childTnLst>
                                    <p:set>
                                      <p:cBhvr>
                                        <p:cTn id="523" dur="1" fill="hold">
                                          <p:stCondLst>
                                            <p:cond delay="0"/>
                                          </p:stCondLst>
                                        </p:cTn>
                                        <p:tgtEl>
                                          <p:spTgt spid="3092"/>
                                        </p:tgtEl>
                                        <p:attrNameLst>
                                          <p:attrName>style.visibility</p:attrName>
                                        </p:attrNameLst>
                                      </p:cBhvr>
                                      <p:to>
                                        <p:strVal val="visible"/>
                                      </p:to>
                                    </p:set>
                                    <p:anim calcmode="lin" valueType="num">
                                      <p:cBhvr additive="base">
                                        <p:cTn id="524" dur="750" fill="hold"/>
                                        <p:tgtEl>
                                          <p:spTgt spid="3092"/>
                                        </p:tgtEl>
                                        <p:attrNameLst>
                                          <p:attrName>ppt_x</p:attrName>
                                        </p:attrNameLst>
                                      </p:cBhvr>
                                      <p:tavLst>
                                        <p:tav tm="0">
                                          <p:val>
                                            <p:strVal val="0-#ppt_w/2"/>
                                          </p:val>
                                        </p:tav>
                                        <p:tav tm="100000">
                                          <p:val>
                                            <p:strVal val="#ppt_x"/>
                                          </p:val>
                                        </p:tav>
                                      </p:tavLst>
                                    </p:anim>
                                    <p:anim calcmode="lin" valueType="num">
                                      <p:cBhvr additive="base">
                                        <p:cTn id="525" dur="750" fill="hold"/>
                                        <p:tgtEl>
                                          <p:spTgt spid="3092"/>
                                        </p:tgtEl>
                                        <p:attrNameLst>
                                          <p:attrName>ppt_y</p:attrName>
                                        </p:attrNameLst>
                                      </p:cBhvr>
                                      <p:tavLst>
                                        <p:tav tm="0">
                                          <p:val>
                                            <p:strVal val="#ppt_y"/>
                                          </p:val>
                                        </p:tav>
                                        <p:tav tm="100000">
                                          <p:val>
                                            <p:strVal val="#ppt_y"/>
                                          </p:val>
                                        </p:tav>
                                      </p:tavLst>
                                    </p:anim>
                                  </p:childTnLst>
                                </p:cTn>
                              </p:par>
                            </p:childTnLst>
                          </p:cTn>
                        </p:par>
                        <p:par>
                          <p:cTn id="526" fill="hold">
                            <p:stCondLst>
                              <p:cond delay="750"/>
                            </p:stCondLst>
                            <p:childTnLst>
                              <p:par>
                                <p:cTn id="527" presetID="0" presetClass="entr" presetSubtype="0" fill="hold" grpId="0" nodeType="afterEffect">
                                  <p:stCondLst>
                                    <p:cond delay="0"/>
                                  </p:stCondLst>
                                  <p:iterate type="lt">
                                    <p:tmPct val="10000"/>
                                  </p:iterate>
                                  <p:childTnLst>
                                    <p:set>
                                      <p:cBhvr>
                                        <p:cTn id="528" dur="1" fill="hold">
                                          <p:stCondLst>
                                            <p:cond delay="0"/>
                                          </p:stCondLst>
                                        </p:cTn>
                                        <p:tgtEl>
                                          <p:spTgt spid="3095"/>
                                        </p:tgtEl>
                                        <p:attrNameLst>
                                          <p:attrName>style.visibility</p:attrName>
                                        </p:attrNameLst>
                                      </p:cBhvr>
                                      <p:to>
                                        <p:strVal val="visible"/>
                                      </p:to>
                                    </p:set>
                                    <p:animEffect transition="in" filter="dissolve">
                                      <p:cBhvr>
                                        <p:cTn id="529" dur="500">
                                          <p:stCondLst>
                                            <p:cond delay="0"/>
                                          </p:stCondLst>
                                        </p:cTn>
                                        <p:tgtEl>
                                          <p:spTgt spid="3095"/>
                                        </p:tgtEl>
                                      </p:cBhvr>
                                    </p:animEffect>
                                    <p:anim to="" calcmode="lin" valueType="num">
                                      <p:cBhvr>
                                        <p:cTn id="530" dur="500" fill="hold">
                                          <p:stCondLst>
                                            <p:cond delay="0"/>
                                          </p:stCondLst>
                                        </p:cTn>
                                        <p:tgtEl>
                                          <p:spTgt spid="3095"/>
                                        </p:tgtEl>
                                        <p:attrNameLst>
                                          <p:attrName>ppt_w</p:attrName>
                                        </p:attrNameLst>
                                      </p:cBhvr>
                                      <p:tavLst>
                                        <p:tav tm="0">
                                          <p:val>
                                            <p:strVal val="#ppt_w*4"/>
                                          </p:val>
                                        </p:tav>
                                        <p:tav tm="100000">
                                          <p:val>
                                            <p:strVal val="#ppt_w"/>
                                          </p:val>
                                        </p:tav>
                                      </p:tavLst>
                                    </p:anim>
                                    <p:anim to="" calcmode="lin" valueType="num">
                                      <p:cBhvr>
                                        <p:cTn id="531" dur="500" fill="hold">
                                          <p:stCondLst>
                                            <p:cond delay="0"/>
                                          </p:stCondLst>
                                        </p:cTn>
                                        <p:tgtEl>
                                          <p:spTgt spid="3095"/>
                                        </p:tgtEl>
                                        <p:attrNameLst>
                                          <p:attrName>ppt_h</p:attrName>
                                        </p:attrNameLst>
                                      </p:cBhvr>
                                      <p:tavLst>
                                        <p:tav tm="0">
                                          <p:val>
                                            <p:strVal val="#ppt_h*4"/>
                                          </p:val>
                                        </p:tav>
                                        <p:tav tm="100000">
                                          <p:val>
                                            <p:strVal val="#ppt_h"/>
                                          </p:val>
                                        </p:tav>
                                      </p:tavLst>
                                    </p:anim>
                                  </p:childTnLst>
                                </p:cTn>
                              </p:par>
                            </p:childTnLst>
                          </p:cTn>
                        </p:par>
                        <p:par>
                          <p:cTn id="532" fill="hold">
                            <p:stCondLst>
                              <p:cond delay="1550"/>
                            </p:stCondLst>
                            <p:childTnLst>
                              <p:par>
                                <p:cTn id="533" presetID="26" presetClass="emph" presetSubtype="0" fill="hold" grpId="1" nodeType="afterEffect">
                                  <p:stCondLst>
                                    <p:cond delay="0"/>
                                  </p:stCondLst>
                                  <p:iterate type="lt">
                                    <p:tmPct val="0"/>
                                  </p:iterate>
                                  <p:childTnLst>
                                    <p:animEffect transition="out" filter="fade">
                                      <p:cBhvr>
                                        <p:cTn id="534" dur="500" tmFilter="0, 0; .2, .5; .8, .5; 1, 0"/>
                                        <p:tgtEl>
                                          <p:spTgt spid="3095"/>
                                        </p:tgtEl>
                                      </p:cBhvr>
                                    </p:animEffect>
                                    <p:animScale>
                                      <p:cBhvr>
                                        <p:cTn id="535" dur="250" autoRev="1" fill="hold"/>
                                        <p:tgtEl>
                                          <p:spTgt spid="3095"/>
                                        </p:tgtEl>
                                      </p:cBhvr>
                                      <p:by x="105000" y="105000"/>
                                    </p:animScale>
                                  </p:childTnLst>
                                </p:cTn>
                              </p:par>
                            </p:childTnLst>
                          </p:cTn>
                        </p:par>
                      </p:childTnLst>
                    </p:cTn>
                  </p:par>
                  <p:par>
                    <p:cTn id="536" fill="hold">
                      <p:stCondLst>
                        <p:cond delay="indefinite"/>
                      </p:stCondLst>
                      <p:childTnLst>
                        <p:par>
                          <p:cTn id="537" fill="hold">
                            <p:stCondLst>
                              <p:cond delay="0"/>
                            </p:stCondLst>
                            <p:childTnLst>
                              <p:par>
                                <p:cTn id="538" presetID="22" presetClass="entr" presetSubtype="8" fill="hold" grpId="0" nodeType="clickEffect">
                                  <p:stCondLst>
                                    <p:cond delay="0"/>
                                  </p:stCondLst>
                                  <p:childTnLst>
                                    <p:set>
                                      <p:cBhvr>
                                        <p:cTn id="539" dur="1" fill="hold">
                                          <p:stCondLst>
                                            <p:cond delay="0"/>
                                          </p:stCondLst>
                                        </p:cTn>
                                        <p:tgtEl>
                                          <p:spTgt spid="3080"/>
                                        </p:tgtEl>
                                        <p:attrNameLst>
                                          <p:attrName>style.visibility</p:attrName>
                                        </p:attrNameLst>
                                      </p:cBhvr>
                                      <p:to>
                                        <p:strVal val="visible"/>
                                      </p:to>
                                    </p:set>
                                    <p:animEffect transition="in" filter="wipe(left)">
                                      <p:cBhvr>
                                        <p:cTn id="540" dur="500"/>
                                        <p:tgtEl>
                                          <p:spTgt spid="3080"/>
                                        </p:tgtEl>
                                      </p:cBhvr>
                                    </p:animEffect>
                                  </p:childTnLst>
                                </p:cTn>
                              </p:par>
                              <p:par>
                                <p:cTn id="541" presetID="18" presetClass="emph" presetSubtype="0" fill="hold" grpId="1" nodeType="withEffect">
                                  <p:stCondLst>
                                    <p:cond delay="0"/>
                                  </p:stCondLst>
                                  <p:childTnLst>
                                    <p:set>
                                      <p:cBhvr override="childStyle">
                                        <p:cTn id="542" dur="500" fill="hold"/>
                                        <p:tgtEl>
                                          <p:spTgt spid="3080"/>
                                        </p:tgtEl>
                                        <p:attrNameLst>
                                          <p:attrName>style.textDecorationUnderline</p:attrName>
                                        </p:attrNameLst>
                                      </p:cBhvr>
                                      <p:to>
                                        <p:strVal val="true"/>
                                      </p:to>
                                    </p:set>
                                  </p:childTnLst>
                                </p:cTn>
                              </p:par>
                              <p:par>
                                <p:cTn id="543" presetID="22" presetClass="entr" presetSubtype="8" fill="hold" grpId="0" nodeType="withEffect">
                                  <p:stCondLst>
                                    <p:cond delay="0"/>
                                  </p:stCondLst>
                                  <p:childTnLst>
                                    <p:set>
                                      <p:cBhvr>
                                        <p:cTn id="544" dur="1" fill="hold">
                                          <p:stCondLst>
                                            <p:cond delay="0"/>
                                          </p:stCondLst>
                                        </p:cTn>
                                        <p:tgtEl>
                                          <p:spTgt spid="3093"/>
                                        </p:tgtEl>
                                        <p:attrNameLst>
                                          <p:attrName>style.visibility</p:attrName>
                                        </p:attrNameLst>
                                      </p:cBhvr>
                                      <p:to>
                                        <p:strVal val="visible"/>
                                      </p:to>
                                    </p:set>
                                    <p:animEffect transition="in" filter="wipe(left)">
                                      <p:cBhvr>
                                        <p:cTn id="545" dur="500"/>
                                        <p:tgtEl>
                                          <p:spTgt spid="3093"/>
                                        </p:tgtEl>
                                      </p:cBhvr>
                                    </p:animEffect>
                                  </p:childTnLst>
                                </p:cTn>
                              </p:par>
                            </p:childTnLst>
                          </p:cTn>
                        </p:par>
                      </p:childTnLst>
                    </p:cTn>
                  </p:par>
                  <p:par>
                    <p:cTn id="546" fill="hold">
                      <p:stCondLst>
                        <p:cond delay="indefinite"/>
                      </p:stCondLst>
                      <p:childTnLst>
                        <p:par>
                          <p:cTn id="547" fill="hold">
                            <p:stCondLst>
                              <p:cond delay="0"/>
                            </p:stCondLst>
                            <p:childTnLst>
                              <p:par>
                                <p:cTn id="548" presetID="16" presetClass="exit" presetSubtype="21" fill="hold" grpId="2" nodeType="clickEffect">
                                  <p:stCondLst>
                                    <p:cond delay="0"/>
                                  </p:stCondLst>
                                  <p:childTnLst>
                                    <p:animEffect transition="out" filter="barn(inVertical)">
                                      <p:cBhvr>
                                        <p:cTn id="549" dur="500"/>
                                        <p:tgtEl>
                                          <p:spTgt spid="3080"/>
                                        </p:tgtEl>
                                      </p:cBhvr>
                                    </p:animEffect>
                                    <p:set>
                                      <p:cBhvr>
                                        <p:cTn id="550" dur="1" fill="hold">
                                          <p:stCondLst>
                                            <p:cond delay="499"/>
                                          </p:stCondLst>
                                        </p:cTn>
                                        <p:tgtEl>
                                          <p:spTgt spid="3080"/>
                                        </p:tgtEl>
                                        <p:attrNameLst>
                                          <p:attrName>style.visibility</p:attrName>
                                        </p:attrNameLst>
                                      </p:cBhvr>
                                      <p:to>
                                        <p:strVal val="hidden"/>
                                      </p:to>
                                    </p:set>
                                  </p:childTnLst>
                                </p:cTn>
                              </p:par>
                              <p:par>
                                <p:cTn id="551" presetID="16" presetClass="exit" presetSubtype="21" fill="hold" grpId="1" nodeType="withEffect">
                                  <p:stCondLst>
                                    <p:cond delay="0"/>
                                  </p:stCondLst>
                                  <p:childTnLst>
                                    <p:animEffect transition="out" filter="barn(inVertical)">
                                      <p:cBhvr>
                                        <p:cTn id="552" dur="500"/>
                                        <p:tgtEl>
                                          <p:spTgt spid="3093"/>
                                        </p:tgtEl>
                                      </p:cBhvr>
                                    </p:animEffect>
                                    <p:set>
                                      <p:cBhvr>
                                        <p:cTn id="553" dur="1" fill="hold">
                                          <p:stCondLst>
                                            <p:cond delay="499"/>
                                          </p:stCondLst>
                                        </p:cTn>
                                        <p:tgtEl>
                                          <p:spTgt spid="3093"/>
                                        </p:tgtEl>
                                        <p:attrNameLst>
                                          <p:attrName>style.visibility</p:attrName>
                                        </p:attrNameLst>
                                      </p:cBhvr>
                                      <p:to>
                                        <p:strVal val="hidden"/>
                                      </p:to>
                                    </p:set>
                                  </p:childTnLst>
                                </p:cTn>
                              </p:par>
                              <p:par>
                                <p:cTn id="554" presetID="22" presetClass="entr" presetSubtype="8" fill="hold" grpId="0" nodeType="withEffect">
                                  <p:stCondLst>
                                    <p:cond delay="250"/>
                                  </p:stCondLst>
                                  <p:childTnLst>
                                    <p:set>
                                      <p:cBhvr>
                                        <p:cTn id="555" dur="1" fill="hold">
                                          <p:stCondLst>
                                            <p:cond delay="0"/>
                                          </p:stCondLst>
                                        </p:cTn>
                                        <p:tgtEl>
                                          <p:spTgt spid="3079"/>
                                        </p:tgtEl>
                                        <p:attrNameLst>
                                          <p:attrName>style.visibility</p:attrName>
                                        </p:attrNameLst>
                                      </p:cBhvr>
                                      <p:to>
                                        <p:strVal val="visible"/>
                                      </p:to>
                                    </p:set>
                                    <p:animEffect transition="in" filter="wipe(left)">
                                      <p:cBhvr>
                                        <p:cTn id="556" dur="500"/>
                                        <p:tgtEl>
                                          <p:spTgt spid="3079"/>
                                        </p:tgtEl>
                                      </p:cBhvr>
                                    </p:animEffect>
                                  </p:childTnLst>
                                </p:cTn>
                              </p:par>
                              <p:par>
                                <p:cTn id="557" presetID="18" presetClass="emph" presetSubtype="0" fill="hold" grpId="1" nodeType="withEffect">
                                  <p:stCondLst>
                                    <p:cond delay="250"/>
                                  </p:stCondLst>
                                  <p:childTnLst>
                                    <p:set>
                                      <p:cBhvr override="childStyle">
                                        <p:cTn id="558" dur="500" fill="hold"/>
                                        <p:tgtEl>
                                          <p:spTgt spid="3079"/>
                                        </p:tgtEl>
                                        <p:attrNameLst>
                                          <p:attrName>style.textDecorationUnderline</p:attrName>
                                        </p:attrNameLst>
                                      </p:cBhvr>
                                      <p:to>
                                        <p:strVal val="true"/>
                                      </p:to>
                                    </p:set>
                                  </p:childTnLst>
                                </p:cTn>
                              </p:par>
                              <p:par>
                                <p:cTn id="559" presetID="22" presetClass="entr" presetSubtype="8" fill="hold" grpId="0" nodeType="withEffect">
                                  <p:stCondLst>
                                    <p:cond delay="250"/>
                                  </p:stCondLst>
                                  <p:childTnLst>
                                    <p:set>
                                      <p:cBhvr>
                                        <p:cTn id="560" dur="1" fill="hold">
                                          <p:stCondLst>
                                            <p:cond delay="0"/>
                                          </p:stCondLst>
                                        </p:cTn>
                                        <p:tgtEl>
                                          <p:spTgt spid="3094"/>
                                        </p:tgtEl>
                                        <p:attrNameLst>
                                          <p:attrName>style.visibility</p:attrName>
                                        </p:attrNameLst>
                                      </p:cBhvr>
                                      <p:to>
                                        <p:strVal val="visible"/>
                                      </p:to>
                                    </p:set>
                                    <p:animEffect transition="in" filter="wipe(left)">
                                      <p:cBhvr>
                                        <p:cTn id="561" dur="500"/>
                                        <p:tgtEl>
                                          <p:spTgt spid="3094"/>
                                        </p:tgtEl>
                                      </p:cBhvr>
                                    </p:animEffect>
                                  </p:childTnLst>
                                </p:cTn>
                              </p:par>
                            </p:childTnLst>
                          </p:cTn>
                        </p:par>
                      </p:childTnLst>
                    </p:cTn>
                  </p:par>
                  <p:par>
                    <p:cTn id="562" fill="hold">
                      <p:stCondLst>
                        <p:cond delay="indefinite"/>
                      </p:stCondLst>
                      <p:childTnLst>
                        <p:par>
                          <p:cTn id="563" fill="hold">
                            <p:stCondLst>
                              <p:cond delay="0"/>
                            </p:stCondLst>
                            <p:childTnLst>
                              <p:par>
                                <p:cTn id="564" presetID="23" presetClass="entr" presetSubtype="16" fill="hold" grpId="0" nodeType="clickEffect">
                                  <p:stCondLst>
                                    <p:cond delay="0"/>
                                  </p:stCondLst>
                                  <p:childTnLst>
                                    <p:set>
                                      <p:cBhvr>
                                        <p:cTn id="565" dur="1" fill="hold">
                                          <p:stCondLst>
                                            <p:cond delay="0"/>
                                          </p:stCondLst>
                                        </p:cTn>
                                        <p:tgtEl>
                                          <p:spTgt spid="3096"/>
                                        </p:tgtEl>
                                        <p:attrNameLst>
                                          <p:attrName>style.visibility</p:attrName>
                                        </p:attrNameLst>
                                      </p:cBhvr>
                                      <p:to>
                                        <p:strVal val="visible"/>
                                      </p:to>
                                    </p:set>
                                    <p:anim calcmode="lin" valueType="num">
                                      <p:cBhvr>
                                        <p:cTn id="566" dur="500" fill="hold"/>
                                        <p:tgtEl>
                                          <p:spTgt spid="3096"/>
                                        </p:tgtEl>
                                        <p:attrNameLst>
                                          <p:attrName>ppt_w</p:attrName>
                                        </p:attrNameLst>
                                      </p:cBhvr>
                                      <p:tavLst>
                                        <p:tav tm="0">
                                          <p:val>
                                            <p:fltVal val="0"/>
                                          </p:val>
                                        </p:tav>
                                        <p:tav tm="100000">
                                          <p:val>
                                            <p:strVal val="#ppt_w"/>
                                          </p:val>
                                        </p:tav>
                                      </p:tavLst>
                                    </p:anim>
                                    <p:anim calcmode="lin" valueType="num">
                                      <p:cBhvr>
                                        <p:cTn id="567" dur="500" fill="hold"/>
                                        <p:tgtEl>
                                          <p:spTgt spid="3096"/>
                                        </p:tgtEl>
                                        <p:attrNameLst>
                                          <p:attrName>ppt_h</p:attrName>
                                        </p:attrNameLst>
                                      </p:cBhvr>
                                      <p:tavLst>
                                        <p:tav tm="0">
                                          <p:val>
                                            <p:fltVal val="0"/>
                                          </p:val>
                                        </p:tav>
                                        <p:tav tm="100000">
                                          <p:val>
                                            <p:strVal val="#ppt_h"/>
                                          </p:val>
                                        </p:tav>
                                      </p:tavLst>
                                    </p:anim>
                                  </p:childTnLst>
                                </p:cTn>
                              </p:par>
                            </p:childTnLst>
                          </p:cTn>
                        </p:par>
                      </p:childTnLst>
                    </p:cTn>
                  </p:par>
                  <p:par>
                    <p:cTn id="568" fill="hold">
                      <p:stCondLst>
                        <p:cond delay="indefinite"/>
                      </p:stCondLst>
                      <p:childTnLst>
                        <p:par>
                          <p:cTn id="569" fill="hold">
                            <p:stCondLst>
                              <p:cond delay="0"/>
                            </p:stCondLst>
                            <p:childTnLst>
                              <p:par>
                                <p:cTn id="570" presetID="23" presetClass="entr" presetSubtype="16" fill="hold" grpId="0" nodeType="clickEffect">
                                  <p:stCondLst>
                                    <p:cond delay="250"/>
                                  </p:stCondLst>
                                  <p:childTnLst>
                                    <p:set>
                                      <p:cBhvr>
                                        <p:cTn id="571" dur="1" fill="hold">
                                          <p:stCondLst>
                                            <p:cond delay="0"/>
                                          </p:stCondLst>
                                        </p:cTn>
                                        <p:tgtEl>
                                          <p:spTgt spid="3097"/>
                                        </p:tgtEl>
                                        <p:attrNameLst>
                                          <p:attrName>style.visibility</p:attrName>
                                        </p:attrNameLst>
                                      </p:cBhvr>
                                      <p:to>
                                        <p:strVal val="visible"/>
                                      </p:to>
                                    </p:set>
                                    <p:anim calcmode="lin" valueType="num">
                                      <p:cBhvr>
                                        <p:cTn id="572" dur="500" fill="hold"/>
                                        <p:tgtEl>
                                          <p:spTgt spid="3097"/>
                                        </p:tgtEl>
                                        <p:attrNameLst>
                                          <p:attrName>ppt_w</p:attrName>
                                        </p:attrNameLst>
                                      </p:cBhvr>
                                      <p:tavLst>
                                        <p:tav tm="0">
                                          <p:val>
                                            <p:fltVal val="0"/>
                                          </p:val>
                                        </p:tav>
                                        <p:tav tm="100000">
                                          <p:val>
                                            <p:strVal val="#ppt_w"/>
                                          </p:val>
                                        </p:tav>
                                      </p:tavLst>
                                    </p:anim>
                                    <p:anim calcmode="lin" valueType="num">
                                      <p:cBhvr>
                                        <p:cTn id="573" dur="500" fill="hold"/>
                                        <p:tgtEl>
                                          <p:spTgt spid="3097"/>
                                        </p:tgtEl>
                                        <p:attrNameLst>
                                          <p:attrName>ppt_h</p:attrName>
                                        </p:attrNameLst>
                                      </p:cBhvr>
                                      <p:tavLst>
                                        <p:tav tm="0">
                                          <p:val>
                                            <p:fltVal val="0"/>
                                          </p:val>
                                        </p:tav>
                                        <p:tav tm="100000">
                                          <p:val>
                                            <p:strVal val="#ppt_h"/>
                                          </p:val>
                                        </p:tav>
                                      </p:tavLst>
                                    </p:anim>
                                  </p:childTnLst>
                                </p:cTn>
                              </p:par>
                              <p:par>
                                <p:cTn id="574" presetID="23" presetClass="exit" presetSubtype="32" fill="hold" grpId="1" nodeType="withEffect">
                                  <p:stCondLst>
                                    <p:cond delay="0"/>
                                  </p:stCondLst>
                                  <p:childTnLst>
                                    <p:anim calcmode="lin" valueType="num">
                                      <p:cBhvr>
                                        <p:cTn id="575" dur="500"/>
                                        <p:tgtEl>
                                          <p:spTgt spid="3096"/>
                                        </p:tgtEl>
                                        <p:attrNameLst>
                                          <p:attrName>ppt_w</p:attrName>
                                        </p:attrNameLst>
                                      </p:cBhvr>
                                      <p:tavLst>
                                        <p:tav tm="0">
                                          <p:val>
                                            <p:strVal val="ppt_w"/>
                                          </p:val>
                                        </p:tav>
                                        <p:tav tm="100000">
                                          <p:val>
                                            <p:fltVal val="0"/>
                                          </p:val>
                                        </p:tav>
                                      </p:tavLst>
                                    </p:anim>
                                    <p:anim calcmode="lin" valueType="num">
                                      <p:cBhvr>
                                        <p:cTn id="576" dur="500"/>
                                        <p:tgtEl>
                                          <p:spTgt spid="3096"/>
                                        </p:tgtEl>
                                        <p:attrNameLst>
                                          <p:attrName>ppt_h</p:attrName>
                                        </p:attrNameLst>
                                      </p:cBhvr>
                                      <p:tavLst>
                                        <p:tav tm="0">
                                          <p:val>
                                            <p:strVal val="ppt_h"/>
                                          </p:val>
                                        </p:tav>
                                        <p:tav tm="100000">
                                          <p:val>
                                            <p:fltVal val="0"/>
                                          </p:val>
                                        </p:tav>
                                      </p:tavLst>
                                    </p:anim>
                                    <p:set>
                                      <p:cBhvr>
                                        <p:cTn id="577" dur="1" fill="hold">
                                          <p:stCondLst>
                                            <p:cond delay="499"/>
                                          </p:stCondLst>
                                        </p:cTn>
                                        <p:tgtEl>
                                          <p:spTgt spid="3096"/>
                                        </p:tgtEl>
                                        <p:attrNameLst>
                                          <p:attrName>style.visibility</p:attrName>
                                        </p:attrNameLst>
                                      </p:cBhvr>
                                      <p:to>
                                        <p:strVal val="hidden"/>
                                      </p:to>
                                    </p:set>
                                  </p:childTnLst>
                                </p:cTn>
                              </p:par>
                            </p:childTnLst>
                          </p:cTn>
                        </p:par>
                      </p:childTnLst>
                    </p:cTn>
                  </p:par>
                  <p:par>
                    <p:cTn id="578" fill="hold">
                      <p:stCondLst>
                        <p:cond delay="indefinite"/>
                      </p:stCondLst>
                      <p:childTnLst>
                        <p:par>
                          <p:cTn id="579" fill="hold">
                            <p:stCondLst>
                              <p:cond delay="0"/>
                            </p:stCondLst>
                            <p:childTnLst>
                              <p:par>
                                <p:cTn id="580" presetID="23" presetClass="entr" presetSubtype="16" fill="hold" grpId="0" nodeType="clickEffect">
                                  <p:stCondLst>
                                    <p:cond delay="250"/>
                                  </p:stCondLst>
                                  <p:childTnLst>
                                    <p:set>
                                      <p:cBhvr>
                                        <p:cTn id="581" dur="1" fill="hold">
                                          <p:stCondLst>
                                            <p:cond delay="0"/>
                                          </p:stCondLst>
                                        </p:cTn>
                                        <p:tgtEl>
                                          <p:spTgt spid="3098"/>
                                        </p:tgtEl>
                                        <p:attrNameLst>
                                          <p:attrName>style.visibility</p:attrName>
                                        </p:attrNameLst>
                                      </p:cBhvr>
                                      <p:to>
                                        <p:strVal val="visible"/>
                                      </p:to>
                                    </p:set>
                                    <p:anim calcmode="lin" valueType="num">
                                      <p:cBhvr>
                                        <p:cTn id="582" dur="500" fill="hold"/>
                                        <p:tgtEl>
                                          <p:spTgt spid="3098"/>
                                        </p:tgtEl>
                                        <p:attrNameLst>
                                          <p:attrName>ppt_w</p:attrName>
                                        </p:attrNameLst>
                                      </p:cBhvr>
                                      <p:tavLst>
                                        <p:tav tm="0">
                                          <p:val>
                                            <p:fltVal val="0"/>
                                          </p:val>
                                        </p:tav>
                                        <p:tav tm="100000">
                                          <p:val>
                                            <p:strVal val="#ppt_w"/>
                                          </p:val>
                                        </p:tav>
                                      </p:tavLst>
                                    </p:anim>
                                    <p:anim calcmode="lin" valueType="num">
                                      <p:cBhvr>
                                        <p:cTn id="583" dur="500" fill="hold"/>
                                        <p:tgtEl>
                                          <p:spTgt spid="3098"/>
                                        </p:tgtEl>
                                        <p:attrNameLst>
                                          <p:attrName>ppt_h</p:attrName>
                                        </p:attrNameLst>
                                      </p:cBhvr>
                                      <p:tavLst>
                                        <p:tav tm="0">
                                          <p:val>
                                            <p:fltVal val="0"/>
                                          </p:val>
                                        </p:tav>
                                        <p:tav tm="100000">
                                          <p:val>
                                            <p:strVal val="#ppt_h"/>
                                          </p:val>
                                        </p:tav>
                                      </p:tavLst>
                                    </p:anim>
                                  </p:childTnLst>
                                </p:cTn>
                              </p:par>
                              <p:par>
                                <p:cTn id="584" presetID="23" presetClass="exit" presetSubtype="32" fill="hold" grpId="1" nodeType="withEffect">
                                  <p:stCondLst>
                                    <p:cond delay="0"/>
                                  </p:stCondLst>
                                  <p:childTnLst>
                                    <p:anim calcmode="lin" valueType="num">
                                      <p:cBhvr>
                                        <p:cTn id="585" dur="500"/>
                                        <p:tgtEl>
                                          <p:spTgt spid="3097"/>
                                        </p:tgtEl>
                                        <p:attrNameLst>
                                          <p:attrName>ppt_w</p:attrName>
                                        </p:attrNameLst>
                                      </p:cBhvr>
                                      <p:tavLst>
                                        <p:tav tm="0">
                                          <p:val>
                                            <p:strVal val="ppt_w"/>
                                          </p:val>
                                        </p:tav>
                                        <p:tav tm="100000">
                                          <p:val>
                                            <p:fltVal val="0"/>
                                          </p:val>
                                        </p:tav>
                                      </p:tavLst>
                                    </p:anim>
                                    <p:anim calcmode="lin" valueType="num">
                                      <p:cBhvr>
                                        <p:cTn id="586" dur="500"/>
                                        <p:tgtEl>
                                          <p:spTgt spid="3097"/>
                                        </p:tgtEl>
                                        <p:attrNameLst>
                                          <p:attrName>ppt_h</p:attrName>
                                        </p:attrNameLst>
                                      </p:cBhvr>
                                      <p:tavLst>
                                        <p:tav tm="0">
                                          <p:val>
                                            <p:strVal val="ppt_h"/>
                                          </p:val>
                                        </p:tav>
                                        <p:tav tm="100000">
                                          <p:val>
                                            <p:fltVal val="0"/>
                                          </p:val>
                                        </p:tav>
                                      </p:tavLst>
                                    </p:anim>
                                    <p:set>
                                      <p:cBhvr>
                                        <p:cTn id="587" dur="1" fill="hold">
                                          <p:stCondLst>
                                            <p:cond delay="499"/>
                                          </p:stCondLst>
                                        </p:cTn>
                                        <p:tgtEl>
                                          <p:spTgt spid="3097"/>
                                        </p:tgtEl>
                                        <p:attrNameLst>
                                          <p:attrName>style.visibility</p:attrName>
                                        </p:attrNameLst>
                                      </p:cBhvr>
                                      <p:to>
                                        <p:strVal val="hidden"/>
                                      </p:to>
                                    </p:set>
                                  </p:childTnLst>
                                </p:cTn>
                              </p:par>
                            </p:childTnLst>
                          </p:cTn>
                        </p:par>
                      </p:childTnLst>
                    </p:cTn>
                  </p:par>
                  <p:par>
                    <p:cTn id="588" fill="hold">
                      <p:stCondLst>
                        <p:cond delay="indefinite"/>
                      </p:stCondLst>
                      <p:childTnLst>
                        <p:par>
                          <p:cTn id="589" fill="hold">
                            <p:stCondLst>
                              <p:cond delay="0"/>
                            </p:stCondLst>
                            <p:childTnLst>
                              <p:par>
                                <p:cTn id="590" presetID="23" presetClass="entr" presetSubtype="16" fill="hold" grpId="0" nodeType="clickEffect">
                                  <p:stCondLst>
                                    <p:cond delay="250"/>
                                  </p:stCondLst>
                                  <p:childTnLst>
                                    <p:set>
                                      <p:cBhvr>
                                        <p:cTn id="591" dur="1" fill="hold">
                                          <p:stCondLst>
                                            <p:cond delay="0"/>
                                          </p:stCondLst>
                                        </p:cTn>
                                        <p:tgtEl>
                                          <p:spTgt spid="3099"/>
                                        </p:tgtEl>
                                        <p:attrNameLst>
                                          <p:attrName>style.visibility</p:attrName>
                                        </p:attrNameLst>
                                      </p:cBhvr>
                                      <p:to>
                                        <p:strVal val="visible"/>
                                      </p:to>
                                    </p:set>
                                    <p:anim calcmode="lin" valueType="num">
                                      <p:cBhvr>
                                        <p:cTn id="592" dur="500" fill="hold"/>
                                        <p:tgtEl>
                                          <p:spTgt spid="3099"/>
                                        </p:tgtEl>
                                        <p:attrNameLst>
                                          <p:attrName>ppt_w</p:attrName>
                                        </p:attrNameLst>
                                      </p:cBhvr>
                                      <p:tavLst>
                                        <p:tav tm="0">
                                          <p:val>
                                            <p:fltVal val="0"/>
                                          </p:val>
                                        </p:tav>
                                        <p:tav tm="100000">
                                          <p:val>
                                            <p:strVal val="#ppt_w"/>
                                          </p:val>
                                        </p:tav>
                                      </p:tavLst>
                                    </p:anim>
                                    <p:anim calcmode="lin" valueType="num">
                                      <p:cBhvr>
                                        <p:cTn id="593" dur="500" fill="hold"/>
                                        <p:tgtEl>
                                          <p:spTgt spid="3099"/>
                                        </p:tgtEl>
                                        <p:attrNameLst>
                                          <p:attrName>ppt_h</p:attrName>
                                        </p:attrNameLst>
                                      </p:cBhvr>
                                      <p:tavLst>
                                        <p:tav tm="0">
                                          <p:val>
                                            <p:fltVal val="0"/>
                                          </p:val>
                                        </p:tav>
                                        <p:tav tm="100000">
                                          <p:val>
                                            <p:strVal val="#ppt_h"/>
                                          </p:val>
                                        </p:tav>
                                      </p:tavLst>
                                    </p:anim>
                                  </p:childTnLst>
                                </p:cTn>
                              </p:par>
                              <p:par>
                                <p:cTn id="594" presetID="23" presetClass="exit" presetSubtype="32" fill="hold" grpId="1" nodeType="withEffect">
                                  <p:stCondLst>
                                    <p:cond delay="0"/>
                                  </p:stCondLst>
                                  <p:childTnLst>
                                    <p:anim calcmode="lin" valueType="num">
                                      <p:cBhvr>
                                        <p:cTn id="595" dur="500"/>
                                        <p:tgtEl>
                                          <p:spTgt spid="3098"/>
                                        </p:tgtEl>
                                        <p:attrNameLst>
                                          <p:attrName>ppt_w</p:attrName>
                                        </p:attrNameLst>
                                      </p:cBhvr>
                                      <p:tavLst>
                                        <p:tav tm="0">
                                          <p:val>
                                            <p:strVal val="ppt_w"/>
                                          </p:val>
                                        </p:tav>
                                        <p:tav tm="100000">
                                          <p:val>
                                            <p:fltVal val="0"/>
                                          </p:val>
                                        </p:tav>
                                      </p:tavLst>
                                    </p:anim>
                                    <p:anim calcmode="lin" valueType="num">
                                      <p:cBhvr>
                                        <p:cTn id="596" dur="500"/>
                                        <p:tgtEl>
                                          <p:spTgt spid="3098"/>
                                        </p:tgtEl>
                                        <p:attrNameLst>
                                          <p:attrName>ppt_h</p:attrName>
                                        </p:attrNameLst>
                                      </p:cBhvr>
                                      <p:tavLst>
                                        <p:tav tm="0">
                                          <p:val>
                                            <p:strVal val="ppt_h"/>
                                          </p:val>
                                        </p:tav>
                                        <p:tav tm="100000">
                                          <p:val>
                                            <p:fltVal val="0"/>
                                          </p:val>
                                        </p:tav>
                                      </p:tavLst>
                                    </p:anim>
                                    <p:set>
                                      <p:cBhvr>
                                        <p:cTn id="597" dur="1" fill="hold">
                                          <p:stCondLst>
                                            <p:cond delay="499"/>
                                          </p:stCondLst>
                                        </p:cTn>
                                        <p:tgtEl>
                                          <p:spTgt spid="3098"/>
                                        </p:tgtEl>
                                        <p:attrNameLst>
                                          <p:attrName>style.visibility</p:attrName>
                                        </p:attrNameLst>
                                      </p:cBhvr>
                                      <p:to>
                                        <p:strVal val="hidden"/>
                                      </p:to>
                                    </p:set>
                                  </p:childTnLst>
                                </p:cTn>
                              </p:par>
                            </p:childTnLst>
                          </p:cTn>
                        </p:par>
                      </p:childTnLst>
                    </p:cTn>
                  </p:par>
                  <p:par>
                    <p:cTn id="598" fill="hold">
                      <p:stCondLst>
                        <p:cond delay="indefinite"/>
                      </p:stCondLst>
                      <p:childTnLst>
                        <p:par>
                          <p:cTn id="599" fill="hold">
                            <p:stCondLst>
                              <p:cond delay="0"/>
                            </p:stCondLst>
                            <p:childTnLst>
                              <p:par>
                                <p:cTn id="600" presetID="23" presetClass="entr" presetSubtype="16" fill="hold" grpId="0" nodeType="clickEffect">
                                  <p:stCondLst>
                                    <p:cond delay="250"/>
                                  </p:stCondLst>
                                  <p:childTnLst>
                                    <p:set>
                                      <p:cBhvr>
                                        <p:cTn id="601" dur="1" fill="hold">
                                          <p:stCondLst>
                                            <p:cond delay="0"/>
                                          </p:stCondLst>
                                        </p:cTn>
                                        <p:tgtEl>
                                          <p:spTgt spid="3100"/>
                                        </p:tgtEl>
                                        <p:attrNameLst>
                                          <p:attrName>style.visibility</p:attrName>
                                        </p:attrNameLst>
                                      </p:cBhvr>
                                      <p:to>
                                        <p:strVal val="visible"/>
                                      </p:to>
                                    </p:set>
                                    <p:anim calcmode="lin" valueType="num">
                                      <p:cBhvr>
                                        <p:cTn id="602" dur="500" fill="hold"/>
                                        <p:tgtEl>
                                          <p:spTgt spid="3100"/>
                                        </p:tgtEl>
                                        <p:attrNameLst>
                                          <p:attrName>ppt_w</p:attrName>
                                        </p:attrNameLst>
                                      </p:cBhvr>
                                      <p:tavLst>
                                        <p:tav tm="0">
                                          <p:val>
                                            <p:fltVal val="0"/>
                                          </p:val>
                                        </p:tav>
                                        <p:tav tm="100000">
                                          <p:val>
                                            <p:strVal val="#ppt_w"/>
                                          </p:val>
                                        </p:tav>
                                      </p:tavLst>
                                    </p:anim>
                                    <p:anim calcmode="lin" valueType="num">
                                      <p:cBhvr>
                                        <p:cTn id="603" dur="500" fill="hold"/>
                                        <p:tgtEl>
                                          <p:spTgt spid="3100"/>
                                        </p:tgtEl>
                                        <p:attrNameLst>
                                          <p:attrName>ppt_h</p:attrName>
                                        </p:attrNameLst>
                                      </p:cBhvr>
                                      <p:tavLst>
                                        <p:tav tm="0">
                                          <p:val>
                                            <p:fltVal val="0"/>
                                          </p:val>
                                        </p:tav>
                                        <p:tav tm="100000">
                                          <p:val>
                                            <p:strVal val="#ppt_h"/>
                                          </p:val>
                                        </p:tav>
                                      </p:tavLst>
                                    </p:anim>
                                  </p:childTnLst>
                                </p:cTn>
                              </p:par>
                              <p:par>
                                <p:cTn id="604" presetID="23" presetClass="exit" presetSubtype="32" fill="hold" grpId="1" nodeType="withEffect">
                                  <p:stCondLst>
                                    <p:cond delay="0"/>
                                  </p:stCondLst>
                                  <p:childTnLst>
                                    <p:anim calcmode="lin" valueType="num">
                                      <p:cBhvr>
                                        <p:cTn id="605" dur="500"/>
                                        <p:tgtEl>
                                          <p:spTgt spid="3099"/>
                                        </p:tgtEl>
                                        <p:attrNameLst>
                                          <p:attrName>ppt_w</p:attrName>
                                        </p:attrNameLst>
                                      </p:cBhvr>
                                      <p:tavLst>
                                        <p:tav tm="0">
                                          <p:val>
                                            <p:strVal val="ppt_w"/>
                                          </p:val>
                                        </p:tav>
                                        <p:tav tm="100000">
                                          <p:val>
                                            <p:fltVal val="0"/>
                                          </p:val>
                                        </p:tav>
                                      </p:tavLst>
                                    </p:anim>
                                    <p:anim calcmode="lin" valueType="num">
                                      <p:cBhvr>
                                        <p:cTn id="606" dur="500"/>
                                        <p:tgtEl>
                                          <p:spTgt spid="3099"/>
                                        </p:tgtEl>
                                        <p:attrNameLst>
                                          <p:attrName>ppt_h</p:attrName>
                                        </p:attrNameLst>
                                      </p:cBhvr>
                                      <p:tavLst>
                                        <p:tav tm="0">
                                          <p:val>
                                            <p:strVal val="ppt_h"/>
                                          </p:val>
                                        </p:tav>
                                        <p:tav tm="100000">
                                          <p:val>
                                            <p:fltVal val="0"/>
                                          </p:val>
                                        </p:tav>
                                      </p:tavLst>
                                    </p:anim>
                                    <p:set>
                                      <p:cBhvr>
                                        <p:cTn id="607" dur="1" fill="hold">
                                          <p:stCondLst>
                                            <p:cond delay="499"/>
                                          </p:stCondLst>
                                        </p:cTn>
                                        <p:tgtEl>
                                          <p:spTgt spid="3099"/>
                                        </p:tgtEl>
                                        <p:attrNameLst>
                                          <p:attrName>style.visibility</p:attrName>
                                        </p:attrNameLst>
                                      </p:cBhvr>
                                      <p:to>
                                        <p:strVal val="hidden"/>
                                      </p:to>
                                    </p:set>
                                  </p:childTnLst>
                                </p:cTn>
                              </p:par>
                            </p:childTnLst>
                          </p:cTn>
                        </p:par>
                      </p:childTnLst>
                    </p:cTn>
                  </p:par>
                  <p:par>
                    <p:cTn id="608" fill="hold">
                      <p:stCondLst>
                        <p:cond delay="indefinite"/>
                      </p:stCondLst>
                      <p:childTnLst>
                        <p:par>
                          <p:cTn id="609" fill="hold">
                            <p:stCondLst>
                              <p:cond delay="0"/>
                            </p:stCondLst>
                            <p:childTnLst>
                              <p:par>
                                <p:cTn id="610" presetID="23" presetClass="entr" presetSubtype="16" fill="hold" grpId="0" nodeType="clickEffect">
                                  <p:stCondLst>
                                    <p:cond delay="250"/>
                                  </p:stCondLst>
                                  <p:childTnLst>
                                    <p:set>
                                      <p:cBhvr>
                                        <p:cTn id="611" dur="1" fill="hold">
                                          <p:stCondLst>
                                            <p:cond delay="0"/>
                                          </p:stCondLst>
                                        </p:cTn>
                                        <p:tgtEl>
                                          <p:spTgt spid="3101"/>
                                        </p:tgtEl>
                                        <p:attrNameLst>
                                          <p:attrName>style.visibility</p:attrName>
                                        </p:attrNameLst>
                                      </p:cBhvr>
                                      <p:to>
                                        <p:strVal val="visible"/>
                                      </p:to>
                                    </p:set>
                                    <p:anim calcmode="lin" valueType="num">
                                      <p:cBhvr>
                                        <p:cTn id="612" dur="500" fill="hold"/>
                                        <p:tgtEl>
                                          <p:spTgt spid="3101"/>
                                        </p:tgtEl>
                                        <p:attrNameLst>
                                          <p:attrName>ppt_w</p:attrName>
                                        </p:attrNameLst>
                                      </p:cBhvr>
                                      <p:tavLst>
                                        <p:tav tm="0">
                                          <p:val>
                                            <p:fltVal val="0"/>
                                          </p:val>
                                        </p:tav>
                                        <p:tav tm="100000">
                                          <p:val>
                                            <p:strVal val="#ppt_w"/>
                                          </p:val>
                                        </p:tav>
                                      </p:tavLst>
                                    </p:anim>
                                    <p:anim calcmode="lin" valueType="num">
                                      <p:cBhvr>
                                        <p:cTn id="613" dur="500" fill="hold"/>
                                        <p:tgtEl>
                                          <p:spTgt spid="3101"/>
                                        </p:tgtEl>
                                        <p:attrNameLst>
                                          <p:attrName>ppt_h</p:attrName>
                                        </p:attrNameLst>
                                      </p:cBhvr>
                                      <p:tavLst>
                                        <p:tav tm="0">
                                          <p:val>
                                            <p:fltVal val="0"/>
                                          </p:val>
                                        </p:tav>
                                        <p:tav tm="100000">
                                          <p:val>
                                            <p:strVal val="#ppt_h"/>
                                          </p:val>
                                        </p:tav>
                                      </p:tavLst>
                                    </p:anim>
                                  </p:childTnLst>
                                </p:cTn>
                              </p:par>
                              <p:par>
                                <p:cTn id="614" presetID="23" presetClass="exit" presetSubtype="32" fill="hold" grpId="1" nodeType="withEffect">
                                  <p:stCondLst>
                                    <p:cond delay="0"/>
                                  </p:stCondLst>
                                  <p:childTnLst>
                                    <p:anim calcmode="lin" valueType="num">
                                      <p:cBhvr>
                                        <p:cTn id="615" dur="500"/>
                                        <p:tgtEl>
                                          <p:spTgt spid="3100"/>
                                        </p:tgtEl>
                                        <p:attrNameLst>
                                          <p:attrName>ppt_w</p:attrName>
                                        </p:attrNameLst>
                                      </p:cBhvr>
                                      <p:tavLst>
                                        <p:tav tm="0">
                                          <p:val>
                                            <p:strVal val="ppt_w"/>
                                          </p:val>
                                        </p:tav>
                                        <p:tav tm="100000">
                                          <p:val>
                                            <p:fltVal val="0"/>
                                          </p:val>
                                        </p:tav>
                                      </p:tavLst>
                                    </p:anim>
                                    <p:anim calcmode="lin" valueType="num">
                                      <p:cBhvr>
                                        <p:cTn id="616" dur="500"/>
                                        <p:tgtEl>
                                          <p:spTgt spid="3100"/>
                                        </p:tgtEl>
                                        <p:attrNameLst>
                                          <p:attrName>ppt_h</p:attrName>
                                        </p:attrNameLst>
                                      </p:cBhvr>
                                      <p:tavLst>
                                        <p:tav tm="0">
                                          <p:val>
                                            <p:strVal val="ppt_h"/>
                                          </p:val>
                                        </p:tav>
                                        <p:tav tm="100000">
                                          <p:val>
                                            <p:fltVal val="0"/>
                                          </p:val>
                                        </p:tav>
                                      </p:tavLst>
                                    </p:anim>
                                    <p:set>
                                      <p:cBhvr>
                                        <p:cTn id="617" dur="1" fill="hold">
                                          <p:stCondLst>
                                            <p:cond delay="499"/>
                                          </p:stCondLst>
                                        </p:cTn>
                                        <p:tgtEl>
                                          <p:spTgt spid="3100"/>
                                        </p:tgtEl>
                                        <p:attrNameLst>
                                          <p:attrName>style.visibility</p:attrName>
                                        </p:attrNameLst>
                                      </p:cBhvr>
                                      <p:to>
                                        <p:strVal val="hidden"/>
                                      </p:to>
                                    </p:set>
                                  </p:childTnLst>
                                </p:cTn>
                              </p:par>
                            </p:childTnLst>
                          </p:cTn>
                        </p:par>
                      </p:childTnLst>
                    </p:cTn>
                  </p:par>
                  <p:par>
                    <p:cTn id="618" fill="hold">
                      <p:stCondLst>
                        <p:cond delay="indefinite"/>
                      </p:stCondLst>
                      <p:childTnLst>
                        <p:par>
                          <p:cTn id="619" fill="hold">
                            <p:stCondLst>
                              <p:cond delay="0"/>
                            </p:stCondLst>
                            <p:childTnLst>
                              <p:par>
                                <p:cTn id="620" presetID="23" presetClass="entr" presetSubtype="16" fill="hold" grpId="0" nodeType="clickEffect">
                                  <p:stCondLst>
                                    <p:cond delay="250"/>
                                  </p:stCondLst>
                                  <p:childTnLst>
                                    <p:set>
                                      <p:cBhvr>
                                        <p:cTn id="621" dur="1" fill="hold">
                                          <p:stCondLst>
                                            <p:cond delay="0"/>
                                          </p:stCondLst>
                                        </p:cTn>
                                        <p:tgtEl>
                                          <p:spTgt spid="3176"/>
                                        </p:tgtEl>
                                        <p:attrNameLst>
                                          <p:attrName>style.visibility</p:attrName>
                                        </p:attrNameLst>
                                      </p:cBhvr>
                                      <p:to>
                                        <p:strVal val="visible"/>
                                      </p:to>
                                    </p:set>
                                    <p:anim calcmode="lin" valueType="num">
                                      <p:cBhvr>
                                        <p:cTn id="622" dur="500" fill="hold"/>
                                        <p:tgtEl>
                                          <p:spTgt spid="3176"/>
                                        </p:tgtEl>
                                        <p:attrNameLst>
                                          <p:attrName>ppt_w</p:attrName>
                                        </p:attrNameLst>
                                      </p:cBhvr>
                                      <p:tavLst>
                                        <p:tav tm="0">
                                          <p:val>
                                            <p:fltVal val="0"/>
                                          </p:val>
                                        </p:tav>
                                        <p:tav tm="100000">
                                          <p:val>
                                            <p:strVal val="#ppt_w"/>
                                          </p:val>
                                        </p:tav>
                                      </p:tavLst>
                                    </p:anim>
                                    <p:anim calcmode="lin" valueType="num">
                                      <p:cBhvr>
                                        <p:cTn id="623" dur="500" fill="hold"/>
                                        <p:tgtEl>
                                          <p:spTgt spid="3176"/>
                                        </p:tgtEl>
                                        <p:attrNameLst>
                                          <p:attrName>ppt_h</p:attrName>
                                        </p:attrNameLst>
                                      </p:cBhvr>
                                      <p:tavLst>
                                        <p:tav tm="0">
                                          <p:val>
                                            <p:fltVal val="0"/>
                                          </p:val>
                                        </p:tav>
                                        <p:tav tm="100000">
                                          <p:val>
                                            <p:strVal val="#ppt_h"/>
                                          </p:val>
                                        </p:tav>
                                      </p:tavLst>
                                    </p:anim>
                                  </p:childTnLst>
                                </p:cTn>
                              </p:par>
                              <p:par>
                                <p:cTn id="624" presetID="23" presetClass="exit" presetSubtype="32" fill="hold" grpId="1" nodeType="withEffect">
                                  <p:stCondLst>
                                    <p:cond delay="0"/>
                                  </p:stCondLst>
                                  <p:childTnLst>
                                    <p:anim calcmode="lin" valueType="num">
                                      <p:cBhvr>
                                        <p:cTn id="625" dur="500"/>
                                        <p:tgtEl>
                                          <p:spTgt spid="3101"/>
                                        </p:tgtEl>
                                        <p:attrNameLst>
                                          <p:attrName>ppt_w</p:attrName>
                                        </p:attrNameLst>
                                      </p:cBhvr>
                                      <p:tavLst>
                                        <p:tav tm="0">
                                          <p:val>
                                            <p:strVal val="ppt_w"/>
                                          </p:val>
                                        </p:tav>
                                        <p:tav tm="100000">
                                          <p:val>
                                            <p:fltVal val="0"/>
                                          </p:val>
                                        </p:tav>
                                      </p:tavLst>
                                    </p:anim>
                                    <p:anim calcmode="lin" valueType="num">
                                      <p:cBhvr>
                                        <p:cTn id="626" dur="500"/>
                                        <p:tgtEl>
                                          <p:spTgt spid="3101"/>
                                        </p:tgtEl>
                                        <p:attrNameLst>
                                          <p:attrName>ppt_h</p:attrName>
                                        </p:attrNameLst>
                                      </p:cBhvr>
                                      <p:tavLst>
                                        <p:tav tm="0">
                                          <p:val>
                                            <p:strVal val="ppt_h"/>
                                          </p:val>
                                        </p:tav>
                                        <p:tav tm="100000">
                                          <p:val>
                                            <p:fltVal val="0"/>
                                          </p:val>
                                        </p:tav>
                                      </p:tavLst>
                                    </p:anim>
                                    <p:set>
                                      <p:cBhvr>
                                        <p:cTn id="627" dur="1" fill="hold">
                                          <p:stCondLst>
                                            <p:cond delay="499"/>
                                          </p:stCondLst>
                                        </p:cTn>
                                        <p:tgtEl>
                                          <p:spTgt spid="3101"/>
                                        </p:tgtEl>
                                        <p:attrNameLst>
                                          <p:attrName>style.visibility</p:attrName>
                                        </p:attrNameLst>
                                      </p:cBhvr>
                                      <p:to>
                                        <p:strVal val="hidden"/>
                                      </p:to>
                                    </p:set>
                                  </p:childTnLst>
                                </p:cTn>
                              </p:par>
                            </p:childTnLst>
                          </p:cTn>
                        </p:par>
                      </p:childTnLst>
                    </p:cTn>
                  </p:par>
                  <p:par>
                    <p:cTn id="628" fill="hold">
                      <p:stCondLst>
                        <p:cond delay="indefinite"/>
                      </p:stCondLst>
                      <p:childTnLst>
                        <p:par>
                          <p:cTn id="629" fill="hold">
                            <p:stCondLst>
                              <p:cond delay="0"/>
                            </p:stCondLst>
                            <p:childTnLst>
                              <p:par>
                                <p:cTn id="630" presetID="23" presetClass="entr" presetSubtype="16" fill="hold" grpId="0" nodeType="clickEffect">
                                  <p:stCondLst>
                                    <p:cond delay="250"/>
                                  </p:stCondLst>
                                  <p:childTnLst>
                                    <p:set>
                                      <p:cBhvr>
                                        <p:cTn id="631" dur="1" fill="hold">
                                          <p:stCondLst>
                                            <p:cond delay="0"/>
                                          </p:stCondLst>
                                        </p:cTn>
                                        <p:tgtEl>
                                          <p:spTgt spid="3109"/>
                                        </p:tgtEl>
                                        <p:attrNameLst>
                                          <p:attrName>style.visibility</p:attrName>
                                        </p:attrNameLst>
                                      </p:cBhvr>
                                      <p:to>
                                        <p:strVal val="visible"/>
                                      </p:to>
                                    </p:set>
                                    <p:anim calcmode="lin" valueType="num">
                                      <p:cBhvr>
                                        <p:cTn id="632" dur="500" fill="hold"/>
                                        <p:tgtEl>
                                          <p:spTgt spid="3109"/>
                                        </p:tgtEl>
                                        <p:attrNameLst>
                                          <p:attrName>ppt_w</p:attrName>
                                        </p:attrNameLst>
                                      </p:cBhvr>
                                      <p:tavLst>
                                        <p:tav tm="0">
                                          <p:val>
                                            <p:fltVal val="0"/>
                                          </p:val>
                                        </p:tav>
                                        <p:tav tm="100000">
                                          <p:val>
                                            <p:strVal val="#ppt_w"/>
                                          </p:val>
                                        </p:tav>
                                      </p:tavLst>
                                    </p:anim>
                                    <p:anim calcmode="lin" valueType="num">
                                      <p:cBhvr>
                                        <p:cTn id="633" dur="500" fill="hold"/>
                                        <p:tgtEl>
                                          <p:spTgt spid="3109"/>
                                        </p:tgtEl>
                                        <p:attrNameLst>
                                          <p:attrName>ppt_h</p:attrName>
                                        </p:attrNameLst>
                                      </p:cBhvr>
                                      <p:tavLst>
                                        <p:tav tm="0">
                                          <p:val>
                                            <p:fltVal val="0"/>
                                          </p:val>
                                        </p:tav>
                                        <p:tav tm="100000">
                                          <p:val>
                                            <p:strVal val="#ppt_h"/>
                                          </p:val>
                                        </p:tav>
                                      </p:tavLst>
                                    </p:anim>
                                  </p:childTnLst>
                                </p:cTn>
                              </p:par>
                              <p:par>
                                <p:cTn id="634" presetID="23" presetClass="exit" presetSubtype="32" fill="hold" grpId="1" nodeType="withEffect">
                                  <p:stCondLst>
                                    <p:cond delay="0"/>
                                  </p:stCondLst>
                                  <p:childTnLst>
                                    <p:anim calcmode="lin" valueType="num">
                                      <p:cBhvr>
                                        <p:cTn id="635" dur="500"/>
                                        <p:tgtEl>
                                          <p:spTgt spid="3176"/>
                                        </p:tgtEl>
                                        <p:attrNameLst>
                                          <p:attrName>ppt_w</p:attrName>
                                        </p:attrNameLst>
                                      </p:cBhvr>
                                      <p:tavLst>
                                        <p:tav tm="0">
                                          <p:val>
                                            <p:strVal val="ppt_w"/>
                                          </p:val>
                                        </p:tav>
                                        <p:tav tm="100000">
                                          <p:val>
                                            <p:fltVal val="0"/>
                                          </p:val>
                                        </p:tav>
                                      </p:tavLst>
                                    </p:anim>
                                    <p:anim calcmode="lin" valueType="num">
                                      <p:cBhvr>
                                        <p:cTn id="636" dur="500"/>
                                        <p:tgtEl>
                                          <p:spTgt spid="3176"/>
                                        </p:tgtEl>
                                        <p:attrNameLst>
                                          <p:attrName>ppt_h</p:attrName>
                                        </p:attrNameLst>
                                      </p:cBhvr>
                                      <p:tavLst>
                                        <p:tav tm="0">
                                          <p:val>
                                            <p:strVal val="ppt_h"/>
                                          </p:val>
                                        </p:tav>
                                        <p:tav tm="100000">
                                          <p:val>
                                            <p:fltVal val="0"/>
                                          </p:val>
                                        </p:tav>
                                      </p:tavLst>
                                    </p:anim>
                                    <p:set>
                                      <p:cBhvr>
                                        <p:cTn id="637" dur="1" fill="hold">
                                          <p:stCondLst>
                                            <p:cond delay="499"/>
                                          </p:stCondLst>
                                        </p:cTn>
                                        <p:tgtEl>
                                          <p:spTgt spid="3176"/>
                                        </p:tgtEl>
                                        <p:attrNameLst>
                                          <p:attrName>style.visibility</p:attrName>
                                        </p:attrNameLst>
                                      </p:cBhvr>
                                      <p:to>
                                        <p:strVal val="hidden"/>
                                      </p:to>
                                    </p:set>
                                  </p:childTnLst>
                                </p:cTn>
                              </p:par>
                            </p:childTnLst>
                          </p:cTn>
                        </p:par>
                      </p:childTnLst>
                    </p:cTn>
                  </p:par>
                  <p:par>
                    <p:cTn id="638" fill="hold">
                      <p:stCondLst>
                        <p:cond delay="indefinite"/>
                      </p:stCondLst>
                      <p:childTnLst>
                        <p:par>
                          <p:cTn id="639" fill="hold">
                            <p:stCondLst>
                              <p:cond delay="0"/>
                            </p:stCondLst>
                            <p:childTnLst>
                              <p:par>
                                <p:cTn id="640" presetID="23" presetClass="entr" presetSubtype="16" fill="hold" grpId="0" nodeType="clickEffect">
                                  <p:stCondLst>
                                    <p:cond delay="250"/>
                                  </p:stCondLst>
                                  <p:childTnLst>
                                    <p:set>
                                      <p:cBhvr>
                                        <p:cTn id="641" dur="1" fill="hold">
                                          <p:stCondLst>
                                            <p:cond delay="0"/>
                                          </p:stCondLst>
                                        </p:cTn>
                                        <p:tgtEl>
                                          <p:spTgt spid="3102"/>
                                        </p:tgtEl>
                                        <p:attrNameLst>
                                          <p:attrName>style.visibility</p:attrName>
                                        </p:attrNameLst>
                                      </p:cBhvr>
                                      <p:to>
                                        <p:strVal val="visible"/>
                                      </p:to>
                                    </p:set>
                                    <p:anim calcmode="lin" valueType="num">
                                      <p:cBhvr>
                                        <p:cTn id="642" dur="500" fill="hold"/>
                                        <p:tgtEl>
                                          <p:spTgt spid="3102"/>
                                        </p:tgtEl>
                                        <p:attrNameLst>
                                          <p:attrName>ppt_w</p:attrName>
                                        </p:attrNameLst>
                                      </p:cBhvr>
                                      <p:tavLst>
                                        <p:tav tm="0">
                                          <p:val>
                                            <p:fltVal val="0"/>
                                          </p:val>
                                        </p:tav>
                                        <p:tav tm="100000">
                                          <p:val>
                                            <p:strVal val="#ppt_w"/>
                                          </p:val>
                                        </p:tav>
                                      </p:tavLst>
                                    </p:anim>
                                    <p:anim calcmode="lin" valueType="num">
                                      <p:cBhvr>
                                        <p:cTn id="643" dur="500" fill="hold"/>
                                        <p:tgtEl>
                                          <p:spTgt spid="3102"/>
                                        </p:tgtEl>
                                        <p:attrNameLst>
                                          <p:attrName>ppt_h</p:attrName>
                                        </p:attrNameLst>
                                      </p:cBhvr>
                                      <p:tavLst>
                                        <p:tav tm="0">
                                          <p:val>
                                            <p:fltVal val="0"/>
                                          </p:val>
                                        </p:tav>
                                        <p:tav tm="100000">
                                          <p:val>
                                            <p:strVal val="#ppt_h"/>
                                          </p:val>
                                        </p:tav>
                                      </p:tavLst>
                                    </p:anim>
                                  </p:childTnLst>
                                </p:cTn>
                              </p:par>
                              <p:par>
                                <p:cTn id="644" presetID="23" presetClass="exit" presetSubtype="32" fill="hold" grpId="1" nodeType="withEffect">
                                  <p:stCondLst>
                                    <p:cond delay="0"/>
                                  </p:stCondLst>
                                  <p:childTnLst>
                                    <p:anim calcmode="lin" valueType="num">
                                      <p:cBhvr>
                                        <p:cTn id="645" dur="500"/>
                                        <p:tgtEl>
                                          <p:spTgt spid="3109"/>
                                        </p:tgtEl>
                                        <p:attrNameLst>
                                          <p:attrName>ppt_w</p:attrName>
                                        </p:attrNameLst>
                                      </p:cBhvr>
                                      <p:tavLst>
                                        <p:tav tm="0">
                                          <p:val>
                                            <p:strVal val="ppt_w"/>
                                          </p:val>
                                        </p:tav>
                                        <p:tav tm="100000">
                                          <p:val>
                                            <p:fltVal val="0"/>
                                          </p:val>
                                        </p:tav>
                                      </p:tavLst>
                                    </p:anim>
                                    <p:anim calcmode="lin" valueType="num">
                                      <p:cBhvr>
                                        <p:cTn id="646" dur="500"/>
                                        <p:tgtEl>
                                          <p:spTgt spid="3109"/>
                                        </p:tgtEl>
                                        <p:attrNameLst>
                                          <p:attrName>ppt_h</p:attrName>
                                        </p:attrNameLst>
                                      </p:cBhvr>
                                      <p:tavLst>
                                        <p:tav tm="0">
                                          <p:val>
                                            <p:strVal val="ppt_h"/>
                                          </p:val>
                                        </p:tav>
                                        <p:tav tm="100000">
                                          <p:val>
                                            <p:fltVal val="0"/>
                                          </p:val>
                                        </p:tav>
                                      </p:tavLst>
                                    </p:anim>
                                    <p:set>
                                      <p:cBhvr>
                                        <p:cTn id="647" dur="1" fill="hold">
                                          <p:stCondLst>
                                            <p:cond delay="499"/>
                                          </p:stCondLst>
                                        </p:cTn>
                                        <p:tgtEl>
                                          <p:spTgt spid="3109"/>
                                        </p:tgtEl>
                                        <p:attrNameLst>
                                          <p:attrName>style.visibility</p:attrName>
                                        </p:attrNameLst>
                                      </p:cBhvr>
                                      <p:to>
                                        <p:strVal val="hidden"/>
                                      </p:to>
                                    </p:set>
                                  </p:childTnLst>
                                </p:cTn>
                              </p:par>
                            </p:childTnLst>
                          </p:cTn>
                        </p:par>
                      </p:childTnLst>
                    </p:cTn>
                  </p:par>
                  <p:par>
                    <p:cTn id="648" fill="hold">
                      <p:stCondLst>
                        <p:cond delay="indefinite"/>
                      </p:stCondLst>
                      <p:childTnLst>
                        <p:par>
                          <p:cTn id="649" fill="hold">
                            <p:stCondLst>
                              <p:cond delay="0"/>
                            </p:stCondLst>
                            <p:childTnLst>
                              <p:par>
                                <p:cTn id="650" presetID="23" presetClass="entr" presetSubtype="16" fill="hold" grpId="0" nodeType="clickEffect">
                                  <p:stCondLst>
                                    <p:cond delay="250"/>
                                  </p:stCondLst>
                                  <p:childTnLst>
                                    <p:set>
                                      <p:cBhvr>
                                        <p:cTn id="651" dur="1" fill="hold">
                                          <p:stCondLst>
                                            <p:cond delay="0"/>
                                          </p:stCondLst>
                                        </p:cTn>
                                        <p:tgtEl>
                                          <p:spTgt spid="3103"/>
                                        </p:tgtEl>
                                        <p:attrNameLst>
                                          <p:attrName>style.visibility</p:attrName>
                                        </p:attrNameLst>
                                      </p:cBhvr>
                                      <p:to>
                                        <p:strVal val="visible"/>
                                      </p:to>
                                    </p:set>
                                    <p:anim calcmode="lin" valueType="num">
                                      <p:cBhvr>
                                        <p:cTn id="652" dur="500" fill="hold"/>
                                        <p:tgtEl>
                                          <p:spTgt spid="3103"/>
                                        </p:tgtEl>
                                        <p:attrNameLst>
                                          <p:attrName>ppt_w</p:attrName>
                                        </p:attrNameLst>
                                      </p:cBhvr>
                                      <p:tavLst>
                                        <p:tav tm="0">
                                          <p:val>
                                            <p:fltVal val="0"/>
                                          </p:val>
                                        </p:tav>
                                        <p:tav tm="100000">
                                          <p:val>
                                            <p:strVal val="#ppt_w"/>
                                          </p:val>
                                        </p:tav>
                                      </p:tavLst>
                                    </p:anim>
                                    <p:anim calcmode="lin" valueType="num">
                                      <p:cBhvr>
                                        <p:cTn id="653" dur="500" fill="hold"/>
                                        <p:tgtEl>
                                          <p:spTgt spid="3103"/>
                                        </p:tgtEl>
                                        <p:attrNameLst>
                                          <p:attrName>ppt_h</p:attrName>
                                        </p:attrNameLst>
                                      </p:cBhvr>
                                      <p:tavLst>
                                        <p:tav tm="0">
                                          <p:val>
                                            <p:fltVal val="0"/>
                                          </p:val>
                                        </p:tav>
                                        <p:tav tm="100000">
                                          <p:val>
                                            <p:strVal val="#ppt_h"/>
                                          </p:val>
                                        </p:tav>
                                      </p:tavLst>
                                    </p:anim>
                                  </p:childTnLst>
                                </p:cTn>
                              </p:par>
                              <p:par>
                                <p:cTn id="654" presetID="23" presetClass="exit" presetSubtype="32" fill="hold" grpId="1" nodeType="withEffect">
                                  <p:stCondLst>
                                    <p:cond delay="0"/>
                                  </p:stCondLst>
                                  <p:childTnLst>
                                    <p:anim calcmode="lin" valueType="num">
                                      <p:cBhvr>
                                        <p:cTn id="655" dur="500"/>
                                        <p:tgtEl>
                                          <p:spTgt spid="3102"/>
                                        </p:tgtEl>
                                        <p:attrNameLst>
                                          <p:attrName>ppt_w</p:attrName>
                                        </p:attrNameLst>
                                      </p:cBhvr>
                                      <p:tavLst>
                                        <p:tav tm="0">
                                          <p:val>
                                            <p:strVal val="ppt_w"/>
                                          </p:val>
                                        </p:tav>
                                        <p:tav tm="100000">
                                          <p:val>
                                            <p:fltVal val="0"/>
                                          </p:val>
                                        </p:tav>
                                      </p:tavLst>
                                    </p:anim>
                                    <p:anim calcmode="lin" valueType="num">
                                      <p:cBhvr>
                                        <p:cTn id="656" dur="500"/>
                                        <p:tgtEl>
                                          <p:spTgt spid="3102"/>
                                        </p:tgtEl>
                                        <p:attrNameLst>
                                          <p:attrName>ppt_h</p:attrName>
                                        </p:attrNameLst>
                                      </p:cBhvr>
                                      <p:tavLst>
                                        <p:tav tm="0">
                                          <p:val>
                                            <p:strVal val="ppt_h"/>
                                          </p:val>
                                        </p:tav>
                                        <p:tav tm="100000">
                                          <p:val>
                                            <p:fltVal val="0"/>
                                          </p:val>
                                        </p:tav>
                                      </p:tavLst>
                                    </p:anim>
                                    <p:set>
                                      <p:cBhvr>
                                        <p:cTn id="657" dur="1" fill="hold">
                                          <p:stCondLst>
                                            <p:cond delay="499"/>
                                          </p:stCondLst>
                                        </p:cTn>
                                        <p:tgtEl>
                                          <p:spTgt spid="3102"/>
                                        </p:tgtEl>
                                        <p:attrNameLst>
                                          <p:attrName>style.visibility</p:attrName>
                                        </p:attrNameLst>
                                      </p:cBhvr>
                                      <p:to>
                                        <p:strVal val="hidden"/>
                                      </p:to>
                                    </p:set>
                                  </p:childTnLst>
                                </p:cTn>
                              </p:par>
                            </p:childTnLst>
                          </p:cTn>
                        </p:par>
                      </p:childTnLst>
                    </p:cTn>
                  </p:par>
                  <p:par>
                    <p:cTn id="658" fill="hold">
                      <p:stCondLst>
                        <p:cond delay="indefinite"/>
                      </p:stCondLst>
                      <p:childTnLst>
                        <p:par>
                          <p:cTn id="659" fill="hold">
                            <p:stCondLst>
                              <p:cond delay="0"/>
                            </p:stCondLst>
                            <p:childTnLst>
                              <p:par>
                                <p:cTn id="660" presetID="23" presetClass="entr" presetSubtype="16" fill="hold" grpId="0" nodeType="clickEffect">
                                  <p:stCondLst>
                                    <p:cond delay="250"/>
                                  </p:stCondLst>
                                  <p:childTnLst>
                                    <p:set>
                                      <p:cBhvr>
                                        <p:cTn id="661" dur="1" fill="hold">
                                          <p:stCondLst>
                                            <p:cond delay="0"/>
                                          </p:stCondLst>
                                        </p:cTn>
                                        <p:tgtEl>
                                          <p:spTgt spid="3104"/>
                                        </p:tgtEl>
                                        <p:attrNameLst>
                                          <p:attrName>style.visibility</p:attrName>
                                        </p:attrNameLst>
                                      </p:cBhvr>
                                      <p:to>
                                        <p:strVal val="visible"/>
                                      </p:to>
                                    </p:set>
                                    <p:anim calcmode="lin" valueType="num">
                                      <p:cBhvr>
                                        <p:cTn id="662" dur="500" fill="hold"/>
                                        <p:tgtEl>
                                          <p:spTgt spid="3104"/>
                                        </p:tgtEl>
                                        <p:attrNameLst>
                                          <p:attrName>ppt_w</p:attrName>
                                        </p:attrNameLst>
                                      </p:cBhvr>
                                      <p:tavLst>
                                        <p:tav tm="0">
                                          <p:val>
                                            <p:fltVal val="0"/>
                                          </p:val>
                                        </p:tav>
                                        <p:tav tm="100000">
                                          <p:val>
                                            <p:strVal val="#ppt_w"/>
                                          </p:val>
                                        </p:tav>
                                      </p:tavLst>
                                    </p:anim>
                                    <p:anim calcmode="lin" valueType="num">
                                      <p:cBhvr>
                                        <p:cTn id="663" dur="500" fill="hold"/>
                                        <p:tgtEl>
                                          <p:spTgt spid="3104"/>
                                        </p:tgtEl>
                                        <p:attrNameLst>
                                          <p:attrName>ppt_h</p:attrName>
                                        </p:attrNameLst>
                                      </p:cBhvr>
                                      <p:tavLst>
                                        <p:tav tm="0">
                                          <p:val>
                                            <p:fltVal val="0"/>
                                          </p:val>
                                        </p:tav>
                                        <p:tav tm="100000">
                                          <p:val>
                                            <p:strVal val="#ppt_h"/>
                                          </p:val>
                                        </p:tav>
                                      </p:tavLst>
                                    </p:anim>
                                  </p:childTnLst>
                                </p:cTn>
                              </p:par>
                              <p:par>
                                <p:cTn id="664" presetID="23" presetClass="exit" presetSubtype="32" fill="hold" grpId="1" nodeType="withEffect">
                                  <p:stCondLst>
                                    <p:cond delay="0"/>
                                  </p:stCondLst>
                                  <p:childTnLst>
                                    <p:anim calcmode="lin" valueType="num">
                                      <p:cBhvr>
                                        <p:cTn id="665" dur="500"/>
                                        <p:tgtEl>
                                          <p:spTgt spid="3103"/>
                                        </p:tgtEl>
                                        <p:attrNameLst>
                                          <p:attrName>ppt_w</p:attrName>
                                        </p:attrNameLst>
                                      </p:cBhvr>
                                      <p:tavLst>
                                        <p:tav tm="0">
                                          <p:val>
                                            <p:strVal val="ppt_w"/>
                                          </p:val>
                                        </p:tav>
                                        <p:tav tm="100000">
                                          <p:val>
                                            <p:fltVal val="0"/>
                                          </p:val>
                                        </p:tav>
                                      </p:tavLst>
                                    </p:anim>
                                    <p:anim calcmode="lin" valueType="num">
                                      <p:cBhvr>
                                        <p:cTn id="666" dur="500"/>
                                        <p:tgtEl>
                                          <p:spTgt spid="3103"/>
                                        </p:tgtEl>
                                        <p:attrNameLst>
                                          <p:attrName>ppt_h</p:attrName>
                                        </p:attrNameLst>
                                      </p:cBhvr>
                                      <p:tavLst>
                                        <p:tav tm="0">
                                          <p:val>
                                            <p:strVal val="ppt_h"/>
                                          </p:val>
                                        </p:tav>
                                        <p:tav tm="100000">
                                          <p:val>
                                            <p:fltVal val="0"/>
                                          </p:val>
                                        </p:tav>
                                      </p:tavLst>
                                    </p:anim>
                                    <p:set>
                                      <p:cBhvr>
                                        <p:cTn id="667" dur="1" fill="hold">
                                          <p:stCondLst>
                                            <p:cond delay="499"/>
                                          </p:stCondLst>
                                        </p:cTn>
                                        <p:tgtEl>
                                          <p:spTgt spid="3103"/>
                                        </p:tgtEl>
                                        <p:attrNameLst>
                                          <p:attrName>style.visibility</p:attrName>
                                        </p:attrNameLst>
                                      </p:cBhvr>
                                      <p:to>
                                        <p:strVal val="hidden"/>
                                      </p:to>
                                    </p:set>
                                  </p:childTnLst>
                                </p:cTn>
                              </p:par>
                            </p:childTnLst>
                          </p:cTn>
                        </p:par>
                      </p:childTnLst>
                    </p:cTn>
                  </p:par>
                  <p:par>
                    <p:cTn id="668" fill="hold">
                      <p:stCondLst>
                        <p:cond delay="indefinite"/>
                      </p:stCondLst>
                      <p:childTnLst>
                        <p:par>
                          <p:cTn id="669" fill="hold">
                            <p:stCondLst>
                              <p:cond delay="0"/>
                            </p:stCondLst>
                            <p:childTnLst>
                              <p:par>
                                <p:cTn id="670" presetID="23" presetClass="entr" presetSubtype="16" fill="hold" grpId="0" nodeType="clickEffect">
                                  <p:stCondLst>
                                    <p:cond delay="250"/>
                                  </p:stCondLst>
                                  <p:childTnLst>
                                    <p:set>
                                      <p:cBhvr>
                                        <p:cTn id="671" dur="1" fill="hold">
                                          <p:stCondLst>
                                            <p:cond delay="0"/>
                                          </p:stCondLst>
                                        </p:cTn>
                                        <p:tgtEl>
                                          <p:spTgt spid="3105"/>
                                        </p:tgtEl>
                                        <p:attrNameLst>
                                          <p:attrName>style.visibility</p:attrName>
                                        </p:attrNameLst>
                                      </p:cBhvr>
                                      <p:to>
                                        <p:strVal val="visible"/>
                                      </p:to>
                                    </p:set>
                                    <p:anim calcmode="lin" valueType="num">
                                      <p:cBhvr>
                                        <p:cTn id="672" dur="500" fill="hold"/>
                                        <p:tgtEl>
                                          <p:spTgt spid="3105"/>
                                        </p:tgtEl>
                                        <p:attrNameLst>
                                          <p:attrName>ppt_w</p:attrName>
                                        </p:attrNameLst>
                                      </p:cBhvr>
                                      <p:tavLst>
                                        <p:tav tm="0">
                                          <p:val>
                                            <p:fltVal val="0"/>
                                          </p:val>
                                        </p:tav>
                                        <p:tav tm="100000">
                                          <p:val>
                                            <p:strVal val="#ppt_w"/>
                                          </p:val>
                                        </p:tav>
                                      </p:tavLst>
                                    </p:anim>
                                    <p:anim calcmode="lin" valueType="num">
                                      <p:cBhvr>
                                        <p:cTn id="673" dur="500" fill="hold"/>
                                        <p:tgtEl>
                                          <p:spTgt spid="3105"/>
                                        </p:tgtEl>
                                        <p:attrNameLst>
                                          <p:attrName>ppt_h</p:attrName>
                                        </p:attrNameLst>
                                      </p:cBhvr>
                                      <p:tavLst>
                                        <p:tav tm="0">
                                          <p:val>
                                            <p:fltVal val="0"/>
                                          </p:val>
                                        </p:tav>
                                        <p:tav tm="100000">
                                          <p:val>
                                            <p:strVal val="#ppt_h"/>
                                          </p:val>
                                        </p:tav>
                                      </p:tavLst>
                                    </p:anim>
                                  </p:childTnLst>
                                </p:cTn>
                              </p:par>
                              <p:par>
                                <p:cTn id="674" presetID="23" presetClass="exit" presetSubtype="32" fill="hold" grpId="1" nodeType="withEffect">
                                  <p:stCondLst>
                                    <p:cond delay="0"/>
                                  </p:stCondLst>
                                  <p:childTnLst>
                                    <p:anim calcmode="lin" valueType="num">
                                      <p:cBhvr>
                                        <p:cTn id="675" dur="500"/>
                                        <p:tgtEl>
                                          <p:spTgt spid="3104"/>
                                        </p:tgtEl>
                                        <p:attrNameLst>
                                          <p:attrName>ppt_w</p:attrName>
                                        </p:attrNameLst>
                                      </p:cBhvr>
                                      <p:tavLst>
                                        <p:tav tm="0">
                                          <p:val>
                                            <p:strVal val="ppt_w"/>
                                          </p:val>
                                        </p:tav>
                                        <p:tav tm="100000">
                                          <p:val>
                                            <p:fltVal val="0"/>
                                          </p:val>
                                        </p:tav>
                                      </p:tavLst>
                                    </p:anim>
                                    <p:anim calcmode="lin" valueType="num">
                                      <p:cBhvr>
                                        <p:cTn id="676" dur="500"/>
                                        <p:tgtEl>
                                          <p:spTgt spid="3104"/>
                                        </p:tgtEl>
                                        <p:attrNameLst>
                                          <p:attrName>ppt_h</p:attrName>
                                        </p:attrNameLst>
                                      </p:cBhvr>
                                      <p:tavLst>
                                        <p:tav tm="0">
                                          <p:val>
                                            <p:strVal val="ppt_h"/>
                                          </p:val>
                                        </p:tav>
                                        <p:tav tm="100000">
                                          <p:val>
                                            <p:fltVal val="0"/>
                                          </p:val>
                                        </p:tav>
                                      </p:tavLst>
                                    </p:anim>
                                    <p:set>
                                      <p:cBhvr>
                                        <p:cTn id="677" dur="1" fill="hold">
                                          <p:stCondLst>
                                            <p:cond delay="499"/>
                                          </p:stCondLst>
                                        </p:cTn>
                                        <p:tgtEl>
                                          <p:spTgt spid="3104"/>
                                        </p:tgtEl>
                                        <p:attrNameLst>
                                          <p:attrName>style.visibility</p:attrName>
                                        </p:attrNameLst>
                                      </p:cBhvr>
                                      <p:to>
                                        <p:strVal val="hidden"/>
                                      </p:to>
                                    </p:set>
                                  </p:childTnLst>
                                </p:cTn>
                              </p:par>
                            </p:childTnLst>
                          </p:cTn>
                        </p:par>
                      </p:childTnLst>
                    </p:cTn>
                  </p:par>
                  <p:par>
                    <p:cTn id="678" fill="hold">
                      <p:stCondLst>
                        <p:cond delay="indefinite"/>
                      </p:stCondLst>
                      <p:childTnLst>
                        <p:par>
                          <p:cTn id="679" fill="hold">
                            <p:stCondLst>
                              <p:cond delay="0"/>
                            </p:stCondLst>
                            <p:childTnLst>
                              <p:par>
                                <p:cTn id="680" presetID="23" presetClass="entr" presetSubtype="16" fill="hold" grpId="0" nodeType="clickEffect">
                                  <p:stCondLst>
                                    <p:cond delay="250"/>
                                  </p:stCondLst>
                                  <p:childTnLst>
                                    <p:set>
                                      <p:cBhvr>
                                        <p:cTn id="681" dur="1" fill="hold">
                                          <p:stCondLst>
                                            <p:cond delay="0"/>
                                          </p:stCondLst>
                                        </p:cTn>
                                        <p:tgtEl>
                                          <p:spTgt spid="3106"/>
                                        </p:tgtEl>
                                        <p:attrNameLst>
                                          <p:attrName>style.visibility</p:attrName>
                                        </p:attrNameLst>
                                      </p:cBhvr>
                                      <p:to>
                                        <p:strVal val="visible"/>
                                      </p:to>
                                    </p:set>
                                    <p:anim calcmode="lin" valueType="num">
                                      <p:cBhvr>
                                        <p:cTn id="682" dur="500" fill="hold"/>
                                        <p:tgtEl>
                                          <p:spTgt spid="3106"/>
                                        </p:tgtEl>
                                        <p:attrNameLst>
                                          <p:attrName>ppt_w</p:attrName>
                                        </p:attrNameLst>
                                      </p:cBhvr>
                                      <p:tavLst>
                                        <p:tav tm="0">
                                          <p:val>
                                            <p:fltVal val="0"/>
                                          </p:val>
                                        </p:tav>
                                        <p:tav tm="100000">
                                          <p:val>
                                            <p:strVal val="#ppt_w"/>
                                          </p:val>
                                        </p:tav>
                                      </p:tavLst>
                                    </p:anim>
                                    <p:anim calcmode="lin" valueType="num">
                                      <p:cBhvr>
                                        <p:cTn id="683" dur="500" fill="hold"/>
                                        <p:tgtEl>
                                          <p:spTgt spid="3106"/>
                                        </p:tgtEl>
                                        <p:attrNameLst>
                                          <p:attrName>ppt_h</p:attrName>
                                        </p:attrNameLst>
                                      </p:cBhvr>
                                      <p:tavLst>
                                        <p:tav tm="0">
                                          <p:val>
                                            <p:fltVal val="0"/>
                                          </p:val>
                                        </p:tav>
                                        <p:tav tm="100000">
                                          <p:val>
                                            <p:strVal val="#ppt_h"/>
                                          </p:val>
                                        </p:tav>
                                      </p:tavLst>
                                    </p:anim>
                                  </p:childTnLst>
                                </p:cTn>
                              </p:par>
                              <p:par>
                                <p:cTn id="684" presetID="23" presetClass="exit" presetSubtype="32" fill="hold" grpId="1" nodeType="withEffect">
                                  <p:stCondLst>
                                    <p:cond delay="0"/>
                                  </p:stCondLst>
                                  <p:childTnLst>
                                    <p:anim calcmode="lin" valueType="num">
                                      <p:cBhvr>
                                        <p:cTn id="685" dur="500"/>
                                        <p:tgtEl>
                                          <p:spTgt spid="3105"/>
                                        </p:tgtEl>
                                        <p:attrNameLst>
                                          <p:attrName>ppt_w</p:attrName>
                                        </p:attrNameLst>
                                      </p:cBhvr>
                                      <p:tavLst>
                                        <p:tav tm="0">
                                          <p:val>
                                            <p:strVal val="ppt_w"/>
                                          </p:val>
                                        </p:tav>
                                        <p:tav tm="100000">
                                          <p:val>
                                            <p:fltVal val="0"/>
                                          </p:val>
                                        </p:tav>
                                      </p:tavLst>
                                    </p:anim>
                                    <p:anim calcmode="lin" valueType="num">
                                      <p:cBhvr>
                                        <p:cTn id="686" dur="500"/>
                                        <p:tgtEl>
                                          <p:spTgt spid="3105"/>
                                        </p:tgtEl>
                                        <p:attrNameLst>
                                          <p:attrName>ppt_h</p:attrName>
                                        </p:attrNameLst>
                                      </p:cBhvr>
                                      <p:tavLst>
                                        <p:tav tm="0">
                                          <p:val>
                                            <p:strVal val="ppt_h"/>
                                          </p:val>
                                        </p:tav>
                                        <p:tav tm="100000">
                                          <p:val>
                                            <p:fltVal val="0"/>
                                          </p:val>
                                        </p:tav>
                                      </p:tavLst>
                                    </p:anim>
                                    <p:set>
                                      <p:cBhvr>
                                        <p:cTn id="687" dur="1" fill="hold">
                                          <p:stCondLst>
                                            <p:cond delay="499"/>
                                          </p:stCondLst>
                                        </p:cTn>
                                        <p:tgtEl>
                                          <p:spTgt spid="3105"/>
                                        </p:tgtEl>
                                        <p:attrNameLst>
                                          <p:attrName>style.visibility</p:attrName>
                                        </p:attrNameLst>
                                      </p:cBhvr>
                                      <p:to>
                                        <p:strVal val="hidden"/>
                                      </p:to>
                                    </p:set>
                                  </p:childTnLst>
                                </p:cTn>
                              </p:par>
                            </p:childTnLst>
                          </p:cTn>
                        </p:par>
                      </p:childTnLst>
                    </p:cTn>
                  </p:par>
                  <p:par>
                    <p:cTn id="688" fill="hold">
                      <p:stCondLst>
                        <p:cond delay="indefinite"/>
                      </p:stCondLst>
                      <p:childTnLst>
                        <p:par>
                          <p:cTn id="689" fill="hold">
                            <p:stCondLst>
                              <p:cond delay="0"/>
                            </p:stCondLst>
                            <p:childTnLst>
                              <p:par>
                                <p:cTn id="690" presetID="23" presetClass="entr" presetSubtype="16" fill="hold" grpId="0" nodeType="clickEffect">
                                  <p:stCondLst>
                                    <p:cond delay="250"/>
                                  </p:stCondLst>
                                  <p:childTnLst>
                                    <p:set>
                                      <p:cBhvr>
                                        <p:cTn id="691" dur="1" fill="hold">
                                          <p:stCondLst>
                                            <p:cond delay="0"/>
                                          </p:stCondLst>
                                        </p:cTn>
                                        <p:tgtEl>
                                          <p:spTgt spid="3107"/>
                                        </p:tgtEl>
                                        <p:attrNameLst>
                                          <p:attrName>style.visibility</p:attrName>
                                        </p:attrNameLst>
                                      </p:cBhvr>
                                      <p:to>
                                        <p:strVal val="visible"/>
                                      </p:to>
                                    </p:set>
                                    <p:anim calcmode="lin" valueType="num">
                                      <p:cBhvr>
                                        <p:cTn id="692" dur="500" fill="hold"/>
                                        <p:tgtEl>
                                          <p:spTgt spid="3107"/>
                                        </p:tgtEl>
                                        <p:attrNameLst>
                                          <p:attrName>ppt_w</p:attrName>
                                        </p:attrNameLst>
                                      </p:cBhvr>
                                      <p:tavLst>
                                        <p:tav tm="0">
                                          <p:val>
                                            <p:fltVal val="0"/>
                                          </p:val>
                                        </p:tav>
                                        <p:tav tm="100000">
                                          <p:val>
                                            <p:strVal val="#ppt_w"/>
                                          </p:val>
                                        </p:tav>
                                      </p:tavLst>
                                    </p:anim>
                                    <p:anim calcmode="lin" valueType="num">
                                      <p:cBhvr>
                                        <p:cTn id="693" dur="500" fill="hold"/>
                                        <p:tgtEl>
                                          <p:spTgt spid="3107"/>
                                        </p:tgtEl>
                                        <p:attrNameLst>
                                          <p:attrName>ppt_h</p:attrName>
                                        </p:attrNameLst>
                                      </p:cBhvr>
                                      <p:tavLst>
                                        <p:tav tm="0">
                                          <p:val>
                                            <p:fltVal val="0"/>
                                          </p:val>
                                        </p:tav>
                                        <p:tav tm="100000">
                                          <p:val>
                                            <p:strVal val="#ppt_h"/>
                                          </p:val>
                                        </p:tav>
                                      </p:tavLst>
                                    </p:anim>
                                  </p:childTnLst>
                                </p:cTn>
                              </p:par>
                              <p:par>
                                <p:cTn id="694" presetID="23" presetClass="exit" presetSubtype="32" fill="hold" grpId="1" nodeType="withEffect">
                                  <p:stCondLst>
                                    <p:cond delay="0"/>
                                  </p:stCondLst>
                                  <p:childTnLst>
                                    <p:anim calcmode="lin" valueType="num">
                                      <p:cBhvr>
                                        <p:cTn id="695" dur="500"/>
                                        <p:tgtEl>
                                          <p:spTgt spid="3106"/>
                                        </p:tgtEl>
                                        <p:attrNameLst>
                                          <p:attrName>ppt_w</p:attrName>
                                        </p:attrNameLst>
                                      </p:cBhvr>
                                      <p:tavLst>
                                        <p:tav tm="0">
                                          <p:val>
                                            <p:strVal val="ppt_w"/>
                                          </p:val>
                                        </p:tav>
                                        <p:tav tm="100000">
                                          <p:val>
                                            <p:fltVal val="0"/>
                                          </p:val>
                                        </p:tav>
                                      </p:tavLst>
                                    </p:anim>
                                    <p:anim calcmode="lin" valueType="num">
                                      <p:cBhvr>
                                        <p:cTn id="696" dur="500"/>
                                        <p:tgtEl>
                                          <p:spTgt spid="3106"/>
                                        </p:tgtEl>
                                        <p:attrNameLst>
                                          <p:attrName>ppt_h</p:attrName>
                                        </p:attrNameLst>
                                      </p:cBhvr>
                                      <p:tavLst>
                                        <p:tav tm="0">
                                          <p:val>
                                            <p:strVal val="ppt_h"/>
                                          </p:val>
                                        </p:tav>
                                        <p:tav tm="100000">
                                          <p:val>
                                            <p:fltVal val="0"/>
                                          </p:val>
                                        </p:tav>
                                      </p:tavLst>
                                    </p:anim>
                                    <p:set>
                                      <p:cBhvr>
                                        <p:cTn id="697" dur="1" fill="hold">
                                          <p:stCondLst>
                                            <p:cond delay="499"/>
                                          </p:stCondLst>
                                        </p:cTn>
                                        <p:tgtEl>
                                          <p:spTgt spid="3106"/>
                                        </p:tgtEl>
                                        <p:attrNameLst>
                                          <p:attrName>style.visibility</p:attrName>
                                        </p:attrNameLst>
                                      </p:cBhvr>
                                      <p:to>
                                        <p:strVal val="hidden"/>
                                      </p:to>
                                    </p:set>
                                  </p:childTnLst>
                                </p:cTn>
                              </p:par>
                              <p:par>
                                <p:cTn id="698" presetID="16" presetClass="exit" presetSubtype="21" fill="hold" grpId="1" nodeType="withEffect">
                                  <p:stCondLst>
                                    <p:cond delay="0"/>
                                  </p:stCondLst>
                                  <p:childTnLst>
                                    <p:animEffect transition="out" filter="barn(inVertical)">
                                      <p:cBhvr>
                                        <p:cTn id="699" dur="500"/>
                                        <p:tgtEl>
                                          <p:spTgt spid="3094"/>
                                        </p:tgtEl>
                                      </p:cBhvr>
                                    </p:animEffect>
                                    <p:set>
                                      <p:cBhvr>
                                        <p:cTn id="700" dur="1" fill="hold">
                                          <p:stCondLst>
                                            <p:cond delay="499"/>
                                          </p:stCondLst>
                                        </p:cTn>
                                        <p:tgtEl>
                                          <p:spTgt spid="3094"/>
                                        </p:tgtEl>
                                        <p:attrNameLst>
                                          <p:attrName>style.visibility</p:attrName>
                                        </p:attrNameLst>
                                      </p:cBhvr>
                                      <p:to>
                                        <p:strVal val="hidden"/>
                                      </p:to>
                                    </p:set>
                                  </p:childTnLst>
                                </p:cTn>
                              </p:par>
                              <p:par>
                                <p:cTn id="701" presetID="16" presetClass="exit" presetSubtype="21" fill="hold" grpId="2" nodeType="withEffect">
                                  <p:stCondLst>
                                    <p:cond delay="0"/>
                                  </p:stCondLst>
                                  <p:childTnLst>
                                    <p:animEffect transition="out" filter="barn(inVertical)">
                                      <p:cBhvr>
                                        <p:cTn id="702" dur="500"/>
                                        <p:tgtEl>
                                          <p:spTgt spid="3079"/>
                                        </p:tgtEl>
                                      </p:cBhvr>
                                    </p:animEffect>
                                    <p:set>
                                      <p:cBhvr>
                                        <p:cTn id="703" dur="1" fill="hold">
                                          <p:stCondLst>
                                            <p:cond delay="499"/>
                                          </p:stCondLst>
                                        </p:cTn>
                                        <p:tgtEl>
                                          <p:spTgt spid="3079"/>
                                        </p:tgtEl>
                                        <p:attrNameLst>
                                          <p:attrName>style.visibility</p:attrName>
                                        </p:attrNameLst>
                                      </p:cBhvr>
                                      <p:to>
                                        <p:strVal val="hidden"/>
                                      </p:to>
                                    </p:set>
                                  </p:childTnLst>
                                </p:cTn>
                              </p:par>
                              <p:par>
                                <p:cTn id="704" presetID="2" presetClass="entr" presetSubtype="1" fill="hold" grpId="0" nodeType="withEffect">
                                  <p:stCondLst>
                                    <p:cond delay="500"/>
                                  </p:stCondLst>
                                  <p:childTnLst>
                                    <p:set>
                                      <p:cBhvr>
                                        <p:cTn id="705" dur="1" fill="hold">
                                          <p:stCondLst>
                                            <p:cond delay="0"/>
                                          </p:stCondLst>
                                        </p:cTn>
                                        <p:tgtEl>
                                          <p:spTgt spid="3177"/>
                                        </p:tgtEl>
                                        <p:attrNameLst>
                                          <p:attrName>style.visibility</p:attrName>
                                        </p:attrNameLst>
                                      </p:cBhvr>
                                      <p:to>
                                        <p:strVal val="visible"/>
                                      </p:to>
                                    </p:set>
                                    <p:anim calcmode="lin" valueType="num">
                                      <p:cBhvr additive="base">
                                        <p:cTn id="706" dur="500" fill="hold"/>
                                        <p:tgtEl>
                                          <p:spTgt spid="3177"/>
                                        </p:tgtEl>
                                        <p:attrNameLst>
                                          <p:attrName>ppt_x</p:attrName>
                                        </p:attrNameLst>
                                      </p:cBhvr>
                                      <p:tavLst>
                                        <p:tav tm="0">
                                          <p:val>
                                            <p:strVal val="#ppt_x"/>
                                          </p:val>
                                        </p:tav>
                                        <p:tav tm="100000">
                                          <p:val>
                                            <p:strVal val="#ppt_x"/>
                                          </p:val>
                                        </p:tav>
                                      </p:tavLst>
                                    </p:anim>
                                    <p:anim calcmode="lin" valueType="num">
                                      <p:cBhvr additive="base">
                                        <p:cTn id="707" dur="500" fill="hold"/>
                                        <p:tgtEl>
                                          <p:spTgt spid="3177"/>
                                        </p:tgtEl>
                                        <p:attrNameLst>
                                          <p:attrName>ppt_y</p:attrName>
                                        </p:attrNameLst>
                                      </p:cBhvr>
                                      <p:tavLst>
                                        <p:tav tm="0">
                                          <p:val>
                                            <p:strVal val="0-#ppt_h/2"/>
                                          </p:val>
                                        </p:tav>
                                        <p:tav tm="100000">
                                          <p:val>
                                            <p:strVal val="#ppt_y"/>
                                          </p:val>
                                        </p:tav>
                                      </p:tavLst>
                                    </p:anim>
                                  </p:childTnLst>
                                </p:cTn>
                              </p:par>
                              <p:par>
                                <p:cTn id="708" presetID="2" presetClass="entr" presetSubtype="2" fill="hold" grpId="0" nodeType="withEffect">
                                  <p:stCondLst>
                                    <p:cond delay="500"/>
                                  </p:stCondLst>
                                  <p:childTnLst>
                                    <p:set>
                                      <p:cBhvr>
                                        <p:cTn id="709" dur="1" fill="hold">
                                          <p:stCondLst>
                                            <p:cond delay="0"/>
                                          </p:stCondLst>
                                        </p:cTn>
                                        <p:tgtEl>
                                          <p:spTgt spid="3178"/>
                                        </p:tgtEl>
                                        <p:attrNameLst>
                                          <p:attrName>style.visibility</p:attrName>
                                        </p:attrNameLst>
                                      </p:cBhvr>
                                      <p:to>
                                        <p:strVal val="visible"/>
                                      </p:to>
                                    </p:set>
                                    <p:anim calcmode="lin" valueType="num">
                                      <p:cBhvr additive="base">
                                        <p:cTn id="710" dur="500" fill="hold"/>
                                        <p:tgtEl>
                                          <p:spTgt spid="3178"/>
                                        </p:tgtEl>
                                        <p:attrNameLst>
                                          <p:attrName>ppt_x</p:attrName>
                                        </p:attrNameLst>
                                      </p:cBhvr>
                                      <p:tavLst>
                                        <p:tav tm="0">
                                          <p:val>
                                            <p:strVal val="1+#ppt_w/2"/>
                                          </p:val>
                                        </p:tav>
                                        <p:tav tm="100000">
                                          <p:val>
                                            <p:strVal val="#ppt_x"/>
                                          </p:val>
                                        </p:tav>
                                      </p:tavLst>
                                    </p:anim>
                                    <p:anim calcmode="lin" valueType="num">
                                      <p:cBhvr additive="base">
                                        <p:cTn id="711" dur="500" fill="hold"/>
                                        <p:tgtEl>
                                          <p:spTgt spid="3178"/>
                                        </p:tgtEl>
                                        <p:attrNameLst>
                                          <p:attrName>ppt_y</p:attrName>
                                        </p:attrNameLst>
                                      </p:cBhvr>
                                      <p:tavLst>
                                        <p:tav tm="0">
                                          <p:val>
                                            <p:strVal val="#ppt_y"/>
                                          </p:val>
                                        </p:tav>
                                        <p:tav tm="100000">
                                          <p:val>
                                            <p:strVal val="#ppt_y"/>
                                          </p:val>
                                        </p:tav>
                                      </p:tavLst>
                                    </p:anim>
                                  </p:childTnLst>
                                </p:cTn>
                              </p:par>
                              <p:par>
                                <p:cTn id="712" presetID="2" presetClass="entr" presetSubtype="4" fill="hold" grpId="0" nodeType="withEffect">
                                  <p:stCondLst>
                                    <p:cond delay="500"/>
                                  </p:stCondLst>
                                  <p:childTnLst>
                                    <p:set>
                                      <p:cBhvr>
                                        <p:cTn id="713" dur="1" fill="hold">
                                          <p:stCondLst>
                                            <p:cond delay="0"/>
                                          </p:stCondLst>
                                        </p:cTn>
                                        <p:tgtEl>
                                          <p:spTgt spid="3179"/>
                                        </p:tgtEl>
                                        <p:attrNameLst>
                                          <p:attrName>style.visibility</p:attrName>
                                        </p:attrNameLst>
                                      </p:cBhvr>
                                      <p:to>
                                        <p:strVal val="visible"/>
                                      </p:to>
                                    </p:set>
                                    <p:anim calcmode="lin" valueType="num">
                                      <p:cBhvr additive="base">
                                        <p:cTn id="714" dur="500" fill="hold"/>
                                        <p:tgtEl>
                                          <p:spTgt spid="3179"/>
                                        </p:tgtEl>
                                        <p:attrNameLst>
                                          <p:attrName>ppt_x</p:attrName>
                                        </p:attrNameLst>
                                      </p:cBhvr>
                                      <p:tavLst>
                                        <p:tav tm="0">
                                          <p:val>
                                            <p:strVal val="#ppt_x"/>
                                          </p:val>
                                        </p:tav>
                                        <p:tav tm="100000">
                                          <p:val>
                                            <p:strVal val="#ppt_x"/>
                                          </p:val>
                                        </p:tav>
                                      </p:tavLst>
                                    </p:anim>
                                    <p:anim calcmode="lin" valueType="num">
                                      <p:cBhvr additive="base">
                                        <p:cTn id="715" dur="500" fill="hold"/>
                                        <p:tgtEl>
                                          <p:spTgt spid="3179"/>
                                        </p:tgtEl>
                                        <p:attrNameLst>
                                          <p:attrName>ppt_y</p:attrName>
                                        </p:attrNameLst>
                                      </p:cBhvr>
                                      <p:tavLst>
                                        <p:tav tm="0">
                                          <p:val>
                                            <p:strVal val="1+#ppt_h/2"/>
                                          </p:val>
                                        </p:tav>
                                        <p:tav tm="100000">
                                          <p:val>
                                            <p:strVal val="#ppt_y"/>
                                          </p:val>
                                        </p:tav>
                                      </p:tavLst>
                                    </p:anim>
                                  </p:childTnLst>
                                </p:cTn>
                              </p:par>
                              <p:par>
                                <p:cTn id="716" presetID="2" presetClass="entr" presetSubtype="8" fill="hold" grpId="0" nodeType="withEffect">
                                  <p:stCondLst>
                                    <p:cond delay="500"/>
                                  </p:stCondLst>
                                  <p:childTnLst>
                                    <p:set>
                                      <p:cBhvr>
                                        <p:cTn id="717" dur="1" fill="hold">
                                          <p:stCondLst>
                                            <p:cond delay="0"/>
                                          </p:stCondLst>
                                        </p:cTn>
                                        <p:tgtEl>
                                          <p:spTgt spid="3180"/>
                                        </p:tgtEl>
                                        <p:attrNameLst>
                                          <p:attrName>style.visibility</p:attrName>
                                        </p:attrNameLst>
                                      </p:cBhvr>
                                      <p:to>
                                        <p:strVal val="visible"/>
                                      </p:to>
                                    </p:set>
                                    <p:anim calcmode="lin" valueType="num">
                                      <p:cBhvr additive="base">
                                        <p:cTn id="718" dur="500" fill="hold"/>
                                        <p:tgtEl>
                                          <p:spTgt spid="3180"/>
                                        </p:tgtEl>
                                        <p:attrNameLst>
                                          <p:attrName>ppt_x</p:attrName>
                                        </p:attrNameLst>
                                      </p:cBhvr>
                                      <p:tavLst>
                                        <p:tav tm="0">
                                          <p:val>
                                            <p:strVal val="0-#ppt_w/2"/>
                                          </p:val>
                                        </p:tav>
                                        <p:tav tm="100000">
                                          <p:val>
                                            <p:strVal val="#ppt_x"/>
                                          </p:val>
                                        </p:tav>
                                      </p:tavLst>
                                    </p:anim>
                                    <p:anim calcmode="lin" valueType="num">
                                      <p:cBhvr additive="base">
                                        <p:cTn id="719" dur="500" fill="hold"/>
                                        <p:tgtEl>
                                          <p:spTgt spid="3180"/>
                                        </p:tgtEl>
                                        <p:attrNameLst>
                                          <p:attrName>ppt_y</p:attrName>
                                        </p:attrNameLst>
                                      </p:cBhvr>
                                      <p:tavLst>
                                        <p:tav tm="0">
                                          <p:val>
                                            <p:strVal val="#ppt_y"/>
                                          </p:val>
                                        </p:tav>
                                        <p:tav tm="100000">
                                          <p:val>
                                            <p:strVal val="#ppt_y"/>
                                          </p:val>
                                        </p:tav>
                                      </p:tavLst>
                                    </p:anim>
                                  </p:childTnLst>
                                </p:cTn>
                              </p:par>
                            </p:childTnLst>
                          </p:cTn>
                        </p:par>
                      </p:childTnLst>
                    </p:cTn>
                  </p:par>
                  <p:par>
                    <p:cTn id="720" fill="hold">
                      <p:stCondLst>
                        <p:cond delay="indefinite"/>
                      </p:stCondLst>
                      <p:childTnLst>
                        <p:par>
                          <p:cTn id="721" fill="hold">
                            <p:stCondLst>
                              <p:cond delay="0"/>
                            </p:stCondLst>
                            <p:childTnLst>
                              <p:par>
                                <p:cTn id="722" presetID="50" presetClass="exit" presetSubtype="0" accel="100000" fill="hold" grpId="2" nodeType="clickEffect">
                                  <p:stCondLst>
                                    <p:cond delay="0"/>
                                  </p:stCondLst>
                                  <p:iterate type="lt">
                                    <p:tmPct val="0"/>
                                  </p:iterate>
                                  <p:childTnLst>
                                    <p:anim calcmode="lin" valueType="num">
                                      <p:cBhvr>
                                        <p:cTn id="723" dur="1000"/>
                                        <p:tgtEl>
                                          <p:spTgt spid="3095"/>
                                        </p:tgtEl>
                                        <p:attrNameLst>
                                          <p:attrName>ppt_w</p:attrName>
                                        </p:attrNameLst>
                                      </p:cBhvr>
                                      <p:tavLst>
                                        <p:tav tm="0">
                                          <p:val>
                                            <p:strVal val="ppt_w"/>
                                          </p:val>
                                        </p:tav>
                                        <p:tav tm="100000">
                                          <p:val>
                                            <p:strVal val="ppt_w+.3"/>
                                          </p:val>
                                        </p:tav>
                                      </p:tavLst>
                                    </p:anim>
                                    <p:anim calcmode="lin" valueType="num">
                                      <p:cBhvr>
                                        <p:cTn id="724" dur="1000"/>
                                        <p:tgtEl>
                                          <p:spTgt spid="3095"/>
                                        </p:tgtEl>
                                        <p:attrNameLst>
                                          <p:attrName>ppt_h</p:attrName>
                                        </p:attrNameLst>
                                      </p:cBhvr>
                                      <p:tavLst>
                                        <p:tav tm="0">
                                          <p:val>
                                            <p:strVal val="ppt_h"/>
                                          </p:val>
                                        </p:tav>
                                        <p:tav tm="100000">
                                          <p:val>
                                            <p:strVal val="ppt_h"/>
                                          </p:val>
                                        </p:tav>
                                      </p:tavLst>
                                    </p:anim>
                                    <p:animEffect transition="out" filter="fade">
                                      <p:cBhvr>
                                        <p:cTn id="725" dur="1000"/>
                                        <p:tgtEl>
                                          <p:spTgt spid="3095"/>
                                        </p:tgtEl>
                                      </p:cBhvr>
                                    </p:animEffect>
                                    <p:set>
                                      <p:cBhvr>
                                        <p:cTn id="726" dur="1" fill="hold">
                                          <p:stCondLst>
                                            <p:cond delay="999"/>
                                          </p:stCondLst>
                                        </p:cTn>
                                        <p:tgtEl>
                                          <p:spTgt spid="3095"/>
                                        </p:tgtEl>
                                        <p:attrNameLst>
                                          <p:attrName>style.visibility</p:attrName>
                                        </p:attrNameLst>
                                      </p:cBhvr>
                                      <p:to>
                                        <p:strVal val="hidden"/>
                                      </p:to>
                                    </p:set>
                                  </p:childTnLst>
                                </p:cTn>
                              </p:par>
                              <p:par>
                                <p:cTn id="727" presetID="50" presetClass="exit" presetSubtype="0" accel="100000" fill="hold" grpId="1" nodeType="withEffect">
                                  <p:stCondLst>
                                    <p:cond delay="0"/>
                                  </p:stCondLst>
                                  <p:childTnLst>
                                    <p:anim calcmode="lin" valueType="num">
                                      <p:cBhvr>
                                        <p:cTn id="728" dur="1000"/>
                                        <p:tgtEl>
                                          <p:spTgt spid="3107"/>
                                        </p:tgtEl>
                                        <p:attrNameLst>
                                          <p:attrName>ppt_w</p:attrName>
                                        </p:attrNameLst>
                                      </p:cBhvr>
                                      <p:tavLst>
                                        <p:tav tm="0">
                                          <p:val>
                                            <p:strVal val="ppt_w"/>
                                          </p:val>
                                        </p:tav>
                                        <p:tav tm="100000">
                                          <p:val>
                                            <p:strVal val="ppt_w+.3"/>
                                          </p:val>
                                        </p:tav>
                                      </p:tavLst>
                                    </p:anim>
                                    <p:anim calcmode="lin" valueType="num">
                                      <p:cBhvr>
                                        <p:cTn id="729" dur="1000"/>
                                        <p:tgtEl>
                                          <p:spTgt spid="3107"/>
                                        </p:tgtEl>
                                        <p:attrNameLst>
                                          <p:attrName>ppt_h</p:attrName>
                                        </p:attrNameLst>
                                      </p:cBhvr>
                                      <p:tavLst>
                                        <p:tav tm="0">
                                          <p:val>
                                            <p:strVal val="ppt_h"/>
                                          </p:val>
                                        </p:tav>
                                        <p:tav tm="100000">
                                          <p:val>
                                            <p:strVal val="ppt_h"/>
                                          </p:val>
                                        </p:tav>
                                      </p:tavLst>
                                    </p:anim>
                                    <p:animEffect transition="out" filter="fade">
                                      <p:cBhvr>
                                        <p:cTn id="730" dur="1000"/>
                                        <p:tgtEl>
                                          <p:spTgt spid="3107"/>
                                        </p:tgtEl>
                                      </p:cBhvr>
                                    </p:animEffect>
                                    <p:set>
                                      <p:cBhvr>
                                        <p:cTn id="731" dur="1" fill="hold">
                                          <p:stCondLst>
                                            <p:cond delay="999"/>
                                          </p:stCondLst>
                                        </p:cTn>
                                        <p:tgtEl>
                                          <p:spTgt spid="3107"/>
                                        </p:tgtEl>
                                        <p:attrNameLst>
                                          <p:attrName>style.visibility</p:attrName>
                                        </p:attrNameLst>
                                      </p:cBhvr>
                                      <p:to>
                                        <p:strVal val="hidden"/>
                                      </p:to>
                                    </p:set>
                                  </p:childTnLst>
                                </p:cTn>
                              </p:par>
                              <p:par>
                                <p:cTn id="732" presetID="50" presetClass="exit" presetSubtype="0" accel="100000" fill="hold" grpId="1" nodeType="withEffect">
                                  <p:stCondLst>
                                    <p:cond delay="0"/>
                                  </p:stCondLst>
                                  <p:childTnLst>
                                    <p:anim calcmode="lin" valueType="num">
                                      <p:cBhvr>
                                        <p:cTn id="733" dur="1000"/>
                                        <p:tgtEl>
                                          <p:spTgt spid="3092"/>
                                        </p:tgtEl>
                                        <p:attrNameLst>
                                          <p:attrName>ppt_w</p:attrName>
                                        </p:attrNameLst>
                                      </p:cBhvr>
                                      <p:tavLst>
                                        <p:tav tm="0">
                                          <p:val>
                                            <p:strVal val="ppt_w"/>
                                          </p:val>
                                        </p:tav>
                                        <p:tav tm="100000">
                                          <p:val>
                                            <p:strVal val="ppt_w+.3"/>
                                          </p:val>
                                        </p:tav>
                                      </p:tavLst>
                                    </p:anim>
                                    <p:anim calcmode="lin" valueType="num">
                                      <p:cBhvr>
                                        <p:cTn id="734" dur="1000"/>
                                        <p:tgtEl>
                                          <p:spTgt spid="3092"/>
                                        </p:tgtEl>
                                        <p:attrNameLst>
                                          <p:attrName>ppt_h</p:attrName>
                                        </p:attrNameLst>
                                      </p:cBhvr>
                                      <p:tavLst>
                                        <p:tav tm="0">
                                          <p:val>
                                            <p:strVal val="ppt_h"/>
                                          </p:val>
                                        </p:tav>
                                        <p:tav tm="100000">
                                          <p:val>
                                            <p:strVal val="ppt_h"/>
                                          </p:val>
                                        </p:tav>
                                      </p:tavLst>
                                    </p:anim>
                                    <p:animEffect transition="out" filter="fade">
                                      <p:cBhvr>
                                        <p:cTn id="735" dur="1000"/>
                                        <p:tgtEl>
                                          <p:spTgt spid="3092"/>
                                        </p:tgtEl>
                                      </p:cBhvr>
                                    </p:animEffect>
                                    <p:set>
                                      <p:cBhvr>
                                        <p:cTn id="736" dur="1" fill="hold">
                                          <p:stCondLst>
                                            <p:cond delay="999"/>
                                          </p:stCondLst>
                                        </p:cTn>
                                        <p:tgtEl>
                                          <p:spTgt spid="3092"/>
                                        </p:tgtEl>
                                        <p:attrNameLst>
                                          <p:attrName>style.visibility</p:attrName>
                                        </p:attrNameLst>
                                      </p:cBhvr>
                                      <p:to>
                                        <p:strVal val="hidden"/>
                                      </p:to>
                                    </p:set>
                                  </p:childTnLst>
                                </p:cTn>
                              </p:par>
                              <p:par>
                                <p:cTn id="737" presetID="12" presetClass="exit" presetSubtype="4" fill="hold" grpId="1" nodeType="withEffect">
                                  <p:stCondLst>
                                    <p:cond delay="0"/>
                                  </p:stCondLst>
                                  <p:childTnLst>
                                    <p:anim calcmode="lin" valueType="num">
                                      <p:cBhvr additive="base">
                                        <p:cTn id="738" dur="500"/>
                                        <p:tgtEl>
                                          <p:spTgt spid="3177"/>
                                        </p:tgtEl>
                                        <p:attrNameLst>
                                          <p:attrName>ppt_y</p:attrName>
                                        </p:attrNameLst>
                                      </p:cBhvr>
                                      <p:tavLst>
                                        <p:tav tm="0">
                                          <p:val>
                                            <p:strVal val="#ppt_y"/>
                                          </p:val>
                                        </p:tav>
                                        <p:tav tm="100000">
                                          <p:val>
                                            <p:strVal val="#ppt_y+#ppt_h*1.125000"/>
                                          </p:val>
                                        </p:tav>
                                      </p:tavLst>
                                    </p:anim>
                                    <p:animEffect transition="out" filter="wipe(down)">
                                      <p:cBhvr>
                                        <p:cTn id="739" dur="500"/>
                                        <p:tgtEl>
                                          <p:spTgt spid="3177"/>
                                        </p:tgtEl>
                                      </p:cBhvr>
                                    </p:animEffect>
                                    <p:set>
                                      <p:cBhvr>
                                        <p:cTn id="740" dur="1" fill="hold">
                                          <p:stCondLst>
                                            <p:cond delay="499"/>
                                          </p:stCondLst>
                                        </p:cTn>
                                        <p:tgtEl>
                                          <p:spTgt spid="3177"/>
                                        </p:tgtEl>
                                        <p:attrNameLst>
                                          <p:attrName>style.visibility</p:attrName>
                                        </p:attrNameLst>
                                      </p:cBhvr>
                                      <p:to>
                                        <p:strVal val="hidden"/>
                                      </p:to>
                                    </p:set>
                                  </p:childTnLst>
                                </p:cTn>
                              </p:par>
                              <p:par>
                                <p:cTn id="741" presetID="12" presetClass="exit" presetSubtype="8" fill="hold" grpId="1" nodeType="withEffect">
                                  <p:stCondLst>
                                    <p:cond delay="0"/>
                                  </p:stCondLst>
                                  <p:childTnLst>
                                    <p:anim calcmode="lin" valueType="num">
                                      <p:cBhvr additive="base">
                                        <p:cTn id="742" dur="500"/>
                                        <p:tgtEl>
                                          <p:spTgt spid="3178"/>
                                        </p:tgtEl>
                                        <p:attrNameLst>
                                          <p:attrName>ppt_x</p:attrName>
                                        </p:attrNameLst>
                                      </p:cBhvr>
                                      <p:tavLst>
                                        <p:tav tm="0">
                                          <p:val>
                                            <p:strVal val="#ppt_x"/>
                                          </p:val>
                                        </p:tav>
                                        <p:tav tm="100000">
                                          <p:val>
                                            <p:strVal val="#ppt_x-#ppt_w*1.125000"/>
                                          </p:val>
                                        </p:tav>
                                      </p:tavLst>
                                    </p:anim>
                                    <p:animEffect transition="out" filter="wipe(left)">
                                      <p:cBhvr>
                                        <p:cTn id="743" dur="500"/>
                                        <p:tgtEl>
                                          <p:spTgt spid="3178"/>
                                        </p:tgtEl>
                                      </p:cBhvr>
                                    </p:animEffect>
                                    <p:set>
                                      <p:cBhvr>
                                        <p:cTn id="744" dur="1" fill="hold">
                                          <p:stCondLst>
                                            <p:cond delay="499"/>
                                          </p:stCondLst>
                                        </p:cTn>
                                        <p:tgtEl>
                                          <p:spTgt spid="3178"/>
                                        </p:tgtEl>
                                        <p:attrNameLst>
                                          <p:attrName>style.visibility</p:attrName>
                                        </p:attrNameLst>
                                      </p:cBhvr>
                                      <p:to>
                                        <p:strVal val="hidden"/>
                                      </p:to>
                                    </p:set>
                                  </p:childTnLst>
                                </p:cTn>
                              </p:par>
                              <p:par>
                                <p:cTn id="745" presetID="12" presetClass="exit" presetSubtype="1" fill="hold" grpId="1" nodeType="withEffect">
                                  <p:stCondLst>
                                    <p:cond delay="0"/>
                                  </p:stCondLst>
                                  <p:childTnLst>
                                    <p:anim calcmode="lin" valueType="num">
                                      <p:cBhvr additive="base">
                                        <p:cTn id="746" dur="500"/>
                                        <p:tgtEl>
                                          <p:spTgt spid="3179"/>
                                        </p:tgtEl>
                                        <p:attrNameLst>
                                          <p:attrName>ppt_y</p:attrName>
                                        </p:attrNameLst>
                                      </p:cBhvr>
                                      <p:tavLst>
                                        <p:tav tm="0">
                                          <p:val>
                                            <p:strVal val="#ppt_y"/>
                                          </p:val>
                                        </p:tav>
                                        <p:tav tm="100000">
                                          <p:val>
                                            <p:strVal val="#ppt_y-#ppt_h*1.125000"/>
                                          </p:val>
                                        </p:tav>
                                      </p:tavLst>
                                    </p:anim>
                                    <p:animEffect transition="out" filter="wipe(up)">
                                      <p:cBhvr>
                                        <p:cTn id="747" dur="500"/>
                                        <p:tgtEl>
                                          <p:spTgt spid="3179"/>
                                        </p:tgtEl>
                                      </p:cBhvr>
                                    </p:animEffect>
                                    <p:set>
                                      <p:cBhvr>
                                        <p:cTn id="748" dur="1" fill="hold">
                                          <p:stCondLst>
                                            <p:cond delay="499"/>
                                          </p:stCondLst>
                                        </p:cTn>
                                        <p:tgtEl>
                                          <p:spTgt spid="3179"/>
                                        </p:tgtEl>
                                        <p:attrNameLst>
                                          <p:attrName>style.visibility</p:attrName>
                                        </p:attrNameLst>
                                      </p:cBhvr>
                                      <p:to>
                                        <p:strVal val="hidden"/>
                                      </p:to>
                                    </p:set>
                                  </p:childTnLst>
                                </p:cTn>
                              </p:par>
                              <p:par>
                                <p:cTn id="749" presetID="12" presetClass="exit" presetSubtype="2" fill="hold" grpId="1" nodeType="withEffect">
                                  <p:stCondLst>
                                    <p:cond delay="0"/>
                                  </p:stCondLst>
                                  <p:childTnLst>
                                    <p:anim calcmode="lin" valueType="num">
                                      <p:cBhvr additive="base">
                                        <p:cTn id="750" dur="500"/>
                                        <p:tgtEl>
                                          <p:spTgt spid="3180"/>
                                        </p:tgtEl>
                                        <p:attrNameLst>
                                          <p:attrName>ppt_x</p:attrName>
                                        </p:attrNameLst>
                                      </p:cBhvr>
                                      <p:tavLst>
                                        <p:tav tm="0">
                                          <p:val>
                                            <p:strVal val="#ppt_x"/>
                                          </p:val>
                                        </p:tav>
                                        <p:tav tm="100000">
                                          <p:val>
                                            <p:strVal val="#ppt_x+#ppt_w*1.125000"/>
                                          </p:val>
                                        </p:tav>
                                      </p:tavLst>
                                    </p:anim>
                                    <p:animEffect transition="out" filter="wipe(right)">
                                      <p:cBhvr>
                                        <p:cTn id="751" dur="500"/>
                                        <p:tgtEl>
                                          <p:spTgt spid="3180"/>
                                        </p:tgtEl>
                                      </p:cBhvr>
                                    </p:animEffect>
                                    <p:set>
                                      <p:cBhvr>
                                        <p:cTn id="752" dur="1" fill="hold">
                                          <p:stCondLst>
                                            <p:cond delay="499"/>
                                          </p:stCondLst>
                                        </p:cTn>
                                        <p:tgtEl>
                                          <p:spTgt spid="3180"/>
                                        </p:tgtEl>
                                        <p:attrNameLst>
                                          <p:attrName>style.visibility</p:attrName>
                                        </p:attrNameLst>
                                      </p:cBhvr>
                                      <p:to>
                                        <p:strVal val="hidden"/>
                                      </p:to>
                                    </p:set>
                                  </p:childTnLst>
                                </p:cTn>
                              </p:par>
                              <p:par>
                                <p:cTn id="753" presetID="50" presetClass="entr" presetSubtype="0" decel="100000" fill="hold" grpId="0" nodeType="withEffect">
                                  <p:stCondLst>
                                    <p:cond delay="500"/>
                                  </p:stCondLst>
                                  <p:childTnLst>
                                    <p:set>
                                      <p:cBhvr>
                                        <p:cTn id="754" dur="1" fill="hold">
                                          <p:stCondLst>
                                            <p:cond delay="0"/>
                                          </p:stCondLst>
                                        </p:cTn>
                                        <p:tgtEl>
                                          <p:spTgt spid="3119"/>
                                        </p:tgtEl>
                                        <p:attrNameLst>
                                          <p:attrName>style.visibility</p:attrName>
                                        </p:attrNameLst>
                                      </p:cBhvr>
                                      <p:to>
                                        <p:strVal val="visible"/>
                                      </p:to>
                                    </p:set>
                                    <p:anim calcmode="lin" valueType="num">
                                      <p:cBhvr>
                                        <p:cTn id="755" dur="1000" fill="hold"/>
                                        <p:tgtEl>
                                          <p:spTgt spid="3119"/>
                                        </p:tgtEl>
                                        <p:attrNameLst>
                                          <p:attrName>ppt_w</p:attrName>
                                        </p:attrNameLst>
                                      </p:cBhvr>
                                      <p:tavLst>
                                        <p:tav tm="0">
                                          <p:val>
                                            <p:strVal val="#ppt_w+.3"/>
                                          </p:val>
                                        </p:tav>
                                        <p:tav tm="100000">
                                          <p:val>
                                            <p:strVal val="#ppt_w"/>
                                          </p:val>
                                        </p:tav>
                                      </p:tavLst>
                                    </p:anim>
                                    <p:anim calcmode="lin" valueType="num">
                                      <p:cBhvr>
                                        <p:cTn id="756" dur="1000" fill="hold"/>
                                        <p:tgtEl>
                                          <p:spTgt spid="3119"/>
                                        </p:tgtEl>
                                        <p:attrNameLst>
                                          <p:attrName>ppt_h</p:attrName>
                                        </p:attrNameLst>
                                      </p:cBhvr>
                                      <p:tavLst>
                                        <p:tav tm="0">
                                          <p:val>
                                            <p:strVal val="#ppt_h"/>
                                          </p:val>
                                        </p:tav>
                                        <p:tav tm="100000">
                                          <p:val>
                                            <p:strVal val="#ppt_h"/>
                                          </p:val>
                                        </p:tav>
                                      </p:tavLst>
                                    </p:anim>
                                    <p:animEffect transition="in" filter="fade">
                                      <p:cBhvr>
                                        <p:cTn id="757" dur="1000"/>
                                        <p:tgtEl>
                                          <p:spTgt spid="3119"/>
                                        </p:tgtEl>
                                      </p:cBhvr>
                                    </p:animEffect>
                                  </p:childTnLst>
                                </p:cTn>
                              </p:par>
                            </p:childTnLst>
                          </p:cTn>
                        </p:par>
                      </p:childTnLst>
                    </p:cTn>
                  </p:par>
                  <p:par>
                    <p:cTn id="758" fill="hold">
                      <p:stCondLst>
                        <p:cond delay="indefinite"/>
                      </p:stCondLst>
                      <p:childTnLst>
                        <p:par>
                          <p:cTn id="759" fill="hold">
                            <p:stCondLst>
                              <p:cond delay="0"/>
                            </p:stCondLst>
                            <p:childTnLst>
                              <p:par>
                                <p:cTn id="760" presetID="22" presetClass="entr" presetSubtype="8" fill="hold" grpId="0" nodeType="clickEffect">
                                  <p:stCondLst>
                                    <p:cond delay="0"/>
                                  </p:stCondLst>
                                  <p:childTnLst>
                                    <p:set>
                                      <p:cBhvr>
                                        <p:cTn id="761" dur="1" fill="hold">
                                          <p:stCondLst>
                                            <p:cond delay="0"/>
                                          </p:stCondLst>
                                        </p:cTn>
                                        <p:tgtEl>
                                          <p:spTgt spid="3110"/>
                                        </p:tgtEl>
                                        <p:attrNameLst>
                                          <p:attrName>style.visibility</p:attrName>
                                        </p:attrNameLst>
                                      </p:cBhvr>
                                      <p:to>
                                        <p:strVal val="visible"/>
                                      </p:to>
                                    </p:set>
                                    <p:animEffect transition="in" filter="wipe(left)">
                                      <p:cBhvr>
                                        <p:cTn id="762" dur="500"/>
                                        <p:tgtEl>
                                          <p:spTgt spid="3110"/>
                                        </p:tgtEl>
                                      </p:cBhvr>
                                    </p:animEffect>
                                  </p:childTnLst>
                                </p:cTn>
                              </p:par>
                              <p:par>
                                <p:cTn id="763" presetID="18" presetClass="emph" presetSubtype="0" fill="hold" grpId="1" nodeType="withEffect">
                                  <p:stCondLst>
                                    <p:cond delay="0"/>
                                  </p:stCondLst>
                                  <p:childTnLst>
                                    <p:set>
                                      <p:cBhvr override="childStyle">
                                        <p:cTn id="764" dur="500" fill="hold"/>
                                        <p:tgtEl>
                                          <p:spTgt spid="3110"/>
                                        </p:tgtEl>
                                        <p:attrNameLst>
                                          <p:attrName>style.textDecorationUnderline</p:attrName>
                                        </p:attrNameLst>
                                      </p:cBhvr>
                                      <p:to>
                                        <p:strVal val="true"/>
                                      </p:to>
                                    </p:set>
                                  </p:childTnLst>
                                </p:cTn>
                              </p:par>
                              <p:par>
                                <p:cTn id="765" presetID="22" presetClass="entr" presetSubtype="8" fill="hold" grpId="0" nodeType="withEffect">
                                  <p:stCondLst>
                                    <p:cond delay="0"/>
                                  </p:stCondLst>
                                  <p:childTnLst>
                                    <p:set>
                                      <p:cBhvr>
                                        <p:cTn id="766" dur="1" fill="hold">
                                          <p:stCondLst>
                                            <p:cond delay="0"/>
                                          </p:stCondLst>
                                        </p:cTn>
                                        <p:tgtEl>
                                          <p:spTgt spid="3120"/>
                                        </p:tgtEl>
                                        <p:attrNameLst>
                                          <p:attrName>style.visibility</p:attrName>
                                        </p:attrNameLst>
                                      </p:cBhvr>
                                      <p:to>
                                        <p:strVal val="visible"/>
                                      </p:to>
                                    </p:set>
                                    <p:animEffect transition="in" filter="wipe(left)">
                                      <p:cBhvr>
                                        <p:cTn id="767" dur="500"/>
                                        <p:tgtEl>
                                          <p:spTgt spid="3120"/>
                                        </p:tgtEl>
                                      </p:cBhvr>
                                    </p:animEffect>
                                  </p:childTnLst>
                                </p:cTn>
                              </p:par>
                            </p:childTnLst>
                          </p:cTn>
                        </p:par>
                      </p:childTnLst>
                    </p:cTn>
                  </p:par>
                  <p:par>
                    <p:cTn id="768" fill="hold">
                      <p:stCondLst>
                        <p:cond delay="indefinite"/>
                      </p:stCondLst>
                      <p:childTnLst>
                        <p:par>
                          <p:cTn id="769" fill="hold">
                            <p:stCondLst>
                              <p:cond delay="0"/>
                            </p:stCondLst>
                            <p:childTnLst>
                              <p:par>
                                <p:cTn id="770" presetID="22" presetClass="entr" presetSubtype="8" fill="hold" grpId="0" nodeType="clickEffect">
                                  <p:stCondLst>
                                    <p:cond delay="0"/>
                                  </p:stCondLst>
                                  <p:childTnLst>
                                    <p:set>
                                      <p:cBhvr>
                                        <p:cTn id="771" dur="1" fill="hold">
                                          <p:stCondLst>
                                            <p:cond delay="0"/>
                                          </p:stCondLst>
                                        </p:cTn>
                                        <p:tgtEl>
                                          <p:spTgt spid="3113"/>
                                        </p:tgtEl>
                                        <p:attrNameLst>
                                          <p:attrName>style.visibility</p:attrName>
                                        </p:attrNameLst>
                                      </p:cBhvr>
                                      <p:to>
                                        <p:strVal val="visible"/>
                                      </p:to>
                                    </p:set>
                                    <p:animEffect transition="in" filter="wipe(left)">
                                      <p:cBhvr>
                                        <p:cTn id="772" dur="500"/>
                                        <p:tgtEl>
                                          <p:spTgt spid="3113"/>
                                        </p:tgtEl>
                                      </p:cBhvr>
                                    </p:animEffect>
                                  </p:childTnLst>
                                </p:cTn>
                              </p:par>
                              <p:par>
                                <p:cTn id="773" presetID="22" presetClass="entr" presetSubtype="8" fill="hold" grpId="0" nodeType="withEffect">
                                  <p:stCondLst>
                                    <p:cond delay="0"/>
                                  </p:stCondLst>
                                  <p:childTnLst>
                                    <p:set>
                                      <p:cBhvr>
                                        <p:cTn id="774" dur="1" fill="hold">
                                          <p:stCondLst>
                                            <p:cond delay="0"/>
                                          </p:stCondLst>
                                        </p:cTn>
                                        <p:tgtEl>
                                          <p:spTgt spid="3121"/>
                                        </p:tgtEl>
                                        <p:attrNameLst>
                                          <p:attrName>style.visibility</p:attrName>
                                        </p:attrNameLst>
                                      </p:cBhvr>
                                      <p:to>
                                        <p:strVal val="visible"/>
                                      </p:to>
                                    </p:set>
                                    <p:animEffect transition="in" filter="wipe(left)">
                                      <p:cBhvr>
                                        <p:cTn id="775" dur="500"/>
                                        <p:tgtEl>
                                          <p:spTgt spid="3121"/>
                                        </p:tgtEl>
                                      </p:cBhvr>
                                    </p:animEffect>
                                  </p:childTnLst>
                                </p:cTn>
                              </p:par>
                              <p:par>
                                <p:cTn id="776" presetID="18" presetClass="emph" presetSubtype="0" fill="hold" grpId="1" nodeType="withEffect">
                                  <p:stCondLst>
                                    <p:cond delay="0"/>
                                  </p:stCondLst>
                                  <p:childTnLst>
                                    <p:set>
                                      <p:cBhvr override="childStyle">
                                        <p:cTn id="777" dur="500" fill="hold"/>
                                        <p:tgtEl>
                                          <p:spTgt spid="3113"/>
                                        </p:tgtEl>
                                        <p:attrNameLst>
                                          <p:attrName>style.textDecorationUnderline</p:attrName>
                                        </p:attrNameLst>
                                      </p:cBhvr>
                                      <p:to>
                                        <p:strVal val="true"/>
                                      </p:to>
                                    </p:set>
                                  </p:childTnLst>
                                </p:cTn>
                              </p:par>
                              <p:par>
                                <p:cTn id="778" presetID="3" presetClass="emph" presetSubtype="2" fill="hold" grpId="2" nodeType="withEffect">
                                  <p:stCondLst>
                                    <p:cond delay="0"/>
                                  </p:stCondLst>
                                  <p:childTnLst>
                                    <p:animClr clrSpc="rgb" dir="cw">
                                      <p:cBhvr override="childStyle">
                                        <p:cTn id="779" dur="1000" fill="hold"/>
                                        <p:tgtEl>
                                          <p:spTgt spid="3120"/>
                                        </p:tgtEl>
                                        <p:attrNameLst>
                                          <p:attrName>style.color</p:attrName>
                                        </p:attrNameLst>
                                      </p:cBhvr>
                                      <p:to>
                                        <a:srgbClr val="800000"/>
                                      </p:to>
                                    </p:animClr>
                                  </p:childTnLst>
                                </p:cTn>
                              </p:par>
                              <p:par>
                                <p:cTn id="780" presetID="10" presetClass="entr" presetSubtype="0" fill="hold" grpId="0" nodeType="withEffect">
                                  <p:stCondLst>
                                    <p:cond delay="500"/>
                                  </p:stCondLst>
                                  <p:iterate type="lt">
                                    <p:tmPct val="0"/>
                                  </p:iterate>
                                  <p:childTnLst>
                                    <p:set>
                                      <p:cBhvr>
                                        <p:cTn id="781" dur="1" fill="hold">
                                          <p:stCondLst>
                                            <p:cond delay="0"/>
                                          </p:stCondLst>
                                        </p:cTn>
                                        <p:tgtEl>
                                          <p:spTgt spid="3122"/>
                                        </p:tgtEl>
                                        <p:attrNameLst>
                                          <p:attrName>style.visibility</p:attrName>
                                        </p:attrNameLst>
                                      </p:cBhvr>
                                      <p:to>
                                        <p:strVal val="visible"/>
                                      </p:to>
                                    </p:set>
                                    <p:animEffect transition="in" filter="fade">
                                      <p:cBhvr>
                                        <p:cTn id="782" dur="250"/>
                                        <p:tgtEl>
                                          <p:spTgt spid="3122"/>
                                        </p:tgtEl>
                                      </p:cBhvr>
                                    </p:animEffect>
                                  </p:childTnLst>
                                </p:cTn>
                              </p:par>
                              <p:par>
                                <p:cTn id="783" presetID="34" presetClass="emph" presetSubtype="0" fill="hold" grpId="3" nodeType="withEffect">
                                  <p:stCondLst>
                                    <p:cond delay="500"/>
                                  </p:stCondLst>
                                  <p:iterate type="lt">
                                    <p:tmPct val="10000"/>
                                  </p:iterate>
                                  <p:childTnLst>
                                    <p:animMotion origin="layout" path="M 0.0 0.0 L 0.0 -0.07213" pathEditMode="relative" ptsTypes="">
                                      <p:cBhvr>
                                        <p:cTn id="784" dur="375" accel="50000" decel="50000" autoRev="1" fill="hold">
                                          <p:stCondLst>
                                            <p:cond delay="0"/>
                                          </p:stCondLst>
                                        </p:cTn>
                                        <p:tgtEl>
                                          <p:spTgt spid="3122"/>
                                        </p:tgtEl>
                                        <p:attrNameLst>
                                          <p:attrName>ppt_x</p:attrName>
                                          <p:attrName>ppt_y</p:attrName>
                                        </p:attrNameLst>
                                      </p:cBhvr>
                                    </p:animMotion>
                                    <p:animRot by="1500000">
                                      <p:cBhvr>
                                        <p:cTn id="785" dur="188" fill="hold">
                                          <p:stCondLst>
                                            <p:cond delay="0"/>
                                          </p:stCondLst>
                                        </p:cTn>
                                        <p:tgtEl>
                                          <p:spTgt spid="3122"/>
                                        </p:tgtEl>
                                        <p:attrNameLst>
                                          <p:attrName>r</p:attrName>
                                        </p:attrNameLst>
                                      </p:cBhvr>
                                    </p:animRot>
                                    <p:animRot by="-1500000">
                                      <p:cBhvr>
                                        <p:cTn id="786" dur="188" fill="hold">
                                          <p:stCondLst>
                                            <p:cond delay="188"/>
                                          </p:stCondLst>
                                        </p:cTn>
                                        <p:tgtEl>
                                          <p:spTgt spid="3122"/>
                                        </p:tgtEl>
                                        <p:attrNameLst>
                                          <p:attrName>r</p:attrName>
                                        </p:attrNameLst>
                                      </p:cBhvr>
                                    </p:animRot>
                                    <p:animRot by="-1500000">
                                      <p:cBhvr>
                                        <p:cTn id="787" dur="188" fill="hold">
                                          <p:stCondLst>
                                            <p:cond delay="375"/>
                                          </p:stCondLst>
                                        </p:cTn>
                                        <p:tgtEl>
                                          <p:spTgt spid="3122"/>
                                        </p:tgtEl>
                                        <p:attrNameLst>
                                          <p:attrName>r</p:attrName>
                                        </p:attrNameLst>
                                      </p:cBhvr>
                                    </p:animRot>
                                    <p:animRot by="1500000">
                                      <p:cBhvr>
                                        <p:cTn id="788" dur="188" fill="hold">
                                          <p:stCondLst>
                                            <p:cond delay="563"/>
                                          </p:stCondLst>
                                        </p:cTn>
                                        <p:tgtEl>
                                          <p:spTgt spid="3122"/>
                                        </p:tgtEl>
                                        <p:attrNameLst>
                                          <p:attrName>r</p:attrName>
                                        </p:attrNameLst>
                                      </p:cBhvr>
                                    </p:animRot>
                                  </p:childTnLst>
                                </p:cTn>
                              </p:par>
                              <p:par>
                                <p:cTn id="789" presetID="22" presetClass="entr" presetSubtype="8" fill="hold" grpId="0" nodeType="withEffect">
                                  <p:stCondLst>
                                    <p:cond delay="1150"/>
                                  </p:stCondLst>
                                  <p:childTnLst>
                                    <p:set>
                                      <p:cBhvr>
                                        <p:cTn id="790" dur="1" fill="hold">
                                          <p:stCondLst>
                                            <p:cond delay="0"/>
                                          </p:stCondLst>
                                        </p:cTn>
                                        <p:tgtEl>
                                          <p:spTgt spid="3111"/>
                                        </p:tgtEl>
                                        <p:attrNameLst>
                                          <p:attrName>style.visibility</p:attrName>
                                        </p:attrNameLst>
                                      </p:cBhvr>
                                      <p:to>
                                        <p:strVal val="visible"/>
                                      </p:to>
                                    </p:set>
                                    <p:animEffect transition="in" filter="wipe(left)">
                                      <p:cBhvr>
                                        <p:cTn id="791" dur="500"/>
                                        <p:tgtEl>
                                          <p:spTgt spid="3111"/>
                                        </p:tgtEl>
                                      </p:cBhvr>
                                    </p:animEffect>
                                  </p:childTnLst>
                                </p:cTn>
                              </p:par>
                              <p:par>
                                <p:cTn id="792" presetID="18" presetClass="emph" presetSubtype="0" fill="hold" grpId="1" nodeType="withEffect">
                                  <p:stCondLst>
                                    <p:cond delay="1150"/>
                                  </p:stCondLst>
                                  <p:childTnLst>
                                    <p:set>
                                      <p:cBhvr override="childStyle">
                                        <p:cTn id="793" dur="500" fill="hold"/>
                                        <p:tgtEl>
                                          <p:spTgt spid="3111"/>
                                        </p:tgtEl>
                                        <p:attrNameLst>
                                          <p:attrName>style.textDecorationUnderline</p:attrName>
                                        </p:attrNameLst>
                                      </p:cBhvr>
                                      <p:to>
                                        <p:strVal val="true"/>
                                      </p:to>
                                    </p:set>
                                  </p:childTnLst>
                                </p:cTn>
                              </p:par>
                              <p:par>
                                <p:cTn id="794" presetID="26" presetClass="emph" presetSubtype="0" fill="hold" grpId="2" nodeType="withEffect">
                                  <p:stCondLst>
                                    <p:cond delay="1500"/>
                                  </p:stCondLst>
                                  <p:iterate type="lt">
                                    <p:tmPct val="0"/>
                                  </p:iterate>
                                  <p:childTnLst>
                                    <p:animEffect transition="out" filter="fade">
                                      <p:cBhvr>
                                        <p:cTn id="795" dur="500" tmFilter="0, 0; .2, .5; .8, .5; 1, 0"/>
                                        <p:tgtEl>
                                          <p:spTgt spid="3122"/>
                                        </p:tgtEl>
                                      </p:cBhvr>
                                    </p:animEffect>
                                    <p:animScale>
                                      <p:cBhvr>
                                        <p:cTn id="796" dur="250" autoRev="1" fill="hold"/>
                                        <p:tgtEl>
                                          <p:spTgt spid="3122"/>
                                        </p:tgtEl>
                                      </p:cBhvr>
                                      <p:by x="105000" y="105000"/>
                                    </p:animScale>
                                  </p:childTnLst>
                                </p:cTn>
                              </p:par>
                            </p:childTnLst>
                          </p:cTn>
                        </p:par>
                      </p:childTnLst>
                    </p:cTn>
                  </p:par>
                  <p:par>
                    <p:cTn id="797" fill="hold">
                      <p:stCondLst>
                        <p:cond delay="indefinite"/>
                      </p:stCondLst>
                      <p:childTnLst>
                        <p:par>
                          <p:cTn id="798" fill="hold">
                            <p:stCondLst>
                              <p:cond delay="0"/>
                            </p:stCondLst>
                            <p:childTnLst>
                              <p:par>
                                <p:cTn id="799" presetID="22" presetClass="entr" presetSubtype="8" fill="hold" grpId="0" nodeType="clickEffect">
                                  <p:stCondLst>
                                    <p:cond delay="0"/>
                                  </p:stCondLst>
                                  <p:childTnLst>
                                    <p:set>
                                      <p:cBhvr>
                                        <p:cTn id="800" dur="1" fill="hold">
                                          <p:stCondLst>
                                            <p:cond delay="0"/>
                                          </p:stCondLst>
                                        </p:cTn>
                                        <p:tgtEl>
                                          <p:spTgt spid="3112"/>
                                        </p:tgtEl>
                                        <p:attrNameLst>
                                          <p:attrName>style.visibility</p:attrName>
                                        </p:attrNameLst>
                                      </p:cBhvr>
                                      <p:to>
                                        <p:strVal val="visible"/>
                                      </p:to>
                                    </p:set>
                                    <p:animEffect transition="in" filter="wipe(left)">
                                      <p:cBhvr>
                                        <p:cTn id="801" dur="500"/>
                                        <p:tgtEl>
                                          <p:spTgt spid="3112"/>
                                        </p:tgtEl>
                                      </p:cBhvr>
                                    </p:animEffect>
                                  </p:childTnLst>
                                </p:cTn>
                              </p:par>
                              <p:par>
                                <p:cTn id="802" presetID="18" presetClass="emph" presetSubtype="0" fill="hold" grpId="1" nodeType="withEffect">
                                  <p:stCondLst>
                                    <p:cond delay="0"/>
                                  </p:stCondLst>
                                  <p:childTnLst>
                                    <p:set>
                                      <p:cBhvr override="childStyle">
                                        <p:cTn id="803" dur="500" fill="hold"/>
                                        <p:tgtEl>
                                          <p:spTgt spid="3112"/>
                                        </p:tgtEl>
                                        <p:attrNameLst>
                                          <p:attrName>style.textDecorationUnderline</p:attrName>
                                        </p:attrNameLst>
                                      </p:cBhvr>
                                      <p:to>
                                        <p:strVal val="true"/>
                                      </p:to>
                                    </p:set>
                                  </p:childTnLst>
                                </p:cTn>
                              </p:par>
                              <p:par>
                                <p:cTn id="804" presetID="22" presetClass="entr" presetSubtype="8" fill="hold" grpId="0" nodeType="withEffect">
                                  <p:stCondLst>
                                    <p:cond delay="0"/>
                                  </p:stCondLst>
                                  <p:childTnLst>
                                    <p:set>
                                      <p:cBhvr>
                                        <p:cTn id="805" dur="1" fill="hold">
                                          <p:stCondLst>
                                            <p:cond delay="0"/>
                                          </p:stCondLst>
                                        </p:cTn>
                                        <p:tgtEl>
                                          <p:spTgt spid="3123"/>
                                        </p:tgtEl>
                                        <p:attrNameLst>
                                          <p:attrName>style.visibility</p:attrName>
                                        </p:attrNameLst>
                                      </p:cBhvr>
                                      <p:to>
                                        <p:strVal val="visible"/>
                                      </p:to>
                                    </p:set>
                                    <p:animEffect transition="in" filter="wipe(left)">
                                      <p:cBhvr>
                                        <p:cTn id="806" dur="500"/>
                                        <p:tgtEl>
                                          <p:spTgt spid="3123"/>
                                        </p:tgtEl>
                                      </p:cBhvr>
                                    </p:animEffect>
                                  </p:childTnLst>
                                </p:cTn>
                              </p:par>
                              <p:par>
                                <p:cTn id="807" presetID="16" presetClass="exit" presetSubtype="21" fill="hold" grpId="2" nodeType="withEffect">
                                  <p:stCondLst>
                                    <p:cond delay="0"/>
                                  </p:stCondLst>
                                  <p:childTnLst>
                                    <p:animEffect transition="out" filter="barn(inVertical)">
                                      <p:cBhvr>
                                        <p:cTn id="808" dur="500"/>
                                        <p:tgtEl>
                                          <p:spTgt spid="3113"/>
                                        </p:tgtEl>
                                      </p:cBhvr>
                                    </p:animEffect>
                                    <p:set>
                                      <p:cBhvr>
                                        <p:cTn id="809" dur="1" fill="hold">
                                          <p:stCondLst>
                                            <p:cond delay="499"/>
                                          </p:stCondLst>
                                        </p:cTn>
                                        <p:tgtEl>
                                          <p:spTgt spid="3113"/>
                                        </p:tgtEl>
                                        <p:attrNameLst>
                                          <p:attrName>style.visibility</p:attrName>
                                        </p:attrNameLst>
                                      </p:cBhvr>
                                      <p:to>
                                        <p:strVal val="hidden"/>
                                      </p:to>
                                    </p:set>
                                  </p:childTnLst>
                                </p:cTn>
                              </p:par>
                              <p:par>
                                <p:cTn id="810" presetID="16" presetClass="exit" presetSubtype="21" fill="hold" grpId="1" nodeType="withEffect">
                                  <p:stCondLst>
                                    <p:cond delay="0"/>
                                  </p:stCondLst>
                                  <p:childTnLst>
                                    <p:animEffect transition="out" filter="barn(inVertical)">
                                      <p:cBhvr>
                                        <p:cTn id="811" dur="500"/>
                                        <p:tgtEl>
                                          <p:spTgt spid="3121"/>
                                        </p:tgtEl>
                                      </p:cBhvr>
                                    </p:animEffect>
                                    <p:set>
                                      <p:cBhvr>
                                        <p:cTn id="812" dur="1" fill="hold">
                                          <p:stCondLst>
                                            <p:cond delay="499"/>
                                          </p:stCondLst>
                                        </p:cTn>
                                        <p:tgtEl>
                                          <p:spTgt spid="3121"/>
                                        </p:tgtEl>
                                        <p:attrNameLst>
                                          <p:attrName>style.visibility</p:attrName>
                                        </p:attrNameLst>
                                      </p:cBhvr>
                                      <p:to>
                                        <p:strVal val="hidden"/>
                                      </p:to>
                                    </p:set>
                                  </p:childTnLst>
                                </p:cTn>
                              </p:par>
                              <p:par>
                                <p:cTn id="813" presetID="16" presetClass="exit" presetSubtype="21" fill="hold" grpId="2" nodeType="withEffect">
                                  <p:stCondLst>
                                    <p:cond delay="0"/>
                                  </p:stCondLst>
                                  <p:childTnLst>
                                    <p:animEffect transition="out" filter="barn(inVertical)">
                                      <p:cBhvr>
                                        <p:cTn id="814" dur="500"/>
                                        <p:tgtEl>
                                          <p:spTgt spid="3111"/>
                                        </p:tgtEl>
                                      </p:cBhvr>
                                    </p:animEffect>
                                    <p:set>
                                      <p:cBhvr>
                                        <p:cTn id="815" dur="1" fill="hold">
                                          <p:stCondLst>
                                            <p:cond delay="499"/>
                                          </p:stCondLst>
                                        </p:cTn>
                                        <p:tgtEl>
                                          <p:spTgt spid="3111"/>
                                        </p:tgtEl>
                                        <p:attrNameLst>
                                          <p:attrName>style.visibility</p:attrName>
                                        </p:attrNameLst>
                                      </p:cBhvr>
                                      <p:to>
                                        <p:strVal val="hidden"/>
                                      </p:to>
                                    </p:set>
                                  </p:childTnLst>
                                </p:cTn>
                              </p:par>
                              <p:par>
                                <p:cTn id="816" presetID="16" presetClass="exit" presetSubtype="21" fill="hold" grpId="1" nodeType="withEffect">
                                  <p:stCondLst>
                                    <p:cond delay="0"/>
                                  </p:stCondLst>
                                  <p:iterate type="lt">
                                    <p:tmPct val="0"/>
                                  </p:iterate>
                                  <p:childTnLst>
                                    <p:animEffect transition="out" filter="barn(inVertical)">
                                      <p:cBhvr>
                                        <p:cTn id="817" dur="500"/>
                                        <p:tgtEl>
                                          <p:spTgt spid="3122"/>
                                        </p:tgtEl>
                                      </p:cBhvr>
                                    </p:animEffect>
                                    <p:set>
                                      <p:cBhvr>
                                        <p:cTn id="818" dur="1" fill="hold">
                                          <p:stCondLst>
                                            <p:cond delay="499"/>
                                          </p:stCondLst>
                                        </p:cTn>
                                        <p:tgtEl>
                                          <p:spTgt spid="3122"/>
                                        </p:tgtEl>
                                        <p:attrNameLst>
                                          <p:attrName>style.visibility</p:attrName>
                                        </p:attrNameLst>
                                      </p:cBhvr>
                                      <p:to>
                                        <p:strVal val="hidden"/>
                                      </p:to>
                                    </p:set>
                                  </p:childTnLst>
                                </p:cTn>
                              </p:par>
                              <p:par>
                                <p:cTn id="819" presetID="16" presetClass="exit" presetSubtype="21" fill="hold" grpId="2" nodeType="withEffect">
                                  <p:stCondLst>
                                    <p:cond delay="0"/>
                                  </p:stCondLst>
                                  <p:childTnLst>
                                    <p:animEffect transition="out" filter="barn(inVertical)">
                                      <p:cBhvr>
                                        <p:cTn id="820" dur="500"/>
                                        <p:tgtEl>
                                          <p:spTgt spid="3110"/>
                                        </p:tgtEl>
                                      </p:cBhvr>
                                    </p:animEffect>
                                    <p:set>
                                      <p:cBhvr>
                                        <p:cTn id="821" dur="1" fill="hold">
                                          <p:stCondLst>
                                            <p:cond delay="499"/>
                                          </p:stCondLst>
                                        </p:cTn>
                                        <p:tgtEl>
                                          <p:spTgt spid="3110"/>
                                        </p:tgtEl>
                                        <p:attrNameLst>
                                          <p:attrName>style.visibility</p:attrName>
                                        </p:attrNameLst>
                                      </p:cBhvr>
                                      <p:to>
                                        <p:strVal val="hidden"/>
                                      </p:to>
                                    </p:set>
                                  </p:childTnLst>
                                </p:cTn>
                              </p:par>
                              <p:par>
                                <p:cTn id="822" presetID="16" presetClass="exit" presetSubtype="21" fill="hold" grpId="1" nodeType="withEffect">
                                  <p:stCondLst>
                                    <p:cond delay="0"/>
                                  </p:stCondLst>
                                  <p:childTnLst>
                                    <p:animEffect transition="out" filter="barn(inVertical)">
                                      <p:cBhvr>
                                        <p:cTn id="823" dur="500"/>
                                        <p:tgtEl>
                                          <p:spTgt spid="3120"/>
                                        </p:tgtEl>
                                      </p:cBhvr>
                                    </p:animEffect>
                                    <p:set>
                                      <p:cBhvr>
                                        <p:cTn id="824" dur="1" fill="hold">
                                          <p:stCondLst>
                                            <p:cond delay="499"/>
                                          </p:stCondLst>
                                        </p:cTn>
                                        <p:tgtEl>
                                          <p:spTgt spid="3120"/>
                                        </p:tgtEl>
                                        <p:attrNameLst>
                                          <p:attrName>style.visibility</p:attrName>
                                        </p:attrNameLst>
                                      </p:cBhvr>
                                      <p:to>
                                        <p:strVal val="hidden"/>
                                      </p:to>
                                    </p:set>
                                  </p:childTnLst>
                                </p:cTn>
                              </p:par>
                              <p:par>
                                <p:cTn id="825" presetID="22" presetClass="entr" presetSubtype="8" fill="hold" grpId="0" nodeType="withEffect">
                                  <p:stCondLst>
                                    <p:cond delay="400"/>
                                  </p:stCondLst>
                                  <p:childTnLst>
                                    <p:set>
                                      <p:cBhvr>
                                        <p:cTn id="826" dur="1" fill="hold">
                                          <p:stCondLst>
                                            <p:cond delay="0"/>
                                          </p:stCondLst>
                                        </p:cTn>
                                        <p:tgtEl>
                                          <p:spTgt spid="3108"/>
                                        </p:tgtEl>
                                        <p:attrNameLst>
                                          <p:attrName>style.visibility</p:attrName>
                                        </p:attrNameLst>
                                      </p:cBhvr>
                                      <p:to>
                                        <p:strVal val="visible"/>
                                      </p:to>
                                    </p:set>
                                    <p:animEffect transition="in" filter="wipe(left)">
                                      <p:cBhvr>
                                        <p:cTn id="827" dur="600"/>
                                        <p:tgtEl>
                                          <p:spTgt spid="3108"/>
                                        </p:tgtEl>
                                      </p:cBhvr>
                                    </p:animEffect>
                                  </p:childTnLst>
                                </p:cTn>
                              </p:par>
                              <p:par>
                                <p:cTn id="828" presetID="18" presetClass="emph" presetSubtype="0" fill="hold" grpId="1" nodeType="withEffect">
                                  <p:stCondLst>
                                    <p:cond delay="400"/>
                                  </p:stCondLst>
                                  <p:childTnLst>
                                    <p:set>
                                      <p:cBhvr override="childStyle">
                                        <p:cTn id="829" dur="600" fill="hold"/>
                                        <p:tgtEl>
                                          <p:spTgt spid="3108"/>
                                        </p:tgtEl>
                                        <p:attrNameLst>
                                          <p:attrName>style.textDecorationUnderline</p:attrName>
                                        </p:attrNameLst>
                                      </p:cBhvr>
                                      <p:to>
                                        <p:strVal val="true"/>
                                      </p:to>
                                    </p:set>
                                  </p:childTnLst>
                                </p:cTn>
                              </p:par>
                              <p:par>
                                <p:cTn id="830" presetID="22" presetClass="entr" presetSubtype="8" fill="hold" grpId="0" nodeType="withEffect">
                                  <p:stCondLst>
                                    <p:cond delay="400"/>
                                  </p:stCondLst>
                                  <p:childTnLst>
                                    <p:set>
                                      <p:cBhvr>
                                        <p:cTn id="831" dur="1" fill="hold">
                                          <p:stCondLst>
                                            <p:cond delay="0"/>
                                          </p:stCondLst>
                                        </p:cTn>
                                        <p:tgtEl>
                                          <p:spTgt spid="3124"/>
                                        </p:tgtEl>
                                        <p:attrNameLst>
                                          <p:attrName>style.visibility</p:attrName>
                                        </p:attrNameLst>
                                      </p:cBhvr>
                                      <p:to>
                                        <p:strVal val="visible"/>
                                      </p:to>
                                    </p:set>
                                    <p:animEffect transition="in" filter="wipe(left)">
                                      <p:cBhvr>
                                        <p:cTn id="832" dur="600"/>
                                        <p:tgtEl>
                                          <p:spTgt spid="3124"/>
                                        </p:tgtEl>
                                      </p:cBhvr>
                                    </p:animEffect>
                                  </p:childTnLst>
                                </p:cTn>
                              </p:par>
                              <p:par>
                                <p:cTn id="833" presetID="3" presetClass="emph" presetSubtype="2" fill="hold" grpId="5" nodeType="withEffect">
                                  <p:stCondLst>
                                    <p:cond delay="500"/>
                                  </p:stCondLst>
                                  <p:childTnLst>
                                    <p:animClr clrSpc="rgb" dir="cw">
                                      <p:cBhvr override="childStyle">
                                        <p:cTn id="834" dur="250" fill="hold"/>
                                        <p:tgtEl>
                                          <p:spTgt spid="3120"/>
                                        </p:tgtEl>
                                        <p:attrNameLst>
                                          <p:attrName>style.color</p:attrName>
                                        </p:attrNameLst>
                                      </p:cBhvr>
                                      <p:to>
                                        <a:srgbClr val="66FFFF"/>
                                      </p:to>
                                    </p:animClr>
                                  </p:childTnLst>
                                </p:cTn>
                              </p:par>
                            </p:childTnLst>
                          </p:cTn>
                        </p:par>
                      </p:childTnLst>
                    </p:cTn>
                  </p:par>
                  <p:par>
                    <p:cTn id="835" fill="hold">
                      <p:stCondLst>
                        <p:cond delay="indefinite"/>
                      </p:stCondLst>
                      <p:childTnLst>
                        <p:par>
                          <p:cTn id="836" fill="hold">
                            <p:stCondLst>
                              <p:cond delay="0"/>
                            </p:stCondLst>
                            <p:childTnLst>
                              <p:par>
                                <p:cTn id="837" presetID="10" presetClass="entr" presetSubtype="0" fill="hold" nodeType="clickEffect">
                                  <p:stCondLst>
                                    <p:cond delay="0"/>
                                  </p:stCondLst>
                                  <p:childTnLst>
                                    <p:set>
                                      <p:cBhvr>
                                        <p:cTn id="838" dur="1" fill="hold">
                                          <p:stCondLst>
                                            <p:cond delay="0"/>
                                          </p:stCondLst>
                                        </p:cTn>
                                        <p:tgtEl>
                                          <p:spTgt spid="3175"/>
                                        </p:tgtEl>
                                        <p:attrNameLst>
                                          <p:attrName>style.visibility</p:attrName>
                                        </p:attrNameLst>
                                      </p:cBhvr>
                                      <p:to>
                                        <p:strVal val="visible"/>
                                      </p:to>
                                    </p:set>
                                    <p:animEffect transition="in" filter="fade">
                                      <p:cBhvr>
                                        <p:cTn id="839" dur="500"/>
                                        <p:tgtEl>
                                          <p:spTgt spid="3175"/>
                                        </p:tgtEl>
                                      </p:cBhvr>
                                    </p:animEffect>
                                  </p:childTnLst>
                                </p:cTn>
                              </p:par>
                              <p:par>
                                <p:cTn id="840" presetID="10" presetClass="entr" presetSubtype="0" fill="hold" grpId="0" nodeType="withEffect">
                                  <p:stCondLst>
                                    <p:cond delay="0"/>
                                  </p:stCondLst>
                                  <p:childTnLst>
                                    <p:set>
                                      <p:cBhvr>
                                        <p:cTn id="841" dur="1" fill="hold">
                                          <p:stCondLst>
                                            <p:cond delay="0"/>
                                          </p:stCondLst>
                                        </p:cTn>
                                        <p:tgtEl>
                                          <p:spTgt spid="3173"/>
                                        </p:tgtEl>
                                        <p:attrNameLst>
                                          <p:attrName>style.visibility</p:attrName>
                                        </p:attrNameLst>
                                      </p:cBhvr>
                                      <p:to>
                                        <p:strVal val="visible"/>
                                      </p:to>
                                    </p:set>
                                    <p:animEffect transition="in" filter="fade">
                                      <p:cBhvr>
                                        <p:cTn id="842" dur="500"/>
                                        <p:tgtEl>
                                          <p:spTgt spid="3173"/>
                                        </p:tgtEl>
                                      </p:cBhvr>
                                    </p:animEffect>
                                  </p:childTnLst>
                                </p:cTn>
                              </p:par>
                              <p:par>
                                <p:cTn id="843" presetID="10" presetClass="entr" presetSubtype="0" fill="hold" grpId="0" nodeType="withEffect">
                                  <p:stCondLst>
                                    <p:cond delay="0"/>
                                  </p:stCondLst>
                                  <p:childTnLst>
                                    <p:set>
                                      <p:cBhvr>
                                        <p:cTn id="844" dur="1" fill="hold">
                                          <p:stCondLst>
                                            <p:cond delay="0"/>
                                          </p:stCondLst>
                                        </p:cTn>
                                        <p:tgtEl>
                                          <p:spTgt spid="3174"/>
                                        </p:tgtEl>
                                        <p:attrNameLst>
                                          <p:attrName>style.visibility</p:attrName>
                                        </p:attrNameLst>
                                      </p:cBhvr>
                                      <p:to>
                                        <p:strVal val="visible"/>
                                      </p:to>
                                    </p:set>
                                    <p:animEffect transition="in" filter="fade">
                                      <p:cBhvr>
                                        <p:cTn id="845" dur="500"/>
                                        <p:tgtEl>
                                          <p:spTgt spid="3174"/>
                                        </p:tgtEl>
                                      </p:cBhvr>
                                    </p:animEffect>
                                  </p:childTnLst>
                                </p:cTn>
                              </p:par>
                            </p:childTnLst>
                          </p:cTn>
                        </p:par>
                      </p:childTnLst>
                    </p:cTn>
                  </p:par>
                  <p:par>
                    <p:cTn id="846" fill="hold">
                      <p:stCondLst>
                        <p:cond delay="indefinite"/>
                      </p:stCondLst>
                      <p:childTnLst>
                        <p:par>
                          <p:cTn id="847" fill="hold">
                            <p:stCondLst>
                              <p:cond delay="0"/>
                            </p:stCondLst>
                            <p:childTnLst>
                              <p:par>
                                <p:cTn id="848" presetID="10" presetClass="exit" presetSubtype="0" fill="hold" nodeType="clickEffect">
                                  <p:stCondLst>
                                    <p:cond delay="0"/>
                                  </p:stCondLst>
                                  <p:childTnLst>
                                    <p:animEffect transition="out" filter="fade">
                                      <p:cBhvr>
                                        <p:cTn id="849" dur="500"/>
                                        <p:tgtEl>
                                          <p:spTgt spid="3175"/>
                                        </p:tgtEl>
                                      </p:cBhvr>
                                    </p:animEffect>
                                    <p:set>
                                      <p:cBhvr>
                                        <p:cTn id="850" dur="1" fill="hold">
                                          <p:stCondLst>
                                            <p:cond delay="499"/>
                                          </p:stCondLst>
                                        </p:cTn>
                                        <p:tgtEl>
                                          <p:spTgt spid="3175"/>
                                        </p:tgtEl>
                                        <p:attrNameLst>
                                          <p:attrName>style.visibility</p:attrName>
                                        </p:attrNameLst>
                                      </p:cBhvr>
                                      <p:to>
                                        <p:strVal val="hidden"/>
                                      </p:to>
                                    </p:set>
                                  </p:childTnLst>
                                </p:cTn>
                              </p:par>
                              <p:par>
                                <p:cTn id="851" presetID="10" presetClass="exit" presetSubtype="0" fill="hold" grpId="1" nodeType="withEffect">
                                  <p:stCondLst>
                                    <p:cond delay="0"/>
                                  </p:stCondLst>
                                  <p:childTnLst>
                                    <p:animEffect transition="out" filter="fade">
                                      <p:cBhvr>
                                        <p:cTn id="852" dur="500"/>
                                        <p:tgtEl>
                                          <p:spTgt spid="3173"/>
                                        </p:tgtEl>
                                      </p:cBhvr>
                                    </p:animEffect>
                                    <p:set>
                                      <p:cBhvr>
                                        <p:cTn id="853" dur="1" fill="hold">
                                          <p:stCondLst>
                                            <p:cond delay="499"/>
                                          </p:stCondLst>
                                        </p:cTn>
                                        <p:tgtEl>
                                          <p:spTgt spid="3173"/>
                                        </p:tgtEl>
                                        <p:attrNameLst>
                                          <p:attrName>style.visibility</p:attrName>
                                        </p:attrNameLst>
                                      </p:cBhvr>
                                      <p:to>
                                        <p:strVal val="hidden"/>
                                      </p:to>
                                    </p:set>
                                  </p:childTnLst>
                                </p:cTn>
                              </p:par>
                              <p:par>
                                <p:cTn id="854" presetID="10" presetClass="exit" presetSubtype="0" fill="hold" grpId="1" nodeType="withEffect">
                                  <p:stCondLst>
                                    <p:cond delay="0"/>
                                  </p:stCondLst>
                                  <p:childTnLst>
                                    <p:animEffect transition="out" filter="fade">
                                      <p:cBhvr>
                                        <p:cTn id="855" dur="500"/>
                                        <p:tgtEl>
                                          <p:spTgt spid="3174"/>
                                        </p:tgtEl>
                                      </p:cBhvr>
                                    </p:animEffect>
                                    <p:set>
                                      <p:cBhvr>
                                        <p:cTn id="856" dur="1" fill="hold">
                                          <p:stCondLst>
                                            <p:cond delay="499"/>
                                          </p:stCondLst>
                                        </p:cTn>
                                        <p:tgtEl>
                                          <p:spTgt spid="3174"/>
                                        </p:tgtEl>
                                        <p:attrNameLst>
                                          <p:attrName>style.visibility</p:attrName>
                                        </p:attrNameLst>
                                      </p:cBhvr>
                                      <p:to>
                                        <p:strVal val="hidden"/>
                                      </p:to>
                                    </p:set>
                                  </p:childTnLst>
                                </p:cTn>
                              </p:par>
                            </p:childTnLst>
                          </p:cTn>
                        </p:par>
                        <p:par>
                          <p:cTn id="857" fill="hold">
                            <p:stCondLst>
                              <p:cond delay="500"/>
                            </p:stCondLst>
                            <p:childTnLst>
                              <p:par>
                                <p:cTn id="858" presetID="10" presetClass="entr" presetSubtype="0" fill="hold" grpId="4" nodeType="afterEffect">
                                  <p:stCondLst>
                                    <p:cond delay="0"/>
                                  </p:stCondLst>
                                  <p:childTnLst>
                                    <p:set>
                                      <p:cBhvr>
                                        <p:cTn id="859" dur="1" fill="hold">
                                          <p:stCondLst>
                                            <p:cond delay="0"/>
                                          </p:stCondLst>
                                        </p:cTn>
                                        <p:tgtEl>
                                          <p:spTgt spid="3120"/>
                                        </p:tgtEl>
                                        <p:attrNameLst>
                                          <p:attrName>style.visibility</p:attrName>
                                        </p:attrNameLst>
                                      </p:cBhvr>
                                      <p:to>
                                        <p:strVal val="visible"/>
                                      </p:to>
                                    </p:set>
                                    <p:animEffect transition="in" filter="fade">
                                      <p:cBhvr>
                                        <p:cTn id="860" dur="250"/>
                                        <p:tgtEl>
                                          <p:spTgt spid="3120"/>
                                        </p:tgtEl>
                                      </p:cBhvr>
                                    </p:animEffect>
                                  </p:childTnLst>
                                </p:cTn>
                              </p:par>
                              <p:par>
                                <p:cTn id="861" presetID="10" presetClass="entr" presetSubtype="0" fill="hold" grpId="0" nodeType="withEffect">
                                  <p:stCondLst>
                                    <p:cond delay="0"/>
                                  </p:stCondLst>
                                  <p:childTnLst>
                                    <p:set>
                                      <p:cBhvr>
                                        <p:cTn id="862" dur="1" fill="hold">
                                          <p:stCondLst>
                                            <p:cond delay="0"/>
                                          </p:stCondLst>
                                        </p:cTn>
                                        <p:tgtEl>
                                          <p:spTgt spid="3125"/>
                                        </p:tgtEl>
                                        <p:attrNameLst>
                                          <p:attrName>style.visibility</p:attrName>
                                        </p:attrNameLst>
                                      </p:cBhvr>
                                      <p:to>
                                        <p:strVal val="visible"/>
                                      </p:to>
                                    </p:set>
                                    <p:animEffect transition="in" filter="fade">
                                      <p:cBhvr>
                                        <p:cTn id="863" dur="250"/>
                                        <p:tgtEl>
                                          <p:spTgt spid="3125"/>
                                        </p:tgtEl>
                                      </p:cBhvr>
                                    </p:animEffect>
                                  </p:childTnLst>
                                </p:cTn>
                              </p:par>
                              <p:par>
                                <p:cTn id="864" presetID="10" presetClass="entr" presetSubtype="0" fill="hold" grpId="0" nodeType="withEffect">
                                  <p:stCondLst>
                                    <p:cond delay="0"/>
                                  </p:stCondLst>
                                  <p:childTnLst>
                                    <p:set>
                                      <p:cBhvr>
                                        <p:cTn id="865" dur="1" fill="hold">
                                          <p:stCondLst>
                                            <p:cond delay="0"/>
                                          </p:stCondLst>
                                        </p:cTn>
                                        <p:tgtEl>
                                          <p:spTgt spid="3126"/>
                                        </p:tgtEl>
                                        <p:attrNameLst>
                                          <p:attrName>style.visibility</p:attrName>
                                        </p:attrNameLst>
                                      </p:cBhvr>
                                      <p:to>
                                        <p:strVal val="visible"/>
                                      </p:to>
                                    </p:set>
                                    <p:animEffect transition="in" filter="fade">
                                      <p:cBhvr>
                                        <p:cTn id="866" dur="250"/>
                                        <p:tgtEl>
                                          <p:spTgt spid="3126"/>
                                        </p:tgtEl>
                                      </p:cBhvr>
                                    </p:animEffect>
                                  </p:childTnLst>
                                </p:cTn>
                              </p:par>
                              <p:par>
                                <p:cTn id="867" presetID="10" presetClass="entr" presetSubtype="0" fill="hold" grpId="0" nodeType="withEffect">
                                  <p:stCondLst>
                                    <p:cond delay="0"/>
                                  </p:stCondLst>
                                  <p:childTnLst>
                                    <p:set>
                                      <p:cBhvr>
                                        <p:cTn id="868" dur="1" fill="hold">
                                          <p:stCondLst>
                                            <p:cond delay="0"/>
                                          </p:stCondLst>
                                        </p:cTn>
                                        <p:tgtEl>
                                          <p:spTgt spid="3127"/>
                                        </p:tgtEl>
                                        <p:attrNameLst>
                                          <p:attrName>style.visibility</p:attrName>
                                        </p:attrNameLst>
                                      </p:cBhvr>
                                      <p:to>
                                        <p:strVal val="visible"/>
                                      </p:to>
                                    </p:set>
                                    <p:animEffect transition="in" filter="fade">
                                      <p:cBhvr>
                                        <p:cTn id="869" dur="250"/>
                                        <p:tgtEl>
                                          <p:spTgt spid="3127"/>
                                        </p:tgtEl>
                                      </p:cBhvr>
                                    </p:animEffect>
                                  </p:childTnLst>
                                </p:cTn>
                              </p:par>
                              <p:par>
                                <p:cTn id="870" presetID="10" presetClass="entr" presetSubtype="0" fill="hold" grpId="0" nodeType="withEffect">
                                  <p:stCondLst>
                                    <p:cond delay="0"/>
                                  </p:stCondLst>
                                  <p:childTnLst>
                                    <p:set>
                                      <p:cBhvr>
                                        <p:cTn id="871" dur="1" fill="hold">
                                          <p:stCondLst>
                                            <p:cond delay="0"/>
                                          </p:stCondLst>
                                        </p:cTn>
                                        <p:tgtEl>
                                          <p:spTgt spid="3128"/>
                                        </p:tgtEl>
                                        <p:attrNameLst>
                                          <p:attrName>style.visibility</p:attrName>
                                        </p:attrNameLst>
                                      </p:cBhvr>
                                      <p:to>
                                        <p:strVal val="visible"/>
                                      </p:to>
                                    </p:set>
                                    <p:animEffect transition="in" filter="fade">
                                      <p:cBhvr>
                                        <p:cTn id="872" dur="250"/>
                                        <p:tgtEl>
                                          <p:spTgt spid="3128"/>
                                        </p:tgtEl>
                                      </p:cBhvr>
                                    </p:animEffect>
                                  </p:childTnLst>
                                </p:cTn>
                              </p:par>
                              <p:par>
                                <p:cTn id="873" presetID="10" presetClass="entr" presetSubtype="0" fill="hold" grpId="0" nodeType="withEffect">
                                  <p:stCondLst>
                                    <p:cond delay="0"/>
                                  </p:stCondLst>
                                  <p:childTnLst>
                                    <p:set>
                                      <p:cBhvr>
                                        <p:cTn id="874" dur="1" fill="hold">
                                          <p:stCondLst>
                                            <p:cond delay="0"/>
                                          </p:stCondLst>
                                        </p:cTn>
                                        <p:tgtEl>
                                          <p:spTgt spid="3129"/>
                                        </p:tgtEl>
                                        <p:attrNameLst>
                                          <p:attrName>style.visibility</p:attrName>
                                        </p:attrNameLst>
                                      </p:cBhvr>
                                      <p:to>
                                        <p:strVal val="visible"/>
                                      </p:to>
                                    </p:set>
                                    <p:animEffect transition="in" filter="fade">
                                      <p:cBhvr>
                                        <p:cTn id="875" dur="250"/>
                                        <p:tgtEl>
                                          <p:spTgt spid="3129"/>
                                        </p:tgtEl>
                                      </p:cBhvr>
                                    </p:animEffect>
                                  </p:childTnLst>
                                </p:cTn>
                              </p:par>
                              <p:par>
                                <p:cTn id="876" presetID="10" presetClass="entr" presetSubtype="0" fill="hold" grpId="0" nodeType="withEffect">
                                  <p:stCondLst>
                                    <p:cond delay="0"/>
                                  </p:stCondLst>
                                  <p:childTnLst>
                                    <p:set>
                                      <p:cBhvr>
                                        <p:cTn id="877" dur="1" fill="hold">
                                          <p:stCondLst>
                                            <p:cond delay="0"/>
                                          </p:stCondLst>
                                        </p:cTn>
                                        <p:tgtEl>
                                          <p:spTgt spid="3130"/>
                                        </p:tgtEl>
                                        <p:attrNameLst>
                                          <p:attrName>style.visibility</p:attrName>
                                        </p:attrNameLst>
                                      </p:cBhvr>
                                      <p:to>
                                        <p:strVal val="visible"/>
                                      </p:to>
                                    </p:set>
                                    <p:animEffect transition="in" filter="fade">
                                      <p:cBhvr>
                                        <p:cTn id="878" dur="250"/>
                                        <p:tgtEl>
                                          <p:spTgt spid="3130"/>
                                        </p:tgtEl>
                                      </p:cBhvr>
                                    </p:animEffect>
                                  </p:childTnLst>
                                </p:cTn>
                              </p:par>
                              <p:par>
                                <p:cTn id="879" presetID="10" presetClass="entr" presetSubtype="0" fill="hold" grpId="0" nodeType="withEffect">
                                  <p:stCondLst>
                                    <p:cond delay="0"/>
                                  </p:stCondLst>
                                  <p:childTnLst>
                                    <p:set>
                                      <p:cBhvr>
                                        <p:cTn id="880" dur="1" fill="hold">
                                          <p:stCondLst>
                                            <p:cond delay="0"/>
                                          </p:stCondLst>
                                        </p:cTn>
                                        <p:tgtEl>
                                          <p:spTgt spid="3131"/>
                                        </p:tgtEl>
                                        <p:attrNameLst>
                                          <p:attrName>style.visibility</p:attrName>
                                        </p:attrNameLst>
                                      </p:cBhvr>
                                      <p:to>
                                        <p:strVal val="visible"/>
                                      </p:to>
                                    </p:set>
                                    <p:animEffect transition="in" filter="fade">
                                      <p:cBhvr>
                                        <p:cTn id="881" dur="250"/>
                                        <p:tgtEl>
                                          <p:spTgt spid="3131"/>
                                        </p:tgtEl>
                                      </p:cBhvr>
                                    </p:animEffect>
                                  </p:childTnLst>
                                </p:cTn>
                              </p:par>
                              <p:par>
                                <p:cTn id="882" presetID="10" presetClass="entr" presetSubtype="0" fill="hold" grpId="0" nodeType="withEffect">
                                  <p:stCondLst>
                                    <p:cond delay="0"/>
                                  </p:stCondLst>
                                  <p:childTnLst>
                                    <p:set>
                                      <p:cBhvr>
                                        <p:cTn id="883" dur="1" fill="hold">
                                          <p:stCondLst>
                                            <p:cond delay="0"/>
                                          </p:stCondLst>
                                        </p:cTn>
                                        <p:tgtEl>
                                          <p:spTgt spid="3132"/>
                                        </p:tgtEl>
                                        <p:attrNameLst>
                                          <p:attrName>style.visibility</p:attrName>
                                        </p:attrNameLst>
                                      </p:cBhvr>
                                      <p:to>
                                        <p:strVal val="visible"/>
                                      </p:to>
                                    </p:set>
                                    <p:animEffect transition="in" filter="fade">
                                      <p:cBhvr>
                                        <p:cTn id="884" dur="250"/>
                                        <p:tgtEl>
                                          <p:spTgt spid="3132"/>
                                        </p:tgtEl>
                                      </p:cBhvr>
                                    </p:animEffect>
                                  </p:childTnLst>
                                </p:cTn>
                              </p:par>
                              <p:par>
                                <p:cTn id="885" presetID="10" presetClass="entr" presetSubtype="0" fill="hold" grpId="0" nodeType="withEffect">
                                  <p:stCondLst>
                                    <p:cond delay="0"/>
                                  </p:stCondLst>
                                  <p:childTnLst>
                                    <p:set>
                                      <p:cBhvr>
                                        <p:cTn id="886" dur="1" fill="hold">
                                          <p:stCondLst>
                                            <p:cond delay="0"/>
                                          </p:stCondLst>
                                        </p:cTn>
                                        <p:tgtEl>
                                          <p:spTgt spid="3133"/>
                                        </p:tgtEl>
                                        <p:attrNameLst>
                                          <p:attrName>style.visibility</p:attrName>
                                        </p:attrNameLst>
                                      </p:cBhvr>
                                      <p:to>
                                        <p:strVal val="visible"/>
                                      </p:to>
                                    </p:set>
                                    <p:animEffect transition="in" filter="fade">
                                      <p:cBhvr>
                                        <p:cTn id="887" dur="250"/>
                                        <p:tgtEl>
                                          <p:spTgt spid="3133"/>
                                        </p:tgtEl>
                                      </p:cBhvr>
                                    </p:animEffect>
                                  </p:childTnLst>
                                </p:cTn>
                              </p:par>
                              <p:par>
                                <p:cTn id="888" presetID="10" presetClass="entr" presetSubtype="0" fill="hold" grpId="0" nodeType="withEffect">
                                  <p:stCondLst>
                                    <p:cond delay="0"/>
                                  </p:stCondLst>
                                  <p:childTnLst>
                                    <p:set>
                                      <p:cBhvr>
                                        <p:cTn id="889" dur="1" fill="hold">
                                          <p:stCondLst>
                                            <p:cond delay="0"/>
                                          </p:stCondLst>
                                        </p:cTn>
                                        <p:tgtEl>
                                          <p:spTgt spid="3134"/>
                                        </p:tgtEl>
                                        <p:attrNameLst>
                                          <p:attrName>style.visibility</p:attrName>
                                        </p:attrNameLst>
                                      </p:cBhvr>
                                      <p:to>
                                        <p:strVal val="visible"/>
                                      </p:to>
                                    </p:set>
                                    <p:animEffect transition="in" filter="fade">
                                      <p:cBhvr>
                                        <p:cTn id="890" dur="250"/>
                                        <p:tgtEl>
                                          <p:spTgt spid="3134"/>
                                        </p:tgtEl>
                                      </p:cBhvr>
                                    </p:animEffect>
                                  </p:childTnLst>
                                </p:cTn>
                              </p:par>
                              <p:par>
                                <p:cTn id="891" presetID="10" presetClass="entr" presetSubtype="0" fill="hold" grpId="0" nodeType="withEffect">
                                  <p:stCondLst>
                                    <p:cond delay="0"/>
                                  </p:stCondLst>
                                  <p:childTnLst>
                                    <p:set>
                                      <p:cBhvr>
                                        <p:cTn id="892" dur="1" fill="hold">
                                          <p:stCondLst>
                                            <p:cond delay="0"/>
                                          </p:stCondLst>
                                        </p:cTn>
                                        <p:tgtEl>
                                          <p:spTgt spid="3135"/>
                                        </p:tgtEl>
                                        <p:attrNameLst>
                                          <p:attrName>style.visibility</p:attrName>
                                        </p:attrNameLst>
                                      </p:cBhvr>
                                      <p:to>
                                        <p:strVal val="visible"/>
                                      </p:to>
                                    </p:set>
                                    <p:animEffect transition="in" filter="fade">
                                      <p:cBhvr>
                                        <p:cTn id="893" dur="250"/>
                                        <p:tgtEl>
                                          <p:spTgt spid="3135"/>
                                        </p:tgtEl>
                                      </p:cBhvr>
                                    </p:animEffect>
                                  </p:childTnLst>
                                </p:cTn>
                              </p:par>
                              <p:par>
                                <p:cTn id="894" presetID="10" presetClass="entr" presetSubtype="0" fill="hold" grpId="0" nodeType="withEffect">
                                  <p:stCondLst>
                                    <p:cond delay="0"/>
                                  </p:stCondLst>
                                  <p:childTnLst>
                                    <p:set>
                                      <p:cBhvr>
                                        <p:cTn id="895" dur="1" fill="hold">
                                          <p:stCondLst>
                                            <p:cond delay="0"/>
                                          </p:stCondLst>
                                        </p:cTn>
                                        <p:tgtEl>
                                          <p:spTgt spid="3136"/>
                                        </p:tgtEl>
                                        <p:attrNameLst>
                                          <p:attrName>style.visibility</p:attrName>
                                        </p:attrNameLst>
                                      </p:cBhvr>
                                      <p:to>
                                        <p:strVal val="visible"/>
                                      </p:to>
                                    </p:set>
                                    <p:animEffect transition="in" filter="fade">
                                      <p:cBhvr>
                                        <p:cTn id="896" dur="250"/>
                                        <p:tgtEl>
                                          <p:spTgt spid="3136"/>
                                        </p:tgtEl>
                                      </p:cBhvr>
                                    </p:animEffect>
                                  </p:childTnLst>
                                </p:cTn>
                              </p:par>
                              <p:par>
                                <p:cTn id="897" presetID="10" presetClass="entr" presetSubtype="0" fill="hold" grpId="0" nodeType="withEffect">
                                  <p:stCondLst>
                                    <p:cond delay="0"/>
                                  </p:stCondLst>
                                  <p:childTnLst>
                                    <p:set>
                                      <p:cBhvr>
                                        <p:cTn id="898" dur="1" fill="hold">
                                          <p:stCondLst>
                                            <p:cond delay="0"/>
                                          </p:stCondLst>
                                        </p:cTn>
                                        <p:tgtEl>
                                          <p:spTgt spid="3137"/>
                                        </p:tgtEl>
                                        <p:attrNameLst>
                                          <p:attrName>style.visibility</p:attrName>
                                        </p:attrNameLst>
                                      </p:cBhvr>
                                      <p:to>
                                        <p:strVal val="visible"/>
                                      </p:to>
                                    </p:set>
                                    <p:animEffect transition="in" filter="fade">
                                      <p:cBhvr>
                                        <p:cTn id="899" dur="250"/>
                                        <p:tgtEl>
                                          <p:spTgt spid="3137"/>
                                        </p:tgtEl>
                                      </p:cBhvr>
                                    </p:animEffect>
                                  </p:childTnLst>
                                </p:cTn>
                              </p:par>
                              <p:par>
                                <p:cTn id="900" presetID="10" presetClass="entr" presetSubtype="0" fill="hold" grpId="0" nodeType="withEffect">
                                  <p:stCondLst>
                                    <p:cond delay="0"/>
                                  </p:stCondLst>
                                  <p:childTnLst>
                                    <p:set>
                                      <p:cBhvr>
                                        <p:cTn id="901" dur="1" fill="hold">
                                          <p:stCondLst>
                                            <p:cond delay="0"/>
                                          </p:stCondLst>
                                        </p:cTn>
                                        <p:tgtEl>
                                          <p:spTgt spid="3138"/>
                                        </p:tgtEl>
                                        <p:attrNameLst>
                                          <p:attrName>style.visibility</p:attrName>
                                        </p:attrNameLst>
                                      </p:cBhvr>
                                      <p:to>
                                        <p:strVal val="visible"/>
                                      </p:to>
                                    </p:set>
                                    <p:animEffect transition="in" filter="fade">
                                      <p:cBhvr>
                                        <p:cTn id="902" dur="250"/>
                                        <p:tgtEl>
                                          <p:spTgt spid="3138"/>
                                        </p:tgtEl>
                                      </p:cBhvr>
                                    </p:animEffect>
                                  </p:childTnLst>
                                </p:cTn>
                              </p:par>
                              <p:par>
                                <p:cTn id="903" presetID="10" presetClass="entr" presetSubtype="0" fill="hold" grpId="0" nodeType="withEffect">
                                  <p:stCondLst>
                                    <p:cond delay="0"/>
                                  </p:stCondLst>
                                  <p:childTnLst>
                                    <p:set>
                                      <p:cBhvr>
                                        <p:cTn id="904" dur="1" fill="hold">
                                          <p:stCondLst>
                                            <p:cond delay="0"/>
                                          </p:stCondLst>
                                        </p:cTn>
                                        <p:tgtEl>
                                          <p:spTgt spid="3139"/>
                                        </p:tgtEl>
                                        <p:attrNameLst>
                                          <p:attrName>style.visibility</p:attrName>
                                        </p:attrNameLst>
                                      </p:cBhvr>
                                      <p:to>
                                        <p:strVal val="visible"/>
                                      </p:to>
                                    </p:set>
                                    <p:animEffect transition="in" filter="fade">
                                      <p:cBhvr>
                                        <p:cTn id="905" dur="250"/>
                                        <p:tgtEl>
                                          <p:spTgt spid="3139"/>
                                        </p:tgtEl>
                                      </p:cBhvr>
                                    </p:animEffect>
                                  </p:childTnLst>
                                </p:cTn>
                              </p:par>
                              <p:par>
                                <p:cTn id="906" presetID="42" presetClass="path" presetSubtype="0" accel="50000" decel="50000" fill="hold" grpId="3" nodeType="withEffect">
                                  <p:stCondLst>
                                    <p:cond delay="0"/>
                                  </p:stCondLst>
                                  <p:childTnLst>
                                    <p:animMotion origin="layout" path="M 2.22222E-6 -3.7037E-7 L 0.32083 -0.16111 " pathEditMode="relative" rAng="0" ptsTypes="AA">
                                      <p:cBhvr>
                                        <p:cTn id="907" dur="2000" fill="hold"/>
                                        <p:tgtEl>
                                          <p:spTgt spid="3120"/>
                                        </p:tgtEl>
                                        <p:attrNameLst>
                                          <p:attrName>ppt_x</p:attrName>
                                          <p:attrName>ppt_y</p:attrName>
                                        </p:attrNameLst>
                                      </p:cBhvr>
                                      <p:rCtr x="16042" y="-8056"/>
                                    </p:animMotion>
                                  </p:childTnLst>
                                </p:cTn>
                              </p:par>
                              <p:par>
                                <p:cTn id="908" presetID="42" presetClass="path" presetSubtype="0" accel="50000" decel="50000" fill="hold" grpId="2" nodeType="withEffect">
                                  <p:stCondLst>
                                    <p:cond delay="0"/>
                                  </p:stCondLst>
                                  <p:childTnLst>
                                    <p:animMotion origin="layout" path="M 3.05556E-6 2.59259E-6 L -0.70486 -0.21505 " pathEditMode="relative" rAng="0" ptsTypes="AA">
                                      <p:cBhvr>
                                        <p:cTn id="909" dur="2000" fill="hold"/>
                                        <p:tgtEl>
                                          <p:spTgt spid="3125"/>
                                        </p:tgtEl>
                                        <p:attrNameLst>
                                          <p:attrName>ppt_x</p:attrName>
                                          <p:attrName>ppt_y</p:attrName>
                                        </p:attrNameLst>
                                      </p:cBhvr>
                                      <p:rCtr x="-35243" y="-10764"/>
                                    </p:animMotion>
                                  </p:childTnLst>
                                </p:cTn>
                              </p:par>
                              <p:par>
                                <p:cTn id="910" presetID="42" presetClass="path" presetSubtype="0" accel="50000" decel="50000" fill="hold" grpId="2" nodeType="withEffect">
                                  <p:stCondLst>
                                    <p:cond delay="0"/>
                                  </p:stCondLst>
                                  <p:childTnLst>
                                    <p:animMotion origin="layout" path="M 1.66667E-6 -2.96296E-6 L 0.17187 -0.27685 " pathEditMode="relative" rAng="0" ptsTypes="AA">
                                      <p:cBhvr>
                                        <p:cTn id="911" dur="2000" fill="hold"/>
                                        <p:tgtEl>
                                          <p:spTgt spid="3126"/>
                                        </p:tgtEl>
                                        <p:attrNameLst>
                                          <p:attrName>ppt_x</p:attrName>
                                          <p:attrName>ppt_y</p:attrName>
                                        </p:attrNameLst>
                                      </p:cBhvr>
                                      <p:rCtr x="8594" y="-13843"/>
                                    </p:animMotion>
                                  </p:childTnLst>
                                </p:cTn>
                              </p:par>
                              <p:par>
                                <p:cTn id="912" presetID="42" presetClass="path" presetSubtype="0" accel="50000" decel="50000" fill="hold" grpId="2" nodeType="withEffect">
                                  <p:stCondLst>
                                    <p:cond delay="0"/>
                                  </p:stCondLst>
                                  <p:childTnLst>
                                    <p:animMotion origin="layout" path="M -4.16667E-6 -1.48148E-6 L -0.14149 -0.21412 " pathEditMode="relative" rAng="0" ptsTypes="AA">
                                      <p:cBhvr>
                                        <p:cTn id="913" dur="2000" fill="hold"/>
                                        <p:tgtEl>
                                          <p:spTgt spid="3127"/>
                                        </p:tgtEl>
                                        <p:attrNameLst>
                                          <p:attrName>ppt_x</p:attrName>
                                          <p:attrName>ppt_y</p:attrName>
                                        </p:attrNameLst>
                                      </p:cBhvr>
                                      <p:rCtr x="-7083" y="-10718"/>
                                    </p:animMotion>
                                  </p:childTnLst>
                                </p:cTn>
                              </p:par>
                              <p:par>
                                <p:cTn id="914" presetID="42" presetClass="path" presetSubtype="0" accel="50000" decel="50000" fill="hold" grpId="2" nodeType="withEffect">
                                  <p:stCondLst>
                                    <p:cond delay="0"/>
                                  </p:stCondLst>
                                  <p:childTnLst>
                                    <p:animMotion origin="layout" path="M -4.72222E-6 -1.48148E-6 L -0.50034 -0.15231 " pathEditMode="relative" rAng="0" ptsTypes="AA">
                                      <p:cBhvr>
                                        <p:cTn id="915" dur="2000" fill="hold"/>
                                        <p:tgtEl>
                                          <p:spTgt spid="3128"/>
                                        </p:tgtEl>
                                        <p:attrNameLst>
                                          <p:attrName>ppt_x</p:attrName>
                                          <p:attrName>ppt_y</p:attrName>
                                        </p:attrNameLst>
                                      </p:cBhvr>
                                      <p:rCtr x="-25017" y="-7616"/>
                                    </p:animMotion>
                                  </p:childTnLst>
                                </p:cTn>
                              </p:par>
                              <p:par>
                                <p:cTn id="916" presetID="42" presetClass="path" presetSubtype="0" accel="50000" decel="50000" fill="hold" grpId="2" nodeType="withEffect">
                                  <p:stCondLst>
                                    <p:cond delay="0"/>
                                  </p:stCondLst>
                                  <p:childTnLst>
                                    <p:animMotion origin="layout" path="M 2.5E-6 -1.48148E-6 L -0.02483 -0.15278 " pathEditMode="relative" rAng="0" ptsTypes="AA">
                                      <p:cBhvr>
                                        <p:cTn id="917" dur="2000" fill="hold"/>
                                        <p:tgtEl>
                                          <p:spTgt spid="3129"/>
                                        </p:tgtEl>
                                        <p:attrNameLst>
                                          <p:attrName>ppt_x</p:attrName>
                                          <p:attrName>ppt_y</p:attrName>
                                        </p:attrNameLst>
                                      </p:cBhvr>
                                      <p:rCtr x="-1250" y="-7639"/>
                                    </p:animMotion>
                                  </p:childTnLst>
                                </p:cTn>
                              </p:par>
                              <p:par>
                                <p:cTn id="918" presetID="42" presetClass="path" presetSubtype="0" accel="50000" decel="50000" fill="hold" grpId="2" nodeType="withEffect">
                                  <p:stCondLst>
                                    <p:cond delay="0"/>
                                  </p:stCondLst>
                                  <p:childTnLst>
                                    <p:animMotion origin="layout" path="M -3.05556E-6 -4.44444E-6 L -0.42222 -0.0905 " pathEditMode="relative" rAng="0" ptsTypes="AA">
                                      <p:cBhvr>
                                        <p:cTn id="919" dur="2000" fill="hold"/>
                                        <p:tgtEl>
                                          <p:spTgt spid="3130"/>
                                        </p:tgtEl>
                                        <p:attrNameLst>
                                          <p:attrName>ppt_x</p:attrName>
                                          <p:attrName>ppt_y</p:attrName>
                                        </p:attrNameLst>
                                      </p:cBhvr>
                                      <p:rCtr x="-21111" y="-4537"/>
                                    </p:animMotion>
                                  </p:childTnLst>
                                </p:cTn>
                              </p:par>
                              <p:par>
                                <p:cTn id="920" presetID="42" presetClass="path" presetSubtype="0" accel="50000" decel="50000" fill="hold" grpId="2" nodeType="withEffect">
                                  <p:stCondLst>
                                    <p:cond delay="0"/>
                                  </p:stCondLst>
                                  <p:childTnLst>
                                    <p:animMotion origin="layout" path="M -4.16667E-6 1.48148E-6 L 0.42691 -0.35301 " pathEditMode="relative" rAng="0" ptsTypes="AA">
                                      <p:cBhvr>
                                        <p:cTn id="921" dur="2000" fill="hold"/>
                                        <p:tgtEl>
                                          <p:spTgt spid="3131"/>
                                        </p:tgtEl>
                                        <p:attrNameLst>
                                          <p:attrName>ppt_x</p:attrName>
                                          <p:attrName>ppt_y</p:attrName>
                                        </p:attrNameLst>
                                      </p:cBhvr>
                                      <p:rCtr x="21337" y="-17662"/>
                                    </p:animMotion>
                                  </p:childTnLst>
                                </p:cTn>
                              </p:par>
                              <p:par>
                                <p:cTn id="922" presetID="42" presetClass="path" presetSubtype="0" accel="50000" decel="50000" fill="hold" grpId="2" nodeType="withEffect">
                                  <p:stCondLst>
                                    <p:cond delay="0"/>
                                  </p:stCondLst>
                                  <p:childTnLst>
                                    <p:animMotion origin="layout" path="M -2.22222E-6 1.48148E-6 L 0.23264 -0.29051 " pathEditMode="relative" rAng="0" ptsTypes="AA">
                                      <p:cBhvr>
                                        <p:cTn id="923" dur="2000" fill="hold"/>
                                        <p:tgtEl>
                                          <p:spTgt spid="3132"/>
                                        </p:tgtEl>
                                        <p:attrNameLst>
                                          <p:attrName>ppt_x</p:attrName>
                                          <p:attrName>ppt_y</p:attrName>
                                        </p:attrNameLst>
                                      </p:cBhvr>
                                      <p:rCtr x="11632" y="-14537"/>
                                    </p:animMotion>
                                  </p:childTnLst>
                                </p:cTn>
                              </p:par>
                              <p:par>
                                <p:cTn id="924" presetID="42" presetClass="path" presetSubtype="0" accel="50000" decel="50000" fill="hold" grpId="2" nodeType="withEffect">
                                  <p:stCondLst>
                                    <p:cond delay="0"/>
                                  </p:stCondLst>
                                  <p:childTnLst>
                                    <p:animMotion origin="layout" path="M 4.44444E-6 1.48148E-6 L 0.04947 -0.22871 " pathEditMode="relative" rAng="0" ptsTypes="AA">
                                      <p:cBhvr>
                                        <p:cTn id="925" dur="2000" fill="hold"/>
                                        <p:tgtEl>
                                          <p:spTgt spid="3133"/>
                                        </p:tgtEl>
                                        <p:attrNameLst>
                                          <p:attrName>ppt_x</p:attrName>
                                          <p:attrName>ppt_y</p:attrName>
                                        </p:attrNameLst>
                                      </p:cBhvr>
                                      <p:rCtr x="2465" y="-11435"/>
                                    </p:animMotion>
                                  </p:childTnLst>
                                </p:cTn>
                              </p:par>
                              <p:par>
                                <p:cTn id="926" presetID="42" presetClass="path" presetSubtype="0" accel="50000" decel="50000" fill="hold" grpId="2" nodeType="withEffect">
                                  <p:stCondLst>
                                    <p:cond delay="0"/>
                                  </p:stCondLst>
                                  <p:childTnLst>
                                    <p:animMotion origin="layout" path="M -4.44444E-6 -3.7037E-7 L 0.6724 -0.08843 " pathEditMode="relative" rAng="0" ptsTypes="AA">
                                      <p:cBhvr>
                                        <p:cTn id="927" dur="2000" fill="hold"/>
                                        <p:tgtEl>
                                          <p:spTgt spid="3134"/>
                                        </p:tgtEl>
                                        <p:attrNameLst>
                                          <p:attrName>ppt_x</p:attrName>
                                          <p:attrName>ppt_y</p:attrName>
                                        </p:attrNameLst>
                                      </p:cBhvr>
                                      <p:rCtr x="33611" y="-4421"/>
                                    </p:animMotion>
                                  </p:childTnLst>
                                </p:cTn>
                              </p:par>
                              <p:par>
                                <p:cTn id="928" presetID="42" presetClass="path" presetSubtype="0" accel="50000" decel="50000" fill="hold" grpId="2" nodeType="withEffect">
                                  <p:stCondLst>
                                    <p:cond delay="0"/>
                                  </p:stCondLst>
                                  <p:childTnLst>
                                    <p:animMotion origin="layout" path="M -3.33333E-6 2.59259E-6 L 0.18959 -0.0257 " pathEditMode="relative" rAng="0" ptsTypes="AA">
                                      <p:cBhvr>
                                        <p:cTn id="929" dur="2000" fill="hold"/>
                                        <p:tgtEl>
                                          <p:spTgt spid="3135"/>
                                        </p:tgtEl>
                                        <p:attrNameLst>
                                          <p:attrName>ppt_x</p:attrName>
                                          <p:attrName>ppt_y</p:attrName>
                                        </p:attrNameLst>
                                      </p:cBhvr>
                                      <p:rCtr x="9479" y="-1296"/>
                                    </p:animMotion>
                                  </p:childTnLst>
                                </p:cTn>
                              </p:par>
                              <p:par>
                                <p:cTn id="930" presetID="42" presetClass="path" presetSubtype="0" accel="50000" decel="50000" fill="hold" grpId="2" nodeType="withEffect">
                                  <p:stCondLst>
                                    <p:cond delay="0"/>
                                  </p:stCondLst>
                                  <p:childTnLst>
                                    <p:animMotion origin="layout" path="M -1.66667E-6 2.59259E-6 L 0.1724 0.0993 " pathEditMode="relative" rAng="0" ptsTypes="AA">
                                      <p:cBhvr>
                                        <p:cTn id="931" dur="2000" fill="hold"/>
                                        <p:tgtEl>
                                          <p:spTgt spid="3136"/>
                                        </p:tgtEl>
                                        <p:attrNameLst>
                                          <p:attrName>ppt_x</p:attrName>
                                          <p:attrName>ppt_y</p:attrName>
                                        </p:attrNameLst>
                                      </p:cBhvr>
                                      <p:rCtr x="8611" y="4954"/>
                                    </p:animMotion>
                                  </p:childTnLst>
                                </p:cTn>
                              </p:par>
                              <p:par>
                                <p:cTn id="932" presetID="42" presetClass="path" presetSubtype="0" accel="50000" decel="50000" fill="hold" grpId="2" nodeType="withEffect">
                                  <p:stCondLst>
                                    <p:cond delay="0"/>
                                  </p:stCondLst>
                                  <p:childTnLst>
                                    <p:animMotion origin="layout" path="M 3.88889E-6 -4.44444E-6 L -0.20782 0.21459 " pathEditMode="relative" rAng="0" ptsTypes="AA">
                                      <p:cBhvr>
                                        <p:cTn id="933" dur="2000" fill="hold"/>
                                        <p:tgtEl>
                                          <p:spTgt spid="3137"/>
                                        </p:tgtEl>
                                        <p:attrNameLst>
                                          <p:attrName>ppt_x</p:attrName>
                                          <p:attrName>ppt_y</p:attrName>
                                        </p:attrNameLst>
                                      </p:cBhvr>
                                      <p:rCtr x="-10399" y="10718"/>
                                    </p:animMotion>
                                  </p:childTnLst>
                                </p:cTn>
                              </p:par>
                              <p:par>
                                <p:cTn id="934" presetID="42" presetClass="path" presetSubtype="0" accel="50000" decel="50000" fill="hold" grpId="2" nodeType="withEffect">
                                  <p:stCondLst>
                                    <p:cond delay="0"/>
                                  </p:stCondLst>
                                  <p:childTnLst>
                                    <p:animMotion origin="layout" path="M -4.72222E-6 1.11111E-6 L 0.63369 0.15139 " pathEditMode="relative" rAng="0" ptsTypes="AA">
                                      <p:cBhvr>
                                        <p:cTn id="935" dur="2000" fill="hold"/>
                                        <p:tgtEl>
                                          <p:spTgt spid="3138"/>
                                        </p:tgtEl>
                                        <p:attrNameLst>
                                          <p:attrName>ppt_x</p:attrName>
                                          <p:attrName>ppt_y</p:attrName>
                                        </p:attrNameLst>
                                      </p:cBhvr>
                                      <p:rCtr x="31684" y="7569"/>
                                    </p:animMotion>
                                  </p:childTnLst>
                                </p:cTn>
                              </p:par>
                              <p:par>
                                <p:cTn id="936" presetID="42" presetClass="path" presetSubtype="0" accel="50000" decel="50000" fill="hold" grpId="2" nodeType="withEffect">
                                  <p:stCondLst>
                                    <p:cond delay="0"/>
                                  </p:stCondLst>
                                  <p:childTnLst>
                                    <p:animMotion origin="layout" path="M 2.77778E-6 -4.44444E-6 L 0.36632 0.21412 " pathEditMode="relative" rAng="0" ptsTypes="AA">
                                      <p:cBhvr>
                                        <p:cTn id="937" dur="2000" fill="hold"/>
                                        <p:tgtEl>
                                          <p:spTgt spid="3139"/>
                                        </p:tgtEl>
                                        <p:attrNameLst>
                                          <p:attrName>ppt_x</p:attrName>
                                          <p:attrName>ppt_y</p:attrName>
                                        </p:attrNameLst>
                                      </p:cBhvr>
                                      <p:rCtr x="18316" y="10694"/>
                                    </p:animMotion>
                                  </p:childTnLst>
                                </p:cTn>
                              </p:par>
                              <p:par>
                                <p:cTn id="938" presetID="3" presetClass="emph" presetSubtype="2" fill="hold" grpId="7" nodeType="withEffect">
                                  <p:stCondLst>
                                    <p:cond delay="0"/>
                                  </p:stCondLst>
                                  <p:childTnLst>
                                    <p:animClr clrSpc="rgb" dir="cw">
                                      <p:cBhvr override="childStyle">
                                        <p:cTn id="939" dur="2000" fill="hold"/>
                                        <p:tgtEl>
                                          <p:spTgt spid="3120"/>
                                        </p:tgtEl>
                                        <p:attrNameLst>
                                          <p:attrName>style.color</p:attrName>
                                        </p:attrNameLst>
                                      </p:cBhvr>
                                      <p:to>
                                        <a:schemeClr val="bg1"/>
                                      </p:to>
                                    </p:animClr>
                                  </p:childTnLst>
                                </p:cTn>
                              </p:par>
                              <p:par>
                                <p:cTn id="940" presetID="10" presetClass="exit" presetSubtype="0" fill="hold" grpId="1" nodeType="withEffect">
                                  <p:stCondLst>
                                    <p:cond delay="0"/>
                                  </p:stCondLst>
                                  <p:childTnLst>
                                    <p:animEffect transition="out" filter="fade">
                                      <p:cBhvr>
                                        <p:cTn id="941" dur="1250"/>
                                        <p:tgtEl>
                                          <p:spTgt spid="3119"/>
                                        </p:tgtEl>
                                      </p:cBhvr>
                                    </p:animEffect>
                                    <p:set>
                                      <p:cBhvr>
                                        <p:cTn id="942" dur="1" fill="hold">
                                          <p:stCondLst>
                                            <p:cond delay="1249"/>
                                          </p:stCondLst>
                                        </p:cTn>
                                        <p:tgtEl>
                                          <p:spTgt spid="3119"/>
                                        </p:tgtEl>
                                        <p:attrNameLst>
                                          <p:attrName>style.visibility</p:attrName>
                                        </p:attrNameLst>
                                      </p:cBhvr>
                                      <p:to>
                                        <p:strVal val="hidden"/>
                                      </p:to>
                                    </p:set>
                                  </p:childTnLst>
                                </p:cTn>
                              </p:par>
                              <p:par>
                                <p:cTn id="943" presetID="10" presetClass="exit" presetSubtype="0" fill="hold" grpId="2" nodeType="withEffect">
                                  <p:stCondLst>
                                    <p:cond delay="0"/>
                                  </p:stCondLst>
                                  <p:childTnLst>
                                    <p:animEffect transition="out" filter="fade">
                                      <p:cBhvr>
                                        <p:cTn id="944" dur="500"/>
                                        <p:tgtEl>
                                          <p:spTgt spid="3112"/>
                                        </p:tgtEl>
                                      </p:cBhvr>
                                    </p:animEffect>
                                    <p:set>
                                      <p:cBhvr>
                                        <p:cTn id="945" dur="1" fill="hold">
                                          <p:stCondLst>
                                            <p:cond delay="499"/>
                                          </p:stCondLst>
                                        </p:cTn>
                                        <p:tgtEl>
                                          <p:spTgt spid="3112"/>
                                        </p:tgtEl>
                                        <p:attrNameLst>
                                          <p:attrName>style.visibility</p:attrName>
                                        </p:attrNameLst>
                                      </p:cBhvr>
                                      <p:to>
                                        <p:strVal val="hidden"/>
                                      </p:to>
                                    </p:set>
                                  </p:childTnLst>
                                </p:cTn>
                              </p:par>
                              <p:par>
                                <p:cTn id="946" presetID="10" presetClass="exit" presetSubtype="0" fill="hold" grpId="2" nodeType="withEffect">
                                  <p:stCondLst>
                                    <p:cond delay="0"/>
                                  </p:stCondLst>
                                  <p:childTnLst>
                                    <p:animEffect transition="out" filter="fade">
                                      <p:cBhvr>
                                        <p:cTn id="947" dur="500"/>
                                        <p:tgtEl>
                                          <p:spTgt spid="3108"/>
                                        </p:tgtEl>
                                      </p:cBhvr>
                                    </p:animEffect>
                                    <p:set>
                                      <p:cBhvr>
                                        <p:cTn id="948" dur="1" fill="hold">
                                          <p:stCondLst>
                                            <p:cond delay="499"/>
                                          </p:stCondLst>
                                        </p:cTn>
                                        <p:tgtEl>
                                          <p:spTgt spid="3108"/>
                                        </p:tgtEl>
                                        <p:attrNameLst>
                                          <p:attrName>style.visibility</p:attrName>
                                        </p:attrNameLst>
                                      </p:cBhvr>
                                      <p:to>
                                        <p:strVal val="hidden"/>
                                      </p:to>
                                    </p:set>
                                  </p:childTnLst>
                                </p:cTn>
                              </p:par>
                              <p:par>
                                <p:cTn id="949" presetID="10" presetClass="exit" presetSubtype="0" fill="hold" grpId="1" nodeType="withEffect">
                                  <p:stCondLst>
                                    <p:cond delay="0"/>
                                  </p:stCondLst>
                                  <p:childTnLst>
                                    <p:animEffect transition="out" filter="fade">
                                      <p:cBhvr>
                                        <p:cTn id="950" dur="500"/>
                                        <p:tgtEl>
                                          <p:spTgt spid="3123"/>
                                        </p:tgtEl>
                                      </p:cBhvr>
                                    </p:animEffect>
                                    <p:set>
                                      <p:cBhvr>
                                        <p:cTn id="951" dur="1" fill="hold">
                                          <p:stCondLst>
                                            <p:cond delay="499"/>
                                          </p:stCondLst>
                                        </p:cTn>
                                        <p:tgtEl>
                                          <p:spTgt spid="3123"/>
                                        </p:tgtEl>
                                        <p:attrNameLst>
                                          <p:attrName>style.visibility</p:attrName>
                                        </p:attrNameLst>
                                      </p:cBhvr>
                                      <p:to>
                                        <p:strVal val="hidden"/>
                                      </p:to>
                                    </p:set>
                                  </p:childTnLst>
                                </p:cTn>
                              </p:par>
                              <p:par>
                                <p:cTn id="952" presetID="10" presetClass="exit" presetSubtype="0" fill="hold" grpId="1" nodeType="withEffect">
                                  <p:stCondLst>
                                    <p:cond delay="0"/>
                                  </p:stCondLst>
                                  <p:childTnLst>
                                    <p:animEffect transition="out" filter="fade">
                                      <p:cBhvr>
                                        <p:cTn id="953" dur="500"/>
                                        <p:tgtEl>
                                          <p:spTgt spid="3124"/>
                                        </p:tgtEl>
                                      </p:cBhvr>
                                    </p:animEffect>
                                    <p:set>
                                      <p:cBhvr>
                                        <p:cTn id="954" dur="1" fill="hold">
                                          <p:stCondLst>
                                            <p:cond delay="499"/>
                                          </p:stCondLst>
                                        </p:cTn>
                                        <p:tgtEl>
                                          <p:spTgt spid="3124"/>
                                        </p:tgtEl>
                                        <p:attrNameLst>
                                          <p:attrName>style.visibility</p:attrName>
                                        </p:attrNameLst>
                                      </p:cBhvr>
                                      <p:to>
                                        <p:strVal val="hidden"/>
                                      </p:to>
                                    </p:set>
                                  </p:childTnLst>
                                </p:cTn>
                              </p:par>
                            </p:childTnLst>
                          </p:cTn>
                        </p:par>
                        <p:par>
                          <p:cTn id="955" fill="hold">
                            <p:stCondLst>
                              <p:cond delay="2500"/>
                            </p:stCondLst>
                            <p:childTnLst>
                              <p:par>
                                <p:cTn id="956" presetID="10" presetClass="entr" presetSubtype="0" fill="hold" grpId="0" nodeType="afterEffect">
                                  <p:stCondLst>
                                    <p:cond delay="0"/>
                                  </p:stCondLst>
                                  <p:childTnLst>
                                    <p:set>
                                      <p:cBhvr>
                                        <p:cTn id="957" dur="1" fill="hold">
                                          <p:stCondLst>
                                            <p:cond delay="0"/>
                                          </p:stCondLst>
                                        </p:cTn>
                                        <p:tgtEl>
                                          <p:spTgt spid="3118"/>
                                        </p:tgtEl>
                                        <p:attrNameLst>
                                          <p:attrName>style.visibility</p:attrName>
                                        </p:attrNameLst>
                                      </p:cBhvr>
                                      <p:to>
                                        <p:strVal val="visible"/>
                                      </p:to>
                                    </p:set>
                                    <p:animEffect transition="in" filter="fade">
                                      <p:cBhvr>
                                        <p:cTn id="958" dur="250"/>
                                        <p:tgtEl>
                                          <p:spTgt spid="3118"/>
                                        </p:tgtEl>
                                      </p:cBhvr>
                                    </p:animEffect>
                                  </p:childTnLst>
                                </p:cTn>
                              </p:par>
                              <p:par>
                                <p:cTn id="959" presetID="10" presetClass="entr" presetSubtype="0" fill="hold" grpId="0" nodeType="withEffect">
                                  <p:stCondLst>
                                    <p:cond delay="0"/>
                                  </p:stCondLst>
                                  <p:childTnLst>
                                    <p:set>
                                      <p:cBhvr>
                                        <p:cTn id="960" dur="1" fill="hold">
                                          <p:stCondLst>
                                            <p:cond delay="0"/>
                                          </p:stCondLst>
                                        </p:cTn>
                                        <p:tgtEl>
                                          <p:spTgt spid="3117"/>
                                        </p:tgtEl>
                                        <p:attrNameLst>
                                          <p:attrName>style.visibility</p:attrName>
                                        </p:attrNameLst>
                                      </p:cBhvr>
                                      <p:to>
                                        <p:strVal val="visible"/>
                                      </p:to>
                                    </p:set>
                                    <p:animEffect transition="in" filter="fade">
                                      <p:cBhvr>
                                        <p:cTn id="961" dur="250"/>
                                        <p:tgtEl>
                                          <p:spTgt spid="3117"/>
                                        </p:tgtEl>
                                      </p:cBhvr>
                                    </p:animEffect>
                                  </p:childTnLst>
                                </p:cTn>
                              </p:par>
                              <p:par>
                                <p:cTn id="962" presetID="10" presetClass="entr" presetSubtype="0" fill="hold" grpId="0" nodeType="withEffect">
                                  <p:stCondLst>
                                    <p:cond delay="0"/>
                                  </p:stCondLst>
                                  <p:childTnLst>
                                    <p:set>
                                      <p:cBhvr>
                                        <p:cTn id="963" dur="1" fill="hold">
                                          <p:stCondLst>
                                            <p:cond delay="0"/>
                                          </p:stCondLst>
                                        </p:cTn>
                                        <p:tgtEl>
                                          <p:spTgt spid="3114"/>
                                        </p:tgtEl>
                                        <p:attrNameLst>
                                          <p:attrName>style.visibility</p:attrName>
                                        </p:attrNameLst>
                                      </p:cBhvr>
                                      <p:to>
                                        <p:strVal val="visible"/>
                                      </p:to>
                                    </p:set>
                                    <p:animEffect transition="in" filter="fade">
                                      <p:cBhvr>
                                        <p:cTn id="964" dur="250"/>
                                        <p:tgtEl>
                                          <p:spTgt spid="3114"/>
                                        </p:tgtEl>
                                      </p:cBhvr>
                                    </p:animEffect>
                                  </p:childTnLst>
                                </p:cTn>
                              </p:par>
                              <p:par>
                                <p:cTn id="965" presetID="10" presetClass="entr" presetSubtype="0" fill="hold" grpId="0" nodeType="withEffect">
                                  <p:stCondLst>
                                    <p:cond delay="0"/>
                                  </p:stCondLst>
                                  <p:childTnLst>
                                    <p:set>
                                      <p:cBhvr>
                                        <p:cTn id="966" dur="1" fill="hold">
                                          <p:stCondLst>
                                            <p:cond delay="0"/>
                                          </p:stCondLst>
                                        </p:cTn>
                                        <p:tgtEl>
                                          <p:spTgt spid="3116"/>
                                        </p:tgtEl>
                                        <p:attrNameLst>
                                          <p:attrName>style.visibility</p:attrName>
                                        </p:attrNameLst>
                                      </p:cBhvr>
                                      <p:to>
                                        <p:strVal val="visible"/>
                                      </p:to>
                                    </p:set>
                                    <p:animEffect transition="in" filter="fade">
                                      <p:cBhvr>
                                        <p:cTn id="967" dur="250"/>
                                        <p:tgtEl>
                                          <p:spTgt spid="3116"/>
                                        </p:tgtEl>
                                      </p:cBhvr>
                                    </p:animEffect>
                                  </p:childTnLst>
                                </p:cTn>
                              </p:par>
                              <p:par>
                                <p:cTn id="968" presetID="10" presetClass="exit" presetSubtype="0" fill="hold" grpId="1" nodeType="withEffect">
                                  <p:stCondLst>
                                    <p:cond delay="0"/>
                                  </p:stCondLst>
                                  <p:childTnLst>
                                    <p:animEffect transition="out" filter="fade">
                                      <p:cBhvr>
                                        <p:cTn id="969" dur="500"/>
                                        <p:tgtEl>
                                          <p:spTgt spid="3127"/>
                                        </p:tgtEl>
                                      </p:cBhvr>
                                    </p:animEffect>
                                    <p:set>
                                      <p:cBhvr>
                                        <p:cTn id="970" dur="1" fill="hold">
                                          <p:stCondLst>
                                            <p:cond delay="499"/>
                                          </p:stCondLst>
                                        </p:cTn>
                                        <p:tgtEl>
                                          <p:spTgt spid="3127"/>
                                        </p:tgtEl>
                                        <p:attrNameLst>
                                          <p:attrName>style.visibility</p:attrName>
                                        </p:attrNameLst>
                                      </p:cBhvr>
                                      <p:to>
                                        <p:strVal val="hidden"/>
                                      </p:to>
                                    </p:set>
                                  </p:childTnLst>
                                </p:cTn>
                              </p:par>
                              <p:par>
                                <p:cTn id="971" presetID="10" presetClass="exit" presetSubtype="0" fill="hold" grpId="1" nodeType="withEffect">
                                  <p:stCondLst>
                                    <p:cond delay="0"/>
                                  </p:stCondLst>
                                  <p:childTnLst>
                                    <p:animEffect transition="out" filter="fade">
                                      <p:cBhvr>
                                        <p:cTn id="972" dur="500"/>
                                        <p:tgtEl>
                                          <p:spTgt spid="3125"/>
                                        </p:tgtEl>
                                      </p:cBhvr>
                                    </p:animEffect>
                                    <p:set>
                                      <p:cBhvr>
                                        <p:cTn id="973" dur="1" fill="hold">
                                          <p:stCondLst>
                                            <p:cond delay="499"/>
                                          </p:stCondLst>
                                        </p:cTn>
                                        <p:tgtEl>
                                          <p:spTgt spid="3125"/>
                                        </p:tgtEl>
                                        <p:attrNameLst>
                                          <p:attrName>style.visibility</p:attrName>
                                        </p:attrNameLst>
                                      </p:cBhvr>
                                      <p:to>
                                        <p:strVal val="hidden"/>
                                      </p:to>
                                    </p:set>
                                  </p:childTnLst>
                                </p:cTn>
                              </p:par>
                              <p:par>
                                <p:cTn id="974" presetID="10" presetClass="exit" presetSubtype="0" fill="hold" grpId="1" nodeType="withEffect">
                                  <p:stCondLst>
                                    <p:cond delay="0"/>
                                  </p:stCondLst>
                                  <p:childTnLst>
                                    <p:animEffect transition="out" filter="fade">
                                      <p:cBhvr>
                                        <p:cTn id="975" dur="500"/>
                                        <p:tgtEl>
                                          <p:spTgt spid="3126"/>
                                        </p:tgtEl>
                                      </p:cBhvr>
                                    </p:animEffect>
                                    <p:set>
                                      <p:cBhvr>
                                        <p:cTn id="976" dur="1" fill="hold">
                                          <p:stCondLst>
                                            <p:cond delay="499"/>
                                          </p:stCondLst>
                                        </p:cTn>
                                        <p:tgtEl>
                                          <p:spTgt spid="3126"/>
                                        </p:tgtEl>
                                        <p:attrNameLst>
                                          <p:attrName>style.visibility</p:attrName>
                                        </p:attrNameLst>
                                      </p:cBhvr>
                                      <p:to>
                                        <p:strVal val="hidden"/>
                                      </p:to>
                                    </p:set>
                                  </p:childTnLst>
                                </p:cTn>
                              </p:par>
                              <p:par>
                                <p:cTn id="977" presetID="10" presetClass="exit" presetSubtype="0" fill="hold" grpId="1" nodeType="withEffect">
                                  <p:stCondLst>
                                    <p:cond delay="0"/>
                                  </p:stCondLst>
                                  <p:childTnLst>
                                    <p:animEffect transition="out" filter="fade">
                                      <p:cBhvr>
                                        <p:cTn id="978" dur="500"/>
                                        <p:tgtEl>
                                          <p:spTgt spid="3128"/>
                                        </p:tgtEl>
                                      </p:cBhvr>
                                    </p:animEffect>
                                    <p:set>
                                      <p:cBhvr>
                                        <p:cTn id="979" dur="1" fill="hold">
                                          <p:stCondLst>
                                            <p:cond delay="499"/>
                                          </p:stCondLst>
                                        </p:cTn>
                                        <p:tgtEl>
                                          <p:spTgt spid="3128"/>
                                        </p:tgtEl>
                                        <p:attrNameLst>
                                          <p:attrName>style.visibility</p:attrName>
                                        </p:attrNameLst>
                                      </p:cBhvr>
                                      <p:to>
                                        <p:strVal val="hidden"/>
                                      </p:to>
                                    </p:set>
                                  </p:childTnLst>
                                </p:cTn>
                              </p:par>
                              <p:par>
                                <p:cTn id="980" presetID="10" presetClass="exit" presetSubtype="0" fill="hold" grpId="1" nodeType="withEffect">
                                  <p:stCondLst>
                                    <p:cond delay="0"/>
                                  </p:stCondLst>
                                  <p:childTnLst>
                                    <p:animEffect transition="out" filter="fade">
                                      <p:cBhvr>
                                        <p:cTn id="981" dur="500"/>
                                        <p:tgtEl>
                                          <p:spTgt spid="3129"/>
                                        </p:tgtEl>
                                      </p:cBhvr>
                                    </p:animEffect>
                                    <p:set>
                                      <p:cBhvr>
                                        <p:cTn id="982" dur="1" fill="hold">
                                          <p:stCondLst>
                                            <p:cond delay="499"/>
                                          </p:stCondLst>
                                        </p:cTn>
                                        <p:tgtEl>
                                          <p:spTgt spid="3129"/>
                                        </p:tgtEl>
                                        <p:attrNameLst>
                                          <p:attrName>style.visibility</p:attrName>
                                        </p:attrNameLst>
                                      </p:cBhvr>
                                      <p:to>
                                        <p:strVal val="hidden"/>
                                      </p:to>
                                    </p:set>
                                  </p:childTnLst>
                                </p:cTn>
                              </p:par>
                              <p:par>
                                <p:cTn id="983" presetID="10" presetClass="exit" presetSubtype="0" fill="hold" grpId="1" nodeType="withEffect">
                                  <p:stCondLst>
                                    <p:cond delay="0"/>
                                  </p:stCondLst>
                                  <p:childTnLst>
                                    <p:animEffect transition="out" filter="fade">
                                      <p:cBhvr>
                                        <p:cTn id="984" dur="500"/>
                                        <p:tgtEl>
                                          <p:spTgt spid="3130"/>
                                        </p:tgtEl>
                                      </p:cBhvr>
                                    </p:animEffect>
                                    <p:set>
                                      <p:cBhvr>
                                        <p:cTn id="985" dur="1" fill="hold">
                                          <p:stCondLst>
                                            <p:cond delay="499"/>
                                          </p:stCondLst>
                                        </p:cTn>
                                        <p:tgtEl>
                                          <p:spTgt spid="3130"/>
                                        </p:tgtEl>
                                        <p:attrNameLst>
                                          <p:attrName>style.visibility</p:attrName>
                                        </p:attrNameLst>
                                      </p:cBhvr>
                                      <p:to>
                                        <p:strVal val="hidden"/>
                                      </p:to>
                                    </p:set>
                                  </p:childTnLst>
                                </p:cTn>
                              </p:par>
                              <p:par>
                                <p:cTn id="986" presetID="10" presetClass="exit" presetSubtype="0" fill="hold" grpId="1" nodeType="withEffect">
                                  <p:stCondLst>
                                    <p:cond delay="0"/>
                                  </p:stCondLst>
                                  <p:childTnLst>
                                    <p:animEffect transition="out" filter="fade">
                                      <p:cBhvr>
                                        <p:cTn id="987" dur="500"/>
                                        <p:tgtEl>
                                          <p:spTgt spid="3131"/>
                                        </p:tgtEl>
                                      </p:cBhvr>
                                    </p:animEffect>
                                    <p:set>
                                      <p:cBhvr>
                                        <p:cTn id="988" dur="1" fill="hold">
                                          <p:stCondLst>
                                            <p:cond delay="499"/>
                                          </p:stCondLst>
                                        </p:cTn>
                                        <p:tgtEl>
                                          <p:spTgt spid="3131"/>
                                        </p:tgtEl>
                                        <p:attrNameLst>
                                          <p:attrName>style.visibility</p:attrName>
                                        </p:attrNameLst>
                                      </p:cBhvr>
                                      <p:to>
                                        <p:strVal val="hidden"/>
                                      </p:to>
                                    </p:set>
                                  </p:childTnLst>
                                </p:cTn>
                              </p:par>
                              <p:par>
                                <p:cTn id="989" presetID="10" presetClass="exit" presetSubtype="0" fill="hold" grpId="1" nodeType="withEffect">
                                  <p:stCondLst>
                                    <p:cond delay="0"/>
                                  </p:stCondLst>
                                  <p:childTnLst>
                                    <p:animEffect transition="out" filter="fade">
                                      <p:cBhvr>
                                        <p:cTn id="990" dur="500"/>
                                        <p:tgtEl>
                                          <p:spTgt spid="3132"/>
                                        </p:tgtEl>
                                      </p:cBhvr>
                                    </p:animEffect>
                                    <p:set>
                                      <p:cBhvr>
                                        <p:cTn id="991" dur="1" fill="hold">
                                          <p:stCondLst>
                                            <p:cond delay="499"/>
                                          </p:stCondLst>
                                        </p:cTn>
                                        <p:tgtEl>
                                          <p:spTgt spid="3132"/>
                                        </p:tgtEl>
                                        <p:attrNameLst>
                                          <p:attrName>style.visibility</p:attrName>
                                        </p:attrNameLst>
                                      </p:cBhvr>
                                      <p:to>
                                        <p:strVal val="hidden"/>
                                      </p:to>
                                    </p:set>
                                  </p:childTnLst>
                                </p:cTn>
                              </p:par>
                              <p:par>
                                <p:cTn id="992" presetID="10" presetClass="exit" presetSubtype="0" fill="hold" grpId="1" nodeType="withEffect">
                                  <p:stCondLst>
                                    <p:cond delay="0"/>
                                  </p:stCondLst>
                                  <p:childTnLst>
                                    <p:animEffect transition="out" filter="fade">
                                      <p:cBhvr>
                                        <p:cTn id="993" dur="500"/>
                                        <p:tgtEl>
                                          <p:spTgt spid="3133"/>
                                        </p:tgtEl>
                                      </p:cBhvr>
                                    </p:animEffect>
                                    <p:set>
                                      <p:cBhvr>
                                        <p:cTn id="994" dur="1" fill="hold">
                                          <p:stCondLst>
                                            <p:cond delay="499"/>
                                          </p:stCondLst>
                                        </p:cTn>
                                        <p:tgtEl>
                                          <p:spTgt spid="3133"/>
                                        </p:tgtEl>
                                        <p:attrNameLst>
                                          <p:attrName>style.visibility</p:attrName>
                                        </p:attrNameLst>
                                      </p:cBhvr>
                                      <p:to>
                                        <p:strVal val="hidden"/>
                                      </p:to>
                                    </p:set>
                                  </p:childTnLst>
                                </p:cTn>
                              </p:par>
                              <p:par>
                                <p:cTn id="995" presetID="10" presetClass="exit" presetSubtype="0" fill="hold" grpId="1" nodeType="withEffect">
                                  <p:stCondLst>
                                    <p:cond delay="0"/>
                                  </p:stCondLst>
                                  <p:childTnLst>
                                    <p:animEffect transition="out" filter="fade">
                                      <p:cBhvr>
                                        <p:cTn id="996" dur="500"/>
                                        <p:tgtEl>
                                          <p:spTgt spid="3134"/>
                                        </p:tgtEl>
                                      </p:cBhvr>
                                    </p:animEffect>
                                    <p:set>
                                      <p:cBhvr>
                                        <p:cTn id="997" dur="1" fill="hold">
                                          <p:stCondLst>
                                            <p:cond delay="499"/>
                                          </p:stCondLst>
                                        </p:cTn>
                                        <p:tgtEl>
                                          <p:spTgt spid="3134"/>
                                        </p:tgtEl>
                                        <p:attrNameLst>
                                          <p:attrName>style.visibility</p:attrName>
                                        </p:attrNameLst>
                                      </p:cBhvr>
                                      <p:to>
                                        <p:strVal val="hidden"/>
                                      </p:to>
                                    </p:set>
                                  </p:childTnLst>
                                </p:cTn>
                              </p:par>
                              <p:par>
                                <p:cTn id="998" presetID="10" presetClass="exit" presetSubtype="0" fill="hold" grpId="1" nodeType="withEffect">
                                  <p:stCondLst>
                                    <p:cond delay="0"/>
                                  </p:stCondLst>
                                  <p:childTnLst>
                                    <p:animEffect transition="out" filter="fade">
                                      <p:cBhvr>
                                        <p:cTn id="999" dur="500"/>
                                        <p:tgtEl>
                                          <p:spTgt spid="3135"/>
                                        </p:tgtEl>
                                      </p:cBhvr>
                                    </p:animEffect>
                                    <p:set>
                                      <p:cBhvr>
                                        <p:cTn id="1000" dur="1" fill="hold">
                                          <p:stCondLst>
                                            <p:cond delay="499"/>
                                          </p:stCondLst>
                                        </p:cTn>
                                        <p:tgtEl>
                                          <p:spTgt spid="3135"/>
                                        </p:tgtEl>
                                        <p:attrNameLst>
                                          <p:attrName>style.visibility</p:attrName>
                                        </p:attrNameLst>
                                      </p:cBhvr>
                                      <p:to>
                                        <p:strVal val="hidden"/>
                                      </p:to>
                                    </p:set>
                                  </p:childTnLst>
                                </p:cTn>
                              </p:par>
                              <p:par>
                                <p:cTn id="1001" presetID="10" presetClass="exit" presetSubtype="0" fill="hold" grpId="1" nodeType="withEffect">
                                  <p:stCondLst>
                                    <p:cond delay="0"/>
                                  </p:stCondLst>
                                  <p:childTnLst>
                                    <p:animEffect transition="out" filter="fade">
                                      <p:cBhvr>
                                        <p:cTn id="1002" dur="500"/>
                                        <p:tgtEl>
                                          <p:spTgt spid="3136"/>
                                        </p:tgtEl>
                                      </p:cBhvr>
                                    </p:animEffect>
                                    <p:set>
                                      <p:cBhvr>
                                        <p:cTn id="1003" dur="1" fill="hold">
                                          <p:stCondLst>
                                            <p:cond delay="499"/>
                                          </p:stCondLst>
                                        </p:cTn>
                                        <p:tgtEl>
                                          <p:spTgt spid="3136"/>
                                        </p:tgtEl>
                                        <p:attrNameLst>
                                          <p:attrName>style.visibility</p:attrName>
                                        </p:attrNameLst>
                                      </p:cBhvr>
                                      <p:to>
                                        <p:strVal val="hidden"/>
                                      </p:to>
                                    </p:set>
                                  </p:childTnLst>
                                </p:cTn>
                              </p:par>
                              <p:par>
                                <p:cTn id="1004" presetID="10" presetClass="exit" presetSubtype="0" fill="hold" grpId="1" nodeType="withEffect">
                                  <p:stCondLst>
                                    <p:cond delay="0"/>
                                  </p:stCondLst>
                                  <p:childTnLst>
                                    <p:animEffect transition="out" filter="fade">
                                      <p:cBhvr>
                                        <p:cTn id="1005" dur="500"/>
                                        <p:tgtEl>
                                          <p:spTgt spid="3137"/>
                                        </p:tgtEl>
                                      </p:cBhvr>
                                    </p:animEffect>
                                    <p:set>
                                      <p:cBhvr>
                                        <p:cTn id="1006" dur="1" fill="hold">
                                          <p:stCondLst>
                                            <p:cond delay="499"/>
                                          </p:stCondLst>
                                        </p:cTn>
                                        <p:tgtEl>
                                          <p:spTgt spid="3137"/>
                                        </p:tgtEl>
                                        <p:attrNameLst>
                                          <p:attrName>style.visibility</p:attrName>
                                        </p:attrNameLst>
                                      </p:cBhvr>
                                      <p:to>
                                        <p:strVal val="hidden"/>
                                      </p:to>
                                    </p:set>
                                  </p:childTnLst>
                                </p:cTn>
                              </p:par>
                              <p:par>
                                <p:cTn id="1007" presetID="10" presetClass="exit" presetSubtype="0" fill="hold" grpId="1" nodeType="withEffect">
                                  <p:stCondLst>
                                    <p:cond delay="0"/>
                                  </p:stCondLst>
                                  <p:childTnLst>
                                    <p:animEffect transition="out" filter="fade">
                                      <p:cBhvr>
                                        <p:cTn id="1008" dur="500"/>
                                        <p:tgtEl>
                                          <p:spTgt spid="3138"/>
                                        </p:tgtEl>
                                      </p:cBhvr>
                                    </p:animEffect>
                                    <p:set>
                                      <p:cBhvr>
                                        <p:cTn id="1009" dur="1" fill="hold">
                                          <p:stCondLst>
                                            <p:cond delay="499"/>
                                          </p:stCondLst>
                                        </p:cTn>
                                        <p:tgtEl>
                                          <p:spTgt spid="3138"/>
                                        </p:tgtEl>
                                        <p:attrNameLst>
                                          <p:attrName>style.visibility</p:attrName>
                                        </p:attrNameLst>
                                      </p:cBhvr>
                                      <p:to>
                                        <p:strVal val="hidden"/>
                                      </p:to>
                                    </p:set>
                                  </p:childTnLst>
                                </p:cTn>
                              </p:par>
                              <p:par>
                                <p:cTn id="1010" presetID="10" presetClass="exit" presetSubtype="0" fill="hold" grpId="1" nodeType="withEffect">
                                  <p:stCondLst>
                                    <p:cond delay="0"/>
                                  </p:stCondLst>
                                  <p:childTnLst>
                                    <p:animEffect transition="out" filter="fade">
                                      <p:cBhvr>
                                        <p:cTn id="1011" dur="500"/>
                                        <p:tgtEl>
                                          <p:spTgt spid="3139"/>
                                        </p:tgtEl>
                                      </p:cBhvr>
                                    </p:animEffect>
                                    <p:set>
                                      <p:cBhvr>
                                        <p:cTn id="1012" dur="1" fill="hold">
                                          <p:stCondLst>
                                            <p:cond delay="499"/>
                                          </p:stCondLst>
                                        </p:cTn>
                                        <p:tgtEl>
                                          <p:spTgt spid="3139"/>
                                        </p:tgtEl>
                                        <p:attrNameLst>
                                          <p:attrName>style.visibility</p:attrName>
                                        </p:attrNameLst>
                                      </p:cBhvr>
                                      <p:to>
                                        <p:strVal val="hidden"/>
                                      </p:to>
                                    </p:set>
                                  </p:childTnLst>
                                </p:cTn>
                              </p:par>
                            </p:childTnLst>
                          </p:cTn>
                        </p:par>
                      </p:childTnLst>
                    </p:cTn>
                  </p:par>
                  <p:par>
                    <p:cTn id="1013" fill="hold">
                      <p:stCondLst>
                        <p:cond delay="indefinite"/>
                      </p:stCondLst>
                      <p:childTnLst>
                        <p:par>
                          <p:cTn id="1014" fill="hold">
                            <p:stCondLst>
                              <p:cond delay="0"/>
                            </p:stCondLst>
                            <p:childTnLst>
                              <p:par>
                                <p:cTn id="1015" presetID="22" presetClass="entr" presetSubtype="8" fill="hold" grpId="0" nodeType="clickEffect">
                                  <p:stCondLst>
                                    <p:cond delay="0"/>
                                  </p:stCondLst>
                                  <p:childTnLst>
                                    <p:set>
                                      <p:cBhvr>
                                        <p:cTn id="1016" dur="1" fill="hold">
                                          <p:stCondLst>
                                            <p:cond delay="0"/>
                                          </p:stCondLst>
                                        </p:cTn>
                                        <p:tgtEl>
                                          <p:spTgt spid="3115"/>
                                        </p:tgtEl>
                                        <p:attrNameLst>
                                          <p:attrName>style.visibility</p:attrName>
                                        </p:attrNameLst>
                                      </p:cBhvr>
                                      <p:to>
                                        <p:strVal val="visible"/>
                                      </p:to>
                                    </p:set>
                                    <p:animEffect transition="in" filter="wipe(left)">
                                      <p:cBhvr>
                                        <p:cTn id="1017" dur="500"/>
                                        <p:tgtEl>
                                          <p:spTgt spid="3115"/>
                                        </p:tgtEl>
                                      </p:cBhvr>
                                    </p:animEffect>
                                  </p:childTnLst>
                                </p:cTn>
                              </p:par>
                              <p:par>
                                <p:cTn id="1018" presetID="18" presetClass="emph" presetSubtype="0" fill="hold" grpId="1" nodeType="withEffect">
                                  <p:stCondLst>
                                    <p:cond delay="0"/>
                                  </p:stCondLst>
                                  <p:childTnLst>
                                    <p:set>
                                      <p:cBhvr override="childStyle">
                                        <p:cTn id="1019" dur="500" fill="hold"/>
                                        <p:tgtEl>
                                          <p:spTgt spid="3115"/>
                                        </p:tgtEl>
                                        <p:attrNameLst>
                                          <p:attrName>style.textDecorationUnderline</p:attrName>
                                        </p:attrNameLst>
                                      </p:cBhvr>
                                      <p:to>
                                        <p:strVal val="true"/>
                                      </p:to>
                                    </p:set>
                                  </p:childTnLst>
                                </p:cTn>
                              </p:par>
                              <p:par>
                                <p:cTn id="1020" presetID="0" presetClass="entr" presetSubtype="0" fill="hold" grpId="0" nodeType="withEffect">
                                  <p:stCondLst>
                                    <p:cond delay="250"/>
                                  </p:stCondLst>
                                  <p:iterate type="lt">
                                    <p:tmPct val="10000"/>
                                  </p:iterate>
                                  <p:childTnLst>
                                    <p:set>
                                      <p:cBhvr>
                                        <p:cTn id="1021" dur="1" fill="hold">
                                          <p:stCondLst>
                                            <p:cond delay="0"/>
                                          </p:stCondLst>
                                        </p:cTn>
                                        <p:tgtEl>
                                          <p:spTgt spid="3143"/>
                                        </p:tgtEl>
                                        <p:attrNameLst>
                                          <p:attrName>style.visibility</p:attrName>
                                        </p:attrNameLst>
                                      </p:cBhvr>
                                      <p:to>
                                        <p:strVal val="visible"/>
                                      </p:to>
                                    </p:set>
                                    <p:animEffect transition="in" filter="dissolve">
                                      <p:cBhvr>
                                        <p:cTn id="1022" dur="500">
                                          <p:stCondLst>
                                            <p:cond delay="0"/>
                                          </p:stCondLst>
                                        </p:cTn>
                                        <p:tgtEl>
                                          <p:spTgt spid="3143"/>
                                        </p:tgtEl>
                                      </p:cBhvr>
                                    </p:animEffect>
                                    <p:anim to="" calcmode="lin" valueType="num">
                                      <p:cBhvr>
                                        <p:cTn id="1023" dur="500" fill="hold">
                                          <p:stCondLst>
                                            <p:cond delay="0"/>
                                          </p:stCondLst>
                                        </p:cTn>
                                        <p:tgtEl>
                                          <p:spTgt spid="3143"/>
                                        </p:tgtEl>
                                        <p:attrNameLst>
                                          <p:attrName>ppt_w</p:attrName>
                                        </p:attrNameLst>
                                      </p:cBhvr>
                                      <p:tavLst>
                                        <p:tav tm="0">
                                          <p:val>
                                            <p:strVal val="#ppt_w*4"/>
                                          </p:val>
                                        </p:tav>
                                        <p:tav tm="100000">
                                          <p:val>
                                            <p:strVal val="#ppt_w"/>
                                          </p:val>
                                        </p:tav>
                                      </p:tavLst>
                                    </p:anim>
                                    <p:anim to="" calcmode="lin" valueType="num">
                                      <p:cBhvr>
                                        <p:cTn id="1024" dur="500" fill="hold">
                                          <p:stCondLst>
                                            <p:cond delay="0"/>
                                          </p:stCondLst>
                                        </p:cTn>
                                        <p:tgtEl>
                                          <p:spTgt spid="3143"/>
                                        </p:tgtEl>
                                        <p:attrNameLst>
                                          <p:attrName>ppt_h</p:attrName>
                                        </p:attrNameLst>
                                      </p:cBhvr>
                                      <p:tavLst>
                                        <p:tav tm="0">
                                          <p:val>
                                            <p:strVal val="#ppt_h*4"/>
                                          </p:val>
                                        </p:tav>
                                        <p:tav tm="100000">
                                          <p:val>
                                            <p:strVal val="#ppt_h"/>
                                          </p:val>
                                        </p:tav>
                                      </p:tavLst>
                                    </p:anim>
                                  </p:childTnLst>
                                </p:cTn>
                              </p:par>
                            </p:childTnLst>
                          </p:cTn>
                        </p:par>
                        <p:par>
                          <p:cTn id="1025" fill="hold">
                            <p:stCondLst>
                              <p:cond delay="1350"/>
                            </p:stCondLst>
                            <p:childTnLst>
                              <p:par>
                                <p:cTn id="1026" presetID="26" presetClass="emph" presetSubtype="0" fill="hold" grpId="1" nodeType="afterEffect">
                                  <p:stCondLst>
                                    <p:cond delay="0"/>
                                  </p:stCondLst>
                                  <p:iterate type="lt">
                                    <p:tmPct val="0"/>
                                  </p:iterate>
                                  <p:childTnLst>
                                    <p:animEffect transition="out" filter="fade">
                                      <p:cBhvr>
                                        <p:cTn id="1027" dur="500" tmFilter="0, 0; .2, .5; .8, .5; 1, 0"/>
                                        <p:tgtEl>
                                          <p:spTgt spid="3143"/>
                                        </p:tgtEl>
                                      </p:cBhvr>
                                    </p:animEffect>
                                    <p:animScale>
                                      <p:cBhvr>
                                        <p:cTn id="1028" dur="250" autoRev="1" fill="hold"/>
                                        <p:tgtEl>
                                          <p:spTgt spid="3143"/>
                                        </p:tgtEl>
                                      </p:cBhvr>
                                      <p:by x="105000" y="105000"/>
                                    </p:animScale>
                                  </p:childTnLst>
                                </p:cTn>
                              </p:par>
                              <p:par>
                                <p:cTn id="1029" presetID="18" presetClass="entr" presetSubtype="3" fill="hold" grpId="0" nodeType="withEffect">
                                  <p:stCondLst>
                                    <p:cond delay="250"/>
                                  </p:stCondLst>
                                  <p:childTnLst>
                                    <p:set>
                                      <p:cBhvr>
                                        <p:cTn id="1030" dur="1" fill="hold">
                                          <p:stCondLst>
                                            <p:cond delay="0"/>
                                          </p:stCondLst>
                                        </p:cTn>
                                        <p:tgtEl>
                                          <p:spTgt spid="3141"/>
                                        </p:tgtEl>
                                        <p:attrNameLst>
                                          <p:attrName>style.visibility</p:attrName>
                                        </p:attrNameLst>
                                      </p:cBhvr>
                                      <p:to>
                                        <p:strVal val="visible"/>
                                      </p:to>
                                    </p:set>
                                    <p:animEffect transition="in" filter="strips(upRight)">
                                      <p:cBhvr>
                                        <p:cTn id="1031" dur="500"/>
                                        <p:tgtEl>
                                          <p:spTgt spid="3141"/>
                                        </p:tgtEl>
                                      </p:cBhvr>
                                    </p:animEffect>
                                  </p:childTnLst>
                                </p:cTn>
                              </p:par>
                            </p:childTnLst>
                          </p:cTn>
                        </p:par>
                      </p:childTnLst>
                    </p:cTn>
                  </p:par>
                  <p:par>
                    <p:cTn id="1032" fill="hold">
                      <p:stCondLst>
                        <p:cond delay="indefinite"/>
                      </p:stCondLst>
                      <p:childTnLst>
                        <p:par>
                          <p:cTn id="1033" fill="hold">
                            <p:stCondLst>
                              <p:cond delay="0"/>
                            </p:stCondLst>
                            <p:childTnLst>
                              <p:par>
                                <p:cTn id="1034" presetID="22" presetClass="entr" presetSubtype="8" fill="hold" grpId="0" nodeType="clickEffect">
                                  <p:stCondLst>
                                    <p:cond delay="0"/>
                                  </p:stCondLst>
                                  <p:childTnLst>
                                    <p:set>
                                      <p:cBhvr>
                                        <p:cTn id="1035" dur="1" fill="hold">
                                          <p:stCondLst>
                                            <p:cond delay="0"/>
                                          </p:stCondLst>
                                        </p:cTn>
                                        <p:tgtEl>
                                          <p:spTgt spid="3169"/>
                                        </p:tgtEl>
                                        <p:attrNameLst>
                                          <p:attrName>style.visibility</p:attrName>
                                        </p:attrNameLst>
                                      </p:cBhvr>
                                      <p:to>
                                        <p:strVal val="visible"/>
                                      </p:to>
                                    </p:set>
                                    <p:animEffect transition="in" filter="wipe(left)">
                                      <p:cBhvr>
                                        <p:cTn id="1036" dur="500"/>
                                        <p:tgtEl>
                                          <p:spTgt spid="3169"/>
                                        </p:tgtEl>
                                      </p:cBhvr>
                                    </p:animEffect>
                                  </p:childTnLst>
                                </p:cTn>
                              </p:par>
                              <p:par>
                                <p:cTn id="1037" presetID="18" presetClass="emph" presetSubtype="0" fill="hold" grpId="1" nodeType="withEffect">
                                  <p:stCondLst>
                                    <p:cond delay="0"/>
                                  </p:stCondLst>
                                  <p:childTnLst>
                                    <p:set>
                                      <p:cBhvr override="childStyle">
                                        <p:cTn id="1038" dur="500" fill="hold"/>
                                        <p:tgtEl>
                                          <p:spTgt spid="3169"/>
                                        </p:tgtEl>
                                        <p:attrNameLst>
                                          <p:attrName>style.textDecorationUnderline</p:attrName>
                                        </p:attrNameLst>
                                      </p:cBhvr>
                                      <p:to>
                                        <p:strVal val="true"/>
                                      </p:to>
                                    </p:set>
                                  </p:childTnLst>
                                </p:cTn>
                              </p:par>
                            </p:childTnLst>
                          </p:cTn>
                        </p:par>
                      </p:childTnLst>
                    </p:cTn>
                  </p:par>
                  <p:par>
                    <p:cTn id="1039" fill="hold">
                      <p:stCondLst>
                        <p:cond delay="indefinite"/>
                      </p:stCondLst>
                      <p:childTnLst>
                        <p:par>
                          <p:cTn id="1040" fill="hold">
                            <p:stCondLst>
                              <p:cond delay="0"/>
                            </p:stCondLst>
                            <p:childTnLst>
                              <p:par>
                                <p:cTn id="1041" presetID="18" presetClass="entr" presetSubtype="3" fill="hold" grpId="0" nodeType="clickEffect">
                                  <p:stCondLst>
                                    <p:cond delay="0"/>
                                  </p:stCondLst>
                                  <p:childTnLst>
                                    <p:set>
                                      <p:cBhvr>
                                        <p:cTn id="1042" dur="1" fill="hold">
                                          <p:stCondLst>
                                            <p:cond delay="0"/>
                                          </p:stCondLst>
                                        </p:cTn>
                                        <p:tgtEl>
                                          <p:spTgt spid="3140"/>
                                        </p:tgtEl>
                                        <p:attrNameLst>
                                          <p:attrName>style.visibility</p:attrName>
                                        </p:attrNameLst>
                                      </p:cBhvr>
                                      <p:to>
                                        <p:strVal val="visible"/>
                                      </p:to>
                                    </p:set>
                                    <p:animEffect transition="in" filter="strips(upRight)">
                                      <p:cBhvr>
                                        <p:cTn id="1043" dur="500"/>
                                        <p:tgtEl>
                                          <p:spTgt spid="3140"/>
                                        </p:tgtEl>
                                      </p:cBhvr>
                                    </p:animEffect>
                                  </p:childTnLst>
                                </p:cTn>
                              </p:par>
                              <p:par>
                                <p:cTn id="1044" presetID="0" presetClass="entr" presetSubtype="0" fill="hold" grpId="0" nodeType="withEffect">
                                  <p:stCondLst>
                                    <p:cond delay="500"/>
                                  </p:stCondLst>
                                  <p:childTnLst>
                                    <p:set>
                                      <p:cBhvr>
                                        <p:cTn id="1045" dur="1" fill="hold">
                                          <p:stCondLst>
                                            <p:cond delay="0"/>
                                          </p:stCondLst>
                                        </p:cTn>
                                        <p:tgtEl>
                                          <p:spTgt spid="3142"/>
                                        </p:tgtEl>
                                        <p:attrNameLst>
                                          <p:attrName>style.visibility</p:attrName>
                                        </p:attrNameLst>
                                      </p:cBhvr>
                                      <p:to>
                                        <p:strVal val="visible"/>
                                      </p:to>
                                    </p:set>
                                    <p:animEffect transition="in" filter="dissolve">
                                      <p:cBhvr>
                                        <p:cTn id="1046" dur="500">
                                          <p:stCondLst>
                                            <p:cond delay="0"/>
                                          </p:stCondLst>
                                        </p:cTn>
                                        <p:tgtEl>
                                          <p:spTgt spid="3142"/>
                                        </p:tgtEl>
                                      </p:cBhvr>
                                    </p:animEffect>
                                    <p:anim to="" calcmode="lin" valueType="num">
                                      <p:cBhvr>
                                        <p:cTn id="1047" dur="500" fill="hold">
                                          <p:stCondLst>
                                            <p:cond delay="0"/>
                                          </p:stCondLst>
                                        </p:cTn>
                                        <p:tgtEl>
                                          <p:spTgt spid="3142"/>
                                        </p:tgtEl>
                                        <p:attrNameLst>
                                          <p:attrName>ppt_w</p:attrName>
                                        </p:attrNameLst>
                                      </p:cBhvr>
                                      <p:tavLst>
                                        <p:tav tm="0">
                                          <p:val>
                                            <p:strVal val="#ppt_w*4"/>
                                          </p:val>
                                        </p:tav>
                                        <p:tav tm="100000">
                                          <p:val>
                                            <p:strVal val="#ppt_w"/>
                                          </p:val>
                                        </p:tav>
                                      </p:tavLst>
                                    </p:anim>
                                    <p:anim to="" calcmode="lin" valueType="num">
                                      <p:cBhvr>
                                        <p:cTn id="1048" dur="500" fill="hold">
                                          <p:stCondLst>
                                            <p:cond delay="0"/>
                                          </p:stCondLst>
                                        </p:cTn>
                                        <p:tgtEl>
                                          <p:spTgt spid="3142"/>
                                        </p:tgtEl>
                                        <p:attrNameLst>
                                          <p:attrName>ppt_h</p:attrName>
                                        </p:attrNameLst>
                                      </p:cBhvr>
                                      <p:tavLst>
                                        <p:tav tm="0">
                                          <p:val>
                                            <p:strVal val="#ppt_h*4"/>
                                          </p:val>
                                        </p:tav>
                                        <p:tav tm="100000">
                                          <p:val>
                                            <p:strVal val="#ppt_h"/>
                                          </p:val>
                                        </p:tav>
                                      </p:tavLst>
                                    </p:anim>
                                  </p:childTnLst>
                                </p:cTn>
                              </p:par>
                            </p:childTnLst>
                          </p:cTn>
                        </p:par>
                        <p:par>
                          <p:cTn id="1049" fill="hold">
                            <p:stCondLst>
                              <p:cond delay="1000"/>
                            </p:stCondLst>
                            <p:childTnLst>
                              <p:par>
                                <p:cTn id="1050" presetID="18" presetClass="entr" presetSubtype="12" fill="hold" grpId="0" nodeType="afterEffect">
                                  <p:stCondLst>
                                    <p:cond delay="0"/>
                                  </p:stCondLst>
                                  <p:childTnLst>
                                    <p:set>
                                      <p:cBhvr>
                                        <p:cTn id="1051" dur="1" fill="hold">
                                          <p:stCondLst>
                                            <p:cond delay="0"/>
                                          </p:stCondLst>
                                        </p:cTn>
                                        <p:tgtEl>
                                          <p:spTgt spid="3144"/>
                                        </p:tgtEl>
                                        <p:attrNameLst>
                                          <p:attrName>style.visibility</p:attrName>
                                        </p:attrNameLst>
                                      </p:cBhvr>
                                      <p:to>
                                        <p:strVal val="visible"/>
                                      </p:to>
                                    </p:set>
                                    <p:animEffect transition="in" filter="strips(downLeft)">
                                      <p:cBhvr>
                                        <p:cTn id="1052" dur="500"/>
                                        <p:tgtEl>
                                          <p:spTgt spid="3144"/>
                                        </p:tgtEl>
                                      </p:cBhvr>
                                    </p:animEffect>
                                  </p:childTnLst>
                                </p:cTn>
                              </p:par>
                            </p:childTnLst>
                          </p:cTn>
                        </p:par>
                      </p:childTnLst>
                    </p:cTn>
                  </p:par>
                  <p:par>
                    <p:cTn id="1053" fill="hold">
                      <p:stCondLst>
                        <p:cond delay="indefinite"/>
                      </p:stCondLst>
                      <p:childTnLst>
                        <p:par>
                          <p:cTn id="1054" fill="hold">
                            <p:stCondLst>
                              <p:cond delay="0"/>
                            </p:stCondLst>
                            <p:childTnLst>
                              <p:par>
                                <p:cTn id="1055" presetID="22" presetClass="entr" presetSubtype="8" fill="hold" nodeType="clickEffect">
                                  <p:stCondLst>
                                    <p:cond delay="0"/>
                                  </p:stCondLst>
                                  <p:childTnLst>
                                    <p:set>
                                      <p:cBhvr>
                                        <p:cTn id="1056" dur="1" fill="hold">
                                          <p:stCondLst>
                                            <p:cond delay="0"/>
                                          </p:stCondLst>
                                        </p:cTn>
                                        <p:tgtEl>
                                          <p:spTgt spid="3147"/>
                                        </p:tgtEl>
                                        <p:attrNameLst>
                                          <p:attrName>style.visibility</p:attrName>
                                        </p:attrNameLst>
                                      </p:cBhvr>
                                      <p:to>
                                        <p:strVal val="visible"/>
                                      </p:to>
                                    </p:set>
                                    <p:animEffect transition="in" filter="wipe(left)">
                                      <p:cBhvr>
                                        <p:cTn id="1057" dur="500"/>
                                        <p:tgtEl>
                                          <p:spTgt spid="3147"/>
                                        </p:tgtEl>
                                      </p:cBhvr>
                                    </p:animEffect>
                                  </p:childTnLst>
                                </p:cTn>
                              </p:par>
                              <p:par>
                                <p:cTn id="1058" presetID="16" presetClass="exit" presetSubtype="21" fill="hold" grpId="2" nodeType="withEffect">
                                  <p:stCondLst>
                                    <p:cond delay="0"/>
                                  </p:stCondLst>
                                  <p:childTnLst>
                                    <p:animEffect transition="out" filter="barn(inVertical)">
                                      <p:cBhvr>
                                        <p:cTn id="1059" dur="500"/>
                                        <p:tgtEl>
                                          <p:spTgt spid="3169"/>
                                        </p:tgtEl>
                                      </p:cBhvr>
                                    </p:animEffect>
                                    <p:set>
                                      <p:cBhvr>
                                        <p:cTn id="1060" dur="1" fill="hold">
                                          <p:stCondLst>
                                            <p:cond delay="499"/>
                                          </p:stCondLst>
                                        </p:cTn>
                                        <p:tgtEl>
                                          <p:spTgt spid="3169"/>
                                        </p:tgtEl>
                                        <p:attrNameLst>
                                          <p:attrName>style.visibility</p:attrName>
                                        </p:attrNameLst>
                                      </p:cBhvr>
                                      <p:to>
                                        <p:strVal val="hidden"/>
                                      </p:to>
                                    </p:set>
                                  </p:childTnLst>
                                </p:cTn>
                              </p:par>
                            </p:childTnLst>
                          </p:cTn>
                        </p:par>
                      </p:childTnLst>
                    </p:cTn>
                  </p:par>
                  <p:par>
                    <p:cTn id="1061" fill="hold">
                      <p:stCondLst>
                        <p:cond delay="indefinite"/>
                      </p:stCondLst>
                      <p:childTnLst>
                        <p:par>
                          <p:cTn id="1062" fill="hold">
                            <p:stCondLst>
                              <p:cond delay="0"/>
                            </p:stCondLst>
                            <p:childTnLst>
                              <p:par>
                                <p:cTn id="1063" presetID="10" presetClass="entr" presetSubtype="0" fill="hold" grpId="0" nodeType="clickEffect">
                                  <p:stCondLst>
                                    <p:cond delay="0"/>
                                  </p:stCondLst>
                                  <p:childTnLst>
                                    <p:set>
                                      <p:cBhvr>
                                        <p:cTn id="1064" dur="1" fill="hold">
                                          <p:stCondLst>
                                            <p:cond delay="0"/>
                                          </p:stCondLst>
                                        </p:cTn>
                                        <p:tgtEl>
                                          <p:spTgt spid="3168"/>
                                        </p:tgtEl>
                                        <p:attrNameLst>
                                          <p:attrName>style.visibility</p:attrName>
                                        </p:attrNameLst>
                                      </p:cBhvr>
                                      <p:to>
                                        <p:strVal val="visible"/>
                                      </p:to>
                                    </p:set>
                                    <p:animEffect transition="in" filter="fade">
                                      <p:cBhvr>
                                        <p:cTn id="1065" dur="250"/>
                                        <p:tgtEl>
                                          <p:spTgt spid="3168"/>
                                        </p:tgtEl>
                                      </p:cBhvr>
                                    </p:animEffect>
                                  </p:childTnLst>
                                </p:cTn>
                              </p:par>
                              <p:par>
                                <p:cTn id="1066" presetID="42" presetClass="path" presetSubtype="0" accel="50000" decel="50000" fill="hold" grpId="2" nodeType="withEffect">
                                  <p:stCondLst>
                                    <p:cond delay="250"/>
                                  </p:stCondLst>
                                  <p:childTnLst>
                                    <p:animMotion origin="layout" path="M -4.44444E-6 3.7037E-7 L -0.02777 0.0088 " pathEditMode="relative" rAng="0" ptsTypes="AA">
                                      <p:cBhvr>
                                        <p:cTn id="1067" dur="750" fill="hold"/>
                                        <p:tgtEl>
                                          <p:spTgt spid="3168"/>
                                        </p:tgtEl>
                                        <p:attrNameLst>
                                          <p:attrName>ppt_x</p:attrName>
                                          <p:attrName>ppt_y</p:attrName>
                                        </p:attrNameLst>
                                      </p:cBhvr>
                                      <p:rCtr x="-1389" y="440"/>
                                    </p:animMotion>
                                  </p:childTnLst>
                                </p:cTn>
                              </p:par>
                              <p:par>
                                <p:cTn id="1068" presetID="10" presetClass="exit" presetSubtype="0" fill="hold" grpId="1" nodeType="withEffect">
                                  <p:stCondLst>
                                    <p:cond delay="250"/>
                                  </p:stCondLst>
                                  <p:childTnLst>
                                    <p:animEffect transition="out" filter="fade">
                                      <p:cBhvr>
                                        <p:cTn id="1069" dur="750"/>
                                        <p:tgtEl>
                                          <p:spTgt spid="3168"/>
                                        </p:tgtEl>
                                      </p:cBhvr>
                                    </p:animEffect>
                                    <p:set>
                                      <p:cBhvr>
                                        <p:cTn id="1070" dur="1" fill="hold">
                                          <p:stCondLst>
                                            <p:cond delay="749"/>
                                          </p:stCondLst>
                                        </p:cTn>
                                        <p:tgtEl>
                                          <p:spTgt spid="3168"/>
                                        </p:tgtEl>
                                        <p:attrNameLst>
                                          <p:attrName>style.visibility</p:attrName>
                                        </p:attrNameLst>
                                      </p:cBhvr>
                                      <p:to>
                                        <p:strVal val="hidden"/>
                                      </p:to>
                                    </p:set>
                                  </p:childTnLst>
                                </p:cTn>
                              </p:par>
                              <p:par>
                                <p:cTn id="1071" presetID="23" presetClass="exit" presetSubtype="16" fill="hold" grpId="3" nodeType="withEffect">
                                  <p:stCondLst>
                                    <p:cond delay="250"/>
                                  </p:stCondLst>
                                  <p:childTnLst>
                                    <p:anim calcmode="lin" valueType="num">
                                      <p:cBhvr>
                                        <p:cTn id="1072" dur="750"/>
                                        <p:tgtEl>
                                          <p:spTgt spid="3168"/>
                                        </p:tgtEl>
                                        <p:attrNameLst>
                                          <p:attrName>ppt_w</p:attrName>
                                        </p:attrNameLst>
                                      </p:cBhvr>
                                      <p:tavLst>
                                        <p:tav tm="0">
                                          <p:val>
                                            <p:strVal val="ppt_w"/>
                                          </p:val>
                                        </p:tav>
                                        <p:tav tm="100000">
                                          <p:val>
                                            <p:strVal val="4*ppt_w"/>
                                          </p:val>
                                        </p:tav>
                                      </p:tavLst>
                                    </p:anim>
                                    <p:anim calcmode="lin" valueType="num">
                                      <p:cBhvr>
                                        <p:cTn id="1073" dur="750"/>
                                        <p:tgtEl>
                                          <p:spTgt spid="3168"/>
                                        </p:tgtEl>
                                        <p:attrNameLst>
                                          <p:attrName>ppt_h</p:attrName>
                                        </p:attrNameLst>
                                      </p:cBhvr>
                                      <p:tavLst>
                                        <p:tav tm="0">
                                          <p:val>
                                            <p:strVal val="ppt_h"/>
                                          </p:val>
                                        </p:tav>
                                        <p:tav tm="100000">
                                          <p:val>
                                            <p:strVal val="4*ppt_h"/>
                                          </p:val>
                                        </p:tav>
                                      </p:tavLst>
                                    </p:anim>
                                    <p:set>
                                      <p:cBhvr>
                                        <p:cTn id="1074" dur="1" fill="hold">
                                          <p:stCondLst>
                                            <p:cond delay="749"/>
                                          </p:stCondLst>
                                        </p:cTn>
                                        <p:tgtEl>
                                          <p:spTgt spid="3168"/>
                                        </p:tgtEl>
                                        <p:attrNameLst>
                                          <p:attrName>style.visibility</p:attrName>
                                        </p:attrNameLst>
                                      </p:cBhvr>
                                      <p:to>
                                        <p:strVal val="hidden"/>
                                      </p:to>
                                    </p:set>
                                  </p:childTnLst>
                                </p:cTn>
                              </p:par>
                              <p:par>
                                <p:cTn id="1075" presetID="12" presetClass="exit" presetSubtype="8" fill="hold" grpId="6" nodeType="withEffect">
                                  <p:stCondLst>
                                    <p:cond delay="250"/>
                                  </p:stCondLst>
                                  <p:childTnLst>
                                    <p:anim calcmode="lin" valueType="num">
                                      <p:cBhvr additive="base">
                                        <p:cTn id="1076" dur="1250"/>
                                        <p:tgtEl>
                                          <p:spTgt spid="3120"/>
                                        </p:tgtEl>
                                        <p:attrNameLst>
                                          <p:attrName>ppt_x</p:attrName>
                                        </p:attrNameLst>
                                      </p:cBhvr>
                                      <p:tavLst>
                                        <p:tav tm="0">
                                          <p:val>
                                            <p:strVal val="#ppt_x"/>
                                          </p:val>
                                        </p:tav>
                                        <p:tav tm="100000">
                                          <p:val>
                                            <p:strVal val="#ppt_x-#ppt_w*1.125000"/>
                                          </p:val>
                                        </p:tav>
                                      </p:tavLst>
                                    </p:anim>
                                    <p:animEffect transition="out" filter="wipe(left)">
                                      <p:cBhvr>
                                        <p:cTn id="1077" dur="1250"/>
                                        <p:tgtEl>
                                          <p:spTgt spid="3120"/>
                                        </p:tgtEl>
                                      </p:cBhvr>
                                    </p:animEffect>
                                    <p:set>
                                      <p:cBhvr>
                                        <p:cTn id="1078" dur="1" fill="hold">
                                          <p:stCondLst>
                                            <p:cond delay="1249"/>
                                          </p:stCondLst>
                                        </p:cTn>
                                        <p:tgtEl>
                                          <p:spTgt spid="3120"/>
                                        </p:tgtEl>
                                        <p:attrNameLst>
                                          <p:attrName>style.visibility</p:attrName>
                                        </p:attrNameLst>
                                      </p:cBhvr>
                                      <p:to>
                                        <p:strVal val="hidden"/>
                                      </p:to>
                                    </p:set>
                                  </p:childTnLst>
                                </p:cTn>
                              </p:par>
                              <p:par>
                                <p:cTn id="1079" presetID="17" presetClass="exit" presetSubtype="2" fill="hold" nodeType="withEffect">
                                  <p:stCondLst>
                                    <p:cond delay="250"/>
                                  </p:stCondLst>
                                  <p:childTnLst>
                                    <p:anim calcmode="lin" valueType="num">
                                      <p:cBhvr>
                                        <p:cTn id="1080" dur="750"/>
                                        <p:tgtEl>
                                          <p:spTgt spid="3147"/>
                                        </p:tgtEl>
                                        <p:attrNameLst>
                                          <p:attrName>ppt_x</p:attrName>
                                        </p:attrNameLst>
                                      </p:cBhvr>
                                      <p:tavLst>
                                        <p:tav tm="0">
                                          <p:val>
                                            <p:strVal val="ppt_x"/>
                                          </p:val>
                                        </p:tav>
                                        <p:tav tm="100000">
                                          <p:val>
                                            <p:strVal val="ppt_x+ppt_w/2"/>
                                          </p:val>
                                        </p:tav>
                                      </p:tavLst>
                                    </p:anim>
                                    <p:anim calcmode="lin" valueType="num">
                                      <p:cBhvr>
                                        <p:cTn id="1081" dur="750"/>
                                        <p:tgtEl>
                                          <p:spTgt spid="3147"/>
                                        </p:tgtEl>
                                        <p:attrNameLst>
                                          <p:attrName>ppt_y</p:attrName>
                                        </p:attrNameLst>
                                      </p:cBhvr>
                                      <p:tavLst>
                                        <p:tav tm="0">
                                          <p:val>
                                            <p:strVal val="ppt_y"/>
                                          </p:val>
                                        </p:tav>
                                        <p:tav tm="100000">
                                          <p:val>
                                            <p:strVal val="ppt_y"/>
                                          </p:val>
                                        </p:tav>
                                      </p:tavLst>
                                    </p:anim>
                                    <p:anim calcmode="lin" valueType="num">
                                      <p:cBhvr>
                                        <p:cTn id="1082" dur="750"/>
                                        <p:tgtEl>
                                          <p:spTgt spid="3147"/>
                                        </p:tgtEl>
                                        <p:attrNameLst>
                                          <p:attrName>ppt_w</p:attrName>
                                        </p:attrNameLst>
                                      </p:cBhvr>
                                      <p:tavLst>
                                        <p:tav tm="0">
                                          <p:val>
                                            <p:strVal val="ppt_w"/>
                                          </p:val>
                                        </p:tav>
                                        <p:tav tm="100000">
                                          <p:val>
                                            <p:fltVal val="0"/>
                                          </p:val>
                                        </p:tav>
                                      </p:tavLst>
                                    </p:anim>
                                    <p:anim calcmode="lin" valueType="num">
                                      <p:cBhvr>
                                        <p:cTn id="1083" dur="750"/>
                                        <p:tgtEl>
                                          <p:spTgt spid="3147"/>
                                        </p:tgtEl>
                                        <p:attrNameLst>
                                          <p:attrName>ppt_h</p:attrName>
                                        </p:attrNameLst>
                                      </p:cBhvr>
                                      <p:tavLst>
                                        <p:tav tm="0">
                                          <p:val>
                                            <p:strVal val="ppt_h"/>
                                          </p:val>
                                        </p:tav>
                                        <p:tav tm="100000">
                                          <p:val>
                                            <p:strVal val="ppt_h"/>
                                          </p:val>
                                        </p:tav>
                                      </p:tavLst>
                                    </p:anim>
                                    <p:set>
                                      <p:cBhvr>
                                        <p:cTn id="1084" dur="1" fill="hold">
                                          <p:stCondLst>
                                            <p:cond delay="749"/>
                                          </p:stCondLst>
                                        </p:cTn>
                                        <p:tgtEl>
                                          <p:spTgt spid="3147"/>
                                        </p:tgtEl>
                                        <p:attrNameLst>
                                          <p:attrName>style.visibility</p:attrName>
                                        </p:attrNameLst>
                                      </p:cBhvr>
                                      <p:to>
                                        <p:strVal val="hidden"/>
                                      </p:to>
                                    </p:set>
                                  </p:childTnLst>
                                </p:cTn>
                              </p:par>
                              <p:par>
                                <p:cTn id="1085" presetID="10" presetClass="exit" presetSubtype="0" fill="hold" grpId="1" nodeType="withEffect">
                                  <p:stCondLst>
                                    <p:cond delay="0"/>
                                  </p:stCondLst>
                                  <p:childTnLst>
                                    <p:animEffect transition="out" filter="fade">
                                      <p:cBhvr>
                                        <p:cTn id="1086" dur="500"/>
                                        <p:tgtEl>
                                          <p:spTgt spid="3118"/>
                                        </p:tgtEl>
                                      </p:cBhvr>
                                    </p:animEffect>
                                    <p:set>
                                      <p:cBhvr>
                                        <p:cTn id="1087" dur="1" fill="hold">
                                          <p:stCondLst>
                                            <p:cond delay="499"/>
                                          </p:stCondLst>
                                        </p:cTn>
                                        <p:tgtEl>
                                          <p:spTgt spid="3118"/>
                                        </p:tgtEl>
                                        <p:attrNameLst>
                                          <p:attrName>style.visibility</p:attrName>
                                        </p:attrNameLst>
                                      </p:cBhvr>
                                      <p:to>
                                        <p:strVal val="hidden"/>
                                      </p:to>
                                    </p:set>
                                  </p:childTnLst>
                                </p:cTn>
                              </p:par>
                              <p:par>
                                <p:cTn id="1088" presetID="10" presetClass="exit" presetSubtype="0" fill="hold" grpId="2" nodeType="withEffect">
                                  <p:stCondLst>
                                    <p:cond delay="0"/>
                                  </p:stCondLst>
                                  <p:childTnLst>
                                    <p:animEffect transition="out" filter="fade">
                                      <p:cBhvr>
                                        <p:cTn id="1089" dur="500"/>
                                        <p:tgtEl>
                                          <p:spTgt spid="3118"/>
                                        </p:tgtEl>
                                      </p:cBhvr>
                                    </p:animEffect>
                                    <p:set>
                                      <p:cBhvr>
                                        <p:cTn id="1090" dur="1" fill="hold">
                                          <p:stCondLst>
                                            <p:cond delay="499"/>
                                          </p:stCondLst>
                                        </p:cTn>
                                        <p:tgtEl>
                                          <p:spTgt spid="3118"/>
                                        </p:tgtEl>
                                        <p:attrNameLst>
                                          <p:attrName>style.visibility</p:attrName>
                                        </p:attrNameLst>
                                      </p:cBhvr>
                                      <p:to>
                                        <p:strVal val="hidden"/>
                                      </p:to>
                                    </p:set>
                                  </p:childTnLst>
                                </p:cTn>
                              </p:par>
                              <p:par>
                                <p:cTn id="1091" presetID="10" presetClass="exit" presetSubtype="0" fill="hold" grpId="1" nodeType="withEffect">
                                  <p:stCondLst>
                                    <p:cond delay="0"/>
                                  </p:stCondLst>
                                  <p:childTnLst>
                                    <p:animEffect transition="out" filter="fade">
                                      <p:cBhvr>
                                        <p:cTn id="1092" dur="500"/>
                                        <p:tgtEl>
                                          <p:spTgt spid="3117"/>
                                        </p:tgtEl>
                                      </p:cBhvr>
                                    </p:animEffect>
                                    <p:set>
                                      <p:cBhvr>
                                        <p:cTn id="1093" dur="1" fill="hold">
                                          <p:stCondLst>
                                            <p:cond delay="499"/>
                                          </p:stCondLst>
                                        </p:cTn>
                                        <p:tgtEl>
                                          <p:spTgt spid="3117"/>
                                        </p:tgtEl>
                                        <p:attrNameLst>
                                          <p:attrName>style.visibility</p:attrName>
                                        </p:attrNameLst>
                                      </p:cBhvr>
                                      <p:to>
                                        <p:strVal val="hidden"/>
                                      </p:to>
                                    </p:set>
                                  </p:childTnLst>
                                </p:cTn>
                              </p:par>
                              <p:par>
                                <p:cTn id="1094" presetID="10" presetClass="exit" presetSubtype="0" fill="hold" grpId="1" nodeType="withEffect">
                                  <p:stCondLst>
                                    <p:cond delay="0"/>
                                  </p:stCondLst>
                                  <p:childTnLst>
                                    <p:animEffect transition="out" filter="fade">
                                      <p:cBhvr>
                                        <p:cTn id="1095" dur="500"/>
                                        <p:tgtEl>
                                          <p:spTgt spid="3114"/>
                                        </p:tgtEl>
                                      </p:cBhvr>
                                    </p:animEffect>
                                    <p:set>
                                      <p:cBhvr>
                                        <p:cTn id="1096" dur="1" fill="hold">
                                          <p:stCondLst>
                                            <p:cond delay="499"/>
                                          </p:stCondLst>
                                        </p:cTn>
                                        <p:tgtEl>
                                          <p:spTgt spid="3114"/>
                                        </p:tgtEl>
                                        <p:attrNameLst>
                                          <p:attrName>style.visibility</p:attrName>
                                        </p:attrNameLst>
                                      </p:cBhvr>
                                      <p:to>
                                        <p:strVal val="hidden"/>
                                      </p:to>
                                    </p:set>
                                  </p:childTnLst>
                                </p:cTn>
                              </p:par>
                              <p:par>
                                <p:cTn id="1097" presetID="10" presetClass="exit" presetSubtype="0" fill="hold" grpId="1" nodeType="withEffect">
                                  <p:stCondLst>
                                    <p:cond delay="0"/>
                                  </p:stCondLst>
                                  <p:childTnLst>
                                    <p:animEffect transition="out" filter="fade">
                                      <p:cBhvr>
                                        <p:cTn id="1098" dur="500"/>
                                        <p:tgtEl>
                                          <p:spTgt spid="3116"/>
                                        </p:tgtEl>
                                      </p:cBhvr>
                                    </p:animEffect>
                                    <p:set>
                                      <p:cBhvr>
                                        <p:cTn id="1099" dur="1" fill="hold">
                                          <p:stCondLst>
                                            <p:cond delay="499"/>
                                          </p:stCondLst>
                                        </p:cTn>
                                        <p:tgtEl>
                                          <p:spTgt spid="3116"/>
                                        </p:tgtEl>
                                        <p:attrNameLst>
                                          <p:attrName>style.visibility</p:attrName>
                                        </p:attrNameLst>
                                      </p:cBhvr>
                                      <p:to>
                                        <p:strVal val="hidden"/>
                                      </p:to>
                                    </p:set>
                                  </p:childTnLst>
                                </p:cTn>
                              </p:par>
                              <p:par>
                                <p:cTn id="1100" presetID="10" presetClass="exit" presetSubtype="0" fill="hold" grpId="1" nodeType="withEffect">
                                  <p:stCondLst>
                                    <p:cond delay="0"/>
                                  </p:stCondLst>
                                  <p:childTnLst>
                                    <p:animEffect transition="out" filter="fade">
                                      <p:cBhvr>
                                        <p:cTn id="1101" dur="500"/>
                                        <p:tgtEl>
                                          <p:spTgt spid="3142"/>
                                        </p:tgtEl>
                                      </p:cBhvr>
                                    </p:animEffect>
                                    <p:set>
                                      <p:cBhvr>
                                        <p:cTn id="1102" dur="1" fill="hold">
                                          <p:stCondLst>
                                            <p:cond delay="499"/>
                                          </p:stCondLst>
                                        </p:cTn>
                                        <p:tgtEl>
                                          <p:spTgt spid="3142"/>
                                        </p:tgtEl>
                                        <p:attrNameLst>
                                          <p:attrName>style.visibility</p:attrName>
                                        </p:attrNameLst>
                                      </p:cBhvr>
                                      <p:to>
                                        <p:strVal val="hidden"/>
                                      </p:to>
                                    </p:set>
                                  </p:childTnLst>
                                </p:cTn>
                              </p:par>
                              <p:par>
                                <p:cTn id="1103" presetID="10" presetClass="exit" presetSubtype="0" fill="hold" grpId="2" nodeType="withEffect">
                                  <p:stCondLst>
                                    <p:cond delay="0"/>
                                  </p:stCondLst>
                                  <p:iterate type="lt">
                                    <p:tmPct val="0"/>
                                  </p:iterate>
                                  <p:childTnLst>
                                    <p:animEffect transition="out" filter="fade">
                                      <p:cBhvr>
                                        <p:cTn id="1104" dur="500"/>
                                        <p:tgtEl>
                                          <p:spTgt spid="3143"/>
                                        </p:tgtEl>
                                      </p:cBhvr>
                                    </p:animEffect>
                                    <p:set>
                                      <p:cBhvr>
                                        <p:cTn id="1105" dur="1" fill="hold">
                                          <p:stCondLst>
                                            <p:cond delay="499"/>
                                          </p:stCondLst>
                                        </p:cTn>
                                        <p:tgtEl>
                                          <p:spTgt spid="3143"/>
                                        </p:tgtEl>
                                        <p:attrNameLst>
                                          <p:attrName>style.visibility</p:attrName>
                                        </p:attrNameLst>
                                      </p:cBhvr>
                                      <p:to>
                                        <p:strVal val="hidden"/>
                                      </p:to>
                                    </p:set>
                                  </p:childTnLst>
                                </p:cTn>
                              </p:par>
                              <p:par>
                                <p:cTn id="1106" presetID="10" presetClass="exit" presetSubtype="0" fill="hold" grpId="2" nodeType="withEffect">
                                  <p:stCondLst>
                                    <p:cond delay="0"/>
                                  </p:stCondLst>
                                  <p:childTnLst>
                                    <p:animEffect transition="out" filter="fade">
                                      <p:cBhvr>
                                        <p:cTn id="1107" dur="500"/>
                                        <p:tgtEl>
                                          <p:spTgt spid="3115"/>
                                        </p:tgtEl>
                                      </p:cBhvr>
                                    </p:animEffect>
                                    <p:set>
                                      <p:cBhvr>
                                        <p:cTn id="1108" dur="1" fill="hold">
                                          <p:stCondLst>
                                            <p:cond delay="499"/>
                                          </p:stCondLst>
                                        </p:cTn>
                                        <p:tgtEl>
                                          <p:spTgt spid="3115"/>
                                        </p:tgtEl>
                                        <p:attrNameLst>
                                          <p:attrName>style.visibility</p:attrName>
                                        </p:attrNameLst>
                                      </p:cBhvr>
                                      <p:to>
                                        <p:strVal val="hidden"/>
                                      </p:to>
                                    </p:set>
                                  </p:childTnLst>
                                </p:cTn>
                              </p:par>
                              <p:par>
                                <p:cTn id="1109" presetID="10" presetClass="exit" presetSubtype="0" fill="hold" grpId="1" nodeType="withEffect">
                                  <p:stCondLst>
                                    <p:cond delay="0"/>
                                  </p:stCondLst>
                                  <p:childTnLst>
                                    <p:animEffect transition="out" filter="fade">
                                      <p:cBhvr>
                                        <p:cTn id="1110" dur="500"/>
                                        <p:tgtEl>
                                          <p:spTgt spid="3141"/>
                                        </p:tgtEl>
                                      </p:cBhvr>
                                    </p:animEffect>
                                    <p:set>
                                      <p:cBhvr>
                                        <p:cTn id="1111" dur="1" fill="hold">
                                          <p:stCondLst>
                                            <p:cond delay="499"/>
                                          </p:stCondLst>
                                        </p:cTn>
                                        <p:tgtEl>
                                          <p:spTgt spid="3141"/>
                                        </p:tgtEl>
                                        <p:attrNameLst>
                                          <p:attrName>style.visibility</p:attrName>
                                        </p:attrNameLst>
                                      </p:cBhvr>
                                      <p:to>
                                        <p:strVal val="hidden"/>
                                      </p:to>
                                    </p:set>
                                  </p:childTnLst>
                                </p:cTn>
                              </p:par>
                              <p:par>
                                <p:cTn id="1112" presetID="10" presetClass="exit" presetSubtype="0" fill="hold" grpId="1" nodeType="withEffect">
                                  <p:stCondLst>
                                    <p:cond delay="0"/>
                                  </p:stCondLst>
                                  <p:childTnLst>
                                    <p:animEffect transition="out" filter="fade">
                                      <p:cBhvr>
                                        <p:cTn id="1113" dur="500"/>
                                        <p:tgtEl>
                                          <p:spTgt spid="3140"/>
                                        </p:tgtEl>
                                      </p:cBhvr>
                                    </p:animEffect>
                                    <p:set>
                                      <p:cBhvr>
                                        <p:cTn id="1114" dur="1" fill="hold">
                                          <p:stCondLst>
                                            <p:cond delay="499"/>
                                          </p:stCondLst>
                                        </p:cTn>
                                        <p:tgtEl>
                                          <p:spTgt spid="3140"/>
                                        </p:tgtEl>
                                        <p:attrNameLst>
                                          <p:attrName>style.visibility</p:attrName>
                                        </p:attrNameLst>
                                      </p:cBhvr>
                                      <p:to>
                                        <p:strVal val="hidden"/>
                                      </p:to>
                                    </p:set>
                                  </p:childTnLst>
                                </p:cTn>
                              </p:par>
                              <p:par>
                                <p:cTn id="1115" presetID="10" presetClass="exit" presetSubtype="0" fill="hold" grpId="1" nodeType="withEffect">
                                  <p:stCondLst>
                                    <p:cond delay="0"/>
                                  </p:stCondLst>
                                  <p:childTnLst>
                                    <p:animEffect transition="out" filter="fade">
                                      <p:cBhvr>
                                        <p:cTn id="1116" dur="500"/>
                                        <p:tgtEl>
                                          <p:spTgt spid="3144"/>
                                        </p:tgtEl>
                                      </p:cBhvr>
                                    </p:animEffect>
                                    <p:set>
                                      <p:cBhvr>
                                        <p:cTn id="1117" dur="1" fill="hold">
                                          <p:stCondLst>
                                            <p:cond delay="499"/>
                                          </p:stCondLst>
                                        </p:cTn>
                                        <p:tgtEl>
                                          <p:spTgt spid="3144"/>
                                        </p:tgtEl>
                                        <p:attrNameLst>
                                          <p:attrName>style.visibility</p:attrName>
                                        </p:attrNameLst>
                                      </p:cBhvr>
                                      <p:to>
                                        <p:strVal val="hidden"/>
                                      </p:to>
                                    </p:set>
                                  </p:childTnLst>
                                </p:cTn>
                              </p:par>
                              <p:par>
                                <p:cTn id="1118" presetID="17" presetClass="entr" presetSubtype="1" fill="hold" grpId="0" nodeType="withEffect">
                                  <p:stCondLst>
                                    <p:cond delay="250"/>
                                  </p:stCondLst>
                                  <p:childTnLst>
                                    <p:set>
                                      <p:cBhvr>
                                        <p:cTn id="1119" dur="1" fill="hold">
                                          <p:stCondLst>
                                            <p:cond delay="0"/>
                                          </p:stCondLst>
                                        </p:cTn>
                                        <p:tgtEl>
                                          <p:spTgt spid="3158"/>
                                        </p:tgtEl>
                                        <p:attrNameLst>
                                          <p:attrName>style.visibility</p:attrName>
                                        </p:attrNameLst>
                                      </p:cBhvr>
                                      <p:to>
                                        <p:strVal val="visible"/>
                                      </p:to>
                                    </p:set>
                                    <p:anim calcmode="lin" valueType="num">
                                      <p:cBhvr>
                                        <p:cTn id="1120" dur="500" fill="hold"/>
                                        <p:tgtEl>
                                          <p:spTgt spid="3158"/>
                                        </p:tgtEl>
                                        <p:attrNameLst>
                                          <p:attrName>ppt_x</p:attrName>
                                        </p:attrNameLst>
                                      </p:cBhvr>
                                      <p:tavLst>
                                        <p:tav tm="0">
                                          <p:val>
                                            <p:strVal val="#ppt_x"/>
                                          </p:val>
                                        </p:tav>
                                        <p:tav tm="100000">
                                          <p:val>
                                            <p:strVal val="#ppt_x"/>
                                          </p:val>
                                        </p:tav>
                                      </p:tavLst>
                                    </p:anim>
                                    <p:anim calcmode="lin" valueType="num">
                                      <p:cBhvr>
                                        <p:cTn id="1121" dur="500" fill="hold"/>
                                        <p:tgtEl>
                                          <p:spTgt spid="3158"/>
                                        </p:tgtEl>
                                        <p:attrNameLst>
                                          <p:attrName>ppt_y</p:attrName>
                                        </p:attrNameLst>
                                      </p:cBhvr>
                                      <p:tavLst>
                                        <p:tav tm="0">
                                          <p:val>
                                            <p:strVal val="#ppt_y-#ppt_h/2"/>
                                          </p:val>
                                        </p:tav>
                                        <p:tav tm="100000">
                                          <p:val>
                                            <p:strVal val="#ppt_y"/>
                                          </p:val>
                                        </p:tav>
                                      </p:tavLst>
                                    </p:anim>
                                    <p:anim calcmode="lin" valueType="num">
                                      <p:cBhvr>
                                        <p:cTn id="1122" dur="500" fill="hold"/>
                                        <p:tgtEl>
                                          <p:spTgt spid="3158"/>
                                        </p:tgtEl>
                                        <p:attrNameLst>
                                          <p:attrName>ppt_w</p:attrName>
                                        </p:attrNameLst>
                                      </p:cBhvr>
                                      <p:tavLst>
                                        <p:tav tm="0">
                                          <p:val>
                                            <p:strVal val="#ppt_w"/>
                                          </p:val>
                                        </p:tav>
                                        <p:tav tm="100000">
                                          <p:val>
                                            <p:strVal val="#ppt_w"/>
                                          </p:val>
                                        </p:tav>
                                      </p:tavLst>
                                    </p:anim>
                                    <p:anim calcmode="lin" valueType="num">
                                      <p:cBhvr>
                                        <p:cTn id="1123" dur="500" fill="hold"/>
                                        <p:tgtEl>
                                          <p:spTgt spid="3158"/>
                                        </p:tgtEl>
                                        <p:attrNameLst>
                                          <p:attrName>ppt_h</p:attrName>
                                        </p:attrNameLst>
                                      </p:cBhvr>
                                      <p:tavLst>
                                        <p:tav tm="0">
                                          <p:val>
                                            <p:fltVal val="0"/>
                                          </p:val>
                                        </p:tav>
                                        <p:tav tm="100000">
                                          <p:val>
                                            <p:strVal val="#ppt_h"/>
                                          </p:val>
                                        </p:tav>
                                      </p:tavLst>
                                    </p:anim>
                                  </p:childTnLst>
                                </p:cTn>
                              </p:par>
                            </p:childTnLst>
                          </p:cTn>
                        </p:par>
                      </p:childTnLst>
                    </p:cTn>
                  </p:par>
                  <p:par>
                    <p:cTn id="1124" fill="hold">
                      <p:stCondLst>
                        <p:cond delay="indefinite"/>
                      </p:stCondLst>
                      <p:childTnLst>
                        <p:par>
                          <p:cTn id="1125" fill="hold">
                            <p:stCondLst>
                              <p:cond delay="0"/>
                            </p:stCondLst>
                            <p:childTnLst>
                              <p:par>
                                <p:cTn id="1126" presetID="22" presetClass="entr" presetSubtype="8" fill="hold" grpId="0" nodeType="clickEffect">
                                  <p:stCondLst>
                                    <p:cond delay="0"/>
                                  </p:stCondLst>
                                  <p:childTnLst>
                                    <p:set>
                                      <p:cBhvr>
                                        <p:cTn id="1127" dur="1" fill="hold">
                                          <p:stCondLst>
                                            <p:cond delay="0"/>
                                          </p:stCondLst>
                                        </p:cTn>
                                        <p:tgtEl>
                                          <p:spTgt spid="3156"/>
                                        </p:tgtEl>
                                        <p:attrNameLst>
                                          <p:attrName>style.visibility</p:attrName>
                                        </p:attrNameLst>
                                      </p:cBhvr>
                                      <p:to>
                                        <p:strVal val="visible"/>
                                      </p:to>
                                    </p:set>
                                    <p:animEffect transition="in" filter="wipe(left)">
                                      <p:cBhvr>
                                        <p:cTn id="1128" dur="500"/>
                                        <p:tgtEl>
                                          <p:spTgt spid="3156"/>
                                        </p:tgtEl>
                                      </p:cBhvr>
                                    </p:animEffect>
                                  </p:childTnLst>
                                </p:cTn>
                              </p:par>
                              <p:par>
                                <p:cTn id="1129" presetID="18" presetClass="emph" presetSubtype="0" fill="hold" grpId="1" nodeType="withEffect">
                                  <p:stCondLst>
                                    <p:cond delay="0"/>
                                  </p:stCondLst>
                                  <p:childTnLst>
                                    <p:set>
                                      <p:cBhvr override="childStyle">
                                        <p:cTn id="1130" dur="500" fill="hold"/>
                                        <p:tgtEl>
                                          <p:spTgt spid="3156"/>
                                        </p:tgtEl>
                                        <p:attrNameLst>
                                          <p:attrName>style.textDecorationUnderline</p:attrName>
                                        </p:attrNameLst>
                                      </p:cBhvr>
                                      <p:to>
                                        <p:strVal val="true"/>
                                      </p:to>
                                    </p:set>
                                  </p:childTnLst>
                                </p:cTn>
                              </p:par>
                              <p:par>
                                <p:cTn id="1131" presetID="22" presetClass="entr" presetSubtype="8" fill="hold" grpId="0" nodeType="withEffect">
                                  <p:stCondLst>
                                    <p:cond delay="0"/>
                                  </p:stCondLst>
                                  <p:childTnLst>
                                    <p:set>
                                      <p:cBhvr>
                                        <p:cTn id="1132" dur="1" fill="hold">
                                          <p:stCondLst>
                                            <p:cond delay="0"/>
                                          </p:stCondLst>
                                        </p:cTn>
                                        <p:tgtEl>
                                          <p:spTgt spid="3160"/>
                                        </p:tgtEl>
                                        <p:attrNameLst>
                                          <p:attrName>style.visibility</p:attrName>
                                        </p:attrNameLst>
                                      </p:cBhvr>
                                      <p:to>
                                        <p:strVal val="visible"/>
                                      </p:to>
                                    </p:set>
                                    <p:animEffect transition="in" filter="wipe(left)">
                                      <p:cBhvr>
                                        <p:cTn id="1133" dur="500"/>
                                        <p:tgtEl>
                                          <p:spTgt spid="3160"/>
                                        </p:tgtEl>
                                      </p:cBhvr>
                                    </p:animEffect>
                                  </p:childTnLst>
                                </p:cTn>
                              </p:par>
                            </p:childTnLst>
                          </p:cTn>
                        </p:par>
                      </p:childTnLst>
                    </p:cTn>
                  </p:par>
                  <p:par>
                    <p:cTn id="1134" fill="hold">
                      <p:stCondLst>
                        <p:cond delay="indefinite"/>
                      </p:stCondLst>
                      <p:childTnLst>
                        <p:par>
                          <p:cTn id="1135" fill="hold">
                            <p:stCondLst>
                              <p:cond delay="0"/>
                            </p:stCondLst>
                            <p:childTnLst>
                              <p:par>
                                <p:cTn id="1136" presetID="22" presetClass="entr" presetSubtype="8" fill="hold" grpId="0" nodeType="clickEffect">
                                  <p:stCondLst>
                                    <p:cond delay="0"/>
                                  </p:stCondLst>
                                  <p:childTnLst>
                                    <p:set>
                                      <p:cBhvr>
                                        <p:cTn id="1137" dur="1" fill="hold">
                                          <p:stCondLst>
                                            <p:cond delay="0"/>
                                          </p:stCondLst>
                                        </p:cTn>
                                        <p:tgtEl>
                                          <p:spTgt spid="3155"/>
                                        </p:tgtEl>
                                        <p:attrNameLst>
                                          <p:attrName>style.visibility</p:attrName>
                                        </p:attrNameLst>
                                      </p:cBhvr>
                                      <p:to>
                                        <p:strVal val="visible"/>
                                      </p:to>
                                    </p:set>
                                    <p:animEffect transition="in" filter="wipe(left)">
                                      <p:cBhvr>
                                        <p:cTn id="1138" dur="500"/>
                                        <p:tgtEl>
                                          <p:spTgt spid="3155"/>
                                        </p:tgtEl>
                                      </p:cBhvr>
                                    </p:animEffect>
                                  </p:childTnLst>
                                </p:cTn>
                              </p:par>
                              <p:par>
                                <p:cTn id="1139" presetID="18" presetClass="emph" presetSubtype="0" fill="hold" grpId="1" nodeType="withEffect">
                                  <p:stCondLst>
                                    <p:cond delay="0"/>
                                  </p:stCondLst>
                                  <p:childTnLst>
                                    <p:set>
                                      <p:cBhvr override="childStyle">
                                        <p:cTn id="1140" dur="500" fill="hold"/>
                                        <p:tgtEl>
                                          <p:spTgt spid="3155"/>
                                        </p:tgtEl>
                                        <p:attrNameLst>
                                          <p:attrName>style.textDecorationUnderline</p:attrName>
                                        </p:attrNameLst>
                                      </p:cBhvr>
                                      <p:to>
                                        <p:strVal val="true"/>
                                      </p:to>
                                    </p:set>
                                  </p:childTnLst>
                                </p:cTn>
                              </p:par>
                              <p:par>
                                <p:cTn id="1141" presetID="22" presetClass="entr" presetSubtype="8" fill="hold" grpId="0" nodeType="withEffect">
                                  <p:stCondLst>
                                    <p:cond delay="0"/>
                                  </p:stCondLst>
                                  <p:childTnLst>
                                    <p:set>
                                      <p:cBhvr>
                                        <p:cTn id="1142" dur="1" fill="hold">
                                          <p:stCondLst>
                                            <p:cond delay="0"/>
                                          </p:stCondLst>
                                        </p:cTn>
                                        <p:tgtEl>
                                          <p:spTgt spid="3161"/>
                                        </p:tgtEl>
                                        <p:attrNameLst>
                                          <p:attrName>style.visibility</p:attrName>
                                        </p:attrNameLst>
                                      </p:cBhvr>
                                      <p:to>
                                        <p:strVal val="visible"/>
                                      </p:to>
                                    </p:set>
                                    <p:animEffect transition="in" filter="wipe(left)">
                                      <p:cBhvr>
                                        <p:cTn id="1143" dur="500"/>
                                        <p:tgtEl>
                                          <p:spTgt spid="3161"/>
                                        </p:tgtEl>
                                      </p:cBhvr>
                                    </p:animEffect>
                                  </p:childTnLst>
                                </p:cTn>
                              </p:par>
                              <p:par>
                                <p:cTn id="1144" presetID="10" presetClass="entr" presetSubtype="0" fill="hold" grpId="0" nodeType="withEffect">
                                  <p:stCondLst>
                                    <p:cond delay="0"/>
                                  </p:stCondLst>
                                  <p:childTnLst>
                                    <p:set>
                                      <p:cBhvr>
                                        <p:cTn id="1145" dur="1" fill="hold">
                                          <p:stCondLst>
                                            <p:cond delay="0"/>
                                          </p:stCondLst>
                                        </p:cTn>
                                        <p:tgtEl>
                                          <p:spTgt spid="3165"/>
                                        </p:tgtEl>
                                        <p:attrNameLst>
                                          <p:attrName>style.visibility</p:attrName>
                                        </p:attrNameLst>
                                      </p:cBhvr>
                                      <p:to>
                                        <p:strVal val="visible"/>
                                      </p:to>
                                    </p:set>
                                    <p:animEffect transition="in" filter="fade">
                                      <p:cBhvr>
                                        <p:cTn id="1146" dur="250"/>
                                        <p:tgtEl>
                                          <p:spTgt spid="3165"/>
                                        </p:tgtEl>
                                      </p:cBhvr>
                                    </p:animEffect>
                                  </p:childTnLst>
                                </p:cTn>
                              </p:par>
                              <p:par>
                                <p:cTn id="1147" presetID="10" presetClass="entr" presetSubtype="0" fill="hold" grpId="0" nodeType="withEffect">
                                  <p:stCondLst>
                                    <p:cond delay="0"/>
                                  </p:stCondLst>
                                  <p:childTnLst>
                                    <p:set>
                                      <p:cBhvr>
                                        <p:cTn id="1148" dur="1" fill="hold">
                                          <p:stCondLst>
                                            <p:cond delay="0"/>
                                          </p:stCondLst>
                                        </p:cTn>
                                        <p:tgtEl>
                                          <p:spTgt spid="3166"/>
                                        </p:tgtEl>
                                        <p:attrNameLst>
                                          <p:attrName>style.visibility</p:attrName>
                                        </p:attrNameLst>
                                      </p:cBhvr>
                                      <p:to>
                                        <p:strVal val="visible"/>
                                      </p:to>
                                    </p:set>
                                    <p:animEffect transition="in" filter="fade">
                                      <p:cBhvr>
                                        <p:cTn id="1149" dur="250"/>
                                        <p:tgtEl>
                                          <p:spTgt spid="3166"/>
                                        </p:tgtEl>
                                      </p:cBhvr>
                                    </p:animEffect>
                                  </p:childTnLst>
                                </p:cTn>
                              </p:par>
                            </p:childTnLst>
                          </p:cTn>
                        </p:par>
                      </p:childTnLst>
                    </p:cTn>
                  </p:par>
                  <p:par>
                    <p:cTn id="1150" fill="hold">
                      <p:stCondLst>
                        <p:cond delay="indefinite"/>
                      </p:stCondLst>
                      <p:childTnLst>
                        <p:par>
                          <p:cTn id="1151" fill="hold">
                            <p:stCondLst>
                              <p:cond delay="0"/>
                            </p:stCondLst>
                            <p:childTnLst>
                              <p:par>
                                <p:cTn id="1152" presetID="10" presetClass="entr" presetSubtype="0" fill="hold" grpId="0" nodeType="clickEffect">
                                  <p:stCondLst>
                                    <p:cond delay="0"/>
                                  </p:stCondLst>
                                  <p:childTnLst>
                                    <p:set>
                                      <p:cBhvr>
                                        <p:cTn id="1153" dur="1" fill="hold">
                                          <p:stCondLst>
                                            <p:cond delay="0"/>
                                          </p:stCondLst>
                                        </p:cTn>
                                        <p:tgtEl>
                                          <p:spTgt spid="3159"/>
                                        </p:tgtEl>
                                        <p:attrNameLst>
                                          <p:attrName>style.visibility</p:attrName>
                                        </p:attrNameLst>
                                      </p:cBhvr>
                                      <p:to>
                                        <p:strVal val="visible"/>
                                      </p:to>
                                    </p:set>
                                    <p:animEffect transition="in" filter="fade">
                                      <p:cBhvr>
                                        <p:cTn id="1154" dur="250"/>
                                        <p:tgtEl>
                                          <p:spTgt spid="3159"/>
                                        </p:tgtEl>
                                      </p:cBhvr>
                                    </p:animEffect>
                                  </p:childTnLst>
                                </p:cTn>
                              </p:par>
                              <p:par>
                                <p:cTn id="1155" presetID="10" presetClass="entr" presetSubtype="0" fill="hold" grpId="0" nodeType="withEffect">
                                  <p:stCondLst>
                                    <p:cond delay="0"/>
                                  </p:stCondLst>
                                  <p:childTnLst>
                                    <p:set>
                                      <p:cBhvr>
                                        <p:cTn id="1156" dur="1" fill="hold">
                                          <p:stCondLst>
                                            <p:cond delay="0"/>
                                          </p:stCondLst>
                                        </p:cTn>
                                        <p:tgtEl>
                                          <p:spTgt spid="3162"/>
                                        </p:tgtEl>
                                        <p:attrNameLst>
                                          <p:attrName>style.visibility</p:attrName>
                                        </p:attrNameLst>
                                      </p:cBhvr>
                                      <p:to>
                                        <p:strVal val="visible"/>
                                      </p:to>
                                    </p:set>
                                    <p:animEffect transition="in" filter="fade">
                                      <p:cBhvr>
                                        <p:cTn id="1157" dur="250"/>
                                        <p:tgtEl>
                                          <p:spTgt spid="3162"/>
                                        </p:tgtEl>
                                      </p:cBhvr>
                                    </p:animEffect>
                                  </p:childTnLst>
                                </p:cTn>
                              </p:par>
                              <p:par>
                                <p:cTn id="1158" presetID="10" presetClass="entr" presetSubtype="0" fill="hold" grpId="0" nodeType="withEffect">
                                  <p:stCondLst>
                                    <p:cond delay="0"/>
                                  </p:stCondLst>
                                  <p:childTnLst>
                                    <p:set>
                                      <p:cBhvr>
                                        <p:cTn id="1159" dur="1" fill="hold">
                                          <p:stCondLst>
                                            <p:cond delay="0"/>
                                          </p:stCondLst>
                                        </p:cTn>
                                        <p:tgtEl>
                                          <p:spTgt spid="3163"/>
                                        </p:tgtEl>
                                        <p:attrNameLst>
                                          <p:attrName>style.visibility</p:attrName>
                                        </p:attrNameLst>
                                      </p:cBhvr>
                                      <p:to>
                                        <p:strVal val="visible"/>
                                      </p:to>
                                    </p:set>
                                    <p:animEffect transition="in" filter="fade">
                                      <p:cBhvr>
                                        <p:cTn id="1160" dur="250"/>
                                        <p:tgtEl>
                                          <p:spTgt spid="3163"/>
                                        </p:tgtEl>
                                      </p:cBhvr>
                                    </p:animEffect>
                                  </p:childTnLst>
                                </p:cTn>
                              </p:par>
                              <p:par>
                                <p:cTn id="1161" presetID="10" presetClass="entr" presetSubtype="0" fill="hold" grpId="0" nodeType="withEffect">
                                  <p:stCondLst>
                                    <p:cond delay="0"/>
                                  </p:stCondLst>
                                  <p:childTnLst>
                                    <p:set>
                                      <p:cBhvr>
                                        <p:cTn id="1162" dur="1" fill="hold">
                                          <p:stCondLst>
                                            <p:cond delay="0"/>
                                          </p:stCondLst>
                                        </p:cTn>
                                        <p:tgtEl>
                                          <p:spTgt spid="3164"/>
                                        </p:tgtEl>
                                        <p:attrNameLst>
                                          <p:attrName>style.visibility</p:attrName>
                                        </p:attrNameLst>
                                      </p:cBhvr>
                                      <p:to>
                                        <p:strVal val="visible"/>
                                      </p:to>
                                    </p:set>
                                    <p:animEffect transition="in" filter="fade">
                                      <p:cBhvr>
                                        <p:cTn id="1163" dur="250"/>
                                        <p:tgtEl>
                                          <p:spTgt spid="3164"/>
                                        </p:tgtEl>
                                      </p:cBhvr>
                                    </p:animEffect>
                                  </p:childTnLst>
                                </p:cTn>
                              </p:par>
                              <p:par>
                                <p:cTn id="1164" presetID="42" presetClass="path" presetSubtype="0" accel="50000" decel="50000" fill="hold" grpId="2" nodeType="withEffect">
                                  <p:stCondLst>
                                    <p:cond delay="0"/>
                                  </p:stCondLst>
                                  <p:childTnLst>
                                    <p:animMotion origin="layout" path="M -3.05556E-6 -2.59259E-6 L 0.17535 0.00023 " pathEditMode="relative" rAng="0" ptsTypes="AA">
                                      <p:cBhvr>
                                        <p:cTn id="1165" dur="2000" fill="hold"/>
                                        <p:tgtEl>
                                          <p:spTgt spid="3162"/>
                                        </p:tgtEl>
                                        <p:attrNameLst>
                                          <p:attrName>ppt_x</p:attrName>
                                          <p:attrName>ppt_y</p:attrName>
                                        </p:attrNameLst>
                                      </p:cBhvr>
                                      <p:rCtr x="8767" y="0"/>
                                    </p:animMotion>
                                  </p:childTnLst>
                                </p:cTn>
                              </p:par>
                              <p:par>
                                <p:cTn id="1166" presetID="42" presetClass="path" presetSubtype="0" accel="50000" decel="50000" fill="hold" grpId="2" nodeType="withEffect">
                                  <p:stCondLst>
                                    <p:cond delay="0"/>
                                  </p:stCondLst>
                                  <p:childTnLst>
                                    <p:animMotion origin="layout" path="M 1.11111E-6 -4.07407E-6 L -0.39965 0.08496 " pathEditMode="relative" rAng="0" ptsTypes="AA">
                                      <p:cBhvr>
                                        <p:cTn id="1167" dur="2000" fill="hold"/>
                                        <p:tgtEl>
                                          <p:spTgt spid="3163"/>
                                        </p:tgtEl>
                                        <p:attrNameLst>
                                          <p:attrName>ppt_x</p:attrName>
                                          <p:attrName>ppt_y</p:attrName>
                                        </p:attrNameLst>
                                      </p:cBhvr>
                                      <p:rCtr x="-19983" y="4236"/>
                                    </p:animMotion>
                                  </p:childTnLst>
                                </p:cTn>
                              </p:par>
                              <p:par>
                                <p:cTn id="1168" presetID="42" presetClass="path" presetSubtype="0" accel="50000" decel="50000" fill="hold" grpId="2" nodeType="withEffect">
                                  <p:stCondLst>
                                    <p:cond delay="0"/>
                                  </p:stCondLst>
                                  <p:childTnLst>
                                    <p:animMotion origin="layout" path="M 1.11111E-6 -4.81481E-6 L 0.11684 0.08542 " pathEditMode="relative" rAng="0" ptsTypes="AA">
                                      <p:cBhvr>
                                        <p:cTn id="1169" dur="2000" fill="hold"/>
                                        <p:tgtEl>
                                          <p:spTgt spid="3164"/>
                                        </p:tgtEl>
                                        <p:attrNameLst>
                                          <p:attrName>ppt_x</p:attrName>
                                          <p:attrName>ppt_y</p:attrName>
                                        </p:attrNameLst>
                                      </p:cBhvr>
                                      <p:rCtr x="5833" y="4259"/>
                                    </p:animMotion>
                                  </p:childTnLst>
                                </p:cTn>
                              </p:par>
                              <p:par>
                                <p:cTn id="1170" presetID="42" presetClass="path" presetSubtype="0" accel="50000" decel="50000" fill="hold" grpId="2" nodeType="withEffect">
                                  <p:stCondLst>
                                    <p:cond delay="500"/>
                                  </p:stCondLst>
                                  <p:childTnLst>
                                    <p:animMotion origin="layout" path="M 2.77778E-6 3.7037E-6 L 0.06458 -0.08473 " pathEditMode="relative" rAng="0" ptsTypes="AA">
                                      <p:cBhvr>
                                        <p:cTn id="1171" dur="2000" fill="hold"/>
                                        <p:tgtEl>
                                          <p:spTgt spid="3165"/>
                                        </p:tgtEl>
                                        <p:attrNameLst>
                                          <p:attrName>ppt_x</p:attrName>
                                          <p:attrName>ppt_y</p:attrName>
                                        </p:attrNameLst>
                                      </p:cBhvr>
                                      <p:rCtr x="3229" y="-4236"/>
                                    </p:animMotion>
                                  </p:childTnLst>
                                </p:cTn>
                              </p:par>
                              <p:par>
                                <p:cTn id="1172" presetID="42" presetClass="path" presetSubtype="0" accel="50000" decel="50000" fill="hold" grpId="2" nodeType="withEffect">
                                  <p:stCondLst>
                                    <p:cond delay="500"/>
                                  </p:stCondLst>
                                  <p:childTnLst>
                                    <p:animMotion origin="layout" path="M -3.88889E-6 -4.07407E-6 L 0.12292 0.00024 " pathEditMode="relative" rAng="0" ptsTypes="AA">
                                      <p:cBhvr>
                                        <p:cTn id="1173" dur="2000" fill="hold"/>
                                        <p:tgtEl>
                                          <p:spTgt spid="3166"/>
                                        </p:tgtEl>
                                        <p:attrNameLst>
                                          <p:attrName>ppt_x</p:attrName>
                                          <p:attrName>ppt_y</p:attrName>
                                        </p:attrNameLst>
                                      </p:cBhvr>
                                      <p:rCtr x="6146" y="0"/>
                                    </p:animMotion>
                                  </p:childTnLst>
                                </p:cTn>
                              </p:par>
                              <p:par>
                                <p:cTn id="1174" presetID="10" presetClass="exit" presetSubtype="0" fill="hold" grpId="1" nodeType="withEffect">
                                  <p:stCondLst>
                                    <p:cond delay="0"/>
                                  </p:stCondLst>
                                  <p:childTnLst>
                                    <p:animEffect transition="out" filter="fade">
                                      <p:cBhvr>
                                        <p:cTn id="1175" dur="1250"/>
                                        <p:tgtEl>
                                          <p:spTgt spid="3158"/>
                                        </p:tgtEl>
                                      </p:cBhvr>
                                    </p:animEffect>
                                    <p:set>
                                      <p:cBhvr>
                                        <p:cTn id="1176" dur="1" fill="hold">
                                          <p:stCondLst>
                                            <p:cond delay="1249"/>
                                          </p:stCondLst>
                                        </p:cTn>
                                        <p:tgtEl>
                                          <p:spTgt spid="3158"/>
                                        </p:tgtEl>
                                        <p:attrNameLst>
                                          <p:attrName>style.visibility</p:attrName>
                                        </p:attrNameLst>
                                      </p:cBhvr>
                                      <p:to>
                                        <p:strVal val="hidden"/>
                                      </p:to>
                                    </p:set>
                                  </p:childTnLst>
                                </p:cTn>
                              </p:par>
                              <p:par>
                                <p:cTn id="1177" presetID="10" presetClass="entr" presetSubtype="0" fill="hold" grpId="0" nodeType="withEffect">
                                  <p:stCondLst>
                                    <p:cond delay="2500"/>
                                  </p:stCondLst>
                                  <p:childTnLst>
                                    <p:set>
                                      <p:cBhvr>
                                        <p:cTn id="1178" dur="1" fill="hold">
                                          <p:stCondLst>
                                            <p:cond delay="0"/>
                                          </p:stCondLst>
                                        </p:cTn>
                                        <p:tgtEl>
                                          <p:spTgt spid="3157"/>
                                        </p:tgtEl>
                                        <p:attrNameLst>
                                          <p:attrName>style.visibility</p:attrName>
                                        </p:attrNameLst>
                                      </p:cBhvr>
                                      <p:to>
                                        <p:strVal val="visible"/>
                                      </p:to>
                                    </p:set>
                                    <p:animEffect transition="in" filter="fade">
                                      <p:cBhvr>
                                        <p:cTn id="1179" dur="250"/>
                                        <p:tgtEl>
                                          <p:spTgt spid="3157"/>
                                        </p:tgtEl>
                                      </p:cBhvr>
                                    </p:animEffect>
                                  </p:childTnLst>
                                </p:cTn>
                              </p:par>
                              <p:par>
                                <p:cTn id="1180" presetID="10" presetClass="exit" presetSubtype="0" fill="hold" grpId="1" nodeType="withEffect">
                                  <p:stCondLst>
                                    <p:cond delay="2500"/>
                                  </p:stCondLst>
                                  <p:childTnLst>
                                    <p:animEffect transition="out" filter="fade">
                                      <p:cBhvr>
                                        <p:cTn id="1181" dur="500"/>
                                        <p:tgtEl>
                                          <p:spTgt spid="3162"/>
                                        </p:tgtEl>
                                      </p:cBhvr>
                                    </p:animEffect>
                                    <p:set>
                                      <p:cBhvr>
                                        <p:cTn id="1182" dur="1" fill="hold">
                                          <p:stCondLst>
                                            <p:cond delay="499"/>
                                          </p:stCondLst>
                                        </p:cTn>
                                        <p:tgtEl>
                                          <p:spTgt spid="3162"/>
                                        </p:tgtEl>
                                        <p:attrNameLst>
                                          <p:attrName>style.visibility</p:attrName>
                                        </p:attrNameLst>
                                      </p:cBhvr>
                                      <p:to>
                                        <p:strVal val="hidden"/>
                                      </p:to>
                                    </p:set>
                                  </p:childTnLst>
                                </p:cTn>
                              </p:par>
                              <p:par>
                                <p:cTn id="1183" presetID="10" presetClass="exit" presetSubtype="0" fill="hold" grpId="1" nodeType="withEffect">
                                  <p:stCondLst>
                                    <p:cond delay="2500"/>
                                  </p:stCondLst>
                                  <p:childTnLst>
                                    <p:animEffect transition="out" filter="fade">
                                      <p:cBhvr>
                                        <p:cTn id="1184" dur="500"/>
                                        <p:tgtEl>
                                          <p:spTgt spid="3163"/>
                                        </p:tgtEl>
                                      </p:cBhvr>
                                    </p:animEffect>
                                    <p:set>
                                      <p:cBhvr>
                                        <p:cTn id="1185" dur="1" fill="hold">
                                          <p:stCondLst>
                                            <p:cond delay="499"/>
                                          </p:stCondLst>
                                        </p:cTn>
                                        <p:tgtEl>
                                          <p:spTgt spid="3163"/>
                                        </p:tgtEl>
                                        <p:attrNameLst>
                                          <p:attrName>style.visibility</p:attrName>
                                        </p:attrNameLst>
                                      </p:cBhvr>
                                      <p:to>
                                        <p:strVal val="hidden"/>
                                      </p:to>
                                    </p:set>
                                  </p:childTnLst>
                                </p:cTn>
                              </p:par>
                              <p:par>
                                <p:cTn id="1186" presetID="10" presetClass="exit" presetSubtype="0" fill="hold" grpId="1" nodeType="withEffect">
                                  <p:stCondLst>
                                    <p:cond delay="2500"/>
                                  </p:stCondLst>
                                  <p:childTnLst>
                                    <p:animEffect transition="out" filter="fade">
                                      <p:cBhvr>
                                        <p:cTn id="1187" dur="500"/>
                                        <p:tgtEl>
                                          <p:spTgt spid="3164"/>
                                        </p:tgtEl>
                                      </p:cBhvr>
                                    </p:animEffect>
                                    <p:set>
                                      <p:cBhvr>
                                        <p:cTn id="1188" dur="1" fill="hold">
                                          <p:stCondLst>
                                            <p:cond delay="499"/>
                                          </p:stCondLst>
                                        </p:cTn>
                                        <p:tgtEl>
                                          <p:spTgt spid="3164"/>
                                        </p:tgtEl>
                                        <p:attrNameLst>
                                          <p:attrName>style.visibility</p:attrName>
                                        </p:attrNameLst>
                                      </p:cBhvr>
                                      <p:to>
                                        <p:strVal val="hidden"/>
                                      </p:to>
                                    </p:set>
                                  </p:childTnLst>
                                </p:cTn>
                              </p:par>
                              <p:par>
                                <p:cTn id="1189" presetID="10" presetClass="exit" presetSubtype="0" fill="hold" grpId="1" nodeType="withEffect">
                                  <p:stCondLst>
                                    <p:cond delay="2500"/>
                                  </p:stCondLst>
                                  <p:childTnLst>
                                    <p:animEffect transition="out" filter="fade">
                                      <p:cBhvr>
                                        <p:cTn id="1190" dur="500"/>
                                        <p:tgtEl>
                                          <p:spTgt spid="3165"/>
                                        </p:tgtEl>
                                      </p:cBhvr>
                                    </p:animEffect>
                                    <p:set>
                                      <p:cBhvr>
                                        <p:cTn id="1191" dur="1" fill="hold">
                                          <p:stCondLst>
                                            <p:cond delay="499"/>
                                          </p:stCondLst>
                                        </p:cTn>
                                        <p:tgtEl>
                                          <p:spTgt spid="3165"/>
                                        </p:tgtEl>
                                        <p:attrNameLst>
                                          <p:attrName>style.visibility</p:attrName>
                                        </p:attrNameLst>
                                      </p:cBhvr>
                                      <p:to>
                                        <p:strVal val="hidden"/>
                                      </p:to>
                                    </p:set>
                                  </p:childTnLst>
                                </p:cTn>
                              </p:par>
                            </p:childTnLst>
                          </p:cTn>
                        </p:par>
                      </p:childTnLst>
                    </p:cTn>
                  </p:par>
                  <p:par>
                    <p:cTn id="1192" fill="hold">
                      <p:stCondLst>
                        <p:cond delay="indefinite"/>
                      </p:stCondLst>
                      <p:childTnLst>
                        <p:par>
                          <p:cTn id="1193" fill="hold">
                            <p:stCondLst>
                              <p:cond delay="0"/>
                            </p:stCondLst>
                            <p:childTnLst>
                              <p:par>
                                <p:cTn id="1194" presetID="50" presetClass="exit" presetSubtype="0" accel="100000" fill="hold" grpId="1" nodeType="clickEffect">
                                  <p:stCondLst>
                                    <p:cond delay="0"/>
                                  </p:stCondLst>
                                  <p:childTnLst>
                                    <p:anim calcmode="lin" valueType="num">
                                      <p:cBhvr>
                                        <p:cTn id="1195" dur="1000"/>
                                        <p:tgtEl>
                                          <p:spTgt spid="3160"/>
                                        </p:tgtEl>
                                        <p:attrNameLst>
                                          <p:attrName>ppt_w</p:attrName>
                                        </p:attrNameLst>
                                      </p:cBhvr>
                                      <p:tavLst>
                                        <p:tav tm="0">
                                          <p:val>
                                            <p:strVal val="ppt_w"/>
                                          </p:val>
                                        </p:tav>
                                        <p:tav tm="100000">
                                          <p:val>
                                            <p:strVal val="ppt_w+.3"/>
                                          </p:val>
                                        </p:tav>
                                      </p:tavLst>
                                    </p:anim>
                                    <p:anim calcmode="lin" valueType="num">
                                      <p:cBhvr>
                                        <p:cTn id="1196" dur="1000"/>
                                        <p:tgtEl>
                                          <p:spTgt spid="3160"/>
                                        </p:tgtEl>
                                        <p:attrNameLst>
                                          <p:attrName>ppt_h</p:attrName>
                                        </p:attrNameLst>
                                      </p:cBhvr>
                                      <p:tavLst>
                                        <p:tav tm="0">
                                          <p:val>
                                            <p:strVal val="ppt_h"/>
                                          </p:val>
                                        </p:tav>
                                        <p:tav tm="100000">
                                          <p:val>
                                            <p:strVal val="ppt_h"/>
                                          </p:val>
                                        </p:tav>
                                      </p:tavLst>
                                    </p:anim>
                                    <p:animEffect transition="out" filter="fade">
                                      <p:cBhvr>
                                        <p:cTn id="1197" dur="1000"/>
                                        <p:tgtEl>
                                          <p:spTgt spid="3160"/>
                                        </p:tgtEl>
                                      </p:cBhvr>
                                    </p:animEffect>
                                    <p:set>
                                      <p:cBhvr>
                                        <p:cTn id="1198" dur="1" fill="hold">
                                          <p:stCondLst>
                                            <p:cond delay="999"/>
                                          </p:stCondLst>
                                        </p:cTn>
                                        <p:tgtEl>
                                          <p:spTgt spid="3160"/>
                                        </p:tgtEl>
                                        <p:attrNameLst>
                                          <p:attrName>style.visibility</p:attrName>
                                        </p:attrNameLst>
                                      </p:cBhvr>
                                      <p:to>
                                        <p:strVal val="hidden"/>
                                      </p:to>
                                    </p:set>
                                  </p:childTnLst>
                                </p:cTn>
                              </p:par>
                              <p:par>
                                <p:cTn id="1199" presetID="50" presetClass="exit" presetSubtype="0" accel="100000" fill="hold" grpId="2" nodeType="withEffect">
                                  <p:stCondLst>
                                    <p:cond delay="0"/>
                                  </p:stCondLst>
                                  <p:childTnLst>
                                    <p:anim calcmode="lin" valueType="num">
                                      <p:cBhvr>
                                        <p:cTn id="1200" dur="1000"/>
                                        <p:tgtEl>
                                          <p:spTgt spid="3156"/>
                                        </p:tgtEl>
                                        <p:attrNameLst>
                                          <p:attrName>ppt_w</p:attrName>
                                        </p:attrNameLst>
                                      </p:cBhvr>
                                      <p:tavLst>
                                        <p:tav tm="0">
                                          <p:val>
                                            <p:strVal val="ppt_w"/>
                                          </p:val>
                                        </p:tav>
                                        <p:tav tm="100000">
                                          <p:val>
                                            <p:strVal val="ppt_w+.3"/>
                                          </p:val>
                                        </p:tav>
                                      </p:tavLst>
                                    </p:anim>
                                    <p:anim calcmode="lin" valueType="num">
                                      <p:cBhvr>
                                        <p:cTn id="1201" dur="1000"/>
                                        <p:tgtEl>
                                          <p:spTgt spid="3156"/>
                                        </p:tgtEl>
                                        <p:attrNameLst>
                                          <p:attrName>ppt_h</p:attrName>
                                        </p:attrNameLst>
                                      </p:cBhvr>
                                      <p:tavLst>
                                        <p:tav tm="0">
                                          <p:val>
                                            <p:strVal val="ppt_h"/>
                                          </p:val>
                                        </p:tav>
                                        <p:tav tm="100000">
                                          <p:val>
                                            <p:strVal val="ppt_h"/>
                                          </p:val>
                                        </p:tav>
                                      </p:tavLst>
                                    </p:anim>
                                    <p:animEffect transition="out" filter="fade">
                                      <p:cBhvr>
                                        <p:cTn id="1202" dur="1000"/>
                                        <p:tgtEl>
                                          <p:spTgt spid="3156"/>
                                        </p:tgtEl>
                                      </p:cBhvr>
                                    </p:animEffect>
                                    <p:set>
                                      <p:cBhvr>
                                        <p:cTn id="1203" dur="1" fill="hold">
                                          <p:stCondLst>
                                            <p:cond delay="999"/>
                                          </p:stCondLst>
                                        </p:cTn>
                                        <p:tgtEl>
                                          <p:spTgt spid="3156"/>
                                        </p:tgtEl>
                                        <p:attrNameLst>
                                          <p:attrName>style.visibility</p:attrName>
                                        </p:attrNameLst>
                                      </p:cBhvr>
                                      <p:to>
                                        <p:strVal val="hidden"/>
                                      </p:to>
                                    </p:set>
                                  </p:childTnLst>
                                </p:cTn>
                              </p:par>
                              <p:par>
                                <p:cTn id="1204" presetID="50" presetClass="exit" presetSubtype="0" accel="100000" fill="hold" grpId="2" nodeType="withEffect">
                                  <p:stCondLst>
                                    <p:cond delay="0"/>
                                  </p:stCondLst>
                                  <p:childTnLst>
                                    <p:anim calcmode="lin" valueType="num">
                                      <p:cBhvr>
                                        <p:cTn id="1205" dur="1000"/>
                                        <p:tgtEl>
                                          <p:spTgt spid="3155"/>
                                        </p:tgtEl>
                                        <p:attrNameLst>
                                          <p:attrName>ppt_w</p:attrName>
                                        </p:attrNameLst>
                                      </p:cBhvr>
                                      <p:tavLst>
                                        <p:tav tm="0">
                                          <p:val>
                                            <p:strVal val="ppt_w"/>
                                          </p:val>
                                        </p:tav>
                                        <p:tav tm="100000">
                                          <p:val>
                                            <p:strVal val="ppt_w+.3"/>
                                          </p:val>
                                        </p:tav>
                                      </p:tavLst>
                                    </p:anim>
                                    <p:anim calcmode="lin" valueType="num">
                                      <p:cBhvr>
                                        <p:cTn id="1206" dur="1000"/>
                                        <p:tgtEl>
                                          <p:spTgt spid="3155"/>
                                        </p:tgtEl>
                                        <p:attrNameLst>
                                          <p:attrName>ppt_h</p:attrName>
                                        </p:attrNameLst>
                                      </p:cBhvr>
                                      <p:tavLst>
                                        <p:tav tm="0">
                                          <p:val>
                                            <p:strVal val="ppt_h"/>
                                          </p:val>
                                        </p:tav>
                                        <p:tav tm="100000">
                                          <p:val>
                                            <p:strVal val="ppt_h"/>
                                          </p:val>
                                        </p:tav>
                                      </p:tavLst>
                                    </p:anim>
                                    <p:animEffect transition="out" filter="fade">
                                      <p:cBhvr>
                                        <p:cTn id="1207" dur="1000"/>
                                        <p:tgtEl>
                                          <p:spTgt spid="3155"/>
                                        </p:tgtEl>
                                      </p:cBhvr>
                                    </p:animEffect>
                                    <p:set>
                                      <p:cBhvr>
                                        <p:cTn id="1208" dur="1" fill="hold">
                                          <p:stCondLst>
                                            <p:cond delay="999"/>
                                          </p:stCondLst>
                                        </p:cTn>
                                        <p:tgtEl>
                                          <p:spTgt spid="3155"/>
                                        </p:tgtEl>
                                        <p:attrNameLst>
                                          <p:attrName>style.visibility</p:attrName>
                                        </p:attrNameLst>
                                      </p:cBhvr>
                                      <p:to>
                                        <p:strVal val="hidden"/>
                                      </p:to>
                                    </p:set>
                                  </p:childTnLst>
                                </p:cTn>
                              </p:par>
                              <p:par>
                                <p:cTn id="1209" presetID="50" presetClass="exit" presetSubtype="0" accel="100000" fill="hold" grpId="1" nodeType="withEffect">
                                  <p:stCondLst>
                                    <p:cond delay="0"/>
                                  </p:stCondLst>
                                  <p:childTnLst>
                                    <p:anim calcmode="lin" valueType="num">
                                      <p:cBhvr>
                                        <p:cTn id="1210" dur="1000"/>
                                        <p:tgtEl>
                                          <p:spTgt spid="3161"/>
                                        </p:tgtEl>
                                        <p:attrNameLst>
                                          <p:attrName>ppt_w</p:attrName>
                                        </p:attrNameLst>
                                      </p:cBhvr>
                                      <p:tavLst>
                                        <p:tav tm="0">
                                          <p:val>
                                            <p:strVal val="ppt_w"/>
                                          </p:val>
                                        </p:tav>
                                        <p:tav tm="100000">
                                          <p:val>
                                            <p:strVal val="ppt_w+.3"/>
                                          </p:val>
                                        </p:tav>
                                      </p:tavLst>
                                    </p:anim>
                                    <p:anim calcmode="lin" valueType="num">
                                      <p:cBhvr>
                                        <p:cTn id="1211" dur="1000"/>
                                        <p:tgtEl>
                                          <p:spTgt spid="3161"/>
                                        </p:tgtEl>
                                        <p:attrNameLst>
                                          <p:attrName>ppt_h</p:attrName>
                                        </p:attrNameLst>
                                      </p:cBhvr>
                                      <p:tavLst>
                                        <p:tav tm="0">
                                          <p:val>
                                            <p:strVal val="ppt_h"/>
                                          </p:val>
                                        </p:tav>
                                        <p:tav tm="100000">
                                          <p:val>
                                            <p:strVal val="ppt_h"/>
                                          </p:val>
                                        </p:tav>
                                      </p:tavLst>
                                    </p:anim>
                                    <p:animEffect transition="out" filter="fade">
                                      <p:cBhvr>
                                        <p:cTn id="1212" dur="1000"/>
                                        <p:tgtEl>
                                          <p:spTgt spid="3161"/>
                                        </p:tgtEl>
                                      </p:cBhvr>
                                    </p:animEffect>
                                    <p:set>
                                      <p:cBhvr>
                                        <p:cTn id="1213" dur="1" fill="hold">
                                          <p:stCondLst>
                                            <p:cond delay="999"/>
                                          </p:stCondLst>
                                        </p:cTn>
                                        <p:tgtEl>
                                          <p:spTgt spid="3161"/>
                                        </p:tgtEl>
                                        <p:attrNameLst>
                                          <p:attrName>style.visibility</p:attrName>
                                        </p:attrNameLst>
                                      </p:cBhvr>
                                      <p:to>
                                        <p:strVal val="hidden"/>
                                      </p:to>
                                    </p:set>
                                  </p:childTnLst>
                                </p:cTn>
                              </p:par>
                              <p:par>
                                <p:cTn id="1214" presetID="50" presetClass="exit" presetSubtype="0" accel="100000" fill="hold" grpId="1" nodeType="withEffect">
                                  <p:stCondLst>
                                    <p:cond delay="0"/>
                                  </p:stCondLst>
                                  <p:childTnLst>
                                    <p:anim calcmode="lin" valueType="num">
                                      <p:cBhvr>
                                        <p:cTn id="1215" dur="1000"/>
                                        <p:tgtEl>
                                          <p:spTgt spid="3157"/>
                                        </p:tgtEl>
                                        <p:attrNameLst>
                                          <p:attrName>ppt_w</p:attrName>
                                        </p:attrNameLst>
                                      </p:cBhvr>
                                      <p:tavLst>
                                        <p:tav tm="0">
                                          <p:val>
                                            <p:strVal val="ppt_w"/>
                                          </p:val>
                                        </p:tav>
                                        <p:tav tm="100000">
                                          <p:val>
                                            <p:strVal val="ppt_w+.3"/>
                                          </p:val>
                                        </p:tav>
                                      </p:tavLst>
                                    </p:anim>
                                    <p:anim calcmode="lin" valueType="num">
                                      <p:cBhvr>
                                        <p:cTn id="1216" dur="1000"/>
                                        <p:tgtEl>
                                          <p:spTgt spid="3157"/>
                                        </p:tgtEl>
                                        <p:attrNameLst>
                                          <p:attrName>ppt_h</p:attrName>
                                        </p:attrNameLst>
                                      </p:cBhvr>
                                      <p:tavLst>
                                        <p:tav tm="0">
                                          <p:val>
                                            <p:strVal val="ppt_h"/>
                                          </p:val>
                                        </p:tav>
                                        <p:tav tm="100000">
                                          <p:val>
                                            <p:strVal val="ppt_h"/>
                                          </p:val>
                                        </p:tav>
                                      </p:tavLst>
                                    </p:anim>
                                    <p:animEffect transition="out" filter="fade">
                                      <p:cBhvr>
                                        <p:cTn id="1217" dur="1000"/>
                                        <p:tgtEl>
                                          <p:spTgt spid="3157"/>
                                        </p:tgtEl>
                                      </p:cBhvr>
                                    </p:animEffect>
                                    <p:set>
                                      <p:cBhvr>
                                        <p:cTn id="1218" dur="1" fill="hold">
                                          <p:stCondLst>
                                            <p:cond delay="999"/>
                                          </p:stCondLst>
                                        </p:cTn>
                                        <p:tgtEl>
                                          <p:spTgt spid="3157"/>
                                        </p:tgtEl>
                                        <p:attrNameLst>
                                          <p:attrName>style.visibility</p:attrName>
                                        </p:attrNameLst>
                                      </p:cBhvr>
                                      <p:to>
                                        <p:strVal val="hidden"/>
                                      </p:to>
                                    </p:set>
                                  </p:childTnLst>
                                </p:cTn>
                              </p:par>
                              <p:par>
                                <p:cTn id="1219" presetID="50" presetClass="exit" presetSubtype="0" accel="100000" fill="hold" grpId="1" nodeType="withEffect">
                                  <p:stCondLst>
                                    <p:cond delay="0"/>
                                  </p:stCondLst>
                                  <p:childTnLst>
                                    <p:anim calcmode="lin" valueType="num">
                                      <p:cBhvr>
                                        <p:cTn id="1220" dur="1000"/>
                                        <p:tgtEl>
                                          <p:spTgt spid="3159"/>
                                        </p:tgtEl>
                                        <p:attrNameLst>
                                          <p:attrName>ppt_w</p:attrName>
                                        </p:attrNameLst>
                                      </p:cBhvr>
                                      <p:tavLst>
                                        <p:tav tm="0">
                                          <p:val>
                                            <p:strVal val="ppt_w"/>
                                          </p:val>
                                        </p:tav>
                                        <p:tav tm="100000">
                                          <p:val>
                                            <p:strVal val="ppt_w+.3"/>
                                          </p:val>
                                        </p:tav>
                                      </p:tavLst>
                                    </p:anim>
                                    <p:anim calcmode="lin" valueType="num">
                                      <p:cBhvr>
                                        <p:cTn id="1221" dur="1000"/>
                                        <p:tgtEl>
                                          <p:spTgt spid="3159"/>
                                        </p:tgtEl>
                                        <p:attrNameLst>
                                          <p:attrName>ppt_h</p:attrName>
                                        </p:attrNameLst>
                                      </p:cBhvr>
                                      <p:tavLst>
                                        <p:tav tm="0">
                                          <p:val>
                                            <p:strVal val="ppt_h"/>
                                          </p:val>
                                        </p:tav>
                                        <p:tav tm="100000">
                                          <p:val>
                                            <p:strVal val="ppt_h"/>
                                          </p:val>
                                        </p:tav>
                                      </p:tavLst>
                                    </p:anim>
                                    <p:animEffect transition="out" filter="fade">
                                      <p:cBhvr>
                                        <p:cTn id="1222" dur="1000"/>
                                        <p:tgtEl>
                                          <p:spTgt spid="3159"/>
                                        </p:tgtEl>
                                      </p:cBhvr>
                                    </p:animEffect>
                                    <p:set>
                                      <p:cBhvr>
                                        <p:cTn id="1223" dur="1" fill="hold">
                                          <p:stCondLst>
                                            <p:cond delay="999"/>
                                          </p:stCondLst>
                                        </p:cTn>
                                        <p:tgtEl>
                                          <p:spTgt spid="3159"/>
                                        </p:tgtEl>
                                        <p:attrNameLst>
                                          <p:attrName>style.visibility</p:attrName>
                                        </p:attrNameLst>
                                      </p:cBhvr>
                                      <p:to>
                                        <p:strVal val="hidden"/>
                                      </p:to>
                                    </p:set>
                                  </p:childTnLst>
                                </p:cTn>
                              </p:par>
                              <p:par>
                                <p:cTn id="1224" presetID="50" presetClass="exit" presetSubtype="0" accel="100000" fill="hold" grpId="1" nodeType="withEffect">
                                  <p:stCondLst>
                                    <p:cond delay="0"/>
                                  </p:stCondLst>
                                  <p:childTnLst>
                                    <p:anim calcmode="lin" valueType="num">
                                      <p:cBhvr>
                                        <p:cTn id="1225" dur="1000"/>
                                        <p:tgtEl>
                                          <p:spTgt spid="3166"/>
                                        </p:tgtEl>
                                        <p:attrNameLst>
                                          <p:attrName>ppt_w</p:attrName>
                                        </p:attrNameLst>
                                      </p:cBhvr>
                                      <p:tavLst>
                                        <p:tav tm="0">
                                          <p:val>
                                            <p:strVal val="ppt_w"/>
                                          </p:val>
                                        </p:tav>
                                        <p:tav tm="100000">
                                          <p:val>
                                            <p:strVal val="ppt_w+.3"/>
                                          </p:val>
                                        </p:tav>
                                      </p:tavLst>
                                    </p:anim>
                                    <p:anim calcmode="lin" valueType="num">
                                      <p:cBhvr>
                                        <p:cTn id="1226" dur="1000"/>
                                        <p:tgtEl>
                                          <p:spTgt spid="3166"/>
                                        </p:tgtEl>
                                        <p:attrNameLst>
                                          <p:attrName>ppt_h</p:attrName>
                                        </p:attrNameLst>
                                      </p:cBhvr>
                                      <p:tavLst>
                                        <p:tav tm="0">
                                          <p:val>
                                            <p:strVal val="ppt_h"/>
                                          </p:val>
                                        </p:tav>
                                        <p:tav tm="100000">
                                          <p:val>
                                            <p:strVal val="ppt_h"/>
                                          </p:val>
                                        </p:tav>
                                      </p:tavLst>
                                    </p:anim>
                                    <p:animEffect transition="out" filter="fade">
                                      <p:cBhvr>
                                        <p:cTn id="1227" dur="1000"/>
                                        <p:tgtEl>
                                          <p:spTgt spid="3166"/>
                                        </p:tgtEl>
                                      </p:cBhvr>
                                    </p:animEffect>
                                    <p:set>
                                      <p:cBhvr>
                                        <p:cTn id="1228" dur="1" fill="hold">
                                          <p:stCondLst>
                                            <p:cond delay="999"/>
                                          </p:stCondLst>
                                        </p:cTn>
                                        <p:tgtEl>
                                          <p:spTgt spid="316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4" grpId="1"/>
      <p:bldP spid="14" grpId="2"/>
      <p:bldP spid="26" grpId="0"/>
      <p:bldP spid="26" grpId="1"/>
      <p:bldP spid="13" grpId="0"/>
      <p:bldP spid="3074" grpId="0"/>
      <p:bldP spid="3074" grpId="1"/>
      <p:bldP spid="2" grpId="1"/>
      <p:bldP spid="4" grpId="0"/>
      <p:bldP spid="4" grpId="1"/>
      <p:bldP spid="4"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5" grpId="0"/>
      <p:bldP spid="17" grpId="0"/>
      <p:bldP spid="17" grpId="1"/>
      <p:bldP spid="18" grpId="0" animBg="1"/>
      <p:bldP spid="19" grpId="0" animBg="1"/>
      <p:bldP spid="5" grpId="0"/>
      <p:bldP spid="5" grpId="1"/>
      <p:bldP spid="6" grpId="0"/>
      <p:bldP spid="6" grpId="1"/>
      <p:bldP spid="20" grpId="0"/>
      <p:bldP spid="20" grpId="1"/>
      <p:bldP spid="24" grpId="0"/>
      <p:bldP spid="24" grpId="1"/>
      <p:bldP spid="25" grpId="0"/>
      <p:bldP spid="25" grpId="1"/>
      <p:bldP spid="22" grpId="0"/>
      <p:bldP spid="27" grpId="0"/>
      <p:bldP spid="23" grpId="0" animBg="1"/>
      <p:bldP spid="21" grpId="0" animBg="1"/>
      <p:bldP spid="30" grpId="0"/>
      <p:bldP spid="30" grpId="1"/>
      <p:bldP spid="30" grpId="2"/>
      <p:bldP spid="28" grpId="0"/>
      <p:bldP spid="28" grpId="1"/>
      <p:bldP spid="29" grpId="0"/>
      <p:bldP spid="29" grpId="1"/>
      <p:bldP spid="29" grpId="2"/>
      <p:bldP spid="3072" grpId="0"/>
      <p:bldP spid="3072" grpId="1"/>
      <p:bldP spid="3072" grpId="2"/>
      <p:bldP spid="31" grpId="0"/>
      <p:bldP spid="31" grpId="1"/>
      <p:bldP spid="3073" grpId="0" animBg="1"/>
      <p:bldP spid="3073" grpId="1" animBg="1"/>
      <p:bldP spid="3075" grpId="0"/>
      <p:bldP spid="3075" grpId="1"/>
      <p:bldP spid="3076" grpId="0"/>
      <p:bldP spid="3076" grpId="1"/>
      <p:bldP spid="3077" grpId="0"/>
      <p:bldP spid="3077" grpId="1"/>
      <p:bldP spid="3078" grpId="0" animBg="1"/>
      <p:bldP spid="3078" grpId="1" animBg="1"/>
      <p:bldP spid="3082" grpId="0"/>
      <p:bldP spid="3082" grpId="1"/>
      <p:bldP spid="3082" grpId="2"/>
      <p:bldP spid="3083" grpId="0"/>
      <p:bldP spid="3083" grpId="1"/>
      <p:bldP spid="3083" grpId="2"/>
      <p:bldP spid="3084" grpId="0"/>
      <p:bldP spid="3084" grpId="1"/>
      <p:bldP spid="3084" grpId="2"/>
      <p:bldP spid="3085" grpId="0"/>
      <p:bldP spid="3085" grpId="1"/>
      <p:bldP spid="3085" grpId="2"/>
      <p:bldP spid="3081" grpId="0"/>
      <p:bldP spid="3081" grpId="1"/>
      <p:bldP spid="3086" grpId="0"/>
      <p:bldP spid="3086" grpId="1"/>
      <p:bldP spid="3086" grpId="2"/>
      <p:bldP spid="3087" grpId="0"/>
      <p:bldP spid="3087" grpId="1"/>
      <p:bldP spid="3088" grpId="0"/>
      <p:bldP spid="3088" grpId="1"/>
      <p:bldP spid="3089" grpId="0"/>
      <p:bldP spid="3089" grpId="1"/>
      <p:bldP spid="3090" grpId="0"/>
      <p:bldP spid="3090" grpId="1"/>
      <p:bldP spid="3091" grpId="0"/>
      <p:bldP spid="3091" grpId="1"/>
      <p:bldP spid="3079" grpId="0"/>
      <p:bldP spid="3079" grpId="1"/>
      <p:bldP spid="3079" grpId="2"/>
      <p:bldP spid="3080" grpId="0"/>
      <p:bldP spid="3080" grpId="1"/>
      <p:bldP spid="3080" grpId="2"/>
      <p:bldP spid="3092" grpId="0"/>
      <p:bldP spid="3092" grpId="1"/>
      <p:bldP spid="3093" grpId="0"/>
      <p:bldP spid="3093" grpId="1"/>
      <p:bldP spid="3094" grpId="0"/>
      <p:bldP spid="3094" grpId="1"/>
      <p:bldP spid="3095" grpId="0"/>
      <p:bldP spid="3095" grpId="1"/>
      <p:bldP spid="3095" grpId="2"/>
      <p:bldP spid="3096" grpId="0"/>
      <p:bldP spid="3096" grpId="1"/>
      <p:bldP spid="3097" grpId="0"/>
      <p:bldP spid="3097" grpId="1"/>
      <p:bldP spid="3098" grpId="0"/>
      <p:bldP spid="3098" grpId="1"/>
      <p:bldP spid="3099" grpId="0"/>
      <p:bldP spid="3099" grpId="1"/>
      <p:bldP spid="3100" grpId="0"/>
      <p:bldP spid="3100" grpId="1"/>
      <p:bldP spid="3101" grpId="0"/>
      <p:bldP spid="3101" grpId="1"/>
      <p:bldP spid="3102" grpId="0"/>
      <p:bldP spid="3102" grpId="1"/>
      <p:bldP spid="3103" grpId="0"/>
      <p:bldP spid="3103" grpId="1"/>
      <p:bldP spid="3104" grpId="0"/>
      <p:bldP spid="3104" grpId="1"/>
      <p:bldP spid="3105" grpId="0"/>
      <p:bldP spid="3105" grpId="1"/>
      <p:bldP spid="3106" grpId="0"/>
      <p:bldP spid="3106" grpId="1"/>
      <p:bldP spid="3107" grpId="0"/>
      <p:bldP spid="3107" grpId="1"/>
      <p:bldP spid="3176" grpId="0"/>
      <p:bldP spid="3176" grpId="1"/>
      <p:bldP spid="3109" grpId="0"/>
      <p:bldP spid="3109" grpId="1"/>
      <p:bldP spid="3108" grpId="0"/>
      <p:bldP spid="3108" grpId="1"/>
      <p:bldP spid="3108" grpId="2"/>
      <p:bldP spid="3110" grpId="0"/>
      <p:bldP spid="3110" grpId="1"/>
      <p:bldP spid="3110" grpId="2"/>
      <p:bldP spid="3111" grpId="0"/>
      <p:bldP spid="3111" grpId="1"/>
      <p:bldP spid="3111" grpId="2"/>
      <p:bldP spid="3112" grpId="0"/>
      <p:bldP spid="3112" grpId="1"/>
      <p:bldP spid="3112" grpId="2"/>
      <p:bldP spid="3113" grpId="0"/>
      <p:bldP spid="3113" grpId="1"/>
      <p:bldP spid="3113" grpId="2"/>
      <p:bldP spid="3114" grpId="0"/>
      <p:bldP spid="3114" grpId="1"/>
      <p:bldP spid="3115" grpId="0"/>
      <p:bldP spid="3115" grpId="1"/>
      <p:bldP spid="3115" grpId="2"/>
      <p:bldP spid="3116" grpId="0"/>
      <p:bldP spid="3116" grpId="1"/>
      <p:bldP spid="3117" grpId="0"/>
      <p:bldP spid="3117" grpId="1"/>
      <p:bldP spid="3118" grpId="0"/>
      <p:bldP spid="3118" grpId="1"/>
      <p:bldP spid="3118" grpId="2"/>
      <p:bldP spid="3169" grpId="0"/>
      <p:bldP spid="3169" grpId="1"/>
      <p:bldP spid="3169" grpId="2"/>
      <p:bldP spid="3119" grpId="0"/>
      <p:bldP spid="3119" grpId="1"/>
      <p:bldP spid="3120" grpId="0"/>
      <p:bldP spid="3120" grpId="1"/>
      <p:bldP spid="3120" grpId="2"/>
      <p:bldP spid="3120" grpId="3"/>
      <p:bldP spid="3120" grpId="4"/>
      <p:bldP spid="3120" grpId="5"/>
      <p:bldP spid="3120" grpId="6"/>
      <p:bldP spid="3120" grpId="7"/>
      <p:bldP spid="3121" grpId="0"/>
      <p:bldP spid="3121" grpId="1"/>
      <p:bldP spid="3122" grpId="0"/>
      <p:bldP spid="3122" grpId="1"/>
      <p:bldP spid="3122" grpId="2"/>
      <p:bldP spid="3122" grpId="3"/>
      <p:bldP spid="3123" grpId="0"/>
      <p:bldP spid="3123" grpId="1"/>
      <p:bldP spid="3124" grpId="0"/>
      <p:bldP spid="3124" grpId="1"/>
      <p:bldP spid="3125" grpId="0"/>
      <p:bldP spid="3125" grpId="1"/>
      <p:bldP spid="3125" grpId="2"/>
      <p:bldP spid="3126" grpId="0"/>
      <p:bldP spid="3126" grpId="1"/>
      <p:bldP spid="3126" grpId="2"/>
      <p:bldP spid="3127" grpId="0"/>
      <p:bldP spid="3127" grpId="1"/>
      <p:bldP spid="3127" grpId="2"/>
      <p:bldP spid="3128" grpId="0"/>
      <p:bldP spid="3128" grpId="1"/>
      <p:bldP spid="3128" grpId="2"/>
      <p:bldP spid="3129" grpId="0"/>
      <p:bldP spid="3129" grpId="1"/>
      <p:bldP spid="3129" grpId="2"/>
      <p:bldP spid="3130" grpId="0"/>
      <p:bldP spid="3130" grpId="1"/>
      <p:bldP spid="3130" grpId="2"/>
      <p:bldP spid="3131" grpId="0"/>
      <p:bldP spid="3131" grpId="1"/>
      <p:bldP spid="3131" grpId="2"/>
      <p:bldP spid="3132" grpId="0"/>
      <p:bldP spid="3132" grpId="1"/>
      <p:bldP spid="3132" grpId="2"/>
      <p:bldP spid="3133" grpId="0"/>
      <p:bldP spid="3133" grpId="1"/>
      <p:bldP spid="3133" grpId="2"/>
      <p:bldP spid="3134" grpId="0"/>
      <p:bldP spid="3134" grpId="1"/>
      <p:bldP spid="3134" grpId="2"/>
      <p:bldP spid="3135" grpId="0"/>
      <p:bldP spid="3135" grpId="1"/>
      <p:bldP spid="3135" grpId="2"/>
      <p:bldP spid="3136" grpId="0"/>
      <p:bldP spid="3136" grpId="1"/>
      <p:bldP spid="3136" grpId="2"/>
      <p:bldP spid="3137" grpId="0"/>
      <p:bldP spid="3137" grpId="1"/>
      <p:bldP spid="3137" grpId="2"/>
      <p:bldP spid="3138" grpId="0"/>
      <p:bldP spid="3138" grpId="1"/>
      <p:bldP spid="3138" grpId="2"/>
      <p:bldP spid="3139" grpId="0"/>
      <p:bldP spid="3139" grpId="1"/>
      <p:bldP spid="3139" grpId="2"/>
      <p:bldP spid="3140" grpId="0"/>
      <p:bldP spid="3140" grpId="1"/>
      <p:bldP spid="3141" grpId="0"/>
      <p:bldP spid="3141" grpId="1"/>
      <p:bldP spid="3142" grpId="0" animBg="1"/>
      <p:bldP spid="3142" grpId="1" animBg="1"/>
      <p:bldP spid="3143" grpId="0"/>
      <p:bldP spid="3143" grpId="1"/>
      <p:bldP spid="3143" grpId="2"/>
      <p:bldP spid="3144" grpId="0"/>
      <p:bldP spid="3144" grpId="1"/>
      <p:bldP spid="3145" grpId="0"/>
      <p:bldP spid="3145" grpId="1"/>
      <p:bldP spid="3146" grpId="0"/>
      <p:bldP spid="3146" grpId="1"/>
      <p:bldP spid="3148" grpId="0"/>
      <p:bldP spid="3148" grpId="1"/>
      <p:bldP spid="3148" grpId="2"/>
      <p:bldP spid="3149" grpId="0"/>
      <p:bldP spid="3149" grpId="1"/>
      <p:bldP spid="3150" grpId="0"/>
      <p:bldP spid="3150" grpId="1"/>
      <p:bldP spid="3151" grpId="0"/>
      <p:bldP spid="3151" grpId="1"/>
      <p:bldP spid="3152" grpId="0"/>
      <p:bldP spid="3152" grpId="1"/>
      <p:bldP spid="3152" grpId="2"/>
      <p:bldP spid="3153" grpId="0"/>
      <p:bldP spid="3153" grpId="1"/>
      <p:bldP spid="3153" grpId="2"/>
      <p:bldP spid="3154" grpId="0"/>
      <p:bldP spid="3154" grpId="1"/>
      <p:bldP spid="3154" grpId="2"/>
      <p:bldP spid="3155" grpId="0"/>
      <p:bldP spid="3155" grpId="1"/>
      <p:bldP spid="3155" grpId="2"/>
      <p:bldP spid="3156" grpId="0"/>
      <p:bldP spid="3156" grpId="1"/>
      <p:bldP spid="3156" grpId="2"/>
      <p:bldP spid="3157" grpId="0"/>
      <p:bldP spid="3157" grpId="1"/>
      <p:bldP spid="3158" grpId="0"/>
      <p:bldP spid="3158" grpId="1"/>
      <p:bldP spid="3173" grpId="0"/>
      <p:bldP spid="3173" grpId="1"/>
      <p:bldP spid="3174" grpId="0"/>
      <p:bldP spid="3174" grpId="1"/>
      <p:bldP spid="3159" grpId="0"/>
      <p:bldP spid="3159" grpId="1"/>
      <p:bldP spid="3160" grpId="0"/>
      <p:bldP spid="3160" grpId="1"/>
      <p:bldP spid="3161" grpId="0"/>
      <p:bldP spid="3161" grpId="1"/>
      <p:bldP spid="3162" grpId="0"/>
      <p:bldP spid="3162" grpId="1"/>
      <p:bldP spid="3162" grpId="2"/>
      <p:bldP spid="3163" grpId="0"/>
      <p:bldP spid="3163" grpId="1"/>
      <p:bldP spid="3163" grpId="2"/>
      <p:bldP spid="3164" grpId="0"/>
      <p:bldP spid="3164" grpId="1"/>
      <p:bldP spid="3164" grpId="2"/>
      <p:bldP spid="3165" grpId="0"/>
      <p:bldP spid="3165" grpId="1"/>
      <p:bldP spid="3165" grpId="2"/>
      <p:bldP spid="3166" grpId="0"/>
      <p:bldP spid="3166" grpId="1"/>
      <p:bldP spid="3166" grpId="2"/>
      <p:bldP spid="16" grpId="0"/>
      <p:bldP spid="3167" grpId="0" animBg="1"/>
      <p:bldP spid="3167" grpId="1" animBg="1"/>
      <p:bldP spid="3168" grpId="0"/>
      <p:bldP spid="3168" grpId="1"/>
      <p:bldP spid="3168" grpId="2"/>
      <p:bldP spid="3168" grpId="3"/>
      <p:bldP spid="3170" grpId="0" animBg="1"/>
      <p:bldP spid="3171" grpId="0"/>
      <p:bldP spid="3171" grpId="1"/>
      <p:bldP spid="3171" grpId="2"/>
      <p:bldP spid="3172" grpId="0"/>
      <p:bldP spid="3172" grpId="1"/>
      <p:bldP spid="3172" grpId="2"/>
      <p:bldP spid="3177" grpId="0" animBg="1"/>
      <p:bldP spid="3177" grpId="1" animBg="1"/>
      <p:bldP spid="3178" grpId="0" animBg="1"/>
      <p:bldP spid="3178" grpId="1" animBg="1"/>
      <p:bldP spid="3179" grpId="0" animBg="1"/>
      <p:bldP spid="3179" grpId="1" animBg="1"/>
      <p:bldP spid="3180" grpId="0" animBg="1"/>
      <p:bldP spid="3180" grpId="1"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a:extLst>
              <a:ext uri="{FF2B5EF4-FFF2-40B4-BE49-F238E27FC236}">
                <a16:creationId xmlns:a16="http://schemas.microsoft.com/office/drawing/2014/main" id="{C9C59EBE-7105-D28A-6172-912BCEA9616C}"/>
              </a:ext>
            </a:extLst>
          </p:cNvPr>
          <p:cNvPicPr>
            <a:picLocks noChangeAspect="1"/>
          </p:cNvPicPr>
          <p:nvPr/>
        </p:nvPicPr>
        <p:blipFill rotWithShape="1">
          <a:blip r:embed="rId2">
            <a:extLst>
              <a:ext uri="{28A0092B-C50C-407E-A947-70E740481C1C}">
                <a14:useLocalDpi xmlns:a14="http://schemas.microsoft.com/office/drawing/2010/main" val="0"/>
              </a:ext>
            </a:extLst>
          </a:blip>
          <a:srcRect l="5573"/>
          <a:stretch/>
        </p:blipFill>
        <p:spPr>
          <a:xfrm>
            <a:off x="0" y="0"/>
            <a:ext cx="9144000" cy="6858000"/>
          </a:xfrm>
          <a:prstGeom prst="rect">
            <a:avLst/>
          </a:prstGeom>
        </p:spPr>
      </p:pic>
      <p:pic>
        <p:nvPicPr>
          <p:cNvPr id="29" name="Picture 20">
            <a:extLst>
              <a:ext uri="{FF2B5EF4-FFF2-40B4-BE49-F238E27FC236}">
                <a16:creationId xmlns:a16="http://schemas.microsoft.com/office/drawing/2014/main" id="{D317C883-DF6F-5367-062B-006FBF18C6C8}"/>
              </a:ext>
            </a:extLst>
          </p:cNvPr>
          <p:cNvPicPr>
            <a:picLocks noChangeAspect="1"/>
          </p:cNvPicPr>
          <p:nvPr/>
        </p:nvPicPr>
        <p:blipFill>
          <a:blip r:embed="rId3"/>
          <a:stretch>
            <a:fillRect/>
          </a:stretch>
        </p:blipFill>
        <p:spPr>
          <a:xfrm>
            <a:off x="141365" y="403959"/>
            <a:ext cx="9108213" cy="6102625"/>
          </a:xfrm>
          <a:prstGeom prst="rect">
            <a:avLst/>
          </a:prstGeom>
        </p:spPr>
      </p:pic>
      <p:pic>
        <p:nvPicPr>
          <p:cNvPr id="7" name="PictureTop">
            <a:extLst>
              <a:ext uri="{FF2B5EF4-FFF2-40B4-BE49-F238E27FC236}">
                <a16:creationId xmlns:a16="http://schemas.microsoft.com/office/drawing/2014/main" id="{392A4331-D2B4-5F12-B2EF-AA48ED13D6AE}"/>
              </a:ext>
            </a:extLst>
          </p:cNvPr>
          <p:cNvPicPr>
            <a:picLocks noChangeAspect="1"/>
          </p:cNvPicPr>
          <p:nvPr/>
        </p:nvPicPr>
        <p:blipFill rotWithShape="1">
          <a:blip r:embed="rId2">
            <a:extLst>
              <a:ext uri="{28A0092B-C50C-407E-A947-70E740481C1C}">
                <a14:useLocalDpi xmlns:a14="http://schemas.microsoft.com/office/drawing/2010/main" val="0"/>
              </a:ext>
            </a:extLst>
          </a:blip>
          <a:srcRect l="5573" b="65476"/>
          <a:stretch/>
        </p:blipFill>
        <p:spPr>
          <a:xfrm>
            <a:off x="0" y="0"/>
            <a:ext cx="9144000" cy="2367643"/>
          </a:xfrm>
          <a:prstGeom prst="rect">
            <a:avLst/>
          </a:prstGeom>
        </p:spPr>
      </p:pic>
      <p:sp>
        <p:nvSpPr>
          <p:cNvPr id="26" name="Final">
            <a:extLst>
              <a:ext uri="{FF2B5EF4-FFF2-40B4-BE49-F238E27FC236}">
                <a16:creationId xmlns:a16="http://schemas.microsoft.com/office/drawing/2014/main" id="{2F5719BE-4D98-A302-069D-EA4615582E93}"/>
              </a:ext>
            </a:extLst>
          </p:cNvPr>
          <p:cNvSpPr txBox="1">
            <a:spLocks noChangeArrowheads="1"/>
          </p:cNvSpPr>
          <p:nvPr/>
        </p:nvSpPr>
        <p:spPr bwMode="auto">
          <a:xfrm>
            <a:off x="521803" y="359230"/>
            <a:ext cx="8100395" cy="52653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200" b="1" kern="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Seek the LORD while He may be found</a:t>
            </a:r>
            <a:br>
              <a:rPr lang="en-US" altLang="en-US" sz="3200" b="1" kern="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r>
              <a:rPr lang="en-US" altLang="en-US" sz="3200" b="1" kern="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Call upon Him while He is near</a:t>
            </a:r>
            <a:br>
              <a:rPr lang="en-US" altLang="en-US" sz="3200" b="1" kern="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r>
              <a:rPr lang="en-US" altLang="en-US" sz="3200"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Let the wicked forsake his way, And the unrighteous man his thoughts; Let him return to the LORD, And He will have mercy on him;</a:t>
            </a:r>
            <a:br>
              <a:rPr lang="en-US" altLang="en-US" sz="3200"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200" b="1" kern="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God will abundantly pardon</a:t>
            </a:r>
            <a:br>
              <a:rPr lang="en-US" altLang="en-US" sz="3200" b="1" kern="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sz="2000" b="1" kern="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sz="3200"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For as the heavens are higher than the earth</a:t>
            </a:r>
            <a:br>
              <a:rPr lang="en-US" altLang="en-US" sz="3200"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3200"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So are My ways higher than your ways, </a:t>
            </a:r>
            <a:br>
              <a:rPr lang="en-US" altLang="en-US" sz="3200"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3200"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And My thoughts than your thoughts</a:t>
            </a:r>
            <a:endParaRPr lang="en-US" altLang="en-US" sz="32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31" name="Title 1">
            <a:extLst>
              <a:ext uri="{FF2B5EF4-FFF2-40B4-BE49-F238E27FC236}">
                <a16:creationId xmlns:a16="http://schemas.microsoft.com/office/drawing/2014/main" id="{086B5F92-0B6C-D6A9-CE42-0F04718A50FD}"/>
              </a:ext>
            </a:extLst>
          </p:cNvPr>
          <p:cNvSpPr txBox="1">
            <a:spLocks/>
          </p:cNvSpPr>
          <p:nvPr/>
        </p:nvSpPr>
        <p:spPr>
          <a:xfrm>
            <a:off x="615221" y="3422348"/>
            <a:ext cx="5108448" cy="52085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2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2" name="Title 1">
            <a:extLst>
              <a:ext uri="{FF2B5EF4-FFF2-40B4-BE49-F238E27FC236}">
                <a16:creationId xmlns:a16="http://schemas.microsoft.com/office/drawing/2014/main" id="{6A9926EC-D87E-F1D0-F466-8D6EAC3F4123}"/>
              </a:ext>
            </a:extLst>
          </p:cNvPr>
          <p:cNvSpPr txBox="1">
            <a:spLocks/>
          </p:cNvSpPr>
          <p:nvPr/>
        </p:nvSpPr>
        <p:spPr>
          <a:xfrm>
            <a:off x="2560669" y="2911944"/>
            <a:ext cx="6169152" cy="55742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2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4" name="Main">
            <a:extLst>
              <a:ext uri="{FF2B5EF4-FFF2-40B4-BE49-F238E27FC236}">
                <a16:creationId xmlns:a16="http://schemas.microsoft.com/office/drawing/2014/main" id="{A20F28F6-7759-50CB-FB8D-4C34F8E4945E}"/>
              </a:ext>
            </a:extLst>
          </p:cNvPr>
          <p:cNvSpPr>
            <a:spLocks noGrp="1" noChangeArrowheads="1"/>
          </p:cNvSpPr>
          <p:nvPr>
            <p:ph type="title"/>
          </p:nvPr>
        </p:nvSpPr>
        <p:spPr>
          <a:xfrm>
            <a:off x="334737" y="241738"/>
            <a:ext cx="8474527" cy="5375291"/>
          </a:xfrm>
        </p:spPr>
        <p:txBody>
          <a:bodyPr>
            <a:scene3d>
              <a:camera prst="orthographicFront"/>
              <a:lightRig rig="flat" dir="t"/>
            </a:scene3d>
            <a:sp3d extrusionH="57150" prstMaterial="plastic">
              <a:bevelT w="38100" h="38100"/>
            </a:sp3d>
          </a:bodyPr>
          <a:lstStyle/>
          <a:p>
            <a:pPr eaLnBrk="1" hangingPunct="1"/>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Seek the LORD while He may be found, Call upon Him while He is near. Let the wicked forsake his way, And the unrighteous man his thoughts; Let him return to the LORD, And He will have mercy on him; And to our God, For He will abundantly pardon. "For My thoughts are not your thoughts, Nor are your ways My ways," says the LORD. "For as the heavens are higher than the earth,  So are My ways higher than your ways, And My thoughts than your thoughts." —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Isaiah 55:6-9</a:t>
            </a:r>
          </a:p>
        </p:txBody>
      </p:sp>
      <p:sp>
        <p:nvSpPr>
          <p:cNvPr id="9" name="Rectangle 2">
            <a:extLst>
              <a:ext uri="{FF2B5EF4-FFF2-40B4-BE49-F238E27FC236}">
                <a16:creationId xmlns:a16="http://schemas.microsoft.com/office/drawing/2014/main" id="{0172D2DA-31C2-02C0-1137-17702EE0AF29}"/>
              </a:ext>
            </a:extLst>
          </p:cNvPr>
          <p:cNvSpPr txBox="1">
            <a:spLocks noChangeArrowheads="1"/>
          </p:cNvSpPr>
          <p:nvPr/>
        </p:nvSpPr>
        <p:spPr bwMode="auto">
          <a:xfrm>
            <a:off x="300037" y="453785"/>
            <a:ext cx="6769893" cy="5606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Seek the LORD while He may be found</a:t>
            </a:r>
          </a:p>
        </p:txBody>
      </p:sp>
      <p:sp>
        <p:nvSpPr>
          <p:cNvPr id="10" name="Rectangle 2">
            <a:extLst>
              <a:ext uri="{FF2B5EF4-FFF2-40B4-BE49-F238E27FC236}">
                <a16:creationId xmlns:a16="http://schemas.microsoft.com/office/drawing/2014/main" id="{5CE83405-A7F8-DE53-552D-B3589BA56BEF}"/>
              </a:ext>
            </a:extLst>
          </p:cNvPr>
          <p:cNvSpPr txBox="1">
            <a:spLocks noChangeArrowheads="1"/>
          </p:cNvSpPr>
          <p:nvPr/>
        </p:nvSpPr>
        <p:spPr bwMode="auto">
          <a:xfrm>
            <a:off x="6996221" y="459581"/>
            <a:ext cx="1821548" cy="550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Call upon</a:t>
            </a:r>
          </a:p>
        </p:txBody>
      </p:sp>
      <p:sp>
        <p:nvSpPr>
          <p:cNvPr id="11" name="Rectangle 2">
            <a:extLst>
              <a:ext uri="{FF2B5EF4-FFF2-40B4-BE49-F238E27FC236}">
                <a16:creationId xmlns:a16="http://schemas.microsoft.com/office/drawing/2014/main" id="{A4CA8696-857C-0D73-D7C8-2DB0AAEC8057}"/>
              </a:ext>
            </a:extLst>
          </p:cNvPr>
          <p:cNvSpPr txBox="1">
            <a:spLocks noChangeArrowheads="1"/>
          </p:cNvSpPr>
          <p:nvPr/>
        </p:nvSpPr>
        <p:spPr bwMode="auto">
          <a:xfrm>
            <a:off x="359569" y="942882"/>
            <a:ext cx="3848182" cy="559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Him while He is near</a:t>
            </a:r>
          </a:p>
        </p:txBody>
      </p:sp>
      <p:sp>
        <p:nvSpPr>
          <p:cNvPr id="12" name="Rectangle 2">
            <a:extLst>
              <a:ext uri="{FF2B5EF4-FFF2-40B4-BE49-F238E27FC236}">
                <a16:creationId xmlns:a16="http://schemas.microsoft.com/office/drawing/2014/main" id="{BADD877D-AC86-75EB-0B11-EF4F353564AA}"/>
              </a:ext>
            </a:extLst>
          </p:cNvPr>
          <p:cNvSpPr txBox="1">
            <a:spLocks noChangeArrowheads="1"/>
          </p:cNvSpPr>
          <p:nvPr/>
        </p:nvSpPr>
        <p:spPr bwMode="auto">
          <a:xfrm>
            <a:off x="4002205" y="935832"/>
            <a:ext cx="4817946" cy="573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Let the wicked forsake his</a:t>
            </a:r>
          </a:p>
        </p:txBody>
      </p:sp>
      <p:sp>
        <p:nvSpPr>
          <p:cNvPr id="13" name="Rectangle 2">
            <a:extLst>
              <a:ext uri="{FF2B5EF4-FFF2-40B4-BE49-F238E27FC236}">
                <a16:creationId xmlns:a16="http://schemas.microsoft.com/office/drawing/2014/main" id="{5EB52D03-9252-A938-9302-E3745799579E}"/>
              </a:ext>
            </a:extLst>
          </p:cNvPr>
          <p:cNvSpPr txBox="1">
            <a:spLocks noChangeArrowheads="1"/>
          </p:cNvSpPr>
          <p:nvPr/>
        </p:nvSpPr>
        <p:spPr bwMode="auto">
          <a:xfrm>
            <a:off x="330994" y="1431979"/>
            <a:ext cx="2622114" cy="5563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way, And the</a:t>
            </a:r>
          </a:p>
        </p:txBody>
      </p:sp>
      <p:sp>
        <p:nvSpPr>
          <p:cNvPr id="14" name="Rectangle 2">
            <a:extLst>
              <a:ext uri="{FF2B5EF4-FFF2-40B4-BE49-F238E27FC236}">
                <a16:creationId xmlns:a16="http://schemas.microsoft.com/office/drawing/2014/main" id="{BB3B21A9-4216-0948-C218-A96652104F17}"/>
              </a:ext>
            </a:extLst>
          </p:cNvPr>
          <p:cNvSpPr txBox="1">
            <a:spLocks noChangeArrowheads="1"/>
          </p:cNvSpPr>
          <p:nvPr/>
        </p:nvSpPr>
        <p:spPr bwMode="auto">
          <a:xfrm>
            <a:off x="2604976" y="1421347"/>
            <a:ext cx="6253273" cy="5717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unrighteous man his thoughts; Let</a:t>
            </a:r>
          </a:p>
        </p:txBody>
      </p:sp>
      <p:sp>
        <p:nvSpPr>
          <p:cNvPr id="15" name="Rectangle 2">
            <a:extLst>
              <a:ext uri="{FF2B5EF4-FFF2-40B4-BE49-F238E27FC236}">
                <a16:creationId xmlns:a16="http://schemas.microsoft.com/office/drawing/2014/main" id="{4A0BC67A-EA65-008A-26AB-ABBD63661C3B}"/>
              </a:ext>
            </a:extLst>
          </p:cNvPr>
          <p:cNvSpPr txBox="1">
            <a:spLocks noChangeArrowheads="1"/>
          </p:cNvSpPr>
          <p:nvPr/>
        </p:nvSpPr>
        <p:spPr bwMode="auto">
          <a:xfrm>
            <a:off x="259555" y="1910444"/>
            <a:ext cx="2324155" cy="5708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him return </a:t>
            </a:r>
          </a:p>
        </p:txBody>
      </p:sp>
      <p:sp>
        <p:nvSpPr>
          <p:cNvPr id="16" name="Rectangle 2">
            <a:extLst>
              <a:ext uri="{FF2B5EF4-FFF2-40B4-BE49-F238E27FC236}">
                <a16:creationId xmlns:a16="http://schemas.microsoft.com/office/drawing/2014/main" id="{FBE0472A-AF1A-2FEB-70FD-318B6D48B17E}"/>
              </a:ext>
            </a:extLst>
          </p:cNvPr>
          <p:cNvSpPr txBox="1">
            <a:spLocks noChangeArrowheads="1"/>
          </p:cNvSpPr>
          <p:nvPr/>
        </p:nvSpPr>
        <p:spPr bwMode="auto">
          <a:xfrm>
            <a:off x="2256482" y="1912825"/>
            <a:ext cx="6542237" cy="568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the LORD, And He will have mercy</a:t>
            </a:r>
          </a:p>
        </p:txBody>
      </p:sp>
      <p:sp>
        <p:nvSpPr>
          <p:cNvPr id="17" name="Rectangle 2">
            <a:extLst>
              <a:ext uri="{FF2B5EF4-FFF2-40B4-BE49-F238E27FC236}">
                <a16:creationId xmlns:a16="http://schemas.microsoft.com/office/drawing/2014/main" id="{B1340D51-9184-BA02-6C6B-429A328F45F9}"/>
              </a:ext>
            </a:extLst>
          </p:cNvPr>
          <p:cNvSpPr txBox="1">
            <a:spLocks noChangeArrowheads="1"/>
          </p:cNvSpPr>
          <p:nvPr/>
        </p:nvSpPr>
        <p:spPr bwMode="auto">
          <a:xfrm>
            <a:off x="340518" y="2406851"/>
            <a:ext cx="1762151" cy="5563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on him;</a:t>
            </a:r>
          </a:p>
        </p:txBody>
      </p:sp>
      <p:sp>
        <p:nvSpPr>
          <p:cNvPr id="18" name="Rectangle 2">
            <a:extLst>
              <a:ext uri="{FF2B5EF4-FFF2-40B4-BE49-F238E27FC236}">
                <a16:creationId xmlns:a16="http://schemas.microsoft.com/office/drawing/2014/main" id="{80C5F95B-17AB-0F8E-0622-2D4AEBDA7D55}"/>
              </a:ext>
            </a:extLst>
          </p:cNvPr>
          <p:cNvSpPr txBox="1">
            <a:spLocks noChangeArrowheads="1"/>
          </p:cNvSpPr>
          <p:nvPr/>
        </p:nvSpPr>
        <p:spPr bwMode="auto">
          <a:xfrm>
            <a:off x="3643313" y="2406686"/>
            <a:ext cx="1129402" cy="5563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a:t>
            </a:r>
          </a:p>
        </p:txBody>
      </p:sp>
      <p:sp>
        <p:nvSpPr>
          <p:cNvPr id="19" name="Rectangle 2">
            <a:extLst>
              <a:ext uri="{FF2B5EF4-FFF2-40B4-BE49-F238E27FC236}">
                <a16:creationId xmlns:a16="http://schemas.microsoft.com/office/drawing/2014/main" id="{6B997089-B4EA-2931-838D-9F96E37CFF2F}"/>
              </a:ext>
            </a:extLst>
          </p:cNvPr>
          <p:cNvSpPr txBox="1">
            <a:spLocks noChangeArrowheads="1"/>
          </p:cNvSpPr>
          <p:nvPr/>
        </p:nvSpPr>
        <p:spPr bwMode="auto">
          <a:xfrm>
            <a:off x="5741582" y="2410175"/>
            <a:ext cx="3033324" cy="549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will abundantly</a:t>
            </a:r>
          </a:p>
        </p:txBody>
      </p:sp>
      <p:sp>
        <p:nvSpPr>
          <p:cNvPr id="20" name="Rectangle 2">
            <a:extLst>
              <a:ext uri="{FF2B5EF4-FFF2-40B4-BE49-F238E27FC236}">
                <a16:creationId xmlns:a16="http://schemas.microsoft.com/office/drawing/2014/main" id="{EBDD2DE8-DA3D-617A-93C3-AB16F9DAAAA6}"/>
              </a:ext>
            </a:extLst>
          </p:cNvPr>
          <p:cNvSpPr txBox="1">
            <a:spLocks noChangeArrowheads="1"/>
          </p:cNvSpPr>
          <p:nvPr/>
        </p:nvSpPr>
        <p:spPr bwMode="auto">
          <a:xfrm>
            <a:off x="233363" y="2878008"/>
            <a:ext cx="1624591" cy="5914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pardon</a:t>
            </a:r>
          </a:p>
        </p:txBody>
      </p:sp>
      <p:sp>
        <p:nvSpPr>
          <p:cNvPr id="21" name="Rectangle 2">
            <a:extLst>
              <a:ext uri="{FF2B5EF4-FFF2-40B4-BE49-F238E27FC236}">
                <a16:creationId xmlns:a16="http://schemas.microsoft.com/office/drawing/2014/main" id="{91C220BC-F5F1-BE07-77D6-03EACAD37FBB}"/>
              </a:ext>
            </a:extLst>
          </p:cNvPr>
          <p:cNvSpPr txBox="1">
            <a:spLocks noChangeArrowheads="1"/>
          </p:cNvSpPr>
          <p:nvPr/>
        </p:nvSpPr>
        <p:spPr bwMode="auto">
          <a:xfrm>
            <a:off x="652463" y="3877468"/>
            <a:ext cx="7915275" cy="5397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as the heavens are higher than the earth</a:t>
            </a:r>
          </a:p>
        </p:txBody>
      </p:sp>
      <p:sp>
        <p:nvSpPr>
          <p:cNvPr id="23" name="Rectangle 2">
            <a:extLst>
              <a:ext uri="{FF2B5EF4-FFF2-40B4-BE49-F238E27FC236}">
                <a16:creationId xmlns:a16="http://schemas.microsoft.com/office/drawing/2014/main" id="{A831348B-A2C1-AD5F-BE8C-F549D3296AE5}"/>
              </a:ext>
            </a:extLst>
          </p:cNvPr>
          <p:cNvSpPr txBox="1">
            <a:spLocks noChangeArrowheads="1"/>
          </p:cNvSpPr>
          <p:nvPr/>
        </p:nvSpPr>
        <p:spPr bwMode="auto">
          <a:xfrm>
            <a:off x="392907" y="4355933"/>
            <a:ext cx="6948488" cy="5589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 are My ways higher than your ways,</a:t>
            </a:r>
          </a:p>
        </p:txBody>
      </p:sp>
      <p:sp>
        <p:nvSpPr>
          <p:cNvPr id="24" name="Rectangle 2">
            <a:extLst>
              <a:ext uri="{FF2B5EF4-FFF2-40B4-BE49-F238E27FC236}">
                <a16:creationId xmlns:a16="http://schemas.microsoft.com/office/drawing/2014/main" id="{BD4E9499-AC5B-BB17-177F-29B0E63203DF}"/>
              </a:ext>
            </a:extLst>
          </p:cNvPr>
          <p:cNvSpPr txBox="1">
            <a:spLocks noChangeArrowheads="1"/>
          </p:cNvSpPr>
          <p:nvPr/>
        </p:nvSpPr>
        <p:spPr bwMode="auto">
          <a:xfrm>
            <a:off x="7049385" y="4355933"/>
            <a:ext cx="1740997" cy="5563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My</a:t>
            </a:r>
          </a:p>
        </p:txBody>
      </p:sp>
      <p:sp>
        <p:nvSpPr>
          <p:cNvPr id="25" name="Rectangle 2">
            <a:extLst>
              <a:ext uri="{FF2B5EF4-FFF2-40B4-BE49-F238E27FC236}">
                <a16:creationId xmlns:a16="http://schemas.microsoft.com/office/drawing/2014/main" id="{5F5FBDF5-5EEC-B208-D506-50E31B561DA3}"/>
              </a:ext>
            </a:extLst>
          </p:cNvPr>
          <p:cNvSpPr txBox="1">
            <a:spLocks noChangeArrowheads="1"/>
          </p:cNvSpPr>
          <p:nvPr/>
        </p:nvSpPr>
        <p:spPr bwMode="auto">
          <a:xfrm>
            <a:off x="359569" y="4845031"/>
            <a:ext cx="5414961" cy="558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thoughts than your thoughts</a:t>
            </a:r>
          </a:p>
        </p:txBody>
      </p:sp>
      <p:sp>
        <p:nvSpPr>
          <p:cNvPr id="33" name="Rectangle 2">
            <a:extLst>
              <a:ext uri="{FF2B5EF4-FFF2-40B4-BE49-F238E27FC236}">
                <a16:creationId xmlns:a16="http://schemas.microsoft.com/office/drawing/2014/main" id="{CB1311BF-75CD-5C0D-7CF9-D82DF9B2E82F}"/>
              </a:ext>
            </a:extLst>
          </p:cNvPr>
          <p:cNvSpPr txBox="1">
            <a:spLocks noChangeArrowheads="1"/>
          </p:cNvSpPr>
          <p:nvPr/>
        </p:nvSpPr>
        <p:spPr bwMode="auto">
          <a:xfrm>
            <a:off x="2383797" y="2857715"/>
            <a:ext cx="6505815" cy="6325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My thoughts are not your thoughts</a:t>
            </a:r>
            <a:endParaRPr kumimoji="0" lang="en-US" altLang="en-US" sz="32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4" name="Rectangle 2">
            <a:extLst>
              <a:ext uri="{FF2B5EF4-FFF2-40B4-BE49-F238E27FC236}">
                <a16:creationId xmlns:a16="http://schemas.microsoft.com/office/drawing/2014/main" id="{DAB2B06E-8B1F-AF40-7FC8-E78881CEC4F1}"/>
              </a:ext>
            </a:extLst>
          </p:cNvPr>
          <p:cNvSpPr txBox="1">
            <a:spLocks noChangeArrowheads="1"/>
          </p:cNvSpPr>
          <p:nvPr/>
        </p:nvSpPr>
        <p:spPr bwMode="auto">
          <a:xfrm>
            <a:off x="646176" y="3398583"/>
            <a:ext cx="4979156" cy="520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Nor are your ways My ways</a:t>
            </a:r>
            <a:endParaRPr kumimoji="0" lang="en-US" altLang="en-US" sz="32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6" name="Down Arrow 8">
            <a:extLst>
              <a:ext uri="{FF2B5EF4-FFF2-40B4-BE49-F238E27FC236}">
                <a16:creationId xmlns:a16="http://schemas.microsoft.com/office/drawing/2014/main" id="{115F74CB-2A54-7AB4-84DF-ABBD75832369}"/>
              </a:ext>
            </a:extLst>
          </p:cNvPr>
          <p:cNvSpPr/>
          <p:nvPr/>
        </p:nvSpPr>
        <p:spPr>
          <a:xfrm rot="20410372">
            <a:off x="2866119" y="3981949"/>
            <a:ext cx="937260" cy="1840230"/>
          </a:xfrm>
          <a:prstGeom prst="downArrow">
            <a:avLst/>
          </a:prstGeom>
          <a:solidFill>
            <a:srgbClr val="9C5BCD"/>
          </a:solidFill>
          <a:scene3d>
            <a:camera prst="orthographicFront"/>
            <a:lightRig rig="morning" dir="t"/>
          </a:scene3d>
          <a:sp3d>
            <a:bevelT w="254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Down Arrow 9">
            <a:extLst>
              <a:ext uri="{FF2B5EF4-FFF2-40B4-BE49-F238E27FC236}">
                <a16:creationId xmlns:a16="http://schemas.microsoft.com/office/drawing/2014/main" id="{7F1D3CED-2982-49D5-3D03-A78BDDFD4BCD}"/>
              </a:ext>
            </a:extLst>
          </p:cNvPr>
          <p:cNvSpPr/>
          <p:nvPr/>
        </p:nvSpPr>
        <p:spPr>
          <a:xfrm rot="20516964">
            <a:off x="7023651" y="3488528"/>
            <a:ext cx="937260" cy="2218193"/>
          </a:xfrm>
          <a:prstGeom prst="downArrow">
            <a:avLst/>
          </a:prstGeom>
          <a:solidFill>
            <a:srgbClr val="9C5BCD"/>
          </a:solidFill>
          <a:scene3d>
            <a:camera prst="orthographicFront"/>
            <a:lightRig rig="morning" dir="t"/>
          </a:scene3d>
          <a:sp3d>
            <a:bevelT w="254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1415c75e-ca05-4083-ab11-930bbf9a857d">
            <a:extLst>
              <a:ext uri="{FF2B5EF4-FFF2-40B4-BE49-F238E27FC236}">
                <a16:creationId xmlns:a16="http://schemas.microsoft.com/office/drawing/2014/main" id="{6D96AEFB-145B-3311-9F76-E81B75530625}"/>
              </a:ext>
            </a:extLst>
          </p:cNvPr>
          <p:cNvSpPr txBox="1">
            <a:spLocks/>
          </p:cNvSpPr>
          <p:nvPr/>
        </p:nvSpPr>
        <p:spPr>
          <a:xfrm>
            <a:off x="1801112" y="992470"/>
            <a:ext cx="2805966" cy="48904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2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 name="71366f88-abdb-4917-8be0-0e9d26cbc5e8">
            <a:extLst>
              <a:ext uri="{FF2B5EF4-FFF2-40B4-BE49-F238E27FC236}">
                <a16:creationId xmlns:a16="http://schemas.microsoft.com/office/drawing/2014/main" id="{7A2505EF-1A28-06F4-3478-394C89650D1D}"/>
              </a:ext>
            </a:extLst>
          </p:cNvPr>
          <p:cNvSpPr txBox="1">
            <a:spLocks noChangeArrowheads="1"/>
          </p:cNvSpPr>
          <p:nvPr/>
        </p:nvSpPr>
        <p:spPr bwMode="auto">
          <a:xfrm>
            <a:off x="802711" y="1411869"/>
            <a:ext cx="6834030" cy="15775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forsake:  </a:t>
            </a:r>
            <a: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wicked ways</a:t>
            </a:r>
            <a:b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unrighteous thoughts </a:t>
            </a:r>
            <a:b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return</a:t>
            </a:r>
            <a: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to the LORD</a:t>
            </a:r>
            <a:endParaRPr lang="en-US" altLang="en-US" sz="3200" b="1" i="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endParaRPr>
          </a:p>
        </p:txBody>
      </p:sp>
      <p:sp>
        <p:nvSpPr>
          <p:cNvPr id="5" name="FinalMinusMiddle">
            <a:extLst>
              <a:ext uri="{FF2B5EF4-FFF2-40B4-BE49-F238E27FC236}">
                <a16:creationId xmlns:a16="http://schemas.microsoft.com/office/drawing/2014/main" id="{1BB1931C-7EBF-0799-1114-D63C44D0C665}"/>
              </a:ext>
            </a:extLst>
          </p:cNvPr>
          <p:cNvSpPr txBox="1">
            <a:spLocks noChangeArrowheads="1"/>
          </p:cNvSpPr>
          <p:nvPr/>
        </p:nvSpPr>
        <p:spPr bwMode="auto">
          <a:xfrm>
            <a:off x="521803" y="359230"/>
            <a:ext cx="8100395" cy="52653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2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Seek the LORD while He may be found</a:t>
            </a:r>
            <a:br>
              <a:rPr lang="en-US" altLang="en-US" sz="32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Call upon Him while He is near</a:t>
            </a:r>
            <a:br>
              <a:rPr lang="en-US" altLang="en-US" sz="3200" b="1" kern="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br>
            <a:b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32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2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God will abundantly pardon</a:t>
            </a:r>
            <a:b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sz="2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For as the heavens are higher than the earth</a:t>
            </a:r>
            <a:b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So are My ways higher than your ways, </a:t>
            </a:r>
            <a:b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32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And My thoughts than your thoughts</a:t>
            </a:r>
            <a:endParaRPr lang="en-US" altLang="en-US" sz="32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6" name="Rectangle 9">
            <a:extLst>
              <a:ext uri="{FF2B5EF4-FFF2-40B4-BE49-F238E27FC236}">
                <a16:creationId xmlns:a16="http://schemas.microsoft.com/office/drawing/2014/main" id="{96761DF7-B9B0-8A1F-BF0D-D4EF9E03385E}"/>
              </a:ext>
            </a:extLst>
          </p:cNvPr>
          <p:cNvSpPr>
            <a:spLocks noChangeArrowheads="1"/>
          </p:cNvSpPr>
          <p:nvPr/>
        </p:nvSpPr>
        <p:spPr bwMode="auto">
          <a:xfrm>
            <a:off x="2653443" y="381467"/>
            <a:ext cx="1393899" cy="704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32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2" name="Rounded Rectangle 10">
            <a:extLst>
              <a:ext uri="{FF2B5EF4-FFF2-40B4-BE49-F238E27FC236}">
                <a16:creationId xmlns:a16="http://schemas.microsoft.com/office/drawing/2014/main" id="{F5D36B04-A6D3-246E-99D4-B68E048F436D}"/>
              </a:ext>
            </a:extLst>
          </p:cNvPr>
          <p:cNvSpPr/>
          <p:nvPr/>
        </p:nvSpPr>
        <p:spPr>
          <a:xfrm>
            <a:off x="5421887" y="541346"/>
            <a:ext cx="838668" cy="479641"/>
          </a:xfrm>
          <a:prstGeom prst="roundRect">
            <a:avLst>
              <a:gd name="adj" fmla="val 29865"/>
            </a:avLst>
          </a:prstGeom>
          <a:noFill/>
          <a:ln w="444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27" name="Rectangle 2">
            <a:extLst>
              <a:ext uri="{FF2B5EF4-FFF2-40B4-BE49-F238E27FC236}">
                <a16:creationId xmlns:a16="http://schemas.microsoft.com/office/drawing/2014/main" id="{3953FEE0-387C-EEAC-1AF2-BD4716697AB8}"/>
              </a:ext>
            </a:extLst>
          </p:cNvPr>
          <p:cNvSpPr txBox="1">
            <a:spLocks noChangeArrowheads="1"/>
          </p:cNvSpPr>
          <p:nvPr/>
        </p:nvSpPr>
        <p:spPr bwMode="auto">
          <a:xfrm>
            <a:off x="1769897" y="939644"/>
            <a:ext cx="2821231" cy="556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Call upon Him</a:t>
            </a:r>
            <a:endParaRPr kumimoji="0" lang="en-US" altLang="en-US" sz="32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8" name="Rectangle 2">
            <a:extLst>
              <a:ext uri="{FF2B5EF4-FFF2-40B4-BE49-F238E27FC236}">
                <a16:creationId xmlns:a16="http://schemas.microsoft.com/office/drawing/2014/main" id="{96BFF749-8EEB-D945-666A-C4D48D19C2DD}"/>
              </a:ext>
            </a:extLst>
          </p:cNvPr>
          <p:cNvSpPr txBox="1">
            <a:spLocks noChangeArrowheads="1"/>
          </p:cNvSpPr>
          <p:nvPr/>
        </p:nvSpPr>
        <p:spPr bwMode="auto">
          <a:xfrm>
            <a:off x="461862" y="454914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30" name="Rectangle 2">
            <a:extLst>
              <a:ext uri="{FF2B5EF4-FFF2-40B4-BE49-F238E27FC236}">
                <a16:creationId xmlns:a16="http://schemas.microsoft.com/office/drawing/2014/main" id="{0ECDF90E-B768-79BB-3B4D-0B27F10AF199}"/>
              </a:ext>
            </a:extLst>
          </p:cNvPr>
          <p:cNvSpPr txBox="1">
            <a:spLocks noChangeArrowheads="1"/>
          </p:cNvSpPr>
          <p:nvPr/>
        </p:nvSpPr>
        <p:spPr bwMode="auto">
          <a:xfrm>
            <a:off x="7881993" y="454914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pic>
        <p:nvPicPr>
          <p:cNvPr id="35" name="Graphic 34" descr="Fireworks">
            <a:extLst>
              <a:ext uri="{FF2B5EF4-FFF2-40B4-BE49-F238E27FC236}">
                <a16:creationId xmlns:a16="http://schemas.microsoft.com/office/drawing/2014/main" id="{EAC963D7-40BA-30A8-5624-E4D26556680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112833" y="3031761"/>
            <a:ext cx="914400" cy="914400"/>
          </a:xfrm>
          <a:prstGeom prst="rect">
            <a:avLst/>
          </a:prstGeom>
        </p:spPr>
      </p:pic>
      <p:sp>
        <p:nvSpPr>
          <p:cNvPr id="38" name="Rectangle 2">
            <a:extLst>
              <a:ext uri="{FF2B5EF4-FFF2-40B4-BE49-F238E27FC236}">
                <a16:creationId xmlns:a16="http://schemas.microsoft.com/office/drawing/2014/main" id="{7E91B4E4-CB08-4A86-D659-ECF2A30BFFD5}"/>
              </a:ext>
            </a:extLst>
          </p:cNvPr>
          <p:cNvSpPr txBox="1">
            <a:spLocks noChangeArrowheads="1"/>
          </p:cNvSpPr>
          <p:nvPr/>
        </p:nvSpPr>
        <p:spPr bwMode="auto">
          <a:xfrm>
            <a:off x="3552669" y="1426564"/>
            <a:ext cx="1695605" cy="5689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forsake</a:t>
            </a:r>
            <a:endParaRPr kumimoji="0" lang="en-US" altLang="en-US" sz="32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9" name="Rectangle 2">
            <a:extLst>
              <a:ext uri="{FF2B5EF4-FFF2-40B4-BE49-F238E27FC236}">
                <a16:creationId xmlns:a16="http://schemas.microsoft.com/office/drawing/2014/main" id="{62C7516A-6CCD-D2BE-8AAF-922F6ACC0FBF}"/>
              </a:ext>
            </a:extLst>
          </p:cNvPr>
          <p:cNvSpPr txBox="1">
            <a:spLocks noChangeArrowheads="1"/>
          </p:cNvSpPr>
          <p:nvPr/>
        </p:nvSpPr>
        <p:spPr bwMode="auto">
          <a:xfrm>
            <a:off x="7152199" y="1920503"/>
            <a:ext cx="1434590" cy="5563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return</a:t>
            </a:r>
            <a:endParaRPr kumimoji="0" lang="en-US" altLang="en-US" sz="32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0" name="Rectangle 9">
            <a:extLst>
              <a:ext uri="{FF2B5EF4-FFF2-40B4-BE49-F238E27FC236}">
                <a16:creationId xmlns:a16="http://schemas.microsoft.com/office/drawing/2014/main" id="{8A709E39-B86D-FBCE-9FD2-A829C2AB4C1F}"/>
              </a:ext>
            </a:extLst>
          </p:cNvPr>
          <p:cNvSpPr>
            <a:spLocks noChangeArrowheads="1"/>
          </p:cNvSpPr>
          <p:nvPr/>
        </p:nvSpPr>
        <p:spPr bwMode="auto">
          <a:xfrm>
            <a:off x="3016156" y="2361914"/>
            <a:ext cx="1414176" cy="656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32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41" name="Rectangle 2">
            <a:extLst>
              <a:ext uri="{FF2B5EF4-FFF2-40B4-BE49-F238E27FC236}">
                <a16:creationId xmlns:a16="http://schemas.microsoft.com/office/drawing/2014/main" id="{3D81FDA1-760C-1C61-B9C0-F856557F6089}"/>
              </a:ext>
            </a:extLst>
          </p:cNvPr>
          <p:cNvSpPr txBox="1">
            <a:spLocks noChangeArrowheads="1"/>
          </p:cNvSpPr>
          <p:nvPr/>
        </p:nvSpPr>
        <p:spPr bwMode="auto">
          <a:xfrm>
            <a:off x="5381624" y="510492"/>
            <a:ext cx="916619" cy="450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rgbClr val="FFFFFF"/>
                  </a:solidFill>
                  <a:prstDash val="solid"/>
                  <a:miter lim="800000"/>
                </a:ln>
                <a:solidFill>
                  <a:srgbClr val="FFC000"/>
                </a:solidFill>
                <a:effectLst>
                  <a:glow rad="38100">
                    <a:srgbClr val="000000"/>
                  </a:glow>
                  <a:outerShdw blurRad="50800" algn="tl" rotWithShape="0">
                    <a:srgbClr val="000000"/>
                  </a:outerShdw>
                </a:effectLst>
                <a:uLnTx/>
                <a:uFillTx/>
                <a:latin typeface="Calibri" panose="020F0502020204030204" pitchFamily="34" charset="0"/>
                <a:ea typeface="+mj-ea"/>
                <a:cs typeface="+mj-cs"/>
              </a:rPr>
              <a:t>may</a:t>
            </a:r>
            <a:endParaRPr kumimoji="0" lang="en-US" altLang="en-US" sz="3200" b="1" i="1" u="none" strike="noStrike" kern="0" cap="none" spc="0" normalizeH="0" baseline="0" noProof="0" dirty="0">
              <a:ln w="3175" cmpd="sng">
                <a:solidFill>
                  <a:srgbClr val="FFFFFF"/>
                </a:solidFill>
                <a:prstDash val="solid"/>
                <a:miter lim="800000"/>
              </a:ln>
              <a:solidFill>
                <a:srgbClr val="FFC000"/>
              </a:solidFill>
              <a:effectLst>
                <a:glow rad="381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2" name="Rectangle 2">
            <a:extLst>
              <a:ext uri="{FF2B5EF4-FFF2-40B4-BE49-F238E27FC236}">
                <a16:creationId xmlns:a16="http://schemas.microsoft.com/office/drawing/2014/main" id="{EEFFEE25-E606-310D-4453-48F72E225AE9}"/>
              </a:ext>
            </a:extLst>
          </p:cNvPr>
          <p:cNvSpPr txBox="1">
            <a:spLocks noChangeArrowheads="1"/>
          </p:cNvSpPr>
          <p:nvPr/>
        </p:nvSpPr>
        <p:spPr bwMode="auto">
          <a:xfrm>
            <a:off x="2319339" y="1412009"/>
            <a:ext cx="1532630" cy="593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wicked</a:t>
            </a:r>
          </a:p>
        </p:txBody>
      </p:sp>
      <p:sp>
        <p:nvSpPr>
          <p:cNvPr id="43" name="Rectangle 2">
            <a:extLst>
              <a:ext uri="{FF2B5EF4-FFF2-40B4-BE49-F238E27FC236}">
                <a16:creationId xmlns:a16="http://schemas.microsoft.com/office/drawing/2014/main" id="{E17A34D2-63ED-CDCE-82C5-F0EC7B2AB4EB}"/>
              </a:ext>
            </a:extLst>
          </p:cNvPr>
          <p:cNvSpPr txBox="1">
            <a:spLocks noChangeArrowheads="1"/>
          </p:cNvSpPr>
          <p:nvPr/>
        </p:nvSpPr>
        <p:spPr bwMode="auto">
          <a:xfrm>
            <a:off x="5280404" y="1431131"/>
            <a:ext cx="482221" cy="5540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a:t>
            </a:r>
          </a:p>
        </p:txBody>
      </p:sp>
      <p:sp>
        <p:nvSpPr>
          <p:cNvPr id="44" name="Rectangle 2">
            <a:extLst>
              <a:ext uri="{FF2B5EF4-FFF2-40B4-BE49-F238E27FC236}">
                <a16:creationId xmlns:a16="http://schemas.microsoft.com/office/drawing/2014/main" id="{0DFCE511-7ECB-C419-9675-1397E500754C}"/>
              </a:ext>
            </a:extLst>
          </p:cNvPr>
          <p:cNvSpPr txBox="1">
            <a:spLocks noChangeArrowheads="1"/>
          </p:cNvSpPr>
          <p:nvPr/>
        </p:nvSpPr>
        <p:spPr bwMode="auto">
          <a:xfrm>
            <a:off x="5572125" y="1443038"/>
            <a:ext cx="931069" cy="5295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way</a:t>
            </a:r>
          </a:p>
        </p:txBody>
      </p:sp>
      <p:sp>
        <p:nvSpPr>
          <p:cNvPr id="45" name="Rectangle 2">
            <a:extLst>
              <a:ext uri="{FF2B5EF4-FFF2-40B4-BE49-F238E27FC236}">
                <a16:creationId xmlns:a16="http://schemas.microsoft.com/office/drawing/2014/main" id="{7CF122FD-37CE-A36F-5009-F133E696594F}"/>
              </a:ext>
            </a:extLst>
          </p:cNvPr>
          <p:cNvSpPr txBox="1">
            <a:spLocks noChangeArrowheads="1"/>
          </p:cNvSpPr>
          <p:nvPr/>
        </p:nvSpPr>
        <p:spPr bwMode="auto">
          <a:xfrm>
            <a:off x="518615" y="1903327"/>
            <a:ext cx="2462710" cy="589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unrighteous</a:t>
            </a:r>
          </a:p>
        </p:txBody>
      </p:sp>
      <p:sp>
        <p:nvSpPr>
          <p:cNvPr id="46" name="Rectangle 2">
            <a:extLst>
              <a:ext uri="{FF2B5EF4-FFF2-40B4-BE49-F238E27FC236}">
                <a16:creationId xmlns:a16="http://schemas.microsoft.com/office/drawing/2014/main" id="{CCEA915D-2F4D-AD33-AEF6-B067B77A4185}"/>
              </a:ext>
            </a:extLst>
          </p:cNvPr>
          <p:cNvSpPr txBox="1">
            <a:spLocks noChangeArrowheads="1"/>
          </p:cNvSpPr>
          <p:nvPr/>
        </p:nvSpPr>
        <p:spPr bwMode="auto">
          <a:xfrm>
            <a:off x="4090987" y="1921668"/>
            <a:ext cx="1881187" cy="5524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thoughts</a:t>
            </a:r>
          </a:p>
        </p:txBody>
      </p:sp>
      <p:sp>
        <p:nvSpPr>
          <p:cNvPr id="47" name="Rectangle 2">
            <a:extLst>
              <a:ext uri="{FF2B5EF4-FFF2-40B4-BE49-F238E27FC236}">
                <a16:creationId xmlns:a16="http://schemas.microsoft.com/office/drawing/2014/main" id="{72F0001D-1340-6951-9DF3-297B3783D76D}"/>
              </a:ext>
            </a:extLst>
          </p:cNvPr>
          <p:cNvSpPr txBox="1">
            <a:spLocks noChangeArrowheads="1"/>
          </p:cNvSpPr>
          <p:nvPr/>
        </p:nvSpPr>
        <p:spPr bwMode="auto">
          <a:xfrm>
            <a:off x="5691116" y="1945480"/>
            <a:ext cx="302490" cy="5048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t>
            </a:r>
          </a:p>
        </p:txBody>
      </p:sp>
      <p:sp>
        <p:nvSpPr>
          <p:cNvPr id="48" name="Rectangle 2">
            <a:extLst>
              <a:ext uri="{FF2B5EF4-FFF2-40B4-BE49-F238E27FC236}">
                <a16:creationId xmlns:a16="http://schemas.microsoft.com/office/drawing/2014/main" id="{2D28D355-AA2F-5922-CA21-61889477EE22}"/>
              </a:ext>
            </a:extLst>
          </p:cNvPr>
          <p:cNvSpPr txBox="1">
            <a:spLocks noChangeArrowheads="1"/>
          </p:cNvSpPr>
          <p:nvPr/>
        </p:nvSpPr>
        <p:spPr bwMode="auto">
          <a:xfrm>
            <a:off x="7179825" y="1917615"/>
            <a:ext cx="1385532" cy="5606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return</a:t>
            </a:r>
          </a:p>
        </p:txBody>
      </p:sp>
      <p:sp>
        <p:nvSpPr>
          <p:cNvPr id="49" name="Rectangle 2">
            <a:extLst>
              <a:ext uri="{FF2B5EF4-FFF2-40B4-BE49-F238E27FC236}">
                <a16:creationId xmlns:a16="http://schemas.microsoft.com/office/drawing/2014/main" id="{03A275D9-6905-6B1B-99D2-6CCDFBB9635E}"/>
              </a:ext>
            </a:extLst>
          </p:cNvPr>
          <p:cNvSpPr txBox="1">
            <a:spLocks noChangeArrowheads="1"/>
          </p:cNvSpPr>
          <p:nvPr/>
        </p:nvSpPr>
        <p:spPr bwMode="auto">
          <a:xfrm>
            <a:off x="598122" y="2416969"/>
            <a:ext cx="2402254" cy="5453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the LORD</a:t>
            </a:r>
          </a:p>
        </p:txBody>
      </p:sp>
      <p:sp>
        <p:nvSpPr>
          <p:cNvPr id="50" name="Rectangle 2">
            <a:extLst>
              <a:ext uri="{FF2B5EF4-FFF2-40B4-BE49-F238E27FC236}">
                <a16:creationId xmlns:a16="http://schemas.microsoft.com/office/drawing/2014/main" id="{80026BFB-2C5C-74D6-294A-FD4515184C93}"/>
              </a:ext>
            </a:extLst>
          </p:cNvPr>
          <p:cNvSpPr txBox="1">
            <a:spLocks noChangeArrowheads="1"/>
          </p:cNvSpPr>
          <p:nvPr/>
        </p:nvSpPr>
        <p:spPr bwMode="auto">
          <a:xfrm>
            <a:off x="3548416" y="1443038"/>
            <a:ext cx="1704621" cy="5295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forsake</a:t>
            </a:r>
          </a:p>
        </p:txBody>
      </p:sp>
      <p:sp>
        <p:nvSpPr>
          <p:cNvPr id="51" name="Arrow: Bent-Up 9">
            <a:extLst>
              <a:ext uri="{FF2B5EF4-FFF2-40B4-BE49-F238E27FC236}">
                <a16:creationId xmlns:a16="http://schemas.microsoft.com/office/drawing/2014/main" id="{51ACEA9D-57B6-25CC-7433-8C21BAFAACAB}"/>
              </a:ext>
            </a:extLst>
          </p:cNvPr>
          <p:cNvSpPr/>
          <p:nvPr/>
        </p:nvSpPr>
        <p:spPr>
          <a:xfrm rot="5400000">
            <a:off x="2983330" y="1999988"/>
            <a:ext cx="349096" cy="352845"/>
          </a:xfrm>
          <a:prstGeom prst="bentUpArrow">
            <a:avLst>
              <a:gd name="adj1" fmla="val 26365"/>
              <a:gd name="adj2" fmla="val 32031"/>
              <a:gd name="adj3" fmla="val 35156"/>
            </a:avLst>
          </a:prstGeom>
          <a:solidFill>
            <a:srgbClr val="FF33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a:ea typeface="+mn-ea"/>
              <a:cs typeface="+mn-cs"/>
            </a:endParaRPr>
          </a:p>
        </p:txBody>
      </p:sp>
      <p:sp>
        <p:nvSpPr>
          <p:cNvPr id="52" name="Rectangle 2">
            <a:extLst>
              <a:ext uri="{FF2B5EF4-FFF2-40B4-BE49-F238E27FC236}">
                <a16:creationId xmlns:a16="http://schemas.microsoft.com/office/drawing/2014/main" id="{942E6640-91E2-1957-0A1F-D1E35B3EA7AB}"/>
              </a:ext>
            </a:extLst>
          </p:cNvPr>
          <p:cNvSpPr txBox="1">
            <a:spLocks noChangeArrowheads="1"/>
          </p:cNvSpPr>
          <p:nvPr/>
        </p:nvSpPr>
        <p:spPr bwMode="auto">
          <a:xfrm rot="364195">
            <a:off x="1594664" y="274314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2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32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53" name="Rectangle 2">
            <a:extLst>
              <a:ext uri="{FF2B5EF4-FFF2-40B4-BE49-F238E27FC236}">
                <a16:creationId xmlns:a16="http://schemas.microsoft.com/office/drawing/2014/main" id="{68E16D91-6CB7-CA53-9E87-4B8BE1E41FE5}"/>
              </a:ext>
            </a:extLst>
          </p:cNvPr>
          <p:cNvSpPr txBox="1">
            <a:spLocks noChangeArrowheads="1"/>
          </p:cNvSpPr>
          <p:nvPr/>
        </p:nvSpPr>
        <p:spPr bwMode="auto">
          <a:xfrm>
            <a:off x="1256044" y="1816102"/>
            <a:ext cx="68333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36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36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54" name="Rectangle 2">
            <a:extLst>
              <a:ext uri="{FF2B5EF4-FFF2-40B4-BE49-F238E27FC236}">
                <a16:creationId xmlns:a16="http://schemas.microsoft.com/office/drawing/2014/main" id="{F5983408-8B77-124A-841B-8074E3E784F9}"/>
              </a:ext>
            </a:extLst>
          </p:cNvPr>
          <p:cNvSpPr txBox="1">
            <a:spLocks noChangeArrowheads="1"/>
          </p:cNvSpPr>
          <p:nvPr/>
        </p:nvSpPr>
        <p:spPr bwMode="auto">
          <a:xfrm>
            <a:off x="2859426" y="3507623"/>
            <a:ext cx="342514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Compassion</a:t>
            </a:r>
          </a:p>
        </p:txBody>
      </p:sp>
      <p:sp>
        <p:nvSpPr>
          <p:cNvPr id="55" name="Rectangle 12">
            <a:extLst>
              <a:ext uri="{FF2B5EF4-FFF2-40B4-BE49-F238E27FC236}">
                <a16:creationId xmlns:a16="http://schemas.microsoft.com/office/drawing/2014/main" id="{0F683168-39EA-5765-0577-0286EC36CDD0}"/>
              </a:ext>
            </a:extLst>
          </p:cNvPr>
          <p:cNvSpPr>
            <a:spLocks noChangeArrowheads="1"/>
          </p:cNvSpPr>
          <p:nvPr/>
        </p:nvSpPr>
        <p:spPr bwMode="auto">
          <a:xfrm>
            <a:off x="555232" y="0"/>
            <a:ext cx="1594516" cy="615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Study</a:t>
            </a:r>
            <a:endParaRPr kumimoji="0" lang="en-US" altLang="en-US" sz="36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56" name="Rectangle 12">
            <a:extLst>
              <a:ext uri="{FF2B5EF4-FFF2-40B4-BE49-F238E27FC236}">
                <a16:creationId xmlns:a16="http://schemas.microsoft.com/office/drawing/2014/main" id="{32B1874E-7214-7681-E85C-038C6EBB93F6}"/>
              </a:ext>
            </a:extLst>
          </p:cNvPr>
          <p:cNvSpPr>
            <a:spLocks noChangeArrowheads="1"/>
          </p:cNvSpPr>
          <p:nvPr/>
        </p:nvSpPr>
        <p:spPr bwMode="auto">
          <a:xfrm>
            <a:off x="416999" y="880450"/>
            <a:ext cx="1487606" cy="673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Prayer</a:t>
            </a:r>
            <a:endParaRPr kumimoji="0" lang="en-US" altLang="en-US" sz="36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80352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par>
                                <p:cTn id="8" presetID="17" presetClass="entr" presetSubtype="1" fill="hold" grpId="1" nodeType="withEffect">
                                  <p:stCondLst>
                                    <p:cond delay="500"/>
                                  </p:stCondLst>
                                  <p:childTnLst>
                                    <p:set>
                                      <p:cBhvr>
                                        <p:cTn id="9" dur="1" fill="hold">
                                          <p:stCondLst>
                                            <p:cond delay="0"/>
                                          </p:stCondLst>
                                        </p:cTn>
                                        <p:tgtEl>
                                          <p:spTgt spid="4"/>
                                        </p:tgtEl>
                                        <p:attrNameLst>
                                          <p:attrName>style.visibility</p:attrName>
                                        </p:attrNameLst>
                                      </p:cBhvr>
                                      <p:to>
                                        <p:strVal val="visible"/>
                                      </p:to>
                                    </p:set>
                                    <p:anim calcmode="lin" valueType="num">
                                      <p:cBhvr>
                                        <p:cTn id="10" dur="750" fill="hold"/>
                                        <p:tgtEl>
                                          <p:spTgt spid="4"/>
                                        </p:tgtEl>
                                        <p:attrNameLst>
                                          <p:attrName>ppt_x</p:attrName>
                                        </p:attrNameLst>
                                      </p:cBhvr>
                                      <p:tavLst>
                                        <p:tav tm="0">
                                          <p:val>
                                            <p:strVal val="#ppt_x"/>
                                          </p:val>
                                        </p:tav>
                                        <p:tav tm="100000">
                                          <p:val>
                                            <p:strVal val="#ppt_x"/>
                                          </p:val>
                                        </p:tav>
                                      </p:tavLst>
                                    </p:anim>
                                    <p:anim calcmode="lin" valueType="num">
                                      <p:cBhvr>
                                        <p:cTn id="11" dur="750" fill="hold"/>
                                        <p:tgtEl>
                                          <p:spTgt spid="4"/>
                                        </p:tgtEl>
                                        <p:attrNameLst>
                                          <p:attrName>ppt_y</p:attrName>
                                        </p:attrNameLst>
                                      </p:cBhvr>
                                      <p:tavLst>
                                        <p:tav tm="0">
                                          <p:val>
                                            <p:strVal val="#ppt_y-#ppt_h/2"/>
                                          </p:val>
                                        </p:tav>
                                        <p:tav tm="100000">
                                          <p:val>
                                            <p:strVal val="#ppt_y"/>
                                          </p:val>
                                        </p:tav>
                                      </p:tavLst>
                                    </p:anim>
                                    <p:anim calcmode="lin" valueType="num">
                                      <p:cBhvr>
                                        <p:cTn id="12" dur="750" fill="hold"/>
                                        <p:tgtEl>
                                          <p:spTgt spid="4"/>
                                        </p:tgtEl>
                                        <p:attrNameLst>
                                          <p:attrName>ppt_w</p:attrName>
                                        </p:attrNameLst>
                                      </p:cBhvr>
                                      <p:tavLst>
                                        <p:tav tm="0">
                                          <p:val>
                                            <p:strVal val="#ppt_w"/>
                                          </p:val>
                                        </p:tav>
                                        <p:tav tm="100000">
                                          <p:val>
                                            <p:strVal val="#ppt_w"/>
                                          </p:val>
                                        </p:tav>
                                      </p:tavLst>
                                    </p:anim>
                                    <p:anim calcmode="lin" valueType="num">
                                      <p:cBhvr>
                                        <p:cTn id="13" dur="750" fill="hold"/>
                                        <p:tgtEl>
                                          <p:spTgt spid="4"/>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wipe(left)">
                                      <p:cBhvr>
                                        <p:cTn id="18" dur="500"/>
                                        <p:tgtEl>
                                          <p:spTgt spid="32"/>
                                        </p:tgtEl>
                                      </p:cBhvr>
                                    </p:animEffect>
                                  </p:childTnLst>
                                </p:cTn>
                              </p:par>
                              <p:par>
                                <p:cTn id="19" presetID="18" presetClass="emph" presetSubtype="0" fill="hold" grpId="1" nodeType="withEffect">
                                  <p:stCondLst>
                                    <p:cond delay="0"/>
                                  </p:stCondLst>
                                  <p:childTnLst>
                                    <p:set>
                                      <p:cBhvr override="childStyle">
                                        <p:cTn id="20" dur="500" fill="hold"/>
                                        <p:tgtEl>
                                          <p:spTgt spid="32"/>
                                        </p:tgtEl>
                                        <p:attrNameLst>
                                          <p:attrName>style.textDecorationUnderline</p:attrName>
                                        </p:attrNameLst>
                                      </p:cBhvr>
                                      <p:to>
                                        <p:strVal val="true"/>
                                      </p:to>
                                    </p:set>
                                  </p:childTnLst>
                                </p:cTn>
                              </p:par>
                              <p:par>
                                <p:cTn id="21" presetID="22" presetClass="entr" presetSubtype="8" fill="hold" grpId="0" nodeType="with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wipe(left)">
                                      <p:cBhvr>
                                        <p:cTn id="23" dur="500"/>
                                        <p:tgtEl>
                                          <p:spTgt spid="33"/>
                                        </p:tgtEl>
                                      </p:cBhvr>
                                    </p:animEffect>
                                  </p:childTnLst>
                                </p:cTn>
                              </p:par>
                              <p:par>
                                <p:cTn id="24" presetID="22" presetClass="entr" presetSubtype="1" fill="hold" grpId="0" nodeType="withEffect">
                                  <p:stCondLst>
                                    <p:cond delay="500"/>
                                  </p:stCondLst>
                                  <p:childTnLst>
                                    <p:set>
                                      <p:cBhvr>
                                        <p:cTn id="25" dur="1" fill="hold">
                                          <p:stCondLst>
                                            <p:cond delay="0"/>
                                          </p:stCondLst>
                                        </p:cTn>
                                        <p:tgtEl>
                                          <p:spTgt spid="37"/>
                                        </p:tgtEl>
                                        <p:attrNameLst>
                                          <p:attrName>style.visibility</p:attrName>
                                        </p:attrNameLst>
                                      </p:cBhvr>
                                      <p:to>
                                        <p:strVal val="visible"/>
                                      </p:to>
                                    </p:set>
                                    <p:animEffect transition="in" filter="wipe(up)">
                                      <p:cBhvr>
                                        <p:cTn id="26" dur="750"/>
                                        <p:tgtEl>
                                          <p:spTgt spid="37"/>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par>
                                <p:cTn id="32" presetID="18" presetClass="emph" presetSubtype="0" fill="hold" grpId="1" nodeType="withEffect">
                                  <p:stCondLst>
                                    <p:cond delay="0"/>
                                  </p:stCondLst>
                                  <p:childTnLst>
                                    <p:set>
                                      <p:cBhvr override="childStyle">
                                        <p:cTn id="33" dur="500" fill="hold"/>
                                        <p:tgtEl>
                                          <p:spTgt spid="31"/>
                                        </p:tgtEl>
                                        <p:attrNameLst>
                                          <p:attrName>style.textDecorationUnderline</p:attrName>
                                        </p:attrNameLst>
                                      </p:cBhvr>
                                      <p:to>
                                        <p:strVal val="true"/>
                                      </p:to>
                                    </p:set>
                                  </p:childTnLst>
                                </p:cTn>
                              </p:par>
                              <p:par>
                                <p:cTn id="34" presetID="22" presetClass="entr" presetSubtype="8" fill="hold" grpId="0" nodeType="with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wipe(left)">
                                      <p:cBhvr>
                                        <p:cTn id="36" dur="500"/>
                                        <p:tgtEl>
                                          <p:spTgt spid="34"/>
                                        </p:tgtEl>
                                      </p:cBhvr>
                                    </p:animEffect>
                                  </p:childTnLst>
                                </p:cTn>
                              </p:par>
                              <p:par>
                                <p:cTn id="37" presetID="22" presetClass="entr" presetSubtype="1" fill="hold" grpId="0" nodeType="withEffect">
                                  <p:stCondLst>
                                    <p:cond delay="500"/>
                                  </p:stCondLst>
                                  <p:childTnLst>
                                    <p:set>
                                      <p:cBhvr>
                                        <p:cTn id="38" dur="1" fill="hold">
                                          <p:stCondLst>
                                            <p:cond delay="0"/>
                                          </p:stCondLst>
                                        </p:cTn>
                                        <p:tgtEl>
                                          <p:spTgt spid="36"/>
                                        </p:tgtEl>
                                        <p:attrNameLst>
                                          <p:attrName>style.visibility</p:attrName>
                                        </p:attrNameLst>
                                      </p:cBhvr>
                                      <p:to>
                                        <p:strVal val="visible"/>
                                      </p:to>
                                    </p:set>
                                    <p:animEffect transition="in" filter="wipe(up)">
                                      <p:cBhvr>
                                        <p:cTn id="39" dur="750"/>
                                        <p:tgtEl>
                                          <p:spTgt spid="36"/>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250"/>
                                        <p:tgtEl>
                                          <p:spTgt spid="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250"/>
                                        <p:tgtEl>
                                          <p:spTgt spid="1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250"/>
                                        <p:tgtEl>
                                          <p:spTgt spid="1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fade">
                                      <p:cBhvr>
                                        <p:cTn id="53" dur="250"/>
                                        <p:tgtEl>
                                          <p:spTgt spid="1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250"/>
                                        <p:tgtEl>
                                          <p:spTgt spid="1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fade">
                                      <p:cBhvr>
                                        <p:cTn id="59" dur="250"/>
                                        <p:tgtEl>
                                          <p:spTgt spid="14"/>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250"/>
                                        <p:tgtEl>
                                          <p:spTgt spid="15"/>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250"/>
                                        <p:tgtEl>
                                          <p:spTgt spid="16"/>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50"/>
                                        <p:tgtEl>
                                          <p:spTgt spid="1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fade">
                                      <p:cBhvr>
                                        <p:cTn id="71" dur="250"/>
                                        <p:tgtEl>
                                          <p:spTgt spid="1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9"/>
                                        </p:tgtEl>
                                        <p:attrNameLst>
                                          <p:attrName>style.visibility</p:attrName>
                                        </p:attrNameLst>
                                      </p:cBhvr>
                                      <p:to>
                                        <p:strVal val="visible"/>
                                      </p:to>
                                    </p:set>
                                    <p:animEffect transition="in" filter="fade">
                                      <p:cBhvr>
                                        <p:cTn id="74" dur="250"/>
                                        <p:tgtEl>
                                          <p:spTgt spid="19"/>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5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1"/>
                                        </p:tgtEl>
                                        <p:attrNameLst>
                                          <p:attrName>style.visibility</p:attrName>
                                        </p:attrNameLst>
                                      </p:cBhvr>
                                      <p:to>
                                        <p:strVal val="visible"/>
                                      </p:to>
                                    </p:set>
                                    <p:animEffect transition="in" filter="fade">
                                      <p:cBhvr>
                                        <p:cTn id="80" dur="250"/>
                                        <p:tgtEl>
                                          <p:spTgt spid="21"/>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3"/>
                                        </p:tgtEl>
                                        <p:attrNameLst>
                                          <p:attrName>style.visibility</p:attrName>
                                        </p:attrNameLst>
                                      </p:cBhvr>
                                      <p:to>
                                        <p:strVal val="visible"/>
                                      </p:to>
                                    </p:set>
                                    <p:animEffect transition="in" filter="fade">
                                      <p:cBhvr>
                                        <p:cTn id="83" dur="250"/>
                                        <p:tgtEl>
                                          <p:spTgt spid="23"/>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4"/>
                                        </p:tgtEl>
                                        <p:attrNameLst>
                                          <p:attrName>style.visibility</p:attrName>
                                        </p:attrNameLst>
                                      </p:cBhvr>
                                      <p:to>
                                        <p:strVal val="visible"/>
                                      </p:to>
                                    </p:set>
                                    <p:animEffect transition="in" filter="fade">
                                      <p:cBhvr>
                                        <p:cTn id="86" dur="250"/>
                                        <p:tgtEl>
                                          <p:spTgt spid="24"/>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50"/>
                                        <p:tgtEl>
                                          <p:spTgt spid="25"/>
                                        </p:tgtEl>
                                      </p:cBhvr>
                                    </p:animEffect>
                                  </p:childTnLst>
                                </p:cTn>
                              </p:par>
                              <p:par>
                                <p:cTn id="90" presetID="42" presetClass="path" presetSubtype="0" accel="50000" decel="50000" fill="hold" grpId="2" nodeType="withEffect">
                                  <p:stCondLst>
                                    <p:cond delay="0"/>
                                  </p:stCondLst>
                                  <p:childTnLst>
                                    <p:animMotion origin="layout" path="M -1.38889E-6 -4.44444E-6 L 0.09722 -4.44444E-6 " pathEditMode="relative" rAng="0" ptsTypes="AA">
                                      <p:cBhvr>
                                        <p:cTn id="91" dur="2000" fill="hold"/>
                                        <p:tgtEl>
                                          <p:spTgt spid="9"/>
                                        </p:tgtEl>
                                        <p:attrNameLst>
                                          <p:attrName>ppt_x</p:attrName>
                                          <p:attrName>ppt_y</p:attrName>
                                        </p:attrNameLst>
                                      </p:cBhvr>
                                      <p:rCtr x="4861" y="0"/>
                                    </p:animMotion>
                                  </p:childTnLst>
                                </p:cTn>
                              </p:par>
                              <p:par>
                                <p:cTn id="92" presetID="42" presetClass="path" presetSubtype="0" accel="50000" decel="50000" fill="hold" grpId="2" nodeType="withEffect">
                                  <p:stCondLst>
                                    <p:cond delay="0"/>
                                  </p:stCondLst>
                                  <p:childTnLst>
                                    <p:animMotion origin="layout" path="M 3.05556E-6 -4.44444E-6 L -0.55903 0.07153 " pathEditMode="relative" rAng="0" ptsTypes="AA">
                                      <p:cBhvr>
                                        <p:cTn id="93" dur="2000" fill="hold"/>
                                        <p:tgtEl>
                                          <p:spTgt spid="10"/>
                                        </p:tgtEl>
                                        <p:attrNameLst>
                                          <p:attrName>ppt_x</p:attrName>
                                          <p:attrName>ppt_y</p:attrName>
                                        </p:attrNameLst>
                                      </p:cBhvr>
                                      <p:rCtr x="-27951" y="3565"/>
                                    </p:animMotion>
                                  </p:childTnLst>
                                </p:cTn>
                              </p:par>
                              <p:par>
                                <p:cTn id="94" presetID="42" presetClass="path" presetSubtype="0" accel="50000" decel="50000" fill="hold" grpId="2" nodeType="withEffect">
                                  <p:stCondLst>
                                    <p:cond delay="0"/>
                                  </p:stCondLst>
                                  <p:childTnLst>
                                    <p:animMotion origin="layout" path="M 3.61111E-6 -7.40741E-7 L 0.34184 -0.00023 " pathEditMode="relative" rAng="0" ptsTypes="AA">
                                      <p:cBhvr>
                                        <p:cTn id="95" dur="2000" fill="hold"/>
                                        <p:tgtEl>
                                          <p:spTgt spid="11"/>
                                        </p:tgtEl>
                                        <p:attrNameLst>
                                          <p:attrName>ppt_x</p:attrName>
                                          <p:attrName>ppt_y</p:attrName>
                                        </p:attrNameLst>
                                      </p:cBhvr>
                                      <p:rCtr x="17083" y="-23"/>
                                    </p:animMotion>
                                  </p:childTnLst>
                                </p:cTn>
                              </p:par>
                              <p:par>
                                <p:cTn id="96" presetID="42" presetClass="path" presetSubtype="0" accel="50000" decel="50000" fill="hold" grpId="2" nodeType="withEffect">
                                  <p:stCondLst>
                                    <p:cond delay="0"/>
                                  </p:stCondLst>
                                  <p:childTnLst>
                                    <p:animMotion origin="layout" path="M -1.66667E-6 -7.40741E-7 L -0.32778 0.0706 " pathEditMode="relative" rAng="0" ptsTypes="AA">
                                      <p:cBhvr>
                                        <p:cTn id="97" dur="2000" fill="hold"/>
                                        <p:tgtEl>
                                          <p:spTgt spid="12"/>
                                        </p:tgtEl>
                                        <p:attrNameLst>
                                          <p:attrName>ppt_x</p:attrName>
                                          <p:attrName>ppt_y</p:attrName>
                                        </p:attrNameLst>
                                      </p:cBhvr>
                                      <p:rCtr x="-16389" y="3519"/>
                                    </p:animMotion>
                                  </p:childTnLst>
                                </p:cTn>
                              </p:par>
                              <p:par>
                                <p:cTn id="98" presetID="42" presetClass="path" presetSubtype="0" accel="50000" decel="50000" fill="hold" grpId="2" nodeType="withEffect">
                                  <p:stCondLst>
                                    <p:cond delay="0"/>
                                  </p:stCondLst>
                                  <p:childTnLst>
                                    <p:animMotion origin="layout" path="M -3.88889E-6 4.44444E-6 L 0.56459 0.00023 " pathEditMode="relative" rAng="0" ptsTypes="AA">
                                      <p:cBhvr>
                                        <p:cTn id="99" dur="2000" fill="hold"/>
                                        <p:tgtEl>
                                          <p:spTgt spid="13"/>
                                        </p:tgtEl>
                                        <p:attrNameLst>
                                          <p:attrName>ppt_x</p:attrName>
                                          <p:attrName>ppt_y</p:attrName>
                                        </p:attrNameLst>
                                      </p:cBhvr>
                                      <p:rCtr x="28229" y="0"/>
                                    </p:animMotion>
                                  </p:childTnLst>
                                </p:cTn>
                              </p:par>
                              <p:par>
                                <p:cTn id="100" presetID="42" presetClass="path" presetSubtype="0" accel="50000" decel="50000" fill="hold" grpId="2" nodeType="withEffect">
                                  <p:stCondLst>
                                    <p:cond delay="0"/>
                                  </p:stCondLst>
                                  <p:childTnLst>
                                    <p:animMotion origin="layout" path="M 3.88889E-6 -2.59259E-6 L -0.23039 0.07153 " pathEditMode="relative" rAng="0" ptsTypes="AA">
                                      <p:cBhvr>
                                        <p:cTn id="101" dur="2000" fill="hold"/>
                                        <p:tgtEl>
                                          <p:spTgt spid="14"/>
                                        </p:tgtEl>
                                        <p:attrNameLst>
                                          <p:attrName>ppt_x</p:attrName>
                                          <p:attrName>ppt_y</p:attrName>
                                        </p:attrNameLst>
                                      </p:cBhvr>
                                      <p:rCtr x="-11528" y="3565"/>
                                    </p:animMotion>
                                  </p:childTnLst>
                                </p:cTn>
                              </p:par>
                              <p:par>
                                <p:cTn id="102" presetID="42" presetClass="path" presetSubtype="0" accel="50000" decel="50000" fill="hold" grpId="2" nodeType="withEffect">
                                  <p:stCondLst>
                                    <p:cond delay="0"/>
                                  </p:stCondLst>
                                  <p:childTnLst>
                                    <p:animMotion origin="layout" path="M -1.94444E-6 1.11111E-6 L 0.66545 0.00023 " pathEditMode="relative" rAng="0" ptsTypes="AA">
                                      <p:cBhvr>
                                        <p:cTn id="103" dur="2000" fill="hold"/>
                                        <p:tgtEl>
                                          <p:spTgt spid="15"/>
                                        </p:tgtEl>
                                        <p:attrNameLst>
                                          <p:attrName>ppt_x</p:attrName>
                                          <p:attrName>ppt_y</p:attrName>
                                        </p:attrNameLst>
                                      </p:cBhvr>
                                      <p:rCtr x="33264" y="0"/>
                                    </p:animMotion>
                                  </p:childTnLst>
                                </p:cTn>
                              </p:par>
                              <p:par>
                                <p:cTn id="104" presetID="42" presetClass="path" presetSubtype="0" accel="50000" decel="50000" fill="hold" grpId="2" nodeType="withEffect">
                                  <p:stCondLst>
                                    <p:cond delay="0"/>
                                  </p:stCondLst>
                                  <p:childTnLst>
                                    <p:animMotion origin="layout" path="M -3.88889E-6 -3.7037E-7 L -0.18003 0.0713 " pathEditMode="relative" rAng="0" ptsTypes="AA">
                                      <p:cBhvr>
                                        <p:cTn id="105" dur="2000" fill="hold"/>
                                        <p:tgtEl>
                                          <p:spTgt spid="16"/>
                                        </p:tgtEl>
                                        <p:attrNameLst>
                                          <p:attrName>ppt_x</p:attrName>
                                          <p:attrName>ppt_y</p:attrName>
                                        </p:attrNameLst>
                                      </p:cBhvr>
                                      <p:rCtr x="-9010" y="3565"/>
                                    </p:animMotion>
                                  </p:childTnLst>
                                </p:cTn>
                              </p:par>
                              <p:par>
                                <p:cTn id="106" presetID="42" presetClass="path" presetSubtype="0" accel="50000" decel="50000" fill="hold" grpId="2" nodeType="withEffect">
                                  <p:stCondLst>
                                    <p:cond delay="0"/>
                                  </p:stCondLst>
                                  <p:childTnLst>
                                    <p:animMotion origin="layout" path="M 3.05556E-6 4.81481E-6 L 0.71076 0.00023 " pathEditMode="relative" rAng="0" ptsTypes="AA">
                                      <p:cBhvr>
                                        <p:cTn id="107" dur="2000" fill="hold"/>
                                        <p:tgtEl>
                                          <p:spTgt spid="17"/>
                                        </p:tgtEl>
                                        <p:attrNameLst>
                                          <p:attrName>ppt_x</p:attrName>
                                          <p:attrName>ppt_y</p:attrName>
                                        </p:attrNameLst>
                                      </p:cBhvr>
                                      <p:rCtr x="35538" y="0"/>
                                    </p:animMotion>
                                  </p:childTnLst>
                                </p:cTn>
                              </p:par>
                              <p:par>
                                <p:cTn id="108" presetID="42" presetClass="path" presetSubtype="0" accel="50000" decel="50000" fill="hold" grpId="2" nodeType="withEffect">
                                  <p:stCondLst>
                                    <p:cond delay="0"/>
                                  </p:stCondLst>
                                  <p:childTnLst>
                                    <p:animMotion origin="layout" path="M 5.55556E-7 4.81481E-6 L -0.17969 0.1162 " pathEditMode="relative" rAng="0" ptsTypes="AA">
                                      <p:cBhvr>
                                        <p:cTn id="109" dur="2000" fill="hold"/>
                                        <p:tgtEl>
                                          <p:spTgt spid="18"/>
                                        </p:tgtEl>
                                        <p:attrNameLst>
                                          <p:attrName>ppt_x</p:attrName>
                                          <p:attrName>ppt_y</p:attrName>
                                        </p:attrNameLst>
                                      </p:cBhvr>
                                      <p:rCtr x="-8993" y="5810"/>
                                    </p:animMotion>
                                  </p:childTnLst>
                                </p:cTn>
                              </p:par>
                              <p:par>
                                <p:cTn id="110" presetID="42" presetClass="path" presetSubtype="0" accel="50000" decel="50000" fill="hold" grpId="2" nodeType="withEffect">
                                  <p:stCondLst>
                                    <p:cond delay="0"/>
                                  </p:stCondLst>
                                  <p:childTnLst>
                                    <p:animMotion origin="layout" path="M 0 4.81481E-6 L -0.32205 0.11574 " pathEditMode="relative" rAng="0" ptsTypes="AA">
                                      <p:cBhvr>
                                        <p:cTn id="111" dur="2000" fill="hold"/>
                                        <p:tgtEl>
                                          <p:spTgt spid="19"/>
                                        </p:tgtEl>
                                        <p:attrNameLst>
                                          <p:attrName>ppt_x</p:attrName>
                                          <p:attrName>ppt_y</p:attrName>
                                        </p:attrNameLst>
                                      </p:cBhvr>
                                      <p:rCtr x="-16111" y="5787"/>
                                    </p:animMotion>
                                  </p:childTnLst>
                                </p:cTn>
                              </p:par>
                              <p:par>
                                <p:cTn id="112" presetID="42" presetClass="path" presetSubtype="0" accel="50000" decel="50000" fill="hold" grpId="2" nodeType="withEffect">
                                  <p:stCondLst>
                                    <p:cond delay="0"/>
                                  </p:stCondLst>
                                  <p:childTnLst>
                                    <p:animMotion origin="layout" path="M 3.88889E-6 -1.48148E-6 L 0.57691 0.04445 " pathEditMode="relative" rAng="0" ptsTypes="AA">
                                      <p:cBhvr>
                                        <p:cTn id="113" dur="2000" fill="hold"/>
                                        <p:tgtEl>
                                          <p:spTgt spid="20"/>
                                        </p:tgtEl>
                                        <p:attrNameLst>
                                          <p:attrName>ppt_x</p:attrName>
                                          <p:attrName>ppt_y</p:attrName>
                                        </p:attrNameLst>
                                      </p:cBhvr>
                                      <p:rCtr x="28837" y="2222"/>
                                    </p:animMotion>
                                  </p:childTnLst>
                                </p:cTn>
                              </p:par>
                              <p:par>
                                <p:cTn id="114" presetID="42" presetClass="path" presetSubtype="0" accel="50000" decel="50000" fill="hold" grpId="2" nodeType="withEffect">
                                  <p:stCondLst>
                                    <p:cond delay="0"/>
                                  </p:stCondLst>
                                  <p:childTnLst>
                                    <p:animMotion origin="layout" path="M 3.33333E-6 3.7037E-7 L -0.004 0.01829 " pathEditMode="relative" rAng="0" ptsTypes="AA">
                                      <p:cBhvr>
                                        <p:cTn id="115" dur="2000" fill="hold"/>
                                        <p:tgtEl>
                                          <p:spTgt spid="21"/>
                                        </p:tgtEl>
                                        <p:attrNameLst>
                                          <p:attrName>ppt_x</p:attrName>
                                          <p:attrName>ppt_y</p:attrName>
                                        </p:attrNameLst>
                                      </p:cBhvr>
                                      <p:rCtr x="-208" y="903"/>
                                    </p:animMotion>
                                  </p:childTnLst>
                                </p:cTn>
                              </p:par>
                              <p:par>
                                <p:cTn id="116" presetID="42" presetClass="path" presetSubtype="0" accel="50000" decel="50000" fill="hold" grpId="2" nodeType="withEffect">
                                  <p:stCondLst>
                                    <p:cond delay="0"/>
                                  </p:stCondLst>
                                  <p:childTnLst>
                                    <p:animMotion origin="layout" path="M 3.33333E-6 4.07407E-6 L 0.07691 0.01782 " pathEditMode="relative" rAng="0" ptsTypes="AA">
                                      <p:cBhvr>
                                        <p:cTn id="117" dur="2000" fill="hold"/>
                                        <p:tgtEl>
                                          <p:spTgt spid="23"/>
                                        </p:tgtEl>
                                        <p:attrNameLst>
                                          <p:attrName>ppt_x</p:attrName>
                                          <p:attrName>ppt_y</p:attrName>
                                        </p:attrNameLst>
                                      </p:cBhvr>
                                      <p:rCtr x="3837" y="880"/>
                                    </p:animMotion>
                                  </p:childTnLst>
                                </p:cTn>
                              </p:par>
                              <p:par>
                                <p:cTn id="118" presetID="42" presetClass="path" presetSubtype="0" accel="50000" decel="50000" fill="hold" grpId="2" nodeType="withEffect">
                                  <p:stCondLst>
                                    <p:cond delay="0"/>
                                  </p:stCondLst>
                                  <p:childTnLst>
                                    <p:animMotion origin="layout" path="M 4.16667E-6 -4.44444E-6 L -0.63612 0.08936 " pathEditMode="relative" rAng="0" ptsTypes="AA">
                                      <p:cBhvr>
                                        <p:cTn id="119" dur="2000" fill="hold"/>
                                        <p:tgtEl>
                                          <p:spTgt spid="24"/>
                                        </p:tgtEl>
                                        <p:attrNameLst>
                                          <p:attrName>ppt_x</p:attrName>
                                          <p:attrName>ppt_y</p:attrName>
                                        </p:attrNameLst>
                                      </p:cBhvr>
                                      <p:rCtr x="-31806" y="4468"/>
                                    </p:animMotion>
                                  </p:childTnLst>
                                </p:cTn>
                              </p:par>
                              <p:par>
                                <p:cTn id="120" presetID="42" presetClass="path" presetSubtype="0" accel="50000" decel="50000" fill="hold" grpId="2" nodeType="withEffect">
                                  <p:stCondLst>
                                    <p:cond delay="0"/>
                                  </p:stCondLst>
                                  <p:childTnLst>
                                    <p:animMotion origin="layout" path="M 3.33333E-6 -7.40741E-7 L 0.24149 0.01806 " pathEditMode="relative" rAng="0" ptsTypes="AA">
                                      <p:cBhvr>
                                        <p:cTn id="121" dur="2000" fill="hold"/>
                                        <p:tgtEl>
                                          <p:spTgt spid="25"/>
                                        </p:tgtEl>
                                        <p:attrNameLst>
                                          <p:attrName>ppt_x</p:attrName>
                                          <p:attrName>ppt_y</p:attrName>
                                        </p:attrNameLst>
                                      </p:cBhvr>
                                      <p:rCtr x="12066" y="903"/>
                                    </p:animMotion>
                                  </p:childTnLst>
                                </p:cTn>
                              </p:par>
                              <p:par>
                                <p:cTn id="122" presetID="10" presetClass="exit" presetSubtype="0" fill="hold" grpId="2" nodeType="withEffect">
                                  <p:stCondLst>
                                    <p:cond delay="0"/>
                                  </p:stCondLst>
                                  <p:childTnLst>
                                    <p:animEffect transition="out" filter="fade">
                                      <p:cBhvr>
                                        <p:cTn id="123" dur="1250"/>
                                        <p:tgtEl>
                                          <p:spTgt spid="4"/>
                                        </p:tgtEl>
                                      </p:cBhvr>
                                    </p:animEffect>
                                    <p:set>
                                      <p:cBhvr>
                                        <p:cTn id="124" dur="1" fill="hold">
                                          <p:stCondLst>
                                            <p:cond delay="1249"/>
                                          </p:stCondLst>
                                        </p:cTn>
                                        <p:tgtEl>
                                          <p:spTgt spid="4"/>
                                        </p:tgtEl>
                                        <p:attrNameLst>
                                          <p:attrName>style.visibility</p:attrName>
                                        </p:attrNameLst>
                                      </p:cBhvr>
                                      <p:to>
                                        <p:strVal val="hidden"/>
                                      </p:to>
                                    </p:set>
                                  </p:childTnLst>
                                </p:cTn>
                              </p:par>
                              <p:par>
                                <p:cTn id="125" presetID="10" presetClass="exit" presetSubtype="0" fill="hold" grpId="2" nodeType="withEffect">
                                  <p:stCondLst>
                                    <p:cond delay="0"/>
                                  </p:stCondLst>
                                  <p:childTnLst>
                                    <p:animEffect transition="out" filter="fade">
                                      <p:cBhvr>
                                        <p:cTn id="126" dur="500"/>
                                        <p:tgtEl>
                                          <p:spTgt spid="31"/>
                                        </p:tgtEl>
                                      </p:cBhvr>
                                    </p:animEffect>
                                    <p:set>
                                      <p:cBhvr>
                                        <p:cTn id="127" dur="1" fill="hold">
                                          <p:stCondLst>
                                            <p:cond delay="499"/>
                                          </p:stCondLst>
                                        </p:cTn>
                                        <p:tgtEl>
                                          <p:spTgt spid="31"/>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34"/>
                                        </p:tgtEl>
                                      </p:cBhvr>
                                    </p:animEffect>
                                    <p:set>
                                      <p:cBhvr>
                                        <p:cTn id="130" dur="1" fill="hold">
                                          <p:stCondLst>
                                            <p:cond delay="499"/>
                                          </p:stCondLst>
                                        </p:cTn>
                                        <p:tgtEl>
                                          <p:spTgt spid="34"/>
                                        </p:tgtEl>
                                        <p:attrNameLst>
                                          <p:attrName>style.visibility</p:attrName>
                                        </p:attrNameLst>
                                      </p:cBhvr>
                                      <p:to>
                                        <p:strVal val="hidden"/>
                                      </p:to>
                                    </p:set>
                                  </p:childTnLst>
                                </p:cTn>
                              </p:par>
                              <p:par>
                                <p:cTn id="131" presetID="10" presetClass="exit" presetSubtype="0" fill="hold" grpId="2" nodeType="withEffect">
                                  <p:stCondLst>
                                    <p:cond delay="0"/>
                                  </p:stCondLst>
                                  <p:childTnLst>
                                    <p:animEffect transition="out" filter="fade">
                                      <p:cBhvr>
                                        <p:cTn id="132" dur="500"/>
                                        <p:tgtEl>
                                          <p:spTgt spid="32"/>
                                        </p:tgtEl>
                                      </p:cBhvr>
                                    </p:animEffect>
                                    <p:set>
                                      <p:cBhvr>
                                        <p:cTn id="133" dur="1" fill="hold">
                                          <p:stCondLst>
                                            <p:cond delay="499"/>
                                          </p:stCondLst>
                                        </p:cTn>
                                        <p:tgtEl>
                                          <p:spTgt spid="32"/>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33"/>
                                        </p:tgtEl>
                                      </p:cBhvr>
                                    </p:animEffect>
                                    <p:set>
                                      <p:cBhvr>
                                        <p:cTn id="136" dur="1" fill="hold">
                                          <p:stCondLst>
                                            <p:cond delay="499"/>
                                          </p:stCondLst>
                                        </p:cTn>
                                        <p:tgtEl>
                                          <p:spTgt spid="33"/>
                                        </p:tgtEl>
                                        <p:attrNameLst>
                                          <p:attrName>style.visibility</p:attrName>
                                        </p:attrNameLst>
                                      </p:cBhvr>
                                      <p:to>
                                        <p:strVal val="hidden"/>
                                      </p:to>
                                    </p:set>
                                  </p:childTnLst>
                                </p:cTn>
                              </p:par>
                              <p:par>
                                <p:cTn id="137" presetID="55" presetClass="exit" presetSubtype="0" fill="hold" grpId="1" nodeType="withEffect">
                                  <p:stCondLst>
                                    <p:cond delay="0"/>
                                  </p:stCondLst>
                                  <p:childTnLst>
                                    <p:anim calcmode="lin" valueType="num">
                                      <p:cBhvr>
                                        <p:cTn id="138" dur="1000"/>
                                        <p:tgtEl>
                                          <p:spTgt spid="36"/>
                                        </p:tgtEl>
                                        <p:attrNameLst>
                                          <p:attrName>ppt_w</p:attrName>
                                        </p:attrNameLst>
                                      </p:cBhvr>
                                      <p:tavLst>
                                        <p:tav tm="0">
                                          <p:val>
                                            <p:strVal val="ppt_w"/>
                                          </p:val>
                                        </p:tav>
                                        <p:tav tm="100000">
                                          <p:val>
                                            <p:strVal val="ppt_w*0.70"/>
                                          </p:val>
                                        </p:tav>
                                      </p:tavLst>
                                    </p:anim>
                                    <p:anim calcmode="lin" valueType="num">
                                      <p:cBhvr>
                                        <p:cTn id="139" dur="1000"/>
                                        <p:tgtEl>
                                          <p:spTgt spid="36"/>
                                        </p:tgtEl>
                                        <p:attrNameLst>
                                          <p:attrName>ppt_h</p:attrName>
                                        </p:attrNameLst>
                                      </p:cBhvr>
                                      <p:tavLst>
                                        <p:tav tm="0">
                                          <p:val>
                                            <p:strVal val="ppt_h"/>
                                          </p:val>
                                        </p:tav>
                                        <p:tav tm="100000">
                                          <p:val>
                                            <p:strVal val="ppt_h"/>
                                          </p:val>
                                        </p:tav>
                                      </p:tavLst>
                                    </p:anim>
                                    <p:animEffect transition="out" filter="fade">
                                      <p:cBhvr>
                                        <p:cTn id="140" dur="1000"/>
                                        <p:tgtEl>
                                          <p:spTgt spid="36"/>
                                        </p:tgtEl>
                                      </p:cBhvr>
                                    </p:animEffect>
                                    <p:set>
                                      <p:cBhvr>
                                        <p:cTn id="141" dur="1" fill="hold">
                                          <p:stCondLst>
                                            <p:cond delay="999"/>
                                          </p:stCondLst>
                                        </p:cTn>
                                        <p:tgtEl>
                                          <p:spTgt spid="36"/>
                                        </p:tgtEl>
                                        <p:attrNameLst>
                                          <p:attrName>style.visibility</p:attrName>
                                        </p:attrNameLst>
                                      </p:cBhvr>
                                      <p:to>
                                        <p:strVal val="hidden"/>
                                      </p:to>
                                    </p:set>
                                  </p:childTnLst>
                                </p:cTn>
                              </p:par>
                              <p:par>
                                <p:cTn id="142" presetID="55" presetClass="exit" presetSubtype="0" fill="hold" grpId="1" nodeType="withEffect">
                                  <p:stCondLst>
                                    <p:cond delay="0"/>
                                  </p:stCondLst>
                                  <p:childTnLst>
                                    <p:anim calcmode="lin" valueType="num">
                                      <p:cBhvr>
                                        <p:cTn id="143" dur="1000"/>
                                        <p:tgtEl>
                                          <p:spTgt spid="37"/>
                                        </p:tgtEl>
                                        <p:attrNameLst>
                                          <p:attrName>ppt_w</p:attrName>
                                        </p:attrNameLst>
                                      </p:cBhvr>
                                      <p:tavLst>
                                        <p:tav tm="0">
                                          <p:val>
                                            <p:strVal val="ppt_w"/>
                                          </p:val>
                                        </p:tav>
                                        <p:tav tm="100000">
                                          <p:val>
                                            <p:strVal val="ppt_w*0.70"/>
                                          </p:val>
                                        </p:tav>
                                      </p:tavLst>
                                    </p:anim>
                                    <p:anim calcmode="lin" valueType="num">
                                      <p:cBhvr>
                                        <p:cTn id="144" dur="1000"/>
                                        <p:tgtEl>
                                          <p:spTgt spid="37"/>
                                        </p:tgtEl>
                                        <p:attrNameLst>
                                          <p:attrName>ppt_h</p:attrName>
                                        </p:attrNameLst>
                                      </p:cBhvr>
                                      <p:tavLst>
                                        <p:tav tm="0">
                                          <p:val>
                                            <p:strVal val="ppt_h"/>
                                          </p:val>
                                        </p:tav>
                                        <p:tav tm="100000">
                                          <p:val>
                                            <p:strVal val="ppt_h"/>
                                          </p:val>
                                        </p:tav>
                                      </p:tavLst>
                                    </p:anim>
                                    <p:animEffect transition="out" filter="fade">
                                      <p:cBhvr>
                                        <p:cTn id="145" dur="1000"/>
                                        <p:tgtEl>
                                          <p:spTgt spid="37"/>
                                        </p:tgtEl>
                                      </p:cBhvr>
                                    </p:animEffect>
                                    <p:set>
                                      <p:cBhvr>
                                        <p:cTn id="146" dur="1" fill="hold">
                                          <p:stCondLst>
                                            <p:cond delay="999"/>
                                          </p:stCondLst>
                                        </p:cTn>
                                        <p:tgtEl>
                                          <p:spTgt spid="37"/>
                                        </p:tgtEl>
                                        <p:attrNameLst>
                                          <p:attrName>style.visibility</p:attrName>
                                        </p:attrNameLst>
                                      </p:cBhvr>
                                      <p:to>
                                        <p:strVal val="hidden"/>
                                      </p:to>
                                    </p:set>
                                  </p:childTnLst>
                                </p:cTn>
                              </p:par>
                            </p:childTnLst>
                          </p:cTn>
                        </p:par>
                        <p:par>
                          <p:cTn id="147" fill="hold">
                            <p:stCondLst>
                              <p:cond delay="2000"/>
                            </p:stCondLst>
                            <p:childTnLst>
                              <p:par>
                                <p:cTn id="148" presetID="10" presetClass="entr" presetSubtype="0" fill="hold" grpId="0" nodeType="afterEffect">
                                  <p:stCondLst>
                                    <p:cond delay="0"/>
                                  </p:stCondLst>
                                  <p:childTnLst>
                                    <p:set>
                                      <p:cBhvr>
                                        <p:cTn id="149" dur="1" fill="hold">
                                          <p:stCondLst>
                                            <p:cond delay="0"/>
                                          </p:stCondLst>
                                        </p:cTn>
                                        <p:tgtEl>
                                          <p:spTgt spid="26"/>
                                        </p:tgtEl>
                                        <p:attrNameLst>
                                          <p:attrName>style.visibility</p:attrName>
                                        </p:attrNameLst>
                                      </p:cBhvr>
                                      <p:to>
                                        <p:strVal val="visible"/>
                                      </p:to>
                                    </p:set>
                                    <p:animEffect transition="in" filter="fade">
                                      <p:cBhvr>
                                        <p:cTn id="150" dur="250"/>
                                        <p:tgtEl>
                                          <p:spTgt spid="26"/>
                                        </p:tgtEl>
                                      </p:cBhvr>
                                    </p:animEffect>
                                  </p:childTnLst>
                                </p:cTn>
                              </p:par>
                              <p:par>
                                <p:cTn id="151" presetID="10" presetClass="exit" presetSubtype="0" fill="hold" grpId="1" nodeType="withEffect">
                                  <p:stCondLst>
                                    <p:cond delay="0"/>
                                  </p:stCondLst>
                                  <p:childTnLst>
                                    <p:animEffect transition="out" filter="fade">
                                      <p:cBhvr>
                                        <p:cTn id="152" dur="500"/>
                                        <p:tgtEl>
                                          <p:spTgt spid="9"/>
                                        </p:tgtEl>
                                      </p:cBhvr>
                                    </p:animEffect>
                                    <p:set>
                                      <p:cBhvr>
                                        <p:cTn id="153" dur="1" fill="hold">
                                          <p:stCondLst>
                                            <p:cond delay="499"/>
                                          </p:stCondLst>
                                        </p:cTn>
                                        <p:tgtEl>
                                          <p:spTgt spid="9"/>
                                        </p:tgtEl>
                                        <p:attrNameLst>
                                          <p:attrName>style.visibility</p:attrName>
                                        </p:attrNameLst>
                                      </p:cBhvr>
                                      <p:to>
                                        <p:strVal val="hidden"/>
                                      </p:to>
                                    </p:set>
                                  </p:childTnLst>
                                </p:cTn>
                              </p:par>
                              <p:par>
                                <p:cTn id="154" presetID="10" presetClass="exit" presetSubtype="0" fill="hold" grpId="1" nodeType="withEffect">
                                  <p:stCondLst>
                                    <p:cond delay="0"/>
                                  </p:stCondLst>
                                  <p:childTnLst>
                                    <p:animEffect transition="out" filter="fade">
                                      <p:cBhvr>
                                        <p:cTn id="155" dur="500"/>
                                        <p:tgtEl>
                                          <p:spTgt spid="10"/>
                                        </p:tgtEl>
                                      </p:cBhvr>
                                    </p:animEffect>
                                    <p:set>
                                      <p:cBhvr>
                                        <p:cTn id="156" dur="1" fill="hold">
                                          <p:stCondLst>
                                            <p:cond delay="499"/>
                                          </p:stCondLst>
                                        </p:cTn>
                                        <p:tgtEl>
                                          <p:spTgt spid="10"/>
                                        </p:tgtEl>
                                        <p:attrNameLst>
                                          <p:attrName>style.visibility</p:attrName>
                                        </p:attrNameLst>
                                      </p:cBhvr>
                                      <p:to>
                                        <p:strVal val="hidden"/>
                                      </p:to>
                                    </p:set>
                                  </p:childTnLst>
                                </p:cTn>
                              </p:par>
                              <p:par>
                                <p:cTn id="157" presetID="10" presetClass="exit" presetSubtype="0" fill="hold" grpId="1" nodeType="withEffect">
                                  <p:stCondLst>
                                    <p:cond delay="0"/>
                                  </p:stCondLst>
                                  <p:childTnLst>
                                    <p:animEffect transition="out" filter="fade">
                                      <p:cBhvr>
                                        <p:cTn id="158" dur="500"/>
                                        <p:tgtEl>
                                          <p:spTgt spid="11"/>
                                        </p:tgtEl>
                                      </p:cBhvr>
                                    </p:animEffect>
                                    <p:set>
                                      <p:cBhvr>
                                        <p:cTn id="159" dur="1" fill="hold">
                                          <p:stCondLst>
                                            <p:cond delay="499"/>
                                          </p:stCondLst>
                                        </p:cTn>
                                        <p:tgtEl>
                                          <p:spTgt spid="11"/>
                                        </p:tgtEl>
                                        <p:attrNameLst>
                                          <p:attrName>style.visibility</p:attrName>
                                        </p:attrNameLst>
                                      </p:cBhvr>
                                      <p:to>
                                        <p:strVal val="hidden"/>
                                      </p:to>
                                    </p:set>
                                  </p:childTnLst>
                                </p:cTn>
                              </p:par>
                              <p:par>
                                <p:cTn id="160" presetID="10" presetClass="exit" presetSubtype="0" fill="hold" grpId="1" nodeType="withEffect">
                                  <p:stCondLst>
                                    <p:cond delay="0"/>
                                  </p:stCondLst>
                                  <p:childTnLst>
                                    <p:animEffect transition="out" filter="fade">
                                      <p:cBhvr>
                                        <p:cTn id="161" dur="500"/>
                                        <p:tgtEl>
                                          <p:spTgt spid="12"/>
                                        </p:tgtEl>
                                      </p:cBhvr>
                                    </p:animEffect>
                                    <p:set>
                                      <p:cBhvr>
                                        <p:cTn id="162" dur="1" fill="hold">
                                          <p:stCondLst>
                                            <p:cond delay="499"/>
                                          </p:stCondLst>
                                        </p:cTn>
                                        <p:tgtEl>
                                          <p:spTgt spid="12"/>
                                        </p:tgtEl>
                                        <p:attrNameLst>
                                          <p:attrName>style.visibility</p:attrName>
                                        </p:attrNameLst>
                                      </p:cBhvr>
                                      <p:to>
                                        <p:strVal val="hidden"/>
                                      </p:to>
                                    </p:set>
                                  </p:childTnLst>
                                </p:cTn>
                              </p:par>
                              <p:par>
                                <p:cTn id="163" presetID="10" presetClass="exit" presetSubtype="0" fill="hold" grpId="1" nodeType="withEffect">
                                  <p:stCondLst>
                                    <p:cond delay="0"/>
                                  </p:stCondLst>
                                  <p:childTnLst>
                                    <p:animEffect transition="out" filter="fade">
                                      <p:cBhvr>
                                        <p:cTn id="164" dur="500"/>
                                        <p:tgtEl>
                                          <p:spTgt spid="13"/>
                                        </p:tgtEl>
                                      </p:cBhvr>
                                    </p:animEffect>
                                    <p:set>
                                      <p:cBhvr>
                                        <p:cTn id="165" dur="1" fill="hold">
                                          <p:stCondLst>
                                            <p:cond delay="499"/>
                                          </p:stCondLst>
                                        </p:cTn>
                                        <p:tgtEl>
                                          <p:spTgt spid="13"/>
                                        </p:tgtEl>
                                        <p:attrNameLst>
                                          <p:attrName>style.visibility</p:attrName>
                                        </p:attrNameLst>
                                      </p:cBhvr>
                                      <p:to>
                                        <p:strVal val="hidden"/>
                                      </p:to>
                                    </p:set>
                                  </p:childTnLst>
                                </p:cTn>
                              </p:par>
                              <p:par>
                                <p:cTn id="166" presetID="10" presetClass="exit" presetSubtype="0" fill="hold" grpId="1" nodeType="withEffect">
                                  <p:stCondLst>
                                    <p:cond delay="0"/>
                                  </p:stCondLst>
                                  <p:childTnLst>
                                    <p:animEffect transition="out" filter="fade">
                                      <p:cBhvr>
                                        <p:cTn id="167" dur="500"/>
                                        <p:tgtEl>
                                          <p:spTgt spid="14"/>
                                        </p:tgtEl>
                                      </p:cBhvr>
                                    </p:animEffect>
                                    <p:set>
                                      <p:cBhvr>
                                        <p:cTn id="168" dur="1" fill="hold">
                                          <p:stCondLst>
                                            <p:cond delay="499"/>
                                          </p:stCondLst>
                                        </p:cTn>
                                        <p:tgtEl>
                                          <p:spTgt spid="14"/>
                                        </p:tgtEl>
                                        <p:attrNameLst>
                                          <p:attrName>style.visibility</p:attrName>
                                        </p:attrNameLst>
                                      </p:cBhvr>
                                      <p:to>
                                        <p:strVal val="hidden"/>
                                      </p:to>
                                    </p:set>
                                  </p:childTnLst>
                                </p:cTn>
                              </p:par>
                              <p:par>
                                <p:cTn id="169" presetID="10" presetClass="exit" presetSubtype="0" fill="hold" grpId="1" nodeType="withEffect">
                                  <p:stCondLst>
                                    <p:cond delay="0"/>
                                  </p:stCondLst>
                                  <p:childTnLst>
                                    <p:animEffect transition="out" filter="fade">
                                      <p:cBhvr>
                                        <p:cTn id="170" dur="500"/>
                                        <p:tgtEl>
                                          <p:spTgt spid="15"/>
                                        </p:tgtEl>
                                      </p:cBhvr>
                                    </p:animEffect>
                                    <p:set>
                                      <p:cBhvr>
                                        <p:cTn id="171" dur="1" fill="hold">
                                          <p:stCondLst>
                                            <p:cond delay="499"/>
                                          </p:stCondLst>
                                        </p:cTn>
                                        <p:tgtEl>
                                          <p:spTgt spid="15"/>
                                        </p:tgtEl>
                                        <p:attrNameLst>
                                          <p:attrName>style.visibility</p:attrName>
                                        </p:attrNameLst>
                                      </p:cBhvr>
                                      <p:to>
                                        <p:strVal val="hidden"/>
                                      </p:to>
                                    </p:set>
                                  </p:childTnLst>
                                </p:cTn>
                              </p:par>
                              <p:par>
                                <p:cTn id="172" presetID="10" presetClass="exit" presetSubtype="0" fill="hold" grpId="1" nodeType="withEffect">
                                  <p:stCondLst>
                                    <p:cond delay="0"/>
                                  </p:stCondLst>
                                  <p:childTnLst>
                                    <p:animEffect transition="out" filter="fade">
                                      <p:cBhvr>
                                        <p:cTn id="173" dur="500"/>
                                        <p:tgtEl>
                                          <p:spTgt spid="16"/>
                                        </p:tgtEl>
                                      </p:cBhvr>
                                    </p:animEffect>
                                    <p:set>
                                      <p:cBhvr>
                                        <p:cTn id="174" dur="1" fill="hold">
                                          <p:stCondLst>
                                            <p:cond delay="499"/>
                                          </p:stCondLst>
                                        </p:cTn>
                                        <p:tgtEl>
                                          <p:spTgt spid="16"/>
                                        </p:tgtEl>
                                        <p:attrNameLst>
                                          <p:attrName>style.visibility</p:attrName>
                                        </p:attrNameLst>
                                      </p:cBhvr>
                                      <p:to>
                                        <p:strVal val="hidden"/>
                                      </p:to>
                                    </p:set>
                                  </p:childTnLst>
                                </p:cTn>
                              </p:par>
                              <p:par>
                                <p:cTn id="175" presetID="10" presetClass="exit" presetSubtype="0" fill="hold" grpId="1" nodeType="withEffect">
                                  <p:stCondLst>
                                    <p:cond delay="0"/>
                                  </p:stCondLst>
                                  <p:childTnLst>
                                    <p:animEffect transition="out" filter="fade">
                                      <p:cBhvr>
                                        <p:cTn id="176" dur="500"/>
                                        <p:tgtEl>
                                          <p:spTgt spid="17"/>
                                        </p:tgtEl>
                                      </p:cBhvr>
                                    </p:animEffect>
                                    <p:set>
                                      <p:cBhvr>
                                        <p:cTn id="177" dur="1" fill="hold">
                                          <p:stCondLst>
                                            <p:cond delay="499"/>
                                          </p:stCondLst>
                                        </p:cTn>
                                        <p:tgtEl>
                                          <p:spTgt spid="17"/>
                                        </p:tgtEl>
                                        <p:attrNameLst>
                                          <p:attrName>style.visibility</p:attrName>
                                        </p:attrNameLst>
                                      </p:cBhvr>
                                      <p:to>
                                        <p:strVal val="hidden"/>
                                      </p:to>
                                    </p:set>
                                  </p:childTnLst>
                                </p:cTn>
                              </p:par>
                              <p:par>
                                <p:cTn id="178" presetID="10" presetClass="exit" presetSubtype="0" fill="hold" grpId="1" nodeType="withEffect">
                                  <p:stCondLst>
                                    <p:cond delay="0"/>
                                  </p:stCondLst>
                                  <p:childTnLst>
                                    <p:animEffect transition="out" filter="fade">
                                      <p:cBhvr>
                                        <p:cTn id="179" dur="500"/>
                                        <p:tgtEl>
                                          <p:spTgt spid="18"/>
                                        </p:tgtEl>
                                      </p:cBhvr>
                                    </p:animEffect>
                                    <p:set>
                                      <p:cBhvr>
                                        <p:cTn id="180" dur="1" fill="hold">
                                          <p:stCondLst>
                                            <p:cond delay="499"/>
                                          </p:stCondLst>
                                        </p:cTn>
                                        <p:tgtEl>
                                          <p:spTgt spid="18"/>
                                        </p:tgtEl>
                                        <p:attrNameLst>
                                          <p:attrName>style.visibility</p:attrName>
                                        </p:attrNameLst>
                                      </p:cBhvr>
                                      <p:to>
                                        <p:strVal val="hidden"/>
                                      </p:to>
                                    </p:set>
                                  </p:childTnLst>
                                </p:cTn>
                              </p:par>
                              <p:par>
                                <p:cTn id="181" presetID="10" presetClass="exit" presetSubtype="0" fill="hold" grpId="1" nodeType="withEffect">
                                  <p:stCondLst>
                                    <p:cond delay="0"/>
                                  </p:stCondLst>
                                  <p:childTnLst>
                                    <p:animEffect transition="out" filter="fade">
                                      <p:cBhvr>
                                        <p:cTn id="182" dur="500"/>
                                        <p:tgtEl>
                                          <p:spTgt spid="19"/>
                                        </p:tgtEl>
                                      </p:cBhvr>
                                    </p:animEffect>
                                    <p:set>
                                      <p:cBhvr>
                                        <p:cTn id="183" dur="1" fill="hold">
                                          <p:stCondLst>
                                            <p:cond delay="499"/>
                                          </p:stCondLst>
                                        </p:cTn>
                                        <p:tgtEl>
                                          <p:spTgt spid="19"/>
                                        </p:tgtEl>
                                        <p:attrNameLst>
                                          <p:attrName>style.visibility</p:attrName>
                                        </p:attrNameLst>
                                      </p:cBhvr>
                                      <p:to>
                                        <p:strVal val="hidden"/>
                                      </p:to>
                                    </p:set>
                                  </p:childTnLst>
                                </p:cTn>
                              </p:par>
                              <p:par>
                                <p:cTn id="184" presetID="10" presetClass="exit" presetSubtype="0" fill="hold" grpId="1" nodeType="withEffect">
                                  <p:stCondLst>
                                    <p:cond delay="0"/>
                                  </p:stCondLst>
                                  <p:childTnLst>
                                    <p:animEffect transition="out" filter="fade">
                                      <p:cBhvr>
                                        <p:cTn id="185" dur="500"/>
                                        <p:tgtEl>
                                          <p:spTgt spid="20"/>
                                        </p:tgtEl>
                                      </p:cBhvr>
                                    </p:animEffect>
                                    <p:set>
                                      <p:cBhvr>
                                        <p:cTn id="186" dur="1" fill="hold">
                                          <p:stCondLst>
                                            <p:cond delay="499"/>
                                          </p:stCondLst>
                                        </p:cTn>
                                        <p:tgtEl>
                                          <p:spTgt spid="20"/>
                                        </p:tgtEl>
                                        <p:attrNameLst>
                                          <p:attrName>style.visibility</p:attrName>
                                        </p:attrNameLst>
                                      </p:cBhvr>
                                      <p:to>
                                        <p:strVal val="hidden"/>
                                      </p:to>
                                    </p:set>
                                  </p:childTnLst>
                                </p:cTn>
                              </p:par>
                              <p:par>
                                <p:cTn id="187" presetID="10" presetClass="exit" presetSubtype="0" fill="hold" grpId="1" nodeType="withEffect">
                                  <p:stCondLst>
                                    <p:cond delay="0"/>
                                  </p:stCondLst>
                                  <p:childTnLst>
                                    <p:animEffect transition="out" filter="fade">
                                      <p:cBhvr>
                                        <p:cTn id="188" dur="500"/>
                                        <p:tgtEl>
                                          <p:spTgt spid="21"/>
                                        </p:tgtEl>
                                      </p:cBhvr>
                                    </p:animEffect>
                                    <p:set>
                                      <p:cBhvr>
                                        <p:cTn id="189" dur="1" fill="hold">
                                          <p:stCondLst>
                                            <p:cond delay="499"/>
                                          </p:stCondLst>
                                        </p:cTn>
                                        <p:tgtEl>
                                          <p:spTgt spid="21"/>
                                        </p:tgtEl>
                                        <p:attrNameLst>
                                          <p:attrName>style.visibility</p:attrName>
                                        </p:attrNameLst>
                                      </p:cBhvr>
                                      <p:to>
                                        <p:strVal val="hidden"/>
                                      </p:to>
                                    </p:set>
                                  </p:childTnLst>
                                </p:cTn>
                              </p:par>
                              <p:par>
                                <p:cTn id="190" presetID="10" presetClass="exit" presetSubtype="0" fill="hold" grpId="1" nodeType="withEffect">
                                  <p:stCondLst>
                                    <p:cond delay="0"/>
                                  </p:stCondLst>
                                  <p:childTnLst>
                                    <p:animEffect transition="out" filter="fade">
                                      <p:cBhvr>
                                        <p:cTn id="191" dur="500"/>
                                        <p:tgtEl>
                                          <p:spTgt spid="23"/>
                                        </p:tgtEl>
                                      </p:cBhvr>
                                    </p:animEffect>
                                    <p:set>
                                      <p:cBhvr>
                                        <p:cTn id="192" dur="1" fill="hold">
                                          <p:stCondLst>
                                            <p:cond delay="499"/>
                                          </p:stCondLst>
                                        </p:cTn>
                                        <p:tgtEl>
                                          <p:spTgt spid="23"/>
                                        </p:tgtEl>
                                        <p:attrNameLst>
                                          <p:attrName>style.visibility</p:attrName>
                                        </p:attrNameLst>
                                      </p:cBhvr>
                                      <p:to>
                                        <p:strVal val="hidden"/>
                                      </p:to>
                                    </p:set>
                                  </p:childTnLst>
                                </p:cTn>
                              </p:par>
                              <p:par>
                                <p:cTn id="193" presetID="10" presetClass="exit" presetSubtype="0" fill="hold" grpId="1" nodeType="withEffect">
                                  <p:stCondLst>
                                    <p:cond delay="0"/>
                                  </p:stCondLst>
                                  <p:childTnLst>
                                    <p:animEffect transition="out" filter="fade">
                                      <p:cBhvr>
                                        <p:cTn id="194" dur="500"/>
                                        <p:tgtEl>
                                          <p:spTgt spid="24"/>
                                        </p:tgtEl>
                                      </p:cBhvr>
                                    </p:animEffect>
                                    <p:set>
                                      <p:cBhvr>
                                        <p:cTn id="195" dur="1" fill="hold">
                                          <p:stCondLst>
                                            <p:cond delay="499"/>
                                          </p:stCondLst>
                                        </p:cTn>
                                        <p:tgtEl>
                                          <p:spTgt spid="24"/>
                                        </p:tgtEl>
                                        <p:attrNameLst>
                                          <p:attrName>style.visibility</p:attrName>
                                        </p:attrNameLst>
                                      </p:cBhvr>
                                      <p:to>
                                        <p:strVal val="hidden"/>
                                      </p:to>
                                    </p:set>
                                  </p:childTnLst>
                                </p:cTn>
                              </p:par>
                              <p:par>
                                <p:cTn id="196" presetID="10" presetClass="exit" presetSubtype="0" fill="hold" grpId="1" nodeType="withEffect">
                                  <p:stCondLst>
                                    <p:cond delay="0"/>
                                  </p:stCondLst>
                                  <p:childTnLst>
                                    <p:animEffect transition="out" filter="fade">
                                      <p:cBhvr>
                                        <p:cTn id="197" dur="500"/>
                                        <p:tgtEl>
                                          <p:spTgt spid="25"/>
                                        </p:tgtEl>
                                      </p:cBhvr>
                                    </p:animEffect>
                                    <p:set>
                                      <p:cBhvr>
                                        <p:cTn id="198" dur="1" fill="hold">
                                          <p:stCondLst>
                                            <p:cond delay="499"/>
                                          </p:stCondLst>
                                        </p:cTn>
                                        <p:tgtEl>
                                          <p:spTgt spid="25"/>
                                        </p:tgtEl>
                                        <p:attrNameLst>
                                          <p:attrName>style.visibility</p:attrName>
                                        </p:attrNameLst>
                                      </p:cBhvr>
                                      <p:to>
                                        <p:strVal val="hidden"/>
                                      </p:to>
                                    </p:set>
                                  </p:childTnLst>
                                </p:cTn>
                              </p:par>
                            </p:childTnLst>
                          </p:cTn>
                        </p:par>
                      </p:childTnLst>
                    </p:cTn>
                  </p:par>
                  <p:par>
                    <p:cTn id="199" fill="hold">
                      <p:stCondLst>
                        <p:cond delay="indefinite"/>
                      </p:stCondLst>
                      <p:childTnLst>
                        <p:par>
                          <p:cTn id="200" fill="hold">
                            <p:stCondLst>
                              <p:cond delay="0"/>
                            </p:stCondLst>
                            <p:childTnLst>
                              <p:par>
                                <p:cTn id="201" presetID="0" presetClass="entr" presetSubtype="0" fill="hold" grpId="0" nodeType="clickEffect">
                                  <p:stCondLst>
                                    <p:cond delay="0"/>
                                  </p:stCondLst>
                                  <p:iterate type="lt">
                                    <p:tmPct val="10000"/>
                                  </p:iterate>
                                  <p:childTnLst>
                                    <p:set>
                                      <p:cBhvr>
                                        <p:cTn id="202" dur="1" fill="hold">
                                          <p:stCondLst>
                                            <p:cond delay="0"/>
                                          </p:stCondLst>
                                        </p:cTn>
                                        <p:tgtEl>
                                          <p:spTgt spid="6"/>
                                        </p:tgtEl>
                                        <p:attrNameLst>
                                          <p:attrName>style.visibility</p:attrName>
                                        </p:attrNameLst>
                                      </p:cBhvr>
                                      <p:to>
                                        <p:strVal val="visible"/>
                                      </p:to>
                                    </p:set>
                                    <p:animEffect transition="in" filter="dissolve">
                                      <p:cBhvr>
                                        <p:cTn id="203" dur="500">
                                          <p:stCondLst>
                                            <p:cond delay="0"/>
                                          </p:stCondLst>
                                        </p:cTn>
                                        <p:tgtEl>
                                          <p:spTgt spid="6"/>
                                        </p:tgtEl>
                                      </p:cBhvr>
                                    </p:animEffect>
                                    <p:anim to="" calcmode="lin" valueType="num">
                                      <p:cBhvr>
                                        <p:cTn id="204" dur="500" fill="hold">
                                          <p:stCondLst>
                                            <p:cond delay="0"/>
                                          </p:stCondLst>
                                        </p:cTn>
                                        <p:tgtEl>
                                          <p:spTgt spid="6"/>
                                        </p:tgtEl>
                                        <p:attrNameLst>
                                          <p:attrName>ppt_w</p:attrName>
                                        </p:attrNameLst>
                                      </p:cBhvr>
                                      <p:tavLst>
                                        <p:tav tm="0">
                                          <p:val>
                                            <p:strVal val="#ppt_w*4"/>
                                          </p:val>
                                        </p:tav>
                                        <p:tav tm="100000">
                                          <p:val>
                                            <p:strVal val="#ppt_w"/>
                                          </p:val>
                                        </p:tav>
                                      </p:tavLst>
                                    </p:anim>
                                    <p:anim to="" calcmode="lin" valueType="num">
                                      <p:cBhvr>
                                        <p:cTn id="205" dur="500" fill="hold">
                                          <p:stCondLst>
                                            <p:cond delay="0"/>
                                          </p:stCondLst>
                                        </p:cTn>
                                        <p:tgtEl>
                                          <p:spTgt spid="6"/>
                                        </p:tgtEl>
                                        <p:attrNameLst>
                                          <p:attrName>ppt_h</p:attrName>
                                        </p:attrNameLst>
                                      </p:cBhvr>
                                      <p:tavLst>
                                        <p:tav tm="0">
                                          <p:val>
                                            <p:strVal val="#ppt_h*4"/>
                                          </p:val>
                                        </p:tav>
                                        <p:tav tm="100000">
                                          <p:val>
                                            <p:strVal val="#ppt_h"/>
                                          </p:val>
                                        </p:tav>
                                      </p:tavLst>
                                    </p:anim>
                                  </p:childTnLst>
                                </p:cTn>
                              </p:par>
                            </p:childTnLst>
                          </p:cTn>
                        </p:par>
                        <p:par>
                          <p:cTn id="206" fill="hold">
                            <p:stCondLst>
                              <p:cond delay="650"/>
                            </p:stCondLst>
                            <p:childTnLst>
                              <p:par>
                                <p:cTn id="207" presetID="26" presetClass="emph" presetSubtype="0" fill="hold" grpId="1" nodeType="afterEffect">
                                  <p:stCondLst>
                                    <p:cond delay="0"/>
                                  </p:stCondLst>
                                  <p:iterate type="lt">
                                    <p:tmPct val="0"/>
                                  </p:iterate>
                                  <p:childTnLst>
                                    <p:animEffect transition="out" filter="fade">
                                      <p:cBhvr>
                                        <p:cTn id="208" dur="500" tmFilter="0, 0; .2, .5; .8, .5; 1, 0"/>
                                        <p:tgtEl>
                                          <p:spTgt spid="6"/>
                                        </p:tgtEl>
                                      </p:cBhvr>
                                    </p:animEffect>
                                    <p:animScale>
                                      <p:cBhvr>
                                        <p:cTn id="209" dur="250" autoRev="1" fill="hold"/>
                                        <p:tgtEl>
                                          <p:spTgt spid="6"/>
                                        </p:tgtEl>
                                      </p:cBhvr>
                                      <p:by x="105000" y="105000"/>
                                    </p:animScale>
                                  </p:childTnLst>
                                </p:cTn>
                              </p:par>
                              <p:par>
                                <p:cTn id="210" presetID="22" presetClass="entr" presetSubtype="8" fill="hold" grpId="0" nodeType="withEffect">
                                  <p:stCondLst>
                                    <p:cond delay="0"/>
                                  </p:stCondLst>
                                  <p:childTnLst>
                                    <p:set>
                                      <p:cBhvr>
                                        <p:cTn id="211" dur="1" fill="hold">
                                          <p:stCondLst>
                                            <p:cond delay="0"/>
                                          </p:stCondLst>
                                        </p:cTn>
                                        <p:tgtEl>
                                          <p:spTgt spid="2"/>
                                        </p:tgtEl>
                                        <p:attrNameLst>
                                          <p:attrName>style.visibility</p:attrName>
                                        </p:attrNameLst>
                                      </p:cBhvr>
                                      <p:to>
                                        <p:strVal val="visible"/>
                                      </p:to>
                                    </p:set>
                                    <p:animEffect transition="in" filter="wipe(left)">
                                      <p:cBhvr>
                                        <p:cTn id="212" dur="500"/>
                                        <p:tgtEl>
                                          <p:spTgt spid="2"/>
                                        </p:tgtEl>
                                      </p:cBhvr>
                                    </p:animEffect>
                                  </p:childTnLst>
                                </p:cTn>
                              </p:par>
                              <p:par>
                                <p:cTn id="213" presetID="18" presetClass="emph" presetSubtype="0" fill="hold" grpId="1" nodeType="withEffect">
                                  <p:stCondLst>
                                    <p:cond delay="0"/>
                                  </p:stCondLst>
                                  <p:childTnLst>
                                    <p:set>
                                      <p:cBhvr override="childStyle">
                                        <p:cTn id="214" dur="500" fill="hold"/>
                                        <p:tgtEl>
                                          <p:spTgt spid="2"/>
                                        </p:tgtEl>
                                        <p:attrNameLst>
                                          <p:attrName>style.textDecorationUnderline</p:attrName>
                                        </p:attrNameLst>
                                      </p:cBhvr>
                                      <p:to>
                                        <p:strVal val="true"/>
                                      </p:to>
                                    </p:set>
                                  </p:childTnLst>
                                </p:cTn>
                              </p:par>
                              <p:par>
                                <p:cTn id="215" presetID="22" presetClass="entr" presetSubtype="8" fill="hold" grpId="0" nodeType="withEffect">
                                  <p:stCondLst>
                                    <p:cond delay="0"/>
                                  </p:stCondLst>
                                  <p:childTnLst>
                                    <p:set>
                                      <p:cBhvr>
                                        <p:cTn id="216" dur="1" fill="hold">
                                          <p:stCondLst>
                                            <p:cond delay="0"/>
                                          </p:stCondLst>
                                        </p:cTn>
                                        <p:tgtEl>
                                          <p:spTgt spid="27"/>
                                        </p:tgtEl>
                                        <p:attrNameLst>
                                          <p:attrName>style.visibility</p:attrName>
                                        </p:attrNameLst>
                                      </p:cBhvr>
                                      <p:to>
                                        <p:strVal val="visible"/>
                                      </p:to>
                                    </p:set>
                                    <p:animEffect transition="in" filter="wipe(left)">
                                      <p:cBhvr>
                                        <p:cTn id="217" dur="500"/>
                                        <p:tgtEl>
                                          <p:spTgt spid="27"/>
                                        </p:tgtEl>
                                      </p:cBhvr>
                                    </p:animEffect>
                                  </p:childTnLst>
                                </p:cTn>
                              </p:par>
                            </p:childTnLst>
                          </p:cTn>
                        </p:par>
                      </p:childTnLst>
                    </p:cTn>
                  </p:par>
                  <p:par>
                    <p:cTn id="218" fill="hold">
                      <p:stCondLst>
                        <p:cond delay="indefinite"/>
                      </p:stCondLst>
                      <p:childTnLst>
                        <p:par>
                          <p:cTn id="219" fill="hold">
                            <p:stCondLst>
                              <p:cond delay="0"/>
                            </p:stCondLst>
                            <p:childTnLst>
                              <p:par>
                                <p:cTn id="220" presetID="39" presetClass="entr" presetSubtype="0" accel="100000" fill="hold" grpId="0" nodeType="clickEffect">
                                  <p:stCondLst>
                                    <p:cond delay="0"/>
                                  </p:stCondLst>
                                  <p:childTnLst>
                                    <p:set>
                                      <p:cBhvr>
                                        <p:cTn id="221" dur="1" fill="hold">
                                          <p:stCondLst>
                                            <p:cond delay="0"/>
                                          </p:stCondLst>
                                        </p:cTn>
                                        <p:tgtEl>
                                          <p:spTgt spid="55"/>
                                        </p:tgtEl>
                                        <p:attrNameLst>
                                          <p:attrName>style.visibility</p:attrName>
                                        </p:attrNameLst>
                                      </p:cBhvr>
                                      <p:to>
                                        <p:strVal val="visible"/>
                                      </p:to>
                                    </p:set>
                                    <p:anim calcmode="lin" valueType="num">
                                      <p:cBhvr>
                                        <p:cTn id="222" dur="1000" fill="hold"/>
                                        <p:tgtEl>
                                          <p:spTgt spid="55"/>
                                        </p:tgtEl>
                                        <p:attrNameLst>
                                          <p:attrName>ppt_h</p:attrName>
                                        </p:attrNameLst>
                                      </p:cBhvr>
                                      <p:tavLst>
                                        <p:tav tm="0">
                                          <p:val>
                                            <p:strVal val="#ppt_h/20"/>
                                          </p:val>
                                        </p:tav>
                                        <p:tav tm="50000">
                                          <p:val>
                                            <p:strVal val="#ppt_h/20"/>
                                          </p:val>
                                        </p:tav>
                                        <p:tav tm="100000">
                                          <p:val>
                                            <p:strVal val="#ppt_h"/>
                                          </p:val>
                                        </p:tav>
                                      </p:tavLst>
                                    </p:anim>
                                    <p:anim calcmode="lin" valueType="num">
                                      <p:cBhvr>
                                        <p:cTn id="223" dur="1000" fill="hold"/>
                                        <p:tgtEl>
                                          <p:spTgt spid="55"/>
                                        </p:tgtEl>
                                        <p:attrNameLst>
                                          <p:attrName>ppt_w</p:attrName>
                                        </p:attrNameLst>
                                      </p:cBhvr>
                                      <p:tavLst>
                                        <p:tav tm="0">
                                          <p:val>
                                            <p:strVal val="#ppt_w+.3"/>
                                          </p:val>
                                        </p:tav>
                                        <p:tav tm="50000">
                                          <p:val>
                                            <p:strVal val="#ppt_w+.3"/>
                                          </p:val>
                                        </p:tav>
                                        <p:tav tm="100000">
                                          <p:val>
                                            <p:strVal val="#ppt_w"/>
                                          </p:val>
                                        </p:tav>
                                      </p:tavLst>
                                    </p:anim>
                                    <p:anim calcmode="lin" valueType="num">
                                      <p:cBhvr>
                                        <p:cTn id="224" dur="1000" fill="hold"/>
                                        <p:tgtEl>
                                          <p:spTgt spid="55"/>
                                        </p:tgtEl>
                                        <p:attrNameLst>
                                          <p:attrName>ppt_x</p:attrName>
                                        </p:attrNameLst>
                                      </p:cBhvr>
                                      <p:tavLst>
                                        <p:tav tm="0">
                                          <p:val>
                                            <p:strVal val="#ppt_x-.3"/>
                                          </p:val>
                                        </p:tav>
                                        <p:tav tm="50000">
                                          <p:val>
                                            <p:strVal val="#ppt_x"/>
                                          </p:val>
                                        </p:tav>
                                        <p:tav tm="100000">
                                          <p:val>
                                            <p:strVal val="#ppt_x"/>
                                          </p:val>
                                        </p:tav>
                                      </p:tavLst>
                                    </p:anim>
                                    <p:anim calcmode="lin" valueType="num">
                                      <p:cBhvr>
                                        <p:cTn id="225" dur="1000" fill="hold"/>
                                        <p:tgtEl>
                                          <p:spTgt spid="55"/>
                                        </p:tgtEl>
                                        <p:attrNameLst>
                                          <p:attrName>ppt_y</p:attrName>
                                        </p:attrNameLst>
                                      </p:cBhvr>
                                      <p:tavLst>
                                        <p:tav tm="0">
                                          <p:val>
                                            <p:strVal val="#ppt_y"/>
                                          </p:val>
                                        </p:tav>
                                        <p:tav tm="100000">
                                          <p:val>
                                            <p:strVal val="#ppt_y"/>
                                          </p:val>
                                        </p:tav>
                                      </p:tavLst>
                                    </p:anim>
                                  </p:childTnLst>
                                </p:cTn>
                              </p:par>
                              <p:par>
                                <p:cTn id="226" presetID="39" presetClass="entr" presetSubtype="0" accel="100000" fill="hold" grpId="0" nodeType="withEffect">
                                  <p:stCondLst>
                                    <p:cond delay="0"/>
                                  </p:stCondLst>
                                  <p:childTnLst>
                                    <p:set>
                                      <p:cBhvr>
                                        <p:cTn id="227" dur="1" fill="hold">
                                          <p:stCondLst>
                                            <p:cond delay="0"/>
                                          </p:stCondLst>
                                        </p:cTn>
                                        <p:tgtEl>
                                          <p:spTgt spid="56"/>
                                        </p:tgtEl>
                                        <p:attrNameLst>
                                          <p:attrName>style.visibility</p:attrName>
                                        </p:attrNameLst>
                                      </p:cBhvr>
                                      <p:to>
                                        <p:strVal val="visible"/>
                                      </p:to>
                                    </p:set>
                                    <p:anim calcmode="lin" valueType="num">
                                      <p:cBhvr>
                                        <p:cTn id="228" dur="1000" fill="hold"/>
                                        <p:tgtEl>
                                          <p:spTgt spid="56"/>
                                        </p:tgtEl>
                                        <p:attrNameLst>
                                          <p:attrName>ppt_h</p:attrName>
                                        </p:attrNameLst>
                                      </p:cBhvr>
                                      <p:tavLst>
                                        <p:tav tm="0">
                                          <p:val>
                                            <p:strVal val="#ppt_h/20"/>
                                          </p:val>
                                        </p:tav>
                                        <p:tav tm="50000">
                                          <p:val>
                                            <p:strVal val="#ppt_h/20"/>
                                          </p:val>
                                        </p:tav>
                                        <p:tav tm="100000">
                                          <p:val>
                                            <p:strVal val="#ppt_h"/>
                                          </p:val>
                                        </p:tav>
                                      </p:tavLst>
                                    </p:anim>
                                    <p:anim calcmode="lin" valueType="num">
                                      <p:cBhvr>
                                        <p:cTn id="229" dur="1000" fill="hold"/>
                                        <p:tgtEl>
                                          <p:spTgt spid="56"/>
                                        </p:tgtEl>
                                        <p:attrNameLst>
                                          <p:attrName>ppt_w</p:attrName>
                                        </p:attrNameLst>
                                      </p:cBhvr>
                                      <p:tavLst>
                                        <p:tav tm="0">
                                          <p:val>
                                            <p:strVal val="#ppt_w+.3"/>
                                          </p:val>
                                        </p:tav>
                                        <p:tav tm="50000">
                                          <p:val>
                                            <p:strVal val="#ppt_w+.3"/>
                                          </p:val>
                                        </p:tav>
                                        <p:tav tm="100000">
                                          <p:val>
                                            <p:strVal val="#ppt_w"/>
                                          </p:val>
                                        </p:tav>
                                      </p:tavLst>
                                    </p:anim>
                                    <p:anim calcmode="lin" valueType="num">
                                      <p:cBhvr>
                                        <p:cTn id="230" dur="1000" fill="hold"/>
                                        <p:tgtEl>
                                          <p:spTgt spid="56"/>
                                        </p:tgtEl>
                                        <p:attrNameLst>
                                          <p:attrName>ppt_x</p:attrName>
                                        </p:attrNameLst>
                                      </p:cBhvr>
                                      <p:tavLst>
                                        <p:tav tm="0">
                                          <p:val>
                                            <p:strVal val="#ppt_x-.3"/>
                                          </p:val>
                                        </p:tav>
                                        <p:tav tm="50000">
                                          <p:val>
                                            <p:strVal val="#ppt_x"/>
                                          </p:val>
                                        </p:tav>
                                        <p:tav tm="100000">
                                          <p:val>
                                            <p:strVal val="#ppt_x"/>
                                          </p:val>
                                        </p:tav>
                                      </p:tavLst>
                                    </p:anim>
                                    <p:anim calcmode="lin" valueType="num">
                                      <p:cBhvr>
                                        <p:cTn id="231" dur="10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232" fill="hold">
                      <p:stCondLst>
                        <p:cond delay="indefinite"/>
                      </p:stCondLst>
                      <p:childTnLst>
                        <p:par>
                          <p:cTn id="233" fill="hold">
                            <p:stCondLst>
                              <p:cond delay="0"/>
                            </p:stCondLst>
                            <p:childTnLst>
                              <p:par>
                                <p:cTn id="234" presetID="0" presetClass="entr" presetSubtype="0" fill="hold" grpId="0" nodeType="clickEffect">
                                  <p:stCondLst>
                                    <p:cond delay="0"/>
                                  </p:stCondLst>
                                  <p:childTnLst>
                                    <p:set>
                                      <p:cBhvr>
                                        <p:cTn id="235" dur="1" fill="hold">
                                          <p:stCondLst>
                                            <p:cond delay="0"/>
                                          </p:stCondLst>
                                        </p:cTn>
                                        <p:tgtEl>
                                          <p:spTgt spid="22"/>
                                        </p:tgtEl>
                                        <p:attrNameLst>
                                          <p:attrName>style.visibility</p:attrName>
                                        </p:attrNameLst>
                                      </p:cBhvr>
                                      <p:to>
                                        <p:strVal val="visible"/>
                                      </p:to>
                                    </p:set>
                                    <p:animEffect transition="in" filter="dissolve">
                                      <p:cBhvr>
                                        <p:cTn id="236" dur="500">
                                          <p:stCondLst>
                                            <p:cond delay="0"/>
                                          </p:stCondLst>
                                        </p:cTn>
                                        <p:tgtEl>
                                          <p:spTgt spid="22"/>
                                        </p:tgtEl>
                                      </p:cBhvr>
                                    </p:animEffect>
                                    <p:anim to="" calcmode="lin" valueType="num">
                                      <p:cBhvr>
                                        <p:cTn id="237" dur="500" fill="hold">
                                          <p:stCondLst>
                                            <p:cond delay="0"/>
                                          </p:stCondLst>
                                        </p:cTn>
                                        <p:tgtEl>
                                          <p:spTgt spid="22"/>
                                        </p:tgtEl>
                                        <p:attrNameLst>
                                          <p:attrName>ppt_w</p:attrName>
                                        </p:attrNameLst>
                                      </p:cBhvr>
                                      <p:tavLst>
                                        <p:tav tm="0">
                                          <p:val>
                                            <p:strVal val="#ppt_w*4"/>
                                          </p:val>
                                        </p:tav>
                                        <p:tav tm="100000">
                                          <p:val>
                                            <p:strVal val="#ppt_w"/>
                                          </p:val>
                                        </p:tav>
                                      </p:tavLst>
                                    </p:anim>
                                    <p:anim to="" calcmode="lin" valueType="num">
                                      <p:cBhvr>
                                        <p:cTn id="238" dur="500" fill="hold">
                                          <p:stCondLst>
                                            <p:cond delay="0"/>
                                          </p:stCondLst>
                                        </p:cTn>
                                        <p:tgtEl>
                                          <p:spTgt spid="22"/>
                                        </p:tgtEl>
                                        <p:attrNameLst>
                                          <p:attrName>ppt_h</p:attrName>
                                        </p:attrNameLst>
                                      </p:cBhvr>
                                      <p:tavLst>
                                        <p:tav tm="0">
                                          <p:val>
                                            <p:strVal val="#ppt_h*4"/>
                                          </p:val>
                                        </p:tav>
                                        <p:tav tm="100000">
                                          <p:val>
                                            <p:strVal val="#ppt_h"/>
                                          </p:val>
                                        </p:tav>
                                      </p:tavLst>
                                    </p:anim>
                                  </p:childTnLst>
                                </p:cTn>
                              </p:par>
                              <p:par>
                                <p:cTn id="239" presetID="23" presetClass="entr" presetSubtype="16" fill="hold" grpId="0" nodeType="withEffect">
                                  <p:stCondLst>
                                    <p:cond delay="0"/>
                                  </p:stCondLst>
                                  <p:childTnLst>
                                    <p:set>
                                      <p:cBhvr>
                                        <p:cTn id="240" dur="1" fill="hold">
                                          <p:stCondLst>
                                            <p:cond delay="0"/>
                                          </p:stCondLst>
                                        </p:cTn>
                                        <p:tgtEl>
                                          <p:spTgt spid="41"/>
                                        </p:tgtEl>
                                        <p:attrNameLst>
                                          <p:attrName>style.visibility</p:attrName>
                                        </p:attrNameLst>
                                      </p:cBhvr>
                                      <p:to>
                                        <p:strVal val="visible"/>
                                      </p:to>
                                    </p:set>
                                    <p:anim calcmode="lin" valueType="num">
                                      <p:cBhvr>
                                        <p:cTn id="241" dur="500" fill="hold"/>
                                        <p:tgtEl>
                                          <p:spTgt spid="41"/>
                                        </p:tgtEl>
                                        <p:attrNameLst>
                                          <p:attrName>ppt_w</p:attrName>
                                        </p:attrNameLst>
                                      </p:cBhvr>
                                      <p:tavLst>
                                        <p:tav tm="0">
                                          <p:val>
                                            <p:fltVal val="0"/>
                                          </p:val>
                                        </p:tav>
                                        <p:tav tm="100000">
                                          <p:val>
                                            <p:strVal val="#ppt_w"/>
                                          </p:val>
                                        </p:tav>
                                      </p:tavLst>
                                    </p:anim>
                                    <p:anim calcmode="lin" valueType="num">
                                      <p:cBhvr>
                                        <p:cTn id="242" dur="500" fill="hold"/>
                                        <p:tgtEl>
                                          <p:spTgt spid="41"/>
                                        </p:tgtEl>
                                        <p:attrNameLst>
                                          <p:attrName>ppt_h</p:attrName>
                                        </p:attrNameLst>
                                      </p:cBhvr>
                                      <p:tavLst>
                                        <p:tav tm="0">
                                          <p:val>
                                            <p:fltVal val="0"/>
                                          </p:val>
                                        </p:tav>
                                        <p:tav tm="100000">
                                          <p:val>
                                            <p:strVal val="#ppt_h"/>
                                          </p:val>
                                        </p:tav>
                                      </p:tavLst>
                                    </p:anim>
                                  </p:childTnLst>
                                </p:cTn>
                              </p:par>
                            </p:childTnLst>
                          </p:cTn>
                        </p:par>
                      </p:childTnLst>
                    </p:cTn>
                  </p:par>
                  <p:par>
                    <p:cTn id="243" fill="hold">
                      <p:stCondLst>
                        <p:cond delay="indefinite"/>
                      </p:stCondLst>
                      <p:childTnLst>
                        <p:par>
                          <p:cTn id="244" fill="hold">
                            <p:stCondLst>
                              <p:cond delay="0"/>
                            </p:stCondLst>
                            <p:childTnLst>
                              <p:par>
                                <p:cTn id="245" presetID="22" presetClass="entr" presetSubtype="8" fill="hold" grpId="0" nodeType="clickEffect">
                                  <p:stCondLst>
                                    <p:cond delay="0"/>
                                  </p:stCondLst>
                                  <p:childTnLst>
                                    <p:set>
                                      <p:cBhvr>
                                        <p:cTn id="246" dur="1" fill="hold">
                                          <p:stCondLst>
                                            <p:cond delay="0"/>
                                          </p:stCondLst>
                                        </p:cTn>
                                        <p:tgtEl>
                                          <p:spTgt spid="38"/>
                                        </p:tgtEl>
                                        <p:attrNameLst>
                                          <p:attrName>style.visibility</p:attrName>
                                        </p:attrNameLst>
                                      </p:cBhvr>
                                      <p:to>
                                        <p:strVal val="visible"/>
                                      </p:to>
                                    </p:set>
                                    <p:animEffect transition="in" filter="wipe(left)">
                                      <p:cBhvr>
                                        <p:cTn id="247" dur="500"/>
                                        <p:tgtEl>
                                          <p:spTgt spid="38"/>
                                        </p:tgtEl>
                                      </p:cBhvr>
                                    </p:animEffect>
                                  </p:childTnLst>
                                </p:cTn>
                              </p:par>
                              <p:par>
                                <p:cTn id="248" presetID="22" presetClass="entr" presetSubtype="8" fill="hold" grpId="0" nodeType="withEffect">
                                  <p:stCondLst>
                                    <p:cond delay="400"/>
                                  </p:stCondLst>
                                  <p:childTnLst>
                                    <p:set>
                                      <p:cBhvr>
                                        <p:cTn id="249" dur="1" fill="hold">
                                          <p:stCondLst>
                                            <p:cond delay="0"/>
                                          </p:stCondLst>
                                        </p:cTn>
                                        <p:tgtEl>
                                          <p:spTgt spid="39"/>
                                        </p:tgtEl>
                                        <p:attrNameLst>
                                          <p:attrName>style.visibility</p:attrName>
                                        </p:attrNameLst>
                                      </p:cBhvr>
                                      <p:to>
                                        <p:strVal val="visible"/>
                                      </p:to>
                                    </p:set>
                                    <p:animEffect transition="in" filter="wipe(left)">
                                      <p:cBhvr>
                                        <p:cTn id="250" dur="500"/>
                                        <p:tgtEl>
                                          <p:spTgt spid="39"/>
                                        </p:tgtEl>
                                      </p:cBhvr>
                                    </p:animEffect>
                                  </p:childTnLst>
                                </p:cTn>
                              </p:par>
                            </p:childTnLst>
                          </p:cTn>
                        </p:par>
                      </p:childTnLst>
                    </p:cTn>
                  </p:par>
                  <p:par>
                    <p:cTn id="251" fill="hold">
                      <p:stCondLst>
                        <p:cond delay="indefinite"/>
                      </p:stCondLst>
                      <p:childTnLst>
                        <p:par>
                          <p:cTn id="252" fill="hold">
                            <p:stCondLst>
                              <p:cond delay="0"/>
                            </p:stCondLst>
                            <p:childTnLst>
                              <p:par>
                                <p:cTn id="253" presetID="10" presetClass="entr" presetSubtype="0" fill="hold" grpId="0" nodeType="clickEffect">
                                  <p:stCondLst>
                                    <p:cond delay="0"/>
                                  </p:stCondLst>
                                  <p:childTnLst>
                                    <p:set>
                                      <p:cBhvr>
                                        <p:cTn id="254" dur="1" fill="hold">
                                          <p:stCondLst>
                                            <p:cond delay="0"/>
                                          </p:stCondLst>
                                        </p:cTn>
                                        <p:tgtEl>
                                          <p:spTgt spid="50"/>
                                        </p:tgtEl>
                                        <p:attrNameLst>
                                          <p:attrName>style.visibility</p:attrName>
                                        </p:attrNameLst>
                                      </p:cBhvr>
                                      <p:to>
                                        <p:strVal val="visible"/>
                                      </p:to>
                                    </p:set>
                                    <p:animEffect transition="in" filter="fade">
                                      <p:cBhvr>
                                        <p:cTn id="255" dur="250"/>
                                        <p:tgtEl>
                                          <p:spTgt spid="50"/>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42"/>
                                        </p:tgtEl>
                                        <p:attrNameLst>
                                          <p:attrName>style.visibility</p:attrName>
                                        </p:attrNameLst>
                                      </p:cBhvr>
                                      <p:to>
                                        <p:strVal val="visible"/>
                                      </p:to>
                                    </p:set>
                                    <p:animEffect transition="in" filter="fade">
                                      <p:cBhvr>
                                        <p:cTn id="258" dur="250"/>
                                        <p:tgtEl>
                                          <p:spTgt spid="42"/>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44"/>
                                        </p:tgtEl>
                                        <p:attrNameLst>
                                          <p:attrName>style.visibility</p:attrName>
                                        </p:attrNameLst>
                                      </p:cBhvr>
                                      <p:to>
                                        <p:strVal val="visible"/>
                                      </p:to>
                                    </p:set>
                                    <p:animEffect transition="in" filter="fade">
                                      <p:cBhvr>
                                        <p:cTn id="261" dur="250"/>
                                        <p:tgtEl>
                                          <p:spTgt spid="44"/>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43"/>
                                        </p:tgtEl>
                                        <p:attrNameLst>
                                          <p:attrName>style.visibility</p:attrName>
                                        </p:attrNameLst>
                                      </p:cBhvr>
                                      <p:to>
                                        <p:strVal val="visible"/>
                                      </p:to>
                                    </p:set>
                                    <p:animEffect transition="in" filter="fade">
                                      <p:cBhvr>
                                        <p:cTn id="264" dur="250"/>
                                        <p:tgtEl>
                                          <p:spTgt spid="43"/>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45"/>
                                        </p:tgtEl>
                                        <p:attrNameLst>
                                          <p:attrName>style.visibility</p:attrName>
                                        </p:attrNameLst>
                                      </p:cBhvr>
                                      <p:to>
                                        <p:strVal val="visible"/>
                                      </p:to>
                                    </p:set>
                                    <p:animEffect transition="in" filter="fade">
                                      <p:cBhvr>
                                        <p:cTn id="267" dur="250"/>
                                        <p:tgtEl>
                                          <p:spTgt spid="45"/>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46"/>
                                        </p:tgtEl>
                                        <p:attrNameLst>
                                          <p:attrName>style.visibility</p:attrName>
                                        </p:attrNameLst>
                                      </p:cBhvr>
                                      <p:to>
                                        <p:strVal val="visible"/>
                                      </p:to>
                                    </p:set>
                                    <p:animEffect transition="in" filter="fade">
                                      <p:cBhvr>
                                        <p:cTn id="270" dur="250"/>
                                        <p:tgtEl>
                                          <p:spTgt spid="46"/>
                                        </p:tgtEl>
                                      </p:cBhvr>
                                    </p:animEffect>
                                  </p:childTnLst>
                                </p:cTn>
                              </p:par>
                              <p:par>
                                <p:cTn id="271" presetID="10" presetClass="entr" presetSubtype="0" fill="hold" grpId="0" nodeType="withEffect">
                                  <p:stCondLst>
                                    <p:cond delay="0"/>
                                  </p:stCondLst>
                                  <p:childTnLst>
                                    <p:set>
                                      <p:cBhvr>
                                        <p:cTn id="272" dur="1" fill="hold">
                                          <p:stCondLst>
                                            <p:cond delay="0"/>
                                          </p:stCondLst>
                                        </p:cTn>
                                        <p:tgtEl>
                                          <p:spTgt spid="47"/>
                                        </p:tgtEl>
                                        <p:attrNameLst>
                                          <p:attrName>style.visibility</p:attrName>
                                        </p:attrNameLst>
                                      </p:cBhvr>
                                      <p:to>
                                        <p:strVal val="visible"/>
                                      </p:to>
                                    </p:set>
                                    <p:animEffect transition="in" filter="fade">
                                      <p:cBhvr>
                                        <p:cTn id="273" dur="250"/>
                                        <p:tgtEl>
                                          <p:spTgt spid="47"/>
                                        </p:tgtEl>
                                      </p:cBhvr>
                                    </p:animEffect>
                                  </p:childTnLst>
                                </p:cTn>
                              </p:par>
                              <p:par>
                                <p:cTn id="274" presetID="10" presetClass="entr" presetSubtype="0" fill="hold" grpId="0" nodeType="withEffect">
                                  <p:stCondLst>
                                    <p:cond delay="0"/>
                                  </p:stCondLst>
                                  <p:childTnLst>
                                    <p:set>
                                      <p:cBhvr>
                                        <p:cTn id="275" dur="1" fill="hold">
                                          <p:stCondLst>
                                            <p:cond delay="0"/>
                                          </p:stCondLst>
                                        </p:cTn>
                                        <p:tgtEl>
                                          <p:spTgt spid="48"/>
                                        </p:tgtEl>
                                        <p:attrNameLst>
                                          <p:attrName>style.visibility</p:attrName>
                                        </p:attrNameLst>
                                      </p:cBhvr>
                                      <p:to>
                                        <p:strVal val="visible"/>
                                      </p:to>
                                    </p:set>
                                    <p:animEffect transition="in" filter="fade">
                                      <p:cBhvr>
                                        <p:cTn id="276" dur="250"/>
                                        <p:tgtEl>
                                          <p:spTgt spid="48"/>
                                        </p:tgtEl>
                                      </p:cBhvr>
                                    </p:animEffect>
                                  </p:childTnLst>
                                </p:cTn>
                              </p:par>
                              <p:par>
                                <p:cTn id="277" presetID="10" presetClass="entr" presetSubtype="0" fill="hold" grpId="0" nodeType="withEffect">
                                  <p:stCondLst>
                                    <p:cond delay="0"/>
                                  </p:stCondLst>
                                  <p:childTnLst>
                                    <p:set>
                                      <p:cBhvr>
                                        <p:cTn id="278" dur="1" fill="hold">
                                          <p:stCondLst>
                                            <p:cond delay="0"/>
                                          </p:stCondLst>
                                        </p:cTn>
                                        <p:tgtEl>
                                          <p:spTgt spid="49"/>
                                        </p:tgtEl>
                                        <p:attrNameLst>
                                          <p:attrName>style.visibility</p:attrName>
                                        </p:attrNameLst>
                                      </p:cBhvr>
                                      <p:to>
                                        <p:strVal val="visible"/>
                                      </p:to>
                                    </p:set>
                                    <p:animEffect transition="in" filter="fade">
                                      <p:cBhvr>
                                        <p:cTn id="279" dur="250"/>
                                        <p:tgtEl>
                                          <p:spTgt spid="49"/>
                                        </p:tgtEl>
                                      </p:cBhvr>
                                    </p:animEffect>
                                  </p:childTnLst>
                                </p:cTn>
                              </p:par>
                              <p:par>
                                <p:cTn id="280" presetID="42" presetClass="path" presetSubtype="0" accel="50000" decel="50000" fill="hold" grpId="2" nodeType="withEffect">
                                  <p:stCondLst>
                                    <p:cond delay="0"/>
                                  </p:stCondLst>
                                  <p:childTnLst>
                                    <p:animMotion origin="layout" path="M 0 -4.07407E-6 L -0.31493 0.00024 " pathEditMode="relative" rAng="0" ptsTypes="AA">
                                      <p:cBhvr>
                                        <p:cTn id="281" dur="2000" fill="hold"/>
                                        <p:tgtEl>
                                          <p:spTgt spid="50"/>
                                        </p:tgtEl>
                                        <p:attrNameLst>
                                          <p:attrName>ppt_x</p:attrName>
                                          <p:attrName>ppt_y</p:attrName>
                                        </p:attrNameLst>
                                      </p:cBhvr>
                                      <p:rCtr x="-15747" y="0"/>
                                    </p:animMotion>
                                  </p:childTnLst>
                                </p:cTn>
                              </p:par>
                              <p:par>
                                <p:cTn id="282" presetID="42" presetClass="path" presetSubtype="0" accel="50000" decel="50000" fill="hold" grpId="2" nodeType="withEffect">
                                  <p:stCondLst>
                                    <p:cond delay="0"/>
                                  </p:stCondLst>
                                  <p:childTnLst>
                                    <p:animMotion origin="layout" path="M 3.61111E-6 -4.07407E-6 L -0.00521 0.00047 " pathEditMode="relative" rAng="0" ptsTypes="AA">
                                      <p:cBhvr>
                                        <p:cTn id="283" dur="2000" fill="hold"/>
                                        <p:tgtEl>
                                          <p:spTgt spid="42"/>
                                        </p:tgtEl>
                                        <p:attrNameLst>
                                          <p:attrName>ppt_x</p:attrName>
                                          <p:attrName>ppt_y</p:attrName>
                                        </p:attrNameLst>
                                      </p:cBhvr>
                                      <p:rCtr x="-260" y="23"/>
                                    </p:animMotion>
                                  </p:childTnLst>
                                </p:cTn>
                              </p:par>
                              <p:par>
                                <p:cTn id="284" presetID="42" presetClass="path" presetSubtype="0" accel="50000" decel="50000" fill="hold" grpId="2" nodeType="withEffect">
                                  <p:stCondLst>
                                    <p:cond delay="0"/>
                                  </p:stCondLst>
                                  <p:childTnLst>
                                    <p:animMotion origin="layout" path="M -3.05556E-6 -4.07407E-6 L -0.21441 0.00024 " pathEditMode="relative" rAng="0" ptsTypes="AA">
                                      <p:cBhvr>
                                        <p:cTn id="285" dur="2000" fill="hold"/>
                                        <p:tgtEl>
                                          <p:spTgt spid="44"/>
                                        </p:tgtEl>
                                        <p:attrNameLst>
                                          <p:attrName>ppt_x</p:attrName>
                                          <p:attrName>ppt_y</p:attrName>
                                        </p:attrNameLst>
                                      </p:cBhvr>
                                      <p:rCtr x="-10729" y="0"/>
                                    </p:animMotion>
                                  </p:childTnLst>
                                </p:cTn>
                              </p:par>
                              <p:par>
                                <p:cTn id="286" presetID="42" presetClass="path" presetSubtype="0" accel="50000" decel="50000" fill="hold" grpId="2" nodeType="withEffect">
                                  <p:stCondLst>
                                    <p:cond delay="0"/>
                                  </p:stCondLst>
                                  <p:childTnLst>
                                    <p:animMotion origin="layout" path="M 5.55556E-7 -4.07407E-6 L -0.11094 0.0007 " pathEditMode="relative" rAng="0" ptsTypes="AA">
                                      <p:cBhvr>
                                        <p:cTn id="287" dur="2000" fill="hold"/>
                                        <p:tgtEl>
                                          <p:spTgt spid="43"/>
                                        </p:tgtEl>
                                        <p:attrNameLst>
                                          <p:attrName>ppt_x</p:attrName>
                                          <p:attrName>ppt_y</p:attrName>
                                        </p:attrNameLst>
                                      </p:cBhvr>
                                      <p:rCtr x="-5556" y="23"/>
                                    </p:animMotion>
                                  </p:childTnLst>
                                </p:cTn>
                              </p:par>
                              <p:par>
                                <p:cTn id="288" presetID="42" presetClass="path" presetSubtype="0" accel="50000" decel="50000" fill="hold" grpId="2" nodeType="withEffect">
                                  <p:stCondLst>
                                    <p:cond delay="0"/>
                                  </p:stCondLst>
                                  <p:childTnLst>
                                    <p:animMotion origin="layout" path="M 5.55556E-7 -3.7037E-7 L 0.30851 0.00046 " pathEditMode="relative" rAng="0" ptsTypes="AA">
                                      <p:cBhvr>
                                        <p:cTn id="289" dur="2000" fill="hold"/>
                                        <p:tgtEl>
                                          <p:spTgt spid="45"/>
                                        </p:tgtEl>
                                        <p:attrNameLst>
                                          <p:attrName>ppt_x</p:attrName>
                                          <p:attrName>ppt_y</p:attrName>
                                        </p:attrNameLst>
                                      </p:cBhvr>
                                      <p:rCtr x="15417" y="23"/>
                                    </p:animMotion>
                                  </p:childTnLst>
                                </p:cTn>
                              </p:par>
                              <p:par>
                                <p:cTn id="290" presetID="42" presetClass="path" presetSubtype="0" accel="50000" decel="50000" fill="hold" grpId="2" nodeType="withEffect">
                                  <p:stCondLst>
                                    <p:cond delay="0"/>
                                  </p:stCondLst>
                                  <p:childTnLst>
                                    <p:animMotion origin="layout" path="M -3.61111E-6 -3.7037E-7 L 0.15313 0.00046 " pathEditMode="relative" rAng="0" ptsTypes="AA">
                                      <p:cBhvr>
                                        <p:cTn id="291" dur="2000" fill="hold"/>
                                        <p:tgtEl>
                                          <p:spTgt spid="46"/>
                                        </p:tgtEl>
                                        <p:attrNameLst>
                                          <p:attrName>ppt_x</p:attrName>
                                          <p:attrName>ppt_y</p:attrName>
                                        </p:attrNameLst>
                                      </p:cBhvr>
                                      <p:rCtr x="7656" y="23"/>
                                    </p:animMotion>
                                  </p:childTnLst>
                                </p:cTn>
                              </p:par>
                              <p:par>
                                <p:cTn id="292" presetID="42" presetClass="path" presetSubtype="0" accel="50000" decel="50000" fill="hold" grpId="2" nodeType="withEffect">
                                  <p:stCondLst>
                                    <p:cond delay="0"/>
                                  </p:stCondLst>
                                  <p:childTnLst>
                                    <p:animMotion origin="layout" path="M 1.11111E-6 -3.7037E-7 L -0.39757 -0.07083 " pathEditMode="relative" rAng="0" ptsTypes="AA">
                                      <p:cBhvr>
                                        <p:cTn id="293" dur="2000" fill="hold"/>
                                        <p:tgtEl>
                                          <p:spTgt spid="47"/>
                                        </p:tgtEl>
                                        <p:attrNameLst>
                                          <p:attrName>ppt_x</p:attrName>
                                          <p:attrName>ppt_y</p:attrName>
                                        </p:attrNameLst>
                                      </p:cBhvr>
                                      <p:rCtr x="-19878" y="-3542"/>
                                    </p:animMotion>
                                  </p:childTnLst>
                                </p:cTn>
                              </p:par>
                              <p:par>
                                <p:cTn id="294" presetID="42" presetClass="path" presetSubtype="0" accel="50000" decel="50000" fill="hold" grpId="2" nodeType="withEffect">
                                  <p:stCondLst>
                                    <p:cond delay="0"/>
                                  </p:stCondLst>
                                  <p:childTnLst>
                                    <p:animMotion origin="layout" path="M 2.5E-6 -3.7037E-7 L -0.69445 0.07153 " pathEditMode="relative" rAng="0" ptsTypes="AA">
                                      <p:cBhvr>
                                        <p:cTn id="295" dur="2000" fill="hold"/>
                                        <p:tgtEl>
                                          <p:spTgt spid="48"/>
                                        </p:tgtEl>
                                        <p:attrNameLst>
                                          <p:attrName>ppt_x</p:attrName>
                                          <p:attrName>ppt_y</p:attrName>
                                        </p:attrNameLst>
                                      </p:cBhvr>
                                      <p:rCtr x="-34722" y="3565"/>
                                    </p:animMotion>
                                  </p:childTnLst>
                                </p:cTn>
                              </p:par>
                              <p:par>
                                <p:cTn id="296" presetID="42" presetClass="path" presetSubtype="0" accel="50000" decel="50000" fill="hold" grpId="2" nodeType="withEffect">
                                  <p:stCondLst>
                                    <p:cond delay="0"/>
                                  </p:stCondLst>
                                  <p:childTnLst>
                                    <p:animMotion origin="layout" path="M -1.38889E-6 3.7037E-7 L 0.15 -0.00023 " pathEditMode="relative" rAng="0" ptsTypes="AA">
                                      <p:cBhvr>
                                        <p:cTn id="297" dur="2000" fill="hold"/>
                                        <p:tgtEl>
                                          <p:spTgt spid="49"/>
                                        </p:tgtEl>
                                        <p:attrNameLst>
                                          <p:attrName>ppt_x</p:attrName>
                                          <p:attrName>ppt_y</p:attrName>
                                        </p:attrNameLst>
                                      </p:cBhvr>
                                      <p:rCtr x="7500" y="-23"/>
                                    </p:animMotion>
                                  </p:childTnLst>
                                </p:cTn>
                              </p:par>
                              <p:par>
                                <p:cTn id="298" presetID="3" presetClass="emph" presetSubtype="2" fill="hold" grpId="3" nodeType="withEffect">
                                  <p:stCondLst>
                                    <p:cond delay="0"/>
                                  </p:stCondLst>
                                  <p:childTnLst>
                                    <p:animClr clrSpc="rgb" dir="cw">
                                      <p:cBhvr override="childStyle">
                                        <p:cTn id="299" dur="2000" fill="hold"/>
                                        <p:tgtEl>
                                          <p:spTgt spid="47"/>
                                        </p:tgtEl>
                                        <p:attrNameLst>
                                          <p:attrName>style.color</p:attrName>
                                        </p:attrNameLst>
                                      </p:cBhvr>
                                      <p:to>
                                        <a:schemeClr val="bg1"/>
                                      </p:to>
                                    </p:animClr>
                                  </p:childTnLst>
                                </p:cTn>
                              </p:par>
                              <p:par>
                                <p:cTn id="300" presetID="10" presetClass="exit" presetSubtype="0" fill="hold" grpId="2" nodeType="withEffect">
                                  <p:stCondLst>
                                    <p:cond delay="0"/>
                                  </p:stCondLst>
                                  <p:childTnLst>
                                    <p:animEffect transition="out" filter="fade">
                                      <p:cBhvr>
                                        <p:cTn id="301" dur="1250"/>
                                        <p:tgtEl>
                                          <p:spTgt spid="26"/>
                                        </p:tgtEl>
                                      </p:cBhvr>
                                    </p:animEffect>
                                    <p:set>
                                      <p:cBhvr>
                                        <p:cTn id="302" dur="1" fill="hold">
                                          <p:stCondLst>
                                            <p:cond delay="1249"/>
                                          </p:stCondLst>
                                        </p:cTn>
                                        <p:tgtEl>
                                          <p:spTgt spid="26"/>
                                        </p:tgtEl>
                                        <p:attrNameLst>
                                          <p:attrName>style.visibility</p:attrName>
                                        </p:attrNameLst>
                                      </p:cBhvr>
                                      <p:to>
                                        <p:strVal val="hidden"/>
                                      </p:to>
                                    </p:set>
                                  </p:childTnLst>
                                </p:cTn>
                              </p:par>
                              <p:par>
                                <p:cTn id="303" presetID="10" presetClass="entr" presetSubtype="0" fill="hold" grpId="0" nodeType="withEffect">
                                  <p:stCondLst>
                                    <p:cond delay="0"/>
                                  </p:stCondLst>
                                  <p:childTnLst>
                                    <p:set>
                                      <p:cBhvr>
                                        <p:cTn id="304" dur="1" fill="hold">
                                          <p:stCondLst>
                                            <p:cond delay="0"/>
                                          </p:stCondLst>
                                        </p:cTn>
                                        <p:tgtEl>
                                          <p:spTgt spid="5"/>
                                        </p:tgtEl>
                                        <p:attrNameLst>
                                          <p:attrName>style.visibility</p:attrName>
                                        </p:attrNameLst>
                                      </p:cBhvr>
                                      <p:to>
                                        <p:strVal val="visible"/>
                                      </p:to>
                                    </p:set>
                                    <p:animEffect transition="in" filter="fade">
                                      <p:cBhvr>
                                        <p:cTn id="305" dur="500"/>
                                        <p:tgtEl>
                                          <p:spTgt spid="5"/>
                                        </p:tgtEl>
                                      </p:cBhvr>
                                    </p:animEffect>
                                  </p:childTnLst>
                                </p:cTn>
                              </p:par>
                              <p:par>
                                <p:cTn id="306" presetID="10" presetClass="exit" presetSubtype="0" fill="hold" grpId="1" nodeType="withEffect">
                                  <p:stCondLst>
                                    <p:cond delay="0"/>
                                  </p:stCondLst>
                                  <p:childTnLst>
                                    <p:animEffect transition="out" filter="fade">
                                      <p:cBhvr>
                                        <p:cTn id="307" dur="500"/>
                                        <p:tgtEl>
                                          <p:spTgt spid="38"/>
                                        </p:tgtEl>
                                      </p:cBhvr>
                                    </p:animEffect>
                                    <p:set>
                                      <p:cBhvr>
                                        <p:cTn id="308" dur="1" fill="hold">
                                          <p:stCondLst>
                                            <p:cond delay="499"/>
                                          </p:stCondLst>
                                        </p:cTn>
                                        <p:tgtEl>
                                          <p:spTgt spid="38"/>
                                        </p:tgtEl>
                                        <p:attrNameLst>
                                          <p:attrName>style.visibility</p:attrName>
                                        </p:attrNameLst>
                                      </p:cBhvr>
                                      <p:to>
                                        <p:strVal val="hidden"/>
                                      </p:to>
                                    </p:set>
                                  </p:childTnLst>
                                </p:cTn>
                              </p:par>
                              <p:par>
                                <p:cTn id="309" presetID="10" presetClass="exit" presetSubtype="0" fill="hold" grpId="1" nodeType="withEffect">
                                  <p:stCondLst>
                                    <p:cond delay="0"/>
                                  </p:stCondLst>
                                  <p:childTnLst>
                                    <p:animEffect transition="out" filter="fade">
                                      <p:cBhvr>
                                        <p:cTn id="310" dur="500"/>
                                        <p:tgtEl>
                                          <p:spTgt spid="39"/>
                                        </p:tgtEl>
                                      </p:cBhvr>
                                    </p:animEffect>
                                    <p:set>
                                      <p:cBhvr>
                                        <p:cTn id="311" dur="1" fill="hold">
                                          <p:stCondLst>
                                            <p:cond delay="499"/>
                                          </p:stCondLst>
                                        </p:cTn>
                                        <p:tgtEl>
                                          <p:spTgt spid="39"/>
                                        </p:tgtEl>
                                        <p:attrNameLst>
                                          <p:attrName>style.visibility</p:attrName>
                                        </p:attrNameLst>
                                      </p:cBhvr>
                                      <p:to>
                                        <p:strVal val="hidden"/>
                                      </p:to>
                                    </p:set>
                                  </p:childTnLst>
                                </p:cTn>
                              </p:par>
                              <p:par>
                                <p:cTn id="312" presetID="10" presetClass="exit" presetSubtype="0" fill="hold" grpId="1" nodeType="withEffect">
                                  <p:stCondLst>
                                    <p:cond delay="0"/>
                                  </p:stCondLst>
                                  <p:childTnLst>
                                    <p:animEffect transition="out" filter="fade">
                                      <p:cBhvr>
                                        <p:cTn id="313" dur="500"/>
                                        <p:tgtEl>
                                          <p:spTgt spid="55"/>
                                        </p:tgtEl>
                                      </p:cBhvr>
                                    </p:animEffect>
                                    <p:set>
                                      <p:cBhvr>
                                        <p:cTn id="314" dur="1" fill="hold">
                                          <p:stCondLst>
                                            <p:cond delay="499"/>
                                          </p:stCondLst>
                                        </p:cTn>
                                        <p:tgtEl>
                                          <p:spTgt spid="55"/>
                                        </p:tgtEl>
                                        <p:attrNameLst>
                                          <p:attrName>style.visibility</p:attrName>
                                        </p:attrNameLst>
                                      </p:cBhvr>
                                      <p:to>
                                        <p:strVal val="hidden"/>
                                      </p:to>
                                    </p:set>
                                  </p:childTnLst>
                                </p:cTn>
                              </p:par>
                              <p:par>
                                <p:cTn id="315" presetID="10" presetClass="exit" presetSubtype="0" fill="hold" grpId="1" nodeType="withEffect">
                                  <p:stCondLst>
                                    <p:cond delay="0"/>
                                  </p:stCondLst>
                                  <p:childTnLst>
                                    <p:animEffect transition="out" filter="fade">
                                      <p:cBhvr>
                                        <p:cTn id="316" dur="500"/>
                                        <p:tgtEl>
                                          <p:spTgt spid="56"/>
                                        </p:tgtEl>
                                      </p:cBhvr>
                                    </p:animEffect>
                                    <p:set>
                                      <p:cBhvr>
                                        <p:cTn id="317" dur="1" fill="hold">
                                          <p:stCondLst>
                                            <p:cond delay="499"/>
                                          </p:stCondLst>
                                        </p:cTn>
                                        <p:tgtEl>
                                          <p:spTgt spid="56"/>
                                        </p:tgtEl>
                                        <p:attrNameLst>
                                          <p:attrName>style.visibility</p:attrName>
                                        </p:attrNameLst>
                                      </p:cBhvr>
                                      <p:to>
                                        <p:strVal val="hidden"/>
                                      </p:to>
                                    </p:set>
                                  </p:childTnLst>
                                </p:cTn>
                              </p:par>
                            </p:childTnLst>
                          </p:cTn>
                        </p:par>
                        <p:par>
                          <p:cTn id="318" fill="hold">
                            <p:stCondLst>
                              <p:cond delay="2000"/>
                            </p:stCondLst>
                            <p:childTnLst>
                              <p:par>
                                <p:cTn id="319" presetID="10" presetClass="entr" presetSubtype="0" fill="hold" grpId="0" nodeType="afterEffect">
                                  <p:stCondLst>
                                    <p:cond delay="0"/>
                                  </p:stCondLst>
                                  <p:childTnLst>
                                    <p:set>
                                      <p:cBhvr>
                                        <p:cTn id="320" dur="1" fill="hold">
                                          <p:stCondLst>
                                            <p:cond delay="0"/>
                                          </p:stCondLst>
                                        </p:cTn>
                                        <p:tgtEl>
                                          <p:spTgt spid="3"/>
                                        </p:tgtEl>
                                        <p:attrNameLst>
                                          <p:attrName>style.visibility</p:attrName>
                                        </p:attrNameLst>
                                      </p:cBhvr>
                                      <p:to>
                                        <p:strVal val="visible"/>
                                      </p:to>
                                    </p:set>
                                    <p:animEffect transition="in" filter="fade">
                                      <p:cBhvr>
                                        <p:cTn id="321" dur="250"/>
                                        <p:tgtEl>
                                          <p:spTgt spid="3"/>
                                        </p:tgtEl>
                                      </p:cBhvr>
                                    </p:animEffect>
                                  </p:childTnLst>
                                </p:cTn>
                              </p:par>
                              <p:par>
                                <p:cTn id="322" presetID="10" presetClass="exit" presetSubtype="0" fill="hold" grpId="1" nodeType="withEffect">
                                  <p:stCondLst>
                                    <p:cond delay="0"/>
                                  </p:stCondLst>
                                  <p:childTnLst>
                                    <p:animEffect transition="out" filter="fade">
                                      <p:cBhvr>
                                        <p:cTn id="323" dur="500"/>
                                        <p:tgtEl>
                                          <p:spTgt spid="50"/>
                                        </p:tgtEl>
                                      </p:cBhvr>
                                    </p:animEffect>
                                    <p:set>
                                      <p:cBhvr>
                                        <p:cTn id="324" dur="1" fill="hold">
                                          <p:stCondLst>
                                            <p:cond delay="499"/>
                                          </p:stCondLst>
                                        </p:cTn>
                                        <p:tgtEl>
                                          <p:spTgt spid="50"/>
                                        </p:tgtEl>
                                        <p:attrNameLst>
                                          <p:attrName>style.visibility</p:attrName>
                                        </p:attrNameLst>
                                      </p:cBhvr>
                                      <p:to>
                                        <p:strVal val="hidden"/>
                                      </p:to>
                                    </p:set>
                                  </p:childTnLst>
                                </p:cTn>
                              </p:par>
                              <p:par>
                                <p:cTn id="325" presetID="10" presetClass="exit" presetSubtype="0" fill="hold" grpId="1" nodeType="withEffect">
                                  <p:stCondLst>
                                    <p:cond delay="0"/>
                                  </p:stCondLst>
                                  <p:childTnLst>
                                    <p:animEffect transition="out" filter="fade">
                                      <p:cBhvr>
                                        <p:cTn id="326" dur="500"/>
                                        <p:tgtEl>
                                          <p:spTgt spid="42"/>
                                        </p:tgtEl>
                                      </p:cBhvr>
                                    </p:animEffect>
                                    <p:set>
                                      <p:cBhvr>
                                        <p:cTn id="327" dur="1" fill="hold">
                                          <p:stCondLst>
                                            <p:cond delay="499"/>
                                          </p:stCondLst>
                                        </p:cTn>
                                        <p:tgtEl>
                                          <p:spTgt spid="42"/>
                                        </p:tgtEl>
                                        <p:attrNameLst>
                                          <p:attrName>style.visibility</p:attrName>
                                        </p:attrNameLst>
                                      </p:cBhvr>
                                      <p:to>
                                        <p:strVal val="hidden"/>
                                      </p:to>
                                    </p:set>
                                  </p:childTnLst>
                                </p:cTn>
                              </p:par>
                              <p:par>
                                <p:cTn id="328" presetID="10" presetClass="exit" presetSubtype="0" fill="hold" grpId="1" nodeType="withEffect">
                                  <p:stCondLst>
                                    <p:cond delay="0"/>
                                  </p:stCondLst>
                                  <p:childTnLst>
                                    <p:animEffect transition="out" filter="fade">
                                      <p:cBhvr>
                                        <p:cTn id="329" dur="500"/>
                                        <p:tgtEl>
                                          <p:spTgt spid="44"/>
                                        </p:tgtEl>
                                      </p:cBhvr>
                                    </p:animEffect>
                                    <p:set>
                                      <p:cBhvr>
                                        <p:cTn id="330" dur="1" fill="hold">
                                          <p:stCondLst>
                                            <p:cond delay="499"/>
                                          </p:stCondLst>
                                        </p:cTn>
                                        <p:tgtEl>
                                          <p:spTgt spid="44"/>
                                        </p:tgtEl>
                                        <p:attrNameLst>
                                          <p:attrName>style.visibility</p:attrName>
                                        </p:attrNameLst>
                                      </p:cBhvr>
                                      <p:to>
                                        <p:strVal val="hidden"/>
                                      </p:to>
                                    </p:set>
                                  </p:childTnLst>
                                </p:cTn>
                              </p:par>
                              <p:par>
                                <p:cTn id="331" presetID="10" presetClass="exit" presetSubtype="0" fill="hold" grpId="1" nodeType="withEffect">
                                  <p:stCondLst>
                                    <p:cond delay="0"/>
                                  </p:stCondLst>
                                  <p:childTnLst>
                                    <p:animEffect transition="out" filter="fade">
                                      <p:cBhvr>
                                        <p:cTn id="332" dur="500"/>
                                        <p:tgtEl>
                                          <p:spTgt spid="43"/>
                                        </p:tgtEl>
                                      </p:cBhvr>
                                    </p:animEffect>
                                    <p:set>
                                      <p:cBhvr>
                                        <p:cTn id="333" dur="1" fill="hold">
                                          <p:stCondLst>
                                            <p:cond delay="499"/>
                                          </p:stCondLst>
                                        </p:cTn>
                                        <p:tgtEl>
                                          <p:spTgt spid="43"/>
                                        </p:tgtEl>
                                        <p:attrNameLst>
                                          <p:attrName>style.visibility</p:attrName>
                                        </p:attrNameLst>
                                      </p:cBhvr>
                                      <p:to>
                                        <p:strVal val="hidden"/>
                                      </p:to>
                                    </p:set>
                                  </p:childTnLst>
                                </p:cTn>
                              </p:par>
                              <p:par>
                                <p:cTn id="334" presetID="10" presetClass="exit" presetSubtype="0" fill="hold" grpId="1" nodeType="withEffect">
                                  <p:stCondLst>
                                    <p:cond delay="0"/>
                                  </p:stCondLst>
                                  <p:childTnLst>
                                    <p:animEffect transition="out" filter="fade">
                                      <p:cBhvr>
                                        <p:cTn id="335" dur="500"/>
                                        <p:tgtEl>
                                          <p:spTgt spid="45"/>
                                        </p:tgtEl>
                                      </p:cBhvr>
                                    </p:animEffect>
                                    <p:set>
                                      <p:cBhvr>
                                        <p:cTn id="336" dur="1" fill="hold">
                                          <p:stCondLst>
                                            <p:cond delay="499"/>
                                          </p:stCondLst>
                                        </p:cTn>
                                        <p:tgtEl>
                                          <p:spTgt spid="45"/>
                                        </p:tgtEl>
                                        <p:attrNameLst>
                                          <p:attrName>style.visibility</p:attrName>
                                        </p:attrNameLst>
                                      </p:cBhvr>
                                      <p:to>
                                        <p:strVal val="hidden"/>
                                      </p:to>
                                    </p:set>
                                  </p:childTnLst>
                                </p:cTn>
                              </p:par>
                              <p:par>
                                <p:cTn id="337" presetID="10" presetClass="exit" presetSubtype="0" fill="hold" grpId="1" nodeType="withEffect">
                                  <p:stCondLst>
                                    <p:cond delay="0"/>
                                  </p:stCondLst>
                                  <p:childTnLst>
                                    <p:animEffect transition="out" filter="fade">
                                      <p:cBhvr>
                                        <p:cTn id="338" dur="500"/>
                                        <p:tgtEl>
                                          <p:spTgt spid="46"/>
                                        </p:tgtEl>
                                      </p:cBhvr>
                                    </p:animEffect>
                                    <p:set>
                                      <p:cBhvr>
                                        <p:cTn id="339" dur="1" fill="hold">
                                          <p:stCondLst>
                                            <p:cond delay="499"/>
                                          </p:stCondLst>
                                        </p:cTn>
                                        <p:tgtEl>
                                          <p:spTgt spid="46"/>
                                        </p:tgtEl>
                                        <p:attrNameLst>
                                          <p:attrName>style.visibility</p:attrName>
                                        </p:attrNameLst>
                                      </p:cBhvr>
                                      <p:to>
                                        <p:strVal val="hidden"/>
                                      </p:to>
                                    </p:set>
                                  </p:childTnLst>
                                </p:cTn>
                              </p:par>
                              <p:par>
                                <p:cTn id="340" presetID="10" presetClass="exit" presetSubtype="0" fill="hold" grpId="1" nodeType="withEffect">
                                  <p:stCondLst>
                                    <p:cond delay="0"/>
                                  </p:stCondLst>
                                  <p:childTnLst>
                                    <p:animEffect transition="out" filter="fade">
                                      <p:cBhvr>
                                        <p:cTn id="341" dur="500"/>
                                        <p:tgtEl>
                                          <p:spTgt spid="47"/>
                                        </p:tgtEl>
                                      </p:cBhvr>
                                    </p:animEffect>
                                    <p:set>
                                      <p:cBhvr>
                                        <p:cTn id="342" dur="1" fill="hold">
                                          <p:stCondLst>
                                            <p:cond delay="499"/>
                                          </p:stCondLst>
                                        </p:cTn>
                                        <p:tgtEl>
                                          <p:spTgt spid="47"/>
                                        </p:tgtEl>
                                        <p:attrNameLst>
                                          <p:attrName>style.visibility</p:attrName>
                                        </p:attrNameLst>
                                      </p:cBhvr>
                                      <p:to>
                                        <p:strVal val="hidden"/>
                                      </p:to>
                                    </p:set>
                                  </p:childTnLst>
                                </p:cTn>
                              </p:par>
                              <p:par>
                                <p:cTn id="343" presetID="10" presetClass="exit" presetSubtype="0" fill="hold" grpId="1" nodeType="withEffect">
                                  <p:stCondLst>
                                    <p:cond delay="0"/>
                                  </p:stCondLst>
                                  <p:childTnLst>
                                    <p:animEffect transition="out" filter="fade">
                                      <p:cBhvr>
                                        <p:cTn id="344" dur="500"/>
                                        <p:tgtEl>
                                          <p:spTgt spid="48"/>
                                        </p:tgtEl>
                                      </p:cBhvr>
                                    </p:animEffect>
                                    <p:set>
                                      <p:cBhvr>
                                        <p:cTn id="345" dur="1" fill="hold">
                                          <p:stCondLst>
                                            <p:cond delay="499"/>
                                          </p:stCondLst>
                                        </p:cTn>
                                        <p:tgtEl>
                                          <p:spTgt spid="48"/>
                                        </p:tgtEl>
                                        <p:attrNameLst>
                                          <p:attrName>style.visibility</p:attrName>
                                        </p:attrNameLst>
                                      </p:cBhvr>
                                      <p:to>
                                        <p:strVal val="hidden"/>
                                      </p:to>
                                    </p:set>
                                  </p:childTnLst>
                                </p:cTn>
                              </p:par>
                              <p:par>
                                <p:cTn id="346" presetID="10" presetClass="exit" presetSubtype="0" fill="hold" grpId="1" nodeType="withEffect">
                                  <p:stCondLst>
                                    <p:cond delay="0"/>
                                  </p:stCondLst>
                                  <p:childTnLst>
                                    <p:animEffect transition="out" filter="fade">
                                      <p:cBhvr>
                                        <p:cTn id="347" dur="500"/>
                                        <p:tgtEl>
                                          <p:spTgt spid="49"/>
                                        </p:tgtEl>
                                      </p:cBhvr>
                                    </p:animEffect>
                                    <p:set>
                                      <p:cBhvr>
                                        <p:cTn id="348" dur="1" fill="hold">
                                          <p:stCondLst>
                                            <p:cond delay="499"/>
                                          </p:stCondLst>
                                        </p:cTn>
                                        <p:tgtEl>
                                          <p:spTgt spid="49"/>
                                        </p:tgtEl>
                                        <p:attrNameLst>
                                          <p:attrName>style.visibility</p:attrName>
                                        </p:attrNameLst>
                                      </p:cBhvr>
                                      <p:to>
                                        <p:strVal val="hidden"/>
                                      </p:to>
                                    </p:set>
                                  </p:childTnLst>
                                </p:cTn>
                              </p:par>
                              <p:par>
                                <p:cTn id="349" presetID="22" presetClass="entr" presetSubtype="8" fill="hold" grpId="0" nodeType="withEffect">
                                  <p:stCondLst>
                                    <p:cond delay="400"/>
                                  </p:stCondLst>
                                  <p:childTnLst>
                                    <p:set>
                                      <p:cBhvr>
                                        <p:cTn id="350" dur="1" fill="hold">
                                          <p:stCondLst>
                                            <p:cond delay="0"/>
                                          </p:stCondLst>
                                        </p:cTn>
                                        <p:tgtEl>
                                          <p:spTgt spid="51"/>
                                        </p:tgtEl>
                                        <p:attrNameLst>
                                          <p:attrName>style.visibility</p:attrName>
                                        </p:attrNameLst>
                                      </p:cBhvr>
                                      <p:to>
                                        <p:strVal val="visible"/>
                                      </p:to>
                                    </p:set>
                                    <p:animEffect transition="in" filter="wipe(left)">
                                      <p:cBhvr>
                                        <p:cTn id="351" dur="500"/>
                                        <p:tgtEl>
                                          <p:spTgt spid="51"/>
                                        </p:tgtEl>
                                      </p:cBhvr>
                                    </p:animEffect>
                                  </p:childTnLst>
                                </p:cTn>
                              </p:par>
                            </p:childTnLst>
                          </p:cTn>
                        </p:par>
                      </p:childTnLst>
                    </p:cTn>
                  </p:par>
                  <p:par>
                    <p:cTn id="352" fill="hold">
                      <p:stCondLst>
                        <p:cond delay="indefinite"/>
                      </p:stCondLst>
                      <p:childTnLst>
                        <p:par>
                          <p:cTn id="353" fill="hold">
                            <p:stCondLst>
                              <p:cond delay="0"/>
                            </p:stCondLst>
                            <p:childTnLst>
                              <p:par>
                                <p:cTn id="354" presetID="22" presetClass="entr" presetSubtype="1" fill="hold" grpId="0" nodeType="clickEffect">
                                  <p:stCondLst>
                                    <p:cond delay="0"/>
                                  </p:stCondLst>
                                  <p:childTnLst>
                                    <p:set>
                                      <p:cBhvr>
                                        <p:cTn id="355" dur="1" fill="hold">
                                          <p:stCondLst>
                                            <p:cond delay="0"/>
                                          </p:stCondLst>
                                        </p:cTn>
                                        <p:tgtEl>
                                          <p:spTgt spid="53"/>
                                        </p:tgtEl>
                                        <p:attrNameLst>
                                          <p:attrName>style.visibility</p:attrName>
                                        </p:attrNameLst>
                                      </p:cBhvr>
                                      <p:to>
                                        <p:strVal val="visible"/>
                                      </p:to>
                                    </p:set>
                                    <p:animEffect transition="in" filter="wipe(up)">
                                      <p:cBhvr>
                                        <p:cTn id="356" dur="500"/>
                                        <p:tgtEl>
                                          <p:spTgt spid="53"/>
                                        </p:tgtEl>
                                      </p:cBhvr>
                                    </p:animEffect>
                                  </p:childTnLst>
                                </p:cTn>
                              </p:par>
                              <p:par>
                                <p:cTn id="357" presetID="0" presetClass="entr" presetSubtype="0" fill="hold" grpId="0" nodeType="withEffect">
                                  <p:stCondLst>
                                    <p:cond delay="250"/>
                                  </p:stCondLst>
                                  <p:iterate type="lt">
                                    <p:tmPct val="10000"/>
                                  </p:iterate>
                                  <p:childTnLst>
                                    <p:set>
                                      <p:cBhvr>
                                        <p:cTn id="358" dur="1" fill="hold">
                                          <p:stCondLst>
                                            <p:cond delay="0"/>
                                          </p:stCondLst>
                                        </p:cTn>
                                        <p:tgtEl>
                                          <p:spTgt spid="40"/>
                                        </p:tgtEl>
                                        <p:attrNameLst>
                                          <p:attrName>style.visibility</p:attrName>
                                        </p:attrNameLst>
                                      </p:cBhvr>
                                      <p:to>
                                        <p:strVal val="visible"/>
                                      </p:to>
                                    </p:set>
                                    <p:animEffect transition="in" filter="dissolve">
                                      <p:cBhvr>
                                        <p:cTn id="359" dur="500">
                                          <p:stCondLst>
                                            <p:cond delay="0"/>
                                          </p:stCondLst>
                                        </p:cTn>
                                        <p:tgtEl>
                                          <p:spTgt spid="40"/>
                                        </p:tgtEl>
                                      </p:cBhvr>
                                    </p:animEffect>
                                    <p:anim to="" calcmode="lin" valueType="num">
                                      <p:cBhvr>
                                        <p:cTn id="360" dur="500" fill="hold">
                                          <p:stCondLst>
                                            <p:cond delay="0"/>
                                          </p:stCondLst>
                                        </p:cTn>
                                        <p:tgtEl>
                                          <p:spTgt spid="40"/>
                                        </p:tgtEl>
                                        <p:attrNameLst>
                                          <p:attrName>ppt_w</p:attrName>
                                        </p:attrNameLst>
                                      </p:cBhvr>
                                      <p:tavLst>
                                        <p:tav tm="0">
                                          <p:val>
                                            <p:strVal val="#ppt_w*4"/>
                                          </p:val>
                                        </p:tav>
                                        <p:tav tm="100000">
                                          <p:val>
                                            <p:strVal val="#ppt_w"/>
                                          </p:val>
                                        </p:tav>
                                      </p:tavLst>
                                    </p:anim>
                                    <p:anim to="" calcmode="lin" valueType="num">
                                      <p:cBhvr>
                                        <p:cTn id="361" dur="500" fill="hold">
                                          <p:stCondLst>
                                            <p:cond delay="0"/>
                                          </p:stCondLst>
                                        </p:cTn>
                                        <p:tgtEl>
                                          <p:spTgt spid="40"/>
                                        </p:tgtEl>
                                        <p:attrNameLst>
                                          <p:attrName>ppt_h</p:attrName>
                                        </p:attrNameLst>
                                      </p:cBhvr>
                                      <p:tavLst>
                                        <p:tav tm="0">
                                          <p:val>
                                            <p:strVal val="#ppt_h*4"/>
                                          </p:val>
                                        </p:tav>
                                        <p:tav tm="100000">
                                          <p:val>
                                            <p:strVal val="#ppt_h"/>
                                          </p:val>
                                        </p:tav>
                                      </p:tavLst>
                                    </p:anim>
                                  </p:childTnLst>
                                </p:cTn>
                              </p:par>
                            </p:childTnLst>
                          </p:cTn>
                        </p:par>
                        <p:par>
                          <p:cTn id="362" fill="hold">
                            <p:stCondLst>
                              <p:cond delay="900"/>
                            </p:stCondLst>
                            <p:childTnLst>
                              <p:par>
                                <p:cTn id="363" presetID="26" presetClass="emph" presetSubtype="0" fill="hold" grpId="1" nodeType="afterEffect">
                                  <p:stCondLst>
                                    <p:cond delay="0"/>
                                  </p:stCondLst>
                                  <p:iterate type="lt">
                                    <p:tmPct val="0"/>
                                  </p:iterate>
                                  <p:childTnLst>
                                    <p:animEffect transition="out" filter="fade">
                                      <p:cBhvr>
                                        <p:cTn id="364" dur="500" tmFilter="0, 0; .2, .5; .8, .5; 1, 0"/>
                                        <p:tgtEl>
                                          <p:spTgt spid="40"/>
                                        </p:tgtEl>
                                      </p:cBhvr>
                                    </p:animEffect>
                                    <p:animScale>
                                      <p:cBhvr>
                                        <p:cTn id="365" dur="250" autoRev="1" fill="hold"/>
                                        <p:tgtEl>
                                          <p:spTgt spid="40"/>
                                        </p:tgtEl>
                                      </p:cBhvr>
                                      <p:by x="105000" y="105000"/>
                                    </p:animScale>
                                  </p:childTnLst>
                                </p:cTn>
                              </p:par>
                              <p:par>
                                <p:cTn id="366" presetID="18" presetClass="entr" presetSubtype="6" fill="hold" grpId="0" nodeType="withEffect">
                                  <p:stCondLst>
                                    <p:cond delay="0"/>
                                  </p:stCondLst>
                                  <p:childTnLst>
                                    <p:set>
                                      <p:cBhvr>
                                        <p:cTn id="367" dur="1" fill="hold">
                                          <p:stCondLst>
                                            <p:cond delay="0"/>
                                          </p:stCondLst>
                                        </p:cTn>
                                        <p:tgtEl>
                                          <p:spTgt spid="52"/>
                                        </p:tgtEl>
                                        <p:attrNameLst>
                                          <p:attrName>style.visibility</p:attrName>
                                        </p:attrNameLst>
                                      </p:cBhvr>
                                      <p:to>
                                        <p:strVal val="visible"/>
                                      </p:to>
                                    </p:set>
                                    <p:animEffect transition="in" filter="strips(downRight)">
                                      <p:cBhvr>
                                        <p:cTn id="368" dur="500"/>
                                        <p:tgtEl>
                                          <p:spTgt spid="52"/>
                                        </p:tgtEl>
                                      </p:cBhvr>
                                    </p:animEffect>
                                  </p:childTnLst>
                                </p:cTn>
                              </p:par>
                            </p:childTnLst>
                          </p:cTn>
                        </p:par>
                      </p:childTnLst>
                    </p:cTn>
                  </p:par>
                  <p:par>
                    <p:cTn id="369" fill="hold">
                      <p:stCondLst>
                        <p:cond delay="indefinite"/>
                      </p:stCondLst>
                      <p:childTnLst>
                        <p:par>
                          <p:cTn id="370" fill="hold">
                            <p:stCondLst>
                              <p:cond delay="0"/>
                            </p:stCondLst>
                            <p:childTnLst>
                              <p:par>
                                <p:cTn id="371" presetID="39" presetClass="entr" presetSubtype="0" accel="100000" fill="hold" grpId="0" nodeType="clickEffect">
                                  <p:stCondLst>
                                    <p:cond delay="0"/>
                                  </p:stCondLst>
                                  <p:childTnLst>
                                    <p:set>
                                      <p:cBhvr>
                                        <p:cTn id="372" dur="1" fill="hold">
                                          <p:stCondLst>
                                            <p:cond delay="0"/>
                                          </p:stCondLst>
                                        </p:cTn>
                                        <p:tgtEl>
                                          <p:spTgt spid="54"/>
                                        </p:tgtEl>
                                        <p:attrNameLst>
                                          <p:attrName>style.visibility</p:attrName>
                                        </p:attrNameLst>
                                      </p:cBhvr>
                                      <p:to>
                                        <p:strVal val="visible"/>
                                      </p:to>
                                    </p:set>
                                    <p:anim calcmode="lin" valueType="num">
                                      <p:cBhvr>
                                        <p:cTn id="373" dur="1000" fill="hold"/>
                                        <p:tgtEl>
                                          <p:spTgt spid="54"/>
                                        </p:tgtEl>
                                        <p:attrNameLst>
                                          <p:attrName>ppt_h</p:attrName>
                                        </p:attrNameLst>
                                      </p:cBhvr>
                                      <p:tavLst>
                                        <p:tav tm="0">
                                          <p:val>
                                            <p:strVal val="#ppt_h/20"/>
                                          </p:val>
                                        </p:tav>
                                        <p:tav tm="50000">
                                          <p:val>
                                            <p:strVal val="#ppt_h/20"/>
                                          </p:val>
                                        </p:tav>
                                        <p:tav tm="100000">
                                          <p:val>
                                            <p:strVal val="#ppt_h"/>
                                          </p:val>
                                        </p:tav>
                                      </p:tavLst>
                                    </p:anim>
                                    <p:anim calcmode="lin" valueType="num">
                                      <p:cBhvr>
                                        <p:cTn id="374" dur="1000" fill="hold"/>
                                        <p:tgtEl>
                                          <p:spTgt spid="54"/>
                                        </p:tgtEl>
                                        <p:attrNameLst>
                                          <p:attrName>ppt_w</p:attrName>
                                        </p:attrNameLst>
                                      </p:cBhvr>
                                      <p:tavLst>
                                        <p:tav tm="0">
                                          <p:val>
                                            <p:strVal val="#ppt_w+.3"/>
                                          </p:val>
                                        </p:tav>
                                        <p:tav tm="50000">
                                          <p:val>
                                            <p:strVal val="#ppt_w+.3"/>
                                          </p:val>
                                        </p:tav>
                                        <p:tav tm="100000">
                                          <p:val>
                                            <p:strVal val="#ppt_w"/>
                                          </p:val>
                                        </p:tav>
                                      </p:tavLst>
                                    </p:anim>
                                    <p:anim calcmode="lin" valueType="num">
                                      <p:cBhvr>
                                        <p:cTn id="375" dur="1000" fill="hold"/>
                                        <p:tgtEl>
                                          <p:spTgt spid="54"/>
                                        </p:tgtEl>
                                        <p:attrNameLst>
                                          <p:attrName>ppt_x</p:attrName>
                                        </p:attrNameLst>
                                      </p:cBhvr>
                                      <p:tavLst>
                                        <p:tav tm="0">
                                          <p:val>
                                            <p:strVal val="#ppt_x-.3"/>
                                          </p:val>
                                        </p:tav>
                                        <p:tav tm="50000">
                                          <p:val>
                                            <p:strVal val="#ppt_x"/>
                                          </p:val>
                                        </p:tav>
                                        <p:tav tm="100000">
                                          <p:val>
                                            <p:strVal val="#ppt_x"/>
                                          </p:val>
                                        </p:tav>
                                      </p:tavLst>
                                    </p:anim>
                                    <p:anim calcmode="lin" valueType="num">
                                      <p:cBhvr>
                                        <p:cTn id="376" dur="1000" fill="hold"/>
                                        <p:tgtEl>
                                          <p:spTgt spid="54"/>
                                        </p:tgtEl>
                                        <p:attrNameLst>
                                          <p:attrName>ppt_y</p:attrName>
                                        </p:attrNameLst>
                                      </p:cBhvr>
                                      <p:tavLst>
                                        <p:tav tm="0">
                                          <p:val>
                                            <p:strVal val="#ppt_y"/>
                                          </p:val>
                                        </p:tav>
                                        <p:tav tm="100000">
                                          <p:val>
                                            <p:strVal val="#ppt_y"/>
                                          </p:val>
                                        </p:tav>
                                      </p:tavLst>
                                    </p:anim>
                                  </p:childTnLst>
                                </p:cTn>
                              </p:par>
                            </p:childTnLst>
                          </p:cTn>
                        </p:par>
                        <p:par>
                          <p:cTn id="377" fill="hold">
                            <p:stCondLst>
                              <p:cond delay="1000"/>
                            </p:stCondLst>
                            <p:childTnLst>
                              <p:par>
                                <p:cTn id="378" presetID="23" presetClass="entr" presetSubtype="16" fill="hold" nodeType="afterEffect">
                                  <p:stCondLst>
                                    <p:cond delay="0"/>
                                  </p:stCondLst>
                                  <p:childTnLst>
                                    <p:set>
                                      <p:cBhvr>
                                        <p:cTn id="379" dur="1" fill="hold">
                                          <p:stCondLst>
                                            <p:cond delay="0"/>
                                          </p:stCondLst>
                                        </p:cTn>
                                        <p:tgtEl>
                                          <p:spTgt spid="35"/>
                                        </p:tgtEl>
                                        <p:attrNameLst>
                                          <p:attrName>style.visibility</p:attrName>
                                        </p:attrNameLst>
                                      </p:cBhvr>
                                      <p:to>
                                        <p:strVal val="visible"/>
                                      </p:to>
                                    </p:set>
                                    <p:anim calcmode="lin" valueType="num">
                                      <p:cBhvr>
                                        <p:cTn id="380" dur="500" fill="hold"/>
                                        <p:tgtEl>
                                          <p:spTgt spid="35"/>
                                        </p:tgtEl>
                                        <p:attrNameLst>
                                          <p:attrName>ppt_w</p:attrName>
                                        </p:attrNameLst>
                                      </p:cBhvr>
                                      <p:tavLst>
                                        <p:tav tm="0">
                                          <p:val>
                                            <p:fltVal val="0"/>
                                          </p:val>
                                        </p:tav>
                                        <p:tav tm="100000">
                                          <p:val>
                                            <p:strVal val="#ppt_w"/>
                                          </p:val>
                                        </p:tav>
                                      </p:tavLst>
                                    </p:anim>
                                    <p:anim calcmode="lin" valueType="num">
                                      <p:cBhvr>
                                        <p:cTn id="381" dur="500" fill="hold"/>
                                        <p:tgtEl>
                                          <p:spTgt spid="35"/>
                                        </p:tgtEl>
                                        <p:attrNameLst>
                                          <p:attrName>ppt_h</p:attrName>
                                        </p:attrNameLst>
                                      </p:cBhvr>
                                      <p:tavLst>
                                        <p:tav tm="0">
                                          <p:val>
                                            <p:fltVal val="0"/>
                                          </p:val>
                                        </p:tav>
                                        <p:tav tm="100000">
                                          <p:val>
                                            <p:strVal val="#ppt_h"/>
                                          </p:val>
                                        </p:tav>
                                      </p:tavLst>
                                    </p:anim>
                                  </p:childTnLst>
                                </p:cTn>
                              </p:par>
                              <p:par>
                                <p:cTn id="382" presetID="42" presetClass="path" presetSubtype="0" accel="50000" decel="50000" fill="hold" nodeType="withEffect">
                                  <p:stCondLst>
                                    <p:cond delay="0"/>
                                  </p:stCondLst>
                                  <p:childTnLst>
                                    <p:animMotion origin="layout" path="M -1.38889E-6 3.7037E-6 L -0.14739 0.05231 " pathEditMode="relative" rAng="0" ptsTypes="AA">
                                      <p:cBhvr>
                                        <p:cTn id="383" dur="500" spd="-100000" fill="hold"/>
                                        <p:tgtEl>
                                          <p:spTgt spid="35"/>
                                        </p:tgtEl>
                                        <p:attrNameLst>
                                          <p:attrName>ppt_x</p:attrName>
                                          <p:attrName>ppt_y</p:attrName>
                                        </p:attrNameLst>
                                      </p:cBhvr>
                                      <p:rCtr x="-7378" y="2616"/>
                                    </p:animMotion>
                                  </p:childTnLst>
                                </p:cTn>
                              </p:par>
                            </p:childTnLst>
                          </p:cTn>
                        </p:par>
                        <p:par>
                          <p:cTn id="384" fill="hold">
                            <p:stCondLst>
                              <p:cond delay="1500"/>
                            </p:stCondLst>
                            <p:childTnLst>
                              <p:par>
                                <p:cTn id="385" presetID="26" presetClass="emph" presetSubtype="0" fill="hold" nodeType="afterEffect">
                                  <p:stCondLst>
                                    <p:cond delay="0"/>
                                  </p:stCondLst>
                                  <p:childTnLst>
                                    <p:animEffect transition="out" filter="fade">
                                      <p:cBhvr>
                                        <p:cTn id="386" dur="500" tmFilter="0, 0; .2, .5; .8, .5; 1, 0"/>
                                        <p:tgtEl>
                                          <p:spTgt spid="35"/>
                                        </p:tgtEl>
                                      </p:cBhvr>
                                    </p:animEffect>
                                    <p:animScale>
                                      <p:cBhvr>
                                        <p:cTn id="387" dur="250" autoRev="1" fill="hold"/>
                                        <p:tgtEl>
                                          <p:spTgt spid="35"/>
                                        </p:tgtEl>
                                      </p:cBhvr>
                                      <p:by x="105000" y="105000"/>
                                    </p:animScale>
                                  </p:childTnLst>
                                </p:cTn>
                              </p:par>
                            </p:childTnLst>
                          </p:cTn>
                        </p:par>
                      </p:childTnLst>
                    </p:cTn>
                  </p:par>
                  <p:par>
                    <p:cTn id="388" fill="hold">
                      <p:stCondLst>
                        <p:cond delay="indefinite"/>
                      </p:stCondLst>
                      <p:childTnLst>
                        <p:par>
                          <p:cTn id="389" fill="hold">
                            <p:stCondLst>
                              <p:cond delay="0"/>
                            </p:stCondLst>
                            <p:childTnLst>
                              <p:par>
                                <p:cTn id="390" presetID="22" presetClass="entr" presetSubtype="4" fill="hold" grpId="0" nodeType="clickEffect">
                                  <p:stCondLst>
                                    <p:cond delay="0"/>
                                  </p:stCondLst>
                                  <p:childTnLst>
                                    <p:set>
                                      <p:cBhvr>
                                        <p:cTn id="391" dur="1" fill="hold">
                                          <p:stCondLst>
                                            <p:cond delay="0"/>
                                          </p:stCondLst>
                                        </p:cTn>
                                        <p:tgtEl>
                                          <p:spTgt spid="28"/>
                                        </p:tgtEl>
                                        <p:attrNameLst>
                                          <p:attrName>style.visibility</p:attrName>
                                        </p:attrNameLst>
                                      </p:cBhvr>
                                      <p:to>
                                        <p:strVal val="visible"/>
                                      </p:to>
                                    </p:set>
                                    <p:animEffect transition="in" filter="wipe(down)">
                                      <p:cBhvr>
                                        <p:cTn id="392" dur="500"/>
                                        <p:tgtEl>
                                          <p:spTgt spid="28"/>
                                        </p:tgtEl>
                                      </p:cBhvr>
                                    </p:animEffect>
                                  </p:childTnLst>
                                </p:cTn>
                              </p:par>
                              <p:par>
                                <p:cTn id="393" presetID="22" presetClass="entr" presetSubtype="4" fill="hold" grpId="0" nodeType="withEffect">
                                  <p:stCondLst>
                                    <p:cond delay="0"/>
                                  </p:stCondLst>
                                  <p:childTnLst>
                                    <p:set>
                                      <p:cBhvr>
                                        <p:cTn id="394" dur="1" fill="hold">
                                          <p:stCondLst>
                                            <p:cond delay="0"/>
                                          </p:stCondLst>
                                        </p:cTn>
                                        <p:tgtEl>
                                          <p:spTgt spid="30"/>
                                        </p:tgtEl>
                                        <p:attrNameLst>
                                          <p:attrName>style.visibility</p:attrName>
                                        </p:attrNameLst>
                                      </p:cBhvr>
                                      <p:to>
                                        <p:strVal val="visible"/>
                                      </p:to>
                                    </p:set>
                                    <p:animEffect transition="in" filter="wipe(down)">
                                      <p:cBhvr>
                                        <p:cTn id="395" dur="500"/>
                                        <p:tgtEl>
                                          <p:spTgt spid="30"/>
                                        </p:tgtEl>
                                      </p:cBhvr>
                                    </p:animEffect>
                                  </p:childTnLst>
                                </p:cTn>
                              </p:par>
                            </p:childTnLst>
                          </p:cTn>
                        </p:par>
                      </p:childTnLst>
                    </p:cTn>
                  </p:par>
                  <p:par>
                    <p:cTn id="396" fill="hold">
                      <p:stCondLst>
                        <p:cond delay="indefinite"/>
                      </p:stCondLst>
                      <p:childTnLst>
                        <p:par>
                          <p:cTn id="397" fill="hold">
                            <p:stCondLst>
                              <p:cond delay="0"/>
                            </p:stCondLst>
                            <p:childTnLst>
                              <p:par>
                                <p:cTn id="398" presetID="22" presetClass="exit" presetSubtype="1" fill="hold" nodeType="clickEffect">
                                  <p:stCondLst>
                                    <p:cond delay="250"/>
                                  </p:stCondLst>
                                  <p:childTnLst>
                                    <p:animEffect transition="out" filter="wipe(up)">
                                      <p:cBhvr>
                                        <p:cTn id="399" dur="500"/>
                                        <p:tgtEl>
                                          <p:spTgt spid="7"/>
                                        </p:tgtEl>
                                      </p:cBhvr>
                                    </p:animEffect>
                                    <p:set>
                                      <p:cBhvr>
                                        <p:cTn id="400" dur="1" fill="hold">
                                          <p:stCondLst>
                                            <p:cond delay="499"/>
                                          </p:stCondLst>
                                        </p:cTn>
                                        <p:tgtEl>
                                          <p:spTgt spid="7"/>
                                        </p:tgtEl>
                                        <p:attrNameLst>
                                          <p:attrName>style.visibility</p:attrName>
                                        </p:attrNameLst>
                                      </p:cBhvr>
                                      <p:to>
                                        <p:strVal val="hidden"/>
                                      </p:to>
                                    </p:set>
                                  </p:childTnLst>
                                </p:cTn>
                              </p:par>
                              <p:par>
                                <p:cTn id="401" presetID="17" presetClass="exit" presetSubtype="4" fill="hold" grpId="2" nodeType="withEffect">
                                  <p:stCondLst>
                                    <p:cond delay="0"/>
                                  </p:stCondLst>
                                  <p:iterate type="lt">
                                    <p:tmPct val="0"/>
                                  </p:iterate>
                                  <p:childTnLst>
                                    <p:anim calcmode="lin" valueType="num">
                                      <p:cBhvr>
                                        <p:cTn id="402" dur="500"/>
                                        <p:tgtEl>
                                          <p:spTgt spid="40"/>
                                        </p:tgtEl>
                                        <p:attrNameLst>
                                          <p:attrName>ppt_x</p:attrName>
                                        </p:attrNameLst>
                                      </p:cBhvr>
                                      <p:tavLst>
                                        <p:tav tm="0">
                                          <p:val>
                                            <p:strVal val="ppt_x"/>
                                          </p:val>
                                        </p:tav>
                                        <p:tav tm="100000">
                                          <p:val>
                                            <p:strVal val="ppt_x"/>
                                          </p:val>
                                        </p:tav>
                                      </p:tavLst>
                                    </p:anim>
                                    <p:anim calcmode="lin" valueType="num">
                                      <p:cBhvr>
                                        <p:cTn id="403" dur="500"/>
                                        <p:tgtEl>
                                          <p:spTgt spid="40"/>
                                        </p:tgtEl>
                                        <p:attrNameLst>
                                          <p:attrName>ppt_y</p:attrName>
                                        </p:attrNameLst>
                                      </p:cBhvr>
                                      <p:tavLst>
                                        <p:tav tm="0">
                                          <p:val>
                                            <p:strVal val="ppt_y"/>
                                          </p:val>
                                        </p:tav>
                                        <p:tav tm="100000">
                                          <p:val>
                                            <p:strVal val="ppt_y+ppt_h/2"/>
                                          </p:val>
                                        </p:tav>
                                      </p:tavLst>
                                    </p:anim>
                                    <p:anim calcmode="lin" valueType="num">
                                      <p:cBhvr>
                                        <p:cTn id="404" dur="500"/>
                                        <p:tgtEl>
                                          <p:spTgt spid="40"/>
                                        </p:tgtEl>
                                        <p:attrNameLst>
                                          <p:attrName>ppt_w</p:attrName>
                                        </p:attrNameLst>
                                      </p:cBhvr>
                                      <p:tavLst>
                                        <p:tav tm="0">
                                          <p:val>
                                            <p:strVal val="ppt_w"/>
                                          </p:val>
                                        </p:tav>
                                        <p:tav tm="100000">
                                          <p:val>
                                            <p:strVal val="ppt_w"/>
                                          </p:val>
                                        </p:tav>
                                      </p:tavLst>
                                    </p:anim>
                                    <p:anim calcmode="lin" valueType="num">
                                      <p:cBhvr>
                                        <p:cTn id="405" dur="500"/>
                                        <p:tgtEl>
                                          <p:spTgt spid="40"/>
                                        </p:tgtEl>
                                        <p:attrNameLst>
                                          <p:attrName>ppt_h</p:attrName>
                                        </p:attrNameLst>
                                      </p:cBhvr>
                                      <p:tavLst>
                                        <p:tav tm="0">
                                          <p:val>
                                            <p:strVal val="ppt_h"/>
                                          </p:val>
                                        </p:tav>
                                        <p:tav tm="100000">
                                          <p:val>
                                            <p:fltVal val="0"/>
                                          </p:val>
                                        </p:tav>
                                      </p:tavLst>
                                    </p:anim>
                                    <p:set>
                                      <p:cBhvr>
                                        <p:cTn id="406" dur="1" fill="hold">
                                          <p:stCondLst>
                                            <p:cond delay="499"/>
                                          </p:stCondLst>
                                        </p:cTn>
                                        <p:tgtEl>
                                          <p:spTgt spid="40"/>
                                        </p:tgtEl>
                                        <p:attrNameLst>
                                          <p:attrName>style.visibility</p:attrName>
                                        </p:attrNameLst>
                                      </p:cBhvr>
                                      <p:to>
                                        <p:strVal val="hidden"/>
                                      </p:to>
                                    </p:set>
                                  </p:childTnLst>
                                </p:cTn>
                              </p:par>
                              <p:par>
                                <p:cTn id="407" presetID="17" presetClass="exit" presetSubtype="4" fill="hold" grpId="1" nodeType="withEffect">
                                  <p:stCondLst>
                                    <p:cond delay="0"/>
                                  </p:stCondLst>
                                  <p:childTnLst>
                                    <p:anim calcmode="lin" valueType="num">
                                      <p:cBhvr>
                                        <p:cTn id="408" dur="500"/>
                                        <p:tgtEl>
                                          <p:spTgt spid="41"/>
                                        </p:tgtEl>
                                        <p:attrNameLst>
                                          <p:attrName>ppt_x</p:attrName>
                                        </p:attrNameLst>
                                      </p:cBhvr>
                                      <p:tavLst>
                                        <p:tav tm="0">
                                          <p:val>
                                            <p:strVal val="ppt_x"/>
                                          </p:val>
                                        </p:tav>
                                        <p:tav tm="100000">
                                          <p:val>
                                            <p:strVal val="ppt_x"/>
                                          </p:val>
                                        </p:tav>
                                      </p:tavLst>
                                    </p:anim>
                                    <p:anim calcmode="lin" valueType="num">
                                      <p:cBhvr>
                                        <p:cTn id="409" dur="500"/>
                                        <p:tgtEl>
                                          <p:spTgt spid="41"/>
                                        </p:tgtEl>
                                        <p:attrNameLst>
                                          <p:attrName>ppt_y</p:attrName>
                                        </p:attrNameLst>
                                      </p:cBhvr>
                                      <p:tavLst>
                                        <p:tav tm="0">
                                          <p:val>
                                            <p:strVal val="ppt_y"/>
                                          </p:val>
                                        </p:tav>
                                        <p:tav tm="100000">
                                          <p:val>
                                            <p:strVal val="ppt_y+ppt_h/2"/>
                                          </p:val>
                                        </p:tav>
                                      </p:tavLst>
                                    </p:anim>
                                    <p:anim calcmode="lin" valueType="num">
                                      <p:cBhvr>
                                        <p:cTn id="410" dur="500"/>
                                        <p:tgtEl>
                                          <p:spTgt spid="41"/>
                                        </p:tgtEl>
                                        <p:attrNameLst>
                                          <p:attrName>ppt_w</p:attrName>
                                        </p:attrNameLst>
                                      </p:cBhvr>
                                      <p:tavLst>
                                        <p:tav tm="0">
                                          <p:val>
                                            <p:strVal val="ppt_w"/>
                                          </p:val>
                                        </p:tav>
                                        <p:tav tm="100000">
                                          <p:val>
                                            <p:strVal val="ppt_w"/>
                                          </p:val>
                                        </p:tav>
                                      </p:tavLst>
                                    </p:anim>
                                    <p:anim calcmode="lin" valueType="num">
                                      <p:cBhvr>
                                        <p:cTn id="411" dur="500"/>
                                        <p:tgtEl>
                                          <p:spTgt spid="41"/>
                                        </p:tgtEl>
                                        <p:attrNameLst>
                                          <p:attrName>ppt_h</p:attrName>
                                        </p:attrNameLst>
                                      </p:cBhvr>
                                      <p:tavLst>
                                        <p:tav tm="0">
                                          <p:val>
                                            <p:strVal val="ppt_h"/>
                                          </p:val>
                                        </p:tav>
                                        <p:tav tm="100000">
                                          <p:val>
                                            <p:fltVal val="0"/>
                                          </p:val>
                                        </p:tav>
                                      </p:tavLst>
                                    </p:anim>
                                    <p:set>
                                      <p:cBhvr>
                                        <p:cTn id="412" dur="1" fill="hold">
                                          <p:stCondLst>
                                            <p:cond delay="499"/>
                                          </p:stCondLst>
                                        </p:cTn>
                                        <p:tgtEl>
                                          <p:spTgt spid="41"/>
                                        </p:tgtEl>
                                        <p:attrNameLst>
                                          <p:attrName>style.visibility</p:attrName>
                                        </p:attrNameLst>
                                      </p:cBhvr>
                                      <p:to>
                                        <p:strVal val="hidden"/>
                                      </p:to>
                                    </p:set>
                                  </p:childTnLst>
                                </p:cTn>
                              </p:par>
                              <p:par>
                                <p:cTn id="413" presetID="17" presetClass="exit" presetSubtype="4" fill="hold" grpId="2" nodeType="withEffect">
                                  <p:stCondLst>
                                    <p:cond delay="0"/>
                                  </p:stCondLst>
                                  <p:iterate type="lt">
                                    <p:tmPct val="0"/>
                                  </p:iterate>
                                  <p:childTnLst>
                                    <p:anim calcmode="lin" valueType="num">
                                      <p:cBhvr>
                                        <p:cTn id="414" dur="500"/>
                                        <p:tgtEl>
                                          <p:spTgt spid="6"/>
                                        </p:tgtEl>
                                        <p:attrNameLst>
                                          <p:attrName>ppt_x</p:attrName>
                                        </p:attrNameLst>
                                      </p:cBhvr>
                                      <p:tavLst>
                                        <p:tav tm="0">
                                          <p:val>
                                            <p:strVal val="ppt_x"/>
                                          </p:val>
                                        </p:tav>
                                        <p:tav tm="100000">
                                          <p:val>
                                            <p:strVal val="ppt_x"/>
                                          </p:val>
                                        </p:tav>
                                      </p:tavLst>
                                    </p:anim>
                                    <p:anim calcmode="lin" valueType="num">
                                      <p:cBhvr>
                                        <p:cTn id="415" dur="500"/>
                                        <p:tgtEl>
                                          <p:spTgt spid="6"/>
                                        </p:tgtEl>
                                        <p:attrNameLst>
                                          <p:attrName>ppt_y</p:attrName>
                                        </p:attrNameLst>
                                      </p:cBhvr>
                                      <p:tavLst>
                                        <p:tav tm="0">
                                          <p:val>
                                            <p:strVal val="ppt_y"/>
                                          </p:val>
                                        </p:tav>
                                        <p:tav tm="100000">
                                          <p:val>
                                            <p:strVal val="ppt_y+ppt_h/2"/>
                                          </p:val>
                                        </p:tav>
                                      </p:tavLst>
                                    </p:anim>
                                    <p:anim calcmode="lin" valueType="num">
                                      <p:cBhvr>
                                        <p:cTn id="416" dur="500"/>
                                        <p:tgtEl>
                                          <p:spTgt spid="6"/>
                                        </p:tgtEl>
                                        <p:attrNameLst>
                                          <p:attrName>ppt_w</p:attrName>
                                        </p:attrNameLst>
                                      </p:cBhvr>
                                      <p:tavLst>
                                        <p:tav tm="0">
                                          <p:val>
                                            <p:strVal val="ppt_w"/>
                                          </p:val>
                                        </p:tav>
                                        <p:tav tm="100000">
                                          <p:val>
                                            <p:strVal val="ppt_w"/>
                                          </p:val>
                                        </p:tav>
                                      </p:tavLst>
                                    </p:anim>
                                    <p:anim calcmode="lin" valueType="num">
                                      <p:cBhvr>
                                        <p:cTn id="417" dur="500"/>
                                        <p:tgtEl>
                                          <p:spTgt spid="6"/>
                                        </p:tgtEl>
                                        <p:attrNameLst>
                                          <p:attrName>ppt_h</p:attrName>
                                        </p:attrNameLst>
                                      </p:cBhvr>
                                      <p:tavLst>
                                        <p:tav tm="0">
                                          <p:val>
                                            <p:strVal val="ppt_h"/>
                                          </p:val>
                                        </p:tav>
                                        <p:tav tm="100000">
                                          <p:val>
                                            <p:fltVal val="0"/>
                                          </p:val>
                                        </p:tav>
                                      </p:tavLst>
                                    </p:anim>
                                    <p:set>
                                      <p:cBhvr>
                                        <p:cTn id="418" dur="1" fill="hold">
                                          <p:stCondLst>
                                            <p:cond delay="499"/>
                                          </p:stCondLst>
                                        </p:cTn>
                                        <p:tgtEl>
                                          <p:spTgt spid="6"/>
                                        </p:tgtEl>
                                        <p:attrNameLst>
                                          <p:attrName>style.visibility</p:attrName>
                                        </p:attrNameLst>
                                      </p:cBhvr>
                                      <p:to>
                                        <p:strVal val="hidden"/>
                                      </p:to>
                                    </p:set>
                                  </p:childTnLst>
                                </p:cTn>
                              </p:par>
                              <p:par>
                                <p:cTn id="419" presetID="17" presetClass="exit" presetSubtype="4" fill="hold" grpId="2" nodeType="withEffect">
                                  <p:stCondLst>
                                    <p:cond delay="0"/>
                                  </p:stCondLst>
                                  <p:childTnLst>
                                    <p:anim calcmode="lin" valueType="num">
                                      <p:cBhvr>
                                        <p:cTn id="420" dur="500"/>
                                        <p:tgtEl>
                                          <p:spTgt spid="2"/>
                                        </p:tgtEl>
                                        <p:attrNameLst>
                                          <p:attrName>ppt_x</p:attrName>
                                        </p:attrNameLst>
                                      </p:cBhvr>
                                      <p:tavLst>
                                        <p:tav tm="0">
                                          <p:val>
                                            <p:strVal val="ppt_x"/>
                                          </p:val>
                                        </p:tav>
                                        <p:tav tm="100000">
                                          <p:val>
                                            <p:strVal val="ppt_x"/>
                                          </p:val>
                                        </p:tav>
                                      </p:tavLst>
                                    </p:anim>
                                    <p:anim calcmode="lin" valueType="num">
                                      <p:cBhvr>
                                        <p:cTn id="421" dur="500"/>
                                        <p:tgtEl>
                                          <p:spTgt spid="2"/>
                                        </p:tgtEl>
                                        <p:attrNameLst>
                                          <p:attrName>ppt_y</p:attrName>
                                        </p:attrNameLst>
                                      </p:cBhvr>
                                      <p:tavLst>
                                        <p:tav tm="0">
                                          <p:val>
                                            <p:strVal val="ppt_y"/>
                                          </p:val>
                                        </p:tav>
                                        <p:tav tm="100000">
                                          <p:val>
                                            <p:strVal val="ppt_y+ppt_h/2"/>
                                          </p:val>
                                        </p:tav>
                                      </p:tavLst>
                                    </p:anim>
                                    <p:anim calcmode="lin" valueType="num">
                                      <p:cBhvr>
                                        <p:cTn id="422" dur="500"/>
                                        <p:tgtEl>
                                          <p:spTgt spid="2"/>
                                        </p:tgtEl>
                                        <p:attrNameLst>
                                          <p:attrName>ppt_w</p:attrName>
                                        </p:attrNameLst>
                                      </p:cBhvr>
                                      <p:tavLst>
                                        <p:tav tm="0">
                                          <p:val>
                                            <p:strVal val="ppt_w"/>
                                          </p:val>
                                        </p:tav>
                                        <p:tav tm="100000">
                                          <p:val>
                                            <p:strVal val="ppt_w"/>
                                          </p:val>
                                        </p:tav>
                                      </p:tavLst>
                                    </p:anim>
                                    <p:anim calcmode="lin" valueType="num">
                                      <p:cBhvr>
                                        <p:cTn id="423" dur="500"/>
                                        <p:tgtEl>
                                          <p:spTgt spid="2"/>
                                        </p:tgtEl>
                                        <p:attrNameLst>
                                          <p:attrName>ppt_h</p:attrName>
                                        </p:attrNameLst>
                                      </p:cBhvr>
                                      <p:tavLst>
                                        <p:tav tm="0">
                                          <p:val>
                                            <p:strVal val="ppt_h"/>
                                          </p:val>
                                        </p:tav>
                                        <p:tav tm="100000">
                                          <p:val>
                                            <p:fltVal val="0"/>
                                          </p:val>
                                        </p:tav>
                                      </p:tavLst>
                                    </p:anim>
                                    <p:set>
                                      <p:cBhvr>
                                        <p:cTn id="424" dur="1" fill="hold">
                                          <p:stCondLst>
                                            <p:cond delay="499"/>
                                          </p:stCondLst>
                                        </p:cTn>
                                        <p:tgtEl>
                                          <p:spTgt spid="2"/>
                                        </p:tgtEl>
                                        <p:attrNameLst>
                                          <p:attrName>style.visibility</p:attrName>
                                        </p:attrNameLst>
                                      </p:cBhvr>
                                      <p:to>
                                        <p:strVal val="hidden"/>
                                      </p:to>
                                    </p:set>
                                  </p:childTnLst>
                                </p:cTn>
                              </p:par>
                              <p:par>
                                <p:cTn id="425" presetID="17" presetClass="exit" presetSubtype="4" fill="hold" grpId="1" nodeType="withEffect">
                                  <p:stCondLst>
                                    <p:cond delay="0"/>
                                  </p:stCondLst>
                                  <p:childTnLst>
                                    <p:anim calcmode="lin" valueType="num">
                                      <p:cBhvr>
                                        <p:cTn id="426" dur="500"/>
                                        <p:tgtEl>
                                          <p:spTgt spid="27"/>
                                        </p:tgtEl>
                                        <p:attrNameLst>
                                          <p:attrName>ppt_x</p:attrName>
                                        </p:attrNameLst>
                                      </p:cBhvr>
                                      <p:tavLst>
                                        <p:tav tm="0">
                                          <p:val>
                                            <p:strVal val="ppt_x"/>
                                          </p:val>
                                        </p:tav>
                                        <p:tav tm="100000">
                                          <p:val>
                                            <p:strVal val="ppt_x"/>
                                          </p:val>
                                        </p:tav>
                                      </p:tavLst>
                                    </p:anim>
                                    <p:anim calcmode="lin" valueType="num">
                                      <p:cBhvr>
                                        <p:cTn id="427" dur="500"/>
                                        <p:tgtEl>
                                          <p:spTgt spid="27"/>
                                        </p:tgtEl>
                                        <p:attrNameLst>
                                          <p:attrName>ppt_y</p:attrName>
                                        </p:attrNameLst>
                                      </p:cBhvr>
                                      <p:tavLst>
                                        <p:tav tm="0">
                                          <p:val>
                                            <p:strVal val="ppt_y"/>
                                          </p:val>
                                        </p:tav>
                                        <p:tav tm="100000">
                                          <p:val>
                                            <p:strVal val="ppt_y+ppt_h/2"/>
                                          </p:val>
                                        </p:tav>
                                      </p:tavLst>
                                    </p:anim>
                                    <p:anim calcmode="lin" valueType="num">
                                      <p:cBhvr>
                                        <p:cTn id="428" dur="500"/>
                                        <p:tgtEl>
                                          <p:spTgt spid="27"/>
                                        </p:tgtEl>
                                        <p:attrNameLst>
                                          <p:attrName>ppt_w</p:attrName>
                                        </p:attrNameLst>
                                      </p:cBhvr>
                                      <p:tavLst>
                                        <p:tav tm="0">
                                          <p:val>
                                            <p:strVal val="ppt_w"/>
                                          </p:val>
                                        </p:tav>
                                        <p:tav tm="100000">
                                          <p:val>
                                            <p:strVal val="ppt_w"/>
                                          </p:val>
                                        </p:tav>
                                      </p:tavLst>
                                    </p:anim>
                                    <p:anim calcmode="lin" valueType="num">
                                      <p:cBhvr>
                                        <p:cTn id="429" dur="500"/>
                                        <p:tgtEl>
                                          <p:spTgt spid="27"/>
                                        </p:tgtEl>
                                        <p:attrNameLst>
                                          <p:attrName>ppt_h</p:attrName>
                                        </p:attrNameLst>
                                      </p:cBhvr>
                                      <p:tavLst>
                                        <p:tav tm="0">
                                          <p:val>
                                            <p:strVal val="ppt_h"/>
                                          </p:val>
                                        </p:tav>
                                        <p:tav tm="100000">
                                          <p:val>
                                            <p:fltVal val="0"/>
                                          </p:val>
                                        </p:tav>
                                      </p:tavLst>
                                    </p:anim>
                                    <p:set>
                                      <p:cBhvr>
                                        <p:cTn id="430" dur="1" fill="hold">
                                          <p:stCondLst>
                                            <p:cond delay="499"/>
                                          </p:stCondLst>
                                        </p:cTn>
                                        <p:tgtEl>
                                          <p:spTgt spid="27"/>
                                        </p:tgtEl>
                                        <p:attrNameLst>
                                          <p:attrName>style.visibility</p:attrName>
                                        </p:attrNameLst>
                                      </p:cBhvr>
                                      <p:to>
                                        <p:strVal val="hidden"/>
                                      </p:to>
                                    </p:set>
                                  </p:childTnLst>
                                </p:cTn>
                              </p:par>
                              <p:par>
                                <p:cTn id="431" presetID="17" presetClass="exit" presetSubtype="4" fill="hold" grpId="1" nodeType="withEffect">
                                  <p:stCondLst>
                                    <p:cond delay="0"/>
                                  </p:stCondLst>
                                  <p:childTnLst>
                                    <p:anim calcmode="lin" valueType="num">
                                      <p:cBhvr>
                                        <p:cTn id="432" dur="500"/>
                                        <p:tgtEl>
                                          <p:spTgt spid="3"/>
                                        </p:tgtEl>
                                        <p:attrNameLst>
                                          <p:attrName>ppt_x</p:attrName>
                                        </p:attrNameLst>
                                      </p:cBhvr>
                                      <p:tavLst>
                                        <p:tav tm="0">
                                          <p:val>
                                            <p:strVal val="ppt_x"/>
                                          </p:val>
                                        </p:tav>
                                        <p:tav tm="100000">
                                          <p:val>
                                            <p:strVal val="ppt_x"/>
                                          </p:val>
                                        </p:tav>
                                      </p:tavLst>
                                    </p:anim>
                                    <p:anim calcmode="lin" valueType="num">
                                      <p:cBhvr>
                                        <p:cTn id="433" dur="500"/>
                                        <p:tgtEl>
                                          <p:spTgt spid="3"/>
                                        </p:tgtEl>
                                        <p:attrNameLst>
                                          <p:attrName>ppt_y</p:attrName>
                                        </p:attrNameLst>
                                      </p:cBhvr>
                                      <p:tavLst>
                                        <p:tav tm="0">
                                          <p:val>
                                            <p:strVal val="ppt_y"/>
                                          </p:val>
                                        </p:tav>
                                        <p:tav tm="100000">
                                          <p:val>
                                            <p:strVal val="ppt_y+ppt_h/2"/>
                                          </p:val>
                                        </p:tav>
                                      </p:tavLst>
                                    </p:anim>
                                    <p:anim calcmode="lin" valueType="num">
                                      <p:cBhvr>
                                        <p:cTn id="434" dur="500"/>
                                        <p:tgtEl>
                                          <p:spTgt spid="3"/>
                                        </p:tgtEl>
                                        <p:attrNameLst>
                                          <p:attrName>ppt_w</p:attrName>
                                        </p:attrNameLst>
                                      </p:cBhvr>
                                      <p:tavLst>
                                        <p:tav tm="0">
                                          <p:val>
                                            <p:strVal val="ppt_w"/>
                                          </p:val>
                                        </p:tav>
                                        <p:tav tm="100000">
                                          <p:val>
                                            <p:strVal val="ppt_w"/>
                                          </p:val>
                                        </p:tav>
                                      </p:tavLst>
                                    </p:anim>
                                    <p:anim calcmode="lin" valueType="num">
                                      <p:cBhvr>
                                        <p:cTn id="435" dur="500"/>
                                        <p:tgtEl>
                                          <p:spTgt spid="3"/>
                                        </p:tgtEl>
                                        <p:attrNameLst>
                                          <p:attrName>ppt_h</p:attrName>
                                        </p:attrNameLst>
                                      </p:cBhvr>
                                      <p:tavLst>
                                        <p:tav tm="0">
                                          <p:val>
                                            <p:strVal val="ppt_h"/>
                                          </p:val>
                                        </p:tav>
                                        <p:tav tm="100000">
                                          <p:val>
                                            <p:fltVal val="0"/>
                                          </p:val>
                                        </p:tav>
                                      </p:tavLst>
                                    </p:anim>
                                    <p:set>
                                      <p:cBhvr>
                                        <p:cTn id="436" dur="1" fill="hold">
                                          <p:stCondLst>
                                            <p:cond delay="499"/>
                                          </p:stCondLst>
                                        </p:cTn>
                                        <p:tgtEl>
                                          <p:spTgt spid="3"/>
                                        </p:tgtEl>
                                        <p:attrNameLst>
                                          <p:attrName>style.visibility</p:attrName>
                                        </p:attrNameLst>
                                      </p:cBhvr>
                                      <p:to>
                                        <p:strVal val="hidden"/>
                                      </p:to>
                                    </p:set>
                                  </p:childTnLst>
                                </p:cTn>
                              </p:par>
                              <p:par>
                                <p:cTn id="437" presetID="17" presetClass="exit" presetSubtype="4" fill="hold" grpId="1" nodeType="withEffect">
                                  <p:stCondLst>
                                    <p:cond delay="0"/>
                                  </p:stCondLst>
                                  <p:childTnLst>
                                    <p:anim calcmode="lin" valueType="num">
                                      <p:cBhvr>
                                        <p:cTn id="438" dur="500"/>
                                        <p:tgtEl>
                                          <p:spTgt spid="54"/>
                                        </p:tgtEl>
                                        <p:attrNameLst>
                                          <p:attrName>ppt_x</p:attrName>
                                        </p:attrNameLst>
                                      </p:cBhvr>
                                      <p:tavLst>
                                        <p:tav tm="0">
                                          <p:val>
                                            <p:strVal val="ppt_x"/>
                                          </p:val>
                                        </p:tav>
                                        <p:tav tm="100000">
                                          <p:val>
                                            <p:strVal val="ppt_x"/>
                                          </p:val>
                                        </p:tav>
                                      </p:tavLst>
                                    </p:anim>
                                    <p:anim calcmode="lin" valueType="num">
                                      <p:cBhvr>
                                        <p:cTn id="439" dur="500"/>
                                        <p:tgtEl>
                                          <p:spTgt spid="54"/>
                                        </p:tgtEl>
                                        <p:attrNameLst>
                                          <p:attrName>ppt_y</p:attrName>
                                        </p:attrNameLst>
                                      </p:cBhvr>
                                      <p:tavLst>
                                        <p:tav tm="0">
                                          <p:val>
                                            <p:strVal val="ppt_y"/>
                                          </p:val>
                                        </p:tav>
                                        <p:tav tm="100000">
                                          <p:val>
                                            <p:strVal val="ppt_y+ppt_h/2"/>
                                          </p:val>
                                        </p:tav>
                                      </p:tavLst>
                                    </p:anim>
                                    <p:anim calcmode="lin" valueType="num">
                                      <p:cBhvr>
                                        <p:cTn id="440" dur="500"/>
                                        <p:tgtEl>
                                          <p:spTgt spid="54"/>
                                        </p:tgtEl>
                                        <p:attrNameLst>
                                          <p:attrName>ppt_w</p:attrName>
                                        </p:attrNameLst>
                                      </p:cBhvr>
                                      <p:tavLst>
                                        <p:tav tm="0">
                                          <p:val>
                                            <p:strVal val="ppt_w"/>
                                          </p:val>
                                        </p:tav>
                                        <p:tav tm="100000">
                                          <p:val>
                                            <p:strVal val="ppt_w"/>
                                          </p:val>
                                        </p:tav>
                                      </p:tavLst>
                                    </p:anim>
                                    <p:anim calcmode="lin" valueType="num">
                                      <p:cBhvr>
                                        <p:cTn id="441" dur="500"/>
                                        <p:tgtEl>
                                          <p:spTgt spid="54"/>
                                        </p:tgtEl>
                                        <p:attrNameLst>
                                          <p:attrName>ppt_h</p:attrName>
                                        </p:attrNameLst>
                                      </p:cBhvr>
                                      <p:tavLst>
                                        <p:tav tm="0">
                                          <p:val>
                                            <p:strVal val="ppt_h"/>
                                          </p:val>
                                        </p:tav>
                                        <p:tav tm="100000">
                                          <p:val>
                                            <p:fltVal val="0"/>
                                          </p:val>
                                        </p:tav>
                                      </p:tavLst>
                                    </p:anim>
                                    <p:set>
                                      <p:cBhvr>
                                        <p:cTn id="442" dur="1" fill="hold">
                                          <p:stCondLst>
                                            <p:cond delay="499"/>
                                          </p:stCondLst>
                                        </p:cTn>
                                        <p:tgtEl>
                                          <p:spTgt spid="54"/>
                                        </p:tgtEl>
                                        <p:attrNameLst>
                                          <p:attrName>style.visibility</p:attrName>
                                        </p:attrNameLst>
                                      </p:cBhvr>
                                      <p:to>
                                        <p:strVal val="hidden"/>
                                      </p:to>
                                    </p:set>
                                  </p:childTnLst>
                                </p:cTn>
                              </p:par>
                              <p:par>
                                <p:cTn id="443" presetID="17" presetClass="exit" presetSubtype="4" fill="hold" grpId="1" nodeType="withEffect">
                                  <p:stCondLst>
                                    <p:cond delay="0"/>
                                  </p:stCondLst>
                                  <p:childTnLst>
                                    <p:anim calcmode="lin" valueType="num">
                                      <p:cBhvr>
                                        <p:cTn id="444" dur="500"/>
                                        <p:tgtEl>
                                          <p:spTgt spid="5"/>
                                        </p:tgtEl>
                                        <p:attrNameLst>
                                          <p:attrName>ppt_x</p:attrName>
                                        </p:attrNameLst>
                                      </p:cBhvr>
                                      <p:tavLst>
                                        <p:tav tm="0">
                                          <p:val>
                                            <p:strVal val="ppt_x"/>
                                          </p:val>
                                        </p:tav>
                                        <p:tav tm="100000">
                                          <p:val>
                                            <p:strVal val="ppt_x"/>
                                          </p:val>
                                        </p:tav>
                                      </p:tavLst>
                                    </p:anim>
                                    <p:anim calcmode="lin" valueType="num">
                                      <p:cBhvr>
                                        <p:cTn id="445" dur="500"/>
                                        <p:tgtEl>
                                          <p:spTgt spid="5"/>
                                        </p:tgtEl>
                                        <p:attrNameLst>
                                          <p:attrName>ppt_y</p:attrName>
                                        </p:attrNameLst>
                                      </p:cBhvr>
                                      <p:tavLst>
                                        <p:tav tm="0">
                                          <p:val>
                                            <p:strVal val="ppt_y"/>
                                          </p:val>
                                        </p:tav>
                                        <p:tav tm="100000">
                                          <p:val>
                                            <p:strVal val="ppt_y+ppt_h/2"/>
                                          </p:val>
                                        </p:tav>
                                      </p:tavLst>
                                    </p:anim>
                                    <p:anim calcmode="lin" valueType="num">
                                      <p:cBhvr>
                                        <p:cTn id="446" dur="500"/>
                                        <p:tgtEl>
                                          <p:spTgt spid="5"/>
                                        </p:tgtEl>
                                        <p:attrNameLst>
                                          <p:attrName>ppt_w</p:attrName>
                                        </p:attrNameLst>
                                      </p:cBhvr>
                                      <p:tavLst>
                                        <p:tav tm="0">
                                          <p:val>
                                            <p:strVal val="ppt_w"/>
                                          </p:val>
                                        </p:tav>
                                        <p:tav tm="100000">
                                          <p:val>
                                            <p:strVal val="ppt_w"/>
                                          </p:val>
                                        </p:tav>
                                      </p:tavLst>
                                    </p:anim>
                                    <p:anim calcmode="lin" valueType="num">
                                      <p:cBhvr>
                                        <p:cTn id="447" dur="500"/>
                                        <p:tgtEl>
                                          <p:spTgt spid="5"/>
                                        </p:tgtEl>
                                        <p:attrNameLst>
                                          <p:attrName>ppt_h</p:attrName>
                                        </p:attrNameLst>
                                      </p:cBhvr>
                                      <p:tavLst>
                                        <p:tav tm="0">
                                          <p:val>
                                            <p:strVal val="ppt_h"/>
                                          </p:val>
                                        </p:tav>
                                        <p:tav tm="100000">
                                          <p:val>
                                            <p:fltVal val="0"/>
                                          </p:val>
                                        </p:tav>
                                      </p:tavLst>
                                    </p:anim>
                                    <p:set>
                                      <p:cBhvr>
                                        <p:cTn id="448" dur="1" fill="hold">
                                          <p:stCondLst>
                                            <p:cond delay="499"/>
                                          </p:stCondLst>
                                        </p:cTn>
                                        <p:tgtEl>
                                          <p:spTgt spid="5"/>
                                        </p:tgtEl>
                                        <p:attrNameLst>
                                          <p:attrName>style.visibility</p:attrName>
                                        </p:attrNameLst>
                                      </p:cBhvr>
                                      <p:to>
                                        <p:strVal val="hidden"/>
                                      </p:to>
                                    </p:set>
                                  </p:childTnLst>
                                </p:cTn>
                              </p:par>
                              <p:par>
                                <p:cTn id="449" presetID="17" presetClass="exit" presetSubtype="4" fill="hold" grpId="1" nodeType="withEffect">
                                  <p:stCondLst>
                                    <p:cond delay="0"/>
                                  </p:stCondLst>
                                  <p:childTnLst>
                                    <p:anim calcmode="lin" valueType="num">
                                      <p:cBhvr>
                                        <p:cTn id="450" dur="500"/>
                                        <p:tgtEl>
                                          <p:spTgt spid="53"/>
                                        </p:tgtEl>
                                        <p:attrNameLst>
                                          <p:attrName>ppt_x</p:attrName>
                                        </p:attrNameLst>
                                      </p:cBhvr>
                                      <p:tavLst>
                                        <p:tav tm="0">
                                          <p:val>
                                            <p:strVal val="ppt_x"/>
                                          </p:val>
                                        </p:tav>
                                        <p:tav tm="100000">
                                          <p:val>
                                            <p:strVal val="ppt_x"/>
                                          </p:val>
                                        </p:tav>
                                      </p:tavLst>
                                    </p:anim>
                                    <p:anim calcmode="lin" valueType="num">
                                      <p:cBhvr>
                                        <p:cTn id="451" dur="500"/>
                                        <p:tgtEl>
                                          <p:spTgt spid="53"/>
                                        </p:tgtEl>
                                        <p:attrNameLst>
                                          <p:attrName>ppt_y</p:attrName>
                                        </p:attrNameLst>
                                      </p:cBhvr>
                                      <p:tavLst>
                                        <p:tav tm="0">
                                          <p:val>
                                            <p:strVal val="ppt_y"/>
                                          </p:val>
                                        </p:tav>
                                        <p:tav tm="100000">
                                          <p:val>
                                            <p:strVal val="ppt_y+ppt_h/2"/>
                                          </p:val>
                                        </p:tav>
                                      </p:tavLst>
                                    </p:anim>
                                    <p:anim calcmode="lin" valueType="num">
                                      <p:cBhvr>
                                        <p:cTn id="452" dur="500"/>
                                        <p:tgtEl>
                                          <p:spTgt spid="53"/>
                                        </p:tgtEl>
                                        <p:attrNameLst>
                                          <p:attrName>ppt_w</p:attrName>
                                        </p:attrNameLst>
                                      </p:cBhvr>
                                      <p:tavLst>
                                        <p:tav tm="0">
                                          <p:val>
                                            <p:strVal val="ppt_w"/>
                                          </p:val>
                                        </p:tav>
                                        <p:tav tm="100000">
                                          <p:val>
                                            <p:strVal val="ppt_w"/>
                                          </p:val>
                                        </p:tav>
                                      </p:tavLst>
                                    </p:anim>
                                    <p:anim calcmode="lin" valueType="num">
                                      <p:cBhvr>
                                        <p:cTn id="453" dur="500"/>
                                        <p:tgtEl>
                                          <p:spTgt spid="53"/>
                                        </p:tgtEl>
                                        <p:attrNameLst>
                                          <p:attrName>ppt_h</p:attrName>
                                        </p:attrNameLst>
                                      </p:cBhvr>
                                      <p:tavLst>
                                        <p:tav tm="0">
                                          <p:val>
                                            <p:strVal val="ppt_h"/>
                                          </p:val>
                                        </p:tav>
                                        <p:tav tm="100000">
                                          <p:val>
                                            <p:fltVal val="0"/>
                                          </p:val>
                                        </p:tav>
                                      </p:tavLst>
                                    </p:anim>
                                    <p:set>
                                      <p:cBhvr>
                                        <p:cTn id="454" dur="1" fill="hold">
                                          <p:stCondLst>
                                            <p:cond delay="499"/>
                                          </p:stCondLst>
                                        </p:cTn>
                                        <p:tgtEl>
                                          <p:spTgt spid="53"/>
                                        </p:tgtEl>
                                        <p:attrNameLst>
                                          <p:attrName>style.visibility</p:attrName>
                                        </p:attrNameLst>
                                      </p:cBhvr>
                                      <p:to>
                                        <p:strVal val="hidden"/>
                                      </p:to>
                                    </p:set>
                                  </p:childTnLst>
                                </p:cTn>
                              </p:par>
                              <p:par>
                                <p:cTn id="455" presetID="17" presetClass="exit" presetSubtype="4" fill="hold" grpId="1" nodeType="withEffect">
                                  <p:stCondLst>
                                    <p:cond delay="0"/>
                                  </p:stCondLst>
                                  <p:childTnLst>
                                    <p:anim calcmode="lin" valueType="num">
                                      <p:cBhvr>
                                        <p:cTn id="456" dur="500"/>
                                        <p:tgtEl>
                                          <p:spTgt spid="52"/>
                                        </p:tgtEl>
                                        <p:attrNameLst>
                                          <p:attrName>ppt_x</p:attrName>
                                        </p:attrNameLst>
                                      </p:cBhvr>
                                      <p:tavLst>
                                        <p:tav tm="0">
                                          <p:val>
                                            <p:strVal val="ppt_x"/>
                                          </p:val>
                                        </p:tav>
                                        <p:tav tm="100000">
                                          <p:val>
                                            <p:strVal val="ppt_x"/>
                                          </p:val>
                                        </p:tav>
                                      </p:tavLst>
                                    </p:anim>
                                    <p:anim calcmode="lin" valueType="num">
                                      <p:cBhvr>
                                        <p:cTn id="457" dur="500"/>
                                        <p:tgtEl>
                                          <p:spTgt spid="52"/>
                                        </p:tgtEl>
                                        <p:attrNameLst>
                                          <p:attrName>ppt_y</p:attrName>
                                        </p:attrNameLst>
                                      </p:cBhvr>
                                      <p:tavLst>
                                        <p:tav tm="0">
                                          <p:val>
                                            <p:strVal val="ppt_y"/>
                                          </p:val>
                                        </p:tav>
                                        <p:tav tm="100000">
                                          <p:val>
                                            <p:strVal val="ppt_y+ppt_h/2"/>
                                          </p:val>
                                        </p:tav>
                                      </p:tavLst>
                                    </p:anim>
                                    <p:anim calcmode="lin" valueType="num">
                                      <p:cBhvr>
                                        <p:cTn id="458" dur="500"/>
                                        <p:tgtEl>
                                          <p:spTgt spid="52"/>
                                        </p:tgtEl>
                                        <p:attrNameLst>
                                          <p:attrName>ppt_w</p:attrName>
                                        </p:attrNameLst>
                                      </p:cBhvr>
                                      <p:tavLst>
                                        <p:tav tm="0">
                                          <p:val>
                                            <p:strVal val="ppt_w"/>
                                          </p:val>
                                        </p:tav>
                                        <p:tav tm="100000">
                                          <p:val>
                                            <p:strVal val="ppt_w"/>
                                          </p:val>
                                        </p:tav>
                                      </p:tavLst>
                                    </p:anim>
                                    <p:anim calcmode="lin" valueType="num">
                                      <p:cBhvr>
                                        <p:cTn id="459" dur="500"/>
                                        <p:tgtEl>
                                          <p:spTgt spid="52"/>
                                        </p:tgtEl>
                                        <p:attrNameLst>
                                          <p:attrName>ppt_h</p:attrName>
                                        </p:attrNameLst>
                                      </p:cBhvr>
                                      <p:tavLst>
                                        <p:tav tm="0">
                                          <p:val>
                                            <p:strVal val="ppt_h"/>
                                          </p:val>
                                        </p:tav>
                                        <p:tav tm="100000">
                                          <p:val>
                                            <p:fltVal val="0"/>
                                          </p:val>
                                        </p:tav>
                                      </p:tavLst>
                                    </p:anim>
                                    <p:set>
                                      <p:cBhvr>
                                        <p:cTn id="460" dur="1" fill="hold">
                                          <p:stCondLst>
                                            <p:cond delay="499"/>
                                          </p:stCondLst>
                                        </p:cTn>
                                        <p:tgtEl>
                                          <p:spTgt spid="52"/>
                                        </p:tgtEl>
                                        <p:attrNameLst>
                                          <p:attrName>style.visibility</p:attrName>
                                        </p:attrNameLst>
                                      </p:cBhvr>
                                      <p:to>
                                        <p:strVal val="hidden"/>
                                      </p:to>
                                    </p:set>
                                  </p:childTnLst>
                                </p:cTn>
                              </p:par>
                              <p:par>
                                <p:cTn id="461" presetID="17" presetClass="exit" presetSubtype="4" fill="hold" grpId="1" nodeType="withEffect">
                                  <p:stCondLst>
                                    <p:cond delay="0"/>
                                  </p:stCondLst>
                                  <p:childTnLst>
                                    <p:anim calcmode="lin" valueType="num">
                                      <p:cBhvr>
                                        <p:cTn id="462" dur="500"/>
                                        <p:tgtEl>
                                          <p:spTgt spid="28"/>
                                        </p:tgtEl>
                                        <p:attrNameLst>
                                          <p:attrName>ppt_x</p:attrName>
                                        </p:attrNameLst>
                                      </p:cBhvr>
                                      <p:tavLst>
                                        <p:tav tm="0">
                                          <p:val>
                                            <p:strVal val="ppt_x"/>
                                          </p:val>
                                        </p:tav>
                                        <p:tav tm="100000">
                                          <p:val>
                                            <p:strVal val="ppt_x"/>
                                          </p:val>
                                        </p:tav>
                                      </p:tavLst>
                                    </p:anim>
                                    <p:anim calcmode="lin" valueType="num">
                                      <p:cBhvr>
                                        <p:cTn id="463" dur="500"/>
                                        <p:tgtEl>
                                          <p:spTgt spid="28"/>
                                        </p:tgtEl>
                                        <p:attrNameLst>
                                          <p:attrName>ppt_y</p:attrName>
                                        </p:attrNameLst>
                                      </p:cBhvr>
                                      <p:tavLst>
                                        <p:tav tm="0">
                                          <p:val>
                                            <p:strVal val="ppt_y"/>
                                          </p:val>
                                        </p:tav>
                                        <p:tav tm="100000">
                                          <p:val>
                                            <p:strVal val="ppt_y+ppt_h/2"/>
                                          </p:val>
                                        </p:tav>
                                      </p:tavLst>
                                    </p:anim>
                                    <p:anim calcmode="lin" valueType="num">
                                      <p:cBhvr>
                                        <p:cTn id="464" dur="500"/>
                                        <p:tgtEl>
                                          <p:spTgt spid="28"/>
                                        </p:tgtEl>
                                        <p:attrNameLst>
                                          <p:attrName>ppt_w</p:attrName>
                                        </p:attrNameLst>
                                      </p:cBhvr>
                                      <p:tavLst>
                                        <p:tav tm="0">
                                          <p:val>
                                            <p:strVal val="ppt_w"/>
                                          </p:val>
                                        </p:tav>
                                        <p:tav tm="100000">
                                          <p:val>
                                            <p:strVal val="ppt_w"/>
                                          </p:val>
                                        </p:tav>
                                      </p:tavLst>
                                    </p:anim>
                                    <p:anim calcmode="lin" valueType="num">
                                      <p:cBhvr>
                                        <p:cTn id="465" dur="500"/>
                                        <p:tgtEl>
                                          <p:spTgt spid="28"/>
                                        </p:tgtEl>
                                        <p:attrNameLst>
                                          <p:attrName>ppt_h</p:attrName>
                                        </p:attrNameLst>
                                      </p:cBhvr>
                                      <p:tavLst>
                                        <p:tav tm="0">
                                          <p:val>
                                            <p:strVal val="ppt_h"/>
                                          </p:val>
                                        </p:tav>
                                        <p:tav tm="100000">
                                          <p:val>
                                            <p:fltVal val="0"/>
                                          </p:val>
                                        </p:tav>
                                      </p:tavLst>
                                    </p:anim>
                                    <p:set>
                                      <p:cBhvr>
                                        <p:cTn id="466" dur="1" fill="hold">
                                          <p:stCondLst>
                                            <p:cond delay="499"/>
                                          </p:stCondLst>
                                        </p:cTn>
                                        <p:tgtEl>
                                          <p:spTgt spid="28"/>
                                        </p:tgtEl>
                                        <p:attrNameLst>
                                          <p:attrName>style.visibility</p:attrName>
                                        </p:attrNameLst>
                                      </p:cBhvr>
                                      <p:to>
                                        <p:strVal val="hidden"/>
                                      </p:to>
                                    </p:set>
                                  </p:childTnLst>
                                </p:cTn>
                              </p:par>
                              <p:par>
                                <p:cTn id="467" presetID="17" presetClass="exit" presetSubtype="4" fill="hold" grpId="1" nodeType="withEffect">
                                  <p:stCondLst>
                                    <p:cond delay="0"/>
                                  </p:stCondLst>
                                  <p:childTnLst>
                                    <p:anim calcmode="lin" valueType="num">
                                      <p:cBhvr>
                                        <p:cTn id="468" dur="500"/>
                                        <p:tgtEl>
                                          <p:spTgt spid="30"/>
                                        </p:tgtEl>
                                        <p:attrNameLst>
                                          <p:attrName>ppt_x</p:attrName>
                                        </p:attrNameLst>
                                      </p:cBhvr>
                                      <p:tavLst>
                                        <p:tav tm="0">
                                          <p:val>
                                            <p:strVal val="ppt_x"/>
                                          </p:val>
                                        </p:tav>
                                        <p:tav tm="100000">
                                          <p:val>
                                            <p:strVal val="ppt_x"/>
                                          </p:val>
                                        </p:tav>
                                      </p:tavLst>
                                    </p:anim>
                                    <p:anim calcmode="lin" valueType="num">
                                      <p:cBhvr>
                                        <p:cTn id="469" dur="500"/>
                                        <p:tgtEl>
                                          <p:spTgt spid="30"/>
                                        </p:tgtEl>
                                        <p:attrNameLst>
                                          <p:attrName>ppt_y</p:attrName>
                                        </p:attrNameLst>
                                      </p:cBhvr>
                                      <p:tavLst>
                                        <p:tav tm="0">
                                          <p:val>
                                            <p:strVal val="ppt_y"/>
                                          </p:val>
                                        </p:tav>
                                        <p:tav tm="100000">
                                          <p:val>
                                            <p:strVal val="ppt_y+ppt_h/2"/>
                                          </p:val>
                                        </p:tav>
                                      </p:tavLst>
                                    </p:anim>
                                    <p:anim calcmode="lin" valueType="num">
                                      <p:cBhvr>
                                        <p:cTn id="470" dur="500"/>
                                        <p:tgtEl>
                                          <p:spTgt spid="30"/>
                                        </p:tgtEl>
                                        <p:attrNameLst>
                                          <p:attrName>ppt_w</p:attrName>
                                        </p:attrNameLst>
                                      </p:cBhvr>
                                      <p:tavLst>
                                        <p:tav tm="0">
                                          <p:val>
                                            <p:strVal val="ppt_w"/>
                                          </p:val>
                                        </p:tav>
                                        <p:tav tm="100000">
                                          <p:val>
                                            <p:strVal val="ppt_w"/>
                                          </p:val>
                                        </p:tav>
                                      </p:tavLst>
                                    </p:anim>
                                    <p:anim calcmode="lin" valueType="num">
                                      <p:cBhvr>
                                        <p:cTn id="471" dur="500"/>
                                        <p:tgtEl>
                                          <p:spTgt spid="30"/>
                                        </p:tgtEl>
                                        <p:attrNameLst>
                                          <p:attrName>ppt_h</p:attrName>
                                        </p:attrNameLst>
                                      </p:cBhvr>
                                      <p:tavLst>
                                        <p:tav tm="0">
                                          <p:val>
                                            <p:strVal val="ppt_h"/>
                                          </p:val>
                                        </p:tav>
                                        <p:tav tm="100000">
                                          <p:val>
                                            <p:fltVal val="0"/>
                                          </p:val>
                                        </p:tav>
                                      </p:tavLst>
                                    </p:anim>
                                    <p:set>
                                      <p:cBhvr>
                                        <p:cTn id="472" dur="1" fill="hold">
                                          <p:stCondLst>
                                            <p:cond delay="499"/>
                                          </p:stCondLst>
                                        </p:cTn>
                                        <p:tgtEl>
                                          <p:spTgt spid="30"/>
                                        </p:tgtEl>
                                        <p:attrNameLst>
                                          <p:attrName>style.visibility</p:attrName>
                                        </p:attrNameLst>
                                      </p:cBhvr>
                                      <p:to>
                                        <p:strVal val="hidden"/>
                                      </p:to>
                                    </p:set>
                                  </p:childTnLst>
                                </p:cTn>
                              </p:par>
                              <p:par>
                                <p:cTn id="473" presetID="17" presetClass="exit" presetSubtype="4" fill="hold" grpId="1" nodeType="withEffect">
                                  <p:stCondLst>
                                    <p:cond delay="0"/>
                                  </p:stCondLst>
                                  <p:childTnLst>
                                    <p:anim calcmode="lin" valueType="num">
                                      <p:cBhvr>
                                        <p:cTn id="474" dur="500"/>
                                        <p:tgtEl>
                                          <p:spTgt spid="51"/>
                                        </p:tgtEl>
                                        <p:attrNameLst>
                                          <p:attrName>ppt_x</p:attrName>
                                        </p:attrNameLst>
                                      </p:cBhvr>
                                      <p:tavLst>
                                        <p:tav tm="0">
                                          <p:val>
                                            <p:strVal val="ppt_x"/>
                                          </p:val>
                                        </p:tav>
                                        <p:tav tm="100000">
                                          <p:val>
                                            <p:strVal val="ppt_x"/>
                                          </p:val>
                                        </p:tav>
                                      </p:tavLst>
                                    </p:anim>
                                    <p:anim calcmode="lin" valueType="num">
                                      <p:cBhvr>
                                        <p:cTn id="475" dur="500"/>
                                        <p:tgtEl>
                                          <p:spTgt spid="51"/>
                                        </p:tgtEl>
                                        <p:attrNameLst>
                                          <p:attrName>ppt_y</p:attrName>
                                        </p:attrNameLst>
                                      </p:cBhvr>
                                      <p:tavLst>
                                        <p:tav tm="0">
                                          <p:val>
                                            <p:strVal val="ppt_y"/>
                                          </p:val>
                                        </p:tav>
                                        <p:tav tm="100000">
                                          <p:val>
                                            <p:strVal val="ppt_y+ppt_h/2"/>
                                          </p:val>
                                        </p:tav>
                                      </p:tavLst>
                                    </p:anim>
                                    <p:anim calcmode="lin" valueType="num">
                                      <p:cBhvr>
                                        <p:cTn id="476" dur="500"/>
                                        <p:tgtEl>
                                          <p:spTgt spid="51"/>
                                        </p:tgtEl>
                                        <p:attrNameLst>
                                          <p:attrName>ppt_w</p:attrName>
                                        </p:attrNameLst>
                                      </p:cBhvr>
                                      <p:tavLst>
                                        <p:tav tm="0">
                                          <p:val>
                                            <p:strVal val="ppt_w"/>
                                          </p:val>
                                        </p:tav>
                                        <p:tav tm="100000">
                                          <p:val>
                                            <p:strVal val="ppt_w"/>
                                          </p:val>
                                        </p:tav>
                                      </p:tavLst>
                                    </p:anim>
                                    <p:anim calcmode="lin" valueType="num">
                                      <p:cBhvr>
                                        <p:cTn id="477" dur="500"/>
                                        <p:tgtEl>
                                          <p:spTgt spid="51"/>
                                        </p:tgtEl>
                                        <p:attrNameLst>
                                          <p:attrName>ppt_h</p:attrName>
                                        </p:attrNameLst>
                                      </p:cBhvr>
                                      <p:tavLst>
                                        <p:tav tm="0">
                                          <p:val>
                                            <p:strVal val="ppt_h"/>
                                          </p:val>
                                        </p:tav>
                                        <p:tav tm="100000">
                                          <p:val>
                                            <p:fltVal val="0"/>
                                          </p:val>
                                        </p:tav>
                                      </p:tavLst>
                                    </p:anim>
                                    <p:set>
                                      <p:cBhvr>
                                        <p:cTn id="478" dur="1" fill="hold">
                                          <p:stCondLst>
                                            <p:cond delay="499"/>
                                          </p:stCondLst>
                                        </p:cTn>
                                        <p:tgtEl>
                                          <p:spTgt spid="51"/>
                                        </p:tgtEl>
                                        <p:attrNameLst>
                                          <p:attrName>style.visibility</p:attrName>
                                        </p:attrNameLst>
                                      </p:cBhvr>
                                      <p:to>
                                        <p:strVal val="hidden"/>
                                      </p:to>
                                    </p:set>
                                  </p:childTnLst>
                                </p:cTn>
                              </p:par>
                              <p:par>
                                <p:cTn id="479" presetID="17" presetClass="exit" presetSubtype="4" fill="hold" nodeType="withEffect">
                                  <p:stCondLst>
                                    <p:cond delay="0"/>
                                  </p:stCondLst>
                                  <p:childTnLst>
                                    <p:anim calcmode="lin" valueType="num">
                                      <p:cBhvr>
                                        <p:cTn id="480" dur="500"/>
                                        <p:tgtEl>
                                          <p:spTgt spid="35"/>
                                        </p:tgtEl>
                                        <p:attrNameLst>
                                          <p:attrName>ppt_x</p:attrName>
                                        </p:attrNameLst>
                                      </p:cBhvr>
                                      <p:tavLst>
                                        <p:tav tm="0">
                                          <p:val>
                                            <p:strVal val="ppt_x"/>
                                          </p:val>
                                        </p:tav>
                                        <p:tav tm="100000">
                                          <p:val>
                                            <p:strVal val="ppt_x"/>
                                          </p:val>
                                        </p:tav>
                                      </p:tavLst>
                                    </p:anim>
                                    <p:anim calcmode="lin" valueType="num">
                                      <p:cBhvr>
                                        <p:cTn id="481" dur="500"/>
                                        <p:tgtEl>
                                          <p:spTgt spid="35"/>
                                        </p:tgtEl>
                                        <p:attrNameLst>
                                          <p:attrName>ppt_y</p:attrName>
                                        </p:attrNameLst>
                                      </p:cBhvr>
                                      <p:tavLst>
                                        <p:tav tm="0">
                                          <p:val>
                                            <p:strVal val="ppt_y"/>
                                          </p:val>
                                        </p:tav>
                                        <p:tav tm="100000">
                                          <p:val>
                                            <p:strVal val="ppt_y+ppt_h/2"/>
                                          </p:val>
                                        </p:tav>
                                      </p:tavLst>
                                    </p:anim>
                                    <p:anim calcmode="lin" valueType="num">
                                      <p:cBhvr>
                                        <p:cTn id="482" dur="500"/>
                                        <p:tgtEl>
                                          <p:spTgt spid="35"/>
                                        </p:tgtEl>
                                        <p:attrNameLst>
                                          <p:attrName>ppt_w</p:attrName>
                                        </p:attrNameLst>
                                      </p:cBhvr>
                                      <p:tavLst>
                                        <p:tav tm="0">
                                          <p:val>
                                            <p:strVal val="ppt_w"/>
                                          </p:val>
                                        </p:tav>
                                        <p:tav tm="100000">
                                          <p:val>
                                            <p:strVal val="ppt_w"/>
                                          </p:val>
                                        </p:tav>
                                      </p:tavLst>
                                    </p:anim>
                                    <p:anim calcmode="lin" valueType="num">
                                      <p:cBhvr>
                                        <p:cTn id="483" dur="500"/>
                                        <p:tgtEl>
                                          <p:spTgt spid="35"/>
                                        </p:tgtEl>
                                        <p:attrNameLst>
                                          <p:attrName>ppt_h</p:attrName>
                                        </p:attrNameLst>
                                      </p:cBhvr>
                                      <p:tavLst>
                                        <p:tav tm="0">
                                          <p:val>
                                            <p:strVal val="ppt_h"/>
                                          </p:val>
                                        </p:tav>
                                        <p:tav tm="100000">
                                          <p:val>
                                            <p:fltVal val="0"/>
                                          </p:val>
                                        </p:tav>
                                      </p:tavLst>
                                    </p:anim>
                                    <p:set>
                                      <p:cBhvr>
                                        <p:cTn id="484" dur="1" fill="hold">
                                          <p:stCondLst>
                                            <p:cond delay="499"/>
                                          </p:stCondLst>
                                        </p:cTn>
                                        <p:tgtEl>
                                          <p:spTgt spid="35"/>
                                        </p:tgtEl>
                                        <p:attrNameLst>
                                          <p:attrName>style.visibility</p:attrName>
                                        </p:attrNameLst>
                                      </p:cBhvr>
                                      <p:to>
                                        <p:strVal val="hidden"/>
                                      </p:to>
                                    </p:set>
                                  </p:childTnLst>
                                </p:cTn>
                              </p:par>
                              <p:par>
                                <p:cTn id="485" presetID="17" presetClass="exit" presetSubtype="4" fill="hold" grpId="1" nodeType="withEffect">
                                  <p:stCondLst>
                                    <p:cond delay="0"/>
                                  </p:stCondLst>
                                  <p:childTnLst>
                                    <p:anim calcmode="lin" valueType="num">
                                      <p:cBhvr>
                                        <p:cTn id="486" dur="500"/>
                                        <p:tgtEl>
                                          <p:spTgt spid="22"/>
                                        </p:tgtEl>
                                        <p:attrNameLst>
                                          <p:attrName>ppt_x</p:attrName>
                                        </p:attrNameLst>
                                      </p:cBhvr>
                                      <p:tavLst>
                                        <p:tav tm="0">
                                          <p:val>
                                            <p:strVal val="ppt_x"/>
                                          </p:val>
                                        </p:tav>
                                        <p:tav tm="100000">
                                          <p:val>
                                            <p:strVal val="ppt_x"/>
                                          </p:val>
                                        </p:tav>
                                      </p:tavLst>
                                    </p:anim>
                                    <p:anim calcmode="lin" valueType="num">
                                      <p:cBhvr>
                                        <p:cTn id="487" dur="500"/>
                                        <p:tgtEl>
                                          <p:spTgt spid="22"/>
                                        </p:tgtEl>
                                        <p:attrNameLst>
                                          <p:attrName>ppt_y</p:attrName>
                                        </p:attrNameLst>
                                      </p:cBhvr>
                                      <p:tavLst>
                                        <p:tav tm="0">
                                          <p:val>
                                            <p:strVal val="ppt_y"/>
                                          </p:val>
                                        </p:tav>
                                        <p:tav tm="100000">
                                          <p:val>
                                            <p:strVal val="ppt_y+ppt_h/2"/>
                                          </p:val>
                                        </p:tav>
                                      </p:tavLst>
                                    </p:anim>
                                    <p:anim calcmode="lin" valueType="num">
                                      <p:cBhvr>
                                        <p:cTn id="488" dur="500"/>
                                        <p:tgtEl>
                                          <p:spTgt spid="22"/>
                                        </p:tgtEl>
                                        <p:attrNameLst>
                                          <p:attrName>ppt_w</p:attrName>
                                        </p:attrNameLst>
                                      </p:cBhvr>
                                      <p:tavLst>
                                        <p:tav tm="0">
                                          <p:val>
                                            <p:strVal val="ppt_w"/>
                                          </p:val>
                                        </p:tav>
                                        <p:tav tm="100000">
                                          <p:val>
                                            <p:strVal val="ppt_w"/>
                                          </p:val>
                                        </p:tav>
                                      </p:tavLst>
                                    </p:anim>
                                    <p:anim calcmode="lin" valueType="num">
                                      <p:cBhvr>
                                        <p:cTn id="489" dur="500"/>
                                        <p:tgtEl>
                                          <p:spTgt spid="22"/>
                                        </p:tgtEl>
                                        <p:attrNameLst>
                                          <p:attrName>ppt_h</p:attrName>
                                        </p:attrNameLst>
                                      </p:cBhvr>
                                      <p:tavLst>
                                        <p:tav tm="0">
                                          <p:val>
                                            <p:strVal val="ppt_h"/>
                                          </p:val>
                                        </p:tav>
                                        <p:tav tm="100000">
                                          <p:val>
                                            <p:fltVal val="0"/>
                                          </p:val>
                                        </p:tav>
                                      </p:tavLst>
                                    </p:anim>
                                    <p:set>
                                      <p:cBhvr>
                                        <p:cTn id="490"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6" grpId="2"/>
      <p:bldP spid="31" grpId="0"/>
      <p:bldP spid="31" grpId="1"/>
      <p:bldP spid="31" grpId="2"/>
      <p:bldP spid="32" grpId="0"/>
      <p:bldP spid="32" grpId="1"/>
      <p:bldP spid="32" grpId="2"/>
      <p:bldP spid="4" grpId="1"/>
      <p:bldP spid="4"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1" grpId="0"/>
      <p:bldP spid="21" grpId="1"/>
      <p:bldP spid="21" grpId="2"/>
      <p:bldP spid="23" grpId="0"/>
      <p:bldP spid="23" grpId="1"/>
      <p:bldP spid="23" grpId="2"/>
      <p:bldP spid="24" grpId="0"/>
      <p:bldP spid="24" grpId="1"/>
      <p:bldP spid="24" grpId="2"/>
      <p:bldP spid="25" grpId="0"/>
      <p:bldP spid="25" grpId="1"/>
      <p:bldP spid="25" grpId="2"/>
      <p:bldP spid="33" grpId="0"/>
      <p:bldP spid="33" grpId="1"/>
      <p:bldP spid="34" grpId="0"/>
      <p:bldP spid="34" grpId="1"/>
      <p:bldP spid="36" grpId="0" animBg="1"/>
      <p:bldP spid="36" grpId="1" animBg="1"/>
      <p:bldP spid="37" grpId="0" animBg="1"/>
      <p:bldP spid="37" grpId="1" animBg="1"/>
      <p:bldP spid="2" grpId="0"/>
      <p:bldP spid="2" grpId="1"/>
      <p:bldP spid="2" grpId="2"/>
      <p:bldP spid="3" grpId="0"/>
      <p:bldP spid="3" grpId="1"/>
      <p:bldP spid="5" grpId="0"/>
      <p:bldP spid="5" grpId="1"/>
      <p:bldP spid="6" grpId="0"/>
      <p:bldP spid="6" grpId="1"/>
      <p:bldP spid="6" grpId="2"/>
      <p:bldP spid="22" grpId="0" animBg="1"/>
      <p:bldP spid="22" grpId="1" animBg="1"/>
      <p:bldP spid="27" grpId="0"/>
      <p:bldP spid="27" grpId="1"/>
      <p:bldP spid="28" grpId="0"/>
      <p:bldP spid="28" grpId="1"/>
      <p:bldP spid="30" grpId="0"/>
      <p:bldP spid="30" grpId="1"/>
      <p:bldP spid="38" grpId="0"/>
      <p:bldP spid="38" grpId="1"/>
      <p:bldP spid="39" grpId="0"/>
      <p:bldP spid="39" grpId="1"/>
      <p:bldP spid="40" grpId="0"/>
      <p:bldP spid="40" grpId="1"/>
      <p:bldP spid="40" grpId="2"/>
      <p:bldP spid="41" grpId="0"/>
      <p:bldP spid="41" grpId="1"/>
      <p:bldP spid="42" grpId="0"/>
      <p:bldP spid="42" grpId="1"/>
      <p:bldP spid="42" grpId="2"/>
      <p:bldP spid="43" grpId="0"/>
      <p:bldP spid="43" grpId="1"/>
      <p:bldP spid="43" grpId="2"/>
      <p:bldP spid="44" grpId="0"/>
      <p:bldP spid="44" grpId="1"/>
      <p:bldP spid="44" grpId="2"/>
      <p:bldP spid="45" grpId="0"/>
      <p:bldP spid="45" grpId="1"/>
      <p:bldP spid="45" grpId="2"/>
      <p:bldP spid="46" grpId="0"/>
      <p:bldP spid="46" grpId="1"/>
      <p:bldP spid="46" grpId="2"/>
      <p:bldP spid="47" grpId="0"/>
      <p:bldP spid="47" grpId="1"/>
      <p:bldP spid="47" grpId="2"/>
      <p:bldP spid="47" grpId="3"/>
      <p:bldP spid="48" grpId="0"/>
      <p:bldP spid="48" grpId="1"/>
      <p:bldP spid="48" grpId="2"/>
      <p:bldP spid="49" grpId="0"/>
      <p:bldP spid="49" grpId="1"/>
      <p:bldP spid="49" grpId="2"/>
      <p:bldP spid="50" grpId="0"/>
      <p:bldP spid="50" grpId="1"/>
      <p:bldP spid="50" grpId="2"/>
      <p:bldP spid="51" grpId="0" animBg="1"/>
      <p:bldP spid="51" grpId="1" animBg="1"/>
      <p:bldP spid="52" grpId="0"/>
      <p:bldP spid="52" grpId="1"/>
      <p:bldP spid="53" grpId="0"/>
      <p:bldP spid="53" grpId="1"/>
      <p:bldP spid="54" grpId="0"/>
      <p:bldP spid="54" grpId="1"/>
      <p:bldP spid="55" grpId="0"/>
      <p:bldP spid="55" grpId="1"/>
      <p:bldP spid="56" grpId="0"/>
      <p:bldP spid="56" grpId="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C4BE273-B64F-463C-F25C-79F1EFEEDAA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 name="is">
            <a:extLst>
              <a:ext uri="{FF2B5EF4-FFF2-40B4-BE49-F238E27FC236}">
                <a16:creationId xmlns:a16="http://schemas.microsoft.com/office/drawing/2014/main" id="{7C0217DF-51DD-E629-B3F5-142A955D5D2B}"/>
              </a:ext>
            </a:extLst>
          </p:cNvPr>
          <p:cNvSpPr txBox="1">
            <a:spLocks/>
          </p:cNvSpPr>
          <p:nvPr/>
        </p:nvSpPr>
        <p:spPr>
          <a:xfrm>
            <a:off x="3051727" y="1923768"/>
            <a:ext cx="607385"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7" name="Title 1">
            <a:extLst>
              <a:ext uri="{FF2B5EF4-FFF2-40B4-BE49-F238E27FC236}">
                <a16:creationId xmlns:a16="http://schemas.microsoft.com/office/drawing/2014/main" id="{6677DA53-3956-F07C-54A1-C1685E59A7F3}"/>
              </a:ext>
            </a:extLst>
          </p:cNvPr>
          <p:cNvSpPr txBox="1">
            <a:spLocks/>
          </p:cNvSpPr>
          <p:nvPr/>
        </p:nvSpPr>
        <p:spPr>
          <a:xfrm>
            <a:off x="6011288" y="2604857"/>
            <a:ext cx="163773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peace</a:t>
            </a:r>
          </a:p>
        </p:txBody>
      </p:sp>
      <p:sp>
        <p:nvSpPr>
          <p:cNvPr id="2" name="Final">
            <a:extLst>
              <a:ext uri="{FF2B5EF4-FFF2-40B4-BE49-F238E27FC236}">
                <a16:creationId xmlns:a16="http://schemas.microsoft.com/office/drawing/2014/main" id="{39EDF966-1F64-548A-5DAC-A134756A64D3}"/>
              </a:ext>
            </a:extLst>
          </p:cNvPr>
          <p:cNvSpPr txBox="1">
            <a:spLocks noChangeArrowheads="1"/>
          </p:cNvSpPr>
          <p:nvPr/>
        </p:nvSpPr>
        <p:spPr bwMode="auto">
          <a:xfrm>
            <a:off x="1384685" y="1723664"/>
            <a:ext cx="6374631" cy="1712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 is not the author </a:t>
            </a:r>
            <a:br>
              <a:rPr lang="en-US" altLang="en-US"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of confusion but of peace</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872837" y="1889919"/>
            <a:ext cx="7398327" cy="307816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God is not the author of confusion but of peace, as in all the churches of the saints.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Corinthians 14:33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17" name="Rectangle 2">
            <a:extLst>
              <a:ext uri="{FF2B5EF4-FFF2-40B4-BE49-F238E27FC236}">
                <a16:creationId xmlns:a16="http://schemas.microsoft.com/office/drawing/2014/main" id="{B827A35D-70BF-EAB0-4D47-5A69EC7BFD1A}"/>
              </a:ext>
            </a:extLst>
          </p:cNvPr>
          <p:cNvSpPr txBox="1">
            <a:spLocks noChangeArrowheads="1"/>
          </p:cNvSpPr>
          <p:nvPr/>
        </p:nvSpPr>
        <p:spPr bwMode="auto">
          <a:xfrm>
            <a:off x="2047742" y="2070594"/>
            <a:ext cx="5337004" cy="7653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not the author</a:t>
            </a:r>
          </a:p>
        </p:txBody>
      </p:sp>
      <p:sp>
        <p:nvSpPr>
          <p:cNvPr id="18" name="Rectangle 2">
            <a:extLst>
              <a:ext uri="{FF2B5EF4-FFF2-40B4-BE49-F238E27FC236}">
                <a16:creationId xmlns:a16="http://schemas.microsoft.com/office/drawing/2014/main" id="{D26621C3-BBBF-4C87-E18B-93505AA6D7B5}"/>
              </a:ext>
            </a:extLst>
          </p:cNvPr>
          <p:cNvSpPr txBox="1">
            <a:spLocks noChangeArrowheads="1"/>
          </p:cNvSpPr>
          <p:nvPr/>
        </p:nvSpPr>
        <p:spPr bwMode="auto">
          <a:xfrm>
            <a:off x="7095560" y="2065771"/>
            <a:ext cx="927978" cy="7704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a:t>
            </a:r>
          </a:p>
        </p:txBody>
      </p:sp>
      <p:sp>
        <p:nvSpPr>
          <p:cNvPr id="19" name="Rectangle 2">
            <a:extLst>
              <a:ext uri="{FF2B5EF4-FFF2-40B4-BE49-F238E27FC236}">
                <a16:creationId xmlns:a16="http://schemas.microsoft.com/office/drawing/2014/main" id="{BA1F46FE-1BC3-C6FC-B96F-159EC0128A10}"/>
              </a:ext>
            </a:extLst>
          </p:cNvPr>
          <p:cNvSpPr txBox="1">
            <a:spLocks noChangeArrowheads="1"/>
          </p:cNvSpPr>
          <p:nvPr/>
        </p:nvSpPr>
        <p:spPr bwMode="auto">
          <a:xfrm>
            <a:off x="1020007" y="2736638"/>
            <a:ext cx="5774887" cy="76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confusion but of peace</a:t>
            </a:r>
          </a:p>
        </p:txBody>
      </p:sp>
      <p:sp>
        <p:nvSpPr>
          <p:cNvPr id="5" name="=">
            <a:extLst>
              <a:ext uri="{FF2B5EF4-FFF2-40B4-BE49-F238E27FC236}">
                <a16:creationId xmlns:a16="http://schemas.microsoft.com/office/drawing/2014/main" id="{4F8290EE-5C18-8122-A450-8511A6EEB33A}"/>
              </a:ext>
            </a:extLst>
          </p:cNvPr>
          <p:cNvSpPr>
            <a:spLocks noChangeArrowheads="1"/>
          </p:cNvSpPr>
          <p:nvPr/>
        </p:nvSpPr>
        <p:spPr bwMode="auto">
          <a:xfrm>
            <a:off x="2959412" y="1854720"/>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w="11430"/>
                <a:solidFill>
                  <a:srgbClr val="FFC000"/>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6" name="!!Morph">
            <a:extLst>
              <a:ext uri="{FF2B5EF4-FFF2-40B4-BE49-F238E27FC236}">
                <a16:creationId xmlns:a16="http://schemas.microsoft.com/office/drawing/2014/main" id="{686EC1A3-C61E-103B-4BA1-795EB52FFFA0}"/>
              </a:ext>
            </a:extLst>
          </p:cNvPr>
          <p:cNvSpPr txBox="1">
            <a:spLocks noChangeArrowheads="1"/>
          </p:cNvSpPr>
          <p:nvPr/>
        </p:nvSpPr>
        <p:spPr bwMode="auto">
          <a:xfrm>
            <a:off x="5920740" y="2522702"/>
            <a:ext cx="1826211" cy="784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peace</a:t>
            </a:r>
          </a:p>
        </p:txBody>
      </p:sp>
      <p:pic>
        <p:nvPicPr>
          <p:cNvPr id="21" name="Picture 20">
            <a:extLst>
              <a:ext uri="{FF2B5EF4-FFF2-40B4-BE49-F238E27FC236}">
                <a16:creationId xmlns:a16="http://schemas.microsoft.com/office/drawing/2014/main" id="{43A524AE-7C55-C9FE-924E-1B4EA2064709}"/>
              </a:ext>
            </a:extLst>
          </p:cNvPr>
          <p:cNvPicPr>
            <a:picLocks noChangeAspect="1"/>
          </p:cNvPicPr>
          <p:nvPr/>
        </p:nvPicPr>
        <p:blipFill>
          <a:blip r:embed="rId4"/>
          <a:stretch>
            <a:fillRect/>
          </a:stretch>
        </p:blipFill>
        <p:spPr>
          <a:xfrm>
            <a:off x="17893" y="377687"/>
            <a:ext cx="9108213" cy="6102625"/>
          </a:xfrm>
          <a:prstGeom prst="rect">
            <a:avLst/>
          </a:prstGeom>
        </p:spPr>
      </p:pic>
      <p:sp>
        <p:nvSpPr>
          <p:cNvPr id="8" name="Rectangle 2">
            <a:extLst>
              <a:ext uri="{FF2B5EF4-FFF2-40B4-BE49-F238E27FC236}">
                <a16:creationId xmlns:a16="http://schemas.microsoft.com/office/drawing/2014/main" id="{95CE71B5-9FDA-F9C5-1681-628FC51FEA91}"/>
              </a:ext>
            </a:extLst>
          </p:cNvPr>
          <p:cNvSpPr txBox="1">
            <a:spLocks noChangeArrowheads="1"/>
          </p:cNvSpPr>
          <p:nvPr/>
        </p:nvSpPr>
        <p:spPr bwMode="auto">
          <a:xfrm>
            <a:off x="5928043" y="2526331"/>
            <a:ext cx="1812402" cy="779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peace</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9" name="Multiply 42">
            <a:extLst>
              <a:ext uri="{FF2B5EF4-FFF2-40B4-BE49-F238E27FC236}">
                <a16:creationId xmlns:a16="http://schemas.microsoft.com/office/drawing/2014/main" id="{B2D40236-D3A1-1BED-5BCA-70888C54B397}"/>
              </a:ext>
            </a:extLst>
          </p:cNvPr>
          <p:cNvSpPr/>
          <p:nvPr/>
        </p:nvSpPr>
        <p:spPr>
          <a:xfrm>
            <a:off x="2242654" y="2612910"/>
            <a:ext cx="2029096" cy="717143"/>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93546620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xit" presetSubtype="32" fill="hold" nodeType="withEffect">
                                  <p:stCondLst>
                                    <p:cond delay="0"/>
                                  </p:stCondLst>
                                  <p:childTnLst>
                                    <p:anim calcmode="lin" valueType="num">
                                      <p:cBhvr>
                                        <p:cTn id="6" dur="1000"/>
                                        <p:tgtEl>
                                          <p:spTgt spid="21"/>
                                        </p:tgtEl>
                                        <p:attrNameLst>
                                          <p:attrName>ppt_w</p:attrName>
                                        </p:attrNameLst>
                                      </p:cBhvr>
                                      <p:tavLst>
                                        <p:tav tm="0">
                                          <p:val>
                                            <p:strVal val="ppt_w"/>
                                          </p:val>
                                        </p:tav>
                                        <p:tav tm="100000">
                                          <p:val>
                                            <p:fltVal val="0"/>
                                          </p:val>
                                        </p:tav>
                                      </p:tavLst>
                                    </p:anim>
                                    <p:anim calcmode="lin" valueType="num">
                                      <p:cBhvr>
                                        <p:cTn id="7" dur="1000"/>
                                        <p:tgtEl>
                                          <p:spTgt spid="21"/>
                                        </p:tgtEl>
                                        <p:attrNameLst>
                                          <p:attrName>ppt_h</p:attrName>
                                        </p:attrNameLst>
                                      </p:cBhvr>
                                      <p:tavLst>
                                        <p:tav tm="0">
                                          <p:val>
                                            <p:strVal val="ppt_h"/>
                                          </p:val>
                                        </p:tav>
                                        <p:tav tm="100000">
                                          <p:val>
                                            <p:fltVal val="0"/>
                                          </p:val>
                                        </p:tav>
                                      </p:tavLst>
                                    </p:anim>
                                    <p:set>
                                      <p:cBhvr>
                                        <p:cTn id="8" dur="1" fill="hold">
                                          <p:stCondLst>
                                            <p:cond delay="999"/>
                                          </p:stCondLst>
                                        </p:cTn>
                                        <p:tgtEl>
                                          <p:spTgt spid="21"/>
                                        </p:tgtEl>
                                        <p:attrNameLst>
                                          <p:attrName>style.visibility</p:attrName>
                                        </p:attrNameLst>
                                      </p:cBhvr>
                                      <p:to>
                                        <p:strVal val="hidden"/>
                                      </p:to>
                                    </p:set>
                                  </p:childTnLst>
                                </p:cTn>
                              </p:par>
                              <p:par>
                                <p:cTn id="9" presetID="42" presetClass="path" presetSubtype="0" accel="50000" decel="50000" fill="hold" nodeType="withEffect">
                                  <p:stCondLst>
                                    <p:cond delay="0"/>
                                  </p:stCondLst>
                                  <p:childTnLst>
                                    <p:animMotion origin="layout" path="M 0 0 L 0.03056 0.16852 " pathEditMode="relative" rAng="0" ptsTypes="AA">
                                      <p:cBhvr>
                                        <p:cTn id="10" dur="1000" fill="hold"/>
                                        <p:tgtEl>
                                          <p:spTgt spid="21"/>
                                        </p:tgtEl>
                                        <p:attrNameLst>
                                          <p:attrName>ppt_x</p:attrName>
                                          <p:attrName>ppt_y</p:attrName>
                                        </p:attrNameLst>
                                      </p:cBhvr>
                                      <p:rCtr x="1528" y="8426"/>
                                    </p:animMotion>
                                  </p:childTnLst>
                                </p:cTn>
                              </p:par>
                              <p:par>
                                <p:cTn id="11" presetID="42" presetClass="entr" presetSubtype="0" fill="hold" grpId="0" nodeType="withEffect">
                                  <p:stCondLst>
                                    <p:cond delay="850"/>
                                  </p:stCondLst>
                                  <p:childTnLst>
                                    <p:set>
                                      <p:cBhvr>
                                        <p:cTn id="12" dur="1" fill="hold">
                                          <p:stCondLst>
                                            <p:cond delay="0"/>
                                          </p:stCondLst>
                                        </p:cTn>
                                        <p:tgtEl>
                                          <p:spTgt spid="3074"/>
                                        </p:tgtEl>
                                        <p:attrNameLst>
                                          <p:attrName>style.visibility</p:attrName>
                                        </p:attrNameLst>
                                      </p:cBhvr>
                                      <p:to>
                                        <p:strVal val="visible"/>
                                      </p:to>
                                    </p:set>
                                    <p:animEffect transition="in" filter="fade">
                                      <p:cBhvr>
                                        <p:cTn id="13" dur="1000"/>
                                        <p:tgtEl>
                                          <p:spTgt spid="3074"/>
                                        </p:tgtEl>
                                      </p:cBhvr>
                                    </p:animEffect>
                                    <p:anim calcmode="lin" valueType="num">
                                      <p:cBhvr>
                                        <p:cTn id="14" dur="1000" fill="hold"/>
                                        <p:tgtEl>
                                          <p:spTgt spid="3074"/>
                                        </p:tgtEl>
                                        <p:attrNameLst>
                                          <p:attrName>ppt_x</p:attrName>
                                        </p:attrNameLst>
                                      </p:cBhvr>
                                      <p:tavLst>
                                        <p:tav tm="0">
                                          <p:val>
                                            <p:strVal val="#ppt_x"/>
                                          </p:val>
                                        </p:tav>
                                        <p:tav tm="100000">
                                          <p:val>
                                            <p:strVal val="#ppt_x"/>
                                          </p:val>
                                        </p:tav>
                                      </p:tavLst>
                                    </p:anim>
                                    <p:anim calcmode="lin" valueType="num">
                                      <p:cBhvr>
                                        <p:cTn id="15" dur="1000" fill="hold"/>
                                        <p:tgtEl>
                                          <p:spTgt spid="3074"/>
                                        </p:tgtEl>
                                        <p:attrNameLst>
                                          <p:attrName>ppt_y</p:attrName>
                                        </p:attrNameLst>
                                      </p:cBhvr>
                                      <p:tavLst>
                                        <p:tav tm="0">
                                          <p:val>
                                            <p:strVal val="#ppt_y+.1"/>
                                          </p:val>
                                        </p:tav>
                                        <p:tav tm="100000">
                                          <p:val>
                                            <p:strVal val="#ppt_y"/>
                                          </p:val>
                                        </p:tav>
                                      </p:tavLst>
                                    </p:anim>
                                  </p:childTnLst>
                                </p:cTn>
                              </p:par>
                              <p:par>
                                <p:cTn id="16" presetID="17" presetClass="entr" presetSubtype="10" fill="hold" grpId="2" nodeType="withEffect">
                                  <p:stCondLst>
                                    <p:cond delay="850"/>
                                  </p:stCondLst>
                                  <p:childTnLst>
                                    <p:set>
                                      <p:cBhvr>
                                        <p:cTn id="17" dur="1" fill="hold">
                                          <p:stCondLst>
                                            <p:cond delay="0"/>
                                          </p:stCondLst>
                                        </p:cTn>
                                        <p:tgtEl>
                                          <p:spTgt spid="3074"/>
                                        </p:tgtEl>
                                        <p:attrNameLst>
                                          <p:attrName>style.visibility</p:attrName>
                                        </p:attrNameLst>
                                      </p:cBhvr>
                                      <p:to>
                                        <p:strVal val="visible"/>
                                      </p:to>
                                    </p:set>
                                    <p:anim calcmode="lin" valueType="num">
                                      <p:cBhvr>
                                        <p:cTn id="18" dur="1000" fill="hold"/>
                                        <p:tgtEl>
                                          <p:spTgt spid="3074"/>
                                        </p:tgtEl>
                                        <p:attrNameLst>
                                          <p:attrName>ppt_w</p:attrName>
                                        </p:attrNameLst>
                                      </p:cBhvr>
                                      <p:tavLst>
                                        <p:tav tm="0">
                                          <p:val>
                                            <p:fltVal val="0"/>
                                          </p:val>
                                        </p:tav>
                                        <p:tav tm="100000">
                                          <p:val>
                                            <p:strVal val="#ppt_w"/>
                                          </p:val>
                                        </p:tav>
                                      </p:tavLst>
                                    </p:anim>
                                    <p:anim calcmode="lin" valueType="num">
                                      <p:cBhvr>
                                        <p:cTn id="19" dur="100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250"/>
                                        <p:tgtEl>
                                          <p:spTgt spid="1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250"/>
                                        <p:tgtEl>
                                          <p:spTgt spid="1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250"/>
                                        <p:tgtEl>
                                          <p:spTgt spid="19"/>
                                        </p:tgtEl>
                                      </p:cBhvr>
                                    </p:animEffect>
                                  </p:childTnLst>
                                </p:cTn>
                              </p:par>
                              <p:par>
                                <p:cTn id="31" presetID="42" presetClass="path" presetSubtype="0" accel="50000" decel="50000" fill="hold" grpId="2" nodeType="withEffect">
                                  <p:stCondLst>
                                    <p:cond delay="0"/>
                                  </p:stCondLst>
                                  <p:childTnLst>
                                    <p:animMotion origin="layout" path="M 1.38889E-6 1.11111E-6 L -0.01528 -0.03033 " pathEditMode="relative" rAng="0" ptsTypes="AA">
                                      <p:cBhvr>
                                        <p:cTn id="32" dur="2000" fill="hold"/>
                                        <p:tgtEl>
                                          <p:spTgt spid="17"/>
                                        </p:tgtEl>
                                        <p:attrNameLst>
                                          <p:attrName>ppt_x</p:attrName>
                                          <p:attrName>ppt_y</p:attrName>
                                        </p:attrNameLst>
                                      </p:cBhvr>
                                      <p:rCtr x="-764" y="-1528"/>
                                    </p:animMotion>
                                  </p:childTnLst>
                                </p:cTn>
                              </p:par>
                              <p:par>
                                <p:cTn id="33" presetID="42" presetClass="path" presetSubtype="0" accel="50000" decel="50000" fill="hold" grpId="2" nodeType="withEffect">
                                  <p:stCondLst>
                                    <p:cond delay="0"/>
                                  </p:stCondLst>
                                  <p:childTnLst>
                                    <p:animMotion origin="layout" path="M 3.88889E-6 2.59259E-6 L -0.62309 0.06759 " pathEditMode="relative" rAng="0" ptsTypes="AA">
                                      <p:cBhvr>
                                        <p:cTn id="34" dur="2000" fill="hold"/>
                                        <p:tgtEl>
                                          <p:spTgt spid="18"/>
                                        </p:tgtEl>
                                        <p:attrNameLst>
                                          <p:attrName>ppt_x</p:attrName>
                                          <p:attrName>ppt_y</p:attrName>
                                        </p:attrNameLst>
                                      </p:cBhvr>
                                      <p:rCtr x="-31163" y="3380"/>
                                    </p:animMotion>
                                  </p:childTnLst>
                                </p:cTn>
                              </p:par>
                              <p:par>
                                <p:cTn id="35" presetID="42" presetClass="path" presetSubtype="0" accel="50000" decel="50000" fill="hold" grpId="2" nodeType="withEffect">
                                  <p:stCondLst>
                                    <p:cond delay="0"/>
                                  </p:stCondLst>
                                  <p:childTnLst>
                                    <p:animMotion origin="layout" path="M 3.05556E-6 -2.59259E-6 L 0.10555 -0.02986 " pathEditMode="relative" rAng="0" ptsTypes="AA">
                                      <p:cBhvr>
                                        <p:cTn id="36" dur="2000" fill="hold"/>
                                        <p:tgtEl>
                                          <p:spTgt spid="19"/>
                                        </p:tgtEl>
                                        <p:attrNameLst>
                                          <p:attrName>ppt_x</p:attrName>
                                          <p:attrName>ppt_y</p:attrName>
                                        </p:attrNameLst>
                                      </p:cBhvr>
                                      <p:rCtr x="5278" y="-1505"/>
                                    </p:animMotion>
                                  </p:childTnLst>
                                </p:cTn>
                              </p:par>
                              <p:par>
                                <p:cTn id="37" presetID="10" presetClass="exit" presetSubtype="0" fill="hold" grpId="1" nodeType="withEffect">
                                  <p:stCondLst>
                                    <p:cond delay="0"/>
                                  </p:stCondLst>
                                  <p:childTnLst>
                                    <p:animEffect transition="out" filter="fade">
                                      <p:cBhvr>
                                        <p:cTn id="38" dur="1250"/>
                                        <p:tgtEl>
                                          <p:spTgt spid="3074"/>
                                        </p:tgtEl>
                                      </p:cBhvr>
                                    </p:animEffect>
                                    <p:set>
                                      <p:cBhvr>
                                        <p:cTn id="39" dur="1" fill="hold">
                                          <p:stCondLst>
                                            <p:cond delay="1249"/>
                                          </p:stCondLst>
                                        </p:cTn>
                                        <p:tgtEl>
                                          <p:spTgt spid="3074"/>
                                        </p:tgtEl>
                                        <p:attrNameLst>
                                          <p:attrName>style.visibility</p:attrName>
                                        </p:attrNameLst>
                                      </p:cBhvr>
                                      <p:to>
                                        <p:strVal val="hidden"/>
                                      </p:to>
                                    </p:set>
                                  </p:childTnLst>
                                </p:cTn>
                              </p:par>
                            </p:childTnLst>
                          </p:cTn>
                        </p:par>
                        <p:par>
                          <p:cTn id="40" fill="hold">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fade">
                                      <p:cBhvr>
                                        <p:cTn id="43" dur="250"/>
                                        <p:tgtEl>
                                          <p:spTgt spid="2"/>
                                        </p:tgtEl>
                                      </p:cBhvr>
                                    </p:animEffect>
                                  </p:childTnLst>
                                </p:cTn>
                              </p:par>
                              <p:par>
                                <p:cTn id="44" presetID="10" presetClass="entr" presetSubtype="0" fill="hold" grpId="0" nodeType="withEffect">
                                  <p:stCondLst>
                                    <p:cond delay="25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250"/>
                                        <p:tgtEl>
                                          <p:spTgt spid="6"/>
                                        </p:tgtEl>
                                      </p:cBhvr>
                                    </p:animEffect>
                                  </p:childTnLst>
                                </p:cTn>
                              </p:par>
                              <p:par>
                                <p:cTn id="47" presetID="10" presetClass="exit" presetSubtype="0" fill="hold" grpId="1" nodeType="withEffect">
                                  <p:stCondLst>
                                    <p:cond delay="0"/>
                                  </p:stCondLst>
                                  <p:childTnLst>
                                    <p:animEffect transition="out" filter="fade">
                                      <p:cBhvr>
                                        <p:cTn id="48" dur="500"/>
                                        <p:tgtEl>
                                          <p:spTgt spid="17"/>
                                        </p:tgtEl>
                                      </p:cBhvr>
                                    </p:animEffect>
                                    <p:set>
                                      <p:cBhvr>
                                        <p:cTn id="49" dur="1" fill="hold">
                                          <p:stCondLst>
                                            <p:cond delay="499"/>
                                          </p:stCondLst>
                                        </p:cTn>
                                        <p:tgtEl>
                                          <p:spTgt spid="17"/>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18"/>
                                        </p:tgtEl>
                                      </p:cBhvr>
                                    </p:animEffect>
                                    <p:set>
                                      <p:cBhvr>
                                        <p:cTn id="52" dur="1" fill="hold">
                                          <p:stCondLst>
                                            <p:cond delay="499"/>
                                          </p:stCondLst>
                                        </p:cTn>
                                        <p:tgtEl>
                                          <p:spTgt spid="18"/>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500"/>
                                        <p:tgtEl>
                                          <p:spTgt spid="19"/>
                                        </p:tgtEl>
                                      </p:cBhvr>
                                    </p:animEffect>
                                    <p:set>
                                      <p:cBhvr>
                                        <p:cTn id="55" dur="1" fill="hold">
                                          <p:stCondLst>
                                            <p:cond delay="499"/>
                                          </p:stCondLst>
                                        </p:cTn>
                                        <p:tgtEl>
                                          <p:spTgt spid="19"/>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0" presetClass="entr" presetSubtype="0" fill="hold" grpId="0" nodeType="clickEffect">
                                  <p:stCondLst>
                                    <p:cond delay="400"/>
                                  </p:stCondLst>
                                  <p:childTnLst>
                                    <p:set>
                                      <p:cBhvr>
                                        <p:cTn id="59" dur="1" fill="hold">
                                          <p:stCondLst>
                                            <p:cond delay="0"/>
                                          </p:stCondLst>
                                        </p:cTn>
                                        <p:tgtEl>
                                          <p:spTgt spid="5"/>
                                        </p:tgtEl>
                                        <p:attrNameLst>
                                          <p:attrName>style.visibility</p:attrName>
                                        </p:attrNameLst>
                                      </p:cBhvr>
                                      <p:to>
                                        <p:strVal val="visible"/>
                                      </p:to>
                                    </p:set>
                                    <p:animEffect transition="in" filter="dissolve">
                                      <p:cBhvr>
                                        <p:cTn id="60" dur="500">
                                          <p:stCondLst>
                                            <p:cond delay="0"/>
                                          </p:stCondLst>
                                        </p:cTn>
                                        <p:tgtEl>
                                          <p:spTgt spid="5"/>
                                        </p:tgtEl>
                                      </p:cBhvr>
                                    </p:animEffect>
                                    <p:anim to="" calcmode="lin" valueType="num">
                                      <p:cBhvr>
                                        <p:cTn id="61" dur="50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62" dur="500" fill="hold">
                                          <p:stCondLst>
                                            <p:cond delay="0"/>
                                          </p:stCondLst>
                                        </p:cTn>
                                        <p:tgtEl>
                                          <p:spTgt spid="5"/>
                                        </p:tgtEl>
                                        <p:attrNameLst>
                                          <p:attrName>ppt_h</p:attrName>
                                        </p:attrNameLst>
                                      </p:cBhvr>
                                      <p:tavLst>
                                        <p:tav tm="0">
                                          <p:val>
                                            <p:strVal val="#ppt_h*4"/>
                                          </p:val>
                                        </p:tav>
                                        <p:tav tm="100000">
                                          <p:val>
                                            <p:strVal val="#ppt_h"/>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4"/>
                                        </p:tgtEl>
                                        <p:attrNameLst>
                                          <p:attrName>style.visibility</p:attrName>
                                        </p:attrNameLst>
                                      </p:cBhvr>
                                      <p:to>
                                        <p:strVal val="visible"/>
                                      </p:to>
                                    </p:set>
                                    <p:animEffect transition="in" filter="wipe(left)">
                                      <p:cBhvr>
                                        <p:cTn id="65" dur="500"/>
                                        <p:tgtEl>
                                          <p:spTgt spid="4"/>
                                        </p:tgtEl>
                                      </p:cBhvr>
                                    </p:animEffect>
                                  </p:childTnLst>
                                </p:cTn>
                              </p:par>
                              <p:par>
                                <p:cTn id="66" presetID="18" presetClass="emph" presetSubtype="0" fill="hold" grpId="1" nodeType="withEffect">
                                  <p:stCondLst>
                                    <p:cond delay="0"/>
                                  </p:stCondLst>
                                  <p:childTnLst>
                                    <p:set>
                                      <p:cBhvr override="childStyle">
                                        <p:cTn id="67" dur="500" fill="hold"/>
                                        <p:tgtEl>
                                          <p:spTgt spid="4"/>
                                        </p:tgtEl>
                                        <p:attrNameLst>
                                          <p:attrName>style.textDecorationUnderline</p:attrName>
                                        </p:attrNameLst>
                                      </p:cBhvr>
                                      <p:to>
                                        <p:strVal val="true"/>
                                      </p:to>
                                    </p:set>
                                  </p:childTnLst>
                                </p:cTn>
                              </p:par>
                              <p:par>
                                <p:cTn id="68" presetID="16" presetClass="exit" presetSubtype="21" fill="hold" grpId="2" nodeType="withEffect">
                                  <p:stCondLst>
                                    <p:cond delay="500"/>
                                  </p:stCondLst>
                                  <p:childTnLst>
                                    <p:animEffect transition="out" filter="barn(inVertical)">
                                      <p:cBhvr>
                                        <p:cTn id="69" dur="500"/>
                                        <p:tgtEl>
                                          <p:spTgt spid="4"/>
                                        </p:tgtEl>
                                      </p:cBhvr>
                                    </p:animEffect>
                                    <p:set>
                                      <p:cBhvr>
                                        <p:cTn id="70" dur="1" fill="hold">
                                          <p:stCondLst>
                                            <p:cond delay="499"/>
                                          </p:stCondLst>
                                        </p:cTn>
                                        <p:tgtEl>
                                          <p:spTgt spid="4"/>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0" presetClass="entr" presetSubtype="0" fill="hold" grpId="0" nodeType="clickEffect">
                                  <p:stCondLst>
                                    <p:cond delay="0"/>
                                  </p:stCondLst>
                                  <p:childTnLst>
                                    <p:set>
                                      <p:cBhvr>
                                        <p:cTn id="74" dur="1" fill="hold">
                                          <p:stCondLst>
                                            <p:cond delay="0"/>
                                          </p:stCondLst>
                                        </p:cTn>
                                        <p:tgtEl>
                                          <p:spTgt spid="9"/>
                                        </p:tgtEl>
                                        <p:attrNameLst>
                                          <p:attrName>style.visibility</p:attrName>
                                        </p:attrNameLst>
                                      </p:cBhvr>
                                      <p:to>
                                        <p:strVal val="visible"/>
                                      </p:to>
                                    </p:set>
                                    <p:animEffect transition="in" filter="dissolve">
                                      <p:cBhvr>
                                        <p:cTn id="75" dur="500">
                                          <p:stCondLst>
                                            <p:cond delay="0"/>
                                          </p:stCondLst>
                                        </p:cTn>
                                        <p:tgtEl>
                                          <p:spTgt spid="9"/>
                                        </p:tgtEl>
                                      </p:cBhvr>
                                    </p:animEffect>
                                    <p:anim to="" calcmode="lin" valueType="num">
                                      <p:cBhvr>
                                        <p:cTn id="76" dur="500" fill="hold">
                                          <p:stCondLst>
                                            <p:cond delay="0"/>
                                          </p:stCondLst>
                                        </p:cTn>
                                        <p:tgtEl>
                                          <p:spTgt spid="9"/>
                                        </p:tgtEl>
                                        <p:attrNameLst>
                                          <p:attrName>ppt_w</p:attrName>
                                        </p:attrNameLst>
                                      </p:cBhvr>
                                      <p:tavLst>
                                        <p:tav tm="0">
                                          <p:val>
                                            <p:strVal val="#ppt_w*4"/>
                                          </p:val>
                                        </p:tav>
                                        <p:tav tm="100000">
                                          <p:val>
                                            <p:strVal val="#ppt_w"/>
                                          </p:val>
                                        </p:tav>
                                      </p:tavLst>
                                    </p:anim>
                                    <p:anim to="" calcmode="lin" valueType="num">
                                      <p:cBhvr>
                                        <p:cTn id="77" dur="500" fill="hold">
                                          <p:stCondLst>
                                            <p:cond delay="0"/>
                                          </p:stCondLst>
                                        </p:cTn>
                                        <p:tgtEl>
                                          <p:spTgt spid="9"/>
                                        </p:tgtEl>
                                        <p:attrNameLst>
                                          <p:attrName>ppt_h</p:attrName>
                                        </p:attrNameLst>
                                      </p:cBhvr>
                                      <p:tavLst>
                                        <p:tav tm="0">
                                          <p:val>
                                            <p:strVal val="#ppt_h*4"/>
                                          </p:val>
                                        </p:tav>
                                        <p:tav tm="100000">
                                          <p:val>
                                            <p:strVal val="#ppt_h"/>
                                          </p:val>
                                        </p:tav>
                                      </p:tavLst>
                                    </p:anim>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7"/>
                                        </p:tgtEl>
                                        <p:attrNameLst>
                                          <p:attrName>style.visibility</p:attrName>
                                        </p:attrNameLst>
                                      </p:cBhvr>
                                      <p:to>
                                        <p:strVal val="visible"/>
                                      </p:to>
                                    </p:set>
                                    <p:animEffect transition="in" filter="wipe(left)">
                                      <p:cBhvr>
                                        <p:cTn id="82" dur="500"/>
                                        <p:tgtEl>
                                          <p:spTgt spid="7"/>
                                        </p:tgtEl>
                                      </p:cBhvr>
                                    </p:animEffect>
                                  </p:childTnLst>
                                </p:cTn>
                              </p:par>
                              <p:par>
                                <p:cTn id="83" presetID="18" presetClass="emph" presetSubtype="0" fill="hold" grpId="1" nodeType="withEffect">
                                  <p:stCondLst>
                                    <p:cond delay="0"/>
                                  </p:stCondLst>
                                  <p:childTnLst>
                                    <p:set>
                                      <p:cBhvr override="childStyle">
                                        <p:cTn id="84" dur="500" fill="hold"/>
                                        <p:tgtEl>
                                          <p:spTgt spid="7"/>
                                        </p:tgtEl>
                                        <p:attrNameLst>
                                          <p:attrName>style.textDecorationUnderline</p:attrName>
                                        </p:attrNameLst>
                                      </p:cBhvr>
                                      <p:to>
                                        <p:strVal val="true"/>
                                      </p:to>
                                    </p:set>
                                  </p:childTnLst>
                                </p:cTn>
                              </p:par>
                              <p:par>
                                <p:cTn id="85" presetID="22" presetClass="entr" presetSubtype="8" fill="hold" grpId="0" nodeType="withEffect">
                                  <p:stCondLst>
                                    <p:cond delay="0"/>
                                  </p:stCondLst>
                                  <p:childTnLst>
                                    <p:set>
                                      <p:cBhvr>
                                        <p:cTn id="86" dur="1" fill="hold">
                                          <p:stCondLst>
                                            <p:cond delay="0"/>
                                          </p:stCondLst>
                                        </p:cTn>
                                        <p:tgtEl>
                                          <p:spTgt spid="8"/>
                                        </p:tgtEl>
                                        <p:attrNameLst>
                                          <p:attrName>style.visibility</p:attrName>
                                        </p:attrNameLst>
                                      </p:cBhvr>
                                      <p:to>
                                        <p:strVal val="visible"/>
                                      </p:to>
                                    </p:set>
                                    <p:animEffect transition="in" filter="wipe(left)">
                                      <p:cBhvr>
                                        <p:cTn id="8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4" grpId="2"/>
      <p:bldP spid="7" grpId="0"/>
      <p:bldP spid="7" grpId="1"/>
      <p:bldP spid="2" grpId="0"/>
      <p:bldP spid="3074" grpId="0"/>
      <p:bldP spid="3074" grpId="1"/>
      <p:bldP spid="3074" grpId="2"/>
      <p:bldP spid="17" grpId="0"/>
      <p:bldP spid="17" grpId="1"/>
      <p:bldP spid="17" grpId="2"/>
      <p:bldP spid="18" grpId="0"/>
      <p:bldP spid="18" grpId="1"/>
      <p:bldP spid="18" grpId="2"/>
      <p:bldP spid="19" grpId="0"/>
      <p:bldP spid="19" grpId="1"/>
      <p:bldP spid="19" grpId="2"/>
      <p:bldP spid="5" grpId="0"/>
      <p:bldP spid="6" grpId="0"/>
      <p:bldP spid="8" grpId="0"/>
      <p:bldP spid="9"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D14FD1C-F2AB-B554-37D7-4504B2AC03A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7" name="Graphic 26" descr="Crown">
            <a:extLst>
              <a:ext uri="{FF2B5EF4-FFF2-40B4-BE49-F238E27FC236}">
                <a16:creationId xmlns:a16="http://schemas.microsoft.com/office/drawing/2014/main" id="{673A9C35-15EC-46CA-391E-D12DA673333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445084" y="1958254"/>
            <a:ext cx="1118216" cy="987941"/>
          </a:xfrm>
          <a:prstGeom prst="rect">
            <a:avLst/>
          </a:prstGeom>
          <a:effectLst>
            <a:glow rad="76200">
              <a:schemeClr val="tx1"/>
            </a:glow>
          </a:effectLst>
          <a:scene3d>
            <a:camera prst="orthographicFront"/>
            <a:lightRig rig="threePt" dir="t"/>
          </a:scene3d>
          <a:sp3d>
            <a:bevelT/>
          </a:sp3d>
        </p:spPr>
      </p:pic>
      <p:sp>
        <p:nvSpPr>
          <p:cNvPr id="2" name="FINAL">
            <a:extLst>
              <a:ext uri="{FF2B5EF4-FFF2-40B4-BE49-F238E27FC236}">
                <a16:creationId xmlns:a16="http://schemas.microsoft.com/office/drawing/2014/main" id="{CD454B1D-6EFB-2034-E58D-A4A257517311}"/>
              </a:ext>
            </a:extLst>
          </p:cNvPr>
          <p:cNvSpPr txBox="1">
            <a:spLocks noChangeArrowheads="1"/>
          </p:cNvSpPr>
          <p:nvPr/>
        </p:nvSpPr>
        <p:spPr bwMode="auto">
          <a:xfrm>
            <a:off x="814488" y="447272"/>
            <a:ext cx="7515025" cy="5963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i="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Now </a:t>
            </a:r>
            <a:b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may the God of hope</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fill you with all joy and peace</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in believing</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that you may abound in hope</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8D42C6"/>
                </a:solidFill>
                <a:effectLst>
                  <a:glow rad="101600">
                    <a:schemeClr val="tx1"/>
                  </a:glow>
                  <a:outerShdw blurRad="50800" algn="tl" rotWithShape="0">
                    <a:srgbClr val="000000"/>
                  </a:outerShdw>
                </a:effectLst>
                <a:latin typeface="Calibri" panose="020F0502020204030204" pitchFamily="34" charset="0"/>
              </a:rPr>
              <a:t>by the power of the Holy Spirit</a:t>
            </a:r>
            <a:endParaRPr lang="en-US" altLang="en-US" sz="4000" b="1" i="1" kern="0" dirty="0">
              <a:ln w="17780" cmpd="sng">
                <a:solidFill>
                  <a:srgbClr val="FFFFFF"/>
                </a:solidFill>
                <a:prstDash val="solid"/>
                <a:miter lim="800000"/>
              </a:ln>
              <a:solidFill>
                <a:srgbClr val="8D42C6"/>
              </a:solidFill>
              <a:effectLst>
                <a:glow rad="101600">
                  <a:schemeClr val="tx1"/>
                </a:glow>
                <a:outerShdw blurRad="50800" algn="tl" rotWithShape="0">
                  <a:srgbClr val="000000"/>
                </a:outerShdw>
              </a:effectLst>
              <a:latin typeface="Calibri" panose="020F0502020204030204" pitchFamily="34" charset="0"/>
            </a:endParaRPr>
          </a:p>
        </p:txBody>
      </p:sp>
      <p:sp>
        <p:nvSpPr>
          <p:cNvPr id="4" name="Main">
            <a:extLst>
              <a:ext uri="{FF2B5EF4-FFF2-40B4-BE49-F238E27FC236}">
                <a16:creationId xmlns:a16="http://schemas.microsoft.com/office/drawing/2014/main" id="{FC249F4C-6D22-40FD-EDB4-3A183EFDB577}"/>
              </a:ext>
            </a:extLst>
          </p:cNvPr>
          <p:cNvSpPr>
            <a:spLocks noGrp="1" noChangeArrowheads="1"/>
          </p:cNvSpPr>
          <p:nvPr>
            <p:ph type="title"/>
          </p:nvPr>
        </p:nvSpPr>
        <p:spPr>
          <a:xfrm>
            <a:off x="814488" y="1615273"/>
            <a:ext cx="7515025" cy="3627455"/>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Now may the God of hope       fill you with all joy and peace   in believing, that you may abound in hope by the power of the Holy Spirit.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Romans 15:13</a:t>
            </a:r>
            <a:endPar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5" name="!!Morph">
            <a:extLst>
              <a:ext uri="{FF2B5EF4-FFF2-40B4-BE49-F238E27FC236}">
                <a16:creationId xmlns:a16="http://schemas.microsoft.com/office/drawing/2014/main" id="{542AA95C-0E4F-68F0-EBC6-B02E67A0DB70}"/>
              </a:ext>
            </a:extLst>
          </p:cNvPr>
          <p:cNvSpPr txBox="1">
            <a:spLocks noChangeArrowheads="1"/>
          </p:cNvSpPr>
          <p:nvPr/>
        </p:nvSpPr>
        <p:spPr bwMode="auto">
          <a:xfrm>
            <a:off x="6308201" y="2385167"/>
            <a:ext cx="1926551" cy="74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peace</a:t>
            </a:r>
          </a:p>
        </p:txBody>
      </p:sp>
      <p:sp>
        <p:nvSpPr>
          <p:cNvPr id="6" name="Rectangle 2">
            <a:extLst>
              <a:ext uri="{FF2B5EF4-FFF2-40B4-BE49-F238E27FC236}">
                <a16:creationId xmlns:a16="http://schemas.microsoft.com/office/drawing/2014/main" id="{88AACCEF-721B-DDC6-37F4-C7608E431D83}"/>
              </a:ext>
            </a:extLst>
          </p:cNvPr>
          <p:cNvSpPr txBox="1">
            <a:spLocks noChangeArrowheads="1"/>
          </p:cNvSpPr>
          <p:nvPr/>
        </p:nvSpPr>
        <p:spPr bwMode="auto">
          <a:xfrm>
            <a:off x="1296236" y="1683917"/>
            <a:ext cx="152329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Now</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7" name="Rectangle 2">
            <a:extLst>
              <a:ext uri="{FF2B5EF4-FFF2-40B4-BE49-F238E27FC236}">
                <a16:creationId xmlns:a16="http://schemas.microsoft.com/office/drawing/2014/main" id="{A8243983-96F6-12F2-8BD4-F0A342E96364}"/>
              </a:ext>
            </a:extLst>
          </p:cNvPr>
          <p:cNvSpPr txBox="1">
            <a:spLocks noChangeArrowheads="1"/>
          </p:cNvSpPr>
          <p:nvPr/>
        </p:nvSpPr>
        <p:spPr bwMode="auto">
          <a:xfrm>
            <a:off x="2402593" y="1695177"/>
            <a:ext cx="5557026" cy="786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may the God of hope</a:t>
            </a:r>
          </a:p>
        </p:txBody>
      </p:sp>
      <p:sp>
        <p:nvSpPr>
          <p:cNvPr id="8" name="Rectangle 2">
            <a:extLst>
              <a:ext uri="{FF2B5EF4-FFF2-40B4-BE49-F238E27FC236}">
                <a16:creationId xmlns:a16="http://schemas.microsoft.com/office/drawing/2014/main" id="{FFC04AD0-49D1-4E7B-DD60-E9E89A78AF40}"/>
              </a:ext>
            </a:extLst>
          </p:cNvPr>
          <p:cNvSpPr txBox="1">
            <a:spLocks noChangeArrowheads="1"/>
          </p:cNvSpPr>
          <p:nvPr/>
        </p:nvSpPr>
        <p:spPr bwMode="auto">
          <a:xfrm>
            <a:off x="909160" y="2373772"/>
            <a:ext cx="7320440" cy="762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fill you with all joy and peace</a:t>
            </a:r>
          </a:p>
        </p:txBody>
      </p:sp>
      <p:sp>
        <p:nvSpPr>
          <p:cNvPr id="9" name="Rectangle 2">
            <a:extLst>
              <a:ext uri="{FF2B5EF4-FFF2-40B4-BE49-F238E27FC236}">
                <a16:creationId xmlns:a16="http://schemas.microsoft.com/office/drawing/2014/main" id="{FD97882B-1D17-4ADC-1199-194423EB2940}"/>
              </a:ext>
            </a:extLst>
          </p:cNvPr>
          <p:cNvSpPr txBox="1">
            <a:spLocks noChangeArrowheads="1"/>
          </p:cNvSpPr>
          <p:nvPr/>
        </p:nvSpPr>
        <p:spPr bwMode="auto">
          <a:xfrm>
            <a:off x="1310029" y="3023547"/>
            <a:ext cx="3175509" cy="80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believing</a:t>
            </a:r>
          </a:p>
        </p:txBody>
      </p:sp>
      <p:sp>
        <p:nvSpPr>
          <p:cNvPr id="10" name="Rectangle 2">
            <a:extLst>
              <a:ext uri="{FF2B5EF4-FFF2-40B4-BE49-F238E27FC236}">
                <a16:creationId xmlns:a16="http://schemas.microsoft.com/office/drawing/2014/main" id="{ADDBAE95-84E8-C46F-78A7-3B63CB931D0D}"/>
              </a:ext>
            </a:extLst>
          </p:cNvPr>
          <p:cNvSpPr txBox="1">
            <a:spLocks noChangeArrowheads="1"/>
          </p:cNvSpPr>
          <p:nvPr/>
        </p:nvSpPr>
        <p:spPr bwMode="auto">
          <a:xfrm>
            <a:off x="4273313" y="3050494"/>
            <a:ext cx="3540249" cy="7512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you may</a:t>
            </a:r>
          </a:p>
        </p:txBody>
      </p:sp>
      <p:sp>
        <p:nvSpPr>
          <p:cNvPr id="11" name="Rectangle 2">
            <a:extLst>
              <a:ext uri="{FF2B5EF4-FFF2-40B4-BE49-F238E27FC236}">
                <a16:creationId xmlns:a16="http://schemas.microsoft.com/office/drawing/2014/main" id="{EA8E3305-D614-62EF-8176-8D525A2F8392}"/>
              </a:ext>
            </a:extLst>
          </p:cNvPr>
          <p:cNvSpPr txBox="1">
            <a:spLocks noChangeArrowheads="1"/>
          </p:cNvSpPr>
          <p:nvPr/>
        </p:nvSpPr>
        <p:spPr bwMode="auto">
          <a:xfrm>
            <a:off x="822698" y="3703635"/>
            <a:ext cx="4283794" cy="787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abound in hope</a:t>
            </a:r>
          </a:p>
        </p:txBody>
      </p:sp>
      <p:sp>
        <p:nvSpPr>
          <p:cNvPr id="12" name="Rectangle 2">
            <a:extLst>
              <a:ext uri="{FF2B5EF4-FFF2-40B4-BE49-F238E27FC236}">
                <a16:creationId xmlns:a16="http://schemas.microsoft.com/office/drawing/2014/main" id="{526CCAD7-AF7D-93D1-E93C-993268763017}"/>
              </a:ext>
            </a:extLst>
          </p:cNvPr>
          <p:cNvSpPr txBox="1">
            <a:spLocks noChangeArrowheads="1"/>
          </p:cNvSpPr>
          <p:nvPr/>
        </p:nvSpPr>
        <p:spPr bwMode="auto">
          <a:xfrm>
            <a:off x="4668942" y="3713685"/>
            <a:ext cx="3586746" cy="7666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by the power</a:t>
            </a:r>
          </a:p>
        </p:txBody>
      </p:sp>
      <p:sp>
        <p:nvSpPr>
          <p:cNvPr id="13" name="Rectangle 2">
            <a:extLst>
              <a:ext uri="{FF2B5EF4-FFF2-40B4-BE49-F238E27FC236}">
                <a16:creationId xmlns:a16="http://schemas.microsoft.com/office/drawing/2014/main" id="{AFB76A02-C3C6-CA61-6EF5-36D99D2D35D7}"/>
              </a:ext>
            </a:extLst>
          </p:cNvPr>
          <p:cNvSpPr txBox="1">
            <a:spLocks noChangeArrowheads="1"/>
          </p:cNvSpPr>
          <p:nvPr/>
        </p:nvSpPr>
        <p:spPr bwMode="auto">
          <a:xfrm>
            <a:off x="717897" y="4379495"/>
            <a:ext cx="457986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the Holy Spirit</a:t>
            </a:r>
          </a:p>
        </p:txBody>
      </p:sp>
      <p:sp>
        <p:nvSpPr>
          <p:cNvPr id="14" name="Rectangle 2">
            <a:extLst>
              <a:ext uri="{FF2B5EF4-FFF2-40B4-BE49-F238E27FC236}">
                <a16:creationId xmlns:a16="http://schemas.microsoft.com/office/drawing/2014/main" id="{1276CA5F-BFDC-D89E-6C2A-60034881F366}"/>
              </a:ext>
            </a:extLst>
          </p:cNvPr>
          <p:cNvSpPr txBox="1">
            <a:spLocks noChangeArrowheads="1"/>
          </p:cNvSpPr>
          <p:nvPr/>
        </p:nvSpPr>
        <p:spPr bwMode="auto">
          <a:xfrm>
            <a:off x="2079194" y="174753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5" name="Rectangle 2">
            <a:extLst>
              <a:ext uri="{FF2B5EF4-FFF2-40B4-BE49-F238E27FC236}">
                <a16:creationId xmlns:a16="http://schemas.microsoft.com/office/drawing/2014/main" id="{086756B8-CA67-A3F9-6C00-92A37C51AA80}"/>
              </a:ext>
            </a:extLst>
          </p:cNvPr>
          <p:cNvSpPr txBox="1">
            <a:spLocks noChangeArrowheads="1"/>
          </p:cNvSpPr>
          <p:nvPr/>
        </p:nvSpPr>
        <p:spPr bwMode="auto">
          <a:xfrm>
            <a:off x="3261564" y="302813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endParaRPr>
          </a:p>
        </p:txBody>
      </p:sp>
      <p:sp>
        <p:nvSpPr>
          <p:cNvPr id="16" name="Rectangle 2">
            <a:extLst>
              <a:ext uri="{FF2B5EF4-FFF2-40B4-BE49-F238E27FC236}">
                <a16:creationId xmlns:a16="http://schemas.microsoft.com/office/drawing/2014/main" id="{69ACCBF6-25A6-1E7C-F6C3-69A95D32E281}"/>
              </a:ext>
            </a:extLst>
          </p:cNvPr>
          <p:cNvSpPr txBox="1">
            <a:spLocks noChangeArrowheads="1"/>
          </p:cNvSpPr>
          <p:nvPr/>
        </p:nvSpPr>
        <p:spPr bwMode="auto">
          <a:xfrm>
            <a:off x="6080964" y="502203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
        <p:nvSpPr>
          <p:cNvPr id="17" name="Rectangle 6">
            <a:extLst>
              <a:ext uri="{FF2B5EF4-FFF2-40B4-BE49-F238E27FC236}">
                <a16:creationId xmlns:a16="http://schemas.microsoft.com/office/drawing/2014/main" id="{1C2C59E9-3E5D-4CDD-53D1-BD2B5DC6A103}"/>
              </a:ext>
            </a:extLst>
          </p:cNvPr>
          <p:cNvSpPr>
            <a:spLocks noChangeArrowheads="1"/>
          </p:cNvSpPr>
          <p:nvPr/>
        </p:nvSpPr>
        <p:spPr bwMode="auto">
          <a:xfrm>
            <a:off x="3247172" y="3738017"/>
            <a:ext cx="79937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8" name="Rectangle 9">
            <a:extLst>
              <a:ext uri="{FF2B5EF4-FFF2-40B4-BE49-F238E27FC236}">
                <a16:creationId xmlns:a16="http://schemas.microsoft.com/office/drawing/2014/main" id="{E52E02D1-A568-186F-128A-93973855743B}"/>
              </a:ext>
            </a:extLst>
          </p:cNvPr>
          <p:cNvSpPr>
            <a:spLocks noChangeArrowheads="1"/>
          </p:cNvSpPr>
          <p:nvPr/>
        </p:nvSpPr>
        <p:spPr bwMode="auto">
          <a:xfrm>
            <a:off x="5555946" y="5755770"/>
            <a:ext cx="2760515"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Holy Spirit</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9" name="Title 1">
            <a:extLst>
              <a:ext uri="{FF2B5EF4-FFF2-40B4-BE49-F238E27FC236}">
                <a16:creationId xmlns:a16="http://schemas.microsoft.com/office/drawing/2014/main" id="{04988220-3B3D-1952-38DD-D32580B05C37}"/>
              </a:ext>
            </a:extLst>
          </p:cNvPr>
          <p:cNvSpPr txBox="1">
            <a:spLocks/>
          </p:cNvSpPr>
          <p:nvPr/>
        </p:nvSpPr>
        <p:spPr>
          <a:xfrm>
            <a:off x="3986066" y="1095184"/>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6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20" name="Rectangle 2">
            <a:extLst>
              <a:ext uri="{FF2B5EF4-FFF2-40B4-BE49-F238E27FC236}">
                <a16:creationId xmlns:a16="http://schemas.microsoft.com/office/drawing/2014/main" id="{5490CA1E-C15E-25B1-BC53-2861F596145D}"/>
              </a:ext>
            </a:extLst>
          </p:cNvPr>
          <p:cNvSpPr txBox="1">
            <a:spLocks noChangeArrowheads="1"/>
          </p:cNvSpPr>
          <p:nvPr/>
        </p:nvSpPr>
        <p:spPr bwMode="auto">
          <a:xfrm>
            <a:off x="3968750" y="1049482"/>
            <a:ext cx="3247736" cy="7315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of hope</a:t>
            </a:r>
            <a:endParaRPr kumimoji="0" lang="en-US" altLang="en-US" sz="44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1" name="Rectangle 2">
            <a:extLst>
              <a:ext uri="{FF2B5EF4-FFF2-40B4-BE49-F238E27FC236}">
                <a16:creationId xmlns:a16="http://schemas.microsoft.com/office/drawing/2014/main" id="{F47A7EC5-8742-65FF-FD58-B6CAAF7F25FE}"/>
              </a:ext>
            </a:extLst>
          </p:cNvPr>
          <p:cNvSpPr txBox="1">
            <a:spLocks noChangeArrowheads="1"/>
          </p:cNvSpPr>
          <p:nvPr/>
        </p:nvSpPr>
        <p:spPr bwMode="auto">
          <a:xfrm>
            <a:off x="3894945" y="2365948"/>
            <a:ext cx="892819" cy="782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all</a:t>
            </a:r>
          </a:p>
        </p:txBody>
      </p:sp>
      <p:sp>
        <p:nvSpPr>
          <p:cNvPr id="22" name="Rounded Rectangle 10">
            <a:extLst>
              <a:ext uri="{FF2B5EF4-FFF2-40B4-BE49-F238E27FC236}">
                <a16:creationId xmlns:a16="http://schemas.microsoft.com/office/drawing/2014/main" id="{315973C2-C268-3C29-B3A8-35217A498DF9}"/>
              </a:ext>
            </a:extLst>
          </p:cNvPr>
          <p:cNvSpPr/>
          <p:nvPr/>
        </p:nvSpPr>
        <p:spPr>
          <a:xfrm>
            <a:off x="2044296" y="1152881"/>
            <a:ext cx="1161928" cy="664272"/>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23" name="Rounded Rectangle 10">
            <a:extLst>
              <a:ext uri="{FF2B5EF4-FFF2-40B4-BE49-F238E27FC236}">
                <a16:creationId xmlns:a16="http://schemas.microsoft.com/office/drawing/2014/main" id="{C7241EBE-3842-F98E-56CF-0AE00A331F45}"/>
              </a:ext>
            </a:extLst>
          </p:cNvPr>
          <p:cNvSpPr/>
          <p:nvPr/>
        </p:nvSpPr>
        <p:spPr>
          <a:xfrm>
            <a:off x="3156656" y="4499022"/>
            <a:ext cx="1161928" cy="664272"/>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24" name="Rectangle 6">
            <a:extLst>
              <a:ext uri="{FF2B5EF4-FFF2-40B4-BE49-F238E27FC236}">
                <a16:creationId xmlns:a16="http://schemas.microsoft.com/office/drawing/2014/main" id="{84C861A2-4B8E-25A9-6CFA-279CF9F1DB31}"/>
              </a:ext>
            </a:extLst>
          </p:cNvPr>
          <p:cNvSpPr>
            <a:spLocks noChangeArrowheads="1"/>
          </p:cNvSpPr>
          <p:nvPr/>
        </p:nvSpPr>
        <p:spPr bwMode="auto">
          <a:xfrm>
            <a:off x="6089130" y="4376241"/>
            <a:ext cx="765005" cy="7830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25" name="Rectangle 2">
            <a:extLst>
              <a:ext uri="{FF2B5EF4-FFF2-40B4-BE49-F238E27FC236}">
                <a16:creationId xmlns:a16="http://schemas.microsoft.com/office/drawing/2014/main" id="{EC546F56-55CC-A47E-13F6-03386A6FEFD9}"/>
              </a:ext>
            </a:extLst>
          </p:cNvPr>
          <p:cNvSpPr txBox="1">
            <a:spLocks noChangeArrowheads="1"/>
          </p:cNvSpPr>
          <p:nvPr/>
        </p:nvSpPr>
        <p:spPr bwMode="auto">
          <a:xfrm>
            <a:off x="2024276" y="1009935"/>
            <a:ext cx="1195174" cy="809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spc="50" dirty="0">
                <a:ln w="11430"/>
                <a:gradFill>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0"/>
                </a:gradFill>
                <a:effectLst>
                  <a:glow rad="63500">
                    <a:srgbClr val="000000"/>
                  </a:glow>
                  <a:outerShdw blurRad="76200" dist="50800" dir="5400000" algn="tl" rotWithShape="0">
                    <a:srgbClr val="000000">
                      <a:alpha val="65000"/>
                    </a:srgbClr>
                  </a:outerShdw>
                </a:effectLst>
                <a:latin typeface="Calibri" panose="020F0502020204030204" pitchFamily="34" charset="0"/>
                <a:cs typeface="Calibri" panose="020F0502020204030204" pitchFamily="34" charset="0"/>
              </a:rPr>
              <a:t>may</a:t>
            </a:r>
          </a:p>
        </p:txBody>
      </p:sp>
      <p:sp>
        <p:nvSpPr>
          <p:cNvPr id="26" name="Rectangle 2">
            <a:extLst>
              <a:ext uri="{FF2B5EF4-FFF2-40B4-BE49-F238E27FC236}">
                <a16:creationId xmlns:a16="http://schemas.microsoft.com/office/drawing/2014/main" id="{25258BC3-7F73-84E4-27BF-585DE3CCC525}"/>
              </a:ext>
            </a:extLst>
          </p:cNvPr>
          <p:cNvSpPr txBox="1">
            <a:spLocks noChangeArrowheads="1"/>
          </p:cNvSpPr>
          <p:nvPr/>
        </p:nvSpPr>
        <p:spPr bwMode="auto">
          <a:xfrm>
            <a:off x="3102769" y="4379831"/>
            <a:ext cx="1246566" cy="780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spc="50" dirty="0">
                <a:ln w="11430"/>
                <a:gradFill>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0"/>
                </a:gradFill>
                <a:effectLst>
                  <a:glow rad="63500">
                    <a:srgbClr val="000000"/>
                  </a:glow>
                  <a:outerShdw blurRad="76200" dist="50800" dir="5400000" algn="tl" rotWithShape="0">
                    <a:srgbClr val="000000">
                      <a:alpha val="65000"/>
                    </a:srgbClr>
                  </a:outerShdw>
                </a:effectLst>
                <a:latin typeface="Calibri" panose="020F0502020204030204" pitchFamily="34" charset="0"/>
                <a:cs typeface="Calibri" panose="020F0502020204030204" pitchFamily="34" charset="0"/>
              </a:rPr>
              <a:t>may</a:t>
            </a:r>
          </a:p>
        </p:txBody>
      </p:sp>
    </p:spTree>
    <p:extLst>
      <p:ext uri="{BB962C8B-B14F-4D97-AF65-F5344CB8AC3E}">
        <p14:creationId xmlns:p14="http://schemas.microsoft.com/office/powerpoint/2010/main" val="605916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17" presetClass="entr" presetSubtype="10" fill="hold" grpId="2"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fltVal val="0"/>
                                          </p:val>
                                        </p:tav>
                                        <p:tav tm="100000">
                                          <p:val>
                                            <p:strVal val="#ppt_w"/>
                                          </p:val>
                                        </p:tav>
                                      </p:tavLst>
                                    </p:anim>
                                    <p:anim calcmode="lin" valueType="num">
                                      <p:cBhvr>
                                        <p:cTn id="13" dur="1000" fill="hold"/>
                                        <p:tgtEl>
                                          <p:spTgt spid="4"/>
                                        </p:tgtEl>
                                        <p:attrNameLst>
                                          <p:attrName>ppt_h</p:attrName>
                                        </p:attrNameLst>
                                      </p:cBhvr>
                                      <p:tavLst>
                                        <p:tav tm="0">
                                          <p:val>
                                            <p:strVal val="#ppt_h"/>
                                          </p:val>
                                        </p:tav>
                                        <p:tav tm="100000">
                                          <p:val>
                                            <p:strVal val="#ppt_h"/>
                                          </p:val>
                                        </p:tav>
                                      </p:tavLst>
                                    </p:anim>
                                  </p:childTnLst>
                                </p:cTn>
                              </p:par>
                            </p:childTnLst>
                          </p:cTn>
                        </p:par>
                        <p:par>
                          <p:cTn id="14" fill="hold">
                            <p:stCondLst>
                              <p:cond delay="1000"/>
                            </p:stCondLst>
                            <p:childTnLst>
                              <p:par>
                                <p:cTn id="15" presetID="10" presetClass="exit" presetSubtype="0" fill="hold" grpId="1" nodeType="afterEffect">
                                  <p:stCondLst>
                                    <p:cond delay="0"/>
                                  </p:stCondLst>
                                  <p:childTnLst>
                                    <p:animEffect transition="out" filter="fade">
                                      <p:cBhvr>
                                        <p:cTn id="16" dur="500"/>
                                        <p:tgtEl>
                                          <p:spTgt spid="5"/>
                                        </p:tgtEl>
                                      </p:cBhvr>
                                    </p:animEffect>
                                    <p:set>
                                      <p:cBhvr>
                                        <p:cTn id="17" dur="1" fill="hold">
                                          <p:stCondLst>
                                            <p:cond delay="499"/>
                                          </p:stCondLst>
                                        </p:cTn>
                                        <p:tgtEl>
                                          <p:spTgt spid="5"/>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250"/>
                                        <p:tgtEl>
                                          <p:spTgt spid="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250"/>
                                        <p:tgtEl>
                                          <p:spTgt spid="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250"/>
                                        <p:tgtEl>
                                          <p:spTgt spid="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50"/>
                                        <p:tgtEl>
                                          <p:spTgt spid="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250"/>
                                        <p:tgtEl>
                                          <p:spTgt spid="1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250"/>
                                        <p:tgtEl>
                                          <p:spTgt spid="1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25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250"/>
                                        <p:tgtEl>
                                          <p:spTgt spid="13"/>
                                        </p:tgtEl>
                                      </p:cBhvr>
                                    </p:animEffect>
                                  </p:childTnLst>
                                </p:cTn>
                              </p:par>
                              <p:par>
                                <p:cTn id="44" presetID="42" presetClass="path" presetSubtype="0" accel="50000" decel="50000" fill="hold" grpId="2" nodeType="withEffect">
                                  <p:stCondLst>
                                    <p:cond delay="0"/>
                                  </p:stCondLst>
                                  <p:childTnLst>
                                    <p:animMotion origin="layout" path="M 2.77556E-17 -4.81481E-6 L 0.27552 -0.19305 " pathEditMode="relative" rAng="0" ptsTypes="AA">
                                      <p:cBhvr>
                                        <p:cTn id="45" dur="2000" fill="hold"/>
                                        <p:tgtEl>
                                          <p:spTgt spid="6"/>
                                        </p:tgtEl>
                                        <p:attrNameLst>
                                          <p:attrName>ppt_x</p:attrName>
                                          <p:attrName>ppt_y</p:attrName>
                                        </p:attrNameLst>
                                      </p:cBhvr>
                                      <p:rCtr x="13767" y="-9653"/>
                                    </p:animMotion>
                                  </p:childTnLst>
                                </p:cTn>
                              </p:par>
                              <p:par>
                                <p:cTn id="46" presetID="42" presetClass="path" presetSubtype="0" accel="50000" decel="50000" fill="hold" grpId="2" nodeType="withEffect">
                                  <p:stCondLst>
                                    <p:cond delay="0"/>
                                  </p:stCondLst>
                                  <p:childTnLst>
                                    <p:animMotion origin="layout" path="M -3.05556E-6 1.85185E-6 L -0.06597 -0.09746 " pathEditMode="relative" rAng="0" ptsTypes="AA">
                                      <p:cBhvr>
                                        <p:cTn id="47" dur="2000" fill="hold"/>
                                        <p:tgtEl>
                                          <p:spTgt spid="7"/>
                                        </p:tgtEl>
                                        <p:attrNameLst>
                                          <p:attrName>ppt_x</p:attrName>
                                          <p:attrName>ppt_y</p:attrName>
                                        </p:attrNameLst>
                                      </p:cBhvr>
                                      <p:rCtr x="-3299" y="-4884"/>
                                    </p:animMotion>
                                  </p:childTnLst>
                                </p:cTn>
                              </p:par>
                              <p:par>
                                <p:cTn id="48" presetID="42" presetClass="path" presetSubtype="0" accel="50000" decel="50000" fill="hold" grpId="2" nodeType="withEffect">
                                  <p:stCondLst>
                                    <p:cond delay="0"/>
                                  </p:stCondLst>
                                  <p:childTnLst>
                                    <p:animMotion origin="layout" path="M -2.77778E-7 2.96296E-6 L 0.20451 0.09838 " pathEditMode="relative" rAng="0" ptsTypes="AA">
                                      <p:cBhvr>
                                        <p:cTn id="49" dur="2000" fill="hold"/>
                                        <p:tgtEl>
                                          <p:spTgt spid="9"/>
                                        </p:tgtEl>
                                        <p:attrNameLst>
                                          <p:attrName>ppt_x</p:attrName>
                                          <p:attrName>ppt_y</p:attrName>
                                        </p:attrNameLst>
                                      </p:cBhvr>
                                      <p:rCtr x="10226" y="4907"/>
                                    </p:animMotion>
                                  </p:childTnLst>
                                </p:cTn>
                              </p:par>
                              <p:par>
                                <p:cTn id="50" presetID="42" presetClass="path" presetSubtype="0" accel="50000" decel="50000" fill="hold" grpId="2" nodeType="withEffect">
                                  <p:stCondLst>
                                    <p:cond delay="0"/>
                                  </p:stCondLst>
                                  <p:childTnLst>
                                    <p:animMotion origin="layout" path="M -1.94444E-6 -3.7037E-6 L 0.35156 0.09861 " pathEditMode="relative" rAng="0" ptsTypes="AA">
                                      <p:cBhvr>
                                        <p:cTn id="51" dur="2000" fill="hold"/>
                                        <p:tgtEl>
                                          <p:spTgt spid="11"/>
                                        </p:tgtEl>
                                        <p:attrNameLst>
                                          <p:attrName>ppt_x</p:attrName>
                                          <p:attrName>ppt_y</p:attrName>
                                        </p:attrNameLst>
                                      </p:cBhvr>
                                      <p:rCtr x="17569" y="4931"/>
                                    </p:animMotion>
                                  </p:childTnLst>
                                </p:cTn>
                              </p:par>
                              <p:par>
                                <p:cTn id="52" presetID="42" presetClass="path" presetSubtype="0" accel="50000" decel="50000" fill="hold" grpId="2" nodeType="withEffect">
                                  <p:stCondLst>
                                    <p:cond delay="0"/>
                                  </p:stCondLst>
                                  <p:childTnLst>
                                    <p:animMotion origin="layout" path="M 2.77778E-6 -2.22222E-6 L -0.42847 0.29329 " pathEditMode="relative" rAng="0" ptsTypes="AA">
                                      <p:cBhvr>
                                        <p:cTn id="53" dur="2000" fill="hold"/>
                                        <p:tgtEl>
                                          <p:spTgt spid="12"/>
                                        </p:tgtEl>
                                        <p:attrNameLst>
                                          <p:attrName>ppt_x</p:attrName>
                                          <p:attrName>ppt_y</p:attrName>
                                        </p:attrNameLst>
                                      </p:cBhvr>
                                      <p:rCtr x="-21424" y="14653"/>
                                    </p:animMotion>
                                  </p:childTnLst>
                                </p:cTn>
                              </p:par>
                              <p:par>
                                <p:cTn id="54" presetID="42" presetClass="path" presetSubtype="0" accel="50000" decel="50000" fill="hold" grpId="2" nodeType="withEffect">
                                  <p:stCondLst>
                                    <p:cond delay="0"/>
                                  </p:stCondLst>
                                  <p:childTnLst>
                                    <p:animMotion origin="layout" path="M 5.55556E-7 -3.7037E-7 L 0.34705 0.19653 " pathEditMode="relative" rAng="0" ptsTypes="AA">
                                      <p:cBhvr>
                                        <p:cTn id="55" dur="2000" fill="hold"/>
                                        <p:tgtEl>
                                          <p:spTgt spid="13"/>
                                        </p:tgtEl>
                                        <p:attrNameLst>
                                          <p:attrName>ppt_x</p:attrName>
                                          <p:attrName>ppt_y</p:attrName>
                                        </p:attrNameLst>
                                      </p:cBhvr>
                                      <p:rCtr x="17344" y="9815"/>
                                    </p:animMotion>
                                  </p:childTnLst>
                                </p:cTn>
                              </p:par>
                              <p:par>
                                <p:cTn id="56" presetID="42" presetClass="path" presetSubtype="0" accel="50000" decel="50000" fill="hold" grpId="2" nodeType="withEffect">
                                  <p:stCondLst>
                                    <p:cond delay="0"/>
                                  </p:stCondLst>
                                  <p:childTnLst>
                                    <p:animMotion origin="layout" path="M 2.5E-6 2.96296E-6 L -0.36719 0.19629 " pathEditMode="relative" rAng="0" ptsTypes="AA">
                                      <p:cBhvr>
                                        <p:cTn id="57" dur="2000" fill="hold"/>
                                        <p:tgtEl>
                                          <p:spTgt spid="10"/>
                                        </p:tgtEl>
                                        <p:attrNameLst>
                                          <p:attrName>ppt_x</p:attrName>
                                          <p:attrName>ppt_y</p:attrName>
                                        </p:attrNameLst>
                                      </p:cBhvr>
                                      <p:rCtr x="-18368" y="9815"/>
                                    </p:animMotion>
                                  </p:childTnLst>
                                </p:cTn>
                              </p:par>
                              <p:par>
                                <p:cTn id="58" presetID="42" presetClass="path" presetSubtype="0" accel="50000" decel="50000" fill="hold" grpId="2" nodeType="withEffect">
                                  <p:stCondLst>
                                    <p:cond delay="0"/>
                                  </p:stCondLst>
                                  <p:childTnLst>
                                    <p:animMotion origin="layout" path="M -2.77778E-6 -3.7037E-7 L 0.00087 0.00093 " pathEditMode="relative" rAng="0" ptsTypes="AA">
                                      <p:cBhvr>
                                        <p:cTn id="59" dur="2000" fill="hold"/>
                                        <p:tgtEl>
                                          <p:spTgt spid="8"/>
                                        </p:tgtEl>
                                        <p:attrNameLst>
                                          <p:attrName>ppt_x</p:attrName>
                                          <p:attrName>ppt_y</p:attrName>
                                        </p:attrNameLst>
                                      </p:cBhvr>
                                      <p:rCtr x="35" y="46"/>
                                    </p:animMotion>
                                  </p:childTnLst>
                                </p:cTn>
                              </p:par>
                              <p:par>
                                <p:cTn id="60" presetID="10" presetClass="exit" presetSubtype="0" fill="hold" grpId="1" nodeType="withEffect">
                                  <p:stCondLst>
                                    <p:cond delay="0"/>
                                  </p:stCondLst>
                                  <p:childTnLst>
                                    <p:animEffect transition="out" filter="fade">
                                      <p:cBhvr>
                                        <p:cTn id="61" dur="1250"/>
                                        <p:tgtEl>
                                          <p:spTgt spid="4"/>
                                        </p:tgtEl>
                                      </p:cBhvr>
                                    </p:animEffect>
                                    <p:set>
                                      <p:cBhvr>
                                        <p:cTn id="62" dur="1" fill="hold">
                                          <p:stCondLst>
                                            <p:cond delay="1249"/>
                                          </p:stCondLst>
                                        </p:cTn>
                                        <p:tgtEl>
                                          <p:spTgt spid="4"/>
                                        </p:tgtEl>
                                        <p:attrNameLst>
                                          <p:attrName>style.visibility</p:attrName>
                                        </p:attrNameLst>
                                      </p:cBhvr>
                                      <p:to>
                                        <p:strVal val="hidden"/>
                                      </p:to>
                                    </p:set>
                                  </p:childTnLst>
                                </p:cTn>
                              </p:par>
                            </p:childTnLst>
                          </p:cTn>
                        </p:par>
                        <p:par>
                          <p:cTn id="63" fill="hold">
                            <p:stCondLst>
                              <p:cond delay="2000"/>
                            </p:stCondLst>
                            <p:childTnLst>
                              <p:par>
                                <p:cTn id="64" presetID="10" presetClass="entr" presetSubtype="0" fill="hold" grpId="0" nodeType="afterEffect">
                                  <p:stCondLst>
                                    <p:cond delay="0"/>
                                  </p:stCondLst>
                                  <p:childTnLst>
                                    <p:set>
                                      <p:cBhvr>
                                        <p:cTn id="65" dur="1" fill="hold">
                                          <p:stCondLst>
                                            <p:cond delay="0"/>
                                          </p:stCondLst>
                                        </p:cTn>
                                        <p:tgtEl>
                                          <p:spTgt spid="2"/>
                                        </p:tgtEl>
                                        <p:attrNameLst>
                                          <p:attrName>style.visibility</p:attrName>
                                        </p:attrNameLst>
                                      </p:cBhvr>
                                      <p:to>
                                        <p:strVal val="visible"/>
                                      </p:to>
                                    </p:set>
                                    <p:animEffect transition="in" filter="fade">
                                      <p:cBhvr>
                                        <p:cTn id="66" dur="250"/>
                                        <p:tgtEl>
                                          <p:spTgt spid="2"/>
                                        </p:tgtEl>
                                      </p:cBhvr>
                                    </p:animEffect>
                                  </p:childTnLst>
                                </p:cTn>
                              </p:par>
                              <p:par>
                                <p:cTn id="67" presetID="10" presetClass="exit" presetSubtype="0" fill="hold" grpId="1" nodeType="withEffect">
                                  <p:stCondLst>
                                    <p:cond delay="0"/>
                                  </p:stCondLst>
                                  <p:childTnLst>
                                    <p:animEffect transition="out" filter="fade">
                                      <p:cBhvr>
                                        <p:cTn id="68" dur="500"/>
                                        <p:tgtEl>
                                          <p:spTgt spid="6"/>
                                        </p:tgtEl>
                                      </p:cBhvr>
                                    </p:animEffect>
                                    <p:set>
                                      <p:cBhvr>
                                        <p:cTn id="69" dur="1" fill="hold">
                                          <p:stCondLst>
                                            <p:cond delay="499"/>
                                          </p:stCondLst>
                                        </p:cTn>
                                        <p:tgtEl>
                                          <p:spTgt spid="6"/>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500"/>
                                        <p:tgtEl>
                                          <p:spTgt spid="7"/>
                                        </p:tgtEl>
                                      </p:cBhvr>
                                    </p:animEffect>
                                    <p:set>
                                      <p:cBhvr>
                                        <p:cTn id="72" dur="1" fill="hold">
                                          <p:stCondLst>
                                            <p:cond delay="499"/>
                                          </p:stCondLst>
                                        </p:cTn>
                                        <p:tgtEl>
                                          <p:spTgt spid="7"/>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500"/>
                                        <p:tgtEl>
                                          <p:spTgt spid="8"/>
                                        </p:tgtEl>
                                      </p:cBhvr>
                                    </p:animEffect>
                                    <p:set>
                                      <p:cBhvr>
                                        <p:cTn id="75" dur="1" fill="hold">
                                          <p:stCondLst>
                                            <p:cond delay="499"/>
                                          </p:stCondLst>
                                        </p:cTn>
                                        <p:tgtEl>
                                          <p:spTgt spid="8"/>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9"/>
                                        </p:tgtEl>
                                      </p:cBhvr>
                                    </p:animEffect>
                                    <p:set>
                                      <p:cBhvr>
                                        <p:cTn id="78" dur="1" fill="hold">
                                          <p:stCondLst>
                                            <p:cond delay="499"/>
                                          </p:stCondLst>
                                        </p:cTn>
                                        <p:tgtEl>
                                          <p:spTgt spid="9"/>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500"/>
                                        <p:tgtEl>
                                          <p:spTgt spid="10"/>
                                        </p:tgtEl>
                                      </p:cBhvr>
                                    </p:animEffect>
                                    <p:set>
                                      <p:cBhvr>
                                        <p:cTn id="81" dur="1" fill="hold">
                                          <p:stCondLst>
                                            <p:cond delay="499"/>
                                          </p:stCondLst>
                                        </p:cTn>
                                        <p:tgtEl>
                                          <p:spTgt spid="10"/>
                                        </p:tgtEl>
                                        <p:attrNameLst>
                                          <p:attrName>style.visibility</p:attrName>
                                        </p:attrNameLst>
                                      </p:cBhvr>
                                      <p:to>
                                        <p:strVal val="hidden"/>
                                      </p:to>
                                    </p:set>
                                  </p:childTnLst>
                                </p:cTn>
                              </p:par>
                              <p:par>
                                <p:cTn id="82" presetID="10" presetClass="exit" presetSubtype="0" fill="hold" grpId="1" nodeType="withEffect">
                                  <p:stCondLst>
                                    <p:cond delay="0"/>
                                  </p:stCondLst>
                                  <p:childTnLst>
                                    <p:animEffect transition="out" filter="fade">
                                      <p:cBhvr>
                                        <p:cTn id="83" dur="500"/>
                                        <p:tgtEl>
                                          <p:spTgt spid="11"/>
                                        </p:tgtEl>
                                      </p:cBhvr>
                                    </p:animEffect>
                                    <p:set>
                                      <p:cBhvr>
                                        <p:cTn id="84" dur="1" fill="hold">
                                          <p:stCondLst>
                                            <p:cond delay="499"/>
                                          </p:stCondLst>
                                        </p:cTn>
                                        <p:tgtEl>
                                          <p:spTgt spid="11"/>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500"/>
                                        <p:tgtEl>
                                          <p:spTgt spid="12"/>
                                        </p:tgtEl>
                                      </p:cBhvr>
                                    </p:animEffect>
                                    <p:set>
                                      <p:cBhvr>
                                        <p:cTn id="87" dur="1" fill="hold">
                                          <p:stCondLst>
                                            <p:cond delay="499"/>
                                          </p:stCondLst>
                                        </p:cTn>
                                        <p:tgtEl>
                                          <p:spTgt spid="12"/>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500"/>
                                        <p:tgtEl>
                                          <p:spTgt spid="13"/>
                                        </p:tgtEl>
                                      </p:cBhvr>
                                    </p:animEffect>
                                    <p:set>
                                      <p:cBhvr>
                                        <p:cTn id="90" dur="1" fill="hold">
                                          <p:stCondLst>
                                            <p:cond delay="499"/>
                                          </p:stCondLst>
                                        </p:cTn>
                                        <p:tgtEl>
                                          <p:spTgt spid="13"/>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19"/>
                                        </p:tgtEl>
                                        <p:attrNameLst>
                                          <p:attrName>style.visibility</p:attrName>
                                        </p:attrNameLst>
                                      </p:cBhvr>
                                      <p:to>
                                        <p:strVal val="visible"/>
                                      </p:to>
                                    </p:set>
                                    <p:animEffect transition="in" filter="wipe(left)">
                                      <p:cBhvr>
                                        <p:cTn id="95" dur="500"/>
                                        <p:tgtEl>
                                          <p:spTgt spid="19"/>
                                        </p:tgtEl>
                                      </p:cBhvr>
                                    </p:animEffect>
                                  </p:childTnLst>
                                </p:cTn>
                              </p:par>
                              <p:par>
                                <p:cTn id="96" presetID="18" presetClass="emph" presetSubtype="0" fill="hold" grpId="1" nodeType="withEffect">
                                  <p:stCondLst>
                                    <p:cond delay="0"/>
                                  </p:stCondLst>
                                  <p:childTnLst>
                                    <p:set>
                                      <p:cBhvr override="childStyle">
                                        <p:cTn id="97" dur="500" fill="hold"/>
                                        <p:tgtEl>
                                          <p:spTgt spid="19"/>
                                        </p:tgtEl>
                                        <p:attrNameLst>
                                          <p:attrName>style.textDecorationUnderline</p:attrName>
                                        </p:attrNameLst>
                                      </p:cBhvr>
                                      <p:to>
                                        <p:strVal val="true"/>
                                      </p:to>
                                    </p:set>
                                  </p:childTnLst>
                                </p:cTn>
                              </p:par>
                              <p:par>
                                <p:cTn id="98" presetID="22" presetClass="entr" presetSubtype="8" fill="hold" grpId="0" nodeType="withEffect">
                                  <p:stCondLst>
                                    <p:cond delay="0"/>
                                  </p:stCondLst>
                                  <p:childTnLst>
                                    <p:set>
                                      <p:cBhvr>
                                        <p:cTn id="99" dur="1" fill="hold">
                                          <p:stCondLst>
                                            <p:cond delay="0"/>
                                          </p:stCondLst>
                                        </p:cTn>
                                        <p:tgtEl>
                                          <p:spTgt spid="20"/>
                                        </p:tgtEl>
                                        <p:attrNameLst>
                                          <p:attrName>style.visibility</p:attrName>
                                        </p:attrNameLst>
                                      </p:cBhvr>
                                      <p:to>
                                        <p:strVal val="visible"/>
                                      </p:to>
                                    </p:set>
                                    <p:animEffect transition="in" filter="wipe(left)">
                                      <p:cBhvr>
                                        <p:cTn id="100" dur="500"/>
                                        <p:tgtEl>
                                          <p:spTgt spid="20"/>
                                        </p:tgtEl>
                                      </p:cBhvr>
                                    </p:animEffect>
                                  </p:childTnLst>
                                </p:cTn>
                              </p:par>
                            </p:childTnLst>
                          </p:cTn>
                        </p:par>
                      </p:childTnLst>
                    </p:cTn>
                  </p:par>
                  <p:par>
                    <p:cTn id="101" fill="hold">
                      <p:stCondLst>
                        <p:cond delay="indefinite"/>
                      </p:stCondLst>
                      <p:childTnLst>
                        <p:par>
                          <p:cTn id="102" fill="hold">
                            <p:stCondLst>
                              <p:cond delay="0"/>
                            </p:stCondLst>
                            <p:childTnLst>
                              <p:par>
                                <p:cTn id="103" presetID="18" presetClass="entr" presetSubtype="12" fill="hold" grpId="0" nodeType="clickEffect">
                                  <p:stCondLst>
                                    <p:cond delay="0"/>
                                  </p:stCondLst>
                                  <p:childTnLst>
                                    <p:set>
                                      <p:cBhvr>
                                        <p:cTn id="104" dur="1" fill="hold">
                                          <p:stCondLst>
                                            <p:cond delay="0"/>
                                          </p:stCondLst>
                                        </p:cTn>
                                        <p:tgtEl>
                                          <p:spTgt spid="14"/>
                                        </p:tgtEl>
                                        <p:attrNameLst>
                                          <p:attrName>style.visibility</p:attrName>
                                        </p:attrNameLst>
                                      </p:cBhvr>
                                      <p:to>
                                        <p:strVal val="visible"/>
                                      </p:to>
                                    </p:set>
                                    <p:animEffect transition="in" filter="strips(downLeft)">
                                      <p:cBhvr>
                                        <p:cTn id="105" dur="500"/>
                                        <p:tgtEl>
                                          <p:spTgt spid="14"/>
                                        </p:tgtEl>
                                      </p:cBhvr>
                                    </p:animEffect>
                                  </p:childTnLst>
                                </p:cTn>
                              </p:par>
                              <p:par>
                                <p:cTn id="106" presetID="10" presetClass="entr" presetSubtype="0" fill="hold" grpId="0" nodeType="withEffect">
                                  <p:stCondLst>
                                    <p:cond delay="25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250"/>
                                        <p:tgtEl>
                                          <p:spTgt spid="21"/>
                                        </p:tgtEl>
                                      </p:cBhvr>
                                    </p:animEffect>
                                  </p:childTnLst>
                                </p:cTn>
                              </p:par>
                              <p:par>
                                <p:cTn id="109" presetID="10" presetClass="exit" presetSubtype="0" fill="hold" grpId="1" nodeType="withEffect">
                                  <p:stCondLst>
                                    <p:cond delay="750"/>
                                  </p:stCondLst>
                                  <p:childTnLst>
                                    <p:animEffect transition="out" filter="fade">
                                      <p:cBhvr>
                                        <p:cTn id="110" dur="750"/>
                                        <p:tgtEl>
                                          <p:spTgt spid="21"/>
                                        </p:tgtEl>
                                      </p:cBhvr>
                                    </p:animEffect>
                                    <p:set>
                                      <p:cBhvr>
                                        <p:cTn id="111" dur="1" fill="hold">
                                          <p:stCondLst>
                                            <p:cond delay="749"/>
                                          </p:stCondLst>
                                        </p:cTn>
                                        <p:tgtEl>
                                          <p:spTgt spid="21"/>
                                        </p:tgtEl>
                                        <p:attrNameLst>
                                          <p:attrName>style.visibility</p:attrName>
                                        </p:attrNameLst>
                                      </p:cBhvr>
                                      <p:to>
                                        <p:strVal val="hidden"/>
                                      </p:to>
                                    </p:set>
                                  </p:childTnLst>
                                </p:cTn>
                              </p:par>
                              <p:par>
                                <p:cTn id="112" presetID="23" presetClass="exit" presetSubtype="16" fill="hold" grpId="2" nodeType="withEffect">
                                  <p:stCondLst>
                                    <p:cond delay="750"/>
                                  </p:stCondLst>
                                  <p:childTnLst>
                                    <p:anim calcmode="lin" valueType="num">
                                      <p:cBhvr>
                                        <p:cTn id="113" dur="750"/>
                                        <p:tgtEl>
                                          <p:spTgt spid="21"/>
                                        </p:tgtEl>
                                        <p:attrNameLst>
                                          <p:attrName>ppt_w</p:attrName>
                                        </p:attrNameLst>
                                      </p:cBhvr>
                                      <p:tavLst>
                                        <p:tav tm="0">
                                          <p:val>
                                            <p:strVal val="ppt_w"/>
                                          </p:val>
                                        </p:tav>
                                        <p:tav tm="100000">
                                          <p:val>
                                            <p:strVal val="4*ppt_w"/>
                                          </p:val>
                                        </p:tav>
                                      </p:tavLst>
                                    </p:anim>
                                    <p:anim calcmode="lin" valueType="num">
                                      <p:cBhvr>
                                        <p:cTn id="114" dur="750"/>
                                        <p:tgtEl>
                                          <p:spTgt spid="21"/>
                                        </p:tgtEl>
                                        <p:attrNameLst>
                                          <p:attrName>ppt_h</p:attrName>
                                        </p:attrNameLst>
                                      </p:cBhvr>
                                      <p:tavLst>
                                        <p:tav tm="0">
                                          <p:val>
                                            <p:strVal val="ppt_h"/>
                                          </p:val>
                                        </p:tav>
                                        <p:tav tm="100000">
                                          <p:val>
                                            <p:strVal val="4*ppt_h"/>
                                          </p:val>
                                        </p:tav>
                                      </p:tavLst>
                                    </p:anim>
                                    <p:set>
                                      <p:cBhvr>
                                        <p:cTn id="115" dur="1" fill="hold">
                                          <p:stCondLst>
                                            <p:cond delay="749"/>
                                          </p:stCondLst>
                                        </p:cTn>
                                        <p:tgtEl>
                                          <p:spTgt spid="21"/>
                                        </p:tgtEl>
                                        <p:attrNameLst>
                                          <p:attrName>style.visibility</p:attrName>
                                        </p:attrNameLst>
                                      </p:cBhvr>
                                      <p:to>
                                        <p:strVal val="hidden"/>
                                      </p:to>
                                    </p:set>
                                  </p:childTnLst>
                                </p:cTn>
                              </p:par>
                              <p:par>
                                <p:cTn id="116" presetID="3" presetClass="emph" presetSubtype="6" fill="hold" grpId="3" nodeType="withEffect">
                                  <p:stCondLst>
                                    <p:cond delay="500"/>
                                  </p:stCondLst>
                                  <p:childTnLst>
                                    <p:animClr clrSpc="hsl" dir="cw">
                                      <p:cBhvr override="childStyle">
                                        <p:cTn id="117" dur="1000" fill="hold"/>
                                        <p:tgtEl>
                                          <p:spTgt spid="21"/>
                                        </p:tgtEl>
                                        <p:attrNameLst>
                                          <p:attrName>style.color</p:attrName>
                                        </p:attrNameLst>
                                      </p:cBhvr>
                                      <p:to>
                                        <a:srgbClr val="FF0000"/>
                                      </p:to>
                                    </p:animClr>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5"/>
                                        </p:tgtEl>
                                        <p:attrNameLst>
                                          <p:attrName>style.visibility</p:attrName>
                                        </p:attrNameLst>
                                      </p:cBhvr>
                                      <p:to>
                                        <p:strVal val="visible"/>
                                      </p:to>
                                    </p:set>
                                    <p:animEffect transition="in" filter="wipe(up)">
                                      <p:cBhvr>
                                        <p:cTn id="122" dur="500"/>
                                        <p:tgtEl>
                                          <p:spTgt spid="15"/>
                                        </p:tgtEl>
                                      </p:cBhvr>
                                    </p:animEffect>
                                  </p:childTnLst>
                                </p:cTn>
                              </p:par>
                              <p:par>
                                <p:cTn id="123" presetID="0" presetClass="entr" presetSubtype="0" fill="hold" grpId="0" nodeType="withEffect">
                                  <p:stCondLst>
                                    <p:cond delay="400"/>
                                  </p:stCondLst>
                                  <p:childTnLst>
                                    <p:set>
                                      <p:cBhvr>
                                        <p:cTn id="124" dur="1" fill="hold">
                                          <p:stCondLst>
                                            <p:cond delay="0"/>
                                          </p:stCondLst>
                                        </p:cTn>
                                        <p:tgtEl>
                                          <p:spTgt spid="17"/>
                                        </p:tgtEl>
                                        <p:attrNameLst>
                                          <p:attrName>style.visibility</p:attrName>
                                        </p:attrNameLst>
                                      </p:cBhvr>
                                      <p:to>
                                        <p:strVal val="visible"/>
                                      </p:to>
                                    </p:set>
                                    <p:animEffect transition="in" filter="dissolve">
                                      <p:cBhvr>
                                        <p:cTn id="125" dur="500">
                                          <p:stCondLst>
                                            <p:cond delay="0"/>
                                          </p:stCondLst>
                                        </p:cTn>
                                        <p:tgtEl>
                                          <p:spTgt spid="17"/>
                                        </p:tgtEl>
                                      </p:cBhvr>
                                    </p:animEffect>
                                    <p:anim to="" calcmode="lin" valueType="num">
                                      <p:cBhvr>
                                        <p:cTn id="126"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127"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childTnLst>
                    </p:cTn>
                  </p:par>
                  <p:par>
                    <p:cTn id="128" fill="hold">
                      <p:stCondLst>
                        <p:cond delay="indefinite"/>
                      </p:stCondLst>
                      <p:childTnLst>
                        <p:par>
                          <p:cTn id="129" fill="hold">
                            <p:stCondLst>
                              <p:cond delay="0"/>
                            </p:stCondLst>
                            <p:childTnLst>
                              <p:par>
                                <p:cTn id="130" presetID="0" presetClass="entr" presetSubtype="0" fill="hold" grpId="0" nodeType="clickEffect">
                                  <p:stCondLst>
                                    <p:cond delay="0"/>
                                  </p:stCondLst>
                                  <p:childTnLst>
                                    <p:set>
                                      <p:cBhvr>
                                        <p:cTn id="131" dur="1" fill="hold">
                                          <p:stCondLst>
                                            <p:cond delay="0"/>
                                          </p:stCondLst>
                                        </p:cTn>
                                        <p:tgtEl>
                                          <p:spTgt spid="24"/>
                                        </p:tgtEl>
                                        <p:attrNameLst>
                                          <p:attrName>style.visibility</p:attrName>
                                        </p:attrNameLst>
                                      </p:cBhvr>
                                      <p:to>
                                        <p:strVal val="visible"/>
                                      </p:to>
                                    </p:set>
                                    <p:animEffect transition="in" filter="dissolve">
                                      <p:cBhvr>
                                        <p:cTn id="132" dur="500">
                                          <p:stCondLst>
                                            <p:cond delay="0"/>
                                          </p:stCondLst>
                                        </p:cTn>
                                        <p:tgtEl>
                                          <p:spTgt spid="24"/>
                                        </p:tgtEl>
                                      </p:cBhvr>
                                    </p:animEffect>
                                    <p:anim to="" calcmode="lin" valueType="num">
                                      <p:cBhvr>
                                        <p:cTn id="133" dur="500" fill="hold">
                                          <p:stCondLst>
                                            <p:cond delay="0"/>
                                          </p:stCondLst>
                                        </p:cTn>
                                        <p:tgtEl>
                                          <p:spTgt spid="24"/>
                                        </p:tgtEl>
                                        <p:attrNameLst>
                                          <p:attrName>ppt_w</p:attrName>
                                        </p:attrNameLst>
                                      </p:cBhvr>
                                      <p:tavLst>
                                        <p:tav tm="0">
                                          <p:val>
                                            <p:strVal val="#ppt_w*4"/>
                                          </p:val>
                                        </p:tav>
                                        <p:tav tm="100000">
                                          <p:val>
                                            <p:strVal val="#ppt_w"/>
                                          </p:val>
                                        </p:tav>
                                      </p:tavLst>
                                    </p:anim>
                                    <p:anim to="" calcmode="lin" valueType="num">
                                      <p:cBhvr>
                                        <p:cTn id="134" dur="500" fill="hold">
                                          <p:stCondLst>
                                            <p:cond delay="0"/>
                                          </p:stCondLst>
                                        </p:cTn>
                                        <p:tgtEl>
                                          <p:spTgt spid="24"/>
                                        </p:tgtEl>
                                        <p:attrNameLst>
                                          <p:attrName>ppt_h</p:attrName>
                                        </p:attrNameLst>
                                      </p:cBhvr>
                                      <p:tavLst>
                                        <p:tav tm="0">
                                          <p:val>
                                            <p:strVal val="#ppt_h*4"/>
                                          </p:val>
                                        </p:tav>
                                        <p:tav tm="100000">
                                          <p:val>
                                            <p:strVal val="#ppt_h"/>
                                          </p:val>
                                        </p:tav>
                                      </p:tavLst>
                                    </p:anim>
                                  </p:childTnLst>
                                </p:cTn>
                              </p:par>
                              <p:par>
                                <p:cTn id="135" presetID="22" presetClass="entr" presetSubtype="1" fill="hold" grpId="0" nodeType="withEffect">
                                  <p:stCondLst>
                                    <p:cond delay="250"/>
                                  </p:stCondLst>
                                  <p:childTnLst>
                                    <p:set>
                                      <p:cBhvr>
                                        <p:cTn id="136" dur="1" fill="hold">
                                          <p:stCondLst>
                                            <p:cond delay="0"/>
                                          </p:stCondLst>
                                        </p:cTn>
                                        <p:tgtEl>
                                          <p:spTgt spid="16"/>
                                        </p:tgtEl>
                                        <p:attrNameLst>
                                          <p:attrName>style.visibility</p:attrName>
                                        </p:attrNameLst>
                                      </p:cBhvr>
                                      <p:to>
                                        <p:strVal val="visible"/>
                                      </p:to>
                                    </p:set>
                                    <p:animEffect transition="in" filter="wipe(up)">
                                      <p:cBhvr>
                                        <p:cTn id="137" dur="500"/>
                                        <p:tgtEl>
                                          <p:spTgt spid="16"/>
                                        </p:tgtEl>
                                      </p:cBhvr>
                                    </p:animEffect>
                                  </p:childTnLst>
                                </p:cTn>
                              </p:par>
                              <p:par>
                                <p:cTn id="138" presetID="0" presetClass="entr" presetSubtype="0" fill="hold" grpId="0" nodeType="withEffect">
                                  <p:stCondLst>
                                    <p:cond delay="500"/>
                                  </p:stCondLst>
                                  <p:iterate type="lt">
                                    <p:tmPct val="10000"/>
                                  </p:iterate>
                                  <p:childTnLst>
                                    <p:set>
                                      <p:cBhvr>
                                        <p:cTn id="139" dur="1" fill="hold">
                                          <p:stCondLst>
                                            <p:cond delay="0"/>
                                          </p:stCondLst>
                                        </p:cTn>
                                        <p:tgtEl>
                                          <p:spTgt spid="18"/>
                                        </p:tgtEl>
                                        <p:attrNameLst>
                                          <p:attrName>style.visibility</p:attrName>
                                        </p:attrNameLst>
                                      </p:cBhvr>
                                      <p:to>
                                        <p:strVal val="visible"/>
                                      </p:to>
                                    </p:set>
                                    <p:animEffect transition="in" filter="dissolve">
                                      <p:cBhvr>
                                        <p:cTn id="140" dur="500">
                                          <p:stCondLst>
                                            <p:cond delay="0"/>
                                          </p:stCondLst>
                                        </p:cTn>
                                        <p:tgtEl>
                                          <p:spTgt spid="18"/>
                                        </p:tgtEl>
                                      </p:cBhvr>
                                    </p:animEffect>
                                    <p:anim to="" calcmode="lin" valueType="num">
                                      <p:cBhvr>
                                        <p:cTn id="141" dur="500" fill="hold">
                                          <p:stCondLst>
                                            <p:cond delay="0"/>
                                          </p:stCondLst>
                                        </p:cTn>
                                        <p:tgtEl>
                                          <p:spTgt spid="18"/>
                                        </p:tgtEl>
                                        <p:attrNameLst>
                                          <p:attrName>ppt_w</p:attrName>
                                        </p:attrNameLst>
                                      </p:cBhvr>
                                      <p:tavLst>
                                        <p:tav tm="0">
                                          <p:val>
                                            <p:strVal val="#ppt_w*4"/>
                                          </p:val>
                                        </p:tav>
                                        <p:tav tm="100000">
                                          <p:val>
                                            <p:strVal val="#ppt_w"/>
                                          </p:val>
                                        </p:tav>
                                      </p:tavLst>
                                    </p:anim>
                                    <p:anim to="" calcmode="lin" valueType="num">
                                      <p:cBhvr>
                                        <p:cTn id="142" dur="500" fill="hold">
                                          <p:stCondLst>
                                            <p:cond delay="0"/>
                                          </p:stCondLst>
                                        </p:cTn>
                                        <p:tgtEl>
                                          <p:spTgt spid="18"/>
                                        </p:tgtEl>
                                        <p:attrNameLst>
                                          <p:attrName>ppt_h</p:attrName>
                                        </p:attrNameLst>
                                      </p:cBhvr>
                                      <p:tavLst>
                                        <p:tav tm="0">
                                          <p:val>
                                            <p:strVal val="#ppt_h*4"/>
                                          </p:val>
                                        </p:tav>
                                        <p:tav tm="100000">
                                          <p:val>
                                            <p:strVal val="#ppt_h"/>
                                          </p:val>
                                        </p:tav>
                                      </p:tavLst>
                                    </p:anim>
                                  </p:childTnLst>
                                </p:cTn>
                              </p:par>
                            </p:childTnLst>
                          </p:cTn>
                        </p:par>
                        <p:par>
                          <p:cTn id="143" fill="hold">
                            <p:stCondLst>
                              <p:cond delay="1450"/>
                            </p:stCondLst>
                            <p:childTnLst>
                              <p:par>
                                <p:cTn id="144" presetID="26" presetClass="emph" presetSubtype="0" fill="hold" grpId="1" nodeType="afterEffect">
                                  <p:stCondLst>
                                    <p:cond delay="0"/>
                                  </p:stCondLst>
                                  <p:iterate type="lt">
                                    <p:tmPct val="0"/>
                                  </p:iterate>
                                  <p:childTnLst>
                                    <p:animEffect transition="out" filter="fade">
                                      <p:cBhvr>
                                        <p:cTn id="145" dur="500" tmFilter="0, 0; .2, .5; .8, .5; 1, 0"/>
                                        <p:tgtEl>
                                          <p:spTgt spid="18"/>
                                        </p:tgtEl>
                                      </p:cBhvr>
                                    </p:animEffect>
                                    <p:animScale>
                                      <p:cBhvr>
                                        <p:cTn id="146" dur="250" autoRev="1" fill="hold"/>
                                        <p:tgtEl>
                                          <p:spTgt spid="18"/>
                                        </p:tgtEl>
                                      </p:cBhvr>
                                      <p:by x="105000" y="105000"/>
                                    </p:animScale>
                                  </p:childTnLst>
                                </p:cTn>
                              </p:par>
                            </p:childTnLst>
                          </p:cTn>
                        </p:par>
                      </p:childTnLst>
                    </p:cTn>
                  </p:par>
                  <p:par>
                    <p:cTn id="147" fill="hold">
                      <p:stCondLst>
                        <p:cond delay="indefinite"/>
                      </p:stCondLst>
                      <p:childTnLst>
                        <p:par>
                          <p:cTn id="148" fill="hold">
                            <p:stCondLst>
                              <p:cond delay="0"/>
                            </p:stCondLst>
                            <p:childTnLst>
                              <p:par>
                                <p:cTn id="149" presetID="0" presetClass="entr" presetSubtype="0" fill="hold" grpId="0" nodeType="clickEffect">
                                  <p:stCondLst>
                                    <p:cond delay="0"/>
                                  </p:stCondLst>
                                  <p:childTnLst>
                                    <p:set>
                                      <p:cBhvr>
                                        <p:cTn id="150" dur="1" fill="hold">
                                          <p:stCondLst>
                                            <p:cond delay="0"/>
                                          </p:stCondLst>
                                        </p:cTn>
                                        <p:tgtEl>
                                          <p:spTgt spid="22"/>
                                        </p:tgtEl>
                                        <p:attrNameLst>
                                          <p:attrName>style.visibility</p:attrName>
                                        </p:attrNameLst>
                                      </p:cBhvr>
                                      <p:to>
                                        <p:strVal val="visible"/>
                                      </p:to>
                                    </p:set>
                                    <p:animEffect transition="in" filter="dissolve">
                                      <p:cBhvr>
                                        <p:cTn id="151" dur="500">
                                          <p:stCondLst>
                                            <p:cond delay="0"/>
                                          </p:stCondLst>
                                        </p:cTn>
                                        <p:tgtEl>
                                          <p:spTgt spid="22"/>
                                        </p:tgtEl>
                                      </p:cBhvr>
                                    </p:animEffect>
                                    <p:anim to="" calcmode="lin" valueType="num">
                                      <p:cBhvr>
                                        <p:cTn id="152" dur="500" fill="hold">
                                          <p:stCondLst>
                                            <p:cond delay="0"/>
                                          </p:stCondLst>
                                        </p:cTn>
                                        <p:tgtEl>
                                          <p:spTgt spid="22"/>
                                        </p:tgtEl>
                                        <p:attrNameLst>
                                          <p:attrName>ppt_w</p:attrName>
                                        </p:attrNameLst>
                                      </p:cBhvr>
                                      <p:tavLst>
                                        <p:tav tm="0">
                                          <p:val>
                                            <p:strVal val="#ppt_w*4"/>
                                          </p:val>
                                        </p:tav>
                                        <p:tav tm="100000">
                                          <p:val>
                                            <p:strVal val="#ppt_w"/>
                                          </p:val>
                                        </p:tav>
                                      </p:tavLst>
                                    </p:anim>
                                    <p:anim to="" calcmode="lin" valueType="num">
                                      <p:cBhvr>
                                        <p:cTn id="153" dur="500" fill="hold">
                                          <p:stCondLst>
                                            <p:cond delay="0"/>
                                          </p:stCondLst>
                                        </p:cTn>
                                        <p:tgtEl>
                                          <p:spTgt spid="22"/>
                                        </p:tgtEl>
                                        <p:attrNameLst>
                                          <p:attrName>ppt_h</p:attrName>
                                        </p:attrNameLst>
                                      </p:cBhvr>
                                      <p:tavLst>
                                        <p:tav tm="0">
                                          <p:val>
                                            <p:strVal val="#ppt_h*4"/>
                                          </p:val>
                                        </p:tav>
                                        <p:tav tm="100000">
                                          <p:val>
                                            <p:strVal val="#ppt_h"/>
                                          </p:val>
                                        </p:tav>
                                      </p:tavLst>
                                    </p:anim>
                                  </p:childTnLst>
                                </p:cTn>
                              </p:par>
                              <p:par>
                                <p:cTn id="154" presetID="23" presetClass="entr" presetSubtype="16" fill="hold" grpId="0" nodeType="withEffect">
                                  <p:stCondLst>
                                    <p:cond delay="0"/>
                                  </p:stCondLst>
                                  <p:childTnLst>
                                    <p:set>
                                      <p:cBhvr>
                                        <p:cTn id="155" dur="1" fill="hold">
                                          <p:stCondLst>
                                            <p:cond delay="0"/>
                                          </p:stCondLst>
                                        </p:cTn>
                                        <p:tgtEl>
                                          <p:spTgt spid="25"/>
                                        </p:tgtEl>
                                        <p:attrNameLst>
                                          <p:attrName>style.visibility</p:attrName>
                                        </p:attrNameLst>
                                      </p:cBhvr>
                                      <p:to>
                                        <p:strVal val="visible"/>
                                      </p:to>
                                    </p:set>
                                    <p:anim calcmode="lin" valueType="num">
                                      <p:cBhvr>
                                        <p:cTn id="156" dur="500" fill="hold"/>
                                        <p:tgtEl>
                                          <p:spTgt spid="25"/>
                                        </p:tgtEl>
                                        <p:attrNameLst>
                                          <p:attrName>ppt_w</p:attrName>
                                        </p:attrNameLst>
                                      </p:cBhvr>
                                      <p:tavLst>
                                        <p:tav tm="0">
                                          <p:val>
                                            <p:fltVal val="0"/>
                                          </p:val>
                                        </p:tav>
                                        <p:tav tm="100000">
                                          <p:val>
                                            <p:strVal val="#ppt_w"/>
                                          </p:val>
                                        </p:tav>
                                      </p:tavLst>
                                    </p:anim>
                                    <p:anim calcmode="lin" valueType="num">
                                      <p:cBhvr>
                                        <p:cTn id="157" dur="500" fill="hold"/>
                                        <p:tgtEl>
                                          <p:spTgt spid="25"/>
                                        </p:tgtEl>
                                        <p:attrNameLst>
                                          <p:attrName>ppt_h</p:attrName>
                                        </p:attrNameLst>
                                      </p:cBhvr>
                                      <p:tavLst>
                                        <p:tav tm="0">
                                          <p:val>
                                            <p:fltVal val="0"/>
                                          </p:val>
                                        </p:tav>
                                        <p:tav tm="100000">
                                          <p:val>
                                            <p:strVal val="#ppt_h"/>
                                          </p:val>
                                        </p:tav>
                                      </p:tavLst>
                                    </p:anim>
                                  </p:childTnLst>
                                </p:cTn>
                              </p:par>
                              <p:par>
                                <p:cTn id="158" presetID="0" presetClass="entr" presetSubtype="0" fill="hold" grpId="0" nodeType="withEffect">
                                  <p:stCondLst>
                                    <p:cond delay="400"/>
                                  </p:stCondLst>
                                  <p:childTnLst>
                                    <p:set>
                                      <p:cBhvr>
                                        <p:cTn id="159" dur="1" fill="hold">
                                          <p:stCondLst>
                                            <p:cond delay="0"/>
                                          </p:stCondLst>
                                        </p:cTn>
                                        <p:tgtEl>
                                          <p:spTgt spid="23"/>
                                        </p:tgtEl>
                                        <p:attrNameLst>
                                          <p:attrName>style.visibility</p:attrName>
                                        </p:attrNameLst>
                                      </p:cBhvr>
                                      <p:to>
                                        <p:strVal val="visible"/>
                                      </p:to>
                                    </p:set>
                                    <p:animEffect transition="in" filter="dissolve">
                                      <p:cBhvr>
                                        <p:cTn id="160" dur="500">
                                          <p:stCondLst>
                                            <p:cond delay="0"/>
                                          </p:stCondLst>
                                        </p:cTn>
                                        <p:tgtEl>
                                          <p:spTgt spid="23"/>
                                        </p:tgtEl>
                                      </p:cBhvr>
                                    </p:animEffect>
                                    <p:anim to="" calcmode="lin" valueType="num">
                                      <p:cBhvr>
                                        <p:cTn id="161" dur="500" fill="hold">
                                          <p:stCondLst>
                                            <p:cond delay="0"/>
                                          </p:stCondLst>
                                        </p:cTn>
                                        <p:tgtEl>
                                          <p:spTgt spid="23"/>
                                        </p:tgtEl>
                                        <p:attrNameLst>
                                          <p:attrName>ppt_w</p:attrName>
                                        </p:attrNameLst>
                                      </p:cBhvr>
                                      <p:tavLst>
                                        <p:tav tm="0">
                                          <p:val>
                                            <p:strVal val="#ppt_w*4"/>
                                          </p:val>
                                        </p:tav>
                                        <p:tav tm="100000">
                                          <p:val>
                                            <p:strVal val="#ppt_w"/>
                                          </p:val>
                                        </p:tav>
                                      </p:tavLst>
                                    </p:anim>
                                    <p:anim to="" calcmode="lin" valueType="num">
                                      <p:cBhvr>
                                        <p:cTn id="162" dur="500" fill="hold">
                                          <p:stCondLst>
                                            <p:cond delay="0"/>
                                          </p:stCondLst>
                                        </p:cTn>
                                        <p:tgtEl>
                                          <p:spTgt spid="23"/>
                                        </p:tgtEl>
                                        <p:attrNameLst>
                                          <p:attrName>ppt_h</p:attrName>
                                        </p:attrNameLst>
                                      </p:cBhvr>
                                      <p:tavLst>
                                        <p:tav tm="0">
                                          <p:val>
                                            <p:strVal val="#ppt_h*4"/>
                                          </p:val>
                                        </p:tav>
                                        <p:tav tm="100000">
                                          <p:val>
                                            <p:strVal val="#ppt_h"/>
                                          </p:val>
                                        </p:tav>
                                      </p:tavLst>
                                    </p:anim>
                                  </p:childTnLst>
                                </p:cTn>
                              </p:par>
                              <p:par>
                                <p:cTn id="163" presetID="23" presetClass="entr" presetSubtype="16" fill="hold" grpId="0" nodeType="withEffect">
                                  <p:stCondLst>
                                    <p:cond delay="400"/>
                                  </p:stCondLst>
                                  <p:childTnLst>
                                    <p:set>
                                      <p:cBhvr>
                                        <p:cTn id="164" dur="1" fill="hold">
                                          <p:stCondLst>
                                            <p:cond delay="0"/>
                                          </p:stCondLst>
                                        </p:cTn>
                                        <p:tgtEl>
                                          <p:spTgt spid="26"/>
                                        </p:tgtEl>
                                        <p:attrNameLst>
                                          <p:attrName>style.visibility</p:attrName>
                                        </p:attrNameLst>
                                      </p:cBhvr>
                                      <p:to>
                                        <p:strVal val="visible"/>
                                      </p:to>
                                    </p:set>
                                    <p:anim calcmode="lin" valueType="num">
                                      <p:cBhvr>
                                        <p:cTn id="165" dur="500" fill="hold"/>
                                        <p:tgtEl>
                                          <p:spTgt spid="26"/>
                                        </p:tgtEl>
                                        <p:attrNameLst>
                                          <p:attrName>ppt_w</p:attrName>
                                        </p:attrNameLst>
                                      </p:cBhvr>
                                      <p:tavLst>
                                        <p:tav tm="0">
                                          <p:val>
                                            <p:fltVal val="0"/>
                                          </p:val>
                                        </p:tav>
                                        <p:tav tm="100000">
                                          <p:val>
                                            <p:strVal val="#ppt_w"/>
                                          </p:val>
                                        </p:tav>
                                      </p:tavLst>
                                    </p:anim>
                                    <p:anim calcmode="lin" valueType="num">
                                      <p:cBhvr>
                                        <p:cTn id="166" dur="500" fill="hold"/>
                                        <p:tgtEl>
                                          <p:spTgt spid="26"/>
                                        </p:tgtEl>
                                        <p:attrNameLst>
                                          <p:attrName>ppt_h</p:attrName>
                                        </p:attrNameLst>
                                      </p:cBhvr>
                                      <p:tavLst>
                                        <p:tav tm="0">
                                          <p:val>
                                            <p:fltVal val="0"/>
                                          </p:val>
                                        </p:tav>
                                        <p:tav tm="100000">
                                          <p:val>
                                            <p:strVal val="#ppt_h"/>
                                          </p:val>
                                        </p:tav>
                                      </p:tavLst>
                                    </p:anim>
                                  </p:childTnLst>
                                </p:cTn>
                              </p:par>
                              <p:par>
                                <p:cTn id="167" presetID="10" presetClass="entr" presetSubtype="0" fill="hold" grpId="3" nodeType="withEffect">
                                  <p:stCondLst>
                                    <p:cond delay="400"/>
                                  </p:stCondLst>
                                  <p:childTnLst>
                                    <p:set>
                                      <p:cBhvr>
                                        <p:cTn id="168" dur="1" fill="hold">
                                          <p:stCondLst>
                                            <p:cond delay="0"/>
                                          </p:stCondLst>
                                        </p:cTn>
                                        <p:tgtEl>
                                          <p:spTgt spid="5"/>
                                        </p:tgtEl>
                                        <p:attrNameLst>
                                          <p:attrName>style.visibility</p:attrName>
                                        </p:attrNameLst>
                                      </p:cBhvr>
                                      <p:to>
                                        <p:strVal val="visible"/>
                                      </p:to>
                                    </p:set>
                                    <p:animEffect transition="in" filter="fade">
                                      <p:cBhvr>
                                        <p:cTn id="169" dur="10"/>
                                        <p:tgtEl>
                                          <p:spTgt spid="5"/>
                                        </p:tgtEl>
                                      </p:cBhvr>
                                    </p:animEffect>
                                  </p:childTnLst>
                                </p:cTn>
                              </p:par>
                              <p:par>
                                <p:cTn id="170" presetID="3" presetClass="emph" presetSubtype="2" fill="hold" grpId="2" nodeType="withEffect">
                                  <p:stCondLst>
                                    <p:cond delay="400"/>
                                  </p:stCondLst>
                                  <p:childTnLst>
                                    <p:animClr clrSpc="rgb" dir="cw">
                                      <p:cBhvr override="childStyle">
                                        <p:cTn id="171" dur="10" fill="hold"/>
                                        <p:tgtEl>
                                          <p:spTgt spid="5"/>
                                        </p:tgtEl>
                                        <p:attrNameLst>
                                          <p:attrName>style.color</p:attrName>
                                        </p:attrNameLst>
                                      </p:cBhvr>
                                      <p:to>
                                        <a:srgbClr val="FFFF00"/>
                                      </p:to>
                                    </p:animClr>
                                  </p:childTnLst>
                                </p:cTn>
                              </p:par>
                            </p:childTnLst>
                          </p:cTn>
                        </p:par>
                      </p:childTnLst>
                    </p:cTn>
                  </p:par>
                  <p:par>
                    <p:cTn id="172" fill="hold">
                      <p:stCondLst>
                        <p:cond delay="indefinite"/>
                      </p:stCondLst>
                      <p:childTnLst>
                        <p:par>
                          <p:cTn id="173" fill="hold">
                            <p:stCondLst>
                              <p:cond delay="0"/>
                            </p:stCondLst>
                            <p:childTnLst>
                              <p:par>
                                <p:cTn id="174" presetID="22" presetClass="entr" presetSubtype="4" fill="hold" nodeType="clickEffect">
                                  <p:stCondLst>
                                    <p:cond delay="0"/>
                                  </p:stCondLst>
                                  <p:childTnLst>
                                    <p:set>
                                      <p:cBhvr>
                                        <p:cTn id="175" dur="1" fill="hold">
                                          <p:stCondLst>
                                            <p:cond delay="0"/>
                                          </p:stCondLst>
                                        </p:cTn>
                                        <p:tgtEl>
                                          <p:spTgt spid="27"/>
                                        </p:tgtEl>
                                        <p:attrNameLst>
                                          <p:attrName>style.visibility</p:attrName>
                                        </p:attrNameLst>
                                      </p:cBhvr>
                                      <p:to>
                                        <p:strVal val="visible"/>
                                      </p:to>
                                    </p:set>
                                    <p:animEffect transition="in" filter="wipe(down)">
                                      <p:cBhvr>
                                        <p:cTn id="176" dur="500"/>
                                        <p:tgtEl>
                                          <p:spTgt spid="27"/>
                                        </p:tgtEl>
                                      </p:cBhvr>
                                    </p:animEffect>
                                  </p:childTnLst>
                                </p:cTn>
                              </p:par>
                            </p:childTnLst>
                          </p:cTn>
                        </p:par>
                        <p:par>
                          <p:cTn id="177" fill="hold">
                            <p:stCondLst>
                              <p:cond delay="500"/>
                            </p:stCondLst>
                            <p:childTnLst>
                              <p:par>
                                <p:cTn id="178" presetID="26" presetClass="emph" presetSubtype="0" fill="hold" nodeType="afterEffect">
                                  <p:stCondLst>
                                    <p:cond delay="0"/>
                                  </p:stCondLst>
                                  <p:childTnLst>
                                    <p:animEffect transition="out" filter="fade">
                                      <p:cBhvr>
                                        <p:cTn id="179" dur="500" tmFilter="0, 0; .2, .5; .8, .5; 1, 0"/>
                                        <p:tgtEl>
                                          <p:spTgt spid="27"/>
                                        </p:tgtEl>
                                      </p:cBhvr>
                                    </p:animEffect>
                                    <p:animScale>
                                      <p:cBhvr>
                                        <p:cTn id="180" dur="250" autoRev="1" fill="hold"/>
                                        <p:tgtEl>
                                          <p:spTgt spid="2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4" grpId="1"/>
      <p:bldP spid="4" grpId="2"/>
      <p:bldP spid="5" grpId="1"/>
      <p:bldP spid="5" grpId="2"/>
      <p:bldP spid="5" grpId="3"/>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5" grpId="0"/>
      <p:bldP spid="16" grpId="0"/>
      <p:bldP spid="17" grpId="0"/>
      <p:bldP spid="18" grpId="0"/>
      <p:bldP spid="18" grpId="1"/>
      <p:bldP spid="19" grpId="0"/>
      <p:bldP spid="19" grpId="1"/>
      <p:bldP spid="20" grpId="0"/>
      <p:bldP spid="21" grpId="0"/>
      <p:bldP spid="21" grpId="1"/>
      <p:bldP spid="21" grpId="2"/>
      <p:bldP spid="21" grpId="3"/>
      <p:bldP spid="22" grpId="0" animBg="1"/>
      <p:bldP spid="23" grpId="0" animBg="1"/>
      <p:bldP spid="24" grpId="0"/>
      <p:bldP spid="25" grpId="0"/>
      <p:bldP spid="2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
            <a:extLst>
              <a:ext uri="{FF2B5EF4-FFF2-40B4-BE49-F238E27FC236}">
                <a16:creationId xmlns:a16="http://schemas.microsoft.com/office/drawing/2014/main" id="{2C798A79-FEA2-3D72-DD76-D06E492A859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34" name="Title 1">
            <a:extLst>
              <a:ext uri="{FF2B5EF4-FFF2-40B4-BE49-F238E27FC236}">
                <a16:creationId xmlns:a16="http://schemas.microsoft.com/office/drawing/2014/main" id="{17BD87E5-D53F-7EE0-D2A6-AA5D833E2DCC}"/>
              </a:ext>
            </a:extLst>
          </p:cNvPr>
          <p:cNvSpPr txBox="1">
            <a:spLocks/>
          </p:cNvSpPr>
          <p:nvPr/>
        </p:nvSpPr>
        <p:spPr>
          <a:xfrm>
            <a:off x="3811494" y="519847"/>
            <a:ext cx="8299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all</a:t>
            </a:r>
          </a:p>
        </p:txBody>
      </p:sp>
      <p:sp>
        <p:nvSpPr>
          <p:cNvPr id="21" name="Final">
            <a:extLst>
              <a:ext uri="{FF2B5EF4-FFF2-40B4-BE49-F238E27FC236}">
                <a16:creationId xmlns:a16="http://schemas.microsoft.com/office/drawing/2014/main" id="{2783B86C-05FD-B8F4-F4F3-2B460C2E2ED2}"/>
              </a:ext>
            </a:extLst>
          </p:cNvPr>
          <p:cNvSpPr txBox="1">
            <a:spLocks noChangeArrowheads="1"/>
          </p:cNvSpPr>
          <p:nvPr/>
        </p:nvSpPr>
        <p:spPr bwMode="auto">
          <a:xfrm>
            <a:off x="358815" y="374233"/>
            <a:ext cx="8426370" cy="61095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40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with all people</a:t>
            </a:r>
            <a:br>
              <a:rPr lang="en-US" altLang="en-US" sz="40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Pursue peace and holiness</a:t>
            </a:r>
            <a:br>
              <a:rPr lang="en-US" altLang="en-US" sz="40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br>
              <a:rPr lang="en-US" altLang="en-US" sz="40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40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without, no one will see the Lord</a:t>
            </a:r>
            <a:br>
              <a:rPr lang="en-US" altLang="en-US" sz="40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br>
              <a:rPr lang="en-US" altLang="en-US" sz="40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4000" b="1" kern="0" dirty="0">
                <a:ln w="3175" cmpd="sng">
                  <a:solidFill>
                    <a:srgbClr val="FFFFFF"/>
                  </a:solidFill>
                  <a:prstDash val="solid"/>
                  <a:miter lim="800000"/>
                </a:ln>
                <a:solidFill>
                  <a:schemeClr val="bg1">
                    <a:lumMod val="65000"/>
                  </a:schemeClr>
                </a:solidFill>
                <a:effectLst>
                  <a:glow rad="101600">
                    <a:schemeClr val="tx1"/>
                  </a:glow>
                  <a:outerShdw blurRad="50800" algn="tl" rotWithShape="0">
                    <a:srgbClr val="000000"/>
                  </a:outerShdw>
                </a:effectLst>
                <a:latin typeface="Calibri" panose="020F0502020204030204" pitchFamily="34" charset="0"/>
              </a:rPr>
              <a:t>lest one fall short </a:t>
            </a:r>
            <a:r>
              <a:rPr lang="en-US" altLang="en-US" sz="40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of God’s grace </a:t>
            </a:r>
            <a:r>
              <a:rPr lang="en-US" altLang="en-US" sz="40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4000" b="1" kern="0" dirty="0">
                <a:ln w="3175" cmpd="sng">
                  <a:solidFill>
                    <a:srgbClr val="FFFFFF"/>
                  </a:solidFill>
                  <a:prstDash val="solid"/>
                  <a:miter lim="800000"/>
                </a:ln>
                <a:solidFill>
                  <a:schemeClr val="bg2">
                    <a:lumMod val="75000"/>
                  </a:schemeClr>
                </a:solidFill>
                <a:effectLst>
                  <a:glow rad="101600">
                    <a:schemeClr val="tx1"/>
                  </a:glow>
                  <a:outerShdw blurRad="50800" algn="tl" rotWithShape="0">
                    <a:srgbClr val="000000"/>
                  </a:outerShdw>
                </a:effectLst>
                <a:latin typeface="Calibri" panose="020F0502020204030204" pitchFamily="34" charset="0"/>
              </a:rPr>
              <a:t>   any root of bitterness </a:t>
            </a:r>
            <a:br>
              <a:rPr lang="en-US" altLang="en-US" sz="4000" b="1" kern="0" dirty="0">
                <a:ln w="3175" cmpd="sng">
                  <a:solidFill>
                    <a:srgbClr val="FFFFFF"/>
                  </a:solidFill>
                  <a:prstDash val="solid"/>
                  <a:miter lim="800000"/>
                </a:ln>
                <a:solidFill>
                  <a:schemeClr val="bg2">
                    <a:lumMod val="75000"/>
                  </a:schemeClr>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chemeClr val="bg2">
                    <a:lumMod val="75000"/>
                  </a:schemeClr>
                </a:solidFill>
                <a:effectLst>
                  <a:glow rad="101600">
                    <a:schemeClr val="tx1"/>
                  </a:glow>
                  <a:outerShdw blurRad="50800" algn="tl" rotWithShape="0">
                    <a:srgbClr val="000000"/>
                  </a:outerShdw>
                </a:effectLst>
                <a:latin typeface="Calibri" panose="020F0502020204030204" pitchFamily="34" charset="0"/>
              </a:rPr>
              <a:t>	              springing up cause trouble</a:t>
            </a:r>
            <a:br>
              <a:rPr lang="en-US" altLang="en-US" sz="40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sz="24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2400" b="1" kern="0" dirty="0">
                <a:ln w="3175"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 </a:t>
            </a:r>
            <a:r>
              <a:rPr lang="en-US" altLang="en-US" sz="4000" b="1" kern="0" dirty="0">
                <a:ln w="3175"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 by this many become defiled</a:t>
            </a:r>
            <a:endParaRPr lang="en-US" altLang="en-US" sz="4000" b="1" i="1" kern="0" dirty="0">
              <a:ln w="3175"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endParaRPr>
          </a:p>
        </p:txBody>
      </p:sp>
      <p:sp>
        <p:nvSpPr>
          <p:cNvPr id="4" name="Main">
            <a:extLst>
              <a:ext uri="{FF2B5EF4-FFF2-40B4-BE49-F238E27FC236}">
                <a16:creationId xmlns:a16="http://schemas.microsoft.com/office/drawing/2014/main" id="{FC249F4C-6D22-40FD-EDB4-3A183EFDB577}"/>
              </a:ext>
            </a:extLst>
          </p:cNvPr>
          <p:cNvSpPr>
            <a:spLocks noGrp="1" noChangeArrowheads="1"/>
          </p:cNvSpPr>
          <p:nvPr>
            <p:ph type="title"/>
          </p:nvPr>
        </p:nvSpPr>
        <p:spPr>
          <a:xfrm>
            <a:off x="723482" y="903541"/>
            <a:ext cx="7697037" cy="5050918"/>
          </a:xfrm>
        </p:spPr>
        <p:txBody>
          <a:bodyPr>
            <a:scene3d>
              <a:camera prst="orthographicFront"/>
              <a:lightRig rig="flat" dir="t"/>
            </a:scene3d>
            <a:sp3d extrusionH="57150" prstMaterial="plastic">
              <a:bevelT w="38100" h="38100"/>
            </a:sp3d>
          </a:bodyPr>
          <a:lstStyle/>
          <a:p>
            <a:pPr eaLnBrk="1" hangingPunct="1"/>
            <a:r>
              <a:rPr lang="en-US" altLang="en-US" sz="40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Pursue peace with all people, and holiness, without which no one will see the Lord: looking carefully lest anyone fall short of the grace of God; lest any root of bitterness springing up cause trouble, and     by this many become defiled;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Hebrews 12:14-15</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A5AB39D4-5A70-FD6A-3D1C-4562B7392EC0}"/>
              </a:ext>
            </a:extLst>
          </p:cNvPr>
          <p:cNvSpPr txBox="1">
            <a:spLocks noChangeArrowheads="1"/>
          </p:cNvSpPr>
          <p:nvPr/>
        </p:nvSpPr>
        <p:spPr bwMode="auto">
          <a:xfrm>
            <a:off x="3740243" y="907529"/>
            <a:ext cx="3560852" cy="7693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with all people</a:t>
            </a:r>
          </a:p>
        </p:txBody>
      </p:sp>
      <p:sp>
        <p:nvSpPr>
          <p:cNvPr id="3" name="Rectangle 2">
            <a:extLst>
              <a:ext uri="{FF2B5EF4-FFF2-40B4-BE49-F238E27FC236}">
                <a16:creationId xmlns:a16="http://schemas.microsoft.com/office/drawing/2014/main" id="{DE997C3F-69AD-42A6-C374-0AE5EE72BF6B}"/>
              </a:ext>
            </a:extLst>
          </p:cNvPr>
          <p:cNvSpPr txBox="1">
            <a:spLocks noChangeArrowheads="1"/>
          </p:cNvSpPr>
          <p:nvPr/>
        </p:nvSpPr>
        <p:spPr bwMode="auto">
          <a:xfrm>
            <a:off x="727788" y="897727"/>
            <a:ext cx="3392036" cy="7926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Pursue peace</a:t>
            </a:r>
          </a:p>
        </p:txBody>
      </p:sp>
      <p:sp>
        <p:nvSpPr>
          <p:cNvPr id="5" name="Rectangle 2">
            <a:extLst>
              <a:ext uri="{FF2B5EF4-FFF2-40B4-BE49-F238E27FC236}">
                <a16:creationId xmlns:a16="http://schemas.microsoft.com/office/drawing/2014/main" id="{7EDF3FE2-0061-BF66-2C38-F300317751BD}"/>
              </a:ext>
            </a:extLst>
          </p:cNvPr>
          <p:cNvSpPr txBox="1">
            <a:spLocks noChangeArrowheads="1"/>
          </p:cNvSpPr>
          <p:nvPr/>
        </p:nvSpPr>
        <p:spPr bwMode="auto">
          <a:xfrm>
            <a:off x="7174523" y="901071"/>
            <a:ext cx="1116392" cy="787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a:t>
            </a:r>
          </a:p>
        </p:txBody>
      </p:sp>
      <p:sp>
        <p:nvSpPr>
          <p:cNvPr id="6" name="Rectangle 2">
            <a:extLst>
              <a:ext uri="{FF2B5EF4-FFF2-40B4-BE49-F238E27FC236}">
                <a16:creationId xmlns:a16="http://schemas.microsoft.com/office/drawing/2014/main" id="{93E01638-91DF-55AF-272D-2E6449EF61F2}"/>
              </a:ext>
            </a:extLst>
          </p:cNvPr>
          <p:cNvSpPr txBox="1">
            <a:spLocks noChangeArrowheads="1"/>
          </p:cNvSpPr>
          <p:nvPr/>
        </p:nvSpPr>
        <p:spPr bwMode="auto">
          <a:xfrm>
            <a:off x="597159" y="1516377"/>
            <a:ext cx="220735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holiness</a:t>
            </a:r>
          </a:p>
        </p:txBody>
      </p:sp>
      <p:sp>
        <p:nvSpPr>
          <p:cNvPr id="7" name="Rectangle 2">
            <a:extLst>
              <a:ext uri="{FF2B5EF4-FFF2-40B4-BE49-F238E27FC236}">
                <a16:creationId xmlns:a16="http://schemas.microsoft.com/office/drawing/2014/main" id="{0553B86A-2A2E-F0CE-B895-A12491345CA2}"/>
              </a:ext>
            </a:extLst>
          </p:cNvPr>
          <p:cNvSpPr txBox="1">
            <a:spLocks noChangeArrowheads="1"/>
          </p:cNvSpPr>
          <p:nvPr/>
        </p:nvSpPr>
        <p:spPr bwMode="auto">
          <a:xfrm>
            <a:off x="2652765" y="1520478"/>
            <a:ext cx="1999212" cy="7588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without</a:t>
            </a:r>
          </a:p>
        </p:txBody>
      </p:sp>
      <p:sp>
        <p:nvSpPr>
          <p:cNvPr id="8" name="Rectangle 2">
            <a:extLst>
              <a:ext uri="{FF2B5EF4-FFF2-40B4-BE49-F238E27FC236}">
                <a16:creationId xmlns:a16="http://schemas.microsoft.com/office/drawing/2014/main" id="{AF33A854-E90C-FC9F-46D0-CD594018F65C}"/>
              </a:ext>
            </a:extLst>
          </p:cNvPr>
          <p:cNvSpPr txBox="1">
            <a:spLocks noChangeArrowheads="1"/>
          </p:cNvSpPr>
          <p:nvPr/>
        </p:nvSpPr>
        <p:spPr bwMode="auto">
          <a:xfrm>
            <a:off x="5744992" y="1514226"/>
            <a:ext cx="2798202" cy="782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 one will</a:t>
            </a:r>
          </a:p>
        </p:txBody>
      </p:sp>
      <p:sp>
        <p:nvSpPr>
          <p:cNvPr id="9" name="Rectangle 2">
            <a:extLst>
              <a:ext uri="{FF2B5EF4-FFF2-40B4-BE49-F238E27FC236}">
                <a16:creationId xmlns:a16="http://schemas.microsoft.com/office/drawing/2014/main" id="{8A115CD2-5580-69A8-1D08-FC67C0DAD151}"/>
              </a:ext>
            </a:extLst>
          </p:cNvPr>
          <p:cNvSpPr txBox="1">
            <a:spLocks noChangeArrowheads="1"/>
          </p:cNvSpPr>
          <p:nvPr/>
        </p:nvSpPr>
        <p:spPr bwMode="auto">
          <a:xfrm>
            <a:off x="746449" y="2130045"/>
            <a:ext cx="3027674" cy="775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see the Lord</a:t>
            </a:r>
          </a:p>
        </p:txBody>
      </p:sp>
      <p:sp>
        <p:nvSpPr>
          <p:cNvPr id="10" name="Rectangle 2">
            <a:extLst>
              <a:ext uri="{FF2B5EF4-FFF2-40B4-BE49-F238E27FC236}">
                <a16:creationId xmlns:a16="http://schemas.microsoft.com/office/drawing/2014/main" id="{3BACAD16-60FA-9EDF-79E1-0CF7401D1328}"/>
              </a:ext>
            </a:extLst>
          </p:cNvPr>
          <p:cNvSpPr txBox="1">
            <a:spLocks noChangeArrowheads="1"/>
          </p:cNvSpPr>
          <p:nvPr/>
        </p:nvSpPr>
        <p:spPr bwMode="auto">
          <a:xfrm>
            <a:off x="7271111" y="2130761"/>
            <a:ext cx="1062460" cy="7670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lest</a:t>
            </a:r>
          </a:p>
        </p:txBody>
      </p:sp>
      <p:sp>
        <p:nvSpPr>
          <p:cNvPr id="11" name="Rectangle 2">
            <a:extLst>
              <a:ext uri="{FF2B5EF4-FFF2-40B4-BE49-F238E27FC236}">
                <a16:creationId xmlns:a16="http://schemas.microsoft.com/office/drawing/2014/main" id="{C9E95BB7-123E-3503-02B7-53C2D07424F3}"/>
              </a:ext>
            </a:extLst>
          </p:cNvPr>
          <p:cNvSpPr txBox="1">
            <a:spLocks noChangeArrowheads="1"/>
          </p:cNvSpPr>
          <p:nvPr/>
        </p:nvSpPr>
        <p:spPr bwMode="auto">
          <a:xfrm>
            <a:off x="1722164" y="2728946"/>
            <a:ext cx="3840566" cy="790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one fall short of</a:t>
            </a:r>
          </a:p>
        </p:txBody>
      </p:sp>
      <p:sp>
        <p:nvSpPr>
          <p:cNvPr id="12" name="Rectangle 2">
            <a:extLst>
              <a:ext uri="{FF2B5EF4-FFF2-40B4-BE49-F238E27FC236}">
                <a16:creationId xmlns:a16="http://schemas.microsoft.com/office/drawing/2014/main" id="{CCE2815D-A271-D857-8D8A-951022A84C26}"/>
              </a:ext>
            </a:extLst>
          </p:cNvPr>
          <p:cNvSpPr txBox="1">
            <a:spLocks noChangeArrowheads="1"/>
          </p:cNvSpPr>
          <p:nvPr/>
        </p:nvSpPr>
        <p:spPr bwMode="auto">
          <a:xfrm>
            <a:off x="1138335" y="3361686"/>
            <a:ext cx="1168728" cy="749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a:t>
            </a:r>
          </a:p>
        </p:txBody>
      </p:sp>
      <p:sp>
        <p:nvSpPr>
          <p:cNvPr id="13" name="Rectangle 2">
            <a:extLst>
              <a:ext uri="{FF2B5EF4-FFF2-40B4-BE49-F238E27FC236}">
                <a16:creationId xmlns:a16="http://schemas.microsoft.com/office/drawing/2014/main" id="{F1300E17-EF68-2804-5BEB-0291892AD3C8}"/>
              </a:ext>
            </a:extLst>
          </p:cNvPr>
          <p:cNvSpPr txBox="1">
            <a:spLocks noChangeArrowheads="1"/>
          </p:cNvSpPr>
          <p:nvPr/>
        </p:nvSpPr>
        <p:spPr bwMode="auto">
          <a:xfrm>
            <a:off x="6702251" y="3954845"/>
            <a:ext cx="41567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000" b="1" kern="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a:t>
            </a:r>
            <a:endPar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4" name="Rectangle 2">
            <a:extLst>
              <a:ext uri="{FF2B5EF4-FFF2-40B4-BE49-F238E27FC236}">
                <a16:creationId xmlns:a16="http://schemas.microsoft.com/office/drawing/2014/main" id="{DC19A4F1-D0ED-4B86-43DD-6AB5F42F6AB3}"/>
              </a:ext>
            </a:extLst>
          </p:cNvPr>
          <p:cNvSpPr txBox="1">
            <a:spLocks noChangeArrowheads="1"/>
          </p:cNvSpPr>
          <p:nvPr/>
        </p:nvSpPr>
        <p:spPr bwMode="auto">
          <a:xfrm>
            <a:off x="7275006" y="3351944"/>
            <a:ext cx="55865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a:t>
            </a:r>
          </a:p>
        </p:txBody>
      </p:sp>
      <p:sp>
        <p:nvSpPr>
          <p:cNvPr id="15" name="Rectangle 2">
            <a:extLst>
              <a:ext uri="{FF2B5EF4-FFF2-40B4-BE49-F238E27FC236}">
                <a16:creationId xmlns:a16="http://schemas.microsoft.com/office/drawing/2014/main" id="{4AE35930-AB71-D303-C3D0-91C856ECE2C6}"/>
              </a:ext>
            </a:extLst>
          </p:cNvPr>
          <p:cNvSpPr txBox="1">
            <a:spLocks noChangeArrowheads="1"/>
          </p:cNvSpPr>
          <p:nvPr/>
        </p:nvSpPr>
        <p:spPr bwMode="auto">
          <a:xfrm>
            <a:off x="6069205" y="2738995"/>
            <a:ext cx="1512584" cy="7746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grace</a:t>
            </a:r>
          </a:p>
        </p:txBody>
      </p:sp>
      <p:sp>
        <p:nvSpPr>
          <p:cNvPr id="16" name="Rectangle 2">
            <a:extLst>
              <a:ext uri="{FF2B5EF4-FFF2-40B4-BE49-F238E27FC236}">
                <a16:creationId xmlns:a16="http://schemas.microsoft.com/office/drawing/2014/main" id="{89FDC0D0-4EFB-7966-A73D-3A9B2838900F}"/>
              </a:ext>
            </a:extLst>
          </p:cNvPr>
          <p:cNvSpPr txBox="1">
            <a:spLocks noChangeArrowheads="1"/>
          </p:cNvSpPr>
          <p:nvPr/>
        </p:nvSpPr>
        <p:spPr bwMode="auto">
          <a:xfrm>
            <a:off x="3036449" y="3351943"/>
            <a:ext cx="5073186" cy="7695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any root of bitterness</a:t>
            </a:r>
          </a:p>
        </p:txBody>
      </p:sp>
      <p:sp>
        <p:nvSpPr>
          <p:cNvPr id="17" name="Rectangle 2">
            <a:extLst>
              <a:ext uri="{FF2B5EF4-FFF2-40B4-BE49-F238E27FC236}">
                <a16:creationId xmlns:a16="http://schemas.microsoft.com/office/drawing/2014/main" id="{8235A9DB-5B87-824B-D1BC-84647441D9A6}"/>
              </a:ext>
            </a:extLst>
          </p:cNvPr>
          <p:cNvSpPr txBox="1">
            <a:spLocks noChangeArrowheads="1"/>
          </p:cNvSpPr>
          <p:nvPr/>
        </p:nvSpPr>
        <p:spPr bwMode="auto">
          <a:xfrm>
            <a:off x="1023701" y="3957512"/>
            <a:ext cx="6054235" cy="7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springing up cause trouble</a:t>
            </a:r>
          </a:p>
        </p:txBody>
      </p:sp>
      <p:sp>
        <p:nvSpPr>
          <p:cNvPr id="18" name="Rectangle 2">
            <a:extLst>
              <a:ext uri="{FF2B5EF4-FFF2-40B4-BE49-F238E27FC236}">
                <a16:creationId xmlns:a16="http://schemas.microsoft.com/office/drawing/2014/main" id="{7F85BABD-7689-B23F-9EF8-0C96AE1193FD}"/>
              </a:ext>
            </a:extLst>
          </p:cNvPr>
          <p:cNvSpPr txBox="1">
            <a:spLocks noChangeArrowheads="1"/>
          </p:cNvSpPr>
          <p:nvPr/>
        </p:nvSpPr>
        <p:spPr bwMode="auto">
          <a:xfrm>
            <a:off x="1143666" y="4574666"/>
            <a:ext cx="6715375" cy="7544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by this many become</a:t>
            </a:r>
            <a:r>
              <a:rPr kumimoji="0" lang="en-US" altLang="en-US" sz="40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defiled</a:t>
            </a:r>
            <a:endPar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9" name="!!Morph">
            <a:extLst>
              <a:ext uri="{FF2B5EF4-FFF2-40B4-BE49-F238E27FC236}">
                <a16:creationId xmlns:a16="http://schemas.microsoft.com/office/drawing/2014/main" id="{C8B8F076-9DCC-1118-7107-9CA2A79CF5EA}"/>
              </a:ext>
            </a:extLst>
          </p:cNvPr>
          <p:cNvSpPr txBox="1">
            <a:spLocks noChangeArrowheads="1"/>
          </p:cNvSpPr>
          <p:nvPr/>
        </p:nvSpPr>
        <p:spPr bwMode="auto">
          <a:xfrm>
            <a:off x="2476500" y="898404"/>
            <a:ext cx="1461018" cy="7944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peace</a:t>
            </a:r>
          </a:p>
        </p:txBody>
      </p:sp>
      <p:sp>
        <p:nvSpPr>
          <p:cNvPr id="22" name="Rectangle 2">
            <a:extLst>
              <a:ext uri="{FF2B5EF4-FFF2-40B4-BE49-F238E27FC236}">
                <a16:creationId xmlns:a16="http://schemas.microsoft.com/office/drawing/2014/main" id="{7EFD46A0-22FF-5684-E0C9-4B8DDDAC4883}"/>
              </a:ext>
            </a:extLst>
          </p:cNvPr>
          <p:cNvSpPr txBox="1">
            <a:spLocks noChangeArrowheads="1"/>
          </p:cNvSpPr>
          <p:nvPr/>
        </p:nvSpPr>
        <p:spPr bwMode="auto">
          <a:xfrm>
            <a:off x="2054051" y="3355298"/>
            <a:ext cx="356867" cy="756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000" b="1" kern="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a:t>
            </a:r>
            <a:endPar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3" name="Arrow: Bent-Up 9">
            <a:extLst>
              <a:ext uri="{FF2B5EF4-FFF2-40B4-BE49-F238E27FC236}">
                <a16:creationId xmlns:a16="http://schemas.microsoft.com/office/drawing/2014/main" id="{FE16B741-1E58-7E63-9241-AE52CE219429}"/>
              </a:ext>
            </a:extLst>
          </p:cNvPr>
          <p:cNvSpPr/>
          <p:nvPr/>
        </p:nvSpPr>
        <p:spPr>
          <a:xfrm rot="5400000">
            <a:off x="1465903" y="4309105"/>
            <a:ext cx="349096" cy="352845"/>
          </a:xfrm>
          <a:prstGeom prst="bentUpArrow">
            <a:avLst>
              <a:gd name="adj1" fmla="val 26365"/>
              <a:gd name="adj2" fmla="val 32031"/>
              <a:gd name="adj3" fmla="val 35156"/>
            </a:avLst>
          </a:prstGeom>
          <a:solidFill>
            <a:schemeClr val="bg2">
              <a:lumMod val="60000"/>
              <a:lumOff val="40000"/>
            </a:schemeClr>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4" name="Arrow: Bent-Up 9">
            <a:extLst>
              <a:ext uri="{FF2B5EF4-FFF2-40B4-BE49-F238E27FC236}">
                <a16:creationId xmlns:a16="http://schemas.microsoft.com/office/drawing/2014/main" id="{DDD51C6B-FE21-6230-D3FA-137CEB7181A9}"/>
              </a:ext>
            </a:extLst>
          </p:cNvPr>
          <p:cNvSpPr/>
          <p:nvPr/>
        </p:nvSpPr>
        <p:spPr>
          <a:xfrm rot="5400000">
            <a:off x="2359082" y="4924493"/>
            <a:ext cx="349096" cy="352845"/>
          </a:xfrm>
          <a:prstGeom prst="bentUpArrow">
            <a:avLst>
              <a:gd name="adj1" fmla="val 26365"/>
              <a:gd name="adj2" fmla="val 32031"/>
              <a:gd name="adj3" fmla="val 35156"/>
            </a:avLst>
          </a:prstGeom>
          <a:solidFill>
            <a:schemeClr val="bg2">
              <a:lumMod val="60000"/>
              <a:lumOff val="40000"/>
            </a:schemeClr>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Rectangle 2">
            <a:extLst>
              <a:ext uri="{FF2B5EF4-FFF2-40B4-BE49-F238E27FC236}">
                <a16:creationId xmlns:a16="http://schemas.microsoft.com/office/drawing/2014/main" id="{8E59A46F-F409-DBA0-3B16-9087C1CDF553}"/>
              </a:ext>
            </a:extLst>
          </p:cNvPr>
          <p:cNvSpPr txBox="1">
            <a:spLocks noChangeArrowheads="1"/>
          </p:cNvSpPr>
          <p:nvPr/>
        </p:nvSpPr>
        <p:spPr bwMode="auto">
          <a:xfrm>
            <a:off x="1370534" y="285116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
        <p:nvSpPr>
          <p:cNvPr id="26" name="Rectangle 2">
            <a:extLst>
              <a:ext uri="{FF2B5EF4-FFF2-40B4-BE49-F238E27FC236}">
                <a16:creationId xmlns:a16="http://schemas.microsoft.com/office/drawing/2014/main" id="{F02BB5BF-0212-B165-C8CE-92CA6E1D2D34}"/>
              </a:ext>
            </a:extLst>
          </p:cNvPr>
          <p:cNvSpPr txBox="1">
            <a:spLocks noChangeArrowheads="1"/>
          </p:cNvSpPr>
          <p:nvPr/>
        </p:nvSpPr>
        <p:spPr bwMode="auto">
          <a:xfrm>
            <a:off x="3363164" y="164383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7" name="Rectangle 2">
            <a:extLst>
              <a:ext uri="{FF2B5EF4-FFF2-40B4-BE49-F238E27FC236}">
                <a16:creationId xmlns:a16="http://schemas.microsoft.com/office/drawing/2014/main" id="{DF244D07-B230-125A-1A06-19A27227FEE1}"/>
              </a:ext>
            </a:extLst>
          </p:cNvPr>
          <p:cNvSpPr txBox="1">
            <a:spLocks noChangeArrowheads="1"/>
          </p:cNvSpPr>
          <p:nvPr/>
        </p:nvSpPr>
        <p:spPr bwMode="auto">
          <a:xfrm>
            <a:off x="1207906" y="5675033"/>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tx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tx1"/>
              </a:solidFill>
              <a:effectLst>
                <a:glow rad="63500">
                  <a:srgbClr val="000000"/>
                </a:glow>
                <a:outerShdw blurRad="50800" algn="tl" rotWithShape="0">
                  <a:srgbClr val="000000"/>
                </a:outerShdw>
              </a:effectLst>
              <a:latin typeface="Calibri" panose="020F0502020204030204" pitchFamily="34" charset="0"/>
            </a:endParaRPr>
          </a:p>
        </p:txBody>
      </p:sp>
      <p:sp>
        <p:nvSpPr>
          <p:cNvPr id="28" name="Rectangle 2">
            <a:extLst>
              <a:ext uri="{FF2B5EF4-FFF2-40B4-BE49-F238E27FC236}">
                <a16:creationId xmlns:a16="http://schemas.microsoft.com/office/drawing/2014/main" id="{FA17B942-B431-BA7B-FF94-9B774F35EE3E}"/>
              </a:ext>
            </a:extLst>
          </p:cNvPr>
          <p:cNvSpPr txBox="1">
            <a:spLocks noChangeArrowheads="1"/>
          </p:cNvSpPr>
          <p:nvPr/>
        </p:nvSpPr>
        <p:spPr bwMode="auto">
          <a:xfrm>
            <a:off x="3759200" y="448030"/>
            <a:ext cx="943803" cy="7546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rgbClr val="99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all</a:t>
            </a:r>
          </a:p>
        </p:txBody>
      </p:sp>
      <p:sp>
        <p:nvSpPr>
          <p:cNvPr id="29" name="Rectangle 9">
            <a:extLst>
              <a:ext uri="{FF2B5EF4-FFF2-40B4-BE49-F238E27FC236}">
                <a16:creationId xmlns:a16="http://schemas.microsoft.com/office/drawing/2014/main" id="{F37F7E8E-1D26-CF36-052A-7CF13A973360}"/>
              </a:ext>
            </a:extLst>
          </p:cNvPr>
          <p:cNvSpPr>
            <a:spLocks noChangeArrowheads="1"/>
          </p:cNvSpPr>
          <p:nvPr/>
        </p:nvSpPr>
        <p:spPr bwMode="auto">
          <a:xfrm>
            <a:off x="4646561" y="3528476"/>
            <a:ext cx="3574779" cy="7086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of God’</a:t>
            </a:r>
            <a:r>
              <a:rPr kumimoji="0" lang="en-US" sz="402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s grace</a:t>
            </a:r>
            <a:endParaRPr kumimoji="0" lang="en-US" sz="402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32" name="!!Bitterness">
            <a:extLst>
              <a:ext uri="{FF2B5EF4-FFF2-40B4-BE49-F238E27FC236}">
                <a16:creationId xmlns:a16="http://schemas.microsoft.com/office/drawing/2014/main" id="{195A0D22-48E1-EEC6-9717-B974B5247A3A}"/>
              </a:ext>
            </a:extLst>
          </p:cNvPr>
          <p:cNvSpPr txBox="1">
            <a:spLocks noChangeArrowheads="1"/>
          </p:cNvSpPr>
          <p:nvPr/>
        </p:nvSpPr>
        <p:spPr bwMode="auto">
          <a:xfrm>
            <a:off x="2614411" y="4126006"/>
            <a:ext cx="4319789" cy="7344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000" b="1" kern="0" dirty="0">
                <a:ln w="3175" cmpd="sng">
                  <a:solidFill>
                    <a:srgbClr val="FFFFFF"/>
                  </a:solidFill>
                  <a:prstDash val="solid"/>
                  <a:miter lim="800000"/>
                </a:ln>
                <a:solidFill>
                  <a:schemeClr val="bg2">
                    <a:lumMod val="75000"/>
                  </a:schemeClr>
                </a:solidFill>
                <a:effectLst>
                  <a:glow rad="101600">
                    <a:schemeClr val="tx1"/>
                  </a:glow>
                  <a:outerShdw blurRad="50800" algn="tl" rotWithShape="0">
                    <a:srgbClr val="000000"/>
                  </a:outerShdw>
                </a:effectLst>
                <a:latin typeface="Calibri" panose="020F0502020204030204" pitchFamily="34" charset="0"/>
              </a:rPr>
              <a:t>root of bitterness</a:t>
            </a:r>
          </a:p>
        </p:txBody>
      </p:sp>
      <p:sp>
        <p:nvSpPr>
          <p:cNvPr id="30" name="Multiply 42">
            <a:extLst>
              <a:ext uri="{FF2B5EF4-FFF2-40B4-BE49-F238E27FC236}">
                <a16:creationId xmlns:a16="http://schemas.microsoft.com/office/drawing/2014/main" id="{07D6BC3F-349E-B1D5-C14C-1039CF6E95B4}"/>
              </a:ext>
            </a:extLst>
          </p:cNvPr>
          <p:cNvSpPr/>
          <p:nvPr/>
        </p:nvSpPr>
        <p:spPr>
          <a:xfrm>
            <a:off x="3390014" y="4341628"/>
            <a:ext cx="2744086" cy="1005072"/>
          </a:xfrm>
          <a:prstGeom prst="mathMultiply">
            <a:avLst>
              <a:gd name="adj1" fmla="val 11157"/>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1" name="Rectangle 2">
            <a:extLst>
              <a:ext uri="{FF2B5EF4-FFF2-40B4-BE49-F238E27FC236}">
                <a16:creationId xmlns:a16="http://schemas.microsoft.com/office/drawing/2014/main" id="{12D7C873-F238-A2F9-ACCA-033D884EF3A3}"/>
              </a:ext>
            </a:extLst>
          </p:cNvPr>
          <p:cNvSpPr txBox="1">
            <a:spLocks noChangeArrowheads="1"/>
          </p:cNvSpPr>
          <p:nvPr/>
        </p:nvSpPr>
        <p:spPr bwMode="auto">
          <a:xfrm>
            <a:off x="571500" y="2297206"/>
            <a:ext cx="2120900" cy="734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000" b="1" dirty="0">
                <a:ln w="3175" cmpd="sng">
                  <a:solidFill>
                    <a:srgbClr val="FFFFFF"/>
                  </a:solidFill>
                  <a:prstDash val="solid"/>
                  <a:miter lim="800000"/>
                </a:ln>
                <a:solidFill>
                  <a:schemeClr val="bg1">
                    <a:lumMod val="65000"/>
                  </a:schemeClr>
                </a:solidFill>
                <a:effectLst>
                  <a:glow rad="101600">
                    <a:schemeClr val="tx1"/>
                  </a:glow>
                  <a:outerShdw blurRad="50800" algn="tl" rotWithShape="0">
                    <a:srgbClr val="000000"/>
                  </a:outerShdw>
                </a:effectLst>
                <a:latin typeface="Calibri" panose="020F0502020204030204" pitchFamily="34" charset="0"/>
              </a:rPr>
              <a:t>without</a:t>
            </a:r>
          </a:p>
        </p:txBody>
      </p:sp>
      <p:sp>
        <p:nvSpPr>
          <p:cNvPr id="33" name="peace">
            <a:extLst>
              <a:ext uri="{FF2B5EF4-FFF2-40B4-BE49-F238E27FC236}">
                <a16:creationId xmlns:a16="http://schemas.microsoft.com/office/drawing/2014/main" id="{E2E2D90A-4AE1-4E59-F635-C4310BA128B4}"/>
              </a:ext>
            </a:extLst>
          </p:cNvPr>
          <p:cNvSpPr txBox="1">
            <a:spLocks noChangeArrowheads="1"/>
          </p:cNvSpPr>
          <p:nvPr/>
        </p:nvSpPr>
        <p:spPr bwMode="auto">
          <a:xfrm>
            <a:off x="3058034" y="1059054"/>
            <a:ext cx="1461018" cy="7708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peace</a:t>
            </a:r>
          </a:p>
        </p:txBody>
      </p:sp>
      <p:sp>
        <p:nvSpPr>
          <p:cNvPr id="35" name="Rectangle 2">
            <a:extLst>
              <a:ext uri="{FF2B5EF4-FFF2-40B4-BE49-F238E27FC236}">
                <a16:creationId xmlns:a16="http://schemas.microsoft.com/office/drawing/2014/main" id="{6E9D5011-936C-E111-038A-20B81EF3AB06}"/>
              </a:ext>
            </a:extLst>
          </p:cNvPr>
          <p:cNvSpPr txBox="1">
            <a:spLocks noChangeArrowheads="1"/>
          </p:cNvSpPr>
          <p:nvPr/>
        </p:nvSpPr>
        <p:spPr bwMode="auto">
          <a:xfrm>
            <a:off x="3187774" y="2272140"/>
            <a:ext cx="1168728" cy="749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0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one</a:t>
            </a:r>
          </a:p>
        </p:txBody>
      </p:sp>
      <p:pic>
        <p:nvPicPr>
          <p:cNvPr id="36" name="Picture 2">
            <a:extLst>
              <a:ext uri="{FF2B5EF4-FFF2-40B4-BE49-F238E27FC236}">
                <a16:creationId xmlns:a16="http://schemas.microsoft.com/office/drawing/2014/main" id="{DDBF3C8C-8875-28E1-7B0E-42961790747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33528" t="46219" r="54328" b="47329"/>
          <a:stretch/>
        </p:blipFill>
        <p:spPr>
          <a:xfrm>
            <a:off x="3065774" y="3169742"/>
            <a:ext cx="1110442" cy="442538"/>
          </a:xfrm>
          <a:prstGeom prst="rect">
            <a:avLst/>
          </a:prstGeom>
        </p:spPr>
      </p:pic>
    </p:spTree>
    <p:extLst>
      <p:ext uri="{BB962C8B-B14F-4D97-AF65-F5344CB8AC3E}">
        <p14:creationId xmlns:p14="http://schemas.microsoft.com/office/powerpoint/2010/main" val="2835546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17" presetClass="entr" presetSubtype="10" fill="hold" grpId="2"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fltVal val="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childTnLst>
                                </p:cTn>
                              </p:par>
                            </p:childTnLst>
                          </p:cTn>
                        </p:par>
                        <p:par>
                          <p:cTn id="13" fill="hold">
                            <p:stCondLst>
                              <p:cond delay="1000"/>
                            </p:stCondLst>
                            <p:childTnLst>
                              <p:par>
                                <p:cTn id="14" presetID="10" presetClass="exit" presetSubtype="0" fill="hold" grpId="1" nodeType="afterEffect">
                                  <p:stCondLst>
                                    <p:cond delay="0"/>
                                  </p:stCondLst>
                                  <p:childTnLst>
                                    <p:animEffect transition="out" filter="fade">
                                      <p:cBhvr>
                                        <p:cTn id="15" dur="250"/>
                                        <p:tgtEl>
                                          <p:spTgt spid="19"/>
                                        </p:tgtEl>
                                      </p:cBhvr>
                                    </p:animEffect>
                                    <p:set>
                                      <p:cBhvr>
                                        <p:cTn id="16" dur="1" fill="hold">
                                          <p:stCondLst>
                                            <p:cond delay="249"/>
                                          </p:stCondLst>
                                        </p:cTn>
                                        <p:tgtEl>
                                          <p:spTgt spid="1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250"/>
                                        <p:tgtEl>
                                          <p:spTgt spid="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250"/>
                                        <p:tgtEl>
                                          <p:spTgt spid="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250"/>
                                        <p:tgtEl>
                                          <p:spTgt spid="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250"/>
                                        <p:tgtEl>
                                          <p:spTgt spid="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250"/>
                                        <p:tgtEl>
                                          <p:spTgt spid="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25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250"/>
                                        <p:tgtEl>
                                          <p:spTgt spid="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250"/>
                                        <p:tgtEl>
                                          <p:spTgt spid="1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250"/>
                                        <p:tgtEl>
                                          <p:spTgt spid="1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250"/>
                                        <p:tgtEl>
                                          <p:spTgt spid="1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25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250"/>
                                        <p:tgtEl>
                                          <p:spTgt spid="14"/>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250"/>
                                        <p:tgtEl>
                                          <p:spTgt spid="15"/>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25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25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250"/>
                                        <p:tgtEl>
                                          <p:spTgt spid="1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250"/>
                                        <p:tgtEl>
                                          <p:spTgt spid="22"/>
                                        </p:tgtEl>
                                      </p:cBhvr>
                                    </p:animEffect>
                                  </p:childTnLst>
                                </p:cTn>
                              </p:par>
                              <p:par>
                                <p:cTn id="70" presetID="42" presetClass="path" presetSubtype="0" accel="50000" decel="50000" fill="hold" grpId="2" nodeType="withEffect">
                                  <p:stCondLst>
                                    <p:cond delay="0"/>
                                  </p:stCondLst>
                                  <p:childTnLst>
                                    <p:animMotion origin="layout" path="M 4.16667E-6 4.07407E-6 L -0.11355 -0.06829 " pathEditMode="relative" rAng="0" ptsTypes="AA">
                                      <p:cBhvr>
                                        <p:cTn id="71" dur="2000" fill="hold"/>
                                        <p:tgtEl>
                                          <p:spTgt spid="2"/>
                                        </p:tgtEl>
                                        <p:attrNameLst>
                                          <p:attrName>ppt_x</p:attrName>
                                          <p:attrName>ppt_y</p:attrName>
                                        </p:attrNameLst>
                                      </p:cBhvr>
                                      <p:rCtr x="-5677" y="-3426"/>
                                    </p:animMotion>
                                  </p:childTnLst>
                                </p:cTn>
                              </p:par>
                              <p:par>
                                <p:cTn id="72" presetID="42" presetClass="path" presetSubtype="0" accel="50000" decel="50000" fill="hold" grpId="2" nodeType="withEffect">
                                  <p:stCondLst>
                                    <p:cond delay="0"/>
                                  </p:stCondLst>
                                  <p:childTnLst>
                                    <p:animMotion origin="layout" path="M -5.55556E-7 2.59259E-6 L 0.06337 0.02222 " pathEditMode="relative" rAng="0" ptsTypes="AA">
                                      <p:cBhvr>
                                        <p:cTn id="73" dur="2000" fill="hold"/>
                                        <p:tgtEl>
                                          <p:spTgt spid="3"/>
                                        </p:tgtEl>
                                        <p:attrNameLst>
                                          <p:attrName>ppt_x</p:attrName>
                                          <p:attrName>ppt_y</p:attrName>
                                        </p:attrNameLst>
                                      </p:cBhvr>
                                      <p:rCtr x="3160" y="1111"/>
                                    </p:animMotion>
                                  </p:childTnLst>
                                </p:cTn>
                              </p:par>
                              <p:par>
                                <p:cTn id="74" presetID="42" presetClass="path" presetSubtype="0" accel="50000" decel="50000" fill="hold" grpId="2" nodeType="withEffect">
                                  <p:stCondLst>
                                    <p:cond delay="0"/>
                                  </p:stCondLst>
                                  <p:childTnLst>
                                    <p:animMotion origin="layout" path="M 2.77778E-7 1.11111E-6 L -0.30747 0.02176 " pathEditMode="relative" rAng="0" ptsTypes="AA">
                                      <p:cBhvr>
                                        <p:cTn id="75" dur="2000" fill="hold"/>
                                        <p:tgtEl>
                                          <p:spTgt spid="5"/>
                                        </p:tgtEl>
                                        <p:attrNameLst>
                                          <p:attrName>ppt_x</p:attrName>
                                          <p:attrName>ppt_y</p:attrName>
                                        </p:attrNameLst>
                                      </p:cBhvr>
                                      <p:rCtr x="-15382" y="1088"/>
                                    </p:animMotion>
                                  </p:childTnLst>
                                </p:cTn>
                              </p:par>
                              <p:par>
                                <p:cTn id="76" presetID="42" presetClass="path" presetSubtype="0" accel="50000" decel="50000" fill="hold" grpId="2" nodeType="withEffect">
                                  <p:stCondLst>
                                    <p:cond delay="0"/>
                                  </p:stCondLst>
                                  <p:childTnLst>
                                    <p:animMotion origin="layout" path="M 2.5E-6 2.22222E-6 L 0.50364 -0.06667 " pathEditMode="relative" rAng="0" ptsTypes="AA">
                                      <p:cBhvr>
                                        <p:cTn id="77" dur="2000" fill="hold"/>
                                        <p:tgtEl>
                                          <p:spTgt spid="6"/>
                                        </p:tgtEl>
                                        <p:attrNameLst>
                                          <p:attrName>ppt_x</p:attrName>
                                          <p:attrName>ppt_y</p:attrName>
                                        </p:attrNameLst>
                                      </p:cBhvr>
                                      <p:rCtr x="25174" y="-3333"/>
                                    </p:animMotion>
                                  </p:childTnLst>
                                </p:cTn>
                              </p:par>
                              <p:par>
                                <p:cTn id="78" presetID="42" presetClass="path" presetSubtype="0" accel="50000" decel="50000" fill="hold" grpId="2" nodeType="withEffect">
                                  <p:stCondLst>
                                    <p:cond delay="0"/>
                                  </p:stCondLst>
                                  <p:childTnLst>
                                    <p:animMotion origin="layout" path="M 4.44444E-6 -3.33333E-6 L -0.22101 0.11158 " pathEditMode="relative" rAng="0" ptsTypes="AA">
                                      <p:cBhvr>
                                        <p:cTn id="79" dur="2000" fill="hold"/>
                                        <p:tgtEl>
                                          <p:spTgt spid="7"/>
                                        </p:tgtEl>
                                        <p:attrNameLst>
                                          <p:attrName>ppt_x</p:attrName>
                                          <p:attrName>ppt_y</p:attrName>
                                        </p:attrNameLst>
                                      </p:cBhvr>
                                      <p:rCtr x="-11059" y="5579"/>
                                    </p:animMotion>
                                  </p:childTnLst>
                                </p:cTn>
                              </p:par>
                              <p:par>
                                <p:cTn id="80" presetID="42" presetClass="path" presetSubtype="0" accel="50000" decel="50000" fill="hold" grpId="2" nodeType="withEffect">
                                  <p:stCondLst>
                                    <p:cond delay="0"/>
                                  </p:stCondLst>
                                  <p:childTnLst>
                                    <p:animMotion origin="layout" path="M 0 2.22222E-6 L -0.35712 0.11088 " pathEditMode="relative" rAng="0" ptsTypes="AA">
                                      <p:cBhvr>
                                        <p:cTn id="81" dur="2000" fill="hold"/>
                                        <p:tgtEl>
                                          <p:spTgt spid="8"/>
                                        </p:tgtEl>
                                        <p:attrNameLst>
                                          <p:attrName>ppt_x</p:attrName>
                                          <p:attrName>ppt_y</p:attrName>
                                        </p:attrNameLst>
                                      </p:cBhvr>
                                      <p:rCtr x="-17865" y="5532"/>
                                    </p:animMotion>
                                  </p:childTnLst>
                                </p:cTn>
                              </p:par>
                              <p:par>
                                <p:cTn id="82" presetID="42" presetClass="path" presetSubtype="0" accel="50000" decel="50000" fill="hold" grpId="2" nodeType="withEffect">
                                  <p:stCondLst>
                                    <p:cond delay="0"/>
                                  </p:stCondLst>
                                  <p:childTnLst>
                                    <p:animMotion origin="layout" path="M 1.38889E-6 3.7037E-7 L 0.45868 0.02153 " pathEditMode="relative" rAng="0" ptsTypes="AA">
                                      <p:cBhvr>
                                        <p:cTn id="83" dur="2000" fill="hold"/>
                                        <p:tgtEl>
                                          <p:spTgt spid="9"/>
                                        </p:tgtEl>
                                        <p:attrNameLst>
                                          <p:attrName>ppt_x</p:attrName>
                                          <p:attrName>ppt_y</p:attrName>
                                        </p:attrNameLst>
                                      </p:cBhvr>
                                      <p:rCtr x="22934" y="1065"/>
                                    </p:animMotion>
                                  </p:childTnLst>
                                </p:cTn>
                              </p:par>
                              <p:par>
                                <p:cTn id="84" presetID="42" presetClass="path" presetSubtype="0" accel="50000" decel="50000" fill="hold" grpId="2" nodeType="withEffect">
                                  <p:stCondLst>
                                    <p:cond delay="0"/>
                                  </p:stCondLst>
                                  <p:childTnLst>
                                    <p:animMotion origin="layout" path="M 5E-6 4.81481E-6 L -0.68733 0.2 " pathEditMode="relative" rAng="0" ptsTypes="AA">
                                      <p:cBhvr>
                                        <p:cTn id="85" dur="2000" fill="hold"/>
                                        <p:tgtEl>
                                          <p:spTgt spid="10"/>
                                        </p:tgtEl>
                                        <p:attrNameLst>
                                          <p:attrName>ppt_x</p:attrName>
                                          <p:attrName>ppt_y</p:attrName>
                                        </p:attrNameLst>
                                      </p:cBhvr>
                                      <p:rCtr x="-34375" y="10000"/>
                                    </p:animMotion>
                                  </p:childTnLst>
                                </p:cTn>
                              </p:par>
                              <p:par>
                                <p:cTn id="86" presetID="42" presetClass="path" presetSubtype="0" accel="50000" decel="50000" fill="hold" grpId="2" nodeType="withEffect">
                                  <p:stCondLst>
                                    <p:cond delay="0"/>
                                  </p:stCondLst>
                                  <p:childTnLst>
                                    <p:animMotion origin="layout" path="M -3.88889E-6 4.44444E-6 L 0.00487 0.11111 " pathEditMode="relative" rAng="0" ptsTypes="AA">
                                      <p:cBhvr>
                                        <p:cTn id="87" dur="2000" fill="hold"/>
                                        <p:tgtEl>
                                          <p:spTgt spid="11"/>
                                        </p:tgtEl>
                                        <p:attrNameLst>
                                          <p:attrName>ppt_x</p:attrName>
                                          <p:attrName>ppt_y</p:attrName>
                                        </p:attrNameLst>
                                      </p:cBhvr>
                                      <p:rCtr x="243" y="5556"/>
                                    </p:animMotion>
                                  </p:childTnLst>
                                </p:cTn>
                              </p:par>
                              <p:par>
                                <p:cTn id="88" presetID="42" presetClass="path" presetSubtype="0" accel="50000" decel="50000" fill="hold" grpId="2" nodeType="withEffect">
                                  <p:stCondLst>
                                    <p:cond delay="0"/>
                                  </p:stCondLst>
                                  <p:childTnLst>
                                    <p:animMotion origin="layout" path="M 1.94444E-6 4.07407E-6 L 0.45746 0.02129 " pathEditMode="relative" rAng="0" ptsTypes="AA">
                                      <p:cBhvr>
                                        <p:cTn id="89" dur="2000" fill="hold"/>
                                        <p:tgtEl>
                                          <p:spTgt spid="12"/>
                                        </p:tgtEl>
                                        <p:attrNameLst>
                                          <p:attrName>ppt_x</p:attrName>
                                          <p:attrName>ppt_y</p:attrName>
                                        </p:attrNameLst>
                                      </p:cBhvr>
                                      <p:rCtr x="22865" y="1065"/>
                                    </p:animMotion>
                                  </p:childTnLst>
                                </p:cTn>
                              </p:par>
                              <p:par>
                                <p:cTn id="90" presetID="42" presetClass="path" presetSubtype="0" accel="50000" decel="50000" fill="hold" grpId="2" nodeType="withEffect">
                                  <p:stCondLst>
                                    <p:cond delay="0"/>
                                  </p:stCondLst>
                                  <p:childTnLst>
                                    <p:animMotion origin="layout" path="M 8.33333E-7 -3.33333E-6 L -0.05521 -0.10694 " pathEditMode="relative" rAng="0" ptsTypes="AA">
                                      <p:cBhvr>
                                        <p:cTn id="91" dur="2000" fill="hold"/>
                                        <p:tgtEl>
                                          <p:spTgt spid="13"/>
                                        </p:tgtEl>
                                        <p:attrNameLst>
                                          <p:attrName>ppt_x</p:attrName>
                                          <p:attrName>ppt_y</p:attrName>
                                        </p:attrNameLst>
                                      </p:cBhvr>
                                      <p:rCtr x="-2760" y="-5347"/>
                                    </p:animMotion>
                                  </p:childTnLst>
                                </p:cTn>
                              </p:par>
                              <p:par>
                                <p:cTn id="92" presetID="42" presetClass="path" presetSubtype="0" accel="50000" decel="50000" fill="hold" grpId="2" nodeType="withEffect">
                                  <p:stCondLst>
                                    <p:cond delay="0"/>
                                  </p:stCondLst>
                                  <p:childTnLst>
                                    <p:animMotion origin="layout" path="M 4.72222E-6 -3.7037E-7 L -0.10695 0.02107 " pathEditMode="relative" rAng="0" ptsTypes="AA">
                                      <p:cBhvr>
                                        <p:cTn id="93" dur="2000" fill="hold"/>
                                        <p:tgtEl>
                                          <p:spTgt spid="14"/>
                                        </p:tgtEl>
                                        <p:attrNameLst>
                                          <p:attrName>ppt_x</p:attrName>
                                          <p:attrName>ppt_y</p:attrName>
                                        </p:attrNameLst>
                                      </p:cBhvr>
                                      <p:rCtr x="-5347" y="1042"/>
                                    </p:animMotion>
                                  </p:childTnLst>
                                </p:cTn>
                              </p:par>
                              <p:par>
                                <p:cTn id="94" presetID="42" presetClass="path" presetSubtype="0" accel="50000" decel="50000" fill="hold" grpId="2" nodeType="withEffect">
                                  <p:stCondLst>
                                    <p:cond delay="0"/>
                                  </p:stCondLst>
                                  <p:childTnLst>
                                    <p:animMotion origin="layout" path="M -4.16667E-6 2.96296E-6 L 0.05903 0.11088 " pathEditMode="relative" rAng="0" ptsTypes="AA">
                                      <p:cBhvr>
                                        <p:cTn id="95" dur="2000" fill="hold"/>
                                        <p:tgtEl>
                                          <p:spTgt spid="15"/>
                                        </p:tgtEl>
                                        <p:attrNameLst>
                                          <p:attrName>ppt_x</p:attrName>
                                          <p:attrName>ppt_y</p:attrName>
                                        </p:attrNameLst>
                                      </p:cBhvr>
                                      <p:rCtr x="2951" y="5532"/>
                                    </p:animMotion>
                                  </p:childTnLst>
                                </p:cTn>
                              </p:par>
                              <p:par>
                                <p:cTn id="96" presetID="42" presetClass="path" presetSubtype="0" accel="50000" decel="50000" fill="hold" grpId="2" nodeType="withEffect">
                                  <p:stCondLst>
                                    <p:cond delay="0"/>
                                  </p:stCondLst>
                                  <p:childTnLst>
                                    <p:animMotion origin="layout" path="M 4.44444E-6 -4.81481E-6 L 0.1875 0.11088 " pathEditMode="relative" rAng="0" ptsTypes="AA">
                                      <p:cBhvr>
                                        <p:cTn id="97" dur="2000" fill="hold"/>
                                        <p:tgtEl>
                                          <p:spTgt spid="17"/>
                                        </p:tgtEl>
                                        <p:attrNameLst>
                                          <p:attrName>ppt_x</p:attrName>
                                          <p:attrName>ppt_y</p:attrName>
                                        </p:attrNameLst>
                                      </p:cBhvr>
                                      <p:rCtr x="9375" y="5532"/>
                                    </p:animMotion>
                                  </p:childTnLst>
                                </p:cTn>
                              </p:par>
                              <p:par>
                                <p:cTn id="98" presetID="42" presetClass="path" presetSubtype="0" accel="50000" decel="50000" fill="hold" grpId="2" nodeType="withEffect">
                                  <p:stCondLst>
                                    <p:cond delay="0"/>
                                  </p:stCondLst>
                                  <p:childTnLst>
                                    <p:animMotion origin="layout" path="M 2.5E-6 -7.40741E-7 L 0.05937 0.16458 " pathEditMode="relative" rAng="0" ptsTypes="AA">
                                      <p:cBhvr>
                                        <p:cTn id="99" dur="2000" fill="hold"/>
                                        <p:tgtEl>
                                          <p:spTgt spid="18"/>
                                        </p:tgtEl>
                                        <p:attrNameLst>
                                          <p:attrName>ppt_x</p:attrName>
                                          <p:attrName>ppt_y</p:attrName>
                                        </p:attrNameLst>
                                      </p:cBhvr>
                                      <p:rCtr x="2969" y="8218"/>
                                    </p:animMotion>
                                  </p:childTnLst>
                                </p:cTn>
                              </p:par>
                              <p:par>
                                <p:cTn id="100" presetID="42" presetClass="path" presetSubtype="0" accel="50000" decel="50000" fill="hold" grpId="2" nodeType="withEffect">
                                  <p:stCondLst>
                                    <p:cond delay="0"/>
                                  </p:stCondLst>
                                  <p:childTnLst>
                                    <p:animMotion origin="layout" path="M 2.77778E-6 -4.44444E-6 L 0.03281 -0.15578 " pathEditMode="relative" rAng="0" ptsTypes="AA">
                                      <p:cBhvr>
                                        <p:cTn id="101" dur="2000" fill="hold"/>
                                        <p:tgtEl>
                                          <p:spTgt spid="22"/>
                                        </p:tgtEl>
                                        <p:attrNameLst>
                                          <p:attrName>ppt_x</p:attrName>
                                          <p:attrName>ppt_y</p:attrName>
                                        </p:attrNameLst>
                                      </p:cBhvr>
                                      <p:rCtr x="1632" y="-7801"/>
                                    </p:animMotion>
                                  </p:childTnLst>
                                </p:cTn>
                              </p:par>
                              <p:par>
                                <p:cTn id="102" presetID="42" presetClass="path" presetSubtype="0" accel="50000" decel="50000" fill="hold" grpId="2" nodeType="withEffect">
                                  <p:stCondLst>
                                    <p:cond delay="0"/>
                                  </p:stCondLst>
                                  <p:childTnLst>
                                    <p:animMotion origin="layout" path="M 5E-6 4.07407E-6 L -0.13525 0.11088 " pathEditMode="relative" rAng="0" ptsTypes="AA">
                                      <p:cBhvr>
                                        <p:cTn id="103" dur="2000" fill="hold"/>
                                        <p:tgtEl>
                                          <p:spTgt spid="16"/>
                                        </p:tgtEl>
                                        <p:attrNameLst>
                                          <p:attrName>ppt_x</p:attrName>
                                          <p:attrName>ppt_y</p:attrName>
                                        </p:attrNameLst>
                                      </p:cBhvr>
                                      <p:rCtr x="-6771" y="5532"/>
                                    </p:animMotion>
                                  </p:childTnLst>
                                </p:cTn>
                              </p:par>
                              <p:par>
                                <p:cTn id="104" presetID="10" presetClass="exit" presetSubtype="0" fill="hold" grpId="1" nodeType="withEffect">
                                  <p:stCondLst>
                                    <p:cond delay="0"/>
                                  </p:stCondLst>
                                  <p:childTnLst>
                                    <p:animEffect transition="out" filter="fade">
                                      <p:cBhvr>
                                        <p:cTn id="105" dur="1250"/>
                                        <p:tgtEl>
                                          <p:spTgt spid="4"/>
                                        </p:tgtEl>
                                      </p:cBhvr>
                                    </p:animEffect>
                                    <p:set>
                                      <p:cBhvr>
                                        <p:cTn id="106" dur="1" fill="hold">
                                          <p:stCondLst>
                                            <p:cond delay="1249"/>
                                          </p:stCondLst>
                                        </p:cTn>
                                        <p:tgtEl>
                                          <p:spTgt spid="4"/>
                                        </p:tgtEl>
                                        <p:attrNameLst>
                                          <p:attrName>style.visibility</p:attrName>
                                        </p:attrNameLst>
                                      </p:cBhvr>
                                      <p:to>
                                        <p:strVal val="hidden"/>
                                      </p:to>
                                    </p:set>
                                  </p:childTnLst>
                                </p:cTn>
                              </p:par>
                            </p:childTnLst>
                          </p:cTn>
                        </p:par>
                        <p:par>
                          <p:cTn id="107" fill="hold">
                            <p:stCondLst>
                              <p:cond delay="2000"/>
                            </p:stCondLst>
                            <p:childTnLst>
                              <p:par>
                                <p:cTn id="108" presetID="10" presetClass="entr" presetSubtype="0" fill="hold" grpId="0" nodeType="afterEffect">
                                  <p:stCondLst>
                                    <p:cond delay="0"/>
                                  </p:stCondLst>
                                  <p:childTnLst>
                                    <p:set>
                                      <p:cBhvr>
                                        <p:cTn id="109" dur="1" fill="hold">
                                          <p:stCondLst>
                                            <p:cond delay="0"/>
                                          </p:stCondLst>
                                        </p:cTn>
                                        <p:tgtEl>
                                          <p:spTgt spid="21"/>
                                        </p:tgtEl>
                                        <p:attrNameLst>
                                          <p:attrName>style.visibility</p:attrName>
                                        </p:attrNameLst>
                                      </p:cBhvr>
                                      <p:to>
                                        <p:strVal val="visible"/>
                                      </p:to>
                                    </p:set>
                                    <p:animEffect transition="in" filter="fade">
                                      <p:cBhvr>
                                        <p:cTn id="110" dur="250"/>
                                        <p:tgtEl>
                                          <p:spTgt spid="21"/>
                                        </p:tgtEl>
                                      </p:cBhvr>
                                    </p:animEffect>
                                  </p:childTnLst>
                                </p:cTn>
                              </p:par>
                              <p:par>
                                <p:cTn id="111" presetID="10" presetClass="exit" presetSubtype="0" fill="hold" grpId="1" nodeType="withEffect">
                                  <p:stCondLst>
                                    <p:cond delay="0"/>
                                  </p:stCondLst>
                                  <p:childTnLst>
                                    <p:animEffect transition="out" filter="fade">
                                      <p:cBhvr>
                                        <p:cTn id="112" dur="500"/>
                                        <p:tgtEl>
                                          <p:spTgt spid="2"/>
                                        </p:tgtEl>
                                      </p:cBhvr>
                                    </p:animEffect>
                                    <p:set>
                                      <p:cBhvr>
                                        <p:cTn id="113" dur="1" fill="hold">
                                          <p:stCondLst>
                                            <p:cond delay="499"/>
                                          </p:stCondLst>
                                        </p:cTn>
                                        <p:tgtEl>
                                          <p:spTgt spid="2"/>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500"/>
                                        <p:tgtEl>
                                          <p:spTgt spid="3"/>
                                        </p:tgtEl>
                                      </p:cBhvr>
                                    </p:animEffect>
                                    <p:set>
                                      <p:cBhvr>
                                        <p:cTn id="116" dur="1" fill="hold">
                                          <p:stCondLst>
                                            <p:cond delay="499"/>
                                          </p:stCondLst>
                                        </p:cTn>
                                        <p:tgtEl>
                                          <p:spTgt spid="3"/>
                                        </p:tgtEl>
                                        <p:attrNameLst>
                                          <p:attrName>style.visibility</p:attrName>
                                        </p:attrNameLst>
                                      </p:cBhvr>
                                      <p:to>
                                        <p:strVal val="hidden"/>
                                      </p:to>
                                    </p:set>
                                  </p:childTnLst>
                                </p:cTn>
                              </p:par>
                              <p:par>
                                <p:cTn id="117" presetID="10" presetClass="exit" presetSubtype="0" fill="hold" grpId="1" nodeType="withEffect">
                                  <p:stCondLst>
                                    <p:cond delay="0"/>
                                  </p:stCondLst>
                                  <p:childTnLst>
                                    <p:animEffect transition="out" filter="fade">
                                      <p:cBhvr>
                                        <p:cTn id="118" dur="500"/>
                                        <p:tgtEl>
                                          <p:spTgt spid="5"/>
                                        </p:tgtEl>
                                      </p:cBhvr>
                                    </p:animEffect>
                                    <p:set>
                                      <p:cBhvr>
                                        <p:cTn id="119" dur="1" fill="hold">
                                          <p:stCondLst>
                                            <p:cond delay="499"/>
                                          </p:stCondLst>
                                        </p:cTn>
                                        <p:tgtEl>
                                          <p:spTgt spid="5"/>
                                        </p:tgtEl>
                                        <p:attrNameLst>
                                          <p:attrName>style.visibility</p:attrName>
                                        </p:attrNameLst>
                                      </p:cBhvr>
                                      <p:to>
                                        <p:strVal val="hidden"/>
                                      </p:to>
                                    </p:set>
                                  </p:childTnLst>
                                </p:cTn>
                              </p:par>
                              <p:par>
                                <p:cTn id="120" presetID="10" presetClass="exit" presetSubtype="0" fill="hold" grpId="1" nodeType="withEffect">
                                  <p:stCondLst>
                                    <p:cond delay="0"/>
                                  </p:stCondLst>
                                  <p:childTnLst>
                                    <p:animEffect transition="out" filter="fade">
                                      <p:cBhvr>
                                        <p:cTn id="121" dur="500"/>
                                        <p:tgtEl>
                                          <p:spTgt spid="6"/>
                                        </p:tgtEl>
                                      </p:cBhvr>
                                    </p:animEffect>
                                    <p:set>
                                      <p:cBhvr>
                                        <p:cTn id="122" dur="1" fill="hold">
                                          <p:stCondLst>
                                            <p:cond delay="499"/>
                                          </p:stCondLst>
                                        </p:cTn>
                                        <p:tgtEl>
                                          <p:spTgt spid="6"/>
                                        </p:tgtEl>
                                        <p:attrNameLst>
                                          <p:attrName>style.visibility</p:attrName>
                                        </p:attrNameLst>
                                      </p:cBhvr>
                                      <p:to>
                                        <p:strVal val="hidden"/>
                                      </p:to>
                                    </p:set>
                                  </p:childTnLst>
                                </p:cTn>
                              </p:par>
                              <p:par>
                                <p:cTn id="123" presetID="10" presetClass="exit" presetSubtype="0" fill="hold" grpId="1" nodeType="withEffect">
                                  <p:stCondLst>
                                    <p:cond delay="0"/>
                                  </p:stCondLst>
                                  <p:childTnLst>
                                    <p:animEffect transition="out" filter="fade">
                                      <p:cBhvr>
                                        <p:cTn id="124" dur="500"/>
                                        <p:tgtEl>
                                          <p:spTgt spid="7"/>
                                        </p:tgtEl>
                                      </p:cBhvr>
                                    </p:animEffect>
                                    <p:set>
                                      <p:cBhvr>
                                        <p:cTn id="125" dur="1" fill="hold">
                                          <p:stCondLst>
                                            <p:cond delay="499"/>
                                          </p:stCondLst>
                                        </p:cTn>
                                        <p:tgtEl>
                                          <p:spTgt spid="7"/>
                                        </p:tgtEl>
                                        <p:attrNameLst>
                                          <p:attrName>style.visibility</p:attrName>
                                        </p:attrNameLst>
                                      </p:cBhvr>
                                      <p:to>
                                        <p:strVal val="hidden"/>
                                      </p:to>
                                    </p:set>
                                  </p:childTnLst>
                                </p:cTn>
                              </p:par>
                              <p:par>
                                <p:cTn id="126" presetID="10" presetClass="exit" presetSubtype="0" fill="hold" grpId="1" nodeType="withEffect">
                                  <p:stCondLst>
                                    <p:cond delay="0"/>
                                  </p:stCondLst>
                                  <p:childTnLst>
                                    <p:animEffect transition="out" filter="fade">
                                      <p:cBhvr>
                                        <p:cTn id="127" dur="500"/>
                                        <p:tgtEl>
                                          <p:spTgt spid="8"/>
                                        </p:tgtEl>
                                      </p:cBhvr>
                                    </p:animEffect>
                                    <p:set>
                                      <p:cBhvr>
                                        <p:cTn id="128" dur="1" fill="hold">
                                          <p:stCondLst>
                                            <p:cond delay="499"/>
                                          </p:stCondLst>
                                        </p:cTn>
                                        <p:tgtEl>
                                          <p:spTgt spid="8"/>
                                        </p:tgtEl>
                                        <p:attrNameLst>
                                          <p:attrName>style.visibility</p:attrName>
                                        </p:attrNameLst>
                                      </p:cBhvr>
                                      <p:to>
                                        <p:strVal val="hidden"/>
                                      </p:to>
                                    </p:set>
                                  </p:childTnLst>
                                </p:cTn>
                              </p:par>
                              <p:par>
                                <p:cTn id="129" presetID="10" presetClass="exit" presetSubtype="0" fill="hold" grpId="1" nodeType="withEffect">
                                  <p:stCondLst>
                                    <p:cond delay="0"/>
                                  </p:stCondLst>
                                  <p:childTnLst>
                                    <p:animEffect transition="out" filter="fade">
                                      <p:cBhvr>
                                        <p:cTn id="130" dur="500"/>
                                        <p:tgtEl>
                                          <p:spTgt spid="9"/>
                                        </p:tgtEl>
                                      </p:cBhvr>
                                    </p:animEffect>
                                    <p:set>
                                      <p:cBhvr>
                                        <p:cTn id="131" dur="1" fill="hold">
                                          <p:stCondLst>
                                            <p:cond delay="499"/>
                                          </p:stCondLst>
                                        </p:cTn>
                                        <p:tgtEl>
                                          <p:spTgt spid="9"/>
                                        </p:tgtEl>
                                        <p:attrNameLst>
                                          <p:attrName>style.visibility</p:attrName>
                                        </p:attrNameLst>
                                      </p:cBhvr>
                                      <p:to>
                                        <p:strVal val="hidden"/>
                                      </p:to>
                                    </p:set>
                                  </p:childTnLst>
                                </p:cTn>
                              </p:par>
                              <p:par>
                                <p:cTn id="132" presetID="10" presetClass="exit" presetSubtype="0" fill="hold" grpId="1" nodeType="withEffect">
                                  <p:stCondLst>
                                    <p:cond delay="0"/>
                                  </p:stCondLst>
                                  <p:childTnLst>
                                    <p:animEffect transition="out" filter="fade">
                                      <p:cBhvr>
                                        <p:cTn id="133" dur="500"/>
                                        <p:tgtEl>
                                          <p:spTgt spid="10"/>
                                        </p:tgtEl>
                                      </p:cBhvr>
                                    </p:animEffect>
                                    <p:set>
                                      <p:cBhvr>
                                        <p:cTn id="134" dur="1" fill="hold">
                                          <p:stCondLst>
                                            <p:cond delay="499"/>
                                          </p:stCondLst>
                                        </p:cTn>
                                        <p:tgtEl>
                                          <p:spTgt spid="10"/>
                                        </p:tgtEl>
                                        <p:attrNameLst>
                                          <p:attrName>style.visibility</p:attrName>
                                        </p:attrNameLst>
                                      </p:cBhvr>
                                      <p:to>
                                        <p:strVal val="hidden"/>
                                      </p:to>
                                    </p:set>
                                  </p:childTnLst>
                                </p:cTn>
                              </p:par>
                              <p:par>
                                <p:cTn id="135" presetID="10" presetClass="exit" presetSubtype="0" fill="hold" grpId="1" nodeType="withEffect">
                                  <p:stCondLst>
                                    <p:cond delay="0"/>
                                  </p:stCondLst>
                                  <p:childTnLst>
                                    <p:animEffect transition="out" filter="fade">
                                      <p:cBhvr>
                                        <p:cTn id="136" dur="500"/>
                                        <p:tgtEl>
                                          <p:spTgt spid="11"/>
                                        </p:tgtEl>
                                      </p:cBhvr>
                                    </p:animEffect>
                                    <p:set>
                                      <p:cBhvr>
                                        <p:cTn id="137" dur="1" fill="hold">
                                          <p:stCondLst>
                                            <p:cond delay="499"/>
                                          </p:stCondLst>
                                        </p:cTn>
                                        <p:tgtEl>
                                          <p:spTgt spid="11"/>
                                        </p:tgtEl>
                                        <p:attrNameLst>
                                          <p:attrName>style.visibility</p:attrName>
                                        </p:attrNameLst>
                                      </p:cBhvr>
                                      <p:to>
                                        <p:strVal val="hidden"/>
                                      </p:to>
                                    </p:set>
                                  </p:childTnLst>
                                </p:cTn>
                              </p:par>
                              <p:par>
                                <p:cTn id="138" presetID="10" presetClass="exit" presetSubtype="0" fill="hold" grpId="1" nodeType="withEffect">
                                  <p:stCondLst>
                                    <p:cond delay="0"/>
                                  </p:stCondLst>
                                  <p:childTnLst>
                                    <p:animEffect transition="out" filter="fade">
                                      <p:cBhvr>
                                        <p:cTn id="139" dur="500"/>
                                        <p:tgtEl>
                                          <p:spTgt spid="12"/>
                                        </p:tgtEl>
                                      </p:cBhvr>
                                    </p:animEffect>
                                    <p:set>
                                      <p:cBhvr>
                                        <p:cTn id="140" dur="1" fill="hold">
                                          <p:stCondLst>
                                            <p:cond delay="499"/>
                                          </p:stCondLst>
                                        </p:cTn>
                                        <p:tgtEl>
                                          <p:spTgt spid="12"/>
                                        </p:tgtEl>
                                        <p:attrNameLst>
                                          <p:attrName>style.visibility</p:attrName>
                                        </p:attrNameLst>
                                      </p:cBhvr>
                                      <p:to>
                                        <p:strVal val="hidden"/>
                                      </p:to>
                                    </p:set>
                                  </p:childTnLst>
                                </p:cTn>
                              </p:par>
                              <p:par>
                                <p:cTn id="141" presetID="10" presetClass="exit" presetSubtype="0" fill="hold" grpId="1" nodeType="withEffect">
                                  <p:stCondLst>
                                    <p:cond delay="0"/>
                                  </p:stCondLst>
                                  <p:childTnLst>
                                    <p:animEffect transition="out" filter="fade">
                                      <p:cBhvr>
                                        <p:cTn id="142" dur="500"/>
                                        <p:tgtEl>
                                          <p:spTgt spid="14"/>
                                        </p:tgtEl>
                                      </p:cBhvr>
                                    </p:animEffect>
                                    <p:set>
                                      <p:cBhvr>
                                        <p:cTn id="143" dur="1" fill="hold">
                                          <p:stCondLst>
                                            <p:cond delay="499"/>
                                          </p:stCondLst>
                                        </p:cTn>
                                        <p:tgtEl>
                                          <p:spTgt spid="14"/>
                                        </p:tgtEl>
                                        <p:attrNameLst>
                                          <p:attrName>style.visibility</p:attrName>
                                        </p:attrNameLst>
                                      </p:cBhvr>
                                      <p:to>
                                        <p:strVal val="hidden"/>
                                      </p:to>
                                    </p:set>
                                  </p:childTnLst>
                                </p:cTn>
                              </p:par>
                              <p:par>
                                <p:cTn id="144" presetID="10" presetClass="exit" presetSubtype="0" fill="hold" grpId="1" nodeType="withEffect">
                                  <p:stCondLst>
                                    <p:cond delay="0"/>
                                  </p:stCondLst>
                                  <p:childTnLst>
                                    <p:animEffect transition="out" filter="fade">
                                      <p:cBhvr>
                                        <p:cTn id="145" dur="500"/>
                                        <p:tgtEl>
                                          <p:spTgt spid="13"/>
                                        </p:tgtEl>
                                      </p:cBhvr>
                                    </p:animEffect>
                                    <p:set>
                                      <p:cBhvr>
                                        <p:cTn id="146" dur="1" fill="hold">
                                          <p:stCondLst>
                                            <p:cond delay="499"/>
                                          </p:stCondLst>
                                        </p:cTn>
                                        <p:tgtEl>
                                          <p:spTgt spid="13"/>
                                        </p:tgtEl>
                                        <p:attrNameLst>
                                          <p:attrName>style.visibility</p:attrName>
                                        </p:attrNameLst>
                                      </p:cBhvr>
                                      <p:to>
                                        <p:strVal val="hidden"/>
                                      </p:to>
                                    </p:set>
                                  </p:childTnLst>
                                </p:cTn>
                              </p:par>
                              <p:par>
                                <p:cTn id="147" presetID="10" presetClass="exit" presetSubtype="0" fill="hold" grpId="1" nodeType="withEffect">
                                  <p:stCondLst>
                                    <p:cond delay="0"/>
                                  </p:stCondLst>
                                  <p:childTnLst>
                                    <p:animEffect transition="out" filter="fade">
                                      <p:cBhvr>
                                        <p:cTn id="148" dur="500"/>
                                        <p:tgtEl>
                                          <p:spTgt spid="15"/>
                                        </p:tgtEl>
                                      </p:cBhvr>
                                    </p:animEffect>
                                    <p:set>
                                      <p:cBhvr>
                                        <p:cTn id="149" dur="1" fill="hold">
                                          <p:stCondLst>
                                            <p:cond delay="499"/>
                                          </p:stCondLst>
                                        </p:cTn>
                                        <p:tgtEl>
                                          <p:spTgt spid="15"/>
                                        </p:tgtEl>
                                        <p:attrNameLst>
                                          <p:attrName>style.visibility</p:attrName>
                                        </p:attrNameLst>
                                      </p:cBhvr>
                                      <p:to>
                                        <p:strVal val="hidden"/>
                                      </p:to>
                                    </p:set>
                                  </p:childTnLst>
                                </p:cTn>
                              </p:par>
                              <p:par>
                                <p:cTn id="150" presetID="10" presetClass="exit" presetSubtype="0" fill="hold" grpId="1" nodeType="withEffect">
                                  <p:stCondLst>
                                    <p:cond delay="0"/>
                                  </p:stCondLst>
                                  <p:childTnLst>
                                    <p:animEffect transition="out" filter="fade">
                                      <p:cBhvr>
                                        <p:cTn id="151" dur="500"/>
                                        <p:tgtEl>
                                          <p:spTgt spid="16"/>
                                        </p:tgtEl>
                                      </p:cBhvr>
                                    </p:animEffect>
                                    <p:set>
                                      <p:cBhvr>
                                        <p:cTn id="152" dur="1" fill="hold">
                                          <p:stCondLst>
                                            <p:cond delay="499"/>
                                          </p:stCondLst>
                                        </p:cTn>
                                        <p:tgtEl>
                                          <p:spTgt spid="16"/>
                                        </p:tgtEl>
                                        <p:attrNameLst>
                                          <p:attrName>style.visibility</p:attrName>
                                        </p:attrNameLst>
                                      </p:cBhvr>
                                      <p:to>
                                        <p:strVal val="hidden"/>
                                      </p:to>
                                    </p:set>
                                  </p:childTnLst>
                                </p:cTn>
                              </p:par>
                              <p:par>
                                <p:cTn id="153" presetID="10" presetClass="exit" presetSubtype="0" fill="hold" grpId="1" nodeType="withEffect">
                                  <p:stCondLst>
                                    <p:cond delay="0"/>
                                  </p:stCondLst>
                                  <p:childTnLst>
                                    <p:animEffect transition="out" filter="fade">
                                      <p:cBhvr>
                                        <p:cTn id="154" dur="500"/>
                                        <p:tgtEl>
                                          <p:spTgt spid="17"/>
                                        </p:tgtEl>
                                      </p:cBhvr>
                                    </p:animEffect>
                                    <p:set>
                                      <p:cBhvr>
                                        <p:cTn id="155" dur="1" fill="hold">
                                          <p:stCondLst>
                                            <p:cond delay="499"/>
                                          </p:stCondLst>
                                        </p:cTn>
                                        <p:tgtEl>
                                          <p:spTgt spid="17"/>
                                        </p:tgtEl>
                                        <p:attrNameLst>
                                          <p:attrName>style.visibility</p:attrName>
                                        </p:attrNameLst>
                                      </p:cBhvr>
                                      <p:to>
                                        <p:strVal val="hidden"/>
                                      </p:to>
                                    </p:set>
                                  </p:childTnLst>
                                </p:cTn>
                              </p:par>
                              <p:par>
                                <p:cTn id="156" presetID="10" presetClass="exit" presetSubtype="0" fill="hold" grpId="1" nodeType="withEffect">
                                  <p:stCondLst>
                                    <p:cond delay="0"/>
                                  </p:stCondLst>
                                  <p:childTnLst>
                                    <p:animEffect transition="out" filter="fade">
                                      <p:cBhvr>
                                        <p:cTn id="157" dur="500"/>
                                        <p:tgtEl>
                                          <p:spTgt spid="18"/>
                                        </p:tgtEl>
                                      </p:cBhvr>
                                    </p:animEffect>
                                    <p:set>
                                      <p:cBhvr>
                                        <p:cTn id="158" dur="1" fill="hold">
                                          <p:stCondLst>
                                            <p:cond delay="499"/>
                                          </p:stCondLst>
                                        </p:cTn>
                                        <p:tgtEl>
                                          <p:spTgt spid="18"/>
                                        </p:tgtEl>
                                        <p:attrNameLst>
                                          <p:attrName>style.visibility</p:attrName>
                                        </p:attrNameLst>
                                      </p:cBhvr>
                                      <p:to>
                                        <p:strVal val="hidden"/>
                                      </p:to>
                                    </p:set>
                                  </p:childTnLst>
                                </p:cTn>
                              </p:par>
                              <p:par>
                                <p:cTn id="159" presetID="10" presetClass="exit" presetSubtype="0" fill="hold" grpId="1" nodeType="withEffect">
                                  <p:stCondLst>
                                    <p:cond delay="0"/>
                                  </p:stCondLst>
                                  <p:childTnLst>
                                    <p:animEffect transition="out" filter="fade">
                                      <p:cBhvr>
                                        <p:cTn id="160" dur="500"/>
                                        <p:tgtEl>
                                          <p:spTgt spid="22"/>
                                        </p:tgtEl>
                                      </p:cBhvr>
                                    </p:animEffect>
                                    <p:set>
                                      <p:cBhvr>
                                        <p:cTn id="161" dur="1" fill="hold">
                                          <p:stCondLst>
                                            <p:cond delay="499"/>
                                          </p:stCondLst>
                                        </p:cTn>
                                        <p:tgtEl>
                                          <p:spTgt spid="22"/>
                                        </p:tgtEl>
                                        <p:attrNameLst>
                                          <p:attrName>style.visibility</p:attrName>
                                        </p:attrNameLst>
                                      </p:cBhvr>
                                      <p:to>
                                        <p:strVal val="hidden"/>
                                      </p:to>
                                    </p:set>
                                  </p:childTnLst>
                                </p:cTn>
                              </p:par>
                            </p:childTnLst>
                          </p:cTn>
                        </p:par>
                      </p:childTnLst>
                    </p:cTn>
                  </p:par>
                  <p:par>
                    <p:cTn id="162" fill="hold">
                      <p:stCondLst>
                        <p:cond delay="indefinite"/>
                      </p:stCondLst>
                      <p:childTnLst>
                        <p:par>
                          <p:cTn id="163" fill="hold">
                            <p:stCondLst>
                              <p:cond delay="0"/>
                            </p:stCondLst>
                            <p:childTnLst>
                              <p:par>
                                <p:cTn id="164" presetID="21" presetClass="entr" presetSubtype="8" fill="hold" grpId="0" nodeType="clickEffect">
                                  <p:stCondLst>
                                    <p:cond delay="0"/>
                                  </p:stCondLst>
                                  <p:childTnLst>
                                    <p:set>
                                      <p:cBhvr>
                                        <p:cTn id="165" dur="1" fill="hold">
                                          <p:stCondLst>
                                            <p:cond delay="0"/>
                                          </p:stCondLst>
                                        </p:cTn>
                                        <p:tgtEl>
                                          <p:spTgt spid="28"/>
                                        </p:tgtEl>
                                        <p:attrNameLst>
                                          <p:attrName>style.visibility</p:attrName>
                                        </p:attrNameLst>
                                      </p:cBhvr>
                                      <p:to>
                                        <p:strVal val="visible"/>
                                      </p:to>
                                    </p:set>
                                    <p:animEffect transition="in" filter="wheel(8)">
                                      <p:cBhvr>
                                        <p:cTn id="166" dur="1500"/>
                                        <p:tgtEl>
                                          <p:spTgt spid="28"/>
                                        </p:tgtEl>
                                      </p:cBhvr>
                                    </p:animEffect>
                                  </p:childTnLst>
                                </p:cTn>
                              </p:par>
                              <p:par>
                                <p:cTn id="167" presetID="22" presetClass="entr" presetSubtype="8" fill="hold" grpId="0" nodeType="withEffect">
                                  <p:stCondLst>
                                    <p:cond delay="0"/>
                                  </p:stCondLst>
                                  <p:childTnLst>
                                    <p:set>
                                      <p:cBhvr>
                                        <p:cTn id="168" dur="1" fill="hold">
                                          <p:stCondLst>
                                            <p:cond delay="0"/>
                                          </p:stCondLst>
                                        </p:cTn>
                                        <p:tgtEl>
                                          <p:spTgt spid="34"/>
                                        </p:tgtEl>
                                        <p:attrNameLst>
                                          <p:attrName>style.visibility</p:attrName>
                                        </p:attrNameLst>
                                      </p:cBhvr>
                                      <p:to>
                                        <p:strVal val="visible"/>
                                      </p:to>
                                    </p:set>
                                    <p:animEffect transition="in" filter="wipe(left)">
                                      <p:cBhvr>
                                        <p:cTn id="169" dur="500"/>
                                        <p:tgtEl>
                                          <p:spTgt spid="34"/>
                                        </p:tgtEl>
                                      </p:cBhvr>
                                    </p:animEffect>
                                  </p:childTnLst>
                                </p:cTn>
                              </p:par>
                              <p:par>
                                <p:cTn id="170" presetID="18" presetClass="emph" presetSubtype="0" fill="hold" grpId="1" nodeType="withEffect">
                                  <p:stCondLst>
                                    <p:cond delay="0"/>
                                  </p:stCondLst>
                                  <p:childTnLst>
                                    <p:set>
                                      <p:cBhvr override="childStyle">
                                        <p:cTn id="171" dur="500" fill="hold"/>
                                        <p:tgtEl>
                                          <p:spTgt spid="34"/>
                                        </p:tgtEl>
                                        <p:attrNameLst>
                                          <p:attrName>style.textDecorationUnderline</p:attrName>
                                        </p:attrNameLst>
                                      </p:cBhvr>
                                      <p:to>
                                        <p:strVal val="true"/>
                                      </p:to>
                                    </p:set>
                                  </p:childTnLst>
                                </p:cTn>
                              </p:par>
                              <p:par>
                                <p:cTn id="172" presetID="26" presetClass="emph" presetSubtype="0" fill="hold" grpId="2" nodeType="withEffect">
                                  <p:stCondLst>
                                    <p:cond delay="1500"/>
                                  </p:stCondLst>
                                  <p:childTnLst>
                                    <p:animEffect transition="out" filter="fade">
                                      <p:cBhvr>
                                        <p:cTn id="173" dur="500" tmFilter="0, 0; .2, .5; .8, .5; 1, 0"/>
                                        <p:tgtEl>
                                          <p:spTgt spid="28"/>
                                        </p:tgtEl>
                                      </p:cBhvr>
                                    </p:animEffect>
                                    <p:animScale>
                                      <p:cBhvr>
                                        <p:cTn id="174" dur="250" autoRev="1" fill="hold"/>
                                        <p:tgtEl>
                                          <p:spTgt spid="28"/>
                                        </p:tgtEl>
                                      </p:cBhvr>
                                      <p:by x="105000" y="105000"/>
                                    </p:animScale>
                                  </p:childTnLst>
                                </p:cTn>
                              </p:par>
                              <p:par>
                                <p:cTn id="175" presetID="22" presetClass="entr" presetSubtype="1" fill="hold" grpId="0" nodeType="withEffect">
                                  <p:stCondLst>
                                    <p:cond delay="750"/>
                                  </p:stCondLst>
                                  <p:childTnLst>
                                    <p:set>
                                      <p:cBhvr>
                                        <p:cTn id="176" dur="1" fill="hold">
                                          <p:stCondLst>
                                            <p:cond delay="0"/>
                                          </p:stCondLst>
                                        </p:cTn>
                                        <p:tgtEl>
                                          <p:spTgt spid="26"/>
                                        </p:tgtEl>
                                        <p:attrNameLst>
                                          <p:attrName>style.visibility</p:attrName>
                                        </p:attrNameLst>
                                      </p:cBhvr>
                                      <p:to>
                                        <p:strVal val="visible"/>
                                      </p:to>
                                    </p:set>
                                    <p:animEffect transition="in" filter="wipe(up)">
                                      <p:cBhvr>
                                        <p:cTn id="177" dur="600"/>
                                        <p:tgtEl>
                                          <p:spTgt spid="26"/>
                                        </p:tgtEl>
                                      </p:cBhvr>
                                    </p:animEffect>
                                  </p:childTnLst>
                                </p:cTn>
                              </p:par>
                            </p:childTnLst>
                          </p:cTn>
                        </p:par>
                      </p:childTnLst>
                    </p:cTn>
                  </p:par>
                  <p:par>
                    <p:cTn id="178" fill="hold">
                      <p:stCondLst>
                        <p:cond delay="indefinite"/>
                      </p:stCondLst>
                      <p:childTnLst>
                        <p:par>
                          <p:cTn id="179" fill="hold">
                            <p:stCondLst>
                              <p:cond delay="0"/>
                            </p:stCondLst>
                            <p:childTnLst>
                              <p:par>
                                <p:cTn id="180" presetID="22" presetClass="entr" presetSubtype="8" fill="hold" grpId="0" nodeType="clickEffect">
                                  <p:stCondLst>
                                    <p:cond delay="0"/>
                                  </p:stCondLst>
                                  <p:childTnLst>
                                    <p:set>
                                      <p:cBhvr>
                                        <p:cTn id="181" dur="1" fill="hold">
                                          <p:stCondLst>
                                            <p:cond delay="0"/>
                                          </p:stCondLst>
                                        </p:cTn>
                                        <p:tgtEl>
                                          <p:spTgt spid="31"/>
                                        </p:tgtEl>
                                        <p:attrNameLst>
                                          <p:attrName>style.visibility</p:attrName>
                                        </p:attrNameLst>
                                      </p:cBhvr>
                                      <p:to>
                                        <p:strVal val="visible"/>
                                      </p:to>
                                    </p:set>
                                    <p:animEffect transition="in" filter="wipe(left)">
                                      <p:cBhvr>
                                        <p:cTn id="182" dur="500"/>
                                        <p:tgtEl>
                                          <p:spTgt spid="31"/>
                                        </p:tgtEl>
                                      </p:cBhvr>
                                    </p:animEffect>
                                  </p:childTnLst>
                                </p:cTn>
                              </p:par>
                              <p:par>
                                <p:cTn id="183" presetID="18" presetClass="entr" presetSubtype="6" fill="hold" grpId="0" nodeType="withEffect">
                                  <p:stCondLst>
                                    <p:cond delay="300"/>
                                  </p:stCondLst>
                                  <p:childTnLst>
                                    <p:set>
                                      <p:cBhvr>
                                        <p:cTn id="184" dur="1" fill="hold">
                                          <p:stCondLst>
                                            <p:cond delay="0"/>
                                          </p:stCondLst>
                                        </p:cTn>
                                        <p:tgtEl>
                                          <p:spTgt spid="25"/>
                                        </p:tgtEl>
                                        <p:attrNameLst>
                                          <p:attrName>style.visibility</p:attrName>
                                        </p:attrNameLst>
                                      </p:cBhvr>
                                      <p:to>
                                        <p:strVal val="visible"/>
                                      </p:to>
                                    </p:set>
                                    <p:animEffect transition="in" filter="strips(downRight)">
                                      <p:cBhvr>
                                        <p:cTn id="185" dur="500"/>
                                        <p:tgtEl>
                                          <p:spTgt spid="25"/>
                                        </p:tgtEl>
                                      </p:cBhvr>
                                    </p:animEffect>
                                  </p:childTnLst>
                                </p:cTn>
                              </p:par>
                              <p:par>
                                <p:cTn id="186" presetID="0" presetClass="entr" presetSubtype="0" fill="hold" grpId="0" nodeType="withEffect">
                                  <p:stCondLst>
                                    <p:cond delay="750"/>
                                  </p:stCondLst>
                                  <p:iterate type="lt">
                                    <p:tmPct val="10000"/>
                                  </p:iterate>
                                  <p:childTnLst>
                                    <p:set>
                                      <p:cBhvr>
                                        <p:cTn id="187" dur="1" fill="hold">
                                          <p:stCondLst>
                                            <p:cond delay="0"/>
                                          </p:stCondLst>
                                        </p:cTn>
                                        <p:tgtEl>
                                          <p:spTgt spid="29"/>
                                        </p:tgtEl>
                                        <p:attrNameLst>
                                          <p:attrName>style.visibility</p:attrName>
                                        </p:attrNameLst>
                                      </p:cBhvr>
                                      <p:to>
                                        <p:strVal val="visible"/>
                                      </p:to>
                                    </p:set>
                                    <p:animEffect transition="in" filter="dissolve">
                                      <p:cBhvr>
                                        <p:cTn id="188" dur="500">
                                          <p:stCondLst>
                                            <p:cond delay="0"/>
                                          </p:stCondLst>
                                        </p:cTn>
                                        <p:tgtEl>
                                          <p:spTgt spid="29"/>
                                        </p:tgtEl>
                                      </p:cBhvr>
                                    </p:animEffect>
                                    <p:anim to="" calcmode="lin" valueType="num">
                                      <p:cBhvr>
                                        <p:cTn id="189" dur="500" fill="hold">
                                          <p:stCondLst>
                                            <p:cond delay="0"/>
                                          </p:stCondLst>
                                        </p:cTn>
                                        <p:tgtEl>
                                          <p:spTgt spid="29"/>
                                        </p:tgtEl>
                                        <p:attrNameLst>
                                          <p:attrName>ppt_w</p:attrName>
                                        </p:attrNameLst>
                                      </p:cBhvr>
                                      <p:tavLst>
                                        <p:tav tm="0">
                                          <p:val>
                                            <p:strVal val="#ppt_w*4"/>
                                          </p:val>
                                        </p:tav>
                                        <p:tav tm="100000">
                                          <p:val>
                                            <p:strVal val="#ppt_w"/>
                                          </p:val>
                                        </p:tav>
                                      </p:tavLst>
                                    </p:anim>
                                    <p:anim to="" calcmode="lin" valueType="num">
                                      <p:cBhvr>
                                        <p:cTn id="190" dur="500" fill="hold">
                                          <p:stCondLst>
                                            <p:cond delay="0"/>
                                          </p:stCondLst>
                                        </p:cTn>
                                        <p:tgtEl>
                                          <p:spTgt spid="29"/>
                                        </p:tgtEl>
                                        <p:attrNameLst>
                                          <p:attrName>ppt_h</p:attrName>
                                        </p:attrNameLst>
                                      </p:cBhvr>
                                      <p:tavLst>
                                        <p:tav tm="0">
                                          <p:val>
                                            <p:strVal val="#ppt_h*4"/>
                                          </p:val>
                                        </p:tav>
                                        <p:tav tm="100000">
                                          <p:val>
                                            <p:strVal val="#ppt_h"/>
                                          </p:val>
                                        </p:tav>
                                      </p:tavLst>
                                    </p:anim>
                                  </p:childTnLst>
                                </p:cTn>
                              </p:par>
                            </p:childTnLst>
                          </p:cTn>
                        </p:par>
                        <p:par>
                          <p:cTn id="191" fill="hold">
                            <p:stCondLst>
                              <p:cond delay="1800"/>
                            </p:stCondLst>
                            <p:childTnLst>
                              <p:par>
                                <p:cTn id="192" presetID="26" presetClass="emph" presetSubtype="0" fill="hold" grpId="1" nodeType="afterEffect">
                                  <p:stCondLst>
                                    <p:cond delay="0"/>
                                  </p:stCondLst>
                                  <p:iterate type="lt">
                                    <p:tmPct val="0"/>
                                  </p:iterate>
                                  <p:childTnLst>
                                    <p:animEffect transition="out" filter="fade">
                                      <p:cBhvr>
                                        <p:cTn id="193" dur="500" tmFilter="0, 0; .2, .5; .8, .5; 1, 0"/>
                                        <p:tgtEl>
                                          <p:spTgt spid="29"/>
                                        </p:tgtEl>
                                      </p:cBhvr>
                                    </p:animEffect>
                                    <p:animScale>
                                      <p:cBhvr>
                                        <p:cTn id="194" dur="250" autoRev="1" fill="hold"/>
                                        <p:tgtEl>
                                          <p:spTgt spid="29"/>
                                        </p:tgtEl>
                                      </p:cBhvr>
                                      <p:by x="105000" y="105000"/>
                                    </p:animScale>
                                  </p:childTnLst>
                                </p:cTn>
                              </p:par>
                            </p:childTnLst>
                          </p:cTn>
                        </p:par>
                      </p:childTnLst>
                    </p:cTn>
                  </p:par>
                  <p:par>
                    <p:cTn id="195" fill="hold">
                      <p:stCondLst>
                        <p:cond delay="indefinite"/>
                      </p:stCondLst>
                      <p:childTnLst>
                        <p:par>
                          <p:cTn id="196" fill="hold">
                            <p:stCondLst>
                              <p:cond delay="0"/>
                            </p:stCondLst>
                            <p:childTnLst>
                              <p:par>
                                <p:cTn id="197" presetID="22" presetClass="entr" presetSubtype="8" fill="hold" grpId="0" nodeType="clickEffect">
                                  <p:stCondLst>
                                    <p:cond delay="0"/>
                                  </p:stCondLst>
                                  <p:childTnLst>
                                    <p:set>
                                      <p:cBhvr>
                                        <p:cTn id="198" dur="1" fill="hold">
                                          <p:stCondLst>
                                            <p:cond delay="0"/>
                                          </p:stCondLst>
                                        </p:cTn>
                                        <p:tgtEl>
                                          <p:spTgt spid="23"/>
                                        </p:tgtEl>
                                        <p:attrNameLst>
                                          <p:attrName>style.visibility</p:attrName>
                                        </p:attrNameLst>
                                      </p:cBhvr>
                                      <p:to>
                                        <p:strVal val="visible"/>
                                      </p:to>
                                    </p:set>
                                    <p:animEffect transition="in" filter="wipe(left)">
                                      <p:cBhvr>
                                        <p:cTn id="199" dur="500"/>
                                        <p:tgtEl>
                                          <p:spTgt spid="23"/>
                                        </p:tgtEl>
                                      </p:cBhvr>
                                    </p:animEffect>
                                  </p:childTnLst>
                                </p:cTn>
                              </p:par>
                              <p:par>
                                <p:cTn id="200" presetID="22" presetClass="entr" presetSubtype="8" fill="hold" grpId="0" nodeType="withEffect">
                                  <p:stCondLst>
                                    <p:cond delay="500"/>
                                  </p:stCondLst>
                                  <p:childTnLst>
                                    <p:set>
                                      <p:cBhvr>
                                        <p:cTn id="201" dur="1" fill="hold">
                                          <p:stCondLst>
                                            <p:cond delay="0"/>
                                          </p:stCondLst>
                                        </p:cTn>
                                        <p:tgtEl>
                                          <p:spTgt spid="24"/>
                                        </p:tgtEl>
                                        <p:attrNameLst>
                                          <p:attrName>style.visibility</p:attrName>
                                        </p:attrNameLst>
                                      </p:cBhvr>
                                      <p:to>
                                        <p:strVal val="visible"/>
                                      </p:to>
                                    </p:set>
                                    <p:animEffect transition="in" filter="wipe(left)">
                                      <p:cBhvr>
                                        <p:cTn id="202" dur="500"/>
                                        <p:tgtEl>
                                          <p:spTgt spid="24"/>
                                        </p:tgtEl>
                                      </p:cBhvr>
                                    </p:animEffect>
                                  </p:childTnLst>
                                </p:cTn>
                              </p:par>
                            </p:childTnLst>
                          </p:cTn>
                        </p:par>
                      </p:childTnLst>
                    </p:cTn>
                  </p:par>
                  <p:par>
                    <p:cTn id="203" fill="hold">
                      <p:stCondLst>
                        <p:cond delay="indefinite"/>
                      </p:stCondLst>
                      <p:childTnLst>
                        <p:par>
                          <p:cTn id="204" fill="hold">
                            <p:stCondLst>
                              <p:cond delay="0"/>
                            </p:stCondLst>
                            <p:childTnLst>
                              <p:par>
                                <p:cTn id="205" presetID="2" presetClass="entr" presetSubtype="8" fill="hold" grpId="0" nodeType="clickEffect">
                                  <p:stCondLst>
                                    <p:cond delay="0"/>
                                  </p:stCondLst>
                                  <p:childTnLst>
                                    <p:set>
                                      <p:cBhvr>
                                        <p:cTn id="206" dur="1" fill="hold">
                                          <p:stCondLst>
                                            <p:cond delay="0"/>
                                          </p:stCondLst>
                                        </p:cTn>
                                        <p:tgtEl>
                                          <p:spTgt spid="27"/>
                                        </p:tgtEl>
                                        <p:attrNameLst>
                                          <p:attrName>style.visibility</p:attrName>
                                        </p:attrNameLst>
                                      </p:cBhvr>
                                      <p:to>
                                        <p:strVal val="visible"/>
                                      </p:to>
                                    </p:set>
                                    <p:anim calcmode="lin" valueType="num">
                                      <p:cBhvr additive="base">
                                        <p:cTn id="207" dur="500" fill="hold"/>
                                        <p:tgtEl>
                                          <p:spTgt spid="27"/>
                                        </p:tgtEl>
                                        <p:attrNameLst>
                                          <p:attrName>ppt_x</p:attrName>
                                        </p:attrNameLst>
                                      </p:cBhvr>
                                      <p:tavLst>
                                        <p:tav tm="0">
                                          <p:val>
                                            <p:strVal val="0-#ppt_w/2"/>
                                          </p:val>
                                        </p:tav>
                                        <p:tav tm="100000">
                                          <p:val>
                                            <p:strVal val="#ppt_x"/>
                                          </p:val>
                                        </p:tav>
                                      </p:tavLst>
                                    </p:anim>
                                    <p:anim calcmode="lin" valueType="num">
                                      <p:cBhvr additive="base">
                                        <p:cTn id="208" dur="500" fill="hold"/>
                                        <p:tgtEl>
                                          <p:spTgt spid="27"/>
                                        </p:tgtEl>
                                        <p:attrNameLst>
                                          <p:attrName>ppt_y</p:attrName>
                                        </p:attrNameLst>
                                      </p:cBhvr>
                                      <p:tavLst>
                                        <p:tav tm="0">
                                          <p:val>
                                            <p:strVal val="#ppt_y"/>
                                          </p:val>
                                        </p:tav>
                                        <p:tav tm="100000">
                                          <p:val>
                                            <p:strVal val="#ppt_y"/>
                                          </p:val>
                                        </p:tav>
                                      </p:tavLst>
                                    </p:anim>
                                  </p:childTnLst>
                                </p:cTn>
                              </p:par>
                            </p:childTnLst>
                          </p:cTn>
                        </p:par>
                        <p:par>
                          <p:cTn id="209" fill="hold">
                            <p:stCondLst>
                              <p:cond delay="500"/>
                            </p:stCondLst>
                            <p:childTnLst>
                              <p:par>
                                <p:cTn id="210" presetID="0" presetClass="entr" presetSubtype="0" fill="hold" grpId="0" nodeType="afterEffect">
                                  <p:stCondLst>
                                    <p:cond delay="0"/>
                                  </p:stCondLst>
                                  <p:childTnLst>
                                    <p:set>
                                      <p:cBhvr>
                                        <p:cTn id="211" dur="1" fill="hold">
                                          <p:stCondLst>
                                            <p:cond delay="0"/>
                                          </p:stCondLst>
                                        </p:cTn>
                                        <p:tgtEl>
                                          <p:spTgt spid="30"/>
                                        </p:tgtEl>
                                        <p:attrNameLst>
                                          <p:attrName>style.visibility</p:attrName>
                                        </p:attrNameLst>
                                      </p:cBhvr>
                                      <p:to>
                                        <p:strVal val="visible"/>
                                      </p:to>
                                    </p:set>
                                    <p:animEffect transition="in" filter="dissolve">
                                      <p:cBhvr>
                                        <p:cTn id="212" dur="500">
                                          <p:stCondLst>
                                            <p:cond delay="0"/>
                                          </p:stCondLst>
                                        </p:cTn>
                                        <p:tgtEl>
                                          <p:spTgt spid="30"/>
                                        </p:tgtEl>
                                      </p:cBhvr>
                                    </p:animEffect>
                                    <p:anim to="" calcmode="lin" valueType="num">
                                      <p:cBhvr>
                                        <p:cTn id="213" dur="500" fill="hold">
                                          <p:stCondLst>
                                            <p:cond delay="0"/>
                                          </p:stCondLst>
                                        </p:cTn>
                                        <p:tgtEl>
                                          <p:spTgt spid="30"/>
                                        </p:tgtEl>
                                        <p:attrNameLst>
                                          <p:attrName>ppt_w</p:attrName>
                                        </p:attrNameLst>
                                      </p:cBhvr>
                                      <p:tavLst>
                                        <p:tav tm="0">
                                          <p:val>
                                            <p:strVal val="#ppt_w*4"/>
                                          </p:val>
                                        </p:tav>
                                        <p:tav tm="100000">
                                          <p:val>
                                            <p:strVal val="#ppt_w"/>
                                          </p:val>
                                        </p:tav>
                                      </p:tavLst>
                                    </p:anim>
                                    <p:anim to="" calcmode="lin" valueType="num">
                                      <p:cBhvr>
                                        <p:cTn id="214" dur="500" fill="hold">
                                          <p:stCondLst>
                                            <p:cond delay="0"/>
                                          </p:stCondLst>
                                        </p:cTn>
                                        <p:tgtEl>
                                          <p:spTgt spid="30"/>
                                        </p:tgtEl>
                                        <p:attrNameLst>
                                          <p:attrName>ppt_h</p:attrName>
                                        </p:attrNameLst>
                                      </p:cBhvr>
                                      <p:tavLst>
                                        <p:tav tm="0">
                                          <p:val>
                                            <p:strVal val="#ppt_h*4"/>
                                          </p:val>
                                        </p:tav>
                                        <p:tav tm="100000">
                                          <p:val>
                                            <p:strVal val="#ppt_h"/>
                                          </p:val>
                                        </p:tav>
                                      </p:tavLst>
                                    </p:anim>
                                  </p:childTnLst>
                                </p:cTn>
                              </p:par>
                            </p:childTnLst>
                          </p:cTn>
                        </p:par>
                      </p:childTnLst>
                    </p:cTn>
                  </p:par>
                  <p:par>
                    <p:cTn id="215" fill="hold">
                      <p:stCondLst>
                        <p:cond delay="indefinite"/>
                      </p:stCondLst>
                      <p:childTnLst>
                        <p:par>
                          <p:cTn id="216" fill="hold">
                            <p:stCondLst>
                              <p:cond delay="0"/>
                            </p:stCondLst>
                            <p:childTnLst>
                              <p:par>
                                <p:cTn id="217" presetID="21" presetClass="entr" presetSubtype="8" fill="hold" grpId="0" nodeType="clickEffect">
                                  <p:stCondLst>
                                    <p:cond delay="0"/>
                                  </p:stCondLst>
                                  <p:childTnLst>
                                    <p:set>
                                      <p:cBhvr>
                                        <p:cTn id="218" dur="1" fill="hold">
                                          <p:stCondLst>
                                            <p:cond delay="0"/>
                                          </p:stCondLst>
                                        </p:cTn>
                                        <p:tgtEl>
                                          <p:spTgt spid="35"/>
                                        </p:tgtEl>
                                        <p:attrNameLst>
                                          <p:attrName>style.visibility</p:attrName>
                                        </p:attrNameLst>
                                      </p:cBhvr>
                                      <p:to>
                                        <p:strVal val="visible"/>
                                      </p:to>
                                    </p:set>
                                    <p:animEffect transition="in" filter="wheel(8)">
                                      <p:cBhvr>
                                        <p:cTn id="219" dur="1000"/>
                                        <p:tgtEl>
                                          <p:spTgt spid="35"/>
                                        </p:tgtEl>
                                      </p:cBhvr>
                                    </p:animEffect>
                                  </p:childTnLst>
                                </p:cTn>
                              </p:par>
                              <p:par>
                                <p:cTn id="220" presetID="3" presetClass="emph" presetSubtype="2" fill="hold" grpId="3" nodeType="withEffect">
                                  <p:stCondLst>
                                    <p:cond delay="0"/>
                                  </p:stCondLst>
                                  <p:childTnLst>
                                    <p:animClr clrSpc="rgb" dir="cw">
                                      <p:cBhvr override="childStyle">
                                        <p:cTn id="221" dur="1000" fill="hold"/>
                                        <p:tgtEl>
                                          <p:spTgt spid="35"/>
                                        </p:tgtEl>
                                        <p:attrNameLst>
                                          <p:attrName>style.color</p:attrName>
                                        </p:attrNameLst>
                                      </p:cBhvr>
                                      <p:to>
                                        <a:schemeClr val="accent2"/>
                                      </p:to>
                                    </p:animClr>
                                  </p:childTnLst>
                                </p:cTn>
                              </p:par>
                              <p:par>
                                <p:cTn id="222" presetID="1" presetClass="entr" presetSubtype="0" fill="hold" nodeType="withEffect">
                                  <p:stCondLst>
                                    <p:cond delay="0"/>
                                  </p:stCondLst>
                                  <p:childTnLst>
                                    <p:set>
                                      <p:cBhvr>
                                        <p:cTn id="223" dur="1" fill="hold">
                                          <p:stCondLst>
                                            <p:cond delay="0"/>
                                          </p:stCondLst>
                                        </p:cTn>
                                        <p:tgtEl>
                                          <p:spTgt spid="36"/>
                                        </p:tgtEl>
                                        <p:attrNameLst>
                                          <p:attrName>style.visibility</p:attrName>
                                        </p:attrNameLst>
                                      </p:cBhvr>
                                      <p:to>
                                        <p:strVal val="visible"/>
                                      </p:to>
                                    </p:set>
                                  </p:childTnLst>
                                </p:cTn>
                              </p:par>
                              <p:par>
                                <p:cTn id="224" presetID="42" presetClass="path" presetSubtype="0" fill="hold" grpId="2" nodeType="withEffect">
                                  <p:stCondLst>
                                    <p:cond delay="1250"/>
                                  </p:stCondLst>
                                  <p:childTnLst>
                                    <p:animMotion origin="layout" path="M 0 3.7037E-7 L -0.01545 0.09977 " pathEditMode="relative" rAng="0" ptsTypes="AA">
                                      <p:cBhvr>
                                        <p:cTn id="225" dur="1000" fill="hold"/>
                                        <p:tgtEl>
                                          <p:spTgt spid="35"/>
                                        </p:tgtEl>
                                        <p:attrNameLst>
                                          <p:attrName>ppt_x</p:attrName>
                                          <p:attrName>ppt_y</p:attrName>
                                        </p:attrNameLst>
                                      </p:cBhvr>
                                      <p:rCtr x="-781" y="4977"/>
                                    </p:animMotion>
                                  </p:childTnLst>
                                </p:cTn>
                              </p:par>
                            </p:childTnLst>
                          </p:cTn>
                        </p:par>
                        <p:par>
                          <p:cTn id="226" fill="hold">
                            <p:stCondLst>
                              <p:cond delay="2250"/>
                            </p:stCondLst>
                            <p:childTnLst>
                              <p:par>
                                <p:cTn id="227" presetID="10" presetClass="exit" presetSubtype="0" fill="hold" grpId="1" nodeType="afterEffect">
                                  <p:stCondLst>
                                    <p:cond delay="0"/>
                                  </p:stCondLst>
                                  <p:childTnLst>
                                    <p:animEffect transition="out" filter="fade">
                                      <p:cBhvr>
                                        <p:cTn id="228" dur="500"/>
                                        <p:tgtEl>
                                          <p:spTgt spid="35"/>
                                        </p:tgtEl>
                                      </p:cBhvr>
                                    </p:animEffect>
                                    <p:set>
                                      <p:cBhvr>
                                        <p:cTn id="229" dur="1" fill="hold">
                                          <p:stCondLst>
                                            <p:cond delay="499"/>
                                          </p:stCondLst>
                                        </p:cTn>
                                        <p:tgtEl>
                                          <p:spTgt spid="35"/>
                                        </p:tgtEl>
                                        <p:attrNameLst>
                                          <p:attrName>style.visibility</p:attrName>
                                        </p:attrNameLst>
                                      </p:cBhvr>
                                      <p:to>
                                        <p:strVal val="hidden"/>
                                      </p:to>
                                    </p:set>
                                  </p:childTnLst>
                                </p:cTn>
                              </p:par>
                            </p:childTnLst>
                          </p:cTn>
                        </p:par>
                      </p:childTnLst>
                    </p:cTn>
                  </p:par>
                  <p:par>
                    <p:cTn id="230" fill="hold">
                      <p:stCondLst>
                        <p:cond delay="indefinite"/>
                      </p:stCondLst>
                      <p:childTnLst>
                        <p:par>
                          <p:cTn id="231" fill="hold">
                            <p:stCondLst>
                              <p:cond delay="0"/>
                            </p:stCondLst>
                            <p:childTnLst>
                              <p:par>
                                <p:cTn id="232" presetID="10" presetClass="entr" presetSubtype="0" fill="hold" grpId="0" nodeType="clickEffect">
                                  <p:stCondLst>
                                    <p:cond delay="0"/>
                                  </p:stCondLst>
                                  <p:childTnLst>
                                    <p:set>
                                      <p:cBhvr>
                                        <p:cTn id="233" dur="1" fill="hold">
                                          <p:stCondLst>
                                            <p:cond delay="0"/>
                                          </p:stCondLst>
                                        </p:cTn>
                                        <p:tgtEl>
                                          <p:spTgt spid="32"/>
                                        </p:tgtEl>
                                        <p:attrNameLst>
                                          <p:attrName>style.visibility</p:attrName>
                                        </p:attrNameLst>
                                      </p:cBhvr>
                                      <p:to>
                                        <p:strVal val="visible"/>
                                      </p:to>
                                    </p:set>
                                    <p:animEffect transition="in" filter="fade">
                                      <p:cBhvr>
                                        <p:cTn id="234" dur="250"/>
                                        <p:tgtEl>
                                          <p:spTgt spid="32"/>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33"/>
                                        </p:tgtEl>
                                        <p:attrNameLst>
                                          <p:attrName>style.visibility</p:attrName>
                                        </p:attrNameLst>
                                      </p:cBhvr>
                                      <p:to>
                                        <p:strVal val="visible"/>
                                      </p:to>
                                    </p:set>
                                    <p:animEffect transition="in" filter="fade">
                                      <p:cBhvr>
                                        <p:cTn id="237" dur="250"/>
                                        <p:tgtEl>
                                          <p:spTgt spid="33"/>
                                        </p:tgtEl>
                                      </p:cBhvr>
                                    </p:animEffect>
                                  </p:childTnLst>
                                </p:cTn>
                              </p:par>
                              <p:par>
                                <p:cTn id="238" presetID="10" presetClass="exit" presetSubtype="0" fill="hold" grpId="1" nodeType="withEffect">
                                  <p:stCondLst>
                                    <p:cond delay="0"/>
                                  </p:stCondLst>
                                  <p:childTnLst>
                                    <p:animEffect transition="out" filter="fade">
                                      <p:cBhvr>
                                        <p:cTn id="239" dur="1250"/>
                                        <p:tgtEl>
                                          <p:spTgt spid="21"/>
                                        </p:tgtEl>
                                      </p:cBhvr>
                                    </p:animEffect>
                                    <p:set>
                                      <p:cBhvr>
                                        <p:cTn id="240" dur="1" fill="hold">
                                          <p:stCondLst>
                                            <p:cond delay="1249"/>
                                          </p:stCondLst>
                                        </p:cTn>
                                        <p:tgtEl>
                                          <p:spTgt spid="21"/>
                                        </p:tgtEl>
                                        <p:attrNameLst>
                                          <p:attrName>style.visibility</p:attrName>
                                        </p:attrNameLst>
                                      </p:cBhvr>
                                      <p:to>
                                        <p:strVal val="hidden"/>
                                      </p:to>
                                    </p:set>
                                  </p:childTnLst>
                                </p:cTn>
                              </p:par>
                              <p:par>
                                <p:cTn id="241" presetID="10" presetClass="exit" presetSubtype="0" fill="hold" grpId="1" nodeType="withEffect">
                                  <p:stCondLst>
                                    <p:cond delay="0"/>
                                  </p:stCondLst>
                                  <p:childTnLst>
                                    <p:animEffect transition="out" filter="fade">
                                      <p:cBhvr>
                                        <p:cTn id="242" dur="500"/>
                                        <p:tgtEl>
                                          <p:spTgt spid="28"/>
                                        </p:tgtEl>
                                      </p:cBhvr>
                                    </p:animEffect>
                                    <p:set>
                                      <p:cBhvr>
                                        <p:cTn id="243" dur="1" fill="hold">
                                          <p:stCondLst>
                                            <p:cond delay="499"/>
                                          </p:stCondLst>
                                        </p:cTn>
                                        <p:tgtEl>
                                          <p:spTgt spid="28"/>
                                        </p:tgtEl>
                                        <p:attrNameLst>
                                          <p:attrName>style.visibility</p:attrName>
                                        </p:attrNameLst>
                                      </p:cBhvr>
                                      <p:to>
                                        <p:strVal val="hidden"/>
                                      </p:to>
                                    </p:set>
                                  </p:childTnLst>
                                </p:cTn>
                              </p:par>
                              <p:par>
                                <p:cTn id="244" presetID="10" presetClass="exit" presetSubtype="0" fill="hold" grpId="2" nodeType="withEffect">
                                  <p:stCondLst>
                                    <p:cond delay="0"/>
                                  </p:stCondLst>
                                  <p:childTnLst>
                                    <p:animEffect transition="out" filter="fade">
                                      <p:cBhvr>
                                        <p:cTn id="245" dur="500"/>
                                        <p:tgtEl>
                                          <p:spTgt spid="34"/>
                                        </p:tgtEl>
                                      </p:cBhvr>
                                    </p:animEffect>
                                    <p:set>
                                      <p:cBhvr>
                                        <p:cTn id="246" dur="1" fill="hold">
                                          <p:stCondLst>
                                            <p:cond delay="499"/>
                                          </p:stCondLst>
                                        </p:cTn>
                                        <p:tgtEl>
                                          <p:spTgt spid="34"/>
                                        </p:tgtEl>
                                        <p:attrNameLst>
                                          <p:attrName>style.visibility</p:attrName>
                                        </p:attrNameLst>
                                      </p:cBhvr>
                                      <p:to>
                                        <p:strVal val="hidden"/>
                                      </p:to>
                                    </p:set>
                                  </p:childTnLst>
                                </p:cTn>
                              </p:par>
                              <p:par>
                                <p:cTn id="247" presetID="10" presetClass="exit" presetSubtype="0" fill="hold" grpId="1" nodeType="withEffect">
                                  <p:stCondLst>
                                    <p:cond delay="0"/>
                                  </p:stCondLst>
                                  <p:childTnLst>
                                    <p:animEffect transition="out" filter="fade">
                                      <p:cBhvr>
                                        <p:cTn id="248" dur="500"/>
                                        <p:tgtEl>
                                          <p:spTgt spid="26"/>
                                        </p:tgtEl>
                                      </p:cBhvr>
                                    </p:animEffect>
                                    <p:set>
                                      <p:cBhvr>
                                        <p:cTn id="249" dur="1" fill="hold">
                                          <p:stCondLst>
                                            <p:cond delay="499"/>
                                          </p:stCondLst>
                                        </p:cTn>
                                        <p:tgtEl>
                                          <p:spTgt spid="26"/>
                                        </p:tgtEl>
                                        <p:attrNameLst>
                                          <p:attrName>style.visibility</p:attrName>
                                        </p:attrNameLst>
                                      </p:cBhvr>
                                      <p:to>
                                        <p:strVal val="hidden"/>
                                      </p:to>
                                    </p:set>
                                  </p:childTnLst>
                                </p:cTn>
                              </p:par>
                              <p:par>
                                <p:cTn id="250" presetID="10" presetClass="exit" presetSubtype="0" fill="hold" grpId="1" nodeType="withEffect">
                                  <p:stCondLst>
                                    <p:cond delay="0"/>
                                  </p:stCondLst>
                                  <p:childTnLst>
                                    <p:animEffect transition="out" filter="fade">
                                      <p:cBhvr>
                                        <p:cTn id="251" dur="500"/>
                                        <p:tgtEl>
                                          <p:spTgt spid="31"/>
                                        </p:tgtEl>
                                      </p:cBhvr>
                                    </p:animEffect>
                                    <p:set>
                                      <p:cBhvr>
                                        <p:cTn id="252" dur="1" fill="hold">
                                          <p:stCondLst>
                                            <p:cond delay="499"/>
                                          </p:stCondLst>
                                        </p:cTn>
                                        <p:tgtEl>
                                          <p:spTgt spid="31"/>
                                        </p:tgtEl>
                                        <p:attrNameLst>
                                          <p:attrName>style.visibility</p:attrName>
                                        </p:attrNameLst>
                                      </p:cBhvr>
                                      <p:to>
                                        <p:strVal val="hidden"/>
                                      </p:to>
                                    </p:set>
                                  </p:childTnLst>
                                </p:cTn>
                              </p:par>
                              <p:par>
                                <p:cTn id="253" presetID="10" presetClass="exit" presetSubtype="0" fill="hold" grpId="1" nodeType="withEffect">
                                  <p:stCondLst>
                                    <p:cond delay="0"/>
                                  </p:stCondLst>
                                  <p:childTnLst>
                                    <p:animEffect transition="out" filter="fade">
                                      <p:cBhvr>
                                        <p:cTn id="254" dur="500"/>
                                        <p:tgtEl>
                                          <p:spTgt spid="25"/>
                                        </p:tgtEl>
                                      </p:cBhvr>
                                    </p:animEffect>
                                    <p:set>
                                      <p:cBhvr>
                                        <p:cTn id="255" dur="1" fill="hold">
                                          <p:stCondLst>
                                            <p:cond delay="499"/>
                                          </p:stCondLst>
                                        </p:cTn>
                                        <p:tgtEl>
                                          <p:spTgt spid="25"/>
                                        </p:tgtEl>
                                        <p:attrNameLst>
                                          <p:attrName>style.visibility</p:attrName>
                                        </p:attrNameLst>
                                      </p:cBhvr>
                                      <p:to>
                                        <p:strVal val="hidden"/>
                                      </p:to>
                                    </p:set>
                                  </p:childTnLst>
                                </p:cTn>
                              </p:par>
                              <p:par>
                                <p:cTn id="256" presetID="10" presetClass="exit" presetSubtype="0" fill="hold" grpId="1" nodeType="withEffect">
                                  <p:stCondLst>
                                    <p:cond delay="0"/>
                                  </p:stCondLst>
                                  <p:childTnLst>
                                    <p:animEffect transition="out" filter="fade">
                                      <p:cBhvr>
                                        <p:cTn id="257" dur="500"/>
                                        <p:tgtEl>
                                          <p:spTgt spid="23"/>
                                        </p:tgtEl>
                                      </p:cBhvr>
                                    </p:animEffect>
                                    <p:set>
                                      <p:cBhvr>
                                        <p:cTn id="258" dur="1" fill="hold">
                                          <p:stCondLst>
                                            <p:cond delay="499"/>
                                          </p:stCondLst>
                                        </p:cTn>
                                        <p:tgtEl>
                                          <p:spTgt spid="23"/>
                                        </p:tgtEl>
                                        <p:attrNameLst>
                                          <p:attrName>style.visibility</p:attrName>
                                        </p:attrNameLst>
                                      </p:cBhvr>
                                      <p:to>
                                        <p:strVal val="hidden"/>
                                      </p:to>
                                    </p:set>
                                  </p:childTnLst>
                                </p:cTn>
                              </p:par>
                              <p:par>
                                <p:cTn id="259" presetID="10" presetClass="exit" presetSubtype="0" fill="hold" grpId="1" nodeType="withEffect">
                                  <p:stCondLst>
                                    <p:cond delay="0"/>
                                  </p:stCondLst>
                                  <p:childTnLst>
                                    <p:animEffect transition="out" filter="fade">
                                      <p:cBhvr>
                                        <p:cTn id="260" dur="500"/>
                                        <p:tgtEl>
                                          <p:spTgt spid="24"/>
                                        </p:tgtEl>
                                      </p:cBhvr>
                                    </p:animEffect>
                                    <p:set>
                                      <p:cBhvr>
                                        <p:cTn id="261" dur="1" fill="hold">
                                          <p:stCondLst>
                                            <p:cond delay="499"/>
                                          </p:stCondLst>
                                        </p:cTn>
                                        <p:tgtEl>
                                          <p:spTgt spid="24"/>
                                        </p:tgtEl>
                                        <p:attrNameLst>
                                          <p:attrName>style.visibility</p:attrName>
                                        </p:attrNameLst>
                                      </p:cBhvr>
                                      <p:to>
                                        <p:strVal val="hidden"/>
                                      </p:to>
                                    </p:set>
                                  </p:childTnLst>
                                </p:cTn>
                              </p:par>
                              <p:par>
                                <p:cTn id="262" presetID="10" presetClass="exit" presetSubtype="0" fill="hold" grpId="1" nodeType="withEffect">
                                  <p:stCondLst>
                                    <p:cond delay="0"/>
                                  </p:stCondLst>
                                  <p:childTnLst>
                                    <p:animEffect transition="out" filter="fade">
                                      <p:cBhvr>
                                        <p:cTn id="263" dur="500"/>
                                        <p:tgtEl>
                                          <p:spTgt spid="27"/>
                                        </p:tgtEl>
                                      </p:cBhvr>
                                    </p:animEffect>
                                    <p:set>
                                      <p:cBhvr>
                                        <p:cTn id="264" dur="1" fill="hold">
                                          <p:stCondLst>
                                            <p:cond delay="499"/>
                                          </p:stCondLst>
                                        </p:cTn>
                                        <p:tgtEl>
                                          <p:spTgt spid="27"/>
                                        </p:tgtEl>
                                        <p:attrNameLst>
                                          <p:attrName>style.visibility</p:attrName>
                                        </p:attrNameLst>
                                      </p:cBhvr>
                                      <p:to>
                                        <p:strVal val="hidden"/>
                                      </p:to>
                                    </p:set>
                                  </p:childTnLst>
                                </p:cTn>
                              </p:par>
                              <p:par>
                                <p:cTn id="265" presetID="10" presetClass="exit" presetSubtype="0" fill="hold" grpId="1" nodeType="withEffect">
                                  <p:stCondLst>
                                    <p:cond delay="0"/>
                                  </p:stCondLst>
                                  <p:childTnLst>
                                    <p:animEffect transition="out" filter="fade">
                                      <p:cBhvr>
                                        <p:cTn id="266" dur="500"/>
                                        <p:tgtEl>
                                          <p:spTgt spid="30"/>
                                        </p:tgtEl>
                                      </p:cBhvr>
                                    </p:animEffect>
                                    <p:set>
                                      <p:cBhvr>
                                        <p:cTn id="267" dur="1" fill="hold">
                                          <p:stCondLst>
                                            <p:cond delay="499"/>
                                          </p:stCondLst>
                                        </p:cTn>
                                        <p:tgtEl>
                                          <p:spTgt spid="30"/>
                                        </p:tgtEl>
                                        <p:attrNameLst>
                                          <p:attrName>style.visibility</p:attrName>
                                        </p:attrNameLst>
                                      </p:cBhvr>
                                      <p:to>
                                        <p:strVal val="hidden"/>
                                      </p:to>
                                    </p:set>
                                  </p:childTnLst>
                                </p:cTn>
                              </p:par>
                              <p:par>
                                <p:cTn id="268" presetID="10" presetClass="exit" presetSubtype="0" fill="hold" grpId="2" nodeType="withEffect">
                                  <p:stCondLst>
                                    <p:cond delay="0"/>
                                  </p:stCondLst>
                                  <p:iterate type="lt">
                                    <p:tmPct val="0"/>
                                  </p:iterate>
                                  <p:childTnLst>
                                    <p:animEffect transition="out" filter="fade">
                                      <p:cBhvr>
                                        <p:cTn id="269" dur="500"/>
                                        <p:tgtEl>
                                          <p:spTgt spid="29"/>
                                        </p:tgtEl>
                                      </p:cBhvr>
                                    </p:animEffect>
                                    <p:set>
                                      <p:cBhvr>
                                        <p:cTn id="270" dur="1" fill="hold">
                                          <p:stCondLst>
                                            <p:cond delay="499"/>
                                          </p:stCondLst>
                                        </p:cTn>
                                        <p:tgtEl>
                                          <p:spTgt spid="29"/>
                                        </p:tgtEl>
                                        <p:attrNameLst>
                                          <p:attrName>style.visibility</p:attrName>
                                        </p:attrNameLst>
                                      </p:cBhvr>
                                      <p:to>
                                        <p:strVal val="hidden"/>
                                      </p:to>
                                    </p:set>
                                  </p:childTnLst>
                                </p:cTn>
                              </p:par>
                              <p:par>
                                <p:cTn id="271" presetID="1" presetClass="exit" presetSubtype="0" fill="hold" nodeType="withEffect">
                                  <p:stCondLst>
                                    <p:cond delay="0"/>
                                  </p:stCondLst>
                                  <p:childTnLst>
                                    <p:set>
                                      <p:cBhvr>
                                        <p:cTn id="272" dur="1" fill="hold">
                                          <p:stCondLst>
                                            <p:cond delay="0"/>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4" grpId="1"/>
      <p:bldP spid="34" grpId="2"/>
      <p:bldP spid="21" grpId="0"/>
      <p:bldP spid="21" grpId="1"/>
      <p:bldP spid="4" grpId="0"/>
      <p:bldP spid="4" grpId="1"/>
      <p:bldP spid="4" grpId="2"/>
      <p:bldP spid="2" grpId="0"/>
      <p:bldP spid="2" grpId="1"/>
      <p:bldP spid="2" grpId="2"/>
      <p:bldP spid="3" grpId="0"/>
      <p:bldP spid="3" grpId="1"/>
      <p:bldP spid="3"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1"/>
      <p:bldP spid="22" grpId="0"/>
      <p:bldP spid="22" grpId="1"/>
      <p:bldP spid="22" grpId="2"/>
      <p:bldP spid="23" grpId="0" animBg="1"/>
      <p:bldP spid="23" grpId="1" animBg="1"/>
      <p:bldP spid="24" grpId="0" animBg="1"/>
      <p:bldP spid="24" grpId="1" animBg="1"/>
      <p:bldP spid="25" grpId="0"/>
      <p:bldP spid="25" grpId="1"/>
      <p:bldP spid="26" grpId="0"/>
      <p:bldP spid="26" grpId="1"/>
      <p:bldP spid="27" grpId="0"/>
      <p:bldP spid="27" grpId="1"/>
      <p:bldP spid="28" grpId="0"/>
      <p:bldP spid="28" grpId="1"/>
      <p:bldP spid="28" grpId="2"/>
      <p:bldP spid="29" grpId="0"/>
      <p:bldP spid="29" grpId="1"/>
      <p:bldP spid="29" grpId="2"/>
      <p:bldP spid="32" grpId="0"/>
      <p:bldP spid="30" grpId="0" animBg="1"/>
      <p:bldP spid="30" grpId="1" animBg="1"/>
      <p:bldP spid="31" grpId="0"/>
      <p:bldP spid="31" grpId="1"/>
      <p:bldP spid="33" grpId="0"/>
      <p:bldP spid="35" grpId="0"/>
      <p:bldP spid="35" grpId="1"/>
      <p:bldP spid="35" grpId="2"/>
      <p:bldP spid="35" grpId="3"/>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a:extLst>
              <a:ext uri="{FF2B5EF4-FFF2-40B4-BE49-F238E27FC236}">
                <a16:creationId xmlns:a16="http://schemas.microsoft.com/office/drawing/2014/main" id="{CD331B58-4B89-A355-F1B5-D11EE277235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37" name="Title 1">
            <a:extLst>
              <a:ext uri="{FF2B5EF4-FFF2-40B4-BE49-F238E27FC236}">
                <a16:creationId xmlns:a16="http://schemas.microsoft.com/office/drawing/2014/main" id="{A0AACB1B-4A98-7939-DE82-7428F3F5655F}"/>
              </a:ext>
            </a:extLst>
          </p:cNvPr>
          <p:cNvSpPr txBox="1">
            <a:spLocks/>
          </p:cNvSpPr>
          <p:nvPr/>
        </p:nvSpPr>
        <p:spPr>
          <a:xfrm>
            <a:off x="4819433" y="3414594"/>
            <a:ext cx="1509997"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learn</a:t>
            </a:r>
          </a:p>
        </p:txBody>
      </p:sp>
      <p:sp>
        <p:nvSpPr>
          <p:cNvPr id="45" name="Title 1">
            <a:extLst>
              <a:ext uri="{FF2B5EF4-FFF2-40B4-BE49-F238E27FC236}">
                <a16:creationId xmlns:a16="http://schemas.microsoft.com/office/drawing/2014/main" id="{2D72B24F-A497-D970-B9AB-D21A36B83235}"/>
              </a:ext>
            </a:extLst>
          </p:cNvPr>
          <p:cNvSpPr txBox="1">
            <a:spLocks/>
          </p:cNvSpPr>
          <p:nvPr/>
        </p:nvSpPr>
        <p:spPr>
          <a:xfrm>
            <a:off x="3025289" y="5852535"/>
            <a:ext cx="1409328"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easy</a:t>
            </a:r>
          </a:p>
        </p:txBody>
      </p:sp>
      <p:sp>
        <p:nvSpPr>
          <p:cNvPr id="46" name="Title 1">
            <a:extLst>
              <a:ext uri="{FF2B5EF4-FFF2-40B4-BE49-F238E27FC236}">
                <a16:creationId xmlns:a16="http://schemas.microsoft.com/office/drawing/2014/main" id="{792064B1-7728-68F6-38E3-EB1A4C809C70}"/>
              </a:ext>
            </a:extLst>
          </p:cNvPr>
          <p:cNvSpPr txBox="1">
            <a:spLocks/>
          </p:cNvSpPr>
          <p:nvPr/>
        </p:nvSpPr>
        <p:spPr>
          <a:xfrm>
            <a:off x="7105441" y="5851372"/>
            <a:ext cx="1365083"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FF00"/>
                  </a:solidFill>
                  <a:prstDash val="solid"/>
                </a:ln>
                <a:solidFill>
                  <a:srgbClr val="00FF00"/>
                </a:solidFill>
                <a:effectLst>
                  <a:outerShdw blurRad="63500" dir="3600000" algn="tl" rotWithShape="0">
                    <a:srgbClr val="000000">
                      <a:alpha val="70000"/>
                    </a:srgbClr>
                  </a:outerShdw>
                </a:effectLst>
                <a:uLnTx/>
                <a:uFillTx/>
                <a:latin typeface="Calibri" panose="020F0502020204030204" pitchFamily="34" charset="0"/>
                <a:ea typeface="+mj-ea"/>
                <a:cs typeface="+mj-cs"/>
              </a:rPr>
              <a:t>light</a:t>
            </a:r>
          </a:p>
        </p:txBody>
      </p:sp>
      <p:sp>
        <p:nvSpPr>
          <p:cNvPr id="47" name="Title 1">
            <a:extLst>
              <a:ext uri="{FF2B5EF4-FFF2-40B4-BE49-F238E27FC236}">
                <a16:creationId xmlns:a16="http://schemas.microsoft.com/office/drawing/2014/main" id="{A5D5C74E-D9AB-BA43-3408-36C9D685D632}"/>
              </a:ext>
            </a:extLst>
          </p:cNvPr>
          <p:cNvSpPr txBox="1">
            <a:spLocks/>
          </p:cNvSpPr>
          <p:nvPr/>
        </p:nvSpPr>
        <p:spPr>
          <a:xfrm>
            <a:off x="2801930" y="3410791"/>
            <a:ext cx="1409328"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0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6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0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21" name="Final">
            <a:extLst>
              <a:ext uri="{FF2B5EF4-FFF2-40B4-BE49-F238E27FC236}">
                <a16:creationId xmlns:a16="http://schemas.microsoft.com/office/drawing/2014/main" id="{FF6748BD-332E-0232-F62A-81768B9393DC}"/>
              </a:ext>
            </a:extLst>
          </p:cNvPr>
          <p:cNvSpPr txBox="1">
            <a:spLocks noChangeArrowheads="1"/>
          </p:cNvSpPr>
          <p:nvPr/>
        </p:nvSpPr>
        <p:spPr bwMode="auto">
          <a:xfrm>
            <a:off x="450641" y="344156"/>
            <a:ext cx="8242719" cy="6169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Come to Me</a:t>
            </a:r>
            <a:br>
              <a:rPr lang="en-US" altLang="en-US" sz="40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9C5BCD"/>
                </a:solidFill>
                <a:effectLst>
                  <a:glow rad="101600">
                    <a:schemeClr val="tx1"/>
                  </a:glow>
                  <a:outerShdw blurRad="50800" algn="tl" rotWithShape="0">
                    <a:srgbClr val="000000"/>
                  </a:outerShdw>
                </a:effectLst>
                <a:latin typeface="Calibri" panose="020F0502020204030204" pitchFamily="34" charset="0"/>
              </a:rPr>
              <a:t>all who labor and are heavy laden</a:t>
            </a:r>
            <a:br>
              <a:rPr lang="en-US" altLang="en-US" sz="4000"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br>
              <a:rPr lang="en-US" altLang="en-US" sz="4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I will give you rest</a:t>
            </a:r>
            <a:br>
              <a:rPr lang="en-US" altLang="en-US" sz="40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br>
              <a:rPr lang="en-US" altLang="en-US" sz="4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t>Take My yoke and learn from Me</a:t>
            </a:r>
            <a:br>
              <a:rPr lang="en-US" altLang="en-US" sz="4000" b="1" kern="0" dirty="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br>
            <a:br>
              <a:rPr lang="en-US" altLang="en-US" sz="4000" b="1" kern="0" dirty="0">
                <a:ln w="3175" cmpd="sng">
                  <a:solidFill>
                    <a:srgbClr val="FFFFFF"/>
                  </a:solidFill>
                  <a:prstDash val="solid"/>
                  <a:miter lim="800000"/>
                </a:ln>
                <a:solidFill>
                  <a:srgbClr val="FFFF00"/>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I am gentle and lowly in heart</a:t>
            </a:r>
            <a:br>
              <a:rPr lang="en-US" altLang="en-US" sz="4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t>find rest for your souls </a:t>
            </a:r>
            <a:br>
              <a:rPr lang="en-US" altLang="en-US" sz="40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My yoke is easy and burden is light</a:t>
            </a:r>
            <a:endParaRPr lang="en-US" altLang="en-US" sz="4000" b="1" i="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4" name="Main">
            <a:extLst>
              <a:ext uri="{FF2B5EF4-FFF2-40B4-BE49-F238E27FC236}">
                <a16:creationId xmlns:a16="http://schemas.microsoft.com/office/drawing/2014/main" id="{8AE6121F-2DCF-6304-361E-824837912B26}"/>
              </a:ext>
            </a:extLst>
          </p:cNvPr>
          <p:cNvSpPr>
            <a:spLocks noGrp="1" noChangeArrowheads="1"/>
          </p:cNvSpPr>
          <p:nvPr>
            <p:ph type="title"/>
          </p:nvPr>
        </p:nvSpPr>
        <p:spPr>
          <a:xfrm>
            <a:off x="450641" y="638138"/>
            <a:ext cx="8242719" cy="5702300"/>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"Come to Me, all you who labor and are heavy laden, and I will give you rest. Take My yoke upon you and learn from Me, for I am gentle and lowly in heart, and you will find rest for your souls. For My yoke is easy and My burden      is light."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Matthew 11:28-30</a:t>
            </a:r>
            <a:endPar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5" name="!!Bitterness">
            <a:extLst>
              <a:ext uri="{FF2B5EF4-FFF2-40B4-BE49-F238E27FC236}">
                <a16:creationId xmlns:a16="http://schemas.microsoft.com/office/drawing/2014/main" id="{BE519444-9353-953A-B739-D284E3EC2F85}"/>
              </a:ext>
            </a:extLst>
          </p:cNvPr>
          <p:cNvSpPr txBox="1">
            <a:spLocks noChangeArrowheads="1"/>
          </p:cNvSpPr>
          <p:nvPr/>
        </p:nvSpPr>
        <p:spPr bwMode="auto">
          <a:xfrm>
            <a:off x="2801850" y="1440180"/>
            <a:ext cx="3055212" cy="7424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FF"/>
                  </a:solidFill>
                  <a:prstDash val="solid"/>
                  <a:miter lim="800000"/>
                </a:ln>
                <a:solidFill>
                  <a:schemeClr val="bg2">
                    <a:lumMod val="75000"/>
                  </a:schemeClr>
                </a:solidFill>
                <a:effectLst>
                  <a:glow rad="101600">
                    <a:schemeClr val="tx1"/>
                  </a:glow>
                  <a:outerShdw blurRad="50800" algn="tl" rotWithShape="0">
                    <a:srgbClr val="000000"/>
                  </a:outerShdw>
                </a:effectLst>
                <a:latin typeface="Calibri" panose="020F0502020204030204" pitchFamily="34" charset="0"/>
              </a:rPr>
              <a:t>heavy laden</a:t>
            </a:r>
          </a:p>
        </p:txBody>
      </p:sp>
      <p:sp>
        <p:nvSpPr>
          <p:cNvPr id="8" name="peace">
            <a:extLst>
              <a:ext uri="{FF2B5EF4-FFF2-40B4-BE49-F238E27FC236}">
                <a16:creationId xmlns:a16="http://schemas.microsoft.com/office/drawing/2014/main" id="{509F5306-BFC2-1591-5B49-CD84D822E735}"/>
              </a:ext>
            </a:extLst>
          </p:cNvPr>
          <p:cNvSpPr txBox="1">
            <a:spLocks noChangeArrowheads="1"/>
          </p:cNvSpPr>
          <p:nvPr/>
        </p:nvSpPr>
        <p:spPr bwMode="auto">
          <a:xfrm>
            <a:off x="3058034" y="1059054"/>
            <a:ext cx="1461018" cy="7708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peace</a:t>
            </a:r>
          </a:p>
        </p:txBody>
      </p:sp>
      <p:sp>
        <p:nvSpPr>
          <p:cNvPr id="9" name="Rectangle 2">
            <a:extLst>
              <a:ext uri="{FF2B5EF4-FFF2-40B4-BE49-F238E27FC236}">
                <a16:creationId xmlns:a16="http://schemas.microsoft.com/office/drawing/2014/main" id="{74806C1E-2523-976E-65B3-022FF5A45924}"/>
              </a:ext>
            </a:extLst>
          </p:cNvPr>
          <p:cNvSpPr txBox="1">
            <a:spLocks noChangeArrowheads="1"/>
          </p:cNvSpPr>
          <p:nvPr/>
        </p:nvSpPr>
        <p:spPr bwMode="auto">
          <a:xfrm>
            <a:off x="879590" y="738188"/>
            <a:ext cx="3335223" cy="8047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Come to Me</a:t>
            </a:r>
          </a:p>
        </p:txBody>
      </p:sp>
      <p:sp>
        <p:nvSpPr>
          <p:cNvPr id="2" name="Rectangle 2">
            <a:extLst>
              <a:ext uri="{FF2B5EF4-FFF2-40B4-BE49-F238E27FC236}">
                <a16:creationId xmlns:a16="http://schemas.microsoft.com/office/drawing/2014/main" id="{0B4DD747-08E0-8306-00A9-1387921B7F5C}"/>
              </a:ext>
            </a:extLst>
          </p:cNvPr>
          <p:cNvSpPr txBox="1">
            <a:spLocks noChangeArrowheads="1"/>
          </p:cNvSpPr>
          <p:nvPr/>
        </p:nvSpPr>
        <p:spPr bwMode="auto">
          <a:xfrm>
            <a:off x="4099388" y="764381"/>
            <a:ext cx="836943" cy="755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all</a:t>
            </a:r>
          </a:p>
        </p:txBody>
      </p:sp>
      <p:sp>
        <p:nvSpPr>
          <p:cNvPr id="7" name="Rectangle 2">
            <a:extLst>
              <a:ext uri="{FF2B5EF4-FFF2-40B4-BE49-F238E27FC236}">
                <a16:creationId xmlns:a16="http://schemas.microsoft.com/office/drawing/2014/main" id="{17F93873-4E2E-F3F9-B339-C5AA6763BCB1}"/>
              </a:ext>
            </a:extLst>
          </p:cNvPr>
          <p:cNvSpPr txBox="1">
            <a:spLocks noChangeArrowheads="1"/>
          </p:cNvSpPr>
          <p:nvPr/>
        </p:nvSpPr>
        <p:spPr bwMode="auto">
          <a:xfrm>
            <a:off x="5657849" y="730312"/>
            <a:ext cx="2861995" cy="8175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labor</a:t>
            </a:r>
          </a:p>
        </p:txBody>
      </p:sp>
      <p:sp>
        <p:nvSpPr>
          <p:cNvPr id="10" name="Rectangle 2">
            <a:extLst>
              <a:ext uri="{FF2B5EF4-FFF2-40B4-BE49-F238E27FC236}">
                <a16:creationId xmlns:a16="http://schemas.microsoft.com/office/drawing/2014/main" id="{83C28680-D0F1-FC8A-B909-C854A1F045C1}"/>
              </a:ext>
            </a:extLst>
          </p:cNvPr>
          <p:cNvSpPr txBox="1">
            <a:spLocks noChangeArrowheads="1"/>
          </p:cNvSpPr>
          <p:nvPr/>
        </p:nvSpPr>
        <p:spPr bwMode="auto">
          <a:xfrm>
            <a:off x="762000" y="1411943"/>
            <a:ext cx="5248835" cy="7954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are heavy laden</a:t>
            </a:r>
          </a:p>
        </p:txBody>
      </p:sp>
      <p:sp>
        <p:nvSpPr>
          <p:cNvPr id="11" name="Rectangle 2">
            <a:extLst>
              <a:ext uri="{FF2B5EF4-FFF2-40B4-BE49-F238E27FC236}">
                <a16:creationId xmlns:a16="http://schemas.microsoft.com/office/drawing/2014/main" id="{0F73B897-19AF-ABF7-248C-506753E6CFF1}"/>
              </a:ext>
            </a:extLst>
          </p:cNvPr>
          <p:cNvSpPr txBox="1">
            <a:spLocks noChangeArrowheads="1"/>
          </p:cNvSpPr>
          <p:nvPr/>
        </p:nvSpPr>
        <p:spPr bwMode="auto">
          <a:xfrm>
            <a:off x="6767513" y="1398494"/>
            <a:ext cx="1581149" cy="820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will</a:t>
            </a:r>
          </a:p>
        </p:txBody>
      </p:sp>
      <p:sp>
        <p:nvSpPr>
          <p:cNvPr id="12" name="Rectangle 2">
            <a:extLst>
              <a:ext uri="{FF2B5EF4-FFF2-40B4-BE49-F238E27FC236}">
                <a16:creationId xmlns:a16="http://schemas.microsoft.com/office/drawing/2014/main" id="{105A5CB0-87CF-5640-C748-4B6F6E9F466F}"/>
              </a:ext>
            </a:extLst>
          </p:cNvPr>
          <p:cNvSpPr txBox="1">
            <a:spLocks noChangeArrowheads="1"/>
          </p:cNvSpPr>
          <p:nvPr/>
        </p:nvSpPr>
        <p:spPr bwMode="auto">
          <a:xfrm>
            <a:off x="443894" y="2082753"/>
            <a:ext cx="3428019" cy="798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give you rest</a:t>
            </a:r>
          </a:p>
        </p:txBody>
      </p:sp>
      <p:sp>
        <p:nvSpPr>
          <p:cNvPr id="13" name="Rectangle 2">
            <a:extLst>
              <a:ext uri="{FF2B5EF4-FFF2-40B4-BE49-F238E27FC236}">
                <a16:creationId xmlns:a16="http://schemas.microsoft.com/office/drawing/2014/main" id="{C30C8802-F08E-C401-681C-08F87B662BCD}"/>
              </a:ext>
            </a:extLst>
          </p:cNvPr>
          <p:cNvSpPr txBox="1">
            <a:spLocks noChangeArrowheads="1"/>
          </p:cNvSpPr>
          <p:nvPr/>
        </p:nvSpPr>
        <p:spPr bwMode="auto">
          <a:xfrm>
            <a:off x="3657599" y="2086675"/>
            <a:ext cx="3738564" cy="78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Take My yoke</a:t>
            </a:r>
          </a:p>
        </p:txBody>
      </p:sp>
      <p:sp>
        <p:nvSpPr>
          <p:cNvPr id="14" name="Rectangle 2">
            <a:extLst>
              <a:ext uri="{FF2B5EF4-FFF2-40B4-BE49-F238E27FC236}">
                <a16:creationId xmlns:a16="http://schemas.microsoft.com/office/drawing/2014/main" id="{0A2F70F3-D56D-86C0-A45E-4A372955E57D}"/>
              </a:ext>
            </a:extLst>
          </p:cNvPr>
          <p:cNvSpPr txBox="1">
            <a:spLocks noChangeArrowheads="1"/>
          </p:cNvSpPr>
          <p:nvPr/>
        </p:nvSpPr>
        <p:spPr bwMode="auto">
          <a:xfrm>
            <a:off x="1490663" y="2745581"/>
            <a:ext cx="5081168" cy="81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learn</a:t>
            </a:r>
            <a:r>
              <a:rPr kumimoji="0" lang="en-US" altLang="en-US"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from Me</a:t>
            </a:r>
            <a:endPar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5" name="Rectangle 2">
            <a:extLst>
              <a:ext uri="{FF2B5EF4-FFF2-40B4-BE49-F238E27FC236}">
                <a16:creationId xmlns:a16="http://schemas.microsoft.com/office/drawing/2014/main" id="{DA87051F-586B-AC3A-FFE2-5E65FC094FF5}"/>
              </a:ext>
            </a:extLst>
          </p:cNvPr>
          <p:cNvSpPr txBox="1">
            <a:spLocks noChangeArrowheads="1"/>
          </p:cNvSpPr>
          <p:nvPr/>
        </p:nvSpPr>
        <p:spPr bwMode="auto">
          <a:xfrm>
            <a:off x="7059706" y="2729753"/>
            <a:ext cx="1438976" cy="842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a:t>
            </a:r>
          </a:p>
        </p:txBody>
      </p:sp>
      <p:sp>
        <p:nvSpPr>
          <p:cNvPr id="16" name="Rectangle 2">
            <a:extLst>
              <a:ext uri="{FF2B5EF4-FFF2-40B4-BE49-F238E27FC236}">
                <a16:creationId xmlns:a16="http://schemas.microsoft.com/office/drawing/2014/main" id="{948A2198-E5E3-4514-B1CF-B4196D4AF7CF}"/>
              </a:ext>
            </a:extLst>
          </p:cNvPr>
          <p:cNvSpPr txBox="1">
            <a:spLocks noChangeArrowheads="1"/>
          </p:cNvSpPr>
          <p:nvPr/>
        </p:nvSpPr>
        <p:spPr bwMode="auto">
          <a:xfrm>
            <a:off x="326231" y="3415552"/>
            <a:ext cx="6357938" cy="818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gentle and lowly in heart</a:t>
            </a:r>
          </a:p>
        </p:txBody>
      </p:sp>
      <p:sp>
        <p:nvSpPr>
          <p:cNvPr id="17" name="Rectangle 2">
            <a:extLst>
              <a:ext uri="{FF2B5EF4-FFF2-40B4-BE49-F238E27FC236}">
                <a16:creationId xmlns:a16="http://schemas.microsoft.com/office/drawing/2014/main" id="{759D1628-5327-3A2D-F3ED-79A14D3CF082}"/>
              </a:ext>
            </a:extLst>
          </p:cNvPr>
          <p:cNvSpPr txBox="1">
            <a:spLocks noChangeArrowheads="1"/>
          </p:cNvSpPr>
          <p:nvPr/>
        </p:nvSpPr>
        <p:spPr bwMode="auto">
          <a:xfrm>
            <a:off x="1627094" y="4074459"/>
            <a:ext cx="5811931" cy="840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find rest for your souls</a:t>
            </a:r>
          </a:p>
        </p:txBody>
      </p:sp>
      <p:sp>
        <p:nvSpPr>
          <p:cNvPr id="18" name="Rectangle 2">
            <a:extLst>
              <a:ext uri="{FF2B5EF4-FFF2-40B4-BE49-F238E27FC236}">
                <a16:creationId xmlns:a16="http://schemas.microsoft.com/office/drawing/2014/main" id="{F135B3F0-7FE6-84C7-831F-B2CB962661E8}"/>
              </a:ext>
            </a:extLst>
          </p:cNvPr>
          <p:cNvSpPr txBox="1">
            <a:spLocks noChangeArrowheads="1"/>
          </p:cNvSpPr>
          <p:nvPr/>
        </p:nvSpPr>
        <p:spPr bwMode="auto">
          <a:xfrm>
            <a:off x="606519" y="4760258"/>
            <a:ext cx="5246594" cy="8094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My yoke</a:t>
            </a:r>
            <a:r>
              <a:rPr kumimoji="0" lang="en-US" altLang="en-US"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is easy and</a:t>
            </a:r>
            <a:endPar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9" name="Rectangle 2">
            <a:extLst>
              <a:ext uri="{FF2B5EF4-FFF2-40B4-BE49-F238E27FC236}">
                <a16:creationId xmlns:a16="http://schemas.microsoft.com/office/drawing/2014/main" id="{D6E28C54-C136-BC23-1C50-90B92C42DF6C}"/>
              </a:ext>
            </a:extLst>
          </p:cNvPr>
          <p:cNvSpPr txBox="1">
            <a:spLocks noChangeArrowheads="1"/>
          </p:cNvSpPr>
          <p:nvPr/>
        </p:nvSpPr>
        <p:spPr bwMode="auto">
          <a:xfrm>
            <a:off x="6267449" y="4753115"/>
            <a:ext cx="2277679" cy="823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burden</a:t>
            </a:r>
          </a:p>
        </p:txBody>
      </p:sp>
      <p:sp>
        <p:nvSpPr>
          <p:cNvPr id="20" name="Rectangle 2">
            <a:extLst>
              <a:ext uri="{FF2B5EF4-FFF2-40B4-BE49-F238E27FC236}">
                <a16:creationId xmlns:a16="http://schemas.microsoft.com/office/drawing/2014/main" id="{C7E3AD01-55B2-B9A3-7A44-3B91CC73EE6A}"/>
              </a:ext>
            </a:extLst>
          </p:cNvPr>
          <p:cNvSpPr txBox="1">
            <a:spLocks noChangeArrowheads="1"/>
          </p:cNvSpPr>
          <p:nvPr/>
        </p:nvSpPr>
        <p:spPr bwMode="auto">
          <a:xfrm>
            <a:off x="1546411" y="5432612"/>
            <a:ext cx="1932595" cy="808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light</a:t>
            </a:r>
          </a:p>
        </p:txBody>
      </p:sp>
      <p:sp>
        <p:nvSpPr>
          <p:cNvPr id="22" name="Arrow: Bent-Up 9">
            <a:extLst>
              <a:ext uri="{FF2B5EF4-FFF2-40B4-BE49-F238E27FC236}">
                <a16:creationId xmlns:a16="http://schemas.microsoft.com/office/drawing/2014/main" id="{C6CD5EC6-1AD1-6F1E-07F7-8361622432A4}"/>
              </a:ext>
            </a:extLst>
          </p:cNvPr>
          <p:cNvSpPr/>
          <p:nvPr/>
        </p:nvSpPr>
        <p:spPr>
          <a:xfrm rot="5400000">
            <a:off x="1607489" y="5371276"/>
            <a:ext cx="349096" cy="352845"/>
          </a:xfrm>
          <a:prstGeom prst="bentUpArrow">
            <a:avLst>
              <a:gd name="adj1" fmla="val 26365"/>
              <a:gd name="adj2" fmla="val 32031"/>
              <a:gd name="adj3" fmla="val 35156"/>
            </a:avLst>
          </a:prstGeom>
          <a:solidFill>
            <a:srgbClr val="FF99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3" name="Arrow: Bent-Up 9">
            <a:extLst>
              <a:ext uri="{FF2B5EF4-FFF2-40B4-BE49-F238E27FC236}">
                <a16:creationId xmlns:a16="http://schemas.microsoft.com/office/drawing/2014/main" id="{97980E18-636B-4512-DFD3-80EC21383ACD}"/>
              </a:ext>
            </a:extLst>
          </p:cNvPr>
          <p:cNvSpPr/>
          <p:nvPr/>
        </p:nvSpPr>
        <p:spPr>
          <a:xfrm rot="5400000" flipV="1">
            <a:off x="7149523" y="5367886"/>
            <a:ext cx="349096" cy="359625"/>
          </a:xfrm>
          <a:prstGeom prst="bentUpArrow">
            <a:avLst>
              <a:gd name="adj1" fmla="val 26365"/>
              <a:gd name="adj2" fmla="val 32031"/>
              <a:gd name="adj3" fmla="val 35156"/>
            </a:avLst>
          </a:prstGeom>
          <a:solidFill>
            <a:srgbClr val="FF99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4" name="Rectangle 2">
            <a:extLst>
              <a:ext uri="{FF2B5EF4-FFF2-40B4-BE49-F238E27FC236}">
                <a16:creationId xmlns:a16="http://schemas.microsoft.com/office/drawing/2014/main" id="{C19019EC-1814-6E79-EF8C-E6ED89D5BFF5}"/>
              </a:ext>
            </a:extLst>
          </p:cNvPr>
          <p:cNvSpPr txBox="1">
            <a:spLocks noChangeArrowheads="1"/>
          </p:cNvSpPr>
          <p:nvPr/>
        </p:nvSpPr>
        <p:spPr bwMode="auto">
          <a:xfrm>
            <a:off x="102588" y="5765468"/>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5" name="Rectangle 2">
            <a:extLst>
              <a:ext uri="{FF2B5EF4-FFF2-40B4-BE49-F238E27FC236}">
                <a16:creationId xmlns:a16="http://schemas.microsoft.com/office/drawing/2014/main" id="{F797AB81-932E-E2EF-D5BA-E6BF52F41A62}"/>
              </a:ext>
            </a:extLst>
          </p:cNvPr>
          <p:cNvSpPr txBox="1">
            <a:spLocks noChangeArrowheads="1"/>
          </p:cNvSpPr>
          <p:nvPr/>
        </p:nvSpPr>
        <p:spPr bwMode="auto">
          <a:xfrm>
            <a:off x="5018431" y="2716318"/>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a:t>
            </a:r>
          </a:p>
        </p:txBody>
      </p:sp>
      <p:sp>
        <p:nvSpPr>
          <p:cNvPr id="26" name="Rectangle 2">
            <a:extLst>
              <a:ext uri="{FF2B5EF4-FFF2-40B4-BE49-F238E27FC236}">
                <a16:creationId xmlns:a16="http://schemas.microsoft.com/office/drawing/2014/main" id="{753F50CD-34D8-2E83-779A-937A4F1F9F06}"/>
              </a:ext>
            </a:extLst>
          </p:cNvPr>
          <p:cNvSpPr txBox="1">
            <a:spLocks noChangeArrowheads="1"/>
          </p:cNvSpPr>
          <p:nvPr/>
        </p:nvSpPr>
        <p:spPr bwMode="auto">
          <a:xfrm>
            <a:off x="3350335" y="272543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a:t>
            </a:r>
          </a:p>
        </p:txBody>
      </p:sp>
      <p:sp>
        <p:nvSpPr>
          <p:cNvPr id="27" name="Rectangle 2">
            <a:extLst>
              <a:ext uri="{FF2B5EF4-FFF2-40B4-BE49-F238E27FC236}">
                <a16:creationId xmlns:a16="http://schemas.microsoft.com/office/drawing/2014/main" id="{3A11AD57-B603-85C3-1E92-FFB4CF9E6FB5}"/>
              </a:ext>
            </a:extLst>
          </p:cNvPr>
          <p:cNvSpPr txBox="1">
            <a:spLocks noChangeArrowheads="1"/>
          </p:cNvSpPr>
          <p:nvPr/>
        </p:nvSpPr>
        <p:spPr bwMode="auto">
          <a:xfrm>
            <a:off x="4189520" y="149714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kern="0" dirty="0">
                <a:ln w="3175" cmpd="sng">
                  <a:solidFill>
                    <a:srgbClr val="FFFFFF"/>
                  </a:solidFill>
                  <a:prstDash val="solid"/>
                  <a:miter lim="800000"/>
                </a:ln>
                <a:solidFill>
                  <a:srgbClr val="9C5BCD"/>
                </a:solidFill>
                <a:effectLst>
                  <a:glow rad="101600">
                    <a:schemeClr val="tx1"/>
                  </a:glow>
                  <a:outerShdw blurRad="50800" algn="tl" rotWithShape="0">
                    <a:srgbClr val="000000"/>
                  </a:outerShdw>
                </a:effectLst>
                <a:latin typeface="Calibri" panose="020F0502020204030204" pitchFamily="34" charset="0"/>
              </a:rPr>
              <a:t>↓</a:t>
            </a:r>
          </a:p>
        </p:txBody>
      </p:sp>
      <p:sp>
        <p:nvSpPr>
          <p:cNvPr id="28" name="Rectangle 2">
            <a:extLst>
              <a:ext uri="{FF2B5EF4-FFF2-40B4-BE49-F238E27FC236}">
                <a16:creationId xmlns:a16="http://schemas.microsoft.com/office/drawing/2014/main" id="{901E7BE0-22CF-2C3C-DD72-747B7F03C1E9}"/>
              </a:ext>
            </a:extLst>
          </p:cNvPr>
          <p:cNvSpPr txBox="1">
            <a:spLocks noChangeArrowheads="1"/>
          </p:cNvSpPr>
          <p:nvPr/>
        </p:nvSpPr>
        <p:spPr bwMode="auto">
          <a:xfrm>
            <a:off x="3150118" y="3940681"/>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rPr>
              <a:t>↓</a:t>
            </a:r>
            <a:endParaRPr lang="en-US" altLang="en-US" sz="4000" b="1" i="1" kern="0"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endParaRPr>
          </a:p>
        </p:txBody>
      </p:sp>
      <p:sp>
        <p:nvSpPr>
          <p:cNvPr id="29" name="Rectangle 2">
            <a:extLst>
              <a:ext uri="{FF2B5EF4-FFF2-40B4-BE49-F238E27FC236}">
                <a16:creationId xmlns:a16="http://schemas.microsoft.com/office/drawing/2014/main" id="{DA3A4425-2D87-C2E7-18F4-E8A5D5087BC0}"/>
              </a:ext>
            </a:extLst>
          </p:cNvPr>
          <p:cNvSpPr txBox="1">
            <a:spLocks noChangeArrowheads="1"/>
          </p:cNvSpPr>
          <p:nvPr/>
        </p:nvSpPr>
        <p:spPr bwMode="auto">
          <a:xfrm>
            <a:off x="5225498" y="395095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rPr>
              <a:t>↓</a:t>
            </a:r>
            <a:endParaRPr lang="en-US" altLang="en-US" sz="4000" b="1" i="1" kern="0" dirty="0">
              <a:ln w="17780" cmpd="sng">
                <a:solidFill>
                  <a:srgbClr val="FFFFFF"/>
                </a:solidFill>
                <a:prstDash val="solid"/>
                <a:miter lim="800000"/>
              </a:ln>
              <a:solidFill>
                <a:srgbClr val="FFFF00"/>
              </a:solidFill>
              <a:effectLst>
                <a:glow rad="63500">
                  <a:srgbClr val="000000"/>
                </a:glow>
                <a:outerShdw blurRad="50800" algn="tl" rotWithShape="0">
                  <a:srgbClr val="000000"/>
                </a:outerShdw>
              </a:effectLst>
              <a:latin typeface="Calibri" panose="020F0502020204030204" pitchFamily="34" charset="0"/>
            </a:endParaRPr>
          </a:p>
        </p:txBody>
      </p:sp>
      <p:sp>
        <p:nvSpPr>
          <p:cNvPr id="30" name="love">
            <a:extLst>
              <a:ext uri="{FF2B5EF4-FFF2-40B4-BE49-F238E27FC236}">
                <a16:creationId xmlns:a16="http://schemas.microsoft.com/office/drawing/2014/main" id="{948291EC-6CFB-E7CA-D167-CB625E15E7F9}"/>
              </a:ext>
            </a:extLst>
          </p:cNvPr>
          <p:cNvSpPr txBox="1">
            <a:spLocks noChangeArrowheads="1"/>
          </p:cNvSpPr>
          <p:nvPr/>
        </p:nvSpPr>
        <p:spPr bwMode="auto">
          <a:xfrm>
            <a:off x="3040843" y="5793909"/>
            <a:ext cx="135247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0000"/>
                </a:solidFill>
                <a:effectLst>
                  <a:glow rad="127000">
                    <a:srgbClr val="000000"/>
                  </a:glow>
                  <a:outerShdw blurRad="50800" algn="tl" rotWithShape="0">
                    <a:srgbClr val="000000"/>
                  </a:outerShdw>
                </a:effectLst>
                <a:uLnTx/>
                <a:uFillTx/>
                <a:latin typeface="Calibri" panose="020F0502020204030204" pitchFamily="34" charset="0"/>
                <a:ea typeface="+mj-ea"/>
                <a:cs typeface="+mj-cs"/>
              </a:rPr>
              <a:t>LOVE</a:t>
            </a:r>
          </a:p>
        </p:txBody>
      </p:sp>
      <p:sp>
        <p:nvSpPr>
          <p:cNvPr id="31" name="peace">
            <a:extLst>
              <a:ext uri="{FF2B5EF4-FFF2-40B4-BE49-F238E27FC236}">
                <a16:creationId xmlns:a16="http://schemas.microsoft.com/office/drawing/2014/main" id="{9531EADF-D8AA-4AFD-73FB-51F3CAE1A93A}"/>
              </a:ext>
            </a:extLst>
          </p:cNvPr>
          <p:cNvSpPr txBox="1">
            <a:spLocks noChangeArrowheads="1"/>
          </p:cNvSpPr>
          <p:nvPr/>
        </p:nvSpPr>
        <p:spPr bwMode="auto">
          <a:xfrm>
            <a:off x="7144378" y="5773596"/>
            <a:ext cx="156348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FF00"/>
                </a:solidFill>
                <a:effectLst>
                  <a:glow rad="127000">
                    <a:srgbClr val="000000"/>
                  </a:glow>
                  <a:outerShdw blurRad="50800" algn="tl" rotWithShape="0">
                    <a:srgbClr val="000000"/>
                  </a:outerShdw>
                </a:effectLst>
                <a:uLnTx/>
                <a:uFillTx/>
                <a:latin typeface="Calibri" panose="020F0502020204030204" pitchFamily="34" charset="0"/>
                <a:ea typeface="+mj-ea"/>
                <a:cs typeface="+mj-cs"/>
              </a:rPr>
              <a:t>PEACE</a:t>
            </a:r>
          </a:p>
        </p:txBody>
      </p:sp>
      <p:sp>
        <p:nvSpPr>
          <p:cNvPr id="32" name="humble">
            <a:extLst>
              <a:ext uri="{FF2B5EF4-FFF2-40B4-BE49-F238E27FC236}">
                <a16:creationId xmlns:a16="http://schemas.microsoft.com/office/drawing/2014/main" id="{D724BDEE-28F6-FDBA-FEFF-B72AC93A8372}"/>
              </a:ext>
            </a:extLst>
          </p:cNvPr>
          <p:cNvSpPr txBox="1">
            <a:spLocks noChangeArrowheads="1"/>
          </p:cNvSpPr>
          <p:nvPr/>
        </p:nvSpPr>
        <p:spPr bwMode="auto">
          <a:xfrm>
            <a:off x="3918857" y="5180743"/>
            <a:ext cx="204580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humble</a:t>
            </a:r>
          </a:p>
        </p:txBody>
      </p:sp>
      <p:sp>
        <p:nvSpPr>
          <p:cNvPr id="33" name="truth">
            <a:extLst>
              <a:ext uri="{FF2B5EF4-FFF2-40B4-BE49-F238E27FC236}">
                <a16:creationId xmlns:a16="http://schemas.microsoft.com/office/drawing/2014/main" id="{FFC239CB-846E-FD86-0315-FCEF63D5A55F}"/>
              </a:ext>
            </a:extLst>
          </p:cNvPr>
          <p:cNvSpPr txBox="1">
            <a:spLocks noChangeArrowheads="1"/>
          </p:cNvSpPr>
          <p:nvPr/>
        </p:nvSpPr>
        <p:spPr bwMode="auto">
          <a:xfrm>
            <a:off x="2781012" y="3344276"/>
            <a:ext cx="148309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3399"/>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truth</a:t>
            </a:r>
          </a:p>
        </p:txBody>
      </p:sp>
      <p:sp>
        <p:nvSpPr>
          <p:cNvPr id="35" name="Rectangle 6">
            <a:extLst>
              <a:ext uri="{FF2B5EF4-FFF2-40B4-BE49-F238E27FC236}">
                <a16:creationId xmlns:a16="http://schemas.microsoft.com/office/drawing/2014/main" id="{14CBDA99-DC85-EF54-C943-02DDC99378FC}"/>
              </a:ext>
            </a:extLst>
          </p:cNvPr>
          <p:cNvSpPr>
            <a:spLocks noChangeArrowheads="1"/>
          </p:cNvSpPr>
          <p:nvPr/>
        </p:nvSpPr>
        <p:spPr bwMode="auto">
          <a:xfrm>
            <a:off x="5863372" y="4601618"/>
            <a:ext cx="800100" cy="702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36" name="Rectangle 2">
            <a:extLst>
              <a:ext uri="{FF2B5EF4-FFF2-40B4-BE49-F238E27FC236}">
                <a16:creationId xmlns:a16="http://schemas.microsoft.com/office/drawing/2014/main" id="{A99A4BC8-0254-63FC-6DC2-DEFF22F4B36E}"/>
              </a:ext>
            </a:extLst>
          </p:cNvPr>
          <p:cNvSpPr txBox="1">
            <a:spLocks noChangeArrowheads="1"/>
          </p:cNvSpPr>
          <p:nvPr/>
        </p:nvSpPr>
        <p:spPr bwMode="auto">
          <a:xfrm>
            <a:off x="798490" y="906674"/>
            <a:ext cx="907313" cy="7659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all</a:t>
            </a:r>
          </a:p>
        </p:txBody>
      </p:sp>
      <p:sp>
        <p:nvSpPr>
          <p:cNvPr id="38" name="Rectangle 2">
            <a:extLst>
              <a:ext uri="{FF2B5EF4-FFF2-40B4-BE49-F238E27FC236}">
                <a16:creationId xmlns:a16="http://schemas.microsoft.com/office/drawing/2014/main" id="{4D8DDCE0-D130-A48C-BA2E-8824F7EDEDC3}"/>
              </a:ext>
            </a:extLst>
          </p:cNvPr>
          <p:cNvSpPr txBox="1">
            <a:spLocks noChangeArrowheads="1"/>
          </p:cNvSpPr>
          <p:nvPr/>
        </p:nvSpPr>
        <p:spPr bwMode="auto">
          <a:xfrm>
            <a:off x="4855369" y="3356762"/>
            <a:ext cx="1437664" cy="755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rgbClr val="FF3399"/>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learn</a:t>
            </a:r>
            <a:endParaRPr kumimoji="0" lang="en-US" altLang="en-US" sz="4000" b="1" i="1" u="none" strike="noStrike" kern="0" cap="none" spc="0" normalizeH="0" baseline="0" noProof="0" dirty="0">
              <a:ln w="3175" cmpd="sng">
                <a:solidFill>
                  <a:srgbClr val="FFFFFF"/>
                </a:solidFill>
                <a:prstDash val="solid"/>
                <a:miter lim="800000"/>
              </a:ln>
              <a:solidFill>
                <a:srgbClr val="FF3399"/>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 name="Rectangle 2">
            <a:extLst>
              <a:ext uri="{FF2B5EF4-FFF2-40B4-BE49-F238E27FC236}">
                <a16:creationId xmlns:a16="http://schemas.microsoft.com/office/drawing/2014/main" id="{D24E25D1-0AFC-CB1D-0D07-AB4E690DE210}"/>
              </a:ext>
            </a:extLst>
          </p:cNvPr>
          <p:cNvSpPr txBox="1">
            <a:spLocks noChangeArrowheads="1"/>
          </p:cNvSpPr>
          <p:nvPr/>
        </p:nvSpPr>
        <p:spPr bwMode="auto">
          <a:xfrm>
            <a:off x="2728912" y="296430"/>
            <a:ext cx="1809749" cy="7608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FF00"/>
                </a:solidFill>
                <a:effectLst>
                  <a:glow rad="127000">
                    <a:srgbClr val="000000"/>
                  </a:glow>
                  <a:outerShdw blurRad="50800" algn="tl" rotWithShape="0">
                    <a:srgbClr val="000000"/>
                  </a:outerShdw>
                </a:effectLst>
                <a:uLnTx/>
                <a:uFillTx/>
                <a:latin typeface="Calibri" panose="020F0502020204030204" pitchFamily="34" charset="0"/>
                <a:ea typeface="+mj-ea"/>
                <a:cs typeface="+mj-cs"/>
              </a:rPr>
              <a:t>Call</a:t>
            </a:r>
            <a:r>
              <a:rPr kumimoji="0" lang="en-US" altLang="en-US" sz="4000" b="1" i="0" u="none" strike="noStrike" kern="0" cap="none" spc="0" normalizeH="0" noProof="0" dirty="0">
                <a:ln w="17780" cmpd="sng">
                  <a:solidFill>
                    <a:srgbClr val="FFFFFF"/>
                  </a:solidFill>
                  <a:prstDash val="solid"/>
                  <a:miter lim="800000"/>
                </a:ln>
                <a:solidFill>
                  <a:srgbClr val="FFFF00"/>
                </a:solidFill>
                <a:effectLst>
                  <a:glow rad="127000">
                    <a:srgbClr val="000000"/>
                  </a:glow>
                  <a:outerShdw blurRad="50800" algn="tl" rotWithShape="0">
                    <a:srgbClr val="000000"/>
                  </a:outerShdw>
                </a:effectLst>
                <a:uLnTx/>
                <a:uFillTx/>
                <a:latin typeface="Calibri" panose="020F0502020204030204" pitchFamily="34" charset="0"/>
                <a:ea typeface="+mj-ea"/>
                <a:cs typeface="+mj-cs"/>
              </a:rPr>
              <a:t> to</a:t>
            </a:r>
            <a:endParaRPr kumimoji="0" lang="en-US" altLang="en-US" sz="4000" b="1" i="0" u="none" strike="noStrike" kern="0" cap="none" spc="0" normalizeH="0" baseline="0" noProof="0" dirty="0">
              <a:ln w="17780" cmpd="sng">
                <a:solidFill>
                  <a:srgbClr val="FFFFFF"/>
                </a:solidFill>
                <a:prstDash val="solid"/>
                <a:miter lim="800000"/>
              </a:ln>
              <a:solidFill>
                <a:srgbClr val="FFFF00"/>
              </a:solidFill>
              <a:effectLst>
                <a:glow rad="1270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9" name="Rectangle 2">
            <a:extLst>
              <a:ext uri="{FF2B5EF4-FFF2-40B4-BE49-F238E27FC236}">
                <a16:creationId xmlns:a16="http://schemas.microsoft.com/office/drawing/2014/main" id="{94CB2919-3C24-D39A-6C4B-E4BA27E01D1A}"/>
              </a:ext>
            </a:extLst>
          </p:cNvPr>
          <p:cNvSpPr txBox="1">
            <a:spLocks noChangeArrowheads="1"/>
          </p:cNvSpPr>
          <p:nvPr/>
        </p:nvSpPr>
        <p:spPr bwMode="auto">
          <a:xfrm>
            <a:off x="4227754" y="295275"/>
            <a:ext cx="2282584" cy="761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noProof="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His heart</a:t>
            </a:r>
            <a:endParaRPr kumimoji="0" lang="en-US" altLang="en-US" sz="4000" b="1" i="0" u="none" strike="noStrike" kern="0" cap="none" spc="0" normalizeH="0" baseline="0" noProof="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4" name="Rectangle 2">
            <a:extLst>
              <a:ext uri="{FF2B5EF4-FFF2-40B4-BE49-F238E27FC236}">
                <a16:creationId xmlns:a16="http://schemas.microsoft.com/office/drawing/2014/main" id="{0DCF0CE4-B972-24FB-6341-A3A1C2406093}"/>
              </a:ext>
            </a:extLst>
          </p:cNvPr>
          <p:cNvSpPr txBox="1">
            <a:spLocks noChangeArrowheads="1"/>
          </p:cNvSpPr>
          <p:nvPr/>
        </p:nvSpPr>
        <p:spPr bwMode="auto">
          <a:xfrm>
            <a:off x="2534971" y="288664"/>
            <a:ext cx="421640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FF00"/>
                </a:solidFill>
                <a:effectLst>
                  <a:glow rad="152400">
                    <a:srgbClr val="000000"/>
                  </a:glow>
                  <a:outerShdw blurRad="50800" algn="tl" rotWithShape="0">
                    <a:srgbClr val="000000"/>
                  </a:outerShdw>
                </a:effectLst>
                <a:uLnTx/>
                <a:uFillTx/>
                <a:latin typeface="Calibri" panose="020F0502020204030204" pitchFamily="34" charset="0"/>
                <a:ea typeface="+mj-ea"/>
                <a:cs typeface="+mj-cs"/>
              </a:rPr>
              <a:t>Call</a:t>
            </a:r>
            <a:r>
              <a:rPr kumimoji="0" lang="en-US" altLang="en-US" sz="4000" b="1" i="0" u="none" strike="noStrike" kern="0" cap="none" spc="0" normalizeH="0" noProof="0" dirty="0">
                <a:ln w="17780" cmpd="sng">
                  <a:solidFill>
                    <a:srgbClr val="FFFFFF"/>
                  </a:solidFill>
                  <a:prstDash val="solid"/>
                  <a:miter lim="800000"/>
                </a:ln>
                <a:solidFill>
                  <a:srgbClr val="FFFF00"/>
                </a:solidFill>
                <a:effectLst>
                  <a:glow rad="152400">
                    <a:srgbClr val="000000"/>
                  </a:glow>
                  <a:outerShdw blurRad="50800" algn="tl" rotWithShape="0">
                    <a:srgbClr val="000000"/>
                  </a:outerShdw>
                </a:effectLst>
                <a:uLnTx/>
                <a:uFillTx/>
                <a:latin typeface="Calibri" panose="020F0502020204030204" pitchFamily="34" charset="0"/>
                <a:ea typeface="+mj-ea"/>
                <a:cs typeface="+mj-cs"/>
              </a:rPr>
              <a:t> to </a:t>
            </a:r>
            <a:r>
              <a:rPr kumimoji="0" lang="en-US" altLang="en-US" sz="4000" b="1" i="0" u="none" strike="noStrike" kern="0" cap="none" spc="0" normalizeH="0" noProof="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His heart</a:t>
            </a:r>
            <a:endParaRPr kumimoji="0" lang="en-US" altLang="en-US" sz="4000" b="1" i="0" u="none" strike="noStrike" kern="0" cap="none" spc="0" normalizeH="0" baseline="0" noProof="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0" name="Rectangle 2">
            <a:extLst>
              <a:ext uri="{FF2B5EF4-FFF2-40B4-BE49-F238E27FC236}">
                <a16:creationId xmlns:a16="http://schemas.microsoft.com/office/drawing/2014/main" id="{D53343AE-C3D0-2D61-34AF-DA5A67597A4D}"/>
              </a:ext>
            </a:extLst>
          </p:cNvPr>
          <p:cNvSpPr txBox="1">
            <a:spLocks noChangeArrowheads="1"/>
          </p:cNvSpPr>
          <p:nvPr/>
        </p:nvSpPr>
        <p:spPr bwMode="auto">
          <a:xfrm>
            <a:off x="5841119" y="297263"/>
            <a:ext cx="1004215" cy="761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noProof="0" dirty="0">
                <a:ln w="17780" cmpd="sng">
                  <a:solidFill>
                    <a:srgbClr val="FFFFFF"/>
                  </a:solidFill>
                  <a:prstDash val="solid"/>
                  <a:miter lim="800000"/>
                </a:ln>
                <a:solidFill>
                  <a:srgbClr val="FFFF00"/>
                </a:solidFill>
                <a:effectLst>
                  <a:glow rad="88900">
                    <a:srgbClr val="000000"/>
                  </a:glow>
                  <a:outerShdw blurRad="50800" algn="tl" rotWithShape="0">
                    <a:srgbClr val="000000"/>
                  </a:outerShdw>
                </a:effectLst>
                <a:uLnTx/>
                <a:uFillTx/>
                <a:latin typeface="Calibri" panose="020F0502020204030204" pitchFamily="34" charset="0"/>
                <a:ea typeface="+mj-ea"/>
                <a:cs typeface="+mj-cs"/>
              </a:rPr>
              <a:t>His</a:t>
            </a:r>
            <a:endParaRPr kumimoji="0" lang="en-US" altLang="en-US" sz="4000" b="1" i="0" u="none" strike="noStrike" kern="0" cap="none" spc="0" normalizeH="0" baseline="0" noProof="0" dirty="0">
              <a:ln w="17780" cmpd="sng">
                <a:solidFill>
                  <a:srgbClr val="FFFFFF"/>
                </a:solidFill>
                <a:prstDash val="solid"/>
                <a:miter lim="800000"/>
              </a:ln>
              <a:solidFill>
                <a:srgbClr val="FFFF00"/>
              </a:solidFill>
              <a:effectLst>
                <a:glow rad="889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1" name="Rectangle 2">
            <a:extLst>
              <a:ext uri="{FF2B5EF4-FFF2-40B4-BE49-F238E27FC236}">
                <a16:creationId xmlns:a16="http://schemas.microsoft.com/office/drawing/2014/main" id="{A24EA942-AFF5-0AC3-FE16-E862C67284A8}"/>
              </a:ext>
            </a:extLst>
          </p:cNvPr>
          <p:cNvSpPr txBox="1">
            <a:spLocks noChangeArrowheads="1"/>
          </p:cNvSpPr>
          <p:nvPr/>
        </p:nvSpPr>
        <p:spPr bwMode="auto">
          <a:xfrm>
            <a:off x="6548285" y="282999"/>
            <a:ext cx="1414278" cy="761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BlackChancery" pitchFamily="2" charset="0"/>
              </a:rPr>
              <a:t>Life</a:t>
            </a:r>
            <a:endParaRPr kumimoji="0" lang="en-US" altLang="en-US" b="1" i="0"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BlackChancery" pitchFamily="2" charset="0"/>
            </a:endParaRPr>
          </a:p>
        </p:txBody>
      </p:sp>
      <p:sp>
        <p:nvSpPr>
          <p:cNvPr id="42" name="Rectangle 2">
            <a:extLst>
              <a:ext uri="{FF2B5EF4-FFF2-40B4-BE49-F238E27FC236}">
                <a16:creationId xmlns:a16="http://schemas.microsoft.com/office/drawing/2014/main" id="{0F6D074B-ADC1-D621-4142-5646BD2437A6}"/>
              </a:ext>
            </a:extLst>
          </p:cNvPr>
          <p:cNvSpPr txBox="1">
            <a:spLocks noChangeArrowheads="1"/>
          </p:cNvSpPr>
          <p:nvPr/>
        </p:nvSpPr>
        <p:spPr bwMode="auto">
          <a:xfrm>
            <a:off x="195994" y="888668"/>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40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43" name="Rectangle 2">
            <a:extLst>
              <a:ext uri="{FF2B5EF4-FFF2-40B4-BE49-F238E27FC236}">
                <a16:creationId xmlns:a16="http://schemas.microsoft.com/office/drawing/2014/main" id="{63A059F3-EB73-D9EA-94E5-6C0080D81EB9}"/>
              </a:ext>
            </a:extLst>
          </p:cNvPr>
          <p:cNvSpPr txBox="1">
            <a:spLocks noChangeArrowheads="1"/>
          </p:cNvSpPr>
          <p:nvPr/>
        </p:nvSpPr>
        <p:spPr bwMode="auto">
          <a:xfrm>
            <a:off x="898531" y="184758"/>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40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44" name="Rectangle 2">
            <a:extLst>
              <a:ext uri="{FF2B5EF4-FFF2-40B4-BE49-F238E27FC236}">
                <a16:creationId xmlns:a16="http://schemas.microsoft.com/office/drawing/2014/main" id="{D78A26B3-5A58-5790-4892-FD732B7B09A5}"/>
              </a:ext>
            </a:extLst>
          </p:cNvPr>
          <p:cNvSpPr txBox="1">
            <a:spLocks noChangeArrowheads="1"/>
          </p:cNvSpPr>
          <p:nvPr/>
        </p:nvSpPr>
        <p:spPr bwMode="auto">
          <a:xfrm>
            <a:off x="898531" y="153177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40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36496823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xit" presetSubtype="0" fill="hold" grpId="1" nodeType="withEffect">
                                  <p:stCondLst>
                                    <p:cond delay="100"/>
                                  </p:stCondLst>
                                  <p:childTnLst>
                                    <p:animEffect transition="out" filter="fade">
                                      <p:cBhvr>
                                        <p:cTn id="6" dur="1000"/>
                                        <p:tgtEl>
                                          <p:spTgt spid="8"/>
                                        </p:tgtEl>
                                      </p:cBhvr>
                                    </p:animEffect>
                                    <p:anim calcmode="lin" valueType="num">
                                      <p:cBhvr>
                                        <p:cTn id="7" dur="1000"/>
                                        <p:tgtEl>
                                          <p:spTgt spid="8"/>
                                        </p:tgtEl>
                                        <p:attrNameLst>
                                          <p:attrName>ppt_x</p:attrName>
                                        </p:attrNameLst>
                                      </p:cBhvr>
                                      <p:tavLst>
                                        <p:tav tm="0">
                                          <p:val>
                                            <p:strVal val="ppt_x"/>
                                          </p:val>
                                        </p:tav>
                                        <p:tav tm="100000">
                                          <p:val>
                                            <p:strVal val="ppt_x"/>
                                          </p:val>
                                        </p:tav>
                                      </p:tavLst>
                                    </p:anim>
                                    <p:anim calcmode="lin" valueType="num">
                                      <p:cBhvr>
                                        <p:cTn id="8" dur="1000"/>
                                        <p:tgtEl>
                                          <p:spTgt spid="8"/>
                                        </p:tgtEl>
                                        <p:attrNameLst>
                                          <p:attrName>ppt_y</p:attrName>
                                        </p:attrNameLst>
                                      </p:cBhvr>
                                      <p:tavLst>
                                        <p:tav tm="0">
                                          <p:val>
                                            <p:strVal val="ppt_y"/>
                                          </p:val>
                                        </p:tav>
                                        <p:tav tm="100000">
                                          <p:val>
                                            <p:strVal val="ppt_y-.1"/>
                                          </p:val>
                                        </p:tav>
                                      </p:tavLst>
                                    </p:anim>
                                    <p:set>
                                      <p:cBhvr>
                                        <p:cTn id="9" dur="1" fill="hold">
                                          <p:stCondLst>
                                            <p:cond delay="999"/>
                                          </p:stCondLst>
                                        </p:cTn>
                                        <p:tgtEl>
                                          <p:spTgt spid="8"/>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1"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1000" fill="hold"/>
                                        <p:tgtEl>
                                          <p:spTgt spid="4"/>
                                        </p:tgtEl>
                                        <p:attrNameLst>
                                          <p:attrName>ppt_x</p:attrName>
                                        </p:attrNameLst>
                                      </p:cBhvr>
                                      <p:tavLst>
                                        <p:tav tm="0">
                                          <p:val>
                                            <p:strVal val="#ppt_x"/>
                                          </p:val>
                                        </p:tav>
                                        <p:tav tm="100000">
                                          <p:val>
                                            <p:strVal val="#ppt_x"/>
                                          </p:val>
                                        </p:tav>
                                      </p:tavLst>
                                    </p:anim>
                                    <p:anim calcmode="lin" valueType="num">
                                      <p:cBhvr additive="base">
                                        <p:cTn id="15" dur="1000" fill="hold"/>
                                        <p:tgtEl>
                                          <p:spTgt spid="4"/>
                                        </p:tgtEl>
                                        <p:attrNameLst>
                                          <p:attrName>ppt_y</p:attrName>
                                        </p:attrNameLst>
                                      </p:cBhvr>
                                      <p:tavLst>
                                        <p:tav tm="0">
                                          <p:val>
                                            <p:strVal val="0-#ppt_h/2"/>
                                          </p:val>
                                        </p:tav>
                                        <p:tav tm="100000">
                                          <p:val>
                                            <p:strVal val="#ppt_y"/>
                                          </p:val>
                                        </p:tav>
                                      </p:tavLst>
                                    </p:anim>
                                  </p:childTnLst>
                                </p:cTn>
                              </p:par>
                              <p:par>
                                <p:cTn id="16" presetID="17" presetClass="entr" presetSubtype="10" fill="hold" grpId="2"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1000" fill="hold"/>
                                        <p:tgtEl>
                                          <p:spTgt spid="4"/>
                                        </p:tgtEl>
                                        <p:attrNameLst>
                                          <p:attrName>ppt_w</p:attrName>
                                        </p:attrNameLst>
                                      </p:cBhvr>
                                      <p:tavLst>
                                        <p:tav tm="0">
                                          <p:val>
                                            <p:fltVal val="0"/>
                                          </p:val>
                                        </p:tav>
                                        <p:tav tm="100000">
                                          <p:val>
                                            <p:strVal val="#ppt_w"/>
                                          </p:val>
                                        </p:tav>
                                      </p:tavLst>
                                    </p:anim>
                                    <p:anim calcmode="lin" valueType="num">
                                      <p:cBhvr>
                                        <p:cTn id="19" dur="1000" fill="hold"/>
                                        <p:tgtEl>
                                          <p:spTgt spid="4"/>
                                        </p:tgtEl>
                                        <p:attrNameLst>
                                          <p:attrName>ppt_h</p:attrName>
                                        </p:attrNameLst>
                                      </p:cBhvr>
                                      <p:tavLst>
                                        <p:tav tm="0">
                                          <p:val>
                                            <p:strVal val="#ppt_h"/>
                                          </p:val>
                                        </p:tav>
                                        <p:tav tm="100000">
                                          <p:val>
                                            <p:strVal val="#ppt_h"/>
                                          </p:val>
                                        </p:tav>
                                      </p:tavLst>
                                    </p:anim>
                                  </p:childTnLst>
                                </p:cTn>
                              </p:par>
                            </p:childTnLst>
                          </p:cTn>
                        </p:par>
                        <p:par>
                          <p:cTn id="20" fill="hold">
                            <p:stCondLst>
                              <p:cond delay="1000"/>
                            </p:stCondLst>
                            <p:childTnLst>
                              <p:par>
                                <p:cTn id="21" presetID="10" presetClass="exit" presetSubtype="0" fill="hold" grpId="1" nodeType="afterEffect">
                                  <p:stCondLst>
                                    <p:cond delay="0"/>
                                  </p:stCondLst>
                                  <p:childTnLst>
                                    <p:animEffect transition="out" filter="fade">
                                      <p:cBhvr>
                                        <p:cTn id="22" dur="250"/>
                                        <p:tgtEl>
                                          <p:spTgt spid="5"/>
                                        </p:tgtEl>
                                      </p:cBhvr>
                                    </p:animEffect>
                                    <p:set>
                                      <p:cBhvr>
                                        <p:cTn id="23" dur="1" fill="hold">
                                          <p:stCondLst>
                                            <p:cond delay="249"/>
                                          </p:stCondLst>
                                        </p:cTn>
                                        <p:tgtEl>
                                          <p:spTgt spid="5"/>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250"/>
                                        <p:tgtEl>
                                          <p:spTgt spid="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250"/>
                                        <p:tgtEl>
                                          <p:spTgt spid="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250"/>
                                        <p:tgtEl>
                                          <p:spTgt spid="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25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250"/>
                                        <p:tgtEl>
                                          <p:spTgt spid="1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50"/>
                                        <p:tgtEl>
                                          <p:spTgt spid="1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250"/>
                                        <p:tgtEl>
                                          <p:spTgt spid="1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250"/>
                                        <p:tgtEl>
                                          <p:spTgt spid="1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250"/>
                                        <p:tgtEl>
                                          <p:spTgt spid="1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50"/>
                                        <p:tgtEl>
                                          <p:spTgt spid="1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fade">
                                      <p:cBhvr>
                                        <p:cTn id="58" dur="250"/>
                                        <p:tgtEl>
                                          <p:spTgt spid="1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fade">
                                      <p:cBhvr>
                                        <p:cTn id="61" dur="250"/>
                                        <p:tgtEl>
                                          <p:spTgt spid="18"/>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fade">
                                      <p:cBhvr>
                                        <p:cTn id="64" dur="250"/>
                                        <p:tgtEl>
                                          <p:spTgt spid="19"/>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0"/>
                                        </p:tgtEl>
                                        <p:attrNameLst>
                                          <p:attrName>style.visibility</p:attrName>
                                        </p:attrNameLst>
                                      </p:cBhvr>
                                      <p:to>
                                        <p:strVal val="visible"/>
                                      </p:to>
                                    </p:set>
                                    <p:animEffect transition="in" filter="fade">
                                      <p:cBhvr>
                                        <p:cTn id="67" dur="250"/>
                                        <p:tgtEl>
                                          <p:spTgt spid="20"/>
                                        </p:tgtEl>
                                      </p:cBhvr>
                                    </p:animEffect>
                                  </p:childTnLst>
                                </p:cTn>
                              </p:par>
                              <p:par>
                                <p:cTn id="68" presetID="42" presetClass="path" presetSubtype="0" accel="50000" decel="50000" fill="hold" grpId="2" nodeType="withEffect">
                                  <p:stCondLst>
                                    <p:cond delay="0"/>
                                  </p:stCondLst>
                                  <p:childTnLst>
                                    <p:animMotion origin="layout" path="M -2.22222E-6 -3.7037E-6 L 0.22153 -0.06921 " pathEditMode="relative" rAng="0" ptsTypes="AA">
                                      <p:cBhvr>
                                        <p:cTn id="69" dur="2000" fill="hold"/>
                                        <p:tgtEl>
                                          <p:spTgt spid="9"/>
                                        </p:tgtEl>
                                        <p:attrNameLst>
                                          <p:attrName>ppt_x</p:attrName>
                                          <p:attrName>ppt_y</p:attrName>
                                        </p:attrNameLst>
                                      </p:cBhvr>
                                      <p:rCtr x="11076" y="-3472"/>
                                    </p:animMotion>
                                  </p:childTnLst>
                                </p:cTn>
                              </p:par>
                              <p:par>
                                <p:cTn id="70" presetID="42" presetClass="path" presetSubtype="0" accel="50000" decel="50000" fill="hold" grpId="2" nodeType="withEffect">
                                  <p:stCondLst>
                                    <p:cond delay="0"/>
                                  </p:stCondLst>
                                  <p:childTnLst>
                                    <p:animMotion origin="layout" path="M -3.61111E-6 4.81481E-6 L -0.35677 0.02175 " pathEditMode="relative" rAng="0" ptsTypes="AA">
                                      <p:cBhvr>
                                        <p:cTn id="71" dur="2000" fill="hold"/>
                                        <p:tgtEl>
                                          <p:spTgt spid="2"/>
                                        </p:tgtEl>
                                        <p:attrNameLst>
                                          <p:attrName>ppt_x</p:attrName>
                                          <p:attrName>ppt_y</p:attrName>
                                        </p:attrNameLst>
                                      </p:cBhvr>
                                      <p:rCtr x="-17847" y="1088"/>
                                    </p:animMotion>
                                  </p:childTnLst>
                                </p:cTn>
                              </p:par>
                              <p:par>
                                <p:cTn id="72" presetID="42" presetClass="path" presetSubtype="0" accel="50000" decel="50000" fill="hold" grpId="2" nodeType="withEffect">
                                  <p:stCondLst>
                                    <p:cond delay="0"/>
                                  </p:stCondLst>
                                  <p:childTnLst>
                                    <p:animMotion origin="layout" path="M -3.61111E-6 -2.22222E-6 L -0.48073 0.0206 " pathEditMode="relative" rAng="0" ptsTypes="AA">
                                      <p:cBhvr>
                                        <p:cTn id="73" dur="2000" fill="hold"/>
                                        <p:tgtEl>
                                          <p:spTgt spid="7"/>
                                        </p:tgtEl>
                                        <p:attrNameLst>
                                          <p:attrName>ppt_x</p:attrName>
                                          <p:attrName>ppt_y</p:attrName>
                                        </p:attrNameLst>
                                      </p:cBhvr>
                                      <p:rCtr x="-24045" y="1019"/>
                                    </p:animMotion>
                                  </p:childTnLst>
                                </p:cTn>
                              </p:par>
                              <p:par>
                                <p:cTn id="74" presetID="42" presetClass="path" presetSubtype="0" accel="50000" decel="50000" fill="hold" grpId="2" nodeType="withEffect">
                                  <p:stCondLst>
                                    <p:cond delay="0"/>
                                  </p:stCondLst>
                                  <p:childTnLst>
                                    <p:animMotion origin="layout" path="M -2.5E-6 1.11111E-6 L 0.2875 -0.07732 " pathEditMode="relative" rAng="0" ptsTypes="AA">
                                      <p:cBhvr>
                                        <p:cTn id="75" dur="2000" fill="hold"/>
                                        <p:tgtEl>
                                          <p:spTgt spid="10"/>
                                        </p:tgtEl>
                                        <p:attrNameLst>
                                          <p:attrName>ppt_x</p:attrName>
                                          <p:attrName>ppt_y</p:attrName>
                                        </p:attrNameLst>
                                      </p:cBhvr>
                                      <p:rCtr x="14375" y="-3866"/>
                                    </p:animMotion>
                                  </p:childTnLst>
                                </p:cTn>
                              </p:par>
                              <p:par>
                                <p:cTn id="76" presetID="42" presetClass="path" presetSubtype="0" accel="50000" decel="50000" fill="hold" grpId="2" nodeType="withEffect">
                                  <p:stCondLst>
                                    <p:cond delay="0"/>
                                  </p:stCondLst>
                                  <p:childTnLst>
                                    <p:animMotion origin="layout" path="M -2.5E-6 2.59259E-6 L -0.47968 0.10231 " pathEditMode="relative" rAng="0" ptsTypes="AA">
                                      <p:cBhvr>
                                        <p:cTn id="77" dur="2000" fill="hold"/>
                                        <p:tgtEl>
                                          <p:spTgt spid="11"/>
                                        </p:tgtEl>
                                        <p:attrNameLst>
                                          <p:attrName>ppt_x</p:attrName>
                                          <p:attrName>ppt_y</p:attrName>
                                        </p:attrNameLst>
                                      </p:cBhvr>
                                      <p:rCtr x="-23993" y="5116"/>
                                    </p:animMotion>
                                  </p:childTnLst>
                                </p:cTn>
                              </p:par>
                              <p:par>
                                <p:cTn id="78" presetID="42" presetClass="path" presetSubtype="0" accel="50000" decel="50000" fill="hold" grpId="2" nodeType="withEffect">
                                  <p:stCondLst>
                                    <p:cond delay="0"/>
                                  </p:stCondLst>
                                  <p:childTnLst>
                                    <p:animMotion origin="layout" path="M 2.5E-6 4.44444E-6 L 0.32517 0.003 " pathEditMode="relative" rAng="0" ptsTypes="AA">
                                      <p:cBhvr>
                                        <p:cTn id="79" dur="2000" fill="hold"/>
                                        <p:tgtEl>
                                          <p:spTgt spid="12"/>
                                        </p:tgtEl>
                                        <p:attrNameLst>
                                          <p:attrName>ppt_x</p:attrName>
                                          <p:attrName>ppt_y</p:attrName>
                                        </p:attrNameLst>
                                      </p:cBhvr>
                                      <p:rCtr x="16250" y="139"/>
                                    </p:animMotion>
                                  </p:childTnLst>
                                </p:cTn>
                              </p:par>
                              <p:par>
                                <p:cTn id="80" presetID="42" presetClass="path" presetSubtype="0" accel="50000" decel="50000" fill="hold" grpId="2" nodeType="withEffect">
                                  <p:stCondLst>
                                    <p:cond delay="0"/>
                                  </p:stCondLst>
                                  <p:childTnLst>
                                    <p:animMotion origin="layout" path="M -2.77778E-7 4.44444E-6 L -0.32656 0.18148 " pathEditMode="relative" rAng="0" ptsTypes="AA">
                                      <p:cBhvr>
                                        <p:cTn id="81" dur="2000" fill="hold"/>
                                        <p:tgtEl>
                                          <p:spTgt spid="13"/>
                                        </p:tgtEl>
                                        <p:attrNameLst>
                                          <p:attrName>ppt_x</p:attrName>
                                          <p:attrName>ppt_y</p:attrName>
                                        </p:attrNameLst>
                                      </p:cBhvr>
                                      <p:rCtr x="-16337" y="9074"/>
                                    </p:animMotion>
                                  </p:childTnLst>
                                </p:cTn>
                              </p:par>
                              <p:par>
                                <p:cTn id="82" presetID="42" presetClass="path" presetSubtype="0" accel="50000" decel="50000" fill="hold" grpId="2" nodeType="withEffect">
                                  <p:stCondLst>
                                    <p:cond delay="0"/>
                                  </p:stCondLst>
                                  <p:childTnLst>
                                    <p:animMotion origin="layout" path="M 1.38889E-6 -2.22222E-6 L 0.22691 0.08426 " pathEditMode="relative" rAng="0" ptsTypes="AA">
                                      <p:cBhvr>
                                        <p:cTn id="83" dur="2000" fill="hold"/>
                                        <p:tgtEl>
                                          <p:spTgt spid="14"/>
                                        </p:tgtEl>
                                        <p:attrNameLst>
                                          <p:attrName>ppt_x</p:attrName>
                                          <p:attrName>ppt_y</p:attrName>
                                        </p:attrNameLst>
                                      </p:cBhvr>
                                      <p:rCtr x="11337" y="4213"/>
                                    </p:animMotion>
                                  </p:childTnLst>
                                </p:cTn>
                              </p:par>
                              <p:par>
                                <p:cTn id="84" presetID="42" presetClass="path" presetSubtype="0" accel="50000" decel="50000" fill="hold" grpId="2" nodeType="withEffect">
                                  <p:stCondLst>
                                    <p:cond delay="0"/>
                                  </p:stCondLst>
                                  <p:childTnLst>
                                    <p:animMotion origin="layout" path="M -4.44444E-6 -7.40741E-7 L -0.64427 0.26227 " pathEditMode="relative" rAng="0" ptsTypes="AA">
                                      <p:cBhvr>
                                        <p:cTn id="85" dur="2000" fill="hold"/>
                                        <p:tgtEl>
                                          <p:spTgt spid="15"/>
                                        </p:tgtEl>
                                        <p:attrNameLst>
                                          <p:attrName>ppt_x</p:attrName>
                                          <p:attrName>ppt_y</p:attrName>
                                        </p:attrNameLst>
                                      </p:cBhvr>
                                      <p:rCtr x="-32222" y="13102"/>
                                    </p:animMotion>
                                  </p:childTnLst>
                                </p:cTn>
                              </p:par>
                              <p:par>
                                <p:cTn id="86" presetID="42" presetClass="path" presetSubtype="0" accel="50000" decel="50000" fill="hold" grpId="2" nodeType="withEffect">
                                  <p:stCondLst>
                                    <p:cond delay="0"/>
                                  </p:stCondLst>
                                  <p:childTnLst>
                                    <p:animMotion origin="layout" path="M -3.33333E-6 1.11111E-6 L 0.17309 0.16458 " pathEditMode="relative" rAng="0" ptsTypes="AA">
                                      <p:cBhvr>
                                        <p:cTn id="87" dur="2000" fill="hold"/>
                                        <p:tgtEl>
                                          <p:spTgt spid="16"/>
                                        </p:tgtEl>
                                        <p:attrNameLst>
                                          <p:attrName>ppt_x</p:attrName>
                                          <p:attrName>ppt_y</p:attrName>
                                        </p:attrNameLst>
                                      </p:cBhvr>
                                      <p:rCtr x="8646" y="8218"/>
                                    </p:animMotion>
                                  </p:childTnLst>
                                </p:cTn>
                              </p:par>
                              <p:par>
                                <p:cTn id="88" presetID="42" presetClass="path" presetSubtype="0" accel="50000" decel="50000" fill="hold" grpId="2" nodeType="withEffect">
                                  <p:stCondLst>
                                    <p:cond delay="0"/>
                                  </p:stCondLst>
                                  <p:childTnLst>
                                    <p:animMotion origin="layout" path="M 2.77778E-7 -4.07407E-6 L 0.00486 0.15463 " pathEditMode="relative" rAng="0" ptsTypes="AA">
                                      <p:cBhvr>
                                        <p:cTn id="89" dur="2000" fill="hold"/>
                                        <p:tgtEl>
                                          <p:spTgt spid="17"/>
                                        </p:tgtEl>
                                        <p:attrNameLst>
                                          <p:attrName>ppt_x</p:attrName>
                                          <p:attrName>ppt_y</p:attrName>
                                        </p:attrNameLst>
                                      </p:cBhvr>
                                      <p:rCtr x="243" y="7731"/>
                                    </p:animMotion>
                                  </p:childTnLst>
                                </p:cTn>
                              </p:par>
                              <p:par>
                                <p:cTn id="90" presetID="42" presetClass="path" presetSubtype="0" accel="50000" decel="50000" fill="hold" grpId="2" nodeType="withEffect">
                                  <p:stCondLst>
                                    <p:cond delay="0"/>
                                  </p:stCondLst>
                                  <p:childTnLst>
                                    <p:animMotion origin="layout" path="M 5E-6 -7.40741E-7 L -0.025 0.14676 " pathEditMode="relative" rAng="0" ptsTypes="AA">
                                      <p:cBhvr>
                                        <p:cTn id="91" dur="2000" fill="hold"/>
                                        <p:tgtEl>
                                          <p:spTgt spid="18"/>
                                        </p:tgtEl>
                                        <p:attrNameLst>
                                          <p:attrName>ppt_x</p:attrName>
                                          <p:attrName>ppt_y</p:attrName>
                                        </p:attrNameLst>
                                      </p:cBhvr>
                                      <p:rCtr x="-1250" y="7338"/>
                                    </p:animMotion>
                                  </p:childTnLst>
                                </p:cTn>
                              </p:par>
                              <p:par>
                                <p:cTn id="92" presetID="42" presetClass="path" presetSubtype="0" accel="50000" decel="50000" fill="hold" grpId="2" nodeType="withEffect">
                                  <p:stCondLst>
                                    <p:cond delay="0"/>
                                  </p:stCondLst>
                                  <p:childTnLst>
                                    <p:animMotion origin="layout" path="M 4.16667E-6 7.40741E-7 L -0.15278 0.14676 " pathEditMode="relative" rAng="0" ptsTypes="AA">
                                      <p:cBhvr>
                                        <p:cTn id="93" dur="2000" fill="hold"/>
                                        <p:tgtEl>
                                          <p:spTgt spid="19"/>
                                        </p:tgtEl>
                                        <p:attrNameLst>
                                          <p:attrName>ppt_x</p:attrName>
                                          <p:attrName>ppt_y</p:attrName>
                                        </p:attrNameLst>
                                      </p:cBhvr>
                                      <p:rCtr x="-7639" y="7338"/>
                                    </p:animMotion>
                                  </p:childTnLst>
                                </p:cTn>
                              </p:par>
                              <p:par>
                                <p:cTn id="94" presetID="42" presetClass="path" presetSubtype="0" accel="50000" decel="50000" fill="hold" grpId="2" nodeType="withEffect">
                                  <p:stCondLst>
                                    <p:cond delay="0"/>
                                  </p:stCondLst>
                                  <p:childTnLst>
                                    <p:animMotion origin="layout" path="M -2.77778E-6 4.07407E-6 L 0.55295 0.0493 " pathEditMode="relative" rAng="0" ptsTypes="AA">
                                      <p:cBhvr>
                                        <p:cTn id="95" dur="2000" fill="hold"/>
                                        <p:tgtEl>
                                          <p:spTgt spid="20"/>
                                        </p:tgtEl>
                                        <p:attrNameLst>
                                          <p:attrName>ppt_x</p:attrName>
                                          <p:attrName>ppt_y</p:attrName>
                                        </p:attrNameLst>
                                      </p:cBhvr>
                                      <p:rCtr x="27639" y="2454"/>
                                    </p:animMotion>
                                  </p:childTnLst>
                                </p:cTn>
                              </p:par>
                              <p:par>
                                <p:cTn id="96" presetID="6" presetClass="emph" presetSubtype="0" fill="hold" grpId="3" nodeType="withEffect">
                                  <p:stCondLst>
                                    <p:cond delay="0"/>
                                  </p:stCondLst>
                                  <p:childTnLst>
                                    <p:animScale>
                                      <p:cBhvr>
                                        <p:cTn id="97" dur="2000" fill="hold"/>
                                        <p:tgtEl>
                                          <p:spTgt spid="9"/>
                                        </p:tgtEl>
                                      </p:cBhvr>
                                      <p:by x="91000" y="91000"/>
                                    </p:animScale>
                                  </p:childTnLst>
                                </p:cTn>
                              </p:par>
                              <p:par>
                                <p:cTn id="98" presetID="6" presetClass="emph" presetSubtype="0" fill="hold" grpId="3" nodeType="withEffect">
                                  <p:stCondLst>
                                    <p:cond delay="0"/>
                                  </p:stCondLst>
                                  <p:childTnLst>
                                    <p:animScale>
                                      <p:cBhvr>
                                        <p:cTn id="99" dur="2000" fill="hold"/>
                                        <p:tgtEl>
                                          <p:spTgt spid="2"/>
                                        </p:tgtEl>
                                      </p:cBhvr>
                                      <p:by x="91000" y="91000"/>
                                    </p:animScale>
                                  </p:childTnLst>
                                </p:cTn>
                              </p:par>
                              <p:par>
                                <p:cTn id="100" presetID="6" presetClass="emph" presetSubtype="0" fill="hold" grpId="3" nodeType="withEffect">
                                  <p:stCondLst>
                                    <p:cond delay="0"/>
                                  </p:stCondLst>
                                  <p:childTnLst>
                                    <p:animScale>
                                      <p:cBhvr>
                                        <p:cTn id="101" dur="2000" fill="hold"/>
                                        <p:tgtEl>
                                          <p:spTgt spid="7"/>
                                        </p:tgtEl>
                                      </p:cBhvr>
                                      <p:by x="91000" y="91000"/>
                                    </p:animScale>
                                  </p:childTnLst>
                                </p:cTn>
                              </p:par>
                              <p:par>
                                <p:cTn id="102" presetID="6" presetClass="emph" presetSubtype="0" fill="hold" grpId="3" nodeType="withEffect">
                                  <p:stCondLst>
                                    <p:cond delay="0"/>
                                  </p:stCondLst>
                                  <p:childTnLst>
                                    <p:animScale>
                                      <p:cBhvr>
                                        <p:cTn id="103" dur="2000" fill="hold"/>
                                        <p:tgtEl>
                                          <p:spTgt spid="10"/>
                                        </p:tgtEl>
                                      </p:cBhvr>
                                      <p:by x="91000" y="91000"/>
                                    </p:animScale>
                                  </p:childTnLst>
                                </p:cTn>
                              </p:par>
                              <p:par>
                                <p:cTn id="104" presetID="6" presetClass="emph" presetSubtype="0" fill="hold" grpId="3" nodeType="withEffect">
                                  <p:stCondLst>
                                    <p:cond delay="0"/>
                                  </p:stCondLst>
                                  <p:childTnLst>
                                    <p:animScale>
                                      <p:cBhvr>
                                        <p:cTn id="105" dur="2000" fill="hold"/>
                                        <p:tgtEl>
                                          <p:spTgt spid="11"/>
                                        </p:tgtEl>
                                      </p:cBhvr>
                                      <p:by x="91000" y="91000"/>
                                    </p:animScale>
                                  </p:childTnLst>
                                </p:cTn>
                              </p:par>
                              <p:par>
                                <p:cTn id="106" presetID="6" presetClass="emph" presetSubtype="0" fill="hold" grpId="3" nodeType="withEffect">
                                  <p:stCondLst>
                                    <p:cond delay="0"/>
                                  </p:stCondLst>
                                  <p:childTnLst>
                                    <p:animScale>
                                      <p:cBhvr>
                                        <p:cTn id="107" dur="2000" fill="hold"/>
                                        <p:tgtEl>
                                          <p:spTgt spid="12"/>
                                        </p:tgtEl>
                                      </p:cBhvr>
                                      <p:by x="91000" y="91000"/>
                                    </p:animScale>
                                  </p:childTnLst>
                                </p:cTn>
                              </p:par>
                              <p:par>
                                <p:cTn id="108" presetID="6" presetClass="emph" presetSubtype="0" fill="hold" grpId="3" nodeType="withEffect">
                                  <p:stCondLst>
                                    <p:cond delay="0"/>
                                  </p:stCondLst>
                                  <p:childTnLst>
                                    <p:animScale>
                                      <p:cBhvr>
                                        <p:cTn id="109" dur="2000" fill="hold"/>
                                        <p:tgtEl>
                                          <p:spTgt spid="13"/>
                                        </p:tgtEl>
                                      </p:cBhvr>
                                      <p:by x="91000" y="91000"/>
                                    </p:animScale>
                                  </p:childTnLst>
                                </p:cTn>
                              </p:par>
                              <p:par>
                                <p:cTn id="110" presetID="6" presetClass="emph" presetSubtype="0" fill="hold" grpId="3" nodeType="withEffect">
                                  <p:stCondLst>
                                    <p:cond delay="0"/>
                                  </p:stCondLst>
                                  <p:childTnLst>
                                    <p:animScale>
                                      <p:cBhvr>
                                        <p:cTn id="111" dur="2000" fill="hold"/>
                                        <p:tgtEl>
                                          <p:spTgt spid="14"/>
                                        </p:tgtEl>
                                      </p:cBhvr>
                                      <p:by x="91000" y="91000"/>
                                    </p:animScale>
                                  </p:childTnLst>
                                </p:cTn>
                              </p:par>
                              <p:par>
                                <p:cTn id="112" presetID="6" presetClass="emph" presetSubtype="0" fill="hold" grpId="3" nodeType="withEffect">
                                  <p:stCondLst>
                                    <p:cond delay="0"/>
                                  </p:stCondLst>
                                  <p:childTnLst>
                                    <p:animScale>
                                      <p:cBhvr>
                                        <p:cTn id="113" dur="2000" fill="hold"/>
                                        <p:tgtEl>
                                          <p:spTgt spid="15"/>
                                        </p:tgtEl>
                                      </p:cBhvr>
                                      <p:by x="91000" y="91000"/>
                                    </p:animScale>
                                  </p:childTnLst>
                                </p:cTn>
                              </p:par>
                              <p:par>
                                <p:cTn id="114" presetID="6" presetClass="emph" presetSubtype="0" fill="hold" grpId="3" nodeType="withEffect">
                                  <p:stCondLst>
                                    <p:cond delay="0"/>
                                  </p:stCondLst>
                                  <p:childTnLst>
                                    <p:animScale>
                                      <p:cBhvr>
                                        <p:cTn id="115" dur="2000" fill="hold"/>
                                        <p:tgtEl>
                                          <p:spTgt spid="16"/>
                                        </p:tgtEl>
                                      </p:cBhvr>
                                      <p:by x="91000" y="91000"/>
                                    </p:animScale>
                                  </p:childTnLst>
                                </p:cTn>
                              </p:par>
                              <p:par>
                                <p:cTn id="116" presetID="6" presetClass="emph" presetSubtype="0" fill="hold" grpId="3" nodeType="withEffect">
                                  <p:stCondLst>
                                    <p:cond delay="0"/>
                                  </p:stCondLst>
                                  <p:childTnLst>
                                    <p:animScale>
                                      <p:cBhvr>
                                        <p:cTn id="117" dur="2000" fill="hold"/>
                                        <p:tgtEl>
                                          <p:spTgt spid="17"/>
                                        </p:tgtEl>
                                      </p:cBhvr>
                                      <p:by x="91000" y="91000"/>
                                    </p:animScale>
                                  </p:childTnLst>
                                </p:cTn>
                              </p:par>
                              <p:par>
                                <p:cTn id="118" presetID="6" presetClass="emph" presetSubtype="0" fill="hold" grpId="3" nodeType="withEffect">
                                  <p:stCondLst>
                                    <p:cond delay="0"/>
                                  </p:stCondLst>
                                  <p:childTnLst>
                                    <p:animScale>
                                      <p:cBhvr>
                                        <p:cTn id="119" dur="2000" fill="hold"/>
                                        <p:tgtEl>
                                          <p:spTgt spid="18"/>
                                        </p:tgtEl>
                                      </p:cBhvr>
                                      <p:by x="91000" y="91000"/>
                                    </p:animScale>
                                  </p:childTnLst>
                                </p:cTn>
                              </p:par>
                              <p:par>
                                <p:cTn id="120" presetID="6" presetClass="emph" presetSubtype="0" fill="hold" grpId="3" nodeType="withEffect">
                                  <p:stCondLst>
                                    <p:cond delay="0"/>
                                  </p:stCondLst>
                                  <p:childTnLst>
                                    <p:animScale>
                                      <p:cBhvr>
                                        <p:cTn id="121" dur="2000" fill="hold"/>
                                        <p:tgtEl>
                                          <p:spTgt spid="19"/>
                                        </p:tgtEl>
                                      </p:cBhvr>
                                      <p:by x="91000" y="91000"/>
                                    </p:animScale>
                                  </p:childTnLst>
                                </p:cTn>
                              </p:par>
                              <p:par>
                                <p:cTn id="122" presetID="6" presetClass="emph" presetSubtype="0" fill="hold" grpId="3" nodeType="withEffect">
                                  <p:stCondLst>
                                    <p:cond delay="0"/>
                                  </p:stCondLst>
                                  <p:childTnLst>
                                    <p:animScale>
                                      <p:cBhvr>
                                        <p:cTn id="123" dur="2000" fill="hold"/>
                                        <p:tgtEl>
                                          <p:spTgt spid="20"/>
                                        </p:tgtEl>
                                      </p:cBhvr>
                                      <p:by x="91000" y="91000"/>
                                    </p:animScale>
                                  </p:childTnLst>
                                </p:cTn>
                              </p:par>
                              <p:par>
                                <p:cTn id="124" presetID="10" presetClass="exit" presetSubtype="0" fill="hold" grpId="1" nodeType="withEffect">
                                  <p:stCondLst>
                                    <p:cond delay="0"/>
                                  </p:stCondLst>
                                  <p:childTnLst>
                                    <p:animEffect transition="out" filter="fade">
                                      <p:cBhvr>
                                        <p:cTn id="125" dur="1250"/>
                                        <p:tgtEl>
                                          <p:spTgt spid="4"/>
                                        </p:tgtEl>
                                      </p:cBhvr>
                                    </p:animEffect>
                                    <p:set>
                                      <p:cBhvr>
                                        <p:cTn id="126" dur="1" fill="hold">
                                          <p:stCondLst>
                                            <p:cond delay="1249"/>
                                          </p:stCondLst>
                                        </p:cTn>
                                        <p:tgtEl>
                                          <p:spTgt spid="4"/>
                                        </p:tgtEl>
                                        <p:attrNameLst>
                                          <p:attrName>style.visibility</p:attrName>
                                        </p:attrNameLst>
                                      </p:cBhvr>
                                      <p:to>
                                        <p:strVal val="hidden"/>
                                      </p:to>
                                    </p:set>
                                  </p:childTnLst>
                                </p:cTn>
                              </p:par>
                            </p:childTnLst>
                          </p:cTn>
                        </p:par>
                        <p:par>
                          <p:cTn id="127" fill="hold">
                            <p:stCondLst>
                              <p:cond delay="2000"/>
                            </p:stCondLst>
                            <p:childTnLst>
                              <p:par>
                                <p:cTn id="128" presetID="10" presetClass="entr" presetSubtype="0" fill="hold" grpId="0" nodeType="afterEffect">
                                  <p:stCondLst>
                                    <p:cond delay="0"/>
                                  </p:stCondLst>
                                  <p:childTnLst>
                                    <p:set>
                                      <p:cBhvr>
                                        <p:cTn id="129" dur="1" fill="hold">
                                          <p:stCondLst>
                                            <p:cond delay="0"/>
                                          </p:stCondLst>
                                        </p:cTn>
                                        <p:tgtEl>
                                          <p:spTgt spid="21"/>
                                        </p:tgtEl>
                                        <p:attrNameLst>
                                          <p:attrName>style.visibility</p:attrName>
                                        </p:attrNameLst>
                                      </p:cBhvr>
                                      <p:to>
                                        <p:strVal val="visible"/>
                                      </p:to>
                                    </p:set>
                                    <p:animEffect transition="in" filter="fade">
                                      <p:cBhvr>
                                        <p:cTn id="130" dur="250"/>
                                        <p:tgtEl>
                                          <p:spTgt spid="21"/>
                                        </p:tgtEl>
                                      </p:cBhvr>
                                    </p:animEffect>
                                  </p:childTnLst>
                                </p:cTn>
                              </p:par>
                              <p:par>
                                <p:cTn id="131" presetID="10" presetClass="exit" presetSubtype="0" fill="hold" grpId="1" nodeType="withEffect">
                                  <p:stCondLst>
                                    <p:cond delay="0"/>
                                  </p:stCondLst>
                                  <p:childTnLst>
                                    <p:animEffect transition="out" filter="fade">
                                      <p:cBhvr>
                                        <p:cTn id="132" dur="500"/>
                                        <p:tgtEl>
                                          <p:spTgt spid="9"/>
                                        </p:tgtEl>
                                      </p:cBhvr>
                                    </p:animEffect>
                                    <p:set>
                                      <p:cBhvr>
                                        <p:cTn id="133" dur="1" fill="hold">
                                          <p:stCondLst>
                                            <p:cond delay="499"/>
                                          </p:stCondLst>
                                        </p:cTn>
                                        <p:tgtEl>
                                          <p:spTgt spid="9"/>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2"/>
                                        </p:tgtEl>
                                      </p:cBhvr>
                                    </p:animEffect>
                                    <p:set>
                                      <p:cBhvr>
                                        <p:cTn id="136" dur="1" fill="hold">
                                          <p:stCondLst>
                                            <p:cond delay="499"/>
                                          </p:stCondLst>
                                        </p:cTn>
                                        <p:tgtEl>
                                          <p:spTgt spid="2"/>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500"/>
                                        <p:tgtEl>
                                          <p:spTgt spid="7"/>
                                        </p:tgtEl>
                                      </p:cBhvr>
                                    </p:animEffect>
                                    <p:set>
                                      <p:cBhvr>
                                        <p:cTn id="139" dur="1" fill="hold">
                                          <p:stCondLst>
                                            <p:cond delay="499"/>
                                          </p:stCondLst>
                                        </p:cTn>
                                        <p:tgtEl>
                                          <p:spTgt spid="7"/>
                                        </p:tgtEl>
                                        <p:attrNameLst>
                                          <p:attrName>style.visibility</p:attrName>
                                        </p:attrNameLst>
                                      </p:cBhvr>
                                      <p:to>
                                        <p:strVal val="hidden"/>
                                      </p:to>
                                    </p:set>
                                  </p:childTnLst>
                                </p:cTn>
                              </p:par>
                              <p:par>
                                <p:cTn id="140" presetID="10" presetClass="exit" presetSubtype="0" fill="hold" grpId="1" nodeType="withEffect">
                                  <p:stCondLst>
                                    <p:cond delay="0"/>
                                  </p:stCondLst>
                                  <p:childTnLst>
                                    <p:animEffect transition="out" filter="fade">
                                      <p:cBhvr>
                                        <p:cTn id="141" dur="500"/>
                                        <p:tgtEl>
                                          <p:spTgt spid="10"/>
                                        </p:tgtEl>
                                      </p:cBhvr>
                                    </p:animEffect>
                                    <p:set>
                                      <p:cBhvr>
                                        <p:cTn id="142" dur="1" fill="hold">
                                          <p:stCondLst>
                                            <p:cond delay="499"/>
                                          </p:stCondLst>
                                        </p:cTn>
                                        <p:tgtEl>
                                          <p:spTgt spid="10"/>
                                        </p:tgtEl>
                                        <p:attrNameLst>
                                          <p:attrName>style.visibility</p:attrName>
                                        </p:attrNameLst>
                                      </p:cBhvr>
                                      <p:to>
                                        <p:strVal val="hidden"/>
                                      </p:to>
                                    </p:set>
                                  </p:childTnLst>
                                </p:cTn>
                              </p:par>
                              <p:par>
                                <p:cTn id="143" presetID="10" presetClass="exit" presetSubtype="0" fill="hold" grpId="1" nodeType="withEffect">
                                  <p:stCondLst>
                                    <p:cond delay="0"/>
                                  </p:stCondLst>
                                  <p:childTnLst>
                                    <p:animEffect transition="out" filter="fade">
                                      <p:cBhvr>
                                        <p:cTn id="144" dur="500"/>
                                        <p:tgtEl>
                                          <p:spTgt spid="11"/>
                                        </p:tgtEl>
                                      </p:cBhvr>
                                    </p:animEffect>
                                    <p:set>
                                      <p:cBhvr>
                                        <p:cTn id="145" dur="1" fill="hold">
                                          <p:stCondLst>
                                            <p:cond delay="499"/>
                                          </p:stCondLst>
                                        </p:cTn>
                                        <p:tgtEl>
                                          <p:spTgt spid="11"/>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500"/>
                                        <p:tgtEl>
                                          <p:spTgt spid="12"/>
                                        </p:tgtEl>
                                      </p:cBhvr>
                                    </p:animEffect>
                                    <p:set>
                                      <p:cBhvr>
                                        <p:cTn id="148" dur="1" fill="hold">
                                          <p:stCondLst>
                                            <p:cond delay="499"/>
                                          </p:stCondLst>
                                        </p:cTn>
                                        <p:tgtEl>
                                          <p:spTgt spid="12"/>
                                        </p:tgtEl>
                                        <p:attrNameLst>
                                          <p:attrName>style.visibility</p:attrName>
                                        </p:attrNameLst>
                                      </p:cBhvr>
                                      <p:to>
                                        <p:strVal val="hidden"/>
                                      </p:to>
                                    </p:set>
                                  </p:childTnLst>
                                </p:cTn>
                              </p:par>
                              <p:par>
                                <p:cTn id="149" presetID="10" presetClass="exit" presetSubtype="0" fill="hold" grpId="1" nodeType="withEffect">
                                  <p:stCondLst>
                                    <p:cond delay="0"/>
                                  </p:stCondLst>
                                  <p:childTnLst>
                                    <p:animEffect transition="out" filter="fade">
                                      <p:cBhvr>
                                        <p:cTn id="150" dur="500"/>
                                        <p:tgtEl>
                                          <p:spTgt spid="13"/>
                                        </p:tgtEl>
                                      </p:cBhvr>
                                    </p:animEffect>
                                    <p:set>
                                      <p:cBhvr>
                                        <p:cTn id="151" dur="1" fill="hold">
                                          <p:stCondLst>
                                            <p:cond delay="499"/>
                                          </p:stCondLst>
                                        </p:cTn>
                                        <p:tgtEl>
                                          <p:spTgt spid="13"/>
                                        </p:tgtEl>
                                        <p:attrNameLst>
                                          <p:attrName>style.visibility</p:attrName>
                                        </p:attrNameLst>
                                      </p:cBhvr>
                                      <p:to>
                                        <p:strVal val="hidden"/>
                                      </p:to>
                                    </p:set>
                                  </p:childTnLst>
                                </p:cTn>
                              </p:par>
                              <p:par>
                                <p:cTn id="152" presetID="10" presetClass="exit" presetSubtype="0" fill="hold" grpId="1" nodeType="withEffect">
                                  <p:stCondLst>
                                    <p:cond delay="0"/>
                                  </p:stCondLst>
                                  <p:childTnLst>
                                    <p:animEffect transition="out" filter="fade">
                                      <p:cBhvr>
                                        <p:cTn id="153" dur="500"/>
                                        <p:tgtEl>
                                          <p:spTgt spid="14"/>
                                        </p:tgtEl>
                                      </p:cBhvr>
                                    </p:animEffect>
                                    <p:set>
                                      <p:cBhvr>
                                        <p:cTn id="154" dur="1" fill="hold">
                                          <p:stCondLst>
                                            <p:cond delay="499"/>
                                          </p:stCondLst>
                                        </p:cTn>
                                        <p:tgtEl>
                                          <p:spTgt spid="14"/>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500"/>
                                        <p:tgtEl>
                                          <p:spTgt spid="15"/>
                                        </p:tgtEl>
                                      </p:cBhvr>
                                    </p:animEffect>
                                    <p:set>
                                      <p:cBhvr>
                                        <p:cTn id="157" dur="1" fill="hold">
                                          <p:stCondLst>
                                            <p:cond delay="499"/>
                                          </p:stCondLst>
                                        </p:cTn>
                                        <p:tgtEl>
                                          <p:spTgt spid="15"/>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500"/>
                                        <p:tgtEl>
                                          <p:spTgt spid="16"/>
                                        </p:tgtEl>
                                      </p:cBhvr>
                                    </p:animEffect>
                                    <p:set>
                                      <p:cBhvr>
                                        <p:cTn id="160" dur="1" fill="hold">
                                          <p:stCondLst>
                                            <p:cond delay="499"/>
                                          </p:stCondLst>
                                        </p:cTn>
                                        <p:tgtEl>
                                          <p:spTgt spid="16"/>
                                        </p:tgtEl>
                                        <p:attrNameLst>
                                          <p:attrName>style.visibility</p:attrName>
                                        </p:attrNameLst>
                                      </p:cBhvr>
                                      <p:to>
                                        <p:strVal val="hidden"/>
                                      </p:to>
                                    </p:set>
                                  </p:childTnLst>
                                </p:cTn>
                              </p:par>
                              <p:par>
                                <p:cTn id="161" presetID="10" presetClass="exit" presetSubtype="0" fill="hold" grpId="1" nodeType="withEffect">
                                  <p:stCondLst>
                                    <p:cond delay="0"/>
                                  </p:stCondLst>
                                  <p:childTnLst>
                                    <p:animEffect transition="out" filter="fade">
                                      <p:cBhvr>
                                        <p:cTn id="162" dur="500"/>
                                        <p:tgtEl>
                                          <p:spTgt spid="17"/>
                                        </p:tgtEl>
                                      </p:cBhvr>
                                    </p:animEffect>
                                    <p:set>
                                      <p:cBhvr>
                                        <p:cTn id="163" dur="1" fill="hold">
                                          <p:stCondLst>
                                            <p:cond delay="499"/>
                                          </p:stCondLst>
                                        </p:cTn>
                                        <p:tgtEl>
                                          <p:spTgt spid="17"/>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500"/>
                                        <p:tgtEl>
                                          <p:spTgt spid="18"/>
                                        </p:tgtEl>
                                      </p:cBhvr>
                                    </p:animEffect>
                                    <p:set>
                                      <p:cBhvr>
                                        <p:cTn id="166" dur="1" fill="hold">
                                          <p:stCondLst>
                                            <p:cond delay="499"/>
                                          </p:stCondLst>
                                        </p:cTn>
                                        <p:tgtEl>
                                          <p:spTgt spid="18"/>
                                        </p:tgtEl>
                                        <p:attrNameLst>
                                          <p:attrName>style.visibility</p:attrName>
                                        </p:attrNameLst>
                                      </p:cBhvr>
                                      <p:to>
                                        <p:strVal val="hidden"/>
                                      </p:to>
                                    </p:set>
                                  </p:childTnLst>
                                </p:cTn>
                              </p:par>
                              <p:par>
                                <p:cTn id="167" presetID="10" presetClass="exit" presetSubtype="0" fill="hold" grpId="1" nodeType="withEffect">
                                  <p:stCondLst>
                                    <p:cond delay="0"/>
                                  </p:stCondLst>
                                  <p:childTnLst>
                                    <p:animEffect transition="out" filter="fade">
                                      <p:cBhvr>
                                        <p:cTn id="168" dur="500"/>
                                        <p:tgtEl>
                                          <p:spTgt spid="19"/>
                                        </p:tgtEl>
                                      </p:cBhvr>
                                    </p:animEffect>
                                    <p:set>
                                      <p:cBhvr>
                                        <p:cTn id="169" dur="1" fill="hold">
                                          <p:stCondLst>
                                            <p:cond delay="499"/>
                                          </p:stCondLst>
                                        </p:cTn>
                                        <p:tgtEl>
                                          <p:spTgt spid="19"/>
                                        </p:tgtEl>
                                        <p:attrNameLst>
                                          <p:attrName>style.visibility</p:attrName>
                                        </p:attrNameLst>
                                      </p:cBhvr>
                                      <p:to>
                                        <p:strVal val="hidden"/>
                                      </p:to>
                                    </p:set>
                                  </p:childTnLst>
                                </p:cTn>
                              </p:par>
                              <p:par>
                                <p:cTn id="170" presetID="10" presetClass="exit" presetSubtype="0" fill="hold" grpId="1" nodeType="withEffect">
                                  <p:stCondLst>
                                    <p:cond delay="0"/>
                                  </p:stCondLst>
                                  <p:childTnLst>
                                    <p:animEffect transition="out" filter="fade">
                                      <p:cBhvr>
                                        <p:cTn id="171" dur="500"/>
                                        <p:tgtEl>
                                          <p:spTgt spid="20"/>
                                        </p:tgtEl>
                                      </p:cBhvr>
                                    </p:animEffect>
                                    <p:set>
                                      <p:cBhvr>
                                        <p:cTn id="172" dur="1" fill="hold">
                                          <p:stCondLst>
                                            <p:cond delay="499"/>
                                          </p:stCondLst>
                                        </p:cTn>
                                        <p:tgtEl>
                                          <p:spTgt spid="20"/>
                                        </p:tgtEl>
                                        <p:attrNameLst>
                                          <p:attrName>style.visibility</p:attrName>
                                        </p:attrNameLst>
                                      </p:cBhvr>
                                      <p:to>
                                        <p:strVal val="hidden"/>
                                      </p:to>
                                    </p:set>
                                  </p:childTnLst>
                                </p:cTn>
                              </p:par>
                            </p:childTnLst>
                          </p:cTn>
                        </p:par>
                        <p:par>
                          <p:cTn id="173" fill="hold">
                            <p:stCondLst>
                              <p:cond delay="2500"/>
                            </p:stCondLst>
                            <p:childTnLst>
                              <p:par>
                                <p:cTn id="174" presetID="22" presetClass="entr" presetSubtype="1" fill="hold" grpId="0" nodeType="afterEffect">
                                  <p:stCondLst>
                                    <p:cond delay="0"/>
                                  </p:stCondLst>
                                  <p:childTnLst>
                                    <p:set>
                                      <p:cBhvr>
                                        <p:cTn id="175" dur="1" fill="hold">
                                          <p:stCondLst>
                                            <p:cond delay="0"/>
                                          </p:stCondLst>
                                        </p:cTn>
                                        <p:tgtEl>
                                          <p:spTgt spid="27"/>
                                        </p:tgtEl>
                                        <p:attrNameLst>
                                          <p:attrName>style.visibility</p:attrName>
                                        </p:attrNameLst>
                                      </p:cBhvr>
                                      <p:to>
                                        <p:strVal val="visible"/>
                                      </p:to>
                                    </p:set>
                                    <p:animEffect transition="in" filter="wipe(up)">
                                      <p:cBhvr>
                                        <p:cTn id="176" dur="500"/>
                                        <p:tgtEl>
                                          <p:spTgt spid="27"/>
                                        </p:tgtEl>
                                      </p:cBhvr>
                                    </p:animEffect>
                                  </p:childTnLst>
                                </p:cTn>
                              </p:par>
                            </p:childTnLst>
                          </p:cTn>
                        </p:par>
                      </p:childTnLst>
                    </p:cTn>
                  </p:par>
                  <p:par>
                    <p:cTn id="177" fill="hold">
                      <p:stCondLst>
                        <p:cond delay="indefinite"/>
                      </p:stCondLst>
                      <p:childTnLst>
                        <p:par>
                          <p:cTn id="178" fill="hold">
                            <p:stCondLst>
                              <p:cond delay="0"/>
                            </p:stCondLst>
                            <p:childTnLst>
                              <p:par>
                                <p:cTn id="179" presetID="55" presetClass="entr" presetSubtype="0" fill="hold" grpId="0" nodeType="clickEffect">
                                  <p:stCondLst>
                                    <p:cond delay="0"/>
                                  </p:stCondLst>
                                  <p:childTnLst>
                                    <p:set>
                                      <p:cBhvr>
                                        <p:cTn id="180" dur="1" fill="hold">
                                          <p:stCondLst>
                                            <p:cond delay="0"/>
                                          </p:stCondLst>
                                        </p:cTn>
                                        <p:tgtEl>
                                          <p:spTgt spid="34"/>
                                        </p:tgtEl>
                                        <p:attrNameLst>
                                          <p:attrName>style.visibility</p:attrName>
                                        </p:attrNameLst>
                                      </p:cBhvr>
                                      <p:to>
                                        <p:strVal val="visible"/>
                                      </p:to>
                                    </p:set>
                                    <p:anim calcmode="lin" valueType="num">
                                      <p:cBhvr>
                                        <p:cTn id="181" dur="1000" fill="hold"/>
                                        <p:tgtEl>
                                          <p:spTgt spid="34"/>
                                        </p:tgtEl>
                                        <p:attrNameLst>
                                          <p:attrName>ppt_w</p:attrName>
                                        </p:attrNameLst>
                                      </p:cBhvr>
                                      <p:tavLst>
                                        <p:tav tm="0">
                                          <p:val>
                                            <p:strVal val="#ppt_w*0.70"/>
                                          </p:val>
                                        </p:tav>
                                        <p:tav tm="100000">
                                          <p:val>
                                            <p:strVal val="#ppt_w"/>
                                          </p:val>
                                        </p:tav>
                                      </p:tavLst>
                                    </p:anim>
                                    <p:anim calcmode="lin" valueType="num">
                                      <p:cBhvr>
                                        <p:cTn id="182" dur="1000" fill="hold"/>
                                        <p:tgtEl>
                                          <p:spTgt spid="34"/>
                                        </p:tgtEl>
                                        <p:attrNameLst>
                                          <p:attrName>ppt_h</p:attrName>
                                        </p:attrNameLst>
                                      </p:cBhvr>
                                      <p:tavLst>
                                        <p:tav tm="0">
                                          <p:val>
                                            <p:strVal val="#ppt_h"/>
                                          </p:val>
                                        </p:tav>
                                        <p:tav tm="100000">
                                          <p:val>
                                            <p:strVal val="#ppt_h"/>
                                          </p:val>
                                        </p:tav>
                                      </p:tavLst>
                                    </p:anim>
                                    <p:animEffect transition="in" filter="fade">
                                      <p:cBhvr>
                                        <p:cTn id="183" dur="1000"/>
                                        <p:tgtEl>
                                          <p:spTgt spid="34"/>
                                        </p:tgtEl>
                                      </p:cBhvr>
                                    </p:animEffect>
                                  </p:childTnLst>
                                </p:cTn>
                              </p:par>
                              <p:par>
                                <p:cTn id="184" presetID="21" presetClass="entr" presetSubtype="8" fill="hold" grpId="0" nodeType="withEffect">
                                  <p:stCondLst>
                                    <p:cond delay="500"/>
                                  </p:stCondLst>
                                  <p:childTnLst>
                                    <p:set>
                                      <p:cBhvr>
                                        <p:cTn id="185" dur="1" fill="hold">
                                          <p:stCondLst>
                                            <p:cond delay="0"/>
                                          </p:stCondLst>
                                        </p:cTn>
                                        <p:tgtEl>
                                          <p:spTgt spid="36"/>
                                        </p:tgtEl>
                                        <p:attrNameLst>
                                          <p:attrName>style.visibility</p:attrName>
                                        </p:attrNameLst>
                                      </p:cBhvr>
                                      <p:to>
                                        <p:strVal val="visible"/>
                                      </p:to>
                                    </p:set>
                                    <p:animEffect transition="in" filter="wheel(8)">
                                      <p:cBhvr>
                                        <p:cTn id="186" dur="2000"/>
                                        <p:tgtEl>
                                          <p:spTgt spid="36"/>
                                        </p:tgtEl>
                                      </p:cBhvr>
                                    </p:animEffect>
                                  </p:childTnLst>
                                </p:cTn>
                              </p:par>
                              <p:par>
                                <p:cTn id="187" presetID="26" presetClass="emph" presetSubtype="0" fill="hold" grpId="2" nodeType="withEffect">
                                  <p:stCondLst>
                                    <p:cond delay="2500"/>
                                  </p:stCondLst>
                                  <p:childTnLst>
                                    <p:animEffect transition="out" filter="fade">
                                      <p:cBhvr>
                                        <p:cTn id="188" dur="500" tmFilter="0, 0; .2, .5; .8, .5; 1, 0"/>
                                        <p:tgtEl>
                                          <p:spTgt spid="36"/>
                                        </p:tgtEl>
                                      </p:cBhvr>
                                    </p:animEffect>
                                    <p:animScale>
                                      <p:cBhvr>
                                        <p:cTn id="189" dur="250" autoRev="1" fill="hold"/>
                                        <p:tgtEl>
                                          <p:spTgt spid="36"/>
                                        </p:tgtEl>
                                      </p:cBhvr>
                                      <p:by x="105000" y="105000"/>
                                    </p:animScale>
                                  </p:childTnLst>
                                </p:cTn>
                              </p:par>
                              <p:par>
                                <p:cTn id="190" presetID="10" presetClass="entr" presetSubtype="0" fill="hold" grpId="0" nodeType="withEffect">
                                  <p:stCondLst>
                                    <p:cond delay="1000"/>
                                  </p:stCondLst>
                                  <p:childTnLst>
                                    <p:set>
                                      <p:cBhvr>
                                        <p:cTn id="191" dur="1" fill="hold">
                                          <p:stCondLst>
                                            <p:cond delay="0"/>
                                          </p:stCondLst>
                                        </p:cTn>
                                        <p:tgtEl>
                                          <p:spTgt spid="3"/>
                                        </p:tgtEl>
                                        <p:attrNameLst>
                                          <p:attrName>style.visibility</p:attrName>
                                        </p:attrNameLst>
                                      </p:cBhvr>
                                      <p:to>
                                        <p:strVal val="visible"/>
                                      </p:to>
                                    </p:set>
                                    <p:animEffect transition="in" filter="fade">
                                      <p:cBhvr>
                                        <p:cTn id="192" dur="250"/>
                                        <p:tgtEl>
                                          <p:spTgt spid="3"/>
                                        </p:tgtEl>
                                      </p:cBhvr>
                                    </p:animEffect>
                                  </p:childTnLst>
                                </p:cTn>
                              </p:par>
                              <p:par>
                                <p:cTn id="193" presetID="10" presetClass="entr" presetSubtype="0" fill="hold" grpId="0" nodeType="withEffect">
                                  <p:stCondLst>
                                    <p:cond delay="100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250"/>
                                        <p:tgtEl>
                                          <p:spTgt spid="39"/>
                                        </p:tgtEl>
                                      </p:cBhvr>
                                    </p:animEffect>
                                  </p:childTnLst>
                                </p:cTn>
                              </p:par>
                              <p:par>
                                <p:cTn id="196" presetID="10" presetClass="exit" presetSubtype="0" fill="hold" grpId="1" nodeType="withEffect">
                                  <p:stCondLst>
                                    <p:cond delay="1250"/>
                                  </p:stCondLst>
                                  <p:childTnLst>
                                    <p:animEffect transition="out" filter="fade">
                                      <p:cBhvr>
                                        <p:cTn id="197" dur="250"/>
                                        <p:tgtEl>
                                          <p:spTgt spid="34"/>
                                        </p:tgtEl>
                                      </p:cBhvr>
                                    </p:animEffect>
                                    <p:set>
                                      <p:cBhvr>
                                        <p:cTn id="198" dur="1" fill="hold">
                                          <p:stCondLst>
                                            <p:cond delay="249"/>
                                          </p:stCondLst>
                                        </p:cTn>
                                        <p:tgtEl>
                                          <p:spTgt spid="34"/>
                                        </p:tgtEl>
                                        <p:attrNameLst>
                                          <p:attrName>style.visibility</p:attrName>
                                        </p:attrNameLst>
                                      </p:cBhvr>
                                      <p:to>
                                        <p:strVal val="hidden"/>
                                      </p:to>
                                    </p:set>
                                  </p:childTnLst>
                                </p:cTn>
                              </p:par>
                              <p:par>
                                <p:cTn id="199" presetID="2" presetClass="entr" presetSubtype="1" fill="hold" grpId="0" nodeType="withEffect">
                                  <p:stCondLst>
                                    <p:cond delay="1250"/>
                                  </p:stCondLst>
                                  <p:childTnLst>
                                    <p:set>
                                      <p:cBhvr>
                                        <p:cTn id="200" dur="1" fill="hold">
                                          <p:stCondLst>
                                            <p:cond delay="0"/>
                                          </p:stCondLst>
                                        </p:cTn>
                                        <p:tgtEl>
                                          <p:spTgt spid="43"/>
                                        </p:tgtEl>
                                        <p:attrNameLst>
                                          <p:attrName>style.visibility</p:attrName>
                                        </p:attrNameLst>
                                      </p:cBhvr>
                                      <p:to>
                                        <p:strVal val="visible"/>
                                      </p:to>
                                    </p:set>
                                    <p:anim calcmode="lin" valueType="num">
                                      <p:cBhvr additive="base">
                                        <p:cTn id="201" dur="750" fill="hold"/>
                                        <p:tgtEl>
                                          <p:spTgt spid="43"/>
                                        </p:tgtEl>
                                        <p:attrNameLst>
                                          <p:attrName>ppt_x</p:attrName>
                                        </p:attrNameLst>
                                      </p:cBhvr>
                                      <p:tavLst>
                                        <p:tav tm="0">
                                          <p:val>
                                            <p:strVal val="#ppt_x"/>
                                          </p:val>
                                        </p:tav>
                                        <p:tav tm="100000">
                                          <p:val>
                                            <p:strVal val="#ppt_x"/>
                                          </p:val>
                                        </p:tav>
                                      </p:tavLst>
                                    </p:anim>
                                    <p:anim calcmode="lin" valueType="num">
                                      <p:cBhvr additive="base">
                                        <p:cTn id="202" dur="750" fill="hold"/>
                                        <p:tgtEl>
                                          <p:spTgt spid="43"/>
                                        </p:tgtEl>
                                        <p:attrNameLst>
                                          <p:attrName>ppt_y</p:attrName>
                                        </p:attrNameLst>
                                      </p:cBhvr>
                                      <p:tavLst>
                                        <p:tav tm="0">
                                          <p:val>
                                            <p:strVal val="0-#ppt_h/2"/>
                                          </p:val>
                                        </p:tav>
                                        <p:tav tm="100000">
                                          <p:val>
                                            <p:strVal val="#ppt_y"/>
                                          </p:val>
                                        </p:tav>
                                      </p:tavLst>
                                    </p:anim>
                                  </p:childTnLst>
                                </p:cTn>
                              </p:par>
                              <p:par>
                                <p:cTn id="203" presetID="2" presetClass="entr" presetSubtype="8" fill="hold" grpId="0" nodeType="withEffect">
                                  <p:stCondLst>
                                    <p:cond delay="1250"/>
                                  </p:stCondLst>
                                  <p:childTnLst>
                                    <p:set>
                                      <p:cBhvr>
                                        <p:cTn id="204" dur="1" fill="hold">
                                          <p:stCondLst>
                                            <p:cond delay="0"/>
                                          </p:stCondLst>
                                        </p:cTn>
                                        <p:tgtEl>
                                          <p:spTgt spid="42"/>
                                        </p:tgtEl>
                                        <p:attrNameLst>
                                          <p:attrName>style.visibility</p:attrName>
                                        </p:attrNameLst>
                                      </p:cBhvr>
                                      <p:to>
                                        <p:strVal val="visible"/>
                                      </p:to>
                                    </p:set>
                                    <p:anim calcmode="lin" valueType="num">
                                      <p:cBhvr additive="base">
                                        <p:cTn id="205" dur="750" fill="hold"/>
                                        <p:tgtEl>
                                          <p:spTgt spid="42"/>
                                        </p:tgtEl>
                                        <p:attrNameLst>
                                          <p:attrName>ppt_x</p:attrName>
                                        </p:attrNameLst>
                                      </p:cBhvr>
                                      <p:tavLst>
                                        <p:tav tm="0">
                                          <p:val>
                                            <p:strVal val="0-#ppt_w/2"/>
                                          </p:val>
                                        </p:tav>
                                        <p:tav tm="100000">
                                          <p:val>
                                            <p:strVal val="#ppt_x"/>
                                          </p:val>
                                        </p:tav>
                                      </p:tavLst>
                                    </p:anim>
                                    <p:anim calcmode="lin" valueType="num">
                                      <p:cBhvr additive="base">
                                        <p:cTn id="206" dur="750" fill="hold"/>
                                        <p:tgtEl>
                                          <p:spTgt spid="42"/>
                                        </p:tgtEl>
                                        <p:attrNameLst>
                                          <p:attrName>ppt_y</p:attrName>
                                        </p:attrNameLst>
                                      </p:cBhvr>
                                      <p:tavLst>
                                        <p:tav tm="0">
                                          <p:val>
                                            <p:strVal val="#ppt_y"/>
                                          </p:val>
                                        </p:tav>
                                        <p:tav tm="100000">
                                          <p:val>
                                            <p:strVal val="#ppt_y"/>
                                          </p:val>
                                        </p:tav>
                                      </p:tavLst>
                                    </p:anim>
                                  </p:childTnLst>
                                </p:cTn>
                              </p:par>
                              <p:par>
                                <p:cTn id="207" presetID="42" presetClass="entr" presetSubtype="0" fill="hold" grpId="0" nodeType="withEffect">
                                  <p:stCondLst>
                                    <p:cond delay="1250"/>
                                  </p:stCondLst>
                                  <p:childTnLst>
                                    <p:set>
                                      <p:cBhvr>
                                        <p:cTn id="208" dur="1" fill="hold">
                                          <p:stCondLst>
                                            <p:cond delay="0"/>
                                          </p:stCondLst>
                                        </p:cTn>
                                        <p:tgtEl>
                                          <p:spTgt spid="44"/>
                                        </p:tgtEl>
                                        <p:attrNameLst>
                                          <p:attrName>style.visibility</p:attrName>
                                        </p:attrNameLst>
                                      </p:cBhvr>
                                      <p:to>
                                        <p:strVal val="visible"/>
                                      </p:to>
                                    </p:set>
                                    <p:animEffect transition="in" filter="fade">
                                      <p:cBhvr>
                                        <p:cTn id="209" dur="750"/>
                                        <p:tgtEl>
                                          <p:spTgt spid="44"/>
                                        </p:tgtEl>
                                      </p:cBhvr>
                                    </p:animEffect>
                                    <p:anim calcmode="lin" valueType="num">
                                      <p:cBhvr>
                                        <p:cTn id="210" dur="750" fill="hold"/>
                                        <p:tgtEl>
                                          <p:spTgt spid="44"/>
                                        </p:tgtEl>
                                        <p:attrNameLst>
                                          <p:attrName>ppt_x</p:attrName>
                                        </p:attrNameLst>
                                      </p:cBhvr>
                                      <p:tavLst>
                                        <p:tav tm="0">
                                          <p:val>
                                            <p:strVal val="#ppt_x"/>
                                          </p:val>
                                        </p:tav>
                                        <p:tav tm="100000">
                                          <p:val>
                                            <p:strVal val="#ppt_x"/>
                                          </p:val>
                                        </p:tav>
                                      </p:tavLst>
                                    </p:anim>
                                    <p:anim calcmode="lin" valueType="num">
                                      <p:cBhvr>
                                        <p:cTn id="211" dur="750" fill="hold"/>
                                        <p:tgtEl>
                                          <p:spTgt spid="44"/>
                                        </p:tgtEl>
                                        <p:attrNameLst>
                                          <p:attrName>ppt_y</p:attrName>
                                        </p:attrNameLst>
                                      </p:cBhvr>
                                      <p:tavLst>
                                        <p:tav tm="0">
                                          <p:val>
                                            <p:strVal val="#ppt_y+.1"/>
                                          </p:val>
                                        </p:tav>
                                        <p:tav tm="100000">
                                          <p:val>
                                            <p:strVal val="#ppt_y"/>
                                          </p:val>
                                        </p:tav>
                                      </p:tavLst>
                                    </p:anim>
                                  </p:childTnLst>
                                </p:cTn>
                              </p:par>
                            </p:childTnLst>
                          </p:cTn>
                        </p:par>
                        <p:par>
                          <p:cTn id="212" fill="hold">
                            <p:stCondLst>
                              <p:cond delay="3000"/>
                            </p:stCondLst>
                            <p:childTnLst>
                              <p:par>
                                <p:cTn id="213" presetID="12" presetClass="exit" presetSubtype="4" fill="hold" grpId="1" nodeType="afterEffect">
                                  <p:stCondLst>
                                    <p:cond delay="0"/>
                                  </p:stCondLst>
                                  <p:childTnLst>
                                    <p:anim calcmode="lin" valueType="num">
                                      <p:cBhvr additive="base">
                                        <p:cTn id="214" dur="500"/>
                                        <p:tgtEl>
                                          <p:spTgt spid="43"/>
                                        </p:tgtEl>
                                        <p:attrNameLst>
                                          <p:attrName>ppt_y</p:attrName>
                                        </p:attrNameLst>
                                      </p:cBhvr>
                                      <p:tavLst>
                                        <p:tav tm="0">
                                          <p:val>
                                            <p:strVal val="#ppt_y"/>
                                          </p:val>
                                        </p:tav>
                                        <p:tav tm="100000">
                                          <p:val>
                                            <p:strVal val="#ppt_y+#ppt_h*1.125000"/>
                                          </p:val>
                                        </p:tav>
                                      </p:tavLst>
                                    </p:anim>
                                    <p:animEffect transition="out" filter="wipe(down)">
                                      <p:cBhvr>
                                        <p:cTn id="215" dur="500"/>
                                        <p:tgtEl>
                                          <p:spTgt spid="43"/>
                                        </p:tgtEl>
                                      </p:cBhvr>
                                    </p:animEffect>
                                    <p:set>
                                      <p:cBhvr>
                                        <p:cTn id="216" dur="1" fill="hold">
                                          <p:stCondLst>
                                            <p:cond delay="499"/>
                                          </p:stCondLst>
                                        </p:cTn>
                                        <p:tgtEl>
                                          <p:spTgt spid="43"/>
                                        </p:tgtEl>
                                        <p:attrNameLst>
                                          <p:attrName>style.visibility</p:attrName>
                                        </p:attrNameLst>
                                      </p:cBhvr>
                                      <p:to>
                                        <p:strVal val="hidden"/>
                                      </p:to>
                                    </p:set>
                                  </p:childTnLst>
                                </p:cTn>
                              </p:par>
                              <p:par>
                                <p:cTn id="217" presetID="12" presetClass="exit" presetSubtype="2" fill="hold" grpId="1" nodeType="withEffect">
                                  <p:stCondLst>
                                    <p:cond delay="0"/>
                                  </p:stCondLst>
                                  <p:childTnLst>
                                    <p:anim calcmode="lin" valueType="num">
                                      <p:cBhvr additive="base">
                                        <p:cTn id="218" dur="500"/>
                                        <p:tgtEl>
                                          <p:spTgt spid="42"/>
                                        </p:tgtEl>
                                        <p:attrNameLst>
                                          <p:attrName>ppt_x</p:attrName>
                                        </p:attrNameLst>
                                      </p:cBhvr>
                                      <p:tavLst>
                                        <p:tav tm="0">
                                          <p:val>
                                            <p:strVal val="#ppt_x"/>
                                          </p:val>
                                        </p:tav>
                                        <p:tav tm="100000">
                                          <p:val>
                                            <p:strVal val="#ppt_x+#ppt_w*1.125000"/>
                                          </p:val>
                                        </p:tav>
                                      </p:tavLst>
                                    </p:anim>
                                    <p:animEffect transition="out" filter="wipe(right)">
                                      <p:cBhvr>
                                        <p:cTn id="219" dur="500"/>
                                        <p:tgtEl>
                                          <p:spTgt spid="42"/>
                                        </p:tgtEl>
                                      </p:cBhvr>
                                    </p:animEffect>
                                    <p:set>
                                      <p:cBhvr>
                                        <p:cTn id="220" dur="1" fill="hold">
                                          <p:stCondLst>
                                            <p:cond delay="499"/>
                                          </p:stCondLst>
                                        </p:cTn>
                                        <p:tgtEl>
                                          <p:spTgt spid="42"/>
                                        </p:tgtEl>
                                        <p:attrNameLst>
                                          <p:attrName>style.visibility</p:attrName>
                                        </p:attrNameLst>
                                      </p:cBhvr>
                                      <p:to>
                                        <p:strVal val="hidden"/>
                                      </p:to>
                                    </p:set>
                                  </p:childTnLst>
                                </p:cTn>
                              </p:par>
                              <p:par>
                                <p:cTn id="221" presetID="12" presetClass="exit" presetSubtype="1" fill="hold" grpId="1" nodeType="withEffect">
                                  <p:stCondLst>
                                    <p:cond delay="0"/>
                                  </p:stCondLst>
                                  <p:childTnLst>
                                    <p:anim calcmode="lin" valueType="num">
                                      <p:cBhvr additive="base">
                                        <p:cTn id="222" dur="500"/>
                                        <p:tgtEl>
                                          <p:spTgt spid="44"/>
                                        </p:tgtEl>
                                        <p:attrNameLst>
                                          <p:attrName>ppt_y</p:attrName>
                                        </p:attrNameLst>
                                      </p:cBhvr>
                                      <p:tavLst>
                                        <p:tav tm="0">
                                          <p:val>
                                            <p:strVal val="#ppt_y"/>
                                          </p:val>
                                        </p:tav>
                                        <p:tav tm="100000">
                                          <p:val>
                                            <p:strVal val="#ppt_y-#ppt_h*1.125000"/>
                                          </p:val>
                                        </p:tav>
                                      </p:tavLst>
                                    </p:anim>
                                    <p:animEffect transition="out" filter="wipe(up)">
                                      <p:cBhvr>
                                        <p:cTn id="223" dur="500"/>
                                        <p:tgtEl>
                                          <p:spTgt spid="44"/>
                                        </p:tgtEl>
                                      </p:cBhvr>
                                    </p:animEffect>
                                    <p:set>
                                      <p:cBhvr>
                                        <p:cTn id="224" dur="1" fill="hold">
                                          <p:stCondLst>
                                            <p:cond delay="499"/>
                                          </p:stCondLst>
                                        </p:cTn>
                                        <p:tgtEl>
                                          <p:spTgt spid="44"/>
                                        </p:tgtEl>
                                        <p:attrNameLst>
                                          <p:attrName>style.visibility</p:attrName>
                                        </p:attrNameLst>
                                      </p:cBhvr>
                                      <p:to>
                                        <p:strVal val="hidden"/>
                                      </p:to>
                                    </p:set>
                                  </p:childTnLst>
                                </p:cTn>
                              </p:par>
                            </p:childTnLst>
                          </p:cTn>
                        </p:par>
                      </p:childTnLst>
                    </p:cTn>
                  </p:par>
                  <p:par>
                    <p:cTn id="225" fill="hold">
                      <p:stCondLst>
                        <p:cond delay="indefinite"/>
                      </p:stCondLst>
                      <p:childTnLst>
                        <p:par>
                          <p:cTn id="226" fill="hold">
                            <p:stCondLst>
                              <p:cond delay="0"/>
                            </p:stCondLst>
                            <p:childTnLst>
                              <p:par>
                                <p:cTn id="227" presetID="42" presetClass="path" presetSubtype="0" accel="50000" decel="50000" fill="hold" grpId="1" nodeType="clickEffect">
                                  <p:stCondLst>
                                    <p:cond delay="0"/>
                                  </p:stCondLst>
                                  <p:childTnLst>
                                    <p:animMotion origin="layout" path="M 4.16667E-6 -1.11111E-6 L -0.13108 -1.11111E-6 " pathEditMode="relative" rAng="0" ptsTypes="AA">
                                      <p:cBhvr>
                                        <p:cTn id="228" dur="2000" fill="hold"/>
                                        <p:tgtEl>
                                          <p:spTgt spid="3"/>
                                        </p:tgtEl>
                                        <p:attrNameLst>
                                          <p:attrName>ppt_x</p:attrName>
                                          <p:attrName>ppt_y</p:attrName>
                                        </p:attrNameLst>
                                      </p:cBhvr>
                                      <p:rCtr x="-6562" y="0"/>
                                    </p:animMotion>
                                  </p:childTnLst>
                                </p:cTn>
                              </p:par>
                              <p:par>
                                <p:cTn id="229" presetID="42" presetClass="path" presetSubtype="0" accel="50000" decel="50000" fill="hold" grpId="1" nodeType="withEffect">
                                  <p:stCondLst>
                                    <p:cond delay="0"/>
                                  </p:stCondLst>
                                  <p:childTnLst>
                                    <p:animMotion origin="layout" path="M -2.77778E-6 3.7037E-7 L 0.17552 3.7037E-7 " pathEditMode="relative" rAng="0" ptsTypes="AA">
                                      <p:cBhvr>
                                        <p:cTn id="230" dur="2000" fill="hold"/>
                                        <p:tgtEl>
                                          <p:spTgt spid="39"/>
                                        </p:tgtEl>
                                        <p:attrNameLst>
                                          <p:attrName>ppt_x</p:attrName>
                                          <p:attrName>ppt_y</p:attrName>
                                        </p:attrNameLst>
                                      </p:cBhvr>
                                      <p:rCtr x="8767" y="0"/>
                                    </p:animMotion>
                                  </p:childTnLst>
                                </p:cTn>
                              </p:par>
                            </p:childTnLst>
                          </p:cTn>
                        </p:par>
                        <p:par>
                          <p:cTn id="231" fill="hold">
                            <p:stCondLst>
                              <p:cond delay="2000"/>
                            </p:stCondLst>
                            <p:childTnLst>
                              <p:par>
                                <p:cTn id="232" presetID="10" presetClass="entr" presetSubtype="0" fill="hold" grpId="0" nodeType="afterEffect">
                                  <p:stCondLst>
                                    <p:cond delay="0"/>
                                  </p:stCondLst>
                                  <p:childTnLst>
                                    <p:set>
                                      <p:cBhvr>
                                        <p:cTn id="233" dur="1" fill="hold">
                                          <p:stCondLst>
                                            <p:cond delay="0"/>
                                          </p:stCondLst>
                                        </p:cTn>
                                        <p:tgtEl>
                                          <p:spTgt spid="40"/>
                                        </p:tgtEl>
                                        <p:attrNameLst>
                                          <p:attrName>style.visibility</p:attrName>
                                        </p:attrNameLst>
                                      </p:cBhvr>
                                      <p:to>
                                        <p:strVal val="visible"/>
                                      </p:to>
                                    </p:set>
                                    <p:animEffect transition="in" filter="fade">
                                      <p:cBhvr>
                                        <p:cTn id="234" dur="250"/>
                                        <p:tgtEl>
                                          <p:spTgt spid="40"/>
                                        </p:tgtEl>
                                      </p:cBhvr>
                                    </p:animEffect>
                                  </p:childTnLst>
                                </p:cTn>
                              </p:par>
                              <p:par>
                                <p:cTn id="235" presetID="22" presetClass="exit" presetSubtype="2" fill="hold" grpId="2" nodeType="withEffect">
                                  <p:stCondLst>
                                    <p:cond delay="150"/>
                                  </p:stCondLst>
                                  <p:childTnLst>
                                    <p:animEffect transition="out" filter="wipe(right)">
                                      <p:cBhvr>
                                        <p:cTn id="236" dur="750"/>
                                        <p:tgtEl>
                                          <p:spTgt spid="39"/>
                                        </p:tgtEl>
                                      </p:cBhvr>
                                    </p:animEffect>
                                    <p:set>
                                      <p:cBhvr>
                                        <p:cTn id="237" dur="1" fill="hold">
                                          <p:stCondLst>
                                            <p:cond delay="749"/>
                                          </p:stCondLst>
                                        </p:cTn>
                                        <p:tgtEl>
                                          <p:spTgt spid="39"/>
                                        </p:tgtEl>
                                        <p:attrNameLst>
                                          <p:attrName>style.visibility</p:attrName>
                                        </p:attrNameLst>
                                      </p:cBhvr>
                                      <p:to>
                                        <p:strVal val="hidden"/>
                                      </p:to>
                                    </p:set>
                                  </p:childTnLst>
                                </p:cTn>
                              </p:par>
                              <p:par>
                                <p:cTn id="238" presetID="22" presetClass="entr" presetSubtype="2" fill="hold" grpId="0" nodeType="withEffect">
                                  <p:stCondLst>
                                    <p:cond delay="350"/>
                                  </p:stCondLst>
                                  <p:iterate type="lt">
                                    <p:tmPct val="0"/>
                                  </p:iterate>
                                  <p:childTnLst>
                                    <p:set>
                                      <p:cBhvr>
                                        <p:cTn id="239" dur="1" fill="hold">
                                          <p:stCondLst>
                                            <p:cond delay="0"/>
                                          </p:stCondLst>
                                        </p:cTn>
                                        <p:tgtEl>
                                          <p:spTgt spid="41"/>
                                        </p:tgtEl>
                                        <p:attrNameLst>
                                          <p:attrName>style.visibility</p:attrName>
                                        </p:attrNameLst>
                                      </p:cBhvr>
                                      <p:to>
                                        <p:strVal val="visible"/>
                                      </p:to>
                                    </p:set>
                                    <p:animEffect transition="in" filter="wipe(right)">
                                      <p:cBhvr>
                                        <p:cTn id="240" dur="750"/>
                                        <p:tgtEl>
                                          <p:spTgt spid="41"/>
                                        </p:tgtEl>
                                      </p:cBhvr>
                                    </p:animEffect>
                                  </p:childTnLst>
                                </p:cTn>
                              </p:par>
                              <p:par>
                                <p:cTn id="241" presetID="34" presetClass="emph" presetSubtype="0" fill="hold" grpId="1" nodeType="withEffect">
                                  <p:stCondLst>
                                    <p:cond delay="500"/>
                                  </p:stCondLst>
                                  <p:iterate type="lt">
                                    <p:tmPct val="10000"/>
                                  </p:iterate>
                                  <p:childTnLst>
                                    <p:animMotion origin="layout" path="M -2.77778E-6 7.40741E-7 L -0.09826 0.00208 " pathEditMode="relative" rAng="0" ptsTypes="AA">
                                      <p:cBhvr>
                                        <p:cTn id="242" dur="250" accel="50000" decel="50000" autoRev="1" fill="hold">
                                          <p:stCondLst>
                                            <p:cond delay="0"/>
                                          </p:stCondLst>
                                        </p:cTn>
                                        <p:tgtEl>
                                          <p:spTgt spid="41"/>
                                        </p:tgtEl>
                                        <p:attrNameLst>
                                          <p:attrName>ppt_x</p:attrName>
                                          <p:attrName>ppt_y</p:attrName>
                                        </p:attrNameLst>
                                      </p:cBhvr>
                                      <p:rCtr x="-4913" y="93"/>
                                    </p:animMotion>
                                    <p:animRot by="1500000">
                                      <p:cBhvr>
                                        <p:cTn id="243" dur="125" fill="hold">
                                          <p:stCondLst>
                                            <p:cond delay="0"/>
                                          </p:stCondLst>
                                        </p:cTn>
                                        <p:tgtEl>
                                          <p:spTgt spid="41"/>
                                        </p:tgtEl>
                                        <p:attrNameLst>
                                          <p:attrName>r</p:attrName>
                                        </p:attrNameLst>
                                      </p:cBhvr>
                                    </p:animRot>
                                    <p:animRot by="-1500000">
                                      <p:cBhvr>
                                        <p:cTn id="244" dur="125" fill="hold">
                                          <p:stCondLst>
                                            <p:cond delay="125"/>
                                          </p:stCondLst>
                                        </p:cTn>
                                        <p:tgtEl>
                                          <p:spTgt spid="41"/>
                                        </p:tgtEl>
                                        <p:attrNameLst>
                                          <p:attrName>r</p:attrName>
                                        </p:attrNameLst>
                                      </p:cBhvr>
                                    </p:animRot>
                                    <p:animRot by="-1500000">
                                      <p:cBhvr>
                                        <p:cTn id="245" dur="125" fill="hold">
                                          <p:stCondLst>
                                            <p:cond delay="250"/>
                                          </p:stCondLst>
                                        </p:cTn>
                                        <p:tgtEl>
                                          <p:spTgt spid="41"/>
                                        </p:tgtEl>
                                        <p:attrNameLst>
                                          <p:attrName>r</p:attrName>
                                        </p:attrNameLst>
                                      </p:cBhvr>
                                    </p:animRot>
                                    <p:animRot by="1500000">
                                      <p:cBhvr>
                                        <p:cTn id="246" dur="125" fill="hold">
                                          <p:stCondLst>
                                            <p:cond delay="375"/>
                                          </p:stCondLst>
                                        </p:cTn>
                                        <p:tgtEl>
                                          <p:spTgt spid="41"/>
                                        </p:tgtEl>
                                        <p:attrNameLst>
                                          <p:attrName>r</p:attrName>
                                        </p:attrNameLst>
                                      </p:cBhvr>
                                    </p:animRot>
                                  </p:childTnLst>
                                </p:cTn>
                              </p:par>
                            </p:childTnLst>
                          </p:cTn>
                        </p:par>
                      </p:childTnLst>
                    </p:cTn>
                  </p:par>
                  <p:par>
                    <p:cTn id="247" fill="hold">
                      <p:stCondLst>
                        <p:cond delay="indefinite"/>
                      </p:stCondLst>
                      <p:childTnLst>
                        <p:par>
                          <p:cTn id="248" fill="hold">
                            <p:stCondLst>
                              <p:cond delay="0"/>
                            </p:stCondLst>
                            <p:childTnLst>
                              <p:par>
                                <p:cTn id="249" presetID="18" presetClass="entr" presetSubtype="6" fill="hold" grpId="0" nodeType="clickEffect">
                                  <p:stCondLst>
                                    <p:cond delay="0"/>
                                  </p:stCondLst>
                                  <p:childTnLst>
                                    <p:set>
                                      <p:cBhvr>
                                        <p:cTn id="250" dur="1" fill="hold">
                                          <p:stCondLst>
                                            <p:cond delay="0"/>
                                          </p:stCondLst>
                                        </p:cTn>
                                        <p:tgtEl>
                                          <p:spTgt spid="25"/>
                                        </p:tgtEl>
                                        <p:attrNameLst>
                                          <p:attrName>style.visibility</p:attrName>
                                        </p:attrNameLst>
                                      </p:cBhvr>
                                      <p:to>
                                        <p:strVal val="visible"/>
                                      </p:to>
                                    </p:set>
                                    <p:animEffect transition="in" filter="strips(downRight)">
                                      <p:cBhvr>
                                        <p:cTn id="251" dur="500"/>
                                        <p:tgtEl>
                                          <p:spTgt spid="25"/>
                                        </p:tgtEl>
                                      </p:cBhvr>
                                    </p:animEffect>
                                  </p:childTnLst>
                                </p:cTn>
                              </p:par>
                              <p:par>
                                <p:cTn id="252" presetID="18" presetClass="entr" presetSubtype="12" fill="hold" grpId="0" nodeType="withEffect">
                                  <p:stCondLst>
                                    <p:cond delay="0"/>
                                  </p:stCondLst>
                                  <p:childTnLst>
                                    <p:set>
                                      <p:cBhvr>
                                        <p:cTn id="253" dur="1" fill="hold">
                                          <p:stCondLst>
                                            <p:cond delay="0"/>
                                          </p:stCondLst>
                                        </p:cTn>
                                        <p:tgtEl>
                                          <p:spTgt spid="26"/>
                                        </p:tgtEl>
                                        <p:attrNameLst>
                                          <p:attrName>style.visibility</p:attrName>
                                        </p:attrNameLst>
                                      </p:cBhvr>
                                      <p:to>
                                        <p:strVal val="visible"/>
                                      </p:to>
                                    </p:set>
                                    <p:animEffect transition="in" filter="strips(downLeft)">
                                      <p:cBhvr>
                                        <p:cTn id="254" dur="500"/>
                                        <p:tgtEl>
                                          <p:spTgt spid="26"/>
                                        </p:tgtEl>
                                      </p:cBhvr>
                                    </p:animEffect>
                                  </p:childTnLst>
                                </p:cTn>
                              </p:par>
                            </p:childTnLst>
                          </p:cTn>
                        </p:par>
                        <p:par>
                          <p:cTn id="255" fill="hold">
                            <p:stCondLst>
                              <p:cond delay="500"/>
                            </p:stCondLst>
                            <p:childTnLst>
                              <p:par>
                                <p:cTn id="256" presetID="22" presetClass="entr" presetSubtype="8" fill="hold" grpId="0" nodeType="afterEffect">
                                  <p:stCondLst>
                                    <p:cond delay="0"/>
                                  </p:stCondLst>
                                  <p:childTnLst>
                                    <p:set>
                                      <p:cBhvr>
                                        <p:cTn id="257" dur="1" fill="hold">
                                          <p:stCondLst>
                                            <p:cond delay="0"/>
                                          </p:stCondLst>
                                        </p:cTn>
                                        <p:tgtEl>
                                          <p:spTgt spid="47"/>
                                        </p:tgtEl>
                                        <p:attrNameLst>
                                          <p:attrName>style.visibility</p:attrName>
                                        </p:attrNameLst>
                                      </p:cBhvr>
                                      <p:to>
                                        <p:strVal val="visible"/>
                                      </p:to>
                                    </p:set>
                                    <p:animEffect transition="in" filter="wipe(left)">
                                      <p:cBhvr>
                                        <p:cTn id="258" dur="500"/>
                                        <p:tgtEl>
                                          <p:spTgt spid="47"/>
                                        </p:tgtEl>
                                      </p:cBhvr>
                                    </p:animEffect>
                                  </p:childTnLst>
                                </p:cTn>
                              </p:par>
                              <p:par>
                                <p:cTn id="259" presetID="18" presetClass="emph" presetSubtype="0" fill="hold" grpId="1" nodeType="withEffect">
                                  <p:stCondLst>
                                    <p:cond delay="0"/>
                                  </p:stCondLst>
                                  <p:childTnLst>
                                    <p:set>
                                      <p:cBhvr override="childStyle">
                                        <p:cTn id="260" dur="500" fill="hold"/>
                                        <p:tgtEl>
                                          <p:spTgt spid="47"/>
                                        </p:tgtEl>
                                        <p:attrNameLst>
                                          <p:attrName>style.textDecorationUnderline</p:attrName>
                                        </p:attrNameLst>
                                      </p:cBhvr>
                                      <p:to>
                                        <p:strVal val="true"/>
                                      </p:to>
                                    </p:set>
                                  </p:childTnLst>
                                </p:cTn>
                              </p:par>
                            </p:childTnLst>
                          </p:cTn>
                        </p:par>
                      </p:childTnLst>
                    </p:cTn>
                  </p:par>
                  <p:par>
                    <p:cTn id="261" fill="hold">
                      <p:stCondLst>
                        <p:cond delay="indefinite"/>
                      </p:stCondLst>
                      <p:childTnLst>
                        <p:par>
                          <p:cTn id="262" fill="hold">
                            <p:stCondLst>
                              <p:cond delay="0"/>
                            </p:stCondLst>
                            <p:childTnLst>
                              <p:par>
                                <p:cTn id="263" presetID="22" presetClass="entr" presetSubtype="8" fill="hold" grpId="0" nodeType="clickEffect">
                                  <p:stCondLst>
                                    <p:cond delay="0"/>
                                  </p:stCondLst>
                                  <p:childTnLst>
                                    <p:set>
                                      <p:cBhvr>
                                        <p:cTn id="264" dur="1" fill="hold">
                                          <p:stCondLst>
                                            <p:cond delay="0"/>
                                          </p:stCondLst>
                                        </p:cTn>
                                        <p:tgtEl>
                                          <p:spTgt spid="33"/>
                                        </p:tgtEl>
                                        <p:attrNameLst>
                                          <p:attrName>style.visibility</p:attrName>
                                        </p:attrNameLst>
                                      </p:cBhvr>
                                      <p:to>
                                        <p:strVal val="visible"/>
                                      </p:to>
                                    </p:set>
                                    <p:animEffect transition="in" filter="wipe(left)">
                                      <p:cBhvr>
                                        <p:cTn id="265" dur="500"/>
                                        <p:tgtEl>
                                          <p:spTgt spid="33"/>
                                        </p:tgtEl>
                                      </p:cBhvr>
                                    </p:animEffect>
                                  </p:childTnLst>
                                </p:cTn>
                              </p:par>
                              <p:par>
                                <p:cTn id="266" presetID="16" presetClass="exit" presetSubtype="21" fill="hold" grpId="2" nodeType="withEffect">
                                  <p:stCondLst>
                                    <p:cond delay="250"/>
                                  </p:stCondLst>
                                  <p:childTnLst>
                                    <p:animEffect transition="out" filter="barn(inVertical)">
                                      <p:cBhvr>
                                        <p:cTn id="267" dur="500"/>
                                        <p:tgtEl>
                                          <p:spTgt spid="47"/>
                                        </p:tgtEl>
                                      </p:cBhvr>
                                    </p:animEffect>
                                    <p:set>
                                      <p:cBhvr>
                                        <p:cTn id="268" dur="1" fill="hold">
                                          <p:stCondLst>
                                            <p:cond delay="499"/>
                                          </p:stCondLst>
                                        </p:cTn>
                                        <p:tgtEl>
                                          <p:spTgt spid="47"/>
                                        </p:tgtEl>
                                        <p:attrNameLst>
                                          <p:attrName>style.visibility</p:attrName>
                                        </p:attrNameLst>
                                      </p:cBhvr>
                                      <p:to>
                                        <p:strVal val="hidden"/>
                                      </p:to>
                                    </p:set>
                                  </p:childTnLst>
                                </p:cTn>
                              </p:par>
                              <p:par>
                                <p:cTn id="269" presetID="22" presetClass="entr" presetSubtype="8" fill="hold" grpId="0" nodeType="withEffect">
                                  <p:stCondLst>
                                    <p:cond delay="500"/>
                                  </p:stCondLst>
                                  <p:childTnLst>
                                    <p:set>
                                      <p:cBhvr>
                                        <p:cTn id="270" dur="1" fill="hold">
                                          <p:stCondLst>
                                            <p:cond delay="0"/>
                                          </p:stCondLst>
                                        </p:cTn>
                                        <p:tgtEl>
                                          <p:spTgt spid="37"/>
                                        </p:tgtEl>
                                        <p:attrNameLst>
                                          <p:attrName>style.visibility</p:attrName>
                                        </p:attrNameLst>
                                      </p:cBhvr>
                                      <p:to>
                                        <p:strVal val="visible"/>
                                      </p:to>
                                    </p:set>
                                    <p:animEffect transition="in" filter="wipe(left)">
                                      <p:cBhvr>
                                        <p:cTn id="271" dur="500"/>
                                        <p:tgtEl>
                                          <p:spTgt spid="37"/>
                                        </p:tgtEl>
                                      </p:cBhvr>
                                    </p:animEffect>
                                  </p:childTnLst>
                                </p:cTn>
                              </p:par>
                              <p:par>
                                <p:cTn id="272" presetID="18" presetClass="emph" presetSubtype="0" fill="hold" grpId="1" nodeType="withEffect">
                                  <p:stCondLst>
                                    <p:cond delay="500"/>
                                  </p:stCondLst>
                                  <p:childTnLst>
                                    <p:set>
                                      <p:cBhvr override="childStyle">
                                        <p:cTn id="273" dur="500" fill="hold"/>
                                        <p:tgtEl>
                                          <p:spTgt spid="37"/>
                                        </p:tgtEl>
                                        <p:attrNameLst>
                                          <p:attrName>style.textDecorationUnderline</p:attrName>
                                        </p:attrNameLst>
                                      </p:cBhvr>
                                      <p:to>
                                        <p:strVal val="true"/>
                                      </p:to>
                                    </p:set>
                                  </p:childTnLst>
                                </p:cTn>
                              </p:par>
                              <p:par>
                                <p:cTn id="274" presetID="22" presetClass="entr" presetSubtype="8" fill="hold" grpId="0" nodeType="withEffect">
                                  <p:stCondLst>
                                    <p:cond delay="500"/>
                                  </p:stCondLst>
                                  <p:childTnLst>
                                    <p:set>
                                      <p:cBhvr>
                                        <p:cTn id="275" dur="1" fill="hold">
                                          <p:stCondLst>
                                            <p:cond delay="0"/>
                                          </p:stCondLst>
                                        </p:cTn>
                                        <p:tgtEl>
                                          <p:spTgt spid="38"/>
                                        </p:tgtEl>
                                        <p:attrNameLst>
                                          <p:attrName>style.visibility</p:attrName>
                                        </p:attrNameLst>
                                      </p:cBhvr>
                                      <p:to>
                                        <p:strVal val="visible"/>
                                      </p:to>
                                    </p:set>
                                    <p:animEffect transition="in" filter="wipe(left)">
                                      <p:cBhvr>
                                        <p:cTn id="276" dur="500"/>
                                        <p:tgtEl>
                                          <p:spTgt spid="38"/>
                                        </p:tgtEl>
                                      </p:cBhvr>
                                    </p:animEffect>
                                  </p:childTnLst>
                                </p:cTn>
                              </p:par>
                            </p:childTnLst>
                          </p:cTn>
                        </p:par>
                      </p:childTnLst>
                    </p:cTn>
                  </p:par>
                  <p:par>
                    <p:cTn id="277" fill="hold">
                      <p:stCondLst>
                        <p:cond delay="indefinite"/>
                      </p:stCondLst>
                      <p:childTnLst>
                        <p:par>
                          <p:cTn id="278" fill="hold">
                            <p:stCondLst>
                              <p:cond delay="0"/>
                            </p:stCondLst>
                            <p:childTnLst>
                              <p:par>
                                <p:cTn id="279" presetID="22" presetClass="entr" presetSubtype="1" fill="hold" grpId="0" nodeType="clickEffect">
                                  <p:stCondLst>
                                    <p:cond delay="0"/>
                                  </p:stCondLst>
                                  <p:childTnLst>
                                    <p:set>
                                      <p:cBhvr>
                                        <p:cTn id="280" dur="1" fill="hold">
                                          <p:stCondLst>
                                            <p:cond delay="0"/>
                                          </p:stCondLst>
                                        </p:cTn>
                                        <p:tgtEl>
                                          <p:spTgt spid="28"/>
                                        </p:tgtEl>
                                        <p:attrNameLst>
                                          <p:attrName>style.visibility</p:attrName>
                                        </p:attrNameLst>
                                      </p:cBhvr>
                                      <p:to>
                                        <p:strVal val="visible"/>
                                      </p:to>
                                    </p:set>
                                    <p:animEffect transition="in" filter="wipe(up)">
                                      <p:cBhvr>
                                        <p:cTn id="281" dur="500"/>
                                        <p:tgtEl>
                                          <p:spTgt spid="28"/>
                                        </p:tgtEl>
                                      </p:cBhvr>
                                    </p:animEffect>
                                  </p:childTnLst>
                                </p:cTn>
                              </p:par>
                              <p:par>
                                <p:cTn id="282" presetID="22" presetClass="entr" presetSubtype="1" fill="hold" grpId="0" nodeType="withEffect">
                                  <p:stCondLst>
                                    <p:cond delay="0"/>
                                  </p:stCondLst>
                                  <p:childTnLst>
                                    <p:set>
                                      <p:cBhvr>
                                        <p:cTn id="283" dur="1" fill="hold">
                                          <p:stCondLst>
                                            <p:cond delay="0"/>
                                          </p:stCondLst>
                                        </p:cTn>
                                        <p:tgtEl>
                                          <p:spTgt spid="29"/>
                                        </p:tgtEl>
                                        <p:attrNameLst>
                                          <p:attrName>style.visibility</p:attrName>
                                        </p:attrNameLst>
                                      </p:cBhvr>
                                      <p:to>
                                        <p:strVal val="visible"/>
                                      </p:to>
                                    </p:set>
                                    <p:animEffect transition="in" filter="wipe(up)">
                                      <p:cBhvr>
                                        <p:cTn id="284" dur="500"/>
                                        <p:tgtEl>
                                          <p:spTgt spid="29"/>
                                        </p:tgtEl>
                                      </p:cBhvr>
                                    </p:animEffect>
                                  </p:childTnLst>
                                </p:cTn>
                              </p:par>
                              <p:par>
                                <p:cTn id="285" presetID="0" presetClass="entr" presetSubtype="0" fill="hold" grpId="0" nodeType="withEffect">
                                  <p:stCondLst>
                                    <p:cond delay="400"/>
                                  </p:stCondLst>
                                  <p:childTnLst>
                                    <p:set>
                                      <p:cBhvr>
                                        <p:cTn id="286" dur="1" fill="hold">
                                          <p:stCondLst>
                                            <p:cond delay="0"/>
                                          </p:stCondLst>
                                        </p:cTn>
                                        <p:tgtEl>
                                          <p:spTgt spid="35"/>
                                        </p:tgtEl>
                                        <p:attrNameLst>
                                          <p:attrName>style.visibility</p:attrName>
                                        </p:attrNameLst>
                                      </p:cBhvr>
                                      <p:to>
                                        <p:strVal val="visible"/>
                                      </p:to>
                                    </p:set>
                                    <p:animEffect transition="in" filter="dissolve">
                                      <p:cBhvr>
                                        <p:cTn id="287" dur="500">
                                          <p:stCondLst>
                                            <p:cond delay="0"/>
                                          </p:stCondLst>
                                        </p:cTn>
                                        <p:tgtEl>
                                          <p:spTgt spid="35"/>
                                        </p:tgtEl>
                                      </p:cBhvr>
                                    </p:animEffect>
                                    <p:anim to="" calcmode="lin" valueType="num">
                                      <p:cBhvr>
                                        <p:cTn id="288" dur="500" fill="hold">
                                          <p:stCondLst>
                                            <p:cond delay="0"/>
                                          </p:stCondLst>
                                        </p:cTn>
                                        <p:tgtEl>
                                          <p:spTgt spid="35"/>
                                        </p:tgtEl>
                                        <p:attrNameLst>
                                          <p:attrName>ppt_w</p:attrName>
                                        </p:attrNameLst>
                                      </p:cBhvr>
                                      <p:tavLst>
                                        <p:tav tm="0">
                                          <p:val>
                                            <p:strVal val="#ppt_w*4"/>
                                          </p:val>
                                        </p:tav>
                                        <p:tav tm="100000">
                                          <p:val>
                                            <p:strVal val="#ppt_w"/>
                                          </p:val>
                                        </p:tav>
                                      </p:tavLst>
                                    </p:anim>
                                    <p:anim to="" calcmode="lin" valueType="num">
                                      <p:cBhvr>
                                        <p:cTn id="289" dur="500" fill="hold">
                                          <p:stCondLst>
                                            <p:cond delay="0"/>
                                          </p:stCondLst>
                                        </p:cTn>
                                        <p:tgtEl>
                                          <p:spTgt spid="35"/>
                                        </p:tgtEl>
                                        <p:attrNameLst>
                                          <p:attrName>ppt_h</p:attrName>
                                        </p:attrNameLst>
                                      </p:cBhvr>
                                      <p:tavLst>
                                        <p:tav tm="0">
                                          <p:val>
                                            <p:strVal val="#ppt_h*4"/>
                                          </p:val>
                                        </p:tav>
                                        <p:tav tm="100000">
                                          <p:val>
                                            <p:strVal val="#ppt_h"/>
                                          </p:val>
                                        </p:tav>
                                      </p:tavLst>
                                    </p:anim>
                                  </p:childTnLst>
                                </p:cTn>
                              </p:par>
                            </p:childTnLst>
                          </p:cTn>
                        </p:par>
                      </p:childTnLst>
                    </p:cTn>
                  </p:par>
                  <p:par>
                    <p:cTn id="290" fill="hold">
                      <p:stCondLst>
                        <p:cond delay="indefinite"/>
                      </p:stCondLst>
                      <p:childTnLst>
                        <p:par>
                          <p:cTn id="291" fill="hold">
                            <p:stCondLst>
                              <p:cond delay="0"/>
                            </p:stCondLst>
                            <p:childTnLst>
                              <p:par>
                                <p:cTn id="292" presetID="22" presetClass="entr" presetSubtype="8" fill="hold" grpId="0" nodeType="clickEffect">
                                  <p:stCondLst>
                                    <p:cond delay="0"/>
                                  </p:stCondLst>
                                  <p:childTnLst>
                                    <p:set>
                                      <p:cBhvr>
                                        <p:cTn id="293" dur="1" fill="hold">
                                          <p:stCondLst>
                                            <p:cond delay="0"/>
                                          </p:stCondLst>
                                        </p:cTn>
                                        <p:tgtEl>
                                          <p:spTgt spid="22"/>
                                        </p:tgtEl>
                                        <p:attrNameLst>
                                          <p:attrName>style.visibility</p:attrName>
                                        </p:attrNameLst>
                                      </p:cBhvr>
                                      <p:to>
                                        <p:strVal val="visible"/>
                                      </p:to>
                                    </p:set>
                                    <p:animEffect transition="in" filter="wipe(left)">
                                      <p:cBhvr>
                                        <p:cTn id="294" dur="500"/>
                                        <p:tgtEl>
                                          <p:spTgt spid="22"/>
                                        </p:tgtEl>
                                      </p:cBhvr>
                                    </p:animEffect>
                                  </p:childTnLst>
                                </p:cTn>
                              </p:par>
                              <p:par>
                                <p:cTn id="295" presetID="22" presetClass="entr" presetSubtype="2" fill="hold" grpId="0" nodeType="withEffect">
                                  <p:stCondLst>
                                    <p:cond delay="0"/>
                                  </p:stCondLst>
                                  <p:childTnLst>
                                    <p:set>
                                      <p:cBhvr>
                                        <p:cTn id="296" dur="1" fill="hold">
                                          <p:stCondLst>
                                            <p:cond delay="0"/>
                                          </p:stCondLst>
                                        </p:cTn>
                                        <p:tgtEl>
                                          <p:spTgt spid="23"/>
                                        </p:tgtEl>
                                        <p:attrNameLst>
                                          <p:attrName>style.visibility</p:attrName>
                                        </p:attrNameLst>
                                      </p:cBhvr>
                                      <p:to>
                                        <p:strVal val="visible"/>
                                      </p:to>
                                    </p:set>
                                    <p:animEffect transition="in" filter="wipe(right)">
                                      <p:cBhvr>
                                        <p:cTn id="297" dur="500"/>
                                        <p:tgtEl>
                                          <p:spTgt spid="23"/>
                                        </p:tgtEl>
                                      </p:cBhvr>
                                    </p:animEffect>
                                  </p:childTnLst>
                                </p:cTn>
                              </p:par>
                              <p:par>
                                <p:cTn id="298" presetID="16" presetClass="entr" presetSubtype="21" fill="hold" grpId="0" nodeType="withEffect">
                                  <p:stCondLst>
                                    <p:cond delay="400"/>
                                  </p:stCondLst>
                                  <p:childTnLst>
                                    <p:set>
                                      <p:cBhvr>
                                        <p:cTn id="299" dur="1" fill="hold">
                                          <p:stCondLst>
                                            <p:cond delay="0"/>
                                          </p:stCondLst>
                                        </p:cTn>
                                        <p:tgtEl>
                                          <p:spTgt spid="32"/>
                                        </p:tgtEl>
                                        <p:attrNameLst>
                                          <p:attrName>style.visibility</p:attrName>
                                        </p:attrNameLst>
                                      </p:cBhvr>
                                      <p:to>
                                        <p:strVal val="visible"/>
                                      </p:to>
                                    </p:set>
                                    <p:animEffect transition="in" filter="barn(inVertical)">
                                      <p:cBhvr>
                                        <p:cTn id="300" dur="500"/>
                                        <p:tgtEl>
                                          <p:spTgt spid="32"/>
                                        </p:tgtEl>
                                      </p:cBhvr>
                                    </p:animEffect>
                                  </p:childTnLst>
                                </p:cTn>
                              </p:par>
                            </p:childTnLst>
                          </p:cTn>
                        </p:par>
                      </p:childTnLst>
                    </p:cTn>
                  </p:par>
                  <p:par>
                    <p:cTn id="301" fill="hold">
                      <p:stCondLst>
                        <p:cond delay="indefinite"/>
                      </p:stCondLst>
                      <p:childTnLst>
                        <p:par>
                          <p:cTn id="302" fill="hold">
                            <p:stCondLst>
                              <p:cond delay="0"/>
                            </p:stCondLst>
                            <p:childTnLst>
                              <p:par>
                                <p:cTn id="303" presetID="2" presetClass="entr" presetSubtype="8" fill="hold" grpId="0" nodeType="clickEffect">
                                  <p:stCondLst>
                                    <p:cond delay="0"/>
                                  </p:stCondLst>
                                  <p:childTnLst>
                                    <p:set>
                                      <p:cBhvr>
                                        <p:cTn id="304" dur="1" fill="hold">
                                          <p:stCondLst>
                                            <p:cond delay="0"/>
                                          </p:stCondLst>
                                        </p:cTn>
                                        <p:tgtEl>
                                          <p:spTgt spid="24"/>
                                        </p:tgtEl>
                                        <p:attrNameLst>
                                          <p:attrName>style.visibility</p:attrName>
                                        </p:attrNameLst>
                                      </p:cBhvr>
                                      <p:to>
                                        <p:strVal val="visible"/>
                                      </p:to>
                                    </p:set>
                                    <p:anim calcmode="lin" valueType="num">
                                      <p:cBhvr additive="base">
                                        <p:cTn id="305" dur="500" fill="hold"/>
                                        <p:tgtEl>
                                          <p:spTgt spid="24"/>
                                        </p:tgtEl>
                                        <p:attrNameLst>
                                          <p:attrName>ppt_x</p:attrName>
                                        </p:attrNameLst>
                                      </p:cBhvr>
                                      <p:tavLst>
                                        <p:tav tm="0">
                                          <p:val>
                                            <p:strVal val="0-#ppt_w/2"/>
                                          </p:val>
                                        </p:tav>
                                        <p:tav tm="100000">
                                          <p:val>
                                            <p:strVal val="#ppt_x"/>
                                          </p:val>
                                        </p:tav>
                                      </p:tavLst>
                                    </p:anim>
                                    <p:anim calcmode="lin" valueType="num">
                                      <p:cBhvr additive="base">
                                        <p:cTn id="306"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307" fill="hold">
                      <p:stCondLst>
                        <p:cond delay="indefinite"/>
                      </p:stCondLst>
                      <p:childTnLst>
                        <p:par>
                          <p:cTn id="308" fill="hold">
                            <p:stCondLst>
                              <p:cond delay="0"/>
                            </p:stCondLst>
                            <p:childTnLst>
                              <p:par>
                                <p:cTn id="309" presetID="22" presetClass="entr" presetSubtype="8" fill="hold" grpId="0" nodeType="clickEffect">
                                  <p:stCondLst>
                                    <p:cond delay="0"/>
                                  </p:stCondLst>
                                  <p:childTnLst>
                                    <p:set>
                                      <p:cBhvr>
                                        <p:cTn id="310" dur="1" fill="hold">
                                          <p:stCondLst>
                                            <p:cond delay="0"/>
                                          </p:stCondLst>
                                        </p:cTn>
                                        <p:tgtEl>
                                          <p:spTgt spid="45"/>
                                        </p:tgtEl>
                                        <p:attrNameLst>
                                          <p:attrName>style.visibility</p:attrName>
                                        </p:attrNameLst>
                                      </p:cBhvr>
                                      <p:to>
                                        <p:strVal val="visible"/>
                                      </p:to>
                                    </p:set>
                                    <p:animEffect transition="in" filter="wipe(left)">
                                      <p:cBhvr>
                                        <p:cTn id="311" dur="500"/>
                                        <p:tgtEl>
                                          <p:spTgt spid="45"/>
                                        </p:tgtEl>
                                      </p:cBhvr>
                                    </p:animEffect>
                                  </p:childTnLst>
                                </p:cTn>
                              </p:par>
                              <p:par>
                                <p:cTn id="312" presetID="18" presetClass="emph" presetSubtype="0" fill="hold" grpId="1" nodeType="withEffect">
                                  <p:stCondLst>
                                    <p:cond delay="0"/>
                                  </p:stCondLst>
                                  <p:childTnLst>
                                    <p:set>
                                      <p:cBhvr override="childStyle">
                                        <p:cTn id="313" dur="500" fill="hold"/>
                                        <p:tgtEl>
                                          <p:spTgt spid="45"/>
                                        </p:tgtEl>
                                        <p:attrNameLst>
                                          <p:attrName>style.textDecorationUnderline</p:attrName>
                                        </p:attrNameLst>
                                      </p:cBhvr>
                                      <p:to>
                                        <p:strVal val="true"/>
                                      </p:to>
                                    </p:set>
                                  </p:childTnLst>
                                </p:cTn>
                              </p:par>
                            </p:childTnLst>
                          </p:cTn>
                        </p:par>
                        <p:par>
                          <p:cTn id="314" fill="hold">
                            <p:stCondLst>
                              <p:cond delay="500"/>
                            </p:stCondLst>
                            <p:childTnLst>
                              <p:par>
                                <p:cTn id="315" presetID="22" presetClass="entr" presetSubtype="8" fill="hold" grpId="0" nodeType="afterEffect">
                                  <p:stCondLst>
                                    <p:cond delay="0"/>
                                  </p:stCondLst>
                                  <p:childTnLst>
                                    <p:set>
                                      <p:cBhvr>
                                        <p:cTn id="316" dur="1" fill="hold">
                                          <p:stCondLst>
                                            <p:cond delay="0"/>
                                          </p:stCondLst>
                                        </p:cTn>
                                        <p:tgtEl>
                                          <p:spTgt spid="30"/>
                                        </p:tgtEl>
                                        <p:attrNameLst>
                                          <p:attrName>style.visibility</p:attrName>
                                        </p:attrNameLst>
                                      </p:cBhvr>
                                      <p:to>
                                        <p:strVal val="visible"/>
                                      </p:to>
                                    </p:set>
                                    <p:animEffect transition="in" filter="wipe(left)">
                                      <p:cBhvr>
                                        <p:cTn id="317" dur="500"/>
                                        <p:tgtEl>
                                          <p:spTgt spid="30"/>
                                        </p:tgtEl>
                                      </p:cBhvr>
                                    </p:animEffect>
                                  </p:childTnLst>
                                </p:cTn>
                              </p:par>
                              <p:par>
                                <p:cTn id="318" presetID="16" presetClass="exit" presetSubtype="21" fill="hold" grpId="2" nodeType="withEffect">
                                  <p:stCondLst>
                                    <p:cond delay="250"/>
                                  </p:stCondLst>
                                  <p:childTnLst>
                                    <p:animEffect transition="out" filter="barn(inVertical)">
                                      <p:cBhvr>
                                        <p:cTn id="319" dur="500"/>
                                        <p:tgtEl>
                                          <p:spTgt spid="45"/>
                                        </p:tgtEl>
                                      </p:cBhvr>
                                    </p:animEffect>
                                    <p:set>
                                      <p:cBhvr>
                                        <p:cTn id="320" dur="1" fill="hold">
                                          <p:stCondLst>
                                            <p:cond delay="499"/>
                                          </p:stCondLst>
                                        </p:cTn>
                                        <p:tgtEl>
                                          <p:spTgt spid="45"/>
                                        </p:tgtEl>
                                        <p:attrNameLst>
                                          <p:attrName>style.visibility</p:attrName>
                                        </p:attrNameLst>
                                      </p:cBhvr>
                                      <p:to>
                                        <p:strVal val="hidden"/>
                                      </p:to>
                                    </p:set>
                                  </p:childTnLst>
                                </p:cTn>
                              </p:par>
                            </p:childTnLst>
                          </p:cTn>
                        </p:par>
                      </p:childTnLst>
                    </p:cTn>
                  </p:par>
                  <p:par>
                    <p:cTn id="321" fill="hold">
                      <p:stCondLst>
                        <p:cond delay="indefinite"/>
                      </p:stCondLst>
                      <p:childTnLst>
                        <p:par>
                          <p:cTn id="322" fill="hold">
                            <p:stCondLst>
                              <p:cond delay="0"/>
                            </p:stCondLst>
                            <p:childTnLst>
                              <p:par>
                                <p:cTn id="323" presetID="22" presetClass="entr" presetSubtype="8" fill="hold" grpId="0" nodeType="clickEffect">
                                  <p:stCondLst>
                                    <p:cond delay="0"/>
                                  </p:stCondLst>
                                  <p:childTnLst>
                                    <p:set>
                                      <p:cBhvr>
                                        <p:cTn id="324" dur="1" fill="hold">
                                          <p:stCondLst>
                                            <p:cond delay="0"/>
                                          </p:stCondLst>
                                        </p:cTn>
                                        <p:tgtEl>
                                          <p:spTgt spid="46"/>
                                        </p:tgtEl>
                                        <p:attrNameLst>
                                          <p:attrName>style.visibility</p:attrName>
                                        </p:attrNameLst>
                                      </p:cBhvr>
                                      <p:to>
                                        <p:strVal val="visible"/>
                                      </p:to>
                                    </p:set>
                                    <p:animEffect transition="in" filter="wipe(left)">
                                      <p:cBhvr>
                                        <p:cTn id="325" dur="500"/>
                                        <p:tgtEl>
                                          <p:spTgt spid="46"/>
                                        </p:tgtEl>
                                      </p:cBhvr>
                                    </p:animEffect>
                                  </p:childTnLst>
                                </p:cTn>
                              </p:par>
                              <p:par>
                                <p:cTn id="326" presetID="18" presetClass="emph" presetSubtype="0" fill="hold" grpId="1" nodeType="withEffect">
                                  <p:stCondLst>
                                    <p:cond delay="0"/>
                                  </p:stCondLst>
                                  <p:childTnLst>
                                    <p:set>
                                      <p:cBhvr override="childStyle">
                                        <p:cTn id="327" dur="500" fill="hold"/>
                                        <p:tgtEl>
                                          <p:spTgt spid="46"/>
                                        </p:tgtEl>
                                        <p:attrNameLst>
                                          <p:attrName>style.textDecorationUnderline</p:attrName>
                                        </p:attrNameLst>
                                      </p:cBhvr>
                                      <p:to>
                                        <p:strVal val="true"/>
                                      </p:to>
                                    </p:set>
                                  </p:childTnLst>
                                </p:cTn>
                              </p:par>
                            </p:childTnLst>
                          </p:cTn>
                        </p:par>
                        <p:par>
                          <p:cTn id="328" fill="hold">
                            <p:stCondLst>
                              <p:cond delay="500"/>
                            </p:stCondLst>
                            <p:childTnLst>
                              <p:par>
                                <p:cTn id="329" presetID="22" presetClass="entr" presetSubtype="8" fill="hold" grpId="0" nodeType="afterEffect">
                                  <p:stCondLst>
                                    <p:cond delay="0"/>
                                  </p:stCondLst>
                                  <p:childTnLst>
                                    <p:set>
                                      <p:cBhvr>
                                        <p:cTn id="330" dur="1" fill="hold">
                                          <p:stCondLst>
                                            <p:cond delay="0"/>
                                          </p:stCondLst>
                                        </p:cTn>
                                        <p:tgtEl>
                                          <p:spTgt spid="31"/>
                                        </p:tgtEl>
                                        <p:attrNameLst>
                                          <p:attrName>style.visibility</p:attrName>
                                        </p:attrNameLst>
                                      </p:cBhvr>
                                      <p:to>
                                        <p:strVal val="visible"/>
                                      </p:to>
                                    </p:set>
                                    <p:animEffect transition="in" filter="wipe(left)">
                                      <p:cBhvr>
                                        <p:cTn id="331" dur="500"/>
                                        <p:tgtEl>
                                          <p:spTgt spid="31"/>
                                        </p:tgtEl>
                                      </p:cBhvr>
                                    </p:animEffect>
                                  </p:childTnLst>
                                </p:cTn>
                              </p:par>
                              <p:par>
                                <p:cTn id="332" presetID="16" presetClass="exit" presetSubtype="21" fill="hold" grpId="2" nodeType="withEffect">
                                  <p:stCondLst>
                                    <p:cond delay="250"/>
                                  </p:stCondLst>
                                  <p:childTnLst>
                                    <p:animEffect transition="out" filter="barn(inVertical)">
                                      <p:cBhvr>
                                        <p:cTn id="333" dur="500"/>
                                        <p:tgtEl>
                                          <p:spTgt spid="46"/>
                                        </p:tgtEl>
                                      </p:cBhvr>
                                    </p:animEffect>
                                    <p:set>
                                      <p:cBhvr>
                                        <p:cTn id="334" dur="1" fill="hold">
                                          <p:stCondLst>
                                            <p:cond delay="499"/>
                                          </p:stCondLst>
                                        </p:cTn>
                                        <p:tgtEl>
                                          <p:spTgt spid="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7" grpId="1"/>
      <p:bldP spid="45" grpId="0"/>
      <p:bldP spid="45" grpId="1"/>
      <p:bldP spid="45" grpId="2"/>
      <p:bldP spid="46" grpId="0"/>
      <p:bldP spid="46" grpId="1"/>
      <p:bldP spid="46" grpId="2"/>
      <p:bldP spid="47" grpId="0"/>
      <p:bldP spid="47" grpId="1"/>
      <p:bldP spid="47" grpId="2"/>
      <p:bldP spid="21" grpId="0"/>
      <p:bldP spid="4" grpId="0"/>
      <p:bldP spid="4" grpId="1"/>
      <p:bldP spid="4" grpId="2"/>
      <p:bldP spid="5" grpId="1"/>
      <p:bldP spid="8" grpId="1"/>
      <p:bldP spid="9" grpId="0"/>
      <p:bldP spid="9" grpId="1"/>
      <p:bldP spid="9" grpId="2"/>
      <p:bldP spid="9" grpId="3"/>
      <p:bldP spid="2" grpId="0"/>
      <p:bldP spid="2" grpId="1"/>
      <p:bldP spid="2" grpId="2"/>
      <p:bldP spid="2" grpId="3"/>
      <p:bldP spid="7" grpId="0"/>
      <p:bldP spid="7" grpId="1"/>
      <p:bldP spid="7" grpId="2"/>
      <p:bldP spid="7" grpId="3"/>
      <p:bldP spid="10" grpId="0"/>
      <p:bldP spid="10" grpId="1"/>
      <p:bldP spid="10" grpId="2"/>
      <p:bldP spid="10" grpId="3"/>
      <p:bldP spid="11" grpId="0"/>
      <p:bldP spid="11" grpId="1"/>
      <p:bldP spid="11" grpId="2"/>
      <p:bldP spid="11" grpId="3"/>
      <p:bldP spid="12" grpId="0"/>
      <p:bldP spid="12" grpId="1"/>
      <p:bldP spid="12" grpId="2"/>
      <p:bldP spid="12" grpId="3"/>
      <p:bldP spid="13" grpId="0"/>
      <p:bldP spid="13" grpId="1"/>
      <p:bldP spid="13" grpId="2"/>
      <p:bldP spid="13" grpId="3"/>
      <p:bldP spid="14" grpId="0"/>
      <p:bldP spid="14" grpId="1"/>
      <p:bldP spid="14" grpId="2"/>
      <p:bldP spid="14" grpId="3"/>
      <p:bldP spid="15" grpId="0"/>
      <p:bldP spid="15" grpId="1"/>
      <p:bldP spid="15" grpId="2"/>
      <p:bldP spid="15" grpId="3"/>
      <p:bldP spid="16" grpId="0"/>
      <p:bldP spid="16" grpId="1"/>
      <p:bldP spid="16" grpId="2"/>
      <p:bldP spid="16" grpId="3"/>
      <p:bldP spid="17" grpId="0"/>
      <p:bldP spid="17" grpId="1"/>
      <p:bldP spid="17" grpId="2"/>
      <p:bldP spid="17" grpId="3"/>
      <p:bldP spid="18" grpId="0"/>
      <p:bldP spid="18" grpId="1"/>
      <p:bldP spid="18" grpId="2"/>
      <p:bldP spid="18" grpId="3"/>
      <p:bldP spid="19" grpId="0"/>
      <p:bldP spid="19" grpId="1"/>
      <p:bldP spid="19" grpId="2"/>
      <p:bldP spid="19" grpId="3"/>
      <p:bldP spid="20" grpId="0"/>
      <p:bldP spid="20" grpId="1"/>
      <p:bldP spid="20" grpId="2"/>
      <p:bldP spid="20" grpId="3"/>
      <p:bldP spid="22" grpId="0" animBg="1"/>
      <p:bldP spid="23" grpId="0" animBg="1"/>
      <p:bldP spid="24" grpId="0"/>
      <p:bldP spid="25" grpId="0"/>
      <p:bldP spid="26" grpId="0"/>
      <p:bldP spid="27" grpId="0"/>
      <p:bldP spid="28" grpId="0"/>
      <p:bldP spid="29" grpId="0"/>
      <p:bldP spid="30" grpId="0"/>
      <p:bldP spid="31" grpId="0"/>
      <p:bldP spid="32" grpId="0"/>
      <p:bldP spid="33" grpId="0"/>
      <p:bldP spid="35" grpId="0"/>
      <p:bldP spid="36" grpId="0"/>
      <p:bldP spid="36" grpId="2"/>
      <p:bldP spid="38" grpId="0"/>
      <p:bldP spid="3" grpId="0"/>
      <p:bldP spid="3" grpId="1"/>
      <p:bldP spid="39" grpId="0"/>
      <p:bldP spid="39" grpId="1"/>
      <p:bldP spid="39" grpId="2"/>
      <p:bldP spid="34" grpId="0"/>
      <p:bldP spid="34" grpId="1"/>
      <p:bldP spid="40" grpId="0"/>
      <p:bldP spid="41" grpId="0"/>
      <p:bldP spid="41" grpId="1"/>
      <p:bldP spid="42" grpId="0"/>
      <p:bldP spid="42" grpId="1"/>
      <p:bldP spid="43" grpId="0"/>
      <p:bldP spid="43" grpId="1"/>
      <p:bldP spid="44" grpId="0"/>
      <p:bldP spid="44"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8D98AE-0679-2A51-1D61-B1EA8DBC02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68958" cy="6858000"/>
          </a:xfrm>
          <a:prstGeom prst="rect">
            <a:avLst/>
          </a:prstGeom>
        </p:spPr>
      </p:pic>
      <p:sp>
        <p:nvSpPr>
          <p:cNvPr id="26" name="Title 1">
            <a:extLst>
              <a:ext uri="{FF2B5EF4-FFF2-40B4-BE49-F238E27FC236}">
                <a16:creationId xmlns:a16="http://schemas.microsoft.com/office/drawing/2014/main" id="{207495A1-5924-1CB1-439A-6A3972C4008D}"/>
              </a:ext>
            </a:extLst>
          </p:cNvPr>
          <p:cNvSpPr txBox="1">
            <a:spLocks/>
          </p:cNvSpPr>
          <p:nvPr/>
        </p:nvSpPr>
        <p:spPr>
          <a:xfrm>
            <a:off x="4613764" y="5118084"/>
            <a:ext cx="2032808"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In Him</a:t>
            </a:r>
          </a:p>
        </p:txBody>
      </p:sp>
      <p:sp>
        <p:nvSpPr>
          <p:cNvPr id="31" name="Title 1">
            <a:extLst>
              <a:ext uri="{FF2B5EF4-FFF2-40B4-BE49-F238E27FC236}">
                <a16:creationId xmlns:a16="http://schemas.microsoft.com/office/drawing/2014/main" id="{C197A842-2BB1-C8CA-F9DF-1F79D5F335A2}"/>
              </a:ext>
            </a:extLst>
          </p:cNvPr>
          <p:cNvSpPr txBox="1">
            <a:spLocks/>
          </p:cNvSpPr>
          <p:nvPr/>
        </p:nvSpPr>
        <p:spPr>
          <a:xfrm>
            <a:off x="5650504" y="444399"/>
            <a:ext cx="2617275"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00FF00"/>
                </a:solidFill>
                <a:effectLst>
                  <a:outerShdw blurRad="63500" dir="3600000" algn="tl" rotWithShape="0">
                    <a:srgbClr val="000000">
                      <a:alpha val="70000"/>
                    </a:srgbClr>
                  </a:outerShdw>
                </a:effectLst>
                <a:uLnTx/>
                <a:uFillTx/>
                <a:latin typeface="Calibri" panose="020F0502020204030204" pitchFamily="34" charset="0"/>
                <a:ea typeface="+mj-ea"/>
                <a:cs typeface="+mj-cs"/>
              </a:rPr>
              <a:t>the Word</a:t>
            </a:r>
          </a:p>
        </p:txBody>
      </p:sp>
      <p:sp>
        <p:nvSpPr>
          <p:cNvPr id="3072" name="Title 1">
            <a:extLst>
              <a:ext uri="{FF2B5EF4-FFF2-40B4-BE49-F238E27FC236}">
                <a16:creationId xmlns:a16="http://schemas.microsoft.com/office/drawing/2014/main" id="{4E051274-B744-C076-E486-D8C6146350C9}"/>
              </a:ext>
            </a:extLst>
          </p:cNvPr>
          <p:cNvSpPr txBox="1">
            <a:spLocks/>
          </p:cNvSpPr>
          <p:nvPr/>
        </p:nvSpPr>
        <p:spPr>
          <a:xfrm>
            <a:off x="482880" y="1783305"/>
            <a:ext cx="2617275"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00FF00"/>
                </a:solidFill>
                <a:effectLst>
                  <a:outerShdw blurRad="63500" dir="3600000" algn="tl" rotWithShape="0">
                    <a:srgbClr val="000000">
                      <a:alpha val="70000"/>
                    </a:srgbClr>
                  </a:outerShdw>
                </a:effectLst>
                <a:uLnTx/>
                <a:uFillTx/>
                <a:latin typeface="Calibri" panose="020F0502020204030204" pitchFamily="34" charset="0"/>
                <a:ea typeface="+mj-ea"/>
                <a:cs typeface="+mj-cs"/>
              </a:rPr>
              <a:t>the Word</a:t>
            </a:r>
          </a:p>
        </p:txBody>
      </p:sp>
      <p:sp>
        <p:nvSpPr>
          <p:cNvPr id="16" name="Final">
            <a:extLst>
              <a:ext uri="{FF2B5EF4-FFF2-40B4-BE49-F238E27FC236}">
                <a16:creationId xmlns:a16="http://schemas.microsoft.com/office/drawing/2014/main" id="{A1AA4446-7A74-83A1-1ED6-C0D5FF3C7A7A}"/>
              </a:ext>
            </a:extLst>
          </p:cNvPr>
          <p:cNvSpPr txBox="1">
            <a:spLocks noChangeArrowheads="1"/>
          </p:cNvSpPr>
          <p:nvPr/>
        </p:nvSpPr>
        <p:spPr bwMode="auto">
          <a:xfrm>
            <a:off x="358346" y="286995"/>
            <a:ext cx="8446168" cy="6278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In the beginning was the Word</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Word was God and with God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He was in the beginning </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All things made through Him</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nothing was made without Him</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rPr>
              <a:t>In Him was life</a:t>
            </a:r>
            <a:br>
              <a:rPr lang="en-US" altLang="en-US" b="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rPr>
              <a:t>	  life was the light of men</a:t>
            </a:r>
            <a:endParaRPr lang="en-US" altLang="en-US" sz="4000" b="1" i="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274638"/>
            <a:ext cx="8229600" cy="627856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In the beginning was the Word, and the Word was with God, and the Word was God. He was in the beginning with God. All things were made through Him, and without Him nothing was made that was made. In Him was life, and the life was the light of men.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John 1:1-4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BDE323E1-5A1C-2CE1-74B0-6ADA0AA2AD4C}"/>
              </a:ext>
            </a:extLst>
          </p:cNvPr>
          <p:cNvSpPr txBox="1">
            <a:spLocks noChangeArrowheads="1"/>
          </p:cNvSpPr>
          <p:nvPr/>
        </p:nvSpPr>
        <p:spPr bwMode="auto">
          <a:xfrm>
            <a:off x="682581" y="364335"/>
            <a:ext cx="7636093" cy="789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In the beginning was the Word</a:t>
            </a:r>
          </a:p>
        </p:txBody>
      </p:sp>
      <p:sp>
        <p:nvSpPr>
          <p:cNvPr id="4" name="Rectangle 2">
            <a:extLst>
              <a:ext uri="{FF2B5EF4-FFF2-40B4-BE49-F238E27FC236}">
                <a16:creationId xmlns:a16="http://schemas.microsoft.com/office/drawing/2014/main" id="{9CFBE228-4BAF-085D-3003-55536E3E9DB1}"/>
              </a:ext>
            </a:extLst>
          </p:cNvPr>
          <p:cNvSpPr txBox="1">
            <a:spLocks noChangeArrowheads="1"/>
          </p:cNvSpPr>
          <p:nvPr/>
        </p:nvSpPr>
        <p:spPr bwMode="auto">
          <a:xfrm>
            <a:off x="1532238" y="1022584"/>
            <a:ext cx="3694009" cy="8125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Word was</a:t>
            </a:r>
          </a:p>
        </p:txBody>
      </p:sp>
      <p:sp>
        <p:nvSpPr>
          <p:cNvPr id="5" name="Rectangle 2">
            <a:extLst>
              <a:ext uri="{FF2B5EF4-FFF2-40B4-BE49-F238E27FC236}">
                <a16:creationId xmlns:a16="http://schemas.microsoft.com/office/drawing/2014/main" id="{C4DC279C-600E-9446-D970-31965DD436B9}"/>
              </a:ext>
            </a:extLst>
          </p:cNvPr>
          <p:cNvSpPr txBox="1">
            <a:spLocks noChangeArrowheads="1"/>
          </p:cNvSpPr>
          <p:nvPr/>
        </p:nvSpPr>
        <p:spPr bwMode="auto">
          <a:xfrm>
            <a:off x="6030096" y="1031600"/>
            <a:ext cx="149409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6" name="Rectangle 2">
            <a:extLst>
              <a:ext uri="{FF2B5EF4-FFF2-40B4-BE49-F238E27FC236}">
                <a16:creationId xmlns:a16="http://schemas.microsoft.com/office/drawing/2014/main" id="{2CFC9427-F34B-8302-2AF7-FD62F6A02094}"/>
              </a:ext>
            </a:extLst>
          </p:cNvPr>
          <p:cNvSpPr txBox="1">
            <a:spLocks noChangeArrowheads="1"/>
          </p:cNvSpPr>
          <p:nvPr/>
        </p:nvSpPr>
        <p:spPr bwMode="auto">
          <a:xfrm>
            <a:off x="7376983" y="1031600"/>
            <a:ext cx="118518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a:t>
            </a:r>
          </a:p>
        </p:txBody>
      </p:sp>
      <p:sp>
        <p:nvSpPr>
          <p:cNvPr id="7" name="Rectangle 2">
            <a:extLst>
              <a:ext uri="{FF2B5EF4-FFF2-40B4-BE49-F238E27FC236}">
                <a16:creationId xmlns:a16="http://schemas.microsoft.com/office/drawing/2014/main" id="{D798328A-C9E9-7E77-7C7D-FF9606ADBD7F}"/>
              </a:ext>
            </a:extLst>
          </p:cNvPr>
          <p:cNvSpPr txBox="1">
            <a:spLocks noChangeArrowheads="1"/>
          </p:cNvSpPr>
          <p:nvPr/>
        </p:nvSpPr>
        <p:spPr bwMode="auto">
          <a:xfrm>
            <a:off x="4868562" y="1043958"/>
            <a:ext cx="2642397" cy="7539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with God</a:t>
            </a:r>
          </a:p>
        </p:txBody>
      </p:sp>
      <p:sp>
        <p:nvSpPr>
          <p:cNvPr id="8" name="Rectangle 2">
            <a:extLst>
              <a:ext uri="{FF2B5EF4-FFF2-40B4-BE49-F238E27FC236}">
                <a16:creationId xmlns:a16="http://schemas.microsoft.com/office/drawing/2014/main" id="{2A42CD07-37E5-DA5A-FF1F-E13491BDF60B}"/>
              </a:ext>
            </a:extLst>
          </p:cNvPr>
          <p:cNvSpPr txBox="1">
            <a:spLocks noChangeArrowheads="1"/>
          </p:cNvSpPr>
          <p:nvPr/>
        </p:nvSpPr>
        <p:spPr bwMode="auto">
          <a:xfrm>
            <a:off x="4930033" y="1723578"/>
            <a:ext cx="3891621" cy="7568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 was in the</a:t>
            </a:r>
          </a:p>
        </p:txBody>
      </p:sp>
      <p:sp>
        <p:nvSpPr>
          <p:cNvPr id="9" name="Rectangle 2">
            <a:extLst>
              <a:ext uri="{FF2B5EF4-FFF2-40B4-BE49-F238E27FC236}">
                <a16:creationId xmlns:a16="http://schemas.microsoft.com/office/drawing/2014/main" id="{9B824EC9-A634-A42D-8059-0FDCADE2EA20}"/>
              </a:ext>
            </a:extLst>
          </p:cNvPr>
          <p:cNvSpPr txBox="1">
            <a:spLocks noChangeArrowheads="1"/>
          </p:cNvSpPr>
          <p:nvPr/>
        </p:nvSpPr>
        <p:spPr bwMode="auto">
          <a:xfrm>
            <a:off x="766117" y="2403200"/>
            <a:ext cx="2924967" cy="7392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beginning</a:t>
            </a:r>
          </a:p>
        </p:txBody>
      </p:sp>
      <p:sp>
        <p:nvSpPr>
          <p:cNvPr id="10" name="Rectangle 2">
            <a:extLst>
              <a:ext uri="{FF2B5EF4-FFF2-40B4-BE49-F238E27FC236}">
                <a16:creationId xmlns:a16="http://schemas.microsoft.com/office/drawing/2014/main" id="{28726E5D-3188-D72A-3BBE-F1E14B44961E}"/>
              </a:ext>
            </a:extLst>
          </p:cNvPr>
          <p:cNvSpPr txBox="1">
            <a:spLocks noChangeArrowheads="1"/>
          </p:cNvSpPr>
          <p:nvPr/>
        </p:nvSpPr>
        <p:spPr bwMode="auto">
          <a:xfrm>
            <a:off x="5609968" y="2378487"/>
            <a:ext cx="2753572" cy="792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All things</a:t>
            </a:r>
          </a:p>
        </p:txBody>
      </p:sp>
      <p:sp>
        <p:nvSpPr>
          <p:cNvPr id="11" name="Rectangle 2">
            <a:extLst>
              <a:ext uri="{FF2B5EF4-FFF2-40B4-BE49-F238E27FC236}">
                <a16:creationId xmlns:a16="http://schemas.microsoft.com/office/drawing/2014/main" id="{B1EB750F-B2D8-C2F7-E67B-CF14FAE7FFE9}"/>
              </a:ext>
            </a:extLst>
          </p:cNvPr>
          <p:cNvSpPr txBox="1">
            <a:spLocks noChangeArrowheads="1"/>
          </p:cNvSpPr>
          <p:nvPr/>
        </p:nvSpPr>
        <p:spPr bwMode="auto">
          <a:xfrm>
            <a:off x="2112135" y="3045751"/>
            <a:ext cx="5078429" cy="794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made through Him</a:t>
            </a:r>
          </a:p>
        </p:txBody>
      </p:sp>
      <p:sp>
        <p:nvSpPr>
          <p:cNvPr id="12" name="Rectangle 2">
            <a:extLst>
              <a:ext uri="{FF2B5EF4-FFF2-40B4-BE49-F238E27FC236}">
                <a16:creationId xmlns:a16="http://schemas.microsoft.com/office/drawing/2014/main" id="{13D31505-B2CB-A2F5-0282-E77CA1CA9F32}"/>
              </a:ext>
            </a:extLst>
          </p:cNvPr>
          <p:cNvSpPr txBox="1">
            <a:spLocks noChangeArrowheads="1"/>
          </p:cNvSpPr>
          <p:nvPr/>
        </p:nvSpPr>
        <p:spPr bwMode="auto">
          <a:xfrm>
            <a:off x="3675631" y="3706821"/>
            <a:ext cx="4832153" cy="813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nothing was made</a:t>
            </a:r>
          </a:p>
        </p:txBody>
      </p:sp>
      <p:sp>
        <p:nvSpPr>
          <p:cNvPr id="13" name="Rectangle 2">
            <a:extLst>
              <a:ext uri="{FF2B5EF4-FFF2-40B4-BE49-F238E27FC236}">
                <a16:creationId xmlns:a16="http://schemas.microsoft.com/office/drawing/2014/main" id="{B4BECE82-0D96-3A54-A90C-503A90F30580}"/>
              </a:ext>
            </a:extLst>
          </p:cNvPr>
          <p:cNvSpPr txBox="1">
            <a:spLocks noChangeArrowheads="1"/>
          </p:cNvSpPr>
          <p:nvPr/>
        </p:nvSpPr>
        <p:spPr bwMode="auto">
          <a:xfrm>
            <a:off x="580766" y="3725373"/>
            <a:ext cx="3582391" cy="782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without Him</a:t>
            </a:r>
          </a:p>
        </p:txBody>
      </p:sp>
      <p:sp>
        <p:nvSpPr>
          <p:cNvPr id="14" name="Rectangle 2">
            <a:extLst>
              <a:ext uri="{FF2B5EF4-FFF2-40B4-BE49-F238E27FC236}">
                <a16:creationId xmlns:a16="http://schemas.microsoft.com/office/drawing/2014/main" id="{025B96A2-6EE7-3A4E-9642-EE0D186E4935}"/>
              </a:ext>
            </a:extLst>
          </p:cNvPr>
          <p:cNvSpPr txBox="1">
            <a:spLocks noChangeArrowheads="1"/>
          </p:cNvSpPr>
          <p:nvPr/>
        </p:nvSpPr>
        <p:spPr bwMode="auto">
          <a:xfrm>
            <a:off x="4244877" y="4401999"/>
            <a:ext cx="4230789" cy="7675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In Him was life</a:t>
            </a:r>
          </a:p>
        </p:txBody>
      </p:sp>
      <p:sp>
        <p:nvSpPr>
          <p:cNvPr id="15" name="Rectangle 2">
            <a:extLst>
              <a:ext uri="{FF2B5EF4-FFF2-40B4-BE49-F238E27FC236}">
                <a16:creationId xmlns:a16="http://schemas.microsoft.com/office/drawing/2014/main" id="{0C727D08-2DFA-481B-10CA-CF9DA9D0E371}"/>
              </a:ext>
            </a:extLst>
          </p:cNvPr>
          <p:cNvSpPr txBox="1">
            <a:spLocks noChangeArrowheads="1"/>
          </p:cNvSpPr>
          <p:nvPr/>
        </p:nvSpPr>
        <p:spPr bwMode="auto">
          <a:xfrm>
            <a:off x="2215166" y="5072260"/>
            <a:ext cx="6471634" cy="7695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life was the light of men</a:t>
            </a:r>
          </a:p>
        </p:txBody>
      </p:sp>
      <p:sp>
        <p:nvSpPr>
          <p:cNvPr id="17" name="Arrow: Bent-Up 9">
            <a:extLst>
              <a:ext uri="{FF2B5EF4-FFF2-40B4-BE49-F238E27FC236}">
                <a16:creationId xmlns:a16="http://schemas.microsoft.com/office/drawing/2014/main" id="{6C972932-4DFA-6830-F655-D6234ABA022E}"/>
              </a:ext>
            </a:extLst>
          </p:cNvPr>
          <p:cNvSpPr/>
          <p:nvPr/>
        </p:nvSpPr>
        <p:spPr>
          <a:xfrm rot="5400000" flipV="1">
            <a:off x="6425027" y="2531746"/>
            <a:ext cx="349096" cy="352695"/>
          </a:xfrm>
          <a:prstGeom prst="bentUpArrow">
            <a:avLst>
              <a:gd name="adj1" fmla="val 26365"/>
              <a:gd name="adj2" fmla="val 32031"/>
              <a:gd name="adj3" fmla="val 35156"/>
            </a:avLst>
          </a:prstGeom>
          <a:solidFill>
            <a:srgbClr val="00FFFF"/>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Arrow: Bent-Up 9">
            <a:extLst>
              <a:ext uri="{FF2B5EF4-FFF2-40B4-BE49-F238E27FC236}">
                <a16:creationId xmlns:a16="http://schemas.microsoft.com/office/drawing/2014/main" id="{D37E7B6E-E806-DD1D-9E33-F31526AF195A}"/>
              </a:ext>
            </a:extLst>
          </p:cNvPr>
          <p:cNvSpPr/>
          <p:nvPr/>
        </p:nvSpPr>
        <p:spPr>
          <a:xfrm rot="5400000">
            <a:off x="896903" y="3204966"/>
            <a:ext cx="349096" cy="352845"/>
          </a:xfrm>
          <a:prstGeom prst="bentUpArrow">
            <a:avLst>
              <a:gd name="adj1" fmla="val 26365"/>
              <a:gd name="adj2" fmla="val 32031"/>
              <a:gd name="adj3" fmla="val 35156"/>
            </a:avLst>
          </a:prstGeom>
          <a:solidFill>
            <a:srgbClr val="00FFFF"/>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9" name="Rectangle 2">
            <a:extLst>
              <a:ext uri="{FF2B5EF4-FFF2-40B4-BE49-F238E27FC236}">
                <a16:creationId xmlns:a16="http://schemas.microsoft.com/office/drawing/2014/main" id="{97BBA2E4-0558-7D5D-94F2-3B000553E766}"/>
              </a:ext>
            </a:extLst>
          </p:cNvPr>
          <p:cNvSpPr txBox="1">
            <a:spLocks noChangeArrowheads="1"/>
          </p:cNvSpPr>
          <p:nvPr/>
        </p:nvSpPr>
        <p:spPr bwMode="auto">
          <a:xfrm>
            <a:off x="4193619" y="104875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0" name="Rectangle 2">
            <a:extLst>
              <a:ext uri="{FF2B5EF4-FFF2-40B4-BE49-F238E27FC236}">
                <a16:creationId xmlns:a16="http://schemas.microsoft.com/office/drawing/2014/main" id="{61278759-A4C1-3B9F-0F01-74664BCA6D4C}"/>
              </a:ext>
            </a:extLst>
          </p:cNvPr>
          <p:cNvSpPr txBox="1">
            <a:spLocks noChangeArrowheads="1"/>
          </p:cNvSpPr>
          <p:nvPr/>
        </p:nvSpPr>
        <p:spPr bwMode="auto">
          <a:xfrm>
            <a:off x="6075965" y="435212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rgbClr val="66FF33"/>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rgbClr val="66FF33"/>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1" name="Arrow: Bent-Up 9">
            <a:extLst>
              <a:ext uri="{FF2B5EF4-FFF2-40B4-BE49-F238E27FC236}">
                <a16:creationId xmlns:a16="http://schemas.microsoft.com/office/drawing/2014/main" id="{DE560354-B2BB-F29E-9446-2D7719CD920F}"/>
              </a:ext>
            </a:extLst>
          </p:cNvPr>
          <p:cNvSpPr/>
          <p:nvPr/>
        </p:nvSpPr>
        <p:spPr>
          <a:xfrm rot="5400000" flipV="1">
            <a:off x="7541253" y="5921616"/>
            <a:ext cx="349096" cy="352695"/>
          </a:xfrm>
          <a:prstGeom prst="bentUpArrow">
            <a:avLst>
              <a:gd name="adj1" fmla="val 26365"/>
              <a:gd name="adj2" fmla="val 32031"/>
              <a:gd name="adj3" fmla="val 35156"/>
            </a:avLst>
          </a:prstGeom>
          <a:solidFill>
            <a:srgbClr val="66FF33"/>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66FF33"/>
              </a:solidFill>
              <a:effectLst/>
              <a:uLnTx/>
              <a:uFillTx/>
              <a:latin typeface="Arial"/>
              <a:ea typeface="+mn-ea"/>
              <a:cs typeface="+mn-cs"/>
            </a:endParaRPr>
          </a:p>
        </p:txBody>
      </p:sp>
      <p:sp>
        <p:nvSpPr>
          <p:cNvPr id="22" name="Rectangle 2">
            <a:extLst>
              <a:ext uri="{FF2B5EF4-FFF2-40B4-BE49-F238E27FC236}">
                <a16:creationId xmlns:a16="http://schemas.microsoft.com/office/drawing/2014/main" id="{0E89D655-0A15-462C-1219-1DB103A2E140}"/>
              </a:ext>
            </a:extLst>
          </p:cNvPr>
          <p:cNvSpPr txBox="1">
            <a:spLocks noChangeArrowheads="1"/>
          </p:cNvSpPr>
          <p:nvPr/>
        </p:nvSpPr>
        <p:spPr bwMode="auto">
          <a:xfrm>
            <a:off x="4000030" y="5031748"/>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000" b="1" i="1" u="none" strike="noStrike" kern="0" cap="none" spc="0" normalizeH="0" baseline="0" noProof="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3" name="Rectangle 9">
            <a:extLst>
              <a:ext uri="{FF2B5EF4-FFF2-40B4-BE49-F238E27FC236}">
                <a16:creationId xmlns:a16="http://schemas.microsoft.com/office/drawing/2014/main" id="{F79BBD59-1C5B-A611-E831-56458DD7B874}"/>
              </a:ext>
            </a:extLst>
          </p:cNvPr>
          <p:cNvSpPr>
            <a:spLocks noChangeArrowheads="1"/>
          </p:cNvSpPr>
          <p:nvPr/>
        </p:nvSpPr>
        <p:spPr bwMode="auto">
          <a:xfrm>
            <a:off x="309143" y="2400922"/>
            <a:ext cx="2211636"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CC9900"/>
                </a:solidFill>
                <a:effectLst>
                  <a:glow rad="177800">
                    <a:srgbClr val="7030A0"/>
                  </a:glow>
                </a:effectLst>
                <a:uLnTx/>
                <a:uFillTx/>
                <a:latin typeface="Calibri" panose="020F0502020204030204" pitchFamily="34" charset="0"/>
                <a:ea typeface="+mn-ea"/>
                <a:cs typeface="Calibri" panose="020F0502020204030204" pitchFamily="34" charset="0"/>
              </a:rPr>
              <a:t>Christ</a:t>
            </a:r>
            <a:endParaRPr kumimoji="0" lang="en-US" sz="5400" b="1" i="1" u="none" strike="noStrike" kern="1200" cap="none" spc="0" normalizeH="0" baseline="0" noProof="0" dirty="0">
              <a:ln>
                <a:noFill/>
              </a:ln>
              <a:solidFill>
                <a:srgbClr val="CC9900"/>
              </a:solidFill>
              <a:effectLst>
                <a:glow rad="177800">
                  <a:srgbClr val="7030A0"/>
                </a:glow>
              </a:effectLst>
              <a:uLnTx/>
              <a:uFillTx/>
              <a:latin typeface="Calibri" panose="020F0502020204030204" pitchFamily="34" charset="0"/>
              <a:ea typeface="+mn-ea"/>
              <a:cs typeface="Calibri" panose="020F0502020204030204" pitchFamily="34" charset="0"/>
            </a:endParaRPr>
          </a:p>
        </p:txBody>
      </p:sp>
      <p:sp>
        <p:nvSpPr>
          <p:cNvPr id="25" name="TRUTH">
            <a:extLst>
              <a:ext uri="{FF2B5EF4-FFF2-40B4-BE49-F238E27FC236}">
                <a16:creationId xmlns:a16="http://schemas.microsoft.com/office/drawing/2014/main" id="{C09DD783-482C-D887-872B-0CDCF5157C9F}"/>
              </a:ext>
            </a:extLst>
          </p:cNvPr>
          <p:cNvSpPr txBox="1">
            <a:spLocks noChangeArrowheads="1"/>
          </p:cNvSpPr>
          <p:nvPr/>
        </p:nvSpPr>
        <p:spPr bwMode="auto">
          <a:xfrm>
            <a:off x="514264" y="1609806"/>
            <a:ext cx="2568687" cy="948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5400"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Algerian" panose="04020705040A02060702" pitchFamily="82" charset="0"/>
              </a:rPr>
              <a:t>Truth</a:t>
            </a:r>
          </a:p>
        </p:txBody>
      </p:sp>
      <p:sp>
        <p:nvSpPr>
          <p:cNvPr id="24" name="TRUTH">
            <a:extLst>
              <a:ext uri="{FF2B5EF4-FFF2-40B4-BE49-F238E27FC236}">
                <a16:creationId xmlns:a16="http://schemas.microsoft.com/office/drawing/2014/main" id="{B5183C84-B801-1272-CB23-D1EFDBEA98CA}"/>
              </a:ext>
            </a:extLst>
          </p:cNvPr>
          <p:cNvSpPr txBox="1">
            <a:spLocks noChangeArrowheads="1"/>
          </p:cNvSpPr>
          <p:nvPr/>
        </p:nvSpPr>
        <p:spPr bwMode="auto">
          <a:xfrm>
            <a:off x="5691746" y="250563"/>
            <a:ext cx="2568687" cy="948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5400"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Algerian" panose="04020705040A02060702" pitchFamily="82" charset="0"/>
              </a:rPr>
              <a:t>Truth</a:t>
            </a:r>
          </a:p>
        </p:txBody>
      </p:sp>
      <p:sp>
        <p:nvSpPr>
          <p:cNvPr id="27" name="Rectangle 9">
            <a:extLst>
              <a:ext uri="{FF2B5EF4-FFF2-40B4-BE49-F238E27FC236}">
                <a16:creationId xmlns:a16="http://schemas.microsoft.com/office/drawing/2014/main" id="{183C47BC-450D-E5CE-BFF0-3D71CA5E949A}"/>
              </a:ext>
            </a:extLst>
          </p:cNvPr>
          <p:cNvSpPr>
            <a:spLocks noChangeArrowheads="1"/>
          </p:cNvSpPr>
          <p:nvPr/>
        </p:nvSpPr>
        <p:spPr bwMode="auto">
          <a:xfrm>
            <a:off x="4529286" y="5086409"/>
            <a:ext cx="2211636" cy="7047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In Him</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8" name="Rectangle 6">
            <a:extLst>
              <a:ext uri="{FF2B5EF4-FFF2-40B4-BE49-F238E27FC236}">
                <a16:creationId xmlns:a16="http://schemas.microsoft.com/office/drawing/2014/main" id="{6800A056-9A4E-0DF3-305F-EB4237FE526C}"/>
              </a:ext>
            </a:extLst>
          </p:cNvPr>
          <p:cNvSpPr>
            <a:spLocks noChangeArrowheads="1"/>
          </p:cNvSpPr>
          <p:nvPr/>
        </p:nvSpPr>
        <p:spPr bwMode="auto">
          <a:xfrm>
            <a:off x="4697598" y="5080859"/>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29" name="Rectangle 2">
            <a:extLst>
              <a:ext uri="{FF2B5EF4-FFF2-40B4-BE49-F238E27FC236}">
                <a16:creationId xmlns:a16="http://schemas.microsoft.com/office/drawing/2014/main" id="{1C9B6075-8DA6-F483-756A-6AC2D17664C4}"/>
              </a:ext>
            </a:extLst>
          </p:cNvPr>
          <p:cNvSpPr txBox="1">
            <a:spLocks noChangeArrowheads="1"/>
          </p:cNvSpPr>
          <p:nvPr/>
        </p:nvSpPr>
        <p:spPr bwMode="auto">
          <a:xfrm>
            <a:off x="7290486" y="5030510"/>
            <a:ext cx="1264001" cy="8082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life</a:t>
            </a:r>
          </a:p>
        </p:txBody>
      </p:sp>
      <p:sp>
        <p:nvSpPr>
          <p:cNvPr id="30" name="Rectangle 2">
            <a:extLst>
              <a:ext uri="{FF2B5EF4-FFF2-40B4-BE49-F238E27FC236}">
                <a16:creationId xmlns:a16="http://schemas.microsoft.com/office/drawing/2014/main" id="{24BB70D5-14CD-54B7-4E5D-4AC425129453}"/>
              </a:ext>
            </a:extLst>
          </p:cNvPr>
          <p:cNvSpPr txBox="1">
            <a:spLocks noChangeArrowheads="1"/>
          </p:cNvSpPr>
          <p:nvPr/>
        </p:nvSpPr>
        <p:spPr bwMode="auto">
          <a:xfrm>
            <a:off x="1338849" y="5711726"/>
            <a:ext cx="1279714" cy="794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life</a:t>
            </a:r>
          </a:p>
        </p:txBody>
      </p:sp>
      <p:sp>
        <p:nvSpPr>
          <p:cNvPr id="3073" name="Rectangle 6">
            <a:extLst>
              <a:ext uri="{FF2B5EF4-FFF2-40B4-BE49-F238E27FC236}">
                <a16:creationId xmlns:a16="http://schemas.microsoft.com/office/drawing/2014/main" id="{47E1D2C1-705A-582E-6E65-B9BDF5F8C4B2}"/>
              </a:ext>
            </a:extLst>
          </p:cNvPr>
          <p:cNvSpPr>
            <a:spLocks noChangeArrowheads="1"/>
          </p:cNvSpPr>
          <p:nvPr/>
        </p:nvSpPr>
        <p:spPr bwMode="auto">
          <a:xfrm>
            <a:off x="2192624" y="2394020"/>
            <a:ext cx="800100" cy="7265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3078" name="Rectangle 2">
            <a:extLst>
              <a:ext uri="{FF2B5EF4-FFF2-40B4-BE49-F238E27FC236}">
                <a16:creationId xmlns:a16="http://schemas.microsoft.com/office/drawing/2014/main" id="{E21B3630-8539-95FE-1869-DB79DB61378E}"/>
              </a:ext>
            </a:extLst>
          </p:cNvPr>
          <p:cNvSpPr txBox="1">
            <a:spLocks noChangeArrowheads="1"/>
          </p:cNvSpPr>
          <p:nvPr/>
        </p:nvSpPr>
        <p:spPr bwMode="auto">
          <a:xfrm>
            <a:off x="3876725" y="1681981"/>
            <a:ext cx="1357249" cy="808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a:t>
            </a:r>
          </a:p>
        </p:txBody>
      </p:sp>
      <p:pic>
        <p:nvPicPr>
          <p:cNvPr id="3079" name="Picture 24">
            <a:extLst>
              <a:ext uri="{FF2B5EF4-FFF2-40B4-BE49-F238E27FC236}">
                <a16:creationId xmlns:a16="http://schemas.microsoft.com/office/drawing/2014/main" id="{E3C8BC2B-0C7B-9D27-8D0E-F8C68E7A61A3}"/>
              </a:ext>
            </a:extLst>
          </p:cNvPr>
          <p:cNvPicPr>
            <a:picLocks noChangeAspect="1"/>
          </p:cNvPicPr>
          <p:nvPr/>
        </p:nvPicPr>
        <p:blipFill>
          <a:blip r:embed="rId4">
            <a:extLst>
              <a:ext uri="{BEBA8EAE-BF5A-486C-A8C5-ECC9F3942E4B}">
                <a14:imgProps xmlns:a14="http://schemas.microsoft.com/office/drawing/2010/main">
                  <a14:imgLayer r:embed="rId5">
                    <a14:imgEffect>
                      <a14:artisticBlur/>
                    </a14:imgEffect>
                    <a14:imgEffect>
                      <a14:sharpenSoften amount="-67000"/>
                    </a14:imgEffect>
                  </a14:imgLayer>
                </a14:imgProps>
              </a:ext>
            </a:extLst>
          </a:blip>
          <a:stretch>
            <a:fillRect/>
          </a:stretch>
        </p:blipFill>
        <p:spPr>
          <a:xfrm>
            <a:off x="0" y="0"/>
            <a:ext cx="9144000" cy="6858000"/>
          </a:xfrm>
          <a:prstGeom prst="rect">
            <a:avLst/>
          </a:prstGeom>
        </p:spPr>
      </p:pic>
      <p:sp>
        <p:nvSpPr>
          <p:cNvPr id="3080" name="Rectangle 2">
            <a:extLst>
              <a:ext uri="{FF2B5EF4-FFF2-40B4-BE49-F238E27FC236}">
                <a16:creationId xmlns:a16="http://schemas.microsoft.com/office/drawing/2014/main" id="{15431CC5-E39F-2E65-22AB-C231B060F073}"/>
              </a:ext>
            </a:extLst>
          </p:cNvPr>
          <p:cNvSpPr txBox="1">
            <a:spLocks noChangeArrowheads="1"/>
          </p:cNvSpPr>
          <p:nvPr/>
        </p:nvSpPr>
        <p:spPr bwMode="auto">
          <a:xfrm>
            <a:off x="1286635" y="3032689"/>
            <a:ext cx="7009005" cy="787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CC99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All things made through Him</a:t>
            </a:r>
          </a:p>
        </p:txBody>
      </p:sp>
    </p:spTree>
    <p:extLst>
      <p:ext uri="{BB962C8B-B14F-4D97-AF65-F5344CB8AC3E}">
        <p14:creationId xmlns:p14="http://schemas.microsoft.com/office/powerpoint/2010/main" val="775509254"/>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fltVal val="0"/>
                                          </p:val>
                                        </p:tav>
                                        <p:tav tm="100000">
                                          <p:val>
                                            <p:strVal val="#ppt_w"/>
                                          </p:val>
                                        </p:tav>
                                      </p:tavLst>
                                    </p:anim>
                                    <p:anim calcmode="lin" valueType="num">
                                      <p:cBhvr>
                                        <p:cTn id="8" dur="1000" fill="hold"/>
                                        <p:tgtEl>
                                          <p:spTgt spid="3074"/>
                                        </p:tgtEl>
                                        <p:attrNameLst>
                                          <p:attrName>ppt_h</p:attrName>
                                        </p:attrNameLst>
                                      </p:cBhvr>
                                      <p:tavLst>
                                        <p:tav tm="0">
                                          <p:val>
                                            <p:fltVal val="0"/>
                                          </p:val>
                                        </p:tav>
                                        <p:tav tm="100000">
                                          <p:val>
                                            <p:strVal val="#ppt_h"/>
                                          </p:val>
                                        </p:tav>
                                      </p:tavLst>
                                    </p:anim>
                                    <p:anim calcmode="lin" valueType="num">
                                      <p:cBhvr>
                                        <p:cTn id="9" dur="1000" fill="hold"/>
                                        <p:tgtEl>
                                          <p:spTgt spid="30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0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25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250"/>
                                        <p:tgtEl>
                                          <p:spTgt spid="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250"/>
                                        <p:tgtEl>
                                          <p:spTgt spid="1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250"/>
                                        <p:tgtEl>
                                          <p:spTgt spid="1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25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250"/>
                                        <p:tgtEl>
                                          <p:spTgt spid="1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25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250"/>
                                        <p:tgtEl>
                                          <p:spTgt spid="15"/>
                                        </p:tgtEl>
                                      </p:cBhvr>
                                    </p:animEffect>
                                  </p:childTnLst>
                                </p:cTn>
                              </p:par>
                              <p:par>
                                <p:cTn id="52" presetID="42" presetClass="path" presetSubtype="0" accel="50000" decel="50000" fill="hold" grpId="2" nodeType="withEffect">
                                  <p:stCondLst>
                                    <p:cond delay="0"/>
                                  </p:stCondLst>
                                  <p:childTnLst>
                                    <p:animMotion origin="layout" path="M 2.5E-6 1.85185E-6 L 0.00347 -0.00209 " pathEditMode="relative" rAng="0" ptsTypes="AA">
                                      <p:cBhvr>
                                        <p:cTn id="53" dur="2000" fill="hold"/>
                                        <p:tgtEl>
                                          <p:spTgt spid="2"/>
                                        </p:tgtEl>
                                        <p:attrNameLst>
                                          <p:attrName>ppt_x</p:attrName>
                                          <p:attrName>ppt_y</p:attrName>
                                        </p:attrNameLst>
                                      </p:cBhvr>
                                      <p:rCtr x="174" y="-116"/>
                                    </p:animMotion>
                                  </p:childTnLst>
                                </p:cTn>
                              </p:par>
                              <p:par>
                                <p:cTn id="54" presetID="42" presetClass="path" presetSubtype="0" accel="50000" decel="50000" fill="hold" grpId="2" nodeType="withEffect">
                                  <p:stCondLst>
                                    <p:cond delay="0"/>
                                  </p:stCondLst>
                                  <p:childTnLst>
                                    <p:animMotion origin="layout" path="M -4.44444E-6 -3.33333E-6 L -0.11423 0.0963 " pathEditMode="relative" rAng="0" ptsTypes="AA">
                                      <p:cBhvr>
                                        <p:cTn id="55" dur="2000" fill="hold"/>
                                        <p:tgtEl>
                                          <p:spTgt spid="4"/>
                                        </p:tgtEl>
                                        <p:attrNameLst>
                                          <p:attrName>ppt_x</p:attrName>
                                          <p:attrName>ppt_y</p:attrName>
                                        </p:attrNameLst>
                                      </p:cBhvr>
                                      <p:rCtr x="-5712" y="4815"/>
                                    </p:animMotion>
                                  </p:childTnLst>
                                </p:cTn>
                              </p:par>
                              <p:par>
                                <p:cTn id="56" presetID="42" presetClass="path" presetSubtype="0" accel="50000" decel="50000" fill="hold" grpId="2" nodeType="withEffect">
                                  <p:stCondLst>
                                    <p:cond delay="0"/>
                                  </p:stCondLst>
                                  <p:childTnLst>
                                    <p:animMotion origin="layout" path="M 4.16667E-6 4.07407E-6 L -0.24271 0.09676 " pathEditMode="relative" rAng="0" ptsTypes="AA">
                                      <p:cBhvr>
                                        <p:cTn id="57" dur="2000" fill="hold"/>
                                        <p:tgtEl>
                                          <p:spTgt spid="5"/>
                                        </p:tgtEl>
                                        <p:attrNameLst>
                                          <p:attrName>ppt_x</p:attrName>
                                          <p:attrName>ppt_y</p:attrName>
                                        </p:attrNameLst>
                                      </p:cBhvr>
                                      <p:rCtr x="-12135" y="4838"/>
                                    </p:animMotion>
                                  </p:childTnLst>
                                </p:cTn>
                              </p:par>
                              <p:par>
                                <p:cTn id="58" presetID="42" presetClass="path" presetSubtype="0" accel="50000" decel="50000" fill="hold" grpId="2" nodeType="withEffect">
                                  <p:stCondLst>
                                    <p:cond delay="0"/>
                                  </p:stCondLst>
                                  <p:childTnLst>
                                    <p:animMotion origin="layout" path="M 2.22222E-6 4.07407E-6 L -0.2592 0.09676 " pathEditMode="relative" rAng="0" ptsTypes="AA">
                                      <p:cBhvr>
                                        <p:cTn id="59" dur="2000" fill="hold"/>
                                        <p:tgtEl>
                                          <p:spTgt spid="6"/>
                                        </p:tgtEl>
                                        <p:attrNameLst>
                                          <p:attrName>ppt_x</p:attrName>
                                          <p:attrName>ppt_y</p:attrName>
                                        </p:attrNameLst>
                                      </p:cBhvr>
                                      <p:rCtr x="-12969" y="4838"/>
                                    </p:animMotion>
                                  </p:childTnLst>
                                </p:cTn>
                              </p:par>
                              <p:par>
                                <p:cTn id="60" presetID="42" presetClass="path" presetSubtype="0" accel="50000" decel="50000" fill="hold" grpId="2" nodeType="withEffect">
                                  <p:stCondLst>
                                    <p:cond delay="0"/>
                                  </p:stCondLst>
                                  <p:childTnLst>
                                    <p:animMotion origin="layout" path="M 2.77778E-7 -1.48148E-6 L -0.51719 0.09537 " pathEditMode="relative" rAng="0" ptsTypes="AA">
                                      <p:cBhvr>
                                        <p:cTn id="61" dur="2000" fill="hold"/>
                                        <p:tgtEl>
                                          <p:spTgt spid="8"/>
                                        </p:tgtEl>
                                        <p:attrNameLst>
                                          <p:attrName>ppt_x</p:attrName>
                                          <p:attrName>ppt_y</p:attrName>
                                        </p:attrNameLst>
                                      </p:cBhvr>
                                      <p:rCtr x="-25868" y="4769"/>
                                    </p:animMotion>
                                  </p:childTnLst>
                                </p:cTn>
                              </p:par>
                              <p:par>
                                <p:cTn id="62" presetID="42" presetClass="path" presetSubtype="0" accel="50000" decel="50000" fill="hold" grpId="2" nodeType="withEffect">
                                  <p:stCondLst>
                                    <p:cond delay="0"/>
                                  </p:stCondLst>
                                  <p:childTnLst>
                                    <p:animMotion origin="layout" path="M 0 3.33333E-6 L 0.30226 -0.00232 " pathEditMode="relative" rAng="0" ptsTypes="AA">
                                      <p:cBhvr>
                                        <p:cTn id="63" dur="2000" fill="hold"/>
                                        <p:tgtEl>
                                          <p:spTgt spid="9"/>
                                        </p:tgtEl>
                                        <p:attrNameLst>
                                          <p:attrName>ppt_x</p:attrName>
                                          <p:attrName>ppt_y</p:attrName>
                                        </p:attrNameLst>
                                      </p:cBhvr>
                                      <p:rCtr x="15104" y="-116"/>
                                    </p:animMotion>
                                  </p:childTnLst>
                                </p:cTn>
                              </p:par>
                              <p:par>
                                <p:cTn id="64" presetID="42" presetClass="path" presetSubtype="0" accel="50000" decel="50000" fill="hold" grpId="2" nodeType="withEffect">
                                  <p:stCondLst>
                                    <p:cond delay="0"/>
                                  </p:stCondLst>
                                  <p:childTnLst>
                                    <p:animMotion origin="layout" path="M -2.5E-6 1.85185E-6 L -0.48611 0.09514 " pathEditMode="relative" rAng="0" ptsTypes="AA">
                                      <p:cBhvr>
                                        <p:cTn id="65" dur="2000" fill="hold"/>
                                        <p:tgtEl>
                                          <p:spTgt spid="10"/>
                                        </p:tgtEl>
                                        <p:attrNameLst>
                                          <p:attrName>ppt_x</p:attrName>
                                          <p:attrName>ppt_y</p:attrName>
                                        </p:attrNameLst>
                                      </p:cBhvr>
                                      <p:rCtr x="-24306" y="4745"/>
                                    </p:animMotion>
                                  </p:childTnLst>
                                </p:cTn>
                              </p:par>
                              <p:par>
                                <p:cTn id="66" presetID="42" presetClass="path" presetSubtype="0" accel="50000" decel="50000" fill="hold" grpId="2" nodeType="withEffect">
                                  <p:stCondLst>
                                    <p:cond delay="0"/>
                                  </p:stCondLst>
                                  <p:childTnLst>
                                    <p:animMotion origin="layout" path="M 3.05556E-6 -3.33333E-6 L 0.14097 -0.00208 " pathEditMode="relative" rAng="0" ptsTypes="AA">
                                      <p:cBhvr>
                                        <p:cTn id="67" dur="2000" fill="hold"/>
                                        <p:tgtEl>
                                          <p:spTgt spid="11"/>
                                        </p:tgtEl>
                                        <p:attrNameLst>
                                          <p:attrName>ppt_x</p:attrName>
                                          <p:attrName>ppt_y</p:attrName>
                                        </p:attrNameLst>
                                      </p:cBhvr>
                                      <p:rCtr x="7049" y="-116"/>
                                    </p:animMotion>
                                  </p:childTnLst>
                                </p:cTn>
                              </p:par>
                              <p:par>
                                <p:cTn id="68" presetID="42" presetClass="path" presetSubtype="0" accel="50000" decel="50000" fill="hold" grpId="2" nodeType="withEffect">
                                  <p:stCondLst>
                                    <p:cond delay="0"/>
                                  </p:stCondLst>
                                  <p:childTnLst>
                                    <p:animMotion origin="layout" path="M 5E-6 -1.48148E-6 L 0.50001 -0.00278 " pathEditMode="relative" rAng="0" ptsTypes="AA">
                                      <p:cBhvr>
                                        <p:cTn id="69" dur="2000" fill="hold"/>
                                        <p:tgtEl>
                                          <p:spTgt spid="13"/>
                                        </p:tgtEl>
                                        <p:attrNameLst>
                                          <p:attrName>ppt_x</p:attrName>
                                          <p:attrName>ppt_y</p:attrName>
                                        </p:attrNameLst>
                                      </p:cBhvr>
                                      <p:rCtr x="25000" y="-139"/>
                                    </p:animMotion>
                                  </p:childTnLst>
                                </p:cTn>
                              </p:par>
                              <p:par>
                                <p:cTn id="70" presetID="42" presetClass="path" presetSubtype="0" accel="50000" decel="50000" fill="hold" grpId="2" nodeType="withEffect">
                                  <p:stCondLst>
                                    <p:cond delay="0"/>
                                  </p:stCondLst>
                                  <p:childTnLst>
                                    <p:animMotion origin="layout" path="M 3.88889E-6 4.81481E-6 L 0.02448 0.09467 " pathEditMode="relative" rAng="0" ptsTypes="AA">
                                      <p:cBhvr>
                                        <p:cTn id="71" dur="2000" fill="hold"/>
                                        <p:tgtEl>
                                          <p:spTgt spid="14"/>
                                        </p:tgtEl>
                                        <p:attrNameLst>
                                          <p:attrName>ppt_x</p:attrName>
                                          <p:attrName>ppt_y</p:attrName>
                                        </p:attrNameLst>
                                      </p:cBhvr>
                                      <p:rCtr x="1215" y="4722"/>
                                    </p:animMotion>
                                  </p:childTnLst>
                                </p:cTn>
                              </p:par>
                              <p:par>
                                <p:cTn id="72" presetID="42" presetClass="path" presetSubtype="0" accel="50000" decel="50000" fill="hold" grpId="2" nodeType="withEffect">
                                  <p:stCondLst>
                                    <p:cond delay="0"/>
                                  </p:stCondLst>
                                  <p:childTnLst>
                                    <p:animMotion origin="layout" path="M 3.05556E-6 -1.85185E-6 L -0.11268 0.09491 " pathEditMode="relative" rAng="0" ptsTypes="AA">
                                      <p:cBhvr>
                                        <p:cTn id="73" dur="2000" fill="hold"/>
                                        <p:tgtEl>
                                          <p:spTgt spid="15"/>
                                        </p:tgtEl>
                                        <p:attrNameLst>
                                          <p:attrName>ppt_x</p:attrName>
                                          <p:attrName>ppt_y</p:attrName>
                                        </p:attrNameLst>
                                      </p:cBhvr>
                                      <p:rCtr x="-5642" y="4745"/>
                                    </p:animMotion>
                                  </p:childTnLst>
                                </p:cTn>
                              </p:par>
                              <p:par>
                                <p:cTn id="74" presetID="42" presetClass="path" presetSubtype="0" accel="50000" decel="50000" fill="hold" grpId="2" nodeType="withEffect">
                                  <p:stCondLst>
                                    <p:cond delay="0"/>
                                  </p:stCondLst>
                                  <p:childTnLst>
                                    <p:animMotion origin="layout" path="M 2.77778E-7 4.07407E-6 L 0.11354 0.09676 " pathEditMode="relative" rAng="0" ptsTypes="AA">
                                      <p:cBhvr>
                                        <p:cTn id="75" dur="2000" fill="hold"/>
                                        <p:tgtEl>
                                          <p:spTgt spid="7"/>
                                        </p:tgtEl>
                                        <p:attrNameLst>
                                          <p:attrName>ppt_x</p:attrName>
                                          <p:attrName>ppt_y</p:attrName>
                                        </p:attrNameLst>
                                      </p:cBhvr>
                                      <p:rCtr x="5677" y="4838"/>
                                    </p:animMotion>
                                  </p:childTnLst>
                                </p:cTn>
                              </p:par>
                              <p:par>
                                <p:cTn id="76" presetID="42" presetClass="path" presetSubtype="0" accel="50000" decel="50000" fill="hold" grpId="2" nodeType="withEffect">
                                  <p:stCondLst>
                                    <p:cond delay="0"/>
                                  </p:stCondLst>
                                  <p:childTnLst>
                                    <p:animMotion origin="layout" path="M 4.16667E-6 1.48148E-6 L -0.31355 -0.00232 " pathEditMode="relative" rAng="0" ptsTypes="AA">
                                      <p:cBhvr>
                                        <p:cTn id="77" dur="2000" fill="hold"/>
                                        <p:tgtEl>
                                          <p:spTgt spid="12"/>
                                        </p:tgtEl>
                                        <p:attrNameLst>
                                          <p:attrName>ppt_x</p:attrName>
                                          <p:attrName>ppt_y</p:attrName>
                                        </p:attrNameLst>
                                      </p:cBhvr>
                                      <p:rCtr x="-15677" y="-116"/>
                                    </p:animMotion>
                                  </p:childTnLst>
                                </p:cTn>
                              </p:par>
                              <p:par>
                                <p:cTn id="78" presetID="10" presetClass="exit" presetSubtype="0" fill="hold" grpId="1" nodeType="withEffect">
                                  <p:stCondLst>
                                    <p:cond delay="0"/>
                                  </p:stCondLst>
                                  <p:childTnLst>
                                    <p:animEffect transition="out" filter="fade">
                                      <p:cBhvr>
                                        <p:cTn id="79" dur="1250"/>
                                        <p:tgtEl>
                                          <p:spTgt spid="3074"/>
                                        </p:tgtEl>
                                      </p:cBhvr>
                                    </p:animEffect>
                                    <p:set>
                                      <p:cBhvr>
                                        <p:cTn id="80" dur="1" fill="hold">
                                          <p:stCondLst>
                                            <p:cond delay="1249"/>
                                          </p:stCondLst>
                                        </p:cTn>
                                        <p:tgtEl>
                                          <p:spTgt spid="3074"/>
                                        </p:tgtEl>
                                        <p:attrNameLst>
                                          <p:attrName>style.visibility</p:attrName>
                                        </p:attrNameLst>
                                      </p:cBhvr>
                                      <p:to>
                                        <p:strVal val="hidden"/>
                                      </p:to>
                                    </p:set>
                                  </p:childTnLst>
                                </p:cTn>
                              </p:par>
                            </p:childTnLst>
                          </p:cTn>
                        </p:par>
                        <p:par>
                          <p:cTn id="81" fill="hold">
                            <p:stCondLst>
                              <p:cond delay="2000"/>
                            </p:stCondLst>
                            <p:childTnLst>
                              <p:par>
                                <p:cTn id="82" presetID="10" presetClass="entr" presetSubtype="0" fill="hold" grpId="0" nodeType="afterEffect">
                                  <p:stCondLst>
                                    <p:cond delay="0"/>
                                  </p:stCondLst>
                                  <p:childTnLst>
                                    <p:set>
                                      <p:cBhvr>
                                        <p:cTn id="83" dur="1" fill="hold">
                                          <p:stCondLst>
                                            <p:cond delay="0"/>
                                          </p:stCondLst>
                                        </p:cTn>
                                        <p:tgtEl>
                                          <p:spTgt spid="16"/>
                                        </p:tgtEl>
                                        <p:attrNameLst>
                                          <p:attrName>style.visibility</p:attrName>
                                        </p:attrNameLst>
                                      </p:cBhvr>
                                      <p:to>
                                        <p:strVal val="visible"/>
                                      </p:to>
                                    </p:set>
                                    <p:animEffect transition="in" filter="fade">
                                      <p:cBhvr>
                                        <p:cTn id="84" dur="250"/>
                                        <p:tgtEl>
                                          <p:spTgt spid="16"/>
                                        </p:tgtEl>
                                      </p:cBhvr>
                                    </p:animEffect>
                                  </p:childTnLst>
                                </p:cTn>
                              </p:par>
                              <p:par>
                                <p:cTn id="85" presetID="10" presetClass="exit" presetSubtype="0" fill="hold" grpId="1" nodeType="withEffect">
                                  <p:stCondLst>
                                    <p:cond delay="0"/>
                                  </p:stCondLst>
                                  <p:childTnLst>
                                    <p:animEffect transition="out" filter="fade">
                                      <p:cBhvr>
                                        <p:cTn id="86" dur="500"/>
                                        <p:tgtEl>
                                          <p:spTgt spid="2"/>
                                        </p:tgtEl>
                                      </p:cBhvr>
                                    </p:animEffect>
                                    <p:set>
                                      <p:cBhvr>
                                        <p:cTn id="87" dur="1" fill="hold">
                                          <p:stCondLst>
                                            <p:cond delay="499"/>
                                          </p:stCondLst>
                                        </p:cTn>
                                        <p:tgtEl>
                                          <p:spTgt spid="2"/>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500"/>
                                        <p:tgtEl>
                                          <p:spTgt spid="4"/>
                                        </p:tgtEl>
                                      </p:cBhvr>
                                    </p:animEffect>
                                    <p:set>
                                      <p:cBhvr>
                                        <p:cTn id="90" dur="1" fill="hold">
                                          <p:stCondLst>
                                            <p:cond delay="499"/>
                                          </p:stCondLst>
                                        </p:cTn>
                                        <p:tgtEl>
                                          <p:spTgt spid="4"/>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500"/>
                                        <p:tgtEl>
                                          <p:spTgt spid="5"/>
                                        </p:tgtEl>
                                      </p:cBhvr>
                                    </p:animEffect>
                                    <p:set>
                                      <p:cBhvr>
                                        <p:cTn id="93" dur="1" fill="hold">
                                          <p:stCondLst>
                                            <p:cond delay="499"/>
                                          </p:stCondLst>
                                        </p:cTn>
                                        <p:tgtEl>
                                          <p:spTgt spid="5"/>
                                        </p:tgtEl>
                                        <p:attrNameLst>
                                          <p:attrName>style.visibility</p:attrName>
                                        </p:attrNameLst>
                                      </p:cBhvr>
                                      <p:to>
                                        <p:strVal val="hidden"/>
                                      </p:to>
                                    </p:set>
                                  </p:childTnLst>
                                </p:cTn>
                              </p:par>
                              <p:par>
                                <p:cTn id="94" presetID="10" presetClass="exit" presetSubtype="0" fill="hold" grpId="1" nodeType="withEffect">
                                  <p:stCondLst>
                                    <p:cond delay="0"/>
                                  </p:stCondLst>
                                  <p:childTnLst>
                                    <p:animEffect transition="out" filter="fade">
                                      <p:cBhvr>
                                        <p:cTn id="95" dur="500"/>
                                        <p:tgtEl>
                                          <p:spTgt spid="6"/>
                                        </p:tgtEl>
                                      </p:cBhvr>
                                    </p:animEffect>
                                    <p:set>
                                      <p:cBhvr>
                                        <p:cTn id="96" dur="1" fill="hold">
                                          <p:stCondLst>
                                            <p:cond delay="499"/>
                                          </p:stCondLst>
                                        </p:cTn>
                                        <p:tgtEl>
                                          <p:spTgt spid="6"/>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500"/>
                                        <p:tgtEl>
                                          <p:spTgt spid="7"/>
                                        </p:tgtEl>
                                      </p:cBhvr>
                                    </p:animEffect>
                                    <p:set>
                                      <p:cBhvr>
                                        <p:cTn id="99" dur="1" fill="hold">
                                          <p:stCondLst>
                                            <p:cond delay="499"/>
                                          </p:stCondLst>
                                        </p:cTn>
                                        <p:tgtEl>
                                          <p:spTgt spid="7"/>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500"/>
                                        <p:tgtEl>
                                          <p:spTgt spid="8"/>
                                        </p:tgtEl>
                                      </p:cBhvr>
                                    </p:animEffect>
                                    <p:set>
                                      <p:cBhvr>
                                        <p:cTn id="102" dur="1" fill="hold">
                                          <p:stCondLst>
                                            <p:cond delay="499"/>
                                          </p:stCondLst>
                                        </p:cTn>
                                        <p:tgtEl>
                                          <p:spTgt spid="8"/>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500"/>
                                        <p:tgtEl>
                                          <p:spTgt spid="9"/>
                                        </p:tgtEl>
                                      </p:cBhvr>
                                    </p:animEffect>
                                    <p:set>
                                      <p:cBhvr>
                                        <p:cTn id="105" dur="1" fill="hold">
                                          <p:stCondLst>
                                            <p:cond delay="499"/>
                                          </p:stCondLst>
                                        </p:cTn>
                                        <p:tgtEl>
                                          <p:spTgt spid="9"/>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500"/>
                                        <p:tgtEl>
                                          <p:spTgt spid="10"/>
                                        </p:tgtEl>
                                      </p:cBhvr>
                                    </p:animEffect>
                                    <p:set>
                                      <p:cBhvr>
                                        <p:cTn id="108" dur="1" fill="hold">
                                          <p:stCondLst>
                                            <p:cond delay="499"/>
                                          </p:stCondLst>
                                        </p:cTn>
                                        <p:tgtEl>
                                          <p:spTgt spid="10"/>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500"/>
                                        <p:tgtEl>
                                          <p:spTgt spid="11"/>
                                        </p:tgtEl>
                                      </p:cBhvr>
                                    </p:animEffect>
                                    <p:set>
                                      <p:cBhvr>
                                        <p:cTn id="111" dur="1" fill="hold">
                                          <p:stCondLst>
                                            <p:cond delay="499"/>
                                          </p:stCondLst>
                                        </p:cTn>
                                        <p:tgtEl>
                                          <p:spTgt spid="11"/>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500"/>
                                        <p:tgtEl>
                                          <p:spTgt spid="12"/>
                                        </p:tgtEl>
                                      </p:cBhvr>
                                    </p:animEffect>
                                    <p:set>
                                      <p:cBhvr>
                                        <p:cTn id="114" dur="1" fill="hold">
                                          <p:stCondLst>
                                            <p:cond delay="499"/>
                                          </p:stCondLst>
                                        </p:cTn>
                                        <p:tgtEl>
                                          <p:spTgt spid="12"/>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500"/>
                                        <p:tgtEl>
                                          <p:spTgt spid="13"/>
                                        </p:tgtEl>
                                      </p:cBhvr>
                                    </p:animEffect>
                                    <p:set>
                                      <p:cBhvr>
                                        <p:cTn id="117" dur="1" fill="hold">
                                          <p:stCondLst>
                                            <p:cond delay="499"/>
                                          </p:stCondLst>
                                        </p:cTn>
                                        <p:tgtEl>
                                          <p:spTgt spid="13"/>
                                        </p:tgtEl>
                                        <p:attrNameLst>
                                          <p:attrName>style.visibility</p:attrName>
                                        </p:attrNameLst>
                                      </p:cBhvr>
                                      <p:to>
                                        <p:strVal val="hidden"/>
                                      </p:to>
                                    </p:set>
                                  </p:childTnLst>
                                </p:cTn>
                              </p:par>
                              <p:par>
                                <p:cTn id="118" presetID="10" presetClass="exit" presetSubtype="0" fill="hold" grpId="1" nodeType="withEffect">
                                  <p:stCondLst>
                                    <p:cond delay="0"/>
                                  </p:stCondLst>
                                  <p:childTnLst>
                                    <p:animEffect transition="out" filter="fade">
                                      <p:cBhvr>
                                        <p:cTn id="119" dur="500"/>
                                        <p:tgtEl>
                                          <p:spTgt spid="14"/>
                                        </p:tgtEl>
                                      </p:cBhvr>
                                    </p:animEffect>
                                    <p:set>
                                      <p:cBhvr>
                                        <p:cTn id="120" dur="1" fill="hold">
                                          <p:stCondLst>
                                            <p:cond delay="499"/>
                                          </p:stCondLst>
                                        </p:cTn>
                                        <p:tgtEl>
                                          <p:spTgt spid="14"/>
                                        </p:tgtEl>
                                        <p:attrNameLst>
                                          <p:attrName>style.visibility</p:attrName>
                                        </p:attrNameLst>
                                      </p:cBhvr>
                                      <p:to>
                                        <p:strVal val="hidden"/>
                                      </p:to>
                                    </p:set>
                                  </p:childTnLst>
                                </p:cTn>
                              </p:par>
                              <p:par>
                                <p:cTn id="121" presetID="10" presetClass="exit" presetSubtype="0" fill="hold" grpId="1" nodeType="withEffect">
                                  <p:stCondLst>
                                    <p:cond delay="0"/>
                                  </p:stCondLst>
                                  <p:childTnLst>
                                    <p:animEffect transition="out" filter="fade">
                                      <p:cBhvr>
                                        <p:cTn id="122" dur="500"/>
                                        <p:tgtEl>
                                          <p:spTgt spid="15"/>
                                        </p:tgtEl>
                                      </p:cBhvr>
                                    </p:animEffect>
                                    <p:set>
                                      <p:cBhvr>
                                        <p:cTn id="123" dur="1" fill="hold">
                                          <p:stCondLst>
                                            <p:cond delay="499"/>
                                          </p:stCondLst>
                                        </p:cTn>
                                        <p:tgtEl>
                                          <p:spTgt spid="15"/>
                                        </p:tgtEl>
                                        <p:attrNameLst>
                                          <p:attrName>style.visibility</p:attrName>
                                        </p:attrNameLst>
                                      </p:cBhvr>
                                      <p:to>
                                        <p:strVal val="hidden"/>
                                      </p:to>
                                    </p:set>
                                  </p:childTnLst>
                                </p:cTn>
                              </p:par>
                            </p:childTnLst>
                          </p:cTn>
                        </p:par>
                        <p:par>
                          <p:cTn id="124" fill="hold">
                            <p:stCondLst>
                              <p:cond delay="2500"/>
                            </p:stCondLst>
                            <p:childTnLst>
                              <p:par>
                                <p:cTn id="125" presetID="22" presetClass="entr" presetSubtype="1" fill="hold" grpId="0" nodeType="after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wipe(up)">
                                      <p:cBhvr>
                                        <p:cTn id="127" dur="500"/>
                                        <p:tgtEl>
                                          <p:spTgt spid="19"/>
                                        </p:tgtEl>
                                      </p:cBhvr>
                                    </p:animEffect>
                                  </p:childTnLst>
                                </p:cTn>
                              </p:par>
                              <p:par>
                                <p:cTn id="128" presetID="21" presetClass="entr" presetSubtype="8" fill="hold" nodeType="withEffect">
                                  <p:stCondLst>
                                    <p:cond delay="0"/>
                                  </p:stCondLst>
                                  <p:childTnLst>
                                    <p:set>
                                      <p:cBhvr>
                                        <p:cTn id="129" dur="1" fill="hold">
                                          <p:stCondLst>
                                            <p:cond delay="0"/>
                                          </p:stCondLst>
                                        </p:cTn>
                                        <p:tgtEl>
                                          <p:spTgt spid="3078">
                                            <p:txEl>
                                              <p:pRg st="0" end="0"/>
                                            </p:txEl>
                                          </p:spTgt>
                                        </p:tgtEl>
                                        <p:attrNameLst>
                                          <p:attrName>style.visibility</p:attrName>
                                        </p:attrNameLst>
                                      </p:cBhvr>
                                      <p:to>
                                        <p:strVal val="visible"/>
                                      </p:to>
                                    </p:set>
                                    <p:animEffect transition="in" filter="wheel(8)">
                                      <p:cBhvr>
                                        <p:cTn id="130" dur="2000"/>
                                        <p:tgtEl>
                                          <p:spTgt spid="3078">
                                            <p:txEl>
                                              <p:pRg st="0" end="0"/>
                                            </p:txEl>
                                          </p:spTgt>
                                        </p:tgtEl>
                                      </p:cBhvr>
                                    </p:animEffect>
                                  </p:childTnLst>
                                </p:cTn>
                              </p:par>
                              <p:par>
                                <p:cTn id="131" presetID="26" presetClass="emph" presetSubtype="0" fill="hold" grpId="0" nodeType="withEffect">
                                  <p:stCondLst>
                                    <p:cond delay="1850"/>
                                  </p:stCondLst>
                                  <p:childTnLst>
                                    <p:animEffect transition="out" filter="fade">
                                      <p:cBhvr>
                                        <p:cTn id="132" dur="500" tmFilter="0, 0; .2, .5; .8, .5; 1, 0"/>
                                        <p:tgtEl>
                                          <p:spTgt spid="3078">
                                            <p:txEl>
                                              <p:pRg st="0" end="0"/>
                                            </p:txEl>
                                          </p:spTgt>
                                        </p:tgtEl>
                                      </p:cBhvr>
                                    </p:animEffect>
                                    <p:animScale>
                                      <p:cBhvr>
                                        <p:cTn id="133" dur="250" autoRev="1" fill="hold"/>
                                        <p:tgtEl>
                                          <p:spTgt spid="3078">
                                            <p:txEl>
                                              <p:pRg st="0" end="0"/>
                                            </p:txEl>
                                          </p:spTgt>
                                        </p:tgtEl>
                                      </p:cBhvr>
                                      <p:by x="105000" y="105000"/>
                                    </p:animScale>
                                  </p:childTnLst>
                                </p:cTn>
                              </p:par>
                            </p:childTnLst>
                          </p:cTn>
                        </p:par>
                      </p:childTnLst>
                    </p:cTn>
                  </p:par>
                  <p:par>
                    <p:cTn id="134" fill="hold">
                      <p:stCondLst>
                        <p:cond delay="indefinite"/>
                      </p:stCondLst>
                      <p:childTnLst>
                        <p:par>
                          <p:cTn id="135" fill="hold">
                            <p:stCondLst>
                              <p:cond delay="0"/>
                            </p:stCondLst>
                            <p:childTnLst>
                              <p:par>
                                <p:cTn id="136" presetID="22" presetClass="entr" presetSubtype="2" fill="hold" grpId="0" nodeType="clickEffect">
                                  <p:stCondLst>
                                    <p:cond delay="0"/>
                                  </p:stCondLst>
                                  <p:childTnLst>
                                    <p:set>
                                      <p:cBhvr>
                                        <p:cTn id="137" dur="1" fill="hold">
                                          <p:stCondLst>
                                            <p:cond delay="0"/>
                                          </p:stCondLst>
                                        </p:cTn>
                                        <p:tgtEl>
                                          <p:spTgt spid="17"/>
                                        </p:tgtEl>
                                        <p:attrNameLst>
                                          <p:attrName>style.visibility</p:attrName>
                                        </p:attrNameLst>
                                      </p:cBhvr>
                                      <p:to>
                                        <p:strVal val="visible"/>
                                      </p:to>
                                    </p:set>
                                    <p:animEffect transition="in" filter="wipe(right)">
                                      <p:cBhvr>
                                        <p:cTn id="138" dur="500"/>
                                        <p:tgtEl>
                                          <p:spTgt spid="17"/>
                                        </p:tgtEl>
                                      </p:cBhvr>
                                    </p:animEffect>
                                  </p:childTnLst>
                                </p:cTn>
                              </p:par>
                              <p:par>
                                <p:cTn id="139" presetID="22" presetClass="entr" presetSubtype="8" fill="hold" grpId="0" nodeType="withEffect">
                                  <p:stCondLst>
                                    <p:cond delay="400"/>
                                  </p:stCondLst>
                                  <p:childTnLst>
                                    <p:set>
                                      <p:cBhvr>
                                        <p:cTn id="140" dur="1" fill="hold">
                                          <p:stCondLst>
                                            <p:cond delay="0"/>
                                          </p:stCondLst>
                                        </p:cTn>
                                        <p:tgtEl>
                                          <p:spTgt spid="18"/>
                                        </p:tgtEl>
                                        <p:attrNameLst>
                                          <p:attrName>style.visibility</p:attrName>
                                        </p:attrNameLst>
                                      </p:cBhvr>
                                      <p:to>
                                        <p:strVal val="visible"/>
                                      </p:to>
                                    </p:set>
                                    <p:animEffect transition="in" filter="wipe(left)">
                                      <p:cBhvr>
                                        <p:cTn id="141" dur="500"/>
                                        <p:tgtEl>
                                          <p:spTgt spid="18"/>
                                        </p:tgtEl>
                                      </p:cBhvr>
                                    </p:animEffect>
                                  </p:childTnLst>
                                </p:cTn>
                              </p:par>
                            </p:childTnLst>
                          </p:cTn>
                        </p:par>
                      </p:childTnLst>
                    </p:cTn>
                  </p:par>
                  <p:par>
                    <p:cTn id="142" fill="hold">
                      <p:stCondLst>
                        <p:cond delay="indefinite"/>
                      </p:stCondLst>
                      <p:childTnLst>
                        <p:par>
                          <p:cTn id="143" fill="hold">
                            <p:stCondLst>
                              <p:cond delay="0"/>
                            </p:stCondLst>
                            <p:childTnLst>
                              <p:par>
                                <p:cTn id="144" presetID="39" presetClass="entr" presetSubtype="0" accel="100000" fill="hold" grpId="0" nodeType="clickEffect">
                                  <p:stCondLst>
                                    <p:cond delay="0"/>
                                  </p:stCondLst>
                                  <p:childTnLst>
                                    <p:set>
                                      <p:cBhvr>
                                        <p:cTn id="145" dur="1" fill="hold">
                                          <p:stCondLst>
                                            <p:cond delay="0"/>
                                          </p:stCondLst>
                                        </p:cTn>
                                        <p:tgtEl>
                                          <p:spTgt spid="23"/>
                                        </p:tgtEl>
                                        <p:attrNameLst>
                                          <p:attrName>style.visibility</p:attrName>
                                        </p:attrNameLst>
                                      </p:cBhvr>
                                      <p:to>
                                        <p:strVal val="visible"/>
                                      </p:to>
                                    </p:set>
                                    <p:anim calcmode="lin" valueType="num">
                                      <p:cBhvr>
                                        <p:cTn id="146" dur="1000" fill="hold"/>
                                        <p:tgtEl>
                                          <p:spTgt spid="23"/>
                                        </p:tgtEl>
                                        <p:attrNameLst>
                                          <p:attrName>ppt_h</p:attrName>
                                        </p:attrNameLst>
                                      </p:cBhvr>
                                      <p:tavLst>
                                        <p:tav tm="0">
                                          <p:val>
                                            <p:strVal val="#ppt_h/20"/>
                                          </p:val>
                                        </p:tav>
                                        <p:tav tm="50000">
                                          <p:val>
                                            <p:strVal val="#ppt_h/20"/>
                                          </p:val>
                                        </p:tav>
                                        <p:tav tm="100000">
                                          <p:val>
                                            <p:strVal val="#ppt_h"/>
                                          </p:val>
                                        </p:tav>
                                      </p:tavLst>
                                    </p:anim>
                                    <p:anim calcmode="lin" valueType="num">
                                      <p:cBhvr>
                                        <p:cTn id="147" dur="1000" fill="hold"/>
                                        <p:tgtEl>
                                          <p:spTgt spid="23"/>
                                        </p:tgtEl>
                                        <p:attrNameLst>
                                          <p:attrName>ppt_w</p:attrName>
                                        </p:attrNameLst>
                                      </p:cBhvr>
                                      <p:tavLst>
                                        <p:tav tm="0">
                                          <p:val>
                                            <p:strVal val="#ppt_w+.3"/>
                                          </p:val>
                                        </p:tav>
                                        <p:tav tm="50000">
                                          <p:val>
                                            <p:strVal val="#ppt_w+.3"/>
                                          </p:val>
                                        </p:tav>
                                        <p:tav tm="100000">
                                          <p:val>
                                            <p:strVal val="#ppt_w"/>
                                          </p:val>
                                        </p:tav>
                                      </p:tavLst>
                                    </p:anim>
                                    <p:anim calcmode="lin" valueType="num">
                                      <p:cBhvr>
                                        <p:cTn id="148" dur="1000" fill="hold"/>
                                        <p:tgtEl>
                                          <p:spTgt spid="23"/>
                                        </p:tgtEl>
                                        <p:attrNameLst>
                                          <p:attrName>ppt_x</p:attrName>
                                        </p:attrNameLst>
                                      </p:cBhvr>
                                      <p:tavLst>
                                        <p:tav tm="0">
                                          <p:val>
                                            <p:strVal val="#ppt_x-.3"/>
                                          </p:val>
                                        </p:tav>
                                        <p:tav tm="50000">
                                          <p:val>
                                            <p:strVal val="#ppt_x"/>
                                          </p:val>
                                        </p:tav>
                                        <p:tav tm="100000">
                                          <p:val>
                                            <p:strVal val="#ppt_x"/>
                                          </p:val>
                                        </p:tav>
                                      </p:tavLst>
                                    </p:anim>
                                    <p:anim calcmode="lin" valueType="num">
                                      <p:cBhvr>
                                        <p:cTn id="149" dur="1000" fill="hold"/>
                                        <p:tgtEl>
                                          <p:spTgt spid="23"/>
                                        </p:tgtEl>
                                        <p:attrNameLst>
                                          <p:attrName>ppt_y</p:attrName>
                                        </p:attrNameLst>
                                      </p:cBhvr>
                                      <p:tavLst>
                                        <p:tav tm="0">
                                          <p:val>
                                            <p:strVal val="#ppt_y"/>
                                          </p:val>
                                        </p:tav>
                                        <p:tav tm="100000">
                                          <p:val>
                                            <p:strVal val="#ppt_y"/>
                                          </p:val>
                                        </p:tav>
                                      </p:tavLst>
                                    </p:anim>
                                  </p:childTnLst>
                                </p:cTn>
                              </p:par>
                              <p:par>
                                <p:cTn id="150" presetID="0" presetClass="entr" presetSubtype="0" fill="hold" grpId="0" nodeType="withEffect">
                                  <p:stCondLst>
                                    <p:cond delay="800"/>
                                  </p:stCondLst>
                                  <p:childTnLst>
                                    <p:set>
                                      <p:cBhvr>
                                        <p:cTn id="151" dur="1" fill="hold">
                                          <p:stCondLst>
                                            <p:cond delay="0"/>
                                          </p:stCondLst>
                                        </p:cTn>
                                        <p:tgtEl>
                                          <p:spTgt spid="3073"/>
                                        </p:tgtEl>
                                        <p:attrNameLst>
                                          <p:attrName>style.visibility</p:attrName>
                                        </p:attrNameLst>
                                      </p:cBhvr>
                                      <p:to>
                                        <p:strVal val="visible"/>
                                      </p:to>
                                    </p:set>
                                    <p:animEffect transition="in" filter="dissolve">
                                      <p:cBhvr>
                                        <p:cTn id="152" dur="500">
                                          <p:stCondLst>
                                            <p:cond delay="0"/>
                                          </p:stCondLst>
                                        </p:cTn>
                                        <p:tgtEl>
                                          <p:spTgt spid="3073"/>
                                        </p:tgtEl>
                                      </p:cBhvr>
                                    </p:animEffect>
                                    <p:anim to="" calcmode="lin" valueType="num">
                                      <p:cBhvr>
                                        <p:cTn id="153" dur="500" fill="hold">
                                          <p:stCondLst>
                                            <p:cond delay="0"/>
                                          </p:stCondLst>
                                        </p:cTn>
                                        <p:tgtEl>
                                          <p:spTgt spid="3073"/>
                                        </p:tgtEl>
                                        <p:attrNameLst>
                                          <p:attrName>ppt_w</p:attrName>
                                        </p:attrNameLst>
                                      </p:cBhvr>
                                      <p:tavLst>
                                        <p:tav tm="0">
                                          <p:val>
                                            <p:strVal val="#ppt_w*4"/>
                                          </p:val>
                                        </p:tav>
                                        <p:tav tm="100000">
                                          <p:val>
                                            <p:strVal val="#ppt_w"/>
                                          </p:val>
                                        </p:tav>
                                      </p:tavLst>
                                    </p:anim>
                                    <p:anim to="" calcmode="lin" valueType="num">
                                      <p:cBhvr>
                                        <p:cTn id="154" dur="500" fill="hold">
                                          <p:stCondLst>
                                            <p:cond delay="0"/>
                                          </p:stCondLst>
                                        </p:cTn>
                                        <p:tgtEl>
                                          <p:spTgt spid="3073"/>
                                        </p:tgtEl>
                                        <p:attrNameLst>
                                          <p:attrName>ppt_h</p:attrName>
                                        </p:attrNameLst>
                                      </p:cBhvr>
                                      <p:tavLst>
                                        <p:tav tm="0">
                                          <p:val>
                                            <p:strVal val="#ppt_h*4"/>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22" presetClass="entr" presetSubtype="1" fill="hold" grpId="0" nodeType="clickEffect">
                                  <p:stCondLst>
                                    <p:cond delay="0"/>
                                  </p:stCondLst>
                                  <p:childTnLst>
                                    <p:set>
                                      <p:cBhvr>
                                        <p:cTn id="158" dur="1" fill="hold">
                                          <p:stCondLst>
                                            <p:cond delay="0"/>
                                          </p:stCondLst>
                                        </p:cTn>
                                        <p:tgtEl>
                                          <p:spTgt spid="20"/>
                                        </p:tgtEl>
                                        <p:attrNameLst>
                                          <p:attrName>style.visibility</p:attrName>
                                        </p:attrNameLst>
                                      </p:cBhvr>
                                      <p:to>
                                        <p:strVal val="visible"/>
                                      </p:to>
                                    </p:set>
                                    <p:animEffect transition="in" filter="wipe(up)">
                                      <p:cBhvr>
                                        <p:cTn id="159" dur="500"/>
                                        <p:tgtEl>
                                          <p:spTgt spid="20"/>
                                        </p:tgtEl>
                                      </p:cBhvr>
                                    </p:animEffect>
                                  </p:childTnLst>
                                </p:cTn>
                              </p:par>
                              <p:par>
                                <p:cTn id="160" presetID="22" presetClass="entr" presetSubtype="2" fill="hold" grpId="0" nodeType="withEffect">
                                  <p:stCondLst>
                                    <p:cond delay="400"/>
                                  </p:stCondLst>
                                  <p:childTnLst>
                                    <p:set>
                                      <p:cBhvr>
                                        <p:cTn id="161" dur="1" fill="hold">
                                          <p:stCondLst>
                                            <p:cond delay="0"/>
                                          </p:stCondLst>
                                        </p:cTn>
                                        <p:tgtEl>
                                          <p:spTgt spid="21"/>
                                        </p:tgtEl>
                                        <p:attrNameLst>
                                          <p:attrName>style.visibility</p:attrName>
                                        </p:attrNameLst>
                                      </p:cBhvr>
                                      <p:to>
                                        <p:strVal val="visible"/>
                                      </p:to>
                                    </p:set>
                                    <p:animEffect transition="in" filter="wipe(right)">
                                      <p:cBhvr>
                                        <p:cTn id="162" dur="500"/>
                                        <p:tgtEl>
                                          <p:spTgt spid="21"/>
                                        </p:tgtEl>
                                      </p:cBhvr>
                                    </p:animEffect>
                                  </p:childTnLst>
                                </p:cTn>
                              </p:par>
                              <p:par>
                                <p:cTn id="163" presetID="21" presetClass="entr" presetSubtype="8" fill="hold" nodeType="withEffect">
                                  <p:stCondLst>
                                    <p:cond delay="400"/>
                                  </p:stCondLst>
                                  <p:childTnLst>
                                    <p:set>
                                      <p:cBhvr>
                                        <p:cTn id="164" dur="1" fill="hold">
                                          <p:stCondLst>
                                            <p:cond delay="0"/>
                                          </p:stCondLst>
                                        </p:cTn>
                                        <p:tgtEl>
                                          <p:spTgt spid="29">
                                            <p:txEl>
                                              <p:pRg st="0" end="0"/>
                                            </p:txEl>
                                          </p:spTgt>
                                        </p:tgtEl>
                                        <p:attrNameLst>
                                          <p:attrName>style.visibility</p:attrName>
                                        </p:attrNameLst>
                                      </p:cBhvr>
                                      <p:to>
                                        <p:strVal val="visible"/>
                                      </p:to>
                                    </p:set>
                                    <p:animEffect transition="in" filter="wheel(8)">
                                      <p:cBhvr>
                                        <p:cTn id="165" dur="2000"/>
                                        <p:tgtEl>
                                          <p:spTgt spid="29">
                                            <p:txEl>
                                              <p:pRg st="0" end="0"/>
                                            </p:txEl>
                                          </p:spTgt>
                                        </p:tgtEl>
                                      </p:cBhvr>
                                    </p:animEffect>
                                  </p:childTnLst>
                                </p:cTn>
                              </p:par>
                              <p:par>
                                <p:cTn id="166" presetID="26" presetClass="emph" presetSubtype="0" fill="hold" grpId="2" nodeType="withEffect">
                                  <p:stCondLst>
                                    <p:cond delay="2250"/>
                                  </p:stCondLst>
                                  <p:childTnLst>
                                    <p:animEffect transition="out" filter="fade">
                                      <p:cBhvr>
                                        <p:cTn id="167" dur="500" tmFilter="0, 0; .2, .5; .8, .5; 1, 0"/>
                                        <p:tgtEl>
                                          <p:spTgt spid="29">
                                            <p:txEl>
                                              <p:pRg st="0" end="0"/>
                                            </p:txEl>
                                          </p:spTgt>
                                        </p:tgtEl>
                                      </p:cBhvr>
                                    </p:animEffect>
                                    <p:animScale>
                                      <p:cBhvr>
                                        <p:cTn id="168" dur="250" autoRev="1" fill="hold"/>
                                        <p:tgtEl>
                                          <p:spTgt spid="29">
                                            <p:txEl>
                                              <p:pRg st="0" end="0"/>
                                            </p:txEl>
                                          </p:spTgt>
                                        </p:tgtEl>
                                      </p:cBhvr>
                                      <p:by x="105000" y="105000"/>
                                    </p:animScale>
                                  </p:childTnLst>
                                </p:cTn>
                              </p:par>
                              <p:par>
                                <p:cTn id="169" presetID="21" presetClass="entr" presetSubtype="8" fill="hold" nodeType="withEffect">
                                  <p:stCondLst>
                                    <p:cond delay="1250"/>
                                  </p:stCondLst>
                                  <p:childTnLst>
                                    <p:set>
                                      <p:cBhvr>
                                        <p:cTn id="170" dur="1" fill="hold">
                                          <p:stCondLst>
                                            <p:cond delay="0"/>
                                          </p:stCondLst>
                                        </p:cTn>
                                        <p:tgtEl>
                                          <p:spTgt spid="30">
                                            <p:txEl>
                                              <p:pRg st="0" end="0"/>
                                            </p:txEl>
                                          </p:spTgt>
                                        </p:tgtEl>
                                        <p:attrNameLst>
                                          <p:attrName>style.visibility</p:attrName>
                                        </p:attrNameLst>
                                      </p:cBhvr>
                                      <p:to>
                                        <p:strVal val="visible"/>
                                      </p:to>
                                    </p:set>
                                    <p:animEffect transition="in" filter="wheel(8)">
                                      <p:cBhvr>
                                        <p:cTn id="171" dur="2000"/>
                                        <p:tgtEl>
                                          <p:spTgt spid="30">
                                            <p:txEl>
                                              <p:pRg st="0" end="0"/>
                                            </p:txEl>
                                          </p:spTgt>
                                        </p:tgtEl>
                                      </p:cBhvr>
                                    </p:animEffect>
                                  </p:childTnLst>
                                </p:cTn>
                              </p:par>
                              <p:par>
                                <p:cTn id="172" presetID="26" presetClass="emph" presetSubtype="0" fill="hold" grpId="2" nodeType="withEffect">
                                  <p:stCondLst>
                                    <p:cond delay="3250"/>
                                  </p:stCondLst>
                                  <p:childTnLst>
                                    <p:animEffect transition="out" filter="fade">
                                      <p:cBhvr>
                                        <p:cTn id="173" dur="500" tmFilter="0, 0; .2, .5; .8, .5; 1, 0"/>
                                        <p:tgtEl>
                                          <p:spTgt spid="30">
                                            <p:txEl>
                                              <p:pRg st="0" end="0"/>
                                            </p:txEl>
                                          </p:spTgt>
                                        </p:tgtEl>
                                      </p:cBhvr>
                                    </p:animEffect>
                                    <p:animScale>
                                      <p:cBhvr>
                                        <p:cTn id="174" dur="250" autoRev="1" fill="hold"/>
                                        <p:tgtEl>
                                          <p:spTgt spid="30">
                                            <p:txEl>
                                              <p:pRg st="0" end="0"/>
                                            </p:txEl>
                                          </p:spTgt>
                                        </p:tgtEl>
                                      </p:cBhvr>
                                      <p:by x="105000" y="105000"/>
                                    </p:animScale>
                                  </p:childTnLst>
                                </p:cTn>
                              </p:par>
                              <p:par>
                                <p:cTn id="175" presetID="2" presetClass="entr" presetSubtype="8" fill="hold" grpId="0" nodeType="withEffect">
                                  <p:stCondLst>
                                    <p:cond delay="3250"/>
                                  </p:stCondLst>
                                  <p:childTnLst>
                                    <p:set>
                                      <p:cBhvr>
                                        <p:cTn id="176" dur="1" fill="hold">
                                          <p:stCondLst>
                                            <p:cond delay="0"/>
                                          </p:stCondLst>
                                        </p:cTn>
                                        <p:tgtEl>
                                          <p:spTgt spid="22"/>
                                        </p:tgtEl>
                                        <p:attrNameLst>
                                          <p:attrName>style.visibility</p:attrName>
                                        </p:attrNameLst>
                                      </p:cBhvr>
                                      <p:to>
                                        <p:strVal val="visible"/>
                                      </p:to>
                                    </p:set>
                                    <p:anim calcmode="lin" valueType="num">
                                      <p:cBhvr additive="base">
                                        <p:cTn id="177" dur="500" fill="hold"/>
                                        <p:tgtEl>
                                          <p:spTgt spid="22"/>
                                        </p:tgtEl>
                                        <p:attrNameLst>
                                          <p:attrName>ppt_x</p:attrName>
                                        </p:attrNameLst>
                                      </p:cBhvr>
                                      <p:tavLst>
                                        <p:tav tm="0">
                                          <p:val>
                                            <p:strVal val="0-#ppt_w/2"/>
                                          </p:val>
                                        </p:tav>
                                        <p:tav tm="100000">
                                          <p:val>
                                            <p:strVal val="#ppt_x"/>
                                          </p:val>
                                        </p:tav>
                                      </p:tavLst>
                                    </p:anim>
                                    <p:anim calcmode="lin" valueType="num">
                                      <p:cBhvr additive="base">
                                        <p:cTn id="178" dur="500" fill="hold"/>
                                        <p:tgtEl>
                                          <p:spTgt spid="22"/>
                                        </p:tgtEl>
                                        <p:attrNameLst>
                                          <p:attrName>ppt_y</p:attrName>
                                        </p:attrNameLst>
                                      </p:cBhvr>
                                      <p:tavLst>
                                        <p:tav tm="0">
                                          <p:val>
                                            <p:strVal val="#ppt_y"/>
                                          </p:val>
                                        </p:tav>
                                        <p:tav tm="100000">
                                          <p:val>
                                            <p:strVal val="#ppt_y"/>
                                          </p:val>
                                        </p:tav>
                                      </p:tavLst>
                                    </p:anim>
                                  </p:childTnLst>
                                </p:cTn>
                              </p:par>
                            </p:childTnLst>
                          </p:cTn>
                        </p:par>
                        <p:par>
                          <p:cTn id="179" fill="hold">
                            <p:stCondLst>
                              <p:cond delay="3750"/>
                            </p:stCondLst>
                            <p:childTnLst>
                              <p:par>
                                <p:cTn id="180" presetID="22" presetClass="entr" presetSubtype="8" fill="hold" grpId="0" nodeType="afterEffect">
                                  <p:stCondLst>
                                    <p:cond delay="0"/>
                                  </p:stCondLst>
                                  <p:childTnLst>
                                    <p:set>
                                      <p:cBhvr>
                                        <p:cTn id="181" dur="1" fill="hold">
                                          <p:stCondLst>
                                            <p:cond delay="0"/>
                                          </p:stCondLst>
                                        </p:cTn>
                                        <p:tgtEl>
                                          <p:spTgt spid="26"/>
                                        </p:tgtEl>
                                        <p:attrNameLst>
                                          <p:attrName>style.visibility</p:attrName>
                                        </p:attrNameLst>
                                      </p:cBhvr>
                                      <p:to>
                                        <p:strVal val="visible"/>
                                      </p:to>
                                    </p:set>
                                    <p:animEffect transition="in" filter="wipe(left)">
                                      <p:cBhvr>
                                        <p:cTn id="182" dur="500"/>
                                        <p:tgtEl>
                                          <p:spTgt spid="26"/>
                                        </p:tgtEl>
                                      </p:cBhvr>
                                    </p:animEffect>
                                  </p:childTnLst>
                                </p:cTn>
                              </p:par>
                              <p:par>
                                <p:cTn id="183" presetID="18" presetClass="emph" presetSubtype="0" fill="hold" grpId="1" nodeType="withEffect">
                                  <p:stCondLst>
                                    <p:cond delay="500"/>
                                  </p:stCondLst>
                                  <p:childTnLst>
                                    <p:set>
                                      <p:cBhvr override="childStyle">
                                        <p:cTn id="184" dur="500" fill="hold"/>
                                        <p:tgtEl>
                                          <p:spTgt spid="26"/>
                                        </p:tgtEl>
                                        <p:attrNameLst>
                                          <p:attrName>style.textDecorationUnderline</p:attrName>
                                        </p:attrNameLst>
                                      </p:cBhvr>
                                      <p:to>
                                        <p:strVal val="true"/>
                                      </p:to>
                                    </p:set>
                                  </p:childTnLst>
                                </p:cTn>
                              </p:par>
                              <p:par>
                                <p:cTn id="185" presetID="0" presetClass="entr" presetSubtype="0" fill="hold" grpId="0" nodeType="withEffect">
                                  <p:stCondLst>
                                    <p:cond delay="250"/>
                                  </p:stCondLst>
                                  <p:iterate type="lt">
                                    <p:tmPct val="10000"/>
                                  </p:iterate>
                                  <p:childTnLst>
                                    <p:set>
                                      <p:cBhvr>
                                        <p:cTn id="186" dur="1" fill="hold">
                                          <p:stCondLst>
                                            <p:cond delay="0"/>
                                          </p:stCondLst>
                                        </p:cTn>
                                        <p:tgtEl>
                                          <p:spTgt spid="27"/>
                                        </p:tgtEl>
                                        <p:attrNameLst>
                                          <p:attrName>style.visibility</p:attrName>
                                        </p:attrNameLst>
                                      </p:cBhvr>
                                      <p:to>
                                        <p:strVal val="visible"/>
                                      </p:to>
                                    </p:set>
                                    <p:animEffect transition="in" filter="dissolve">
                                      <p:cBhvr>
                                        <p:cTn id="187" dur="500">
                                          <p:stCondLst>
                                            <p:cond delay="0"/>
                                          </p:stCondLst>
                                        </p:cTn>
                                        <p:tgtEl>
                                          <p:spTgt spid="27"/>
                                        </p:tgtEl>
                                      </p:cBhvr>
                                    </p:animEffect>
                                    <p:anim to="" calcmode="lin" valueType="num">
                                      <p:cBhvr>
                                        <p:cTn id="188" dur="500" fill="hold">
                                          <p:stCondLst>
                                            <p:cond delay="0"/>
                                          </p:stCondLst>
                                        </p:cTn>
                                        <p:tgtEl>
                                          <p:spTgt spid="27"/>
                                        </p:tgtEl>
                                        <p:attrNameLst>
                                          <p:attrName>ppt_w</p:attrName>
                                        </p:attrNameLst>
                                      </p:cBhvr>
                                      <p:tavLst>
                                        <p:tav tm="0">
                                          <p:val>
                                            <p:strVal val="#ppt_w*4"/>
                                          </p:val>
                                        </p:tav>
                                        <p:tav tm="100000">
                                          <p:val>
                                            <p:strVal val="#ppt_w"/>
                                          </p:val>
                                        </p:tav>
                                      </p:tavLst>
                                    </p:anim>
                                    <p:anim to="" calcmode="lin" valueType="num">
                                      <p:cBhvr>
                                        <p:cTn id="189" dur="500" fill="hold">
                                          <p:stCondLst>
                                            <p:cond delay="0"/>
                                          </p:stCondLst>
                                        </p:cTn>
                                        <p:tgtEl>
                                          <p:spTgt spid="27"/>
                                        </p:tgtEl>
                                        <p:attrNameLst>
                                          <p:attrName>ppt_h</p:attrName>
                                        </p:attrNameLst>
                                      </p:cBhvr>
                                      <p:tavLst>
                                        <p:tav tm="0">
                                          <p:val>
                                            <p:strVal val="#ppt_h*4"/>
                                          </p:val>
                                        </p:tav>
                                        <p:tav tm="100000">
                                          <p:val>
                                            <p:strVal val="#ppt_h"/>
                                          </p:val>
                                        </p:tav>
                                      </p:tavLst>
                                    </p:anim>
                                  </p:childTnLst>
                                </p:cTn>
                              </p:par>
                            </p:childTnLst>
                          </p:cTn>
                        </p:par>
                        <p:par>
                          <p:cTn id="190" fill="hold">
                            <p:stCondLst>
                              <p:cond delay="4750"/>
                            </p:stCondLst>
                            <p:childTnLst>
                              <p:par>
                                <p:cTn id="191" presetID="26" presetClass="emph" presetSubtype="0" fill="hold" grpId="1" nodeType="afterEffect">
                                  <p:stCondLst>
                                    <p:cond delay="0"/>
                                  </p:stCondLst>
                                  <p:iterate type="lt">
                                    <p:tmPct val="0"/>
                                  </p:iterate>
                                  <p:childTnLst>
                                    <p:animEffect transition="out" filter="fade">
                                      <p:cBhvr>
                                        <p:cTn id="192" dur="500" tmFilter="0, 0; .2, .5; .8, .5; 1, 0"/>
                                        <p:tgtEl>
                                          <p:spTgt spid="27"/>
                                        </p:tgtEl>
                                      </p:cBhvr>
                                    </p:animEffect>
                                    <p:animScale>
                                      <p:cBhvr>
                                        <p:cTn id="193" dur="250" autoRev="1" fill="hold"/>
                                        <p:tgtEl>
                                          <p:spTgt spid="27"/>
                                        </p:tgtEl>
                                      </p:cBhvr>
                                      <p:by x="105000" y="105000"/>
                                    </p:animScale>
                                  </p:childTnLst>
                                </p:cTn>
                              </p:par>
                              <p:par>
                                <p:cTn id="194" presetID="0" presetClass="entr" presetSubtype="0" fill="hold" grpId="0" nodeType="withEffect">
                                  <p:stCondLst>
                                    <p:cond delay="0"/>
                                  </p:stCondLst>
                                  <p:childTnLst>
                                    <p:set>
                                      <p:cBhvr>
                                        <p:cTn id="195" dur="1" fill="hold">
                                          <p:stCondLst>
                                            <p:cond delay="0"/>
                                          </p:stCondLst>
                                        </p:cTn>
                                        <p:tgtEl>
                                          <p:spTgt spid="28"/>
                                        </p:tgtEl>
                                        <p:attrNameLst>
                                          <p:attrName>style.visibility</p:attrName>
                                        </p:attrNameLst>
                                      </p:cBhvr>
                                      <p:to>
                                        <p:strVal val="visible"/>
                                      </p:to>
                                    </p:set>
                                    <p:animEffect transition="in" filter="dissolve">
                                      <p:cBhvr>
                                        <p:cTn id="196" dur="500">
                                          <p:stCondLst>
                                            <p:cond delay="0"/>
                                          </p:stCondLst>
                                        </p:cTn>
                                        <p:tgtEl>
                                          <p:spTgt spid="28"/>
                                        </p:tgtEl>
                                      </p:cBhvr>
                                    </p:animEffect>
                                    <p:anim to="" calcmode="lin" valueType="num">
                                      <p:cBhvr>
                                        <p:cTn id="197" dur="500" fill="hold">
                                          <p:stCondLst>
                                            <p:cond delay="0"/>
                                          </p:stCondLst>
                                        </p:cTn>
                                        <p:tgtEl>
                                          <p:spTgt spid="28"/>
                                        </p:tgtEl>
                                        <p:attrNameLst>
                                          <p:attrName>ppt_w</p:attrName>
                                        </p:attrNameLst>
                                      </p:cBhvr>
                                      <p:tavLst>
                                        <p:tav tm="0">
                                          <p:val>
                                            <p:strVal val="#ppt_w*4"/>
                                          </p:val>
                                        </p:tav>
                                        <p:tav tm="100000">
                                          <p:val>
                                            <p:strVal val="#ppt_w"/>
                                          </p:val>
                                        </p:tav>
                                      </p:tavLst>
                                    </p:anim>
                                    <p:anim to="" calcmode="lin" valueType="num">
                                      <p:cBhvr>
                                        <p:cTn id="198" dur="500" fill="hold">
                                          <p:stCondLst>
                                            <p:cond delay="0"/>
                                          </p:stCondLst>
                                        </p:cTn>
                                        <p:tgtEl>
                                          <p:spTgt spid="28"/>
                                        </p:tgtEl>
                                        <p:attrNameLst>
                                          <p:attrName>ppt_h</p:attrName>
                                        </p:attrNameLst>
                                      </p:cBhvr>
                                      <p:tavLst>
                                        <p:tav tm="0">
                                          <p:val>
                                            <p:strVal val="#ppt_h*4"/>
                                          </p:val>
                                        </p:tav>
                                        <p:tav tm="100000">
                                          <p:val>
                                            <p:strVal val="#ppt_h"/>
                                          </p:val>
                                        </p:tav>
                                      </p:tavLst>
                                    </p:anim>
                                  </p:childTnLst>
                                </p:cTn>
                              </p:par>
                            </p:childTnLst>
                          </p:cTn>
                        </p:par>
                      </p:childTnLst>
                    </p:cTn>
                  </p:par>
                  <p:par>
                    <p:cTn id="199" fill="hold">
                      <p:stCondLst>
                        <p:cond delay="indefinite"/>
                      </p:stCondLst>
                      <p:childTnLst>
                        <p:par>
                          <p:cTn id="200" fill="hold">
                            <p:stCondLst>
                              <p:cond delay="0"/>
                            </p:stCondLst>
                            <p:childTnLst>
                              <p:par>
                                <p:cTn id="201" presetID="10" presetClass="entr" presetSubtype="0" fill="hold" nodeType="clickEffect">
                                  <p:stCondLst>
                                    <p:cond delay="0"/>
                                  </p:stCondLst>
                                  <p:childTnLst>
                                    <p:set>
                                      <p:cBhvr>
                                        <p:cTn id="202" dur="1" fill="hold">
                                          <p:stCondLst>
                                            <p:cond delay="0"/>
                                          </p:stCondLst>
                                        </p:cTn>
                                        <p:tgtEl>
                                          <p:spTgt spid="3079"/>
                                        </p:tgtEl>
                                        <p:attrNameLst>
                                          <p:attrName>style.visibility</p:attrName>
                                        </p:attrNameLst>
                                      </p:cBhvr>
                                      <p:to>
                                        <p:strVal val="visible"/>
                                      </p:to>
                                    </p:set>
                                    <p:animEffect transition="in" filter="fade">
                                      <p:cBhvr>
                                        <p:cTn id="203" dur="500"/>
                                        <p:tgtEl>
                                          <p:spTgt spid="3079"/>
                                        </p:tgtEl>
                                      </p:cBhvr>
                                    </p:animEffect>
                                  </p:childTnLst>
                                </p:cTn>
                              </p:par>
                              <p:par>
                                <p:cTn id="204" presetID="10" presetClass="entr" presetSubtype="0" fill="hold" grpId="0" nodeType="withEffect">
                                  <p:stCondLst>
                                    <p:cond delay="0"/>
                                  </p:stCondLst>
                                  <p:childTnLst>
                                    <p:set>
                                      <p:cBhvr>
                                        <p:cTn id="205" dur="1" fill="hold">
                                          <p:stCondLst>
                                            <p:cond delay="0"/>
                                          </p:stCondLst>
                                        </p:cTn>
                                        <p:tgtEl>
                                          <p:spTgt spid="3080"/>
                                        </p:tgtEl>
                                        <p:attrNameLst>
                                          <p:attrName>style.visibility</p:attrName>
                                        </p:attrNameLst>
                                      </p:cBhvr>
                                      <p:to>
                                        <p:strVal val="visible"/>
                                      </p:to>
                                    </p:set>
                                    <p:animEffect transition="in" filter="fade">
                                      <p:cBhvr>
                                        <p:cTn id="206" dur="500"/>
                                        <p:tgtEl>
                                          <p:spTgt spid="3080"/>
                                        </p:tgtEl>
                                      </p:cBhvr>
                                    </p:animEffect>
                                  </p:childTnLst>
                                </p:cTn>
                              </p:par>
                            </p:childTnLst>
                          </p:cTn>
                        </p:par>
                      </p:childTnLst>
                    </p:cTn>
                  </p:par>
                  <p:par>
                    <p:cTn id="207" fill="hold">
                      <p:stCondLst>
                        <p:cond delay="indefinite"/>
                      </p:stCondLst>
                      <p:childTnLst>
                        <p:par>
                          <p:cTn id="208" fill="hold">
                            <p:stCondLst>
                              <p:cond delay="0"/>
                            </p:stCondLst>
                            <p:childTnLst>
                              <p:par>
                                <p:cTn id="209" presetID="10" presetClass="exit" presetSubtype="0" fill="hold" nodeType="clickEffect">
                                  <p:stCondLst>
                                    <p:cond delay="0"/>
                                  </p:stCondLst>
                                  <p:childTnLst>
                                    <p:animEffect transition="out" filter="fade">
                                      <p:cBhvr>
                                        <p:cTn id="210" dur="500"/>
                                        <p:tgtEl>
                                          <p:spTgt spid="3079"/>
                                        </p:tgtEl>
                                      </p:cBhvr>
                                    </p:animEffect>
                                    <p:set>
                                      <p:cBhvr>
                                        <p:cTn id="211" dur="1" fill="hold">
                                          <p:stCondLst>
                                            <p:cond delay="499"/>
                                          </p:stCondLst>
                                        </p:cTn>
                                        <p:tgtEl>
                                          <p:spTgt spid="3079"/>
                                        </p:tgtEl>
                                        <p:attrNameLst>
                                          <p:attrName>style.visibility</p:attrName>
                                        </p:attrNameLst>
                                      </p:cBhvr>
                                      <p:to>
                                        <p:strVal val="hidden"/>
                                      </p:to>
                                    </p:set>
                                  </p:childTnLst>
                                </p:cTn>
                              </p:par>
                              <p:par>
                                <p:cTn id="212" presetID="10" presetClass="exit" presetSubtype="0" fill="hold" grpId="1" nodeType="withEffect">
                                  <p:stCondLst>
                                    <p:cond delay="0"/>
                                  </p:stCondLst>
                                  <p:childTnLst>
                                    <p:animEffect transition="out" filter="fade">
                                      <p:cBhvr>
                                        <p:cTn id="213" dur="500"/>
                                        <p:tgtEl>
                                          <p:spTgt spid="3080"/>
                                        </p:tgtEl>
                                      </p:cBhvr>
                                    </p:animEffect>
                                    <p:set>
                                      <p:cBhvr>
                                        <p:cTn id="214" dur="1" fill="hold">
                                          <p:stCondLst>
                                            <p:cond delay="499"/>
                                          </p:stCondLst>
                                        </p:cTn>
                                        <p:tgtEl>
                                          <p:spTgt spid="3080"/>
                                        </p:tgtEl>
                                        <p:attrNameLst>
                                          <p:attrName>style.visibility</p:attrName>
                                        </p:attrNameLst>
                                      </p:cBhvr>
                                      <p:to>
                                        <p:strVal val="hidden"/>
                                      </p:to>
                                    </p:set>
                                  </p:childTnLst>
                                </p:cTn>
                              </p:par>
                              <p:par>
                                <p:cTn id="215" presetID="22" presetClass="entr" presetSubtype="2" fill="hold" grpId="0" nodeType="withEffect">
                                  <p:stCondLst>
                                    <p:cond delay="450"/>
                                  </p:stCondLst>
                                  <p:childTnLst>
                                    <p:set>
                                      <p:cBhvr>
                                        <p:cTn id="216" dur="1" fill="hold">
                                          <p:stCondLst>
                                            <p:cond delay="0"/>
                                          </p:stCondLst>
                                        </p:cTn>
                                        <p:tgtEl>
                                          <p:spTgt spid="31"/>
                                        </p:tgtEl>
                                        <p:attrNameLst>
                                          <p:attrName>style.visibility</p:attrName>
                                        </p:attrNameLst>
                                      </p:cBhvr>
                                      <p:to>
                                        <p:strVal val="visible"/>
                                      </p:to>
                                    </p:set>
                                    <p:animEffect transition="in" filter="wipe(right)">
                                      <p:cBhvr>
                                        <p:cTn id="217" dur="500"/>
                                        <p:tgtEl>
                                          <p:spTgt spid="31"/>
                                        </p:tgtEl>
                                      </p:cBhvr>
                                    </p:animEffect>
                                  </p:childTnLst>
                                </p:cTn>
                              </p:par>
                              <p:par>
                                <p:cTn id="218" presetID="18" presetClass="emph" presetSubtype="0" fill="hold" grpId="1" nodeType="withEffect">
                                  <p:stCondLst>
                                    <p:cond delay="450"/>
                                  </p:stCondLst>
                                  <p:childTnLst>
                                    <p:set>
                                      <p:cBhvr override="childStyle">
                                        <p:cTn id="219" dur="500" fill="hold"/>
                                        <p:tgtEl>
                                          <p:spTgt spid="31"/>
                                        </p:tgtEl>
                                        <p:attrNameLst>
                                          <p:attrName>style.textDecorationUnderline</p:attrName>
                                        </p:attrNameLst>
                                      </p:cBhvr>
                                      <p:to>
                                        <p:strVal val="true"/>
                                      </p:to>
                                    </p:set>
                                  </p:childTnLst>
                                </p:cTn>
                              </p:par>
                              <p:par>
                                <p:cTn id="220" presetID="22" presetClass="entr" presetSubtype="8" fill="hold" grpId="0" nodeType="withEffect">
                                  <p:stCondLst>
                                    <p:cond delay="450"/>
                                  </p:stCondLst>
                                  <p:childTnLst>
                                    <p:set>
                                      <p:cBhvr>
                                        <p:cTn id="221" dur="1" fill="hold">
                                          <p:stCondLst>
                                            <p:cond delay="0"/>
                                          </p:stCondLst>
                                        </p:cTn>
                                        <p:tgtEl>
                                          <p:spTgt spid="3072"/>
                                        </p:tgtEl>
                                        <p:attrNameLst>
                                          <p:attrName>style.visibility</p:attrName>
                                        </p:attrNameLst>
                                      </p:cBhvr>
                                      <p:to>
                                        <p:strVal val="visible"/>
                                      </p:to>
                                    </p:set>
                                    <p:animEffect transition="in" filter="wipe(left)">
                                      <p:cBhvr>
                                        <p:cTn id="222" dur="500"/>
                                        <p:tgtEl>
                                          <p:spTgt spid="3072"/>
                                        </p:tgtEl>
                                      </p:cBhvr>
                                    </p:animEffect>
                                  </p:childTnLst>
                                </p:cTn>
                              </p:par>
                              <p:par>
                                <p:cTn id="223" presetID="18" presetClass="emph" presetSubtype="0" fill="hold" grpId="1" nodeType="withEffect">
                                  <p:stCondLst>
                                    <p:cond delay="450"/>
                                  </p:stCondLst>
                                  <p:childTnLst>
                                    <p:set>
                                      <p:cBhvr override="childStyle">
                                        <p:cTn id="224" dur="500" fill="hold"/>
                                        <p:tgtEl>
                                          <p:spTgt spid="3072"/>
                                        </p:tgtEl>
                                        <p:attrNameLst>
                                          <p:attrName>style.textDecorationUnderline</p:attrName>
                                        </p:attrNameLst>
                                      </p:cBhvr>
                                      <p:to>
                                        <p:strVal val="true"/>
                                      </p:to>
                                    </p:set>
                                  </p:childTnLst>
                                </p:cTn>
                              </p:par>
                            </p:childTnLst>
                          </p:cTn>
                        </p:par>
                      </p:childTnLst>
                    </p:cTn>
                  </p:par>
                  <p:par>
                    <p:cTn id="225" fill="hold">
                      <p:stCondLst>
                        <p:cond delay="indefinite"/>
                      </p:stCondLst>
                      <p:childTnLst>
                        <p:par>
                          <p:cTn id="226" fill="hold">
                            <p:stCondLst>
                              <p:cond delay="0"/>
                            </p:stCondLst>
                            <p:childTnLst>
                              <p:par>
                                <p:cTn id="227" presetID="23" presetClass="entr" presetSubtype="16" fill="hold" grpId="0" nodeType="clickEffect">
                                  <p:stCondLst>
                                    <p:cond delay="0"/>
                                  </p:stCondLst>
                                  <p:childTnLst>
                                    <p:set>
                                      <p:cBhvr>
                                        <p:cTn id="228" dur="1" fill="hold">
                                          <p:stCondLst>
                                            <p:cond delay="0"/>
                                          </p:stCondLst>
                                        </p:cTn>
                                        <p:tgtEl>
                                          <p:spTgt spid="24"/>
                                        </p:tgtEl>
                                        <p:attrNameLst>
                                          <p:attrName>style.visibility</p:attrName>
                                        </p:attrNameLst>
                                      </p:cBhvr>
                                      <p:to>
                                        <p:strVal val="visible"/>
                                      </p:to>
                                    </p:set>
                                    <p:anim calcmode="lin" valueType="num">
                                      <p:cBhvr>
                                        <p:cTn id="229" dur="500" fill="hold"/>
                                        <p:tgtEl>
                                          <p:spTgt spid="24"/>
                                        </p:tgtEl>
                                        <p:attrNameLst>
                                          <p:attrName>ppt_w</p:attrName>
                                        </p:attrNameLst>
                                      </p:cBhvr>
                                      <p:tavLst>
                                        <p:tav tm="0">
                                          <p:val>
                                            <p:fltVal val="0"/>
                                          </p:val>
                                        </p:tav>
                                        <p:tav tm="100000">
                                          <p:val>
                                            <p:strVal val="#ppt_w"/>
                                          </p:val>
                                        </p:tav>
                                      </p:tavLst>
                                    </p:anim>
                                    <p:anim calcmode="lin" valueType="num">
                                      <p:cBhvr>
                                        <p:cTn id="230" dur="500" fill="hold"/>
                                        <p:tgtEl>
                                          <p:spTgt spid="24"/>
                                        </p:tgtEl>
                                        <p:attrNameLst>
                                          <p:attrName>ppt_h</p:attrName>
                                        </p:attrNameLst>
                                      </p:cBhvr>
                                      <p:tavLst>
                                        <p:tav tm="0">
                                          <p:val>
                                            <p:fltVal val="0"/>
                                          </p:val>
                                        </p:tav>
                                        <p:tav tm="100000">
                                          <p:val>
                                            <p:strVal val="#ppt_h"/>
                                          </p:val>
                                        </p:tav>
                                      </p:tavLst>
                                    </p:anim>
                                  </p:childTnLst>
                                </p:cTn>
                              </p:par>
                              <p:par>
                                <p:cTn id="231" presetID="23" presetClass="entr" presetSubtype="16" fill="hold" grpId="0" nodeType="withEffect">
                                  <p:stCondLst>
                                    <p:cond delay="250"/>
                                  </p:stCondLst>
                                  <p:childTnLst>
                                    <p:set>
                                      <p:cBhvr>
                                        <p:cTn id="232" dur="1" fill="hold">
                                          <p:stCondLst>
                                            <p:cond delay="0"/>
                                          </p:stCondLst>
                                        </p:cTn>
                                        <p:tgtEl>
                                          <p:spTgt spid="25"/>
                                        </p:tgtEl>
                                        <p:attrNameLst>
                                          <p:attrName>style.visibility</p:attrName>
                                        </p:attrNameLst>
                                      </p:cBhvr>
                                      <p:to>
                                        <p:strVal val="visible"/>
                                      </p:to>
                                    </p:set>
                                    <p:anim calcmode="lin" valueType="num">
                                      <p:cBhvr>
                                        <p:cTn id="233" dur="500" fill="hold"/>
                                        <p:tgtEl>
                                          <p:spTgt spid="25"/>
                                        </p:tgtEl>
                                        <p:attrNameLst>
                                          <p:attrName>ppt_w</p:attrName>
                                        </p:attrNameLst>
                                      </p:cBhvr>
                                      <p:tavLst>
                                        <p:tav tm="0">
                                          <p:val>
                                            <p:fltVal val="0"/>
                                          </p:val>
                                        </p:tav>
                                        <p:tav tm="100000">
                                          <p:val>
                                            <p:strVal val="#ppt_w"/>
                                          </p:val>
                                        </p:tav>
                                      </p:tavLst>
                                    </p:anim>
                                    <p:anim calcmode="lin" valueType="num">
                                      <p:cBhvr>
                                        <p:cTn id="234" dur="500" fill="hold"/>
                                        <p:tgtEl>
                                          <p:spTgt spid="25"/>
                                        </p:tgtEl>
                                        <p:attrNameLst>
                                          <p:attrName>ppt_h</p:attrName>
                                        </p:attrNameLst>
                                      </p:cBhvr>
                                      <p:tavLst>
                                        <p:tav tm="0">
                                          <p:val>
                                            <p:fltVal val="0"/>
                                          </p:val>
                                        </p:tav>
                                        <p:tav tm="100000">
                                          <p:val>
                                            <p:strVal val="#ppt_h"/>
                                          </p:val>
                                        </p:tav>
                                      </p:tavLst>
                                    </p:anim>
                                  </p:childTnLst>
                                </p:cTn>
                              </p:par>
                              <p:par>
                                <p:cTn id="235" presetID="16" presetClass="exit" presetSubtype="21" fill="hold" grpId="2" nodeType="withEffect">
                                  <p:stCondLst>
                                    <p:cond delay="0"/>
                                  </p:stCondLst>
                                  <p:childTnLst>
                                    <p:animEffect transition="out" filter="barn(inVertical)">
                                      <p:cBhvr>
                                        <p:cTn id="236" dur="500"/>
                                        <p:tgtEl>
                                          <p:spTgt spid="31"/>
                                        </p:tgtEl>
                                      </p:cBhvr>
                                    </p:animEffect>
                                    <p:set>
                                      <p:cBhvr>
                                        <p:cTn id="237" dur="1" fill="hold">
                                          <p:stCondLst>
                                            <p:cond delay="499"/>
                                          </p:stCondLst>
                                        </p:cTn>
                                        <p:tgtEl>
                                          <p:spTgt spid="31"/>
                                        </p:tgtEl>
                                        <p:attrNameLst>
                                          <p:attrName>style.visibility</p:attrName>
                                        </p:attrNameLst>
                                      </p:cBhvr>
                                      <p:to>
                                        <p:strVal val="hidden"/>
                                      </p:to>
                                    </p:set>
                                  </p:childTnLst>
                                </p:cTn>
                              </p:par>
                              <p:par>
                                <p:cTn id="238" presetID="16" presetClass="exit" presetSubtype="21" fill="hold" grpId="2" nodeType="withEffect">
                                  <p:stCondLst>
                                    <p:cond delay="0"/>
                                  </p:stCondLst>
                                  <p:childTnLst>
                                    <p:animEffect transition="out" filter="barn(inVertical)">
                                      <p:cBhvr>
                                        <p:cTn id="239" dur="500"/>
                                        <p:tgtEl>
                                          <p:spTgt spid="3072"/>
                                        </p:tgtEl>
                                      </p:cBhvr>
                                    </p:animEffect>
                                    <p:set>
                                      <p:cBhvr>
                                        <p:cTn id="240" dur="1" fill="hold">
                                          <p:stCondLst>
                                            <p:cond delay="499"/>
                                          </p:stCondLst>
                                        </p:cTn>
                                        <p:tgtEl>
                                          <p:spTgt spid="307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6" grpId="1"/>
      <p:bldP spid="31" grpId="0"/>
      <p:bldP spid="31" grpId="1"/>
      <p:bldP spid="31" grpId="2"/>
      <p:bldP spid="3072" grpId="0"/>
      <p:bldP spid="3072" grpId="1"/>
      <p:bldP spid="3072" grpId="2"/>
      <p:bldP spid="16" grpId="0"/>
      <p:bldP spid="3074" grpId="0"/>
      <p:bldP spid="3074" grpId="1"/>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7" grpId="0" animBg="1"/>
      <p:bldP spid="18" grpId="0" animBg="1"/>
      <p:bldP spid="19" grpId="0"/>
      <p:bldP spid="20" grpId="0"/>
      <p:bldP spid="21" grpId="0" animBg="1"/>
      <p:bldP spid="22" grpId="0"/>
      <p:bldP spid="23" grpId="0"/>
      <p:bldP spid="25" grpId="0"/>
      <p:bldP spid="24" grpId="0"/>
      <p:bldP spid="27" grpId="0"/>
      <p:bldP spid="27" grpId="1"/>
      <p:bldP spid="28" grpId="0"/>
      <p:bldP spid="29" grpId="2" build="allAtOnce"/>
      <p:bldP spid="30" grpId="2" build="allAtOnce"/>
      <p:bldP spid="3073" grpId="0"/>
      <p:bldP spid="3078" grpId="0" build="allAtOnce"/>
      <p:bldP spid="3080" grpId="0"/>
      <p:bldP spid="3080" grpId="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a:extLst>
              <a:ext uri="{FF2B5EF4-FFF2-40B4-BE49-F238E27FC236}">
                <a16:creationId xmlns:a16="http://schemas.microsoft.com/office/drawing/2014/main" id="{7EC1506E-E81D-26B1-D06F-165F8173709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5" name="Title 1">
            <a:extLst>
              <a:ext uri="{FF2B5EF4-FFF2-40B4-BE49-F238E27FC236}">
                <a16:creationId xmlns:a16="http://schemas.microsoft.com/office/drawing/2014/main" id="{5AECF962-0ED8-9C97-4D60-2DD869BFE4B4}"/>
              </a:ext>
            </a:extLst>
          </p:cNvPr>
          <p:cNvSpPr txBox="1">
            <a:spLocks/>
          </p:cNvSpPr>
          <p:nvPr/>
        </p:nvSpPr>
        <p:spPr>
          <a:xfrm>
            <a:off x="873868" y="4466922"/>
            <a:ext cx="1663538" cy="64851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heart</a:t>
            </a:r>
          </a:p>
        </p:txBody>
      </p:sp>
      <p:sp>
        <p:nvSpPr>
          <p:cNvPr id="7" name="Title 1">
            <a:extLst>
              <a:ext uri="{FF2B5EF4-FFF2-40B4-BE49-F238E27FC236}">
                <a16:creationId xmlns:a16="http://schemas.microsoft.com/office/drawing/2014/main" id="{8F388743-DE89-67D4-7B2C-032EDE200ACA}"/>
              </a:ext>
            </a:extLst>
          </p:cNvPr>
          <p:cNvSpPr txBox="1">
            <a:spLocks/>
          </p:cNvSpPr>
          <p:nvPr/>
        </p:nvSpPr>
        <p:spPr>
          <a:xfrm>
            <a:off x="6033306" y="4488438"/>
            <a:ext cx="1964752" cy="61623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forever</a:t>
            </a:r>
          </a:p>
        </p:txBody>
      </p:sp>
      <p:sp>
        <p:nvSpPr>
          <p:cNvPr id="18" name="Title 1">
            <a:extLst>
              <a:ext uri="{FF2B5EF4-FFF2-40B4-BE49-F238E27FC236}">
                <a16:creationId xmlns:a16="http://schemas.microsoft.com/office/drawing/2014/main" id="{DFEE463A-F7B2-2E39-E07F-7B0D3AC8BA07}"/>
              </a:ext>
            </a:extLst>
          </p:cNvPr>
          <p:cNvSpPr txBox="1">
            <a:spLocks/>
          </p:cNvSpPr>
          <p:nvPr/>
        </p:nvSpPr>
        <p:spPr>
          <a:xfrm>
            <a:off x="4229250" y="3813372"/>
            <a:ext cx="2471597" cy="61623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strength</a:t>
            </a:r>
          </a:p>
        </p:txBody>
      </p:sp>
      <p:sp>
        <p:nvSpPr>
          <p:cNvPr id="19" name="Title 1">
            <a:extLst>
              <a:ext uri="{FF2B5EF4-FFF2-40B4-BE49-F238E27FC236}">
                <a16:creationId xmlns:a16="http://schemas.microsoft.com/office/drawing/2014/main" id="{B9044FDB-6E87-27F2-9EE2-CB60949721E5}"/>
              </a:ext>
            </a:extLst>
          </p:cNvPr>
          <p:cNvSpPr txBox="1">
            <a:spLocks/>
          </p:cNvSpPr>
          <p:nvPr/>
        </p:nvSpPr>
        <p:spPr>
          <a:xfrm>
            <a:off x="3409788" y="1098759"/>
            <a:ext cx="297917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 in heaven</a:t>
            </a:r>
          </a:p>
        </p:txBody>
      </p:sp>
      <p:sp>
        <p:nvSpPr>
          <p:cNvPr id="10" name="is">
            <a:extLst>
              <a:ext uri="{FF2B5EF4-FFF2-40B4-BE49-F238E27FC236}">
                <a16:creationId xmlns:a16="http://schemas.microsoft.com/office/drawing/2014/main" id="{FD4592AB-EFFE-6E2D-E1AD-DC93B935EA39}"/>
              </a:ext>
            </a:extLst>
          </p:cNvPr>
          <p:cNvSpPr txBox="1">
            <a:spLocks/>
          </p:cNvSpPr>
          <p:nvPr/>
        </p:nvSpPr>
        <p:spPr>
          <a:xfrm>
            <a:off x="2969402" y="3779163"/>
            <a:ext cx="607385"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4" name="Main">
            <a:extLst>
              <a:ext uri="{FF2B5EF4-FFF2-40B4-BE49-F238E27FC236}">
                <a16:creationId xmlns:a16="http://schemas.microsoft.com/office/drawing/2014/main" id="{0D72E248-FA36-23B8-D2CF-CCE534FAFF74}"/>
              </a:ext>
            </a:extLst>
          </p:cNvPr>
          <p:cNvSpPr>
            <a:spLocks noGrp="1" noChangeArrowheads="1"/>
          </p:cNvSpPr>
          <p:nvPr>
            <p:ph type="title"/>
          </p:nvPr>
        </p:nvSpPr>
        <p:spPr>
          <a:xfrm>
            <a:off x="482643" y="981636"/>
            <a:ext cx="8178714" cy="4894729"/>
          </a:xfrm>
        </p:spPr>
        <p:txBody>
          <a:bodyPr>
            <a:scene3d>
              <a:camera prst="orthographicFront"/>
              <a:lightRig rig="flat" dir="t"/>
            </a:scene3d>
            <a:sp3d extrusionH="57150" prstMaterial="plastic">
              <a:bevelT w="38100" h="38100"/>
            </a:sp3d>
          </a:bodyPr>
          <a:lstStyle/>
          <a:p>
            <a:pPr algn="l"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Whom have I in heaven but You? And there is none upon earth that 			   I desire besides You.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My flesh and my heart fail;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But God is the strength of my</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heart and my portion forever.</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73:25-26</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endParaRPr lang="en-US" altLang="en-US" sz="40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pic>
        <p:nvPicPr>
          <p:cNvPr id="14" name="PictureBlur">
            <a:extLst>
              <a:ext uri="{FF2B5EF4-FFF2-40B4-BE49-F238E27FC236}">
                <a16:creationId xmlns:a16="http://schemas.microsoft.com/office/drawing/2014/main" id="{17BEBCA8-BAB2-6E16-14BE-1EC8E76C00EB}"/>
              </a:ext>
            </a:extLst>
          </p:cNvPr>
          <p:cNvPicPr>
            <a:picLocks noChangeAspect="1"/>
          </p:cNvPicPr>
          <p:nvPr/>
        </p:nvPicPr>
        <p:blipFill>
          <a:blip r:embed="rId3">
            <a:extLst>
              <a:ext uri="{BEBA8EAE-BF5A-486C-A8C5-ECC9F3942E4B}">
                <a14:imgProps xmlns:a14="http://schemas.microsoft.com/office/drawing/2010/main">
                  <a14:imgLayer r:embed="rId4">
                    <a14:imgEffect>
                      <a14:artisticBlur/>
                    </a14:imgEffect>
                    <a14:imgEffect>
                      <a14:sharpenSoften amount="-100000"/>
                    </a14:imgEffect>
                  </a14:imgLayer>
                </a14:imgProps>
              </a:ext>
            </a:extLst>
          </a:blip>
          <a:stretch>
            <a:fillRect/>
          </a:stretch>
        </p:blipFill>
        <p:spPr>
          <a:xfrm>
            <a:off x="462940" y="981244"/>
            <a:ext cx="8218120" cy="4895512"/>
          </a:xfrm>
          <a:prstGeom prst="rect">
            <a:avLst/>
          </a:prstGeom>
        </p:spPr>
      </p:pic>
      <p:sp>
        <p:nvSpPr>
          <p:cNvPr id="6" name="Rectangle 2">
            <a:extLst>
              <a:ext uri="{FF2B5EF4-FFF2-40B4-BE49-F238E27FC236}">
                <a16:creationId xmlns:a16="http://schemas.microsoft.com/office/drawing/2014/main" id="{1DDDE777-D0A3-0C62-2341-FE1E826FF220}"/>
              </a:ext>
            </a:extLst>
          </p:cNvPr>
          <p:cNvSpPr txBox="1">
            <a:spLocks noChangeArrowheads="1"/>
          </p:cNvSpPr>
          <p:nvPr/>
        </p:nvSpPr>
        <p:spPr bwMode="auto">
          <a:xfrm>
            <a:off x="966660" y="4507425"/>
            <a:ext cx="1480052" cy="531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heart</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8" name="Rectangle 2">
            <a:extLst>
              <a:ext uri="{FF2B5EF4-FFF2-40B4-BE49-F238E27FC236}">
                <a16:creationId xmlns:a16="http://schemas.microsoft.com/office/drawing/2014/main" id="{51F2F311-B51F-D292-F36C-EB35DFFB4488}"/>
              </a:ext>
            </a:extLst>
          </p:cNvPr>
          <p:cNvSpPr txBox="1">
            <a:spLocks noChangeArrowheads="1"/>
          </p:cNvSpPr>
          <p:nvPr/>
        </p:nvSpPr>
        <p:spPr bwMode="auto">
          <a:xfrm>
            <a:off x="6021784" y="4457665"/>
            <a:ext cx="1992958" cy="628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forever</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9" name="Rectangle 9">
            <a:extLst>
              <a:ext uri="{FF2B5EF4-FFF2-40B4-BE49-F238E27FC236}">
                <a16:creationId xmlns:a16="http://schemas.microsoft.com/office/drawing/2014/main" id="{9A53068A-8DFE-335D-0204-E79A4C229994}"/>
              </a:ext>
            </a:extLst>
          </p:cNvPr>
          <p:cNvSpPr>
            <a:spLocks noChangeArrowheads="1"/>
          </p:cNvSpPr>
          <p:nvPr/>
        </p:nvSpPr>
        <p:spPr bwMode="auto">
          <a:xfrm>
            <a:off x="1843997" y="3786692"/>
            <a:ext cx="1297236" cy="6116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God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1" name="=">
            <a:extLst>
              <a:ext uri="{FF2B5EF4-FFF2-40B4-BE49-F238E27FC236}">
                <a16:creationId xmlns:a16="http://schemas.microsoft.com/office/drawing/2014/main" id="{3C8C76F7-4B3C-4019-7BB6-8DB611E9403A}"/>
              </a:ext>
            </a:extLst>
          </p:cNvPr>
          <p:cNvSpPr>
            <a:spLocks noChangeArrowheads="1"/>
          </p:cNvSpPr>
          <p:nvPr/>
        </p:nvSpPr>
        <p:spPr bwMode="auto">
          <a:xfrm>
            <a:off x="2884109" y="3715793"/>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w="11430"/>
                <a:solidFill>
                  <a:schemeClr val="bg1"/>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2" name="Rectangle 2">
            <a:extLst>
              <a:ext uri="{FF2B5EF4-FFF2-40B4-BE49-F238E27FC236}">
                <a16:creationId xmlns:a16="http://schemas.microsoft.com/office/drawing/2014/main" id="{1F949B64-E360-11AF-09EA-65ACB762FD2F}"/>
              </a:ext>
            </a:extLst>
          </p:cNvPr>
          <p:cNvSpPr txBox="1">
            <a:spLocks noChangeArrowheads="1"/>
          </p:cNvSpPr>
          <p:nvPr/>
        </p:nvSpPr>
        <p:spPr bwMode="auto">
          <a:xfrm>
            <a:off x="2840018" y="1782347"/>
            <a:ext cx="2030262" cy="6089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66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none</a:t>
            </a:r>
          </a:p>
        </p:txBody>
      </p:sp>
      <p:sp>
        <p:nvSpPr>
          <p:cNvPr id="13" name="Rectangle 2">
            <a:extLst>
              <a:ext uri="{FF2B5EF4-FFF2-40B4-BE49-F238E27FC236}">
                <a16:creationId xmlns:a16="http://schemas.microsoft.com/office/drawing/2014/main" id="{2698A4B4-C116-715E-9740-484FF82D0BA5}"/>
              </a:ext>
            </a:extLst>
          </p:cNvPr>
          <p:cNvSpPr txBox="1">
            <a:spLocks noChangeArrowheads="1"/>
          </p:cNvSpPr>
          <p:nvPr/>
        </p:nvSpPr>
        <p:spPr bwMode="auto">
          <a:xfrm>
            <a:off x="3555075" y="2343917"/>
            <a:ext cx="4870119" cy="8295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66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desire besides You</a:t>
            </a:r>
          </a:p>
        </p:txBody>
      </p:sp>
      <p:sp>
        <p:nvSpPr>
          <p:cNvPr id="15" name="Rectangle 2">
            <a:extLst>
              <a:ext uri="{FF2B5EF4-FFF2-40B4-BE49-F238E27FC236}">
                <a16:creationId xmlns:a16="http://schemas.microsoft.com/office/drawing/2014/main" id="{3261596A-55F8-808E-5001-F52667841A21}"/>
              </a:ext>
            </a:extLst>
          </p:cNvPr>
          <p:cNvSpPr txBox="1">
            <a:spLocks noChangeArrowheads="1"/>
          </p:cNvSpPr>
          <p:nvPr/>
        </p:nvSpPr>
        <p:spPr bwMode="auto">
          <a:xfrm>
            <a:off x="1921706" y="3012684"/>
            <a:ext cx="6597704" cy="8322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66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My flesh and my heart fail</a:t>
            </a:r>
          </a:p>
        </p:txBody>
      </p:sp>
      <p:sp>
        <p:nvSpPr>
          <p:cNvPr id="3" name="Rectangle 12">
            <a:extLst>
              <a:ext uri="{FF2B5EF4-FFF2-40B4-BE49-F238E27FC236}">
                <a16:creationId xmlns:a16="http://schemas.microsoft.com/office/drawing/2014/main" id="{F2AA959A-9504-6081-D4E6-169CCC1B60C8}"/>
              </a:ext>
            </a:extLst>
          </p:cNvPr>
          <p:cNvSpPr>
            <a:spLocks noChangeArrowheads="1"/>
          </p:cNvSpPr>
          <p:nvPr/>
        </p:nvSpPr>
        <p:spPr bwMode="auto">
          <a:xfrm>
            <a:off x="32274" y="3132032"/>
            <a:ext cx="2086984" cy="5919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Mortality →</a:t>
            </a:r>
            <a:endParaRPr kumimoji="0" lang="en-US" altLang="en-US" sz="28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2" name="Rectangle 12">
            <a:extLst>
              <a:ext uri="{FF2B5EF4-FFF2-40B4-BE49-F238E27FC236}">
                <a16:creationId xmlns:a16="http://schemas.microsoft.com/office/drawing/2014/main" id="{C924171C-413F-83E6-6C61-6E143F9B8A62}"/>
              </a:ext>
            </a:extLst>
          </p:cNvPr>
          <p:cNvSpPr>
            <a:spLocks noChangeArrowheads="1"/>
          </p:cNvSpPr>
          <p:nvPr/>
        </p:nvSpPr>
        <p:spPr bwMode="auto">
          <a:xfrm>
            <a:off x="274359" y="2463265"/>
            <a:ext cx="3329453" cy="5919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1</a:t>
            </a:r>
            <a:r>
              <a:rPr kumimoji="0" lang="en-US" altLang="en-US" sz="2800" b="1" i="0" u="none" strike="noStrike" kern="1200" cap="none" spc="0" normalizeH="0" baseline="30000" noProof="0" dirty="0">
                <a:ln>
                  <a:noFill/>
                </a:ln>
                <a:solidFill>
                  <a:srgbClr val="FFFFFF"/>
                </a:solidFill>
                <a:effectLst>
                  <a:glow rad="127000">
                    <a:srgbClr val="000000"/>
                  </a:glow>
                </a:effectLst>
                <a:uLnTx/>
                <a:uFillTx/>
                <a:latin typeface="Calibri" panose="020F0502020204030204" pitchFamily="34" charset="0"/>
                <a:ea typeface="+mn-ea"/>
                <a:cs typeface="+mn-cs"/>
              </a:rPr>
              <a:t>st</a:t>
            </a:r>
            <a:r>
              <a:rPr kumimoji="0" lang="en-US" altLang="en-US" sz="28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 Commandment →</a:t>
            </a:r>
            <a:endParaRPr kumimoji="0" lang="en-US" altLang="en-US" sz="28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16" name="Rectangle 2">
            <a:extLst>
              <a:ext uri="{FF2B5EF4-FFF2-40B4-BE49-F238E27FC236}">
                <a16:creationId xmlns:a16="http://schemas.microsoft.com/office/drawing/2014/main" id="{09AEE556-30E3-904A-7393-E5DB2FB741DA}"/>
              </a:ext>
            </a:extLst>
          </p:cNvPr>
          <p:cNvSpPr txBox="1">
            <a:spLocks noChangeArrowheads="1"/>
          </p:cNvSpPr>
          <p:nvPr/>
        </p:nvSpPr>
        <p:spPr bwMode="auto">
          <a:xfrm>
            <a:off x="4351020" y="3825240"/>
            <a:ext cx="2220601" cy="552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strength</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0" name="Rectangle 2">
            <a:extLst>
              <a:ext uri="{FF2B5EF4-FFF2-40B4-BE49-F238E27FC236}">
                <a16:creationId xmlns:a16="http://schemas.microsoft.com/office/drawing/2014/main" id="{109BA00F-CBA0-D5D6-FEEE-E93BACA34570}"/>
              </a:ext>
            </a:extLst>
          </p:cNvPr>
          <p:cNvSpPr txBox="1">
            <a:spLocks noChangeArrowheads="1"/>
          </p:cNvSpPr>
          <p:nvPr/>
        </p:nvSpPr>
        <p:spPr bwMode="auto">
          <a:xfrm>
            <a:off x="3347973" y="1034923"/>
            <a:ext cx="3120948" cy="762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in heaven</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2" name="Rectangle 2">
            <a:extLst>
              <a:ext uri="{FF2B5EF4-FFF2-40B4-BE49-F238E27FC236}">
                <a16:creationId xmlns:a16="http://schemas.microsoft.com/office/drawing/2014/main" id="{06F907C4-2BB3-4E8F-AB09-024C2D5C7CBC}"/>
              </a:ext>
            </a:extLst>
          </p:cNvPr>
          <p:cNvSpPr txBox="1">
            <a:spLocks noChangeArrowheads="1"/>
          </p:cNvSpPr>
          <p:nvPr/>
        </p:nvSpPr>
        <p:spPr bwMode="auto">
          <a:xfrm>
            <a:off x="3756141" y="380731"/>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0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40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1" name="Rectangle 6">
            <a:extLst>
              <a:ext uri="{FF2B5EF4-FFF2-40B4-BE49-F238E27FC236}">
                <a16:creationId xmlns:a16="http://schemas.microsoft.com/office/drawing/2014/main" id="{3473F38E-B3A6-14DB-5109-299258F99168}"/>
              </a:ext>
            </a:extLst>
          </p:cNvPr>
          <p:cNvSpPr>
            <a:spLocks noChangeArrowheads="1"/>
          </p:cNvSpPr>
          <p:nvPr/>
        </p:nvSpPr>
        <p:spPr bwMode="auto">
          <a:xfrm>
            <a:off x="3745176" y="1056067"/>
            <a:ext cx="778266"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Tree>
    <p:extLst>
      <p:ext uri="{BB962C8B-B14F-4D97-AF65-F5344CB8AC3E}">
        <p14:creationId xmlns:p14="http://schemas.microsoft.com/office/powerpoint/2010/main" val="117518010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1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wipe(left)">
                                      <p:cBhvr>
                                        <p:cTn id="14" dur="500"/>
                                        <p:tgtEl>
                                          <p:spTgt spid="19"/>
                                        </p:tgtEl>
                                      </p:cBhvr>
                                    </p:animEffect>
                                  </p:childTnLst>
                                </p:cTn>
                              </p:par>
                              <p:par>
                                <p:cTn id="15" presetID="18" presetClass="emph" presetSubtype="0" fill="hold" grpId="1" nodeType="withEffect">
                                  <p:stCondLst>
                                    <p:cond delay="0"/>
                                  </p:stCondLst>
                                  <p:childTnLst>
                                    <p:set>
                                      <p:cBhvr override="childStyle">
                                        <p:cTn id="16" dur="500" fill="hold"/>
                                        <p:tgtEl>
                                          <p:spTgt spid="19"/>
                                        </p:tgtEl>
                                        <p:attrNameLst>
                                          <p:attrName>style.textDecorationUnderline</p:attrName>
                                        </p:attrNameLst>
                                      </p:cBhvr>
                                      <p:to>
                                        <p:strVal val="true"/>
                                      </p:to>
                                    </p:set>
                                  </p:childTnLst>
                                </p:cTn>
                              </p:par>
                              <p:par>
                                <p:cTn id="17" presetID="22" presetClass="entr" presetSubtype="8"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left)">
                                      <p:cBhvr>
                                        <p:cTn id="19" dur="500"/>
                                        <p:tgtEl>
                                          <p:spTgt spid="20"/>
                                        </p:tgtEl>
                                      </p:cBhvr>
                                    </p:animEffect>
                                  </p:childTnLst>
                                </p:cTn>
                              </p:par>
                            </p:childTnLst>
                          </p:cTn>
                        </p:par>
                        <p:par>
                          <p:cTn id="20" fill="hold">
                            <p:stCondLst>
                              <p:cond delay="500"/>
                            </p:stCondLst>
                            <p:childTnLst>
                              <p:par>
                                <p:cTn id="21" presetID="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dissolve">
                                      <p:cBhvr>
                                        <p:cTn id="23" dur="500">
                                          <p:stCondLst>
                                            <p:cond delay="0"/>
                                          </p:stCondLst>
                                        </p:cTn>
                                        <p:tgtEl>
                                          <p:spTgt spid="21"/>
                                        </p:tgtEl>
                                      </p:cBhvr>
                                    </p:animEffect>
                                    <p:anim to="" calcmode="lin" valueType="num">
                                      <p:cBhvr>
                                        <p:cTn id="24" dur="500" fill="hold">
                                          <p:stCondLst>
                                            <p:cond delay="0"/>
                                          </p:stCondLst>
                                        </p:cTn>
                                        <p:tgtEl>
                                          <p:spTgt spid="21"/>
                                        </p:tgtEl>
                                        <p:attrNameLst>
                                          <p:attrName>ppt_w</p:attrName>
                                        </p:attrNameLst>
                                      </p:cBhvr>
                                      <p:tavLst>
                                        <p:tav tm="0">
                                          <p:val>
                                            <p:strVal val="#ppt_w*4"/>
                                          </p:val>
                                        </p:tav>
                                        <p:tav tm="100000">
                                          <p:val>
                                            <p:strVal val="#ppt_w"/>
                                          </p:val>
                                        </p:tav>
                                      </p:tavLst>
                                    </p:anim>
                                    <p:anim to="" calcmode="lin" valueType="num">
                                      <p:cBhvr>
                                        <p:cTn id="25" dur="500" fill="hold">
                                          <p:stCondLst>
                                            <p:cond delay="0"/>
                                          </p:stCondLst>
                                        </p:cTn>
                                        <p:tgtEl>
                                          <p:spTgt spid="21"/>
                                        </p:tgtEl>
                                        <p:attrNameLst>
                                          <p:attrName>ppt_h</p:attrName>
                                        </p:attrNameLst>
                                      </p:cBhvr>
                                      <p:tavLst>
                                        <p:tav tm="0">
                                          <p:val>
                                            <p:strVal val="#ppt_h*4"/>
                                          </p:val>
                                        </p:tav>
                                        <p:tav tm="100000">
                                          <p:val>
                                            <p:strVal val="#ppt_h"/>
                                          </p:val>
                                        </p:tav>
                                      </p:tavLst>
                                    </p:anim>
                                  </p:childTnLst>
                                </p:cTn>
                              </p:par>
                              <p:par>
                                <p:cTn id="26" presetID="42" presetClass="entr" presetSubtype="0" fill="hold" grpId="0" nodeType="withEffect">
                                  <p:stCondLst>
                                    <p:cond delay="40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750"/>
                                        <p:tgtEl>
                                          <p:spTgt spid="22"/>
                                        </p:tgtEl>
                                      </p:cBhvr>
                                    </p:animEffect>
                                    <p:anim calcmode="lin" valueType="num">
                                      <p:cBhvr>
                                        <p:cTn id="29" dur="750" fill="hold"/>
                                        <p:tgtEl>
                                          <p:spTgt spid="22"/>
                                        </p:tgtEl>
                                        <p:attrNameLst>
                                          <p:attrName>ppt_x</p:attrName>
                                        </p:attrNameLst>
                                      </p:cBhvr>
                                      <p:tavLst>
                                        <p:tav tm="0">
                                          <p:val>
                                            <p:strVal val="#ppt_x"/>
                                          </p:val>
                                        </p:tav>
                                        <p:tav tm="100000">
                                          <p:val>
                                            <p:strVal val="#ppt_x"/>
                                          </p:val>
                                        </p:tav>
                                      </p:tavLst>
                                    </p:anim>
                                    <p:anim calcmode="lin" valueType="num">
                                      <p:cBhvr>
                                        <p:cTn id="30" dur="75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xit" presetSubtype="0" fill="hold" grpId="1" nodeType="clickEffect">
                                  <p:stCondLst>
                                    <p:cond delay="0"/>
                                  </p:stCondLst>
                                  <p:childTnLst>
                                    <p:animEffect transition="out" filter="fade">
                                      <p:cBhvr>
                                        <p:cTn id="34" dur="1000"/>
                                        <p:tgtEl>
                                          <p:spTgt spid="21"/>
                                        </p:tgtEl>
                                      </p:cBhvr>
                                    </p:animEffect>
                                    <p:anim calcmode="lin" valueType="num">
                                      <p:cBhvr>
                                        <p:cTn id="35" dur="1000"/>
                                        <p:tgtEl>
                                          <p:spTgt spid="21"/>
                                        </p:tgtEl>
                                        <p:attrNameLst>
                                          <p:attrName>ppt_x</p:attrName>
                                        </p:attrNameLst>
                                      </p:cBhvr>
                                      <p:tavLst>
                                        <p:tav tm="0">
                                          <p:val>
                                            <p:strVal val="ppt_x"/>
                                          </p:val>
                                        </p:tav>
                                        <p:tav tm="100000">
                                          <p:val>
                                            <p:strVal val="ppt_x"/>
                                          </p:val>
                                        </p:tav>
                                      </p:tavLst>
                                    </p:anim>
                                    <p:anim calcmode="lin" valueType="num">
                                      <p:cBhvr>
                                        <p:cTn id="36" dur="1000"/>
                                        <p:tgtEl>
                                          <p:spTgt spid="21"/>
                                        </p:tgtEl>
                                        <p:attrNameLst>
                                          <p:attrName>ppt_y</p:attrName>
                                        </p:attrNameLst>
                                      </p:cBhvr>
                                      <p:tavLst>
                                        <p:tav tm="0">
                                          <p:val>
                                            <p:strVal val="ppt_y"/>
                                          </p:val>
                                        </p:tav>
                                        <p:tav tm="100000">
                                          <p:val>
                                            <p:strVal val="ppt_y-.1"/>
                                          </p:val>
                                        </p:tav>
                                      </p:tavLst>
                                    </p:anim>
                                    <p:set>
                                      <p:cBhvr>
                                        <p:cTn id="37" dur="1" fill="hold">
                                          <p:stCondLst>
                                            <p:cond delay="999"/>
                                          </p:stCondLst>
                                        </p:cTn>
                                        <p:tgtEl>
                                          <p:spTgt spid="21"/>
                                        </p:tgtEl>
                                        <p:attrNameLst>
                                          <p:attrName>style.visibility</p:attrName>
                                        </p:attrNameLst>
                                      </p:cBhvr>
                                      <p:to>
                                        <p:strVal val="hidden"/>
                                      </p:to>
                                    </p:set>
                                  </p:childTnLst>
                                </p:cTn>
                              </p:par>
                              <p:par>
                                <p:cTn id="38" presetID="47" presetClass="exit" presetSubtype="0" fill="hold" grpId="1" nodeType="withEffect">
                                  <p:stCondLst>
                                    <p:cond delay="0"/>
                                  </p:stCondLst>
                                  <p:childTnLst>
                                    <p:animEffect transition="out" filter="fade">
                                      <p:cBhvr>
                                        <p:cTn id="39" dur="1000"/>
                                        <p:tgtEl>
                                          <p:spTgt spid="22"/>
                                        </p:tgtEl>
                                      </p:cBhvr>
                                    </p:animEffect>
                                    <p:anim calcmode="lin" valueType="num">
                                      <p:cBhvr>
                                        <p:cTn id="40" dur="1000"/>
                                        <p:tgtEl>
                                          <p:spTgt spid="22"/>
                                        </p:tgtEl>
                                        <p:attrNameLst>
                                          <p:attrName>ppt_x</p:attrName>
                                        </p:attrNameLst>
                                      </p:cBhvr>
                                      <p:tavLst>
                                        <p:tav tm="0">
                                          <p:val>
                                            <p:strVal val="ppt_x"/>
                                          </p:val>
                                        </p:tav>
                                        <p:tav tm="100000">
                                          <p:val>
                                            <p:strVal val="ppt_x"/>
                                          </p:val>
                                        </p:tav>
                                      </p:tavLst>
                                    </p:anim>
                                    <p:anim calcmode="lin" valueType="num">
                                      <p:cBhvr>
                                        <p:cTn id="41" dur="1000"/>
                                        <p:tgtEl>
                                          <p:spTgt spid="22"/>
                                        </p:tgtEl>
                                        <p:attrNameLst>
                                          <p:attrName>ppt_y</p:attrName>
                                        </p:attrNameLst>
                                      </p:cBhvr>
                                      <p:tavLst>
                                        <p:tav tm="0">
                                          <p:val>
                                            <p:strVal val="ppt_y"/>
                                          </p:val>
                                        </p:tav>
                                        <p:tav tm="100000">
                                          <p:val>
                                            <p:strVal val="ppt_y-.1"/>
                                          </p:val>
                                        </p:tav>
                                      </p:tavLst>
                                    </p:anim>
                                    <p:set>
                                      <p:cBhvr>
                                        <p:cTn id="42" dur="1" fill="hold">
                                          <p:stCondLst>
                                            <p:cond delay="999"/>
                                          </p:stCondLst>
                                        </p:cTn>
                                        <p:tgtEl>
                                          <p:spTgt spid="22"/>
                                        </p:tgtEl>
                                        <p:attrNameLst>
                                          <p:attrName>style.visibility</p:attrName>
                                        </p:attrNameLst>
                                      </p:cBhvr>
                                      <p:to>
                                        <p:strVal val="hidden"/>
                                      </p:to>
                                    </p:set>
                                  </p:childTnLst>
                                </p:cTn>
                              </p:par>
                              <p:par>
                                <p:cTn id="43" presetID="50" presetClass="exit" presetSubtype="0" accel="100000" fill="hold" grpId="2" nodeType="withEffect">
                                  <p:stCondLst>
                                    <p:cond delay="0"/>
                                  </p:stCondLst>
                                  <p:childTnLst>
                                    <p:anim calcmode="lin" valueType="num">
                                      <p:cBhvr>
                                        <p:cTn id="44" dur="1000"/>
                                        <p:tgtEl>
                                          <p:spTgt spid="19"/>
                                        </p:tgtEl>
                                        <p:attrNameLst>
                                          <p:attrName>ppt_w</p:attrName>
                                        </p:attrNameLst>
                                      </p:cBhvr>
                                      <p:tavLst>
                                        <p:tav tm="0">
                                          <p:val>
                                            <p:strVal val="ppt_w"/>
                                          </p:val>
                                        </p:tav>
                                        <p:tav tm="100000">
                                          <p:val>
                                            <p:strVal val="ppt_w+.3"/>
                                          </p:val>
                                        </p:tav>
                                      </p:tavLst>
                                    </p:anim>
                                    <p:anim calcmode="lin" valueType="num">
                                      <p:cBhvr>
                                        <p:cTn id="45" dur="1000"/>
                                        <p:tgtEl>
                                          <p:spTgt spid="19"/>
                                        </p:tgtEl>
                                        <p:attrNameLst>
                                          <p:attrName>ppt_h</p:attrName>
                                        </p:attrNameLst>
                                      </p:cBhvr>
                                      <p:tavLst>
                                        <p:tav tm="0">
                                          <p:val>
                                            <p:strVal val="ppt_h"/>
                                          </p:val>
                                        </p:tav>
                                        <p:tav tm="100000">
                                          <p:val>
                                            <p:strVal val="ppt_h"/>
                                          </p:val>
                                        </p:tav>
                                      </p:tavLst>
                                    </p:anim>
                                    <p:animEffect transition="out" filter="fade">
                                      <p:cBhvr>
                                        <p:cTn id="46" dur="1000"/>
                                        <p:tgtEl>
                                          <p:spTgt spid="19"/>
                                        </p:tgtEl>
                                      </p:cBhvr>
                                    </p:animEffect>
                                    <p:set>
                                      <p:cBhvr>
                                        <p:cTn id="47" dur="1" fill="hold">
                                          <p:stCondLst>
                                            <p:cond delay="999"/>
                                          </p:stCondLst>
                                        </p:cTn>
                                        <p:tgtEl>
                                          <p:spTgt spid="19"/>
                                        </p:tgtEl>
                                        <p:attrNameLst>
                                          <p:attrName>style.visibility</p:attrName>
                                        </p:attrNameLst>
                                      </p:cBhvr>
                                      <p:to>
                                        <p:strVal val="hidden"/>
                                      </p:to>
                                    </p:set>
                                  </p:childTnLst>
                                </p:cTn>
                              </p:par>
                              <p:par>
                                <p:cTn id="48" presetID="50" presetClass="exit" presetSubtype="0" accel="100000" fill="hold" grpId="1" nodeType="withEffect">
                                  <p:stCondLst>
                                    <p:cond delay="0"/>
                                  </p:stCondLst>
                                  <p:childTnLst>
                                    <p:anim calcmode="lin" valueType="num">
                                      <p:cBhvr>
                                        <p:cTn id="49" dur="1000"/>
                                        <p:tgtEl>
                                          <p:spTgt spid="20"/>
                                        </p:tgtEl>
                                        <p:attrNameLst>
                                          <p:attrName>ppt_w</p:attrName>
                                        </p:attrNameLst>
                                      </p:cBhvr>
                                      <p:tavLst>
                                        <p:tav tm="0">
                                          <p:val>
                                            <p:strVal val="ppt_w"/>
                                          </p:val>
                                        </p:tav>
                                        <p:tav tm="100000">
                                          <p:val>
                                            <p:strVal val="ppt_w+.3"/>
                                          </p:val>
                                        </p:tav>
                                      </p:tavLst>
                                    </p:anim>
                                    <p:anim calcmode="lin" valueType="num">
                                      <p:cBhvr>
                                        <p:cTn id="50" dur="1000"/>
                                        <p:tgtEl>
                                          <p:spTgt spid="20"/>
                                        </p:tgtEl>
                                        <p:attrNameLst>
                                          <p:attrName>ppt_h</p:attrName>
                                        </p:attrNameLst>
                                      </p:cBhvr>
                                      <p:tavLst>
                                        <p:tav tm="0">
                                          <p:val>
                                            <p:strVal val="ppt_h"/>
                                          </p:val>
                                        </p:tav>
                                        <p:tav tm="100000">
                                          <p:val>
                                            <p:strVal val="ppt_h"/>
                                          </p:val>
                                        </p:tav>
                                      </p:tavLst>
                                    </p:anim>
                                    <p:animEffect transition="out" filter="fade">
                                      <p:cBhvr>
                                        <p:cTn id="51" dur="1000"/>
                                        <p:tgtEl>
                                          <p:spTgt spid="20"/>
                                        </p:tgtEl>
                                      </p:cBhvr>
                                    </p:animEffect>
                                    <p:set>
                                      <p:cBhvr>
                                        <p:cTn id="52" dur="1" fill="hold">
                                          <p:stCondLst>
                                            <p:cond delay="999"/>
                                          </p:stCondLst>
                                        </p:cTn>
                                        <p:tgtEl>
                                          <p:spTgt spid="20"/>
                                        </p:tgtEl>
                                        <p:attrNameLst>
                                          <p:attrName>style.visibility</p:attrName>
                                        </p:attrNameLst>
                                      </p:cBhvr>
                                      <p:to>
                                        <p:strVal val="hidden"/>
                                      </p:to>
                                    </p:set>
                                  </p:childTnLst>
                                </p:cTn>
                              </p:par>
                            </p:childTnLst>
                          </p:cTn>
                        </p:par>
                        <p:par>
                          <p:cTn id="53" fill="hold">
                            <p:stCondLst>
                              <p:cond delay="1000"/>
                            </p:stCondLst>
                            <p:childTnLst>
                              <p:par>
                                <p:cTn id="54" presetID="10" presetClass="entr" presetSubtype="0" fill="hold" nodeType="afterEffect">
                                  <p:stCondLst>
                                    <p:cond delay="500"/>
                                  </p:stCondLst>
                                  <p:childTnLst>
                                    <p:set>
                                      <p:cBhvr>
                                        <p:cTn id="55" dur="1" fill="hold">
                                          <p:stCondLst>
                                            <p:cond delay="0"/>
                                          </p:stCondLst>
                                        </p:cTn>
                                        <p:tgtEl>
                                          <p:spTgt spid="14"/>
                                        </p:tgtEl>
                                        <p:attrNameLst>
                                          <p:attrName>style.visibility</p:attrName>
                                        </p:attrNameLst>
                                      </p:cBhvr>
                                      <p:to>
                                        <p:strVal val="visible"/>
                                      </p:to>
                                    </p:set>
                                    <p:animEffect transition="in" filter="fade">
                                      <p:cBhvr>
                                        <p:cTn id="56" dur="500"/>
                                        <p:tgtEl>
                                          <p:spTgt spid="14"/>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500"/>
                                        <p:tgtEl>
                                          <p:spTgt spid="12"/>
                                        </p:tgtEl>
                                      </p:cBhvr>
                                    </p:animEffect>
                                  </p:childTnLst>
                                </p:cTn>
                              </p:par>
                              <p:par>
                                <p:cTn id="60" presetID="10" presetClass="entr" presetSubtype="0" fill="hold" grpId="0" nodeType="withEffect">
                                  <p:stCondLst>
                                    <p:cond delay="500"/>
                                  </p:stCondLst>
                                  <p:childTnLst>
                                    <p:set>
                                      <p:cBhvr>
                                        <p:cTn id="61" dur="1" fill="hold">
                                          <p:stCondLst>
                                            <p:cond delay="0"/>
                                          </p:stCondLst>
                                        </p:cTn>
                                        <p:tgtEl>
                                          <p:spTgt spid="13"/>
                                        </p:tgtEl>
                                        <p:attrNameLst>
                                          <p:attrName>style.visibility</p:attrName>
                                        </p:attrNameLst>
                                      </p:cBhvr>
                                      <p:to>
                                        <p:strVal val="visible"/>
                                      </p:to>
                                    </p:set>
                                    <p:animEffect transition="in" filter="fade">
                                      <p:cBhvr>
                                        <p:cTn id="62" dur="500"/>
                                        <p:tgtEl>
                                          <p:spTgt spid="13"/>
                                        </p:tgtEl>
                                      </p:cBhvr>
                                    </p:animEffect>
                                  </p:childTnLst>
                                </p:cTn>
                              </p:par>
                              <p:par>
                                <p:cTn id="63" presetID="39" presetClass="entr" presetSubtype="0" accel="100000" fill="hold" grpId="0" nodeType="withEffect">
                                  <p:stCondLst>
                                    <p:cond delay="0"/>
                                  </p:stCondLst>
                                  <p:childTnLst>
                                    <p:set>
                                      <p:cBhvr>
                                        <p:cTn id="64" dur="1" fill="hold">
                                          <p:stCondLst>
                                            <p:cond delay="0"/>
                                          </p:stCondLst>
                                        </p:cTn>
                                        <p:tgtEl>
                                          <p:spTgt spid="2"/>
                                        </p:tgtEl>
                                        <p:attrNameLst>
                                          <p:attrName>style.visibility</p:attrName>
                                        </p:attrNameLst>
                                      </p:cBhvr>
                                      <p:to>
                                        <p:strVal val="visible"/>
                                      </p:to>
                                    </p:set>
                                    <p:anim calcmode="lin" valueType="num">
                                      <p:cBhvr>
                                        <p:cTn id="65" dur="1000" fill="hold"/>
                                        <p:tgtEl>
                                          <p:spTgt spid="2"/>
                                        </p:tgtEl>
                                        <p:attrNameLst>
                                          <p:attrName>ppt_h</p:attrName>
                                        </p:attrNameLst>
                                      </p:cBhvr>
                                      <p:tavLst>
                                        <p:tav tm="0">
                                          <p:val>
                                            <p:strVal val="#ppt_h/20"/>
                                          </p:val>
                                        </p:tav>
                                        <p:tav tm="50000">
                                          <p:val>
                                            <p:strVal val="#ppt_h/20"/>
                                          </p:val>
                                        </p:tav>
                                        <p:tav tm="100000">
                                          <p:val>
                                            <p:strVal val="#ppt_h"/>
                                          </p:val>
                                        </p:tav>
                                      </p:tavLst>
                                    </p:anim>
                                    <p:anim calcmode="lin" valueType="num">
                                      <p:cBhvr>
                                        <p:cTn id="66" dur="1000" fill="hold"/>
                                        <p:tgtEl>
                                          <p:spTgt spid="2"/>
                                        </p:tgtEl>
                                        <p:attrNameLst>
                                          <p:attrName>ppt_w</p:attrName>
                                        </p:attrNameLst>
                                      </p:cBhvr>
                                      <p:tavLst>
                                        <p:tav tm="0">
                                          <p:val>
                                            <p:strVal val="#ppt_w+.3"/>
                                          </p:val>
                                        </p:tav>
                                        <p:tav tm="50000">
                                          <p:val>
                                            <p:strVal val="#ppt_w+.3"/>
                                          </p:val>
                                        </p:tav>
                                        <p:tav tm="100000">
                                          <p:val>
                                            <p:strVal val="#ppt_w"/>
                                          </p:val>
                                        </p:tav>
                                      </p:tavLst>
                                    </p:anim>
                                    <p:anim calcmode="lin" valueType="num">
                                      <p:cBhvr>
                                        <p:cTn id="67" dur="1000" fill="hold"/>
                                        <p:tgtEl>
                                          <p:spTgt spid="2"/>
                                        </p:tgtEl>
                                        <p:attrNameLst>
                                          <p:attrName>ppt_x</p:attrName>
                                        </p:attrNameLst>
                                      </p:cBhvr>
                                      <p:tavLst>
                                        <p:tav tm="0">
                                          <p:val>
                                            <p:strVal val="#ppt_x-.3"/>
                                          </p:val>
                                        </p:tav>
                                        <p:tav tm="50000">
                                          <p:val>
                                            <p:strVal val="#ppt_x"/>
                                          </p:val>
                                        </p:tav>
                                        <p:tav tm="100000">
                                          <p:val>
                                            <p:strVal val="#ppt_x"/>
                                          </p:val>
                                        </p:tav>
                                      </p:tavLst>
                                    </p:anim>
                                    <p:anim calcmode="lin" valueType="num">
                                      <p:cBhvr>
                                        <p:cTn id="68" dur="10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39" presetClass="entr" presetSubtype="0" accel="100000" fill="hold" grpId="0" nodeType="clickEffect">
                                  <p:stCondLst>
                                    <p:cond delay="0"/>
                                  </p:stCondLst>
                                  <p:childTnLst>
                                    <p:set>
                                      <p:cBhvr>
                                        <p:cTn id="72" dur="1" fill="hold">
                                          <p:stCondLst>
                                            <p:cond delay="0"/>
                                          </p:stCondLst>
                                        </p:cTn>
                                        <p:tgtEl>
                                          <p:spTgt spid="3"/>
                                        </p:tgtEl>
                                        <p:attrNameLst>
                                          <p:attrName>style.visibility</p:attrName>
                                        </p:attrNameLst>
                                      </p:cBhvr>
                                      <p:to>
                                        <p:strVal val="visible"/>
                                      </p:to>
                                    </p:set>
                                    <p:anim calcmode="lin" valueType="num">
                                      <p:cBhvr>
                                        <p:cTn id="73" dur="1000" fill="hold"/>
                                        <p:tgtEl>
                                          <p:spTgt spid="3"/>
                                        </p:tgtEl>
                                        <p:attrNameLst>
                                          <p:attrName>ppt_h</p:attrName>
                                        </p:attrNameLst>
                                      </p:cBhvr>
                                      <p:tavLst>
                                        <p:tav tm="0">
                                          <p:val>
                                            <p:strVal val="#ppt_h/20"/>
                                          </p:val>
                                        </p:tav>
                                        <p:tav tm="50000">
                                          <p:val>
                                            <p:strVal val="#ppt_h/20"/>
                                          </p:val>
                                        </p:tav>
                                        <p:tav tm="100000">
                                          <p:val>
                                            <p:strVal val="#ppt_h"/>
                                          </p:val>
                                        </p:tav>
                                      </p:tavLst>
                                    </p:anim>
                                    <p:anim calcmode="lin" valueType="num">
                                      <p:cBhvr>
                                        <p:cTn id="74" dur="1000" fill="hold"/>
                                        <p:tgtEl>
                                          <p:spTgt spid="3"/>
                                        </p:tgtEl>
                                        <p:attrNameLst>
                                          <p:attrName>ppt_w</p:attrName>
                                        </p:attrNameLst>
                                      </p:cBhvr>
                                      <p:tavLst>
                                        <p:tav tm="0">
                                          <p:val>
                                            <p:strVal val="#ppt_w+.3"/>
                                          </p:val>
                                        </p:tav>
                                        <p:tav tm="50000">
                                          <p:val>
                                            <p:strVal val="#ppt_w+.3"/>
                                          </p:val>
                                        </p:tav>
                                        <p:tav tm="100000">
                                          <p:val>
                                            <p:strVal val="#ppt_w"/>
                                          </p:val>
                                        </p:tav>
                                      </p:tavLst>
                                    </p:anim>
                                    <p:anim calcmode="lin" valueType="num">
                                      <p:cBhvr>
                                        <p:cTn id="75" dur="1000" fill="hold"/>
                                        <p:tgtEl>
                                          <p:spTgt spid="3"/>
                                        </p:tgtEl>
                                        <p:attrNameLst>
                                          <p:attrName>ppt_x</p:attrName>
                                        </p:attrNameLst>
                                      </p:cBhvr>
                                      <p:tavLst>
                                        <p:tav tm="0">
                                          <p:val>
                                            <p:strVal val="#ppt_x-.3"/>
                                          </p:val>
                                        </p:tav>
                                        <p:tav tm="50000">
                                          <p:val>
                                            <p:strVal val="#ppt_x"/>
                                          </p:val>
                                        </p:tav>
                                        <p:tav tm="100000">
                                          <p:val>
                                            <p:strVal val="#ppt_x"/>
                                          </p:val>
                                        </p:tav>
                                      </p:tavLst>
                                    </p:anim>
                                    <p:anim calcmode="lin" valueType="num">
                                      <p:cBhvr>
                                        <p:cTn id="76" dur="1000" fill="hold"/>
                                        <p:tgtEl>
                                          <p:spTgt spid="3"/>
                                        </p:tgtEl>
                                        <p:attrNameLst>
                                          <p:attrName>ppt_y</p:attrName>
                                        </p:attrNameLst>
                                      </p:cBhvr>
                                      <p:tavLst>
                                        <p:tav tm="0">
                                          <p:val>
                                            <p:strVal val="#ppt_y"/>
                                          </p:val>
                                        </p:tav>
                                        <p:tav tm="100000">
                                          <p:val>
                                            <p:strVal val="#ppt_y"/>
                                          </p:val>
                                        </p:tav>
                                      </p:tavLst>
                                    </p:anim>
                                  </p:childTnLst>
                                </p:cTn>
                              </p:par>
                              <p:par>
                                <p:cTn id="77" presetID="10" presetClass="entr" presetSubtype="0" fill="hold" grpId="0" nodeType="withEffect">
                                  <p:stCondLst>
                                    <p:cond delay="500"/>
                                  </p:stCondLst>
                                  <p:childTnLst>
                                    <p:set>
                                      <p:cBhvr>
                                        <p:cTn id="78" dur="1" fill="hold">
                                          <p:stCondLst>
                                            <p:cond delay="0"/>
                                          </p:stCondLst>
                                        </p:cTn>
                                        <p:tgtEl>
                                          <p:spTgt spid="15"/>
                                        </p:tgtEl>
                                        <p:attrNameLst>
                                          <p:attrName>style.visibility</p:attrName>
                                        </p:attrNameLst>
                                      </p:cBhvr>
                                      <p:to>
                                        <p:strVal val="visible"/>
                                      </p:to>
                                    </p:set>
                                    <p:animEffect transition="in" filter="fade">
                                      <p:cBhvr>
                                        <p:cTn id="79" dur="500"/>
                                        <p:tgtEl>
                                          <p:spTgt spid="15"/>
                                        </p:tgtEl>
                                      </p:cBhvr>
                                    </p:animEffect>
                                  </p:childTnLst>
                                </p:cTn>
                              </p:par>
                              <p:par>
                                <p:cTn id="80" presetID="10" presetClass="exit" presetSubtype="0" fill="hold" nodeType="withEffect">
                                  <p:stCondLst>
                                    <p:cond delay="250"/>
                                  </p:stCondLst>
                                  <p:childTnLst>
                                    <p:animEffect transition="out" filter="fade">
                                      <p:cBhvr>
                                        <p:cTn id="81" dur="500"/>
                                        <p:tgtEl>
                                          <p:spTgt spid="14"/>
                                        </p:tgtEl>
                                      </p:cBhvr>
                                    </p:animEffect>
                                    <p:set>
                                      <p:cBhvr>
                                        <p:cTn id="82" dur="1" fill="hold">
                                          <p:stCondLst>
                                            <p:cond delay="499"/>
                                          </p:stCondLst>
                                        </p:cTn>
                                        <p:tgtEl>
                                          <p:spTgt spid="14"/>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13"/>
                                        </p:tgtEl>
                                      </p:cBhvr>
                                    </p:animEffect>
                                    <p:set>
                                      <p:cBhvr>
                                        <p:cTn id="85" dur="1" fill="hold">
                                          <p:stCondLst>
                                            <p:cond delay="499"/>
                                          </p:stCondLst>
                                        </p:cTn>
                                        <p:tgtEl>
                                          <p:spTgt spid="13"/>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12"/>
                                        </p:tgtEl>
                                      </p:cBhvr>
                                    </p:animEffect>
                                    <p:set>
                                      <p:cBhvr>
                                        <p:cTn id="88" dur="1" fill="hold">
                                          <p:stCondLst>
                                            <p:cond delay="499"/>
                                          </p:stCondLst>
                                        </p:cTn>
                                        <p:tgtEl>
                                          <p:spTgt spid="12"/>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0" presetClass="entr" presetSubtype="0" fill="hold" grpId="0" nodeType="clickEffect">
                                  <p:stCondLst>
                                    <p:cond delay="0"/>
                                  </p:stCondLst>
                                  <p:iterate type="lt">
                                    <p:tmPct val="10000"/>
                                  </p:iterate>
                                  <p:childTnLst>
                                    <p:set>
                                      <p:cBhvr>
                                        <p:cTn id="92" dur="1" fill="hold">
                                          <p:stCondLst>
                                            <p:cond delay="0"/>
                                          </p:stCondLst>
                                        </p:cTn>
                                        <p:tgtEl>
                                          <p:spTgt spid="9"/>
                                        </p:tgtEl>
                                        <p:attrNameLst>
                                          <p:attrName>style.visibility</p:attrName>
                                        </p:attrNameLst>
                                      </p:cBhvr>
                                      <p:to>
                                        <p:strVal val="visible"/>
                                      </p:to>
                                    </p:set>
                                    <p:animEffect transition="in" filter="dissolve">
                                      <p:cBhvr>
                                        <p:cTn id="93" dur="500">
                                          <p:stCondLst>
                                            <p:cond delay="0"/>
                                          </p:stCondLst>
                                        </p:cTn>
                                        <p:tgtEl>
                                          <p:spTgt spid="9"/>
                                        </p:tgtEl>
                                      </p:cBhvr>
                                    </p:animEffect>
                                    <p:anim to="" calcmode="lin" valueType="num">
                                      <p:cBhvr>
                                        <p:cTn id="94" dur="500" fill="hold">
                                          <p:stCondLst>
                                            <p:cond delay="0"/>
                                          </p:stCondLst>
                                        </p:cTn>
                                        <p:tgtEl>
                                          <p:spTgt spid="9"/>
                                        </p:tgtEl>
                                        <p:attrNameLst>
                                          <p:attrName>ppt_w</p:attrName>
                                        </p:attrNameLst>
                                      </p:cBhvr>
                                      <p:tavLst>
                                        <p:tav tm="0">
                                          <p:val>
                                            <p:strVal val="#ppt_w*4"/>
                                          </p:val>
                                        </p:tav>
                                        <p:tav tm="100000">
                                          <p:val>
                                            <p:strVal val="#ppt_w"/>
                                          </p:val>
                                        </p:tav>
                                      </p:tavLst>
                                    </p:anim>
                                    <p:anim to="" calcmode="lin" valueType="num">
                                      <p:cBhvr>
                                        <p:cTn id="95" dur="500" fill="hold">
                                          <p:stCondLst>
                                            <p:cond delay="0"/>
                                          </p:stCondLst>
                                        </p:cTn>
                                        <p:tgtEl>
                                          <p:spTgt spid="9"/>
                                        </p:tgtEl>
                                        <p:attrNameLst>
                                          <p:attrName>ppt_h</p:attrName>
                                        </p:attrNameLst>
                                      </p:cBhvr>
                                      <p:tavLst>
                                        <p:tav tm="0">
                                          <p:val>
                                            <p:strVal val="#ppt_h*4"/>
                                          </p:val>
                                        </p:tav>
                                        <p:tav tm="100000">
                                          <p:val>
                                            <p:strVal val="#ppt_h"/>
                                          </p:val>
                                        </p:tav>
                                      </p:tavLst>
                                    </p:anim>
                                  </p:childTnLst>
                                </p:cTn>
                              </p:par>
                              <p:par>
                                <p:cTn id="96" presetID="26" presetClass="emph" presetSubtype="0" fill="hold" grpId="1" nodeType="withEffect">
                                  <p:stCondLst>
                                    <p:cond delay="500"/>
                                  </p:stCondLst>
                                  <p:iterate type="lt">
                                    <p:tmPct val="0"/>
                                  </p:iterate>
                                  <p:childTnLst>
                                    <p:animEffect transition="out" filter="fade">
                                      <p:cBhvr>
                                        <p:cTn id="97" dur="500" tmFilter="0, 0; .2, .5; .8, .5; 1, 0"/>
                                        <p:tgtEl>
                                          <p:spTgt spid="9"/>
                                        </p:tgtEl>
                                      </p:cBhvr>
                                    </p:animEffect>
                                    <p:animScale>
                                      <p:cBhvr>
                                        <p:cTn id="98" dur="250" autoRev="1" fill="hold"/>
                                        <p:tgtEl>
                                          <p:spTgt spid="9"/>
                                        </p:tgtEl>
                                      </p:cBhvr>
                                      <p:by x="105000" y="105000"/>
                                    </p:animScale>
                                  </p:childTnLst>
                                </p:cTn>
                              </p:par>
                              <p:par>
                                <p:cTn id="99" presetID="0" presetClass="entr" presetSubtype="0" fill="hold" grpId="0" nodeType="withEffect">
                                  <p:stCondLst>
                                    <p:cond delay="1200"/>
                                  </p:stCondLst>
                                  <p:childTnLst>
                                    <p:set>
                                      <p:cBhvr>
                                        <p:cTn id="100" dur="1" fill="hold">
                                          <p:stCondLst>
                                            <p:cond delay="0"/>
                                          </p:stCondLst>
                                        </p:cTn>
                                        <p:tgtEl>
                                          <p:spTgt spid="11"/>
                                        </p:tgtEl>
                                        <p:attrNameLst>
                                          <p:attrName>style.visibility</p:attrName>
                                        </p:attrNameLst>
                                      </p:cBhvr>
                                      <p:to>
                                        <p:strVal val="visible"/>
                                      </p:to>
                                    </p:set>
                                    <p:animEffect transition="in" filter="dissolve">
                                      <p:cBhvr>
                                        <p:cTn id="101" dur="500">
                                          <p:stCondLst>
                                            <p:cond delay="0"/>
                                          </p:stCondLst>
                                        </p:cTn>
                                        <p:tgtEl>
                                          <p:spTgt spid="11"/>
                                        </p:tgtEl>
                                      </p:cBhvr>
                                    </p:animEffect>
                                    <p:anim to="" calcmode="lin" valueType="num">
                                      <p:cBhvr>
                                        <p:cTn id="102" dur="500" fill="hold">
                                          <p:stCondLst>
                                            <p:cond delay="0"/>
                                          </p:stCondLst>
                                        </p:cTn>
                                        <p:tgtEl>
                                          <p:spTgt spid="11"/>
                                        </p:tgtEl>
                                        <p:attrNameLst>
                                          <p:attrName>ppt_w</p:attrName>
                                        </p:attrNameLst>
                                      </p:cBhvr>
                                      <p:tavLst>
                                        <p:tav tm="0">
                                          <p:val>
                                            <p:strVal val="#ppt_w*4"/>
                                          </p:val>
                                        </p:tav>
                                        <p:tav tm="100000">
                                          <p:val>
                                            <p:strVal val="#ppt_w"/>
                                          </p:val>
                                        </p:tav>
                                      </p:tavLst>
                                    </p:anim>
                                    <p:anim to="" calcmode="lin" valueType="num">
                                      <p:cBhvr>
                                        <p:cTn id="103" dur="500" fill="hold">
                                          <p:stCondLst>
                                            <p:cond delay="0"/>
                                          </p:stCondLst>
                                        </p:cTn>
                                        <p:tgtEl>
                                          <p:spTgt spid="11"/>
                                        </p:tgtEl>
                                        <p:attrNameLst>
                                          <p:attrName>ppt_h</p:attrName>
                                        </p:attrNameLst>
                                      </p:cBhvr>
                                      <p:tavLst>
                                        <p:tav tm="0">
                                          <p:val>
                                            <p:strVal val="#ppt_h*4"/>
                                          </p:val>
                                        </p:tav>
                                        <p:tav tm="100000">
                                          <p:val>
                                            <p:strVal val="#ppt_h"/>
                                          </p:val>
                                        </p:tav>
                                      </p:tavLst>
                                    </p:anim>
                                  </p:childTnLst>
                                </p:cTn>
                              </p:par>
                              <p:par>
                                <p:cTn id="104" presetID="22" presetClass="entr" presetSubtype="8" fill="hold" grpId="0" nodeType="withEffect">
                                  <p:stCondLst>
                                    <p:cond delay="750"/>
                                  </p:stCondLst>
                                  <p:childTnLst>
                                    <p:set>
                                      <p:cBhvr>
                                        <p:cTn id="105" dur="1" fill="hold">
                                          <p:stCondLst>
                                            <p:cond delay="0"/>
                                          </p:stCondLst>
                                        </p:cTn>
                                        <p:tgtEl>
                                          <p:spTgt spid="10"/>
                                        </p:tgtEl>
                                        <p:attrNameLst>
                                          <p:attrName>style.visibility</p:attrName>
                                        </p:attrNameLst>
                                      </p:cBhvr>
                                      <p:to>
                                        <p:strVal val="visible"/>
                                      </p:to>
                                    </p:set>
                                    <p:animEffect transition="in" filter="wipe(left)">
                                      <p:cBhvr>
                                        <p:cTn id="106" dur="500"/>
                                        <p:tgtEl>
                                          <p:spTgt spid="10"/>
                                        </p:tgtEl>
                                      </p:cBhvr>
                                    </p:animEffect>
                                  </p:childTnLst>
                                </p:cTn>
                              </p:par>
                              <p:par>
                                <p:cTn id="107" presetID="18" presetClass="emph" presetSubtype="0" fill="hold" grpId="1" nodeType="withEffect">
                                  <p:stCondLst>
                                    <p:cond delay="750"/>
                                  </p:stCondLst>
                                  <p:childTnLst>
                                    <p:set>
                                      <p:cBhvr override="childStyle">
                                        <p:cTn id="108" dur="500" fill="hold"/>
                                        <p:tgtEl>
                                          <p:spTgt spid="10"/>
                                        </p:tgtEl>
                                        <p:attrNameLst>
                                          <p:attrName>style.textDecorationUnderline</p:attrName>
                                        </p:attrNameLst>
                                      </p:cBhvr>
                                      <p:to>
                                        <p:strVal val="true"/>
                                      </p:to>
                                    </p:set>
                                  </p:childTnLst>
                                </p:cTn>
                              </p:par>
                              <p:par>
                                <p:cTn id="109" presetID="16" presetClass="exit" presetSubtype="21" fill="hold" grpId="2" nodeType="withEffect">
                                  <p:stCondLst>
                                    <p:cond delay="1500"/>
                                  </p:stCondLst>
                                  <p:childTnLst>
                                    <p:animEffect transition="out" filter="barn(inVertical)">
                                      <p:cBhvr>
                                        <p:cTn id="110" dur="500"/>
                                        <p:tgtEl>
                                          <p:spTgt spid="10"/>
                                        </p:tgtEl>
                                      </p:cBhvr>
                                    </p:animEffect>
                                    <p:set>
                                      <p:cBhvr>
                                        <p:cTn id="111" dur="1" fill="hold">
                                          <p:stCondLst>
                                            <p:cond delay="499"/>
                                          </p:stCondLst>
                                        </p:cTn>
                                        <p:tgtEl>
                                          <p:spTgt spid="10"/>
                                        </p:tgtEl>
                                        <p:attrNameLst>
                                          <p:attrName>style.visibility</p:attrName>
                                        </p:attrNameLst>
                                      </p:cBhvr>
                                      <p:to>
                                        <p:strVal val="hidden"/>
                                      </p:to>
                                    </p:set>
                                  </p:childTnLst>
                                </p:cTn>
                              </p:par>
                              <p:par>
                                <p:cTn id="112" presetID="22" presetClass="entr" presetSubtype="8" fill="hold" grpId="0" nodeType="withEffect">
                                  <p:stCondLst>
                                    <p:cond delay="1500"/>
                                  </p:stCondLst>
                                  <p:childTnLst>
                                    <p:set>
                                      <p:cBhvr>
                                        <p:cTn id="113" dur="1" fill="hold">
                                          <p:stCondLst>
                                            <p:cond delay="0"/>
                                          </p:stCondLst>
                                        </p:cTn>
                                        <p:tgtEl>
                                          <p:spTgt spid="16"/>
                                        </p:tgtEl>
                                        <p:attrNameLst>
                                          <p:attrName>style.visibility</p:attrName>
                                        </p:attrNameLst>
                                      </p:cBhvr>
                                      <p:to>
                                        <p:strVal val="visible"/>
                                      </p:to>
                                    </p:set>
                                    <p:animEffect transition="in" filter="wipe(left)">
                                      <p:cBhvr>
                                        <p:cTn id="114" dur="500"/>
                                        <p:tgtEl>
                                          <p:spTgt spid="16"/>
                                        </p:tgtEl>
                                      </p:cBhvr>
                                    </p:animEffect>
                                  </p:childTnLst>
                                </p:cTn>
                              </p:par>
                              <p:par>
                                <p:cTn id="115" presetID="22" presetClass="entr" presetSubtype="8" fill="hold" grpId="0" nodeType="withEffect">
                                  <p:stCondLst>
                                    <p:cond delay="1500"/>
                                  </p:stCondLst>
                                  <p:childTnLst>
                                    <p:set>
                                      <p:cBhvr>
                                        <p:cTn id="116" dur="1" fill="hold">
                                          <p:stCondLst>
                                            <p:cond delay="0"/>
                                          </p:stCondLst>
                                        </p:cTn>
                                        <p:tgtEl>
                                          <p:spTgt spid="18"/>
                                        </p:tgtEl>
                                        <p:attrNameLst>
                                          <p:attrName>style.visibility</p:attrName>
                                        </p:attrNameLst>
                                      </p:cBhvr>
                                      <p:to>
                                        <p:strVal val="visible"/>
                                      </p:to>
                                    </p:set>
                                    <p:animEffect transition="in" filter="wipe(left)">
                                      <p:cBhvr>
                                        <p:cTn id="117" dur="500"/>
                                        <p:tgtEl>
                                          <p:spTgt spid="18"/>
                                        </p:tgtEl>
                                      </p:cBhvr>
                                    </p:animEffect>
                                  </p:childTnLst>
                                </p:cTn>
                              </p:par>
                              <p:par>
                                <p:cTn id="118" presetID="18" presetClass="emph" presetSubtype="0" fill="hold" grpId="1" nodeType="withEffect">
                                  <p:stCondLst>
                                    <p:cond delay="1500"/>
                                  </p:stCondLst>
                                  <p:childTnLst>
                                    <p:set>
                                      <p:cBhvr override="childStyle">
                                        <p:cTn id="119" dur="500" fill="hold"/>
                                        <p:tgtEl>
                                          <p:spTgt spid="18"/>
                                        </p:tgtEl>
                                        <p:attrNameLst>
                                          <p:attrName>style.textDecorationUnderline</p:attrName>
                                        </p:attrNameLst>
                                      </p:cBhvr>
                                      <p:to>
                                        <p:strVal val="true"/>
                                      </p:to>
                                    </p:set>
                                  </p:childTnLst>
                                </p:cTn>
                              </p:par>
                              <p:par>
                                <p:cTn id="120" presetID="22" presetClass="entr" presetSubtype="8" fill="hold" grpId="0" nodeType="withEffect">
                                  <p:stCondLst>
                                    <p:cond delay="1900"/>
                                  </p:stCondLst>
                                  <p:childTnLst>
                                    <p:set>
                                      <p:cBhvr>
                                        <p:cTn id="121" dur="1" fill="hold">
                                          <p:stCondLst>
                                            <p:cond delay="0"/>
                                          </p:stCondLst>
                                        </p:cTn>
                                        <p:tgtEl>
                                          <p:spTgt spid="5"/>
                                        </p:tgtEl>
                                        <p:attrNameLst>
                                          <p:attrName>style.visibility</p:attrName>
                                        </p:attrNameLst>
                                      </p:cBhvr>
                                      <p:to>
                                        <p:strVal val="visible"/>
                                      </p:to>
                                    </p:set>
                                    <p:animEffect transition="in" filter="wipe(left)">
                                      <p:cBhvr>
                                        <p:cTn id="122" dur="500"/>
                                        <p:tgtEl>
                                          <p:spTgt spid="5"/>
                                        </p:tgtEl>
                                      </p:cBhvr>
                                    </p:animEffect>
                                  </p:childTnLst>
                                </p:cTn>
                              </p:par>
                              <p:par>
                                <p:cTn id="123" presetID="18" presetClass="emph" presetSubtype="0" fill="hold" grpId="1" nodeType="withEffect">
                                  <p:stCondLst>
                                    <p:cond delay="1900"/>
                                  </p:stCondLst>
                                  <p:childTnLst>
                                    <p:set>
                                      <p:cBhvr override="childStyle">
                                        <p:cTn id="124" dur="500" fill="hold"/>
                                        <p:tgtEl>
                                          <p:spTgt spid="5"/>
                                        </p:tgtEl>
                                        <p:attrNameLst>
                                          <p:attrName>style.textDecorationUnderline</p:attrName>
                                        </p:attrNameLst>
                                      </p:cBhvr>
                                      <p:to>
                                        <p:strVal val="true"/>
                                      </p:to>
                                    </p:set>
                                  </p:childTnLst>
                                </p:cTn>
                              </p:par>
                              <p:par>
                                <p:cTn id="125" presetID="22" presetClass="entr" presetSubtype="8" fill="hold" grpId="0" nodeType="withEffect">
                                  <p:stCondLst>
                                    <p:cond delay="1900"/>
                                  </p:stCondLst>
                                  <p:childTnLst>
                                    <p:set>
                                      <p:cBhvr>
                                        <p:cTn id="126" dur="1" fill="hold">
                                          <p:stCondLst>
                                            <p:cond delay="0"/>
                                          </p:stCondLst>
                                        </p:cTn>
                                        <p:tgtEl>
                                          <p:spTgt spid="6"/>
                                        </p:tgtEl>
                                        <p:attrNameLst>
                                          <p:attrName>style.visibility</p:attrName>
                                        </p:attrNameLst>
                                      </p:cBhvr>
                                      <p:to>
                                        <p:strVal val="visible"/>
                                      </p:to>
                                    </p:set>
                                    <p:animEffect transition="in" filter="wipe(left)">
                                      <p:cBhvr>
                                        <p:cTn id="127" dur="500"/>
                                        <p:tgtEl>
                                          <p:spTgt spid="6"/>
                                        </p:tgtEl>
                                      </p:cBhvr>
                                    </p:animEffect>
                                  </p:childTnLst>
                                </p:cTn>
                              </p:par>
                              <p:par>
                                <p:cTn id="128" presetID="22" presetClass="entr" presetSubtype="8" fill="hold" grpId="0" nodeType="withEffect">
                                  <p:stCondLst>
                                    <p:cond delay="2300"/>
                                  </p:stCondLst>
                                  <p:childTnLst>
                                    <p:set>
                                      <p:cBhvr>
                                        <p:cTn id="129" dur="1" fill="hold">
                                          <p:stCondLst>
                                            <p:cond delay="0"/>
                                          </p:stCondLst>
                                        </p:cTn>
                                        <p:tgtEl>
                                          <p:spTgt spid="7"/>
                                        </p:tgtEl>
                                        <p:attrNameLst>
                                          <p:attrName>style.visibility</p:attrName>
                                        </p:attrNameLst>
                                      </p:cBhvr>
                                      <p:to>
                                        <p:strVal val="visible"/>
                                      </p:to>
                                    </p:set>
                                    <p:animEffect transition="in" filter="wipe(left)">
                                      <p:cBhvr>
                                        <p:cTn id="130" dur="500"/>
                                        <p:tgtEl>
                                          <p:spTgt spid="7"/>
                                        </p:tgtEl>
                                      </p:cBhvr>
                                    </p:animEffect>
                                  </p:childTnLst>
                                </p:cTn>
                              </p:par>
                              <p:par>
                                <p:cTn id="131" presetID="18" presetClass="emph" presetSubtype="0" fill="hold" grpId="1" nodeType="withEffect">
                                  <p:stCondLst>
                                    <p:cond delay="2300"/>
                                  </p:stCondLst>
                                  <p:childTnLst>
                                    <p:set>
                                      <p:cBhvr override="childStyle">
                                        <p:cTn id="132" dur="500" fill="hold"/>
                                        <p:tgtEl>
                                          <p:spTgt spid="7"/>
                                        </p:tgtEl>
                                        <p:attrNameLst>
                                          <p:attrName>style.textDecorationUnderline</p:attrName>
                                        </p:attrNameLst>
                                      </p:cBhvr>
                                      <p:to>
                                        <p:strVal val="true"/>
                                      </p:to>
                                    </p:set>
                                  </p:childTnLst>
                                </p:cTn>
                              </p:par>
                              <p:par>
                                <p:cTn id="133" presetID="22" presetClass="entr" presetSubtype="8" fill="hold" grpId="0" nodeType="withEffect">
                                  <p:stCondLst>
                                    <p:cond delay="2300"/>
                                  </p:stCondLst>
                                  <p:childTnLst>
                                    <p:set>
                                      <p:cBhvr>
                                        <p:cTn id="134" dur="1" fill="hold">
                                          <p:stCondLst>
                                            <p:cond delay="0"/>
                                          </p:stCondLst>
                                        </p:cTn>
                                        <p:tgtEl>
                                          <p:spTgt spid="8"/>
                                        </p:tgtEl>
                                        <p:attrNameLst>
                                          <p:attrName>style.visibility</p:attrName>
                                        </p:attrNameLst>
                                      </p:cBhvr>
                                      <p:to>
                                        <p:strVal val="visible"/>
                                      </p:to>
                                    </p:set>
                                    <p:animEffect transition="in" filter="wipe(left)">
                                      <p:cBhvr>
                                        <p:cTn id="135" dur="500"/>
                                        <p:tgtEl>
                                          <p:spTgt spid="8"/>
                                        </p:tgtEl>
                                      </p:cBhvr>
                                    </p:animEffect>
                                  </p:childTnLst>
                                </p:cTn>
                              </p:par>
                              <p:par>
                                <p:cTn id="136" presetID="10" presetClass="exit" presetSubtype="0" fill="hold" grpId="1" nodeType="withEffect">
                                  <p:stCondLst>
                                    <p:cond delay="750"/>
                                  </p:stCondLst>
                                  <p:childTnLst>
                                    <p:animEffect transition="out" filter="fade">
                                      <p:cBhvr>
                                        <p:cTn id="137" dur="500"/>
                                        <p:tgtEl>
                                          <p:spTgt spid="15"/>
                                        </p:tgtEl>
                                      </p:cBhvr>
                                    </p:animEffect>
                                    <p:set>
                                      <p:cBhvr>
                                        <p:cTn id="138" dur="1" fill="hold">
                                          <p:stCondLst>
                                            <p:cond delay="499"/>
                                          </p:stCondLst>
                                        </p:cTn>
                                        <p:tgtEl>
                                          <p:spTgt spid="15"/>
                                        </p:tgtEl>
                                        <p:attrNameLst>
                                          <p:attrName>style.visibility</p:attrName>
                                        </p:attrNameLst>
                                      </p:cBhvr>
                                      <p:to>
                                        <p:strVal val="hidden"/>
                                      </p:to>
                                    </p:set>
                                  </p:childTnLst>
                                </p:cTn>
                              </p:par>
                              <p:par>
                                <p:cTn id="139" presetID="17" presetClass="exit" presetSubtype="2" fill="hold" grpId="1" nodeType="withEffect">
                                  <p:stCondLst>
                                    <p:cond delay="250"/>
                                  </p:stCondLst>
                                  <p:childTnLst>
                                    <p:anim calcmode="lin" valueType="num">
                                      <p:cBhvr>
                                        <p:cTn id="140" dur="750"/>
                                        <p:tgtEl>
                                          <p:spTgt spid="3"/>
                                        </p:tgtEl>
                                        <p:attrNameLst>
                                          <p:attrName>ppt_x</p:attrName>
                                        </p:attrNameLst>
                                      </p:cBhvr>
                                      <p:tavLst>
                                        <p:tav tm="0">
                                          <p:val>
                                            <p:strVal val="ppt_x"/>
                                          </p:val>
                                        </p:tav>
                                        <p:tav tm="100000">
                                          <p:val>
                                            <p:strVal val="ppt_x+ppt_w/2"/>
                                          </p:val>
                                        </p:tav>
                                      </p:tavLst>
                                    </p:anim>
                                    <p:anim calcmode="lin" valueType="num">
                                      <p:cBhvr>
                                        <p:cTn id="141" dur="750"/>
                                        <p:tgtEl>
                                          <p:spTgt spid="3"/>
                                        </p:tgtEl>
                                        <p:attrNameLst>
                                          <p:attrName>ppt_y</p:attrName>
                                        </p:attrNameLst>
                                      </p:cBhvr>
                                      <p:tavLst>
                                        <p:tav tm="0">
                                          <p:val>
                                            <p:strVal val="ppt_y"/>
                                          </p:val>
                                        </p:tav>
                                        <p:tav tm="100000">
                                          <p:val>
                                            <p:strVal val="ppt_y"/>
                                          </p:val>
                                        </p:tav>
                                      </p:tavLst>
                                    </p:anim>
                                    <p:anim calcmode="lin" valueType="num">
                                      <p:cBhvr>
                                        <p:cTn id="142" dur="750"/>
                                        <p:tgtEl>
                                          <p:spTgt spid="3"/>
                                        </p:tgtEl>
                                        <p:attrNameLst>
                                          <p:attrName>ppt_w</p:attrName>
                                        </p:attrNameLst>
                                      </p:cBhvr>
                                      <p:tavLst>
                                        <p:tav tm="0">
                                          <p:val>
                                            <p:strVal val="ppt_w"/>
                                          </p:val>
                                        </p:tav>
                                        <p:tav tm="100000">
                                          <p:val>
                                            <p:fltVal val="0"/>
                                          </p:val>
                                        </p:tav>
                                      </p:tavLst>
                                    </p:anim>
                                    <p:anim calcmode="lin" valueType="num">
                                      <p:cBhvr>
                                        <p:cTn id="143" dur="750"/>
                                        <p:tgtEl>
                                          <p:spTgt spid="3"/>
                                        </p:tgtEl>
                                        <p:attrNameLst>
                                          <p:attrName>ppt_h</p:attrName>
                                        </p:attrNameLst>
                                      </p:cBhvr>
                                      <p:tavLst>
                                        <p:tav tm="0">
                                          <p:val>
                                            <p:strVal val="ppt_h"/>
                                          </p:val>
                                        </p:tav>
                                        <p:tav tm="100000">
                                          <p:val>
                                            <p:strVal val="ppt_h"/>
                                          </p:val>
                                        </p:tav>
                                      </p:tavLst>
                                    </p:anim>
                                    <p:set>
                                      <p:cBhvr>
                                        <p:cTn id="144" dur="1" fill="hold">
                                          <p:stCondLst>
                                            <p:cond delay="749"/>
                                          </p:stCondLst>
                                        </p:cTn>
                                        <p:tgtEl>
                                          <p:spTgt spid="3"/>
                                        </p:tgtEl>
                                        <p:attrNameLst>
                                          <p:attrName>style.visibility</p:attrName>
                                        </p:attrNameLst>
                                      </p:cBhvr>
                                      <p:to>
                                        <p:strVal val="hidden"/>
                                      </p:to>
                                    </p:set>
                                  </p:childTnLst>
                                </p:cTn>
                              </p:par>
                              <p:par>
                                <p:cTn id="145" presetID="17" presetClass="exit" presetSubtype="2" fill="hold" grpId="1" nodeType="withEffect">
                                  <p:stCondLst>
                                    <p:cond delay="250"/>
                                  </p:stCondLst>
                                  <p:childTnLst>
                                    <p:anim calcmode="lin" valueType="num">
                                      <p:cBhvr>
                                        <p:cTn id="146" dur="750"/>
                                        <p:tgtEl>
                                          <p:spTgt spid="2"/>
                                        </p:tgtEl>
                                        <p:attrNameLst>
                                          <p:attrName>ppt_x</p:attrName>
                                        </p:attrNameLst>
                                      </p:cBhvr>
                                      <p:tavLst>
                                        <p:tav tm="0">
                                          <p:val>
                                            <p:strVal val="ppt_x"/>
                                          </p:val>
                                        </p:tav>
                                        <p:tav tm="100000">
                                          <p:val>
                                            <p:strVal val="ppt_x+ppt_w/2"/>
                                          </p:val>
                                        </p:tav>
                                      </p:tavLst>
                                    </p:anim>
                                    <p:anim calcmode="lin" valueType="num">
                                      <p:cBhvr>
                                        <p:cTn id="147" dur="750"/>
                                        <p:tgtEl>
                                          <p:spTgt spid="2"/>
                                        </p:tgtEl>
                                        <p:attrNameLst>
                                          <p:attrName>ppt_y</p:attrName>
                                        </p:attrNameLst>
                                      </p:cBhvr>
                                      <p:tavLst>
                                        <p:tav tm="0">
                                          <p:val>
                                            <p:strVal val="ppt_y"/>
                                          </p:val>
                                        </p:tav>
                                        <p:tav tm="100000">
                                          <p:val>
                                            <p:strVal val="ppt_y"/>
                                          </p:val>
                                        </p:tav>
                                      </p:tavLst>
                                    </p:anim>
                                    <p:anim calcmode="lin" valueType="num">
                                      <p:cBhvr>
                                        <p:cTn id="148" dur="750"/>
                                        <p:tgtEl>
                                          <p:spTgt spid="2"/>
                                        </p:tgtEl>
                                        <p:attrNameLst>
                                          <p:attrName>ppt_w</p:attrName>
                                        </p:attrNameLst>
                                      </p:cBhvr>
                                      <p:tavLst>
                                        <p:tav tm="0">
                                          <p:val>
                                            <p:strVal val="ppt_w"/>
                                          </p:val>
                                        </p:tav>
                                        <p:tav tm="100000">
                                          <p:val>
                                            <p:fltVal val="0"/>
                                          </p:val>
                                        </p:tav>
                                      </p:tavLst>
                                    </p:anim>
                                    <p:anim calcmode="lin" valueType="num">
                                      <p:cBhvr>
                                        <p:cTn id="149" dur="750"/>
                                        <p:tgtEl>
                                          <p:spTgt spid="2"/>
                                        </p:tgtEl>
                                        <p:attrNameLst>
                                          <p:attrName>ppt_h</p:attrName>
                                        </p:attrNameLst>
                                      </p:cBhvr>
                                      <p:tavLst>
                                        <p:tav tm="0">
                                          <p:val>
                                            <p:strVal val="ppt_h"/>
                                          </p:val>
                                        </p:tav>
                                        <p:tav tm="100000">
                                          <p:val>
                                            <p:strVal val="ppt_h"/>
                                          </p:val>
                                        </p:tav>
                                      </p:tavLst>
                                    </p:anim>
                                    <p:set>
                                      <p:cBhvr>
                                        <p:cTn id="150" dur="1" fill="hold">
                                          <p:stCondLst>
                                            <p:cond delay="74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7" grpId="0"/>
      <p:bldP spid="7" grpId="1"/>
      <p:bldP spid="18" grpId="0"/>
      <p:bldP spid="18" grpId="1"/>
      <p:bldP spid="19" grpId="0"/>
      <p:bldP spid="19" grpId="1"/>
      <p:bldP spid="19" grpId="2"/>
      <p:bldP spid="10" grpId="0"/>
      <p:bldP spid="10" grpId="1"/>
      <p:bldP spid="10" grpId="2"/>
      <p:bldP spid="4" grpId="0"/>
      <p:bldP spid="6" grpId="0"/>
      <p:bldP spid="8" grpId="0"/>
      <p:bldP spid="9" grpId="0"/>
      <p:bldP spid="9" grpId="1"/>
      <p:bldP spid="11" grpId="0"/>
      <p:bldP spid="12" grpId="0"/>
      <p:bldP spid="12" grpId="1"/>
      <p:bldP spid="13" grpId="0"/>
      <p:bldP spid="13" grpId="1"/>
      <p:bldP spid="15" grpId="0"/>
      <p:bldP spid="15" grpId="1"/>
      <p:bldP spid="3" grpId="0"/>
      <p:bldP spid="3" grpId="1"/>
      <p:bldP spid="2" grpId="0"/>
      <p:bldP spid="2" grpId="1"/>
      <p:bldP spid="16" grpId="0"/>
      <p:bldP spid="20" grpId="0"/>
      <p:bldP spid="20" grpId="1"/>
      <p:bldP spid="22" grpId="0"/>
      <p:bldP spid="22" grpId="1"/>
      <p:bldP spid="21" grpId="0"/>
      <p:bldP spid="21"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4D4AAD2-DE90-BB36-83A5-75044BE8433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5" name="Final">
            <a:extLst>
              <a:ext uri="{FF2B5EF4-FFF2-40B4-BE49-F238E27FC236}">
                <a16:creationId xmlns:a16="http://schemas.microsoft.com/office/drawing/2014/main" id="{355A3EFB-4EF9-D852-4380-69174896B264}"/>
              </a:ext>
            </a:extLst>
          </p:cNvPr>
          <p:cNvSpPr txBox="1">
            <a:spLocks noChangeArrowheads="1"/>
          </p:cNvSpPr>
          <p:nvPr/>
        </p:nvSpPr>
        <p:spPr bwMode="auto">
          <a:xfrm>
            <a:off x="1365885" y="465667"/>
            <a:ext cx="6412230" cy="59266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considering Your heavens</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work of Your fingers</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moon and the stars</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What is man that You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are mindful of him</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br>
              <a:rPr lang="en-US" altLang="en-US" sz="28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And the son of man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that You visit him?</a:t>
            </a:r>
            <a:endParaRPr lang="en-US" altLang="en-US" sz="3200" b="1" i="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931069"/>
            <a:ext cx="8229600" cy="499586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When I consider Your heavens, the work of Your fingers, The moon and the stars, which You have ordained, What is man that You are mindful of him, And the son of man that You visit him?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8:3-4</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47109F9A-D82D-B398-9B86-63B659E90C46}"/>
              </a:ext>
            </a:extLst>
          </p:cNvPr>
          <p:cNvSpPr txBox="1">
            <a:spLocks noChangeArrowheads="1"/>
          </p:cNvSpPr>
          <p:nvPr/>
        </p:nvSpPr>
        <p:spPr bwMode="auto">
          <a:xfrm>
            <a:off x="2524126" y="1041992"/>
            <a:ext cx="2471738" cy="808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consider</a:t>
            </a:r>
          </a:p>
        </p:txBody>
      </p:sp>
      <p:sp>
        <p:nvSpPr>
          <p:cNvPr id="4" name="Rectangle 2">
            <a:extLst>
              <a:ext uri="{FF2B5EF4-FFF2-40B4-BE49-F238E27FC236}">
                <a16:creationId xmlns:a16="http://schemas.microsoft.com/office/drawing/2014/main" id="{282C1601-466C-6AA0-E46A-0019E9DDA49F}"/>
              </a:ext>
            </a:extLst>
          </p:cNvPr>
          <p:cNvSpPr txBox="1">
            <a:spLocks noChangeArrowheads="1"/>
          </p:cNvSpPr>
          <p:nvPr/>
        </p:nvSpPr>
        <p:spPr bwMode="auto">
          <a:xfrm>
            <a:off x="5188690" y="1736362"/>
            <a:ext cx="1147153" cy="7649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err="1">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ing</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5" name="Rectangle 2">
            <a:extLst>
              <a:ext uri="{FF2B5EF4-FFF2-40B4-BE49-F238E27FC236}">
                <a16:creationId xmlns:a16="http://schemas.microsoft.com/office/drawing/2014/main" id="{DB316B6F-543B-C3EE-A15B-308CBC60042F}"/>
              </a:ext>
            </a:extLst>
          </p:cNvPr>
          <p:cNvSpPr txBox="1">
            <a:spLocks noChangeArrowheads="1"/>
          </p:cNvSpPr>
          <p:nvPr/>
        </p:nvSpPr>
        <p:spPr bwMode="auto">
          <a:xfrm>
            <a:off x="4702628" y="1050871"/>
            <a:ext cx="3488872" cy="7850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Your</a:t>
            </a:r>
            <a:r>
              <a:rPr kumimoji="0" lang="en-US" altLang="en-US" sz="44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heavens</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6" name="Rectangle 2">
            <a:extLst>
              <a:ext uri="{FF2B5EF4-FFF2-40B4-BE49-F238E27FC236}">
                <a16:creationId xmlns:a16="http://schemas.microsoft.com/office/drawing/2014/main" id="{50BCB905-2383-EC55-A877-3C1C719CD893}"/>
              </a:ext>
            </a:extLst>
          </p:cNvPr>
          <p:cNvSpPr txBox="1">
            <a:spLocks noChangeArrowheads="1"/>
          </p:cNvSpPr>
          <p:nvPr/>
        </p:nvSpPr>
        <p:spPr bwMode="auto">
          <a:xfrm>
            <a:off x="900113" y="1734160"/>
            <a:ext cx="6212681" cy="766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work of Your fingers</a:t>
            </a:r>
          </a:p>
        </p:txBody>
      </p:sp>
      <p:sp>
        <p:nvSpPr>
          <p:cNvPr id="7" name="Rectangle 2">
            <a:extLst>
              <a:ext uri="{FF2B5EF4-FFF2-40B4-BE49-F238E27FC236}">
                <a16:creationId xmlns:a16="http://schemas.microsoft.com/office/drawing/2014/main" id="{8BD86E70-4892-CF2C-B961-22B521B45B62}"/>
              </a:ext>
            </a:extLst>
          </p:cNvPr>
          <p:cNvSpPr txBox="1">
            <a:spLocks noChangeArrowheads="1"/>
          </p:cNvSpPr>
          <p:nvPr/>
        </p:nvSpPr>
        <p:spPr bwMode="auto">
          <a:xfrm>
            <a:off x="6933362" y="1719263"/>
            <a:ext cx="1155744" cy="7937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a:t>
            </a:r>
          </a:p>
        </p:txBody>
      </p:sp>
      <p:sp>
        <p:nvSpPr>
          <p:cNvPr id="8" name="Rectangle 2">
            <a:extLst>
              <a:ext uri="{FF2B5EF4-FFF2-40B4-BE49-F238E27FC236}">
                <a16:creationId xmlns:a16="http://schemas.microsoft.com/office/drawing/2014/main" id="{0667F0AE-88EA-55AE-2658-B861E40B222C}"/>
              </a:ext>
            </a:extLst>
          </p:cNvPr>
          <p:cNvSpPr txBox="1">
            <a:spLocks noChangeArrowheads="1"/>
          </p:cNvSpPr>
          <p:nvPr/>
        </p:nvSpPr>
        <p:spPr bwMode="auto">
          <a:xfrm>
            <a:off x="652994" y="2397351"/>
            <a:ext cx="5171544" cy="776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moon and the stars</a:t>
            </a:r>
          </a:p>
        </p:txBody>
      </p:sp>
      <p:sp>
        <p:nvSpPr>
          <p:cNvPr id="9" name="Rectangle 2">
            <a:extLst>
              <a:ext uri="{FF2B5EF4-FFF2-40B4-BE49-F238E27FC236}">
                <a16:creationId xmlns:a16="http://schemas.microsoft.com/office/drawing/2014/main" id="{050E9E22-2935-C289-3FF6-C3DC17A59BC0}"/>
              </a:ext>
            </a:extLst>
          </p:cNvPr>
          <p:cNvSpPr txBox="1">
            <a:spLocks noChangeArrowheads="1"/>
          </p:cNvSpPr>
          <p:nvPr/>
        </p:nvSpPr>
        <p:spPr bwMode="auto">
          <a:xfrm>
            <a:off x="4114801" y="3070591"/>
            <a:ext cx="4533900" cy="770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What is man that</a:t>
            </a:r>
          </a:p>
        </p:txBody>
      </p:sp>
      <p:sp>
        <p:nvSpPr>
          <p:cNvPr id="10" name="Rectangle 2">
            <a:extLst>
              <a:ext uri="{FF2B5EF4-FFF2-40B4-BE49-F238E27FC236}">
                <a16:creationId xmlns:a16="http://schemas.microsoft.com/office/drawing/2014/main" id="{D8B528D4-A9E6-32E1-A105-5849FBA48C1A}"/>
              </a:ext>
            </a:extLst>
          </p:cNvPr>
          <p:cNvSpPr txBox="1">
            <a:spLocks noChangeArrowheads="1"/>
          </p:cNvSpPr>
          <p:nvPr/>
        </p:nvSpPr>
        <p:spPr bwMode="auto">
          <a:xfrm>
            <a:off x="703235" y="3736182"/>
            <a:ext cx="1192240" cy="7865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a:t>
            </a:r>
          </a:p>
        </p:txBody>
      </p:sp>
      <p:sp>
        <p:nvSpPr>
          <p:cNvPr id="11" name="Rectangle 2">
            <a:extLst>
              <a:ext uri="{FF2B5EF4-FFF2-40B4-BE49-F238E27FC236}">
                <a16:creationId xmlns:a16="http://schemas.microsoft.com/office/drawing/2014/main" id="{E926D1D9-D9A8-B567-74B0-DC03AB0C2173}"/>
              </a:ext>
            </a:extLst>
          </p:cNvPr>
          <p:cNvSpPr txBox="1">
            <a:spLocks noChangeArrowheads="1"/>
          </p:cNvSpPr>
          <p:nvPr/>
        </p:nvSpPr>
        <p:spPr bwMode="auto">
          <a:xfrm>
            <a:off x="1657828" y="3743829"/>
            <a:ext cx="4740591" cy="7757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are mindful of him</a:t>
            </a:r>
          </a:p>
        </p:txBody>
      </p:sp>
      <p:sp>
        <p:nvSpPr>
          <p:cNvPr id="12" name="Rectangle 2">
            <a:extLst>
              <a:ext uri="{FF2B5EF4-FFF2-40B4-BE49-F238E27FC236}">
                <a16:creationId xmlns:a16="http://schemas.microsoft.com/office/drawing/2014/main" id="{A32BC4E7-0C30-98E1-C68F-A5CE830B7479}"/>
              </a:ext>
            </a:extLst>
          </p:cNvPr>
          <p:cNvSpPr txBox="1">
            <a:spLocks noChangeArrowheads="1"/>
          </p:cNvSpPr>
          <p:nvPr/>
        </p:nvSpPr>
        <p:spPr bwMode="auto">
          <a:xfrm>
            <a:off x="6250074" y="3741448"/>
            <a:ext cx="224860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the</a:t>
            </a:r>
          </a:p>
        </p:txBody>
      </p:sp>
      <p:sp>
        <p:nvSpPr>
          <p:cNvPr id="13" name="Rectangle 2">
            <a:extLst>
              <a:ext uri="{FF2B5EF4-FFF2-40B4-BE49-F238E27FC236}">
                <a16:creationId xmlns:a16="http://schemas.microsoft.com/office/drawing/2014/main" id="{8B07A500-3631-9351-6D8A-83E119F16085}"/>
              </a:ext>
            </a:extLst>
          </p:cNvPr>
          <p:cNvSpPr txBox="1">
            <a:spLocks noChangeArrowheads="1"/>
          </p:cNvSpPr>
          <p:nvPr/>
        </p:nvSpPr>
        <p:spPr bwMode="auto">
          <a:xfrm>
            <a:off x="831632" y="4417070"/>
            <a:ext cx="3021231" cy="766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 of man</a:t>
            </a:r>
          </a:p>
        </p:txBody>
      </p:sp>
      <p:sp>
        <p:nvSpPr>
          <p:cNvPr id="14" name="Rectangle 2">
            <a:extLst>
              <a:ext uri="{FF2B5EF4-FFF2-40B4-BE49-F238E27FC236}">
                <a16:creationId xmlns:a16="http://schemas.microsoft.com/office/drawing/2014/main" id="{11196DE8-7B49-543B-05F4-A8E5C445B0E1}"/>
              </a:ext>
            </a:extLst>
          </p:cNvPr>
          <p:cNvSpPr txBox="1">
            <a:spLocks noChangeArrowheads="1"/>
          </p:cNvSpPr>
          <p:nvPr/>
        </p:nvSpPr>
        <p:spPr bwMode="auto">
          <a:xfrm>
            <a:off x="3396193" y="4417070"/>
            <a:ext cx="5066769" cy="766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You visit him?</a:t>
            </a:r>
          </a:p>
        </p:txBody>
      </p:sp>
      <p:sp>
        <p:nvSpPr>
          <p:cNvPr id="16" name="Rectangle 2">
            <a:extLst>
              <a:ext uri="{FF2B5EF4-FFF2-40B4-BE49-F238E27FC236}">
                <a16:creationId xmlns:a16="http://schemas.microsoft.com/office/drawing/2014/main" id="{83E4A2B7-63A9-863A-FA64-C0A24E104341}"/>
              </a:ext>
            </a:extLst>
          </p:cNvPr>
          <p:cNvSpPr txBox="1">
            <a:spLocks noChangeArrowheads="1"/>
          </p:cNvSpPr>
          <p:nvPr/>
        </p:nvSpPr>
        <p:spPr bwMode="auto">
          <a:xfrm>
            <a:off x="518692" y="411889"/>
            <a:ext cx="786156" cy="962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6600"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sz="6600"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7" name="Title 1">
            <a:extLst>
              <a:ext uri="{FF2B5EF4-FFF2-40B4-BE49-F238E27FC236}">
                <a16:creationId xmlns:a16="http://schemas.microsoft.com/office/drawing/2014/main" id="{4B9AC0C0-403E-CDEC-EA45-34D31C4C9CC6}"/>
              </a:ext>
            </a:extLst>
          </p:cNvPr>
          <p:cNvSpPr txBox="1">
            <a:spLocks/>
          </p:cNvSpPr>
          <p:nvPr/>
        </p:nvSpPr>
        <p:spPr>
          <a:xfrm>
            <a:off x="4062603" y="5002056"/>
            <a:ext cx="2999638"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son of man</a:t>
            </a:r>
          </a:p>
        </p:txBody>
      </p:sp>
      <p:sp>
        <p:nvSpPr>
          <p:cNvPr id="18" name="Title 1">
            <a:extLst>
              <a:ext uri="{FF2B5EF4-FFF2-40B4-BE49-F238E27FC236}">
                <a16:creationId xmlns:a16="http://schemas.microsoft.com/office/drawing/2014/main" id="{0A2B9F35-7AFF-8BA3-9CE9-EF59341EC380}"/>
              </a:ext>
            </a:extLst>
          </p:cNvPr>
          <p:cNvSpPr txBox="1">
            <a:spLocks/>
          </p:cNvSpPr>
          <p:nvPr/>
        </p:nvSpPr>
        <p:spPr>
          <a:xfrm>
            <a:off x="3843147" y="3236312"/>
            <a:ext cx="124399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man</a:t>
            </a:r>
          </a:p>
        </p:txBody>
      </p:sp>
      <p:sp>
        <p:nvSpPr>
          <p:cNvPr id="19" name="Rectangle 2">
            <a:extLst>
              <a:ext uri="{FF2B5EF4-FFF2-40B4-BE49-F238E27FC236}">
                <a16:creationId xmlns:a16="http://schemas.microsoft.com/office/drawing/2014/main" id="{6A5A02DD-B701-26FD-FCB4-23C688964F45}"/>
              </a:ext>
            </a:extLst>
          </p:cNvPr>
          <p:cNvSpPr txBox="1">
            <a:spLocks noChangeArrowheads="1"/>
          </p:cNvSpPr>
          <p:nvPr/>
        </p:nvSpPr>
        <p:spPr bwMode="auto">
          <a:xfrm>
            <a:off x="3789330" y="3164681"/>
            <a:ext cx="1347026" cy="768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man</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0" name="Rectangle 2">
            <a:extLst>
              <a:ext uri="{FF2B5EF4-FFF2-40B4-BE49-F238E27FC236}">
                <a16:creationId xmlns:a16="http://schemas.microsoft.com/office/drawing/2014/main" id="{56FF0E81-0F4D-6F6F-6A1C-8243492376B8}"/>
              </a:ext>
            </a:extLst>
          </p:cNvPr>
          <p:cNvSpPr txBox="1">
            <a:spLocks noChangeArrowheads="1"/>
          </p:cNvSpPr>
          <p:nvPr/>
        </p:nvSpPr>
        <p:spPr bwMode="auto">
          <a:xfrm>
            <a:off x="3991833" y="4943475"/>
            <a:ext cx="3125972" cy="751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 of man</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1" name="Humanity">
            <a:extLst>
              <a:ext uri="{FF2B5EF4-FFF2-40B4-BE49-F238E27FC236}">
                <a16:creationId xmlns:a16="http://schemas.microsoft.com/office/drawing/2014/main" id="{DDFB8E73-FF18-8B06-A8F8-EA7C001DCBF4}"/>
              </a:ext>
            </a:extLst>
          </p:cNvPr>
          <p:cNvSpPr>
            <a:spLocks noChangeArrowheads="1"/>
          </p:cNvSpPr>
          <p:nvPr/>
        </p:nvSpPr>
        <p:spPr bwMode="auto">
          <a:xfrm>
            <a:off x="3714045" y="4788112"/>
            <a:ext cx="4030133"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60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Humanity</a:t>
            </a:r>
            <a:endParaRPr kumimoji="0" lang="en-US" altLang="en-US" sz="60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22" name="sinners">
            <a:extLst>
              <a:ext uri="{FF2B5EF4-FFF2-40B4-BE49-F238E27FC236}">
                <a16:creationId xmlns:a16="http://schemas.microsoft.com/office/drawing/2014/main" id="{E3DEE9F7-3A10-EC4A-FFE7-5E867BB8777B}"/>
              </a:ext>
            </a:extLst>
          </p:cNvPr>
          <p:cNvSpPr>
            <a:spLocks noChangeArrowheads="1"/>
          </p:cNvSpPr>
          <p:nvPr/>
        </p:nvSpPr>
        <p:spPr bwMode="auto">
          <a:xfrm>
            <a:off x="3675888" y="3026368"/>
            <a:ext cx="2633472"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sinners</a:t>
            </a:r>
            <a:endParaRPr kumimoji="0" lang="en-US" altLang="en-US" sz="5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23" name="Title 1">
            <a:extLst>
              <a:ext uri="{FF2B5EF4-FFF2-40B4-BE49-F238E27FC236}">
                <a16:creationId xmlns:a16="http://schemas.microsoft.com/office/drawing/2014/main" id="{3B70616D-8836-D4A1-D903-C51B066CAB92}"/>
              </a:ext>
            </a:extLst>
          </p:cNvPr>
          <p:cNvSpPr txBox="1">
            <a:spLocks/>
          </p:cNvSpPr>
          <p:nvPr/>
        </p:nvSpPr>
        <p:spPr>
          <a:xfrm>
            <a:off x="5960961" y="2431204"/>
            <a:ext cx="2801073"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Your heart</a:t>
            </a:r>
          </a:p>
        </p:txBody>
      </p:sp>
      <p:sp>
        <p:nvSpPr>
          <p:cNvPr id="24" name="Final 2">
            <a:extLst>
              <a:ext uri="{FF2B5EF4-FFF2-40B4-BE49-F238E27FC236}">
                <a16:creationId xmlns:a16="http://schemas.microsoft.com/office/drawing/2014/main" id="{E2B6A71E-DC7D-10C4-DA43-DE3FA8DB218C}"/>
              </a:ext>
            </a:extLst>
          </p:cNvPr>
          <p:cNvSpPr txBox="1">
            <a:spLocks noChangeArrowheads="1"/>
          </p:cNvSpPr>
          <p:nvPr/>
        </p:nvSpPr>
        <p:spPr bwMode="auto">
          <a:xfrm>
            <a:off x="343364" y="295774"/>
            <a:ext cx="8457272" cy="6266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What is man</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3175"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that You should exalt him</a:t>
            </a:r>
            <a:b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That You should set Your heart 						 </a:t>
            </a:r>
            <a:r>
              <a:rPr lang="en-US" altLang="en-US" sz="2800"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on him</a:t>
            </a:r>
            <a:b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a:t>
            </a: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That You should visit him </a:t>
            </a:r>
            <a:b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every morning</a:t>
            </a: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And test him every moment?</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25" name="Main 2">
            <a:extLst>
              <a:ext uri="{FF2B5EF4-FFF2-40B4-BE49-F238E27FC236}">
                <a16:creationId xmlns:a16="http://schemas.microsoft.com/office/drawing/2014/main" id="{18EF4BF7-577C-BE39-1BAC-9996FE09ADBB}"/>
              </a:ext>
            </a:extLst>
          </p:cNvPr>
          <p:cNvSpPr txBox="1">
            <a:spLocks noChangeArrowheads="1"/>
          </p:cNvSpPr>
          <p:nvPr/>
        </p:nvSpPr>
        <p:spPr bwMode="auto">
          <a:xfrm>
            <a:off x="457200" y="1323613"/>
            <a:ext cx="8229600" cy="4210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"What is man, that You should exalt him, That You should set Your heart on him, That You should visit him every morning, And test him every moment?"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Job 7:17-18 </a:t>
            </a:r>
            <a:r>
              <a:rPr lang="en-US" altLang="en-US" sz="40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6" name="Rectangle 2">
            <a:extLst>
              <a:ext uri="{FF2B5EF4-FFF2-40B4-BE49-F238E27FC236}">
                <a16:creationId xmlns:a16="http://schemas.microsoft.com/office/drawing/2014/main" id="{B1A178E2-43D1-560B-2F38-63CEEA82F320}"/>
              </a:ext>
            </a:extLst>
          </p:cNvPr>
          <p:cNvSpPr txBox="1">
            <a:spLocks noChangeArrowheads="1"/>
          </p:cNvSpPr>
          <p:nvPr/>
        </p:nvSpPr>
        <p:spPr bwMode="auto">
          <a:xfrm>
            <a:off x="1002305" y="1388269"/>
            <a:ext cx="3445870" cy="785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What is man</a:t>
            </a:r>
          </a:p>
        </p:txBody>
      </p:sp>
      <p:sp>
        <p:nvSpPr>
          <p:cNvPr id="27" name="Rectangle 2">
            <a:extLst>
              <a:ext uri="{FF2B5EF4-FFF2-40B4-BE49-F238E27FC236}">
                <a16:creationId xmlns:a16="http://schemas.microsoft.com/office/drawing/2014/main" id="{DA827AE8-8A1B-7082-B3A6-CB5368C76729}"/>
              </a:ext>
            </a:extLst>
          </p:cNvPr>
          <p:cNvSpPr txBox="1">
            <a:spLocks noChangeArrowheads="1"/>
          </p:cNvSpPr>
          <p:nvPr/>
        </p:nvSpPr>
        <p:spPr bwMode="auto">
          <a:xfrm>
            <a:off x="4186237" y="1384141"/>
            <a:ext cx="4211801" cy="79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You should</a:t>
            </a:r>
          </a:p>
        </p:txBody>
      </p:sp>
      <p:sp>
        <p:nvSpPr>
          <p:cNvPr id="28" name="Rectangle 2">
            <a:extLst>
              <a:ext uri="{FF2B5EF4-FFF2-40B4-BE49-F238E27FC236}">
                <a16:creationId xmlns:a16="http://schemas.microsoft.com/office/drawing/2014/main" id="{73C92CFE-4179-02AB-DB41-858005916A23}"/>
              </a:ext>
            </a:extLst>
          </p:cNvPr>
          <p:cNvSpPr txBox="1">
            <a:spLocks noChangeArrowheads="1"/>
          </p:cNvSpPr>
          <p:nvPr/>
        </p:nvSpPr>
        <p:spPr bwMode="auto">
          <a:xfrm>
            <a:off x="834012" y="2057400"/>
            <a:ext cx="2628325" cy="785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exalt him</a:t>
            </a:r>
          </a:p>
        </p:txBody>
      </p:sp>
      <p:sp>
        <p:nvSpPr>
          <p:cNvPr id="29" name="Rectangle 2">
            <a:extLst>
              <a:ext uri="{FF2B5EF4-FFF2-40B4-BE49-F238E27FC236}">
                <a16:creationId xmlns:a16="http://schemas.microsoft.com/office/drawing/2014/main" id="{23309679-173A-BAC9-954B-85392B2A2EAE}"/>
              </a:ext>
            </a:extLst>
          </p:cNvPr>
          <p:cNvSpPr txBox="1">
            <a:spLocks noChangeArrowheads="1"/>
          </p:cNvSpPr>
          <p:nvPr/>
        </p:nvSpPr>
        <p:spPr bwMode="auto">
          <a:xfrm>
            <a:off x="3255169" y="2059782"/>
            <a:ext cx="5067300" cy="784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You should set</a:t>
            </a:r>
          </a:p>
        </p:txBody>
      </p:sp>
      <p:sp>
        <p:nvSpPr>
          <p:cNvPr id="30" name="Rectangle 2">
            <a:extLst>
              <a:ext uri="{FF2B5EF4-FFF2-40B4-BE49-F238E27FC236}">
                <a16:creationId xmlns:a16="http://schemas.microsoft.com/office/drawing/2014/main" id="{41D1739B-427C-8347-0B4F-7E5918F638DE}"/>
              </a:ext>
            </a:extLst>
          </p:cNvPr>
          <p:cNvSpPr txBox="1">
            <a:spLocks noChangeArrowheads="1"/>
          </p:cNvSpPr>
          <p:nvPr/>
        </p:nvSpPr>
        <p:spPr bwMode="auto">
          <a:xfrm>
            <a:off x="1075174" y="2728946"/>
            <a:ext cx="2913420" cy="7857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Your heart</a:t>
            </a:r>
          </a:p>
        </p:txBody>
      </p:sp>
      <p:sp>
        <p:nvSpPr>
          <p:cNvPr id="31" name="Rectangle 2">
            <a:extLst>
              <a:ext uri="{FF2B5EF4-FFF2-40B4-BE49-F238E27FC236}">
                <a16:creationId xmlns:a16="http://schemas.microsoft.com/office/drawing/2014/main" id="{A21306E5-95CD-CB8F-5056-56A39543415C}"/>
              </a:ext>
            </a:extLst>
          </p:cNvPr>
          <p:cNvSpPr txBox="1">
            <a:spLocks noChangeArrowheads="1"/>
          </p:cNvSpPr>
          <p:nvPr/>
        </p:nvSpPr>
        <p:spPr bwMode="auto">
          <a:xfrm>
            <a:off x="3740944" y="2738995"/>
            <a:ext cx="1922270" cy="7638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on him</a:t>
            </a:r>
          </a:p>
        </p:txBody>
      </p:sp>
      <p:sp>
        <p:nvSpPr>
          <p:cNvPr id="3072" name="Rectangle 2">
            <a:extLst>
              <a:ext uri="{FF2B5EF4-FFF2-40B4-BE49-F238E27FC236}">
                <a16:creationId xmlns:a16="http://schemas.microsoft.com/office/drawing/2014/main" id="{CD34119D-C5AA-1662-D129-6D7A92042192}"/>
              </a:ext>
            </a:extLst>
          </p:cNvPr>
          <p:cNvSpPr txBox="1">
            <a:spLocks noChangeArrowheads="1"/>
          </p:cNvSpPr>
          <p:nvPr/>
        </p:nvSpPr>
        <p:spPr bwMode="auto">
          <a:xfrm>
            <a:off x="5566787" y="2749042"/>
            <a:ext cx="2498508" cy="7466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You</a:t>
            </a:r>
          </a:p>
        </p:txBody>
      </p:sp>
      <p:sp>
        <p:nvSpPr>
          <p:cNvPr id="3073" name="Rectangle 2">
            <a:extLst>
              <a:ext uri="{FF2B5EF4-FFF2-40B4-BE49-F238E27FC236}">
                <a16:creationId xmlns:a16="http://schemas.microsoft.com/office/drawing/2014/main" id="{6BE683A8-1D3F-AB0A-B99B-D215C375A0A9}"/>
              </a:ext>
            </a:extLst>
          </p:cNvPr>
          <p:cNvSpPr txBox="1">
            <a:spLocks noChangeArrowheads="1"/>
          </p:cNvSpPr>
          <p:nvPr/>
        </p:nvSpPr>
        <p:spPr bwMode="auto">
          <a:xfrm>
            <a:off x="642945" y="3402186"/>
            <a:ext cx="421480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should visit him</a:t>
            </a:r>
          </a:p>
        </p:txBody>
      </p:sp>
      <p:sp>
        <p:nvSpPr>
          <p:cNvPr id="3075" name="Rectangle 2">
            <a:extLst>
              <a:ext uri="{FF2B5EF4-FFF2-40B4-BE49-F238E27FC236}">
                <a16:creationId xmlns:a16="http://schemas.microsoft.com/office/drawing/2014/main" id="{80E81E58-6283-1201-F335-005ED8D9DB6F}"/>
              </a:ext>
            </a:extLst>
          </p:cNvPr>
          <p:cNvSpPr txBox="1">
            <a:spLocks noChangeArrowheads="1"/>
          </p:cNvSpPr>
          <p:nvPr/>
        </p:nvSpPr>
        <p:spPr bwMode="auto">
          <a:xfrm>
            <a:off x="4511709" y="3392137"/>
            <a:ext cx="3765516" cy="796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every morning</a:t>
            </a:r>
          </a:p>
        </p:txBody>
      </p:sp>
      <p:sp>
        <p:nvSpPr>
          <p:cNvPr id="3076" name="Rectangle 2">
            <a:extLst>
              <a:ext uri="{FF2B5EF4-FFF2-40B4-BE49-F238E27FC236}">
                <a16:creationId xmlns:a16="http://schemas.microsoft.com/office/drawing/2014/main" id="{AE9D075F-D4D5-1AB3-DABE-2CBBC7F255B7}"/>
              </a:ext>
            </a:extLst>
          </p:cNvPr>
          <p:cNvSpPr txBox="1">
            <a:spLocks noChangeArrowheads="1"/>
          </p:cNvSpPr>
          <p:nvPr/>
        </p:nvSpPr>
        <p:spPr bwMode="auto">
          <a:xfrm>
            <a:off x="763674" y="4085473"/>
            <a:ext cx="7382582" cy="753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test him every moment?</a:t>
            </a:r>
          </a:p>
        </p:txBody>
      </p:sp>
      <p:sp>
        <p:nvSpPr>
          <p:cNvPr id="3077" name="Arrow: Bent-Up 9">
            <a:extLst>
              <a:ext uri="{FF2B5EF4-FFF2-40B4-BE49-F238E27FC236}">
                <a16:creationId xmlns:a16="http://schemas.microsoft.com/office/drawing/2014/main" id="{0A8ECFDE-AD0C-A4B4-AE22-5D8A8BCBF50D}"/>
              </a:ext>
            </a:extLst>
          </p:cNvPr>
          <p:cNvSpPr/>
          <p:nvPr/>
        </p:nvSpPr>
        <p:spPr>
          <a:xfrm rot="5400000">
            <a:off x="5543615" y="3179669"/>
            <a:ext cx="445490" cy="352845"/>
          </a:xfrm>
          <a:prstGeom prst="bentUpArrow">
            <a:avLst>
              <a:gd name="adj1" fmla="val 26365"/>
              <a:gd name="adj2" fmla="val 32031"/>
              <a:gd name="adj3" fmla="val 35156"/>
            </a:avLst>
          </a:prstGeom>
          <a:solidFill>
            <a:srgbClr val="C000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C00000"/>
              </a:solidFill>
              <a:effectLst/>
              <a:uLnTx/>
              <a:uFillTx/>
              <a:latin typeface="Arial"/>
              <a:ea typeface="+mn-ea"/>
              <a:cs typeface="+mn-cs"/>
            </a:endParaRPr>
          </a:p>
        </p:txBody>
      </p:sp>
      <p:sp>
        <p:nvSpPr>
          <p:cNvPr id="3078" name="Arrow: Bent-Up 9">
            <a:extLst>
              <a:ext uri="{FF2B5EF4-FFF2-40B4-BE49-F238E27FC236}">
                <a16:creationId xmlns:a16="http://schemas.microsoft.com/office/drawing/2014/main" id="{AC821F27-1542-97C7-5DF8-C1CC623B66EC}"/>
              </a:ext>
            </a:extLst>
          </p:cNvPr>
          <p:cNvSpPr/>
          <p:nvPr/>
        </p:nvSpPr>
        <p:spPr>
          <a:xfrm rot="10800000" flipH="1">
            <a:off x="7416298" y="4113951"/>
            <a:ext cx="383588" cy="352845"/>
          </a:xfrm>
          <a:prstGeom prst="bentUpArrow">
            <a:avLst>
              <a:gd name="adj1" fmla="val 26365"/>
              <a:gd name="adj2" fmla="val 32031"/>
              <a:gd name="adj3" fmla="val 35156"/>
            </a:avLst>
          </a:prstGeom>
          <a:solidFill>
            <a:srgbClr val="7030A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079" name="Arrow">
            <a:extLst>
              <a:ext uri="{FF2B5EF4-FFF2-40B4-BE49-F238E27FC236}">
                <a16:creationId xmlns:a16="http://schemas.microsoft.com/office/drawing/2014/main" id="{70FA5849-8517-5D1F-3037-AF9EF80EFDFB}"/>
              </a:ext>
            </a:extLst>
          </p:cNvPr>
          <p:cNvSpPr txBox="1">
            <a:spLocks noChangeArrowheads="1"/>
          </p:cNvSpPr>
          <p:nvPr/>
        </p:nvSpPr>
        <p:spPr bwMode="auto">
          <a:xfrm>
            <a:off x="1548611" y="1001150"/>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pic>
        <p:nvPicPr>
          <p:cNvPr id="3080" name="Graphic 19" descr="Sunset scene">
            <a:extLst>
              <a:ext uri="{FF2B5EF4-FFF2-40B4-BE49-F238E27FC236}">
                <a16:creationId xmlns:a16="http://schemas.microsoft.com/office/drawing/2014/main" id="{F452D3AE-707A-F666-17A5-48F8B65CAD1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00538" y="4302517"/>
            <a:ext cx="914400" cy="914400"/>
          </a:xfrm>
          <a:prstGeom prst="rect">
            <a:avLst/>
          </a:prstGeom>
        </p:spPr>
      </p:pic>
      <p:sp>
        <p:nvSpPr>
          <p:cNvPr id="3081" name="Rectangle 9">
            <a:extLst>
              <a:ext uri="{FF2B5EF4-FFF2-40B4-BE49-F238E27FC236}">
                <a16:creationId xmlns:a16="http://schemas.microsoft.com/office/drawing/2014/main" id="{A45BFB0D-3B31-0849-6957-AC3EE48F464A}"/>
              </a:ext>
            </a:extLst>
          </p:cNvPr>
          <p:cNvSpPr>
            <a:spLocks noChangeArrowheads="1"/>
          </p:cNvSpPr>
          <p:nvPr/>
        </p:nvSpPr>
        <p:spPr bwMode="auto">
          <a:xfrm>
            <a:off x="5869101" y="2224197"/>
            <a:ext cx="1584996" cy="10813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lvl="0" algn="ctr">
              <a:defRPr/>
            </a:pPr>
            <a:r>
              <a:rPr lang="en-US" sz="4400" b="1" dirty="0">
                <a:solidFill>
                  <a:srgbClr val="CC9900"/>
                </a:solidFill>
                <a:effectLst>
                  <a:glow rad="127000">
                    <a:schemeClr val="tx1"/>
                  </a:glow>
                </a:effectLst>
                <a:latin typeface="Calibri" panose="020F0502020204030204" pitchFamily="34" charset="0"/>
                <a:cs typeface="Calibri" panose="020F0502020204030204" pitchFamily="34" charset="0"/>
              </a:rPr>
              <a:t>God's</a:t>
            </a:r>
            <a:endParaRPr kumimoji="0" lang="en-US" sz="4400" b="1" i="1" u="none" strike="noStrike" kern="1200" cap="none" spc="0" normalizeH="0" baseline="0" noProof="0" dirty="0">
              <a:ln>
                <a:noFill/>
              </a:ln>
              <a:solidFill>
                <a:srgbClr val="CC9900"/>
              </a:solidFill>
              <a:effectLst>
                <a:glow rad="127000">
                  <a:schemeClr val="tx1"/>
                </a:glow>
              </a:effectLst>
              <a:uLnTx/>
              <a:uFillTx/>
              <a:latin typeface="Calibri" panose="020F0502020204030204" pitchFamily="34" charset="0"/>
              <a:cs typeface="Calibri" panose="020F0502020204030204" pitchFamily="34" charset="0"/>
            </a:endParaRPr>
          </a:p>
        </p:txBody>
      </p:sp>
      <p:sp>
        <p:nvSpPr>
          <p:cNvPr id="3082" name="Rectangle 2">
            <a:extLst>
              <a:ext uri="{FF2B5EF4-FFF2-40B4-BE49-F238E27FC236}">
                <a16:creationId xmlns:a16="http://schemas.microsoft.com/office/drawing/2014/main" id="{FF858316-CC82-30E5-7FA9-F5595D9DA364}"/>
              </a:ext>
            </a:extLst>
          </p:cNvPr>
          <p:cNvSpPr txBox="1">
            <a:spLocks noChangeArrowheads="1"/>
          </p:cNvSpPr>
          <p:nvPr/>
        </p:nvSpPr>
        <p:spPr bwMode="auto">
          <a:xfrm>
            <a:off x="5156199" y="5719726"/>
            <a:ext cx="284946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moment</a:t>
            </a:r>
          </a:p>
        </p:txBody>
      </p:sp>
      <p:sp>
        <p:nvSpPr>
          <p:cNvPr id="3083" name="Rectangle 2">
            <a:extLst>
              <a:ext uri="{FF2B5EF4-FFF2-40B4-BE49-F238E27FC236}">
                <a16:creationId xmlns:a16="http://schemas.microsoft.com/office/drawing/2014/main" id="{58234AB8-24FB-0010-1784-59398A7050B5}"/>
              </a:ext>
            </a:extLst>
          </p:cNvPr>
          <p:cNvSpPr txBox="1">
            <a:spLocks noChangeArrowheads="1"/>
          </p:cNvSpPr>
          <p:nvPr/>
        </p:nvSpPr>
        <p:spPr bwMode="auto">
          <a:xfrm>
            <a:off x="5480859" y="5508568"/>
            <a:ext cx="2163387" cy="1038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6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NOW</a:t>
            </a:r>
          </a:p>
        </p:txBody>
      </p:sp>
    </p:spTree>
    <p:extLst>
      <p:ext uri="{BB962C8B-B14F-4D97-AF65-F5344CB8AC3E}">
        <p14:creationId xmlns:p14="http://schemas.microsoft.com/office/powerpoint/2010/main" val="1104461598"/>
      </p:ext>
    </p:extLst>
  </p:cSld>
  <p:clrMapOvr>
    <a:masterClrMapping/>
  </p:clrMapOvr>
  <mc:AlternateContent xmlns:mc="http://schemas.openxmlformats.org/markup-compatibility/2006" xmlns:p14="http://schemas.microsoft.com/office/powerpoint/2010/main">
    <mc:Choice Requires="p14">
      <p:transition spd="slow" p14:dur="1600">
        <p14:prism dir="u"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9"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strips(upLeft)">
                                      <p:cBhvr>
                                        <p:cTn id="7" dur="1250"/>
                                        <p:tgtEl>
                                          <p:spTgt spid="3074"/>
                                        </p:tgtEl>
                                      </p:cBhvr>
                                    </p:animEffect>
                                  </p:childTnLst>
                                </p:cTn>
                              </p:par>
                              <p:par>
                                <p:cTn id="8" presetID="2" presetClass="entr" presetSubtype="6" fill="hold" grpId="2" nodeType="withEffect">
                                  <p:stCondLst>
                                    <p:cond delay="0"/>
                                  </p:stCondLst>
                                  <p:childTnLst>
                                    <p:set>
                                      <p:cBhvr>
                                        <p:cTn id="9" dur="1" fill="hold">
                                          <p:stCondLst>
                                            <p:cond delay="0"/>
                                          </p:stCondLst>
                                        </p:cTn>
                                        <p:tgtEl>
                                          <p:spTgt spid="3074"/>
                                        </p:tgtEl>
                                        <p:attrNameLst>
                                          <p:attrName>style.visibility</p:attrName>
                                        </p:attrNameLst>
                                      </p:cBhvr>
                                      <p:to>
                                        <p:strVal val="visible"/>
                                      </p:to>
                                    </p:set>
                                    <p:anim calcmode="lin" valueType="num">
                                      <p:cBhvr additive="base">
                                        <p:cTn id="10" dur="1250" fill="hold"/>
                                        <p:tgtEl>
                                          <p:spTgt spid="3074"/>
                                        </p:tgtEl>
                                        <p:attrNameLst>
                                          <p:attrName>ppt_x</p:attrName>
                                        </p:attrNameLst>
                                      </p:cBhvr>
                                      <p:tavLst>
                                        <p:tav tm="0">
                                          <p:val>
                                            <p:strVal val="1+#ppt_w/2"/>
                                          </p:val>
                                        </p:tav>
                                        <p:tav tm="100000">
                                          <p:val>
                                            <p:strVal val="#ppt_x"/>
                                          </p:val>
                                        </p:tav>
                                      </p:tavLst>
                                    </p:anim>
                                    <p:anim calcmode="lin" valueType="num">
                                      <p:cBhvr additive="base">
                                        <p:cTn id="11" dur="1250" fill="hold"/>
                                        <p:tgtEl>
                                          <p:spTgt spid="3074"/>
                                        </p:tgtEl>
                                        <p:attrNameLst>
                                          <p:attrName>ppt_y</p:attrName>
                                        </p:attrNameLst>
                                      </p:cBhvr>
                                      <p:tavLst>
                                        <p:tav tm="0">
                                          <p:val>
                                            <p:strVal val="1+#ppt_h/2"/>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50"/>
                                        <p:tgtEl>
                                          <p:spTgt spid="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25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25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250"/>
                                        <p:tgtEl>
                                          <p:spTgt spid="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250"/>
                                        <p:tgtEl>
                                          <p:spTgt spid="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250"/>
                                        <p:tgtEl>
                                          <p:spTgt spid="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250"/>
                                        <p:tgtEl>
                                          <p:spTgt spid="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25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250"/>
                                        <p:tgtEl>
                                          <p:spTgt spid="1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50"/>
                                        <p:tgtEl>
                                          <p:spTgt spid="1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250"/>
                                        <p:tgtEl>
                                          <p:spTgt spid="1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250"/>
                                        <p:tgtEl>
                                          <p:spTgt spid="14"/>
                                        </p:tgtEl>
                                      </p:cBhvr>
                                    </p:animEffect>
                                  </p:childTnLst>
                                </p:cTn>
                              </p:par>
                              <p:par>
                                <p:cTn id="50" presetID="42" presetClass="path" presetSubtype="0" accel="50000" decel="50000" fill="hold" grpId="2" nodeType="withEffect">
                                  <p:stCondLst>
                                    <p:cond delay="0"/>
                                  </p:stCondLst>
                                  <p:childTnLst>
                                    <p:animMotion origin="layout" path="M -4.72222E-6 2.22222E-6 L -0.20086 -0.18287 " pathEditMode="relative" rAng="0" ptsTypes="AA">
                                      <p:cBhvr>
                                        <p:cTn id="51" dur="2000" fill="hold"/>
                                        <p:tgtEl>
                                          <p:spTgt spid="4"/>
                                        </p:tgtEl>
                                        <p:attrNameLst>
                                          <p:attrName>ppt_x</p:attrName>
                                          <p:attrName>ppt_y</p:attrName>
                                        </p:attrNameLst>
                                      </p:cBhvr>
                                      <p:rCtr x="-10052" y="-9144"/>
                                    </p:animMotion>
                                  </p:childTnLst>
                                </p:cTn>
                              </p:par>
                              <p:par>
                                <p:cTn id="52" presetID="42" presetClass="path" presetSubtype="0" accel="50000" decel="50000" fill="hold" grpId="2" nodeType="withEffect">
                                  <p:stCondLst>
                                    <p:cond delay="0"/>
                                  </p:stCondLst>
                                  <p:childTnLst>
                                    <p:animMotion origin="layout" path="M -1.11111E-6 1.85185E-6 L -0.1283 -0.08426 " pathEditMode="relative" rAng="0" ptsTypes="AA">
                                      <p:cBhvr>
                                        <p:cTn id="53" dur="2000" fill="hold"/>
                                        <p:tgtEl>
                                          <p:spTgt spid="2"/>
                                        </p:tgtEl>
                                        <p:attrNameLst>
                                          <p:attrName>ppt_x</p:attrName>
                                          <p:attrName>ppt_y</p:attrName>
                                        </p:attrNameLst>
                                      </p:cBhvr>
                                      <p:rCtr x="-6424" y="-4213"/>
                                    </p:animMotion>
                                  </p:childTnLst>
                                </p:cTn>
                              </p:par>
                              <p:par>
                                <p:cTn id="54" presetID="42" presetClass="path" presetSubtype="0" accel="50000" decel="50000" fill="hold" grpId="2" nodeType="withEffect">
                                  <p:stCondLst>
                                    <p:cond delay="0"/>
                                  </p:stCondLst>
                                  <p:childTnLst>
                                    <p:animMotion origin="layout" path="M -4.72222E-6 3.33333E-6 L -0.05104 -0.08473 " pathEditMode="relative" rAng="0" ptsTypes="AA">
                                      <p:cBhvr>
                                        <p:cTn id="55" dur="2000" fill="hold"/>
                                        <p:tgtEl>
                                          <p:spTgt spid="5"/>
                                        </p:tgtEl>
                                        <p:attrNameLst>
                                          <p:attrName>ppt_x</p:attrName>
                                          <p:attrName>ppt_y</p:attrName>
                                        </p:attrNameLst>
                                      </p:cBhvr>
                                      <p:rCtr x="-2552" y="-4236"/>
                                    </p:animMotion>
                                  </p:childTnLst>
                                </p:cTn>
                              </p:par>
                              <p:par>
                                <p:cTn id="56" presetID="42" presetClass="path" presetSubtype="0" accel="50000" decel="50000" fill="hold" grpId="2" nodeType="withEffect">
                                  <p:stCondLst>
                                    <p:cond delay="0"/>
                                  </p:stCondLst>
                                  <p:childTnLst>
                                    <p:animMotion origin="layout" path="M -4.44444E-6 -4.81481E-6 L 0.06216 -0.08425 " pathEditMode="relative" rAng="0" ptsTypes="AA">
                                      <p:cBhvr>
                                        <p:cTn id="57" dur="2000" fill="hold"/>
                                        <p:tgtEl>
                                          <p:spTgt spid="6"/>
                                        </p:tgtEl>
                                        <p:attrNameLst>
                                          <p:attrName>ppt_x</p:attrName>
                                          <p:attrName>ppt_y</p:attrName>
                                        </p:attrNameLst>
                                      </p:cBhvr>
                                      <p:rCtr x="3108" y="-4213"/>
                                    </p:animMotion>
                                  </p:childTnLst>
                                </p:cTn>
                              </p:par>
                              <p:par>
                                <p:cTn id="58" presetID="42" presetClass="path" presetSubtype="0" accel="50000" decel="50000" fill="hold" grpId="2" nodeType="withEffect">
                                  <p:stCondLst>
                                    <p:cond delay="0"/>
                                  </p:stCondLst>
                                  <p:childTnLst>
                                    <p:animMotion origin="layout" path="M -4.16667E-6 -4.81481E-6 L -0.575 0.0132 " pathEditMode="relative" rAng="0" ptsTypes="AA">
                                      <p:cBhvr>
                                        <p:cTn id="59" dur="2000" fill="hold"/>
                                        <p:tgtEl>
                                          <p:spTgt spid="7"/>
                                        </p:tgtEl>
                                        <p:attrNameLst>
                                          <p:attrName>ppt_x</p:attrName>
                                          <p:attrName>ppt_y</p:attrName>
                                        </p:attrNameLst>
                                      </p:cBhvr>
                                      <p:rCtr x="-28750" y="648"/>
                                    </p:animMotion>
                                  </p:childTnLst>
                                </p:cTn>
                              </p:par>
                              <p:par>
                                <p:cTn id="60" presetID="42" presetClass="path" presetSubtype="0" accel="50000" decel="50000" fill="hold" grpId="2" nodeType="withEffect">
                                  <p:stCondLst>
                                    <p:cond delay="0"/>
                                  </p:stCondLst>
                                  <p:childTnLst>
                                    <p:animMotion origin="layout" path="M 3.33333E-6 0 L 0.19965 -0.08426 " pathEditMode="relative" rAng="0" ptsTypes="AA">
                                      <p:cBhvr>
                                        <p:cTn id="61" dur="2000" fill="hold"/>
                                        <p:tgtEl>
                                          <p:spTgt spid="8"/>
                                        </p:tgtEl>
                                        <p:attrNameLst>
                                          <p:attrName>ppt_x</p:attrName>
                                          <p:attrName>ppt_y</p:attrName>
                                        </p:attrNameLst>
                                      </p:cBhvr>
                                      <p:rCtr x="9983" y="-4213"/>
                                    </p:animMotion>
                                  </p:childTnLst>
                                </p:cTn>
                              </p:par>
                              <p:par>
                                <p:cTn id="62" presetID="42" presetClass="path" presetSubtype="0" accel="50000" decel="50000" fill="hold" grpId="2" nodeType="withEffect">
                                  <p:stCondLst>
                                    <p:cond delay="0"/>
                                  </p:stCondLst>
                                  <p:childTnLst>
                                    <p:animMotion origin="layout" path="M 3.33333E-6 -3.7037E-6 L -0.25382 0.0132 " pathEditMode="relative" rAng="0" ptsTypes="AA">
                                      <p:cBhvr>
                                        <p:cTn id="63" dur="2000" fill="hold"/>
                                        <p:tgtEl>
                                          <p:spTgt spid="9"/>
                                        </p:tgtEl>
                                        <p:attrNameLst>
                                          <p:attrName>ppt_x</p:attrName>
                                          <p:attrName>ppt_y</p:attrName>
                                        </p:attrNameLst>
                                      </p:cBhvr>
                                      <p:rCtr x="-12691" y="648"/>
                                    </p:animMotion>
                                  </p:childTnLst>
                                </p:cTn>
                              </p:par>
                              <p:par>
                                <p:cTn id="64" presetID="42" presetClass="path" presetSubtype="0" accel="50000" decel="50000" fill="hold" grpId="2" nodeType="withEffect">
                                  <p:stCondLst>
                                    <p:cond delay="0"/>
                                  </p:stCondLst>
                                  <p:childTnLst>
                                    <p:animMotion origin="layout" path="M -3.88889E-6 -3.33333E-6 L 0.58455 -0.08472 " pathEditMode="relative" rAng="0" ptsTypes="AA">
                                      <p:cBhvr>
                                        <p:cTn id="65" dur="2000" fill="hold"/>
                                        <p:tgtEl>
                                          <p:spTgt spid="10"/>
                                        </p:tgtEl>
                                        <p:attrNameLst>
                                          <p:attrName>ppt_x</p:attrName>
                                          <p:attrName>ppt_y</p:attrName>
                                        </p:attrNameLst>
                                      </p:cBhvr>
                                      <p:rCtr x="29219" y="-4236"/>
                                    </p:animMotion>
                                  </p:childTnLst>
                                </p:cTn>
                              </p:par>
                              <p:par>
                                <p:cTn id="66" presetID="42" presetClass="path" presetSubtype="0" accel="50000" decel="50000" fill="hold" grpId="2" nodeType="withEffect">
                                  <p:stCondLst>
                                    <p:cond delay="0"/>
                                  </p:stCondLst>
                                  <p:childTnLst>
                                    <p:animMotion origin="layout" path="M -1.38889E-6 -4.81481E-6 L 0.0599 0.01274 " pathEditMode="relative" rAng="0" ptsTypes="AA">
                                      <p:cBhvr>
                                        <p:cTn id="67" dur="2000" fill="hold"/>
                                        <p:tgtEl>
                                          <p:spTgt spid="11"/>
                                        </p:tgtEl>
                                        <p:attrNameLst>
                                          <p:attrName>ppt_x</p:attrName>
                                          <p:attrName>ppt_y</p:attrName>
                                        </p:attrNameLst>
                                      </p:cBhvr>
                                      <p:rCtr x="2986" y="625"/>
                                    </p:animMotion>
                                  </p:childTnLst>
                                </p:cTn>
                              </p:par>
                              <p:par>
                                <p:cTn id="68" presetID="42" presetClass="path" presetSubtype="0" accel="50000" decel="50000" fill="hold" grpId="2" nodeType="withEffect">
                                  <p:stCondLst>
                                    <p:cond delay="0"/>
                                  </p:stCondLst>
                                  <p:childTnLst>
                                    <p:animMotion origin="layout" path="M -3.61111E-6 -4.81481E-6 L -0.45451 0.17292 " pathEditMode="relative" rAng="0" ptsTypes="AA">
                                      <p:cBhvr>
                                        <p:cTn id="69" dur="2000" fill="hold"/>
                                        <p:tgtEl>
                                          <p:spTgt spid="12"/>
                                        </p:tgtEl>
                                        <p:attrNameLst>
                                          <p:attrName>ppt_x</p:attrName>
                                          <p:attrName>ppt_y</p:attrName>
                                        </p:attrNameLst>
                                      </p:cBhvr>
                                      <p:rCtr x="-22726" y="8634"/>
                                    </p:animMotion>
                                  </p:childTnLst>
                                </p:cTn>
                              </p:par>
                              <p:par>
                                <p:cTn id="70" presetID="42" presetClass="path" presetSubtype="0" accel="50000" decel="50000" fill="hold" grpId="2" nodeType="withEffect">
                                  <p:stCondLst>
                                    <p:cond delay="0"/>
                                  </p:stCondLst>
                                  <p:childTnLst>
                                    <p:animMotion origin="layout" path="M 3.61111E-6 0 L 0.35139 0.07523 " pathEditMode="relative" rAng="0" ptsTypes="AA">
                                      <p:cBhvr>
                                        <p:cTn id="71" dur="2000" fill="hold"/>
                                        <p:tgtEl>
                                          <p:spTgt spid="13"/>
                                        </p:tgtEl>
                                        <p:attrNameLst>
                                          <p:attrName>ppt_x</p:attrName>
                                          <p:attrName>ppt_y</p:attrName>
                                        </p:attrNameLst>
                                      </p:cBhvr>
                                      <p:rCtr x="17569" y="3750"/>
                                    </p:animMotion>
                                  </p:childTnLst>
                                </p:cTn>
                              </p:par>
                              <p:par>
                                <p:cTn id="72" presetID="42" presetClass="path" presetSubtype="0" accel="50000" decel="50000" fill="hold" grpId="2" nodeType="withEffect">
                                  <p:stCondLst>
                                    <p:cond delay="0"/>
                                  </p:stCondLst>
                                  <p:childTnLst>
                                    <p:animMotion origin="layout" path="M 2.5E-6 0 L -0.14879 0.17338 " pathEditMode="relative" rAng="0" ptsTypes="AA">
                                      <p:cBhvr>
                                        <p:cTn id="73" dur="2000" fill="hold"/>
                                        <p:tgtEl>
                                          <p:spTgt spid="14"/>
                                        </p:tgtEl>
                                        <p:attrNameLst>
                                          <p:attrName>ppt_x</p:attrName>
                                          <p:attrName>ppt_y</p:attrName>
                                        </p:attrNameLst>
                                      </p:cBhvr>
                                      <p:rCtr x="-7448" y="8657"/>
                                    </p:animMotion>
                                  </p:childTnLst>
                                </p:cTn>
                              </p:par>
                              <p:par>
                                <p:cTn id="74" presetID="10" presetClass="exit" presetSubtype="0" fill="hold" grpId="1" nodeType="withEffect">
                                  <p:stCondLst>
                                    <p:cond delay="0"/>
                                  </p:stCondLst>
                                  <p:childTnLst>
                                    <p:animEffect transition="out" filter="fade">
                                      <p:cBhvr>
                                        <p:cTn id="75" dur="1250"/>
                                        <p:tgtEl>
                                          <p:spTgt spid="3074"/>
                                        </p:tgtEl>
                                      </p:cBhvr>
                                    </p:animEffect>
                                    <p:set>
                                      <p:cBhvr>
                                        <p:cTn id="76" dur="1" fill="hold">
                                          <p:stCondLst>
                                            <p:cond delay="1249"/>
                                          </p:stCondLst>
                                        </p:cTn>
                                        <p:tgtEl>
                                          <p:spTgt spid="3074"/>
                                        </p:tgtEl>
                                        <p:attrNameLst>
                                          <p:attrName>style.visibility</p:attrName>
                                        </p:attrNameLst>
                                      </p:cBhvr>
                                      <p:to>
                                        <p:strVal val="hidden"/>
                                      </p:to>
                                    </p:set>
                                  </p:childTnLst>
                                </p:cTn>
                              </p:par>
                            </p:childTnLst>
                          </p:cTn>
                        </p:par>
                        <p:par>
                          <p:cTn id="77" fill="hold">
                            <p:stCondLst>
                              <p:cond delay="2000"/>
                            </p:stCondLst>
                            <p:childTnLst>
                              <p:par>
                                <p:cTn id="78" presetID="10" presetClass="entr" presetSubtype="0"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Effect transition="in" filter="fade">
                                      <p:cBhvr>
                                        <p:cTn id="80" dur="250"/>
                                        <p:tgtEl>
                                          <p:spTgt spid="15"/>
                                        </p:tgtEl>
                                      </p:cBhvr>
                                    </p:animEffect>
                                  </p:childTnLst>
                                </p:cTn>
                              </p:par>
                              <p:par>
                                <p:cTn id="81" presetID="10" presetClass="exit" presetSubtype="0" fill="hold" grpId="1" nodeType="withEffect">
                                  <p:stCondLst>
                                    <p:cond delay="0"/>
                                  </p:stCondLst>
                                  <p:childTnLst>
                                    <p:animEffect transition="out" filter="fade">
                                      <p:cBhvr>
                                        <p:cTn id="82" dur="500"/>
                                        <p:tgtEl>
                                          <p:spTgt spid="2"/>
                                        </p:tgtEl>
                                      </p:cBhvr>
                                    </p:animEffect>
                                    <p:set>
                                      <p:cBhvr>
                                        <p:cTn id="83" dur="1" fill="hold">
                                          <p:stCondLst>
                                            <p:cond delay="499"/>
                                          </p:stCondLst>
                                        </p:cTn>
                                        <p:tgtEl>
                                          <p:spTgt spid="2"/>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4"/>
                                        </p:tgtEl>
                                      </p:cBhvr>
                                    </p:animEffect>
                                    <p:set>
                                      <p:cBhvr>
                                        <p:cTn id="86" dur="1" fill="hold">
                                          <p:stCondLst>
                                            <p:cond delay="499"/>
                                          </p:stCondLst>
                                        </p:cTn>
                                        <p:tgtEl>
                                          <p:spTgt spid="4"/>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500"/>
                                        <p:tgtEl>
                                          <p:spTgt spid="5"/>
                                        </p:tgtEl>
                                      </p:cBhvr>
                                    </p:animEffect>
                                    <p:set>
                                      <p:cBhvr>
                                        <p:cTn id="89" dur="1" fill="hold">
                                          <p:stCondLst>
                                            <p:cond delay="499"/>
                                          </p:stCondLst>
                                        </p:cTn>
                                        <p:tgtEl>
                                          <p:spTgt spid="5"/>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500"/>
                                        <p:tgtEl>
                                          <p:spTgt spid="6"/>
                                        </p:tgtEl>
                                      </p:cBhvr>
                                    </p:animEffect>
                                    <p:set>
                                      <p:cBhvr>
                                        <p:cTn id="92" dur="1" fill="hold">
                                          <p:stCondLst>
                                            <p:cond delay="499"/>
                                          </p:stCondLst>
                                        </p:cTn>
                                        <p:tgtEl>
                                          <p:spTgt spid="6"/>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500"/>
                                        <p:tgtEl>
                                          <p:spTgt spid="7"/>
                                        </p:tgtEl>
                                      </p:cBhvr>
                                    </p:animEffect>
                                    <p:set>
                                      <p:cBhvr>
                                        <p:cTn id="95" dur="1" fill="hold">
                                          <p:stCondLst>
                                            <p:cond delay="499"/>
                                          </p:stCondLst>
                                        </p:cTn>
                                        <p:tgtEl>
                                          <p:spTgt spid="7"/>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500"/>
                                        <p:tgtEl>
                                          <p:spTgt spid="8"/>
                                        </p:tgtEl>
                                      </p:cBhvr>
                                    </p:animEffect>
                                    <p:set>
                                      <p:cBhvr>
                                        <p:cTn id="98" dur="1" fill="hold">
                                          <p:stCondLst>
                                            <p:cond delay="499"/>
                                          </p:stCondLst>
                                        </p:cTn>
                                        <p:tgtEl>
                                          <p:spTgt spid="8"/>
                                        </p:tgtEl>
                                        <p:attrNameLst>
                                          <p:attrName>style.visibility</p:attrName>
                                        </p:attrNameLst>
                                      </p:cBhvr>
                                      <p:to>
                                        <p:strVal val="hidden"/>
                                      </p:to>
                                    </p:set>
                                  </p:childTnLst>
                                </p:cTn>
                              </p:par>
                              <p:par>
                                <p:cTn id="99" presetID="10" presetClass="exit" presetSubtype="0" fill="hold" grpId="1" nodeType="withEffect">
                                  <p:stCondLst>
                                    <p:cond delay="0"/>
                                  </p:stCondLst>
                                  <p:childTnLst>
                                    <p:animEffect transition="out" filter="fade">
                                      <p:cBhvr>
                                        <p:cTn id="100" dur="500"/>
                                        <p:tgtEl>
                                          <p:spTgt spid="9"/>
                                        </p:tgtEl>
                                      </p:cBhvr>
                                    </p:animEffect>
                                    <p:set>
                                      <p:cBhvr>
                                        <p:cTn id="101" dur="1" fill="hold">
                                          <p:stCondLst>
                                            <p:cond delay="499"/>
                                          </p:stCondLst>
                                        </p:cTn>
                                        <p:tgtEl>
                                          <p:spTgt spid="9"/>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500"/>
                                        <p:tgtEl>
                                          <p:spTgt spid="10"/>
                                        </p:tgtEl>
                                      </p:cBhvr>
                                    </p:animEffect>
                                    <p:set>
                                      <p:cBhvr>
                                        <p:cTn id="104" dur="1" fill="hold">
                                          <p:stCondLst>
                                            <p:cond delay="499"/>
                                          </p:stCondLst>
                                        </p:cTn>
                                        <p:tgtEl>
                                          <p:spTgt spid="10"/>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500"/>
                                        <p:tgtEl>
                                          <p:spTgt spid="11"/>
                                        </p:tgtEl>
                                      </p:cBhvr>
                                    </p:animEffect>
                                    <p:set>
                                      <p:cBhvr>
                                        <p:cTn id="107" dur="1" fill="hold">
                                          <p:stCondLst>
                                            <p:cond delay="499"/>
                                          </p:stCondLst>
                                        </p:cTn>
                                        <p:tgtEl>
                                          <p:spTgt spid="11"/>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500"/>
                                        <p:tgtEl>
                                          <p:spTgt spid="12"/>
                                        </p:tgtEl>
                                      </p:cBhvr>
                                    </p:animEffect>
                                    <p:set>
                                      <p:cBhvr>
                                        <p:cTn id="110" dur="1" fill="hold">
                                          <p:stCondLst>
                                            <p:cond delay="499"/>
                                          </p:stCondLst>
                                        </p:cTn>
                                        <p:tgtEl>
                                          <p:spTgt spid="12"/>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500"/>
                                        <p:tgtEl>
                                          <p:spTgt spid="13"/>
                                        </p:tgtEl>
                                      </p:cBhvr>
                                    </p:animEffect>
                                    <p:set>
                                      <p:cBhvr>
                                        <p:cTn id="113" dur="1" fill="hold">
                                          <p:stCondLst>
                                            <p:cond delay="499"/>
                                          </p:stCondLst>
                                        </p:cTn>
                                        <p:tgtEl>
                                          <p:spTgt spid="13"/>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500"/>
                                        <p:tgtEl>
                                          <p:spTgt spid="14"/>
                                        </p:tgtEl>
                                      </p:cBhvr>
                                    </p:animEffect>
                                    <p:set>
                                      <p:cBhvr>
                                        <p:cTn id="116" dur="1" fill="hold">
                                          <p:stCondLst>
                                            <p:cond delay="499"/>
                                          </p:stCondLst>
                                        </p:cTn>
                                        <p:tgtEl>
                                          <p:spTgt spid="14"/>
                                        </p:tgtEl>
                                        <p:attrNameLst>
                                          <p:attrName>style.visibility</p:attrName>
                                        </p:attrNameLst>
                                      </p:cBhvr>
                                      <p:to>
                                        <p:strVal val="hidden"/>
                                      </p:to>
                                    </p:set>
                                  </p:childTnLst>
                                </p:cTn>
                              </p:par>
                            </p:childTnLst>
                          </p:cTn>
                        </p:par>
                        <p:par>
                          <p:cTn id="117" fill="hold">
                            <p:stCondLst>
                              <p:cond delay="2500"/>
                            </p:stCondLst>
                            <p:childTnLst>
                              <p:par>
                                <p:cTn id="118" presetID="2" presetClass="entr" presetSubtype="8" fill="hold" grpId="0" nodeType="afterEffect">
                                  <p:stCondLst>
                                    <p:cond delay="0"/>
                                  </p:stCondLst>
                                  <p:childTnLst>
                                    <p:set>
                                      <p:cBhvr>
                                        <p:cTn id="119" dur="1" fill="hold">
                                          <p:stCondLst>
                                            <p:cond delay="0"/>
                                          </p:stCondLst>
                                        </p:cTn>
                                        <p:tgtEl>
                                          <p:spTgt spid="16"/>
                                        </p:tgtEl>
                                        <p:attrNameLst>
                                          <p:attrName>style.visibility</p:attrName>
                                        </p:attrNameLst>
                                      </p:cBhvr>
                                      <p:to>
                                        <p:strVal val="visible"/>
                                      </p:to>
                                    </p:set>
                                    <p:anim calcmode="lin" valueType="num">
                                      <p:cBhvr additive="base">
                                        <p:cTn id="120" dur="500" fill="hold"/>
                                        <p:tgtEl>
                                          <p:spTgt spid="16"/>
                                        </p:tgtEl>
                                        <p:attrNameLst>
                                          <p:attrName>ppt_x</p:attrName>
                                        </p:attrNameLst>
                                      </p:cBhvr>
                                      <p:tavLst>
                                        <p:tav tm="0">
                                          <p:val>
                                            <p:strVal val="0-#ppt_w/2"/>
                                          </p:val>
                                        </p:tav>
                                        <p:tav tm="100000">
                                          <p:val>
                                            <p:strVal val="#ppt_x"/>
                                          </p:val>
                                        </p:tav>
                                      </p:tavLst>
                                    </p:anim>
                                    <p:anim calcmode="lin" valueType="num">
                                      <p:cBhvr additive="base">
                                        <p:cTn id="121"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22" fill="hold">
                      <p:stCondLst>
                        <p:cond delay="indefinite"/>
                      </p:stCondLst>
                      <p:childTnLst>
                        <p:par>
                          <p:cTn id="123" fill="hold">
                            <p:stCondLst>
                              <p:cond delay="0"/>
                            </p:stCondLst>
                            <p:childTnLst>
                              <p:par>
                                <p:cTn id="124" presetID="22" presetClass="entr" presetSubtype="8" fill="hold" grpId="0" nodeType="clickEffect">
                                  <p:stCondLst>
                                    <p:cond delay="0"/>
                                  </p:stCondLst>
                                  <p:childTnLst>
                                    <p:set>
                                      <p:cBhvr>
                                        <p:cTn id="125" dur="1" fill="hold">
                                          <p:stCondLst>
                                            <p:cond delay="0"/>
                                          </p:stCondLst>
                                        </p:cTn>
                                        <p:tgtEl>
                                          <p:spTgt spid="18"/>
                                        </p:tgtEl>
                                        <p:attrNameLst>
                                          <p:attrName>style.visibility</p:attrName>
                                        </p:attrNameLst>
                                      </p:cBhvr>
                                      <p:to>
                                        <p:strVal val="visible"/>
                                      </p:to>
                                    </p:set>
                                    <p:animEffect transition="in" filter="wipe(left)">
                                      <p:cBhvr>
                                        <p:cTn id="126" dur="500"/>
                                        <p:tgtEl>
                                          <p:spTgt spid="18"/>
                                        </p:tgtEl>
                                      </p:cBhvr>
                                    </p:animEffect>
                                  </p:childTnLst>
                                </p:cTn>
                              </p:par>
                              <p:par>
                                <p:cTn id="127" presetID="18" presetClass="emph" presetSubtype="0" fill="hold" grpId="1" nodeType="withEffect">
                                  <p:stCondLst>
                                    <p:cond delay="0"/>
                                  </p:stCondLst>
                                  <p:childTnLst>
                                    <p:set>
                                      <p:cBhvr override="childStyle">
                                        <p:cTn id="128" dur="500" fill="hold"/>
                                        <p:tgtEl>
                                          <p:spTgt spid="18"/>
                                        </p:tgtEl>
                                        <p:attrNameLst>
                                          <p:attrName>style.textDecorationUnderline</p:attrName>
                                        </p:attrNameLst>
                                      </p:cBhvr>
                                      <p:to>
                                        <p:strVal val="true"/>
                                      </p:to>
                                    </p:set>
                                  </p:childTnLst>
                                </p:cTn>
                              </p:par>
                              <p:par>
                                <p:cTn id="129" presetID="22" presetClass="entr" presetSubtype="8" fill="hold" grpId="0" nodeType="with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left)">
                                      <p:cBhvr>
                                        <p:cTn id="131" dur="500"/>
                                        <p:tgtEl>
                                          <p:spTgt spid="19"/>
                                        </p:tgtEl>
                                      </p:cBhvr>
                                    </p:animEffect>
                                  </p:childTnLst>
                                </p:cTn>
                              </p:par>
                              <p:par>
                                <p:cTn id="132" presetID="22" presetClass="entr" presetSubtype="8" fill="hold" grpId="0" nodeType="withEffect">
                                  <p:stCondLst>
                                    <p:cond delay="400"/>
                                  </p:stCondLst>
                                  <p:childTnLst>
                                    <p:set>
                                      <p:cBhvr>
                                        <p:cTn id="133" dur="1" fill="hold">
                                          <p:stCondLst>
                                            <p:cond delay="0"/>
                                          </p:stCondLst>
                                        </p:cTn>
                                        <p:tgtEl>
                                          <p:spTgt spid="17"/>
                                        </p:tgtEl>
                                        <p:attrNameLst>
                                          <p:attrName>style.visibility</p:attrName>
                                        </p:attrNameLst>
                                      </p:cBhvr>
                                      <p:to>
                                        <p:strVal val="visible"/>
                                      </p:to>
                                    </p:set>
                                    <p:animEffect transition="in" filter="wipe(left)">
                                      <p:cBhvr>
                                        <p:cTn id="134" dur="500"/>
                                        <p:tgtEl>
                                          <p:spTgt spid="17"/>
                                        </p:tgtEl>
                                      </p:cBhvr>
                                    </p:animEffect>
                                  </p:childTnLst>
                                </p:cTn>
                              </p:par>
                              <p:par>
                                <p:cTn id="135" presetID="18" presetClass="emph" presetSubtype="0" fill="hold" grpId="1" nodeType="withEffect">
                                  <p:stCondLst>
                                    <p:cond delay="400"/>
                                  </p:stCondLst>
                                  <p:childTnLst>
                                    <p:set>
                                      <p:cBhvr override="childStyle">
                                        <p:cTn id="136" dur="500" fill="hold"/>
                                        <p:tgtEl>
                                          <p:spTgt spid="17"/>
                                        </p:tgtEl>
                                        <p:attrNameLst>
                                          <p:attrName>style.textDecorationUnderline</p:attrName>
                                        </p:attrNameLst>
                                      </p:cBhvr>
                                      <p:to>
                                        <p:strVal val="true"/>
                                      </p:to>
                                    </p:set>
                                  </p:childTnLst>
                                </p:cTn>
                              </p:par>
                              <p:par>
                                <p:cTn id="137" presetID="22" presetClass="entr" presetSubtype="8" fill="hold" grpId="0" nodeType="withEffect">
                                  <p:stCondLst>
                                    <p:cond delay="400"/>
                                  </p:stCondLst>
                                  <p:childTnLst>
                                    <p:set>
                                      <p:cBhvr>
                                        <p:cTn id="138" dur="1" fill="hold">
                                          <p:stCondLst>
                                            <p:cond delay="0"/>
                                          </p:stCondLst>
                                        </p:cTn>
                                        <p:tgtEl>
                                          <p:spTgt spid="20"/>
                                        </p:tgtEl>
                                        <p:attrNameLst>
                                          <p:attrName>style.visibility</p:attrName>
                                        </p:attrNameLst>
                                      </p:cBhvr>
                                      <p:to>
                                        <p:strVal val="visible"/>
                                      </p:to>
                                    </p:set>
                                    <p:animEffect transition="in" filter="wipe(left)">
                                      <p:cBhvr>
                                        <p:cTn id="139" dur="500"/>
                                        <p:tgtEl>
                                          <p:spTgt spid="20"/>
                                        </p:tgtEl>
                                      </p:cBhvr>
                                    </p:animEffect>
                                  </p:childTnLst>
                                </p:cTn>
                              </p:par>
                            </p:childTnLst>
                          </p:cTn>
                        </p:par>
                      </p:childTnLst>
                    </p:cTn>
                  </p:par>
                  <p:par>
                    <p:cTn id="140" fill="hold">
                      <p:stCondLst>
                        <p:cond delay="indefinite"/>
                      </p:stCondLst>
                      <p:childTnLst>
                        <p:par>
                          <p:cTn id="141" fill="hold">
                            <p:stCondLst>
                              <p:cond delay="0"/>
                            </p:stCondLst>
                            <p:childTnLst>
                              <p:par>
                                <p:cTn id="142" presetID="39" presetClass="entr" presetSubtype="0" accel="100000" fill="hold" grpId="0" nodeType="clickEffect">
                                  <p:stCondLst>
                                    <p:cond delay="0"/>
                                  </p:stCondLst>
                                  <p:childTnLst>
                                    <p:set>
                                      <p:cBhvr>
                                        <p:cTn id="143" dur="1" fill="hold">
                                          <p:stCondLst>
                                            <p:cond delay="0"/>
                                          </p:stCondLst>
                                        </p:cTn>
                                        <p:tgtEl>
                                          <p:spTgt spid="22"/>
                                        </p:tgtEl>
                                        <p:attrNameLst>
                                          <p:attrName>style.visibility</p:attrName>
                                        </p:attrNameLst>
                                      </p:cBhvr>
                                      <p:to>
                                        <p:strVal val="visible"/>
                                      </p:to>
                                    </p:set>
                                    <p:anim calcmode="lin" valueType="num">
                                      <p:cBhvr>
                                        <p:cTn id="144" dur="1000" fill="hold"/>
                                        <p:tgtEl>
                                          <p:spTgt spid="22"/>
                                        </p:tgtEl>
                                        <p:attrNameLst>
                                          <p:attrName>ppt_h</p:attrName>
                                        </p:attrNameLst>
                                      </p:cBhvr>
                                      <p:tavLst>
                                        <p:tav tm="0">
                                          <p:val>
                                            <p:strVal val="#ppt_h/20"/>
                                          </p:val>
                                        </p:tav>
                                        <p:tav tm="50000">
                                          <p:val>
                                            <p:strVal val="#ppt_h/20"/>
                                          </p:val>
                                        </p:tav>
                                        <p:tav tm="100000">
                                          <p:val>
                                            <p:strVal val="#ppt_h"/>
                                          </p:val>
                                        </p:tav>
                                      </p:tavLst>
                                    </p:anim>
                                    <p:anim calcmode="lin" valueType="num">
                                      <p:cBhvr>
                                        <p:cTn id="145" dur="1000" fill="hold"/>
                                        <p:tgtEl>
                                          <p:spTgt spid="22"/>
                                        </p:tgtEl>
                                        <p:attrNameLst>
                                          <p:attrName>ppt_w</p:attrName>
                                        </p:attrNameLst>
                                      </p:cBhvr>
                                      <p:tavLst>
                                        <p:tav tm="0">
                                          <p:val>
                                            <p:strVal val="#ppt_w+.3"/>
                                          </p:val>
                                        </p:tav>
                                        <p:tav tm="50000">
                                          <p:val>
                                            <p:strVal val="#ppt_w+.3"/>
                                          </p:val>
                                        </p:tav>
                                        <p:tav tm="100000">
                                          <p:val>
                                            <p:strVal val="#ppt_w"/>
                                          </p:val>
                                        </p:tav>
                                      </p:tavLst>
                                    </p:anim>
                                    <p:anim calcmode="lin" valueType="num">
                                      <p:cBhvr>
                                        <p:cTn id="146" dur="1000" fill="hold"/>
                                        <p:tgtEl>
                                          <p:spTgt spid="22"/>
                                        </p:tgtEl>
                                        <p:attrNameLst>
                                          <p:attrName>ppt_x</p:attrName>
                                        </p:attrNameLst>
                                      </p:cBhvr>
                                      <p:tavLst>
                                        <p:tav tm="0">
                                          <p:val>
                                            <p:strVal val="#ppt_x-.3"/>
                                          </p:val>
                                        </p:tav>
                                        <p:tav tm="50000">
                                          <p:val>
                                            <p:strVal val="#ppt_x"/>
                                          </p:val>
                                        </p:tav>
                                        <p:tav tm="100000">
                                          <p:val>
                                            <p:strVal val="#ppt_x"/>
                                          </p:val>
                                        </p:tav>
                                      </p:tavLst>
                                    </p:anim>
                                    <p:anim calcmode="lin" valueType="num">
                                      <p:cBhvr>
                                        <p:cTn id="147" dur="1000" fill="hold"/>
                                        <p:tgtEl>
                                          <p:spTgt spid="22"/>
                                        </p:tgtEl>
                                        <p:attrNameLst>
                                          <p:attrName>ppt_y</p:attrName>
                                        </p:attrNameLst>
                                      </p:cBhvr>
                                      <p:tavLst>
                                        <p:tav tm="0">
                                          <p:val>
                                            <p:strVal val="#ppt_y"/>
                                          </p:val>
                                        </p:tav>
                                        <p:tav tm="100000">
                                          <p:val>
                                            <p:strVal val="#ppt_y"/>
                                          </p:val>
                                        </p:tav>
                                      </p:tavLst>
                                    </p:anim>
                                  </p:childTnLst>
                                </p:cTn>
                              </p:par>
                              <p:par>
                                <p:cTn id="148" presetID="39" presetClass="entr" presetSubtype="0" accel="100000" fill="hold" grpId="0" nodeType="withEffect">
                                  <p:stCondLst>
                                    <p:cond delay="500"/>
                                  </p:stCondLst>
                                  <p:childTnLst>
                                    <p:set>
                                      <p:cBhvr>
                                        <p:cTn id="149" dur="1" fill="hold">
                                          <p:stCondLst>
                                            <p:cond delay="0"/>
                                          </p:stCondLst>
                                        </p:cTn>
                                        <p:tgtEl>
                                          <p:spTgt spid="21"/>
                                        </p:tgtEl>
                                        <p:attrNameLst>
                                          <p:attrName>style.visibility</p:attrName>
                                        </p:attrNameLst>
                                      </p:cBhvr>
                                      <p:to>
                                        <p:strVal val="visible"/>
                                      </p:to>
                                    </p:set>
                                    <p:anim calcmode="lin" valueType="num">
                                      <p:cBhvr>
                                        <p:cTn id="150" dur="1000" fill="hold"/>
                                        <p:tgtEl>
                                          <p:spTgt spid="21"/>
                                        </p:tgtEl>
                                        <p:attrNameLst>
                                          <p:attrName>ppt_h</p:attrName>
                                        </p:attrNameLst>
                                      </p:cBhvr>
                                      <p:tavLst>
                                        <p:tav tm="0">
                                          <p:val>
                                            <p:strVal val="#ppt_h/20"/>
                                          </p:val>
                                        </p:tav>
                                        <p:tav tm="50000">
                                          <p:val>
                                            <p:strVal val="#ppt_h/20"/>
                                          </p:val>
                                        </p:tav>
                                        <p:tav tm="100000">
                                          <p:val>
                                            <p:strVal val="#ppt_h"/>
                                          </p:val>
                                        </p:tav>
                                      </p:tavLst>
                                    </p:anim>
                                    <p:anim calcmode="lin" valueType="num">
                                      <p:cBhvr>
                                        <p:cTn id="151" dur="1000" fill="hold"/>
                                        <p:tgtEl>
                                          <p:spTgt spid="21"/>
                                        </p:tgtEl>
                                        <p:attrNameLst>
                                          <p:attrName>ppt_w</p:attrName>
                                        </p:attrNameLst>
                                      </p:cBhvr>
                                      <p:tavLst>
                                        <p:tav tm="0">
                                          <p:val>
                                            <p:strVal val="#ppt_w+.3"/>
                                          </p:val>
                                        </p:tav>
                                        <p:tav tm="50000">
                                          <p:val>
                                            <p:strVal val="#ppt_w+.3"/>
                                          </p:val>
                                        </p:tav>
                                        <p:tav tm="100000">
                                          <p:val>
                                            <p:strVal val="#ppt_w"/>
                                          </p:val>
                                        </p:tav>
                                      </p:tavLst>
                                    </p:anim>
                                    <p:anim calcmode="lin" valueType="num">
                                      <p:cBhvr>
                                        <p:cTn id="152" dur="1000" fill="hold"/>
                                        <p:tgtEl>
                                          <p:spTgt spid="21"/>
                                        </p:tgtEl>
                                        <p:attrNameLst>
                                          <p:attrName>ppt_x</p:attrName>
                                        </p:attrNameLst>
                                      </p:cBhvr>
                                      <p:tavLst>
                                        <p:tav tm="0">
                                          <p:val>
                                            <p:strVal val="#ppt_x-.3"/>
                                          </p:val>
                                        </p:tav>
                                        <p:tav tm="50000">
                                          <p:val>
                                            <p:strVal val="#ppt_x"/>
                                          </p:val>
                                        </p:tav>
                                        <p:tav tm="100000">
                                          <p:val>
                                            <p:strVal val="#ppt_x"/>
                                          </p:val>
                                        </p:tav>
                                      </p:tavLst>
                                    </p:anim>
                                    <p:anim calcmode="lin" valueType="num">
                                      <p:cBhvr>
                                        <p:cTn id="153" dur="10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54" fill="hold">
                      <p:stCondLst>
                        <p:cond delay="indefinite"/>
                      </p:stCondLst>
                      <p:childTnLst>
                        <p:par>
                          <p:cTn id="155" fill="hold">
                            <p:stCondLst>
                              <p:cond delay="0"/>
                            </p:stCondLst>
                            <p:childTnLst>
                              <p:par>
                                <p:cTn id="156" presetID="2" presetClass="exit" presetSubtype="2" fill="hold" grpId="1" nodeType="clickEffect">
                                  <p:stCondLst>
                                    <p:cond delay="250"/>
                                  </p:stCondLst>
                                  <p:childTnLst>
                                    <p:anim calcmode="lin" valueType="num">
                                      <p:cBhvr additive="base">
                                        <p:cTn id="157" dur="500"/>
                                        <p:tgtEl>
                                          <p:spTgt spid="15"/>
                                        </p:tgtEl>
                                        <p:attrNameLst>
                                          <p:attrName>ppt_x</p:attrName>
                                        </p:attrNameLst>
                                      </p:cBhvr>
                                      <p:tavLst>
                                        <p:tav tm="0">
                                          <p:val>
                                            <p:strVal val="ppt_x"/>
                                          </p:val>
                                        </p:tav>
                                        <p:tav tm="100000">
                                          <p:val>
                                            <p:strVal val="1+ppt_w/2"/>
                                          </p:val>
                                        </p:tav>
                                      </p:tavLst>
                                    </p:anim>
                                    <p:anim calcmode="lin" valueType="num">
                                      <p:cBhvr additive="base">
                                        <p:cTn id="158" dur="500"/>
                                        <p:tgtEl>
                                          <p:spTgt spid="15"/>
                                        </p:tgtEl>
                                        <p:attrNameLst>
                                          <p:attrName>ppt_y</p:attrName>
                                        </p:attrNameLst>
                                      </p:cBhvr>
                                      <p:tavLst>
                                        <p:tav tm="0">
                                          <p:val>
                                            <p:strVal val="ppt_y"/>
                                          </p:val>
                                        </p:tav>
                                        <p:tav tm="100000">
                                          <p:val>
                                            <p:strVal val="ppt_y"/>
                                          </p:val>
                                        </p:tav>
                                      </p:tavLst>
                                    </p:anim>
                                    <p:set>
                                      <p:cBhvr>
                                        <p:cTn id="159" dur="1" fill="hold">
                                          <p:stCondLst>
                                            <p:cond delay="499"/>
                                          </p:stCondLst>
                                        </p:cTn>
                                        <p:tgtEl>
                                          <p:spTgt spid="15"/>
                                        </p:tgtEl>
                                        <p:attrNameLst>
                                          <p:attrName>style.visibility</p:attrName>
                                        </p:attrNameLst>
                                      </p:cBhvr>
                                      <p:to>
                                        <p:strVal val="hidden"/>
                                      </p:to>
                                    </p:set>
                                  </p:childTnLst>
                                </p:cTn>
                              </p:par>
                              <p:par>
                                <p:cTn id="160" presetID="2" presetClass="exit" presetSubtype="2" fill="hold" grpId="1" nodeType="withEffect">
                                  <p:stCondLst>
                                    <p:cond delay="250"/>
                                  </p:stCondLst>
                                  <p:childTnLst>
                                    <p:anim calcmode="lin" valueType="num">
                                      <p:cBhvr additive="base">
                                        <p:cTn id="161" dur="500"/>
                                        <p:tgtEl>
                                          <p:spTgt spid="21"/>
                                        </p:tgtEl>
                                        <p:attrNameLst>
                                          <p:attrName>ppt_x</p:attrName>
                                        </p:attrNameLst>
                                      </p:cBhvr>
                                      <p:tavLst>
                                        <p:tav tm="0">
                                          <p:val>
                                            <p:strVal val="ppt_x"/>
                                          </p:val>
                                        </p:tav>
                                        <p:tav tm="100000">
                                          <p:val>
                                            <p:strVal val="1+ppt_w/2"/>
                                          </p:val>
                                        </p:tav>
                                      </p:tavLst>
                                    </p:anim>
                                    <p:anim calcmode="lin" valueType="num">
                                      <p:cBhvr additive="base">
                                        <p:cTn id="162" dur="500"/>
                                        <p:tgtEl>
                                          <p:spTgt spid="21"/>
                                        </p:tgtEl>
                                        <p:attrNameLst>
                                          <p:attrName>ppt_y</p:attrName>
                                        </p:attrNameLst>
                                      </p:cBhvr>
                                      <p:tavLst>
                                        <p:tav tm="0">
                                          <p:val>
                                            <p:strVal val="ppt_y"/>
                                          </p:val>
                                        </p:tav>
                                        <p:tav tm="100000">
                                          <p:val>
                                            <p:strVal val="ppt_y"/>
                                          </p:val>
                                        </p:tav>
                                      </p:tavLst>
                                    </p:anim>
                                    <p:set>
                                      <p:cBhvr>
                                        <p:cTn id="163" dur="1" fill="hold">
                                          <p:stCondLst>
                                            <p:cond delay="499"/>
                                          </p:stCondLst>
                                        </p:cTn>
                                        <p:tgtEl>
                                          <p:spTgt spid="21"/>
                                        </p:tgtEl>
                                        <p:attrNameLst>
                                          <p:attrName>style.visibility</p:attrName>
                                        </p:attrNameLst>
                                      </p:cBhvr>
                                      <p:to>
                                        <p:strVal val="hidden"/>
                                      </p:to>
                                    </p:set>
                                  </p:childTnLst>
                                </p:cTn>
                              </p:par>
                              <p:par>
                                <p:cTn id="164" presetID="2" presetClass="exit" presetSubtype="2" fill="hold" grpId="1" nodeType="withEffect">
                                  <p:stCondLst>
                                    <p:cond delay="250"/>
                                  </p:stCondLst>
                                  <p:childTnLst>
                                    <p:anim calcmode="lin" valueType="num">
                                      <p:cBhvr additive="base">
                                        <p:cTn id="165" dur="500"/>
                                        <p:tgtEl>
                                          <p:spTgt spid="22"/>
                                        </p:tgtEl>
                                        <p:attrNameLst>
                                          <p:attrName>ppt_x</p:attrName>
                                        </p:attrNameLst>
                                      </p:cBhvr>
                                      <p:tavLst>
                                        <p:tav tm="0">
                                          <p:val>
                                            <p:strVal val="ppt_x"/>
                                          </p:val>
                                        </p:tav>
                                        <p:tav tm="100000">
                                          <p:val>
                                            <p:strVal val="1+ppt_w/2"/>
                                          </p:val>
                                        </p:tav>
                                      </p:tavLst>
                                    </p:anim>
                                    <p:anim calcmode="lin" valueType="num">
                                      <p:cBhvr additive="base">
                                        <p:cTn id="166" dur="500"/>
                                        <p:tgtEl>
                                          <p:spTgt spid="22"/>
                                        </p:tgtEl>
                                        <p:attrNameLst>
                                          <p:attrName>ppt_y</p:attrName>
                                        </p:attrNameLst>
                                      </p:cBhvr>
                                      <p:tavLst>
                                        <p:tav tm="0">
                                          <p:val>
                                            <p:strVal val="ppt_y"/>
                                          </p:val>
                                        </p:tav>
                                        <p:tav tm="100000">
                                          <p:val>
                                            <p:strVal val="ppt_y"/>
                                          </p:val>
                                        </p:tav>
                                      </p:tavLst>
                                    </p:anim>
                                    <p:set>
                                      <p:cBhvr>
                                        <p:cTn id="167" dur="1" fill="hold">
                                          <p:stCondLst>
                                            <p:cond delay="499"/>
                                          </p:stCondLst>
                                        </p:cTn>
                                        <p:tgtEl>
                                          <p:spTgt spid="22"/>
                                        </p:tgtEl>
                                        <p:attrNameLst>
                                          <p:attrName>style.visibility</p:attrName>
                                        </p:attrNameLst>
                                      </p:cBhvr>
                                      <p:to>
                                        <p:strVal val="hidden"/>
                                      </p:to>
                                    </p:set>
                                  </p:childTnLst>
                                </p:cTn>
                              </p:par>
                              <p:par>
                                <p:cTn id="168" presetID="2" presetClass="exit" presetSubtype="2" fill="hold" grpId="2" nodeType="withEffect">
                                  <p:stCondLst>
                                    <p:cond delay="250"/>
                                  </p:stCondLst>
                                  <p:childTnLst>
                                    <p:anim calcmode="lin" valueType="num">
                                      <p:cBhvr additive="base">
                                        <p:cTn id="169" dur="500"/>
                                        <p:tgtEl>
                                          <p:spTgt spid="18"/>
                                        </p:tgtEl>
                                        <p:attrNameLst>
                                          <p:attrName>ppt_x</p:attrName>
                                        </p:attrNameLst>
                                      </p:cBhvr>
                                      <p:tavLst>
                                        <p:tav tm="0">
                                          <p:val>
                                            <p:strVal val="ppt_x"/>
                                          </p:val>
                                        </p:tav>
                                        <p:tav tm="100000">
                                          <p:val>
                                            <p:strVal val="1+ppt_w/2"/>
                                          </p:val>
                                        </p:tav>
                                      </p:tavLst>
                                    </p:anim>
                                    <p:anim calcmode="lin" valueType="num">
                                      <p:cBhvr additive="base">
                                        <p:cTn id="170" dur="500"/>
                                        <p:tgtEl>
                                          <p:spTgt spid="18"/>
                                        </p:tgtEl>
                                        <p:attrNameLst>
                                          <p:attrName>ppt_y</p:attrName>
                                        </p:attrNameLst>
                                      </p:cBhvr>
                                      <p:tavLst>
                                        <p:tav tm="0">
                                          <p:val>
                                            <p:strVal val="ppt_y"/>
                                          </p:val>
                                        </p:tav>
                                        <p:tav tm="100000">
                                          <p:val>
                                            <p:strVal val="ppt_y"/>
                                          </p:val>
                                        </p:tav>
                                      </p:tavLst>
                                    </p:anim>
                                    <p:set>
                                      <p:cBhvr>
                                        <p:cTn id="171" dur="1" fill="hold">
                                          <p:stCondLst>
                                            <p:cond delay="499"/>
                                          </p:stCondLst>
                                        </p:cTn>
                                        <p:tgtEl>
                                          <p:spTgt spid="18"/>
                                        </p:tgtEl>
                                        <p:attrNameLst>
                                          <p:attrName>style.visibility</p:attrName>
                                        </p:attrNameLst>
                                      </p:cBhvr>
                                      <p:to>
                                        <p:strVal val="hidden"/>
                                      </p:to>
                                    </p:set>
                                  </p:childTnLst>
                                </p:cTn>
                              </p:par>
                              <p:par>
                                <p:cTn id="172" presetID="2" presetClass="exit" presetSubtype="2" fill="hold" grpId="1" nodeType="withEffect">
                                  <p:stCondLst>
                                    <p:cond delay="250"/>
                                  </p:stCondLst>
                                  <p:childTnLst>
                                    <p:anim calcmode="lin" valueType="num">
                                      <p:cBhvr additive="base">
                                        <p:cTn id="173" dur="500"/>
                                        <p:tgtEl>
                                          <p:spTgt spid="19"/>
                                        </p:tgtEl>
                                        <p:attrNameLst>
                                          <p:attrName>ppt_x</p:attrName>
                                        </p:attrNameLst>
                                      </p:cBhvr>
                                      <p:tavLst>
                                        <p:tav tm="0">
                                          <p:val>
                                            <p:strVal val="ppt_x"/>
                                          </p:val>
                                        </p:tav>
                                        <p:tav tm="100000">
                                          <p:val>
                                            <p:strVal val="1+ppt_w/2"/>
                                          </p:val>
                                        </p:tav>
                                      </p:tavLst>
                                    </p:anim>
                                    <p:anim calcmode="lin" valueType="num">
                                      <p:cBhvr additive="base">
                                        <p:cTn id="174" dur="500"/>
                                        <p:tgtEl>
                                          <p:spTgt spid="19"/>
                                        </p:tgtEl>
                                        <p:attrNameLst>
                                          <p:attrName>ppt_y</p:attrName>
                                        </p:attrNameLst>
                                      </p:cBhvr>
                                      <p:tavLst>
                                        <p:tav tm="0">
                                          <p:val>
                                            <p:strVal val="ppt_y"/>
                                          </p:val>
                                        </p:tav>
                                        <p:tav tm="100000">
                                          <p:val>
                                            <p:strVal val="ppt_y"/>
                                          </p:val>
                                        </p:tav>
                                      </p:tavLst>
                                    </p:anim>
                                    <p:set>
                                      <p:cBhvr>
                                        <p:cTn id="175" dur="1" fill="hold">
                                          <p:stCondLst>
                                            <p:cond delay="499"/>
                                          </p:stCondLst>
                                        </p:cTn>
                                        <p:tgtEl>
                                          <p:spTgt spid="19"/>
                                        </p:tgtEl>
                                        <p:attrNameLst>
                                          <p:attrName>style.visibility</p:attrName>
                                        </p:attrNameLst>
                                      </p:cBhvr>
                                      <p:to>
                                        <p:strVal val="hidden"/>
                                      </p:to>
                                    </p:set>
                                  </p:childTnLst>
                                </p:cTn>
                              </p:par>
                              <p:par>
                                <p:cTn id="176" presetID="2" presetClass="exit" presetSubtype="2" fill="hold" grpId="1" nodeType="withEffect">
                                  <p:stCondLst>
                                    <p:cond delay="250"/>
                                  </p:stCondLst>
                                  <p:childTnLst>
                                    <p:anim calcmode="lin" valueType="num">
                                      <p:cBhvr additive="base">
                                        <p:cTn id="177" dur="500"/>
                                        <p:tgtEl>
                                          <p:spTgt spid="20"/>
                                        </p:tgtEl>
                                        <p:attrNameLst>
                                          <p:attrName>ppt_x</p:attrName>
                                        </p:attrNameLst>
                                      </p:cBhvr>
                                      <p:tavLst>
                                        <p:tav tm="0">
                                          <p:val>
                                            <p:strVal val="ppt_x"/>
                                          </p:val>
                                        </p:tav>
                                        <p:tav tm="100000">
                                          <p:val>
                                            <p:strVal val="1+ppt_w/2"/>
                                          </p:val>
                                        </p:tav>
                                      </p:tavLst>
                                    </p:anim>
                                    <p:anim calcmode="lin" valueType="num">
                                      <p:cBhvr additive="base">
                                        <p:cTn id="178" dur="500"/>
                                        <p:tgtEl>
                                          <p:spTgt spid="20"/>
                                        </p:tgtEl>
                                        <p:attrNameLst>
                                          <p:attrName>ppt_y</p:attrName>
                                        </p:attrNameLst>
                                      </p:cBhvr>
                                      <p:tavLst>
                                        <p:tav tm="0">
                                          <p:val>
                                            <p:strVal val="ppt_y"/>
                                          </p:val>
                                        </p:tav>
                                        <p:tav tm="100000">
                                          <p:val>
                                            <p:strVal val="ppt_y"/>
                                          </p:val>
                                        </p:tav>
                                      </p:tavLst>
                                    </p:anim>
                                    <p:set>
                                      <p:cBhvr>
                                        <p:cTn id="179" dur="1" fill="hold">
                                          <p:stCondLst>
                                            <p:cond delay="499"/>
                                          </p:stCondLst>
                                        </p:cTn>
                                        <p:tgtEl>
                                          <p:spTgt spid="20"/>
                                        </p:tgtEl>
                                        <p:attrNameLst>
                                          <p:attrName>style.visibility</p:attrName>
                                        </p:attrNameLst>
                                      </p:cBhvr>
                                      <p:to>
                                        <p:strVal val="hidden"/>
                                      </p:to>
                                    </p:set>
                                  </p:childTnLst>
                                </p:cTn>
                              </p:par>
                              <p:par>
                                <p:cTn id="180" presetID="2" presetClass="exit" presetSubtype="2" fill="hold" grpId="2" nodeType="withEffect">
                                  <p:stCondLst>
                                    <p:cond delay="250"/>
                                  </p:stCondLst>
                                  <p:childTnLst>
                                    <p:anim calcmode="lin" valueType="num">
                                      <p:cBhvr additive="base">
                                        <p:cTn id="181" dur="500"/>
                                        <p:tgtEl>
                                          <p:spTgt spid="17"/>
                                        </p:tgtEl>
                                        <p:attrNameLst>
                                          <p:attrName>ppt_x</p:attrName>
                                        </p:attrNameLst>
                                      </p:cBhvr>
                                      <p:tavLst>
                                        <p:tav tm="0">
                                          <p:val>
                                            <p:strVal val="ppt_x"/>
                                          </p:val>
                                        </p:tav>
                                        <p:tav tm="100000">
                                          <p:val>
                                            <p:strVal val="1+ppt_w/2"/>
                                          </p:val>
                                        </p:tav>
                                      </p:tavLst>
                                    </p:anim>
                                    <p:anim calcmode="lin" valueType="num">
                                      <p:cBhvr additive="base">
                                        <p:cTn id="182" dur="500"/>
                                        <p:tgtEl>
                                          <p:spTgt spid="17"/>
                                        </p:tgtEl>
                                        <p:attrNameLst>
                                          <p:attrName>ppt_y</p:attrName>
                                        </p:attrNameLst>
                                      </p:cBhvr>
                                      <p:tavLst>
                                        <p:tav tm="0">
                                          <p:val>
                                            <p:strVal val="ppt_y"/>
                                          </p:val>
                                        </p:tav>
                                        <p:tav tm="100000">
                                          <p:val>
                                            <p:strVal val="ppt_y"/>
                                          </p:val>
                                        </p:tav>
                                      </p:tavLst>
                                    </p:anim>
                                    <p:set>
                                      <p:cBhvr>
                                        <p:cTn id="183" dur="1" fill="hold">
                                          <p:stCondLst>
                                            <p:cond delay="499"/>
                                          </p:stCondLst>
                                        </p:cTn>
                                        <p:tgtEl>
                                          <p:spTgt spid="17"/>
                                        </p:tgtEl>
                                        <p:attrNameLst>
                                          <p:attrName>style.visibility</p:attrName>
                                        </p:attrNameLst>
                                      </p:cBhvr>
                                      <p:to>
                                        <p:strVal val="hidden"/>
                                      </p:to>
                                    </p:set>
                                  </p:childTnLst>
                                </p:cTn>
                              </p:par>
                              <p:par>
                                <p:cTn id="184" presetID="2" presetClass="exit" presetSubtype="2" fill="hold" grpId="1" nodeType="withEffect">
                                  <p:stCondLst>
                                    <p:cond delay="250"/>
                                  </p:stCondLst>
                                  <p:childTnLst>
                                    <p:anim calcmode="lin" valueType="num">
                                      <p:cBhvr additive="base">
                                        <p:cTn id="185" dur="500"/>
                                        <p:tgtEl>
                                          <p:spTgt spid="16"/>
                                        </p:tgtEl>
                                        <p:attrNameLst>
                                          <p:attrName>ppt_x</p:attrName>
                                        </p:attrNameLst>
                                      </p:cBhvr>
                                      <p:tavLst>
                                        <p:tav tm="0">
                                          <p:val>
                                            <p:strVal val="ppt_x"/>
                                          </p:val>
                                        </p:tav>
                                        <p:tav tm="100000">
                                          <p:val>
                                            <p:strVal val="1+ppt_w/2"/>
                                          </p:val>
                                        </p:tav>
                                      </p:tavLst>
                                    </p:anim>
                                    <p:anim calcmode="lin" valueType="num">
                                      <p:cBhvr additive="base">
                                        <p:cTn id="186" dur="500"/>
                                        <p:tgtEl>
                                          <p:spTgt spid="16"/>
                                        </p:tgtEl>
                                        <p:attrNameLst>
                                          <p:attrName>ppt_y</p:attrName>
                                        </p:attrNameLst>
                                      </p:cBhvr>
                                      <p:tavLst>
                                        <p:tav tm="0">
                                          <p:val>
                                            <p:strVal val="ppt_y"/>
                                          </p:val>
                                        </p:tav>
                                        <p:tav tm="100000">
                                          <p:val>
                                            <p:strVal val="ppt_y"/>
                                          </p:val>
                                        </p:tav>
                                      </p:tavLst>
                                    </p:anim>
                                    <p:set>
                                      <p:cBhvr>
                                        <p:cTn id="187" dur="1" fill="hold">
                                          <p:stCondLst>
                                            <p:cond delay="499"/>
                                          </p:stCondLst>
                                        </p:cTn>
                                        <p:tgtEl>
                                          <p:spTgt spid="16"/>
                                        </p:tgtEl>
                                        <p:attrNameLst>
                                          <p:attrName>style.visibility</p:attrName>
                                        </p:attrNameLst>
                                      </p:cBhvr>
                                      <p:to>
                                        <p:strVal val="hidden"/>
                                      </p:to>
                                    </p:set>
                                  </p:childTnLst>
                                </p:cTn>
                              </p:par>
                              <p:par>
                                <p:cTn id="188" presetID="18" presetClass="entr" presetSubtype="6" fill="hold" grpId="0" nodeType="withEffect">
                                  <p:stCondLst>
                                    <p:cond delay="0"/>
                                  </p:stCondLst>
                                  <p:childTnLst>
                                    <p:set>
                                      <p:cBhvr>
                                        <p:cTn id="189" dur="1" fill="hold">
                                          <p:stCondLst>
                                            <p:cond delay="0"/>
                                          </p:stCondLst>
                                        </p:cTn>
                                        <p:tgtEl>
                                          <p:spTgt spid="25"/>
                                        </p:tgtEl>
                                        <p:attrNameLst>
                                          <p:attrName>style.visibility</p:attrName>
                                        </p:attrNameLst>
                                      </p:cBhvr>
                                      <p:to>
                                        <p:strVal val="visible"/>
                                      </p:to>
                                    </p:set>
                                    <p:animEffect transition="in" filter="strips(downRight)">
                                      <p:cBhvr>
                                        <p:cTn id="190" dur="1250"/>
                                        <p:tgtEl>
                                          <p:spTgt spid="25"/>
                                        </p:tgtEl>
                                      </p:cBhvr>
                                    </p:animEffect>
                                  </p:childTnLst>
                                </p:cTn>
                              </p:par>
                              <p:par>
                                <p:cTn id="191" presetID="2" presetClass="entr" presetSubtype="9" fill="hold" grpId="2" nodeType="withEffect">
                                  <p:stCondLst>
                                    <p:cond delay="0"/>
                                  </p:stCondLst>
                                  <p:childTnLst>
                                    <p:set>
                                      <p:cBhvr>
                                        <p:cTn id="192" dur="1" fill="hold">
                                          <p:stCondLst>
                                            <p:cond delay="0"/>
                                          </p:stCondLst>
                                        </p:cTn>
                                        <p:tgtEl>
                                          <p:spTgt spid="25"/>
                                        </p:tgtEl>
                                        <p:attrNameLst>
                                          <p:attrName>style.visibility</p:attrName>
                                        </p:attrNameLst>
                                      </p:cBhvr>
                                      <p:to>
                                        <p:strVal val="visible"/>
                                      </p:to>
                                    </p:set>
                                    <p:anim calcmode="lin" valueType="num">
                                      <p:cBhvr additive="base">
                                        <p:cTn id="193" dur="1250" fill="hold"/>
                                        <p:tgtEl>
                                          <p:spTgt spid="25"/>
                                        </p:tgtEl>
                                        <p:attrNameLst>
                                          <p:attrName>ppt_x</p:attrName>
                                        </p:attrNameLst>
                                      </p:cBhvr>
                                      <p:tavLst>
                                        <p:tav tm="0">
                                          <p:val>
                                            <p:strVal val="0-#ppt_w/2"/>
                                          </p:val>
                                        </p:tav>
                                        <p:tav tm="100000">
                                          <p:val>
                                            <p:strVal val="#ppt_x"/>
                                          </p:val>
                                        </p:tav>
                                      </p:tavLst>
                                    </p:anim>
                                    <p:anim calcmode="lin" valueType="num">
                                      <p:cBhvr additive="base">
                                        <p:cTn id="194" dur="1250" fill="hold"/>
                                        <p:tgtEl>
                                          <p:spTgt spid="25"/>
                                        </p:tgtEl>
                                        <p:attrNameLst>
                                          <p:attrName>ppt_y</p:attrName>
                                        </p:attrNameLst>
                                      </p:cBhvr>
                                      <p:tavLst>
                                        <p:tav tm="0">
                                          <p:val>
                                            <p:strVal val="0-#ppt_h/2"/>
                                          </p:val>
                                        </p:tav>
                                        <p:tav tm="100000">
                                          <p:val>
                                            <p:strVal val="#ppt_y"/>
                                          </p:val>
                                        </p:tav>
                                      </p:tavLst>
                                    </p:anim>
                                  </p:childTnLst>
                                </p:cTn>
                              </p:par>
                            </p:childTnLst>
                          </p:cTn>
                        </p:par>
                      </p:childTnLst>
                    </p:cTn>
                  </p:par>
                  <p:par>
                    <p:cTn id="195" fill="hold">
                      <p:stCondLst>
                        <p:cond delay="indefinite"/>
                      </p:stCondLst>
                      <p:childTnLst>
                        <p:par>
                          <p:cTn id="196" fill="hold">
                            <p:stCondLst>
                              <p:cond delay="0"/>
                            </p:stCondLst>
                            <p:childTnLst>
                              <p:par>
                                <p:cTn id="197" presetID="10" presetClass="entr" presetSubtype="0" fill="hold" grpId="0" nodeType="clickEffect">
                                  <p:stCondLst>
                                    <p:cond delay="0"/>
                                  </p:stCondLst>
                                  <p:childTnLst>
                                    <p:set>
                                      <p:cBhvr>
                                        <p:cTn id="198" dur="1" fill="hold">
                                          <p:stCondLst>
                                            <p:cond delay="0"/>
                                          </p:stCondLst>
                                        </p:cTn>
                                        <p:tgtEl>
                                          <p:spTgt spid="26"/>
                                        </p:tgtEl>
                                        <p:attrNameLst>
                                          <p:attrName>style.visibility</p:attrName>
                                        </p:attrNameLst>
                                      </p:cBhvr>
                                      <p:to>
                                        <p:strVal val="visible"/>
                                      </p:to>
                                    </p:set>
                                    <p:animEffect transition="in" filter="fade">
                                      <p:cBhvr>
                                        <p:cTn id="199" dur="250"/>
                                        <p:tgtEl>
                                          <p:spTgt spid="26"/>
                                        </p:tgtEl>
                                      </p:cBhvr>
                                    </p:animEffect>
                                  </p:childTnLst>
                                </p:cTn>
                              </p:par>
                              <p:par>
                                <p:cTn id="200" presetID="10" presetClass="entr" presetSubtype="0" fill="hold" grpId="0" nodeType="withEffect">
                                  <p:stCondLst>
                                    <p:cond delay="0"/>
                                  </p:stCondLst>
                                  <p:childTnLst>
                                    <p:set>
                                      <p:cBhvr>
                                        <p:cTn id="201" dur="1" fill="hold">
                                          <p:stCondLst>
                                            <p:cond delay="0"/>
                                          </p:stCondLst>
                                        </p:cTn>
                                        <p:tgtEl>
                                          <p:spTgt spid="27"/>
                                        </p:tgtEl>
                                        <p:attrNameLst>
                                          <p:attrName>style.visibility</p:attrName>
                                        </p:attrNameLst>
                                      </p:cBhvr>
                                      <p:to>
                                        <p:strVal val="visible"/>
                                      </p:to>
                                    </p:set>
                                    <p:animEffect transition="in" filter="fade">
                                      <p:cBhvr>
                                        <p:cTn id="202" dur="250"/>
                                        <p:tgtEl>
                                          <p:spTgt spid="27"/>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28"/>
                                        </p:tgtEl>
                                        <p:attrNameLst>
                                          <p:attrName>style.visibility</p:attrName>
                                        </p:attrNameLst>
                                      </p:cBhvr>
                                      <p:to>
                                        <p:strVal val="visible"/>
                                      </p:to>
                                    </p:set>
                                    <p:animEffect transition="in" filter="fade">
                                      <p:cBhvr>
                                        <p:cTn id="205" dur="250"/>
                                        <p:tgtEl>
                                          <p:spTgt spid="28"/>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29"/>
                                        </p:tgtEl>
                                        <p:attrNameLst>
                                          <p:attrName>style.visibility</p:attrName>
                                        </p:attrNameLst>
                                      </p:cBhvr>
                                      <p:to>
                                        <p:strVal val="visible"/>
                                      </p:to>
                                    </p:set>
                                    <p:animEffect transition="in" filter="fade">
                                      <p:cBhvr>
                                        <p:cTn id="208" dur="250"/>
                                        <p:tgtEl>
                                          <p:spTgt spid="29"/>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30"/>
                                        </p:tgtEl>
                                        <p:attrNameLst>
                                          <p:attrName>style.visibility</p:attrName>
                                        </p:attrNameLst>
                                      </p:cBhvr>
                                      <p:to>
                                        <p:strVal val="visible"/>
                                      </p:to>
                                    </p:set>
                                    <p:animEffect transition="in" filter="fade">
                                      <p:cBhvr>
                                        <p:cTn id="211" dur="250"/>
                                        <p:tgtEl>
                                          <p:spTgt spid="30"/>
                                        </p:tgtEl>
                                      </p:cBhvr>
                                    </p:animEffect>
                                  </p:childTnLst>
                                </p:cTn>
                              </p:par>
                              <p:par>
                                <p:cTn id="212" presetID="10" presetClass="entr" presetSubtype="0" fill="hold" grpId="0" nodeType="withEffect">
                                  <p:stCondLst>
                                    <p:cond delay="0"/>
                                  </p:stCondLst>
                                  <p:childTnLst>
                                    <p:set>
                                      <p:cBhvr>
                                        <p:cTn id="213" dur="1" fill="hold">
                                          <p:stCondLst>
                                            <p:cond delay="0"/>
                                          </p:stCondLst>
                                        </p:cTn>
                                        <p:tgtEl>
                                          <p:spTgt spid="31"/>
                                        </p:tgtEl>
                                        <p:attrNameLst>
                                          <p:attrName>style.visibility</p:attrName>
                                        </p:attrNameLst>
                                      </p:cBhvr>
                                      <p:to>
                                        <p:strVal val="visible"/>
                                      </p:to>
                                    </p:set>
                                    <p:animEffect transition="in" filter="fade">
                                      <p:cBhvr>
                                        <p:cTn id="214" dur="250"/>
                                        <p:tgtEl>
                                          <p:spTgt spid="31"/>
                                        </p:tgtEl>
                                      </p:cBhvr>
                                    </p:animEffect>
                                  </p:childTnLst>
                                </p:cTn>
                              </p:par>
                              <p:par>
                                <p:cTn id="215" presetID="10" presetClass="entr" presetSubtype="0" fill="hold" grpId="0" nodeType="withEffect">
                                  <p:stCondLst>
                                    <p:cond delay="0"/>
                                  </p:stCondLst>
                                  <p:childTnLst>
                                    <p:set>
                                      <p:cBhvr>
                                        <p:cTn id="216" dur="1" fill="hold">
                                          <p:stCondLst>
                                            <p:cond delay="0"/>
                                          </p:stCondLst>
                                        </p:cTn>
                                        <p:tgtEl>
                                          <p:spTgt spid="3072"/>
                                        </p:tgtEl>
                                        <p:attrNameLst>
                                          <p:attrName>style.visibility</p:attrName>
                                        </p:attrNameLst>
                                      </p:cBhvr>
                                      <p:to>
                                        <p:strVal val="visible"/>
                                      </p:to>
                                    </p:set>
                                    <p:animEffect transition="in" filter="fade">
                                      <p:cBhvr>
                                        <p:cTn id="217" dur="250"/>
                                        <p:tgtEl>
                                          <p:spTgt spid="3072"/>
                                        </p:tgtEl>
                                      </p:cBhvr>
                                    </p:animEffect>
                                  </p:childTnLst>
                                </p:cTn>
                              </p:par>
                              <p:par>
                                <p:cTn id="218" presetID="10" presetClass="entr" presetSubtype="0" fill="hold" grpId="0" nodeType="withEffect">
                                  <p:stCondLst>
                                    <p:cond delay="0"/>
                                  </p:stCondLst>
                                  <p:childTnLst>
                                    <p:set>
                                      <p:cBhvr>
                                        <p:cTn id="219" dur="1" fill="hold">
                                          <p:stCondLst>
                                            <p:cond delay="0"/>
                                          </p:stCondLst>
                                        </p:cTn>
                                        <p:tgtEl>
                                          <p:spTgt spid="3073"/>
                                        </p:tgtEl>
                                        <p:attrNameLst>
                                          <p:attrName>style.visibility</p:attrName>
                                        </p:attrNameLst>
                                      </p:cBhvr>
                                      <p:to>
                                        <p:strVal val="visible"/>
                                      </p:to>
                                    </p:set>
                                    <p:animEffect transition="in" filter="fade">
                                      <p:cBhvr>
                                        <p:cTn id="220" dur="250"/>
                                        <p:tgtEl>
                                          <p:spTgt spid="3073"/>
                                        </p:tgtEl>
                                      </p:cBhvr>
                                    </p:animEffect>
                                  </p:childTnLst>
                                </p:cTn>
                              </p:par>
                              <p:par>
                                <p:cTn id="221" presetID="10" presetClass="entr" presetSubtype="0" fill="hold" grpId="0" nodeType="withEffect">
                                  <p:stCondLst>
                                    <p:cond delay="0"/>
                                  </p:stCondLst>
                                  <p:childTnLst>
                                    <p:set>
                                      <p:cBhvr>
                                        <p:cTn id="222" dur="1" fill="hold">
                                          <p:stCondLst>
                                            <p:cond delay="0"/>
                                          </p:stCondLst>
                                        </p:cTn>
                                        <p:tgtEl>
                                          <p:spTgt spid="3075"/>
                                        </p:tgtEl>
                                        <p:attrNameLst>
                                          <p:attrName>style.visibility</p:attrName>
                                        </p:attrNameLst>
                                      </p:cBhvr>
                                      <p:to>
                                        <p:strVal val="visible"/>
                                      </p:to>
                                    </p:set>
                                    <p:animEffect transition="in" filter="fade">
                                      <p:cBhvr>
                                        <p:cTn id="223" dur="250"/>
                                        <p:tgtEl>
                                          <p:spTgt spid="3075"/>
                                        </p:tgtEl>
                                      </p:cBhvr>
                                    </p:animEffect>
                                  </p:childTnLst>
                                </p:cTn>
                              </p:par>
                              <p:par>
                                <p:cTn id="224" presetID="10" presetClass="entr" presetSubtype="0" fill="hold" grpId="0" nodeType="withEffect">
                                  <p:stCondLst>
                                    <p:cond delay="0"/>
                                  </p:stCondLst>
                                  <p:childTnLst>
                                    <p:set>
                                      <p:cBhvr>
                                        <p:cTn id="225" dur="1" fill="hold">
                                          <p:stCondLst>
                                            <p:cond delay="0"/>
                                          </p:stCondLst>
                                        </p:cTn>
                                        <p:tgtEl>
                                          <p:spTgt spid="3076"/>
                                        </p:tgtEl>
                                        <p:attrNameLst>
                                          <p:attrName>style.visibility</p:attrName>
                                        </p:attrNameLst>
                                      </p:cBhvr>
                                      <p:to>
                                        <p:strVal val="visible"/>
                                      </p:to>
                                    </p:set>
                                    <p:animEffect transition="in" filter="fade">
                                      <p:cBhvr>
                                        <p:cTn id="226" dur="250"/>
                                        <p:tgtEl>
                                          <p:spTgt spid="3076"/>
                                        </p:tgtEl>
                                      </p:cBhvr>
                                    </p:animEffect>
                                  </p:childTnLst>
                                </p:cTn>
                              </p:par>
                              <p:par>
                                <p:cTn id="227" presetID="42" presetClass="path" presetSubtype="0" accel="50000" decel="50000" fill="hold" grpId="2" nodeType="withEffect">
                                  <p:stCondLst>
                                    <p:cond delay="0"/>
                                  </p:stCondLst>
                                  <p:childTnLst>
                                    <p:animMotion origin="layout" path="M 3.33333E-6 -2.22222E-6 L -0.0908 -0.15116 " pathEditMode="relative" rAng="0" ptsTypes="AA">
                                      <p:cBhvr>
                                        <p:cTn id="228" dur="2000" fill="hold"/>
                                        <p:tgtEl>
                                          <p:spTgt spid="26"/>
                                        </p:tgtEl>
                                        <p:attrNameLst>
                                          <p:attrName>ppt_x</p:attrName>
                                          <p:attrName>ppt_y</p:attrName>
                                        </p:attrNameLst>
                                      </p:cBhvr>
                                      <p:rCtr x="-4549" y="-7569"/>
                                    </p:animMotion>
                                  </p:childTnLst>
                                </p:cTn>
                              </p:par>
                              <p:par>
                                <p:cTn id="229" presetID="42" presetClass="path" presetSubtype="0" accel="50000" decel="50000" fill="hold" grpId="2" nodeType="withEffect">
                                  <p:stCondLst>
                                    <p:cond delay="0"/>
                                  </p:stCondLst>
                                  <p:childTnLst>
                                    <p:animMotion origin="layout" path="M -8.33333E-7 -2.22222E-6 L -0.33333 0.04445 " pathEditMode="relative" rAng="0" ptsTypes="AA">
                                      <p:cBhvr>
                                        <p:cTn id="230" dur="2000" fill="hold"/>
                                        <p:tgtEl>
                                          <p:spTgt spid="27"/>
                                        </p:tgtEl>
                                        <p:attrNameLst>
                                          <p:attrName>ppt_x</p:attrName>
                                          <p:attrName>ppt_y</p:attrName>
                                        </p:attrNameLst>
                                      </p:cBhvr>
                                      <p:rCtr x="-16667" y="2222"/>
                                    </p:animMotion>
                                  </p:childTnLst>
                                </p:cTn>
                              </p:par>
                              <p:par>
                                <p:cTn id="231" presetID="42" presetClass="path" presetSubtype="0" accel="50000" decel="50000" fill="hold" grpId="2" nodeType="withEffect">
                                  <p:stCondLst>
                                    <p:cond delay="0"/>
                                  </p:stCondLst>
                                  <p:childTnLst>
                                    <p:animMotion origin="layout" path="M 4.16667E-6 4.07407E-6 L 0.45277 -0.05255 " pathEditMode="relative" rAng="0" ptsTypes="AA">
                                      <p:cBhvr>
                                        <p:cTn id="232" dur="2000" fill="hold"/>
                                        <p:tgtEl>
                                          <p:spTgt spid="28"/>
                                        </p:tgtEl>
                                        <p:attrNameLst>
                                          <p:attrName>ppt_x</p:attrName>
                                          <p:attrName>ppt_y</p:attrName>
                                        </p:attrNameLst>
                                      </p:cBhvr>
                                      <p:rCtr x="22639" y="-2639"/>
                                    </p:animMotion>
                                  </p:childTnLst>
                                </p:cTn>
                              </p:par>
                              <p:par>
                                <p:cTn id="233" presetID="42" presetClass="path" presetSubtype="0" accel="50000" decel="50000" fill="hold" grpId="2" nodeType="withEffect">
                                  <p:stCondLst>
                                    <p:cond delay="0"/>
                                  </p:stCondLst>
                                  <p:childTnLst>
                                    <p:animMotion origin="layout" path="M 2.77778E-7 1.11111E-6 L -0.22882 0.04491 " pathEditMode="relative" rAng="0" ptsTypes="AA">
                                      <p:cBhvr>
                                        <p:cTn id="234" dur="2000" fill="hold"/>
                                        <p:tgtEl>
                                          <p:spTgt spid="29"/>
                                        </p:tgtEl>
                                        <p:attrNameLst>
                                          <p:attrName>ppt_x</p:attrName>
                                          <p:attrName>ppt_y</p:attrName>
                                        </p:attrNameLst>
                                      </p:cBhvr>
                                      <p:rCtr x="-11441" y="2245"/>
                                    </p:animMotion>
                                  </p:childTnLst>
                                </p:cTn>
                              </p:par>
                              <p:par>
                                <p:cTn id="235" presetID="42" presetClass="path" presetSubtype="0" accel="50000" decel="50000" fill="hold" grpId="2" nodeType="withEffect">
                                  <p:stCondLst>
                                    <p:cond delay="0"/>
                                  </p:stCondLst>
                                  <p:childTnLst>
                                    <p:animMotion origin="layout" path="M 2.77778E-7 -2.59259E-6 L 0.52587 -0.05301 " pathEditMode="relative" rAng="0" ptsTypes="AA">
                                      <p:cBhvr>
                                        <p:cTn id="236" dur="2000" fill="hold"/>
                                        <p:tgtEl>
                                          <p:spTgt spid="30"/>
                                        </p:tgtEl>
                                        <p:attrNameLst>
                                          <p:attrName>ppt_x</p:attrName>
                                          <p:attrName>ppt_y</p:attrName>
                                        </p:attrNameLst>
                                      </p:cBhvr>
                                      <p:rCtr x="26285" y="-2662"/>
                                    </p:animMotion>
                                  </p:childTnLst>
                                </p:cTn>
                              </p:par>
                              <p:par>
                                <p:cTn id="237" presetID="42" presetClass="path" presetSubtype="0" accel="50000" decel="50000" fill="hold" grpId="2" nodeType="withEffect">
                                  <p:stCondLst>
                                    <p:cond delay="0"/>
                                  </p:stCondLst>
                                  <p:childTnLst>
                                    <p:animMotion origin="layout" path="M 3.88889E-6 -2.59259E-6 L 0.24479 0.04537 " pathEditMode="relative" rAng="0" ptsTypes="AA">
                                      <p:cBhvr>
                                        <p:cTn id="238" dur="2000" fill="hold"/>
                                        <p:tgtEl>
                                          <p:spTgt spid="31"/>
                                        </p:tgtEl>
                                        <p:attrNameLst>
                                          <p:attrName>ppt_x</p:attrName>
                                          <p:attrName>ppt_y</p:attrName>
                                        </p:attrNameLst>
                                      </p:cBhvr>
                                      <p:rCtr x="12240" y="2269"/>
                                    </p:animMotion>
                                  </p:childTnLst>
                                </p:cTn>
                              </p:par>
                              <p:par>
                                <p:cTn id="239" presetID="42" presetClass="path" presetSubtype="0" accel="50000" decel="50000" fill="hold" grpId="2" nodeType="withEffect">
                                  <p:stCondLst>
                                    <p:cond delay="0"/>
                                  </p:stCondLst>
                                  <p:childTnLst>
                                    <p:animMotion origin="layout" path="M 3.88889E-6 -4.07407E-6 L -0.47848 0.1426 " pathEditMode="relative" rAng="0" ptsTypes="AA">
                                      <p:cBhvr>
                                        <p:cTn id="240" dur="2000" fill="hold"/>
                                        <p:tgtEl>
                                          <p:spTgt spid="3072"/>
                                        </p:tgtEl>
                                        <p:attrNameLst>
                                          <p:attrName>ppt_x</p:attrName>
                                          <p:attrName>ppt_y</p:attrName>
                                        </p:attrNameLst>
                                      </p:cBhvr>
                                      <p:rCtr x="-23924" y="7130"/>
                                    </p:animMotion>
                                  </p:childTnLst>
                                </p:cTn>
                              </p:par>
                              <p:par>
                                <p:cTn id="241" presetID="42" presetClass="path" presetSubtype="0" accel="50000" decel="50000" fill="hold" grpId="2" nodeType="withEffect">
                                  <p:stCondLst>
                                    <p:cond delay="0"/>
                                  </p:stCondLst>
                                  <p:childTnLst>
                                    <p:animMotion origin="layout" path="M -4.44444E-6 2.22222E-6 L 0.29323 0.04514 " pathEditMode="relative" rAng="0" ptsTypes="AA">
                                      <p:cBhvr>
                                        <p:cTn id="242" dur="2000" fill="hold"/>
                                        <p:tgtEl>
                                          <p:spTgt spid="3073"/>
                                        </p:tgtEl>
                                        <p:attrNameLst>
                                          <p:attrName>ppt_x</p:attrName>
                                          <p:attrName>ppt_y</p:attrName>
                                        </p:attrNameLst>
                                      </p:cBhvr>
                                      <p:rCtr x="14653" y="2245"/>
                                    </p:animMotion>
                                  </p:childTnLst>
                                </p:cTn>
                              </p:par>
                              <p:par>
                                <p:cTn id="243" presetID="42" presetClass="path" presetSubtype="0" accel="50000" decel="50000" fill="hold" grpId="2" nodeType="withEffect">
                                  <p:stCondLst>
                                    <p:cond delay="0"/>
                                  </p:stCondLst>
                                  <p:childTnLst>
                                    <p:animMotion origin="layout" path="M 4.44444E-6 2.22222E-6 L 0.06024 0.14305 " pathEditMode="relative" rAng="0" ptsTypes="AA">
                                      <p:cBhvr>
                                        <p:cTn id="244" dur="2000" fill="hold"/>
                                        <p:tgtEl>
                                          <p:spTgt spid="3075"/>
                                        </p:tgtEl>
                                        <p:attrNameLst>
                                          <p:attrName>ppt_x</p:attrName>
                                          <p:attrName>ppt_y</p:attrName>
                                        </p:attrNameLst>
                                      </p:cBhvr>
                                      <p:rCtr x="3003" y="7153"/>
                                    </p:animMotion>
                                  </p:childTnLst>
                                </p:cTn>
                              </p:par>
                              <p:par>
                                <p:cTn id="245" presetID="42" presetClass="path" presetSubtype="0" accel="50000" decel="50000" fill="hold" grpId="2" nodeType="withEffect">
                                  <p:stCondLst>
                                    <p:cond delay="0"/>
                                  </p:stCondLst>
                                  <p:childTnLst>
                                    <p:animMotion origin="layout" path="M -2.77778E-6 -4.44444E-6 L -0.00069 0.24028 " pathEditMode="relative" rAng="0" ptsTypes="AA">
                                      <p:cBhvr>
                                        <p:cTn id="246" dur="2000" fill="hold"/>
                                        <p:tgtEl>
                                          <p:spTgt spid="3076"/>
                                        </p:tgtEl>
                                        <p:attrNameLst>
                                          <p:attrName>ppt_x</p:attrName>
                                          <p:attrName>ppt_y</p:attrName>
                                        </p:attrNameLst>
                                      </p:cBhvr>
                                      <p:rCtr x="-35" y="12014"/>
                                    </p:animMotion>
                                  </p:childTnLst>
                                </p:cTn>
                              </p:par>
                              <p:par>
                                <p:cTn id="247" presetID="10" presetClass="exit" presetSubtype="0" fill="hold" grpId="1" nodeType="withEffect">
                                  <p:stCondLst>
                                    <p:cond delay="0"/>
                                  </p:stCondLst>
                                  <p:childTnLst>
                                    <p:animEffect transition="out" filter="fade">
                                      <p:cBhvr>
                                        <p:cTn id="248" dur="1250"/>
                                        <p:tgtEl>
                                          <p:spTgt spid="25"/>
                                        </p:tgtEl>
                                      </p:cBhvr>
                                    </p:animEffect>
                                    <p:set>
                                      <p:cBhvr>
                                        <p:cTn id="249" dur="1" fill="hold">
                                          <p:stCondLst>
                                            <p:cond delay="1249"/>
                                          </p:stCondLst>
                                        </p:cTn>
                                        <p:tgtEl>
                                          <p:spTgt spid="25"/>
                                        </p:tgtEl>
                                        <p:attrNameLst>
                                          <p:attrName>style.visibility</p:attrName>
                                        </p:attrNameLst>
                                      </p:cBhvr>
                                      <p:to>
                                        <p:strVal val="hidden"/>
                                      </p:to>
                                    </p:set>
                                  </p:childTnLst>
                                </p:cTn>
                              </p:par>
                            </p:childTnLst>
                          </p:cTn>
                        </p:par>
                        <p:par>
                          <p:cTn id="250" fill="hold">
                            <p:stCondLst>
                              <p:cond delay="2000"/>
                            </p:stCondLst>
                            <p:childTnLst>
                              <p:par>
                                <p:cTn id="251" presetID="10" presetClass="entr" presetSubtype="0" fill="hold" grpId="0" nodeType="afterEffect">
                                  <p:stCondLst>
                                    <p:cond delay="0"/>
                                  </p:stCondLst>
                                  <p:childTnLst>
                                    <p:set>
                                      <p:cBhvr>
                                        <p:cTn id="252" dur="1" fill="hold">
                                          <p:stCondLst>
                                            <p:cond delay="0"/>
                                          </p:stCondLst>
                                        </p:cTn>
                                        <p:tgtEl>
                                          <p:spTgt spid="24"/>
                                        </p:tgtEl>
                                        <p:attrNameLst>
                                          <p:attrName>style.visibility</p:attrName>
                                        </p:attrNameLst>
                                      </p:cBhvr>
                                      <p:to>
                                        <p:strVal val="visible"/>
                                      </p:to>
                                    </p:set>
                                    <p:animEffect transition="in" filter="fade">
                                      <p:cBhvr>
                                        <p:cTn id="253" dur="250"/>
                                        <p:tgtEl>
                                          <p:spTgt spid="24"/>
                                        </p:tgtEl>
                                      </p:cBhvr>
                                    </p:animEffect>
                                  </p:childTnLst>
                                </p:cTn>
                              </p:par>
                              <p:par>
                                <p:cTn id="254" presetID="10" presetClass="exit" presetSubtype="0" fill="hold" grpId="1" nodeType="withEffect">
                                  <p:stCondLst>
                                    <p:cond delay="0"/>
                                  </p:stCondLst>
                                  <p:childTnLst>
                                    <p:animEffect transition="out" filter="fade">
                                      <p:cBhvr>
                                        <p:cTn id="255" dur="500"/>
                                        <p:tgtEl>
                                          <p:spTgt spid="26"/>
                                        </p:tgtEl>
                                      </p:cBhvr>
                                    </p:animEffect>
                                    <p:set>
                                      <p:cBhvr>
                                        <p:cTn id="256" dur="1" fill="hold">
                                          <p:stCondLst>
                                            <p:cond delay="499"/>
                                          </p:stCondLst>
                                        </p:cTn>
                                        <p:tgtEl>
                                          <p:spTgt spid="26"/>
                                        </p:tgtEl>
                                        <p:attrNameLst>
                                          <p:attrName>style.visibility</p:attrName>
                                        </p:attrNameLst>
                                      </p:cBhvr>
                                      <p:to>
                                        <p:strVal val="hidden"/>
                                      </p:to>
                                    </p:set>
                                  </p:childTnLst>
                                </p:cTn>
                              </p:par>
                              <p:par>
                                <p:cTn id="257" presetID="10" presetClass="exit" presetSubtype="0" fill="hold" grpId="1" nodeType="withEffect">
                                  <p:stCondLst>
                                    <p:cond delay="0"/>
                                  </p:stCondLst>
                                  <p:childTnLst>
                                    <p:animEffect transition="out" filter="fade">
                                      <p:cBhvr>
                                        <p:cTn id="258" dur="500"/>
                                        <p:tgtEl>
                                          <p:spTgt spid="27"/>
                                        </p:tgtEl>
                                      </p:cBhvr>
                                    </p:animEffect>
                                    <p:set>
                                      <p:cBhvr>
                                        <p:cTn id="259" dur="1" fill="hold">
                                          <p:stCondLst>
                                            <p:cond delay="499"/>
                                          </p:stCondLst>
                                        </p:cTn>
                                        <p:tgtEl>
                                          <p:spTgt spid="27"/>
                                        </p:tgtEl>
                                        <p:attrNameLst>
                                          <p:attrName>style.visibility</p:attrName>
                                        </p:attrNameLst>
                                      </p:cBhvr>
                                      <p:to>
                                        <p:strVal val="hidden"/>
                                      </p:to>
                                    </p:set>
                                  </p:childTnLst>
                                </p:cTn>
                              </p:par>
                              <p:par>
                                <p:cTn id="260" presetID="10" presetClass="exit" presetSubtype="0" fill="hold" grpId="1" nodeType="withEffect">
                                  <p:stCondLst>
                                    <p:cond delay="0"/>
                                  </p:stCondLst>
                                  <p:childTnLst>
                                    <p:animEffect transition="out" filter="fade">
                                      <p:cBhvr>
                                        <p:cTn id="261" dur="500"/>
                                        <p:tgtEl>
                                          <p:spTgt spid="28"/>
                                        </p:tgtEl>
                                      </p:cBhvr>
                                    </p:animEffect>
                                    <p:set>
                                      <p:cBhvr>
                                        <p:cTn id="262" dur="1" fill="hold">
                                          <p:stCondLst>
                                            <p:cond delay="499"/>
                                          </p:stCondLst>
                                        </p:cTn>
                                        <p:tgtEl>
                                          <p:spTgt spid="28"/>
                                        </p:tgtEl>
                                        <p:attrNameLst>
                                          <p:attrName>style.visibility</p:attrName>
                                        </p:attrNameLst>
                                      </p:cBhvr>
                                      <p:to>
                                        <p:strVal val="hidden"/>
                                      </p:to>
                                    </p:set>
                                  </p:childTnLst>
                                </p:cTn>
                              </p:par>
                              <p:par>
                                <p:cTn id="263" presetID="10" presetClass="exit" presetSubtype="0" fill="hold" grpId="1" nodeType="withEffect">
                                  <p:stCondLst>
                                    <p:cond delay="0"/>
                                  </p:stCondLst>
                                  <p:childTnLst>
                                    <p:animEffect transition="out" filter="fade">
                                      <p:cBhvr>
                                        <p:cTn id="264" dur="500"/>
                                        <p:tgtEl>
                                          <p:spTgt spid="29"/>
                                        </p:tgtEl>
                                      </p:cBhvr>
                                    </p:animEffect>
                                    <p:set>
                                      <p:cBhvr>
                                        <p:cTn id="265" dur="1" fill="hold">
                                          <p:stCondLst>
                                            <p:cond delay="499"/>
                                          </p:stCondLst>
                                        </p:cTn>
                                        <p:tgtEl>
                                          <p:spTgt spid="29"/>
                                        </p:tgtEl>
                                        <p:attrNameLst>
                                          <p:attrName>style.visibility</p:attrName>
                                        </p:attrNameLst>
                                      </p:cBhvr>
                                      <p:to>
                                        <p:strVal val="hidden"/>
                                      </p:to>
                                    </p:set>
                                  </p:childTnLst>
                                </p:cTn>
                              </p:par>
                              <p:par>
                                <p:cTn id="266" presetID="10" presetClass="exit" presetSubtype="0" fill="hold" grpId="1" nodeType="withEffect">
                                  <p:stCondLst>
                                    <p:cond delay="0"/>
                                  </p:stCondLst>
                                  <p:childTnLst>
                                    <p:animEffect transition="out" filter="fade">
                                      <p:cBhvr>
                                        <p:cTn id="267" dur="500"/>
                                        <p:tgtEl>
                                          <p:spTgt spid="30"/>
                                        </p:tgtEl>
                                      </p:cBhvr>
                                    </p:animEffect>
                                    <p:set>
                                      <p:cBhvr>
                                        <p:cTn id="268" dur="1" fill="hold">
                                          <p:stCondLst>
                                            <p:cond delay="499"/>
                                          </p:stCondLst>
                                        </p:cTn>
                                        <p:tgtEl>
                                          <p:spTgt spid="30"/>
                                        </p:tgtEl>
                                        <p:attrNameLst>
                                          <p:attrName>style.visibility</p:attrName>
                                        </p:attrNameLst>
                                      </p:cBhvr>
                                      <p:to>
                                        <p:strVal val="hidden"/>
                                      </p:to>
                                    </p:set>
                                  </p:childTnLst>
                                </p:cTn>
                              </p:par>
                              <p:par>
                                <p:cTn id="269" presetID="10" presetClass="exit" presetSubtype="0" fill="hold" grpId="1" nodeType="withEffect">
                                  <p:stCondLst>
                                    <p:cond delay="0"/>
                                  </p:stCondLst>
                                  <p:childTnLst>
                                    <p:animEffect transition="out" filter="fade">
                                      <p:cBhvr>
                                        <p:cTn id="270" dur="500"/>
                                        <p:tgtEl>
                                          <p:spTgt spid="31"/>
                                        </p:tgtEl>
                                      </p:cBhvr>
                                    </p:animEffect>
                                    <p:set>
                                      <p:cBhvr>
                                        <p:cTn id="271" dur="1" fill="hold">
                                          <p:stCondLst>
                                            <p:cond delay="499"/>
                                          </p:stCondLst>
                                        </p:cTn>
                                        <p:tgtEl>
                                          <p:spTgt spid="31"/>
                                        </p:tgtEl>
                                        <p:attrNameLst>
                                          <p:attrName>style.visibility</p:attrName>
                                        </p:attrNameLst>
                                      </p:cBhvr>
                                      <p:to>
                                        <p:strVal val="hidden"/>
                                      </p:to>
                                    </p:set>
                                  </p:childTnLst>
                                </p:cTn>
                              </p:par>
                              <p:par>
                                <p:cTn id="272" presetID="10" presetClass="exit" presetSubtype="0" fill="hold" grpId="1" nodeType="withEffect">
                                  <p:stCondLst>
                                    <p:cond delay="0"/>
                                  </p:stCondLst>
                                  <p:childTnLst>
                                    <p:animEffect transition="out" filter="fade">
                                      <p:cBhvr>
                                        <p:cTn id="273" dur="500"/>
                                        <p:tgtEl>
                                          <p:spTgt spid="3072"/>
                                        </p:tgtEl>
                                      </p:cBhvr>
                                    </p:animEffect>
                                    <p:set>
                                      <p:cBhvr>
                                        <p:cTn id="274" dur="1" fill="hold">
                                          <p:stCondLst>
                                            <p:cond delay="499"/>
                                          </p:stCondLst>
                                        </p:cTn>
                                        <p:tgtEl>
                                          <p:spTgt spid="3072"/>
                                        </p:tgtEl>
                                        <p:attrNameLst>
                                          <p:attrName>style.visibility</p:attrName>
                                        </p:attrNameLst>
                                      </p:cBhvr>
                                      <p:to>
                                        <p:strVal val="hidden"/>
                                      </p:to>
                                    </p:set>
                                  </p:childTnLst>
                                </p:cTn>
                              </p:par>
                              <p:par>
                                <p:cTn id="275" presetID="10" presetClass="exit" presetSubtype="0" fill="hold" grpId="1" nodeType="withEffect">
                                  <p:stCondLst>
                                    <p:cond delay="0"/>
                                  </p:stCondLst>
                                  <p:childTnLst>
                                    <p:animEffect transition="out" filter="fade">
                                      <p:cBhvr>
                                        <p:cTn id="276" dur="500"/>
                                        <p:tgtEl>
                                          <p:spTgt spid="3073"/>
                                        </p:tgtEl>
                                      </p:cBhvr>
                                    </p:animEffect>
                                    <p:set>
                                      <p:cBhvr>
                                        <p:cTn id="277" dur="1" fill="hold">
                                          <p:stCondLst>
                                            <p:cond delay="499"/>
                                          </p:stCondLst>
                                        </p:cTn>
                                        <p:tgtEl>
                                          <p:spTgt spid="3073"/>
                                        </p:tgtEl>
                                        <p:attrNameLst>
                                          <p:attrName>style.visibility</p:attrName>
                                        </p:attrNameLst>
                                      </p:cBhvr>
                                      <p:to>
                                        <p:strVal val="hidden"/>
                                      </p:to>
                                    </p:set>
                                  </p:childTnLst>
                                </p:cTn>
                              </p:par>
                              <p:par>
                                <p:cTn id="278" presetID="10" presetClass="exit" presetSubtype="0" fill="hold" grpId="1" nodeType="withEffect">
                                  <p:stCondLst>
                                    <p:cond delay="0"/>
                                  </p:stCondLst>
                                  <p:childTnLst>
                                    <p:animEffect transition="out" filter="fade">
                                      <p:cBhvr>
                                        <p:cTn id="279" dur="500"/>
                                        <p:tgtEl>
                                          <p:spTgt spid="3075"/>
                                        </p:tgtEl>
                                      </p:cBhvr>
                                    </p:animEffect>
                                    <p:set>
                                      <p:cBhvr>
                                        <p:cTn id="280" dur="1" fill="hold">
                                          <p:stCondLst>
                                            <p:cond delay="499"/>
                                          </p:stCondLst>
                                        </p:cTn>
                                        <p:tgtEl>
                                          <p:spTgt spid="3075"/>
                                        </p:tgtEl>
                                        <p:attrNameLst>
                                          <p:attrName>style.visibility</p:attrName>
                                        </p:attrNameLst>
                                      </p:cBhvr>
                                      <p:to>
                                        <p:strVal val="hidden"/>
                                      </p:to>
                                    </p:set>
                                  </p:childTnLst>
                                </p:cTn>
                              </p:par>
                              <p:par>
                                <p:cTn id="281" presetID="10" presetClass="exit" presetSubtype="0" fill="hold" grpId="1" nodeType="withEffect">
                                  <p:stCondLst>
                                    <p:cond delay="0"/>
                                  </p:stCondLst>
                                  <p:childTnLst>
                                    <p:animEffect transition="out" filter="fade">
                                      <p:cBhvr>
                                        <p:cTn id="282" dur="500"/>
                                        <p:tgtEl>
                                          <p:spTgt spid="3076"/>
                                        </p:tgtEl>
                                      </p:cBhvr>
                                    </p:animEffect>
                                    <p:set>
                                      <p:cBhvr>
                                        <p:cTn id="283" dur="1" fill="hold">
                                          <p:stCondLst>
                                            <p:cond delay="499"/>
                                          </p:stCondLst>
                                        </p:cTn>
                                        <p:tgtEl>
                                          <p:spTgt spid="3076"/>
                                        </p:tgtEl>
                                        <p:attrNameLst>
                                          <p:attrName>style.visibility</p:attrName>
                                        </p:attrNameLst>
                                      </p:cBhvr>
                                      <p:to>
                                        <p:strVal val="hidden"/>
                                      </p:to>
                                    </p:set>
                                  </p:childTnLst>
                                </p:cTn>
                              </p:par>
                            </p:childTnLst>
                          </p:cTn>
                        </p:par>
                        <p:par>
                          <p:cTn id="284" fill="hold">
                            <p:stCondLst>
                              <p:cond delay="2500"/>
                            </p:stCondLst>
                            <p:childTnLst>
                              <p:par>
                                <p:cTn id="285" presetID="22" presetClass="entr" presetSubtype="1" fill="hold" grpId="0" nodeType="afterEffect">
                                  <p:stCondLst>
                                    <p:cond delay="0"/>
                                  </p:stCondLst>
                                  <p:childTnLst>
                                    <p:set>
                                      <p:cBhvr>
                                        <p:cTn id="286" dur="1" fill="hold">
                                          <p:stCondLst>
                                            <p:cond delay="0"/>
                                          </p:stCondLst>
                                        </p:cTn>
                                        <p:tgtEl>
                                          <p:spTgt spid="3079"/>
                                        </p:tgtEl>
                                        <p:attrNameLst>
                                          <p:attrName>style.visibility</p:attrName>
                                        </p:attrNameLst>
                                      </p:cBhvr>
                                      <p:to>
                                        <p:strVal val="visible"/>
                                      </p:to>
                                    </p:set>
                                    <p:animEffect transition="in" filter="wipe(up)">
                                      <p:cBhvr>
                                        <p:cTn id="287" dur="500"/>
                                        <p:tgtEl>
                                          <p:spTgt spid="3079"/>
                                        </p:tgtEl>
                                      </p:cBhvr>
                                    </p:animEffect>
                                  </p:childTnLst>
                                </p:cTn>
                              </p:par>
                              <p:par>
                                <p:cTn id="288" presetID="22" presetClass="entr" presetSubtype="8" fill="hold" grpId="0" nodeType="withEffect">
                                  <p:stCondLst>
                                    <p:cond delay="750"/>
                                  </p:stCondLst>
                                  <p:childTnLst>
                                    <p:set>
                                      <p:cBhvr>
                                        <p:cTn id="289" dur="1" fill="hold">
                                          <p:stCondLst>
                                            <p:cond delay="0"/>
                                          </p:stCondLst>
                                        </p:cTn>
                                        <p:tgtEl>
                                          <p:spTgt spid="3077"/>
                                        </p:tgtEl>
                                        <p:attrNameLst>
                                          <p:attrName>style.visibility</p:attrName>
                                        </p:attrNameLst>
                                      </p:cBhvr>
                                      <p:to>
                                        <p:strVal val="visible"/>
                                      </p:to>
                                    </p:set>
                                    <p:animEffect transition="in" filter="wipe(left)">
                                      <p:cBhvr>
                                        <p:cTn id="290" dur="500"/>
                                        <p:tgtEl>
                                          <p:spTgt spid="3077"/>
                                        </p:tgtEl>
                                      </p:cBhvr>
                                    </p:animEffect>
                                  </p:childTnLst>
                                </p:cTn>
                              </p:par>
                              <p:par>
                                <p:cTn id="291" presetID="22" presetClass="entr" presetSubtype="1" fill="hold" grpId="0" nodeType="withEffect">
                                  <p:stCondLst>
                                    <p:cond delay="1250"/>
                                  </p:stCondLst>
                                  <p:childTnLst>
                                    <p:set>
                                      <p:cBhvr>
                                        <p:cTn id="292" dur="1" fill="hold">
                                          <p:stCondLst>
                                            <p:cond delay="0"/>
                                          </p:stCondLst>
                                        </p:cTn>
                                        <p:tgtEl>
                                          <p:spTgt spid="3078"/>
                                        </p:tgtEl>
                                        <p:attrNameLst>
                                          <p:attrName>style.visibility</p:attrName>
                                        </p:attrNameLst>
                                      </p:cBhvr>
                                      <p:to>
                                        <p:strVal val="visible"/>
                                      </p:to>
                                    </p:set>
                                    <p:animEffect transition="in" filter="wipe(up)">
                                      <p:cBhvr>
                                        <p:cTn id="293" dur="500"/>
                                        <p:tgtEl>
                                          <p:spTgt spid="3078"/>
                                        </p:tgtEl>
                                      </p:cBhvr>
                                    </p:animEffect>
                                  </p:childTnLst>
                                </p:cTn>
                              </p:par>
                            </p:childTnLst>
                          </p:cTn>
                        </p:par>
                        <p:par>
                          <p:cTn id="294" fill="hold">
                            <p:stCondLst>
                              <p:cond delay="4250"/>
                            </p:stCondLst>
                            <p:childTnLst>
                              <p:par>
                                <p:cTn id="295" presetID="42" presetClass="entr" presetSubtype="0" fill="hold" nodeType="afterEffect">
                                  <p:stCondLst>
                                    <p:cond delay="200"/>
                                  </p:stCondLst>
                                  <p:childTnLst>
                                    <p:set>
                                      <p:cBhvr>
                                        <p:cTn id="296" dur="1" fill="hold">
                                          <p:stCondLst>
                                            <p:cond delay="0"/>
                                          </p:stCondLst>
                                        </p:cTn>
                                        <p:tgtEl>
                                          <p:spTgt spid="3080"/>
                                        </p:tgtEl>
                                        <p:attrNameLst>
                                          <p:attrName>style.visibility</p:attrName>
                                        </p:attrNameLst>
                                      </p:cBhvr>
                                      <p:to>
                                        <p:strVal val="visible"/>
                                      </p:to>
                                    </p:set>
                                    <p:animEffect transition="in" filter="fade">
                                      <p:cBhvr>
                                        <p:cTn id="297" dur="1000"/>
                                        <p:tgtEl>
                                          <p:spTgt spid="3080"/>
                                        </p:tgtEl>
                                      </p:cBhvr>
                                    </p:animEffect>
                                    <p:anim calcmode="lin" valueType="num">
                                      <p:cBhvr>
                                        <p:cTn id="298" dur="1000" fill="hold"/>
                                        <p:tgtEl>
                                          <p:spTgt spid="3080"/>
                                        </p:tgtEl>
                                        <p:attrNameLst>
                                          <p:attrName>ppt_x</p:attrName>
                                        </p:attrNameLst>
                                      </p:cBhvr>
                                      <p:tavLst>
                                        <p:tav tm="0">
                                          <p:val>
                                            <p:strVal val="#ppt_x"/>
                                          </p:val>
                                        </p:tav>
                                        <p:tav tm="100000">
                                          <p:val>
                                            <p:strVal val="#ppt_x"/>
                                          </p:val>
                                        </p:tav>
                                      </p:tavLst>
                                    </p:anim>
                                    <p:anim calcmode="lin" valueType="num">
                                      <p:cBhvr>
                                        <p:cTn id="299" dur="1000" fill="hold"/>
                                        <p:tgtEl>
                                          <p:spTgt spid="3080"/>
                                        </p:tgtEl>
                                        <p:attrNameLst>
                                          <p:attrName>ppt_y</p:attrName>
                                        </p:attrNameLst>
                                      </p:cBhvr>
                                      <p:tavLst>
                                        <p:tav tm="0">
                                          <p:val>
                                            <p:strVal val="#ppt_y+.1"/>
                                          </p:val>
                                        </p:tav>
                                        <p:tav tm="100000">
                                          <p:val>
                                            <p:strVal val="#ppt_y"/>
                                          </p:val>
                                        </p:tav>
                                      </p:tavLst>
                                    </p:anim>
                                  </p:childTnLst>
                                </p:cTn>
                              </p:par>
                            </p:childTnLst>
                          </p:cTn>
                        </p:par>
                      </p:childTnLst>
                    </p:cTn>
                  </p:par>
                  <p:par>
                    <p:cTn id="300" fill="hold">
                      <p:stCondLst>
                        <p:cond delay="indefinite"/>
                      </p:stCondLst>
                      <p:childTnLst>
                        <p:par>
                          <p:cTn id="301" fill="hold">
                            <p:stCondLst>
                              <p:cond delay="0"/>
                            </p:stCondLst>
                            <p:childTnLst>
                              <p:par>
                                <p:cTn id="302" presetID="22" presetClass="entr" presetSubtype="8" fill="hold" grpId="0" nodeType="clickEffect">
                                  <p:stCondLst>
                                    <p:cond delay="0"/>
                                  </p:stCondLst>
                                  <p:childTnLst>
                                    <p:set>
                                      <p:cBhvr>
                                        <p:cTn id="303" dur="1" fill="hold">
                                          <p:stCondLst>
                                            <p:cond delay="0"/>
                                          </p:stCondLst>
                                        </p:cTn>
                                        <p:tgtEl>
                                          <p:spTgt spid="23"/>
                                        </p:tgtEl>
                                        <p:attrNameLst>
                                          <p:attrName>style.visibility</p:attrName>
                                        </p:attrNameLst>
                                      </p:cBhvr>
                                      <p:to>
                                        <p:strVal val="visible"/>
                                      </p:to>
                                    </p:set>
                                    <p:animEffect transition="in" filter="wipe(left)">
                                      <p:cBhvr>
                                        <p:cTn id="304" dur="500"/>
                                        <p:tgtEl>
                                          <p:spTgt spid="23"/>
                                        </p:tgtEl>
                                      </p:cBhvr>
                                    </p:animEffect>
                                  </p:childTnLst>
                                </p:cTn>
                              </p:par>
                              <p:par>
                                <p:cTn id="305" presetID="18" presetClass="emph" presetSubtype="0" fill="hold" grpId="1" nodeType="withEffect">
                                  <p:stCondLst>
                                    <p:cond delay="0"/>
                                  </p:stCondLst>
                                  <p:childTnLst>
                                    <p:set>
                                      <p:cBhvr override="childStyle">
                                        <p:cTn id="306" dur="500" fill="hold"/>
                                        <p:tgtEl>
                                          <p:spTgt spid="23"/>
                                        </p:tgtEl>
                                        <p:attrNameLst>
                                          <p:attrName>style.textDecorationUnderline</p:attrName>
                                        </p:attrNameLst>
                                      </p:cBhvr>
                                      <p:to>
                                        <p:strVal val="true"/>
                                      </p:to>
                                    </p:set>
                                  </p:childTnLst>
                                </p:cTn>
                              </p:par>
                            </p:childTnLst>
                          </p:cTn>
                        </p:par>
                      </p:childTnLst>
                    </p:cTn>
                  </p:par>
                  <p:par>
                    <p:cTn id="307" fill="hold">
                      <p:stCondLst>
                        <p:cond delay="indefinite"/>
                      </p:stCondLst>
                      <p:childTnLst>
                        <p:par>
                          <p:cTn id="308" fill="hold">
                            <p:stCondLst>
                              <p:cond delay="0"/>
                            </p:stCondLst>
                            <p:childTnLst>
                              <p:par>
                                <p:cTn id="309" presetID="0" presetClass="entr" presetSubtype="0" fill="hold" grpId="0" nodeType="clickEffect">
                                  <p:stCondLst>
                                    <p:cond delay="0"/>
                                  </p:stCondLst>
                                  <p:iterate type="lt">
                                    <p:tmPct val="10000"/>
                                  </p:iterate>
                                  <p:childTnLst>
                                    <p:set>
                                      <p:cBhvr>
                                        <p:cTn id="310" dur="1" fill="hold">
                                          <p:stCondLst>
                                            <p:cond delay="0"/>
                                          </p:stCondLst>
                                        </p:cTn>
                                        <p:tgtEl>
                                          <p:spTgt spid="3081"/>
                                        </p:tgtEl>
                                        <p:attrNameLst>
                                          <p:attrName>style.visibility</p:attrName>
                                        </p:attrNameLst>
                                      </p:cBhvr>
                                      <p:to>
                                        <p:strVal val="visible"/>
                                      </p:to>
                                    </p:set>
                                    <p:animEffect transition="in" filter="dissolve">
                                      <p:cBhvr>
                                        <p:cTn id="311" dur="500">
                                          <p:stCondLst>
                                            <p:cond delay="0"/>
                                          </p:stCondLst>
                                        </p:cTn>
                                        <p:tgtEl>
                                          <p:spTgt spid="3081"/>
                                        </p:tgtEl>
                                      </p:cBhvr>
                                    </p:animEffect>
                                    <p:anim to="" calcmode="lin" valueType="num">
                                      <p:cBhvr>
                                        <p:cTn id="312" dur="500" fill="hold">
                                          <p:stCondLst>
                                            <p:cond delay="0"/>
                                          </p:stCondLst>
                                        </p:cTn>
                                        <p:tgtEl>
                                          <p:spTgt spid="3081"/>
                                        </p:tgtEl>
                                        <p:attrNameLst>
                                          <p:attrName>ppt_w</p:attrName>
                                        </p:attrNameLst>
                                      </p:cBhvr>
                                      <p:tavLst>
                                        <p:tav tm="0">
                                          <p:val>
                                            <p:strVal val="#ppt_w*4"/>
                                          </p:val>
                                        </p:tav>
                                        <p:tav tm="100000">
                                          <p:val>
                                            <p:strVal val="#ppt_w"/>
                                          </p:val>
                                        </p:tav>
                                      </p:tavLst>
                                    </p:anim>
                                    <p:anim to="" calcmode="lin" valueType="num">
                                      <p:cBhvr>
                                        <p:cTn id="313" dur="500" fill="hold">
                                          <p:stCondLst>
                                            <p:cond delay="0"/>
                                          </p:stCondLst>
                                        </p:cTn>
                                        <p:tgtEl>
                                          <p:spTgt spid="3081"/>
                                        </p:tgtEl>
                                        <p:attrNameLst>
                                          <p:attrName>ppt_h</p:attrName>
                                        </p:attrNameLst>
                                      </p:cBhvr>
                                      <p:tavLst>
                                        <p:tav tm="0">
                                          <p:val>
                                            <p:strVal val="#ppt_h*4"/>
                                          </p:val>
                                        </p:tav>
                                        <p:tav tm="100000">
                                          <p:val>
                                            <p:strVal val="#ppt_h"/>
                                          </p:val>
                                        </p:tav>
                                      </p:tavLst>
                                    </p:anim>
                                  </p:childTnLst>
                                </p:cTn>
                              </p:par>
                            </p:childTnLst>
                          </p:cTn>
                        </p:par>
                        <p:par>
                          <p:cTn id="314" fill="hold">
                            <p:stCondLst>
                              <p:cond delay="700"/>
                            </p:stCondLst>
                            <p:childTnLst>
                              <p:par>
                                <p:cTn id="315" presetID="26" presetClass="emph" presetSubtype="0" fill="hold" grpId="1" nodeType="afterEffect">
                                  <p:stCondLst>
                                    <p:cond delay="0"/>
                                  </p:stCondLst>
                                  <p:iterate type="lt">
                                    <p:tmPct val="0"/>
                                  </p:iterate>
                                  <p:childTnLst>
                                    <p:animEffect transition="out" filter="fade">
                                      <p:cBhvr>
                                        <p:cTn id="316" dur="500" tmFilter="0, 0; .2, .5; .8, .5; 1, 0"/>
                                        <p:tgtEl>
                                          <p:spTgt spid="3081"/>
                                        </p:tgtEl>
                                      </p:cBhvr>
                                    </p:animEffect>
                                    <p:animScale>
                                      <p:cBhvr>
                                        <p:cTn id="317" dur="250" autoRev="1" fill="hold"/>
                                        <p:tgtEl>
                                          <p:spTgt spid="3081"/>
                                        </p:tgtEl>
                                      </p:cBhvr>
                                      <p:by x="105000" y="105000"/>
                                    </p:animScale>
                                  </p:childTnLst>
                                </p:cTn>
                              </p:par>
                            </p:childTnLst>
                          </p:cTn>
                        </p:par>
                      </p:childTnLst>
                    </p:cTn>
                  </p:par>
                  <p:par>
                    <p:cTn id="318" fill="hold">
                      <p:stCondLst>
                        <p:cond delay="indefinite"/>
                      </p:stCondLst>
                      <p:childTnLst>
                        <p:par>
                          <p:cTn id="319" fill="hold">
                            <p:stCondLst>
                              <p:cond delay="0"/>
                            </p:stCondLst>
                            <p:childTnLst>
                              <p:par>
                                <p:cTn id="320" presetID="50" presetClass="entr" presetSubtype="0" decel="100000" fill="hold" grpId="0" nodeType="clickEffect">
                                  <p:stCondLst>
                                    <p:cond delay="0"/>
                                  </p:stCondLst>
                                  <p:childTnLst>
                                    <p:set>
                                      <p:cBhvr>
                                        <p:cTn id="321" dur="1" fill="hold">
                                          <p:stCondLst>
                                            <p:cond delay="0"/>
                                          </p:stCondLst>
                                        </p:cTn>
                                        <p:tgtEl>
                                          <p:spTgt spid="3082"/>
                                        </p:tgtEl>
                                        <p:attrNameLst>
                                          <p:attrName>style.visibility</p:attrName>
                                        </p:attrNameLst>
                                      </p:cBhvr>
                                      <p:to>
                                        <p:strVal val="visible"/>
                                      </p:to>
                                    </p:set>
                                    <p:anim calcmode="lin" valueType="num">
                                      <p:cBhvr>
                                        <p:cTn id="322" dur="1000" fill="hold"/>
                                        <p:tgtEl>
                                          <p:spTgt spid="3082"/>
                                        </p:tgtEl>
                                        <p:attrNameLst>
                                          <p:attrName>ppt_w</p:attrName>
                                        </p:attrNameLst>
                                      </p:cBhvr>
                                      <p:tavLst>
                                        <p:tav tm="0">
                                          <p:val>
                                            <p:strVal val="#ppt_w+.3"/>
                                          </p:val>
                                        </p:tav>
                                        <p:tav tm="100000">
                                          <p:val>
                                            <p:strVal val="#ppt_w"/>
                                          </p:val>
                                        </p:tav>
                                      </p:tavLst>
                                    </p:anim>
                                    <p:anim calcmode="lin" valueType="num">
                                      <p:cBhvr>
                                        <p:cTn id="323" dur="1000" fill="hold"/>
                                        <p:tgtEl>
                                          <p:spTgt spid="3082"/>
                                        </p:tgtEl>
                                        <p:attrNameLst>
                                          <p:attrName>ppt_h</p:attrName>
                                        </p:attrNameLst>
                                      </p:cBhvr>
                                      <p:tavLst>
                                        <p:tav tm="0">
                                          <p:val>
                                            <p:strVal val="#ppt_h"/>
                                          </p:val>
                                        </p:tav>
                                        <p:tav tm="100000">
                                          <p:val>
                                            <p:strVal val="#ppt_h"/>
                                          </p:val>
                                        </p:tav>
                                      </p:tavLst>
                                    </p:anim>
                                    <p:animEffect transition="in" filter="fade">
                                      <p:cBhvr>
                                        <p:cTn id="324" dur="1000"/>
                                        <p:tgtEl>
                                          <p:spTgt spid="3082"/>
                                        </p:tgtEl>
                                      </p:cBhvr>
                                    </p:animEffect>
                                  </p:childTnLst>
                                </p:cTn>
                              </p:par>
                            </p:childTnLst>
                          </p:cTn>
                        </p:par>
                      </p:childTnLst>
                    </p:cTn>
                  </p:par>
                  <p:par>
                    <p:cTn id="325" fill="hold">
                      <p:stCondLst>
                        <p:cond delay="indefinite"/>
                      </p:stCondLst>
                      <p:childTnLst>
                        <p:par>
                          <p:cTn id="326" fill="hold">
                            <p:stCondLst>
                              <p:cond delay="0"/>
                            </p:stCondLst>
                            <p:childTnLst>
                              <p:par>
                                <p:cTn id="327" presetID="17" presetClass="entr" presetSubtype="10" fill="hold" grpId="0" nodeType="clickEffect">
                                  <p:stCondLst>
                                    <p:cond delay="500"/>
                                  </p:stCondLst>
                                  <p:childTnLst>
                                    <p:set>
                                      <p:cBhvr>
                                        <p:cTn id="328" dur="1" fill="hold">
                                          <p:stCondLst>
                                            <p:cond delay="0"/>
                                          </p:stCondLst>
                                        </p:cTn>
                                        <p:tgtEl>
                                          <p:spTgt spid="3083"/>
                                        </p:tgtEl>
                                        <p:attrNameLst>
                                          <p:attrName>style.visibility</p:attrName>
                                        </p:attrNameLst>
                                      </p:cBhvr>
                                      <p:to>
                                        <p:strVal val="visible"/>
                                      </p:to>
                                    </p:set>
                                    <p:anim calcmode="lin" valueType="num">
                                      <p:cBhvr>
                                        <p:cTn id="329" dur="500" fill="hold"/>
                                        <p:tgtEl>
                                          <p:spTgt spid="3083"/>
                                        </p:tgtEl>
                                        <p:attrNameLst>
                                          <p:attrName>ppt_w</p:attrName>
                                        </p:attrNameLst>
                                      </p:cBhvr>
                                      <p:tavLst>
                                        <p:tav tm="0">
                                          <p:val>
                                            <p:fltVal val="0"/>
                                          </p:val>
                                        </p:tav>
                                        <p:tav tm="100000">
                                          <p:val>
                                            <p:strVal val="#ppt_w"/>
                                          </p:val>
                                        </p:tav>
                                      </p:tavLst>
                                    </p:anim>
                                    <p:anim calcmode="lin" valueType="num">
                                      <p:cBhvr>
                                        <p:cTn id="330" dur="500" fill="hold"/>
                                        <p:tgtEl>
                                          <p:spTgt spid="3083"/>
                                        </p:tgtEl>
                                        <p:attrNameLst>
                                          <p:attrName>ppt_h</p:attrName>
                                        </p:attrNameLst>
                                      </p:cBhvr>
                                      <p:tavLst>
                                        <p:tav tm="0">
                                          <p:val>
                                            <p:strVal val="#ppt_h"/>
                                          </p:val>
                                        </p:tav>
                                        <p:tav tm="100000">
                                          <p:val>
                                            <p:strVal val="#ppt_h"/>
                                          </p:val>
                                        </p:tav>
                                      </p:tavLst>
                                    </p:anim>
                                  </p:childTnLst>
                                </p:cTn>
                              </p:par>
                              <p:par>
                                <p:cTn id="331" presetID="50" presetClass="exit" presetSubtype="0" accel="100000" fill="hold" grpId="1" nodeType="withEffect">
                                  <p:stCondLst>
                                    <p:cond delay="0"/>
                                  </p:stCondLst>
                                  <p:childTnLst>
                                    <p:anim calcmode="lin" valueType="num">
                                      <p:cBhvr>
                                        <p:cTn id="332" dur="1000"/>
                                        <p:tgtEl>
                                          <p:spTgt spid="3082"/>
                                        </p:tgtEl>
                                        <p:attrNameLst>
                                          <p:attrName>ppt_w</p:attrName>
                                        </p:attrNameLst>
                                      </p:cBhvr>
                                      <p:tavLst>
                                        <p:tav tm="0">
                                          <p:val>
                                            <p:strVal val="ppt_w"/>
                                          </p:val>
                                        </p:tav>
                                        <p:tav tm="100000">
                                          <p:val>
                                            <p:strVal val="ppt_w+.3"/>
                                          </p:val>
                                        </p:tav>
                                      </p:tavLst>
                                    </p:anim>
                                    <p:anim calcmode="lin" valueType="num">
                                      <p:cBhvr>
                                        <p:cTn id="333" dur="1000"/>
                                        <p:tgtEl>
                                          <p:spTgt spid="3082"/>
                                        </p:tgtEl>
                                        <p:attrNameLst>
                                          <p:attrName>ppt_h</p:attrName>
                                        </p:attrNameLst>
                                      </p:cBhvr>
                                      <p:tavLst>
                                        <p:tav tm="0">
                                          <p:val>
                                            <p:strVal val="ppt_h"/>
                                          </p:val>
                                        </p:tav>
                                        <p:tav tm="100000">
                                          <p:val>
                                            <p:strVal val="ppt_h"/>
                                          </p:val>
                                        </p:tav>
                                      </p:tavLst>
                                    </p:anim>
                                    <p:animEffect transition="out" filter="fade">
                                      <p:cBhvr>
                                        <p:cTn id="334" dur="1000"/>
                                        <p:tgtEl>
                                          <p:spTgt spid="3082"/>
                                        </p:tgtEl>
                                      </p:cBhvr>
                                    </p:animEffect>
                                    <p:set>
                                      <p:cBhvr>
                                        <p:cTn id="335" dur="1" fill="hold">
                                          <p:stCondLst>
                                            <p:cond delay="999"/>
                                          </p:stCondLst>
                                        </p:cTn>
                                        <p:tgtEl>
                                          <p:spTgt spid="3082"/>
                                        </p:tgtEl>
                                        <p:attrNameLst>
                                          <p:attrName>style.visibility</p:attrName>
                                        </p:attrNameLst>
                                      </p:cBhvr>
                                      <p:to>
                                        <p:strVal val="hidden"/>
                                      </p:to>
                                    </p:set>
                                  </p:childTnLst>
                                </p:cTn>
                              </p:par>
                            </p:childTnLst>
                          </p:cTn>
                        </p:par>
                      </p:childTnLst>
                    </p:cTn>
                  </p:par>
                  <p:par>
                    <p:cTn id="336" fill="hold">
                      <p:stCondLst>
                        <p:cond delay="indefinite"/>
                      </p:stCondLst>
                      <p:childTnLst>
                        <p:par>
                          <p:cTn id="337" fill="hold">
                            <p:stCondLst>
                              <p:cond delay="0"/>
                            </p:stCondLst>
                            <p:childTnLst>
                              <p:par>
                                <p:cTn id="338" presetID="42" presetClass="path" presetSubtype="0" accel="50000" decel="50000" fill="hold" grpId="1" nodeType="clickEffect">
                                  <p:stCondLst>
                                    <p:cond delay="0"/>
                                  </p:stCondLst>
                                  <p:childTnLst>
                                    <p:animMotion origin="layout" path="M 1.66667E-6 4.81481E-6 L -0.07049 0.18773 " pathEditMode="relative" rAng="0" ptsTypes="AA">
                                      <p:cBhvr>
                                        <p:cTn id="339" dur="750" fill="hold"/>
                                        <p:tgtEl>
                                          <p:spTgt spid="3083"/>
                                        </p:tgtEl>
                                        <p:attrNameLst>
                                          <p:attrName>ppt_x</p:attrName>
                                          <p:attrName>ppt_y</p:attrName>
                                        </p:attrNameLst>
                                      </p:cBhvr>
                                      <p:rCtr x="-3524" y="937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3074" grpId="0"/>
      <p:bldP spid="3074" grpId="1"/>
      <p:bldP spid="3074" grpId="2"/>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6" grpId="0"/>
      <p:bldP spid="16" grpId="1"/>
      <p:bldP spid="17" grpId="0"/>
      <p:bldP spid="17" grpId="1"/>
      <p:bldP spid="17" grpId="2"/>
      <p:bldP spid="18" grpId="0"/>
      <p:bldP spid="18" grpId="1"/>
      <p:bldP spid="18" grpId="2"/>
      <p:bldP spid="19" grpId="0"/>
      <p:bldP spid="19" grpId="1"/>
      <p:bldP spid="20" grpId="0"/>
      <p:bldP spid="20" grpId="1"/>
      <p:bldP spid="21" grpId="0"/>
      <p:bldP spid="21" grpId="1"/>
      <p:bldP spid="22" grpId="0"/>
      <p:bldP spid="22" grpId="1"/>
      <p:bldP spid="23" grpId="0"/>
      <p:bldP spid="23" grpId="1"/>
      <p:bldP spid="24" grpId="0"/>
      <p:bldP spid="25" grpId="0"/>
      <p:bldP spid="25" grpId="1"/>
      <p:bldP spid="25" grpId="2"/>
      <p:bldP spid="26" grpId="0"/>
      <p:bldP spid="26" grpId="1"/>
      <p:bldP spid="26" grpId="2"/>
      <p:bldP spid="27" grpId="0"/>
      <p:bldP spid="27" grpId="1"/>
      <p:bldP spid="27" grpId="2"/>
      <p:bldP spid="28" grpId="0"/>
      <p:bldP spid="28" grpId="1"/>
      <p:bldP spid="28" grpId="2"/>
      <p:bldP spid="29" grpId="0"/>
      <p:bldP spid="29" grpId="1"/>
      <p:bldP spid="29" grpId="2"/>
      <p:bldP spid="30" grpId="0"/>
      <p:bldP spid="30" grpId="1"/>
      <p:bldP spid="30" grpId="2"/>
      <p:bldP spid="31" grpId="0"/>
      <p:bldP spid="31" grpId="1"/>
      <p:bldP spid="31" grpId="2"/>
      <p:bldP spid="3072" grpId="0"/>
      <p:bldP spid="3072" grpId="1"/>
      <p:bldP spid="3072" grpId="2"/>
      <p:bldP spid="3073" grpId="0"/>
      <p:bldP spid="3073" grpId="1"/>
      <p:bldP spid="3073" grpId="2"/>
      <p:bldP spid="3075" grpId="0"/>
      <p:bldP spid="3075" grpId="1"/>
      <p:bldP spid="3075" grpId="2"/>
      <p:bldP spid="3076" grpId="0"/>
      <p:bldP spid="3076" grpId="1"/>
      <p:bldP spid="3076" grpId="2"/>
      <p:bldP spid="3077" grpId="0" animBg="1"/>
      <p:bldP spid="3078" grpId="0" animBg="1"/>
      <p:bldP spid="3079" grpId="0"/>
      <p:bldP spid="3081" grpId="0"/>
      <p:bldP spid="3081" grpId="1"/>
      <p:bldP spid="3082" grpId="0"/>
      <p:bldP spid="3082" grpId="1"/>
      <p:bldP spid="3083" grpId="0"/>
      <p:bldP spid="3083" grpId="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GLory of God filled Temple">
            <a:extLst>
              <a:ext uri="{FF2B5EF4-FFF2-40B4-BE49-F238E27FC236}">
                <a16:creationId xmlns:a16="http://schemas.microsoft.com/office/drawing/2014/main" id="{57FCEF35-F2F6-A248-0D6B-1C2B1CEA69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2" name="Title 1">
            <a:extLst>
              <a:ext uri="{FF2B5EF4-FFF2-40B4-BE49-F238E27FC236}">
                <a16:creationId xmlns:a16="http://schemas.microsoft.com/office/drawing/2014/main" id="{1632B429-2517-6A01-1F91-B104072A595B}"/>
              </a:ext>
            </a:extLst>
          </p:cNvPr>
          <p:cNvSpPr txBox="1">
            <a:spLocks/>
          </p:cNvSpPr>
          <p:nvPr/>
        </p:nvSpPr>
        <p:spPr>
          <a:xfrm>
            <a:off x="2457546" y="2097930"/>
            <a:ext cx="2318121"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heaven</a:t>
            </a:r>
          </a:p>
        </p:txBody>
      </p:sp>
      <p:sp>
        <p:nvSpPr>
          <p:cNvPr id="13" name="Title 1">
            <a:extLst>
              <a:ext uri="{FF2B5EF4-FFF2-40B4-BE49-F238E27FC236}">
                <a16:creationId xmlns:a16="http://schemas.microsoft.com/office/drawing/2014/main" id="{301BF077-4C58-C2E6-3C7C-E99DE9778BE0}"/>
              </a:ext>
            </a:extLst>
          </p:cNvPr>
          <p:cNvSpPr txBox="1">
            <a:spLocks/>
          </p:cNvSpPr>
          <p:nvPr/>
        </p:nvSpPr>
        <p:spPr>
          <a:xfrm>
            <a:off x="2184529" y="2768633"/>
            <a:ext cx="4772988"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heaven of heavens</a:t>
            </a:r>
          </a:p>
        </p:txBody>
      </p:sp>
      <p:sp>
        <p:nvSpPr>
          <p:cNvPr id="11" name="Final">
            <a:extLst>
              <a:ext uri="{FF2B5EF4-FFF2-40B4-BE49-F238E27FC236}">
                <a16:creationId xmlns:a16="http://schemas.microsoft.com/office/drawing/2014/main" id="{11163B67-9CA0-C521-D391-86B908D3E194}"/>
              </a:ext>
            </a:extLst>
          </p:cNvPr>
          <p:cNvSpPr txBox="1">
            <a:spLocks noChangeArrowheads="1"/>
          </p:cNvSpPr>
          <p:nvPr/>
        </p:nvSpPr>
        <p:spPr bwMode="auto">
          <a:xfrm>
            <a:off x="457200" y="618068"/>
            <a:ext cx="8229600" cy="56218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will God dwell on the earth?</a:t>
            </a: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99"/>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heaven and the </a:t>
            </a:r>
            <a:br>
              <a:rPr lang="en-US" altLang="en-US" b="1" kern="0" dirty="0">
                <a:ln w="3175" cmpd="sng">
                  <a:solidFill>
                    <a:srgbClr val="FFFF99"/>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99"/>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heaven of heavens </a:t>
            </a:r>
            <a:br>
              <a:rPr lang="en-US" altLang="en-US" b="1" kern="0" dirty="0">
                <a:ln w="3175" cmpd="sng">
                  <a:solidFill>
                    <a:srgbClr val="FFFF99"/>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99"/>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cannot contain You</a:t>
            </a:r>
            <a:b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How much less this temple </a:t>
            </a:r>
            <a:b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which I have built</a:t>
            </a:r>
            <a:endParaRPr lang="en-US" altLang="en-US" sz="3200" b="1" i="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571981"/>
            <a:ext cx="8229600" cy="3714038"/>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"But will God indeed dwell on the earth? Behold, heaven and the heaven of heavens cannot contain You. How much less this temple which I have built!"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Kings 8:27 </a:t>
            </a:r>
          </a:p>
        </p:txBody>
      </p:sp>
      <p:sp>
        <p:nvSpPr>
          <p:cNvPr id="2" name="Rectangle 2">
            <a:extLst>
              <a:ext uri="{FF2B5EF4-FFF2-40B4-BE49-F238E27FC236}">
                <a16:creationId xmlns:a16="http://schemas.microsoft.com/office/drawing/2014/main" id="{7457FD0D-AB9A-1D24-195A-E8B9335DD62C}"/>
              </a:ext>
            </a:extLst>
          </p:cNvPr>
          <p:cNvSpPr txBox="1">
            <a:spLocks noChangeArrowheads="1"/>
          </p:cNvSpPr>
          <p:nvPr/>
        </p:nvSpPr>
        <p:spPr bwMode="auto">
          <a:xfrm>
            <a:off x="1524000" y="1683917"/>
            <a:ext cx="2524125" cy="806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will God</a:t>
            </a:r>
          </a:p>
        </p:txBody>
      </p:sp>
      <p:sp>
        <p:nvSpPr>
          <p:cNvPr id="3" name="Rectangle 2">
            <a:extLst>
              <a:ext uri="{FF2B5EF4-FFF2-40B4-BE49-F238E27FC236}">
                <a16:creationId xmlns:a16="http://schemas.microsoft.com/office/drawing/2014/main" id="{1F34F209-242D-74AF-0ACB-7197A8194E97}"/>
              </a:ext>
            </a:extLst>
          </p:cNvPr>
          <p:cNvSpPr txBox="1">
            <a:spLocks noChangeArrowheads="1"/>
          </p:cNvSpPr>
          <p:nvPr/>
        </p:nvSpPr>
        <p:spPr bwMode="auto">
          <a:xfrm>
            <a:off x="5365819" y="1683917"/>
            <a:ext cx="3354319" cy="806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dwell on the</a:t>
            </a:r>
          </a:p>
        </p:txBody>
      </p:sp>
      <p:sp>
        <p:nvSpPr>
          <p:cNvPr id="4" name="Rectangle 2">
            <a:extLst>
              <a:ext uri="{FF2B5EF4-FFF2-40B4-BE49-F238E27FC236}">
                <a16:creationId xmlns:a16="http://schemas.microsoft.com/office/drawing/2014/main" id="{9FFB7AA0-40D5-C508-059E-6FBAD97A2956}"/>
              </a:ext>
            </a:extLst>
          </p:cNvPr>
          <p:cNvSpPr txBox="1">
            <a:spLocks noChangeArrowheads="1"/>
          </p:cNvSpPr>
          <p:nvPr/>
        </p:nvSpPr>
        <p:spPr bwMode="auto">
          <a:xfrm>
            <a:off x="859631" y="2367205"/>
            <a:ext cx="178907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earth?</a:t>
            </a:r>
          </a:p>
        </p:txBody>
      </p:sp>
      <p:sp>
        <p:nvSpPr>
          <p:cNvPr id="5" name="Rectangle 2">
            <a:extLst>
              <a:ext uri="{FF2B5EF4-FFF2-40B4-BE49-F238E27FC236}">
                <a16:creationId xmlns:a16="http://schemas.microsoft.com/office/drawing/2014/main" id="{51244DDE-0716-7434-A751-8D6240F93E88}"/>
              </a:ext>
            </a:extLst>
          </p:cNvPr>
          <p:cNvSpPr txBox="1">
            <a:spLocks noChangeArrowheads="1"/>
          </p:cNvSpPr>
          <p:nvPr/>
        </p:nvSpPr>
        <p:spPr bwMode="auto">
          <a:xfrm>
            <a:off x="4210049" y="2347108"/>
            <a:ext cx="4264819" cy="815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 and the</a:t>
            </a:r>
          </a:p>
        </p:txBody>
      </p:sp>
      <p:sp>
        <p:nvSpPr>
          <p:cNvPr id="6" name="Rectangle 2">
            <a:extLst>
              <a:ext uri="{FF2B5EF4-FFF2-40B4-BE49-F238E27FC236}">
                <a16:creationId xmlns:a16="http://schemas.microsoft.com/office/drawing/2014/main" id="{014606E1-5377-6072-DFAA-C30CB0702912}"/>
              </a:ext>
            </a:extLst>
          </p:cNvPr>
          <p:cNvSpPr txBox="1">
            <a:spLocks noChangeArrowheads="1"/>
          </p:cNvSpPr>
          <p:nvPr/>
        </p:nvSpPr>
        <p:spPr bwMode="auto">
          <a:xfrm>
            <a:off x="347663" y="3036094"/>
            <a:ext cx="4855368" cy="785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 of heavens</a:t>
            </a:r>
          </a:p>
        </p:txBody>
      </p:sp>
      <p:sp>
        <p:nvSpPr>
          <p:cNvPr id="7" name="Rectangle 2">
            <a:extLst>
              <a:ext uri="{FF2B5EF4-FFF2-40B4-BE49-F238E27FC236}">
                <a16:creationId xmlns:a16="http://schemas.microsoft.com/office/drawing/2014/main" id="{DD76BA92-62C5-BD02-4E68-91D0688A8B37}"/>
              </a:ext>
            </a:extLst>
          </p:cNvPr>
          <p:cNvSpPr txBox="1">
            <a:spLocks noChangeArrowheads="1"/>
          </p:cNvSpPr>
          <p:nvPr/>
        </p:nvSpPr>
        <p:spPr bwMode="auto">
          <a:xfrm>
            <a:off x="4805494" y="3050494"/>
            <a:ext cx="4024181" cy="7571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cannot contain</a:t>
            </a:r>
          </a:p>
        </p:txBody>
      </p:sp>
      <p:sp>
        <p:nvSpPr>
          <p:cNvPr id="8" name="Rectangle 2">
            <a:extLst>
              <a:ext uri="{FF2B5EF4-FFF2-40B4-BE49-F238E27FC236}">
                <a16:creationId xmlns:a16="http://schemas.microsoft.com/office/drawing/2014/main" id="{16163B40-8F10-621B-CEF0-2EE93D1B82A0}"/>
              </a:ext>
            </a:extLst>
          </p:cNvPr>
          <p:cNvSpPr txBox="1">
            <a:spLocks noChangeArrowheads="1"/>
          </p:cNvSpPr>
          <p:nvPr/>
        </p:nvSpPr>
        <p:spPr bwMode="auto">
          <a:xfrm>
            <a:off x="683419" y="3721894"/>
            <a:ext cx="1273969" cy="7505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a:t>
            </a:r>
          </a:p>
        </p:txBody>
      </p:sp>
      <p:sp>
        <p:nvSpPr>
          <p:cNvPr id="9" name="Rectangle 2">
            <a:extLst>
              <a:ext uri="{FF2B5EF4-FFF2-40B4-BE49-F238E27FC236}">
                <a16:creationId xmlns:a16="http://schemas.microsoft.com/office/drawing/2014/main" id="{82F29B17-05B2-627C-3067-E8C082AF4411}"/>
              </a:ext>
            </a:extLst>
          </p:cNvPr>
          <p:cNvSpPr txBox="1">
            <a:spLocks noChangeArrowheads="1"/>
          </p:cNvSpPr>
          <p:nvPr/>
        </p:nvSpPr>
        <p:spPr bwMode="auto">
          <a:xfrm>
            <a:off x="1809750" y="3705495"/>
            <a:ext cx="6693695" cy="7807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How much less this temple</a:t>
            </a:r>
          </a:p>
        </p:txBody>
      </p:sp>
      <p:sp>
        <p:nvSpPr>
          <p:cNvPr id="10" name="Rectangle 2">
            <a:extLst>
              <a:ext uri="{FF2B5EF4-FFF2-40B4-BE49-F238E27FC236}">
                <a16:creationId xmlns:a16="http://schemas.microsoft.com/office/drawing/2014/main" id="{EC6492AB-3163-DE73-A62C-8979CDE9F7B7}"/>
              </a:ext>
            </a:extLst>
          </p:cNvPr>
          <p:cNvSpPr txBox="1">
            <a:spLocks noChangeArrowheads="1"/>
          </p:cNvSpPr>
          <p:nvPr/>
        </p:nvSpPr>
        <p:spPr bwMode="auto">
          <a:xfrm>
            <a:off x="573880" y="4379256"/>
            <a:ext cx="4751745" cy="780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which I have built</a:t>
            </a:r>
          </a:p>
        </p:txBody>
      </p:sp>
      <p:sp>
        <p:nvSpPr>
          <p:cNvPr id="14" name="Rectangle 2">
            <a:extLst>
              <a:ext uri="{FF2B5EF4-FFF2-40B4-BE49-F238E27FC236}">
                <a16:creationId xmlns:a16="http://schemas.microsoft.com/office/drawing/2014/main" id="{8062A5BE-0DB2-2AD7-4342-CCCA131B9AF7}"/>
              </a:ext>
            </a:extLst>
          </p:cNvPr>
          <p:cNvSpPr txBox="1">
            <a:spLocks noChangeArrowheads="1"/>
          </p:cNvSpPr>
          <p:nvPr/>
        </p:nvSpPr>
        <p:spPr bwMode="auto">
          <a:xfrm>
            <a:off x="383226" y="699910"/>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
        <p:nvSpPr>
          <p:cNvPr id="15" name="Rectangle 2">
            <a:extLst>
              <a:ext uri="{FF2B5EF4-FFF2-40B4-BE49-F238E27FC236}">
                <a16:creationId xmlns:a16="http://schemas.microsoft.com/office/drawing/2014/main" id="{BE0947CD-05A6-C847-DE05-7CD78727E7B2}"/>
              </a:ext>
            </a:extLst>
          </p:cNvPr>
          <p:cNvSpPr txBox="1">
            <a:spLocks noChangeArrowheads="1"/>
          </p:cNvSpPr>
          <p:nvPr/>
        </p:nvSpPr>
        <p:spPr bwMode="auto">
          <a:xfrm>
            <a:off x="7094471" y="3362144"/>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6" name="Heaven of heavens">
            <a:extLst>
              <a:ext uri="{FF2B5EF4-FFF2-40B4-BE49-F238E27FC236}">
                <a16:creationId xmlns:a16="http://schemas.microsoft.com/office/drawing/2014/main" id="{94EF6EBA-66F8-DD0F-EA08-D29029CE3582}"/>
              </a:ext>
            </a:extLst>
          </p:cNvPr>
          <p:cNvSpPr txBox="1">
            <a:spLocks noChangeArrowheads="1"/>
          </p:cNvSpPr>
          <p:nvPr/>
        </p:nvSpPr>
        <p:spPr bwMode="auto">
          <a:xfrm>
            <a:off x="2105330" y="2720623"/>
            <a:ext cx="4934587" cy="741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C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 of heavens</a:t>
            </a:r>
            <a:endParaRPr kumimoji="0" lang="en-US" altLang="en-US" sz="4400" b="1" i="1" u="none" strike="noStrike" kern="0" cap="none" spc="0" normalizeH="0" baseline="0" noProof="0" dirty="0">
              <a:ln w="3175" cmpd="sng">
                <a:solidFill>
                  <a:srgbClr val="FFFFFF"/>
                </a:solidFill>
                <a:prstDash val="solid"/>
                <a:miter lim="800000"/>
              </a:ln>
              <a:solidFill>
                <a:srgbClr val="CC99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7" name="Heaven">
            <a:extLst>
              <a:ext uri="{FF2B5EF4-FFF2-40B4-BE49-F238E27FC236}">
                <a16:creationId xmlns:a16="http://schemas.microsoft.com/office/drawing/2014/main" id="{131F11FD-7A41-8EF9-0C4E-27B0E9668D05}"/>
              </a:ext>
            </a:extLst>
          </p:cNvPr>
          <p:cNvSpPr txBox="1">
            <a:spLocks noChangeArrowheads="1"/>
          </p:cNvSpPr>
          <p:nvPr/>
        </p:nvSpPr>
        <p:spPr bwMode="auto">
          <a:xfrm>
            <a:off x="2483047" y="2027135"/>
            <a:ext cx="2276812" cy="785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C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a:t>
            </a:r>
            <a:endParaRPr kumimoji="0" lang="en-US" altLang="en-US" sz="4400" b="1" i="1" u="none" strike="noStrike" kern="0" cap="none" spc="0" normalizeH="0" baseline="0" noProof="0" dirty="0">
              <a:ln w="3175" cmpd="sng">
                <a:solidFill>
                  <a:srgbClr val="FFFFFF"/>
                </a:solidFill>
                <a:prstDash val="solid"/>
                <a:miter lim="800000"/>
              </a:ln>
              <a:solidFill>
                <a:srgbClr val="CC99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8" name="Rounded Rectangle 10">
            <a:extLst>
              <a:ext uri="{FF2B5EF4-FFF2-40B4-BE49-F238E27FC236}">
                <a16:creationId xmlns:a16="http://schemas.microsoft.com/office/drawing/2014/main" id="{79923E2B-27B5-262A-026F-5ED21B8627AA}"/>
              </a:ext>
            </a:extLst>
          </p:cNvPr>
          <p:cNvSpPr/>
          <p:nvPr/>
        </p:nvSpPr>
        <p:spPr>
          <a:xfrm>
            <a:off x="4522219" y="2125014"/>
            <a:ext cx="1008722" cy="610459"/>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19" name="16-Point Star 3">
            <a:extLst>
              <a:ext uri="{FF2B5EF4-FFF2-40B4-BE49-F238E27FC236}">
                <a16:creationId xmlns:a16="http://schemas.microsoft.com/office/drawing/2014/main" id="{BC0AF751-C7CF-EE36-FE91-8CC487D77229}"/>
              </a:ext>
            </a:extLst>
          </p:cNvPr>
          <p:cNvSpPr/>
          <p:nvPr/>
        </p:nvSpPr>
        <p:spPr>
          <a:xfrm>
            <a:off x="3181109" y="2150962"/>
            <a:ext cx="2743200" cy="2590800"/>
          </a:xfrm>
          <a:prstGeom prst="star16">
            <a:avLst>
              <a:gd name="adj" fmla="val 13850"/>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4-Point Star 4">
            <a:extLst>
              <a:ext uri="{FF2B5EF4-FFF2-40B4-BE49-F238E27FC236}">
                <a16:creationId xmlns:a16="http://schemas.microsoft.com/office/drawing/2014/main" id="{1B397F45-1968-7466-995A-390F51CEA0D8}"/>
              </a:ext>
            </a:extLst>
          </p:cNvPr>
          <p:cNvSpPr/>
          <p:nvPr/>
        </p:nvSpPr>
        <p:spPr>
          <a:xfrm>
            <a:off x="3200400" y="2057400"/>
            <a:ext cx="2743200" cy="2743200"/>
          </a:xfrm>
          <a:prstGeom prst="star4">
            <a:avLst>
              <a:gd name="adj" fmla="val 3376"/>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
            <a:extLst>
              <a:ext uri="{FF2B5EF4-FFF2-40B4-BE49-F238E27FC236}">
                <a16:creationId xmlns:a16="http://schemas.microsoft.com/office/drawing/2014/main" id="{F90F128E-6FFB-A744-07C7-5AA1A8F26DD8}"/>
              </a:ext>
            </a:extLst>
          </p:cNvPr>
          <p:cNvSpPr txBox="1">
            <a:spLocks noChangeArrowheads="1"/>
          </p:cNvSpPr>
          <p:nvPr/>
        </p:nvSpPr>
        <p:spPr bwMode="auto">
          <a:xfrm>
            <a:off x="4591272" y="2031809"/>
            <a:ext cx="869092" cy="748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t>
            </a:r>
          </a:p>
        </p:txBody>
      </p:sp>
      <p:sp>
        <p:nvSpPr>
          <p:cNvPr id="22" name="Rectangle 2">
            <a:extLst>
              <a:ext uri="{FF2B5EF4-FFF2-40B4-BE49-F238E27FC236}">
                <a16:creationId xmlns:a16="http://schemas.microsoft.com/office/drawing/2014/main" id="{EEA51C09-35B8-F0F4-9CDC-A08E897721C0}"/>
              </a:ext>
            </a:extLst>
          </p:cNvPr>
          <p:cNvSpPr txBox="1">
            <a:spLocks noChangeArrowheads="1"/>
          </p:cNvSpPr>
          <p:nvPr/>
        </p:nvSpPr>
        <p:spPr bwMode="auto">
          <a:xfrm>
            <a:off x="2093899" y="2673071"/>
            <a:ext cx="497029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reezing"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5000" b="1" spc="50" dirty="0">
                <a:ln w="28575">
                  <a:solidFill>
                    <a:srgbClr val="FFFF00"/>
                  </a:solidFill>
                </a:ln>
                <a:gradFill>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0"/>
                </a:gradFill>
                <a:effectLst>
                  <a:glow rad="152400">
                    <a:schemeClr val="tx1"/>
                  </a:glow>
                  <a:outerShdw blurRad="76200" dist="50800" dir="5400000" algn="tl" rotWithShape="0">
                    <a:srgbClr val="000000">
                      <a:alpha val="65000"/>
                    </a:srgbClr>
                  </a:outerShdw>
                </a:effectLst>
                <a:latin typeface="Calibri" panose="020F0502020204030204" pitchFamily="34" charset="0"/>
                <a:cs typeface="Calibri" panose="020F0502020204030204" pitchFamily="34" charset="0"/>
              </a:rPr>
              <a:t>Higher than high</a:t>
            </a:r>
          </a:p>
        </p:txBody>
      </p:sp>
      <p:sp>
        <p:nvSpPr>
          <p:cNvPr id="23" name="Rectangle 2">
            <a:extLst>
              <a:ext uri="{FF2B5EF4-FFF2-40B4-BE49-F238E27FC236}">
                <a16:creationId xmlns:a16="http://schemas.microsoft.com/office/drawing/2014/main" id="{E00F02AD-9BA3-5487-8758-2008BD6EEDB7}"/>
              </a:ext>
            </a:extLst>
          </p:cNvPr>
          <p:cNvSpPr txBox="1">
            <a:spLocks noChangeArrowheads="1"/>
          </p:cNvSpPr>
          <p:nvPr/>
        </p:nvSpPr>
        <p:spPr bwMode="auto">
          <a:xfrm>
            <a:off x="1293735" y="2699145"/>
            <a:ext cx="666692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sunrise"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5000" b="1" spc="50" dirty="0">
                <a:ln w="28575">
                  <a:solidFill>
                    <a:srgbClr val="FFFF00"/>
                  </a:solidFill>
                </a:ln>
                <a:gradFill>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0"/>
                </a:gradFill>
                <a:effectLst>
                  <a:glow rad="152400">
                    <a:schemeClr val="tx1"/>
                  </a:glow>
                  <a:outerShdw blurRad="76200" dist="50800" dir="5400000" algn="tl" rotWithShape="0">
                    <a:srgbClr val="000000">
                      <a:alpha val="65000"/>
                    </a:srgbClr>
                  </a:outerShdw>
                </a:effectLst>
                <a:latin typeface="Calibri" panose="020F0502020204030204" pitchFamily="34" charset="0"/>
                <a:cs typeface="Calibri" panose="020F0502020204030204" pitchFamily="34" charset="0"/>
              </a:rPr>
              <a:t>Beyond comprehension</a:t>
            </a:r>
          </a:p>
        </p:txBody>
      </p:sp>
      <p:sp>
        <p:nvSpPr>
          <p:cNvPr id="24" name="Rectangle 2">
            <a:extLst>
              <a:ext uri="{FF2B5EF4-FFF2-40B4-BE49-F238E27FC236}">
                <a16:creationId xmlns:a16="http://schemas.microsoft.com/office/drawing/2014/main" id="{A545A5FF-AC18-F80D-8632-55D642E352F2}"/>
              </a:ext>
            </a:extLst>
          </p:cNvPr>
          <p:cNvSpPr txBox="1">
            <a:spLocks noChangeArrowheads="1"/>
          </p:cNvSpPr>
          <p:nvPr/>
        </p:nvSpPr>
        <p:spPr bwMode="auto">
          <a:xfrm>
            <a:off x="5299989" y="-964579"/>
            <a:ext cx="2163387" cy="1038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6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NOW</a:t>
            </a:r>
          </a:p>
        </p:txBody>
      </p:sp>
    </p:spTree>
    <p:extLst>
      <p:ext uri="{BB962C8B-B14F-4D97-AF65-F5344CB8AC3E}">
        <p14:creationId xmlns:p14="http://schemas.microsoft.com/office/powerpoint/2010/main" val="3839030786"/>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10"/>
                                  </p:stCondLst>
                                  <p:childTnLst>
                                    <p:animMotion origin="layout" path="M 3.33333E-6 -3.7037E-6 L -0.18368 0.5588 " pathEditMode="relative" rAng="0" ptsTypes="AA">
                                      <p:cBhvr>
                                        <p:cTn id="6" dur="1000" fill="hold"/>
                                        <p:tgtEl>
                                          <p:spTgt spid="24"/>
                                        </p:tgtEl>
                                        <p:attrNameLst>
                                          <p:attrName>ppt_x</p:attrName>
                                          <p:attrName>ppt_y</p:attrName>
                                        </p:attrNameLst>
                                      </p:cBhvr>
                                      <p:rCtr x="-9184" y="27940"/>
                                    </p:animMotion>
                                  </p:childTnLst>
                                </p:cTn>
                              </p:par>
                              <p:par>
                                <p:cTn id="7" presetID="23" presetClass="exit" presetSubtype="32" fill="hold" grpId="1" nodeType="withEffect">
                                  <p:stCondLst>
                                    <p:cond delay="1000"/>
                                  </p:stCondLst>
                                  <p:childTnLst>
                                    <p:anim calcmode="lin" valueType="num">
                                      <p:cBhvr>
                                        <p:cTn id="8" dur="500"/>
                                        <p:tgtEl>
                                          <p:spTgt spid="24"/>
                                        </p:tgtEl>
                                        <p:attrNameLst>
                                          <p:attrName>ppt_w</p:attrName>
                                        </p:attrNameLst>
                                      </p:cBhvr>
                                      <p:tavLst>
                                        <p:tav tm="0">
                                          <p:val>
                                            <p:strVal val="ppt_w"/>
                                          </p:val>
                                        </p:tav>
                                        <p:tav tm="100000">
                                          <p:val>
                                            <p:fltVal val="0"/>
                                          </p:val>
                                        </p:tav>
                                      </p:tavLst>
                                    </p:anim>
                                    <p:anim calcmode="lin" valueType="num">
                                      <p:cBhvr>
                                        <p:cTn id="9" dur="500"/>
                                        <p:tgtEl>
                                          <p:spTgt spid="24"/>
                                        </p:tgtEl>
                                        <p:attrNameLst>
                                          <p:attrName>ppt_h</p:attrName>
                                        </p:attrNameLst>
                                      </p:cBhvr>
                                      <p:tavLst>
                                        <p:tav tm="0">
                                          <p:val>
                                            <p:strVal val="ppt_h"/>
                                          </p:val>
                                        </p:tav>
                                        <p:tav tm="100000">
                                          <p:val>
                                            <p:fltVal val="0"/>
                                          </p:val>
                                        </p:tav>
                                      </p:tavLst>
                                    </p:anim>
                                    <p:set>
                                      <p:cBhvr>
                                        <p:cTn id="10" dur="1" fill="hold">
                                          <p:stCondLst>
                                            <p:cond delay="499"/>
                                          </p:stCondLst>
                                        </p:cTn>
                                        <p:tgtEl>
                                          <p:spTgt spid="24"/>
                                        </p:tgtEl>
                                        <p:attrNameLst>
                                          <p:attrName>style.visibility</p:attrName>
                                        </p:attrNameLst>
                                      </p:cBhvr>
                                      <p:to>
                                        <p:strVal val="hidden"/>
                                      </p:to>
                                    </p:set>
                                  </p:childTnLst>
                                </p:cTn>
                              </p:par>
                              <p:par>
                                <p:cTn id="11" presetID="23" presetClass="entr" presetSubtype="16" fill="hold" grpId="0" nodeType="withEffect">
                                  <p:stCondLst>
                                    <p:cond delay="1400"/>
                                  </p:stCondLst>
                                  <p:childTnLst>
                                    <p:set>
                                      <p:cBhvr>
                                        <p:cTn id="12" dur="1" fill="hold">
                                          <p:stCondLst>
                                            <p:cond delay="0"/>
                                          </p:stCondLst>
                                        </p:cTn>
                                        <p:tgtEl>
                                          <p:spTgt spid="3074"/>
                                        </p:tgtEl>
                                        <p:attrNameLst>
                                          <p:attrName>style.visibility</p:attrName>
                                        </p:attrNameLst>
                                      </p:cBhvr>
                                      <p:to>
                                        <p:strVal val="visible"/>
                                      </p:to>
                                    </p:set>
                                    <p:anim calcmode="lin" valueType="num">
                                      <p:cBhvr>
                                        <p:cTn id="13" dur="500" fill="hold"/>
                                        <p:tgtEl>
                                          <p:spTgt spid="3074"/>
                                        </p:tgtEl>
                                        <p:attrNameLst>
                                          <p:attrName>ppt_w</p:attrName>
                                        </p:attrNameLst>
                                      </p:cBhvr>
                                      <p:tavLst>
                                        <p:tav tm="0">
                                          <p:val>
                                            <p:fltVal val="0"/>
                                          </p:val>
                                        </p:tav>
                                        <p:tav tm="100000">
                                          <p:val>
                                            <p:strVal val="#ppt_w"/>
                                          </p:val>
                                        </p:tav>
                                      </p:tavLst>
                                    </p:anim>
                                    <p:anim calcmode="lin" valueType="num">
                                      <p:cBhvr>
                                        <p:cTn id="14"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50"/>
                                        <p:tgtEl>
                                          <p:spTgt spid="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250"/>
                                        <p:tgtEl>
                                          <p:spTgt spid="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250"/>
                                        <p:tgtEl>
                                          <p:spTgt spid="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250"/>
                                        <p:tgtEl>
                                          <p:spTgt spid="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250"/>
                                        <p:tgtEl>
                                          <p:spTgt spid="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250"/>
                                        <p:tgtEl>
                                          <p:spTgt spid="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250"/>
                                        <p:tgtEl>
                                          <p:spTgt spid="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250"/>
                                        <p:tgtEl>
                                          <p:spTgt spid="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250"/>
                                        <p:tgtEl>
                                          <p:spTgt spid="10"/>
                                        </p:tgtEl>
                                      </p:cBhvr>
                                    </p:animEffect>
                                  </p:childTnLst>
                                </p:cTn>
                              </p:par>
                              <p:par>
                                <p:cTn id="44" presetID="42" presetClass="path" presetSubtype="0" accel="50000" decel="50000" fill="hold" grpId="2" nodeType="withEffect">
                                  <p:stCondLst>
                                    <p:cond delay="0"/>
                                  </p:stCondLst>
                                  <p:childTnLst>
                                    <p:animMotion origin="layout" path="M 2.5E-6 1.85185E-6 L -0.05972 -0.14676 " pathEditMode="relative" rAng="0" ptsTypes="AA">
                                      <p:cBhvr>
                                        <p:cTn id="45" dur="2000" fill="hold"/>
                                        <p:tgtEl>
                                          <p:spTgt spid="2"/>
                                        </p:tgtEl>
                                        <p:attrNameLst>
                                          <p:attrName>ppt_x</p:attrName>
                                          <p:attrName>ppt_y</p:attrName>
                                        </p:attrNameLst>
                                      </p:cBhvr>
                                      <p:rCtr x="-2986" y="-7338"/>
                                    </p:animMotion>
                                  </p:childTnLst>
                                </p:cTn>
                              </p:par>
                              <p:par>
                                <p:cTn id="46" presetID="42" presetClass="path" presetSubtype="0" accel="50000" decel="50000" fill="hold" grpId="2" nodeType="withEffect">
                                  <p:stCondLst>
                                    <p:cond delay="0"/>
                                  </p:stCondLst>
                                  <p:childTnLst>
                                    <p:animMotion origin="layout" path="M 1.11111E-6 1.85185E-6 L -0.24826 -0.14676 " pathEditMode="relative" rAng="0" ptsTypes="AA">
                                      <p:cBhvr>
                                        <p:cTn id="47" dur="2000" fill="hold"/>
                                        <p:tgtEl>
                                          <p:spTgt spid="3"/>
                                        </p:tgtEl>
                                        <p:attrNameLst>
                                          <p:attrName>ppt_x</p:attrName>
                                          <p:attrName>ppt_y</p:attrName>
                                        </p:attrNameLst>
                                      </p:cBhvr>
                                      <p:rCtr x="-12413" y="-7338"/>
                                    </p:animMotion>
                                  </p:childTnLst>
                                </p:cTn>
                              </p:par>
                              <p:par>
                                <p:cTn id="48" presetID="42" presetClass="path" presetSubtype="0" accel="50000" decel="50000" fill="hold" grpId="2" nodeType="withEffect">
                                  <p:stCondLst>
                                    <p:cond delay="0"/>
                                  </p:stCondLst>
                                  <p:childTnLst>
                                    <p:animMotion origin="layout" path="M 3.33333E-6 -1.85185E-6 L 0.58524 -0.24398 " pathEditMode="relative" rAng="0" ptsTypes="AA">
                                      <p:cBhvr>
                                        <p:cTn id="49" dur="2000" fill="hold"/>
                                        <p:tgtEl>
                                          <p:spTgt spid="4"/>
                                        </p:tgtEl>
                                        <p:attrNameLst>
                                          <p:attrName>ppt_x</p:attrName>
                                          <p:attrName>ppt_y</p:attrName>
                                        </p:attrNameLst>
                                      </p:cBhvr>
                                      <p:rCtr x="29253" y="-12199"/>
                                    </p:animMotion>
                                  </p:childTnLst>
                                </p:cTn>
                              </p:par>
                              <p:par>
                                <p:cTn id="50" presetID="42" presetClass="path" presetSubtype="0" accel="50000" decel="50000" fill="hold" grpId="2" nodeType="withEffect">
                                  <p:stCondLst>
                                    <p:cond delay="0"/>
                                  </p:stCondLst>
                                  <p:childTnLst>
                                    <p:animMotion origin="layout" path="M 3.61111E-6 -3.7037E-7 L -0.19358 -0.04815 " pathEditMode="relative" rAng="0" ptsTypes="AA">
                                      <p:cBhvr>
                                        <p:cTn id="51" dur="2000" fill="hold"/>
                                        <p:tgtEl>
                                          <p:spTgt spid="5"/>
                                        </p:tgtEl>
                                        <p:attrNameLst>
                                          <p:attrName>ppt_x</p:attrName>
                                          <p:attrName>ppt_y</p:attrName>
                                        </p:attrNameLst>
                                      </p:cBhvr>
                                      <p:rCtr x="-9687" y="-2407"/>
                                    </p:animMotion>
                                  </p:childTnLst>
                                </p:cTn>
                              </p:par>
                              <p:par>
                                <p:cTn id="52" presetID="42" presetClass="path" presetSubtype="0" accel="50000" decel="50000" fill="hold" grpId="2" nodeType="withEffect">
                                  <p:stCondLst>
                                    <p:cond delay="0"/>
                                  </p:stCondLst>
                                  <p:childTnLst>
                                    <p:animMotion origin="layout" path="M -2.22222E-6 0 L 0.1967 -0.04931 " pathEditMode="relative" rAng="0" ptsTypes="AA">
                                      <p:cBhvr>
                                        <p:cTn id="53" dur="2000" fill="hold"/>
                                        <p:tgtEl>
                                          <p:spTgt spid="6"/>
                                        </p:tgtEl>
                                        <p:attrNameLst>
                                          <p:attrName>ppt_x</p:attrName>
                                          <p:attrName>ppt_y</p:attrName>
                                        </p:attrNameLst>
                                      </p:cBhvr>
                                      <p:rCtr x="9826" y="-2477"/>
                                    </p:animMotion>
                                  </p:childTnLst>
                                </p:cTn>
                              </p:par>
                              <p:par>
                                <p:cTn id="54" presetID="42" presetClass="path" presetSubtype="0" accel="50000" decel="50000" fill="hold" grpId="2" nodeType="withEffect">
                                  <p:stCondLst>
                                    <p:cond delay="0"/>
                                  </p:stCondLst>
                                  <p:childTnLst>
                                    <p:animMotion origin="layout" path="M 3.88889E-6 0 L -0.30087 0.04861 " pathEditMode="relative" rAng="0" ptsTypes="AA">
                                      <p:cBhvr>
                                        <p:cTn id="55" dur="2000" fill="hold"/>
                                        <p:tgtEl>
                                          <p:spTgt spid="7"/>
                                        </p:tgtEl>
                                        <p:attrNameLst>
                                          <p:attrName>ppt_x</p:attrName>
                                          <p:attrName>ppt_y</p:attrName>
                                        </p:attrNameLst>
                                      </p:cBhvr>
                                      <p:rCtr x="-15052" y="2431"/>
                                    </p:animMotion>
                                  </p:childTnLst>
                                </p:cTn>
                              </p:par>
                              <p:par>
                                <p:cTn id="56" presetID="42" presetClass="path" presetSubtype="0" accel="50000" decel="50000" fill="hold" grpId="2" nodeType="withEffect">
                                  <p:stCondLst>
                                    <p:cond delay="0"/>
                                  </p:stCondLst>
                                  <p:childTnLst>
                                    <p:animMotion origin="layout" path="M -4.44444E-6 -3.7037E-6 L 0.55244 -0.04884 " pathEditMode="relative" rAng="0" ptsTypes="AA">
                                      <p:cBhvr>
                                        <p:cTn id="57" dur="2000" fill="hold"/>
                                        <p:tgtEl>
                                          <p:spTgt spid="8"/>
                                        </p:tgtEl>
                                        <p:attrNameLst>
                                          <p:attrName>ppt_x</p:attrName>
                                          <p:attrName>ppt_y</p:attrName>
                                        </p:attrNameLst>
                                      </p:cBhvr>
                                      <p:rCtr x="27622" y="-2454"/>
                                    </p:animMotion>
                                  </p:childTnLst>
                                </p:cTn>
                              </p:par>
                              <p:par>
                                <p:cTn id="58" presetID="42" presetClass="path" presetSubtype="0" accel="50000" decel="50000" fill="hold" grpId="2" nodeType="withEffect">
                                  <p:stCondLst>
                                    <p:cond delay="0"/>
                                  </p:stCondLst>
                                  <p:childTnLst>
                                    <p:animMotion origin="layout" path="M 1.11111E-6 -2.22222E-6 L -0.06337 0.14699 " pathEditMode="relative" rAng="0" ptsTypes="AA">
                                      <p:cBhvr>
                                        <p:cTn id="59" dur="2000" fill="hold"/>
                                        <p:tgtEl>
                                          <p:spTgt spid="9"/>
                                        </p:tgtEl>
                                        <p:attrNameLst>
                                          <p:attrName>ppt_x</p:attrName>
                                          <p:attrName>ppt_y</p:attrName>
                                        </p:attrNameLst>
                                      </p:cBhvr>
                                      <p:rCtr x="-3177" y="7338"/>
                                    </p:animMotion>
                                  </p:childTnLst>
                                </p:cTn>
                              </p:par>
                              <p:par>
                                <p:cTn id="60" presetID="42" presetClass="path" presetSubtype="0" accel="50000" decel="50000" fill="hold" grpId="2" nodeType="withEffect">
                                  <p:stCondLst>
                                    <p:cond delay="0"/>
                                  </p:stCondLst>
                                  <p:childTnLst>
                                    <p:animMotion origin="layout" path="M 5.55556E-7 -1.85185E-6 L 0.17726 0.14676 " pathEditMode="relative" rAng="0" ptsTypes="AA">
                                      <p:cBhvr>
                                        <p:cTn id="61" dur="2000" fill="hold"/>
                                        <p:tgtEl>
                                          <p:spTgt spid="10"/>
                                        </p:tgtEl>
                                        <p:attrNameLst>
                                          <p:attrName>ppt_x</p:attrName>
                                          <p:attrName>ppt_y</p:attrName>
                                        </p:attrNameLst>
                                      </p:cBhvr>
                                      <p:rCtr x="8854" y="7338"/>
                                    </p:animMotion>
                                  </p:childTnLst>
                                </p:cTn>
                              </p:par>
                              <p:par>
                                <p:cTn id="62" presetID="10" presetClass="exit" presetSubtype="0" fill="hold" grpId="1" nodeType="withEffect">
                                  <p:stCondLst>
                                    <p:cond delay="0"/>
                                  </p:stCondLst>
                                  <p:childTnLst>
                                    <p:animEffect transition="out" filter="fade">
                                      <p:cBhvr>
                                        <p:cTn id="63" dur="1250"/>
                                        <p:tgtEl>
                                          <p:spTgt spid="3074"/>
                                        </p:tgtEl>
                                      </p:cBhvr>
                                    </p:animEffect>
                                    <p:set>
                                      <p:cBhvr>
                                        <p:cTn id="64" dur="1" fill="hold">
                                          <p:stCondLst>
                                            <p:cond delay="1249"/>
                                          </p:stCondLst>
                                        </p:cTn>
                                        <p:tgtEl>
                                          <p:spTgt spid="3074"/>
                                        </p:tgtEl>
                                        <p:attrNameLst>
                                          <p:attrName>style.visibility</p:attrName>
                                        </p:attrNameLst>
                                      </p:cBhvr>
                                      <p:to>
                                        <p:strVal val="hidden"/>
                                      </p:to>
                                    </p:set>
                                  </p:childTnLst>
                                </p:cTn>
                              </p:par>
                            </p:childTnLst>
                          </p:cTn>
                        </p:par>
                        <p:par>
                          <p:cTn id="65" fill="hold">
                            <p:stCondLst>
                              <p:cond delay="2000"/>
                            </p:stCondLst>
                            <p:childTnLst>
                              <p:par>
                                <p:cTn id="66" presetID="10" presetClass="entr" presetSubtype="0"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250"/>
                                        <p:tgtEl>
                                          <p:spTgt spid="11"/>
                                        </p:tgtEl>
                                      </p:cBhvr>
                                    </p:animEffect>
                                  </p:childTnLst>
                                </p:cTn>
                              </p:par>
                              <p:par>
                                <p:cTn id="69" presetID="10" presetClass="exit" presetSubtype="0" fill="hold" grpId="1" nodeType="withEffect">
                                  <p:stCondLst>
                                    <p:cond delay="0"/>
                                  </p:stCondLst>
                                  <p:childTnLst>
                                    <p:animEffect transition="out" filter="fade">
                                      <p:cBhvr>
                                        <p:cTn id="70" dur="500"/>
                                        <p:tgtEl>
                                          <p:spTgt spid="2"/>
                                        </p:tgtEl>
                                      </p:cBhvr>
                                    </p:animEffect>
                                    <p:set>
                                      <p:cBhvr>
                                        <p:cTn id="71" dur="1" fill="hold">
                                          <p:stCondLst>
                                            <p:cond delay="499"/>
                                          </p:stCondLst>
                                        </p:cTn>
                                        <p:tgtEl>
                                          <p:spTgt spid="2"/>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500"/>
                                        <p:tgtEl>
                                          <p:spTgt spid="3"/>
                                        </p:tgtEl>
                                      </p:cBhvr>
                                    </p:animEffect>
                                    <p:set>
                                      <p:cBhvr>
                                        <p:cTn id="74" dur="1" fill="hold">
                                          <p:stCondLst>
                                            <p:cond delay="499"/>
                                          </p:stCondLst>
                                        </p:cTn>
                                        <p:tgtEl>
                                          <p:spTgt spid="3"/>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500"/>
                                        <p:tgtEl>
                                          <p:spTgt spid="4"/>
                                        </p:tgtEl>
                                      </p:cBhvr>
                                    </p:animEffect>
                                    <p:set>
                                      <p:cBhvr>
                                        <p:cTn id="77" dur="1" fill="hold">
                                          <p:stCondLst>
                                            <p:cond delay="499"/>
                                          </p:stCondLst>
                                        </p:cTn>
                                        <p:tgtEl>
                                          <p:spTgt spid="4"/>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500"/>
                                        <p:tgtEl>
                                          <p:spTgt spid="5"/>
                                        </p:tgtEl>
                                      </p:cBhvr>
                                    </p:animEffect>
                                    <p:set>
                                      <p:cBhvr>
                                        <p:cTn id="80" dur="1" fill="hold">
                                          <p:stCondLst>
                                            <p:cond delay="499"/>
                                          </p:stCondLst>
                                        </p:cTn>
                                        <p:tgtEl>
                                          <p:spTgt spid="5"/>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500"/>
                                        <p:tgtEl>
                                          <p:spTgt spid="6"/>
                                        </p:tgtEl>
                                      </p:cBhvr>
                                    </p:animEffect>
                                    <p:set>
                                      <p:cBhvr>
                                        <p:cTn id="83" dur="1" fill="hold">
                                          <p:stCondLst>
                                            <p:cond delay="499"/>
                                          </p:stCondLst>
                                        </p:cTn>
                                        <p:tgtEl>
                                          <p:spTgt spid="6"/>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7"/>
                                        </p:tgtEl>
                                      </p:cBhvr>
                                    </p:animEffect>
                                    <p:set>
                                      <p:cBhvr>
                                        <p:cTn id="86" dur="1" fill="hold">
                                          <p:stCondLst>
                                            <p:cond delay="499"/>
                                          </p:stCondLst>
                                        </p:cTn>
                                        <p:tgtEl>
                                          <p:spTgt spid="7"/>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500"/>
                                        <p:tgtEl>
                                          <p:spTgt spid="8"/>
                                        </p:tgtEl>
                                      </p:cBhvr>
                                    </p:animEffect>
                                    <p:set>
                                      <p:cBhvr>
                                        <p:cTn id="89" dur="1" fill="hold">
                                          <p:stCondLst>
                                            <p:cond delay="499"/>
                                          </p:stCondLst>
                                        </p:cTn>
                                        <p:tgtEl>
                                          <p:spTgt spid="8"/>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500"/>
                                        <p:tgtEl>
                                          <p:spTgt spid="9"/>
                                        </p:tgtEl>
                                      </p:cBhvr>
                                    </p:animEffect>
                                    <p:set>
                                      <p:cBhvr>
                                        <p:cTn id="92" dur="1" fill="hold">
                                          <p:stCondLst>
                                            <p:cond delay="499"/>
                                          </p:stCondLst>
                                        </p:cTn>
                                        <p:tgtEl>
                                          <p:spTgt spid="9"/>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500"/>
                                        <p:tgtEl>
                                          <p:spTgt spid="10"/>
                                        </p:tgtEl>
                                      </p:cBhvr>
                                    </p:animEffect>
                                    <p:set>
                                      <p:cBhvr>
                                        <p:cTn id="95" dur="1" fill="hold">
                                          <p:stCondLst>
                                            <p:cond delay="499"/>
                                          </p:stCondLst>
                                        </p:cTn>
                                        <p:tgtEl>
                                          <p:spTgt spid="10"/>
                                        </p:tgtEl>
                                        <p:attrNameLst>
                                          <p:attrName>style.visibility</p:attrName>
                                        </p:attrNameLst>
                                      </p:cBhvr>
                                      <p:to>
                                        <p:strVal val="hidden"/>
                                      </p:to>
                                    </p:set>
                                  </p:childTnLst>
                                </p:cTn>
                              </p:par>
                            </p:childTnLst>
                          </p:cTn>
                        </p:par>
                        <p:par>
                          <p:cTn id="96" fill="hold">
                            <p:stCondLst>
                              <p:cond delay="2500"/>
                            </p:stCondLst>
                            <p:childTnLst>
                              <p:par>
                                <p:cTn id="97" presetID="2" presetClass="entr" presetSubtype="8" fill="hold" grpId="0" nodeType="afterEffect">
                                  <p:stCondLst>
                                    <p:cond delay="0"/>
                                  </p:stCondLst>
                                  <p:childTnLst>
                                    <p:set>
                                      <p:cBhvr>
                                        <p:cTn id="98" dur="1" fill="hold">
                                          <p:stCondLst>
                                            <p:cond delay="0"/>
                                          </p:stCondLst>
                                        </p:cTn>
                                        <p:tgtEl>
                                          <p:spTgt spid="14"/>
                                        </p:tgtEl>
                                        <p:attrNameLst>
                                          <p:attrName>style.visibility</p:attrName>
                                        </p:attrNameLst>
                                      </p:cBhvr>
                                      <p:to>
                                        <p:strVal val="visible"/>
                                      </p:to>
                                    </p:set>
                                    <p:anim calcmode="lin" valueType="num">
                                      <p:cBhvr additive="base">
                                        <p:cTn id="99" dur="500" fill="hold"/>
                                        <p:tgtEl>
                                          <p:spTgt spid="14"/>
                                        </p:tgtEl>
                                        <p:attrNameLst>
                                          <p:attrName>ppt_x</p:attrName>
                                        </p:attrNameLst>
                                      </p:cBhvr>
                                      <p:tavLst>
                                        <p:tav tm="0">
                                          <p:val>
                                            <p:strVal val="0-#ppt_w/2"/>
                                          </p:val>
                                        </p:tav>
                                        <p:tav tm="100000">
                                          <p:val>
                                            <p:strVal val="#ppt_x"/>
                                          </p:val>
                                        </p:tav>
                                      </p:tavLst>
                                    </p:anim>
                                    <p:anim calcmode="lin" valueType="num">
                                      <p:cBhvr additive="base">
                                        <p:cTn id="10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2" fill="hold" grpId="0" nodeType="clickEffect">
                                  <p:stCondLst>
                                    <p:cond delay="1250"/>
                                  </p:stCondLst>
                                  <p:childTnLst>
                                    <p:set>
                                      <p:cBhvr>
                                        <p:cTn id="104" dur="1" fill="hold">
                                          <p:stCondLst>
                                            <p:cond delay="0"/>
                                          </p:stCondLst>
                                        </p:cTn>
                                        <p:tgtEl>
                                          <p:spTgt spid="15"/>
                                        </p:tgtEl>
                                        <p:attrNameLst>
                                          <p:attrName>style.visibility</p:attrName>
                                        </p:attrNameLst>
                                      </p:cBhvr>
                                      <p:to>
                                        <p:strVal val="visible"/>
                                      </p:to>
                                    </p:set>
                                    <p:anim calcmode="lin" valueType="num">
                                      <p:cBhvr additive="base">
                                        <p:cTn id="105" dur="500" fill="hold"/>
                                        <p:tgtEl>
                                          <p:spTgt spid="15"/>
                                        </p:tgtEl>
                                        <p:attrNameLst>
                                          <p:attrName>ppt_x</p:attrName>
                                        </p:attrNameLst>
                                      </p:cBhvr>
                                      <p:tavLst>
                                        <p:tav tm="0">
                                          <p:val>
                                            <p:strVal val="1+#ppt_w/2"/>
                                          </p:val>
                                        </p:tav>
                                        <p:tav tm="100000">
                                          <p:val>
                                            <p:strVal val="#ppt_x"/>
                                          </p:val>
                                        </p:tav>
                                      </p:tavLst>
                                    </p:anim>
                                    <p:anim calcmode="lin" valueType="num">
                                      <p:cBhvr additive="base">
                                        <p:cTn id="106" dur="500" fill="hold"/>
                                        <p:tgtEl>
                                          <p:spTgt spid="15"/>
                                        </p:tgtEl>
                                        <p:attrNameLst>
                                          <p:attrName>ppt_y</p:attrName>
                                        </p:attrNameLst>
                                      </p:cBhvr>
                                      <p:tavLst>
                                        <p:tav tm="0">
                                          <p:val>
                                            <p:strVal val="#ppt_y"/>
                                          </p:val>
                                        </p:tav>
                                        <p:tav tm="100000">
                                          <p:val>
                                            <p:strVal val="#ppt_y"/>
                                          </p:val>
                                        </p:tav>
                                      </p:tavLst>
                                    </p:anim>
                                  </p:childTnLst>
                                </p:cTn>
                              </p:par>
                              <p:par>
                                <p:cTn id="107" presetID="3" presetClass="emph" presetSubtype="6" fill="hold" grpId="1" nodeType="withEffect">
                                  <p:stCondLst>
                                    <p:cond delay="0"/>
                                  </p:stCondLst>
                                  <p:childTnLst>
                                    <p:animClr clrSpc="hsl" dir="cw">
                                      <p:cBhvr override="childStyle">
                                        <p:cTn id="108" dur="2000" fill="hold"/>
                                        <p:tgtEl>
                                          <p:spTgt spid="14"/>
                                        </p:tgtEl>
                                        <p:attrNameLst>
                                          <p:attrName>style.color</p:attrName>
                                        </p:attrNameLst>
                                      </p:cBhvr>
                                      <p:to>
                                        <a:schemeClr val="bg1"/>
                                      </p:to>
                                    </p:animClr>
                                  </p:childTnLst>
                                </p:cTn>
                              </p:par>
                              <p:par>
                                <p:cTn id="109" presetID="51" presetClass="path" presetSubtype="0" accel="50000" decel="50000" fill="hold" grpId="2" nodeType="withEffect">
                                  <p:stCondLst>
                                    <p:cond delay="0"/>
                                  </p:stCondLst>
                                  <p:childTnLst>
                                    <p:animMotion origin="layout" path="M -0.00087 4.44444E-6 C -0.01528 0.025 -0.0224 0.04861 -0.03576 0.07037 C -0.04497 0.08518 -0.04549 0.13217 -0.03802 0.16504 C -0.03073 0.19907 -0.00573 0.25254 0.00347 0.26689 C 0.01684 0.28888 0.09705 0.36689 0.11128 0.39004 " pathEditMode="relative" rAng="0" ptsTypes="AAAAA">
                                      <p:cBhvr>
                                        <p:cTn id="110" dur="2000" fill="hold"/>
                                        <p:tgtEl>
                                          <p:spTgt spid="14"/>
                                        </p:tgtEl>
                                        <p:attrNameLst>
                                          <p:attrName>ppt_x</p:attrName>
                                          <p:attrName>ppt_y</p:attrName>
                                        </p:attrNameLst>
                                      </p:cBhvr>
                                      <p:rCtr x="3490" y="19491"/>
                                    </p:animMotion>
                                  </p:childTnLst>
                                </p:cTn>
                              </p:par>
                              <p:par>
                                <p:cTn id="111" presetID="22" presetClass="entr" presetSubtype="8" fill="hold" grpId="0" nodeType="withEffect">
                                  <p:stCondLst>
                                    <p:cond delay="1500"/>
                                  </p:stCondLst>
                                  <p:childTnLst>
                                    <p:set>
                                      <p:cBhvr>
                                        <p:cTn id="112" dur="1" fill="hold">
                                          <p:stCondLst>
                                            <p:cond delay="0"/>
                                          </p:stCondLst>
                                        </p:cTn>
                                        <p:tgtEl>
                                          <p:spTgt spid="12"/>
                                        </p:tgtEl>
                                        <p:attrNameLst>
                                          <p:attrName>style.visibility</p:attrName>
                                        </p:attrNameLst>
                                      </p:cBhvr>
                                      <p:to>
                                        <p:strVal val="visible"/>
                                      </p:to>
                                    </p:set>
                                    <p:animEffect transition="in" filter="wipe(left)">
                                      <p:cBhvr>
                                        <p:cTn id="113" dur="500"/>
                                        <p:tgtEl>
                                          <p:spTgt spid="12"/>
                                        </p:tgtEl>
                                      </p:cBhvr>
                                    </p:animEffect>
                                  </p:childTnLst>
                                </p:cTn>
                              </p:par>
                              <p:par>
                                <p:cTn id="114" presetID="18" presetClass="emph" presetSubtype="0" fill="hold" grpId="1" nodeType="withEffect">
                                  <p:stCondLst>
                                    <p:cond delay="1500"/>
                                  </p:stCondLst>
                                  <p:childTnLst>
                                    <p:set>
                                      <p:cBhvr override="childStyle">
                                        <p:cTn id="115" dur="500" fill="hold"/>
                                        <p:tgtEl>
                                          <p:spTgt spid="12"/>
                                        </p:tgtEl>
                                        <p:attrNameLst>
                                          <p:attrName>style.textDecorationUnderline</p:attrName>
                                        </p:attrNameLst>
                                      </p:cBhvr>
                                      <p:to>
                                        <p:strVal val="true"/>
                                      </p:to>
                                    </p:set>
                                  </p:childTnLst>
                                </p:cTn>
                              </p:par>
                              <p:par>
                                <p:cTn id="116" presetID="22" presetClass="entr" presetSubtype="8" fill="hold" grpId="0" nodeType="withEffect">
                                  <p:stCondLst>
                                    <p:cond delay="1500"/>
                                  </p:stCondLst>
                                  <p:childTnLst>
                                    <p:set>
                                      <p:cBhvr>
                                        <p:cTn id="117" dur="1" fill="hold">
                                          <p:stCondLst>
                                            <p:cond delay="0"/>
                                          </p:stCondLst>
                                        </p:cTn>
                                        <p:tgtEl>
                                          <p:spTgt spid="17"/>
                                        </p:tgtEl>
                                        <p:attrNameLst>
                                          <p:attrName>style.visibility</p:attrName>
                                        </p:attrNameLst>
                                      </p:cBhvr>
                                      <p:to>
                                        <p:strVal val="visible"/>
                                      </p:to>
                                    </p:set>
                                    <p:animEffect transition="in" filter="wipe(left)">
                                      <p:cBhvr>
                                        <p:cTn id="118" dur="500"/>
                                        <p:tgtEl>
                                          <p:spTgt spid="17"/>
                                        </p:tgtEl>
                                      </p:cBhvr>
                                    </p:animEffect>
                                  </p:childTnLst>
                                </p:cTn>
                              </p:par>
                            </p:childTnLst>
                          </p:cTn>
                        </p:par>
                      </p:childTnLst>
                    </p:cTn>
                  </p:par>
                  <p:par>
                    <p:cTn id="119" fill="hold">
                      <p:stCondLst>
                        <p:cond delay="indefinite"/>
                      </p:stCondLst>
                      <p:childTnLst>
                        <p:par>
                          <p:cTn id="120" fill="hold">
                            <p:stCondLst>
                              <p:cond delay="0"/>
                            </p:stCondLst>
                            <p:childTnLst>
                              <p:par>
                                <p:cTn id="121" presetID="0" presetClass="entr" presetSubtype="0" fill="hold" grpId="0" nodeType="clickEffect">
                                  <p:stCondLst>
                                    <p:cond delay="0"/>
                                  </p:stCondLst>
                                  <p:childTnLst>
                                    <p:set>
                                      <p:cBhvr>
                                        <p:cTn id="122" dur="1" fill="hold">
                                          <p:stCondLst>
                                            <p:cond delay="0"/>
                                          </p:stCondLst>
                                        </p:cTn>
                                        <p:tgtEl>
                                          <p:spTgt spid="18"/>
                                        </p:tgtEl>
                                        <p:attrNameLst>
                                          <p:attrName>style.visibility</p:attrName>
                                        </p:attrNameLst>
                                      </p:cBhvr>
                                      <p:to>
                                        <p:strVal val="visible"/>
                                      </p:to>
                                    </p:set>
                                    <p:animEffect transition="in" filter="dissolve">
                                      <p:cBhvr>
                                        <p:cTn id="123" dur="500">
                                          <p:stCondLst>
                                            <p:cond delay="0"/>
                                          </p:stCondLst>
                                        </p:cTn>
                                        <p:tgtEl>
                                          <p:spTgt spid="18"/>
                                        </p:tgtEl>
                                      </p:cBhvr>
                                    </p:animEffect>
                                    <p:anim to="" calcmode="lin" valueType="num">
                                      <p:cBhvr>
                                        <p:cTn id="124" dur="500" fill="hold">
                                          <p:stCondLst>
                                            <p:cond delay="0"/>
                                          </p:stCondLst>
                                        </p:cTn>
                                        <p:tgtEl>
                                          <p:spTgt spid="18"/>
                                        </p:tgtEl>
                                        <p:attrNameLst>
                                          <p:attrName>ppt_w</p:attrName>
                                        </p:attrNameLst>
                                      </p:cBhvr>
                                      <p:tavLst>
                                        <p:tav tm="0">
                                          <p:val>
                                            <p:strVal val="#ppt_w*4"/>
                                          </p:val>
                                        </p:tav>
                                        <p:tav tm="100000">
                                          <p:val>
                                            <p:strVal val="#ppt_w"/>
                                          </p:val>
                                        </p:tav>
                                      </p:tavLst>
                                    </p:anim>
                                    <p:anim to="" calcmode="lin" valueType="num">
                                      <p:cBhvr>
                                        <p:cTn id="125" dur="500" fill="hold">
                                          <p:stCondLst>
                                            <p:cond delay="0"/>
                                          </p:stCondLst>
                                        </p:cTn>
                                        <p:tgtEl>
                                          <p:spTgt spid="18"/>
                                        </p:tgtEl>
                                        <p:attrNameLst>
                                          <p:attrName>ppt_h</p:attrName>
                                        </p:attrNameLst>
                                      </p:cBhvr>
                                      <p:tavLst>
                                        <p:tav tm="0">
                                          <p:val>
                                            <p:strVal val="#ppt_h*4"/>
                                          </p:val>
                                        </p:tav>
                                        <p:tav tm="100000">
                                          <p:val>
                                            <p:strVal val="#ppt_h"/>
                                          </p:val>
                                        </p:tav>
                                      </p:tavLst>
                                    </p:anim>
                                  </p:childTnLst>
                                </p:cTn>
                              </p:par>
                              <p:par>
                                <p:cTn id="126" presetID="23" presetClass="entr" presetSubtype="16" fill="hold" grpId="0" nodeType="withEffect">
                                  <p:stCondLst>
                                    <p:cond delay="0"/>
                                  </p:stCondLst>
                                  <p:childTnLst>
                                    <p:set>
                                      <p:cBhvr>
                                        <p:cTn id="127" dur="1" fill="hold">
                                          <p:stCondLst>
                                            <p:cond delay="0"/>
                                          </p:stCondLst>
                                        </p:cTn>
                                        <p:tgtEl>
                                          <p:spTgt spid="21"/>
                                        </p:tgtEl>
                                        <p:attrNameLst>
                                          <p:attrName>style.visibility</p:attrName>
                                        </p:attrNameLst>
                                      </p:cBhvr>
                                      <p:to>
                                        <p:strVal val="visible"/>
                                      </p:to>
                                    </p:set>
                                    <p:anim calcmode="lin" valueType="num">
                                      <p:cBhvr>
                                        <p:cTn id="128" dur="500" fill="hold"/>
                                        <p:tgtEl>
                                          <p:spTgt spid="21"/>
                                        </p:tgtEl>
                                        <p:attrNameLst>
                                          <p:attrName>ppt_w</p:attrName>
                                        </p:attrNameLst>
                                      </p:cBhvr>
                                      <p:tavLst>
                                        <p:tav tm="0">
                                          <p:val>
                                            <p:fltVal val="0"/>
                                          </p:val>
                                        </p:tav>
                                        <p:tav tm="100000">
                                          <p:val>
                                            <p:strVal val="#ppt_w"/>
                                          </p:val>
                                        </p:tav>
                                      </p:tavLst>
                                    </p:anim>
                                    <p:anim calcmode="lin" valueType="num">
                                      <p:cBhvr>
                                        <p:cTn id="129" dur="500" fill="hold"/>
                                        <p:tgtEl>
                                          <p:spTgt spid="21"/>
                                        </p:tgtEl>
                                        <p:attrNameLst>
                                          <p:attrName>ppt_h</p:attrName>
                                        </p:attrNameLst>
                                      </p:cBhvr>
                                      <p:tavLst>
                                        <p:tav tm="0">
                                          <p:val>
                                            <p:fltVal val="0"/>
                                          </p:val>
                                        </p:tav>
                                        <p:tav tm="100000">
                                          <p:val>
                                            <p:strVal val="#ppt_h"/>
                                          </p:val>
                                        </p:tav>
                                      </p:tavLst>
                                    </p:anim>
                                  </p:childTnLst>
                                </p:cTn>
                              </p:par>
                            </p:childTnLst>
                          </p:cTn>
                        </p:par>
                      </p:childTnLst>
                    </p:cTn>
                  </p:par>
                  <p:par>
                    <p:cTn id="130" fill="hold">
                      <p:stCondLst>
                        <p:cond delay="indefinite"/>
                      </p:stCondLst>
                      <p:childTnLst>
                        <p:par>
                          <p:cTn id="131" fill="hold">
                            <p:stCondLst>
                              <p:cond delay="0"/>
                            </p:stCondLst>
                            <p:childTnLst>
                              <p:par>
                                <p:cTn id="132" presetID="42" presetClass="path" presetSubtype="0" accel="50000" decel="50000" fill="hold" grpId="2" nodeType="clickEffect">
                                  <p:stCondLst>
                                    <p:cond delay="0"/>
                                  </p:stCondLst>
                                  <p:childTnLst>
                                    <p:animMotion origin="layout" path="M 3.05556E-6 2.22222E-6 L -0.04098 0.09791 " pathEditMode="relative" rAng="0" ptsTypes="AA">
                                      <p:cBhvr>
                                        <p:cTn id="133" dur="1500" fill="hold"/>
                                        <p:tgtEl>
                                          <p:spTgt spid="17"/>
                                        </p:tgtEl>
                                        <p:attrNameLst>
                                          <p:attrName>ppt_x</p:attrName>
                                          <p:attrName>ppt_y</p:attrName>
                                        </p:attrNameLst>
                                      </p:cBhvr>
                                      <p:rCtr x="-2049" y="4884"/>
                                    </p:animMotion>
                                  </p:childTnLst>
                                </p:cTn>
                              </p:par>
                              <p:par>
                                <p:cTn id="134" presetID="23" presetClass="exit" presetSubtype="32" fill="hold" grpId="1" nodeType="withEffect">
                                  <p:stCondLst>
                                    <p:cond delay="0"/>
                                  </p:stCondLst>
                                  <p:childTnLst>
                                    <p:anim calcmode="lin" valueType="num">
                                      <p:cBhvr>
                                        <p:cTn id="135" dur="500"/>
                                        <p:tgtEl>
                                          <p:spTgt spid="18"/>
                                        </p:tgtEl>
                                        <p:attrNameLst>
                                          <p:attrName>ppt_w</p:attrName>
                                        </p:attrNameLst>
                                      </p:cBhvr>
                                      <p:tavLst>
                                        <p:tav tm="0">
                                          <p:val>
                                            <p:strVal val="ppt_w"/>
                                          </p:val>
                                        </p:tav>
                                        <p:tav tm="100000">
                                          <p:val>
                                            <p:fltVal val="0"/>
                                          </p:val>
                                        </p:tav>
                                      </p:tavLst>
                                    </p:anim>
                                    <p:anim calcmode="lin" valueType="num">
                                      <p:cBhvr>
                                        <p:cTn id="136" dur="500"/>
                                        <p:tgtEl>
                                          <p:spTgt spid="18"/>
                                        </p:tgtEl>
                                        <p:attrNameLst>
                                          <p:attrName>ppt_h</p:attrName>
                                        </p:attrNameLst>
                                      </p:cBhvr>
                                      <p:tavLst>
                                        <p:tav tm="0">
                                          <p:val>
                                            <p:strVal val="ppt_h"/>
                                          </p:val>
                                        </p:tav>
                                        <p:tav tm="100000">
                                          <p:val>
                                            <p:fltVal val="0"/>
                                          </p:val>
                                        </p:tav>
                                      </p:tavLst>
                                    </p:anim>
                                    <p:set>
                                      <p:cBhvr>
                                        <p:cTn id="137" dur="1" fill="hold">
                                          <p:stCondLst>
                                            <p:cond delay="499"/>
                                          </p:stCondLst>
                                        </p:cTn>
                                        <p:tgtEl>
                                          <p:spTgt spid="18"/>
                                        </p:tgtEl>
                                        <p:attrNameLst>
                                          <p:attrName>style.visibility</p:attrName>
                                        </p:attrNameLst>
                                      </p:cBhvr>
                                      <p:to>
                                        <p:strVal val="hidden"/>
                                      </p:to>
                                    </p:set>
                                  </p:childTnLst>
                                </p:cTn>
                              </p:par>
                              <p:par>
                                <p:cTn id="138" presetID="10" presetClass="exit" presetSubtype="0" fill="hold" grpId="1" nodeType="withEffect">
                                  <p:stCondLst>
                                    <p:cond delay="0"/>
                                  </p:stCondLst>
                                  <p:childTnLst>
                                    <p:animEffect transition="out" filter="fade">
                                      <p:cBhvr>
                                        <p:cTn id="139" dur="500"/>
                                        <p:tgtEl>
                                          <p:spTgt spid="21"/>
                                        </p:tgtEl>
                                      </p:cBhvr>
                                    </p:animEffect>
                                    <p:set>
                                      <p:cBhvr>
                                        <p:cTn id="140" dur="1" fill="hold">
                                          <p:stCondLst>
                                            <p:cond delay="499"/>
                                          </p:stCondLst>
                                        </p:cTn>
                                        <p:tgtEl>
                                          <p:spTgt spid="21"/>
                                        </p:tgtEl>
                                        <p:attrNameLst>
                                          <p:attrName>style.visibility</p:attrName>
                                        </p:attrNameLst>
                                      </p:cBhvr>
                                      <p:to>
                                        <p:strVal val="hidden"/>
                                      </p:to>
                                    </p:set>
                                  </p:childTnLst>
                                </p:cTn>
                              </p:par>
                              <p:par>
                                <p:cTn id="141" presetID="16" presetClass="exit" presetSubtype="21" fill="hold" grpId="2" nodeType="withEffect">
                                  <p:stCondLst>
                                    <p:cond delay="0"/>
                                  </p:stCondLst>
                                  <p:childTnLst>
                                    <p:animEffect transition="out" filter="barn(inVertical)">
                                      <p:cBhvr>
                                        <p:cTn id="142" dur="500"/>
                                        <p:tgtEl>
                                          <p:spTgt spid="12"/>
                                        </p:tgtEl>
                                      </p:cBhvr>
                                    </p:animEffect>
                                    <p:set>
                                      <p:cBhvr>
                                        <p:cTn id="143" dur="1" fill="hold">
                                          <p:stCondLst>
                                            <p:cond delay="499"/>
                                          </p:stCondLst>
                                        </p:cTn>
                                        <p:tgtEl>
                                          <p:spTgt spid="12"/>
                                        </p:tgtEl>
                                        <p:attrNameLst>
                                          <p:attrName>style.visibility</p:attrName>
                                        </p:attrNameLst>
                                      </p:cBhvr>
                                      <p:to>
                                        <p:strVal val="hidden"/>
                                      </p:to>
                                    </p:set>
                                  </p:childTnLst>
                                </p:cTn>
                              </p:par>
                              <p:par>
                                <p:cTn id="144" presetID="6" presetClass="emph" presetSubtype="0" fill="hold" grpId="3" nodeType="withEffect">
                                  <p:stCondLst>
                                    <p:cond delay="0"/>
                                  </p:stCondLst>
                                  <p:childTnLst>
                                    <p:animScale>
                                      <p:cBhvr>
                                        <p:cTn id="145" dur="750" fill="hold"/>
                                        <p:tgtEl>
                                          <p:spTgt spid="17"/>
                                        </p:tgtEl>
                                      </p:cBhvr>
                                      <p:by x="150000" y="150000"/>
                                    </p:animScale>
                                  </p:childTnLst>
                                </p:cTn>
                              </p:par>
                              <p:par>
                                <p:cTn id="146" presetID="6" presetClass="emph" presetSubtype="0" fill="hold" grpId="4" nodeType="withEffect">
                                  <p:stCondLst>
                                    <p:cond delay="750"/>
                                  </p:stCondLst>
                                  <p:childTnLst>
                                    <p:animScale>
                                      <p:cBhvr>
                                        <p:cTn id="147" dur="750" fill="hold"/>
                                        <p:tgtEl>
                                          <p:spTgt spid="17"/>
                                        </p:tgtEl>
                                      </p:cBhvr>
                                      <p:by x="66000" y="66000"/>
                                    </p:animScale>
                                  </p:childTnLst>
                                </p:cTn>
                              </p:par>
                            </p:childTnLst>
                          </p:cTn>
                        </p:par>
                        <p:par>
                          <p:cTn id="148" fill="hold">
                            <p:stCondLst>
                              <p:cond delay="1500"/>
                            </p:stCondLst>
                            <p:childTnLst>
                              <p:par>
                                <p:cTn id="149" presetID="22" presetClass="entr" presetSubtype="8" fill="hold" grpId="0" nodeType="afterEffect">
                                  <p:stCondLst>
                                    <p:cond delay="0"/>
                                  </p:stCondLst>
                                  <p:childTnLst>
                                    <p:set>
                                      <p:cBhvr>
                                        <p:cTn id="150" dur="1" fill="hold">
                                          <p:stCondLst>
                                            <p:cond delay="0"/>
                                          </p:stCondLst>
                                        </p:cTn>
                                        <p:tgtEl>
                                          <p:spTgt spid="13"/>
                                        </p:tgtEl>
                                        <p:attrNameLst>
                                          <p:attrName>style.visibility</p:attrName>
                                        </p:attrNameLst>
                                      </p:cBhvr>
                                      <p:to>
                                        <p:strVal val="visible"/>
                                      </p:to>
                                    </p:set>
                                    <p:animEffect transition="in" filter="wipe(left)">
                                      <p:cBhvr>
                                        <p:cTn id="151" dur="500"/>
                                        <p:tgtEl>
                                          <p:spTgt spid="13"/>
                                        </p:tgtEl>
                                      </p:cBhvr>
                                    </p:animEffect>
                                  </p:childTnLst>
                                </p:cTn>
                              </p:par>
                              <p:par>
                                <p:cTn id="152" presetID="18" presetClass="emph" presetSubtype="0" fill="hold" grpId="1" nodeType="withEffect">
                                  <p:stCondLst>
                                    <p:cond delay="0"/>
                                  </p:stCondLst>
                                  <p:childTnLst>
                                    <p:set>
                                      <p:cBhvr override="childStyle">
                                        <p:cTn id="153" dur="500" fill="hold"/>
                                        <p:tgtEl>
                                          <p:spTgt spid="13"/>
                                        </p:tgtEl>
                                        <p:attrNameLst>
                                          <p:attrName>style.textDecorationUnderline</p:attrName>
                                        </p:attrNameLst>
                                      </p:cBhvr>
                                      <p:to>
                                        <p:strVal val="true"/>
                                      </p:to>
                                    </p:set>
                                  </p:childTnLst>
                                </p:cTn>
                              </p:par>
                              <p:par>
                                <p:cTn id="154" presetID="22" presetClass="entr" presetSubtype="8" fill="hold" grpId="0" nodeType="withEffect">
                                  <p:stCondLst>
                                    <p:cond delay="0"/>
                                  </p:stCondLst>
                                  <p:childTnLst>
                                    <p:set>
                                      <p:cBhvr>
                                        <p:cTn id="155" dur="1" fill="hold">
                                          <p:stCondLst>
                                            <p:cond delay="0"/>
                                          </p:stCondLst>
                                        </p:cTn>
                                        <p:tgtEl>
                                          <p:spTgt spid="16"/>
                                        </p:tgtEl>
                                        <p:attrNameLst>
                                          <p:attrName>style.visibility</p:attrName>
                                        </p:attrNameLst>
                                      </p:cBhvr>
                                      <p:to>
                                        <p:strVal val="visible"/>
                                      </p:to>
                                    </p:set>
                                    <p:animEffect transition="in" filter="wipe(left)">
                                      <p:cBhvr>
                                        <p:cTn id="156" dur="500"/>
                                        <p:tgtEl>
                                          <p:spTgt spid="16"/>
                                        </p:tgtEl>
                                      </p:cBhvr>
                                    </p:animEffect>
                                  </p:childTnLst>
                                </p:cTn>
                              </p:par>
                              <p:par>
                                <p:cTn id="157" presetID="10" presetClass="exit" presetSubtype="0" fill="hold" grpId="1" nodeType="withEffect">
                                  <p:stCondLst>
                                    <p:cond delay="0"/>
                                  </p:stCondLst>
                                  <p:childTnLst>
                                    <p:animEffect transition="out" filter="fade">
                                      <p:cBhvr>
                                        <p:cTn id="158" dur="500"/>
                                        <p:tgtEl>
                                          <p:spTgt spid="17"/>
                                        </p:tgtEl>
                                      </p:cBhvr>
                                    </p:animEffect>
                                    <p:set>
                                      <p:cBhvr>
                                        <p:cTn id="159" dur="1" fill="hold">
                                          <p:stCondLst>
                                            <p:cond delay="499"/>
                                          </p:stCondLst>
                                        </p:cTn>
                                        <p:tgtEl>
                                          <p:spTgt spid="17"/>
                                        </p:tgtEl>
                                        <p:attrNameLst>
                                          <p:attrName>style.visibility</p:attrName>
                                        </p:attrNameLst>
                                      </p:cBhvr>
                                      <p:to>
                                        <p:strVal val="hidden"/>
                                      </p:to>
                                    </p:set>
                                  </p:childTnLst>
                                </p:cTn>
                              </p:par>
                            </p:childTnLst>
                          </p:cTn>
                        </p:par>
                      </p:childTnLst>
                    </p:cTn>
                  </p:par>
                  <p:par>
                    <p:cTn id="160" fill="hold">
                      <p:stCondLst>
                        <p:cond delay="indefinite"/>
                      </p:stCondLst>
                      <p:childTnLst>
                        <p:par>
                          <p:cTn id="161" fill="hold">
                            <p:stCondLst>
                              <p:cond delay="0"/>
                            </p:stCondLst>
                            <p:childTnLst>
                              <p:par>
                                <p:cTn id="162" presetID="16" presetClass="entr" presetSubtype="21" fill="hold" grpId="0" nodeType="clickEffect">
                                  <p:stCondLst>
                                    <p:cond delay="0"/>
                                  </p:stCondLst>
                                  <p:childTnLst>
                                    <p:set>
                                      <p:cBhvr>
                                        <p:cTn id="163" dur="1" fill="hold">
                                          <p:stCondLst>
                                            <p:cond delay="0"/>
                                          </p:stCondLst>
                                        </p:cTn>
                                        <p:tgtEl>
                                          <p:spTgt spid="22"/>
                                        </p:tgtEl>
                                        <p:attrNameLst>
                                          <p:attrName>style.visibility</p:attrName>
                                        </p:attrNameLst>
                                      </p:cBhvr>
                                      <p:to>
                                        <p:strVal val="visible"/>
                                      </p:to>
                                    </p:set>
                                    <p:animEffect transition="in" filter="barn(inVertical)">
                                      <p:cBhvr>
                                        <p:cTn id="164" dur="500"/>
                                        <p:tgtEl>
                                          <p:spTgt spid="22"/>
                                        </p:tgtEl>
                                      </p:cBhvr>
                                    </p:animEffect>
                                  </p:childTnLst>
                                </p:cTn>
                              </p:par>
                            </p:childTnLst>
                          </p:cTn>
                        </p:par>
                      </p:childTnLst>
                    </p:cTn>
                  </p:par>
                  <p:par>
                    <p:cTn id="165" fill="hold">
                      <p:stCondLst>
                        <p:cond delay="indefinite"/>
                      </p:stCondLst>
                      <p:childTnLst>
                        <p:par>
                          <p:cTn id="166" fill="hold">
                            <p:stCondLst>
                              <p:cond delay="0"/>
                            </p:stCondLst>
                            <p:childTnLst>
                              <p:par>
                                <p:cTn id="167" presetID="50" presetClass="exit" presetSubtype="0" accel="100000" fill="hold" grpId="1" nodeType="clickEffect">
                                  <p:stCondLst>
                                    <p:cond delay="0"/>
                                  </p:stCondLst>
                                  <p:childTnLst>
                                    <p:anim calcmode="lin" valueType="num">
                                      <p:cBhvr>
                                        <p:cTn id="168" dur="1000"/>
                                        <p:tgtEl>
                                          <p:spTgt spid="22"/>
                                        </p:tgtEl>
                                        <p:attrNameLst>
                                          <p:attrName>ppt_w</p:attrName>
                                        </p:attrNameLst>
                                      </p:cBhvr>
                                      <p:tavLst>
                                        <p:tav tm="0">
                                          <p:val>
                                            <p:strVal val="ppt_w"/>
                                          </p:val>
                                        </p:tav>
                                        <p:tav tm="100000">
                                          <p:val>
                                            <p:strVal val="ppt_w+.3"/>
                                          </p:val>
                                        </p:tav>
                                      </p:tavLst>
                                    </p:anim>
                                    <p:anim calcmode="lin" valueType="num">
                                      <p:cBhvr>
                                        <p:cTn id="169" dur="1000"/>
                                        <p:tgtEl>
                                          <p:spTgt spid="22"/>
                                        </p:tgtEl>
                                        <p:attrNameLst>
                                          <p:attrName>ppt_h</p:attrName>
                                        </p:attrNameLst>
                                      </p:cBhvr>
                                      <p:tavLst>
                                        <p:tav tm="0">
                                          <p:val>
                                            <p:strVal val="ppt_h"/>
                                          </p:val>
                                        </p:tav>
                                        <p:tav tm="100000">
                                          <p:val>
                                            <p:strVal val="ppt_h"/>
                                          </p:val>
                                        </p:tav>
                                      </p:tavLst>
                                    </p:anim>
                                    <p:animEffect transition="out" filter="fade">
                                      <p:cBhvr>
                                        <p:cTn id="170" dur="1000"/>
                                        <p:tgtEl>
                                          <p:spTgt spid="22"/>
                                        </p:tgtEl>
                                      </p:cBhvr>
                                    </p:animEffect>
                                    <p:set>
                                      <p:cBhvr>
                                        <p:cTn id="171" dur="1" fill="hold">
                                          <p:stCondLst>
                                            <p:cond delay="999"/>
                                          </p:stCondLst>
                                        </p:cTn>
                                        <p:tgtEl>
                                          <p:spTgt spid="22"/>
                                        </p:tgtEl>
                                        <p:attrNameLst>
                                          <p:attrName>style.visibility</p:attrName>
                                        </p:attrNameLst>
                                      </p:cBhvr>
                                      <p:to>
                                        <p:strVal val="hidden"/>
                                      </p:to>
                                    </p:set>
                                  </p:childTnLst>
                                </p:cTn>
                              </p:par>
                              <p:par>
                                <p:cTn id="172" presetID="50" presetClass="entr" presetSubtype="0" decel="100000" fill="hold" grpId="0" nodeType="withEffect">
                                  <p:stCondLst>
                                    <p:cond delay="600"/>
                                  </p:stCondLst>
                                  <p:childTnLst>
                                    <p:set>
                                      <p:cBhvr>
                                        <p:cTn id="173" dur="1" fill="hold">
                                          <p:stCondLst>
                                            <p:cond delay="0"/>
                                          </p:stCondLst>
                                        </p:cTn>
                                        <p:tgtEl>
                                          <p:spTgt spid="23"/>
                                        </p:tgtEl>
                                        <p:attrNameLst>
                                          <p:attrName>style.visibility</p:attrName>
                                        </p:attrNameLst>
                                      </p:cBhvr>
                                      <p:to>
                                        <p:strVal val="visible"/>
                                      </p:to>
                                    </p:set>
                                    <p:anim calcmode="lin" valueType="num">
                                      <p:cBhvr>
                                        <p:cTn id="174" dur="1000" fill="hold"/>
                                        <p:tgtEl>
                                          <p:spTgt spid="23"/>
                                        </p:tgtEl>
                                        <p:attrNameLst>
                                          <p:attrName>ppt_w</p:attrName>
                                        </p:attrNameLst>
                                      </p:cBhvr>
                                      <p:tavLst>
                                        <p:tav tm="0">
                                          <p:val>
                                            <p:strVal val="#ppt_w+.3"/>
                                          </p:val>
                                        </p:tav>
                                        <p:tav tm="100000">
                                          <p:val>
                                            <p:strVal val="#ppt_w"/>
                                          </p:val>
                                        </p:tav>
                                      </p:tavLst>
                                    </p:anim>
                                    <p:anim calcmode="lin" valueType="num">
                                      <p:cBhvr>
                                        <p:cTn id="175" dur="1000" fill="hold"/>
                                        <p:tgtEl>
                                          <p:spTgt spid="23"/>
                                        </p:tgtEl>
                                        <p:attrNameLst>
                                          <p:attrName>ppt_h</p:attrName>
                                        </p:attrNameLst>
                                      </p:cBhvr>
                                      <p:tavLst>
                                        <p:tav tm="0">
                                          <p:val>
                                            <p:strVal val="#ppt_h"/>
                                          </p:val>
                                        </p:tav>
                                        <p:tav tm="100000">
                                          <p:val>
                                            <p:strVal val="#ppt_h"/>
                                          </p:val>
                                        </p:tav>
                                      </p:tavLst>
                                    </p:anim>
                                    <p:animEffect transition="in" filter="fade">
                                      <p:cBhvr>
                                        <p:cTn id="176" dur="1000"/>
                                        <p:tgtEl>
                                          <p:spTgt spid="23"/>
                                        </p:tgtEl>
                                      </p:cBhvr>
                                    </p:animEffect>
                                  </p:childTnLst>
                                </p:cTn>
                              </p:par>
                            </p:childTnLst>
                          </p:cTn>
                        </p:par>
                      </p:childTnLst>
                    </p:cTn>
                  </p:par>
                  <p:par>
                    <p:cTn id="177" fill="hold">
                      <p:stCondLst>
                        <p:cond delay="indefinite"/>
                      </p:stCondLst>
                      <p:childTnLst>
                        <p:par>
                          <p:cTn id="178" fill="hold">
                            <p:stCondLst>
                              <p:cond delay="0"/>
                            </p:stCondLst>
                            <p:childTnLst>
                              <p:par>
                                <p:cTn id="179" presetID="23" presetClass="exit" presetSubtype="16" fill="hold" grpId="2" nodeType="clickEffect">
                                  <p:stCondLst>
                                    <p:cond delay="0"/>
                                  </p:stCondLst>
                                  <p:childTnLst>
                                    <p:anim calcmode="lin" valueType="num">
                                      <p:cBhvr>
                                        <p:cTn id="180" dur="750"/>
                                        <p:tgtEl>
                                          <p:spTgt spid="23"/>
                                        </p:tgtEl>
                                        <p:attrNameLst>
                                          <p:attrName>ppt_w</p:attrName>
                                        </p:attrNameLst>
                                      </p:cBhvr>
                                      <p:tavLst>
                                        <p:tav tm="0">
                                          <p:val>
                                            <p:strVal val="ppt_w"/>
                                          </p:val>
                                        </p:tav>
                                        <p:tav tm="100000">
                                          <p:val>
                                            <p:strVal val="4*ppt_w"/>
                                          </p:val>
                                        </p:tav>
                                      </p:tavLst>
                                    </p:anim>
                                    <p:anim calcmode="lin" valueType="num">
                                      <p:cBhvr>
                                        <p:cTn id="181" dur="750"/>
                                        <p:tgtEl>
                                          <p:spTgt spid="23"/>
                                        </p:tgtEl>
                                        <p:attrNameLst>
                                          <p:attrName>ppt_h</p:attrName>
                                        </p:attrNameLst>
                                      </p:cBhvr>
                                      <p:tavLst>
                                        <p:tav tm="0">
                                          <p:val>
                                            <p:strVal val="ppt_h"/>
                                          </p:val>
                                        </p:tav>
                                        <p:tav tm="100000">
                                          <p:val>
                                            <p:strVal val="4*ppt_h"/>
                                          </p:val>
                                        </p:tav>
                                      </p:tavLst>
                                    </p:anim>
                                    <p:set>
                                      <p:cBhvr>
                                        <p:cTn id="182" dur="1" fill="hold">
                                          <p:stCondLst>
                                            <p:cond delay="749"/>
                                          </p:stCondLst>
                                        </p:cTn>
                                        <p:tgtEl>
                                          <p:spTgt spid="23"/>
                                        </p:tgtEl>
                                        <p:attrNameLst>
                                          <p:attrName>style.visibility</p:attrName>
                                        </p:attrNameLst>
                                      </p:cBhvr>
                                      <p:to>
                                        <p:strVal val="hidden"/>
                                      </p:to>
                                    </p:set>
                                  </p:childTnLst>
                                </p:cTn>
                              </p:par>
                              <p:par>
                                <p:cTn id="183" presetID="9" presetClass="exit" presetSubtype="0" fill="hold" grpId="3" nodeType="withEffect">
                                  <p:stCondLst>
                                    <p:cond delay="0"/>
                                  </p:stCondLst>
                                  <p:childTnLst>
                                    <p:animEffect transition="out" filter="dissolve">
                                      <p:cBhvr>
                                        <p:cTn id="184" dur="750"/>
                                        <p:tgtEl>
                                          <p:spTgt spid="23"/>
                                        </p:tgtEl>
                                      </p:cBhvr>
                                    </p:animEffect>
                                    <p:set>
                                      <p:cBhvr>
                                        <p:cTn id="185" dur="1" fill="hold">
                                          <p:stCondLst>
                                            <p:cond delay="749"/>
                                          </p:stCondLst>
                                        </p:cTn>
                                        <p:tgtEl>
                                          <p:spTgt spid="23"/>
                                        </p:tgtEl>
                                        <p:attrNameLst>
                                          <p:attrName>style.visibility</p:attrName>
                                        </p:attrNameLst>
                                      </p:cBhvr>
                                      <p:to>
                                        <p:strVal val="hidden"/>
                                      </p:to>
                                    </p:set>
                                  </p:childTnLst>
                                </p:cTn>
                              </p:par>
                              <p:par>
                                <p:cTn id="186" presetID="10" presetClass="exit" presetSubtype="0" fill="hold" grpId="1" nodeType="withEffect">
                                  <p:stCondLst>
                                    <p:cond delay="0"/>
                                  </p:stCondLst>
                                  <p:childTnLst>
                                    <p:animEffect transition="out" filter="fade">
                                      <p:cBhvr>
                                        <p:cTn id="187" dur="750"/>
                                        <p:tgtEl>
                                          <p:spTgt spid="23"/>
                                        </p:tgtEl>
                                      </p:cBhvr>
                                    </p:animEffect>
                                    <p:set>
                                      <p:cBhvr>
                                        <p:cTn id="188" dur="1" fill="hold">
                                          <p:stCondLst>
                                            <p:cond delay="749"/>
                                          </p:stCondLst>
                                        </p:cTn>
                                        <p:tgtEl>
                                          <p:spTgt spid="23"/>
                                        </p:tgtEl>
                                        <p:attrNameLst>
                                          <p:attrName>style.visibility</p:attrName>
                                        </p:attrNameLst>
                                      </p:cBhvr>
                                      <p:to>
                                        <p:strVal val="hidden"/>
                                      </p:to>
                                    </p:set>
                                  </p:childTnLst>
                                </p:cTn>
                              </p:par>
                              <p:par>
                                <p:cTn id="189" presetID="6" presetClass="emph" presetSubtype="0" fill="hold" grpId="4" nodeType="withEffect">
                                  <p:stCondLst>
                                    <p:cond delay="0"/>
                                  </p:stCondLst>
                                  <p:childTnLst>
                                    <p:animScale>
                                      <p:cBhvr>
                                        <p:cTn id="190" dur="750" fill="hold"/>
                                        <p:tgtEl>
                                          <p:spTgt spid="23"/>
                                        </p:tgtEl>
                                      </p:cBhvr>
                                      <p:by x="15000" y="15000"/>
                                    </p:animScale>
                                  </p:childTnLst>
                                </p:cTn>
                              </p:par>
                              <p:par>
                                <p:cTn id="191" presetID="23" presetClass="exit" presetSubtype="544" fill="hold" grpId="1" nodeType="withEffect">
                                  <p:stCondLst>
                                    <p:cond delay="0"/>
                                  </p:stCondLst>
                                  <p:childTnLst>
                                    <p:anim calcmode="lin" valueType="num">
                                      <p:cBhvr>
                                        <p:cTn id="192" dur="500"/>
                                        <p:tgtEl>
                                          <p:spTgt spid="11"/>
                                        </p:tgtEl>
                                        <p:attrNameLst>
                                          <p:attrName>ppt_w</p:attrName>
                                        </p:attrNameLst>
                                      </p:cBhvr>
                                      <p:tavLst>
                                        <p:tav tm="0">
                                          <p:val>
                                            <p:strVal val="ppt_w"/>
                                          </p:val>
                                        </p:tav>
                                        <p:tav tm="100000">
                                          <p:val>
                                            <p:fltVal val="0"/>
                                          </p:val>
                                        </p:tav>
                                      </p:tavLst>
                                    </p:anim>
                                    <p:anim calcmode="lin" valueType="num">
                                      <p:cBhvr>
                                        <p:cTn id="193" dur="500"/>
                                        <p:tgtEl>
                                          <p:spTgt spid="11"/>
                                        </p:tgtEl>
                                        <p:attrNameLst>
                                          <p:attrName>ppt_h</p:attrName>
                                        </p:attrNameLst>
                                      </p:cBhvr>
                                      <p:tavLst>
                                        <p:tav tm="0">
                                          <p:val>
                                            <p:strVal val="ppt_h"/>
                                          </p:val>
                                        </p:tav>
                                        <p:tav tm="100000">
                                          <p:val>
                                            <p:fltVal val="0"/>
                                          </p:val>
                                        </p:tav>
                                      </p:tavLst>
                                    </p:anim>
                                    <p:anim calcmode="lin" valueType="num">
                                      <p:cBhvr>
                                        <p:cTn id="194" dur="500"/>
                                        <p:tgtEl>
                                          <p:spTgt spid="11"/>
                                        </p:tgtEl>
                                        <p:attrNameLst>
                                          <p:attrName>ppt_x</p:attrName>
                                        </p:attrNameLst>
                                      </p:cBhvr>
                                      <p:tavLst>
                                        <p:tav tm="0">
                                          <p:val>
                                            <p:strVal val="ppt_x"/>
                                          </p:val>
                                        </p:tav>
                                        <p:tav tm="100000">
                                          <p:val>
                                            <p:fltVal val="0.5"/>
                                          </p:val>
                                        </p:tav>
                                      </p:tavLst>
                                    </p:anim>
                                    <p:anim calcmode="lin" valueType="num">
                                      <p:cBhvr>
                                        <p:cTn id="195" dur="500"/>
                                        <p:tgtEl>
                                          <p:spTgt spid="11"/>
                                        </p:tgtEl>
                                        <p:attrNameLst>
                                          <p:attrName>ppt_y</p:attrName>
                                        </p:attrNameLst>
                                      </p:cBhvr>
                                      <p:tavLst>
                                        <p:tav tm="0">
                                          <p:val>
                                            <p:strVal val="ppt_y"/>
                                          </p:val>
                                        </p:tav>
                                        <p:tav tm="100000">
                                          <p:val>
                                            <p:fltVal val="0.5"/>
                                          </p:val>
                                        </p:tav>
                                      </p:tavLst>
                                    </p:anim>
                                    <p:set>
                                      <p:cBhvr>
                                        <p:cTn id="196" dur="1" fill="hold">
                                          <p:stCondLst>
                                            <p:cond delay="499"/>
                                          </p:stCondLst>
                                        </p:cTn>
                                        <p:tgtEl>
                                          <p:spTgt spid="11"/>
                                        </p:tgtEl>
                                        <p:attrNameLst>
                                          <p:attrName>style.visibility</p:attrName>
                                        </p:attrNameLst>
                                      </p:cBhvr>
                                      <p:to>
                                        <p:strVal val="hidden"/>
                                      </p:to>
                                    </p:set>
                                  </p:childTnLst>
                                </p:cTn>
                              </p:par>
                              <p:par>
                                <p:cTn id="197" presetID="23" presetClass="exit" presetSubtype="544" fill="hold" grpId="3" nodeType="withEffect">
                                  <p:stCondLst>
                                    <p:cond delay="0"/>
                                  </p:stCondLst>
                                  <p:childTnLst>
                                    <p:anim calcmode="lin" valueType="num">
                                      <p:cBhvr>
                                        <p:cTn id="198" dur="500"/>
                                        <p:tgtEl>
                                          <p:spTgt spid="14"/>
                                        </p:tgtEl>
                                        <p:attrNameLst>
                                          <p:attrName>ppt_w</p:attrName>
                                        </p:attrNameLst>
                                      </p:cBhvr>
                                      <p:tavLst>
                                        <p:tav tm="0">
                                          <p:val>
                                            <p:strVal val="ppt_w"/>
                                          </p:val>
                                        </p:tav>
                                        <p:tav tm="100000">
                                          <p:val>
                                            <p:fltVal val="0"/>
                                          </p:val>
                                        </p:tav>
                                      </p:tavLst>
                                    </p:anim>
                                    <p:anim calcmode="lin" valueType="num">
                                      <p:cBhvr>
                                        <p:cTn id="199" dur="500"/>
                                        <p:tgtEl>
                                          <p:spTgt spid="14"/>
                                        </p:tgtEl>
                                        <p:attrNameLst>
                                          <p:attrName>ppt_h</p:attrName>
                                        </p:attrNameLst>
                                      </p:cBhvr>
                                      <p:tavLst>
                                        <p:tav tm="0">
                                          <p:val>
                                            <p:strVal val="ppt_h"/>
                                          </p:val>
                                        </p:tav>
                                        <p:tav tm="100000">
                                          <p:val>
                                            <p:fltVal val="0"/>
                                          </p:val>
                                        </p:tav>
                                      </p:tavLst>
                                    </p:anim>
                                    <p:anim calcmode="lin" valueType="num">
                                      <p:cBhvr>
                                        <p:cTn id="200" dur="500"/>
                                        <p:tgtEl>
                                          <p:spTgt spid="14"/>
                                        </p:tgtEl>
                                        <p:attrNameLst>
                                          <p:attrName>ppt_x</p:attrName>
                                        </p:attrNameLst>
                                      </p:cBhvr>
                                      <p:tavLst>
                                        <p:tav tm="0">
                                          <p:val>
                                            <p:strVal val="ppt_x"/>
                                          </p:val>
                                        </p:tav>
                                        <p:tav tm="100000">
                                          <p:val>
                                            <p:fltVal val="0.5"/>
                                          </p:val>
                                        </p:tav>
                                      </p:tavLst>
                                    </p:anim>
                                    <p:anim calcmode="lin" valueType="num">
                                      <p:cBhvr>
                                        <p:cTn id="201" dur="500"/>
                                        <p:tgtEl>
                                          <p:spTgt spid="14"/>
                                        </p:tgtEl>
                                        <p:attrNameLst>
                                          <p:attrName>ppt_y</p:attrName>
                                        </p:attrNameLst>
                                      </p:cBhvr>
                                      <p:tavLst>
                                        <p:tav tm="0">
                                          <p:val>
                                            <p:strVal val="ppt_y"/>
                                          </p:val>
                                        </p:tav>
                                        <p:tav tm="100000">
                                          <p:val>
                                            <p:fltVal val="0.5"/>
                                          </p:val>
                                        </p:tav>
                                      </p:tavLst>
                                    </p:anim>
                                    <p:set>
                                      <p:cBhvr>
                                        <p:cTn id="202" dur="1" fill="hold">
                                          <p:stCondLst>
                                            <p:cond delay="499"/>
                                          </p:stCondLst>
                                        </p:cTn>
                                        <p:tgtEl>
                                          <p:spTgt spid="14"/>
                                        </p:tgtEl>
                                        <p:attrNameLst>
                                          <p:attrName>style.visibility</p:attrName>
                                        </p:attrNameLst>
                                      </p:cBhvr>
                                      <p:to>
                                        <p:strVal val="hidden"/>
                                      </p:to>
                                    </p:set>
                                  </p:childTnLst>
                                </p:cTn>
                              </p:par>
                              <p:par>
                                <p:cTn id="203" presetID="23" presetClass="exit" presetSubtype="544" fill="hold" grpId="1" nodeType="withEffect">
                                  <p:stCondLst>
                                    <p:cond delay="0"/>
                                  </p:stCondLst>
                                  <p:childTnLst>
                                    <p:anim calcmode="lin" valueType="num">
                                      <p:cBhvr>
                                        <p:cTn id="204" dur="500"/>
                                        <p:tgtEl>
                                          <p:spTgt spid="15"/>
                                        </p:tgtEl>
                                        <p:attrNameLst>
                                          <p:attrName>ppt_w</p:attrName>
                                        </p:attrNameLst>
                                      </p:cBhvr>
                                      <p:tavLst>
                                        <p:tav tm="0">
                                          <p:val>
                                            <p:strVal val="ppt_w"/>
                                          </p:val>
                                        </p:tav>
                                        <p:tav tm="100000">
                                          <p:val>
                                            <p:fltVal val="0"/>
                                          </p:val>
                                        </p:tav>
                                      </p:tavLst>
                                    </p:anim>
                                    <p:anim calcmode="lin" valueType="num">
                                      <p:cBhvr>
                                        <p:cTn id="205" dur="500"/>
                                        <p:tgtEl>
                                          <p:spTgt spid="15"/>
                                        </p:tgtEl>
                                        <p:attrNameLst>
                                          <p:attrName>ppt_h</p:attrName>
                                        </p:attrNameLst>
                                      </p:cBhvr>
                                      <p:tavLst>
                                        <p:tav tm="0">
                                          <p:val>
                                            <p:strVal val="ppt_h"/>
                                          </p:val>
                                        </p:tav>
                                        <p:tav tm="100000">
                                          <p:val>
                                            <p:fltVal val="0"/>
                                          </p:val>
                                        </p:tav>
                                      </p:tavLst>
                                    </p:anim>
                                    <p:anim calcmode="lin" valueType="num">
                                      <p:cBhvr>
                                        <p:cTn id="206" dur="500"/>
                                        <p:tgtEl>
                                          <p:spTgt spid="15"/>
                                        </p:tgtEl>
                                        <p:attrNameLst>
                                          <p:attrName>ppt_x</p:attrName>
                                        </p:attrNameLst>
                                      </p:cBhvr>
                                      <p:tavLst>
                                        <p:tav tm="0">
                                          <p:val>
                                            <p:strVal val="ppt_x"/>
                                          </p:val>
                                        </p:tav>
                                        <p:tav tm="100000">
                                          <p:val>
                                            <p:fltVal val="0.5"/>
                                          </p:val>
                                        </p:tav>
                                      </p:tavLst>
                                    </p:anim>
                                    <p:anim calcmode="lin" valueType="num">
                                      <p:cBhvr>
                                        <p:cTn id="207" dur="500"/>
                                        <p:tgtEl>
                                          <p:spTgt spid="15"/>
                                        </p:tgtEl>
                                        <p:attrNameLst>
                                          <p:attrName>ppt_y</p:attrName>
                                        </p:attrNameLst>
                                      </p:cBhvr>
                                      <p:tavLst>
                                        <p:tav tm="0">
                                          <p:val>
                                            <p:strVal val="ppt_y"/>
                                          </p:val>
                                        </p:tav>
                                        <p:tav tm="100000">
                                          <p:val>
                                            <p:fltVal val="0.5"/>
                                          </p:val>
                                        </p:tav>
                                      </p:tavLst>
                                    </p:anim>
                                    <p:set>
                                      <p:cBhvr>
                                        <p:cTn id="208" dur="1" fill="hold">
                                          <p:stCondLst>
                                            <p:cond delay="499"/>
                                          </p:stCondLst>
                                        </p:cTn>
                                        <p:tgtEl>
                                          <p:spTgt spid="15"/>
                                        </p:tgtEl>
                                        <p:attrNameLst>
                                          <p:attrName>style.visibility</p:attrName>
                                        </p:attrNameLst>
                                      </p:cBhvr>
                                      <p:to>
                                        <p:strVal val="hidden"/>
                                      </p:to>
                                    </p:set>
                                  </p:childTnLst>
                                </p:cTn>
                              </p:par>
                              <p:par>
                                <p:cTn id="209" presetID="23" presetClass="exit" presetSubtype="544" fill="hold" grpId="3" nodeType="withEffect">
                                  <p:stCondLst>
                                    <p:cond delay="0"/>
                                  </p:stCondLst>
                                  <p:childTnLst>
                                    <p:anim calcmode="lin" valueType="num">
                                      <p:cBhvr>
                                        <p:cTn id="210" dur="500"/>
                                        <p:tgtEl>
                                          <p:spTgt spid="12"/>
                                        </p:tgtEl>
                                        <p:attrNameLst>
                                          <p:attrName>ppt_w</p:attrName>
                                        </p:attrNameLst>
                                      </p:cBhvr>
                                      <p:tavLst>
                                        <p:tav tm="0">
                                          <p:val>
                                            <p:strVal val="ppt_w"/>
                                          </p:val>
                                        </p:tav>
                                        <p:tav tm="100000">
                                          <p:val>
                                            <p:fltVal val="0"/>
                                          </p:val>
                                        </p:tav>
                                      </p:tavLst>
                                    </p:anim>
                                    <p:anim calcmode="lin" valueType="num">
                                      <p:cBhvr>
                                        <p:cTn id="211" dur="500"/>
                                        <p:tgtEl>
                                          <p:spTgt spid="12"/>
                                        </p:tgtEl>
                                        <p:attrNameLst>
                                          <p:attrName>ppt_h</p:attrName>
                                        </p:attrNameLst>
                                      </p:cBhvr>
                                      <p:tavLst>
                                        <p:tav tm="0">
                                          <p:val>
                                            <p:strVal val="ppt_h"/>
                                          </p:val>
                                        </p:tav>
                                        <p:tav tm="100000">
                                          <p:val>
                                            <p:fltVal val="0"/>
                                          </p:val>
                                        </p:tav>
                                      </p:tavLst>
                                    </p:anim>
                                    <p:anim calcmode="lin" valueType="num">
                                      <p:cBhvr>
                                        <p:cTn id="212" dur="500"/>
                                        <p:tgtEl>
                                          <p:spTgt spid="12"/>
                                        </p:tgtEl>
                                        <p:attrNameLst>
                                          <p:attrName>ppt_x</p:attrName>
                                        </p:attrNameLst>
                                      </p:cBhvr>
                                      <p:tavLst>
                                        <p:tav tm="0">
                                          <p:val>
                                            <p:strVal val="ppt_x"/>
                                          </p:val>
                                        </p:tav>
                                        <p:tav tm="100000">
                                          <p:val>
                                            <p:fltVal val="0.5"/>
                                          </p:val>
                                        </p:tav>
                                      </p:tavLst>
                                    </p:anim>
                                    <p:anim calcmode="lin" valueType="num">
                                      <p:cBhvr>
                                        <p:cTn id="213" dur="500"/>
                                        <p:tgtEl>
                                          <p:spTgt spid="12"/>
                                        </p:tgtEl>
                                        <p:attrNameLst>
                                          <p:attrName>ppt_y</p:attrName>
                                        </p:attrNameLst>
                                      </p:cBhvr>
                                      <p:tavLst>
                                        <p:tav tm="0">
                                          <p:val>
                                            <p:strVal val="ppt_y"/>
                                          </p:val>
                                        </p:tav>
                                        <p:tav tm="100000">
                                          <p:val>
                                            <p:fltVal val="0.5"/>
                                          </p:val>
                                        </p:tav>
                                      </p:tavLst>
                                    </p:anim>
                                    <p:set>
                                      <p:cBhvr>
                                        <p:cTn id="214" dur="1" fill="hold">
                                          <p:stCondLst>
                                            <p:cond delay="499"/>
                                          </p:stCondLst>
                                        </p:cTn>
                                        <p:tgtEl>
                                          <p:spTgt spid="12"/>
                                        </p:tgtEl>
                                        <p:attrNameLst>
                                          <p:attrName>style.visibility</p:attrName>
                                        </p:attrNameLst>
                                      </p:cBhvr>
                                      <p:to>
                                        <p:strVal val="hidden"/>
                                      </p:to>
                                    </p:set>
                                  </p:childTnLst>
                                </p:cTn>
                              </p:par>
                              <p:par>
                                <p:cTn id="215" presetID="23" presetClass="exit" presetSubtype="544" fill="hold" grpId="5" nodeType="withEffect">
                                  <p:stCondLst>
                                    <p:cond delay="0"/>
                                  </p:stCondLst>
                                  <p:childTnLst>
                                    <p:anim calcmode="lin" valueType="num">
                                      <p:cBhvr>
                                        <p:cTn id="216" dur="500"/>
                                        <p:tgtEl>
                                          <p:spTgt spid="17"/>
                                        </p:tgtEl>
                                        <p:attrNameLst>
                                          <p:attrName>ppt_w</p:attrName>
                                        </p:attrNameLst>
                                      </p:cBhvr>
                                      <p:tavLst>
                                        <p:tav tm="0">
                                          <p:val>
                                            <p:strVal val="ppt_w"/>
                                          </p:val>
                                        </p:tav>
                                        <p:tav tm="100000">
                                          <p:val>
                                            <p:fltVal val="0"/>
                                          </p:val>
                                        </p:tav>
                                      </p:tavLst>
                                    </p:anim>
                                    <p:anim calcmode="lin" valueType="num">
                                      <p:cBhvr>
                                        <p:cTn id="217" dur="500"/>
                                        <p:tgtEl>
                                          <p:spTgt spid="17"/>
                                        </p:tgtEl>
                                        <p:attrNameLst>
                                          <p:attrName>ppt_h</p:attrName>
                                        </p:attrNameLst>
                                      </p:cBhvr>
                                      <p:tavLst>
                                        <p:tav tm="0">
                                          <p:val>
                                            <p:strVal val="ppt_h"/>
                                          </p:val>
                                        </p:tav>
                                        <p:tav tm="100000">
                                          <p:val>
                                            <p:fltVal val="0"/>
                                          </p:val>
                                        </p:tav>
                                      </p:tavLst>
                                    </p:anim>
                                    <p:anim calcmode="lin" valueType="num">
                                      <p:cBhvr>
                                        <p:cTn id="218" dur="500"/>
                                        <p:tgtEl>
                                          <p:spTgt spid="17"/>
                                        </p:tgtEl>
                                        <p:attrNameLst>
                                          <p:attrName>ppt_x</p:attrName>
                                        </p:attrNameLst>
                                      </p:cBhvr>
                                      <p:tavLst>
                                        <p:tav tm="0">
                                          <p:val>
                                            <p:strVal val="ppt_x"/>
                                          </p:val>
                                        </p:tav>
                                        <p:tav tm="100000">
                                          <p:val>
                                            <p:fltVal val="0.5"/>
                                          </p:val>
                                        </p:tav>
                                      </p:tavLst>
                                    </p:anim>
                                    <p:anim calcmode="lin" valueType="num">
                                      <p:cBhvr>
                                        <p:cTn id="219" dur="500"/>
                                        <p:tgtEl>
                                          <p:spTgt spid="17"/>
                                        </p:tgtEl>
                                        <p:attrNameLst>
                                          <p:attrName>ppt_y</p:attrName>
                                        </p:attrNameLst>
                                      </p:cBhvr>
                                      <p:tavLst>
                                        <p:tav tm="0">
                                          <p:val>
                                            <p:strVal val="ppt_y"/>
                                          </p:val>
                                        </p:tav>
                                        <p:tav tm="100000">
                                          <p:val>
                                            <p:fltVal val="0.5"/>
                                          </p:val>
                                        </p:tav>
                                      </p:tavLst>
                                    </p:anim>
                                    <p:set>
                                      <p:cBhvr>
                                        <p:cTn id="220" dur="1" fill="hold">
                                          <p:stCondLst>
                                            <p:cond delay="499"/>
                                          </p:stCondLst>
                                        </p:cTn>
                                        <p:tgtEl>
                                          <p:spTgt spid="17"/>
                                        </p:tgtEl>
                                        <p:attrNameLst>
                                          <p:attrName>style.visibility</p:attrName>
                                        </p:attrNameLst>
                                      </p:cBhvr>
                                      <p:to>
                                        <p:strVal val="hidden"/>
                                      </p:to>
                                    </p:set>
                                  </p:childTnLst>
                                </p:cTn>
                              </p:par>
                              <p:par>
                                <p:cTn id="221" presetID="23" presetClass="exit" presetSubtype="544" fill="hold" grpId="2" nodeType="withEffect">
                                  <p:stCondLst>
                                    <p:cond delay="0"/>
                                  </p:stCondLst>
                                  <p:childTnLst>
                                    <p:anim calcmode="lin" valueType="num">
                                      <p:cBhvr>
                                        <p:cTn id="222" dur="500"/>
                                        <p:tgtEl>
                                          <p:spTgt spid="13"/>
                                        </p:tgtEl>
                                        <p:attrNameLst>
                                          <p:attrName>ppt_w</p:attrName>
                                        </p:attrNameLst>
                                      </p:cBhvr>
                                      <p:tavLst>
                                        <p:tav tm="0">
                                          <p:val>
                                            <p:strVal val="ppt_w"/>
                                          </p:val>
                                        </p:tav>
                                        <p:tav tm="100000">
                                          <p:val>
                                            <p:fltVal val="0"/>
                                          </p:val>
                                        </p:tav>
                                      </p:tavLst>
                                    </p:anim>
                                    <p:anim calcmode="lin" valueType="num">
                                      <p:cBhvr>
                                        <p:cTn id="223" dur="500"/>
                                        <p:tgtEl>
                                          <p:spTgt spid="13"/>
                                        </p:tgtEl>
                                        <p:attrNameLst>
                                          <p:attrName>ppt_h</p:attrName>
                                        </p:attrNameLst>
                                      </p:cBhvr>
                                      <p:tavLst>
                                        <p:tav tm="0">
                                          <p:val>
                                            <p:strVal val="ppt_h"/>
                                          </p:val>
                                        </p:tav>
                                        <p:tav tm="100000">
                                          <p:val>
                                            <p:fltVal val="0"/>
                                          </p:val>
                                        </p:tav>
                                      </p:tavLst>
                                    </p:anim>
                                    <p:anim calcmode="lin" valueType="num">
                                      <p:cBhvr>
                                        <p:cTn id="224" dur="500"/>
                                        <p:tgtEl>
                                          <p:spTgt spid="13"/>
                                        </p:tgtEl>
                                        <p:attrNameLst>
                                          <p:attrName>ppt_x</p:attrName>
                                        </p:attrNameLst>
                                      </p:cBhvr>
                                      <p:tavLst>
                                        <p:tav tm="0">
                                          <p:val>
                                            <p:strVal val="ppt_x"/>
                                          </p:val>
                                        </p:tav>
                                        <p:tav tm="100000">
                                          <p:val>
                                            <p:fltVal val="0.5"/>
                                          </p:val>
                                        </p:tav>
                                      </p:tavLst>
                                    </p:anim>
                                    <p:anim calcmode="lin" valueType="num">
                                      <p:cBhvr>
                                        <p:cTn id="225" dur="500"/>
                                        <p:tgtEl>
                                          <p:spTgt spid="13"/>
                                        </p:tgtEl>
                                        <p:attrNameLst>
                                          <p:attrName>ppt_y</p:attrName>
                                        </p:attrNameLst>
                                      </p:cBhvr>
                                      <p:tavLst>
                                        <p:tav tm="0">
                                          <p:val>
                                            <p:strVal val="ppt_y"/>
                                          </p:val>
                                        </p:tav>
                                        <p:tav tm="100000">
                                          <p:val>
                                            <p:fltVal val="0.5"/>
                                          </p:val>
                                        </p:tav>
                                      </p:tavLst>
                                    </p:anim>
                                    <p:set>
                                      <p:cBhvr>
                                        <p:cTn id="226" dur="1" fill="hold">
                                          <p:stCondLst>
                                            <p:cond delay="499"/>
                                          </p:stCondLst>
                                        </p:cTn>
                                        <p:tgtEl>
                                          <p:spTgt spid="13"/>
                                        </p:tgtEl>
                                        <p:attrNameLst>
                                          <p:attrName>style.visibility</p:attrName>
                                        </p:attrNameLst>
                                      </p:cBhvr>
                                      <p:to>
                                        <p:strVal val="hidden"/>
                                      </p:to>
                                    </p:set>
                                  </p:childTnLst>
                                </p:cTn>
                              </p:par>
                              <p:par>
                                <p:cTn id="227" presetID="23" presetClass="exit" presetSubtype="544" fill="hold" grpId="1" nodeType="withEffect">
                                  <p:stCondLst>
                                    <p:cond delay="0"/>
                                  </p:stCondLst>
                                  <p:childTnLst>
                                    <p:anim calcmode="lin" valueType="num">
                                      <p:cBhvr>
                                        <p:cTn id="228" dur="500"/>
                                        <p:tgtEl>
                                          <p:spTgt spid="16"/>
                                        </p:tgtEl>
                                        <p:attrNameLst>
                                          <p:attrName>ppt_w</p:attrName>
                                        </p:attrNameLst>
                                      </p:cBhvr>
                                      <p:tavLst>
                                        <p:tav tm="0">
                                          <p:val>
                                            <p:strVal val="ppt_w"/>
                                          </p:val>
                                        </p:tav>
                                        <p:tav tm="100000">
                                          <p:val>
                                            <p:fltVal val="0"/>
                                          </p:val>
                                        </p:tav>
                                      </p:tavLst>
                                    </p:anim>
                                    <p:anim calcmode="lin" valueType="num">
                                      <p:cBhvr>
                                        <p:cTn id="229" dur="500"/>
                                        <p:tgtEl>
                                          <p:spTgt spid="16"/>
                                        </p:tgtEl>
                                        <p:attrNameLst>
                                          <p:attrName>ppt_h</p:attrName>
                                        </p:attrNameLst>
                                      </p:cBhvr>
                                      <p:tavLst>
                                        <p:tav tm="0">
                                          <p:val>
                                            <p:strVal val="ppt_h"/>
                                          </p:val>
                                        </p:tav>
                                        <p:tav tm="100000">
                                          <p:val>
                                            <p:fltVal val="0"/>
                                          </p:val>
                                        </p:tav>
                                      </p:tavLst>
                                    </p:anim>
                                    <p:anim calcmode="lin" valueType="num">
                                      <p:cBhvr>
                                        <p:cTn id="230" dur="500"/>
                                        <p:tgtEl>
                                          <p:spTgt spid="16"/>
                                        </p:tgtEl>
                                        <p:attrNameLst>
                                          <p:attrName>ppt_x</p:attrName>
                                        </p:attrNameLst>
                                      </p:cBhvr>
                                      <p:tavLst>
                                        <p:tav tm="0">
                                          <p:val>
                                            <p:strVal val="ppt_x"/>
                                          </p:val>
                                        </p:tav>
                                        <p:tav tm="100000">
                                          <p:val>
                                            <p:fltVal val="0.5"/>
                                          </p:val>
                                        </p:tav>
                                      </p:tavLst>
                                    </p:anim>
                                    <p:anim calcmode="lin" valueType="num">
                                      <p:cBhvr>
                                        <p:cTn id="231" dur="500"/>
                                        <p:tgtEl>
                                          <p:spTgt spid="16"/>
                                        </p:tgtEl>
                                        <p:attrNameLst>
                                          <p:attrName>ppt_y</p:attrName>
                                        </p:attrNameLst>
                                      </p:cBhvr>
                                      <p:tavLst>
                                        <p:tav tm="0">
                                          <p:val>
                                            <p:strVal val="ppt_y"/>
                                          </p:val>
                                        </p:tav>
                                        <p:tav tm="100000">
                                          <p:val>
                                            <p:fltVal val="0.5"/>
                                          </p:val>
                                        </p:tav>
                                      </p:tavLst>
                                    </p:anim>
                                    <p:set>
                                      <p:cBhvr>
                                        <p:cTn id="232" dur="1" fill="hold">
                                          <p:stCondLst>
                                            <p:cond delay="499"/>
                                          </p:stCondLst>
                                        </p:cTn>
                                        <p:tgtEl>
                                          <p:spTgt spid="16"/>
                                        </p:tgtEl>
                                        <p:attrNameLst>
                                          <p:attrName>style.visibility</p:attrName>
                                        </p:attrNameLst>
                                      </p:cBhvr>
                                      <p:to>
                                        <p:strVal val="hidden"/>
                                      </p:to>
                                    </p:set>
                                  </p:childTnLst>
                                </p:cTn>
                              </p:par>
                              <p:par>
                                <p:cTn id="233" presetID="23" presetClass="entr" presetSubtype="16" fill="hold" grpId="1" nodeType="withEffect">
                                  <p:stCondLst>
                                    <p:cond delay="0"/>
                                  </p:stCondLst>
                                  <p:childTnLst>
                                    <p:set>
                                      <p:cBhvr>
                                        <p:cTn id="234" dur="1" fill="hold">
                                          <p:stCondLst>
                                            <p:cond delay="0"/>
                                          </p:stCondLst>
                                        </p:cTn>
                                        <p:tgtEl>
                                          <p:spTgt spid="19"/>
                                        </p:tgtEl>
                                        <p:attrNameLst>
                                          <p:attrName>style.visibility</p:attrName>
                                        </p:attrNameLst>
                                      </p:cBhvr>
                                      <p:to>
                                        <p:strVal val="visible"/>
                                      </p:to>
                                    </p:set>
                                    <p:anim calcmode="lin" valueType="num">
                                      <p:cBhvr>
                                        <p:cTn id="235" dur="500" fill="hold"/>
                                        <p:tgtEl>
                                          <p:spTgt spid="19"/>
                                        </p:tgtEl>
                                        <p:attrNameLst>
                                          <p:attrName>ppt_w</p:attrName>
                                        </p:attrNameLst>
                                      </p:cBhvr>
                                      <p:tavLst>
                                        <p:tav tm="0">
                                          <p:val>
                                            <p:fltVal val="0"/>
                                          </p:val>
                                        </p:tav>
                                        <p:tav tm="100000">
                                          <p:val>
                                            <p:strVal val="#ppt_w"/>
                                          </p:val>
                                        </p:tav>
                                      </p:tavLst>
                                    </p:anim>
                                    <p:anim calcmode="lin" valueType="num">
                                      <p:cBhvr>
                                        <p:cTn id="236" dur="500" fill="hold"/>
                                        <p:tgtEl>
                                          <p:spTgt spid="19"/>
                                        </p:tgtEl>
                                        <p:attrNameLst>
                                          <p:attrName>ppt_h</p:attrName>
                                        </p:attrNameLst>
                                      </p:cBhvr>
                                      <p:tavLst>
                                        <p:tav tm="0">
                                          <p:val>
                                            <p:fltVal val="0"/>
                                          </p:val>
                                        </p:tav>
                                        <p:tav tm="100000">
                                          <p:val>
                                            <p:strVal val="#ppt_h"/>
                                          </p:val>
                                        </p:tav>
                                      </p:tavLst>
                                    </p:anim>
                                  </p:childTnLst>
                                </p:cTn>
                              </p:par>
                              <p:par>
                                <p:cTn id="237" presetID="23" presetClass="entr" presetSubtype="16" fill="hold" grpId="1" nodeType="withEffect">
                                  <p:stCondLst>
                                    <p:cond delay="0"/>
                                  </p:stCondLst>
                                  <p:childTnLst>
                                    <p:set>
                                      <p:cBhvr>
                                        <p:cTn id="238" dur="1" fill="hold">
                                          <p:stCondLst>
                                            <p:cond delay="0"/>
                                          </p:stCondLst>
                                        </p:cTn>
                                        <p:tgtEl>
                                          <p:spTgt spid="20"/>
                                        </p:tgtEl>
                                        <p:attrNameLst>
                                          <p:attrName>style.visibility</p:attrName>
                                        </p:attrNameLst>
                                      </p:cBhvr>
                                      <p:to>
                                        <p:strVal val="visible"/>
                                      </p:to>
                                    </p:set>
                                    <p:anim calcmode="lin" valueType="num">
                                      <p:cBhvr>
                                        <p:cTn id="239" dur="500" fill="hold"/>
                                        <p:tgtEl>
                                          <p:spTgt spid="20"/>
                                        </p:tgtEl>
                                        <p:attrNameLst>
                                          <p:attrName>ppt_w</p:attrName>
                                        </p:attrNameLst>
                                      </p:cBhvr>
                                      <p:tavLst>
                                        <p:tav tm="0">
                                          <p:val>
                                            <p:fltVal val="0"/>
                                          </p:val>
                                        </p:tav>
                                        <p:tav tm="100000">
                                          <p:val>
                                            <p:strVal val="#ppt_w"/>
                                          </p:val>
                                        </p:tav>
                                      </p:tavLst>
                                    </p:anim>
                                    <p:anim calcmode="lin" valueType="num">
                                      <p:cBhvr>
                                        <p:cTn id="240" dur="500" fill="hold"/>
                                        <p:tgtEl>
                                          <p:spTgt spid="20"/>
                                        </p:tgtEl>
                                        <p:attrNameLst>
                                          <p:attrName>ppt_h</p:attrName>
                                        </p:attrNameLst>
                                      </p:cBhvr>
                                      <p:tavLst>
                                        <p:tav tm="0">
                                          <p:val>
                                            <p:fltVal val="0"/>
                                          </p:val>
                                        </p:tav>
                                        <p:tav tm="100000">
                                          <p:val>
                                            <p:strVal val="#ppt_h"/>
                                          </p:val>
                                        </p:tav>
                                      </p:tavLst>
                                    </p:anim>
                                  </p:childTnLst>
                                </p:cTn>
                              </p:par>
                              <p:par>
                                <p:cTn id="241" presetID="8" presetClass="emph" presetSubtype="0" repeatCount="indefinite" fill="hold" grpId="0" nodeType="withEffect">
                                  <p:stCondLst>
                                    <p:cond delay="0"/>
                                  </p:stCondLst>
                                  <p:childTnLst>
                                    <p:animRot by="-21600000">
                                      <p:cBhvr>
                                        <p:cTn id="242" dur="1000" fill="hold"/>
                                        <p:tgtEl>
                                          <p:spTgt spid="19"/>
                                        </p:tgtEl>
                                        <p:attrNameLst>
                                          <p:attrName>r</p:attrName>
                                        </p:attrNameLst>
                                      </p:cBhvr>
                                    </p:animRot>
                                  </p:childTnLst>
                                </p:cTn>
                              </p:par>
                              <p:par>
                                <p:cTn id="243" presetID="8" presetClass="emph" presetSubtype="0" repeatCount="indefinite" fill="hold" grpId="0" nodeType="withEffect">
                                  <p:stCondLst>
                                    <p:cond delay="0"/>
                                  </p:stCondLst>
                                  <p:childTnLst>
                                    <p:animRot by="21600000">
                                      <p:cBhvr>
                                        <p:cTn id="244" dur="500" fill="hold"/>
                                        <p:tgtEl>
                                          <p:spTgt spid="2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2" grpId="2"/>
      <p:bldP spid="12" grpId="3"/>
      <p:bldP spid="13" grpId="0"/>
      <p:bldP spid="13" grpId="1"/>
      <p:bldP spid="13" grpId="2"/>
      <p:bldP spid="11" grpId="0"/>
      <p:bldP spid="11" grpId="1"/>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4" grpId="0"/>
      <p:bldP spid="14" grpId="1"/>
      <p:bldP spid="14" grpId="2"/>
      <p:bldP spid="14" grpId="3"/>
      <p:bldP spid="15" grpId="0"/>
      <p:bldP spid="15" grpId="1"/>
      <p:bldP spid="16" grpId="0"/>
      <p:bldP spid="16" grpId="1"/>
      <p:bldP spid="17" grpId="0"/>
      <p:bldP spid="17" grpId="1"/>
      <p:bldP spid="17" grpId="2"/>
      <p:bldP spid="17" grpId="3"/>
      <p:bldP spid="17" grpId="4"/>
      <p:bldP spid="17" grpId="5"/>
      <p:bldP spid="18" grpId="0" animBg="1"/>
      <p:bldP spid="18" grpId="1" animBg="1"/>
      <p:bldP spid="19" grpId="0" animBg="1"/>
      <p:bldP spid="19" grpId="1" animBg="1"/>
      <p:bldP spid="20" grpId="0" animBg="1"/>
      <p:bldP spid="20" grpId="1" animBg="1"/>
      <p:bldP spid="21" grpId="0"/>
      <p:bldP spid="21" grpId="1"/>
      <p:bldP spid="22" grpId="0"/>
      <p:bldP spid="22" grpId="1"/>
      <p:bldP spid="23" grpId="0"/>
      <p:bldP spid="23" grpId="1"/>
      <p:bldP spid="23" grpId="2"/>
      <p:bldP spid="23" grpId="3"/>
      <p:bldP spid="23" grpId="4"/>
      <p:bldP spid="24" grpId="0"/>
      <p:bldP spid="24" grpId="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D572371-F337-EE1C-3686-B18B019E73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7" name="Final">
            <a:extLst>
              <a:ext uri="{FF2B5EF4-FFF2-40B4-BE49-F238E27FC236}">
                <a16:creationId xmlns:a16="http://schemas.microsoft.com/office/drawing/2014/main" id="{E18587EA-6FFF-17C4-6951-6800C6AABEED}"/>
              </a:ext>
            </a:extLst>
          </p:cNvPr>
          <p:cNvSpPr txBox="1">
            <a:spLocks noChangeArrowheads="1"/>
          </p:cNvSpPr>
          <p:nvPr/>
        </p:nvSpPr>
        <p:spPr bwMode="auto">
          <a:xfrm>
            <a:off x="304800" y="406401"/>
            <a:ext cx="8382000" cy="55315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God of Israel</a:t>
            </a:r>
          </a:p>
          <a:p>
            <a:pPr eaLnBrk="1" hangingPunct="1"/>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LORD of hosts</a:t>
            </a:r>
            <a:b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who dwells between the cherubim</a:t>
            </a:r>
            <a:b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You are God, You alone</a:t>
            </a:r>
            <a:b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of all the kingdoms of the earth</a:t>
            </a:r>
            <a:b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You have made heaven and earth</a:t>
            </a:r>
            <a:endParaRPr lang="en-US" altLang="en-US" sz="3200" b="1" i="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343381"/>
            <a:ext cx="8229600" cy="4171238"/>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 LORD of hosts, God of Israel, the One who dwells between the cherubim, You are God, You alone, of all the kingdoms of the earth. You have made heaven    and earth."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Isaiah 37:16 </a:t>
            </a:r>
          </a:p>
        </p:txBody>
      </p:sp>
      <p:sp>
        <p:nvSpPr>
          <p:cNvPr id="2" name="Rectangle 2">
            <a:extLst>
              <a:ext uri="{FF2B5EF4-FFF2-40B4-BE49-F238E27FC236}">
                <a16:creationId xmlns:a16="http://schemas.microsoft.com/office/drawing/2014/main" id="{D02DD5F2-8B71-74F2-E5AE-6CA49AC9F78A}"/>
              </a:ext>
            </a:extLst>
          </p:cNvPr>
          <p:cNvSpPr txBox="1">
            <a:spLocks noChangeArrowheads="1"/>
          </p:cNvSpPr>
          <p:nvPr/>
        </p:nvSpPr>
        <p:spPr bwMode="auto">
          <a:xfrm>
            <a:off x="1306286" y="1352322"/>
            <a:ext cx="3919962" cy="79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LORD of hosts</a:t>
            </a:r>
          </a:p>
        </p:txBody>
      </p:sp>
      <p:sp>
        <p:nvSpPr>
          <p:cNvPr id="4" name="Rectangle 2">
            <a:extLst>
              <a:ext uri="{FF2B5EF4-FFF2-40B4-BE49-F238E27FC236}">
                <a16:creationId xmlns:a16="http://schemas.microsoft.com/office/drawing/2014/main" id="{07CCB660-06C1-61A2-1439-30D2EE45A01B}"/>
              </a:ext>
            </a:extLst>
          </p:cNvPr>
          <p:cNvSpPr txBox="1">
            <a:spLocks noChangeArrowheads="1"/>
          </p:cNvSpPr>
          <p:nvPr/>
        </p:nvSpPr>
        <p:spPr bwMode="auto">
          <a:xfrm>
            <a:off x="4873366" y="1352322"/>
            <a:ext cx="3522999" cy="801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of Israel</a:t>
            </a:r>
          </a:p>
        </p:txBody>
      </p:sp>
      <p:sp>
        <p:nvSpPr>
          <p:cNvPr id="5" name="Rectangle 2">
            <a:extLst>
              <a:ext uri="{FF2B5EF4-FFF2-40B4-BE49-F238E27FC236}">
                <a16:creationId xmlns:a16="http://schemas.microsoft.com/office/drawing/2014/main" id="{1C05FC09-CC47-8C65-1845-803126B1FA13}"/>
              </a:ext>
            </a:extLst>
          </p:cNvPr>
          <p:cNvSpPr txBox="1">
            <a:spLocks noChangeArrowheads="1"/>
          </p:cNvSpPr>
          <p:nvPr/>
        </p:nvSpPr>
        <p:spPr bwMode="auto">
          <a:xfrm>
            <a:off x="2381310" y="2021983"/>
            <a:ext cx="6371172" cy="795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dwells between the</a:t>
            </a:r>
          </a:p>
        </p:txBody>
      </p:sp>
      <p:sp>
        <p:nvSpPr>
          <p:cNvPr id="6" name="Rectangle 2">
            <a:extLst>
              <a:ext uri="{FF2B5EF4-FFF2-40B4-BE49-F238E27FC236}">
                <a16:creationId xmlns:a16="http://schemas.microsoft.com/office/drawing/2014/main" id="{2EE1E1F8-19CD-B042-9BFE-598DCE19EA02}"/>
              </a:ext>
            </a:extLst>
          </p:cNvPr>
          <p:cNvSpPr txBox="1">
            <a:spLocks noChangeArrowheads="1"/>
          </p:cNvSpPr>
          <p:nvPr/>
        </p:nvSpPr>
        <p:spPr bwMode="auto">
          <a:xfrm>
            <a:off x="1050916" y="2708849"/>
            <a:ext cx="2755927" cy="7684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cherubim</a:t>
            </a:r>
          </a:p>
        </p:txBody>
      </p:sp>
      <p:sp>
        <p:nvSpPr>
          <p:cNvPr id="8" name="Rectangle 2">
            <a:extLst>
              <a:ext uri="{FF2B5EF4-FFF2-40B4-BE49-F238E27FC236}">
                <a16:creationId xmlns:a16="http://schemas.microsoft.com/office/drawing/2014/main" id="{5DA0ADB9-B8FB-69FA-1080-66D0C491D36E}"/>
              </a:ext>
            </a:extLst>
          </p:cNvPr>
          <p:cNvSpPr txBox="1">
            <a:spLocks noChangeArrowheads="1"/>
          </p:cNvSpPr>
          <p:nvPr/>
        </p:nvSpPr>
        <p:spPr bwMode="auto">
          <a:xfrm>
            <a:off x="3685796" y="2723104"/>
            <a:ext cx="4242437" cy="741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 are God, You</a:t>
            </a:r>
          </a:p>
        </p:txBody>
      </p:sp>
      <p:sp>
        <p:nvSpPr>
          <p:cNvPr id="9" name="Rectangle 2">
            <a:extLst>
              <a:ext uri="{FF2B5EF4-FFF2-40B4-BE49-F238E27FC236}">
                <a16:creationId xmlns:a16="http://schemas.microsoft.com/office/drawing/2014/main" id="{170D2411-3B2F-F0BF-045E-C4B224028DEC}"/>
              </a:ext>
            </a:extLst>
          </p:cNvPr>
          <p:cNvSpPr txBox="1">
            <a:spLocks noChangeArrowheads="1"/>
          </p:cNvSpPr>
          <p:nvPr/>
        </p:nvSpPr>
        <p:spPr bwMode="auto">
          <a:xfrm>
            <a:off x="572756" y="3376246"/>
            <a:ext cx="179180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alone</a:t>
            </a:r>
          </a:p>
        </p:txBody>
      </p:sp>
      <p:sp>
        <p:nvSpPr>
          <p:cNvPr id="10" name="Rectangle 2">
            <a:extLst>
              <a:ext uri="{FF2B5EF4-FFF2-40B4-BE49-F238E27FC236}">
                <a16:creationId xmlns:a16="http://schemas.microsoft.com/office/drawing/2014/main" id="{BD984086-3867-B78F-226B-107AED358615}"/>
              </a:ext>
            </a:extLst>
          </p:cNvPr>
          <p:cNvSpPr txBox="1">
            <a:spLocks noChangeArrowheads="1"/>
          </p:cNvSpPr>
          <p:nvPr/>
        </p:nvSpPr>
        <p:spPr bwMode="auto">
          <a:xfrm>
            <a:off x="2128303" y="3366198"/>
            <a:ext cx="6454178" cy="796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all the kingdoms of the</a:t>
            </a:r>
          </a:p>
        </p:txBody>
      </p:sp>
      <p:sp>
        <p:nvSpPr>
          <p:cNvPr id="11" name="Rectangle 2">
            <a:extLst>
              <a:ext uri="{FF2B5EF4-FFF2-40B4-BE49-F238E27FC236}">
                <a16:creationId xmlns:a16="http://schemas.microsoft.com/office/drawing/2014/main" id="{EEEBB8CD-6100-F3EB-EA09-9F41AFDEA498}"/>
              </a:ext>
            </a:extLst>
          </p:cNvPr>
          <p:cNvSpPr txBox="1">
            <a:spLocks noChangeArrowheads="1"/>
          </p:cNvSpPr>
          <p:nvPr/>
        </p:nvSpPr>
        <p:spPr bwMode="auto">
          <a:xfrm>
            <a:off x="902110" y="4031847"/>
            <a:ext cx="1654363" cy="8031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earth</a:t>
            </a:r>
          </a:p>
        </p:txBody>
      </p:sp>
      <p:sp>
        <p:nvSpPr>
          <p:cNvPr id="12" name="Rectangle 2">
            <a:extLst>
              <a:ext uri="{FF2B5EF4-FFF2-40B4-BE49-F238E27FC236}">
                <a16:creationId xmlns:a16="http://schemas.microsoft.com/office/drawing/2014/main" id="{C9325E8C-9655-8156-21B3-DC6A071F22D3}"/>
              </a:ext>
            </a:extLst>
          </p:cNvPr>
          <p:cNvSpPr txBox="1">
            <a:spLocks noChangeArrowheads="1"/>
          </p:cNvSpPr>
          <p:nvPr/>
        </p:nvSpPr>
        <p:spPr bwMode="auto">
          <a:xfrm>
            <a:off x="2336228" y="4028512"/>
            <a:ext cx="5993856" cy="80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 have made heaven</a:t>
            </a:r>
          </a:p>
        </p:txBody>
      </p:sp>
      <p:sp>
        <p:nvSpPr>
          <p:cNvPr id="13" name="Rectangle 2">
            <a:extLst>
              <a:ext uri="{FF2B5EF4-FFF2-40B4-BE49-F238E27FC236}">
                <a16:creationId xmlns:a16="http://schemas.microsoft.com/office/drawing/2014/main" id="{D063405A-9E62-0FBC-A110-253B44498239}"/>
              </a:ext>
            </a:extLst>
          </p:cNvPr>
          <p:cNvSpPr txBox="1">
            <a:spLocks noChangeArrowheads="1"/>
          </p:cNvSpPr>
          <p:nvPr/>
        </p:nvSpPr>
        <p:spPr bwMode="auto">
          <a:xfrm>
            <a:off x="1759974" y="4709652"/>
            <a:ext cx="2605203" cy="796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earth</a:t>
            </a:r>
          </a:p>
        </p:txBody>
      </p:sp>
      <p:sp>
        <p:nvSpPr>
          <p:cNvPr id="14" name="5-Point Star 2">
            <a:extLst>
              <a:ext uri="{FF2B5EF4-FFF2-40B4-BE49-F238E27FC236}">
                <a16:creationId xmlns:a16="http://schemas.microsoft.com/office/drawing/2014/main" id="{90D164C9-8CA6-5A9A-8110-E24CA053733B}"/>
              </a:ext>
            </a:extLst>
          </p:cNvPr>
          <p:cNvSpPr/>
          <p:nvPr/>
        </p:nvSpPr>
        <p:spPr>
          <a:xfrm>
            <a:off x="1079782" y="3300306"/>
            <a:ext cx="457200" cy="457200"/>
          </a:xfrm>
          <a:prstGeom prst="star5">
            <a:avLst/>
          </a:prstGeom>
          <a:solidFill>
            <a:schemeClr val="bg1"/>
          </a:solidFill>
          <a:ln w="3175">
            <a:solidFill>
              <a:srgbClr val="FFFF00"/>
            </a:solidFill>
          </a:ln>
          <a:effectLst>
            <a:glow rad="63500">
              <a:schemeClr val="tx1"/>
            </a:glow>
          </a:effectLst>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5-Point Star 4">
            <a:extLst>
              <a:ext uri="{FF2B5EF4-FFF2-40B4-BE49-F238E27FC236}">
                <a16:creationId xmlns:a16="http://schemas.microsoft.com/office/drawing/2014/main" id="{447B1596-BCF8-7A3D-6F83-B69C26816644}"/>
              </a:ext>
            </a:extLst>
          </p:cNvPr>
          <p:cNvSpPr/>
          <p:nvPr/>
        </p:nvSpPr>
        <p:spPr>
          <a:xfrm>
            <a:off x="7419622" y="3300306"/>
            <a:ext cx="457200" cy="457200"/>
          </a:xfrm>
          <a:prstGeom prst="star5">
            <a:avLst/>
          </a:prstGeom>
          <a:solidFill>
            <a:schemeClr val="bg1"/>
          </a:solidFill>
          <a:ln w="3175">
            <a:solidFill>
              <a:srgbClr val="FFFF00"/>
            </a:solidFill>
          </a:ln>
          <a:effectLst>
            <a:glow rad="63500">
              <a:schemeClr val="tx1"/>
            </a:glow>
          </a:effectLst>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2">
            <a:extLst>
              <a:ext uri="{FF2B5EF4-FFF2-40B4-BE49-F238E27FC236}">
                <a16:creationId xmlns:a16="http://schemas.microsoft.com/office/drawing/2014/main" id="{2036DF48-A2E5-0336-CEE5-E208FE739331}"/>
              </a:ext>
            </a:extLst>
          </p:cNvPr>
          <p:cNvSpPr txBox="1">
            <a:spLocks noChangeArrowheads="1"/>
          </p:cNvSpPr>
          <p:nvPr/>
        </p:nvSpPr>
        <p:spPr bwMode="auto">
          <a:xfrm>
            <a:off x="1237397" y="3791029"/>
            <a:ext cx="960831" cy="77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CC00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all</a:t>
            </a:r>
          </a:p>
        </p:txBody>
      </p:sp>
      <p:sp>
        <p:nvSpPr>
          <p:cNvPr id="17" name="Rectangle 9">
            <a:extLst>
              <a:ext uri="{FF2B5EF4-FFF2-40B4-BE49-F238E27FC236}">
                <a16:creationId xmlns:a16="http://schemas.microsoft.com/office/drawing/2014/main" id="{6762BA3D-72F0-EFFB-93B7-C79D0BAD53BB}"/>
              </a:ext>
            </a:extLst>
          </p:cNvPr>
          <p:cNvSpPr>
            <a:spLocks noChangeArrowheads="1"/>
          </p:cNvSpPr>
          <p:nvPr/>
        </p:nvSpPr>
        <p:spPr bwMode="auto">
          <a:xfrm>
            <a:off x="2565079" y="1135000"/>
            <a:ext cx="3863015" cy="715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 of hosts</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8" name="Rectangle 2">
            <a:extLst>
              <a:ext uri="{FF2B5EF4-FFF2-40B4-BE49-F238E27FC236}">
                <a16:creationId xmlns:a16="http://schemas.microsoft.com/office/drawing/2014/main" id="{FCA990A4-CDC9-2AD6-A289-A95A7A52D121}"/>
              </a:ext>
            </a:extLst>
          </p:cNvPr>
          <p:cNvSpPr txBox="1">
            <a:spLocks noChangeArrowheads="1"/>
          </p:cNvSpPr>
          <p:nvPr/>
        </p:nvSpPr>
        <p:spPr bwMode="auto">
          <a:xfrm>
            <a:off x="2689786" y="5144269"/>
            <a:ext cx="1672893" cy="757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made</a:t>
            </a:r>
          </a:p>
        </p:txBody>
      </p:sp>
      <p:sp>
        <p:nvSpPr>
          <p:cNvPr id="21" name="Rectangle 2">
            <a:extLst>
              <a:ext uri="{FF2B5EF4-FFF2-40B4-BE49-F238E27FC236}">
                <a16:creationId xmlns:a16="http://schemas.microsoft.com/office/drawing/2014/main" id="{7E422492-0ECC-4312-F27C-5F73B02C0E76}"/>
              </a:ext>
            </a:extLst>
          </p:cNvPr>
          <p:cNvSpPr txBox="1">
            <a:spLocks noChangeArrowheads="1"/>
          </p:cNvSpPr>
          <p:nvPr/>
        </p:nvSpPr>
        <p:spPr bwMode="auto">
          <a:xfrm>
            <a:off x="1909877" y="2412660"/>
            <a:ext cx="537300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prstMaterial="plastic">
              <a:bevelT w="38100" h="38100"/>
              <a:contourClr>
                <a:srgbClr val="FFFFFF"/>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i="1" spc="50" dirty="0">
                <a:ln w="11430"/>
                <a:gradFill>
                  <a:gsLst>
                    <a:gs pos="0">
                      <a:srgbClr val="000082"/>
                    </a:gs>
                    <a:gs pos="30000">
                      <a:srgbClr val="C00000"/>
                    </a:gs>
                    <a:gs pos="64999">
                      <a:srgbClr val="BA0066"/>
                    </a:gs>
                    <a:gs pos="89999">
                      <a:srgbClr val="FF0000"/>
                    </a:gs>
                    <a:gs pos="100000">
                      <a:srgbClr val="FF8200"/>
                    </a:gs>
                  </a:gsLst>
                  <a:lin ang="5400000" scaled="0"/>
                </a:gradFill>
                <a:effectLst>
                  <a:glow rad="63500">
                    <a:srgbClr val="000000"/>
                  </a:glow>
                  <a:outerShdw blurRad="76200" dist="50800" dir="5400000" algn="tl" rotWithShape="0">
                    <a:srgbClr val="000000">
                      <a:alpha val="65000"/>
                    </a:srgbClr>
                  </a:outerShdw>
                </a:effectLst>
                <a:latin typeface="Calibri" panose="020F0502020204030204" pitchFamily="34" charset="0"/>
                <a:cs typeface="Calibri" panose="020F0502020204030204" pitchFamily="34" charset="0"/>
              </a:rPr>
              <a:t>Heart of Light for Life</a:t>
            </a:r>
          </a:p>
        </p:txBody>
      </p:sp>
      <p:sp>
        <p:nvSpPr>
          <p:cNvPr id="19" name="16-Point Star 3">
            <a:extLst>
              <a:ext uri="{FF2B5EF4-FFF2-40B4-BE49-F238E27FC236}">
                <a16:creationId xmlns:a16="http://schemas.microsoft.com/office/drawing/2014/main" id="{CE62F8BF-D530-AE23-A7D6-0CD3ED98C395}"/>
              </a:ext>
            </a:extLst>
          </p:cNvPr>
          <p:cNvSpPr/>
          <p:nvPr/>
        </p:nvSpPr>
        <p:spPr>
          <a:xfrm>
            <a:off x="3249348" y="1550461"/>
            <a:ext cx="2743200" cy="2590800"/>
          </a:xfrm>
          <a:prstGeom prst="star16">
            <a:avLst>
              <a:gd name="adj" fmla="val 13850"/>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4-Point Star 4">
            <a:extLst>
              <a:ext uri="{FF2B5EF4-FFF2-40B4-BE49-F238E27FC236}">
                <a16:creationId xmlns:a16="http://schemas.microsoft.com/office/drawing/2014/main" id="{36F913D4-CDDA-E63A-5ADD-6E530802B57F}"/>
              </a:ext>
            </a:extLst>
          </p:cNvPr>
          <p:cNvSpPr/>
          <p:nvPr/>
        </p:nvSpPr>
        <p:spPr>
          <a:xfrm>
            <a:off x="3268639" y="1456899"/>
            <a:ext cx="2743200" cy="2743200"/>
          </a:xfrm>
          <a:prstGeom prst="star4">
            <a:avLst>
              <a:gd name="adj" fmla="val 3376"/>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96491462"/>
      </p:ext>
    </p:extLst>
  </p:cSld>
  <p:clrMapOvr>
    <a:masterClrMapping/>
  </p:clrMapOvr>
  <mc:AlternateContent xmlns:mc="http://schemas.openxmlformats.org/markup-compatibility/2006" xmlns:p14="http://schemas.microsoft.com/office/powerpoint/2010/main">
    <mc:Choice Requires="p14">
      <p:transition spd="slow" p14:dur="1500">
        <p:split orient="vert" dir="in"/>
      </p:transition>
    </mc:Choice>
    <mc:Fallback xmlns="">
      <p:transition spd="slow">
        <p:split orient="vert" dir="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750" fill="hold"/>
                                        <p:tgtEl>
                                          <p:spTgt spid="3074"/>
                                        </p:tgtEl>
                                        <p:attrNameLst>
                                          <p:attrName>ppt_w</p:attrName>
                                        </p:attrNameLst>
                                      </p:cBhvr>
                                      <p:tavLst>
                                        <p:tav tm="0">
                                          <p:val>
                                            <p:fltVal val="0"/>
                                          </p:val>
                                        </p:tav>
                                        <p:tav tm="100000">
                                          <p:val>
                                            <p:strVal val="#ppt_w"/>
                                          </p:val>
                                        </p:tav>
                                      </p:tavLst>
                                    </p:anim>
                                    <p:anim calcmode="lin" valueType="num">
                                      <p:cBhvr>
                                        <p:cTn id="8" dur="750" fill="hold"/>
                                        <p:tgtEl>
                                          <p:spTgt spid="3074"/>
                                        </p:tgtEl>
                                        <p:attrNameLst>
                                          <p:attrName>ppt_h</p:attrName>
                                        </p:attrNameLst>
                                      </p:cBhvr>
                                      <p:tavLst>
                                        <p:tav tm="0">
                                          <p:val>
                                            <p:fltVal val="0"/>
                                          </p:val>
                                        </p:tav>
                                        <p:tav tm="100000">
                                          <p:val>
                                            <p:strVal val="#ppt_h"/>
                                          </p:val>
                                        </p:tav>
                                      </p:tavLst>
                                    </p:anim>
                                  </p:childTnLst>
                                </p:cTn>
                              </p:par>
                              <p:par>
                                <p:cTn id="9" presetID="6" presetClass="entr" presetSubtype="32" fill="hold" grpId="2" nodeType="withEffect">
                                  <p:stCondLst>
                                    <p:cond delay="0"/>
                                  </p:stCondLst>
                                  <p:childTnLst>
                                    <p:set>
                                      <p:cBhvr>
                                        <p:cTn id="10" dur="1" fill="hold">
                                          <p:stCondLst>
                                            <p:cond delay="0"/>
                                          </p:stCondLst>
                                        </p:cTn>
                                        <p:tgtEl>
                                          <p:spTgt spid="3074"/>
                                        </p:tgtEl>
                                        <p:attrNameLst>
                                          <p:attrName>style.visibility</p:attrName>
                                        </p:attrNameLst>
                                      </p:cBhvr>
                                      <p:to>
                                        <p:strVal val="visible"/>
                                      </p:to>
                                    </p:set>
                                    <p:animEffect transition="in" filter="circle(out)">
                                      <p:cBhvr>
                                        <p:cTn id="11" dur="750"/>
                                        <p:tgtEl>
                                          <p:spTgt spid="3074"/>
                                        </p:tgtEl>
                                      </p:cBhvr>
                                    </p:animEffect>
                                  </p:childTnLst>
                                </p:cTn>
                              </p:par>
                              <p:par>
                                <p:cTn id="12" presetID="42" presetClass="path" presetSubtype="0" accel="50000" decel="50000" fill="hold" grpId="3" nodeType="withEffect">
                                  <p:stCondLst>
                                    <p:cond delay="0"/>
                                  </p:stCondLst>
                                  <p:childTnLst>
                                    <p:animMotion origin="layout" path="M 0 0 L 0 -0.5 " pathEditMode="relative" rAng="0" ptsTypes="AA">
                                      <p:cBhvr>
                                        <p:cTn id="13" dur="750" spd="-100000" fill="hold"/>
                                        <p:tgtEl>
                                          <p:spTgt spid="3074"/>
                                        </p:tgtEl>
                                        <p:attrNameLst>
                                          <p:attrName>ppt_x</p:attrName>
                                          <p:attrName>ppt_y</p:attrName>
                                        </p:attrNameLst>
                                      </p:cBhvr>
                                      <p:rCtr x="0" y="-25000"/>
                                    </p:animMotion>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250"/>
                                        <p:tgtEl>
                                          <p:spTgt spid="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25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250"/>
                                        <p:tgtEl>
                                          <p:spTgt spid="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250"/>
                                        <p:tgtEl>
                                          <p:spTgt spid="1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250"/>
                                        <p:tgtEl>
                                          <p:spTgt spid="1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25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250"/>
                                        <p:tgtEl>
                                          <p:spTgt spid="13"/>
                                        </p:tgtEl>
                                      </p:cBhvr>
                                    </p:animEffect>
                                  </p:childTnLst>
                                </p:cTn>
                              </p:par>
                              <p:par>
                                <p:cTn id="46" presetID="42" presetClass="path" presetSubtype="0" accel="50000" decel="50000" fill="hold" grpId="2" nodeType="withEffect">
                                  <p:stCondLst>
                                    <p:cond delay="0"/>
                                  </p:stCondLst>
                                  <p:childTnLst>
                                    <p:animMotion origin="layout" path="M 1.94444E-6 -4.07407E-6 L 0.13507 -0.03726 " pathEditMode="relative" rAng="0" ptsTypes="AA">
                                      <p:cBhvr>
                                        <p:cTn id="47" dur="2000" fill="hold"/>
                                        <p:tgtEl>
                                          <p:spTgt spid="2"/>
                                        </p:tgtEl>
                                        <p:attrNameLst>
                                          <p:attrName>ppt_x</p:attrName>
                                          <p:attrName>ppt_y</p:attrName>
                                        </p:attrNameLst>
                                      </p:cBhvr>
                                      <p:rCtr x="6753" y="-1875"/>
                                    </p:animMotion>
                                  </p:childTnLst>
                                </p:cTn>
                              </p:par>
                              <p:par>
                                <p:cTn id="48" presetID="42" presetClass="path" presetSubtype="0" accel="50000" decel="50000" fill="hold" grpId="2" nodeType="withEffect">
                                  <p:stCondLst>
                                    <p:cond delay="0"/>
                                  </p:stCondLst>
                                  <p:childTnLst>
                                    <p:animMotion origin="layout" path="M -8.33333E-7 4.44444E-6 L -0.23385 -0.13519 " pathEditMode="relative" rAng="0" ptsTypes="AA">
                                      <p:cBhvr>
                                        <p:cTn id="49" dur="2000" fill="hold"/>
                                        <p:tgtEl>
                                          <p:spTgt spid="4"/>
                                        </p:tgtEl>
                                        <p:attrNameLst>
                                          <p:attrName>ppt_x</p:attrName>
                                          <p:attrName>ppt_y</p:attrName>
                                        </p:attrNameLst>
                                      </p:cBhvr>
                                      <p:rCtr x="-11701" y="-6759"/>
                                    </p:animMotion>
                                  </p:childTnLst>
                                </p:cTn>
                              </p:par>
                              <p:par>
                                <p:cTn id="50" presetID="42" presetClass="path" presetSubtype="0" accel="50000" decel="50000" fill="hold" grpId="2" nodeType="withEffect">
                                  <p:stCondLst>
                                    <p:cond delay="0"/>
                                  </p:stCondLst>
                                  <p:childTnLst>
                                    <p:animMotion origin="layout" path="M -5.55556E-7 2.22222E-6 L -0.24462 -0.03727 " pathEditMode="relative" rAng="0" ptsTypes="AA">
                                      <p:cBhvr>
                                        <p:cTn id="51" dur="2000" fill="hold"/>
                                        <p:tgtEl>
                                          <p:spTgt spid="5"/>
                                        </p:tgtEl>
                                        <p:attrNameLst>
                                          <p:attrName>ppt_x</p:attrName>
                                          <p:attrName>ppt_y</p:attrName>
                                        </p:attrNameLst>
                                      </p:cBhvr>
                                      <p:rCtr x="-12240" y="-1875"/>
                                    </p:animMotion>
                                  </p:childTnLst>
                                </p:cTn>
                              </p:par>
                              <p:par>
                                <p:cTn id="52" presetID="42" presetClass="path" presetSubtype="0" accel="50000" decel="50000" fill="hold" grpId="2" nodeType="withEffect">
                                  <p:stCondLst>
                                    <p:cond delay="0"/>
                                  </p:stCondLst>
                                  <p:childTnLst>
                                    <p:animMotion origin="layout" path="M 5E-6 4.07407E-6 L 0.54584 -0.13542 " pathEditMode="relative" rAng="0" ptsTypes="AA">
                                      <p:cBhvr>
                                        <p:cTn id="53" dur="2000" fill="hold"/>
                                        <p:tgtEl>
                                          <p:spTgt spid="6"/>
                                        </p:tgtEl>
                                        <p:attrNameLst>
                                          <p:attrName>ppt_x</p:attrName>
                                          <p:attrName>ppt_y</p:attrName>
                                        </p:attrNameLst>
                                      </p:cBhvr>
                                      <p:rCtr x="27292" y="-6782"/>
                                    </p:animMotion>
                                  </p:childTnLst>
                                </p:cTn>
                              </p:par>
                              <p:par>
                                <p:cTn id="54" presetID="42" presetClass="path" presetSubtype="0" accel="50000" decel="50000" fill="hold" grpId="2" nodeType="withEffect">
                                  <p:stCondLst>
                                    <p:cond delay="0"/>
                                  </p:stCondLst>
                                  <p:childTnLst>
                                    <p:animMotion origin="layout" path="M 5.55556E-7 4.07407E-6 L -0.22135 0.06018 " pathEditMode="relative" rAng="0" ptsTypes="AA">
                                      <p:cBhvr>
                                        <p:cTn id="55" dur="2000" fill="hold"/>
                                        <p:tgtEl>
                                          <p:spTgt spid="8"/>
                                        </p:tgtEl>
                                        <p:attrNameLst>
                                          <p:attrName>ppt_x</p:attrName>
                                          <p:attrName>ppt_y</p:attrName>
                                        </p:attrNameLst>
                                      </p:cBhvr>
                                      <p:rCtr x="-11076" y="3009"/>
                                    </p:animMotion>
                                  </p:childTnLst>
                                </p:cTn>
                              </p:par>
                              <p:par>
                                <p:cTn id="56" presetID="42" presetClass="path" presetSubtype="0" accel="50000" decel="50000" fill="hold" grpId="2" nodeType="withEffect">
                                  <p:stCondLst>
                                    <p:cond delay="0"/>
                                  </p:stCondLst>
                                  <p:childTnLst>
                                    <p:animMotion origin="layout" path="M -2.77778E-7 -4.07407E-6 L 0.55816 -0.03773 " pathEditMode="relative" rAng="0" ptsTypes="AA">
                                      <p:cBhvr>
                                        <p:cTn id="57" dur="2000" fill="hold"/>
                                        <p:tgtEl>
                                          <p:spTgt spid="9"/>
                                        </p:tgtEl>
                                        <p:attrNameLst>
                                          <p:attrName>ppt_x</p:attrName>
                                          <p:attrName>ppt_y</p:attrName>
                                        </p:attrNameLst>
                                      </p:cBhvr>
                                      <p:rCtr x="27899" y="-1898"/>
                                    </p:animMotion>
                                  </p:childTnLst>
                                </p:cTn>
                              </p:par>
                              <p:par>
                                <p:cTn id="58" presetID="42" presetClass="path" presetSubtype="0" accel="50000" decel="50000" fill="hold" grpId="2" nodeType="withEffect">
                                  <p:stCondLst>
                                    <p:cond delay="0"/>
                                  </p:stCondLst>
                                  <p:childTnLst>
                                    <p:animMotion origin="layout" path="M -2.77778E-7 -2.59259E-6 L -0.1691 0.06019 " pathEditMode="relative" rAng="0" ptsTypes="AA">
                                      <p:cBhvr>
                                        <p:cTn id="59" dur="2000" fill="hold"/>
                                        <p:tgtEl>
                                          <p:spTgt spid="10"/>
                                        </p:tgtEl>
                                        <p:attrNameLst>
                                          <p:attrName>ppt_x</p:attrName>
                                          <p:attrName>ppt_y</p:attrName>
                                        </p:attrNameLst>
                                      </p:cBhvr>
                                      <p:rCtr x="-8455" y="3009"/>
                                    </p:animMotion>
                                  </p:childTnLst>
                                </p:cTn>
                              </p:par>
                              <p:par>
                                <p:cTn id="60" presetID="42" presetClass="path" presetSubtype="0" accel="50000" decel="50000" fill="hold" grpId="2" nodeType="withEffect">
                                  <p:stCondLst>
                                    <p:cond delay="0"/>
                                  </p:stCondLst>
                                  <p:childTnLst>
                                    <p:animMotion origin="layout" path="M -2.5E-6 2.22222E-6 L 0.63386 -0.0375 " pathEditMode="relative" rAng="0" ptsTypes="AA">
                                      <p:cBhvr>
                                        <p:cTn id="61" dur="2000" fill="hold"/>
                                        <p:tgtEl>
                                          <p:spTgt spid="11"/>
                                        </p:tgtEl>
                                        <p:attrNameLst>
                                          <p:attrName>ppt_x</p:attrName>
                                          <p:attrName>ppt_y</p:attrName>
                                        </p:attrNameLst>
                                      </p:cBhvr>
                                      <p:rCtr x="31684" y="-1875"/>
                                    </p:animMotion>
                                  </p:childTnLst>
                                </p:cTn>
                              </p:par>
                              <p:par>
                                <p:cTn id="62" presetID="42" presetClass="path" presetSubtype="0" accel="50000" decel="50000" fill="hold" grpId="2" nodeType="withEffect">
                                  <p:stCondLst>
                                    <p:cond delay="0"/>
                                  </p:stCondLst>
                                  <p:childTnLst>
                                    <p:animMotion origin="layout" path="M 2.77778E-7 2.22222E-6 L -0.22153 0.15833 " pathEditMode="relative" rAng="0" ptsTypes="AA">
                                      <p:cBhvr>
                                        <p:cTn id="63" dur="2000" fill="hold"/>
                                        <p:tgtEl>
                                          <p:spTgt spid="12"/>
                                        </p:tgtEl>
                                        <p:attrNameLst>
                                          <p:attrName>ppt_x</p:attrName>
                                          <p:attrName>ppt_y</p:attrName>
                                        </p:attrNameLst>
                                      </p:cBhvr>
                                      <p:rCtr x="-11076" y="7917"/>
                                    </p:animMotion>
                                  </p:childTnLst>
                                </p:cTn>
                              </p:par>
                              <p:par>
                                <p:cTn id="64" presetID="42" presetClass="path" presetSubtype="0" accel="50000" decel="50000" fill="hold" grpId="2" nodeType="withEffect">
                                  <p:stCondLst>
                                    <p:cond delay="0"/>
                                  </p:stCondLst>
                                  <p:childTnLst>
                                    <p:animMotion origin="layout" path="M 4.16667E-6 4.07407E-6 L 0.45972 0.06018 " pathEditMode="relative" rAng="0" ptsTypes="AA">
                                      <p:cBhvr>
                                        <p:cTn id="65" dur="2000" fill="hold"/>
                                        <p:tgtEl>
                                          <p:spTgt spid="13"/>
                                        </p:tgtEl>
                                        <p:attrNameLst>
                                          <p:attrName>ppt_x</p:attrName>
                                          <p:attrName>ppt_y</p:attrName>
                                        </p:attrNameLst>
                                      </p:cBhvr>
                                      <p:rCtr x="22986" y="3009"/>
                                    </p:animMotion>
                                  </p:childTnLst>
                                </p:cTn>
                              </p:par>
                              <p:par>
                                <p:cTn id="66" presetID="10" presetClass="exit" presetSubtype="0" fill="hold" grpId="1" nodeType="withEffect">
                                  <p:stCondLst>
                                    <p:cond delay="0"/>
                                  </p:stCondLst>
                                  <p:childTnLst>
                                    <p:animEffect transition="out" filter="fade">
                                      <p:cBhvr>
                                        <p:cTn id="67" dur="1250"/>
                                        <p:tgtEl>
                                          <p:spTgt spid="3074"/>
                                        </p:tgtEl>
                                      </p:cBhvr>
                                    </p:animEffect>
                                    <p:set>
                                      <p:cBhvr>
                                        <p:cTn id="68" dur="1" fill="hold">
                                          <p:stCondLst>
                                            <p:cond delay="1249"/>
                                          </p:stCondLst>
                                        </p:cTn>
                                        <p:tgtEl>
                                          <p:spTgt spid="3074"/>
                                        </p:tgtEl>
                                        <p:attrNameLst>
                                          <p:attrName>style.visibility</p:attrName>
                                        </p:attrNameLst>
                                      </p:cBhvr>
                                      <p:to>
                                        <p:strVal val="hidden"/>
                                      </p:to>
                                    </p:set>
                                  </p:childTnLst>
                                </p:cTn>
                              </p:par>
                              <p:par>
                                <p:cTn id="69" presetID="23" presetClass="entr" presetSubtype="16" fill="hold" grpId="1" nodeType="withEffect">
                                  <p:stCondLst>
                                    <p:cond delay="1000"/>
                                  </p:stCondLst>
                                  <p:childTnLst>
                                    <p:set>
                                      <p:cBhvr>
                                        <p:cTn id="70" dur="1" fill="hold">
                                          <p:stCondLst>
                                            <p:cond delay="0"/>
                                          </p:stCondLst>
                                        </p:cTn>
                                        <p:tgtEl>
                                          <p:spTgt spid="19"/>
                                        </p:tgtEl>
                                        <p:attrNameLst>
                                          <p:attrName>style.visibility</p:attrName>
                                        </p:attrNameLst>
                                      </p:cBhvr>
                                      <p:to>
                                        <p:strVal val="visible"/>
                                      </p:to>
                                    </p:set>
                                    <p:anim calcmode="lin" valueType="num">
                                      <p:cBhvr>
                                        <p:cTn id="71" dur="500" fill="hold"/>
                                        <p:tgtEl>
                                          <p:spTgt spid="19"/>
                                        </p:tgtEl>
                                        <p:attrNameLst>
                                          <p:attrName>ppt_w</p:attrName>
                                        </p:attrNameLst>
                                      </p:cBhvr>
                                      <p:tavLst>
                                        <p:tav tm="0">
                                          <p:val>
                                            <p:fltVal val="0"/>
                                          </p:val>
                                        </p:tav>
                                        <p:tav tm="100000">
                                          <p:val>
                                            <p:strVal val="#ppt_w"/>
                                          </p:val>
                                        </p:tav>
                                      </p:tavLst>
                                    </p:anim>
                                    <p:anim calcmode="lin" valueType="num">
                                      <p:cBhvr>
                                        <p:cTn id="72" dur="500" fill="hold"/>
                                        <p:tgtEl>
                                          <p:spTgt spid="19"/>
                                        </p:tgtEl>
                                        <p:attrNameLst>
                                          <p:attrName>ppt_h</p:attrName>
                                        </p:attrNameLst>
                                      </p:cBhvr>
                                      <p:tavLst>
                                        <p:tav tm="0">
                                          <p:val>
                                            <p:fltVal val="0"/>
                                          </p:val>
                                        </p:tav>
                                        <p:tav tm="100000">
                                          <p:val>
                                            <p:strVal val="#ppt_h"/>
                                          </p:val>
                                        </p:tav>
                                      </p:tavLst>
                                    </p:anim>
                                  </p:childTnLst>
                                </p:cTn>
                              </p:par>
                              <p:par>
                                <p:cTn id="73" presetID="23" presetClass="entr" presetSubtype="16" fill="hold" grpId="1" nodeType="withEffect">
                                  <p:stCondLst>
                                    <p:cond delay="100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childTnLst>
                                </p:cTn>
                              </p:par>
                              <p:par>
                                <p:cTn id="77" presetID="8" presetClass="emph" presetSubtype="0" repeatCount="indefinite" fill="hold" grpId="0" nodeType="withEffect">
                                  <p:stCondLst>
                                    <p:cond delay="1000"/>
                                  </p:stCondLst>
                                  <p:childTnLst>
                                    <p:animRot by="-21600000">
                                      <p:cBhvr>
                                        <p:cTn id="78" dur="1000" fill="hold"/>
                                        <p:tgtEl>
                                          <p:spTgt spid="19"/>
                                        </p:tgtEl>
                                        <p:attrNameLst>
                                          <p:attrName>r</p:attrName>
                                        </p:attrNameLst>
                                      </p:cBhvr>
                                    </p:animRot>
                                  </p:childTnLst>
                                </p:cTn>
                              </p:par>
                              <p:par>
                                <p:cTn id="79" presetID="8" presetClass="emph" presetSubtype="0" repeatCount="indefinite" fill="hold" grpId="0" nodeType="withEffect">
                                  <p:stCondLst>
                                    <p:cond delay="1000"/>
                                  </p:stCondLst>
                                  <p:childTnLst>
                                    <p:animRot by="21600000">
                                      <p:cBhvr>
                                        <p:cTn id="80" dur="500" fill="hold"/>
                                        <p:tgtEl>
                                          <p:spTgt spid="20"/>
                                        </p:tgtEl>
                                        <p:attrNameLst>
                                          <p:attrName>r</p:attrName>
                                        </p:attrNameLst>
                                      </p:cBhvr>
                                    </p:animRot>
                                  </p:childTnLst>
                                </p:cTn>
                              </p:par>
                            </p:childTnLst>
                          </p:cTn>
                        </p:par>
                        <p:par>
                          <p:cTn id="81" fill="hold">
                            <p:stCondLst>
                              <p:cond delay="2000"/>
                            </p:stCondLst>
                            <p:childTnLst>
                              <p:par>
                                <p:cTn id="82" presetID="10" presetClass="entr" presetSubtype="0" fill="hold" grpId="0" nodeType="afterEffect">
                                  <p:stCondLst>
                                    <p:cond delay="0"/>
                                  </p:stCondLst>
                                  <p:childTnLst>
                                    <p:set>
                                      <p:cBhvr>
                                        <p:cTn id="83" dur="1" fill="hold">
                                          <p:stCondLst>
                                            <p:cond delay="0"/>
                                          </p:stCondLst>
                                        </p:cTn>
                                        <p:tgtEl>
                                          <p:spTgt spid="7"/>
                                        </p:tgtEl>
                                        <p:attrNameLst>
                                          <p:attrName>style.visibility</p:attrName>
                                        </p:attrNameLst>
                                      </p:cBhvr>
                                      <p:to>
                                        <p:strVal val="visible"/>
                                      </p:to>
                                    </p:set>
                                    <p:animEffect transition="in" filter="fade">
                                      <p:cBhvr>
                                        <p:cTn id="84" dur="250"/>
                                        <p:tgtEl>
                                          <p:spTgt spid="7"/>
                                        </p:tgtEl>
                                      </p:cBhvr>
                                    </p:animEffect>
                                  </p:childTnLst>
                                </p:cTn>
                              </p:par>
                              <p:par>
                                <p:cTn id="85" presetID="10" presetClass="exit" presetSubtype="0" fill="hold" grpId="1" nodeType="withEffect">
                                  <p:stCondLst>
                                    <p:cond delay="0"/>
                                  </p:stCondLst>
                                  <p:childTnLst>
                                    <p:animEffect transition="out" filter="fade">
                                      <p:cBhvr>
                                        <p:cTn id="86" dur="500"/>
                                        <p:tgtEl>
                                          <p:spTgt spid="2"/>
                                        </p:tgtEl>
                                      </p:cBhvr>
                                    </p:animEffect>
                                    <p:set>
                                      <p:cBhvr>
                                        <p:cTn id="87" dur="1" fill="hold">
                                          <p:stCondLst>
                                            <p:cond delay="499"/>
                                          </p:stCondLst>
                                        </p:cTn>
                                        <p:tgtEl>
                                          <p:spTgt spid="2"/>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500"/>
                                        <p:tgtEl>
                                          <p:spTgt spid="4"/>
                                        </p:tgtEl>
                                      </p:cBhvr>
                                    </p:animEffect>
                                    <p:set>
                                      <p:cBhvr>
                                        <p:cTn id="90" dur="1" fill="hold">
                                          <p:stCondLst>
                                            <p:cond delay="499"/>
                                          </p:stCondLst>
                                        </p:cTn>
                                        <p:tgtEl>
                                          <p:spTgt spid="4"/>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500"/>
                                        <p:tgtEl>
                                          <p:spTgt spid="5"/>
                                        </p:tgtEl>
                                      </p:cBhvr>
                                    </p:animEffect>
                                    <p:set>
                                      <p:cBhvr>
                                        <p:cTn id="93" dur="1" fill="hold">
                                          <p:stCondLst>
                                            <p:cond delay="499"/>
                                          </p:stCondLst>
                                        </p:cTn>
                                        <p:tgtEl>
                                          <p:spTgt spid="5"/>
                                        </p:tgtEl>
                                        <p:attrNameLst>
                                          <p:attrName>style.visibility</p:attrName>
                                        </p:attrNameLst>
                                      </p:cBhvr>
                                      <p:to>
                                        <p:strVal val="hidden"/>
                                      </p:to>
                                    </p:set>
                                  </p:childTnLst>
                                </p:cTn>
                              </p:par>
                              <p:par>
                                <p:cTn id="94" presetID="10" presetClass="exit" presetSubtype="0" fill="hold" grpId="1" nodeType="withEffect">
                                  <p:stCondLst>
                                    <p:cond delay="0"/>
                                  </p:stCondLst>
                                  <p:childTnLst>
                                    <p:animEffect transition="out" filter="fade">
                                      <p:cBhvr>
                                        <p:cTn id="95" dur="500"/>
                                        <p:tgtEl>
                                          <p:spTgt spid="6"/>
                                        </p:tgtEl>
                                      </p:cBhvr>
                                    </p:animEffect>
                                    <p:set>
                                      <p:cBhvr>
                                        <p:cTn id="96" dur="1" fill="hold">
                                          <p:stCondLst>
                                            <p:cond delay="499"/>
                                          </p:stCondLst>
                                        </p:cTn>
                                        <p:tgtEl>
                                          <p:spTgt spid="6"/>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500"/>
                                        <p:tgtEl>
                                          <p:spTgt spid="8"/>
                                        </p:tgtEl>
                                      </p:cBhvr>
                                    </p:animEffect>
                                    <p:set>
                                      <p:cBhvr>
                                        <p:cTn id="99" dur="1" fill="hold">
                                          <p:stCondLst>
                                            <p:cond delay="499"/>
                                          </p:stCondLst>
                                        </p:cTn>
                                        <p:tgtEl>
                                          <p:spTgt spid="8"/>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500"/>
                                        <p:tgtEl>
                                          <p:spTgt spid="9"/>
                                        </p:tgtEl>
                                      </p:cBhvr>
                                    </p:animEffect>
                                    <p:set>
                                      <p:cBhvr>
                                        <p:cTn id="102" dur="1" fill="hold">
                                          <p:stCondLst>
                                            <p:cond delay="499"/>
                                          </p:stCondLst>
                                        </p:cTn>
                                        <p:tgtEl>
                                          <p:spTgt spid="9"/>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500"/>
                                        <p:tgtEl>
                                          <p:spTgt spid="10"/>
                                        </p:tgtEl>
                                      </p:cBhvr>
                                    </p:animEffect>
                                    <p:set>
                                      <p:cBhvr>
                                        <p:cTn id="105" dur="1" fill="hold">
                                          <p:stCondLst>
                                            <p:cond delay="499"/>
                                          </p:stCondLst>
                                        </p:cTn>
                                        <p:tgtEl>
                                          <p:spTgt spid="10"/>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500"/>
                                        <p:tgtEl>
                                          <p:spTgt spid="11"/>
                                        </p:tgtEl>
                                      </p:cBhvr>
                                    </p:animEffect>
                                    <p:set>
                                      <p:cBhvr>
                                        <p:cTn id="108" dur="1" fill="hold">
                                          <p:stCondLst>
                                            <p:cond delay="499"/>
                                          </p:stCondLst>
                                        </p:cTn>
                                        <p:tgtEl>
                                          <p:spTgt spid="11"/>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500"/>
                                        <p:tgtEl>
                                          <p:spTgt spid="12"/>
                                        </p:tgtEl>
                                      </p:cBhvr>
                                    </p:animEffect>
                                    <p:set>
                                      <p:cBhvr>
                                        <p:cTn id="111" dur="1" fill="hold">
                                          <p:stCondLst>
                                            <p:cond delay="499"/>
                                          </p:stCondLst>
                                        </p:cTn>
                                        <p:tgtEl>
                                          <p:spTgt spid="12"/>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500"/>
                                        <p:tgtEl>
                                          <p:spTgt spid="13"/>
                                        </p:tgtEl>
                                      </p:cBhvr>
                                    </p:animEffect>
                                    <p:set>
                                      <p:cBhvr>
                                        <p:cTn id="114" dur="1" fill="hold">
                                          <p:stCondLst>
                                            <p:cond delay="499"/>
                                          </p:stCondLst>
                                        </p:cTn>
                                        <p:tgtEl>
                                          <p:spTgt spid="13"/>
                                        </p:tgtEl>
                                        <p:attrNameLst>
                                          <p:attrName>style.visibility</p:attrName>
                                        </p:attrNameLst>
                                      </p:cBhvr>
                                      <p:to>
                                        <p:strVal val="hidden"/>
                                      </p:to>
                                    </p:set>
                                  </p:childTnLst>
                                </p:cTn>
                              </p:par>
                            </p:childTnLst>
                          </p:cTn>
                        </p:par>
                        <p:par>
                          <p:cTn id="115" fill="hold">
                            <p:stCondLst>
                              <p:cond delay="2500"/>
                            </p:stCondLst>
                            <p:childTnLst>
                              <p:par>
                                <p:cTn id="116" presetID="2" presetClass="entr" presetSubtype="8" fill="hold" grpId="0" nodeType="afterEffect">
                                  <p:stCondLst>
                                    <p:cond delay="0"/>
                                  </p:stCondLst>
                                  <p:childTnLst>
                                    <p:set>
                                      <p:cBhvr>
                                        <p:cTn id="117" dur="1" fill="hold">
                                          <p:stCondLst>
                                            <p:cond delay="0"/>
                                          </p:stCondLst>
                                        </p:cTn>
                                        <p:tgtEl>
                                          <p:spTgt spid="14"/>
                                        </p:tgtEl>
                                        <p:attrNameLst>
                                          <p:attrName>style.visibility</p:attrName>
                                        </p:attrNameLst>
                                      </p:cBhvr>
                                      <p:to>
                                        <p:strVal val="visible"/>
                                      </p:to>
                                    </p:set>
                                    <p:anim calcmode="lin" valueType="num">
                                      <p:cBhvr additive="base">
                                        <p:cTn id="118" dur="500" fill="hold"/>
                                        <p:tgtEl>
                                          <p:spTgt spid="14"/>
                                        </p:tgtEl>
                                        <p:attrNameLst>
                                          <p:attrName>ppt_x</p:attrName>
                                        </p:attrNameLst>
                                      </p:cBhvr>
                                      <p:tavLst>
                                        <p:tav tm="0">
                                          <p:val>
                                            <p:strVal val="0-#ppt_w/2"/>
                                          </p:val>
                                        </p:tav>
                                        <p:tav tm="100000">
                                          <p:val>
                                            <p:strVal val="#ppt_x"/>
                                          </p:val>
                                        </p:tav>
                                      </p:tavLst>
                                    </p:anim>
                                    <p:anim calcmode="lin" valueType="num">
                                      <p:cBhvr additive="base">
                                        <p:cTn id="119" dur="500" fill="hold"/>
                                        <p:tgtEl>
                                          <p:spTgt spid="14"/>
                                        </p:tgtEl>
                                        <p:attrNameLst>
                                          <p:attrName>ppt_y</p:attrName>
                                        </p:attrNameLst>
                                      </p:cBhvr>
                                      <p:tavLst>
                                        <p:tav tm="0">
                                          <p:val>
                                            <p:strVal val="#ppt_y"/>
                                          </p:val>
                                        </p:tav>
                                        <p:tav tm="100000">
                                          <p:val>
                                            <p:strVal val="#ppt_y"/>
                                          </p:val>
                                        </p:tav>
                                      </p:tavLst>
                                    </p:anim>
                                  </p:childTnLst>
                                </p:cTn>
                              </p:par>
                              <p:par>
                                <p:cTn id="120" presetID="2" presetClass="entr" presetSubtype="2" fill="hold" grpId="0" nodeType="withEffect">
                                  <p:stCondLst>
                                    <p:cond delay="0"/>
                                  </p:stCondLst>
                                  <p:childTnLst>
                                    <p:set>
                                      <p:cBhvr>
                                        <p:cTn id="121" dur="1" fill="hold">
                                          <p:stCondLst>
                                            <p:cond delay="0"/>
                                          </p:stCondLst>
                                        </p:cTn>
                                        <p:tgtEl>
                                          <p:spTgt spid="15"/>
                                        </p:tgtEl>
                                        <p:attrNameLst>
                                          <p:attrName>style.visibility</p:attrName>
                                        </p:attrNameLst>
                                      </p:cBhvr>
                                      <p:to>
                                        <p:strVal val="visible"/>
                                      </p:to>
                                    </p:set>
                                    <p:anim calcmode="lin" valueType="num">
                                      <p:cBhvr additive="base">
                                        <p:cTn id="122" dur="500" fill="hold"/>
                                        <p:tgtEl>
                                          <p:spTgt spid="15"/>
                                        </p:tgtEl>
                                        <p:attrNameLst>
                                          <p:attrName>ppt_x</p:attrName>
                                        </p:attrNameLst>
                                      </p:cBhvr>
                                      <p:tavLst>
                                        <p:tav tm="0">
                                          <p:val>
                                            <p:strVal val="1+#ppt_w/2"/>
                                          </p:val>
                                        </p:tav>
                                        <p:tav tm="100000">
                                          <p:val>
                                            <p:strVal val="#ppt_x"/>
                                          </p:val>
                                        </p:tav>
                                      </p:tavLst>
                                    </p:anim>
                                    <p:anim calcmode="lin" valueType="num">
                                      <p:cBhvr additive="base">
                                        <p:cTn id="123" dur="500" fill="hold"/>
                                        <p:tgtEl>
                                          <p:spTgt spid="15"/>
                                        </p:tgtEl>
                                        <p:attrNameLst>
                                          <p:attrName>ppt_y</p:attrName>
                                        </p:attrNameLst>
                                      </p:cBhvr>
                                      <p:tavLst>
                                        <p:tav tm="0">
                                          <p:val>
                                            <p:strVal val="#ppt_y"/>
                                          </p:val>
                                        </p:tav>
                                        <p:tav tm="100000">
                                          <p:val>
                                            <p:strVal val="#ppt_y"/>
                                          </p:val>
                                        </p:tav>
                                      </p:tavLst>
                                    </p:anim>
                                  </p:childTnLst>
                                </p:cTn>
                              </p:par>
                              <p:par>
                                <p:cTn id="124" presetID="0" presetClass="entr" presetSubtype="0" fill="hold" grpId="0" nodeType="withEffect">
                                  <p:stCondLst>
                                    <p:cond delay="250"/>
                                  </p:stCondLst>
                                  <p:iterate type="lt">
                                    <p:tmPct val="10000"/>
                                  </p:iterate>
                                  <p:childTnLst>
                                    <p:set>
                                      <p:cBhvr>
                                        <p:cTn id="125" dur="1" fill="hold">
                                          <p:stCondLst>
                                            <p:cond delay="0"/>
                                          </p:stCondLst>
                                        </p:cTn>
                                        <p:tgtEl>
                                          <p:spTgt spid="17"/>
                                        </p:tgtEl>
                                        <p:attrNameLst>
                                          <p:attrName>style.visibility</p:attrName>
                                        </p:attrNameLst>
                                      </p:cBhvr>
                                      <p:to>
                                        <p:strVal val="visible"/>
                                      </p:to>
                                    </p:set>
                                    <p:animEffect transition="in" filter="dissolve">
                                      <p:cBhvr>
                                        <p:cTn id="126" dur="500">
                                          <p:stCondLst>
                                            <p:cond delay="0"/>
                                          </p:stCondLst>
                                        </p:cTn>
                                        <p:tgtEl>
                                          <p:spTgt spid="17"/>
                                        </p:tgtEl>
                                      </p:cBhvr>
                                    </p:animEffect>
                                    <p:anim to="" calcmode="lin" valueType="num">
                                      <p:cBhvr>
                                        <p:cTn id="127"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128"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par>
                          <p:cTn id="129" fill="hold">
                            <p:stCondLst>
                              <p:cond delay="3750"/>
                            </p:stCondLst>
                            <p:childTnLst>
                              <p:par>
                                <p:cTn id="130" presetID="26" presetClass="emph" presetSubtype="0" fill="hold" grpId="1" nodeType="afterEffect">
                                  <p:stCondLst>
                                    <p:cond delay="0"/>
                                  </p:stCondLst>
                                  <p:iterate type="lt">
                                    <p:tmPct val="0"/>
                                  </p:iterate>
                                  <p:childTnLst>
                                    <p:animEffect transition="out" filter="fade">
                                      <p:cBhvr>
                                        <p:cTn id="131" dur="500" tmFilter="0, 0; .2, .5; .8, .5; 1, 0"/>
                                        <p:tgtEl>
                                          <p:spTgt spid="17"/>
                                        </p:tgtEl>
                                      </p:cBhvr>
                                    </p:animEffect>
                                    <p:animScale>
                                      <p:cBhvr>
                                        <p:cTn id="132" dur="250" autoRev="1" fill="hold"/>
                                        <p:tgtEl>
                                          <p:spTgt spid="17"/>
                                        </p:tgtEl>
                                      </p:cBhvr>
                                      <p:by x="105000" y="105000"/>
                                    </p:animScale>
                                  </p:childTnLst>
                                </p:cTn>
                              </p:par>
                            </p:childTnLst>
                          </p:cTn>
                        </p:par>
                      </p:childTnLst>
                    </p:cTn>
                  </p:par>
                  <p:par>
                    <p:cTn id="133" fill="hold">
                      <p:stCondLst>
                        <p:cond delay="indefinite"/>
                      </p:stCondLst>
                      <p:childTnLst>
                        <p:par>
                          <p:cTn id="134" fill="hold">
                            <p:stCondLst>
                              <p:cond delay="0"/>
                            </p:stCondLst>
                            <p:childTnLst>
                              <p:par>
                                <p:cTn id="135" presetID="23" presetClass="entr" presetSubtype="16" fill="hold" grpId="0" nodeType="clickEffect">
                                  <p:stCondLst>
                                    <p:cond delay="0"/>
                                  </p:stCondLst>
                                  <p:childTnLst>
                                    <p:set>
                                      <p:cBhvr>
                                        <p:cTn id="136" dur="1" fill="hold">
                                          <p:stCondLst>
                                            <p:cond delay="0"/>
                                          </p:stCondLst>
                                        </p:cTn>
                                        <p:tgtEl>
                                          <p:spTgt spid="16"/>
                                        </p:tgtEl>
                                        <p:attrNameLst>
                                          <p:attrName>style.visibility</p:attrName>
                                        </p:attrNameLst>
                                      </p:cBhvr>
                                      <p:to>
                                        <p:strVal val="visible"/>
                                      </p:to>
                                    </p:set>
                                    <p:anim calcmode="lin" valueType="num">
                                      <p:cBhvr>
                                        <p:cTn id="137" dur="500" fill="hold"/>
                                        <p:tgtEl>
                                          <p:spTgt spid="16"/>
                                        </p:tgtEl>
                                        <p:attrNameLst>
                                          <p:attrName>ppt_w</p:attrName>
                                        </p:attrNameLst>
                                      </p:cBhvr>
                                      <p:tavLst>
                                        <p:tav tm="0">
                                          <p:val>
                                            <p:fltVal val="0"/>
                                          </p:val>
                                        </p:tav>
                                        <p:tav tm="100000">
                                          <p:val>
                                            <p:strVal val="#ppt_w"/>
                                          </p:val>
                                        </p:tav>
                                      </p:tavLst>
                                    </p:anim>
                                    <p:anim calcmode="lin" valueType="num">
                                      <p:cBhvr>
                                        <p:cTn id="138" dur="500" fill="hold"/>
                                        <p:tgtEl>
                                          <p:spTgt spid="16"/>
                                        </p:tgtEl>
                                        <p:attrNameLst>
                                          <p:attrName>ppt_h</p:attrName>
                                        </p:attrNameLst>
                                      </p:cBhvr>
                                      <p:tavLst>
                                        <p:tav tm="0">
                                          <p:val>
                                            <p:fltVal val="0"/>
                                          </p:val>
                                        </p:tav>
                                        <p:tav tm="100000">
                                          <p:val>
                                            <p:strVal val="#ppt_h"/>
                                          </p:val>
                                        </p:tav>
                                      </p:tavLst>
                                    </p:anim>
                                  </p:childTnLst>
                                </p:cTn>
                              </p:par>
                              <p:par>
                                <p:cTn id="139" presetID="26" presetClass="emph" presetSubtype="0" fill="hold" grpId="2" nodeType="withEffect">
                                  <p:stCondLst>
                                    <p:cond delay="500"/>
                                  </p:stCondLst>
                                  <p:childTnLst>
                                    <p:animEffect transition="out" filter="fade">
                                      <p:cBhvr>
                                        <p:cTn id="140" dur="500" tmFilter="0, 0; .2, .5; .8, .5; 1, 0"/>
                                        <p:tgtEl>
                                          <p:spTgt spid="16"/>
                                        </p:tgtEl>
                                      </p:cBhvr>
                                    </p:animEffect>
                                    <p:animScale>
                                      <p:cBhvr>
                                        <p:cTn id="141" dur="250" autoRev="1" fill="hold"/>
                                        <p:tgtEl>
                                          <p:spTgt spid="16"/>
                                        </p:tgtEl>
                                      </p:cBhvr>
                                      <p:by x="105000" y="105000"/>
                                    </p:animScale>
                                  </p:childTnLst>
                                </p:cTn>
                              </p:par>
                              <p:par>
                                <p:cTn id="142" presetID="1" presetClass="entr" presetSubtype="0" fill="hold" grpId="0" nodeType="withEffect">
                                  <p:stCondLst>
                                    <p:cond delay="0"/>
                                  </p:stCondLst>
                                  <p:childTnLst>
                                    <p:set>
                                      <p:cBhvr>
                                        <p:cTn id="143" dur="1" fill="hold">
                                          <p:stCondLst>
                                            <p:cond delay="0"/>
                                          </p:stCondLst>
                                        </p:cTn>
                                        <p:tgtEl>
                                          <p:spTgt spid="18"/>
                                        </p:tgtEl>
                                        <p:attrNameLst>
                                          <p:attrName>style.visibility</p:attrName>
                                        </p:attrNameLst>
                                      </p:cBhvr>
                                      <p:to>
                                        <p:strVal val="visible"/>
                                      </p:to>
                                    </p:set>
                                  </p:childTnLst>
                                </p:cTn>
                              </p:par>
                              <p:par>
                                <p:cTn id="144" presetID="26" presetClass="emph" presetSubtype="0" fill="hold" grpId="1" nodeType="withEffect">
                                  <p:stCondLst>
                                    <p:cond delay="0"/>
                                  </p:stCondLst>
                                  <p:childTnLst>
                                    <p:animEffect transition="out" filter="fade">
                                      <p:cBhvr>
                                        <p:cTn id="145" dur="500" tmFilter="0, 0; .2, .5; .8, .5; 1, 0"/>
                                        <p:tgtEl>
                                          <p:spTgt spid="18"/>
                                        </p:tgtEl>
                                      </p:cBhvr>
                                    </p:animEffect>
                                    <p:animScale>
                                      <p:cBhvr>
                                        <p:cTn id="146" dur="250" autoRev="1" fill="hold"/>
                                        <p:tgtEl>
                                          <p:spTgt spid="18"/>
                                        </p:tgtEl>
                                      </p:cBhvr>
                                      <p:by x="105000" y="105000"/>
                                    </p:animScale>
                                  </p:childTnLst>
                                </p:cTn>
                              </p:par>
                              <p:par>
                                <p:cTn id="147" presetID="23" presetClass="exit" presetSubtype="16" fill="hold" grpId="2" nodeType="withEffect">
                                  <p:stCondLst>
                                    <p:cond delay="500"/>
                                  </p:stCondLst>
                                  <p:childTnLst>
                                    <p:anim calcmode="lin" valueType="num">
                                      <p:cBhvr>
                                        <p:cTn id="148" dur="750"/>
                                        <p:tgtEl>
                                          <p:spTgt spid="18"/>
                                        </p:tgtEl>
                                        <p:attrNameLst>
                                          <p:attrName>ppt_w</p:attrName>
                                        </p:attrNameLst>
                                      </p:cBhvr>
                                      <p:tavLst>
                                        <p:tav tm="0">
                                          <p:val>
                                            <p:strVal val="ppt_w"/>
                                          </p:val>
                                        </p:tav>
                                        <p:tav tm="100000">
                                          <p:val>
                                            <p:strVal val="4*ppt_w"/>
                                          </p:val>
                                        </p:tav>
                                      </p:tavLst>
                                    </p:anim>
                                    <p:anim calcmode="lin" valueType="num">
                                      <p:cBhvr>
                                        <p:cTn id="149" dur="750"/>
                                        <p:tgtEl>
                                          <p:spTgt spid="18"/>
                                        </p:tgtEl>
                                        <p:attrNameLst>
                                          <p:attrName>ppt_h</p:attrName>
                                        </p:attrNameLst>
                                      </p:cBhvr>
                                      <p:tavLst>
                                        <p:tav tm="0">
                                          <p:val>
                                            <p:strVal val="ppt_h"/>
                                          </p:val>
                                        </p:tav>
                                        <p:tav tm="100000">
                                          <p:val>
                                            <p:strVal val="4*ppt_h"/>
                                          </p:val>
                                        </p:tav>
                                      </p:tavLst>
                                    </p:anim>
                                    <p:set>
                                      <p:cBhvr>
                                        <p:cTn id="150" dur="1" fill="hold">
                                          <p:stCondLst>
                                            <p:cond delay="749"/>
                                          </p:stCondLst>
                                        </p:cTn>
                                        <p:tgtEl>
                                          <p:spTgt spid="18"/>
                                        </p:tgtEl>
                                        <p:attrNameLst>
                                          <p:attrName>style.visibility</p:attrName>
                                        </p:attrNameLst>
                                      </p:cBhvr>
                                      <p:to>
                                        <p:strVal val="hidden"/>
                                      </p:to>
                                    </p:set>
                                  </p:childTnLst>
                                </p:cTn>
                              </p:par>
                              <p:par>
                                <p:cTn id="151" presetID="9" presetClass="exit" presetSubtype="0" fill="hold" grpId="3" nodeType="withEffect">
                                  <p:stCondLst>
                                    <p:cond delay="500"/>
                                  </p:stCondLst>
                                  <p:childTnLst>
                                    <p:animEffect transition="out" filter="dissolve">
                                      <p:cBhvr>
                                        <p:cTn id="152" dur="750"/>
                                        <p:tgtEl>
                                          <p:spTgt spid="18"/>
                                        </p:tgtEl>
                                      </p:cBhvr>
                                    </p:animEffect>
                                    <p:set>
                                      <p:cBhvr>
                                        <p:cTn id="153" dur="1" fill="hold">
                                          <p:stCondLst>
                                            <p:cond delay="749"/>
                                          </p:stCondLst>
                                        </p:cTn>
                                        <p:tgtEl>
                                          <p:spTgt spid="18"/>
                                        </p:tgtEl>
                                        <p:attrNameLst>
                                          <p:attrName>style.visibility</p:attrName>
                                        </p:attrNameLst>
                                      </p:cBhvr>
                                      <p:to>
                                        <p:strVal val="hidden"/>
                                      </p:to>
                                    </p:set>
                                  </p:childTnLst>
                                </p:cTn>
                              </p:par>
                              <p:par>
                                <p:cTn id="154" presetID="10" presetClass="exit" presetSubtype="0" fill="hold" grpId="4" nodeType="withEffect">
                                  <p:stCondLst>
                                    <p:cond delay="500"/>
                                  </p:stCondLst>
                                  <p:childTnLst>
                                    <p:animEffect transition="out" filter="fade">
                                      <p:cBhvr>
                                        <p:cTn id="155" dur="750"/>
                                        <p:tgtEl>
                                          <p:spTgt spid="18"/>
                                        </p:tgtEl>
                                      </p:cBhvr>
                                    </p:animEffect>
                                    <p:set>
                                      <p:cBhvr>
                                        <p:cTn id="156" dur="1" fill="hold">
                                          <p:stCondLst>
                                            <p:cond delay="749"/>
                                          </p:stCondLst>
                                        </p:cTn>
                                        <p:tgtEl>
                                          <p:spTgt spid="18"/>
                                        </p:tgtEl>
                                        <p:attrNameLst>
                                          <p:attrName>style.visibility</p:attrName>
                                        </p:attrNameLst>
                                      </p:cBhvr>
                                      <p:to>
                                        <p:strVal val="hidden"/>
                                      </p:to>
                                    </p:set>
                                  </p:childTnLst>
                                </p:cTn>
                              </p:par>
                              <p:par>
                                <p:cTn id="157" presetID="42" presetClass="path" presetSubtype="0" accel="50000" decel="50000" fill="hold" grpId="5" nodeType="withEffect">
                                  <p:stCondLst>
                                    <p:cond delay="500"/>
                                  </p:stCondLst>
                                  <p:childTnLst>
                                    <p:animMotion origin="layout" path="M -2.77778E-7 -4.07407E-6 L 0.11163 -0.10046 " pathEditMode="relative" rAng="0" ptsTypes="AA">
                                      <p:cBhvr>
                                        <p:cTn id="158" dur="750" fill="hold"/>
                                        <p:tgtEl>
                                          <p:spTgt spid="18"/>
                                        </p:tgtEl>
                                        <p:attrNameLst>
                                          <p:attrName>ppt_x</p:attrName>
                                          <p:attrName>ppt_y</p:attrName>
                                        </p:attrNameLst>
                                      </p:cBhvr>
                                      <p:rCtr x="5573" y="-5023"/>
                                    </p:animMotion>
                                  </p:childTnLst>
                                </p:cTn>
                              </p:par>
                            </p:childTnLst>
                          </p:cTn>
                        </p:par>
                      </p:childTnLst>
                    </p:cTn>
                  </p:par>
                  <p:par>
                    <p:cTn id="159" fill="hold">
                      <p:stCondLst>
                        <p:cond delay="indefinite"/>
                      </p:stCondLst>
                      <p:childTnLst>
                        <p:par>
                          <p:cTn id="160" fill="hold">
                            <p:stCondLst>
                              <p:cond delay="0"/>
                            </p:stCondLst>
                            <p:childTnLst>
                              <p:par>
                                <p:cTn id="161" presetID="16" presetClass="entr" presetSubtype="37" fill="hold" grpId="0" nodeType="clickEffect">
                                  <p:stCondLst>
                                    <p:cond delay="0"/>
                                  </p:stCondLst>
                                  <p:childTnLst>
                                    <p:set>
                                      <p:cBhvr>
                                        <p:cTn id="162" dur="1" fill="hold">
                                          <p:stCondLst>
                                            <p:cond delay="0"/>
                                          </p:stCondLst>
                                        </p:cTn>
                                        <p:tgtEl>
                                          <p:spTgt spid="21"/>
                                        </p:tgtEl>
                                        <p:attrNameLst>
                                          <p:attrName>style.visibility</p:attrName>
                                        </p:attrNameLst>
                                      </p:cBhvr>
                                      <p:to>
                                        <p:strVal val="visible"/>
                                      </p:to>
                                    </p:set>
                                    <p:animEffect transition="in" filter="barn(outVertical)">
                                      <p:cBhvr>
                                        <p:cTn id="1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074" grpId="0"/>
      <p:bldP spid="3074" grpId="1"/>
      <p:bldP spid="3074" grpId="2"/>
      <p:bldP spid="3074" grpId="3"/>
      <p:bldP spid="2" grpId="0"/>
      <p:bldP spid="2" grpId="1"/>
      <p:bldP spid="2" grpId="2"/>
      <p:bldP spid="4" grpId="0"/>
      <p:bldP spid="4" grpId="1"/>
      <p:bldP spid="4" grpId="2"/>
      <p:bldP spid="5" grpId="0"/>
      <p:bldP spid="5" grpId="1"/>
      <p:bldP spid="5" grpId="2"/>
      <p:bldP spid="6" grpId="0"/>
      <p:bldP spid="6" grpId="1"/>
      <p:bldP spid="6"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animBg="1"/>
      <p:bldP spid="15" grpId="0" animBg="1"/>
      <p:bldP spid="16" grpId="0"/>
      <p:bldP spid="16" grpId="2"/>
      <p:bldP spid="17" grpId="0"/>
      <p:bldP spid="17" grpId="1"/>
      <p:bldP spid="18" grpId="0"/>
      <p:bldP spid="18" grpId="1"/>
      <p:bldP spid="18" grpId="2"/>
      <p:bldP spid="18" grpId="3"/>
      <p:bldP spid="18" grpId="4"/>
      <p:bldP spid="18" grpId="5"/>
      <p:bldP spid="21" grpId="0"/>
      <p:bldP spid="19" grpId="0" animBg="1"/>
      <p:bldP spid="19" grpId="1" animBg="1"/>
      <p:bldP spid="20" grpId="0" animBg="1"/>
      <p:bldP spid="20" grpId="1"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9E166C0-219C-2E5D-3535-57F59AF11A0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5" name="Title 1">
            <a:extLst>
              <a:ext uri="{FF2B5EF4-FFF2-40B4-BE49-F238E27FC236}">
                <a16:creationId xmlns:a16="http://schemas.microsoft.com/office/drawing/2014/main" id="{57544DCB-E434-8483-628D-64700FBB533B}"/>
              </a:ext>
            </a:extLst>
          </p:cNvPr>
          <p:cNvSpPr txBox="1">
            <a:spLocks/>
          </p:cNvSpPr>
          <p:nvPr/>
        </p:nvSpPr>
        <p:spPr>
          <a:xfrm>
            <a:off x="3350667" y="546398"/>
            <a:ext cx="3852107"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light from heaven</a:t>
            </a:r>
          </a:p>
        </p:txBody>
      </p:sp>
      <p:sp>
        <p:nvSpPr>
          <p:cNvPr id="16" name="Title 1">
            <a:extLst>
              <a:ext uri="{FF2B5EF4-FFF2-40B4-BE49-F238E27FC236}">
                <a16:creationId xmlns:a16="http://schemas.microsoft.com/office/drawing/2014/main" id="{A2551641-9185-97A3-FBB3-5EA81E88B3C4}"/>
              </a:ext>
            </a:extLst>
          </p:cNvPr>
          <p:cNvSpPr txBox="1">
            <a:spLocks/>
          </p:cNvSpPr>
          <p:nvPr/>
        </p:nvSpPr>
        <p:spPr>
          <a:xfrm>
            <a:off x="486683" y="1088691"/>
            <a:ext cx="4514126" cy="67765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1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brighter than the sun</a:t>
            </a:r>
          </a:p>
        </p:txBody>
      </p:sp>
      <p:sp>
        <p:nvSpPr>
          <p:cNvPr id="14" name="Final">
            <a:extLst>
              <a:ext uri="{FF2B5EF4-FFF2-40B4-BE49-F238E27FC236}">
                <a16:creationId xmlns:a16="http://schemas.microsoft.com/office/drawing/2014/main" id="{B09B0238-B86B-9287-75B3-E3CE046A415F}"/>
              </a:ext>
            </a:extLst>
          </p:cNvPr>
          <p:cNvSpPr txBox="1">
            <a:spLocks noChangeArrowheads="1"/>
          </p:cNvSpPr>
          <p:nvPr/>
        </p:nvSpPr>
        <p:spPr bwMode="auto">
          <a:xfrm>
            <a:off x="382772" y="541867"/>
            <a:ext cx="8378456" cy="4492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I saw a light from heaven</a:t>
            </a:r>
            <a:br>
              <a:rPr lang="en-US" altLang="en-US" sz="36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3600"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brighter than the sun, shining around me and those who journeyed with me</a:t>
            </a:r>
            <a:br>
              <a:rPr lang="en-US" altLang="en-US" sz="36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36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36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sz="3600"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36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heard a voice speaking to me </a:t>
            </a:r>
            <a:br>
              <a:rPr lang="en-US" altLang="en-US" sz="36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36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am Jesus</a:t>
            </a:r>
            <a:r>
              <a:rPr lang="en-US" altLang="en-US" sz="32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t>
            </a:r>
            <a:endParaRPr lang="en-US" altLang="en-US" sz="3200" b="1" i="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382772" y="289719"/>
            <a:ext cx="8378456" cy="6278562"/>
          </a:xfrm>
        </p:spPr>
        <p:txBody>
          <a:bodyPr>
            <a:scene3d>
              <a:camera prst="orthographicFront"/>
              <a:lightRig rig="flat" dir="t"/>
            </a:scene3d>
            <a:sp3d extrusionH="57150" prstMaterial="plastic">
              <a:bevelT w="38100" h="38100"/>
            </a:sp3d>
          </a:bodyPr>
          <a:lstStyle/>
          <a:p>
            <a:pPr eaLnBrk="1" hangingPunct="1"/>
            <a:r>
              <a:rPr lang="en-US" altLang="en-US" sz="36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midday, O king, along the road I saw a light from heaven, brighter than the sun, shining around me and those who journeyed with me. And when we all had fallen to the ground, I heard a voice speaking to me and saying in the Hebrew language, 'Saul, Saul, why are you persecuting Me? It is hard for you to kick against the goads.' So I said, 'Who are You, Lord?' And He said, 'I am Jesus, whom you are persecuting.'"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Acts 26:13-15 </a:t>
            </a:r>
          </a:p>
        </p:txBody>
      </p:sp>
      <p:sp>
        <p:nvSpPr>
          <p:cNvPr id="2" name="Rectangle 2">
            <a:extLst>
              <a:ext uri="{FF2B5EF4-FFF2-40B4-BE49-F238E27FC236}">
                <a16:creationId xmlns:a16="http://schemas.microsoft.com/office/drawing/2014/main" id="{64E2F477-38E8-6D7A-9690-6F2EE5B89597}"/>
              </a:ext>
            </a:extLst>
          </p:cNvPr>
          <p:cNvSpPr txBox="1">
            <a:spLocks noChangeArrowheads="1"/>
          </p:cNvSpPr>
          <p:nvPr/>
        </p:nvSpPr>
        <p:spPr bwMode="auto">
          <a:xfrm>
            <a:off x="7475974" y="376237"/>
            <a:ext cx="1251308" cy="6160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saw</a:t>
            </a:r>
          </a:p>
        </p:txBody>
      </p:sp>
      <p:sp>
        <p:nvSpPr>
          <p:cNvPr id="4" name="Rectangle 2">
            <a:extLst>
              <a:ext uri="{FF2B5EF4-FFF2-40B4-BE49-F238E27FC236}">
                <a16:creationId xmlns:a16="http://schemas.microsoft.com/office/drawing/2014/main" id="{78A92C1C-F59F-C3C2-A58C-2554C28772A0}"/>
              </a:ext>
            </a:extLst>
          </p:cNvPr>
          <p:cNvSpPr txBox="1">
            <a:spLocks noChangeArrowheads="1"/>
          </p:cNvSpPr>
          <p:nvPr/>
        </p:nvSpPr>
        <p:spPr bwMode="auto">
          <a:xfrm>
            <a:off x="288130" y="916780"/>
            <a:ext cx="4201975" cy="628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light from heaven</a:t>
            </a:r>
          </a:p>
        </p:txBody>
      </p:sp>
      <p:sp>
        <p:nvSpPr>
          <p:cNvPr id="5" name="Rectangle 2">
            <a:extLst>
              <a:ext uri="{FF2B5EF4-FFF2-40B4-BE49-F238E27FC236}">
                <a16:creationId xmlns:a16="http://schemas.microsoft.com/office/drawing/2014/main" id="{27EF6F93-BBA2-F09F-9668-CA254FD99E26}"/>
              </a:ext>
            </a:extLst>
          </p:cNvPr>
          <p:cNvSpPr txBox="1">
            <a:spLocks noChangeArrowheads="1"/>
          </p:cNvSpPr>
          <p:nvPr/>
        </p:nvSpPr>
        <p:spPr bwMode="auto">
          <a:xfrm>
            <a:off x="4252852" y="904352"/>
            <a:ext cx="4567298" cy="657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brighter than the sun,</a:t>
            </a:r>
          </a:p>
        </p:txBody>
      </p:sp>
      <p:sp>
        <p:nvSpPr>
          <p:cNvPr id="6" name="Rectangle 2">
            <a:extLst>
              <a:ext uri="{FF2B5EF4-FFF2-40B4-BE49-F238E27FC236}">
                <a16:creationId xmlns:a16="http://schemas.microsoft.com/office/drawing/2014/main" id="{52970241-979E-19C8-9F3B-52261361CF9C}"/>
              </a:ext>
            </a:extLst>
          </p:cNvPr>
          <p:cNvSpPr txBox="1">
            <a:spLocks noChangeArrowheads="1"/>
          </p:cNvSpPr>
          <p:nvPr/>
        </p:nvSpPr>
        <p:spPr bwMode="auto">
          <a:xfrm>
            <a:off x="990600" y="1455292"/>
            <a:ext cx="4238457" cy="6544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shining around me</a:t>
            </a:r>
          </a:p>
        </p:txBody>
      </p:sp>
      <p:sp>
        <p:nvSpPr>
          <p:cNvPr id="7" name="Rectangle 2">
            <a:extLst>
              <a:ext uri="{FF2B5EF4-FFF2-40B4-BE49-F238E27FC236}">
                <a16:creationId xmlns:a16="http://schemas.microsoft.com/office/drawing/2014/main" id="{CAA27968-1987-8977-DC42-C175FA96A35D}"/>
              </a:ext>
            </a:extLst>
          </p:cNvPr>
          <p:cNvSpPr txBox="1">
            <a:spLocks noChangeArrowheads="1"/>
          </p:cNvSpPr>
          <p:nvPr/>
        </p:nvSpPr>
        <p:spPr bwMode="auto">
          <a:xfrm>
            <a:off x="4776535" y="1467325"/>
            <a:ext cx="3243515" cy="6305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those who</a:t>
            </a:r>
          </a:p>
        </p:txBody>
      </p:sp>
      <p:sp>
        <p:nvSpPr>
          <p:cNvPr id="8" name="Rectangle 2">
            <a:extLst>
              <a:ext uri="{FF2B5EF4-FFF2-40B4-BE49-F238E27FC236}">
                <a16:creationId xmlns:a16="http://schemas.microsoft.com/office/drawing/2014/main" id="{82894B93-267A-4E87-CA31-B26F782AB391}"/>
              </a:ext>
            </a:extLst>
          </p:cNvPr>
          <p:cNvSpPr txBox="1">
            <a:spLocks noChangeArrowheads="1"/>
          </p:cNvSpPr>
          <p:nvPr/>
        </p:nvSpPr>
        <p:spPr bwMode="auto">
          <a:xfrm>
            <a:off x="362951" y="1996712"/>
            <a:ext cx="4209049" cy="665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journeyed with me</a:t>
            </a:r>
          </a:p>
        </p:txBody>
      </p:sp>
      <p:sp>
        <p:nvSpPr>
          <p:cNvPr id="9" name="Rectangle 2">
            <a:extLst>
              <a:ext uri="{FF2B5EF4-FFF2-40B4-BE49-F238E27FC236}">
                <a16:creationId xmlns:a16="http://schemas.microsoft.com/office/drawing/2014/main" id="{0C7B3D52-24C3-4267-E88A-7289D7BEA876}"/>
              </a:ext>
            </a:extLst>
          </p:cNvPr>
          <p:cNvSpPr txBox="1">
            <a:spLocks noChangeArrowheads="1"/>
          </p:cNvSpPr>
          <p:nvPr/>
        </p:nvSpPr>
        <p:spPr bwMode="auto">
          <a:xfrm>
            <a:off x="4969042" y="2562198"/>
            <a:ext cx="3215314" cy="6305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heard a voice</a:t>
            </a:r>
          </a:p>
        </p:txBody>
      </p:sp>
      <p:sp>
        <p:nvSpPr>
          <p:cNvPr id="10" name="Rectangle 2">
            <a:extLst>
              <a:ext uri="{FF2B5EF4-FFF2-40B4-BE49-F238E27FC236}">
                <a16:creationId xmlns:a16="http://schemas.microsoft.com/office/drawing/2014/main" id="{DC3AD469-990F-919C-F836-FEB8D587AD0F}"/>
              </a:ext>
            </a:extLst>
          </p:cNvPr>
          <p:cNvSpPr txBox="1">
            <a:spLocks noChangeArrowheads="1"/>
          </p:cNvSpPr>
          <p:nvPr/>
        </p:nvSpPr>
        <p:spPr bwMode="auto">
          <a:xfrm>
            <a:off x="442914" y="3091586"/>
            <a:ext cx="3330322" cy="675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speaking to me</a:t>
            </a:r>
          </a:p>
        </p:txBody>
      </p:sp>
      <p:sp>
        <p:nvSpPr>
          <p:cNvPr id="11" name="Rectangle 2">
            <a:extLst>
              <a:ext uri="{FF2B5EF4-FFF2-40B4-BE49-F238E27FC236}">
                <a16:creationId xmlns:a16="http://schemas.microsoft.com/office/drawing/2014/main" id="{4C7E1E17-9CD4-F1D9-EAF3-5AE836E9B75B}"/>
              </a:ext>
            </a:extLst>
          </p:cNvPr>
          <p:cNvSpPr txBox="1">
            <a:spLocks noChangeArrowheads="1"/>
          </p:cNvSpPr>
          <p:nvPr/>
        </p:nvSpPr>
        <p:spPr bwMode="auto">
          <a:xfrm>
            <a:off x="4201402" y="5307806"/>
            <a:ext cx="2368467" cy="631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am Jesus</a:t>
            </a:r>
          </a:p>
        </p:txBody>
      </p:sp>
      <p:sp>
        <p:nvSpPr>
          <p:cNvPr id="12" name="Rectangle 2">
            <a:extLst>
              <a:ext uri="{FF2B5EF4-FFF2-40B4-BE49-F238E27FC236}">
                <a16:creationId xmlns:a16="http://schemas.microsoft.com/office/drawing/2014/main" id="{1727C399-84D2-0B7A-AD16-D3C20480A775}"/>
              </a:ext>
            </a:extLst>
          </p:cNvPr>
          <p:cNvSpPr txBox="1">
            <a:spLocks noChangeArrowheads="1"/>
          </p:cNvSpPr>
          <p:nvPr/>
        </p:nvSpPr>
        <p:spPr bwMode="auto">
          <a:xfrm>
            <a:off x="433136" y="380999"/>
            <a:ext cx="450307" cy="6100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600" b="1" dirty="0">
                <a:ln w="17780" cmpd="sng">
                  <a:solidFill>
                    <a:srgbClr val="FFFFFF"/>
                  </a:solidFill>
                  <a:prstDash val="solid"/>
                  <a:miter lim="800000"/>
                </a:ln>
                <a:solidFill>
                  <a:srgbClr val="0066FF"/>
                </a:solidFill>
                <a:effectLst>
                  <a:glow rad="76200">
                    <a:schemeClr val="tx1"/>
                  </a:glow>
                  <a:outerShdw blurRad="50800" algn="tl" rotWithShape="0">
                    <a:srgbClr val="000000"/>
                  </a:outerShdw>
                </a:effectLst>
                <a:latin typeface="Calibri" panose="020F0502020204030204" pitchFamily="34" charset="0"/>
              </a:rPr>
              <a:t>"</a:t>
            </a:r>
            <a:endPar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76200">
                  <a:schemeClr val="tx1"/>
                </a:glow>
                <a:outerShdw blurRad="50800" algn="tl" rotWithShape="0">
                  <a:srgbClr val="000000"/>
                </a:outerShdw>
              </a:effectLst>
              <a:uLnTx/>
              <a:uFillTx/>
              <a:latin typeface="Calibri" panose="020F0502020204030204" pitchFamily="34" charset="0"/>
            </a:endParaRPr>
          </a:p>
        </p:txBody>
      </p:sp>
      <p:sp>
        <p:nvSpPr>
          <p:cNvPr id="13" name="Rectangle 2">
            <a:extLst>
              <a:ext uri="{FF2B5EF4-FFF2-40B4-BE49-F238E27FC236}">
                <a16:creationId xmlns:a16="http://schemas.microsoft.com/office/drawing/2014/main" id="{52752D07-AE03-540F-D663-9E0A9573A616}"/>
              </a:ext>
            </a:extLst>
          </p:cNvPr>
          <p:cNvSpPr txBox="1">
            <a:spLocks noChangeArrowheads="1"/>
          </p:cNvSpPr>
          <p:nvPr/>
        </p:nvSpPr>
        <p:spPr bwMode="auto">
          <a:xfrm>
            <a:off x="4535906" y="5858851"/>
            <a:ext cx="409950" cy="6305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3600" b="1" dirty="0">
                <a:ln w="17780" cmpd="sng">
                  <a:solidFill>
                    <a:srgbClr val="FFFFFF"/>
                  </a:solidFill>
                  <a:prstDash val="solid"/>
                  <a:miter lim="800000"/>
                </a:ln>
                <a:solidFill>
                  <a:srgbClr val="0066FF"/>
                </a:solidFill>
                <a:effectLst>
                  <a:glow rad="76200">
                    <a:schemeClr val="tx1"/>
                  </a:glow>
                  <a:outerShdw blurRad="50800" algn="tl" rotWithShape="0">
                    <a:srgbClr val="000000"/>
                  </a:outerShdw>
                </a:effectLst>
                <a:latin typeface="Calibri" panose="020F0502020204030204" pitchFamily="34" charset="0"/>
              </a:rPr>
              <a:t>"</a:t>
            </a:r>
            <a:endPar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76200">
                  <a:schemeClr val="tx1"/>
                </a:glow>
                <a:outerShdw blurRad="50800" algn="tl" rotWithShape="0">
                  <a:srgbClr val="000000"/>
                </a:outerShdw>
              </a:effectLst>
              <a:uLnTx/>
              <a:uFillTx/>
              <a:latin typeface="Calibri" panose="020F0502020204030204" pitchFamily="34" charset="0"/>
            </a:endParaRPr>
          </a:p>
        </p:txBody>
      </p:sp>
      <p:sp>
        <p:nvSpPr>
          <p:cNvPr id="17" name="Rectangle 2">
            <a:extLst>
              <a:ext uri="{FF2B5EF4-FFF2-40B4-BE49-F238E27FC236}">
                <a16:creationId xmlns:a16="http://schemas.microsoft.com/office/drawing/2014/main" id="{A314026E-C24B-5490-154F-831D2A8873C5}"/>
              </a:ext>
            </a:extLst>
          </p:cNvPr>
          <p:cNvSpPr txBox="1">
            <a:spLocks noChangeArrowheads="1"/>
          </p:cNvSpPr>
          <p:nvPr/>
        </p:nvSpPr>
        <p:spPr bwMode="auto">
          <a:xfrm>
            <a:off x="3302833" y="486697"/>
            <a:ext cx="3942413" cy="761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light from heaven</a:t>
            </a:r>
            <a:endParaRPr kumimoji="0" lang="en-US" altLang="en-US" sz="36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8" name="Rectangle 2">
            <a:extLst>
              <a:ext uri="{FF2B5EF4-FFF2-40B4-BE49-F238E27FC236}">
                <a16:creationId xmlns:a16="http://schemas.microsoft.com/office/drawing/2014/main" id="{473EE348-A2A0-9EBB-3937-713BD239C2F6}"/>
              </a:ext>
            </a:extLst>
          </p:cNvPr>
          <p:cNvSpPr txBox="1">
            <a:spLocks noChangeArrowheads="1"/>
          </p:cNvSpPr>
          <p:nvPr/>
        </p:nvSpPr>
        <p:spPr bwMode="auto">
          <a:xfrm>
            <a:off x="522157" y="1034845"/>
            <a:ext cx="4435634" cy="758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brighter</a:t>
            </a:r>
            <a:r>
              <a:rPr kumimoji="0" lang="en-US" altLang="en-US" sz="3600" b="1" i="0" u="none" strike="noStrike" kern="0" cap="none" spc="0" normalizeH="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than the sun</a:t>
            </a:r>
            <a:endParaRPr kumimoji="0" lang="en-US" altLang="en-US" sz="36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2" name="Rectangle 9">
            <a:extLst>
              <a:ext uri="{FF2B5EF4-FFF2-40B4-BE49-F238E27FC236}">
                <a16:creationId xmlns:a16="http://schemas.microsoft.com/office/drawing/2014/main" id="{A5B9D5C6-2E04-A953-D153-57BA9AC94AB5}"/>
              </a:ext>
            </a:extLst>
          </p:cNvPr>
          <p:cNvSpPr>
            <a:spLocks noChangeArrowheads="1"/>
          </p:cNvSpPr>
          <p:nvPr/>
        </p:nvSpPr>
        <p:spPr bwMode="auto">
          <a:xfrm>
            <a:off x="3449562" y="4348896"/>
            <a:ext cx="2270518" cy="719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I am Jesus</a:t>
            </a:r>
            <a:endParaRPr kumimoji="0" lang="en-US" sz="36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1" name="Rectangle 9">
            <a:extLst>
              <a:ext uri="{FF2B5EF4-FFF2-40B4-BE49-F238E27FC236}">
                <a16:creationId xmlns:a16="http://schemas.microsoft.com/office/drawing/2014/main" id="{48FE2809-9EAA-B864-56CC-D8B6C637FBCD}"/>
              </a:ext>
            </a:extLst>
          </p:cNvPr>
          <p:cNvSpPr>
            <a:spLocks noChangeArrowheads="1"/>
          </p:cNvSpPr>
          <p:nvPr/>
        </p:nvSpPr>
        <p:spPr bwMode="auto">
          <a:xfrm>
            <a:off x="3449562" y="4348896"/>
            <a:ext cx="2270518" cy="719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I am Jesus</a:t>
            </a:r>
            <a:endParaRPr kumimoji="0" lang="en-US" sz="36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3" name="Main2">
            <a:extLst>
              <a:ext uri="{FF2B5EF4-FFF2-40B4-BE49-F238E27FC236}">
                <a16:creationId xmlns:a16="http://schemas.microsoft.com/office/drawing/2014/main" id="{E69B5565-7564-DB0C-471F-FC65BDC43BC0}"/>
              </a:ext>
            </a:extLst>
          </p:cNvPr>
          <p:cNvSpPr txBox="1">
            <a:spLocks noChangeArrowheads="1"/>
          </p:cNvSpPr>
          <p:nvPr/>
        </p:nvSpPr>
        <p:spPr bwMode="auto">
          <a:xfrm>
            <a:off x="535075" y="531056"/>
            <a:ext cx="8073850" cy="5795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our light affliction, which is but for a moment, is working for us a far more exceeding and eternal weight of glory, while we do not look at the things which are seen, but at the things which are not seen. For the things which are seen are temporary, but the things which are not seen   are eternal.</a:t>
            </a:r>
            <a:r>
              <a:rPr lang="en-US" altLang="en-US" b="1" kern="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kern="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2</a:t>
            </a:r>
            <a:r>
              <a:rPr lang="en-US" altLang="en-US" sz="3200" b="1" i="1" kern="0" baseline="3000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nd</a:t>
            </a:r>
            <a:r>
              <a:rPr lang="en-US" altLang="en-US" sz="3200" b="1" i="1" kern="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Corinthians 4:17-18 </a:t>
            </a:r>
            <a:r>
              <a:rPr lang="en-US" altLang="en-US" sz="4000" b="1" i="1" kern="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endParaRPr lang="en-US" altLang="en-US" sz="40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24" name="is">
            <a:extLst>
              <a:ext uri="{FF2B5EF4-FFF2-40B4-BE49-F238E27FC236}">
                <a16:creationId xmlns:a16="http://schemas.microsoft.com/office/drawing/2014/main" id="{8D174620-496A-180C-3EB5-296A3C7471CC}"/>
              </a:ext>
            </a:extLst>
          </p:cNvPr>
          <p:cNvSpPr txBox="1">
            <a:spLocks/>
          </p:cNvSpPr>
          <p:nvPr/>
        </p:nvSpPr>
        <p:spPr>
          <a:xfrm>
            <a:off x="626277" y="1894470"/>
            <a:ext cx="607385"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25" name="character">
            <a:extLst>
              <a:ext uri="{FF2B5EF4-FFF2-40B4-BE49-F238E27FC236}">
                <a16:creationId xmlns:a16="http://schemas.microsoft.com/office/drawing/2014/main" id="{B58A5A40-8239-BD0E-3240-F867D11C4A10}"/>
              </a:ext>
            </a:extLst>
          </p:cNvPr>
          <p:cNvSpPr txBox="1">
            <a:spLocks noChangeArrowheads="1"/>
          </p:cNvSpPr>
          <p:nvPr/>
        </p:nvSpPr>
        <p:spPr bwMode="auto">
          <a:xfrm>
            <a:off x="5626506" y="1289379"/>
            <a:ext cx="237740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chemeClr val="bg1"/>
                  </a:solidFill>
                  <a:prstDash val="solid"/>
                  <a:miter lim="800000"/>
                </a:ln>
                <a:gradFill>
                  <a:gsLst>
                    <a:gs pos="0">
                      <a:srgbClr val="A603AB"/>
                    </a:gs>
                    <a:gs pos="21001">
                      <a:srgbClr val="0819FB"/>
                    </a:gs>
                    <a:gs pos="35001">
                      <a:srgbClr val="1A8D48"/>
                    </a:gs>
                    <a:gs pos="52000">
                      <a:srgbClr val="FFFF00"/>
                    </a:gs>
                    <a:gs pos="73000">
                      <a:srgbClr val="EE3F17"/>
                    </a:gs>
                    <a:gs pos="88000">
                      <a:srgbClr val="E81766"/>
                    </a:gs>
                    <a:gs pos="100000">
                      <a:srgbClr val="A603AB"/>
                    </a:gs>
                  </a:gsLst>
                  <a:lin ang="5400000" scaled="0"/>
                </a:gradFill>
                <a:effectLst>
                  <a:glow rad="101600">
                    <a:srgbClr val="000000"/>
                  </a:glow>
                  <a:outerShdw blurRad="50800" algn="tl" rotWithShape="0">
                    <a:srgbClr val="000000"/>
                  </a:outerShdw>
                </a:effectLst>
                <a:uLnTx/>
                <a:uFillTx/>
                <a:latin typeface="Calibri" panose="020F0502020204030204" pitchFamily="34" charset="0"/>
                <a:ea typeface="+mj-ea"/>
                <a:cs typeface="+mj-cs"/>
              </a:rPr>
              <a:t>character</a:t>
            </a:r>
          </a:p>
        </p:txBody>
      </p:sp>
      <p:sp>
        <p:nvSpPr>
          <p:cNvPr id="26" name="judgment">
            <a:extLst>
              <a:ext uri="{FF2B5EF4-FFF2-40B4-BE49-F238E27FC236}">
                <a16:creationId xmlns:a16="http://schemas.microsoft.com/office/drawing/2014/main" id="{87422E61-3453-3BAD-DF32-9D6CD085E5D1}"/>
              </a:ext>
            </a:extLst>
          </p:cNvPr>
          <p:cNvSpPr txBox="1">
            <a:spLocks noChangeArrowheads="1"/>
          </p:cNvSpPr>
          <p:nvPr/>
        </p:nvSpPr>
        <p:spPr bwMode="auto">
          <a:xfrm>
            <a:off x="5577394" y="2344457"/>
            <a:ext cx="256233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chemeClr val="bg1"/>
                  </a:solidFill>
                  <a:prstDash val="solid"/>
                  <a:miter lim="800000"/>
                </a:ln>
                <a:gradFill>
                  <a:gsLst>
                    <a:gs pos="0">
                      <a:srgbClr val="03D4A8"/>
                    </a:gs>
                    <a:gs pos="25000">
                      <a:srgbClr val="21D6E0"/>
                    </a:gs>
                    <a:gs pos="75000">
                      <a:srgbClr val="0087E6"/>
                    </a:gs>
                    <a:gs pos="100000">
                      <a:srgbClr val="005CBF"/>
                    </a:gs>
                  </a:gsLst>
                  <a:lin ang="5400000" scaled="0"/>
                </a:gradFill>
                <a:effectLst>
                  <a:glow rad="101600">
                    <a:srgbClr val="000000"/>
                  </a:glow>
                  <a:outerShdw blurRad="50800" algn="tl" rotWithShape="0">
                    <a:srgbClr val="000000"/>
                  </a:outerShdw>
                </a:effectLst>
                <a:uLnTx/>
                <a:uFillTx/>
                <a:latin typeface="Calibri" panose="020F0502020204030204" pitchFamily="34" charset="0"/>
                <a:ea typeface="+mj-ea"/>
                <a:cs typeface="+mj-cs"/>
              </a:rPr>
              <a:t>judgment</a:t>
            </a:r>
          </a:p>
        </p:txBody>
      </p:sp>
      <p:sp>
        <p:nvSpPr>
          <p:cNvPr id="27" name="thermodynamics">
            <a:extLst>
              <a:ext uri="{FF2B5EF4-FFF2-40B4-BE49-F238E27FC236}">
                <a16:creationId xmlns:a16="http://schemas.microsoft.com/office/drawing/2014/main" id="{88DAF02D-E91E-C710-4E80-F55DF0BF3BE5}"/>
              </a:ext>
            </a:extLst>
          </p:cNvPr>
          <p:cNvSpPr txBox="1">
            <a:spLocks noChangeArrowheads="1"/>
          </p:cNvSpPr>
          <p:nvPr/>
        </p:nvSpPr>
        <p:spPr bwMode="auto">
          <a:xfrm>
            <a:off x="4466342" y="4475824"/>
            <a:ext cx="3587412" cy="77885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noFill/>
                  <a:prstDash val="solid"/>
                  <a:miter lim="800000"/>
                </a:ln>
                <a:gradFill>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0"/>
                </a:gradFill>
                <a:effectLst>
                  <a:glow rad="101600">
                    <a:srgbClr val="000000"/>
                  </a:glow>
                  <a:outerShdw blurRad="50800" algn="tl" rotWithShape="0">
                    <a:srgbClr val="000000"/>
                  </a:outerShdw>
                </a:effectLst>
                <a:uLnTx/>
                <a:uFillTx/>
                <a:latin typeface="Calibri" panose="020F0502020204030204" pitchFamily="34" charset="0"/>
                <a:ea typeface="+mj-ea"/>
                <a:cs typeface="+mj-cs"/>
              </a:rPr>
              <a:t>thermodynamics</a:t>
            </a:r>
          </a:p>
        </p:txBody>
      </p:sp>
      <p:sp>
        <p:nvSpPr>
          <p:cNvPr id="28" name="Title 1">
            <a:extLst>
              <a:ext uri="{FF2B5EF4-FFF2-40B4-BE49-F238E27FC236}">
                <a16:creationId xmlns:a16="http://schemas.microsoft.com/office/drawing/2014/main" id="{06943558-2463-7CD3-21B3-B7F4EC504ACB}"/>
              </a:ext>
            </a:extLst>
          </p:cNvPr>
          <p:cNvSpPr txBox="1">
            <a:spLocks/>
          </p:cNvSpPr>
          <p:nvPr/>
        </p:nvSpPr>
        <p:spPr>
          <a:xfrm>
            <a:off x="6507533" y="5552833"/>
            <a:ext cx="205251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eternal</a:t>
            </a:r>
          </a:p>
        </p:txBody>
      </p:sp>
      <p:sp>
        <p:nvSpPr>
          <p:cNvPr id="29" name="Title 1">
            <a:extLst>
              <a:ext uri="{FF2B5EF4-FFF2-40B4-BE49-F238E27FC236}">
                <a16:creationId xmlns:a16="http://schemas.microsoft.com/office/drawing/2014/main" id="{C7E4CAE1-EE18-4763-B050-682EAE0F47C7}"/>
              </a:ext>
            </a:extLst>
          </p:cNvPr>
          <p:cNvSpPr txBox="1">
            <a:spLocks/>
          </p:cNvSpPr>
          <p:nvPr/>
        </p:nvSpPr>
        <p:spPr>
          <a:xfrm>
            <a:off x="3429000" y="1895319"/>
            <a:ext cx="20237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50" b="1" i="0" u="sng" strike="noStrike" kern="1200" cap="none" spc="0" normalizeH="0" baseline="0" noProof="0" dirty="0">
                <a:ln w="3175" cmpd="sng">
                  <a:solidFill>
                    <a:srgbClr val="FF0000"/>
                  </a:solidFill>
                  <a:prstDash val="solid"/>
                </a:ln>
                <a:solidFill>
                  <a:schemeClr val="bg1"/>
                </a:solidFill>
                <a:effectLst>
                  <a:outerShdw blurRad="63500" dir="3600000" algn="tl" rotWithShape="0">
                    <a:srgbClr val="000000">
                      <a:alpha val="70000"/>
                    </a:srgbClr>
                  </a:outerShdw>
                </a:effectLst>
                <a:uLnTx/>
                <a:uFillTx/>
                <a:latin typeface="Calibri" panose="020F0502020204030204" pitchFamily="34" charset="0"/>
                <a:ea typeface="+mj-ea"/>
                <a:cs typeface="+mj-cs"/>
              </a:rPr>
              <a:t>eternal</a:t>
            </a:r>
          </a:p>
        </p:txBody>
      </p:sp>
      <p:sp>
        <p:nvSpPr>
          <p:cNvPr id="30" name="Final">
            <a:extLst>
              <a:ext uri="{FF2B5EF4-FFF2-40B4-BE49-F238E27FC236}">
                <a16:creationId xmlns:a16="http://schemas.microsoft.com/office/drawing/2014/main" id="{5AB01982-9177-E8A5-6DDF-8E165254C26B}"/>
              </a:ext>
            </a:extLst>
          </p:cNvPr>
          <p:cNvSpPr txBox="1">
            <a:spLocks noChangeArrowheads="1"/>
          </p:cNvSpPr>
          <p:nvPr/>
        </p:nvSpPr>
        <p:spPr bwMode="auto">
          <a:xfrm>
            <a:off x="362997" y="531056"/>
            <a:ext cx="8418006" cy="5795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40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our light affliction is but for a moment</a:t>
            </a:r>
            <a:br>
              <a:rPr lang="en-US" altLang="en-US" sz="4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sz="4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 is working an eternal weight of glory</a:t>
            </a:r>
            <a:br>
              <a:rPr lang="en-US" altLang="en-US" sz="4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sz="4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not the things which are seen</a:t>
            </a:r>
            <a:br>
              <a:rPr lang="en-US" altLang="en-US" sz="40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but at the things which are not seen</a:t>
            </a:r>
            <a:br>
              <a:rPr lang="en-US" altLang="en-US" sz="4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sz="40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the things seen are temporary</a:t>
            </a:r>
            <a:br>
              <a:rPr lang="en-US" altLang="en-US" sz="40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sz="40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but the things not seen are eternal</a:t>
            </a:r>
            <a:endParaRPr lang="en-US" altLang="en-US" sz="4000" b="1" i="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19" name="16-Point Star 3">
            <a:extLst>
              <a:ext uri="{FF2B5EF4-FFF2-40B4-BE49-F238E27FC236}">
                <a16:creationId xmlns:a16="http://schemas.microsoft.com/office/drawing/2014/main" id="{E3EDBC41-350D-C959-410D-91984177E9DE}"/>
              </a:ext>
            </a:extLst>
          </p:cNvPr>
          <p:cNvSpPr/>
          <p:nvPr/>
        </p:nvSpPr>
        <p:spPr>
          <a:xfrm>
            <a:off x="3272326" y="942145"/>
            <a:ext cx="2743200" cy="2590800"/>
          </a:xfrm>
          <a:prstGeom prst="star16">
            <a:avLst>
              <a:gd name="adj" fmla="val 13850"/>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4-Point Star 4">
            <a:extLst>
              <a:ext uri="{FF2B5EF4-FFF2-40B4-BE49-F238E27FC236}">
                <a16:creationId xmlns:a16="http://schemas.microsoft.com/office/drawing/2014/main" id="{7FFDA962-BA21-2EAE-E393-E6A0CEC89E56}"/>
              </a:ext>
            </a:extLst>
          </p:cNvPr>
          <p:cNvSpPr/>
          <p:nvPr/>
        </p:nvSpPr>
        <p:spPr>
          <a:xfrm>
            <a:off x="3291617" y="848583"/>
            <a:ext cx="2743200" cy="2743200"/>
          </a:xfrm>
          <a:prstGeom prst="star4">
            <a:avLst>
              <a:gd name="adj" fmla="val 3376"/>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2">
            <a:extLst>
              <a:ext uri="{FF2B5EF4-FFF2-40B4-BE49-F238E27FC236}">
                <a16:creationId xmlns:a16="http://schemas.microsoft.com/office/drawing/2014/main" id="{DBB951AA-5184-DCB6-E5C3-316282F2AC62}"/>
              </a:ext>
            </a:extLst>
          </p:cNvPr>
          <p:cNvSpPr txBox="1">
            <a:spLocks noChangeArrowheads="1"/>
          </p:cNvSpPr>
          <p:nvPr/>
        </p:nvSpPr>
        <p:spPr bwMode="auto">
          <a:xfrm>
            <a:off x="1452116" y="564357"/>
            <a:ext cx="4262884" cy="780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our light affliction</a:t>
            </a:r>
          </a:p>
        </p:txBody>
      </p:sp>
      <p:sp>
        <p:nvSpPr>
          <p:cNvPr id="3072" name="Rectangle 2">
            <a:extLst>
              <a:ext uri="{FF2B5EF4-FFF2-40B4-BE49-F238E27FC236}">
                <a16:creationId xmlns:a16="http://schemas.microsoft.com/office/drawing/2014/main" id="{F391828A-0AB0-A5E2-698E-D1632D16D59C}"/>
              </a:ext>
            </a:extLst>
          </p:cNvPr>
          <p:cNvSpPr txBox="1">
            <a:spLocks noChangeArrowheads="1"/>
          </p:cNvSpPr>
          <p:nvPr/>
        </p:nvSpPr>
        <p:spPr bwMode="auto">
          <a:xfrm>
            <a:off x="6879432" y="548855"/>
            <a:ext cx="1593056" cy="8108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but</a:t>
            </a:r>
          </a:p>
        </p:txBody>
      </p:sp>
      <p:sp>
        <p:nvSpPr>
          <p:cNvPr id="3073" name="Rectangle 2">
            <a:extLst>
              <a:ext uri="{FF2B5EF4-FFF2-40B4-BE49-F238E27FC236}">
                <a16:creationId xmlns:a16="http://schemas.microsoft.com/office/drawing/2014/main" id="{7AFCE85B-E870-9821-C2FB-1FB90674B0AD}"/>
              </a:ext>
            </a:extLst>
          </p:cNvPr>
          <p:cNvSpPr txBox="1">
            <a:spLocks noChangeArrowheads="1"/>
          </p:cNvSpPr>
          <p:nvPr/>
        </p:nvSpPr>
        <p:spPr bwMode="auto">
          <a:xfrm>
            <a:off x="482599" y="1175917"/>
            <a:ext cx="338931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a moment</a:t>
            </a:r>
          </a:p>
        </p:txBody>
      </p:sp>
      <p:sp>
        <p:nvSpPr>
          <p:cNvPr id="3075" name="Rectangle 2">
            <a:extLst>
              <a:ext uri="{FF2B5EF4-FFF2-40B4-BE49-F238E27FC236}">
                <a16:creationId xmlns:a16="http://schemas.microsoft.com/office/drawing/2014/main" id="{9EFC81B8-A405-B12C-04CC-7CA543DB98CF}"/>
              </a:ext>
            </a:extLst>
          </p:cNvPr>
          <p:cNvSpPr txBox="1">
            <a:spLocks noChangeArrowheads="1"/>
          </p:cNvSpPr>
          <p:nvPr/>
        </p:nvSpPr>
        <p:spPr bwMode="auto">
          <a:xfrm>
            <a:off x="3588544" y="1188618"/>
            <a:ext cx="2714972" cy="754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working</a:t>
            </a:r>
          </a:p>
        </p:txBody>
      </p:sp>
      <p:sp>
        <p:nvSpPr>
          <p:cNvPr id="3076" name="Rectangle 2">
            <a:extLst>
              <a:ext uri="{FF2B5EF4-FFF2-40B4-BE49-F238E27FC236}">
                <a16:creationId xmlns:a16="http://schemas.microsoft.com/office/drawing/2014/main" id="{D2A35437-F5DF-5E9D-D04B-5AE4B7DF985D}"/>
              </a:ext>
            </a:extLst>
          </p:cNvPr>
          <p:cNvSpPr txBox="1">
            <a:spLocks noChangeArrowheads="1"/>
          </p:cNvSpPr>
          <p:nvPr/>
        </p:nvSpPr>
        <p:spPr bwMode="auto">
          <a:xfrm>
            <a:off x="4127500" y="1798217"/>
            <a:ext cx="889794" cy="7616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a:t>
            </a:r>
          </a:p>
        </p:txBody>
      </p:sp>
      <p:sp>
        <p:nvSpPr>
          <p:cNvPr id="3077" name="Rectangle 2">
            <a:extLst>
              <a:ext uri="{FF2B5EF4-FFF2-40B4-BE49-F238E27FC236}">
                <a16:creationId xmlns:a16="http://schemas.microsoft.com/office/drawing/2014/main" id="{D13A4EC5-528D-430E-60D9-89DFBD6DA64B}"/>
              </a:ext>
            </a:extLst>
          </p:cNvPr>
          <p:cNvSpPr txBox="1">
            <a:spLocks noChangeArrowheads="1"/>
          </p:cNvSpPr>
          <p:nvPr/>
        </p:nvSpPr>
        <p:spPr bwMode="auto">
          <a:xfrm>
            <a:off x="4991100" y="1798218"/>
            <a:ext cx="3550444" cy="7568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eternal weight</a:t>
            </a:r>
          </a:p>
        </p:txBody>
      </p:sp>
      <p:sp>
        <p:nvSpPr>
          <p:cNvPr id="3078" name="Rectangle 2">
            <a:extLst>
              <a:ext uri="{FF2B5EF4-FFF2-40B4-BE49-F238E27FC236}">
                <a16:creationId xmlns:a16="http://schemas.microsoft.com/office/drawing/2014/main" id="{8F9DA3EA-A238-DA03-515A-A7B4A036743A}"/>
              </a:ext>
            </a:extLst>
          </p:cNvPr>
          <p:cNvSpPr txBox="1">
            <a:spLocks noChangeArrowheads="1"/>
          </p:cNvSpPr>
          <p:nvPr/>
        </p:nvSpPr>
        <p:spPr bwMode="auto">
          <a:xfrm>
            <a:off x="533399" y="2407817"/>
            <a:ext cx="2040731" cy="7616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glory</a:t>
            </a:r>
          </a:p>
        </p:txBody>
      </p:sp>
      <p:sp>
        <p:nvSpPr>
          <p:cNvPr id="3079" name="Rectangle 2">
            <a:extLst>
              <a:ext uri="{FF2B5EF4-FFF2-40B4-BE49-F238E27FC236}">
                <a16:creationId xmlns:a16="http://schemas.microsoft.com/office/drawing/2014/main" id="{88937486-3A40-3794-8053-18744DC70C80}"/>
              </a:ext>
            </a:extLst>
          </p:cNvPr>
          <p:cNvSpPr txBox="1">
            <a:spLocks noChangeArrowheads="1"/>
          </p:cNvSpPr>
          <p:nvPr/>
        </p:nvSpPr>
        <p:spPr bwMode="auto">
          <a:xfrm>
            <a:off x="5143500" y="2395117"/>
            <a:ext cx="98221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not</a:t>
            </a:r>
          </a:p>
        </p:txBody>
      </p:sp>
      <p:sp>
        <p:nvSpPr>
          <p:cNvPr id="3080" name="Rectangle 2">
            <a:extLst>
              <a:ext uri="{FF2B5EF4-FFF2-40B4-BE49-F238E27FC236}">
                <a16:creationId xmlns:a16="http://schemas.microsoft.com/office/drawing/2014/main" id="{657D285A-C21C-05A7-C8F6-7B0BC6BC08E2}"/>
              </a:ext>
            </a:extLst>
          </p:cNvPr>
          <p:cNvSpPr txBox="1">
            <a:spLocks noChangeArrowheads="1"/>
          </p:cNvSpPr>
          <p:nvPr/>
        </p:nvSpPr>
        <p:spPr bwMode="auto">
          <a:xfrm>
            <a:off x="7554119" y="2402681"/>
            <a:ext cx="977900" cy="7712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a:t>
            </a:r>
          </a:p>
        </p:txBody>
      </p:sp>
      <p:sp>
        <p:nvSpPr>
          <p:cNvPr id="3081" name="Rectangle 2">
            <a:extLst>
              <a:ext uri="{FF2B5EF4-FFF2-40B4-BE49-F238E27FC236}">
                <a16:creationId xmlns:a16="http://schemas.microsoft.com/office/drawing/2014/main" id="{6CC90C68-ED19-C7E9-DF93-7AA13FFBB4A9}"/>
              </a:ext>
            </a:extLst>
          </p:cNvPr>
          <p:cNvSpPr txBox="1">
            <a:spLocks noChangeArrowheads="1"/>
          </p:cNvSpPr>
          <p:nvPr/>
        </p:nvSpPr>
        <p:spPr bwMode="auto">
          <a:xfrm>
            <a:off x="823912" y="2992017"/>
            <a:ext cx="5170487" cy="8108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things which are seen</a:t>
            </a:r>
          </a:p>
        </p:txBody>
      </p:sp>
      <p:sp>
        <p:nvSpPr>
          <p:cNvPr id="3082" name="Rectangle 2">
            <a:extLst>
              <a:ext uri="{FF2B5EF4-FFF2-40B4-BE49-F238E27FC236}">
                <a16:creationId xmlns:a16="http://schemas.microsoft.com/office/drawing/2014/main" id="{4311E96A-D9A4-9517-7BE9-929B97B3C815}"/>
              </a:ext>
            </a:extLst>
          </p:cNvPr>
          <p:cNvSpPr txBox="1">
            <a:spLocks noChangeArrowheads="1"/>
          </p:cNvSpPr>
          <p:nvPr/>
        </p:nvSpPr>
        <p:spPr bwMode="auto">
          <a:xfrm>
            <a:off x="5753099" y="2986088"/>
            <a:ext cx="2462213" cy="8215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but at the</a:t>
            </a:r>
          </a:p>
        </p:txBody>
      </p:sp>
      <p:sp>
        <p:nvSpPr>
          <p:cNvPr id="3083" name="Rectangle 2">
            <a:extLst>
              <a:ext uri="{FF2B5EF4-FFF2-40B4-BE49-F238E27FC236}">
                <a16:creationId xmlns:a16="http://schemas.microsoft.com/office/drawing/2014/main" id="{F8B63376-45B0-48AF-E330-95965513163E}"/>
              </a:ext>
            </a:extLst>
          </p:cNvPr>
          <p:cNvSpPr txBox="1">
            <a:spLocks noChangeArrowheads="1"/>
          </p:cNvSpPr>
          <p:nvPr/>
        </p:nvSpPr>
        <p:spPr bwMode="auto">
          <a:xfrm>
            <a:off x="683418" y="3611142"/>
            <a:ext cx="6022181" cy="7941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things which are not seen</a:t>
            </a:r>
          </a:p>
        </p:txBody>
      </p:sp>
      <p:sp>
        <p:nvSpPr>
          <p:cNvPr id="3084" name="Rectangle 2">
            <a:extLst>
              <a:ext uri="{FF2B5EF4-FFF2-40B4-BE49-F238E27FC236}">
                <a16:creationId xmlns:a16="http://schemas.microsoft.com/office/drawing/2014/main" id="{C633563B-C3E8-9DFC-D64D-0AF6F862646F}"/>
              </a:ext>
            </a:extLst>
          </p:cNvPr>
          <p:cNvSpPr txBox="1">
            <a:spLocks noChangeArrowheads="1"/>
          </p:cNvSpPr>
          <p:nvPr/>
        </p:nvSpPr>
        <p:spPr bwMode="auto">
          <a:xfrm>
            <a:off x="7241381" y="3614317"/>
            <a:ext cx="1119535" cy="7886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a:t>
            </a:r>
          </a:p>
        </p:txBody>
      </p:sp>
      <p:sp>
        <p:nvSpPr>
          <p:cNvPr id="3085" name="Rectangle 2">
            <a:extLst>
              <a:ext uri="{FF2B5EF4-FFF2-40B4-BE49-F238E27FC236}">
                <a16:creationId xmlns:a16="http://schemas.microsoft.com/office/drawing/2014/main" id="{E7967970-97B3-9C46-695D-22A3B7F3F58F}"/>
              </a:ext>
            </a:extLst>
          </p:cNvPr>
          <p:cNvSpPr txBox="1">
            <a:spLocks noChangeArrowheads="1"/>
          </p:cNvSpPr>
          <p:nvPr/>
        </p:nvSpPr>
        <p:spPr bwMode="auto">
          <a:xfrm>
            <a:off x="495300" y="4223917"/>
            <a:ext cx="1579116" cy="786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things</a:t>
            </a:r>
          </a:p>
        </p:txBody>
      </p:sp>
      <p:sp>
        <p:nvSpPr>
          <p:cNvPr id="3086" name="Rectangle 2">
            <a:extLst>
              <a:ext uri="{FF2B5EF4-FFF2-40B4-BE49-F238E27FC236}">
                <a16:creationId xmlns:a16="http://schemas.microsoft.com/office/drawing/2014/main" id="{D28E7768-6D70-AB12-A505-D657345A6860}"/>
              </a:ext>
            </a:extLst>
          </p:cNvPr>
          <p:cNvSpPr txBox="1">
            <a:spLocks noChangeArrowheads="1"/>
          </p:cNvSpPr>
          <p:nvPr/>
        </p:nvSpPr>
        <p:spPr bwMode="auto">
          <a:xfrm>
            <a:off x="3987800" y="4236618"/>
            <a:ext cx="4629944" cy="7640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seen are temporary</a:t>
            </a:r>
          </a:p>
        </p:txBody>
      </p:sp>
      <p:sp>
        <p:nvSpPr>
          <p:cNvPr id="3087" name="Rectangle 2">
            <a:extLst>
              <a:ext uri="{FF2B5EF4-FFF2-40B4-BE49-F238E27FC236}">
                <a16:creationId xmlns:a16="http://schemas.microsoft.com/office/drawing/2014/main" id="{974E452D-B602-DF08-F28D-F1396FA7EEDE}"/>
              </a:ext>
            </a:extLst>
          </p:cNvPr>
          <p:cNvSpPr txBox="1">
            <a:spLocks noChangeArrowheads="1"/>
          </p:cNvSpPr>
          <p:nvPr/>
        </p:nvSpPr>
        <p:spPr bwMode="auto">
          <a:xfrm>
            <a:off x="752475" y="4848599"/>
            <a:ext cx="3513485" cy="759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but the things</a:t>
            </a:r>
          </a:p>
        </p:txBody>
      </p:sp>
      <p:sp>
        <p:nvSpPr>
          <p:cNvPr id="3088" name="Rectangle 2">
            <a:extLst>
              <a:ext uri="{FF2B5EF4-FFF2-40B4-BE49-F238E27FC236}">
                <a16:creationId xmlns:a16="http://schemas.microsoft.com/office/drawing/2014/main" id="{EAE1909D-F6D5-21A4-7FDC-55C4CB6AD15C}"/>
              </a:ext>
            </a:extLst>
          </p:cNvPr>
          <p:cNvSpPr txBox="1">
            <a:spLocks noChangeArrowheads="1"/>
          </p:cNvSpPr>
          <p:nvPr/>
        </p:nvSpPr>
        <p:spPr bwMode="auto">
          <a:xfrm>
            <a:off x="6048374" y="4831136"/>
            <a:ext cx="2288382" cy="793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not seen</a:t>
            </a:r>
          </a:p>
        </p:txBody>
      </p:sp>
      <p:sp>
        <p:nvSpPr>
          <p:cNvPr id="3089" name="Rectangle 2">
            <a:extLst>
              <a:ext uri="{FF2B5EF4-FFF2-40B4-BE49-F238E27FC236}">
                <a16:creationId xmlns:a16="http://schemas.microsoft.com/office/drawing/2014/main" id="{92D23D37-BCD1-5354-F188-E76453D1B1A6}"/>
              </a:ext>
            </a:extLst>
          </p:cNvPr>
          <p:cNvSpPr txBox="1">
            <a:spLocks noChangeArrowheads="1"/>
          </p:cNvSpPr>
          <p:nvPr/>
        </p:nvSpPr>
        <p:spPr bwMode="auto">
          <a:xfrm>
            <a:off x="859630" y="5506617"/>
            <a:ext cx="2832947" cy="756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are eternal</a:t>
            </a:r>
          </a:p>
        </p:txBody>
      </p:sp>
      <p:sp>
        <p:nvSpPr>
          <p:cNvPr id="3090" name="Arrow">
            <a:extLst>
              <a:ext uri="{FF2B5EF4-FFF2-40B4-BE49-F238E27FC236}">
                <a16:creationId xmlns:a16="http://schemas.microsoft.com/office/drawing/2014/main" id="{5EE7BF77-51BF-8ABA-8D9E-34C53C76E998}"/>
              </a:ext>
            </a:extLst>
          </p:cNvPr>
          <p:cNvSpPr txBox="1">
            <a:spLocks noChangeArrowheads="1"/>
          </p:cNvSpPr>
          <p:nvPr/>
        </p:nvSpPr>
        <p:spPr bwMode="auto">
          <a:xfrm>
            <a:off x="1685787" y="118440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3091" name="=">
            <a:extLst>
              <a:ext uri="{FF2B5EF4-FFF2-40B4-BE49-F238E27FC236}">
                <a16:creationId xmlns:a16="http://schemas.microsoft.com/office/drawing/2014/main" id="{A02B9775-7287-A4C6-6697-D891B0657F1E}"/>
              </a:ext>
            </a:extLst>
          </p:cNvPr>
          <p:cNvSpPr>
            <a:spLocks noChangeArrowheads="1"/>
          </p:cNvSpPr>
          <p:nvPr/>
        </p:nvSpPr>
        <p:spPr bwMode="auto">
          <a:xfrm>
            <a:off x="512528" y="1820206"/>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3092" name="eternal">
            <a:extLst>
              <a:ext uri="{FF2B5EF4-FFF2-40B4-BE49-F238E27FC236}">
                <a16:creationId xmlns:a16="http://schemas.microsoft.com/office/drawing/2014/main" id="{889F301C-5DB2-5F29-C32E-E4E6405EB512}"/>
              </a:ext>
            </a:extLst>
          </p:cNvPr>
          <p:cNvSpPr txBox="1">
            <a:spLocks noChangeArrowheads="1"/>
          </p:cNvSpPr>
          <p:nvPr/>
        </p:nvSpPr>
        <p:spPr bwMode="auto">
          <a:xfrm>
            <a:off x="6526514" y="5488790"/>
            <a:ext cx="2009633" cy="7600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eternal</a:t>
            </a:r>
            <a:endParaRPr kumimoji="0" lang="en-US" altLang="en-US" sz="40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93" name="TIME">
            <a:extLst>
              <a:ext uri="{FF2B5EF4-FFF2-40B4-BE49-F238E27FC236}">
                <a16:creationId xmlns:a16="http://schemas.microsoft.com/office/drawing/2014/main" id="{AA06B927-3425-7BB3-1436-8C3EDAD3B2C3}"/>
              </a:ext>
            </a:extLst>
          </p:cNvPr>
          <p:cNvSpPr txBox="1">
            <a:spLocks noChangeArrowheads="1"/>
          </p:cNvSpPr>
          <p:nvPr/>
        </p:nvSpPr>
        <p:spPr bwMode="auto">
          <a:xfrm>
            <a:off x="6384757" y="433137"/>
            <a:ext cx="2646947" cy="113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6000" b="1" i="0" u="none" strike="noStrike" kern="0" cap="none" spc="0" normalizeH="0" baseline="0" noProof="0" dirty="0">
                <a:ln w="17780" cmpd="sng">
                  <a:solidFill>
                    <a:srgbClr val="FFFFFF"/>
                  </a:solidFill>
                  <a:prstDash val="solid"/>
                  <a:miter lim="800000"/>
                </a:ln>
                <a:gradFill>
                  <a:gsLst>
                    <a:gs pos="0">
                      <a:srgbClr val="92D050"/>
                    </a:gs>
                    <a:gs pos="63000">
                      <a:srgbClr val="7030A0"/>
                    </a:gs>
                    <a:gs pos="42000">
                      <a:srgbClr val="CC9900"/>
                    </a:gs>
                    <a:gs pos="83000">
                      <a:srgbClr val="0066FF"/>
                    </a:gs>
                    <a:gs pos="100000">
                      <a:srgbClr val="0066FF"/>
                    </a:gs>
                  </a:gsLst>
                  <a:lin ang="5400000" scaled="1"/>
                </a:gradFill>
                <a:effectLst>
                  <a:glow rad="101600">
                    <a:srgbClr val="000000"/>
                  </a:glow>
                  <a:outerShdw blurRad="50800" algn="tl" rotWithShape="0">
                    <a:srgbClr val="000000"/>
                  </a:outerShdw>
                </a:effectLst>
                <a:uLnTx/>
                <a:uFillTx/>
                <a:latin typeface="Calibri" panose="020F0502020204030204" pitchFamily="34" charset="0"/>
                <a:ea typeface="+mj-ea"/>
                <a:cs typeface="+mj-cs"/>
              </a:rPr>
              <a:t>TIME</a:t>
            </a:r>
          </a:p>
        </p:txBody>
      </p:sp>
      <p:sp>
        <p:nvSpPr>
          <p:cNvPr id="3094" name="Rectangle 2">
            <a:extLst>
              <a:ext uri="{FF2B5EF4-FFF2-40B4-BE49-F238E27FC236}">
                <a16:creationId xmlns:a16="http://schemas.microsoft.com/office/drawing/2014/main" id="{63748322-1C7C-27DD-1882-604E9792A9FB}"/>
              </a:ext>
            </a:extLst>
          </p:cNvPr>
          <p:cNvSpPr txBox="1">
            <a:spLocks noChangeArrowheads="1"/>
          </p:cNvSpPr>
          <p:nvPr/>
        </p:nvSpPr>
        <p:spPr bwMode="auto">
          <a:xfrm>
            <a:off x="674112" y="3039016"/>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latin typeface="Calibri" panose="020F0502020204030204" pitchFamily="34" charset="0"/>
            </a:endParaRPr>
          </a:p>
        </p:txBody>
      </p:sp>
      <p:sp>
        <p:nvSpPr>
          <p:cNvPr id="3095" name="Rectangle 2">
            <a:extLst>
              <a:ext uri="{FF2B5EF4-FFF2-40B4-BE49-F238E27FC236}">
                <a16:creationId xmlns:a16="http://schemas.microsoft.com/office/drawing/2014/main" id="{A4C8C219-5D7C-C6D6-1998-3E9FDCAF9F2D}"/>
              </a:ext>
            </a:extLst>
          </p:cNvPr>
          <p:cNvSpPr txBox="1">
            <a:spLocks noChangeArrowheads="1"/>
          </p:cNvSpPr>
          <p:nvPr/>
        </p:nvSpPr>
        <p:spPr bwMode="auto">
          <a:xfrm>
            <a:off x="5065598" y="1827005"/>
            <a:ext cx="3672294" cy="7664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weight of glory</a:t>
            </a:r>
          </a:p>
        </p:txBody>
      </p:sp>
      <p:sp>
        <p:nvSpPr>
          <p:cNvPr id="3096" name="Rectangle 12">
            <a:extLst>
              <a:ext uri="{FF2B5EF4-FFF2-40B4-BE49-F238E27FC236}">
                <a16:creationId xmlns:a16="http://schemas.microsoft.com/office/drawing/2014/main" id="{23DA8841-DF42-7E26-8B7F-706B2AD9FDD4}"/>
              </a:ext>
            </a:extLst>
          </p:cNvPr>
          <p:cNvSpPr>
            <a:spLocks noChangeArrowheads="1"/>
          </p:cNvSpPr>
          <p:nvPr/>
        </p:nvSpPr>
        <p:spPr bwMode="auto">
          <a:xfrm>
            <a:off x="6207162" y="3548172"/>
            <a:ext cx="2823882"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5000" b="1" spc="50" dirty="0">
                <a:ln w="11430">
                  <a:solidFill>
                    <a:schemeClr val="bg1"/>
                  </a:solid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127000">
                    <a:schemeClr val="tx1"/>
                  </a:glow>
                  <a:outerShdw blurRad="76200" dist="50800" dir="5400000" algn="tl" rotWithShape="0">
                    <a:srgbClr val="000000">
                      <a:alpha val="65000"/>
                    </a:srgbClr>
                  </a:outerShdw>
                </a:effectLst>
                <a:latin typeface="Calibri" panose="020F0502020204030204" pitchFamily="34" charset="0"/>
              </a:rPr>
              <a:t>BEYOND</a:t>
            </a:r>
          </a:p>
        </p:txBody>
      </p:sp>
      <p:sp>
        <p:nvSpPr>
          <p:cNvPr id="3097" name="eternal">
            <a:extLst>
              <a:ext uri="{FF2B5EF4-FFF2-40B4-BE49-F238E27FC236}">
                <a16:creationId xmlns:a16="http://schemas.microsoft.com/office/drawing/2014/main" id="{1ED5EDCC-4ECE-94EE-23AD-C00F0B90FB94}"/>
              </a:ext>
            </a:extLst>
          </p:cNvPr>
          <p:cNvSpPr txBox="1">
            <a:spLocks noChangeArrowheads="1"/>
          </p:cNvSpPr>
          <p:nvPr/>
        </p:nvSpPr>
        <p:spPr bwMode="auto">
          <a:xfrm>
            <a:off x="3432748" y="1818490"/>
            <a:ext cx="2017299" cy="777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eternal</a:t>
            </a:r>
            <a:endParaRPr kumimoji="0" lang="en-US" altLang="en-US" sz="40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12820381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fltVal val="0"/>
                                          </p:val>
                                        </p:tav>
                                        <p:tav tm="100000">
                                          <p:val>
                                            <p:strVal val="#ppt_w"/>
                                          </p:val>
                                        </p:tav>
                                      </p:tavLst>
                                    </p:anim>
                                    <p:anim calcmode="lin" valueType="num">
                                      <p:cBhvr>
                                        <p:cTn id="8" dur="1000" fill="hold"/>
                                        <p:tgtEl>
                                          <p:spTgt spid="3074"/>
                                        </p:tgtEl>
                                        <p:attrNameLst>
                                          <p:attrName>ppt_h</p:attrName>
                                        </p:attrNameLst>
                                      </p:cBhvr>
                                      <p:tavLst>
                                        <p:tav tm="0">
                                          <p:val>
                                            <p:fltVal val="0"/>
                                          </p:val>
                                        </p:tav>
                                        <p:tav tm="100000">
                                          <p:val>
                                            <p:strVal val="#ppt_h"/>
                                          </p:val>
                                        </p:tav>
                                      </p:tavLst>
                                    </p:anim>
                                  </p:childTnLst>
                                </p:cTn>
                              </p:par>
                              <p:par>
                                <p:cTn id="9" presetID="8" presetClass="emph" presetSubtype="0" fill="hold" grpId="2" nodeType="withEffect">
                                  <p:stCondLst>
                                    <p:cond delay="0"/>
                                  </p:stCondLst>
                                  <p:childTnLst>
                                    <p:animRot by="43200000">
                                      <p:cBhvr>
                                        <p:cTn id="10" dur="1000" fill="hold"/>
                                        <p:tgtEl>
                                          <p:spTgt spid="3074"/>
                                        </p:tgtEl>
                                        <p:attrNameLst>
                                          <p:attrName>r</p:attrName>
                                        </p:attrNameLst>
                                      </p:cBhvr>
                                    </p:animRot>
                                  </p:childTnLst>
                                </p:cTn>
                              </p:par>
                              <p:par>
                                <p:cTn id="11" presetID="42" presetClass="path" presetSubtype="0" accel="50000" decel="50000" fill="hold" grpId="3" nodeType="withEffect">
                                  <p:stCondLst>
                                    <p:cond delay="0"/>
                                  </p:stCondLst>
                                  <p:childTnLst>
                                    <p:animMotion origin="layout" path="M 0 0 L 0 -0.18889 " pathEditMode="relative" rAng="0" ptsTypes="AA">
                                      <p:cBhvr>
                                        <p:cTn id="12" dur="1000" spd="-100000" fill="hold"/>
                                        <p:tgtEl>
                                          <p:spTgt spid="3074"/>
                                        </p:tgtEl>
                                        <p:attrNameLst>
                                          <p:attrName>ppt_x</p:attrName>
                                          <p:attrName>ppt_y</p:attrName>
                                        </p:attrNameLst>
                                      </p:cBhvr>
                                      <p:rCtr x="0" y="-9444"/>
                                    </p:animMotion>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250"/>
                                        <p:tgtEl>
                                          <p:spTgt spid="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250"/>
                                        <p:tgtEl>
                                          <p:spTgt spid="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25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250"/>
                                        <p:tgtEl>
                                          <p:spTgt spid="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25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50"/>
                                        <p:tgtEl>
                                          <p:spTgt spid="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250"/>
                                        <p:tgtEl>
                                          <p:spTgt spid="1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5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50"/>
                                        <p:tgtEl>
                                          <p:spTgt spid="1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250"/>
                                        <p:tgtEl>
                                          <p:spTgt spid="13"/>
                                        </p:tgtEl>
                                      </p:cBhvr>
                                    </p:animEffect>
                                  </p:childTnLst>
                                </p:cTn>
                              </p:par>
                              <p:par>
                                <p:cTn id="48" presetID="42" presetClass="path" presetSubtype="0" accel="50000" decel="50000" fill="hold" grpId="2" nodeType="withEffect">
                                  <p:stCondLst>
                                    <p:cond delay="0"/>
                                  </p:stCondLst>
                                  <p:childTnLst>
                                    <p:animMotion origin="layout" path="M 2.5E-6 1.48148E-6 L -0.59358 0.02662 " pathEditMode="relative" rAng="0" ptsTypes="AA">
                                      <p:cBhvr>
                                        <p:cTn id="49" dur="2000" fill="hold"/>
                                        <p:tgtEl>
                                          <p:spTgt spid="2"/>
                                        </p:tgtEl>
                                        <p:attrNameLst>
                                          <p:attrName>ppt_x</p:attrName>
                                          <p:attrName>ppt_y</p:attrName>
                                        </p:attrNameLst>
                                      </p:cBhvr>
                                      <p:rCtr x="-29688" y="1319"/>
                                    </p:animMotion>
                                  </p:childTnLst>
                                </p:cTn>
                              </p:par>
                              <p:par>
                                <p:cTn id="50" presetID="42" presetClass="path" presetSubtype="0" accel="50000" decel="50000" fill="hold" grpId="2" nodeType="withEffect">
                                  <p:stCondLst>
                                    <p:cond delay="0"/>
                                  </p:stCondLst>
                                  <p:childTnLst>
                                    <p:animMotion origin="layout" path="M -1.11111E-6 1.85185E-6 L 0.29774 -0.05278 " pathEditMode="relative" rAng="0" ptsTypes="AA">
                                      <p:cBhvr>
                                        <p:cTn id="51" dur="2000" fill="hold"/>
                                        <p:tgtEl>
                                          <p:spTgt spid="4"/>
                                        </p:tgtEl>
                                        <p:attrNameLst>
                                          <p:attrName>ppt_x</p:attrName>
                                          <p:attrName>ppt_y</p:attrName>
                                        </p:attrNameLst>
                                      </p:cBhvr>
                                      <p:rCtr x="14878" y="-2639"/>
                                    </p:animMotion>
                                  </p:childTnLst>
                                </p:cTn>
                              </p:par>
                              <p:par>
                                <p:cTn id="52" presetID="42" presetClass="path" presetSubtype="0" accel="50000" decel="50000" fill="hold" grpId="2" nodeType="withEffect">
                                  <p:stCondLst>
                                    <p:cond delay="0"/>
                                  </p:stCondLst>
                                  <p:childTnLst>
                                    <p:animMotion origin="layout" path="M 3.05556E-6 -1.11111E-6 L -0.40834 0.02685 " pathEditMode="relative" rAng="0" ptsTypes="AA">
                                      <p:cBhvr>
                                        <p:cTn id="53" dur="2000" fill="hold"/>
                                        <p:tgtEl>
                                          <p:spTgt spid="5"/>
                                        </p:tgtEl>
                                        <p:attrNameLst>
                                          <p:attrName>ppt_x</p:attrName>
                                          <p:attrName>ppt_y</p:attrName>
                                        </p:attrNameLst>
                                      </p:cBhvr>
                                      <p:rCtr x="-20417" y="1343"/>
                                    </p:animMotion>
                                  </p:childTnLst>
                                </p:cTn>
                              </p:par>
                              <p:par>
                                <p:cTn id="54" presetID="42" presetClass="path" presetSubtype="0" accel="50000" decel="50000" fill="hold" grpId="2" nodeType="withEffect">
                                  <p:stCondLst>
                                    <p:cond delay="0"/>
                                  </p:stCondLst>
                                  <p:childTnLst>
                                    <p:animMotion origin="layout" path="M -4.16667E-6 -3.7037E-6 L 0.39827 -0.05347 " pathEditMode="relative" rAng="0" ptsTypes="AA">
                                      <p:cBhvr>
                                        <p:cTn id="55" dur="2000" fill="hold"/>
                                        <p:tgtEl>
                                          <p:spTgt spid="6"/>
                                        </p:tgtEl>
                                        <p:attrNameLst>
                                          <p:attrName>ppt_x</p:attrName>
                                          <p:attrName>ppt_y</p:attrName>
                                        </p:attrNameLst>
                                      </p:cBhvr>
                                      <p:rCtr x="19913" y="-2685"/>
                                    </p:animMotion>
                                  </p:childTnLst>
                                </p:cTn>
                              </p:par>
                              <p:par>
                                <p:cTn id="56" presetID="42" presetClass="path" presetSubtype="0" accel="50000" decel="50000" fill="hold" grpId="2" nodeType="withEffect">
                                  <p:stCondLst>
                                    <p:cond delay="0"/>
                                  </p:stCondLst>
                                  <p:childTnLst>
                                    <p:animMotion origin="layout" path="M -2.77778E-6 -2.22222E-6 L -0.4026 0.02709 " pathEditMode="relative" rAng="0" ptsTypes="AA">
                                      <p:cBhvr>
                                        <p:cTn id="57" dur="2000" fill="hold"/>
                                        <p:tgtEl>
                                          <p:spTgt spid="7"/>
                                        </p:tgtEl>
                                        <p:attrNameLst>
                                          <p:attrName>ppt_x</p:attrName>
                                          <p:attrName>ppt_y</p:attrName>
                                        </p:attrNameLst>
                                      </p:cBhvr>
                                      <p:rCtr x="-20139" y="1343"/>
                                    </p:animMotion>
                                  </p:childTnLst>
                                </p:cTn>
                              </p:par>
                              <p:par>
                                <p:cTn id="58" presetID="42" presetClass="path" presetSubtype="0" accel="50000" decel="50000" fill="hold" grpId="2" nodeType="withEffect">
                                  <p:stCondLst>
                                    <p:cond delay="0"/>
                                  </p:stCondLst>
                                  <p:childTnLst>
                                    <p:animMotion origin="layout" path="M -1.66667E-6 -3.33333E-6 L 0.39045 -0.05277 " pathEditMode="relative" rAng="0" ptsTypes="AA">
                                      <p:cBhvr>
                                        <p:cTn id="59" dur="2000" fill="hold"/>
                                        <p:tgtEl>
                                          <p:spTgt spid="8"/>
                                        </p:tgtEl>
                                        <p:attrNameLst>
                                          <p:attrName>ppt_x</p:attrName>
                                          <p:attrName>ppt_y</p:attrName>
                                        </p:attrNameLst>
                                      </p:cBhvr>
                                      <p:rCtr x="19514" y="-2639"/>
                                    </p:animMotion>
                                  </p:childTnLst>
                                </p:cTn>
                              </p:par>
                              <p:par>
                                <p:cTn id="60" presetID="42" presetClass="path" presetSubtype="0" accel="50000" decel="50000" fill="hold" grpId="2" nodeType="withEffect">
                                  <p:stCondLst>
                                    <p:cond delay="0"/>
                                  </p:stCondLst>
                                  <p:childTnLst>
                                    <p:animMotion origin="layout" path="M 2.77778E-6 -4.44444E-6 L -0.38282 0.18727 " pathEditMode="relative" rAng="0" ptsTypes="AA">
                                      <p:cBhvr>
                                        <p:cTn id="61" dur="2000" fill="hold"/>
                                        <p:tgtEl>
                                          <p:spTgt spid="9"/>
                                        </p:tgtEl>
                                        <p:attrNameLst>
                                          <p:attrName>ppt_x</p:attrName>
                                          <p:attrName>ppt_y</p:attrName>
                                        </p:attrNameLst>
                                      </p:cBhvr>
                                      <p:rCtr x="-19149" y="9352"/>
                                    </p:animMotion>
                                  </p:childTnLst>
                                </p:cTn>
                              </p:par>
                              <p:par>
                                <p:cTn id="62" presetID="42" presetClass="path" presetSubtype="0" accel="50000" decel="50000" fill="hold" grpId="2" nodeType="withEffect">
                                  <p:stCondLst>
                                    <p:cond delay="0"/>
                                  </p:stCondLst>
                                  <p:childTnLst>
                                    <p:animMotion origin="layout" path="M 4.44444E-6 0 L 0.42621 0.10625 " pathEditMode="relative" rAng="0" ptsTypes="AA">
                                      <p:cBhvr>
                                        <p:cTn id="63" dur="2000" fill="hold"/>
                                        <p:tgtEl>
                                          <p:spTgt spid="10"/>
                                        </p:tgtEl>
                                        <p:attrNameLst>
                                          <p:attrName>ppt_x</p:attrName>
                                          <p:attrName>ppt_y</p:attrName>
                                        </p:attrNameLst>
                                      </p:cBhvr>
                                      <p:rCtr x="21302" y="5301"/>
                                    </p:animMotion>
                                  </p:childTnLst>
                                </p:cTn>
                              </p:par>
                              <p:par>
                                <p:cTn id="64" presetID="42" presetClass="path" presetSubtype="0" accel="50000" decel="50000" fill="hold" grpId="2" nodeType="withEffect">
                                  <p:stCondLst>
                                    <p:cond delay="0"/>
                                  </p:stCondLst>
                                  <p:childTnLst>
                                    <p:animMotion origin="layout" path="M -2.5E-6 2.59259E-6 L -0.0875 -0.1331 " pathEditMode="relative" rAng="0" ptsTypes="AA">
                                      <p:cBhvr>
                                        <p:cTn id="65" dur="2000" fill="hold"/>
                                        <p:tgtEl>
                                          <p:spTgt spid="11"/>
                                        </p:tgtEl>
                                        <p:attrNameLst>
                                          <p:attrName>ppt_x</p:attrName>
                                          <p:attrName>ppt_y</p:attrName>
                                        </p:attrNameLst>
                                      </p:cBhvr>
                                      <p:rCtr x="-4375" y="-6667"/>
                                    </p:animMotion>
                                  </p:childTnLst>
                                </p:cTn>
                              </p:par>
                              <p:par>
                                <p:cTn id="66" presetID="42" presetClass="path" presetSubtype="0" accel="50000" decel="50000" fill="hold" grpId="2" nodeType="withEffect">
                                  <p:stCondLst>
                                    <p:cond delay="0"/>
                                  </p:stCondLst>
                                  <p:childTnLst>
                                    <p:animMotion origin="layout" path="M 5E-6 0 L 0.31337 0.58681 " pathEditMode="relative" rAng="0" ptsTypes="AA">
                                      <p:cBhvr>
                                        <p:cTn id="67" dur="2000" fill="hold"/>
                                        <p:tgtEl>
                                          <p:spTgt spid="12"/>
                                        </p:tgtEl>
                                        <p:attrNameLst>
                                          <p:attrName>ppt_x</p:attrName>
                                          <p:attrName>ppt_y</p:attrName>
                                        </p:attrNameLst>
                                      </p:cBhvr>
                                      <p:rCtr x="15660" y="29329"/>
                                    </p:animMotion>
                                  </p:childTnLst>
                                </p:cTn>
                              </p:par>
                              <p:par>
                                <p:cTn id="68" presetID="42" presetClass="path" presetSubtype="0" accel="50000" decel="50000" fill="hold" grpId="2" nodeType="withEffect">
                                  <p:stCondLst>
                                    <p:cond delay="0"/>
                                  </p:stCondLst>
                                  <p:childTnLst>
                                    <p:animMotion origin="layout" path="M -2.77778E-6 -1.48148E-6 L 0.09775 -0.20995 " pathEditMode="relative" rAng="0" ptsTypes="AA">
                                      <p:cBhvr>
                                        <p:cTn id="69" dur="2000" fill="hold"/>
                                        <p:tgtEl>
                                          <p:spTgt spid="13"/>
                                        </p:tgtEl>
                                        <p:attrNameLst>
                                          <p:attrName>ppt_x</p:attrName>
                                          <p:attrName>ppt_y</p:attrName>
                                        </p:attrNameLst>
                                      </p:cBhvr>
                                      <p:rCtr x="4878" y="-10509"/>
                                    </p:animMotion>
                                  </p:childTnLst>
                                </p:cTn>
                              </p:par>
                              <p:par>
                                <p:cTn id="70" presetID="10" presetClass="exit" presetSubtype="0" fill="hold" grpId="1" nodeType="withEffect">
                                  <p:stCondLst>
                                    <p:cond delay="0"/>
                                  </p:stCondLst>
                                  <p:childTnLst>
                                    <p:animEffect transition="out" filter="fade">
                                      <p:cBhvr>
                                        <p:cTn id="71" dur="1250"/>
                                        <p:tgtEl>
                                          <p:spTgt spid="3074"/>
                                        </p:tgtEl>
                                      </p:cBhvr>
                                    </p:animEffect>
                                    <p:set>
                                      <p:cBhvr>
                                        <p:cTn id="72" dur="1" fill="hold">
                                          <p:stCondLst>
                                            <p:cond delay="1249"/>
                                          </p:stCondLst>
                                        </p:cTn>
                                        <p:tgtEl>
                                          <p:spTgt spid="3074"/>
                                        </p:tgtEl>
                                        <p:attrNameLst>
                                          <p:attrName>style.visibility</p:attrName>
                                        </p:attrNameLst>
                                      </p:cBhvr>
                                      <p:to>
                                        <p:strVal val="hidden"/>
                                      </p:to>
                                    </p:set>
                                  </p:childTnLst>
                                </p:cTn>
                              </p:par>
                            </p:childTnLst>
                          </p:cTn>
                        </p:par>
                        <p:par>
                          <p:cTn id="73" fill="hold">
                            <p:stCondLst>
                              <p:cond delay="2000"/>
                            </p:stCondLst>
                            <p:childTnLst>
                              <p:par>
                                <p:cTn id="74" presetID="10" presetClass="entr" presetSubtype="0" fill="hold" grpId="0" nodeType="after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grpId="1" nodeType="withEffect">
                                  <p:stCondLst>
                                    <p:cond delay="0"/>
                                  </p:stCondLst>
                                  <p:childTnLst>
                                    <p:animEffect transition="out" filter="fade">
                                      <p:cBhvr>
                                        <p:cTn id="78" dur="500"/>
                                        <p:tgtEl>
                                          <p:spTgt spid="2"/>
                                        </p:tgtEl>
                                      </p:cBhvr>
                                    </p:animEffect>
                                    <p:set>
                                      <p:cBhvr>
                                        <p:cTn id="79" dur="1" fill="hold">
                                          <p:stCondLst>
                                            <p:cond delay="499"/>
                                          </p:stCondLst>
                                        </p:cTn>
                                        <p:tgtEl>
                                          <p:spTgt spid="2"/>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500"/>
                                        <p:tgtEl>
                                          <p:spTgt spid="4"/>
                                        </p:tgtEl>
                                      </p:cBhvr>
                                    </p:animEffect>
                                    <p:set>
                                      <p:cBhvr>
                                        <p:cTn id="82" dur="1" fill="hold">
                                          <p:stCondLst>
                                            <p:cond delay="499"/>
                                          </p:stCondLst>
                                        </p:cTn>
                                        <p:tgtEl>
                                          <p:spTgt spid="4"/>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5"/>
                                        </p:tgtEl>
                                      </p:cBhvr>
                                    </p:animEffect>
                                    <p:set>
                                      <p:cBhvr>
                                        <p:cTn id="85" dur="1" fill="hold">
                                          <p:stCondLst>
                                            <p:cond delay="499"/>
                                          </p:stCondLst>
                                        </p:cTn>
                                        <p:tgtEl>
                                          <p:spTgt spid="5"/>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6"/>
                                        </p:tgtEl>
                                      </p:cBhvr>
                                    </p:animEffect>
                                    <p:set>
                                      <p:cBhvr>
                                        <p:cTn id="88" dur="1" fill="hold">
                                          <p:stCondLst>
                                            <p:cond delay="499"/>
                                          </p:stCondLst>
                                        </p:cTn>
                                        <p:tgtEl>
                                          <p:spTgt spid="6"/>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7"/>
                                        </p:tgtEl>
                                      </p:cBhvr>
                                    </p:animEffect>
                                    <p:set>
                                      <p:cBhvr>
                                        <p:cTn id="91" dur="1" fill="hold">
                                          <p:stCondLst>
                                            <p:cond delay="499"/>
                                          </p:stCondLst>
                                        </p:cTn>
                                        <p:tgtEl>
                                          <p:spTgt spid="7"/>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8"/>
                                        </p:tgtEl>
                                      </p:cBhvr>
                                    </p:animEffect>
                                    <p:set>
                                      <p:cBhvr>
                                        <p:cTn id="94" dur="1" fill="hold">
                                          <p:stCondLst>
                                            <p:cond delay="499"/>
                                          </p:stCondLst>
                                        </p:cTn>
                                        <p:tgtEl>
                                          <p:spTgt spid="8"/>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9"/>
                                        </p:tgtEl>
                                      </p:cBhvr>
                                    </p:animEffect>
                                    <p:set>
                                      <p:cBhvr>
                                        <p:cTn id="97" dur="1" fill="hold">
                                          <p:stCondLst>
                                            <p:cond delay="499"/>
                                          </p:stCondLst>
                                        </p:cTn>
                                        <p:tgtEl>
                                          <p:spTgt spid="9"/>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10"/>
                                        </p:tgtEl>
                                      </p:cBhvr>
                                    </p:animEffect>
                                    <p:set>
                                      <p:cBhvr>
                                        <p:cTn id="100" dur="1" fill="hold">
                                          <p:stCondLst>
                                            <p:cond delay="499"/>
                                          </p:stCondLst>
                                        </p:cTn>
                                        <p:tgtEl>
                                          <p:spTgt spid="10"/>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11"/>
                                        </p:tgtEl>
                                      </p:cBhvr>
                                    </p:animEffect>
                                    <p:set>
                                      <p:cBhvr>
                                        <p:cTn id="103" dur="1" fill="hold">
                                          <p:stCondLst>
                                            <p:cond delay="499"/>
                                          </p:stCondLst>
                                        </p:cTn>
                                        <p:tgtEl>
                                          <p:spTgt spid="11"/>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12"/>
                                        </p:tgtEl>
                                      </p:cBhvr>
                                    </p:animEffect>
                                    <p:set>
                                      <p:cBhvr>
                                        <p:cTn id="106" dur="1" fill="hold">
                                          <p:stCondLst>
                                            <p:cond delay="499"/>
                                          </p:stCondLst>
                                        </p:cTn>
                                        <p:tgtEl>
                                          <p:spTgt spid="12"/>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13"/>
                                        </p:tgtEl>
                                      </p:cBhvr>
                                    </p:animEffect>
                                    <p:set>
                                      <p:cBhvr>
                                        <p:cTn id="109" dur="1" fill="hold">
                                          <p:stCondLst>
                                            <p:cond delay="499"/>
                                          </p:stCondLst>
                                        </p:cTn>
                                        <p:tgtEl>
                                          <p:spTgt spid="13"/>
                                        </p:tgtEl>
                                        <p:attrNameLst>
                                          <p:attrName>style.visibility</p:attrName>
                                        </p:attrNameLst>
                                      </p:cBhvr>
                                      <p:to>
                                        <p:strVal val="hidden"/>
                                      </p:to>
                                    </p:set>
                                  </p:childTnLst>
                                </p:cTn>
                              </p:par>
                              <p:par>
                                <p:cTn id="110" presetID="23" presetClass="entr" presetSubtype="16" fill="hold" grpId="1" nodeType="withEffect">
                                  <p:stCondLst>
                                    <p:cond delay="0"/>
                                  </p:stCondLst>
                                  <p:childTnLst>
                                    <p:set>
                                      <p:cBhvr>
                                        <p:cTn id="111" dur="1" fill="hold">
                                          <p:stCondLst>
                                            <p:cond delay="0"/>
                                          </p:stCondLst>
                                        </p:cTn>
                                        <p:tgtEl>
                                          <p:spTgt spid="19"/>
                                        </p:tgtEl>
                                        <p:attrNameLst>
                                          <p:attrName>style.visibility</p:attrName>
                                        </p:attrNameLst>
                                      </p:cBhvr>
                                      <p:to>
                                        <p:strVal val="visible"/>
                                      </p:to>
                                    </p:set>
                                    <p:anim calcmode="lin" valueType="num">
                                      <p:cBhvr>
                                        <p:cTn id="112" dur="500" fill="hold"/>
                                        <p:tgtEl>
                                          <p:spTgt spid="19"/>
                                        </p:tgtEl>
                                        <p:attrNameLst>
                                          <p:attrName>ppt_w</p:attrName>
                                        </p:attrNameLst>
                                      </p:cBhvr>
                                      <p:tavLst>
                                        <p:tav tm="0">
                                          <p:val>
                                            <p:fltVal val="0"/>
                                          </p:val>
                                        </p:tav>
                                        <p:tav tm="100000">
                                          <p:val>
                                            <p:strVal val="#ppt_w"/>
                                          </p:val>
                                        </p:tav>
                                      </p:tavLst>
                                    </p:anim>
                                    <p:anim calcmode="lin" valueType="num">
                                      <p:cBhvr>
                                        <p:cTn id="113" dur="500" fill="hold"/>
                                        <p:tgtEl>
                                          <p:spTgt spid="19"/>
                                        </p:tgtEl>
                                        <p:attrNameLst>
                                          <p:attrName>ppt_h</p:attrName>
                                        </p:attrNameLst>
                                      </p:cBhvr>
                                      <p:tavLst>
                                        <p:tav tm="0">
                                          <p:val>
                                            <p:fltVal val="0"/>
                                          </p:val>
                                        </p:tav>
                                        <p:tav tm="100000">
                                          <p:val>
                                            <p:strVal val="#ppt_h"/>
                                          </p:val>
                                        </p:tav>
                                      </p:tavLst>
                                    </p:anim>
                                  </p:childTnLst>
                                </p:cTn>
                              </p:par>
                              <p:par>
                                <p:cTn id="114" presetID="23" presetClass="entr" presetSubtype="16" fill="hold" grpId="1" nodeType="withEffect">
                                  <p:stCondLst>
                                    <p:cond delay="0"/>
                                  </p:stCondLst>
                                  <p:childTnLst>
                                    <p:set>
                                      <p:cBhvr>
                                        <p:cTn id="115" dur="1" fill="hold">
                                          <p:stCondLst>
                                            <p:cond delay="0"/>
                                          </p:stCondLst>
                                        </p:cTn>
                                        <p:tgtEl>
                                          <p:spTgt spid="20"/>
                                        </p:tgtEl>
                                        <p:attrNameLst>
                                          <p:attrName>style.visibility</p:attrName>
                                        </p:attrNameLst>
                                      </p:cBhvr>
                                      <p:to>
                                        <p:strVal val="visible"/>
                                      </p:to>
                                    </p:set>
                                    <p:anim calcmode="lin" valueType="num">
                                      <p:cBhvr>
                                        <p:cTn id="116" dur="500" fill="hold"/>
                                        <p:tgtEl>
                                          <p:spTgt spid="20"/>
                                        </p:tgtEl>
                                        <p:attrNameLst>
                                          <p:attrName>ppt_w</p:attrName>
                                        </p:attrNameLst>
                                      </p:cBhvr>
                                      <p:tavLst>
                                        <p:tav tm="0">
                                          <p:val>
                                            <p:fltVal val="0"/>
                                          </p:val>
                                        </p:tav>
                                        <p:tav tm="100000">
                                          <p:val>
                                            <p:strVal val="#ppt_w"/>
                                          </p:val>
                                        </p:tav>
                                      </p:tavLst>
                                    </p:anim>
                                    <p:anim calcmode="lin" valueType="num">
                                      <p:cBhvr>
                                        <p:cTn id="117" dur="500" fill="hold"/>
                                        <p:tgtEl>
                                          <p:spTgt spid="20"/>
                                        </p:tgtEl>
                                        <p:attrNameLst>
                                          <p:attrName>ppt_h</p:attrName>
                                        </p:attrNameLst>
                                      </p:cBhvr>
                                      <p:tavLst>
                                        <p:tav tm="0">
                                          <p:val>
                                            <p:fltVal val="0"/>
                                          </p:val>
                                        </p:tav>
                                        <p:tav tm="100000">
                                          <p:val>
                                            <p:strVal val="#ppt_h"/>
                                          </p:val>
                                        </p:tav>
                                      </p:tavLst>
                                    </p:anim>
                                  </p:childTnLst>
                                </p:cTn>
                              </p:par>
                              <p:par>
                                <p:cTn id="118" presetID="8" presetClass="emph" presetSubtype="0" repeatCount="indefinite" fill="hold" grpId="0" nodeType="withEffect">
                                  <p:stCondLst>
                                    <p:cond delay="0"/>
                                  </p:stCondLst>
                                  <p:childTnLst>
                                    <p:animRot by="-21600000">
                                      <p:cBhvr>
                                        <p:cTn id="119" dur="1000" fill="hold"/>
                                        <p:tgtEl>
                                          <p:spTgt spid="19"/>
                                        </p:tgtEl>
                                        <p:attrNameLst>
                                          <p:attrName>r</p:attrName>
                                        </p:attrNameLst>
                                      </p:cBhvr>
                                    </p:animRot>
                                  </p:childTnLst>
                                </p:cTn>
                              </p:par>
                              <p:par>
                                <p:cTn id="120" presetID="8" presetClass="emph" presetSubtype="0" repeatCount="indefinite" fill="hold" grpId="0" nodeType="withEffect">
                                  <p:stCondLst>
                                    <p:cond delay="0"/>
                                  </p:stCondLst>
                                  <p:childTnLst>
                                    <p:animRot by="21600000">
                                      <p:cBhvr>
                                        <p:cTn id="121" dur="500" fill="hold"/>
                                        <p:tgtEl>
                                          <p:spTgt spid="20"/>
                                        </p:tgtEl>
                                        <p:attrNameLst>
                                          <p:attrName>r</p:attrName>
                                        </p:attrNameLst>
                                      </p:cBhvr>
                                    </p:animRot>
                                  </p:childTnLst>
                                </p:cTn>
                              </p:par>
                            </p:childTnLst>
                          </p:cTn>
                        </p:par>
                      </p:childTnLst>
                    </p:cTn>
                  </p:par>
                  <p:par>
                    <p:cTn id="122" fill="hold">
                      <p:stCondLst>
                        <p:cond delay="indefinite"/>
                      </p:stCondLst>
                      <p:childTnLst>
                        <p:par>
                          <p:cTn id="123" fill="hold">
                            <p:stCondLst>
                              <p:cond delay="0"/>
                            </p:stCondLst>
                            <p:childTnLst>
                              <p:par>
                                <p:cTn id="124" presetID="22" presetClass="entr" presetSubtype="8" fill="hold" grpId="0" nodeType="click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wipe(left)">
                                      <p:cBhvr>
                                        <p:cTn id="126" dur="750"/>
                                        <p:tgtEl>
                                          <p:spTgt spid="15"/>
                                        </p:tgtEl>
                                      </p:cBhvr>
                                    </p:animEffect>
                                  </p:childTnLst>
                                </p:cTn>
                              </p:par>
                              <p:par>
                                <p:cTn id="127" presetID="18" presetClass="emph" presetSubtype="0" fill="hold" grpId="1" nodeType="withEffect">
                                  <p:stCondLst>
                                    <p:cond delay="0"/>
                                  </p:stCondLst>
                                  <p:childTnLst>
                                    <p:set>
                                      <p:cBhvr override="childStyle">
                                        <p:cTn id="128" dur="750" fill="hold"/>
                                        <p:tgtEl>
                                          <p:spTgt spid="15"/>
                                        </p:tgtEl>
                                        <p:attrNameLst>
                                          <p:attrName>style.textDecorationUnderline</p:attrName>
                                        </p:attrNameLst>
                                      </p:cBhvr>
                                      <p:to>
                                        <p:strVal val="true"/>
                                      </p:to>
                                    </p:set>
                                  </p:childTnLst>
                                </p:cTn>
                              </p:par>
                              <p:par>
                                <p:cTn id="129" presetID="22" presetClass="entr" presetSubtype="8" fill="hold" grpId="0" nodeType="withEffect">
                                  <p:stCondLst>
                                    <p:cond delay="0"/>
                                  </p:stCondLst>
                                  <p:childTnLst>
                                    <p:set>
                                      <p:cBhvr>
                                        <p:cTn id="130" dur="1" fill="hold">
                                          <p:stCondLst>
                                            <p:cond delay="0"/>
                                          </p:stCondLst>
                                        </p:cTn>
                                        <p:tgtEl>
                                          <p:spTgt spid="17"/>
                                        </p:tgtEl>
                                        <p:attrNameLst>
                                          <p:attrName>style.visibility</p:attrName>
                                        </p:attrNameLst>
                                      </p:cBhvr>
                                      <p:to>
                                        <p:strVal val="visible"/>
                                      </p:to>
                                    </p:set>
                                    <p:animEffect transition="in" filter="wipe(left)">
                                      <p:cBhvr>
                                        <p:cTn id="131" dur="750"/>
                                        <p:tgtEl>
                                          <p:spTgt spid="17"/>
                                        </p:tgtEl>
                                      </p:cBhvr>
                                    </p:animEffect>
                                  </p:childTnLst>
                                </p:cTn>
                              </p:par>
                              <p:par>
                                <p:cTn id="132" presetID="22" presetClass="entr" presetSubtype="8" fill="hold" grpId="0" nodeType="withEffect">
                                  <p:stCondLst>
                                    <p:cond delay="650"/>
                                  </p:stCondLst>
                                  <p:childTnLst>
                                    <p:set>
                                      <p:cBhvr>
                                        <p:cTn id="133" dur="1" fill="hold">
                                          <p:stCondLst>
                                            <p:cond delay="0"/>
                                          </p:stCondLst>
                                        </p:cTn>
                                        <p:tgtEl>
                                          <p:spTgt spid="16"/>
                                        </p:tgtEl>
                                        <p:attrNameLst>
                                          <p:attrName>style.visibility</p:attrName>
                                        </p:attrNameLst>
                                      </p:cBhvr>
                                      <p:to>
                                        <p:strVal val="visible"/>
                                      </p:to>
                                    </p:set>
                                    <p:animEffect transition="in" filter="wipe(left)">
                                      <p:cBhvr>
                                        <p:cTn id="134" dur="750"/>
                                        <p:tgtEl>
                                          <p:spTgt spid="16"/>
                                        </p:tgtEl>
                                      </p:cBhvr>
                                    </p:animEffect>
                                  </p:childTnLst>
                                </p:cTn>
                              </p:par>
                              <p:par>
                                <p:cTn id="135" presetID="18" presetClass="emph" presetSubtype="0" fill="hold" grpId="1" nodeType="withEffect">
                                  <p:stCondLst>
                                    <p:cond delay="650"/>
                                  </p:stCondLst>
                                  <p:childTnLst>
                                    <p:set>
                                      <p:cBhvr override="childStyle">
                                        <p:cTn id="136" dur="750" fill="hold"/>
                                        <p:tgtEl>
                                          <p:spTgt spid="16"/>
                                        </p:tgtEl>
                                        <p:attrNameLst>
                                          <p:attrName>style.textDecorationUnderline</p:attrName>
                                        </p:attrNameLst>
                                      </p:cBhvr>
                                      <p:to>
                                        <p:strVal val="true"/>
                                      </p:to>
                                    </p:set>
                                  </p:childTnLst>
                                </p:cTn>
                              </p:par>
                              <p:par>
                                <p:cTn id="137" presetID="22" presetClass="entr" presetSubtype="8" fill="hold" grpId="0" nodeType="withEffect">
                                  <p:stCondLst>
                                    <p:cond delay="650"/>
                                  </p:stCondLst>
                                  <p:childTnLst>
                                    <p:set>
                                      <p:cBhvr>
                                        <p:cTn id="138" dur="1" fill="hold">
                                          <p:stCondLst>
                                            <p:cond delay="0"/>
                                          </p:stCondLst>
                                        </p:cTn>
                                        <p:tgtEl>
                                          <p:spTgt spid="18"/>
                                        </p:tgtEl>
                                        <p:attrNameLst>
                                          <p:attrName>style.visibility</p:attrName>
                                        </p:attrNameLst>
                                      </p:cBhvr>
                                      <p:to>
                                        <p:strVal val="visible"/>
                                      </p:to>
                                    </p:set>
                                    <p:animEffect transition="in" filter="wipe(left)">
                                      <p:cBhvr>
                                        <p:cTn id="139" dur="750"/>
                                        <p:tgtEl>
                                          <p:spTgt spid="18"/>
                                        </p:tgtEl>
                                      </p:cBhvr>
                                    </p:animEffect>
                                  </p:childTnLst>
                                </p:cTn>
                              </p:par>
                            </p:childTnLst>
                          </p:cTn>
                        </p:par>
                      </p:childTnLst>
                    </p:cTn>
                  </p:par>
                  <p:par>
                    <p:cTn id="140" fill="hold">
                      <p:stCondLst>
                        <p:cond delay="indefinite"/>
                      </p:stCondLst>
                      <p:childTnLst>
                        <p:par>
                          <p:cTn id="141" fill="hold">
                            <p:stCondLst>
                              <p:cond delay="0"/>
                            </p:stCondLst>
                            <p:childTnLst>
                              <p:par>
                                <p:cTn id="142" presetID="0" presetClass="entr" presetSubtype="0" fill="hold" grpId="0" nodeType="clickEffect">
                                  <p:stCondLst>
                                    <p:cond delay="0"/>
                                  </p:stCondLst>
                                  <p:iterate type="lt">
                                    <p:tmPct val="10000"/>
                                  </p:iterate>
                                  <p:childTnLst>
                                    <p:set>
                                      <p:cBhvr>
                                        <p:cTn id="143" dur="1" fill="hold">
                                          <p:stCondLst>
                                            <p:cond delay="0"/>
                                          </p:stCondLst>
                                        </p:cTn>
                                        <p:tgtEl>
                                          <p:spTgt spid="21"/>
                                        </p:tgtEl>
                                        <p:attrNameLst>
                                          <p:attrName>style.visibility</p:attrName>
                                        </p:attrNameLst>
                                      </p:cBhvr>
                                      <p:to>
                                        <p:strVal val="visible"/>
                                      </p:to>
                                    </p:set>
                                    <p:animEffect transition="in" filter="dissolve">
                                      <p:cBhvr>
                                        <p:cTn id="144" dur="500">
                                          <p:stCondLst>
                                            <p:cond delay="0"/>
                                          </p:stCondLst>
                                        </p:cTn>
                                        <p:tgtEl>
                                          <p:spTgt spid="21"/>
                                        </p:tgtEl>
                                      </p:cBhvr>
                                    </p:animEffect>
                                    <p:anim to="" calcmode="lin" valueType="num">
                                      <p:cBhvr>
                                        <p:cTn id="145" dur="500" fill="hold">
                                          <p:stCondLst>
                                            <p:cond delay="0"/>
                                          </p:stCondLst>
                                        </p:cTn>
                                        <p:tgtEl>
                                          <p:spTgt spid="21"/>
                                        </p:tgtEl>
                                        <p:attrNameLst>
                                          <p:attrName>ppt_w</p:attrName>
                                        </p:attrNameLst>
                                      </p:cBhvr>
                                      <p:tavLst>
                                        <p:tav tm="0">
                                          <p:val>
                                            <p:strVal val="#ppt_w*4"/>
                                          </p:val>
                                        </p:tav>
                                        <p:tav tm="100000">
                                          <p:val>
                                            <p:strVal val="#ppt_w"/>
                                          </p:val>
                                        </p:tav>
                                      </p:tavLst>
                                    </p:anim>
                                    <p:anim to="" calcmode="lin" valueType="num">
                                      <p:cBhvr>
                                        <p:cTn id="146" dur="500" fill="hold">
                                          <p:stCondLst>
                                            <p:cond delay="0"/>
                                          </p:stCondLst>
                                        </p:cTn>
                                        <p:tgtEl>
                                          <p:spTgt spid="21"/>
                                        </p:tgtEl>
                                        <p:attrNameLst>
                                          <p:attrName>ppt_h</p:attrName>
                                        </p:attrNameLst>
                                      </p:cBhvr>
                                      <p:tavLst>
                                        <p:tav tm="0">
                                          <p:val>
                                            <p:strVal val="#ppt_h*4"/>
                                          </p:val>
                                        </p:tav>
                                        <p:tav tm="100000">
                                          <p:val>
                                            <p:strVal val="#ppt_h"/>
                                          </p:val>
                                        </p:tav>
                                      </p:tavLst>
                                    </p:anim>
                                  </p:childTnLst>
                                </p:cTn>
                              </p:par>
                            </p:childTnLst>
                          </p:cTn>
                        </p:par>
                        <p:par>
                          <p:cTn id="147" fill="hold">
                            <p:stCondLst>
                              <p:cond delay="850"/>
                            </p:stCondLst>
                            <p:childTnLst>
                              <p:par>
                                <p:cTn id="148" presetID="26" presetClass="emph" presetSubtype="0" fill="hold" grpId="1" nodeType="afterEffect">
                                  <p:stCondLst>
                                    <p:cond delay="0"/>
                                  </p:stCondLst>
                                  <p:iterate type="lt">
                                    <p:tmPct val="0"/>
                                  </p:iterate>
                                  <p:childTnLst>
                                    <p:animEffect transition="out" filter="fade">
                                      <p:cBhvr>
                                        <p:cTn id="149" dur="500" tmFilter="0, 0; .2, .5; .8, .5; 1, 0"/>
                                        <p:tgtEl>
                                          <p:spTgt spid="21"/>
                                        </p:tgtEl>
                                      </p:cBhvr>
                                    </p:animEffect>
                                    <p:animScale>
                                      <p:cBhvr>
                                        <p:cTn id="150" dur="250" autoRev="1" fill="hold"/>
                                        <p:tgtEl>
                                          <p:spTgt spid="21"/>
                                        </p:tgtEl>
                                      </p:cBhvr>
                                      <p:by x="105000" y="105000"/>
                                    </p:animScale>
                                  </p:childTnLst>
                                </p:cTn>
                              </p:par>
                              <p:par>
                                <p:cTn id="151" presetID="23" presetClass="exit" presetSubtype="16" fill="hold" grpId="2" nodeType="withEffect">
                                  <p:stCondLst>
                                    <p:cond delay="0"/>
                                  </p:stCondLst>
                                  <p:childTnLst>
                                    <p:anim calcmode="lin" valueType="num">
                                      <p:cBhvr>
                                        <p:cTn id="152" dur="500"/>
                                        <p:tgtEl>
                                          <p:spTgt spid="19"/>
                                        </p:tgtEl>
                                        <p:attrNameLst>
                                          <p:attrName>ppt_w</p:attrName>
                                        </p:attrNameLst>
                                      </p:cBhvr>
                                      <p:tavLst>
                                        <p:tav tm="0">
                                          <p:val>
                                            <p:strVal val="ppt_w"/>
                                          </p:val>
                                        </p:tav>
                                        <p:tav tm="100000">
                                          <p:val>
                                            <p:strVal val="4*ppt_w"/>
                                          </p:val>
                                        </p:tav>
                                      </p:tavLst>
                                    </p:anim>
                                    <p:anim calcmode="lin" valueType="num">
                                      <p:cBhvr>
                                        <p:cTn id="153" dur="500"/>
                                        <p:tgtEl>
                                          <p:spTgt spid="19"/>
                                        </p:tgtEl>
                                        <p:attrNameLst>
                                          <p:attrName>ppt_h</p:attrName>
                                        </p:attrNameLst>
                                      </p:cBhvr>
                                      <p:tavLst>
                                        <p:tav tm="0">
                                          <p:val>
                                            <p:strVal val="ppt_h"/>
                                          </p:val>
                                        </p:tav>
                                        <p:tav tm="100000">
                                          <p:val>
                                            <p:strVal val="4*ppt_h"/>
                                          </p:val>
                                        </p:tav>
                                      </p:tavLst>
                                    </p:anim>
                                    <p:set>
                                      <p:cBhvr>
                                        <p:cTn id="154" dur="1" fill="hold">
                                          <p:stCondLst>
                                            <p:cond delay="499"/>
                                          </p:stCondLst>
                                        </p:cTn>
                                        <p:tgtEl>
                                          <p:spTgt spid="19"/>
                                        </p:tgtEl>
                                        <p:attrNameLst>
                                          <p:attrName>style.visibility</p:attrName>
                                        </p:attrNameLst>
                                      </p:cBhvr>
                                      <p:to>
                                        <p:strVal val="hidden"/>
                                      </p:to>
                                    </p:set>
                                  </p:childTnLst>
                                </p:cTn>
                              </p:par>
                              <p:par>
                                <p:cTn id="155" presetID="23" presetClass="exit" presetSubtype="16" fill="hold" grpId="2" nodeType="withEffect">
                                  <p:stCondLst>
                                    <p:cond delay="0"/>
                                  </p:stCondLst>
                                  <p:childTnLst>
                                    <p:anim calcmode="lin" valueType="num">
                                      <p:cBhvr>
                                        <p:cTn id="156" dur="500"/>
                                        <p:tgtEl>
                                          <p:spTgt spid="20"/>
                                        </p:tgtEl>
                                        <p:attrNameLst>
                                          <p:attrName>ppt_w</p:attrName>
                                        </p:attrNameLst>
                                      </p:cBhvr>
                                      <p:tavLst>
                                        <p:tav tm="0">
                                          <p:val>
                                            <p:strVal val="ppt_w"/>
                                          </p:val>
                                        </p:tav>
                                        <p:tav tm="100000">
                                          <p:val>
                                            <p:strVal val="4*ppt_w"/>
                                          </p:val>
                                        </p:tav>
                                      </p:tavLst>
                                    </p:anim>
                                    <p:anim calcmode="lin" valueType="num">
                                      <p:cBhvr>
                                        <p:cTn id="157" dur="500"/>
                                        <p:tgtEl>
                                          <p:spTgt spid="20"/>
                                        </p:tgtEl>
                                        <p:attrNameLst>
                                          <p:attrName>ppt_h</p:attrName>
                                        </p:attrNameLst>
                                      </p:cBhvr>
                                      <p:tavLst>
                                        <p:tav tm="0">
                                          <p:val>
                                            <p:strVal val="ppt_h"/>
                                          </p:val>
                                        </p:tav>
                                        <p:tav tm="100000">
                                          <p:val>
                                            <p:strVal val="4*ppt_h"/>
                                          </p:val>
                                        </p:tav>
                                      </p:tavLst>
                                    </p:anim>
                                    <p:set>
                                      <p:cBhvr>
                                        <p:cTn id="158" dur="1" fill="hold">
                                          <p:stCondLst>
                                            <p:cond delay="499"/>
                                          </p:stCondLst>
                                        </p:cTn>
                                        <p:tgtEl>
                                          <p:spTgt spid="20"/>
                                        </p:tgtEl>
                                        <p:attrNameLst>
                                          <p:attrName>style.visibility</p:attrName>
                                        </p:attrNameLst>
                                      </p:cBhvr>
                                      <p:to>
                                        <p:strVal val="hidden"/>
                                      </p:to>
                                    </p:set>
                                  </p:childTnLst>
                                </p:cTn>
                              </p:par>
                              <p:par>
                                <p:cTn id="159" presetID="10" presetClass="exit" presetSubtype="0" fill="hold" grpId="3" nodeType="withEffect">
                                  <p:stCondLst>
                                    <p:cond delay="0"/>
                                  </p:stCondLst>
                                  <p:childTnLst>
                                    <p:animEffect transition="out" filter="fade">
                                      <p:cBhvr>
                                        <p:cTn id="160" dur="500"/>
                                        <p:tgtEl>
                                          <p:spTgt spid="19"/>
                                        </p:tgtEl>
                                      </p:cBhvr>
                                    </p:animEffect>
                                    <p:set>
                                      <p:cBhvr>
                                        <p:cTn id="161" dur="1" fill="hold">
                                          <p:stCondLst>
                                            <p:cond delay="499"/>
                                          </p:stCondLst>
                                        </p:cTn>
                                        <p:tgtEl>
                                          <p:spTgt spid="19"/>
                                        </p:tgtEl>
                                        <p:attrNameLst>
                                          <p:attrName>style.visibility</p:attrName>
                                        </p:attrNameLst>
                                      </p:cBhvr>
                                      <p:to>
                                        <p:strVal val="hidden"/>
                                      </p:to>
                                    </p:set>
                                  </p:childTnLst>
                                </p:cTn>
                              </p:par>
                              <p:par>
                                <p:cTn id="162" presetID="10" presetClass="exit" presetSubtype="0" fill="hold" grpId="3" nodeType="withEffect">
                                  <p:stCondLst>
                                    <p:cond delay="0"/>
                                  </p:stCondLst>
                                  <p:childTnLst>
                                    <p:animEffect transition="out" filter="fade">
                                      <p:cBhvr>
                                        <p:cTn id="163" dur="500"/>
                                        <p:tgtEl>
                                          <p:spTgt spid="20"/>
                                        </p:tgtEl>
                                      </p:cBhvr>
                                    </p:animEffect>
                                    <p:set>
                                      <p:cBhvr>
                                        <p:cTn id="164" dur="1" fill="hold">
                                          <p:stCondLst>
                                            <p:cond delay="499"/>
                                          </p:stCondLst>
                                        </p:cTn>
                                        <p:tgtEl>
                                          <p:spTgt spid="20"/>
                                        </p:tgtEl>
                                        <p:attrNameLst>
                                          <p:attrName>style.visibility</p:attrName>
                                        </p:attrNameLst>
                                      </p:cBhvr>
                                      <p:to>
                                        <p:strVal val="hidden"/>
                                      </p:to>
                                    </p:set>
                                  </p:childTnLst>
                                </p:cTn>
                              </p:par>
                              <p:par>
                                <p:cTn id="165" presetID="1" presetClass="exit" presetSubtype="0" fill="hold" grpId="2" nodeType="withEffect">
                                  <p:stCondLst>
                                    <p:cond delay="500"/>
                                  </p:stCondLst>
                                  <p:iterate type="lt">
                                    <p:tmAbs val="0"/>
                                  </p:iterate>
                                  <p:childTnLst>
                                    <p:set>
                                      <p:cBhvr>
                                        <p:cTn id="166" dur="1" fill="hold">
                                          <p:stCondLst>
                                            <p:cond delay="0"/>
                                          </p:stCondLst>
                                        </p:cTn>
                                        <p:tgtEl>
                                          <p:spTgt spid="21"/>
                                        </p:tgtEl>
                                        <p:attrNameLst>
                                          <p:attrName>style.visibility</p:attrName>
                                        </p:attrNameLst>
                                      </p:cBhvr>
                                      <p:to>
                                        <p:strVal val="hidden"/>
                                      </p:to>
                                    </p:set>
                                  </p:childTnLst>
                                </p:cTn>
                              </p:par>
                              <p:par>
                                <p:cTn id="167" presetID="1" presetClass="entr" presetSubtype="0" fill="hold" grpId="0" nodeType="withEffect">
                                  <p:stCondLst>
                                    <p:cond delay="500"/>
                                  </p:stCondLst>
                                  <p:childTnLst>
                                    <p:set>
                                      <p:cBhvr>
                                        <p:cTn id="168" dur="1" fill="hold">
                                          <p:stCondLst>
                                            <p:cond delay="0"/>
                                          </p:stCondLst>
                                        </p:cTn>
                                        <p:tgtEl>
                                          <p:spTgt spid="22"/>
                                        </p:tgtEl>
                                        <p:attrNameLst>
                                          <p:attrName>style.visibility</p:attrName>
                                        </p:attrNameLst>
                                      </p:cBhvr>
                                      <p:to>
                                        <p:strVal val="visible"/>
                                      </p:to>
                                    </p:set>
                                  </p:childTnLst>
                                </p:cTn>
                              </p:par>
                            </p:childTnLst>
                          </p:cTn>
                        </p:par>
                      </p:childTnLst>
                    </p:cTn>
                  </p:par>
                  <p:par>
                    <p:cTn id="169" fill="hold">
                      <p:stCondLst>
                        <p:cond delay="indefinite"/>
                      </p:stCondLst>
                      <p:childTnLst>
                        <p:par>
                          <p:cTn id="170" fill="hold">
                            <p:stCondLst>
                              <p:cond delay="0"/>
                            </p:stCondLst>
                            <p:childTnLst>
                              <p:par>
                                <p:cTn id="171" presetID="23" presetClass="exit" presetSubtype="32" fill="hold" grpId="1" nodeType="clickEffect">
                                  <p:stCondLst>
                                    <p:cond delay="0"/>
                                  </p:stCondLst>
                                  <p:childTnLst>
                                    <p:anim calcmode="lin" valueType="num">
                                      <p:cBhvr>
                                        <p:cTn id="172" dur="1000"/>
                                        <p:tgtEl>
                                          <p:spTgt spid="14"/>
                                        </p:tgtEl>
                                        <p:attrNameLst>
                                          <p:attrName>ppt_w</p:attrName>
                                        </p:attrNameLst>
                                      </p:cBhvr>
                                      <p:tavLst>
                                        <p:tav tm="0">
                                          <p:val>
                                            <p:strVal val="ppt_w"/>
                                          </p:val>
                                        </p:tav>
                                        <p:tav tm="100000">
                                          <p:val>
                                            <p:fltVal val="0"/>
                                          </p:val>
                                        </p:tav>
                                      </p:tavLst>
                                    </p:anim>
                                    <p:anim calcmode="lin" valueType="num">
                                      <p:cBhvr>
                                        <p:cTn id="173" dur="1000"/>
                                        <p:tgtEl>
                                          <p:spTgt spid="14"/>
                                        </p:tgtEl>
                                        <p:attrNameLst>
                                          <p:attrName>ppt_h</p:attrName>
                                        </p:attrNameLst>
                                      </p:cBhvr>
                                      <p:tavLst>
                                        <p:tav tm="0">
                                          <p:val>
                                            <p:strVal val="ppt_h"/>
                                          </p:val>
                                        </p:tav>
                                        <p:tav tm="100000">
                                          <p:val>
                                            <p:fltVal val="0"/>
                                          </p:val>
                                        </p:tav>
                                      </p:tavLst>
                                    </p:anim>
                                    <p:set>
                                      <p:cBhvr>
                                        <p:cTn id="174" dur="1" fill="hold">
                                          <p:stCondLst>
                                            <p:cond delay="999"/>
                                          </p:stCondLst>
                                        </p:cTn>
                                        <p:tgtEl>
                                          <p:spTgt spid="14"/>
                                        </p:tgtEl>
                                        <p:attrNameLst>
                                          <p:attrName>style.visibility</p:attrName>
                                        </p:attrNameLst>
                                      </p:cBhvr>
                                      <p:to>
                                        <p:strVal val="hidden"/>
                                      </p:to>
                                    </p:set>
                                  </p:childTnLst>
                                </p:cTn>
                              </p:par>
                              <p:par>
                                <p:cTn id="175" presetID="23" presetClass="exit" presetSubtype="32" fill="hold" grpId="1" nodeType="withEffect">
                                  <p:stCondLst>
                                    <p:cond delay="0"/>
                                  </p:stCondLst>
                                  <p:childTnLst>
                                    <p:anim calcmode="lin" valueType="num">
                                      <p:cBhvr>
                                        <p:cTn id="176" dur="1000"/>
                                        <p:tgtEl>
                                          <p:spTgt spid="17"/>
                                        </p:tgtEl>
                                        <p:attrNameLst>
                                          <p:attrName>ppt_w</p:attrName>
                                        </p:attrNameLst>
                                      </p:cBhvr>
                                      <p:tavLst>
                                        <p:tav tm="0">
                                          <p:val>
                                            <p:strVal val="ppt_w"/>
                                          </p:val>
                                        </p:tav>
                                        <p:tav tm="100000">
                                          <p:val>
                                            <p:fltVal val="0"/>
                                          </p:val>
                                        </p:tav>
                                      </p:tavLst>
                                    </p:anim>
                                    <p:anim calcmode="lin" valueType="num">
                                      <p:cBhvr>
                                        <p:cTn id="177" dur="1000"/>
                                        <p:tgtEl>
                                          <p:spTgt spid="17"/>
                                        </p:tgtEl>
                                        <p:attrNameLst>
                                          <p:attrName>ppt_h</p:attrName>
                                        </p:attrNameLst>
                                      </p:cBhvr>
                                      <p:tavLst>
                                        <p:tav tm="0">
                                          <p:val>
                                            <p:strVal val="ppt_h"/>
                                          </p:val>
                                        </p:tav>
                                        <p:tav tm="100000">
                                          <p:val>
                                            <p:fltVal val="0"/>
                                          </p:val>
                                        </p:tav>
                                      </p:tavLst>
                                    </p:anim>
                                    <p:set>
                                      <p:cBhvr>
                                        <p:cTn id="178" dur="1" fill="hold">
                                          <p:stCondLst>
                                            <p:cond delay="999"/>
                                          </p:stCondLst>
                                        </p:cTn>
                                        <p:tgtEl>
                                          <p:spTgt spid="17"/>
                                        </p:tgtEl>
                                        <p:attrNameLst>
                                          <p:attrName>style.visibility</p:attrName>
                                        </p:attrNameLst>
                                      </p:cBhvr>
                                      <p:to>
                                        <p:strVal val="hidden"/>
                                      </p:to>
                                    </p:set>
                                  </p:childTnLst>
                                </p:cTn>
                              </p:par>
                              <p:par>
                                <p:cTn id="179" presetID="23" presetClass="exit" presetSubtype="32" fill="hold" grpId="1" nodeType="withEffect">
                                  <p:stCondLst>
                                    <p:cond delay="0"/>
                                  </p:stCondLst>
                                  <p:childTnLst>
                                    <p:anim calcmode="lin" valueType="num">
                                      <p:cBhvr>
                                        <p:cTn id="180" dur="1000"/>
                                        <p:tgtEl>
                                          <p:spTgt spid="18"/>
                                        </p:tgtEl>
                                        <p:attrNameLst>
                                          <p:attrName>ppt_w</p:attrName>
                                        </p:attrNameLst>
                                      </p:cBhvr>
                                      <p:tavLst>
                                        <p:tav tm="0">
                                          <p:val>
                                            <p:strVal val="ppt_w"/>
                                          </p:val>
                                        </p:tav>
                                        <p:tav tm="100000">
                                          <p:val>
                                            <p:fltVal val="0"/>
                                          </p:val>
                                        </p:tav>
                                      </p:tavLst>
                                    </p:anim>
                                    <p:anim calcmode="lin" valueType="num">
                                      <p:cBhvr>
                                        <p:cTn id="181" dur="1000"/>
                                        <p:tgtEl>
                                          <p:spTgt spid="18"/>
                                        </p:tgtEl>
                                        <p:attrNameLst>
                                          <p:attrName>ppt_h</p:attrName>
                                        </p:attrNameLst>
                                      </p:cBhvr>
                                      <p:tavLst>
                                        <p:tav tm="0">
                                          <p:val>
                                            <p:strVal val="ppt_h"/>
                                          </p:val>
                                        </p:tav>
                                        <p:tav tm="100000">
                                          <p:val>
                                            <p:fltVal val="0"/>
                                          </p:val>
                                        </p:tav>
                                      </p:tavLst>
                                    </p:anim>
                                    <p:set>
                                      <p:cBhvr>
                                        <p:cTn id="182" dur="1" fill="hold">
                                          <p:stCondLst>
                                            <p:cond delay="999"/>
                                          </p:stCondLst>
                                        </p:cTn>
                                        <p:tgtEl>
                                          <p:spTgt spid="18"/>
                                        </p:tgtEl>
                                        <p:attrNameLst>
                                          <p:attrName>style.visibility</p:attrName>
                                        </p:attrNameLst>
                                      </p:cBhvr>
                                      <p:to>
                                        <p:strVal val="hidden"/>
                                      </p:to>
                                    </p:set>
                                  </p:childTnLst>
                                </p:cTn>
                              </p:par>
                              <p:par>
                                <p:cTn id="183" presetID="23" presetClass="exit" presetSubtype="32" fill="hold" grpId="2" nodeType="withEffect">
                                  <p:stCondLst>
                                    <p:cond delay="0"/>
                                  </p:stCondLst>
                                  <p:childTnLst>
                                    <p:anim calcmode="lin" valueType="num">
                                      <p:cBhvr>
                                        <p:cTn id="184" dur="1000"/>
                                        <p:tgtEl>
                                          <p:spTgt spid="15"/>
                                        </p:tgtEl>
                                        <p:attrNameLst>
                                          <p:attrName>ppt_w</p:attrName>
                                        </p:attrNameLst>
                                      </p:cBhvr>
                                      <p:tavLst>
                                        <p:tav tm="0">
                                          <p:val>
                                            <p:strVal val="ppt_w"/>
                                          </p:val>
                                        </p:tav>
                                        <p:tav tm="100000">
                                          <p:val>
                                            <p:fltVal val="0"/>
                                          </p:val>
                                        </p:tav>
                                      </p:tavLst>
                                    </p:anim>
                                    <p:anim calcmode="lin" valueType="num">
                                      <p:cBhvr>
                                        <p:cTn id="185" dur="1000"/>
                                        <p:tgtEl>
                                          <p:spTgt spid="15"/>
                                        </p:tgtEl>
                                        <p:attrNameLst>
                                          <p:attrName>ppt_h</p:attrName>
                                        </p:attrNameLst>
                                      </p:cBhvr>
                                      <p:tavLst>
                                        <p:tav tm="0">
                                          <p:val>
                                            <p:strVal val="ppt_h"/>
                                          </p:val>
                                        </p:tav>
                                        <p:tav tm="100000">
                                          <p:val>
                                            <p:fltVal val="0"/>
                                          </p:val>
                                        </p:tav>
                                      </p:tavLst>
                                    </p:anim>
                                    <p:set>
                                      <p:cBhvr>
                                        <p:cTn id="186" dur="1" fill="hold">
                                          <p:stCondLst>
                                            <p:cond delay="999"/>
                                          </p:stCondLst>
                                        </p:cTn>
                                        <p:tgtEl>
                                          <p:spTgt spid="15"/>
                                        </p:tgtEl>
                                        <p:attrNameLst>
                                          <p:attrName>style.visibility</p:attrName>
                                        </p:attrNameLst>
                                      </p:cBhvr>
                                      <p:to>
                                        <p:strVal val="hidden"/>
                                      </p:to>
                                    </p:set>
                                  </p:childTnLst>
                                </p:cTn>
                              </p:par>
                              <p:par>
                                <p:cTn id="187" presetID="23" presetClass="exit" presetSubtype="32" fill="hold" grpId="2" nodeType="withEffect">
                                  <p:stCondLst>
                                    <p:cond delay="0"/>
                                  </p:stCondLst>
                                  <p:childTnLst>
                                    <p:anim calcmode="lin" valueType="num">
                                      <p:cBhvr>
                                        <p:cTn id="188" dur="1000"/>
                                        <p:tgtEl>
                                          <p:spTgt spid="16"/>
                                        </p:tgtEl>
                                        <p:attrNameLst>
                                          <p:attrName>ppt_w</p:attrName>
                                        </p:attrNameLst>
                                      </p:cBhvr>
                                      <p:tavLst>
                                        <p:tav tm="0">
                                          <p:val>
                                            <p:strVal val="ppt_w"/>
                                          </p:val>
                                        </p:tav>
                                        <p:tav tm="100000">
                                          <p:val>
                                            <p:fltVal val="0"/>
                                          </p:val>
                                        </p:tav>
                                      </p:tavLst>
                                    </p:anim>
                                    <p:anim calcmode="lin" valueType="num">
                                      <p:cBhvr>
                                        <p:cTn id="189" dur="1000"/>
                                        <p:tgtEl>
                                          <p:spTgt spid="16"/>
                                        </p:tgtEl>
                                        <p:attrNameLst>
                                          <p:attrName>ppt_h</p:attrName>
                                        </p:attrNameLst>
                                      </p:cBhvr>
                                      <p:tavLst>
                                        <p:tav tm="0">
                                          <p:val>
                                            <p:strVal val="ppt_h"/>
                                          </p:val>
                                        </p:tav>
                                        <p:tav tm="100000">
                                          <p:val>
                                            <p:fltVal val="0"/>
                                          </p:val>
                                        </p:tav>
                                      </p:tavLst>
                                    </p:anim>
                                    <p:set>
                                      <p:cBhvr>
                                        <p:cTn id="190" dur="1" fill="hold">
                                          <p:stCondLst>
                                            <p:cond delay="999"/>
                                          </p:stCondLst>
                                        </p:cTn>
                                        <p:tgtEl>
                                          <p:spTgt spid="16"/>
                                        </p:tgtEl>
                                        <p:attrNameLst>
                                          <p:attrName>style.visibility</p:attrName>
                                        </p:attrNameLst>
                                      </p:cBhvr>
                                      <p:to>
                                        <p:strVal val="hidden"/>
                                      </p:to>
                                    </p:set>
                                  </p:childTnLst>
                                </p:cTn>
                              </p:par>
                              <p:par>
                                <p:cTn id="191" presetID="23" presetClass="exit" presetSubtype="32" fill="hold" grpId="2" nodeType="withEffect">
                                  <p:stCondLst>
                                    <p:cond delay="0"/>
                                  </p:stCondLst>
                                  <p:childTnLst>
                                    <p:anim calcmode="lin" valueType="num">
                                      <p:cBhvr>
                                        <p:cTn id="192" dur="1000"/>
                                        <p:tgtEl>
                                          <p:spTgt spid="22"/>
                                        </p:tgtEl>
                                        <p:attrNameLst>
                                          <p:attrName>ppt_w</p:attrName>
                                        </p:attrNameLst>
                                      </p:cBhvr>
                                      <p:tavLst>
                                        <p:tav tm="0">
                                          <p:val>
                                            <p:strVal val="ppt_w"/>
                                          </p:val>
                                        </p:tav>
                                        <p:tav tm="100000">
                                          <p:val>
                                            <p:fltVal val="0"/>
                                          </p:val>
                                        </p:tav>
                                      </p:tavLst>
                                    </p:anim>
                                    <p:anim calcmode="lin" valueType="num">
                                      <p:cBhvr>
                                        <p:cTn id="193" dur="1000"/>
                                        <p:tgtEl>
                                          <p:spTgt spid="22"/>
                                        </p:tgtEl>
                                        <p:attrNameLst>
                                          <p:attrName>ppt_h</p:attrName>
                                        </p:attrNameLst>
                                      </p:cBhvr>
                                      <p:tavLst>
                                        <p:tav tm="0">
                                          <p:val>
                                            <p:strVal val="ppt_h"/>
                                          </p:val>
                                        </p:tav>
                                        <p:tav tm="100000">
                                          <p:val>
                                            <p:fltVal val="0"/>
                                          </p:val>
                                        </p:tav>
                                      </p:tavLst>
                                    </p:anim>
                                    <p:set>
                                      <p:cBhvr>
                                        <p:cTn id="194" dur="1" fill="hold">
                                          <p:stCondLst>
                                            <p:cond delay="999"/>
                                          </p:stCondLst>
                                        </p:cTn>
                                        <p:tgtEl>
                                          <p:spTgt spid="22"/>
                                        </p:tgtEl>
                                        <p:attrNameLst>
                                          <p:attrName>style.visibility</p:attrName>
                                        </p:attrNameLst>
                                      </p:cBhvr>
                                      <p:to>
                                        <p:strVal val="hidden"/>
                                      </p:to>
                                    </p:set>
                                  </p:childTnLst>
                                </p:cTn>
                              </p:par>
                              <p:par>
                                <p:cTn id="195" presetID="42" presetClass="path" presetSubtype="0" fill="hold" grpId="2" nodeType="withEffect">
                                  <p:stCondLst>
                                    <p:cond delay="0"/>
                                  </p:stCondLst>
                                  <p:childTnLst>
                                    <p:animMotion origin="layout" path="M 0 -1.48148E-6 L 0.00417 -0.08055 " pathEditMode="relative" rAng="0" ptsTypes="AA">
                                      <p:cBhvr>
                                        <p:cTn id="196" dur="1000" fill="hold"/>
                                        <p:tgtEl>
                                          <p:spTgt spid="14"/>
                                        </p:tgtEl>
                                        <p:attrNameLst>
                                          <p:attrName>ppt_x</p:attrName>
                                          <p:attrName>ppt_y</p:attrName>
                                        </p:attrNameLst>
                                      </p:cBhvr>
                                      <p:rCtr x="208" y="-4028"/>
                                    </p:animMotion>
                                  </p:childTnLst>
                                </p:cTn>
                              </p:par>
                              <p:par>
                                <p:cTn id="197" presetID="42" presetClass="path" presetSubtype="0" fill="hold" grpId="2" nodeType="withEffect">
                                  <p:stCondLst>
                                    <p:cond delay="0"/>
                                  </p:stCondLst>
                                  <p:childTnLst>
                                    <p:animMotion origin="layout" path="M 3.88889E-6 1.11111E-6 L -0.07118 0.20324 " pathEditMode="relative" rAng="0" ptsTypes="AA">
                                      <p:cBhvr>
                                        <p:cTn id="198" dur="1000" fill="hold"/>
                                        <p:tgtEl>
                                          <p:spTgt spid="17"/>
                                        </p:tgtEl>
                                        <p:attrNameLst>
                                          <p:attrName>ppt_x</p:attrName>
                                          <p:attrName>ppt_y</p:attrName>
                                        </p:attrNameLst>
                                      </p:cBhvr>
                                      <p:rCtr x="-3559" y="10162"/>
                                    </p:animMotion>
                                  </p:childTnLst>
                                </p:cTn>
                              </p:par>
                              <p:par>
                                <p:cTn id="199" presetID="42" presetClass="path" presetSubtype="0" fill="hold" grpId="2" nodeType="withEffect">
                                  <p:stCondLst>
                                    <p:cond delay="0"/>
                                  </p:stCondLst>
                                  <p:childTnLst>
                                    <p:animMotion origin="layout" path="M -2.77778E-6 0 L 0.204 0.12292 " pathEditMode="relative" rAng="0" ptsTypes="AA">
                                      <p:cBhvr>
                                        <p:cTn id="200" dur="1000" fill="hold"/>
                                        <p:tgtEl>
                                          <p:spTgt spid="18"/>
                                        </p:tgtEl>
                                        <p:attrNameLst>
                                          <p:attrName>ppt_x</p:attrName>
                                          <p:attrName>ppt_y</p:attrName>
                                        </p:attrNameLst>
                                      </p:cBhvr>
                                      <p:rCtr x="10191" y="6134"/>
                                    </p:animMotion>
                                  </p:childTnLst>
                                </p:cTn>
                              </p:par>
                              <p:par>
                                <p:cTn id="201" presetID="42" presetClass="path" presetSubtype="0" fill="hold" grpId="3" nodeType="withEffect">
                                  <p:stCondLst>
                                    <p:cond delay="0"/>
                                  </p:stCondLst>
                                  <p:iterate type="lt">
                                    <p:tmPct val="0"/>
                                  </p:iterate>
                                  <p:childTnLst>
                                    <p:animMotion origin="layout" path="M 1.11111E-6 -2.59259E-6 L 0.00243 -0.35787 " pathEditMode="relative" rAng="0" ptsTypes="AA">
                                      <p:cBhvr>
                                        <p:cTn id="202" dur="1000" fill="hold"/>
                                        <p:tgtEl>
                                          <p:spTgt spid="21"/>
                                        </p:tgtEl>
                                        <p:attrNameLst>
                                          <p:attrName>ppt_x</p:attrName>
                                          <p:attrName>ppt_y</p:attrName>
                                        </p:attrNameLst>
                                      </p:cBhvr>
                                      <p:rCtr x="122" y="-17894"/>
                                    </p:animMotion>
                                  </p:childTnLst>
                                </p:cTn>
                              </p:par>
                              <p:par>
                                <p:cTn id="203" presetID="42" presetClass="path" presetSubtype="0" fill="hold" grpId="3" nodeType="withEffect">
                                  <p:stCondLst>
                                    <p:cond delay="0"/>
                                  </p:stCondLst>
                                  <p:childTnLst>
                                    <p:animMotion origin="layout" path="M -3.33333E-6 -7.40741E-7 L -0.07205 0.20023 " pathEditMode="relative" rAng="0" ptsTypes="AA">
                                      <p:cBhvr>
                                        <p:cTn id="204" dur="1000" fill="hold"/>
                                        <p:tgtEl>
                                          <p:spTgt spid="15"/>
                                        </p:tgtEl>
                                        <p:attrNameLst>
                                          <p:attrName>ppt_x</p:attrName>
                                          <p:attrName>ppt_y</p:attrName>
                                        </p:attrNameLst>
                                      </p:cBhvr>
                                      <p:rCtr x="-3611" y="10000"/>
                                    </p:animMotion>
                                  </p:childTnLst>
                                </p:cTn>
                              </p:par>
                              <p:par>
                                <p:cTn id="205" presetID="42" presetClass="path" presetSubtype="0" fill="hold" grpId="3" nodeType="withEffect">
                                  <p:stCondLst>
                                    <p:cond delay="0"/>
                                  </p:stCondLst>
                                  <p:childTnLst>
                                    <p:animMotion origin="layout" path="M 5.55112E-17 -1.85185E-6 L 0.20556 0.11968 " pathEditMode="relative" rAng="0" ptsTypes="AA">
                                      <p:cBhvr>
                                        <p:cTn id="206" dur="1000" fill="hold"/>
                                        <p:tgtEl>
                                          <p:spTgt spid="16"/>
                                        </p:tgtEl>
                                        <p:attrNameLst>
                                          <p:attrName>ppt_x</p:attrName>
                                          <p:attrName>ppt_y</p:attrName>
                                        </p:attrNameLst>
                                      </p:cBhvr>
                                      <p:rCtr x="10278" y="5972"/>
                                    </p:animMotion>
                                  </p:childTnLst>
                                </p:cTn>
                              </p:par>
                              <p:par>
                                <p:cTn id="207" presetID="42" presetClass="path" presetSubtype="0" fill="hold" grpId="3" nodeType="withEffect">
                                  <p:stCondLst>
                                    <p:cond delay="0"/>
                                  </p:stCondLst>
                                  <p:childTnLst>
                                    <p:animMotion origin="layout" path="M 1.11111E-6 -2.59259E-6 L 0.00295 -0.35856 " pathEditMode="relative" rAng="0" ptsTypes="AA">
                                      <p:cBhvr>
                                        <p:cTn id="208" dur="1000" fill="hold"/>
                                        <p:tgtEl>
                                          <p:spTgt spid="22"/>
                                        </p:tgtEl>
                                        <p:attrNameLst>
                                          <p:attrName>ppt_x</p:attrName>
                                          <p:attrName>ppt_y</p:attrName>
                                        </p:attrNameLst>
                                      </p:cBhvr>
                                      <p:rCtr x="139" y="-17940"/>
                                    </p:animMotion>
                                  </p:childTnLst>
                                </p:cTn>
                              </p:par>
                              <p:par>
                                <p:cTn id="209" presetID="23" presetClass="entr" presetSubtype="16" fill="hold" grpId="0" nodeType="withEffect">
                                  <p:stCondLst>
                                    <p:cond delay="850"/>
                                  </p:stCondLst>
                                  <p:childTnLst>
                                    <p:set>
                                      <p:cBhvr>
                                        <p:cTn id="210" dur="1" fill="hold">
                                          <p:stCondLst>
                                            <p:cond delay="0"/>
                                          </p:stCondLst>
                                        </p:cTn>
                                        <p:tgtEl>
                                          <p:spTgt spid="23"/>
                                        </p:tgtEl>
                                        <p:attrNameLst>
                                          <p:attrName>style.visibility</p:attrName>
                                        </p:attrNameLst>
                                      </p:cBhvr>
                                      <p:to>
                                        <p:strVal val="visible"/>
                                      </p:to>
                                    </p:set>
                                    <p:anim calcmode="lin" valueType="num">
                                      <p:cBhvr>
                                        <p:cTn id="211" dur="1000" fill="hold"/>
                                        <p:tgtEl>
                                          <p:spTgt spid="23"/>
                                        </p:tgtEl>
                                        <p:attrNameLst>
                                          <p:attrName>ppt_w</p:attrName>
                                        </p:attrNameLst>
                                      </p:cBhvr>
                                      <p:tavLst>
                                        <p:tav tm="0">
                                          <p:val>
                                            <p:fltVal val="0"/>
                                          </p:val>
                                        </p:tav>
                                        <p:tav tm="100000">
                                          <p:val>
                                            <p:strVal val="#ppt_w"/>
                                          </p:val>
                                        </p:tav>
                                      </p:tavLst>
                                    </p:anim>
                                    <p:anim calcmode="lin" valueType="num">
                                      <p:cBhvr>
                                        <p:cTn id="212" dur="1000" fill="hold"/>
                                        <p:tgtEl>
                                          <p:spTgt spid="23"/>
                                        </p:tgtEl>
                                        <p:attrNameLst>
                                          <p:attrName>ppt_h</p:attrName>
                                        </p:attrNameLst>
                                      </p:cBhvr>
                                      <p:tavLst>
                                        <p:tav tm="0">
                                          <p:val>
                                            <p:fltVal val="0"/>
                                          </p:val>
                                        </p:tav>
                                        <p:tav tm="100000">
                                          <p:val>
                                            <p:strVal val="#ppt_h"/>
                                          </p:val>
                                        </p:tav>
                                      </p:tavLst>
                                    </p:anim>
                                  </p:childTnLst>
                                </p:cTn>
                              </p:par>
                              <p:par>
                                <p:cTn id="213" presetID="42" presetClass="path" presetSubtype="0" accel="50000" decel="50000" fill="hold" grpId="1" nodeType="withEffect">
                                  <p:stCondLst>
                                    <p:cond delay="850"/>
                                  </p:stCondLst>
                                  <p:childTnLst>
                                    <p:animMotion origin="layout" path="M 0 0 L -4.44444E-6 -0.18217 " pathEditMode="relative" rAng="0" ptsTypes="AA">
                                      <p:cBhvr>
                                        <p:cTn id="214" dur="1000" spd="-100000" fill="hold"/>
                                        <p:tgtEl>
                                          <p:spTgt spid="23"/>
                                        </p:tgtEl>
                                        <p:attrNameLst>
                                          <p:attrName>ppt_x</p:attrName>
                                          <p:attrName>ppt_y</p:attrName>
                                        </p:attrNameLst>
                                      </p:cBhvr>
                                      <p:rCtr x="347" y="-9630"/>
                                    </p:animMotion>
                                  </p:childTnLst>
                                </p:cTn>
                              </p:par>
                            </p:childTnLst>
                          </p:cTn>
                        </p:par>
                      </p:childTnLst>
                    </p:cTn>
                  </p:par>
                  <p:par>
                    <p:cTn id="215" fill="hold">
                      <p:stCondLst>
                        <p:cond delay="indefinite"/>
                      </p:stCondLst>
                      <p:childTnLst>
                        <p:par>
                          <p:cTn id="216" fill="hold">
                            <p:stCondLst>
                              <p:cond delay="0"/>
                            </p:stCondLst>
                            <p:childTnLst>
                              <p:par>
                                <p:cTn id="217" presetID="10" presetClass="entr" presetSubtype="0" fill="hold" grpId="0" nodeType="clickEffect">
                                  <p:stCondLst>
                                    <p:cond delay="0"/>
                                  </p:stCondLst>
                                  <p:childTnLst>
                                    <p:set>
                                      <p:cBhvr>
                                        <p:cTn id="218" dur="1" fill="hold">
                                          <p:stCondLst>
                                            <p:cond delay="0"/>
                                          </p:stCondLst>
                                        </p:cTn>
                                        <p:tgtEl>
                                          <p:spTgt spid="31"/>
                                        </p:tgtEl>
                                        <p:attrNameLst>
                                          <p:attrName>style.visibility</p:attrName>
                                        </p:attrNameLst>
                                      </p:cBhvr>
                                      <p:to>
                                        <p:strVal val="visible"/>
                                      </p:to>
                                    </p:set>
                                    <p:animEffect transition="in" filter="fade">
                                      <p:cBhvr>
                                        <p:cTn id="219" dur="250"/>
                                        <p:tgtEl>
                                          <p:spTgt spid="3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3072"/>
                                        </p:tgtEl>
                                        <p:attrNameLst>
                                          <p:attrName>style.visibility</p:attrName>
                                        </p:attrNameLst>
                                      </p:cBhvr>
                                      <p:to>
                                        <p:strVal val="visible"/>
                                      </p:to>
                                    </p:set>
                                    <p:animEffect transition="in" filter="fade">
                                      <p:cBhvr>
                                        <p:cTn id="222" dur="250"/>
                                        <p:tgtEl>
                                          <p:spTgt spid="3072"/>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3073"/>
                                        </p:tgtEl>
                                        <p:attrNameLst>
                                          <p:attrName>style.visibility</p:attrName>
                                        </p:attrNameLst>
                                      </p:cBhvr>
                                      <p:to>
                                        <p:strVal val="visible"/>
                                      </p:to>
                                    </p:set>
                                    <p:animEffect transition="in" filter="fade">
                                      <p:cBhvr>
                                        <p:cTn id="225" dur="250"/>
                                        <p:tgtEl>
                                          <p:spTgt spid="3073"/>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3075"/>
                                        </p:tgtEl>
                                        <p:attrNameLst>
                                          <p:attrName>style.visibility</p:attrName>
                                        </p:attrNameLst>
                                      </p:cBhvr>
                                      <p:to>
                                        <p:strVal val="visible"/>
                                      </p:to>
                                    </p:set>
                                    <p:animEffect transition="in" filter="fade">
                                      <p:cBhvr>
                                        <p:cTn id="228" dur="250"/>
                                        <p:tgtEl>
                                          <p:spTgt spid="3075"/>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3076"/>
                                        </p:tgtEl>
                                        <p:attrNameLst>
                                          <p:attrName>style.visibility</p:attrName>
                                        </p:attrNameLst>
                                      </p:cBhvr>
                                      <p:to>
                                        <p:strVal val="visible"/>
                                      </p:to>
                                    </p:set>
                                    <p:animEffect transition="in" filter="fade">
                                      <p:cBhvr>
                                        <p:cTn id="231" dur="250"/>
                                        <p:tgtEl>
                                          <p:spTgt spid="3076"/>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3077"/>
                                        </p:tgtEl>
                                        <p:attrNameLst>
                                          <p:attrName>style.visibility</p:attrName>
                                        </p:attrNameLst>
                                      </p:cBhvr>
                                      <p:to>
                                        <p:strVal val="visible"/>
                                      </p:to>
                                    </p:set>
                                    <p:animEffect transition="in" filter="fade">
                                      <p:cBhvr>
                                        <p:cTn id="234" dur="250"/>
                                        <p:tgtEl>
                                          <p:spTgt spid="3077"/>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3078"/>
                                        </p:tgtEl>
                                        <p:attrNameLst>
                                          <p:attrName>style.visibility</p:attrName>
                                        </p:attrNameLst>
                                      </p:cBhvr>
                                      <p:to>
                                        <p:strVal val="visible"/>
                                      </p:to>
                                    </p:set>
                                    <p:animEffect transition="in" filter="fade">
                                      <p:cBhvr>
                                        <p:cTn id="237" dur="250"/>
                                        <p:tgtEl>
                                          <p:spTgt spid="3078"/>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3079"/>
                                        </p:tgtEl>
                                        <p:attrNameLst>
                                          <p:attrName>style.visibility</p:attrName>
                                        </p:attrNameLst>
                                      </p:cBhvr>
                                      <p:to>
                                        <p:strVal val="visible"/>
                                      </p:to>
                                    </p:set>
                                    <p:animEffect transition="in" filter="fade">
                                      <p:cBhvr>
                                        <p:cTn id="240" dur="250"/>
                                        <p:tgtEl>
                                          <p:spTgt spid="307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3080"/>
                                        </p:tgtEl>
                                        <p:attrNameLst>
                                          <p:attrName>style.visibility</p:attrName>
                                        </p:attrNameLst>
                                      </p:cBhvr>
                                      <p:to>
                                        <p:strVal val="visible"/>
                                      </p:to>
                                    </p:set>
                                    <p:animEffect transition="in" filter="fade">
                                      <p:cBhvr>
                                        <p:cTn id="243" dur="250"/>
                                        <p:tgtEl>
                                          <p:spTgt spid="308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3081"/>
                                        </p:tgtEl>
                                        <p:attrNameLst>
                                          <p:attrName>style.visibility</p:attrName>
                                        </p:attrNameLst>
                                      </p:cBhvr>
                                      <p:to>
                                        <p:strVal val="visible"/>
                                      </p:to>
                                    </p:set>
                                    <p:animEffect transition="in" filter="fade">
                                      <p:cBhvr>
                                        <p:cTn id="246" dur="250"/>
                                        <p:tgtEl>
                                          <p:spTgt spid="308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3082"/>
                                        </p:tgtEl>
                                        <p:attrNameLst>
                                          <p:attrName>style.visibility</p:attrName>
                                        </p:attrNameLst>
                                      </p:cBhvr>
                                      <p:to>
                                        <p:strVal val="visible"/>
                                      </p:to>
                                    </p:set>
                                    <p:animEffect transition="in" filter="fade">
                                      <p:cBhvr>
                                        <p:cTn id="249" dur="250"/>
                                        <p:tgtEl>
                                          <p:spTgt spid="308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3083"/>
                                        </p:tgtEl>
                                        <p:attrNameLst>
                                          <p:attrName>style.visibility</p:attrName>
                                        </p:attrNameLst>
                                      </p:cBhvr>
                                      <p:to>
                                        <p:strVal val="visible"/>
                                      </p:to>
                                    </p:set>
                                    <p:animEffect transition="in" filter="fade">
                                      <p:cBhvr>
                                        <p:cTn id="252" dur="250"/>
                                        <p:tgtEl>
                                          <p:spTgt spid="3083"/>
                                        </p:tgtEl>
                                      </p:cBhvr>
                                    </p:animEffect>
                                  </p:childTnLst>
                                </p:cTn>
                              </p:par>
                              <p:par>
                                <p:cTn id="253" presetID="10" presetClass="entr" presetSubtype="0" fill="hold" grpId="0" nodeType="withEffect">
                                  <p:stCondLst>
                                    <p:cond delay="0"/>
                                  </p:stCondLst>
                                  <p:childTnLst>
                                    <p:set>
                                      <p:cBhvr>
                                        <p:cTn id="254" dur="1" fill="hold">
                                          <p:stCondLst>
                                            <p:cond delay="0"/>
                                          </p:stCondLst>
                                        </p:cTn>
                                        <p:tgtEl>
                                          <p:spTgt spid="3084"/>
                                        </p:tgtEl>
                                        <p:attrNameLst>
                                          <p:attrName>style.visibility</p:attrName>
                                        </p:attrNameLst>
                                      </p:cBhvr>
                                      <p:to>
                                        <p:strVal val="visible"/>
                                      </p:to>
                                    </p:set>
                                    <p:animEffect transition="in" filter="fade">
                                      <p:cBhvr>
                                        <p:cTn id="255" dur="250"/>
                                        <p:tgtEl>
                                          <p:spTgt spid="3084"/>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3085"/>
                                        </p:tgtEl>
                                        <p:attrNameLst>
                                          <p:attrName>style.visibility</p:attrName>
                                        </p:attrNameLst>
                                      </p:cBhvr>
                                      <p:to>
                                        <p:strVal val="visible"/>
                                      </p:to>
                                    </p:set>
                                    <p:animEffect transition="in" filter="fade">
                                      <p:cBhvr>
                                        <p:cTn id="258" dur="250"/>
                                        <p:tgtEl>
                                          <p:spTgt spid="3085"/>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3086"/>
                                        </p:tgtEl>
                                        <p:attrNameLst>
                                          <p:attrName>style.visibility</p:attrName>
                                        </p:attrNameLst>
                                      </p:cBhvr>
                                      <p:to>
                                        <p:strVal val="visible"/>
                                      </p:to>
                                    </p:set>
                                    <p:animEffect transition="in" filter="fade">
                                      <p:cBhvr>
                                        <p:cTn id="261" dur="250"/>
                                        <p:tgtEl>
                                          <p:spTgt spid="3086"/>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3087"/>
                                        </p:tgtEl>
                                        <p:attrNameLst>
                                          <p:attrName>style.visibility</p:attrName>
                                        </p:attrNameLst>
                                      </p:cBhvr>
                                      <p:to>
                                        <p:strVal val="visible"/>
                                      </p:to>
                                    </p:set>
                                    <p:animEffect transition="in" filter="fade">
                                      <p:cBhvr>
                                        <p:cTn id="264" dur="250"/>
                                        <p:tgtEl>
                                          <p:spTgt spid="3087"/>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3088"/>
                                        </p:tgtEl>
                                        <p:attrNameLst>
                                          <p:attrName>style.visibility</p:attrName>
                                        </p:attrNameLst>
                                      </p:cBhvr>
                                      <p:to>
                                        <p:strVal val="visible"/>
                                      </p:to>
                                    </p:set>
                                    <p:animEffect transition="in" filter="fade">
                                      <p:cBhvr>
                                        <p:cTn id="267" dur="250"/>
                                        <p:tgtEl>
                                          <p:spTgt spid="3088"/>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3089"/>
                                        </p:tgtEl>
                                        <p:attrNameLst>
                                          <p:attrName>style.visibility</p:attrName>
                                        </p:attrNameLst>
                                      </p:cBhvr>
                                      <p:to>
                                        <p:strVal val="visible"/>
                                      </p:to>
                                    </p:set>
                                    <p:animEffect transition="in" filter="fade">
                                      <p:cBhvr>
                                        <p:cTn id="270" dur="250"/>
                                        <p:tgtEl>
                                          <p:spTgt spid="3089"/>
                                        </p:tgtEl>
                                      </p:cBhvr>
                                    </p:animEffect>
                                  </p:childTnLst>
                                </p:cTn>
                              </p:par>
                              <p:par>
                                <p:cTn id="271" presetID="42" presetClass="path" presetSubtype="0" accel="50000" decel="50000" fill="hold" grpId="2" nodeType="withEffect">
                                  <p:stCondLst>
                                    <p:cond delay="0"/>
                                  </p:stCondLst>
                                  <p:childTnLst>
                                    <p:animMotion origin="layout" path="M -2.77778E-7 -3.7037E-7 L -0.12656 0.00532 " pathEditMode="relative" rAng="0" ptsTypes="AA">
                                      <p:cBhvr>
                                        <p:cTn id="272" dur="2000" fill="hold"/>
                                        <p:tgtEl>
                                          <p:spTgt spid="31"/>
                                        </p:tgtEl>
                                        <p:attrNameLst>
                                          <p:attrName>ppt_x</p:attrName>
                                          <p:attrName>ppt_y</p:attrName>
                                        </p:attrNameLst>
                                      </p:cBhvr>
                                      <p:rCtr x="-6337" y="255"/>
                                    </p:animMotion>
                                  </p:childTnLst>
                                </p:cTn>
                              </p:par>
                              <p:par>
                                <p:cTn id="273" presetID="42" presetClass="path" presetSubtype="0" accel="50000" decel="50000" fill="hold" grpId="2" nodeType="withEffect">
                                  <p:stCondLst>
                                    <p:cond delay="0"/>
                                  </p:stCondLst>
                                  <p:childTnLst>
                                    <p:animMotion origin="layout" path="M 2.77778E-7 -3.7037E-7 L -0.29132 0.00532 " pathEditMode="relative" rAng="0" ptsTypes="AA">
                                      <p:cBhvr>
                                        <p:cTn id="274" dur="2000" fill="hold"/>
                                        <p:tgtEl>
                                          <p:spTgt spid="3072"/>
                                        </p:tgtEl>
                                        <p:attrNameLst>
                                          <p:attrName>ppt_x</p:attrName>
                                          <p:attrName>ppt_y</p:attrName>
                                        </p:attrNameLst>
                                      </p:cBhvr>
                                      <p:rCtr x="-14566" y="255"/>
                                    </p:animMotion>
                                  </p:childTnLst>
                                </p:cTn>
                              </p:par>
                              <p:par>
                                <p:cTn id="275" presetID="42" presetClass="path" presetSubtype="0" accel="50000" decel="50000" fill="hold" grpId="2" nodeType="withEffect">
                                  <p:stCondLst>
                                    <p:cond delay="0"/>
                                  </p:stCondLst>
                                  <p:childTnLst>
                                    <p:animMotion origin="layout" path="M -8.33333E-7 -7.40741E-7 L 0.54531 -0.0838 " pathEditMode="relative" rAng="0" ptsTypes="AA">
                                      <p:cBhvr>
                                        <p:cTn id="276" dur="2000" fill="hold"/>
                                        <p:tgtEl>
                                          <p:spTgt spid="3073"/>
                                        </p:tgtEl>
                                        <p:attrNameLst>
                                          <p:attrName>ppt_x</p:attrName>
                                          <p:attrName>ppt_y</p:attrName>
                                        </p:attrNameLst>
                                      </p:cBhvr>
                                      <p:rCtr x="27257" y="-4190"/>
                                    </p:animMotion>
                                  </p:childTnLst>
                                </p:cTn>
                              </p:par>
                              <p:par>
                                <p:cTn id="277" presetID="42" presetClass="path" presetSubtype="0" accel="50000" decel="50000" fill="hold" grpId="2" nodeType="withEffect">
                                  <p:stCondLst>
                                    <p:cond delay="0"/>
                                  </p:stCondLst>
                                  <p:childTnLst>
                                    <p:animMotion origin="layout" path="M -2.22222E-6 -7.40741E-7 L -0.33906 0.09398 " pathEditMode="relative" rAng="0" ptsTypes="AA">
                                      <p:cBhvr>
                                        <p:cTn id="278" dur="2000" fill="hold"/>
                                        <p:tgtEl>
                                          <p:spTgt spid="3075"/>
                                        </p:tgtEl>
                                        <p:attrNameLst>
                                          <p:attrName>ppt_x</p:attrName>
                                          <p:attrName>ppt_y</p:attrName>
                                        </p:attrNameLst>
                                      </p:cBhvr>
                                      <p:rCtr x="-16962" y="4699"/>
                                    </p:animMotion>
                                  </p:childTnLst>
                                </p:cTn>
                              </p:par>
                              <p:par>
                                <p:cTn id="279" presetID="42" presetClass="path" presetSubtype="0" accel="50000" decel="50000" fill="hold" grpId="2" nodeType="withEffect">
                                  <p:stCondLst>
                                    <p:cond delay="0"/>
                                  </p:stCondLst>
                                  <p:childTnLst>
                                    <p:animMotion origin="layout" path="M 0 -4.07407E-6 L -0.13872 0.0044 " pathEditMode="relative" rAng="0" ptsTypes="AA">
                                      <p:cBhvr>
                                        <p:cTn id="280" dur="2000" fill="hold"/>
                                        <p:tgtEl>
                                          <p:spTgt spid="3076"/>
                                        </p:tgtEl>
                                        <p:attrNameLst>
                                          <p:attrName>ppt_x</p:attrName>
                                          <p:attrName>ppt_y</p:attrName>
                                        </p:attrNameLst>
                                      </p:cBhvr>
                                      <p:rCtr x="-6944" y="208"/>
                                    </p:animMotion>
                                  </p:childTnLst>
                                </p:cTn>
                              </p:par>
                              <p:par>
                                <p:cTn id="281" presetID="42" presetClass="path" presetSubtype="0" accel="50000" decel="50000" fill="hold" grpId="2" nodeType="withEffect">
                                  <p:stCondLst>
                                    <p:cond delay="0"/>
                                  </p:stCondLst>
                                  <p:childTnLst>
                                    <p:animMotion origin="layout" path="M -5.55556E-7 -1.11111E-6 L -0.1684 0.00463 " pathEditMode="relative" rAng="0" ptsTypes="AA">
                                      <p:cBhvr>
                                        <p:cTn id="282" dur="2000" fill="hold"/>
                                        <p:tgtEl>
                                          <p:spTgt spid="3077"/>
                                        </p:tgtEl>
                                        <p:attrNameLst>
                                          <p:attrName>ppt_x</p:attrName>
                                          <p:attrName>ppt_y</p:attrName>
                                        </p:attrNameLst>
                                      </p:cBhvr>
                                      <p:rCtr x="-8420" y="231"/>
                                    </p:animMotion>
                                  </p:childTnLst>
                                </p:cTn>
                              </p:par>
                              <p:par>
                                <p:cTn id="283" presetID="42" presetClass="path" presetSubtype="0" accel="50000" decel="50000" fill="hold" grpId="2" nodeType="withEffect">
                                  <p:stCondLst>
                                    <p:cond delay="0"/>
                                  </p:stCondLst>
                                  <p:childTnLst>
                                    <p:animMotion origin="layout" path="M -1.66667E-6 -2.96296E-6 L 0.67066 -0.08495 " pathEditMode="relative" rAng="0" ptsTypes="AA">
                                      <p:cBhvr>
                                        <p:cTn id="284" dur="2000" fill="hold"/>
                                        <p:tgtEl>
                                          <p:spTgt spid="3078"/>
                                        </p:tgtEl>
                                        <p:attrNameLst>
                                          <p:attrName>ppt_x</p:attrName>
                                          <p:attrName>ppt_y</p:attrName>
                                        </p:attrNameLst>
                                      </p:cBhvr>
                                      <p:rCtr x="33524" y="-4259"/>
                                    </p:animMotion>
                                  </p:childTnLst>
                                </p:cTn>
                              </p:par>
                              <p:par>
                                <p:cTn id="285" presetID="42" presetClass="path" presetSubtype="0" accel="50000" decel="50000" fill="hold" grpId="2" nodeType="withEffect">
                                  <p:stCondLst>
                                    <p:cond delay="0"/>
                                  </p:stCondLst>
                                  <p:childTnLst>
                                    <p:animMotion origin="layout" path="M 4.16667E-6 1.48148E-6 L -0.41737 0.09398 " pathEditMode="relative" rAng="0" ptsTypes="AA">
                                      <p:cBhvr>
                                        <p:cTn id="286" dur="2000" fill="hold"/>
                                        <p:tgtEl>
                                          <p:spTgt spid="3079"/>
                                        </p:tgtEl>
                                        <p:attrNameLst>
                                          <p:attrName>ppt_x</p:attrName>
                                          <p:attrName>ppt_y</p:attrName>
                                        </p:attrNameLst>
                                      </p:cBhvr>
                                      <p:rCtr x="-20868" y="4699"/>
                                    </p:animMotion>
                                  </p:childTnLst>
                                </p:cTn>
                              </p:par>
                              <p:par>
                                <p:cTn id="287" presetID="42" presetClass="path" presetSubtype="0" accel="50000" decel="50000" fill="hold" grpId="2" nodeType="withEffect">
                                  <p:stCondLst>
                                    <p:cond delay="0"/>
                                  </p:stCondLst>
                                  <p:childTnLst>
                                    <p:animMotion origin="layout" path="M 2.5E-6 -1.48148E-6 L -0.59063 0.09352 " pathEditMode="relative" rAng="0" ptsTypes="AA">
                                      <p:cBhvr>
                                        <p:cTn id="288" dur="2000" fill="hold"/>
                                        <p:tgtEl>
                                          <p:spTgt spid="3080"/>
                                        </p:tgtEl>
                                        <p:attrNameLst>
                                          <p:attrName>ppt_x</p:attrName>
                                          <p:attrName>ppt_y</p:attrName>
                                        </p:attrNameLst>
                                      </p:cBhvr>
                                      <p:rCtr x="-29531" y="4676"/>
                                    </p:animMotion>
                                  </p:childTnLst>
                                </p:cTn>
                              </p:par>
                              <p:par>
                                <p:cTn id="289" presetID="42" presetClass="path" presetSubtype="0" accel="50000" decel="50000" fill="hold" grpId="2" nodeType="withEffect">
                                  <p:stCondLst>
                                    <p:cond delay="0"/>
                                  </p:stCondLst>
                                  <p:childTnLst>
                                    <p:animMotion origin="layout" path="M -3.05556E-6 -3.7037E-7 L 0.21771 0.00394 " pathEditMode="relative" rAng="0" ptsTypes="AA">
                                      <p:cBhvr>
                                        <p:cTn id="290" dur="2000" fill="hold"/>
                                        <p:tgtEl>
                                          <p:spTgt spid="3081"/>
                                        </p:tgtEl>
                                        <p:attrNameLst>
                                          <p:attrName>ppt_x</p:attrName>
                                          <p:attrName>ppt_y</p:attrName>
                                        </p:attrNameLst>
                                      </p:cBhvr>
                                      <p:rCtr x="10885" y="185"/>
                                    </p:animMotion>
                                  </p:childTnLst>
                                </p:cTn>
                              </p:par>
                              <p:par>
                                <p:cTn id="291" presetID="42" presetClass="path" presetSubtype="0" accel="50000" decel="50000" fill="hold" grpId="2" nodeType="withEffect">
                                  <p:stCondLst>
                                    <p:cond delay="0"/>
                                  </p:stCondLst>
                                  <p:childTnLst>
                                    <p:animMotion origin="layout" path="M 4.72222E-6 -3.7037E-7 L -0.5658 0.09375 " pathEditMode="relative" rAng="0" ptsTypes="AA">
                                      <p:cBhvr>
                                        <p:cTn id="292" dur="2000" fill="hold"/>
                                        <p:tgtEl>
                                          <p:spTgt spid="3082"/>
                                        </p:tgtEl>
                                        <p:attrNameLst>
                                          <p:attrName>ppt_x</p:attrName>
                                          <p:attrName>ppt_y</p:attrName>
                                        </p:attrNameLst>
                                      </p:cBhvr>
                                      <p:rCtr x="-28299" y="4676"/>
                                    </p:animMotion>
                                  </p:childTnLst>
                                </p:cTn>
                              </p:par>
                              <p:par>
                                <p:cTn id="293" presetID="42" presetClass="path" presetSubtype="0" accel="50000" decel="50000" fill="hold" grpId="2" nodeType="withEffect">
                                  <p:stCondLst>
                                    <p:cond delay="0"/>
                                  </p:stCondLst>
                                  <p:childTnLst>
                                    <p:animMotion origin="layout" path="M 5E-6 -7.40741E-7 L -0.66303 0.18241 " pathEditMode="relative" rAng="0" ptsTypes="AA">
                                      <p:cBhvr>
                                        <p:cTn id="294" dur="2000" fill="hold"/>
                                        <p:tgtEl>
                                          <p:spTgt spid="3084"/>
                                        </p:tgtEl>
                                        <p:attrNameLst>
                                          <p:attrName>ppt_x</p:attrName>
                                          <p:attrName>ppt_y</p:attrName>
                                        </p:attrNameLst>
                                      </p:cBhvr>
                                      <p:rCtr x="-33160" y="9120"/>
                                    </p:animMotion>
                                  </p:childTnLst>
                                </p:cTn>
                              </p:par>
                              <p:par>
                                <p:cTn id="295" presetID="42" presetClass="path" presetSubtype="0" accel="50000" decel="50000" fill="hold" grpId="2" nodeType="withEffect">
                                  <p:stCondLst>
                                    <p:cond delay="0"/>
                                  </p:stCondLst>
                                  <p:childTnLst>
                                    <p:animMotion origin="layout" path="M -3.05556E-6 -7.40741E-7 L 0.2158 0.0037 " pathEditMode="relative" rAng="0" ptsTypes="AA">
                                      <p:cBhvr>
                                        <p:cTn id="296" dur="2000" fill="hold"/>
                                        <p:tgtEl>
                                          <p:spTgt spid="3083"/>
                                        </p:tgtEl>
                                        <p:attrNameLst>
                                          <p:attrName>ppt_x</p:attrName>
                                          <p:attrName>ppt_y</p:attrName>
                                        </p:attrNameLst>
                                      </p:cBhvr>
                                      <p:rCtr x="10781" y="185"/>
                                    </p:animMotion>
                                  </p:childTnLst>
                                </p:cTn>
                              </p:par>
                              <p:par>
                                <p:cTn id="297" presetID="42" presetClass="path" presetSubtype="0" accel="50000" decel="50000" fill="hold" grpId="2" nodeType="withEffect">
                                  <p:stCondLst>
                                    <p:cond delay="0"/>
                                  </p:stCondLst>
                                  <p:childTnLst>
                                    <p:animMotion origin="layout" path="M 3.88889E-6 3.7037E-7 L -0.06771 0.09306 " pathEditMode="relative" rAng="0" ptsTypes="AA">
                                      <p:cBhvr>
                                        <p:cTn id="298" dur="2000" fill="hold"/>
                                        <p:tgtEl>
                                          <p:spTgt spid="3086"/>
                                        </p:tgtEl>
                                        <p:attrNameLst>
                                          <p:attrName>ppt_x</p:attrName>
                                          <p:attrName>ppt_y</p:attrName>
                                        </p:attrNameLst>
                                      </p:cBhvr>
                                      <p:rCtr x="-3385" y="4653"/>
                                    </p:animMotion>
                                  </p:childTnLst>
                                </p:cTn>
                              </p:par>
                              <p:par>
                                <p:cTn id="299" presetID="42" presetClass="path" presetSubtype="0" accel="50000" decel="50000" fill="hold" grpId="2" nodeType="withEffect">
                                  <p:stCondLst>
                                    <p:cond delay="0"/>
                                  </p:stCondLst>
                                  <p:childTnLst>
                                    <p:animMotion origin="layout" path="M -1.38889E-6 1.85185E-6 L 0.17101 0.09375 " pathEditMode="relative" rAng="0" ptsTypes="AA">
                                      <p:cBhvr>
                                        <p:cTn id="300" dur="2000" fill="hold"/>
                                        <p:tgtEl>
                                          <p:spTgt spid="3085"/>
                                        </p:tgtEl>
                                        <p:attrNameLst>
                                          <p:attrName>ppt_x</p:attrName>
                                          <p:attrName>ppt_y</p:attrName>
                                        </p:attrNameLst>
                                      </p:cBhvr>
                                      <p:rCtr x="8542" y="4676"/>
                                    </p:animMotion>
                                  </p:childTnLst>
                                </p:cTn>
                              </p:par>
                              <p:par>
                                <p:cTn id="301" presetID="42" presetClass="path" presetSubtype="0" accel="50000" decel="50000" fill="hold" grpId="2" nodeType="withEffect">
                                  <p:stCondLst>
                                    <p:cond delay="0"/>
                                  </p:stCondLst>
                                  <p:childTnLst>
                                    <p:animMotion origin="layout" path="M 4.44444E-6 1.48148E-6 L -0.00764 0.09329 " pathEditMode="relative" rAng="0" ptsTypes="AA">
                                      <p:cBhvr>
                                        <p:cTn id="302" dur="2000" fill="hold"/>
                                        <p:tgtEl>
                                          <p:spTgt spid="3087"/>
                                        </p:tgtEl>
                                        <p:attrNameLst>
                                          <p:attrName>ppt_x</p:attrName>
                                          <p:attrName>ppt_y</p:attrName>
                                        </p:attrNameLst>
                                      </p:cBhvr>
                                      <p:rCtr x="-382" y="4653"/>
                                    </p:animMotion>
                                  </p:childTnLst>
                                </p:cTn>
                              </p:par>
                              <p:par>
                                <p:cTn id="303" presetID="42" presetClass="path" presetSubtype="0" accel="50000" decel="50000" fill="hold" grpId="2" nodeType="withEffect">
                                  <p:stCondLst>
                                    <p:cond delay="0"/>
                                  </p:stCondLst>
                                  <p:childTnLst>
                                    <p:animMotion origin="layout" path="M 1.66667E-6 1.48148E-6 L -0.24636 0.09352 " pathEditMode="relative" rAng="0" ptsTypes="AA">
                                      <p:cBhvr>
                                        <p:cTn id="304" dur="2000" fill="hold"/>
                                        <p:tgtEl>
                                          <p:spTgt spid="3088"/>
                                        </p:tgtEl>
                                        <p:attrNameLst>
                                          <p:attrName>ppt_x</p:attrName>
                                          <p:attrName>ppt_y</p:attrName>
                                        </p:attrNameLst>
                                      </p:cBhvr>
                                      <p:rCtr x="-12326" y="4676"/>
                                    </p:animMotion>
                                  </p:childTnLst>
                                </p:cTn>
                              </p:par>
                              <p:par>
                                <p:cTn id="305" presetID="42" presetClass="path" presetSubtype="0" accel="50000" decel="50000" fill="hold" grpId="2" nodeType="withEffect">
                                  <p:stCondLst>
                                    <p:cond delay="0"/>
                                  </p:stCondLst>
                                  <p:childTnLst>
                                    <p:animMotion origin="layout" path="M -4.72222E-6 -1.85185E-6 L 0.53056 -0.00254 " pathEditMode="relative" rAng="0" ptsTypes="AA">
                                      <p:cBhvr>
                                        <p:cTn id="306" dur="2000" fill="hold"/>
                                        <p:tgtEl>
                                          <p:spTgt spid="3089"/>
                                        </p:tgtEl>
                                        <p:attrNameLst>
                                          <p:attrName>ppt_x</p:attrName>
                                          <p:attrName>ppt_y</p:attrName>
                                        </p:attrNameLst>
                                      </p:cBhvr>
                                      <p:rCtr x="26528" y="-139"/>
                                    </p:animMotion>
                                  </p:childTnLst>
                                </p:cTn>
                              </p:par>
                              <p:par>
                                <p:cTn id="307" presetID="10" presetClass="exit" presetSubtype="0" fill="hold" grpId="2" nodeType="withEffect">
                                  <p:stCondLst>
                                    <p:cond delay="0"/>
                                  </p:stCondLst>
                                  <p:childTnLst>
                                    <p:animEffect transition="out" filter="fade">
                                      <p:cBhvr>
                                        <p:cTn id="308" dur="1250"/>
                                        <p:tgtEl>
                                          <p:spTgt spid="23"/>
                                        </p:tgtEl>
                                      </p:cBhvr>
                                    </p:animEffect>
                                    <p:set>
                                      <p:cBhvr>
                                        <p:cTn id="309" dur="1" fill="hold">
                                          <p:stCondLst>
                                            <p:cond delay="1249"/>
                                          </p:stCondLst>
                                        </p:cTn>
                                        <p:tgtEl>
                                          <p:spTgt spid="23"/>
                                        </p:tgtEl>
                                        <p:attrNameLst>
                                          <p:attrName>style.visibility</p:attrName>
                                        </p:attrNameLst>
                                      </p:cBhvr>
                                      <p:to>
                                        <p:strVal val="hidden"/>
                                      </p:to>
                                    </p:set>
                                  </p:childTnLst>
                                </p:cTn>
                              </p:par>
                            </p:childTnLst>
                          </p:cTn>
                        </p:par>
                        <p:par>
                          <p:cTn id="310" fill="hold">
                            <p:stCondLst>
                              <p:cond delay="2000"/>
                            </p:stCondLst>
                            <p:childTnLst>
                              <p:par>
                                <p:cTn id="311" presetID="10" presetClass="entr" presetSubtype="0" fill="hold" grpId="0" nodeType="afterEffect">
                                  <p:stCondLst>
                                    <p:cond delay="0"/>
                                  </p:stCondLst>
                                  <p:childTnLst>
                                    <p:set>
                                      <p:cBhvr>
                                        <p:cTn id="312" dur="1" fill="hold">
                                          <p:stCondLst>
                                            <p:cond delay="0"/>
                                          </p:stCondLst>
                                        </p:cTn>
                                        <p:tgtEl>
                                          <p:spTgt spid="30"/>
                                        </p:tgtEl>
                                        <p:attrNameLst>
                                          <p:attrName>style.visibility</p:attrName>
                                        </p:attrNameLst>
                                      </p:cBhvr>
                                      <p:to>
                                        <p:strVal val="visible"/>
                                      </p:to>
                                    </p:set>
                                    <p:animEffect transition="in" filter="fade">
                                      <p:cBhvr>
                                        <p:cTn id="313" dur="250"/>
                                        <p:tgtEl>
                                          <p:spTgt spid="30"/>
                                        </p:tgtEl>
                                      </p:cBhvr>
                                    </p:animEffect>
                                  </p:childTnLst>
                                </p:cTn>
                              </p:par>
                              <p:par>
                                <p:cTn id="314" presetID="10" presetClass="exit" presetSubtype="0" fill="hold" grpId="1" nodeType="withEffect">
                                  <p:stCondLst>
                                    <p:cond delay="0"/>
                                  </p:stCondLst>
                                  <p:childTnLst>
                                    <p:animEffect transition="out" filter="fade">
                                      <p:cBhvr>
                                        <p:cTn id="315" dur="500"/>
                                        <p:tgtEl>
                                          <p:spTgt spid="31"/>
                                        </p:tgtEl>
                                      </p:cBhvr>
                                    </p:animEffect>
                                    <p:set>
                                      <p:cBhvr>
                                        <p:cTn id="316" dur="1" fill="hold">
                                          <p:stCondLst>
                                            <p:cond delay="499"/>
                                          </p:stCondLst>
                                        </p:cTn>
                                        <p:tgtEl>
                                          <p:spTgt spid="31"/>
                                        </p:tgtEl>
                                        <p:attrNameLst>
                                          <p:attrName>style.visibility</p:attrName>
                                        </p:attrNameLst>
                                      </p:cBhvr>
                                      <p:to>
                                        <p:strVal val="hidden"/>
                                      </p:to>
                                    </p:set>
                                  </p:childTnLst>
                                </p:cTn>
                              </p:par>
                              <p:par>
                                <p:cTn id="317" presetID="10" presetClass="exit" presetSubtype="0" fill="hold" grpId="1" nodeType="withEffect">
                                  <p:stCondLst>
                                    <p:cond delay="0"/>
                                  </p:stCondLst>
                                  <p:childTnLst>
                                    <p:animEffect transition="out" filter="fade">
                                      <p:cBhvr>
                                        <p:cTn id="318" dur="500"/>
                                        <p:tgtEl>
                                          <p:spTgt spid="3072"/>
                                        </p:tgtEl>
                                      </p:cBhvr>
                                    </p:animEffect>
                                    <p:set>
                                      <p:cBhvr>
                                        <p:cTn id="319" dur="1" fill="hold">
                                          <p:stCondLst>
                                            <p:cond delay="499"/>
                                          </p:stCondLst>
                                        </p:cTn>
                                        <p:tgtEl>
                                          <p:spTgt spid="3072"/>
                                        </p:tgtEl>
                                        <p:attrNameLst>
                                          <p:attrName>style.visibility</p:attrName>
                                        </p:attrNameLst>
                                      </p:cBhvr>
                                      <p:to>
                                        <p:strVal val="hidden"/>
                                      </p:to>
                                    </p:set>
                                  </p:childTnLst>
                                </p:cTn>
                              </p:par>
                              <p:par>
                                <p:cTn id="320" presetID="10" presetClass="exit" presetSubtype="0" fill="hold" grpId="1" nodeType="withEffect">
                                  <p:stCondLst>
                                    <p:cond delay="0"/>
                                  </p:stCondLst>
                                  <p:childTnLst>
                                    <p:animEffect transition="out" filter="fade">
                                      <p:cBhvr>
                                        <p:cTn id="321" dur="500"/>
                                        <p:tgtEl>
                                          <p:spTgt spid="3073"/>
                                        </p:tgtEl>
                                      </p:cBhvr>
                                    </p:animEffect>
                                    <p:set>
                                      <p:cBhvr>
                                        <p:cTn id="322" dur="1" fill="hold">
                                          <p:stCondLst>
                                            <p:cond delay="499"/>
                                          </p:stCondLst>
                                        </p:cTn>
                                        <p:tgtEl>
                                          <p:spTgt spid="3073"/>
                                        </p:tgtEl>
                                        <p:attrNameLst>
                                          <p:attrName>style.visibility</p:attrName>
                                        </p:attrNameLst>
                                      </p:cBhvr>
                                      <p:to>
                                        <p:strVal val="hidden"/>
                                      </p:to>
                                    </p:set>
                                  </p:childTnLst>
                                </p:cTn>
                              </p:par>
                              <p:par>
                                <p:cTn id="323" presetID="10" presetClass="exit" presetSubtype="0" fill="hold" grpId="1" nodeType="withEffect">
                                  <p:stCondLst>
                                    <p:cond delay="0"/>
                                  </p:stCondLst>
                                  <p:childTnLst>
                                    <p:animEffect transition="out" filter="fade">
                                      <p:cBhvr>
                                        <p:cTn id="324" dur="500"/>
                                        <p:tgtEl>
                                          <p:spTgt spid="3075"/>
                                        </p:tgtEl>
                                      </p:cBhvr>
                                    </p:animEffect>
                                    <p:set>
                                      <p:cBhvr>
                                        <p:cTn id="325" dur="1" fill="hold">
                                          <p:stCondLst>
                                            <p:cond delay="499"/>
                                          </p:stCondLst>
                                        </p:cTn>
                                        <p:tgtEl>
                                          <p:spTgt spid="3075"/>
                                        </p:tgtEl>
                                        <p:attrNameLst>
                                          <p:attrName>style.visibility</p:attrName>
                                        </p:attrNameLst>
                                      </p:cBhvr>
                                      <p:to>
                                        <p:strVal val="hidden"/>
                                      </p:to>
                                    </p:set>
                                  </p:childTnLst>
                                </p:cTn>
                              </p:par>
                              <p:par>
                                <p:cTn id="326" presetID="10" presetClass="exit" presetSubtype="0" fill="hold" grpId="1" nodeType="withEffect">
                                  <p:stCondLst>
                                    <p:cond delay="0"/>
                                  </p:stCondLst>
                                  <p:childTnLst>
                                    <p:animEffect transition="out" filter="fade">
                                      <p:cBhvr>
                                        <p:cTn id="327" dur="500"/>
                                        <p:tgtEl>
                                          <p:spTgt spid="3076"/>
                                        </p:tgtEl>
                                      </p:cBhvr>
                                    </p:animEffect>
                                    <p:set>
                                      <p:cBhvr>
                                        <p:cTn id="328" dur="1" fill="hold">
                                          <p:stCondLst>
                                            <p:cond delay="499"/>
                                          </p:stCondLst>
                                        </p:cTn>
                                        <p:tgtEl>
                                          <p:spTgt spid="3076"/>
                                        </p:tgtEl>
                                        <p:attrNameLst>
                                          <p:attrName>style.visibility</p:attrName>
                                        </p:attrNameLst>
                                      </p:cBhvr>
                                      <p:to>
                                        <p:strVal val="hidden"/>
                                      </p:to>
                                    </p:set>
                                  </p:childTnLst>
                                </p:cTn>
                              </p:par>
                              <p:par>
                                <p:cTn id="329" presetID="10" presetClass="exit" presetSubtype="0" fill="hold" grpId="1" nodeType="withEffect">
                                  <p:stCondLst>
                                    <p:cond delay="0"/>
                                  </p:stCondLst>
                                  <p:childTnLst>
                                    <p:animEffect transition="out" filter="fade">
                                      <p:cBhvr>
                                        <p:cTn id="330" dur="500"/>
                                        <p:tgtEl>
                                          <p:spTgt spid="3077"/>
                                        </p:tgtEl>
                                      </p:cBhvr>
                                    </p:animEffect>
                                    <p:set>
                                      <p:cBhvr>
                                        <p:cTn id="331" dur="1" fill="hold">
                                          <p:stCondLst>
                                            <p:cond delay="499"/>
                                          </p:stCondLst>
                                        </p:cTn>
                                        <p:tgtEl>
                                          <p:spTgt spid="3077"/>
                                        </p:tgtEl>
                                        <p:attrNameLst>
                                          <p:attrName>style.visibility</p:attrName>
                                        </p:attrNameLst>
                                      </p:cBhvr>
                                      <p:to>
                                        <p:strVal val="hidden"/>
                                      </p:to>
                                    </p:set>
                                  </p:childTnLst>
                                </p:cTn>
                              </p:par>
                              <p:par>
                                <p:cTn id="332" presetID="10" presetClass="exit" presetSubtype="0" fill="hold" grpId="1" nodeType="withEffect">
                                  <p:stCondLst>
                                    <p:cond delay="0"/>
                                  </p:stCondLst>
                                  <p:childTnLst>
                                    <p:animEffect transition="out" filter="fade">
                                      <p:cBhvr>
                                        <p:cTn id="333" dur="500"/>
                                        <p:tgtEl>
                                          <p:spTgt spid="3078"/>
                                        </p:tgtEl>
                                      </p:cBhvr>
                                    </p:animEffect>
                                    <p:set>
                                      <p:cBhvr>
                                        <p:cTn id="334" dur="1" fill="hold">
                                          <p:stCondLst>
                                            <p:cond delay="499"/>
                                          </p:stCondLst>
                                        </p:cTn>
                                        <p:tgtEl>
                                          <p:spTgt spid="3078"/>
                                        </p:tgtEl>
                                        <p:attrNameLst>
                                          <p:attrName>style.visibility</p:attrName>
                                        </p:attrNameLst>
                                      </p:cBhvr>
                                      <p:to>
                                        <p:strVal val="hidden"/>
                                      </p:to>
                                    </p:set>
                                  </p:childTnLst>
                                </p:cTn>
                              </p:par>
                              <p:par>
                                <p:cTn id="335" presetID="10" presetClass="exit" presetSubtype="0" fill="hold" grpId="1" nodeType="withEffect">
                                  <p:stCondLst>
                                    <p:cond delay="0"/>
                                  </p:stCondLst>
                                  <p:childTnLst>
                                    <p:animEffect transition="out" filter="fade">
                                      <p:cBhvr>
                                        <p:cTn id="336" dur="500"/>
                                        <p:tgtEl>
                                          <p:spTgt spid="3079"/>
                                        </p:tgtEl>
                                      </p:cBhvr>
                                    </p:animEffect>
                                    <p:set>
                                      <p:cBhvr>
                                        <p:cTn id="337" dur="1" fill="hold">
                                          <p:stCondLst>
                                            <p:cond delay="499"/>
                                          </p:stCondLst>
                                        </p:cTn>
                                        <p:tgtEl>
                                          <p:spTgt spid="3079"/>
                                        </p:tgtEl>
                                        <p:attrNameLst>
                                          <p:attrName>style.visibility</p:attrName>
                                        </p:attrNameLst>
                                      </p:cBhvr>
                                      <p:to>
                                        <p:strVal val="hidden"/>
                                      </p:to>
                                    </p:set>
                                  </p:childTnLst>
                                </p:cTn>
                              </p:par>
                              <p:par>
                                <p:cTn id="338" presetID="10" presetClass="exit" presetSubtype="0" fill="hold" grpId="1" nodeType="withEffect">
                                  <p:stCondLst>
                                    <p:cond delay="0"/>
                                  </p:stCondLst>
                                  <p:childTnLst>
                                    <p:animEffect transition="out" filter="fade">
                                      <p:cBhvr>
                                        <p:cTn id="339" dur="500"/>
                                        <p:tgtEl>
                                          <p:spTgt spid="3080"/>
                                        </p:tgtEl>
                                      </p:cBhvr>
                                    </p:animEffect>
                                    <p:set>
                                      <p:cBhvr>
                                        <p:cTn id="340" dur="1" fill="hold">
                                          <p:stCondLst>
                                            <p:cond delay="499"/>
                                          </p:stCondLst>
                                        </p:cTn>
                                        <p:tgtEl>
                                          <p:spTgt spid="3080"/>
                                        </p:tgtEl>
                                        <p:attrNameLst>
                                          <p:attrName>style.visibility</p:attrName>
                                        </p:attrNameLst>
                                      </p:cBhvr>
                                      <p:to>
                                        <p:strVal val="hidden"/>
                                      </p:to>
                                    </p:set>
                                  </p:childTnLst>
                                </p:cTn>
                              </p:par>
                              <p:par>
                                <p:cTn id="341" presetID="10" presetClass="exit" presetSubtype="0" fill="hold" grpId="1" nodeType="withEffect">
                                  <p:stCondLst>
                                    <p:cond delay="0"/>
                                  </p:stCondLst>
                                  <p:childTnLst>
                                    <p:animEffect transition="out" filter="fade">
                                      <p:cBhvr>
                                        <p:cTn id="342" dur="500"/>
                                        <p:tgtEl>
                                          <p:spTgt spid="3081"/>
                                        </p:tgtEl>
                                      </p:cBhvr>
                                    </p:animEffect>
                                    <p:set>
                                      <p:cBhvr>
                                        <p:cTn id="343" dur="1" fill="hold">
                                          <p:stCondLst>
                                            <p:cond delay="499"/>
                                          </p:stCondLst>
                                        </p:cTn>
                                        <p:tgtEl>
                                          <p:spTgt spid="3081"/>
                                        </p:tgtEl>
                                        <p:attrNameLst>
                                          <p:attrName>style.visibility</p:attrName>
                                        </p:attrNameLst>
                                      </p:cBhvr>
                                      <p:to>
                                        <p:strVal val="hidden"/>
                                      </p:to>
                                    </p:set>
                                  </p:childTnLst>
                                </p:cTn>
                              </p:par>
                              <p:par>
                                <p:cTn id="344" presetID="10" presetClass="exit" presetSubtype="0" fill="hold" grpId="1" nodeType="withEffect">
                                  <p:stCondLst>
                                    <p:cond delay="0"/>
                                  </p:stCondLst>
                                  <p:childTnLst>
                                    <p:animEffect transition="out" filter="fade">
                                      <p:cBhvr>
                                        <p:cTn id="345" dur="500"/>
                                        <p:tgtEl>
                                          <p:spTgt spid="3082"/>
                                        </p:tgtEl>
                                      </p:cBhvr>
                                    </p:animEffect>
                                    <p:set>
                                      <p:cBhvr>
                                        <p:cTn id="346" dur="1" fill="hold">
                                          <p:stCondLst>
                                            <p:cond delay="499"/>
                                          </p:stCondLst>
                                        </p:cTn>
                                        <p:tgtEl>
                                          <p:spTgt spid="3082"/>
                                        </p:tgtEl>
                                        <p:attrNameLst>
                                          <p:attrName>style.visibility</p:attrName>
                                        </p:attrNameLst>
                                      </p:cBhvr>
                                      <p:to>
                                        <p:strVal val="hidden"/>
                                      </p:to>
                                    </p:set>
                                  </p:childTnLst>
                                </p:cTn>
                              </p:par>
                              <p:par>
                                <p:cTn id="347" presetID="10" presetClass="exit" presetSubtype="0" fill="hold" grpId="1" nodeType="withEffect">
                                  <p:stCondLst>
                                    <p:cond delay="0"/>
                                  </p:stCondLst>
                                  <p:childTnLst>
                                    <p:animEffect transition="out" filter="fade">
                                      <p:cBhvr>
                                        <p:cTn id="348" dur="500"/>
                                        <p:tgtEl>
                                          <p:spTgt spid="3083"/>
                                        </p:tgtEl>
                                      </p:cBhvr>
                                    </p:animEffect>
                                    <p:set>
                                      <p:cBhvr>
                                        <p:cTn id="349" dur="1" fill="hold">
                                          <p:stCondLst>
                                            <p:cond delay="499"/>
                                          </p:stCondLst>
                                        </p:cTn>
                                        <p:tgtEl>
                                          <p:spTgt spid="3083"/>
                                        </p:tgtEl>
                                        <p:attrNameLst>
                                          <p:attrName>style.visibility</p:attrName>
                                        </p:attrNameLst>
                                      </p:cBhvr>
                                      <p:to>
                                        <p:strVal val="hidden"/>
                                      </p:to>
                                    </p:set>
                                  </p:childTnLst>
                                </p:cTn>
                              </p:par>
                              <p:par>
                                <p:cTn id="350" presetID="10" presetClass="exit" presetSubtype="0" fill="hold" grpId="1" nodeType="withEffect">
                                  <p:stCondLst>
                                    <p:cond delay="0"/>
                                  </p:stCondLst>
                                  <p:childTnLst>
                                    <p:animEffect transition="out" filter="fade">
                                      <p:cBhvr>
                                        <p:cTn id="351" dur="500"/>
                                        <p:tgtEl>
                                          <p:spTgt spid="3084"/>
                                        </p:tgtEl>
                                      </p:cBhvr>
                                    </p:animEffect>
                                    <p:set>
                                      <p:cBhvr>
                                        <p:cTn id="352" dur="1" fill="hold">
                                          <p:stCondLst>
                                            <p:cond delay="499"/>
                                          </p:stCondLst>
                                        </p:cTn>
                                        <p:tgtEl>
                                          <p:spTgt spid="3084"/>
                                        </p:tgtEl>
                                        <p:attrNameLst>
                                          <p:attrName>style.visibility</p:attrName>
                                        </p:attrNameLst>
                                      </p:cBhvr>
                                      <p:to>
                                        <p:strVal val="hidden"/>
                                      </p:to>
                                    </p:set>
                                  </p:childTnLst>
                                </p:cTn>
                              </p:par>
                              <p:par>
                                <p:cTn id="353" presetID="10" presetClass="exit" presetSubtype="0" fill="hold" grpId="1" nodeType="withEffect">
                                  <p:stCondLst>
                                    <p:cond delay="0"/>
                                  </p:stCondLst>
                                  <p:childTnLst>
                                    <p:animEffect transition="out" filter="fade">
                                      <p:cBhvr>
                                        <p:cTn id="354" dur="500"/>
                                        <p:tgtEl>
                                          <p:spTgt spid="3085"/>
                                        </p:tgtEl>
                                      </p:cBhvr>
                                    </p:animEffect>
                                    <p:set>
                                      <p:cBhvr>
                                        <p:cTn id="355" dur="1" fill="hold">
                                          <p:stCondLst>
                                            <p:cond delay="499"/>
                                          </p:stCondLst>
                                        </p:cTn>
                                        <p:tgtEl>
                                          <p:spTgt spid="3085"/>
                                        </p:tgtEl>
                                        <p:attrNameLst>
                                          <p:attrName>style.visibility</p:attrName>
                                        </p:attrNameLst>
                                      </p:cBhvr>
                                      <p:to>
                                        <p:strVal val="hidden"/>
                                      </p:to>
                                    </p:set>
                                  </p:childTnLst>
                                </p:cTn>
                              </p:par>
                              <p:par>
                                <p:cTn id="356" presetID="10" presetClass="exit" presetSubtype="0" fill="hold" grpId="1" nodeType="withEffect">
                                  <p:stCondLst>
                                    <p:cond delay="0"/>
                                  </p:stCondLst>
                                  <p:childTnLst>
                                    <p:animEffect transition="out" filter="fade">
                                      <p:cBhvr>
                                        <p:cTn id="357" dur="500"/>
                                        <p:tgtEl>
                                          <p:spTgt spid="3086"/>
                                        </p:tgtEl>
                                      </p:cBhvr>
                                    </p:animEffect>
                                    <p:set>
                                      <p:cBhvr>
                                        <p:cTn id="358" dur="1" fill="hold">
                                          <p:stCondLst>
                                            <p:cond delay="499"/>
                                          </p:stCondLst>
                                        </p:cTn>
                                        <p:tgtEl>
                                          <p:spTgt spid="3086"/>
                                        </p:tgtEl>
                                        <p:attrNameLst>
                                          <p:attrName>style.visibility</p:attrName>
                                        </p:attrNameLst>
                                      </p:cBhvr>
                                      <p:to>
                                        <p:strVal val="hidden"/>
                                      </p:to>
                                    </p:set>
                                  </p:childTnLst>
                                </p:cTn>
                              </p:par>
                              <p:par>
                                <p:cTn id="359" presetID="10" presetClass="exit" presetSubtype="0" fill="hold" grpId="1" nodeType="withEffect">
                                  <p:stCondLst>
                                    <p:cond delay="0"/>
                                  </p:stCondLst>
                                  <p:childTnLst>
                                    <p:animEffect transition="out" filter="fade">
                                      <p:cBhvr>
                                        <p:cTn id="360" dur="500"/>
                                        <p:tgtEl>
                                          <p:spTgt spid="3087"/>
                                        </p:tgtEl>
                                      </p:cBhvr>
                                    </p:animEffect>
                                    <p:set>
                                      <p:cBhvr>
                                        <p:cTn id="361" dur="1" fill="hold">
                                          <p:stCondLst>
                                            <p:cond delay="499"/>
                                          </p:stCondLst>
                                        </p:cTn>
                                        <p:tgtEl>
                                          <p:spTgt spid="3087"/>
                                        </p:tgtEl>
                                        <p:attrNameLst>
                                          <p:attrName>style.visibility</p:attrName>
                                        </p:attrNameLst>
                                      </p:cBhvr>
                                      <p:to>
                                        <p:strVal val="hidden"/>
                                      </p:to>
                                    </p:set>
                                  </p:childTnLst>
                                </p:cTn>
                              </p:par>
                              <p:par>
                                <p:cTn id="362" presetID="10" presetClass="exit" presetSubtype="0" fill="hold" grpId="1" nodeType="withEffect">
                                  <p:stCondLst>
                                    <p:cond delay="0"/>
                                  </p:stCondLst>
                                  <p:childTnLst>
                                    <p:animEffect transition="out" filter="fade">
                                      <p:cBhvr>
                                        <p:cTn id="363" dur="500"/>
                                        <p:tgtEl>
                                          <p:spTgt spid="3088"/>
                                        </p:tgtEl>
                                      </p:cBhvr>
                                    </p:animEffect>
                                    <p:set>
                                      <p:cBhvr>
                                        <p:cTn id="364" dur="1" fill="hold">
                                          <p:stCondLst>
                                            <p:cond delay="499"/>
                                          </p:stCondLst>
                                        </p:cTn>
                                        <p:tgtEl>
                                          <p:spTgt spid="3088"/>
                                        </p:tgtEl>
                                        <p:attrNameLst>
                                          <p:attrName>style.visibility</p:attrName>
                                        </p:attrNameLst>
                                      </p:cBhvr>
                                      <p:to>
                                        <p:strVal val="hidden"/>
                                      </p:to>
                                    </p:set>
                                  </p:childTnLst>
                                </p:cTn>
                              </p:par>
                              <p:par>
                                <p:cTn id="365" presetID="10" presetClass="exit" presetSubtype="0" fill="hold" grpId="1" nodeType="withEffect">
                                  <p:stCondLst>
                                    <p:cond delay="0"/>
                                  </p:stCondLst>
                                  <p:childTnLst>
                                    <p:animEffect transition="out" filter="fade">
                                      <p:cBhvr>
                                        <p:cTn id="366" dur="500"/>
                                        <p:tgtEl>
                                          <p:spTgt spid="3089"/>
                                        </p:tgtEl>
                                      </p:cBhvr>
                                    </p:animEffect>
                                    <p:set>
                                      <p:cBhvr>
                                        <p:cTn id="367" dur="1" fill="hold">
                                          <p:stCondLst>
                                            <p:cond delay="499"/>
                                          </p:stCondLst>
                                        </p:cTn>
                                        <p:tgtEl>
                                          <p:spTgt spid="3089"/>
                                        </p:tgtEl>
                                        <p:attrNameLst>
                                          <p:attrName>style.visibility</p:attrName>
                                        </p:attrNameLst>
                                      </p:cBhvr>
                                      <p:to>
                                        <p:strVal val="hidden"/>
                                      </p:to>
                                    </p:set>
                                  </p:childTnLst>
                                </p:cTn>
                              </p:par>
                              <p:par>
                                <p:cTn id="368" presetID="22" presetClass="entr" presetSubtype="1" fill="hold" grpId="0" nodeType="withEffect">
                                  <p:stCondLst>
                                    <p:cond delay="0"/>
                                  </p:stCondLst>
                                  <p:childTnLst>
                                    <p:set>
                                      <p:cBhvr>
                                        <p:cTn id="369" dur="1" fill="hold">
                                          <p:stCondLst>
                                            <p:cond delay="0"/>
                                          </p:stCondLst>
                                        </p:cTn>
                                        <p:tgtEl>
                                          <p:spTgt spid="3090"/>
                                        </p:tgtEl>
                                        <p:attrNameLst>
                                          <p:attrName>style.visibility</p:attrName>
                                        </p:attrNameLst>
                                      </p:cBhvr>
                                      <p:to>
                                        <p:strVal val="visible"/>
                                      </p:to>
                                    </p:set>
                                    <p:animEffect transition="in" filter="wipe(up)">
                                      <p:cBhvr>
                                        <p:cTn id="370" dur="500"/>
                                        <p:tgtEl>
                                          <p:spTgt spid="3090"/>
                                        </p:tgtEl>
                                      </p:cBhvr>
                                    </p:animEffect>
                                  </p:childTnLst>
                                </p:cTn>
                              </p:par>
                              <p:par>
                                <p:cTn id="371" presetID="0" presetClass="entr" presetSubtype="0" fill="hold" grpId="0" nodeType="withEffect">
                                  <p:stCondLst>
                                    <p:cond delay="1650"/>
                                  </p:stCondLst>
                                  <p:childTnLst>
                                    <p:set>
                                      <p:cBhvr>
                                        <p:cTn id="372" dur="1" fill="hold">
                                          <p:stCondLst>
                                            <p:cond delay="0"/>
                                          </p:stCondLst>
                                        </p:cTn>
                                        <p:tgtEl>
                                          <p:spTgt spid="3091"/>
                                        </p:tgtEl>
                                        <p:attrNameLst>
                                          <p:attrName>style.visibility</p:attrName>
                                        </p:attrNameLst>
                                      </p:cBhvr>
                                      <p:to>
                                        <p:strVal val="visible"/>
                                      </p:to>
                                    </p:set>
                                    <p:animEffect transition="in" filter="dissolve">
                                      <p:cBhvr>
                                        <p:cTn id="373" dur="500">
                                          <p:stCondLst>
                                            <p:cond delay="0"/>
                                          </p:stCondLst>
                                        </p:cTn>
                                        <p:tgtEl>
                                          <p:spTgt spid="3091"/>
                                        </p:tgtEl>
                                      </p:cBhvr>
                                    </p:animEffect>
                                    <p:anim to="" calcmode="lin" valueType="num">
                                      <p:cBhvr>
                                        <p:cTn id="374" dur="500" fill="hold">
                                          <p:stCondLst>
                                            <p:cond delay="0"/>
                                          </p:stCondLst>
                                        </p:cTn>
                                        <p:tgtEl>
                                          <p:spTgt spid="3091"/>
                                        </p:tgtEl>
                                        <p:attrNameLst>
                                          <p:attrName>ppt_w</p:attrName>
                                        </p:attrNameLst>
                                      </p:cBhvr>
                                      <p:tavLst>
                                        <p:tav tm="0">
                                          <p:val>
                                            <p:strVal val="#ppt_w*4"/>
                                          </p:val>
                                        </p:tav>
                                        <p:tav tm="100000">
                                          <p:val>
                                            <p:strVal val="#ppt_w"/>
                                          </p:val>
                                        </p:tav>
                                      </p:tavLst>
                                    </p:anim>
                                    <p:anim to="" calcmode="lin" valueType="num">
                                      <p:cBhvr>
                                        <p:cTn id="375" dur="500" fill="hold">
                                          <p:stCondLst>
                                            <p:cond delay="0"/>
                                          </p:stCondLst>
                                        </p:cTn>
                                        <p:tgtEl>
                                          <p:spTgt spid="3091"/>
                                        </p:tgtEl>
                                        <p:attrNameLst>
                                          <p:attrName>ppt_h</p:attrName>
                                        </p:attrNameLst>
                                      </p:cBhvr>
                                      <p:tavLst>
                                        <p:tav tm="0">
                                          <p:val>
                                            <p:strVal val="#ppt_h*4"/>
                                          </p:val>
                                        </p:tav>
                                        <p:tav tm="100000">
                                          <p:val>
                                            <p:strVal val="#ppt_h"/>
                                          </p:val>
                                        </p:tav>
                                      </p:tavLst>
                                    </p:anim>
                                  </p:childTnLst>
                                </p:cTn>
                              </p:par>
                              <p:par>
                                <p:cTn id="376" presetID="22" presetClass="entr" presetSubtype="8" fill="hold" grpId="0" nodeType="withEffect">
                                  <p:stCondLst>
                                    <p:cond delay="1250"/>
                                  </p:stCondLst>
                                  <p:childTnLst>
                                    <p:set>
                                      <p:cBhvr>
                                        <p:cTn id="377" dur="1" fill="hold">
                                          <p:stCondLst>
                                            <p:cond delay="0"/>
                                          </p:stCondLst>
                                        </p:cTn>
                                        <p:tgtEl>
                                          <p:spTgt spid="24"/>
                                        </p:tgtEl>
                                        <p:attrNameLst>
                                          <p:attrName>style.visibility</p:attrName>
                                        </p:attrNameLst>
                                      </p:cBhvr>
                                      <p:to>
                                        <p:strVal val="visible"/>
                                      </p:to>
                                    </p:set>
                                    <p:animEffect transition="in" filter="wipe(left)">
                                      <p:cBhvr>
                                        <p:cTn id="378" dur="500"/>
                                        <p:tgtEl>
                                          <p:spTgt spid="24"/>
                                        </p:tgtEl>
                                      </p:cBhvr>
                                    </p:animEffect>
                                  </p:childTnLst>
                                </p:cTn>
                              </p:par>
                              <p:par>
                                <p:cTn id="379" presetID="18" presetClass="emph" presetSubtype="0" fill="hold" grpId="1" nodeType="withEffect">
                                  <p:stCondLst>
                                    <p:cond delay="1250"/>
                                  </p:stCondLst>
                                  <p:childTnLst>
                                    <p:set>
                                      <p:cBhvr override="childStyle">
                                        <p:cTn id="380" dur="500" fill="hold"/>
                                        <p:tgtEl>
                                          <p:spTgt spid="24"/>
                                        </p:tgtEl>
                                        <p:attrNameLst>
                                          <p:attrName>style.textDecorationUnderline</p:attrName>
                                        </p:attrNameLst>
                                      </p:cBhvr>
                                      <p:to>
                                        <p:strVal val="true"/>
                                      </p:to>
                                    </p:set>
                                  </p:childTnLst>
                                </p:cTn>
                              </p:par>
                              <p:par>
                                <p:cTn id="381" presetID="16" presetClass="exit" presetSubtype="21" fill="hold" grpId="2" nodeType="withEffect">
                                  <p:stCondLst>
                                    <p:cond delay="1750"/>
                                  </p:stCondLst>
                                  <p:childTnLst>
                                    <p:animEffect transition="out" filter="barn(inVertical)">
                                      <p:cBhvr>
                                        <p:cTn id="382" dur="500"/>
                                        <p:tgtEl>
                                          <p:spTgt spid="24"/>
                                        </p:tgtEl>
                                      </p:cBhvr>
                                    </p:animEffect>
                                    <p:set>
                                      <p:cBhvr>
                                        <p:cTn id="383" dur="1" fill="hold">
                                          <p:stCondLst>
                                            <p:cond delay="499"/>
                                          </p:stCondLst>
                                        </p:cTn>
                                        <p:tgtEl>
                                          <p:spTgt spid="24"/>
                                        </p:tgtEl>
                                        <p:attrNameLst>
                                          <p:attrName>style.visibility</p:attrName>
                                        </p:attrNameLst>
                                      </p:cBhvr>
                                      <p:to>
                                        <p:strVal val="hidden"/>
                                      </p:to>
                                    </p:set>
                                  </p:childTnLst>
                                </p:cTn>
                              </p:par>
                            </p:childTnLst>
                          </p:cTn>
                        </p:par>
                      </p:childTnLst>
                    </p:cTn>
                  </p:par>
                  <p:par>
                    <p:cTn id="384" fill="hold">
                      <p:stCondLst>
                        <p:cond delay="indefinite"/>
                      </p:stCondLst>
                      <p:childTnLst>
                        <p:par>
                          <p:cTn id="385" fill="hold">
                            <p:stCondLst>
                              <p:cond delay="0"/>
                            </p:stCondLst>
                            <p:childTnLst>
                              <p:par>
                                <p:cTn id="386" presetID="42" presetClass="entr" presetSubtype="0" fill="hold" grpId="0" nodeType="clickEffect">
                                  <p:stCondLst>
                                    <p:cond delay="0"/>
                                  </p:stCondLst>
                                  <p:childTnLst>
                                    <p:set>
                                      <p:cBhvr>
                                        <p:cTn id="387" dur="1" fill="hold">
                                          <p:stCondLst>
                                            <p:cond delay="0"/>
                                          </p:stCondLst>
                                        </p:cTn>
                                        <p:tgtEl>
                                          <p:spTgt spid="25"/>
                                        </p:tgtEl>
                                        <p:attrNameLst>
                                          <p:attrName>style.visibility</p:attrName>
                                        </p:attrNameLst>
                                      </p:cBhvr>
                                      <p:to>
                                        <p:strVal val="visible"/>
                                      </p:to>
                                    </p:set>
                                    <p:animEffect transition="in" filter="fade">
                                      <p:cBhvr>
                                        <p:cTn id="388" dur="1000"/>
                                        <p:tgtEl>
                                          <p:spTgt spid="25"/>
                                        </p:tgtEl>
                                      </p:cBhvr>
                                    </p:animEffect>
                                    <p:anim calcmode="lin" valueType="num">
                                      <p:cBhvr>
                                        <p:cTn id="389" dur="1000" fill="hold"/>
                                        <p:tgtEl>
                                          <p:spTgt spid="25"/>
                                        </p:tgtEl>
                                        <p:attrNameLst>
                                          <p:attrName>ppt_x</p:attrName>
                                        </p:attrNameLst>
                                      </p:cBhvr>
                                      <p:tavLst>
                                        <p:tav tm="0">
                                          <p:val>
                                            <p:strVal val="#ppt_x"/>
                                          </p:val>
                                        </p:tav>
                                        <p:tav tm="100000">
                                          <p:val>
                                            <p:strVal val="#ppt_x"/>
                                          </p:val>
                                        </p:tav>
                                      </p:tavLst>
                                    </p:anim>
                                    <p:anim calcmode="lin" valueType="num">
                                      <p:cBhvr>
                                        <p:cTn id="390" dur="1000" fill="hold"/>
                                        <p:tgtEl>
                                          <p:spTgt spid="25"/>
                                        </p:tgtEl>
                                        <p:attrNameLst>
                                          <p:attrName>ppt_y</p:attrName>
                                        </p:attrNameLst>
                                      </p:cBhvr>
                                      <p:tavLst>
                                        <p:tav tm="0">
                                          <p:val>
                                            <p:strVal val="#ppt_y+.1"/>
                                          </p:val>
                                        </p:tav>
                                        <p:tav tm="100000">
                                          <p:val>
                                            <p:strVal val="#ppt_y"/>
                                          </p:val>
                                        </p:tav>
                                      </p:tavLst>
                                    </p:anim>
                                  </p:childTnLst>
                                </p:cTn>
                              </p:par>
                              <p:par>
                                <p:cTn id="391" presetID="17" presetClass="entr" presetSubtype="10" fill="hold" grpId="2" nodeType="withEffect">
                                  <p:stCondLst>
                                    <p:cond delay="0"/>
                                  </p:stCondLst>
                                  <p:childTnLst>
                                    <p:set>
                                      <p:cBhvr>
                                        <p:cTn id="392" dur="1" fill="hold">
                                          <p:stCondLst>
                                            <p:cond delay="0"/>
                                          </p:stCondLst>
                                        </p:cTn>
                                        <p:tgtEl>
                                          <p:spTgt spid="25"/>
                                        </p:tgtEl>
                                        <p:attrNameLst>
                                          <p:attrName>style.visibility</p:attrName>
                                        </p:attrNameLst>
                                      </p:cBhvr>
                                      <p:to>
                                        <p:strVal val="visible"/>
                                      </p:to>
                                    </p:set>
                                    <p:anim calcmode="lin" valueType="num">
                                      <p:cBhvr>
                                        <p:cTn id="393" dur="1000" fill="hold"/>
                                        <p:tgtEl>
                                          <p:spTgt spid="25"/>
                                        </p:tgtEl>
                                        <p:attrNameLst>
                                          <p:attrName>ppt_w</p:attrName>
                                        </p:attrNameLst>
                                      </p:cBhvr>
                                      <p:tavLst>
                                        <p:tav tm="0">
                                          <p:val>
                                            <p:fltVal val="0"/>
                                          </p:val>
                                        </p:tav>
                                        <p:tav tm="100000">
                                          <p:val>
                                            <p:strVal val="#ppt_w"/>
                                          </p:val>
                                        </p:tav>
                                      </p:tavLst>
                                    </p:anim>
                                    <p:anim calcmode="lin" valueType="num">
                                      <p:cBhvr>
                                        <p:cTn id="394" dur="1000" fill="hold"/>
                                        <p:tgtEl>
                                          <p:spTgt spid="25"/>
                                        </p:tgtEl>
                                        <p:attrNameLst>
                                          <p:attrName>ppt_h</p:attrName>
                                        </p:attrNameLst>
                                      </p:cBhvr>
                                      <p:tavLst>
                                        <p:tav tm="0">
                                          <p:val>
                                            <p:strVal val="#ppt_h"/>
                                          </p:val>
                                        </p:tav>
                                        <p:tav tm="100000">
                                          <p:val>
                                            <p:strVal val="#ppt_h"/>
                                          </p:val>
                                        </p:tav>
                                      </p:tavLst>
                                    </p:anim>
                                  </p:childTnLst>
                                </p:cTn>
                              </p:par>
                              <p:par>
                                <p:cTn id="395" presetID="47" presetClass="entr" presetSubtype="0" fill="hold" grpId="0" nodeType="withEffect">
                                  <p:stCondLst>
                                    <p:cond delay="0"/>
                                  </p:stCondLst>
                                  <p:childTnLst>
                                    <p:set>
                                      <p:cBhvr>
                                        <p:cTn id="396" dur="1" fill="hold">
                                          <p:stCondLst>
                                            <p:cond delay="0"/>
                                          </p:stCondLst>
                                        </p:cTn>
                                        <p:tgtEl>
                                          <p:spTgt spid="26"/>
                                        </p:tgtEl>
                                        <p:attrNameLst>
                                          <p:attrName>style.visibility</p:attrName>
                                        </p:attrNameLst>
                                      </p:cBhvr>
                                      <p:to>
                                        <p:strVal val="visible"/>
                                      </p:to>
                                    </p:set>
                                    <p:animEffect transition="in" filter="fade">
                                      <p:cBhvr>
                                        <p:cTn id="397" dur="1000"/>
                                        <p:tgtEl>
                                          <p:spTgt spid="26"/>
                                        </p:tgtEl>
                                      </p:cBhvr>
                                    </p:animEffect>
                                    <p:anim calcmode="lin" valueType="num">
                                      <p:cBhvr>
                                        <p:cTn id="398" dur="1000" fill="hold"/>
                                        <p:tgtEl>
                                          <p:spTgt spid="26"/>
                                        </p:tgtEl>
                                        <p:attrNameLst>
                                          <p:attrName>ppt_x</p:attrName>
                                        </p:attrNameLst>
                                      </p:cBhvr>
                                      <p:tavLst>
                                        <p:tav tm="0">
                                          <p:val>
                                            <p:strVal val="#ppt_x"/>
                                          </p:val>
                                        </p:tav>
                                        <p:tav tm="100000">
                                          <p:val>
                                            <p:strVal val="#ppt_x"/>
                                          </p:val>
                                        </p:tav>
                                      </p:tavLst>
                                    </p:anim>
                                    <p:anim calcmode="lin" valueType="num">
                                      <p:cBhvr>
                                        <p:cTn id="399" dur="1000" fill="hold"/>
                                        <p:tgtEl>
                                          <p:spTgt spid="26"/>
                                        </p:tgtEl>
                                        <p:attrNameLst>
                                          <p:attrName>ppt_y</p:attrName>
                                        </p:attrNameLst>
                                      </p:cBhvr>
                                      <p:tavLst>
                                        <p:tav tm="0">
                                          <p:val>
                                            <p:strVal val="#ppt_y-.1"/>
                                          </p:val>
                                        </p:tav>
                                        <p:tav tm="100000">
                                          <p:val>
                                            <p:strVal val="#ppt_y"/>
                                          </p:val>
                                        </p:tav>
                                      </p:tavLst>
                                    </p:anim>
                                  </p:childTnLst>
                                </p:cTn>
                              </p:par>
                              <p:par>
                                <p:cTn id="400" presetID="17" presetClass="entr" presetSubtype="10" fill="hold" grpId="2" nodeType="withEffect">
                                  <p:stCondLst>
                                    <p:cond delay="0"/>
                                  </p:stCondLst>
                                  <p:childTnLst>
                                    <p:set>
                                      <p:cBhvr>
                                        <p:cTn id="401" dur="1" fill="hold">
                                          <p:stCondLst>
                                            <p:cond delay="0"/>
                                          </p:stCondLst>
                                        </p:cTn>
                                        <p:tgtEl>
                                          <p:spTgt spid="26"/>
                                        </p:tgtEl>
                                        <p:attrNameLst>
                                          <p:attrName>style.visibility</p:attrName>
                                        </p:attrNameLst>
                                      </p:cBhvr>
                                      <p:to>
                                        <p:strVal val="visible"/>
                                      </p:to>
                                    </p:set>
                                    <p:anim calcmode="lin" valueType="num">
                                      <p:cBhvr>
                                        <p:cTn id="402" dur="1000" fill="hold"/>
                                        <p:tgtEl>
                                          <p:spTgt spid="26"/>
                                        </p:tgtEl>
                                        <p:attrNameLst>
                                          <p:attrName>ppt_w</p:attrName>
                                        </p:attrNameLst>
                                      </p:cBhvr>
                                      <p:tavLst>
                                        <p:tav tm="0">
                                          <p:val>
                                            <p:fltVal val="0"/>
                                          </p:val>
                                        </p:tav>
                                        <p:tav tm="100000">
                                          <p:val>
                                            <p:strVal val="#ppt_w"/>
                                          </p:val>
                                        </p:tav>
                                      </p:tavLst>
                                    </p:anim>
                                    <p:anim calcmode="lin" valueType="num">
                                      <p:cBhvr>
                                        <p:cTn id="403" dur="1000" fill="hold"/>
                                        <p:tgtEl>
                                          <p:spTgt spid="26"/>
                                        </p:tgtEl>
                                        <p:attrNameLst>
                                          <p:attrName>ppt_h</p:attrName>
                                        </p:attrNameLst>
                                      </p:cBhvr>
                                      <p:tavLst>
                                        <p:tav tm="0">
                                          <p:val>
                                            <p:strVal val="#ppt_h"/>
                                          </p:val>
                                        </p:tav>
                                        <p:tav tm="100000">
                                          <p:val>
                                            <p:strVal val="#ppt_h"/>
                                          </p:val>
                                        </p:tav>
                                      </p:tavLst>
                                    </p:anim>
                                  </p:childTnLst>
                                </p:cTn>
                              </p:par>
                              <p:par>
                                <p:cTn id="404" presetID="16" presetClass="entr" presetSubtype="42" fill="hold" grpId="0" nodeType="withEffect">
                                  <p:stCondLst>
                                    <p:cond delay="0"/>
                                  </p:stCondLst>
                                  <p:childTnLst>
                                    <p:set>
                                      <p:cBhvr>
                                        <p:cTn id="405" dur="1" fill="hold">
                                          <p:stCondLst>
                                            <p:cond delay="0"/>
                                          </p:stCondLst>
                                        </p:cTn>
                                        <p:tgtEl>
                                          <p:spTgt spid="3095"/>
                                        </p:tgtEl>
                                        <p:attrNameLst>
                                          <p:attrName>style.visibility</p:attrName>
                                        </p:attrNameLst>
                                      </p:cBhvr>
                                      <p:to>
                                        <p:strVal val="visible"/>
                                      </p:to>
                                    </p:set>
                                    <p:animEffect transition="in" filter="barn(outHorizontal)">
                                      <p:cBhvr>
                                        <p:cTn id="406" dur="500"/>
                                        <p:tgtEl>
                                          <p:spTgt spid="3095"/>
                                        </p:tgtEl>
                                      </p:cBhvr>
                                    </p:animEffect>
                                  </p:childTnLst>
                                </p:cTn>
                              </p:par>
                            </p:childTnLst>
                          </p:cTn>
                        </p:par>
                      </p:childTnLst>
                    </p:cTn>
                  </p:par>
                  <p:par>
                    <p:cTn id="407" fill="hold">
                      <p:stCondLst>
                        <p:cond delay="indefinite"/>
                      </p:stCondLst>
                      <p:childTnLst>
                        <p:par>
                          <p:cTn id="408" fill="hold">
                            <p:stCondLst>
                              <p:cond delay="0"/>
                            </p:stCondLst>
                            <p:childTnLst>
                              <p:par>
                                <p:cTn id="409" presetID="42" presetClass="path" presetSubtype="0" accel="50000" decel="50000" fill="hold" grpId="3" nodeType="clickEffect">
                                  <p:stCondLst>
                                    <p:cond delay="0"/>
                                  </p:stCondLst>
                                  <p:childTnLst>
                                    <p:animMotion origin="layout" path="M -2.5E-6 4.07407E-6 L 0.09896 -0.09838 " pathEditMode="relative" rAng="0" ptsTypes="AA">
                                      <p:cBhvr>
                                        <p:cTn id="410" dur="1000" fill="hold"/>
                                        <p:tgtEl>
                                          <p:spTgt spid="25"/>
                                        </p:tgtEl>
                                        <p:attrNameLst>
                                          <p:attrName>ppt_x</p:attrName>
                                          <p:attrName>ppt_y</p:attrName>
                                        </p:attrNameLst>
                                      </p:cBhvr>
                                      <p:rCtr x="4948" y="-4931"/>
                                    </p:animMotion>
                                  </p:childTnLst>
                                </p:cTn>
                              </p:par>
                              <p:par>
                                <p:cTn id="411" presetID="42" presetClass="path" presetSubtype="0" accel="50000" decel="50000" fill="hold" grpId="3" nodeType="withEffect">
                                  <p:stCondLst>
                                    <p:cond delay="0"/>
                                  </p:stCondLst>
                                  <p:childTnLst>
                                    <p:animMotion origin="layout" path="M 1.11022E-16 -1.11111E-6 L 0.09427 -0.25301 " pathEditMode="relative" rAng="0" ptsTypes="AA">
                                      <p:cBhvr>
                                        <p:cTn id="412" dur="1000" fill="hold"/>
                                        <p:tgtEl>
                                          <p:spTgt spid="26"/>
                                        </p:tgtEl>
                                        <p:attrNameLst>
                                          <p:attrName>ppt_x</p:attrName>
                                          <p:attrName>ppt_y</p:attrName>
                                        </p:attrNameLst>
                                      </p:cBhvr>
                                      <p:rCtr x="4705" y="-12662"/>
                                    </p:animMotion>
                                  </p:childTnLst>
                                </p:cTn>
                              </p:par>
                              <p:par>
                                <p:cTn id="413" presetID="53" presetClass="exit" presetSubtype="32" fill="hold" grpId="1" nodeType="withEffect">
                                  <p:stCondLst>
                                    <p:cond delay="0"/>
                                  </p:stCondLst>
                                  <p:childTnLst>
                                    <p:anim calcmode="lin" valueType="num">
                                      <p:cBhvr>
                                        <p:cTn id="414" dur="1000"/>
                                        <p:tgtEl>
                                          <p:spTgt spid="25"/>
                                        </p:tgtEl>
                                        <p:attrNameLst>
                                          <p:attrName>ppt_w</p:attrName>
                                        </p:attrNameLst>
                                      </p:cBhvr>
                                      <p:tavLst>
                                        <p:tav tm="0">
                                          <p:val>
                                            <p:strVal val="ppt_w"/>
                                          </p:val>
                                        </p:tav>
                                        <p:tav tm="100000">
                                          <p:val>
                                            <p:fltVal val="0"/>
                                          </p:val>
                                        </p:tav>
                                      </p:tavLst>
                                    </p:anim>
                                    <p:anim calcmode="lin" valueType="num">
                                      <p:cBhvr>
                                        <p:cTn id="415" dur="1000"/>
                                        <p:tgtEl>
                                          <p:spTgt spid="25"/>
                                        </p:tgtEl>
                                        <p:attrNameLst>
                                          <p:attrName>ppt_h</p:attrName>
                                        </p:attrNameLst>
                                      </p:cBhvr>
                                      <p:tavLst>
                                        <p:tav tm="0">
                                          <p:val>
                                            <p:strVal val="ppt_h"/>
                                          </p:val>
                                        </p:tav>
                                        <p:tav tm="100000">
                                          <p:val>
                                            <p:fltVal val="0"/>
                                          </p:val>
                                        </p:tav>
                                      </p:tavLst>
                                    </p:anim>
                                    <p:animEffect transition="out" filter="fade">
                                      <p:cBhvr>
                                        <p:cTn id="416" dur="1000"/>
                                        <p:tgtEl>
                                          <p:spTgt spid="25"/>
                                        </p:tgtEl>
                                      </p:cBhvr>
                                    </p:animEffect>
                                    <p:set>
                                      <p:cBhvr>
                                        <p:cTn id="417" dur="1" fill="hold">
                                          <p:stCondLst>
                                            <p:cond delay="999"/>
                                          </p:stCondLst>
                                        </p:cTn>
                                        <p:tgtEl>
                                          <p:spTgt spid="25"/>
                                        </p:tgtEl>
                                        <p:attrNameLst>
                                          <p:attrName>style.visibility</p:attrName>
                                        </p:attrNameLst>
                                      </p:cBhvr>
                                      <p:to>
                                        <p:strVal val="hidden"/>
                                      </p:to>
                                    </p:set>
                                  </p:childTnLst>
                                </p:cTn>
                              </p:par>
                              <p:par>
                                <p:cTn id="418" presetID="53" presetClass="exit" presetSubtype="32" fill="hold" grpId="1" nodeType="withEffect">
                                  <p:stCondLst>
                                    <p:cond delay="0"/>
                                  </p:stCondLst>
                                  <p:childTnLst>
                                    <p:anim calcmode="lin" valueType="num">
                                      <p:cBhvr>
                                        <p:cTn id="419" dur="1000"/>
                                        <p:tgtEl>
                                          <p:spTgt spid="26"/>
                                        </p:tgtEl>
                                        <p:attrNameLst>
                                          <p:attrName>ppt_w</p:attrName>
                                        </p:attrNameLst>
                                      </p:cBhvr>
                                      <p:tavLst>
                                        <p:tav tm="0">
                                          <p:val>
                                            <p:strVal val="ppt_w"/>
                                          </p:val>
                                        </p:tav>
                                        <p:tav tm="100000">
                                          <p:val>
                                            <p:fltVal val="0"/>
                                          </p:val>
                                        </p:tav>
                                      </p:tavLst>
                                    </p:anim>
                                    <p:anim calcmode="lin" valueType="num">
                                      <p:cBhvr>
                                        <p:cTn id="420" dur="1000"/>
                                        <p:tgtEl>
                                          <p:spTgt spid="26"/>
                                        </p:tgtEl>
                                        <p:attrNameLst>
                                          <p:attrName>ppt_h</p:attrName>
                                        </p:attrNameLst>
                                      </p:cBhvr>
                                      <p:tavLst>
                                        <p:tav tm="0">
                                          <p:val>
                                            <p:strVal val="ppt_h"/>
                                          </p:val>
                                        </p:tav>
                                        <p:tav tm="100000">
                                          <p:val>
                                            <p:fltVal val="0"/>
                                          </p:val>
                                        </p:tav>
                                      </p:tavLst>
                                    </p:anim>
                                    <p:animEffect transition="out" filter="fade">
                                      <p:cBhvr>
                                        <p:cTn id="421" dur="1000"/>
                                        <p:tgtEl>
                                          <p:spTgt spid="26"/>
                                        </p:tgtEl>
                                      </p:cBhvr>
                                    </p:animEffect>
                                    <p:set>
                                      <p:cBhvr>
                                        <p:cTn id="422" dur="1" fill="hold">
                                          <p:stCondLst>
                                            <p:cond delay="999"/>
                                          </p:stCondLst>
                                        </p:cTn>
                                        <p:tgtEl>
                                          <p:spTgt spid="26"/>
                                        </p:tgtEl>
                                        <p:attrNameLst>
                                          <p:attrName>style.visibility</p:attrName>
                                        </p:attrNameLst>
                                      </p:cBhvr>
                                      <p:to>
                                        <p:strVal val="hidden"/>
                                      </p:to>
                                    </p:set>
                                  </p:childTnLst>
                                </p:cTn>
                              </p:par>
                              <p:par>
                                <p:cTn id="423" presetID="23" presetClass="entr" presetSubtype="16" fill="hold" grpId="0" nodeType="withEffect">
                                  <p:stCondLst>
                                    <p:cond delay="650"/>
                                  </p:stCondLst>
                                  <p:childTnLst>
                                    <p:set>
                                      <p:cBhvr>
                                        <p:cTn id="424" dur="1" fill="hold">
                                          <p:stCondLst>
                                            <p:cond delay="0"/>
                                          </p:stCondLst>
                                        </p:cTn>
                                        <p:tgtEl>
                                          <p:spTgt spid="3093"/>
                                        </p:tgtEl>
                                        <p:attrNameLst>
                                          <p:attrName>style.visibility</p:attrName>
                                        </p:attrNameLst>
                                      </p:cBhvr>
                                      <p:to>
                                        <p:strVal val="visible"/>
                                      </p:to>
                                    </p:set>
                                    <p:anim calcmode="lin" valueType="num">
                                      <p:cBhvr>
                                        <p:cTn id="425" dur="500" fill="hold"/>
                                        <p:tgtEl>
                                          <p:spTgt spid="3093"/>
                                        </p:tgtEl>
                                        <p:attrNameLst>
                                          <p:attrName>ppt_w</p:attrName>
                                        </p:attrNameLst>
                                      </p:cBhvr>
                                      <p:tavLst>
                                        <p:tav tm="0">
                                          <p:val>
                                            <p:fltVal val="0"/>
                                          </p:val>
                                        </p:tav>
                                        <p:tav tm="100000">
                                          <p:val>
                                            <p:strVal val="#ppt_w"/>
                                          </p:val>
                                        </p:tav>
                                      </p:tavLst>
                                    </p:anim>
                                    <p:anim calcmode="lin" valueType="num">
                                      <p:cBhvr>
                                        <p:cTn id="426" dur="500" fill="hold"/>
                                        <p:tgtEl>
                                          <p:spTgt spid="3093"/>
                                        </p:tgtEl>
                                        <p:attrNameLst>
                                          <p:attrName>ppt_h</p:attrName>
                                        </p:attrNameLst>
                                      </p:cBhvr>
                                      <p:tavLst>
                                        <p:tav tm="0">
                                          <p:val>
                                            <p:fltVal val="0"/>
                                          </p:val>
                                        </p:tav>
                                        <p:tav tm="100000">
                                          <p:val>
                                            <p:strVal val="#ppt_h"/>
                                          </p:val>
                                        </p:tav>
                                      </p:tavLst>
                                    </p:anim>
                                  </p:childTnLst>
                                </p:cTn>
                              </p:par>
                            </p:childTnLst>
                          </p:cTn>
                        </p:par>
                      </p:childTnLst>
                    </p:cTn>
                  </p:par>
                  <p:par>
                    <p:cTn id="427" fill="hold">
                      <p:stCondLst>
                        <p:cond delay="indefinite"/>
                      </p:stCondLst>
                      <p:childTnLst>
                        <p:par>
                          <p:cTn id="428" fill="hold">
                            <p:stCondLst>
                              <p:cond delay="0"/>
                            </p:stCondLst>
                            <p:childTnLst>
                              <p:par>
                                <p:cTn id="429" presetID="2" presetClass="entr" presetSubtype="8" fill="hold" grpId="0" nodeType="clickEffect">
                                  <p:stCondLst>
                                    <p:cond delay="0"/>
                                  </p:stCondLst>
                                  <p:childTnLst>
                                    <p:set>
                                      <p:cBhvr>
                                        <p:cTn id="430" dur="1" fill="hold">
                                          <p:stCondLst>
                                            <p:cond delay="0"/>
                                          </p:stCondLst>
                                        </p:cTn>
                                        <p:tgtEl>
                                          <p:spTgt spid="3094"/>
                                        </p:tgtEl>
                                        <p:attrNameLst>
                                          <p:attrName>style.visibility</p:attrName>
                                        </p:attrNameLst>
                                      </p:cBhvr>
                                      <p:to>
                                        <p:strVal val="visible"/>
                                      </p:to>
                                    </p:set>
                                    <p:anim calcmode="lin" valueType="num">
                                      <p:cBhvr additive="base">
                                        <p:cTn id="431" dur="500" fill="hold"/>
                                        <p:tgtEl>
                                          <p:spTgt spid="3094"/>
                                        </p:tgtEl>
                                        <p:attrNameLst>
                                          <p:attrName>ppt_x</p:attrName>
                                        </p:attrNameLst>
                                      </p:cBhvr>
                                      <p:tavLst>
                                        <p:tav tm="0">
                                          <p:val>
                                            <p:strVal val="0-#ppt_w/2"/>
                                          </p:val>
                                        </p:tav>
                                        <p:tav tm="100000">
                                          <p:val>
                                            <p:strVal val="#ppt_x"/>
                                          </p:val>
                                        </p:tav>
                                      </p:tavLst>
                                    </p:anim>
                                    <p:anim calcmode="lin" valueType="num">
                                      <p:cBhvr additive="base">
                                        <p:cTn id="432" dur="500" fill="hold"/>
                                        <p:tgtEl>
                                          <p:spTgt spid="3094"/>
                                        </p:tgtEl>
                                        <p:attrNameLst>
                                          <p:attrName>ppt_y</p:attrName>
                                        </p:attrNameLst>
                                      </p:cBhvr>
                                      <p:tavLst>
                                        <p:tav tm="0">
                                          <p:val>
                                            <p:strVal val="#ppt_y"/>
                                          </p:val>
                                        </p:tav>
                                        <p:tav tm="100000">
                                          <p:val>
                                            <p:strVal val="#ppt_y"/>
                                          </p:val>
                                        </p:tav>
                                      </p:tavLst>
                                    </p:anim>
                                  </p:childTnLst>
                                </p:cTn>
                              </p:par>
                              <p:par>
                                <p:cTn id="433" presetID="53" presetClass="exit" presetSubtype="32" fill="hold" grpId="1" nodeType="withEffect">
                                  <p:stCondLst>
                                    <p:cond delay="0"/>
                                  </p:stCondLst>
                                  <p:childTnLst>
                                    <p:anim calcmode="lin" valueType="num">
                                      <p:cBhvr>
                                        <p:cTn id="434" dur="500"/>
                                        <p:tgtEl>
                                          <p:spTgt spid="3093"/>
                                        </p:tgtEl>
                                        <p:attrNameLst>
                                          <p:attrName>ppt_w</p:attrName>
                                        </p:attrNameLst>
                                      </p:cBhvr>
                                      <p:tavLst>
                                        <p:tav tm="0">
                                          <p:val>
                                            <p:strVal val="ppt_w"/>
                                          </p:val>
                                        </p:tav>
                                        <p:tav tm="100000">
                                          <p:val>
                                            <p:fltVal val="0"/>
                                          </p:val>
                                        </p:tav>
                                      </p:tavLst>
                                    </p:anim>
                                    <p:anim calcmode="lin" valueType="num">
                                      <p:cBhvr>
                                        <p:cTn id="435" dur="500"/>
                                        <p:tgtEl>
                                          <p:spTgt spid="3093"/>
                                        </p:tgtEl>
                                        <p:attrNameLst>
                                          <p:attrName>ppt_h</p:attrName>
                                        </p:attrNameLst>
                                      </p:cBhvr>
                                      <p:tavLst>
                                        <p:tav tm="0">
                                          <p:val>
                                            <p:strVal val="ppt_h"/>
                                          </p:val>
                                        </p:tav>
                                        <p:tav tm="100000">
                                          <p:val>
                                            <p:fltVal val="0"/>
                                          </p:val>
                                        </p:tav>
                                      </p:tavLst>
                                    </p:anim>
                                    <p:animEffect transition="out" filter="fade">
                                      <p:cBhvr>
                                        <p:cTn id="436" dur="500"/>
                                        <p:tgtEl>
                                          <p:spTgt spid="3093"/>
                                        </p:tgtEl>
                                      </p:cBhvr>
                                    </p:animEffect>
                                    <p:set>
                                      <p:cBhvr>
                                        <p:cTn id="437" dur="1" fill="hold">
                                          <p:stCondLst>
                                            <p:cond delay="499"/>
                                          </p:stCondLst>
                                        </p:cTn>
                                        <p:tgtEl>
                                          <p:spTgt spid="3093"/>
                                        </p:tgtEl>
                                        <p:attrNameLst>
                                          <p:attrName>style.visibility</p:attrName>
                                        </p:attrNameLst>
                                      </p:cBhvr>
                                      <p:to>
                                        <p:strVal val="hidden"/>
                                      </p:to>
                                    </p:set>
                                  </p:childTnLst>
                                </p:cTn>
                              </p:par>
                              <p:par>
                                <p:cTn id="438" presetID="16" presetClass="exit" presetSubtype="21" fill="hold" grpId="1" nodeType="withEffect">
                                  <p:stCondLst>
                                    <p:cond delay="0"/>
                                  </p:stCondLst>
                                  <p:childTnLst>
                                    <p:animEffect transition="out" filter="barn(inVertical)">
                                      <p:cBhvr>
                                        <p:cTn id="439" dur="500"/>
                                        <p:tgtEl>
                                          <p:spTgt spid="3095"/>
                                        </p:tgtEl>
                                      </p:cBhvr>
                                    </p:animEffect>
                                    <p:set>
                                      <p:cBhvr>
                                        <p:cTn id="440" dur="1" fill="hold">
                                          <p:stCondLst>
                                            <p:cond delay="499"/>
                                          </p:stCondLst>
                                        </p:cTn>
                                        <p:tgtEl>
                                          <p:spTgt spid="3095"/>
                                        </p:tgtEl>
                                        <p:attrNameLst>
                                          <p:attrName>style.visibility</p:attrName>
                                        </p:attrNameLst>
                                      </p:cBhvr>
                                      <p:to>
                                        <p:strVal val="hidden"/>
                                      </p:to>
                                    </p:set>
                                  </p:childTnLst>
                                </p:cTn>
                              </p:par>
                              <p:par>
                                <p:cTn id="441" presetID="39" presetClass="entr" presetSubtype="0" accel="100000" fill="hold" grpId="0" nodeType="withEffect">
                                  <p:stCondLst>
                                    <p:cond delay="400"/>
                                  </p:stCondLst>
                                  <p:childTnLst>
                                    <p:set>
                                      <p:cBhvr>
                                        <p:cTn id="442" dur="1" fill="hold">
                                          <p:stCondLst>
                                            <p:cond delay="0"/>
                                          </p:stCondLst>
                                        </p:cTn>
                                        <p:tgtEl>
                                          <p:spTgt spid="3096"/>
                                        </p:tgtEl>
                                        <p:attrNameLst>
                                          <p:attrName>style.visibility</p:attrName>
                                        </p:attrNameLst>
                                      </p:cBhvr>
                                      <p:to>
                                        <p:strVal val="visible"/>
                                      </p:to>
                                    </p:set>
                                    <p:anim calcmode="lin" valueType="num">
                                      <p:cBhvr>
                                        <p:cTn id="443" dur="1000" fill="hold"/>
                                        <p:tgtEl>
                                          <p:spTgt spid="3096"/>
                                        </p:tgtEl>
                                        <p:attrNameLst>
                                          <p:attrName>ppt_h</p:attrName>
                                        </p:attrNameLst>
                                      </p:cBhvr>
                                      <p:tavLst>
                                        <p:tav tm="0">
                                          <p:val>
                                            <p:strVal val="#ppt_h/20"/>
                                          </p:val>
                                        </p:tav>
                                        <p:tav tm="50000">
                                          <p:val>
                                            <p:strVal val="#ppt_h/20"/>
                                          </p:val>
                                        </p:tav>
                                        <p:tav tm="100000">
                                          <p:val>
                                            <p:strVal val="#ppt_h"/>
                                          </p:val>
                                        </p:tav>
                                      </p:tavLst>
                                    </p:anim>
                                    <p:anim calcmode="lin" valueType="num">
                                      <p:cBhvr>
                                        <p:cTn id="444" dur="1000" fill="hold"/>
                                        <p:tgtEl>
                                          <p:spTgt spid="3096"/>
                                        </p:tgtEl>
                                        <p:attrNameLst>
                                          <p:attrName>ppt_w</p:attrName>
                                        </p:attrNameLst>
                                      </p:cBhvr>
                                      <p:tavLst>
                                        <p:tav tm="0">
                                          <p:val>
                                            <p:strVal val="#ppt_w+.3"/>
                                          </p:val>
                                        </p:tav>
                                        <p:tav tm="50000">
                                          <p:val>
                                            <p:strVal val="#ppt_w+.3"/>
                                          </p:val>
                                        </p:tav>
                                        <p:tav tm="100000">
                                          <p:val>
                                            <p:strVal val="#ppt_w"/>
                                          </p:val>
                                        </p:tav>
                                      </p:tavLst>
                                    </p:anim>
                                    <p:anim calcmode="lin" valueType="num">
                                      <p:cBhvr>
                                        <p:cTn id="445" dur="1000" fill="hold"/>
                                        <p:tgtEl>
                                          <p:spTgt spid="3096"/>
                                        </p:tgtEl>
                                        <p:attrNameLst>
                                          <p:attrName>ppt_x</p:attrName>
                                        </p:attrNameLst>
                                      </p:cBhvr>
                                      <p:tavLst>
                                        <p:tav tm="0">
                                          <p:val>
                                            <p:strVal val="#ppt_x-.3"/>
                                          </p:val>
                                        </p:tav>
                                        <p:tav tm="50000">
                                          <p:val>
                                            <p:strVal val="#ppt_x"/>
                                          </p:val>
                                        </p:tav>
                                        <p:tav tm="100000">
                                          <p:val>
                                            <p:strVal val="#ppt_x"/>
                                          </p:val>
                                        </p:tav>
                                      </p:tavLst>
                                    </p:anim>
                                    <p:anim calcmode="lin" valueType="num">
                                      <p:cBhvr>
                                        <p:cTn id="446" dur="1000" fill="hold"/>
                                        <p:tgtEl>
                                          <p:spTgt spid="3096"/>
                                        </p:tgtEl>
                                        <p:attrNameLst>
                                          <p:attrName>ppt_y</p:attrName>
                                        </p:attrNameLst>
                                      </p:cBhvr>
                                      <p:tavLst>
                                        <p:tav tm="0">
                                          <p:val>
                                            <p:strVal val="#ppt_y"/>
                                          </p:val>
                                        </p:tav>
                                        <p:tav tm="100000">
                                          <p:val>
                                            <p:strVal val="#ppt_y"/>
                                          </p:val>
                                        </p:tav>
                                      </p:tavLst>
                                    </p:anim>
                                  </p:childTnLst>
                                </p:cTn>
                              </p:par>
                              <p:par>
                                <p:cTn id="447" presetID="21" presetClass="entr" presetSubtype="8" fill="hold" grpId="0" nodeType="withEffect">
                                  <p:stCondLst>
                                    <p:cond delay="1000"/>
                                  </p:stCondLst>
                                  <p:childTnLst>
                                    <p:set>
                                      <p:cBhvr>
                                        <p:cTn id="448" dur="1" fill="hold">
                                          <p:stCondLst>
                                            <p:cond delay="0"/>
                                          </p:stCondLst>
                                        </p:cTn>
                                        <p:tgtEl>
                                          <p:spTgt spid="3097"/>
                                        </p:tgtEl>
                                        <p:attrNameLst>
                                          <p:attrName>style.visibility</p:attrName>
                                        </p:attrNameLst>
                                      </p:cBhvr>
                                      <p:to>
                                        <p:strVal val="visible"/>
                                      </p:to>
                                    </p:set>
                                    <p:animEffect transition="in" filter="wheel(8)">
                                      <p:cBhvr>
                                        <p:cTn id="449" dur="2000"/>
                                        <p:tgtEl>
                                          <p:spTgt spid="3097"/>
                                        </p:tgtEl>
                                      </p:cBhvr>
                                    </p:animEffect>
                                  </p:childTnLst>
                                </p:cTn>
                              </p:par>
                              <p:par>
                                <p:cTn id="450" presetID="16" presetClass="entr" presetSubtype="37" fill="hold" grpId="0" nodeType="withEffect">
                                  <p:stCondLst>
                                    <p:cond delay="2000"/>
                                  </p:stCondLst>
                                  <p:childTnLst>
                                    <p:set>
                                      <p:cBhvr>
                                        <p:cTn id="451" dur="1" fill="hold">
                                          <p:stCondLst>
                                            <p:cond delay="0"/>
                                          </p:stCondLst>
                                        </p:cTn>
                                        <p:tgtEl>
                                          <p:spTgt spid="29"/>
                                        </p:tgtEl>
                                        <p:attrNameLst>
                                          <p:attrName>style.visibility</p:attrName>
                                        </p:attrNameLst>
                                      </p:cBhvr>
                                      <p:to>
                                        <p:strVal val="visible"/>
                                      </p:to>
                                    </p:set>
                                    <p:animEffect transition="in" filter="barn(outVertical)">
                                      <p:cBhvr>
                                        <p:cTn id="452" dur="750"/>
                                        <p:tgtEl>
                                          <p:spTgt spid="29"/>
                                        </p:tgtEl>
                                      </p:cBhvr>
                                    </p:animEffect>
                                  </p:childTnLst>
                                </p:cTn>
                              </p:par>
                            </p:childTnLst>
                          </p:cTn>
                        </p:par>
                      </p:childTnLst>
                    </p:cTn>
                  </p:par>
                  <p:par>
                    <p:cTn id="453" fill="hold">
                      <p:stCondLst>
                        <p:cond delay="indefinite"/>
                      </p:stCondLst>
                      <p:childTnLst>
                        <p:par>
                          <p:cTn id="454" fill="hold">
                            <p:stCondLst>
                              <p:cond delay="0"/>
                            </p:stCondLst>
                            <p:childTnLst>
                              <p:par>
                                <p:cTn id="455" presetID="3" presetClass="emph" presetSubtype="10" fill="hold" grpId="1" nodeType="clickEffect">
                                  <p:stCondLst>
                                    <p:cond delay="0"/>
                                  </p:stCondLst>
                                  <p:childTnLst>
                                    <p:animClr clrSpc="hsl" dir="ccw">
                                      <p:cBhvr override="childStyle">
                                        <p:cTn id="456" dur="1000" fill="hold"/>
                                        <p:tgtEl>
                                          <p:spTgt spid="3094"/>
                                        </p:tgtEl>
                                        <p:attrNameLst>
                                          <p:attrName>style.color</p:attrName>
                                        </p:attrNameLst>
                                      </p:cBhvr>
                                      <p:to>
                                        <a:srgbClr val="66FFFF"/>
                                      </p:to>
                                    </p:animClr>
                                  </p:childTnLst>
                                </p:cTn>
                              </p:par>
                              <p:par>
                                <p:cTn id="457" presetID="51" presetClass="path" presetSubtype="0" fill="hold" grpId="2" nodeType="withEffect">
                                  <p:stCondLst>
                                    <p:cond delay="0"/>
                                  </p:stCondLst>
                                  <p:childTnLst>
                                    <p:animMotion origin="layout" path="M -0.00069 7.40741E-7 C -0.01997 0.00694 -0.05833 0.05208 -0.06684 0.08102 C -0.07396 0.11018 -0.07257 0.15995 -0.06406 0.18773 C -0.05851 0.21319 -0.05017 0.23148 -0.04028 0.24468 C -0.03038 0.25787 -0.01319 0.26481 -0.00486 0.26551 " pathEditMode="relative" rAng="0" ptsTypes="AAAAA">
                                      <p:cBhvr>
                                        <p:cTn id="458" dur="1000" fill="hold"/>
                                        <p:tgtEl>
                                          <p:spTgt spid="3094"/>
                                        </p:tgtEl>
                                        <p:attrNameLst>
                                          <p:attrName>ppt_x</p:attrName>
                                          <p:attrName>ppt_y</p:attrName>
                                        </p:attrNameLst>
                                      </p:cBhvr>
                                      <p:rCtr x="-3542" y="13264"/>
                                    </p:animMotion>
                                  </p:childTnLst>
                                </p:cTn>
                              </p:par>
                              <p:par>
                                <p:cTn id="459" presetID="16" presetClass="exit" presetSubtype="21" fill="hold" grpId="1" nodeType="withEffect">
                                  <p:stCondLst>
                                    <p:cond delay="0"/>
                                  </p:stCondLst>
                                  <p:childTnLst>
                                    <p:animEffect transition="out" filter="barn(inVertical)">
                                      <p:cBhvr>
                                        <p:cTn id="460" dur="500"/>
                                        <p:tgtEl>
                                          <p:spTgt spid="3096"/>
                                        </p:tgtEl>
                                      </p:cBhvr>
                                    </p:animEffect>
                                    <p:set>
                                      <p:cBhvr>
                                        <p:cTn id="461" dur="1" fill="hold">
                                          <p:stCondLst>
                                            <p:cond delay="499"/>
                                          </p:stCondLst>
                                        </p:cTn>
                                        <p:tgtEl>
                                          <p:spTgt spid="3096"/>
                                        </p:tgtEl>
                                        <p:attrNameLst>
                                          <p:attrName>style.visibility</p:attrName>
                                        </p:attrNameLst>
                                      </p:cBhvr>
                                      <p:to>
                                        <p:strVal val="hidden"/>
                                      </p:to>
                                    </p:set>
                                  </p:childTnLst>
                                </p:cTn>
                              </p:par>
                              <p:par>
                                <p:cTn id="462" presetID="53" presetClass="exit" presetSubtype="32" fill="hold" grpId="1" nodeType="withEffect">
                                  <p:stCondLst>
                                    <p:cond delay="0"/>
                                  </p:stCondLst>
                                  <p:childTnLst>
                                    <p:anim calcmode="lin" valueType="num">
                                      <p:cBhvr>
                                        <p:cTn id="463" dur="500"/>
                                        <p:tgtEl>
                                          <p:spTgt spid="3097"/>
                                        </p:tgtEl>
                                        <p:attrNameLst>
                                          <p:attrName>ppt_w</p:attrName>
                                        </p:attrNameLst>
                                      </p:cBhvr>
                                      <p:tavLst>
                                        <p:tav tm="0">
                                          <p:val>
                                            <p:strVal val="ppt_w"/>
                                          </p:val>
                                        </p:tav>
                                        <p:tav tm="100000">
                                          <p:val>
                                            <p:fltVal val="0"/>
                                          </p:val>
                                        </p:tav>
                                      </p:tavLst>
                                    </p:anim>
                                    <p:anim calcmode="lin" valueType="num">
                                      <p:cBhvr>
                                        <p:cTn id="464" dur="500"/>
                                        <p:tgtEl>
                                          <p:spTgt spid="3097"/>
                                        </p:tgtEl>
                                        <p:attrNameLst>
                                          <p:attrName>ppt_h</p:attrName>
                                        </p:attrNameLst>
                                      </p:cBhvr>
                                      <p:tavLst>
                                        <p:tav tm="0">
                                          <p:val>
                                            <p:strVal val="ppt_h"/>
                                          </p:val>
                                        </p:tav>
                                        <p:tav tm="100000">
                                          <p:val>
                                            <p:fltVal val="0"/>
                                          </p:val>
                                        </p:tav>
                                      </p:tavLst>
                                    </p:anim>
                                    <p:animEffect transition="out" filter="fade">
                                      <p:cBhvr>
                                        <p:cTn id="465" dur="500"/>
                                        <p:tgtEl>
                                          <p:spTgt spid="3097"/>
                                        </p:tgtEl>
                                      </p:cBhvr>
                                    </p:animEffect>
                                    <p:set>
                                      <p:cBhvr>
                                        <p:cTn id="466" dur="1" fill="hold">
                                          <p:stCondLst>
                                            <p:cond delay="499"/>
                                          </p:stCondLst>
                                        </p:cTn>
                                        <p:tgtEl>
                                          <p:spTgt spid="3097"/>
                                        </p:tgtEl>
                                        <p:attrNameLst>
                                          <p:attrName>style.visibility</p:attrName>
                                        </p:attrNameLst>
                                      </p:cBhvr>
                                      <p:to>
                                        <p:strVal val="hidden"/>
                                      </p:to>
                                    </p:set>
                                  </p:childTnLst>
                                </p:cTn>
                              </p:par>
                              <p:par>
                                <p:cTn id="467" presetID="16" presetClass="exit" presetSubtype="21" fill="hold" grpId="1" nodeType="withEffect">
                                  <p:stCondLst>
                                    <p:cond delay="0"/>
                                  </p:stCondLst>
                                  <p:childTnLst>
                                    <p:animEffect transition="out" filter="barn(inVertical)">
                                      <p:cBhvr>
                                        <p:cTn id="468" dur="500"/>
                                        <p:tgtEl>
                                          <p:spTgt spid="29"/>
                                        </p:tgtEl>
                                      </p:cBhvr>
                                    </p:animEffect>
                                    <p:set>
                                      <p:cBhvr>
                                        <p:cTn id="469" dur="1" fill="hold">
                                          <p:stCondLst>
                                            <p:cond delay="499"/>
                                          </p:stCondLst>
                                        </p:cTn>
                                        <p:tgtEl>
                                          <p:spTgt spid="29"/>
                                        </p:tgtEl>
                                        <p:attrNameLst>
                                          <p:attrName>style.visibility</p:attrName>
                                        </p:attrNameLst>
                                      </p:cBhvr>
                                      <p:to>
                                        <p:strVal val="hidden"/>
                                      </p:to>
                                    </p:set>
                                  </p:childTnLst>
                                </p:cTn>
                              </p:par>
                              <p:par>
                                <p:cTn id="470" presetID="42" presetClass="entr" presetSubtype="0" fill="hold" grpId="0" nodeType="withEffect">
                                  <p:stCondLst>
                                    <p:cond delay="500"/>
                                  </p:stCondLst>
                                  <p:childTnLst>
                                    <p:set>
                                      <p:cBhvr>
                                        <p:cTn id="471" dur="1" fill="hold">
                                          <p:stCondLst>
                                            <p:cond delay="0"/>
                                          </p:stCondLst>
                                        </p:cTn>
                                        <p:tgtEl>
                                          <p:spTgt spid="27"/>
                                        </p:tgtEl>
                                        <p:attrNameLst>
                                          <p:attrName>style.visibility</p:attrName>
                                        </p:attrNameLst>
                                      </p:cBhvr>
                                      <p:to>
                                        <p:strVal val="visible"/>
                                      </p:to>
                                    </p:set>
                                    <p:animEffect transition="in" filter="fade">
                                      <p:cBhvr>
                                        <p:cTn id="472" dur="1000"/>
                                        <p:tgtEl>
                                          <p:spTgt spid="27"/>
                                        </p:tgtEl>
                                      </p:cBhvr>
                                    </p:animEffect>
                                    <p:anim calcmode="lin" valueType="num">
                                      <p:cBhvr>
                                        <p:cTn id="473" dur="1000" fill="hold"/>
                                        <p:tgtEl>
                                          <p:spTgt spid="27"/>
                                        </p:tgtEl>
                                        <p:attrNameLst>
                                          <p:attrName>ppt_x</p:attrName>
                                        </p:attrNameLst>
                                      </p:cBhvr>
                                      <p:tavLst>
                                        <p:tav tm="0">
                                          <p:val>
                                            <p:strVal val="#ppt_x"/>
                                          </p:val>
                                        </p:tav>
                                        <p:tav tm="100000">
                                          <p:val>
                                            <p:strVal val="#ppt_x"/>
                                          </p:val>
                                        </p:tav>
                                      </p:tavLst>
                                    </p:anim>
                                    <p:anim calcmode="lin" valueType="num">
                                      <p:cBhvr>
                                        <p:cTn id="474" dur="1000" fill="hold"/>
                                        <p:tgtEl>
                                          <p:spTgt spid="27"/>
                                        </p:tgtEl>
                                        <p:attrNameLst>
                                          <p:attrName>ppt_y</p:attrName>
                                        </p:attrNameLst>
                                      </p:cBhvr>
                                      <p:tavLst>
                                        <p:tav tm="0">
                                          <p:val>
                                            <p:strVal val="#ppt_y+.1"/>
                                          </p:val>
                                        </p:tav>
                                        <p:tav tm="100000">
                                          <p:val>
                                            <p:strVal val="#ppt_y"/>
                                          </p:val>
                                        </p:tav>
                                      </p:tavLst>
                                    </p:anim>
                                  </p:childTnLst>
                                </p:cTn>
                              </p:par>
                              <p:par>
                                <p:cTn id="475" presetID="17" presetClass="entr" presetSubtype="10" fill="hold" grpId="1" nodeType="withEffect">
                                  <p:stCondLst>
                                    <p:cond delay="500"/>
                                  </p:stCondLst>
                                  <p:childTnLst>
                                    <p:set>
                                      <p:cBhvr>
                                        <p:cTn id="476" dur="1" fill="hold">
                                          <p:stCondLst>
                                            <p:cond delay="0"/>
                                          </p:stCondLst>
                                        </p:cTn>
                                        <p:tgtEl>
                                          <p:spTgt spid="27"/>
                                        </p:tgtEl>
                                        <p:attrNameLst>
                                          <p:attrName>style.visibility</p:attrName>
                                        </p:attrNameLst>
                                      </p:cBhvr>
                                      <p:to>
                                        <p:strVal val="visible"/>
                                      </p:to>
                                    </p:set>
                                    <p:anim calcmode="lin" valueType="num">
                                      <p:cBhvr>
                                        <p:cTn id="477" dur="1000" fill="hold"/>
                                        <p:tgtEl>
                                          <p:spTgt spid="27"/>
                                        </p:tgtEl>
                                        <p:attrNameLst>
                                          <p:attrName>ppt_w</p:attrName>
                                        </p:attrNameLst>
                                      </p:cBhvr>
                                      <p:tavLst>
                                        <p:tav tm="0">
                                          <p:val>
                                            <p:fltVal val="0"/>
                                          </p:val>
                                        </p:tav>
                                        <p:tav tm="100000">
                                          <p:val>
                                            <p:strVal val="#ppt_w"/>
                                          </p:val>
                                        </p:tav>
                                      </p:tavLst>
                                    </p:anim>
                                    <p:anim calcmode="lin" valueType="num">
                                      <p:cBhvr>
                                        <p:cTn id="478" dur="1000" fill="hold"/>
                                        <p:tgtEl>
                                          <p:spTgt spid="27"/>
                                        </p:tgtEl>
                                        <p:attrNameLst>
                                          <p:attrName>ppt_h</p:attrName>
                                        </p:attrNameLst>
                                      </p:cBhvr>
                                      <p:tavLst>
                                        <p:tav tm="0">
                                          <p:val>
                                            <p:strVal val="#ppt_h"/>
                                          </p:val>
                                        </p:tav>
                                        <p:tav tm="100000">
                                          <p:val>
                                            <p:strVal val="#ppt_h"/>
                                          </p:val>
                                        </p:tav>
                                      </p:tavLst>
                                    </p:anim>
                                  </p:childTnLst>
                                </p:cTn>
                              </p:par>
                            </p:childTnLst>
                          </p:cTn>
                        </p:par>
                      </p:childTnLst>
                    </p:cTn>
                  </p:par>
                  <p:par>
                    <p:cTn id="479" fill="hold">
                      <p:stCondLst>
                        <p:cond delay="indefinite"/>
                      </p:stCondLst>
                      <p:childTnLst>
                        <p:par>
                          <p:cTn id="480" fill="hold">
                            <p:stCondLst>
                              <p:cond delay="0"/>
                            </p:stCondLst>
                            <p:childTnLst>
                              <p:par>
                                <p:cTn id="481" presetID="22" presetClass="entr" presetSubtype="8" fill="hold" grpId="0" nodeType="clickEffect">
                                  <p:stCondLst>
                                    <p:cond delay="0"/>
                                  </p:stCondLst>
                                  <p:childTnLst>
                                    <p:set>
                                      <p:cBhvr>
                                        <p:cTn id="482" dur="1" fill="hold">
                                          <p:stCondLst>
                                            <p:cond delay="0"/>
                                          </p:stCondLst>
                                        </p:cTn>
                                        <p:tgtEl>
                                          <p:spTgt spid="28"/>
                                        </p:tgtEl>
                                        <p:attrNameLst>
                                          <p:attrName>style.visibility</p:attrName>
                                        </p:attrNameLst>
                                      </p:cBhvr>
                                      <p:to>
                                        <p:strVal val="visible"/>
                                      </p:to>
                                    </p:set>
                                    <p:animEffect transition="in" filter="wipe(left)">
                                      <p:cBhvr>
                                        <p:cTn id="483" dur="500"/>
                                        <p:tgtEl>
                                          <p:spTgt spid="28"/>
                                        </p:tgtEl>
                                      </p:cBhvr>
                                    </p:animEffect>
                                  </p:childTnLst>
                                </p:cTn>
                              </p:par>
                              <p:par>
                                <p:cTn id="484" presetID="18" presetClass="emph" presetSubtype="0" fill="hold" grpId="1" nodeType="withEffect">
                                  <p:stCondLst>
                                    <p:cond delay="0"/>
                                  </p:stCondLst>
                                  <p:childTnLst>
                                    <p:set>
                                      <p:cBhvr override="childStyle">
                                        <p:cTn id="485" dur="500" fill="hold"/>
                                        <p:tgtEl>
                                          <p:spTgt spid="28"/>
                                        </p:tgtEl>
                                        <p:attrNameLst>
                                          <p:attrName>style.textDecorationUnderline</p:attrName>
                                        </p:attrNameLst>
                                      </p:cBhvr>
                                      <p:to>
                                        <p:strVal val="true"/>
                                      </p:to>
                                    </p:set>
                                  </p:childTnLst>
                                </p:cTn>
                              </p:par>
                              <p:par>
                                <p:cTn id="486" presetID="22" presetClass="entr" presetSubtype="8" fill="hold" grpId="0" nodeType="withEffect">
                                  <p:stCondLst>
                                    <p:cond delay="0"/>
                                  </p:stCondLst>
                                  <p:childTnLst>
                                    <p:set>
                                      <p:cBhvr>
                                        <p:cTn id="487" dur="1" fill="hold">
                                          <p:stCondLst>
                                            <p:cond delay="0"/>
                                          </p:stCondLst>
                                        </p:cTn>
                                        <p:tgtEl>
                                          <p:spTgt spid="3092"/>
                                        </p:tgtEl>
                                        <p:attrNameLst>
                                          <p:attrName>style.visibility</p:attrName>
                                        </p:attrNameLst>
                                      </p:cBhvr>
                                      <p:to>
                                        <p:strVal val="visible"/>
                                      </p:to>
                                    </p:set>
                                    <p:animEffect transition="in" filter="wipe(left)">
                                      <p:cBhvr>
                                        <p:cTn id="488" dur="500"/>
                                        <p:tgtEl>
                                          <p:spTgt spid="3092"/>
                                        </p:tgtEl>
                                      </p:cBhvr>
                                    </p:animEffect>
                                  </p:childTnLst>
                                </p:cTn>
                              </p:par>
                              <p:par>
                                <p:cTn id="489" presetID="23" presetClass="entr" presetSubtype="16" fill="hold" grpId="4" nodeType="withEffect">
                                  <p:stCondLst>
                                    <p:cond delay="0"/>
                                  </p:stCondLst>
                                  <p:childTnLst>
                                    <p:set>
                                      <p:cBhvr>
                                        <p:cTn id="490" dur="1" fill="hold">
                                          <p:stCondLst>
                                            <p:cond delay="0"/>
                                          </p:stCondLst>
                                        </p:cTn>
                                        <p:tgtEl>
                                          <p:spTgt spid="19"/>
                                        </p:tgtEl>
                                        <p:attrNameLst>
                                          <p:attrName>style.visibility</p:attrName>
                                        </p:attrNameLst>
                                      </p:cBhvr>
                                      <p:to>
                                        <p:strVal val="visible"/>
                                      </p:to>
                                    </p:set>
                                    <p:anim calcmode="lin" valueType="num">
                                      <p:cBhvr>
                                        <p:cTn id="491" dur="500" fill="hold"/>
                                        <p:tgtEl>
                                          <p:spTgt spid="19"/>
                                        </p:tgtEl>
                                        <p:attrNameLst>
                                          <p:attrName>ppt_w</p:attrName>
                                        </p:attrNameLst>
                                      </p:cBhvr>
                                      <p:tavLst>
                                        <p:tav tm="0">
                                          <p:val>
                                            <p:fltVal val="0"/>
                                          </p:val>
                                        </p:tav>
                                        <p:tav tm="100000">
                                          <p:val>
                                            <p:strVal val="#ppt_w"/>
                                          </p:val>
                                        </p:tav>
                                      </p:tavLst>
                                    </p:anim>
                                    <p:anim calcmode="lin" valueType="num">
                                      <p:cBhvr>
                                        <p:cTn id="492" dur="500" fill="hold"/>
                                        <p:tgtEl>
                                          <p:spTgt spid="19"/>
                                        </p:tgtEl>
                                        <p:attrNameLst>
                                          <p:attrName>ppt_h</p:attrName>
                                        </p:attrNameLst>
                                      </p:cBhvr>
                                      <p:tavLst>
                                        <p:tav tm="0">
                                          <p:val>
                                            <p:fltVal val="0"/>
                                          </p:val>
                                        </p:tav>
                                        <p:tav tm="100000">
                                          <p:val>
                                            <p:strVal val="#ppt_h"/>
                                          </p:val>
                                        </p:tav>
                                      </p:tavLst>
                                    </p:anim>
                                  </p:childTnLst>
                                </p:cTn>
                              </p:par>
                              <p:par>
                                <p:cTn id="493" presetID="23" presetClass="entr" presetSubtype="16" fill="hold" grpId="4" nodeType="withEffect">
                                  <p:stCondLst>
                                    <p:cond delay="0"/>
                                  </p:stCondLst>
                                  <p:childTnLst>
                                    <p:set>
                                      <p:cBhvr>
                                        <p:cTn id="494" dur="1" fill="hold">
                                          <p:stCondLst>
                                            <p:cond delay="0"/>
                                          </p:stCondLst>
                                        </p:cTn>
                                        <p:tgtEl>
                                          <p:spTgt spid="20"/>
                                        </p:tgtEl>
                                        <p:attrNameLst>
                                          <p:attrName>style.visibility</p:attrName>
                                        </p:attrNameLst>
                                      </p:cBhvr>
                                      <p:to>
                                        <p:strVal val="visible"/>
                                      </p:to>
                                    </p:set>
                                    <p:anim calcmode="lin" valueType="num">
                                      <p:cBhvr>
                                        <p:cTn id="495" dur="500" fill="hold"/>
                                        <p:tgtEl>
                                          <p:spTgt spid="20"/>
                                        </p:tgtEl>
                                        <p:attrNameLst>
                                          <p:attrName>ppt_w</p:attrName>
                                        </p:attrNameLst>
                                      </p:cBhvr>
                                      <p:tavLst>
                                        <p:tav tm="0">
                                          <p:val>
                                            <p:fltVal val="0"/>
                                          </p:val>
                                        </p:tav>
                                        <p:tav tm="100000">
                                          <p:val>
                                            <p:strVal val="#ppt_w"/>
                                          </p:val>
                                        </p:tav>
                                      </p:tavLst>
                                    </p:anim>
                                    <p:anim calcmode="lin" valueType="num">
                                      <p:cBhvr>
                                        <p:cTn id="496" dur="500" fill="hold"/>
                                        <p:tgtEl>
                                          <p:spTgt spid="2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5" grpId="2"/>
      <p:bldP spid="15" grpId="3"/>
      <p:bldP spid="16" grpId="0"/>
      <p:bldP spid="16" grpId="1"/>
      <p:bldP spid="16" grpId="2"/>
      <p:bldP spid="16" grpId="3"/>
      <p:bldP spid="14" grpId="0"/>
      <p:bldP spid="14" grpId="1"/>
      <p:bldP spid="14" grpId="2"/>
      <p:bldP spid="3074" grpId="0"/>
      <p:bldP spid="3074" grpId="1"/>
      <p:bldP spid="3074" grpId="2"/>
      <p:bldP spid="3074" grpId="3"/>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7" grpId="0"/>
      <p:bldP spid="17" grpId="1"/>
      <p:bldP spid="17" grpId="2"/>
      <p:bldP spid="18" grpId="0"/>
      <p:bldP spid="18" grpId="1"/>
      <p:bldP spid="18" grpId="2"/>
      <p:bldP spid="22" grpId="0"/>
      <p:bldP spid="22" grpId="2"/>
      <p:bldP spid="22" grpId="3"/>
      <p:bldP spid="21" grpId="0"/>
      <p:bldP spid="21" grpId="1"/>
      <p:bldP spid="21" grpId="2"/>
      <p:bldP spid="21" grpId="3"/>
      <p:bldP spid="23" grpId="0"/>
      <p:bldP spid="23" grpId="1"/>
      <p:bldP spid="23" grpId="2"/>
      <p:bldP spid="24" grpId="0"/>
      <p:bldP spid="24" grpId="1"/>
      <p:bldP spid="24" grpId="2"/>
      <p:bldP spid="25" grpId="0"/>
      <p:bldP spid="25" grpId="1"/>
      <p:bldP spid="25" grpId="2"/>
      <p:bldP spid="25" grpId="3"/>
      <p:bldP spid="26" grpId="0"/>
      <p:bldP spid="26" grpId="1"/>
      <p:bldP spid="26" grpId="2"/>
      <p:bldP spid="26" grpId="3"/>
      <p:bldP spid="27" grpId="0"/>
      <p:bldP spid="27" grpId="1"/>
      <p:bldP spid="28" grpId="0"/>
      <p:bldP spid="28" grpId="1"/>
      <p:bldP spid="29" grpId="0"/>
      <p:bldP spid="29" grpId="1"/>
      <p:bldP spid="30" grpId="0"/>
      <p:bldP spid="19" grpId="0" animBg="1"/>
      <p:bldP spid="19" grpId="1" animBg="1"/>
      <p:bldP spid="19" grpId="2" animBg="1"/>
      <p:bldP spid="19" grpId="3" animBg="1"/>
      <p:bldP spid="19" grpId="4" animBg="1"/>
      <p:bldP spid="20" grpId="0" animBg="1"/>
      <p:bldP spid="20" grpId="1" animBg="1"/>
      <p:bldP spid="20" grpId="2" animBg="1"/>
      <p:bldP spid="20" grpId="3" animBg="1"/>
      <p:bldP spid="20" grpId="4" animBg="1"/>
      <p:bldP spid="31" grpId="0"/>
      <p:bldP spid="31" grpId="1"/>
      <p:bldP spid="31" grpId="2"/>
      <p:bldP spid="3072" grpId="0"/>
      <p:bldP spid="3072" grpId="1"/>
      <p:bldP spid="3072" grpId="2"/>
      <p:bldP spid="3073" grpId="0"/>
      <p:bldP spid="3073" grpId="1"/>
      <p:bldP spid="3073" grpId="2"/>
      <p:bldP spid="3075" grpId="0"/>
      <p:bldP spid="3075" grpId="1"/>
      <p:bldP spid="3075" grpId="2"/>
      <p:bldP spid="3076" grpId="0"/>
      <p:bldP spid="3076" grpId="1"/>
      <p:bldP spid="3076" grpId="2"/>
      <p:bldP spid="3077" grpId="0"/>
      <p:bldP spid="3077" grpId="1"/>
      <p:bldP spid="3077" grpId="2"/>
      <p:bldP spid="3078" grpId="0"/>
      <p:bldP spid="3078" grpId="1"/>
      <p:bldP spid="3078" grpId="2"/>
      <p:bldP spid="3079" grpId="0"/>
      <p:bldP spid="3079" grpId="1"/>
      <p:bldP spid="3079" grpId="2"/>
      <p:bldP spid="3080" grpId="0"/>
      <p:bldP spid="3080" grpId="1"/>
      <p:bldP spid="3080" grpId="2"/>
      <p:bldP spid="3081" grpId="0"/>
      <p:bldP spid="3081" grpId="1"/>
      <p:bldP spid="3081" grpId="2"/>
      <p:bldP spid="3082" grpId="0"/>
      <p:bldP spid="3082" grpId="1"/>
      <p:bldP spid="3082" grpId="2"/>
      <p:bldP spid="3083" grpId="0"/>
      <p:bldP spid="3083" grpId="1"/>
      <p:bldP spid="3083" grpId="2"/>
      <p:bldP spid="3084" grpId="0"/>
      <p:bldP spid="3084" grpId="1"/>
      <p:bldP spid="3084" grpId="2"/>
      <p:bldP spid="3085" grpId="0"/>
      <p:bldP spid="3085" grpId="1"/>
      <p:bldP spid="3085" grpId="2"/>
      <p:bldP spid="3086" grpId="0"/>
      <p:bldP spid="3086" grpId="1"/>
      <p:bldP spid="3086" grpId="2"/>
      <p:bldP spid="3087" grpId="0"/>
      <p:bldP spid="3087" grpId="1"/>
      <p:bldP spid="3087" grpId="2"/>
      <p:bldP spid="3088" grpId="0"/>
      <p:bldP spid="3088" grpId="1"/>
      <p:bldP spid="3088" grpId="2"/>
      <p:bldP spid="3089" grpId="0"/>
      <p:bldP spid="3089" grpId="1"/>
      <p:bldP spid="3089" grpId="2"/>
      <p:bldP spid="3090" grpId="0"/>
      <p:bldP spid="3091" grpId="0"/>
      <p:bldP spid="3092" grpId="0"/>
      <p:bldP spid="3093" grpId="0"/>
      <p:bldP spid="3093" grpId="1"/>
      <p:bldP spid="3094" grpId="0"/>
      <p:bldP spid="3094" grpId="1"/>
      <p:bldP spid="3094" grpId="2"/>
      <p:bldP spid="3095" grpId="0"/>
      <p:bldP spid="3095" grpId="1"/>
      <p:bldP spid="3096" grpId="0"/>
      <p:bldP spid="3096" grpId="1"/>
      <p:bldP spid="3097" grpId="0"/>
      <p:bldP spid="3097" grpId="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E278E80-B12F-6317-46CE-F1C07AE8B91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9144001" cy="6858000"/>
          </a:xfrm>
          <a:prstGeom prst="rect">
            <a:avLst/>
          </a:prstGeom>
        </p:spPr>
      </p:pic>
      <p:sp>
        <p:nvSpPr>
          <p:cNvPr id="19" name="Final 1">
            <a:extLst>
              <a:ext uri="{FF2B5EF4-FFF2-40B4-BE49-F238E27FC236}">
                <a16:creationId xmlns:a16="http://schemas.microsoft.com/office/drawing/2014/main" id="{8926E157-F458-2CA9-4362-FD0A75AFF350}"/>
              </a:ext>
            </a:extLst>
          </p:cNvPr>
          <p:cNvSpPr txBox="1">
            <a:spLocks noChangeArrowheads="1"/>
          </p:cNvSpPr>
          <p:nvPr/>
        </p:nvSpPr>
        <p:spPr bwMode="auto">
          <a:xfrm>
            <a:off x="457200" y="4933950"/>
            <a:ext cx="2305050" cy="163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a man  in Christ</a:t>
            </a:r>
            <a:endParaRPr lang="en-US" altLang="en-US" sz="4000" b="1" i="1" kern="0" dirty="0">
              <a:ln w="3175"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endParaRPr>
          </a:p>
        </p:txBody>
      </p:sp>
      <p:sp>
        <p:nvSpPr>
          <p:cNvPr id="20" name="Final 2">
            <a:extLst>
              <a:ext uri="{FF2B5EF4-FFF2-40B4-BE49-F238E27FC236}">
                <a16:creationId xmlns:a16="http://schemas.microsoft.com/office/drawing/2014/main" id="{FF9683DE-FA9E-898B-FE8E-8B2073129248}"/>
              </a:ext>
            </a:extLst>
          </p:cNvPr>
          <p:cNvSpPr txBox="1">
            <a:spLocks noChangeArrowheads="1"/>
          </p:cNvSpPr>
          <p:nvPr/>
        </p:nvSpPr>
        <p:spPr bwMode="auto">
          <a:xfrm>
            <a:off x="0" y="2686050"/>
            <a:ext cx="2076450" cy="152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in the</a:t>
            </a:r>
          </a:p>
          <a:p>
            <a:pPr eaLnBrk="1" hangingPunct="1"/>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body</a:t>
            </a:r>
            <a:endParaRPr lang="en-US" altLang="en-US" sz="4000" b="1" i="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21" name="Final 3">
            <a:extLst>
              <a:ext uri="{FF2B5EF4-FFF2-40B4-BE49-F238E27FC236}">
                <a16:creationId xmlns:a16="http://schemas.microsoft.com/office/drawing/2014/main" id="{9DE2DBAE-9911-6134-3229-A017F364D586}"/>
              </a:ext>
            </a:extLst>
          </p:cNvPr>
          <p:cNvSpPr txBox="1">
            <a:spLocks noChangeArrowheads="1"/>
          </p:cNvSpPr>
          <p:nvPr/>
        </p:nvSpPr>
        <p:spPr bwMode="auto">
          <a:xfrm>
            <a:off x="1562100" y="1314450"/>
            <a:ext cx="2571750" cy="148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out of</a:t>
            </a:r>
          </a:p>
          <a:p>
            <a:pPr eaLnBrk="1" hangingPunct="1"/>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the body</a:t>
            </a:r>
            <a:endParaRPr lang="en-US" altLang="en-US" sz="4000" b="1" i="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22" name="Final 4">
            <a:extLst>
              <a:ext uri="{FF2B5EF4-FFF2-40B4-BE49-F238E27FC236}">
                <a16:creationId xmlns:a16="http://schemas.microsoft.com/office/drawing/2014/main" id="{5A9F52F7-8BDD-5FFE-737D-FDA4D938E1E4}"/>
              </a:ext>
            </a:extLst>
          </p:cNvPr>
          <p:cNvSpPr txBox="1">
            <a:spLocks noChangeArrowheads="1"/>
          </p:cNvSpPr>
          <p:nvPr/>
        </p:nvSpPr>
        <p:spPr bwMode="auto">
          <a:xfrm>
            <a:off x="2266950" y="3829050"/>
            <a:ext cx="314325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 knows</a:t>
            </a:r>
            <a:endParaRPr lang="en-US" altLang="en-US" sz="4000" b="1" i="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23" name="Final 5">
            <a:extLst>
              <a:ext uri="{FF2B5EF4-FFF2-40B4-BE49-F238E27FC236}">
                <a16:creationId xmlns:a16="http://schemas.microsoft.com/office/drawing/2014/main" id="{DDD00D7B-8D47-B0EC-FBED-AC7FF5C6A756}"/>
              </a:ext>
            </a:extLst>
          </p:cNvPr>
          <p:cNvSpPr txBox="1">
            <a:spLocks noChangeArrowheads="1"/>
          </p:cNvSpPr>
          <p:nvPr/>
        </p:nvSpPr>
        <p:spPr bwMode="auto">
          <a:xfrm>
            <a:off x="5803500" y="23146"/>
            <a:ext cx="3276600" cy="2702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CC00FF"/>
                </a:solidFill>
                <a:effectLst>
                  <a:glow rad="101600">
                    <a:schemeClr val="tx1"/>
                  </a:glow>
                  <a:outerShdw blurRad="50800" algn="tl" rotWithShape="0">
                    <a:srgbClr val="000000"/>
                  </a:outerShdw>
                </a:effectLst>
                <a:latin typeface="Calibri" panose="020F0502020204030204" pitchFamily="34" charset="0"/>
              </a:rPr>
              <a:t>such a one was caught up to the third heaven</a:t>
            </a:r>
            <a:endParaRPr lang="en-US" altLang="en-US" sz="4000" b="1" i="1" kern="0" dirty="0">
              <a:ln w="3175" cmpd="sng">
                <a:solidFill>
                  <a:srgbClr val="FFFFFF"/>
                </a:solidFill>
                <a:prstDash val="solid"/>
                <a:miter lim="800000"/>
              </a:ln>
              <a:solidFill>
                <a:srgbClr val="CC00FF"/>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564150"/>
            <a:ext cx="8305800" cy="4945948"/>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I know a man in Christ who fourteen years ago - whether           in the body I do not know, or whether out of the body I do not know, God knows - such a one was caught up to the third heaven.       </a:t>
            </a:r>
            <a:r>
              <a:rPr lang="en-US" altLang="en-US" sz="3200" b="1"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2</a:t>
            </a:r>
            <a:r>
              <a:rPr lang="en-US" altLang="en-US" sz="3200" b="1" i="1" baseline="30000"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nd</a:t>
            </a:r>
            <a:r>
              <a:rPr lang="en-US" altLang="en-US" sz="3200" b="1" i="1"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Corinthians 12:2 </a:t>
            </a:r>
            <a:r>
              <a:rPr lang="en-US" altLang="en-US" sz="4000" b="1" i="1" dirty="0">
                <a:ln w="17780"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BA28FC0F-49D6-AE47-C082-FB5B9202B2B4}"/>
              </a:ext>
            </a:extLst>
          </p:cNvPr>
          <p:cNvSpPr txBox="1">
            <a:spLocks noChangeArrowheads="1"/>
          </p:cNvSpPr>
          <p:nvPr/>
        </p:nvSpPr>
        <p:spPr bwMode="auto">
          <a:xfrm>
            <a:off x="4879181" y="3326606"/>
            <a:ext cx="2993232"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such a one</a:t>
            </a:r>
          </a:p>
        </p:txBody>
      </p:sp>
      <p:sp>
        <p:nvSpPr>
          <p:cNvPr id="3" name="Rectangle 2">
            <a:extLst>
              <a:ext uri="{FF2B5EF4-FFF2-40B4-BE49-F238E27FC236}">
                <a16:creationId xmlns:a16="http://schemas.microsoft.com/office/drawing/2014/main" id="{5556F8D0-2C6E-C02E-EBBF-2C97B54D2322}"/>
              </a:ext>
            </a:extLst>
          </p:cNvPr>
          <p:cNvSpPr txBox="1">
            <a:spLocks noChangeArrowheads="1"/>
          </p:cNvSpPr>
          <p:nvPr/>
        </p:nvSpPr>
        <p:spPr bwMode="auto">
          <a:xfrm>
            <a:off x="7519736" y="3359944"/>
            <a:ext cx="1348039" cy="75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was</a:t>
            </a:r>
          </a:p>
        </p:txBody>
      </p:sp>
      <p:sp>
        <p:nvSpPr>
          <p:cNvPr id="4" name="Rectangle 2">
            <a:extLst>
              <a:ext uri="{FF2B5EF4-FFF2-40B4-BE49-F238E27FC236}">
                <a16:creationId xmlns:a16="http://schemas.microsoft.com/office/drawing/2014/main" id="{16EAF5DC-EFC8-AC94-57A0-7A59834FB6F9}"/>
              </a:ext>
            </a:extLst>
          </p:cNvPr>
          <p:cNvSpPr txBox="1">
            <a:spLocks noChangeArrowheads="1"/>
          </p:cNvSpPr>
          <p:nvPr/>
        </p:nvSpPr>
        <p:spPr bwMode="auto">
          <a:xfrm>
            <a:off x="890588" y="4018548"/>
            <a:ext cx="194975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caught</a:t>
            </a:r>
          </a:p>
        </p:txBody>
      </p:sp>
      <p:sp>
        <p:nvSpPr>
          <p:cNvPr id="6" name="Rectangle 2">
            <a:extLst>
              <a:ext uri="{FF2B5EF4-FFF2-40B4-BE49-F238E27FC236}">
                <a16:creationId xmlns:a16="http://schemas.microsoft.com/office/drawing/2014/main" id="{B3940AE2-F78A-2402-3925-D9EF6FD5C468}"/>
              </a:ext>
            </a:extLst>
          </p:cNvPr>
          <p:cNvSpPr txBox="1">
            <a:spLocks noChangeArrowheads="1"/>
          </p:cNvSpPr>
          <p:nvPr/>
        </p:nvSpPr>
        <p:spPr bwMode="auto">
          <a:xfrm>
            <a:off x="2563227" y="4019551"/>
            <a:ext cx="2556461" cy="780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up to the</a:t>
            </a:r>
          </a:p>
        </p:txBody>
      </p:sp>
      <p:sp>
        <p:nvSpPr>
          <p:cNvPr id="7" name="Rectangle 2">
            <a:extLst>
              <a:ext uri="{FF2B5EF4-FFF2-40B4-BE49-F238E27FC236}">
                <a16:creationId xmlns:a16="http://schemas.microsoft.com/office/drawing/2014/main" id="{F4D6EBDC-9032-40AD-E0E3-811042DA9569}"/>
              </a:ext>
            </a:extLst>
          </p:cNvPr>
          <p:cNvSpPr txBox="1">
            <a:spLocks noChangeArrowheads="1"/>
          </p:cNvSpPr>
          <p:nvPr/>
        </p:nvSpPr>
        <p:spPr bwMode="auto">
          <a:xfrm>
            <a:off x="4812631" y="4018547"/>
            <a:ext cx="3393793" cy="78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third heaven</a:t>
            </a:r>
          </a:p>
        </p:txBody>
      </p:sp>
      <p:sp>
        <p:nvSpPr>
          <p:cNvPr id="8" name="Rectangle 2">
            <a:extLst>
              <a:ext uri="{FF2B5EF4-FFF2-40B4-BE49-F238E27FC236}">
                <a16:creationId xmlns:a16="http://schemas.microsoft.com/office/drawing/2014/main" id="{A0E47ADC-FD7C-1642-F64A-94B81ADB896B}"/>
              </a:ext>
            </a:extLst>
          </p:cNvPr>
          <p:cNvSpPr txBox="1">
            <a:spLocks noChangeArrowheads="1"/>
          </p:cNvSpPr>
          <p:nvPr/>
        </p:nvSpPr>
        <p:spPr bwMode="auto">
          <a:xfrm>
            <a:off x="2614613" y="2658979"/>
            <a:ext cx="1982336" cy="8128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out of</a:t>
            </a:r>
          </a:p>
        </p:txBody>
      </p:sp>
      <p:sp>
        <p:nvSpPr>
          <p:cNvPr id="9" name="Rectangle 2">
            <a:extLst>
              <a:ext uri="{FF2B5EF4-FFF2-40B4-BE49-F238E27FC236}">
                <a16:creationId xmlns:a16="http://schemas.microsoft.com/office/drawing/2014/main" id="{C9F26585-DC76-0310-14F0-70DF91050AA3}"/>
              </a:ext>
            </a:extLst>
          </p:cNvPr>
          <p:cNvSpPr txBox="1">
            <a:spLocks noChangeArrowheads="1"/>
          </p:cNvSpPr>
          <p:nvPr/>
        </p:nvSpPr>
        <p:spPr bwMode="auto">
          <a:xfrm>
            <a:off x="4211052" y="2659856"/>
            <a:ext cx="2496930" cy="8020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body</a:t>
            </a:r>
          </a:p>
        </p:txBody>
      </p:sp>
      <p:sp>
        <p:nvSpPr>
          <p:cNvPr id="10" name="Rectangle 2">
            <a:extLst>
              <a:ext uri="{FF2B5EF4-FFF2-40B4-BE49-F238E27FC236}">
                <a16:creationId xmlns:a16="http://schemas.microsoft.com/office/drawing/2014/main" id="{269DEDF7-37EE-12ED-B681-883B787E5AA9}"/>
              </a:ext>
            </a:extLst>
          </p:cNvPr>
          <p:cNvSpPr txBox="1">
            <a:spLocks noChangeArrowheads="1"/>
          </p:cNvSpPr>
          <p:nvPr/>
        </p:nvSpPr>
        <p:spPr bwMode="auto">
          <a:xfrm>
            <a:off x="1007269" y="2006893"/>
            <a:ext cx="180900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the</a:t>
            </a:r>
          </a:p>
        </p:txBody>
      </p:sp>
      <p:sp>
        <p:nvSpPr>
          <p:cNvPr id="11" name="Rectangle 2">
            <a:extLst>
              <a:ext uri="{FF2B5EF4-FFF2-40B4-BE49-F238E27FC236}">
                <a16:creationId xmlns:a16="http://schemas.microsoft.com/office/drawing/2014/main" id="{DCF39F8D-F92D-5893-18DF-20F601D85F1A}"/>
              </a:ext>
            </a:extLst>
          </p:cNvPr>
          <p:cNvSpPr txBox="1">
            <a:spLocks noChangeArrowheads="1"/>
          </p:cNvSpPr>
          <p:nvPr/>
        </p:nvSpPr>
        <p:spPr bwMode="auto">
          <a:xfrm>
            <a:off x="2507832" y="1993107"/>
            <a:ext cx="1564106" cy="801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body</a:t>
            </a:r>
          </a:p>
        </p:txBody>
      </p:sp>
      <p:sp>
        <p:nvSpPr>
          <p:cNvPr id="12" name="Rectangle 2">
            <a:extLst>
              <a:ext uri="{FF2B5EF4-FFF2-40B4-BE49-F238E27FC236}">
                <a16:creationId xmlns:a16="http://schemas.microsoft.com/office/drawing/2014/main" id="{EAB47B94-5CDE-2A8C-CDC9-3D78874FFB0B}"/>
              </a:ext>
            </a:extLst>
          </p:cNvPr>
          <p:cNvSpPr txBox="1">
            <a:spLocks noChangeArrowheads="1"/>
          </p:cNvSpPr>
          <p:nvPr/>
        </p:nvSpPr>
        <p:spPr bwMode="auto">
          <a:xfrm>
            <a:off x="1922671" y="3332747"/>
            <a:ext cx="2999373" cy="813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knows</a:t>
            </a:r>
          </a:p>
        </p:txBody>
      </p:sp>
      <p:sp>
        <p:nvSpPr>
          <p:cNvPr id="13" name="Rectangle 2">
            <a:extLst>
              <a:ext uri="{FF2B5EF4-FFF2-40B4-BE49-F238E27FC236}">
                <a16:creationId xmlns:a16="http://schemas.microsoft.com/office/drawing/2014/main" id="{2D8E76DD-E885-23B6-50C8-F7B9360D29CB}"/>
              </a:ext>
            </a:extLst>
          </p:cNvPr>
          <p:cNvSpPr txBox="1">
            <a:spLocks noChangeArrowheads="1"/>
          </p:cNvSpPr>
          <p:nvPr/>
        </p:nvSpPr>
        <p:spPr bwMode="auto">
          <a:xfrm>
            <a:off x="2843213" y="649705"/>
            <a:ext cx="2042495" cy="807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man</a:t>
            </a:r>
          </a:p>
        </p:txBody>
      </p:sp>
      <p:sp>
        <p:nvSpPr>
          <p:cNvPr id="14" name="Rectangle 2">
            <a:extLst>
              <a:ext uri="{FF2B5EF4-FFF2-40B4-BE49-F238E27FC236}">
                <a16:creationId xmlns:a16="http://schemas.microsoft.com/office/drawing/2014/main" id="{A2585309-626D-9CBD-1F73-37D716904F7D}"/>
              </a:ext>
            </a:extLst>
          </p:cNvPr>
          <p:cNvSpPr txBox="1">
            <a:spLocks noChangeArrowheads="1"/>
          </p:cNvSpPr>
          <p:nvPr/>
        </p:nvSpPr>
        <p:spPr bwMode="auto">
          <a:xfrm>
            <a:off x="4463716" y="649705"/>
            <a:ext cx="2406190" cy="8100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Christ</a:t>
            </a:r>
          </a:p>
        </p:txBody>
      </p:sp>
      <p:sp>
        <p:nvSpPr>
          <p:cNvPr id="24" name="Rectangle 9">
            <a:extLst>
              <a:ext uri="{FF2B5EF4-FFF2-40B4-BE49-F238E27FC236}">
                <a16:creationId xmlns:a16="http://schemas.microsoft.com/office/drawing/2014/main" id="{B1B40651-DBF0-E50E-2556-8BA0E3FCBFF9}"/>
              </a:ext>
            </a:extLst>
          </p:cNvPr>
          <p:cNvSpPr>
            <a:spLocks noChangeArrowheads="1"/>
          </p:cNvSpPr>
          <p:nvPr/>
        </p:nvSpPr>
        <p:spPr bwMode="auto">
          <a:xfrm>
            <a:off x="1028361" y="5717538"/>
            <a:ext cx="1726413" cy="745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Christ</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5" name="Rectangle 4">
            <a:extLst>
              <a:ext uri="{FF2B5EF4-FFF2-40B4-BE49-F238E27FC236}">
                <a16:creationId xmlns:a16="http://schemas.microsoft.com/office/drawing/2014/main" id="{FE0F0F92-F863-875B-3AED-BD18182AE8B5}"/>
              </a:ext>
            </a:extLst>
          </p:cNvPr>
          <p:cNvSpPr>
            <a:spLocks noChangeArrowheads="1"/>
          </p:cNvSpPr>
          <p:nvPr/>
        </p:nvSpPr>
        <p:spPr bwMode="auto">
          <a:xfrm>
            <a:off x="79037" y="2691419"/>
            <a:ext cx="1018745" cy="8405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l">
                <a:rot lat="0" lon="0" rev="5400000"/>
              </a:lightRig>
            </a:scene3d>
            <a:sp3d contourW="12700">
              <a:bevelT w="25400" h="25400"/>
              <a:contourClr>
                <a:schemeClr val="accent6">
                  <a:shade val="73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chemeClr val="bg1"/>
                  </a:solidFill>
                </a:ln>
                <a:solidFill>
                  <a:srgbClr val="FF0000"/>
                </a:solidFill>
                <a:effectLst>
                  <a:outerShdw blurRad="80000" dist="40000" dir="5040000" algn="tl">
                    <a:srgbClr val="000000">
                      <a:alpha val="30000"/>
                    </a:srgbClr>
                  </a:outerShdw>
                </a:effectLst>
                <a:uLnTx/>
                <a:uFillTx/>
                <a:latin typeface="Calibri" panose="020F0502020204030204" pitchFamily="34" charset="0"/>
                <a:ea typeface="+mn-ea"/>
                <a:cs typeface="+mn-cs"/>
              </a:rPr>
              <a:t>in</a:t>
            </a:r>
            <a:endParaRPr kumimoji="0" lang="en-US" sz="3200" b="1" i="1" u="none" strike="noStrike" kern="1200" cap="none" spc="0" normalizeH="0" baseline="0" noProof="0" dirty="0">
              <a:ln w="11430">
                <a:solidFill>
                  <a:schemeClr val="bg1"/>
                </a:solidFill>
              </a:ln>
              <a:solidFill>
                <a:srgbClr val="FF0000"/>
              </a:solidFill>
              <a:effectLst>
                <a:outerShdw blurRad="80000" dist="40000" dir="5040000" algn="tl">
                  <a:srgbClr val="000000">
                    <a:alpha val="30000"/>
                  </a:srgbClr>
                </a:outerShdw>
              </a:effectLst>
              <a:uLnTx/>
              <a:uFillTx/>
              <a:latin typeface="Calibri" panose="020F0502020204030204" pitchFamily="34" charset="0"/>
              <a:ea typeface="+mn-ea"/>
              <a:cs typeface="+mn-cs"/>
            </a:endParaRPr>
          </a:p>
        </p:txBody>
      </p:sp>
      <p:sp>
        <p:nvSpPr>
          <p:cNvPr id="26" name="Rectangle 4">
            <a:extLst>
              <a:ext uri="{FF2B5EF4-FFF2-40B4-BE49-F238E27FC236}">
                <a16:creationId xmlns:a16="http://schemas.microsoft.com/office/drawing/2014/main" id="{914E7F48-5BBB-B28B-34FD-CB2A67BEB793}"/>
              </a:ext>
            </a:extLst>
          </p:cNvPr>
          <p:cNvSpPr>
            <a:spLocks noChangeArrowheads="1"/>
          </p:cNvSpPr>
          <p:nvPr/>
        </p:nvSpPr>
        <p:spPr bwMode="auto">
          <a:xfrm>
            <a:off x="2022231" y="1304372"/>
            <a:ext cx="1050691" cy="8354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l">
                <a:rot lat="0" lon="0" rev="5400000"/>
              </a:lightRig>
            </a:scene3d>
            <a:sp3d contourW="12700">
              <a:bevelT w="25400" h="25400"/>
              <a:contourClr>
                <a:schemeClr val="accent6">
                  <a:shade val="73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chemeClr val="bg1"/>
                  </a:solidFill>
                </a:ln>
                <a:solidFill>
                  <a:srgbClr val="FF0000"/>
                </a:solidFill>
                <a:effectLst>
                  <a:outerShdw blurRad="80000" dist="40000" dir="5040000" algn="tl">
                    <a:srgbClr val="000000">
                      <a:alpha val="30000"/>
                    </a:srgbClr>
                  </a:outerShdw>
                </a:effectLst>
                <a:uLnTx/>
                <a:uFillTx/>
                <a:latin typeface="Calibri" panose="020F0502020204030204" pitchFamily="34" charset="0"/>
                <a:ea typeface="+mn-ea"/>
                <a:cs typeface="+mn-cs"/>
              </a:rPr>
              <a:t>out</a:t>
            </a:r>
            <a:endParaRPr kumimoji="0" lang="en-US" sz="3200" b="1" i="1" u="none" strike="noStrike" kern="1200" cap="none" spc="0" normalizeH="0" baseline="0" noProof="0" dirty="0">
              <a:ln w="11430">
                <a:solidFill>
                  <a:schemeClr val="bg1"/>
                </a:solidFill>
              </a:ln>
              <a:solidFill>
                <a:srgbClr val="FF0000"/>
              </a:solidFill>
              <a:effectLst>
                <a:outerShdw blurRad="80000" dist="40000" dir="5040000" algn="tl">
                  <a:srgbClr val="000000">
                    <a:alpha val="30000"/>
                  </a:srgbClr>
                </a:outerShdw>
              </a:effectLst>
              <a:uLnTx/>
              <a:uFillTx/>
              <a:latin typeface="Calibri" panose="020F0502020204030204" pitchFamily="34" charset="0"/>
              <a:ea typeface="+mn-ea"/>
              <a:cs typeface="+mn-cs"/>
            </a:endParaRPr>
          </a:p>
        </p:txBody>
      </p:sp>
      <p:sp>
        <p:nvSpPr>
          <p:cNvPr id="27" name="Rectangle 4">
            <a:extLst>
              <a:ext uri="{FF2B5EF4-FFF2-40B4-BE49-F238E27FC236}">
                <a16:creationId xmlns:a16="http://schemas.microsoft.com/office/drawing/2014/main" id="{EFA8EA81-ED5F-A290-E1E8-A481A4928B2B}"/>
              </a:ext>
            </a:extLst>
          </p:cNvPr>
          <p:cNvSpPr>
            <a:spLocks noChangeArrowheads="1"/>
          </p:cNvSpPr>
          <p:nvPr/>
        </p:nvSpPr>
        <p:spPr bwMode="auto">
          <a:xfrm>
            <a:off x="2215045" y="2874950"/>
            <a:ext cx="855702" cy="8354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l">
                <a:rot lat="0" lon="0" rev="5400000"/>
              </a:lightRig>
            </a:scene3d>
            <a:sp3d contourW="12700">
              <a:bevelT w="25400" h="25400"/>
              <a:contourClr>
                <a:schemeClr val="accent6">
                  <a:shade val="73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chemeClr val="bg1"/>
                  </a:solidFill>
                </a:ln>
                <a:solidFill>
                  <a:srgbClr val="FF0000"/>
                </a:solidFill>
                <a:effectLst>
                  <a:glow rad="127000">
                    <a:schemeClr val="tx1"/>
                  </a:glow>
                  <a:outerShdw blurRad="80000" dist="40000" dir="5040000" algn="tl">
                    <a:srgbClr val="000000">
                      <a:alpha val="30000"/>
                    </a:srgbClr>
                  </a:outerShdw>
                </a:effectLst>
                <a:uLnTx/>
                <a:uFillTx/>
                <a:latin typeface="Calibri" panose="020F0502020204030204" pitchFamily="34" charset="0"/>
                <a:ea typeface="+mn-ea"/>
                <a:cs typeface="+mn-cs"/>
              </a:rPr>
              <a:t>?</a:t>
            </a:r>
            <a:endParaRPr kumimoji="0" lang="en-US" sz="4800" b="1" i="1" u="none" strike="noStrike" kern="1200" cap="none" spc="0" normalizeH="0" baseline="0" noProof="0" dirty="0">
              <a:ln w="11430">
                <a:solidFill>
                  <a:schemeClr val="bg1"/>
                </a:solidFill>
              </a:ln>
              <a:solidFill>
                <a:srgbClr val="FF0000"/>
              </a:solidFill>
              <a:effectLst>
                <a:glow rad="127000">
                  <a:schemeClr val="tx1"/>
                </a:glow>
                <a:outerShdw blurRad="80000" dist="40000" dir="5040000" algn="tl">
                  <a:srgbClr val="000000">
                    <a:alpha val="30000"/>
                  </a:srgbClr>
                </a:outerShdw>
              </a:effectLst>
              <a:uLnTx/>
              <a:uFillTx/>
              <a:latin typeface="Calibri" panose="020F0502020204030204" pitchFamily="34" charset="0"/>
              <a:ea typeface="+mn-ea"/>
              <a:cs typeface="+mn-cs"/>
            </a:endParaRPr>
          </a:p>
        </p:txBody>
      </p:sp>
      <p:sp>
        <p:nvSpPr>
          <p:cNvPr id="29" name="Right Arrow 13">
            <a:extLst>
              <a:ext uri="{FF2B5EF4-FFF2-40B4-BE49-F238E27FC236}">
                <a16:creationId xmlns:a16="http://schemas.microsoft.com/office/drawing/2014/main" id="{D4B2E2B6-668B-B1CC-CCDE-9D52C18F4707}"/>
              </a:ext>
            </a:extLst>
          </p:cNvPr>
          <p:cNvSpPr/>
          <p:nvPr/>
        </p:nvSpPr>
        <p:spPr>
          <a:xfrm rot="18219284">
            <a:off x="5233458" y="3110773"/>
            <a:ext cx="1496854" cy="513469"/>
          </a:xfrm>
          <a:prstGeom prst="rightArrow">
            <a:avLst>
              <a:gd name="adj1" fmla="val 45066"/>
              <a:gd name="adj2" fmla="val 88868"/>
            </a:avLst>
          </a:prstGeom>
          <a:solidFill>
            <a:schemeClr val="bg1"/>
          </a:solidFill>
          <a:scene3d>
            <a:camera prst="orthographicFront"/>
            <a:lightRig rig="sunrise" dir="t"/>
          </a:scene3d>
          <a:sp3d prstMaterial="plastic">
            <a:bevelT w="107950" h="1524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Rounded Rectangle 12">
            <a:extLst>
              <a:ext uri="{FF2B5EF4-FFF2-40B4-BE49-F238E27FC236}">
                <a16:creationId xmlns:a16="http://schemas.microsoft.com/office/drawing/2014/main" id="{7C55B352-97A9-7A75-B198-1A1D3A21255B}"/>
              </a:ext>
            </a:extLst>
          </p:cNvPr>
          <p:cNvSpPr>
            <a:spLocks noChangeAspect="1"/>
          </p:cNvSpPr>
          <p:nvPr/>
        </p:nvSpPr>
        <p:spPr>
          <a:xfrm>
            <a:off x="1954784" y="3887724"/>
            <a:ext cx="3758692" cy="736092"/>
          </a:xfrm>
          <a:prstGeom prst="roundRect">
            <a:avLst/>
          </a:prstGeom>
          <a:blipFill>
            <a:blip r:embed="rId4"/>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84755142"/>
      </p:ext>
    </p:extLst>
  </p:cSld>
  <p:clrMapOvr>
    <a:masterClrMapping/>
  </p:clrMapOvr>
  <mc:AlternateContent xmlns:mc="http://schemas.openxmlformats.org/markup-compatibility/2006" xmlns:p14="http://schemas.microsoft.com/office/powerpoint/2010/main">
    <mc:Choice Requires="p14">
      <p:transition spd="slow" p14:dur="1500">
        <p14:ripple dir="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9" presetClass="entr" presetSubtype="0" accel="10000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ppt_h</p:attrName>
                                        </p:attrNameLst>
                                      </p:cBhvr>
                                      <p:tavLst>
                                        <p:tav tm="0">
                                          <p:val>
                                            <p:strVal val="#ppt_h/20"/>
                                          </p:val>
                                        </p:tav>
                                        <p:tav tm="50000">
                                          <p:val>
                                            <p:strVal val="#ppt_h/20"/>
                                          </p:val>
                                        </p:tav>
                                        <p:tav tm="100000">
                                          <p:val>
                                            <p:strVal val="#ppt_h"/>
                                          </p:val>
                                        </p:tav>
                                      </p:tavLst>
                                    </p:anim>
                                    <p:anim calcmode="lin" valueType="num">
                                      <p:cBhvr>
                                        <p:cTn id="8" dur="1000" fill="hold"/>
                                        <p:tgtEl>
                                          <p:spTgt spid="3074"/>
                                        </p:tgtEl>
                                        <p:attrNameLst>
                                          <p:attrName>ppt_w</p:attrName>
                                        </p:attrNameLst>
                                      </p:cBhvr>
                                      <p:tavLst>
                                        <p:tav tm="0">
                                          <p:val>
                                            <p:strVal val="#ppt_w+.3"/>
                                          </p:val>
                                        </p:tav>
                                        <p:tav tm="50000">
                                          <p:val>
                                            <p:strVal val="#ppt_w+.3"/>
                                          </p:val>
                                        </p:tav>
                                        <p:tav tm="100000">
                                          <p:val>
                                            <p:strVal val="#ppt_w"/>
                                          </p:val>
                                        </p:tav>
                                      </p:tavLst>
                                    </p:anim>
                                    <p:anim calcmode="lin" valueType="num">
                                      <p:cBhvr>
                                        <p:cTn id="9" dur="1000" fill="hold"/>
                                        <p:tgtEl>
                                          <p:spTgt spid="3074"/>
                                        </p:tgtEl>
                                        <p:attrNameLst>
                                          <p:attrName>ppt_x</p:attrName>
                                        </p:attrNameLst>
                                      </p:cBhvr>
                                      <p:tavLst>
                                        <p:tav tm="0">
                                          <p:val>
                                            <p:strVal val="#ppt_x-.3"/>
                                          </p:val>
                                        </p:tav>
                                        <p:tav tm="50000">
                                          <p:val>
                                            <p:strVal val="#ppt_x"/>
                                          </p:val>
                                        </p:tav>
                                        <p:tav tm="100000">
                                          <p:val>
                                            <p:strVal val="#ppt_x"/>
                                          </p:val>
                                        </p:tav>
                                      </p:tavLst>
                                    </p:anim>
                                    <p:anim calcmode="lin" valueType="num">
                                      <p:cBhvr>
                                        <p:cTn id="10" dur="1000" fill="hold"/>
                                        <p:tgtEl>
                                          <p:spTgt spid="3074"/>
                                        </p:tgtEl>
                                        <p:attrNameLst>
                                          <p:attrName>ppt_y</p:attrName>
                                        </p:attrNameLst>
                                      </p:cBhvr>
                                      <p:tavLst>
                                        <p:tav tm="0">
                                          <p:val>
                                            <p:strVal val="#ppt_y"/>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250"/>
                                        <p:tgtEl>
                                          <p:spTgt spid="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250"/>
                                        <p:tgtEl>
                                          <p:spTgt spid="1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250"/>
                                        <p:tgtEl>
                                          <p:spTgt spid="1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25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250"/>
                                        <p:tgtEl>
                                          <p:spTgt spid="1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250"/>
                                        <p:tgtEl>
                                          <p:spTgt spid="14"/>
                                        </p:tgtEl>
                                      </p:cBhvr>
                                    </p:animEffect>
                                  </p:childTnLst>
                                </p:cTn>
                              </p:par>
                              <p:par>
                                <p:cTn id="49" presetID="42" presetClass="path" presetSubtype="0" accel="50000" decel="50000" fill="hold" grpId="2" nodeType="withEffect">
                                  <p:stCondLst>
                                    <p:cond delay="0"/>
                                  </p:stCondLst>
                                  <p:childTnLst>
                                    <p:animMotion origin="layout" path="M -2.22222E-6 1.11111E-6 L 0.11667 -0.49167 " pathEditMode="relative" rAng="0" ptsTypes="AA">
                                      <p:cBhvr>
                                        <p:cTn id="50" dur="2000" fill="hold"/>
                                        <p:tgtEl>
                                          <p:spTgt spid="2"/>
                                        </p:tgtEl>
                                        <p:attrNameLst>
                                          <p:attrName>ppt_x</p:attrName>
                                          <p:attrName>ppt_y</p:attrName>
                                        </p:attrNameLst>
                                      </p:cBhvr>
                                      <p:rCtr x="5833" y="-24583"/>
                                    </p:animMotion>
                                  </p:childTnLst>
                                </p:cTn>
                              </p:par>
                              <p:par>
                                <p:cTn id="51" presetID="42" presetClass="path" presetSubtype="0" accel="50000" decel="50000" fill="hold" grpId="2" nodeType="withEffect">
                                  <p:stCondLst>
                                    <p:cond delay="0"/>
                                  </p:stCondLst>
                                  <p:childTnLst>
                                    <p:animMotion origin="layout" path="M 3.05556E-6 4.07407E-6 L -0.17466 -0.39329 " pathEditMode="relative" rAng="0" ptsTypes="AA">
                                      <p:cBhvr>
                                        <p:cTn id="52" dur="2000" fill="hold"/>
                                        <p:tgtEl>
                                          <p:spTgt spid="3"/>
                                        </p:tgtEl>
                                        <p:attrNameLst>
                                          <p:attrName>ppt_x</p:attrName>
                                          <p:attrName>ppt_y</p:attrName>
                                        </p:attrNameLst>
                                      </p:cBhvr>
                                      <p:rCtr x="-8733" y="-19676"/>
                                    </p:animMotion>
                                  </p:childTnLst>
                                </p:cTn>
                              </p:par>
                              <p:par>
                                <p:cTn id="53" presetID="42" presetClass="path" presetSubtype="0" accel="50000" decel="50000" fill="hold" grpId="2" nodeType="withEffect">
                                  <p:stCondLst>
                                    <p:cond delay="0"/>
                                  </p:stCondLst>
                                  <p:childTnLst>
                                    <p:animMotion origin="layout" path="M -3.05556E-6 -2.59259E-6 L 0.66684 -0.4912 " pathEditMode="relative" rAng="0" ptsTypes="AA">
                                      <p:cBhvr>
                                        <p:cTn id="54" dur="2000" fill="hold"/>
                                        <p:tgtEl>
                                          <p:spTgt spid="4"/>
                                        </p:tgtEl>
                                        <p:attrNameLst>
                                          <p:attrName>ppt_x</p:attrName>
                                          <p:attrName>ppt_y</p:attrName>
                                        </p:attrNameLst>
                                      </p:cBhvr>
                                      <p:rCtr x="33333" y="-24560"/>
                                    </p:animMotion>
                                  </p:childTnLst>
                                </p:cTn>
                              </p:par>
                              <p:par>
                                <p:cTn id="55" presetID="42" presetClass="path" presetSubtype="0" accel="50000" decel="50000" fill="hold" grpId="2" nodeType="withEffect">
                                  <p:stCondLst>
                                    <p:cond delay="0"/>
                                  </p:stCondLst>
                                  <p:childTnLst>
                                    <p:animMotion origin="layout" path="M 1.11111E-6 -4.07407E-6 L 0.3934 -0.39351 " pathEditMode="relative" rAng="0" ptsTypes="AA">
                                      <p:cBhvr>
                                        <p:cTn id="56" dur="2000" fill="hold"/>
                                        <p:tgtEl>
                                          <p:spTgt spid="6"/>
                                        </p:tgtEl>
                                        <p:attrNameLst>
                                          <p:attrName>ppt_x</p:attrName>
                                          <p:attrName>ppt_y</p:attrName>
                                        </p:attrNameLst>
                                      </p:cBhvr>
                                      <p:rCtr x="19670" y="-19676"/>
                                    </p:animMotion>
                                  </p:childTnLst>
                                </p:cTn>
                              </p:par>
                              <p:par>
                                <p:cTn id="57" presetID="42" presetClass="path" presetSubtype="0" accel="50000" decel="50000" fill="hold" grpId="2" nodeType="withEffect">
                                  <p:stCondLst>
                                    <p:cond delay="0"/>
                                  </p:stCondLst>
                                  <p:childTnLst>
                                    <p:animMotion origin="layout" path="M 4.44444E-6 4.44444E-6 L 0.10208 -0.29607 " pathEditMode="relative" rAng="0" ptsTypes="AA">
                                      <p:cBhvr>
                                        <p:cTn id="58" dur="2000" fill="hold"/>
                                        <p:tgtEl>
                                          <p:spTgt spid="7"/>
                                        </p:tgtEl>
                                        <p:attrNameLst>
                                          <p:attrName>ppt_x</p:attrName>
                                          <p:attrName>ppt_y</p:attrName>
                                        </p:attrNameLst>
                                      </p:cBhvr>
                                      <p:rCtr x="5104" y="-14815"/>
                                    </p:animMotion>
                                  </p:childTnLst>
                                </p:cTn>
                              </p:par>
                              <p:par>
                                <p:cTn id="59" presetID="42" presetClass="path" presetSubtype="0" accel="50000" decel="50000" fill="hold" grpId="2" nodeType="withEffect">
                                  <p:stCondLst>
                                    <p:cond delay="0"/>
                                  </p:stCondLst>
                                  <p:childTnLst>
                                    <p:animMotion origin="layout" path="M -8.33333E-7 -7.40741E-7 L -0.08281 -0.19583 " pathEditMode="relative" rAng="0" ptsTypes="AA">
                                      <p:cBhvr>
                                        <p:cTn id="60" dur="2000" fill="hold"/>
                                        <p:tgtEl>
                                          <p:spTgt spid="8"/>
                                        </p:tgtEl>
                                        <p:attrNameLst>
                                          <p:attrName>ppt_x</p:attrName>
                                          <p:attrName>ppt_y</p:attrName>
                                        </p:attrNameLst>
                                      </p:cBhvr>
                                      <p:rCtr x="-4149" y="-9792"/>
                                    </p:animMotion>
                                  </p:childTnLst>
                                </p:cTn>
                              </p:par>
                              <p:par>
                                <p:cTn id="61" presetID="42" presetClass="path" presetSubtype="0" accel="50000" decel="50000" fill="hold" grpId="2" nodeType="withEffect">
                                  <p:stCondLst>
                                    <p:cond delay="0"/>
                                  </p:stCondLst>
                                  <p:childTnLst>
                                    <p:animMotion origin="layout" path="M 1.38889E-6 3.7037E-6 L -0.28559 -0.09792 " pathEditMode="relative" rAng="0" ptsTypes="AA">
                                      <p:cBhvr>
                                        <p:cTn id="62" dur="2000" fill="hold"/>
                                        <p:tgtEl>
                                          <p:spTgt spid="9"/>
                                        </p:tgtEl>
                                        <p:attrNameLst>
                                          <p:attrName>ppt_x</p:attrName>
                                          <p:attrName>ppt_y</p:attrName>
                                        </p:attrNameLst>
                                      </p:cBhvr>
                                      <p:rCtr x="-14288" y="-4907"/>
                                    </p:animMotion>
                                  </p:childTnLst>
                                </p:cTn>
                              </p:par>
                              <p:par>
                                <p:cTn id="63" presetID="42" presetClass="path" presetSubtype="0" accel="50000" decel="50000" fill="hold" grpId="2" nodeType="withEffect">
                                  <p:stCondLst>
                                    <p:cond delay="0"/>
                                  </p:stCondLst>
                                  <p:childTnLst>
                                    <p:animMotion origin="layout" path="M 2.22222E-6 4.44444E-6 L -0.09531 0.10416 " pathEditMode="relative" rAng="0" ptsTypes="AA">
                                      <p:cBhvr>
                                        <p:cTn id="64" dur="2000" fill="hold"/>
                                        <p:tgtEl>
                                          <p:spTgt spid="10"/>
                                        </p:tgtEl>
                                        <p:attrNameLst>
                                          <p:attrName>ppt_x</p:attrName>
                                          <p:attrName>ppt_y</p:attrName>
                                        </p:attrNameLst>
                                      </p:cBhvr>
                                      <p:rCtr x="-4774" y="5208"/>
                                    </p:animMotion>
                                  </p:childTnLst>
                                </p:cTn>
                              </p:par>
                              <p:par>
                                <p:cTn id="65" presetID="42" presetClass="path" presetSubtype="0" accel="50000" decel="50000" fill="hold" grpId="2" nodeType="withEffect">
                                  <p:stCondLst>
                                    <p:cond delay="0"/>
                                  </p:stCondLst>
                                  <p:childTnLst>
                                    <p:animMotion origin="layout" path="M -2.22222E-6 -4.07407E-6 L -0.246 0.20209 " pathEditMode="relative" rAng="0" ptsTypes="AA">
                                      <p:cBhvr>
                                        <p:cTn id="66" dur="2000" fill="hold"/>
                                        <p:tgtEl>
                                          <p:spTgt spid="11"/>
                                        </p:tgtEl>
                                        <p:attrNameLst>
                                          <p:attrName>ppt_x</p:attrName>
                                          <p:attrName>ppt_y</p:attrName>
                                        </p:attrNameLst>
                                      </p:cBhvr>
                                      <p:rCtr x="-12309" y="10093"/>
                                    </p:animMotion>
                                  </p:childTnLst>
                                </p:cTn>
                              </p:par>
                              <p:par>
                                <p:cTn id="67" presetID="42" presetClass="path" presetSubtype="0" accel="50000" decel="50000" fill="hold" grpId="2" nodeType="withEffect">
                                  <p:stCondLst>
                                    <p:cond delay="0"/>
                                  </p:stCondLst>
                                  <p:childTnLst>
                                    <p:animMotion origin="layout" path="M 4.44444E-6 1.11111E-6 L 0.04548 0.09074 " pathEditMode="relative" rAng="0" ptsTypes="AA">
                                      <p:cBhvr>
                                        <p:cTn id="68" dur="2000" fill="hold"/>
                                        <p:tgtEl>
                                          <p:spTgt spid="12"/>
                                        </p:tgtEl>
                                        <p:attrNameLst>
                                          <p:attrName>ppt_x</p:attrName>
                                          <p:attrName>ppt_y</p:attrName>
                                        </p:attrNameLst>
                                      </p:cBhvr>
                                      <p:rCtr x="2274" y="4537"/>
                                    </p:animMotion>
                                  </p:childTnLst>
                                </p:cTn>
                              </p:par>
                              <p:par>
                                <p:cTn id="69" presetID="42" presetClass="path" presetSubtype="0" accel="50000" decel="50000" fill="hold" grpId="2" nodeType="withEffect">
                                  <p:stCondLst>
                                    <p:cond delay="0"/>
                                  </p:stCondLst>
                                  <p:childTnLst>
                                    <p:animMotion origin="layout" path="M 5.55556E-7 -2.22222E-6 L -0.2467 0.63634 " pathEditMode="relative" rAng="0" ptsTypes="AA">
                                      <p:cBhvr>
                                        <p:cTn id="70" dur="2000" fill="hold"/>
                                        <p:tgtEl>
                                          <p:spTgt spid="13"/>
                                        </p:tgtEl>
                                        <p:attrNameLst>
                                          <p:attrName>ppt_x</p:attrName>
                                          <p:attrName>ppt_y</p:attrName>
                                        </p:attrNameLst>
                                      </p:cBhvr>
                                      <p:rCtr x="-12344" y="31806"/>
                                    </p:animMotion>
                                  </p:childTnLst>
                                </p:cTn>
                              </p:par>
                              <p:par>
                                <p:cTn id="71" presetID="42" presetClass="path" presetSubtype="0" accel="50000" decel="50000" fill="hold" grpId="2" nodeType="withEffect">
                                  <p:stCondLst>
                                    <p:cond delay="0"/>
                                  </p:stCondLst>
                                  <p:childTnLst>
                                    <p:animMotion origin="layout" path="M 1.94444E-6 -3.7037E-6 L -0.4434 0.7338 " pathEditMode="relative" rAng="0" ptsTypes="AA">
                                      <p:cBhvr>
                                        <p:cTn id="72" dur="2000" fill="hold"/>
                                        <p:tgtEl>
                                          <p:spTgt spid="14"/>
                                        </p:tgtEl>
                                        <p:attrNameLst>
                                          <p:attrName>ppt_x</p:attrName>
                                          <p:attrName>ppt_y</p:attrName>
                                        </p:attrNameLst>
                                      </p:cBhvr>
                                      <p:rCtr x="-22170" y="36690"/>
                                    </p:animMotion>
                                  </p:childTnLst>
                                </p:cTn>
                              </p:par>
                              <p:par>
                                <p:cTn id="73" presetID="10" presetClass="exit" presetSubtype="0" fill="hold" grpId="1" nodeType="withEffect">
                                  <p:stCondLst>
                                    <p:cond delay="0"/>
                                  </p:stCondLst>
                                  <p:childTnLst>
                                    <p:animEffect transition="out" filter="fade">
                                      <p:cBhvr>
                                        <p:cTn id="74" dur="1250"/>
                                        <p:tgtEl>
                                          <p:spTgt spid="3074"/>
                                        </p:tgtEl>
                                      </p:cBhvr>
                                    </p:animEffect>
                                    <p:set>
                                      <p:cBhvr>
                                        <p:cTn id="75" dur="1" fill="hold">
                                          <p:stCondLst>
                                            <p:cond delay="1249"/>
                                          </p:stCondLst>
                                        </p:cTn>
                                        <p:tgtEl>
                                          <p:spTgt spid="3074"/>
                                        </p:tgtEl>
                                        <p:attrNameLst>
                                          <p:attrName>style.visibility</p:attrName>
                                        </p:attrNameLst>
                                      </p:cBhvr>
                                      <p:to>
                                        <p:strVal val="hidden"/>
                                      </p:to>
                                    </p:set>
                                  </p:childTnLst>
                                </p:cTn>
                              </p:par>
                            </p:childTnLst>
                          </p:cTn>
                        </p:par>
                        <p:par>
                          <p:cTn id="76" fill="hold">
                            <p:stCondLst>
                              <p:cond delay="2000"/>
                            </p:stCondLst>
                            <p:childTnLst>
                              <p:par>
                                <p:cTn id="77" presetID="10" presetClass="entr" presetSubtype="0" fill="hold" grpId="0"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fade">
                                      <p:cBhvr>
                                        <p:cTn id="79" dur="250"/>
                                        <p:tgtEl>
                                          <p:spTgt spid="1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fade">
                                      <p:cBhvr>
                                        <p:cTn id="82" dur="250"/>
                                        <p:tgtEl>
                                          <p:spTgt spid="20"/>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250"/>
                                        <p:tgtEl>
                                          <p:spTgt spid="21"/>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22"/>
                                        </p:tgtEl>
                                        <p:attrNameLst>
                                          <p:attrName>style.visibility</p:attrName>
                                        </p:attrNameLst>
                                      </p:cBhvr>
                                      <p:to>
                                        <p:strVal val="visible"/>
                                      </p:to>
                                    </p:set>
                                    <p:animEffect transition="in" filter="fade">
                                      <p:cBhvr>
                                        <p:cTn id="88" dur="250"/>
                                        <p:tgtEl>
                                          <p:spTgt spid="2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fade">
                                      <p:cBhvr>
                                        <p:cTn id="91" dur="250"/>
                                        <p:tgtEl>
                                          <p:spTgt spid="23"/>
                                        </p:tgtEl>
                                      </p:cBhvr>
                                    </p:animEffect>
                                  </p:childTnLst>
                                </p:cTn>
                              </p:par>
                              <p:par>
                                <p:cTn id="92" presetID="10" presetClass="exit" presetSubtype="0" fill="hold" grpId="1" nodeType="withEffect">
                                  <p:stCondLst>
                                    <p:cond delay="0"/>
                                  </p:stCondLst>
                                  <p:childTnLst>
                                    <p:animEffect transition="out" filter="fade">
                                      <p:cBhvr>
                                        <p:cTn id="93" dur="500"/>
                                        <p:tgtEl>
                                          <p:spTgt spid="2"/>
                                        </p:tgtEl>
                                      </p:cBhvr>
                                    </p:animEffect>
                                    <p:set>
                                      <p:cBhvr>
                                        <p:cTn id="94" dur="1" fill="hold">
                                          <p:stCondLst>
                                            <p:cond delay="499"/>
                                          </p:stCondLst>
                                        </p:cTn>
                                        <p:tgtEl>
                                          <p:spTgt spid="2"/>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3"/>
                                        </p:tgtEl>
                                      </p:cBhvr>
                                    </p:animEffect>
                                    <p:set>
                                      <p:cBhvr>
                                        <p:cTn id="97" dur="1" fill="hold">
                                          <p:stCondLst>
                                            <p:cond delay="499"/>
                                          </p:stCondLst>
                                        </p:cTn>
                                        <p:tgtEl>
                                          <p:spTgt spid="3"/>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4"/>
                                        </p:tgtEl>
                                      </p:cBhvr>
                                    </p:animEffect>
                                    <p:set>
                                      <p:cBhvr>
                                        <p:cTn id="100" dur="1" fill="hold">
                                          <p:stCondLst>
                                            <p:cond delay="499"/>
                                          </p:stCondLst>
                                        </p:cTn>
                                        <p:tgtEl>
                                          <p:spTgt spid="4"/>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6"/>
                                        </p:tgtEl>
                                      </p:cBhvr>
                                    </p:animEffect>
                                    <p:set>
                                      <p:cBhvr>
                                        <p:cTn id="103" dur="1" fill="hold">
                                          <p:stCondLst>
                                            <p:cond delay="499"/>
                                          </p:stCondLst>
                                        </p:cTn>
                                        <p:tgtEl>
                                          <p:spTgt spid="6"/>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7"/>
                                        </p:tgtEl>
                                      </p:cBhvr>
                                    </p:animEffect>
                                    <p:set>
                                      <p:cBhvr>
                                        <p:cTn id="106" dur="1" fill="hold">
                                          <p:stCondLst>
                                            <p:cond delay="499"/>
                                          </p:stCondLst>
                                        </p:cTn>
                                        <p:tgtEl>
                                          <p:spTgt spid="7"/>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8"/>
                                        </p:tgtEl>
                                      </p:cBhvr>
                                    </p:animEffect>
                                    <p:set>
                                      <p:cBhvr>
                                        <p:cTn id="109" dur="1" fill="hold">
                                          <p:stCondLst>
                                            <p:cond delay="499"/>
                                          </p:stCondLst>
                                        </p:cTn>
                                        <p:tgtEl>
                                          <p:spTgt spid="8"/>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9"/>
                                        </p:tgtEl>
                                      </p:cBhvr>
                                    </p:animEffect>
                                    <p:set>
                                      <p:cBhvr>
                                        <p:cTn id="112" dur="1" fill="hold">
                                          <p:stCondLst>
                                            <p:cond delay="499"/>
                                          </p:stCondLst>
                                        </p:cTn>
                                        <p:tgtEl>
                                          <p:spTgt spid="9"/>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10"/>
                                        </p:tgtEl>
                                      </p:cBhvr>
                                    </p:animEffect>
                                    <p:set>
                                      <p:cBhvr>
                                        <p:cTn id="115" dur="1" fill="hold">
                                          <p:stCondLst>
                                            <p:cond delay="499"/>
                                          </p:stCondLst>
                                        </p:cTn>
                                        <p:tgtEl>
                                          <p:spTgt spid="10"/>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11"/>
                                        </p:tgtEl>
                                      </p:cBhvr>
                                    </p:animEffect>
                                    <p:set>
                                      <p:cBhvr>
                                        <p:cTn id="118" dur="1" fill="hold">
                                          <p:stCondLst>
                                            <p:cond delay="499"/>
                                          </p:stCondLst>
                                        </p:cTn>
                                        <p:tgtEl>
                                          <p:spTgt spid="11"/>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12"/>
                                        </p:tgtEl>
                                      </p:cBhvr>
                                    </p:animEffect>
                                    <p:set>
                                      <p:cBhvr>
                                        <p:cTn id="121" dur="1" fill="hold">
                                          <p:stCondLst>
                                            <p:cond delay="499"/>
                                          </p:stCondLst>
                                        </p:cTn>
                                        <p:tgtEl>
                                          <p:spTgt spid="12"/>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13"/>
                                        </p:tgtEl>
                                      </p:cBhvr>
                                    </p:animEffect>
                                    <p:set>
                                      <p:cBhvr>
                                        <p:cTn id="124" dur="1" fill="hold">
                                          <p:stCondLst>
                                            <p:cond delay="499"/>
                                          </p:stCondLst>
                                        </p:cTn>
                                        <p:tgtEl>
                                          <p:spTgt spid="13"/>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14"/>
                                        </p:tgtEl>
                                      </p:cBhvr>
                                    </p:animEffect>
                                    <p:set>
                                      <p:cBhvr>
                                        <p:cTn id="127" dur="1" fill="hold">
                                          <p:stCondLst>
                                            <p:cond delay="499"/>
                                          </p:stCondLst>
                                        </p:cTn>
                                        <p:tgtEl>
                                          <p:spTgt spid="14"/>
                                        </p:tgtEl>
                                        <p:attrNameLst>
                                          <p:attrName>style.visibility</p:attrName>
                                        </p:attrNameLst>
                                      </p:cBhvr>
                                      <p:to>
                                        <p:strVal val="hidden"/>
                                      </p:to>
                                    </p:set>
                                  </p:childTnLst>
                                </p:cTn>
                              </p:par>
                            </p:childTnLst>
                          </p:cTn>
                        </p:par>
                        <p:par>
                          <p:cTn id="128" fill="hold">
                            <p:stCondLst>
                              <p:cond delay="2500"/>
                            </p:stCondLst>
                            <p:childTnLst>
                              <p:par>
                                <p:cTn id="129" presetID="0" presetClass="entr" presetSubtype="0" fill="hold" grpId="0" nodeType="afterEffect">
                                  <p:stCondLst>
                                    <p:cond delay="0"/>
                                  </p:stCondLst>
                                  <p:iterate type="lt">
                                    <p:tmPct val="10000"/>
                                  </p:iterate>
                                  <p:childTnLst>
                                    <p:set>
                                      <p:cBhvr>
                                        <p:cTn id="130" dur="1" fill="hold">
                                          <p:stCondLst>
                                            <p:cond delay="0"/>
                                          </p:stCondLst>
                                        </p:cTn>
                                        <p:tgtEl>
                                          <p:spTgt spid="24"/>
                                        </p:tgtEl>
                                        <p:attrNameLst>
                                          <p:attrName>style.visibility</p:attrName>
                                        </p:attrNameLst>
                                      </p:cBhvr>
                                      <p:to>
                                        <p:strVal val="visible"/>
                                      </p:to>
                                    </p:set>
                                    <p:animEffect transition="in" filter="dissolve">
                                      <p:cBhvr>
                                        <p:cTn id="131" dur="500">
                                          <p:stCondLst>
                                            <p:cond delay="0"/>
                                          </p:stCondLst>
                                        </p:cTn>
                                        <p:tgtEl>
                                          <p:spTgt spid="24"/>
                                        </p:tgtEl>
                                      </p:cBhvr>
                                    </p:animEffect>
                                    <p:anim to="" calcmode="lin" valueType="num">
                                      <p:cBhvr>
                                        <p:cTn id="132" dur="500" fill="hold">
                                          <p:stCondLst>
                                            <p:cond delay="0"/>
                                          </p:stCondLst>
                                        </p:cTn>
                                        <p:tgtEl>
                                          <p:spTgt spid="24"/>
                                        </p:tgtEl>
                                        <p:attrNameLst>
                                          <p:attrName>ppt_w</p:attrName>
                                        </p:attrNameLst>
                                      </p:cBhvr>
                                      <p:tavLst>
                                        <p:tav tm="0">
                                          <p:val>
                                            <p:strVal val="#ppt_w*4"/>
                                          </p:val>
                                        </p:tav>
                                        <p:tav tm="100000">
                                          <p:val>
                                            <p:strVal val="#ppt_w"/>
                                          </p:val>
                                        </p:tav>
                                      </p:tavLst>
                                    </p:anim>
                                    <p:anim to="" calcmode="lin" valueType="num">
                                      <p:cBhvr>
                                        <p:cTn id="133" dur="500" fill="hold">
                                          <p:stCondLst>
                                            <p:cond delay="0"/>
                                          </p:stCondLst>
                                        </p:cTn>
                                        <p:tgtEl>
                                          <p:spTgt spid="24"/>
                                        </p:tgtEl>
                                        <p:attrNameLst>
                                          <p:attrName>ppt_h</p:attrName>
                                        </p:attrNameLst>
                                      </p:cBhvr>
                                      <p:tavLst>
                                        <p:tav tm="0">
                                          <p:val>
                                            <p:strVal val="#ppt_h*4"/>
                                          </p:val>
                                        </p:tav>
                                        <p:tav tm="100000">
                                          <p:val>
                                            <p:strVal val="#ppt_h"/>
                                          </p:val>
                                        </p:tav>
                                      </p:tavLst>
                                    </p:anim>
                                  </p:childTnLst>
                                </p:cTn>
                              </p:par>
                            </p:childTnLst>
                          </p:cTn>
                        </p:par>
                        <p:par>
                          <p:cTn id="134" fill="hold">
                            <p:stCondLst>
                              <p:cond delay="3250"/>
                            </p:stCondLst>
                            <p:childTnLst>
                              <p:par>
                                <p:cTn id="135" presetID="26" presetClass="emph" presetSubtype="0" fill="hold" grpId="1" nodeType="afterEffect">
                                  <p:stCondLst>
                                    <p:cond delay="0"/>
                                  </p:stCondLst>
                                  <p:iterate type="lt">
                                    <p:tmPct val="0"/>
                                  </p:iterate>
                                  <p:childTnLst>
                                    <p:animEffect transition="out" filter="fade">
                                      <p:cBhvr>
                                        <p:cTn id="136" dur="500" tmFilter="0, 0; .2, .5; .8, .5; 1, 0"/>
                                        <p:tgtEl>
                                          <p:spTgt spid="24"/>
                                        </p:tgtEl>
                                      </p:cBhvr>
                                    </p:animEffect>
                                    <p:animScale>
                                      <p:cBhvr>
                                        <p:cTn id="137" dur="250" autoRev="1" fill="hold"/>
                                        <p:tgtEl>
                                          <p:spTgt spid="24"/>
                                        </p:tgtEl>
                                      </p:cBhvr>
                                      <p:by x="105000" y="105000"/>
                                    </p:animScale>
                                  </p:childTnLst>
                                </p:cTn>
                              </p:par>
                            </p:childTnLst>
                          </p:cTn>
                        </p:par>
                      </p:childTnLst>
                    </p:cTn>
                  </p:par>
                  <p:par>
                    <p:cTn id="138" fill="hold">
                      <p:stCondLst>
                        <p:cond delay="indefinite"/>
                      </p:stCondLst>
                      <p:childTnLst>
                        <p:par>
                          <p:cTn id="139" fill="hold">
                            <p:stCondLst>
                              <p:cond delay="0"/>
                            </p:stCondLst>
                            <p:childTnLst>
                              <p:par>
                                <p:cTn id="140" presetID="0" presetClass="entr" presetSubtype="0" fill="hold" grpId="0" nodeType="clickEffect">
                                  <p:stCondLst>
                                    <p:cond delay="0"/>
                                  </p:stCondLst>
                                  <p:childTnLst>
                                    <p:set>
                                      <p:cBhvr>
                                        <p:cTn id="141" dur="1" fill="hold">
                                          <p:stCondLst>
                                            <p:cond delay="0"/>
                                          </p:stCondLst>
                                        </p:cTn>
                                        <p:tgtEl>
                                          <p:spTgt spid="25"/>
                                        </p:tgtEl>
                                        <p:attrNameLst>
                                          <p:attrName>style.visibility</p:attrName>
                                        </p:attrNameLst>
                                      </p:cBhvr>
                                      <p:to>
                                        <p:strVal val="visible"/>
                                      </p:to>
                                    </p:set>
                                    <p:animEffect transition="in" filter="dissolve">
                                      <p:cBhvr>
                                        <p:cTn id="142" dur="500">
                                          <p:stCondLst>
                                            <p:cond delay="0"/>
                                          </p:stCondLst>
                                        </p:cTn>
                                        <p:tgtEl>
                                          <p:spTgt spid="25"/>
                                        </p:tgtEl>
                                      </p:cBhvr>
                                    </p:animEffect>
                                    <p:anim to="" calcmode="lin" valueType="num">
                                      <p:cBhvr>
                                        <p:cTn id="143" dur="500" fill="hold">
                                          <p:stCondLst>
                                            <p:cond delay="0"/>
                                          </p:stCondLst>
                                        </p:cTn>
                                        <p:tgtEl>
                                          <p:spTgt spid="25"/>
                                        </p:tgtEl>
                                        <p:attrNameLst>
                                          <p:attrName>ppt_w</p:attrName>
                                        </p:attrNameLst>
                                      </p:cBhvr>
                                      <p:tavLst>
                                        <p:tav tm="0">
                                          <p:val>
                                            <p:strVal val="#ppt_w*4"/>
                                          </p:val>
                                        </p:tav>
                                        <p:tav tm="100000">
                                          <p:val>
                                            <p:strVal val="#ppt_w"/>
                                          </p:val>
                                        </p:tav>
                                      </p:tavLst>
                                    </p:anim>
                                    <p:anim to="" calcmode="lin" valueType="num">
                                      <p:cBhvr>
                                        <p:cTn id="144" dur="500" fill="hold">
                                          <p:stCondLst>
                                            <p:cond delay="0"/>
                                          </p:stCondLst>
                                        </p:cTn>
                                        <p:tgtEl>
                                          <p:spTgt spid="25"/>
                                        </p:tgtEl>
                                        <p:attrNameLst>
                                          <p:attrName>ppt_h</p:attrName>
                                        </p:attrNameLst>
                                      </p:cBhvr>
                                      <p:tavLst>
                                        <p:tav tm="0">
                                          <p:val>
                                            <p:strVal val="#ppt_h*4"/>
                                          </p:val>
                                        </p:tav>
                                        <p:tav tm="100000">
                                          <p:val>
                                            <p:strVal val="#ppt_h"/>
                                          </p:val>
                                        </p:tav>
                                      </p:tavLst>
                                    </p:anim>
                                  </p:childTnLst>
                                </p:cTn>
                              </p:par>
                              <p:par>
                                <p:cTn id="145" presetID="0" presetClass="entr" presetSubtype="0" fill="hold" grpId="0" nodeType="withEffect">
                                  <p:stCondLst>
                                    <p:cond delay="0"/>
                                  </p:stCondLst>
                                  <p:childTnLst>
                                    <p:set>
                                      <p:cBhvr>
                                        <p:cTn id="146" dur="1" fill="hold">
                                          <p:stCondLst>
                                            <p:cond delay="0"/>
                                          </p:stCondLst>
                                        </p:cTn>
                                        <p:tgtEl>
                                          <p:spTgt spid="26"/>
                                        </p:tgtEl>
                                        <p:attrNameLst>
                                          <p:attrName>style.visibility</p:attrName>
                                        </p:attrNameLst>
                                      </p:cBhvr>
                                      <p:to>
                                        <p:strVal val="visible"/>
                                      </p:to>
                                    </p:set>
                                    <p:animEffect transition="in" filter="dissolve">
                                      <p:cBhvr>
                                        <p:cTn id="147" dur="500">
                                          <p:stCondLst>
                                            <p:cond delay="0"/>
                                          </p:stCondLst>
                                        </p:cTn>
                                        <p:tgtEl>
                                          <p:spTgt spid="26"/>
                                        </p:tgtEl>
                                      </p:cBhvr>
                                    </p:animEffect>
                                    <p:anim to="" calcmode="lin" valueType="num">
                                      <p:cBhvr>
                                        <p:cTn id="148" dur="500" fill="hold">
                                          <p:stCondLst>
                                            <p:cond delay="0"/>
                                          </p:stCondLst>
                                        </p:cTn>
                                        <p:tgtEl>
                                          <p:spTgt spid="26"/>
                                        </p:tgtEl>
                                        <p:attrNameLst>
                                          <p:attrName>ppt_w</p:attrName>
                                        </p:attrNameLst>
                                      </p:cBhvr>
                                      <p:tavLst>
                                        <p:tav tm="0">
                                          <p:val>
                                            <p:strVal val="#ppt_w*4"/>
                                          </p:val>
                                        </p:tav>
                                        <p:tav tm="100000">
                                          <p:val>
                                            <p:strVal val="#ppt_w"/>
                                          </p:val>
                                        </p:tav>
                                      </p:tavLst>
                                    </p:anim>
                                    <p:anim to="" calcmode="lin" valueType="num">
                                      <p:cBhvr>
                                        <p:cTn id="149" dur="500" fill="hold">
                                          <p:stCondLst>
                                            <p:cond delay="0"/>
                                          </p:stCondLst>
                                        </p:cTn>
                                        <p:tgtEl>
                                          <p:spTgt spid="26"/>
                                        </p:tgtEl>
                                        <p:attrNameLst>
                                          <p:attrName>ppt_h</p:attrName>
                                        </p:attrNameLst>
                                      </p:cBhvr>
                                      <p:tavLst>
                                        <p:tav tm="0">
                                          <p:val>
                                            <p:strVal val="#ppt_h*4"/>
                                          </p:val>
                                        </p:tav>
                                        <p:tav tm="100000">
                                          <p:val>
                                            <p:strVal val="#ppt_h"/>
                                          </p:val>
                                        </p:tav>
                                      </p:tavLst>
                                    </p:anim>
                                  </p:childTnLst>
                                </p:cTn>
                              </p:par>
                              <p:par>
                                <p:cTn id="150" presetID="0" presetClass="entr" presetSubtype="0" fill="hold" grpId="0" nodeType="with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dissolve">
                                      <p:cBhvr>
                                        <p:cTn id="152" dur="500">
                                          <p:stCondLst>
                                            <p:cond delay="0"/>
                                          </p:stCondLst>
                                        </p:cTn>
                                        <p:tgtEl>
                                          <p:spTgt spid="27"/>
                                        </p:tgtEl>
                                      </p:cBhvr>
                                    </p:animEffect>
                                    <p:anim to="" calcmode="lin" valueType="num">
                                      <p:cBhvr>
                                        <p:cTn id="153" dur="500" fill="hold">
                                          <p:stCondLst>
                                            <p:cond delay="0"/>
                                          </p:stCondLst>
                                        </p:cTn>
                                        <p:tgtEl>
                                          <p:spTgt spid="27"/>
                                        </p:tgtEl>
                                        <p:attrNameLst>
                                          <p:attrName>ppt_w</p:attrName>
                                        </p:attrNameLst>
                                      </p:cBhvr>
                                      <p:tavLst>
                                        <p:tav tm="0">
                                          <p:val>
                                            <p:strVal val="#ppt_w*4"/>
                                          </p:val>
                                        </p:tav>
                                        <p:tav tm="100000">
                                          <p:val>
                                            <p:strVal val="#ppt_w"/>
                                          </p:val>
                                        </p:tav>
                                      </p:tavLst>
                                    </p:anim>
                                    <p:anim to="" calcmode="lin" valueType="num">
                                      <p:cBhvr>
                                        <p:cTn id="154" dur="500" fill="hold">
                                          <p:stCondLst>
                                            <p:cond delay="0"/>
                                          </p:stCondLst>
                                        </p:cTn>
                                        <p:tgtEl>
                                          <p:spTgt spid="27"/>
                                        </p:tgtEl>
                                        <p:attrNameLst>
                                          <p:attrName>ppt_h</p:attrName>
                                        </p:attrNameLst>
                                      </p:cBhvr>
                                      <p:tavLst>
                                        <p:tav tm="0">
                                          <p:val>
                                            <p:strVal val="#ppt_h*4"/>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6" presetClass="entr" presetSubtype="32" fill="hold" grpId="0" nodeType="clickEffect">
                                  <p:stCondLst>
                                    <p:cond delay="0"/>
                                  </p:stCondLst>
                                  <p:childTnLst>
                                    <p:set>
                                      <p:cBhvr>
                                        <p:cTn id="158" dur="1" fill="hold">
                                          <p:stCondLst>
                                            <p:cond delay="0"/>
                                          </p:stCondLst>
                                        </p:cTn>
                                        <p:tgtEl>
                                          <p:spTgt spid="28"/>
                                        </p:tgtEl>
                                        <p:attrNameLst>
                                          <p:attrName>style.visibility</p:attrName>
                                        </p:attrNameLst>
                                      </p:cBhvr>
                                      <p:to>
                                        <p:strVal val="visible"/>
                                      </p:to>
                                    </p:set>
                                    <p:animEffect transition="in" filter="circle(out)">
                                      <p:cBhvr>
                                        <p:cTn id="159" dur="1250"/>
                                        <p:tgtEl>
                                          <p:spTgt spid="28"/>
                                        </p:tgtEl>
                                      </p:cBhvr>
                                    </p:animEffect>
                                  </p:childTnLst>
                                </p:cTn>
                              </p:par>
                              <p:par>
                                <p:cTn id="160" presetID="23" presetClass="exit" presetSubtype="32" fill="hold" grpId="1" nodeType="withEffect">
                                  <p:stCondLst>
                                    <p:cond delay="0"/>
                                  </p:stCondLst>
                                  <p:childTnLst>
                                    <p:anim calcmode="lin" valueType="num">
                                      <p:cBhvr>
                                        <p:cTn id="161" dur="1000"/>
                                        <p:tgtEl>
                                          <p:spTgt spid="25"/>
                                        </p:tgtEl>
                                        <p:attrNameLst>
                                          <p:attrName>ppt_w</p:attrName>
                                        </p:attrNameLst>
                                      </p:cBhvr>
                                      <p:tavLst>
                                        <p:tav tm="0">
                                          <p:val>
                                            <p:strVal val="ppt_w"/>
                                          </p:val>
                                        </p:tav>
                                        <p:tav tm="100000">
                                          <p:val>
                                            <p:fltVal val="0"/>
                                          </p:val>
                                        </p:tav>
                                      </p:tavLst>
                                    </p:anim>
                                    <p:anim calcmode="lin" valueType="num">
                                      <p:cBhvr>
                                        <p:cTn id="162" dur="1000"/>
                                        <p:tgtEl>
                                          <p:spTgt spid="25"/>
                                        </p:tgtEl>
                                        <p:attrNameLst>
                                          <p:attrName>ppt_h</p:attrName>
                                        </p:attrNameLst>
                                      </p:cBhvr>
                                      <p:tavLst>
                                        <p:tav tm="0">
                                          <p:val>
                                            <p:strVal val="ppt_h"/>
                                          </p:val>
                                        </p:tav>
                                        <p:tav tm="100000">
                                          <p:val>
                                            <p:fltVal val="0"/>
                                          </p:val>
                                        </p:tav>
                                      </p:tavLst>
                                    </p:anim>
                                    <p:set>
                                      <p:cBhvr>
                                        <p:cTn id="163" dur="1" fill="hold">
                                          <p:stCondLst>
                                            <p:cond delay="999"/>
                                          </p:stCondLst>
                                        </p:cTn>
                                        <p:tgtEl>
                                          <p:spTgt spid="25"/>
                                        </p:tgtEl>
                                        <p:attrNameLst>
                                          <p:attrName>style.visibility</p:attrName>
                                        </p:attrNameLst>
                                      </p:cBhvr>
                                      <p:to>
                                        <p:strVal val="hidden"/>
                                      </p:to>
                                    </p:set>
                                  </p:childTnLst>
                                </p:cTn>
                              </p:par>
                              <p:par>
                                <p:cTn id="164" presetID="0" presetClass="exit" presetSubtype="0" fill="hold" grpId="1" nodeType="withEffect">
                                  <p:stCondLst>
                                    <p:cond delay="0"/>
                                  </p:stCondLst>
                                  <p:childTnLst>
                                    <p:set>
                                      <p:cBhvr>
                                        <p:cTn id="165" dur="1" fill="hold">
                                          <p:stCondLst>
                                            <p:cond delay="999"/>
                                          </p:stCondLst>
                                        </p:cTn>
                                        <p:tgtEl>
                                          <p:spTgt spid="26"/>
                                        </p:tgtEl>
                                        <p:attrNameLst>
                                          <p:attrName>style.visibility</p:attrName>
                                        </p:attrNameLst>
                                      </p:cBhvr>
                                      <p:to>
                                        <p:strVal val="hidden"/>
                                      </p:to>
                                    </p:set>
                                    <p:animEffect transition="out" filter="dissolve">
                                      <p:cBhvr>
                                        <p:cTn id="166" dur="1000">
                                          <p:stCondLst>
                                            <p:cond delay="0"/>
                                          </p:stCondLst>
                                        </p:cTn>
                                        <p:tgtEl>
                                          <p:spTgt spid="26"/>
                                        </p:tgtEl>
                                      </p:cBhvr>
                                    </p:animEffect>
                                    <p:anim to="" calcmode="lin" valueType="num">
                                      <p:cBhvr>
                                        <p:cTn id="167" dur="1000" fill="hold">
                                          <p:stCondLst>
                                            <p:cond delay="0"/>
                                          </p:stCondLst>
                                        </p:cTn>
                                        <p:tgtEl>
                                          <p:spTgt spid="26"/>
                                        </p:tgtEl>
                                        <p:attrNameLst>
                                          <p:attrName>ppt_w</p:attrName>
                                        </p:attrNameLst>
                                      </p:cBhvr>
                                      <p:tavLst>
                                        <p:tav tm="0">
                                          <p:val>
                                            <p:strVal val="#ppt_w"/>
                                          </p:val>
                                        </p:tav>
                                        <p:tav tm="100000">
                                          <p:val>
                                            <p:strVal val="#ppt_w*4"/>
                                          </p:val>
                                        </p:tav>
                                      </p:tavLst>
                                    </p:anim>
                                    <p:anim to="" calcmode="lin" valueType="num">
                                      <p:cBhvr>
                                        <p:cTn id="168" dur="1000" fill="hold">
                                          <p:stCondLst>
                                            <p:cond delay="0"/>
                                          </p:stCondLst>
                                        </p:cTn>
                                        <p:tgtEl>
                                          <p:spTgt spid="26"/>
                                        </p:tgtEl>
                                        <p:attrNameLst>
                                          <p:attrName>ppt_h</p:attrName>
                                        </p:attrNameLst>
                                      </p:cBhvr>
                                      <p:tavLst>
                                        <p:tav tm="0">
                                          <p:val>
                                            <p:strVal val="#ppt_h"/>
                                          </p:val>
                                        </p:tav>
                                        <p:tav tm="100000">
                                          <p:val>
                                            <p:strVal val="#ppt_h*4"/>
                                          </p:val>
                                        </p:tav>
                                      </p:tavLst>
                                    </p:anim>
                                  </p:childTnLst>
                                </p:cTn>
                              </p:par>
                            </p:childTnLst>
                          </p:cTn>
                        </p:par>
                      </p:childTnLst>
                    </p:cTn>
                  </p:par>
                  <p:par>
                    <p:cTn id="169" fill="hold">
                      <p:stCondLst>
                        <p:cond delay="indefinite"/>
                      </p:stCondLst>
                      <p:childTnLst>
                        <p:par>
                          <p:cTn id="170" fill="hold">
                            <p:stCondLst>
                              <p:cond delay="0"/>
                            </p:stCondLst>
                            <p:childTnLst>
                              <p:par>
                                <p:cTn id="171" presetID="18" presetClass="entr" presetSubtype="3" fill="hold" grpId="0" nodeType="clickEffect">
                                  <p:stCondLst>
                                    <p:cond delay="0"/>
                                  </p:stCondLst>
                                  <p:childTnLst>
                                    <p:set>
                                      <p:cBhvr>
                                        <p:cTn id="172" dur="1" fill="hold">
                                          <p:stCondLst>
                                            <p:cond delay="0"/>
                                          </p:stCondLst>
                                        </p:cTn>
                                        <p:tgtEl>
                                          <p:spTgt spid="29"/>
                                        </p:tgtEl>
                                        <p:attrNameLst>
                                          <p:attrName>style.visibility</p:attrName>
                                        </p:attrNameLst>
                                      </p:cBhvr>
                                      <p:to>
                                        <p:strVal val="visible"/>
                                      </p:to>
                                    </p:set>
                                    <p:animEffect transition="in" filter="strips(upRight)">
                                      <p:cBhvr>
                                        <p:cTn id="17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P spid="23" grpId="0"/>
      <p:bldP spid="3074" grpId="0"/>
      <p:bldP spid="3074" grpId="1"/>
      <p:bldP spid="2" grpId="0"/>
      <p:bldP spid="2" grpId="1"/>
      <p:bldP spid="2" grpId="2"/>
      <p:bldP spid="3" grpId="0"/>
      <p:bldP spid="3" grpId="1"/>
      <p:bldP spid="3" grpId="2"/>
      <p:bldP spid="4" grpId="0"/>
      <p:bldP spid="4" grpId="1"/>
      <p:bldP spid="4"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24" grpId="0"/>
      <p:bldP spid="24" grpId="1"/>
      <p:bldP spid="25" grpId="0"/>
      <p:bldP spid="25" grpId="1"/>
      <p:bldP spid="26" grpId="0"/>
      <p:bldP spid="26" grpId="1"/>
      <p:bldP spid="27" grpId="0"/>
      <p:bldP spid="29" grpId="0" animBg="1"/>
      <p:bldP spid="2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220F95C-3D41-8639-F9E3-7394D350B31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9" name="16-Point Star 3">
            <a:extLst>
              <a:ext uri="{FF2B5EF4-FFF2-40B4-BE49-F238E27FC236}">
                <a16:creationId xmlns:a16="http://schemas.microsoft.com/office/drawing/2014/main" id="{D7718EFF-5365-1266-26AD-010BFC0D5CA8}"/>
              </a:ext>
            </a:extLst>
          </p:cNvPr>
          <p:cNvSpPr/>
          <p:nvPr/>
        </p:nvSpPr>
        <p:spPr>
          <a:xfrm>
            <a:off x="2962745" y="1441278"/>
            <a:ext cx="2743200" cy="2590800"/>
          </a:xfrm>
          <a:prstGeom prst="star16">
            <a:avLst>
              <a:gd name="adj" fmla="val 13850"/>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4-Point Star 4">
            <a:extLst>
              <a:ext uri="{FF2B5EF4-FFF2-40B4-BE49-F238E27FC236}">
                <a16:creationId xmlns:a16="http://schemas.microsoft.com/office/drawing/2014/main" id="{B0799600-E563-5D12-8294-F61A8848D173}"/>
              </a:ext>
            </a:extLst>
          </p:cNvPr>
          <p:cNvSpPr/>
          <p:nvPr/>
        </p:nvSpPr>
        <p:spPr>
          <a:xfrm>
            <a:off x="2982036" y="1347716"/>
            <a:ext cx="2743200" cy="2743200"/>
          </a:xfrm>
          <a:prstGeom prst="star4">
            <a:avLst>
              <a:gd name="adj" fmla="val 3376"/>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inal">
            <a:extLst>
              <a:ext uri="{FF2B5EF4-FFF2-40B4-BE49-F238E27FC236}">
                <a16:creationId xmlns:a16="http://schemas.microsoft.com/office/drawing/2014/main" id="{ADAFD4DA-AF67-80E7-C0D1-67CA72745EA9}"/>
              </a:ext>
            </a:extLst>
          </p:cNvPr>
          <p:cNvSpPr txBox="1">
            <a:spLocks noChangeArrowheads="1"/>
          </p:cNvSpPr>
          <p:nvPr/>
        </p:nvSpPr>
        <p:spPr bwMode="auto">
          <a:xfrm>
            <a:off x="940982" y="952500"/>
            <a:ext cx="7262037" cy="4991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a new heaven </a:t>
            </a:r>
            <a:b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a new earth</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00FF00"/>
                </a:solidFill>
                <a:effectLst>
                  <a:glow rad="101600">
                    <a:schemeClr val="tx1"/>
                  </a:glow>
                  <a:outerShdw blurRad="50800" algn="tl" rotWithShape="0">
                    <a:srgbClr val="000000"/>
                  </a:outerShdw>
                </a:effectLst>
                <a:latin typeface="Calibri" panose="020F0502020204030204" pitchFamily="34" charset="0"/>
              </a:rPr>
              <a:t>first heaven and first earth had passed away</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Also there was no more sea</a:t>
            </a:r>
            <a:endParaRPr lang="en-US" altLang="en-US" sz="3200" b="1" i="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940982" y="1636510"/>
            <a:ext cx="7262037" cy="3584981"/>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Now I saw a new heaven    and a new earth, for the first heaven and the first earth had passed away. Also there was no more sea.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Revelation 21:1 </a:t>
            </a:r>
          </a:p>
        </p:txBody>
      </p:sp>
      <p:sp>
        <p:nvSpPr>
          <p:cNvPr id="2" name="Rectangle 2">
            <a:extLst>
              <a:ext uri="{FF2B5EF4-FFF2-40B4-BE49-F238E27FC236}">
                <a16:creationId xmlns:a16="http://schemas.microsoft.com/office/drawing/2014/main" id="{18897B87-498F-D60D-C215-D616A0338382}"/>
              </a:ext>
            </a:extLst>
          </p:cNvPr>
          <p:cNvSpPr txBox="1">
            <a:spLocks noChangeArrowheads="1"/>
          </p:cNvSpPr>
          <p:nvPr/>
        </p:nvSpPr>
        <p:spPr bwMode="auto">
          <a:xfrm>
            <a:off x="3960754" y="1694495"/>
            <a:ext cx="3759260" cy="7843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new heaven</a:t>
            </a:r>
          </a:p>
        </p:txBody>
      </p:sp>
      <p:sp>
        <p:nvSpPr>
          <p:cNvPr id="4" name="Rectangle 2">
            <a:extLst>
              <a:ext uri="{FF2B5EF4-FFF2-40B4-BE49-F238E27FC236}">
                <a16:creationId xmlns:a16="http://schemas.microsoft.com/office/drawing/2014/main" id="{D673B80C-DB53-9078-205D-FF337114F6AB}"/>
              </a:ext>
            </a:extLst>
          </p:cNvPr>
          <p:cNvSpPr txBox="1">
            <a:spLocks noChangeArrowheads="1"/>
          </p:cNvSpPr>
          <p:nvPr/>
        </p:nvSpPr>
        <p:spPr bwMode="auto">
          <a:xfrm>
            <a:off x="2016920" y="2368263"/>
            <a:ext cx="321249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new earth</a:t>
            </a:r>
          </a:p>
        </p:txBody>
      </p:sp>
      <p:sp>
        <p:nvSpPr>
          <p:cNvPr id="5" name="Rectangle 2">
            <a:extLst>
              <a:ext uri="{FF2B5EF4-FFF2-40B4-BE49-F238E27FC236}">
                <a16:creationId xmlns:a16="http://schemas.microsoft.com/office/drawing/2014/main" id="{6B530D60-7F1B-C2C9-376B-70041A5D7B0C}"/>
              </a:ext>
            </a:extLst>
          </p:cNvPr>
          <p:cNvSpPr txBox="1">
            <a:spLocks noChangeArrowheads="1"/>
          </p:cNvSpPr>
          <p:nvPr/>
        </p:nvSpPr>
        <p:spPr bwMode="auto">
          <a:xfrm>
            <a:off x="6833937" y="2368263"/>
            <a:ext cx="123373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first</a:t>
            </a:r>
          </a:p>
        </p:txBody>
      </p:sp>
      <p:sp>
        <p:nvSpPr>
          <p:cNvPr id="6" name="Rectangle 2">
            <a:extLst>
              <a:ext uri="{FF2B5EF4-FFF2-40B4-BE49-F238E27FC236}">
                <a16:creationId xmlns:a16="http://schemas.microsoft.com/office/drawing/2014/main" id="{F09FB1D0-EB2F-323F-1F4A-F32D5E515B9D}"/>
              </a:ext>
            </a:extLst>
          </p:cNvPr>
          <p:cNvSpPr txBox="1">
            <a:spLocks noChangeArrowheads="1"/>
          </p:cNvSpPr>
          <p:nvPr/>
        </p:nvSpPr>
        <p:spPr bwMode="auto">
          <a:xfrm>
            <a:off x="823160" y="3035138"/>
            <a:ext cx="3165433" cy="784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 and</a:t>
            </a:r>
          </a:p>
        </p:txBody>
      </p:sp>
      <p:sp>
        <p:nvSpPr>
          <p:cNvPr id="7" name="Rectangle 2">
            <a:extLst>
              <a:ext uri="{FF2B5EF4-FFF2-40B4-BE49-F238E27FC236}">
                <a16:creationId xmlns:a16="http://schemas.microsoft.com/office/drawing/2014/main" id="{A18933D8-F549-185B-E432-5B293B4EE87F}"/>
              </a:ext>
            </a:extLst>
          </p:cNvPr>
          <p:cNvSpPr txBox="1">
            <a:spLocks noChangeArrowheads="1"/>
          </p:cNvSpPr>
          <p:nvPr/>
        </p:nvSpPr>
        <p:spPr bwMode="auto">
          <a:xfrm>
            <a:off x="4500563" y="3054064"/>
            <a:ext cx="2882505" cy="746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first earth</a:t>
            </a:r>
          </a:p>
        </p:txBody>
      </p:sp>
      <p:sp>
        <p:nvSpPr>
          <p:cNvPr id="8" name="Rectangle 2">
            <a:extLst>
              <a:ext uri="{FF2B5EF4-FFF2-40B4-BE49-F238E27FC236}">
                <a16:creationId xmlns:a16="http://schemas.microsoft.com/office/drawing/2014/main" id="{3F9FFF18-0B74-0A78-B0F1-9942ABA2F91F}"/>
              </a:ext>
            </a:extLst>
          </p:cNvPr>
          <p:cNvSpPr txBox="1">
            <a:spLocks noChangeArrowheads="1"/>
          </p:cNvSpPr>
          <p:nvPr/>
        </p:nvSpPr>
        <p:spPr bwMode="auto">
          <a:xfrm>
            <a:off x="6991349" y="3062288"/>
            <a:ext cx="1330181" cy="7345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had</a:t>
            </a:r>
          </a:p>
        </p:txBody>
      </p:sp>
      <p:sp>
        <p:nvSpPr>
          <p:cNvPr id="9" name="Rectangle 2">
            <a:extLst>
              <a:ext uri="{FF2B5EF4-FFF2-40B4-BE49-F238E27FC236}">
                <a16:creationId xmlns:a16="http://schemas.microsoft.com/office/drawing/2014/main" id="{04D7B79D-B461-143E-3D30-2286EABDC7D2}"/>
              </a:ext>
            </a:extLst>
          </p:cNvPr>
          <p:cNvSpPr txBox="1">
            <a:spLocks noChangeArrowheads="1"/>
          </p:cNvSpPr>
          <p:nvPr/>
        </p:nvSpPr>
        <p:spPr bwMode="auto">
          <a:xfrm>
            <a:off x="1040606" y="3703768"/>
            <a:ext cx="3370662" cy="7896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passed away</a:t>
            </a:r>
          </a:p>
        </p:txBody>
      </p:sp>
      <p:sp>
        <p:nvSpPr>
          <p:cNvPr id="10" name="Rectangle 2">
            <a:extLst>
              <a:ext uri="{FF2B5EF4-FFF2-40B4-BE49-F238E27FC236}">
                <a16:creationId xmlns:a16="http://schemas.microsoft.com/office/drawing/2014/main" id="{4FEE1DE5-C170-4061-3650-7BD06713C2A8}"/>
              </a:ext>
            </a:extLst>
          </p:cNvPr>
          <p:cNvSpPr txBox="1">
            <a:spLocks noChangeArrowheads="1"/>
          </p:cNvSpPr>
          <p:nvPr/>
        </p:nvSpPr>
        <p:spPr bwMode="auto">
          <a:xfrm>
            <a:off x="4095750" y="3703769"/>
            <a:ext cx="4198144" cy="7896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Also there was </a:t>
            </a:r>
          </a:p>
        </p:txBody>
      </p:sp>
      <p:sp>
        <p:nvSpPr>
          <p:cNvPr id="11" name="Rectangle 2">
            <a:extLst>
              <a:ext uri="{FF2B5EF4-FFF2-40B4-BE49-F238E27FC236}">
                <a16:creationId xmlns:a16="http://schemas.microsoft.com/office/drawing/2014/main" id="{38BB5B96-A31C-7429-3314-6A6467D535E6}"/>
              </a:ext>
            </a:extLst>
          </p:cNvPr>
          <p:cNvSpPr txBox="1">
            <a:spLocks noChangeArrowheads="1"/>
          </p:cNvSpPr>
          <p:nvPr/>
        </p:nvSpPr>
        <p:spPr bwMode="auto">
          <a:xfrm>
            <a:off x="1193006" y="4389568"/>
            <a:ext cx="3398736" cy="756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 more sea</a:t>
            </a:r>
          </a:p>
        </p:txBody>
      </p:sp>
      <p:sp>
        <p:nvSpPr>
          <p:cNvPr id="13" name="abyss">
            <a:extLst>
              <a:ext uri="{FF2B5EF4-FFF2-40B4-BE49-F238E27FC236}">
                <a16:creationId xmlns:a16="http://schemas.microsoft.com/office/drawing/2014/main" id="{613931D4-5E2A-5BBC-97D6-A9583D291489}"/>
              </a:ext>
            </a:extLst>
          </p:cNvPr>
          <p:cNvSpPr>
            <a:spLocks noChangeArrowheads="1"/>
          </p:cNvSpPr>
          <p:nvPr/>
        </p:nvSpPr>
        <p:spPr bwMode="auto">
          <a:xfrm>
            <a:off x="5581650" y="4895850"/>
            <a:ext cx="2362200" cy="10289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66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abyss</a:t>
            </a:r>
            <a:endParaRPr kumimoji="0" lang="en-US" altLang="en-US" sz="66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
        <p:nvSpPr>
          <p:cNvPr id="14" name="Rectangle 2">
            <a:extLst>
              <a:ext uri="{FF2B5EF4-FFF2-40B4-BE49-F238E27FC236}">
                <a16:creationId xmlns:a16="http://schemas.microsoft.com/office/drawing/2014/main" id="{C310A287-EE1A-200D-373D-D545BB59CE3B}"/>
              </a:ext>
            </a:extLst>
          </p:cNvPr>
          <p:cNvSpPr txBox="1">
            <a:spLocks noChangeArrowheads="1"/>
          </p:cNvSpPr>
          <p:nvPr/>
        </p:nvSpPr>
        <p:spPr bwMode="auto">
          <a:xfrm>
            <a:off x="1846518" y="148412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5" name="Rectangle 2">
            <a:extLst>
              <a:ext uri="{FF2B5EF4-FFF2-40B4-BE49-F238E27FC236}">
                <a16:creationId xmlns:a16="http://schemas.microsoft.com/office/drawing/2014/main" id="{32C20B2B-14D4-5FBD-EC4D-9FAA65B046D6}"/>
              </a:ext>
            </a:extLst>
          </p:cNvPr>
          <p:cNvSpPr txBox="1">
            <a:spLocks noChangeArrowheads="1"/>
          </p:cNvSpPr>
          <p:nvPr/>
        </p:nvSpPr>
        <p:spPr bwMode="auto">
          <a:xfrm>
            <a:off x="6503953" y="1484123"/>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6" name="Multiply 42">
            <a:extLst>
              <a:ext uri="{FF2B5EF4-FFF2-40B4-BE49-F238E27FC236}">
                <a16:creationId xmlns:a16="http://schemas.microsoft.com/office/drawing/2014/main" id="{5C2763AF-034A-F61D-C761-8AED98CFF46B}"/>
              </a:ext>
            </a:extLst>
          </p:cNvPr>
          <p:cNvSpPr/>
          <p:nvPr/>
        </p:nvSpPr>
        <p:spPr>
          <a:xfrm>
            <a:off x="1833559" y="3218384"/>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7" name="Multiply 42">
            <a:extLst>
              <a:ext uri="{FF2B5EF4-FFF2-40B4-BE49-F238E27FC236}">
                <a16:creationId xmlns:a16="http://schemas.microsoft.com/office/drawing/2014/main" id="{01C5D66B-A0BF-6E41-F627-5B2552165620}"/>
              </a:ext>
            </a:extLst>
          </p:cNvPr>
          <p:cNvSpPr/>
          <p:nvPr/>
        </p:nvSpPr>
        <p:spPr>
          <a:xfrm>
            <a:off x="5700003" y="3218384"/>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8" name="Rectangle 12">
            <a:extLst>
              <a:ext uri="{FF2B5EF4-FFF2-40B4-BE49-F238E27FC236}">
                <a16:creationId xmlns:a16="http://schemas.microsoft.com/office/drawing/2014/main" id="{59050EB7-74AA-0228-858C-3A4245C857E2}"/>
              </a:ext>
            </a:extLst>
          </p:cNvPr>
          <p:cNvSpPr>
            <a:spLocks noChangeArrowheads="1"/>
          </p:cNvSpPr>
          <p:nvPr/>
        </p:nvSpPr>
        <p:spPr bwMode="auto">
          <a:xfrm>
            <a:off x="4421875" y="1746913"/>
            <a:ext cx="2402006" cy="6960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rPr>
              <a:t>dwelling</a:t>
            </a:r>
            <a:endParaRPr kumimoji="0" lang="en-US" altLang="en-US" sz="4400" b="1" i="1" u="none" strike="noStrike" kern="1200" cap="none" spc="0" normalizeH="0" baseline="0" noProof="0" dirty="0">
              <a:ln>
                <a:noFill/>
              </a:ln>
              <a:solidFill>
                <a:srgbClr val="FFFFFF"/>
              </a:solidFill>
              <a:effectLst>
                <a:glow rad="127000">
                  <a:srgbClr val="000000"/>
                </a:glow>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46483840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750" fill="hold"/>
                                        <p:tgtEl>
                                          <p:spTgt spid="3074"/>
                                        </p:tgtEl>
                                        <p:attrNameLst>
                                          <p:attrName>ppt_x</p:attrName>
                                        </p:attrNameLst>
                                      </p:cBhvr>
                                      <p:tavLst>
                                        <p:tav tm="0">
                                          <p:val>
                                            <p:strVal val="#ppt_x"/>
                                          </p:val>
                                        </p:tav>
                                        <p:tav tm="100000">
                                          <p:val>
                                            <p:strVal val="#ppt_x"/>
                                          </p:val>
                                        </p:tav>
                                      </p:tavLst>
                                    </p:anim>
                                    <p:anim calcmode="lin" valueType="num">
                                      <p:cBhvr additive="base">
                                        <p:cTn id="8" dur="750" fill="hold"/>
                                        <p:tgtEl>
                                          <p:spTgt spid="3074"/>
                                        </p:tgtEl>
                                        <p:attrNameLst>
                                          <p:attrName>ppt_y</p:attrName>
                                        </p:attrNameLst>
                                      </p:cBhvr>
                                      <p:tavLst>
                                        <p:tav tm="0">
                                          <p:val>
                                            <p:strVal val="0-#ppt_h/2"/>
                                          </p:val>
                                        </p:tav>
                                        <p:tav tm="100000">
                                          <p:val>
                                            <p:strVal val="#ppt_y"/>
                                          </p:val>
                                        </p:tav>
                                      </p:tavLst>
                                    </p:anim>
                                  </p:childTnLst>
                                </p:cTn>
                              </p:par>
                              <p:par>
                                <p:cTn id="9" presetID="17" presetClass="entr" presetSubtype="10" fill="hold" grpId="1"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p:cTn id="11" dur="750" fill="hold"/>
                                        <p:tgtEl>
                                          <p:spTgt spid="3074"/>
                                        </p:tgtEl>
                                        <p:attrNameLst>
                                          <p:attrName>ppt_w</p:attrName>
                                        </p:attrNameLst>
                                      </p:cBhvr>
                                      <p:tavLst>
                                        <p:tav tm="0">
                                          <p:val>
                                            <p:fltVal val="0"/>
                                          </p:val>
                                        </p:tav>
                                        <p:tav tm="100000">
                                          <p:val>
                                            <p:strVal val="#ppt_w"/>
                                          </p:val>
                                        </p:tav>
                                      </p:tavLst>
                                    </p:anim>
                                    <p:anim calcmode="lin" valueType="num">
                                      <p:cBhvr>
                                        <p:cTn id="12" dur="750" fill="hold"/>
                                        <p:tgtEl>
                                          <p:spTgt spid="3074"/>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250"/>
                                        <p:tgtEl>
                                          <p:spTgt spid="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250"/>
                                        <p:tgtEl>
                                          <p:spTgt spid="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25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250"/>
                                        <p:tgtEl>
                                          <p:spTgt spid="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25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50"/>
                                        <p:tgtEl>
                                          <p:spTgt spid="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250"/>
                                        <p:tgtEl>
                                          <p:spTgt spid="1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50"/>
                                        <p:tgtEl>
                                          <p:spTgt spid="11"/>
                                        </p:tgtEl>
                                      </p:cBhvr>
                                    </p:animEffect>
                                  </p:childTnLst>
                                </p:cTn>
                              </p:par>
                              <p:par>
                                <p:cTn id="42" presetID="42" presetClass="path" presetSubtype="0" accel="50000" decel="50000" fill="hold" grpId="2" nodeType="withEffect">
                                  <p:stCondLst>
                                    <p:cond delay="0"/>
                                  </p:stCondLst>
                                  <p:childTnLst>
                                    <p:animMotion origin="layout" path="M 4.72222E-6 3.33333E-6 L -0.13855 -0.09514 " pathEditMode="relative" rAng="0" ptsTypes="AA">
                                      <p:cBhvr>
                                        <p:cTn id="43" dur="2000" fill="hold"/>
                                        <p:tgtEl>
                                          <p:spTgt spid="2"/>
                                        </p:tgtEl>
                                        <p:attrNameLst>
                                          <p:attrName>ppt_x</p:attrName>
                                          <p:attrName>ppt_y</p:attrName>
                                        </p:attrNameLst>
                                      </p:cBhvr>
                                      <p:rCtr x="-6927" y="-4769"/>
                                    </p:animMotion>
                                  </p:childTnLst>
                                </p:cTn>
                              </p:par>
                              <p:par>
                                <p:cTn id="44" presetID="42" presetClass="path" presetSubtype="0" accel="50000" decel="50000" fill="hold" grpId="2" nodeType="withEffect">
                                  <p:stCondLst>
                                    <p:cond delay="0"/>
                                  </p:stCondLst>
                                  <p:childTnLst>
                                    <p:animMotion origin="layout" path="M -5.55556E-7 -3.33333E-6 L 0.10382 -0.09537 " pathEditMode="relative" rAng="0" ptsTypes="AA">
                                      <p:cBhvr>
                                        <p:cTn id="45" dur="2000" fill="hold"/>
                                        <p:tgtEl>
                                          <p:spTgt spid="4"/>
                                        </p:tgtEl>
                                        <p:attrNameLst>
                                          <p:attrName>ppt_x</p:attrName>
                                          <p:attrName>ppt_y</p:attrName>
                                        </p:attrNameLst>
                                      </p:cBhvr>
                                      <p:rCtr x="5191" y="-4769"/>
                                    </p:animMotion>
                                  </p:childTnLst>
                                </p:cTn>
                              </p:par>
                              <p:par>
                                <p:cTn id="46" presetID="42" presetClass="path" presetSubtype="0" accel="50000" decel="50000" fill="hold" grpId="2" nodeType="withEffect">
                                  <p:stCondLst>
                                    <p:cond delay="0"/>
                                  </p:stCondLst>
                                  <p:childTnLst>
                                    <p:animMotion origin="layout" path="M 3.05556E-6 -3.33333E-6 L -0.60261 0.1 " pathEditMode="relative" rAng="0" ptsTypes="AA">
                                      <p:cBhvr>
                                        <p:cTn id="47" dur="2000" fill="hold"/>
                                        <p:tgtEl>
                                          <p:spTgt spid="5"/>
                                        </p:tgtEl>
                                        <p:attrNameLst>
                                          <p:attrName>ppt_x</p:attrName>
                                          <p:attrName>ppt_y</p:attrName>
                                        </p:attrNameLst>
                                      </p:cBhvr>
                                      <p:rCtr x="-30139" y="5000"/>
                                    </p:animMotion>
                                  </p:childTnLst>
                                </p:cTn>
                              </p:par>
                              <p:par>
                                <p:cTn id="48" presetID="42" presetClass="path" presetSubtype="0" accel="50000" decel="50000" fill="hold" grpId="2" nodeType="withEffect">
                                  <p:stCondLst>
                                    <p:cond delay="0"/>
                                  </p:stCondLst>
                                  <p:childTnLst>
                                    <p:animMotion origin="layout" path="M -8.33333E-7 1.48148E-6 L 0.16198 0.00231 " pathEditMode="relative" rAng="0" ptsTypes="AA">
                                      <p:cBhvr>
                                        <p:cTn id="49" dur="2000" fill="hold"/>
                                        <p:tgtEl>
                                          <p:spTgt spid="6"/>
                                        </p:tgtEl>
                                        <p:attrNameLst>
                                          <p:attrName>ppt_x</p:attrName>
                                          <p:attrName>ppt_y</p:attrName>
                                        </p:attrNameLst>
                                      </p:cBhvr>
                                      <p:rCtr x="8090" y="116"/>
                                    </p:animMotion>
                                  </p:childTnLst>
                                </p:cTn>
                              </p:par>
                              <p:par>
                                <p:cTn id="50" presetID="42" presetClass="path" presetSubtype="0" accel="50000" decel="50000" fill="hold" grpId="2" nodeType="withEffect">
                                  <p:stCondLst>
                                    <p:cond delay="0"/>
                                  </p:stCondLst>
                                  <p:childTnLst>
                                    <p:animMotion origin="layout" path="M 3.61111E-6 1.48148E-6 L 0.06319 0.00278 " pathEditMode="relative" rAng="0" ptsTypes="AA">
                                      <p:cBhvr>
                                        <p:cTn id="51" dur="2000" fill="hold"/>
                                        <p:tgtEl>
                                          <p:spTgt spid="7"/>
                                        </p:tgtEl>
                                        <p:attrNameLst>
                                          <p:attrName>ppt_x</p:attrName>
                                          <p:attrName>ppt_y</p:attrName>
                                        </p:attrNameLst>
                                      </p:cBhvr>
                                      <p:rCtr x="3160" y="139"/>
                                    </p:animMotion>
                                  </p:childTnLst>
                                </p:cTn>
                              </p:par>
                              <p:par>
                                <p:cTn id="52" presetID="42" presetClass="path" presetSubtype="0" accel="50000" decel="50000" fill="hold" grpId="2" nodeType="withEffect">
                                  <p:stCondLst>
                                    <p:cond delay="0"/>
                                  </p:stCondLst>
                                  <p:childTnLst>
                                    <p:animMotion origin="layout" path="M 3.61111E-6 0 L -0.50591 0.10023 " pathEditMode="relative" rAng="0" ptsTypes="AA">
                                      <p:cBhvr>
                                        <p:cTn id="53" dur="2000" fill="hold"/>
                                        <p:tgtEl>
                                          <p:spTgt spid="8"/>
                                        </p:tgtEl>
                                        <p:attrNameLst>
                                          <p:attrName>ppt_x</p:attrName>
                                          <p:attrName>ppt_y</p:attrName>
                                        </p:attrNameLst>
                                      </p:cBhvr>
                                      <p:rCtr x="-25295" y="5000"/>
                                    </p:animMotion>
                                  </p:childTnLst>
                                </p:cTn>
                              </p:par>
                              <p:par>
                                <p:cTn id="54" presetID="42" presetClass="path" presetSubtype="0" accel="50000" decel="50000" fill="hold" grpId="2" nodeType="withEffect">
                                  <p:stCondLst>
                                    <p:cond delay="0"/>
                                  </p:stCondLst>
                                  <p:childTnLst>
                                    <p:animMotion origin="layout" path="M -2.77778E-7 4.81481E-6 L 0.25694 0.00277 " pathEditMode="relative" rAng="0" ptsTypes="AA">
                                      <p:cBhvr>
                                        <p:cTn id="55" dur="2000" fill="hold"/>
                                        <p:tgtEl>
                                          <p:spTgt spid="9"/>
                                        </p:tgtEl>
                                        <p:attrNameLst>
                                          <p:attrName>ppt_x</p:attrName>
                                          <p:attrName>ppt_y</p:attrName>
                                        </p:attrNameLst>
                                      </p:cBhvr>
                                      <p:rCtr x="12847" y="139"/>
                                    </p:animMotion>
                                  </p:childTnLst>
                                </p:cTn>
                              </p:par>
                              <p:par>
                                <p:cTn id="56" presetID="42" presetClass="path" presetSubtype="0" accel="50000" decel="50000" fill="hold" grpId="2" nodeType="withEffect">
                                  <p:stCondLst>
                                    <p:cond delay="0"/>
                                  </p:stCondLst>
                                  <p:childTnLst>
                                    <p:animMotion origin="layout" path="M -5.55556E-7 -3.7037E-6 L -0.33368 0.19815 " pathEditMode="relative" rAng="0" ptsTypes="AA">
                                      <p:cBhvr>
                                        <p:cTn id="57" dur="2000" fill="hold"/>
                                        <p:tgtEl>
                                          <p:spTgt spid="10"/>
                                        </p:tgtEl>
                                        <p:attrNameLst>
                                          <p:attrName>ppt_x</p:attrName>
                                          <p:attrName>ppt_y</p:attrName>
                                        </p:attrNameLst>
                                      </p:cBhvr>
                                      <p:rCtr x="-16684" y="9907"/>
                                    </p:animMotion>
                                  </p:childTnLst>
                                </p:cTn>
                              </p:par>
                              <p:par>
                                <p:cTn id="58" presetID="42" presetClass="path" presetSubtype="0" accel="50000" decel="50000" fill="hold" grpId="2" nodeType="withEffect">
                                  <p:stCondLst>
                                    <p:cond delay="0"/>
                                  </p:stCondLst>
                                  <p:childTnLst>
                                    <p:animMotion origin="layout" path="M 4.16667E-6 1.11111E-6 L 0.38507 0.10069 " pathEditMode="relative" rAng="0" ptsTypes="AA">
                                      <p:cBhvr>
                                        <p:cTn id="59" dur="2000" fill="hold"/>
                                        <p:tgtEl>
                                          <p:spTgt spid="11"/>
                                        </p:tgtEl>
                                        <p:attrNameLst>
                                          <p:attrName>ppt_x</p:attrName>
                                          <p:attrName>ppt_y</p:attrName>
                                        </p:attrNameLst>
                                      </p:cBhvr>
                                      <p:rCtr x="19253" y="5023"/>
                                    </p:animMotion>
                                  </p:childTnLst>
                                </p:cTn>
                              </p:par>
                              <p:par>
                                <p:cTn id="60" presetID="10" presetClass="exit" presetSubtype="0" fill="hold" grpId="2" nodeType="withEffect">
                                  <p:stCondLst>
                                    <p:cond delay="0"/>
                                  </p:stCondLst>
                                  <p:childTnLst>
                                    <p:animEffect transition="out" filter="fade">
                                      <p:cBhvr>
                                        <p:cTn id="61" dur="1250"/>
                                        <p:tgtEl>
                                          <p:spTgt spid="3074"/>
                                        </p:tgtEl>
                                      </p:cBhvr>
                                    </p:animEffect>
                                    <p:set>
                                      <p:cBhvr>
                                        <p:cTn id="62" dur="1" fill="hold">
                                          <p:stCondLst>
                                            <p:cond delay="1249"/>
                                          </p:stCondLst>
                                        </p:cTn>
                                        <p:tgtEl>
                                          <p:spTgt spid="3074"/>
                                        </p:tgtEl>
                                        <p:attrNameLst>
                                          <p:attrName>style.visibility</p:attrName>
                                        </p:attrNameLst>
                                      </p:cBhvr>
                                      <p:to>
                                        <p:strVal val="hidden"/>
                                      </p:to>
                                    </p:set>
                                  </p:childTnLst>
                                </p:cTn>
                              </p:par>
                            </p:childTnLst>
                          </p:cTn>
                        </p:par>
                        <p:par>
                          <p:cTn id="63" fill="hold">
                            <p:stCondLst>
                              <p:cond delay="2000"/>
                            </p:stCondLst>
                            <p:childTnLst>
                              <p:par>
                                <p:cTn id="64" presetID="10" presetClass="entr" presetSubtype="0" fill="hold" grpId="0" nodeType="after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fade">
                                      <p:cBhvr>
                                        <p:cTn id="66" dur="250"/>
                                        <p:tgtEl>
                                          <p:spTgt spid="12"/>
                                        </p:tgtEl>
                                      </p:cBhvr>
                                    </p:animEffect>
                                  </p:childTnLst>
                                </p:cTn>
                              </p:par>
                              <p:par>
                                <p:cTn id="67" presetID="10" presetClass="exit" presetSubtype="0" fill="hold" grpId="1" nodeType="withEffect">
                                  <p:stCondLst>
                                    <p:cond delay="0"/>
                                  </p:stCondLst>
                                  <p:childTnLst>
                                    <p:animEffect transition="out" filter="fade">
                                      <p:cBhvr>
                                        <p:cTn id="68" dur="500"/>
                                        <p:tgtEl>
                                          <p:spTgt spid="2"/>
                                        </p:tgtEl>
                                      </p:cBhvr>
                                    </p:animEffect>
                                    <p:set>
                                      <p:cBhvr>
                                        <p:cTn id="69" dur="1" fill="hold">
                                          <p:stCondLst>
                                            <p:cond delay="499"/>
                                          </p:stCondLst>
                                        </p:cTn>
                                        <p:tgtEl>
                                          <p:spTgt spid="2"/>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500"/>
                                        <p:tgtEl>
                                          <p:spTgt spid="4"/>
                                        </p:tgtEl>
                                      </p:cBhvr>
                                    </p:animEffect>
                                    <p:set>
                                      <p:cBhvr>
                                        <p:cTn id="72" dur="1" fill="hold">
                                          <p:stCondLst>
                                            <p:cond delay="499"/>
                                          </p:stCondLst>
                                        </p:cTn>
                                        <p:tgtEl>
                                          <p:spTgt spid="4"/>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500"/>
                                        <p:tgtEl>
                                          <p:spTgt spid="5"/>
                                        </p:tgtEl>
                                      </p:cBhvr>
                                    </p:animEffect>
                                    <p:set>
                                      <p:cBhvr>
                                        <p:cTn id="75" dur="1" fill="hold">
                                          <p:stCondLst>
                                            <p:cond delay="499"/>
                                          </p:stCondLst>
                                        </p:cTn>
                                        <p:tgtEl>
                                          <p:spTgt spid="5"/>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6"/>
                                        </p:tgtEl>
                                      </p:cBhvr>
                                    </p:animEffect>
                                    <p:set>
                                      <p:cBhvr>
                                        <p:cTn id="78" dur="1" fill="hold">
                                          <p:stCondLst>
                                            <p:cond delay="499"/>
                                          </p:stCondLst>
                                        </p:cTn>
                                        <p:tgtEl>
                                          <p:spTgt spid="6"/>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500"/>
                                        <p:tgtEl>
                                          <p:spTgt spid="7"/>
                                        </p:tgtEl>
                                      </p:cBhvr>
                                    </p:animEffect>
                                    <p:set>
                                      <p:cBhvr>
                                        <p:cTn id="81" dur="1" fill="hold">
                                          <p:stCondLst>
                                            <p:cond delay="499"/>
                                          </p:stCondLst>
                                        </p:cTn>
                                        <p:tgtEl>
                                          <p:spTgt spid="7"/>
                                        </p:tgtEl>
                                        <p:attrNameLst>
                                          <p:attrName>style.visibility</p:attrName>
                                        </p:attrNameLst>
                                      </p:cBhvr>
                                      <p:to>
                                        <p:strVal val="hidden"/>
                                      </p:to>
                                    </p:set>
                                  </p:childTnLst>
                                </p:cTn>
                              </p:par>
                              <p:par>
                                <p:cTn id="82" presetID="10" presetClass="exit" presetSubtype="0" fill="hold" grpId="1" nodeType="withEffect">
                                  <p:stCondLst>
                                    <p:cond delay="0"/>
                                  </p:stCondLst>
                                  <p:childTnLst>
                                    <p:animEffect transition="out" filter="fade">
                                      <p:cBhvr>
                                        <p:cTn id="83" dur="500"/>
                                        <p:tgtEl>
                                          <p:spTgt spid="8"/>
                                        </p:tgtEl>
                                      </p:cBhvr>
                                    </p:animEffect>
                                    <p:set>
                                      <p:cBhvr>
                                        <p:cTn id="84" dur="1" fill="hold">
                                          <p:stCondLst>
                                            <p:cond delay="499"/>
                                          </p:stCondLst>
                                        </p:cTn>
                                        <p:tgtEl>
                                          <p:spTgt spid="8"/>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500"/>
                                        <p:tgtEl>
                                          <p:spTgt spid="9"/>
                                        </p:tgtEl>
                                      </p:cBhvr>
                                    </p:animEffect>
                                    <p:set>
                                      <p:cBhvr>
                                        <p:cTn id="87" dur="1" fill="hold">
                                          <p:stCondLst>
                                            <p:cond delay="499"/>
                                          </p:stCondLst>
                                        </p:cTn>
                                        <p:tgtEl>
                                          <p:spTgt spid="9"/>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500"/>
                                        <p:tgtEl>
                                          <p:spTgt spid="10"/>
                                        </p:tgtEl>
                                      </p:cBhvr>
                                    </p:animEffect>
                                    <p:set>
                                      <p:cBhvr>
                                        <p:cTn id="90" dur="1" fill="hold">
                                          <p:stCondLst>
                                            <p:cond delay="499"/>
                                          </p:stCondLst>
                                        </p:cTn>
                                        <p:tgtEl>
                                          <p:spTgt spid="10"/>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500"/>
                                        <p:tgtEl>
                                          <p:spTgt spid="11"/>
                                        </p:tgtEl>
                                      </p:cBhvr>
                                    </p:animEffect>
                                    <p:set>
                                      <p:cBhvr>
                                        <p:cTn id="93" dur="1" fill="hold">
                                          <p:stCondLst>
                                            <p:cond delay="499"/>
                                          </p:stCondLst>
                                        </p:cTn>
                                        <p:tgtEl>
                                          <p:spTgt spid="11"/>
                                        </p:tgtEl>
                                        <p:attrNameLst>
                                          <p:attrName>style.visibility</p:attrName>
                                        </p:attrNameLst>
                                      </p:cBhvr>
                                      <p:to>
                                        <p:strVal val="hidden"/>
                                      </p:to>
                                    </p:set>
                                  </p:childTnLst>
                                </p:cTn>
                              </p:par>
                            </p:childTnLst>
                          </p:cTn>
                        </p:par>
                        <p:par>
                          <p:cTn id="94" fill="hold">
                            <p:stCondLst>
                              <p:cond delay="2500"/>
                            </p:stCondLst>
                            <p:childTnLst>
                              <p:par>
                                <p:cTn id="95" presetID="22" presetClass="entr" presetSubtype="4" fill="hold" grpId="0" nodeType="afterEffect">
                                  <p:stCondLst>
                                    <p:cond delay="0"/>
                                  </p:stCondLst>
                                  <p:childTnLst>
                                    <p:set>
                                      <p:cBhvr>
                                        <p:cTn id="96" dur="1" fill="hold">
                                          <p:stCondLst>
                                            <p:cond delay="0"/>
                                          </p:stCondLst>
                                        </p:cTn>
                                        <p:tgtEl>
                                          <p:spTgt spid="14"/>
                                        </p:tgtEl>
                                        <p:attrNameLst>
                                          <p:attrName>style.visibility</p:attrName>
                                        </p:attrNameLst>
                                      </p:cBhvr>
                                      <p:to>
                                        <p:strVal val="visible"/>
                                      </p:to>
                                    </p:set>
                                    <p:animEffect transition="in" filter="wipe(down)">
                                      <p:cBhvr>
                                        <p:cTn id="97" dur="500"/>
                                        <p:tgtEl>
                                          <p:spTgt spid="14"/>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15"/>
                                        </p:tgtEl>
                                        <p:attrNameLst>
                                          <p:attrName>style.visibility</p:attrName>
                                        </p:attrNameLst>
                                      </p:cBhvr>
                                      <p:to>
                                        <p:strVal val="visible"/>
                                      </p:to>
                                    </p:set>
                                    <p:animEffect transition="in" filter="wipe(down)">
                                      <p:cBhvr>
                                        <p:cTn id="100" dur="500"/>
                                        <p:tgtEl>
                                          <p:spTgt spid="15"/>
                                        </p:tgtEl>
                                      </p:cBhvr>
                                    </p:animEffect>
                                  </p:childTnLst>
                                </p:cTn>
                              </p:par>
                            </p:childTnLst>
                          </p:cTn>
                        </p:par>
                      </p:childTnLst>
                    </p:cTn>
                  </p:par>
                  <p:par>
                    <p:cTn id="101" fill="hold">
                      <p:stCondLst>
                        <p:cond delay="indefinite"/>
                      </p:stCondLst>
                      <p:childTnLst>
                        <p:par>
                          <p:cTn id="102" fill="hold">
                            <p:stCondLst>
                              <p:cond delay="0"/>
                            </p:stCondLst>
                            <p:childTnLst>
                              <p:par>
                                <p:cTn id="103" presetID="0" presetClass="entr" presetSubtype="0" fill="hold" grpId="0" nodeType="clickEffect">
                                  <p:stCondLst>
                                    <p:cond delay="0"/>
                                  </p:stCondLst>
                                  <p:childTnLst>
                                    <p:set>
                                      <p:cBhvr>
                                        <p:cTn id="104" dur="1" fill="hold">
                                          <p:stCondLst>
                                            <p:cond delay="0"/>
                                          </p:stCondLst>
                                        </p:cTn>
                                        <p:tgtEl>
                                          <p:spTgt spid="16"/>
                                        </p:tgtEl>
                                        <p:attrNameLst>
                                          <p:attrName>style.visibility</p:attrName>
                                        </p:attrNameLst>
                                      </p:cBhvr>
                                      <p:to>
                                        <p:strVal val="visible"/>
                                      </p:to>
                                    </p:set>
                                    <p:animEffect transition="in" filter="dissolve">
                                      <p:cBhvr>
                                        <p:cTn id="105" dur="500">
                                          <p:stCondLst>
                                            <p:cond delay="0"/>
                                          </p:stCondLst>
                                        </p:cTn>
                                        <p:tgtEl>
                                          <p:spTgt spid="16"/>
                                        </p:tgtEl>
                                      </p:cBhvr>
                                    </p:animEffect>
                                    <p:anim to="" calcmode="lin" valueType="num">
                                      <p:cBhvr>
                                        <p:cTn id="106" dur="500" fill="hold">
                                          <p:stCondLst>
                                            <p:cond delay="0"/>
                                          </p:stCondLst>
                                        </p:cTn>
                                        <p:tgtEl>
                                          <p:spTgt spid="16"/>
                                        </p:tgtEl>
                                        <p:attrNameLst>
                                          <p:attrName>ppt_w</p:attrName>
                                        </p:attrNameLst>
                                      </p:cBhvr>
                                      <p:tavLst>
                                        <p:tav tm="0">
                                          <p:val>
                                            <p:strVal val="#ppt_w*4"/>
                                          </p:val>
                                        </p:tav>
                                        <p:tav tm="100000">
                                          <p:val>
                                            <p:strVal val="#ppt_w"/>
                                          </p:val>
                                        </p:tav>
                                      </p:tavLst>
                                    </p:anim>
                                    <p:anim to="" calcmode="lin" valueType="num">
                                      <p:cBhvr>
                                        <p:cTn id="107" dur="500" fill="hold">
                                          <p:stCondLst>
                                            <p:cond delay="0"/>
                                          </p:stCondLst>
                                        </p:cTn>
                                        <p:tgtEl>
                                          <p:spTgt spid="16"/>
                                        </p:tgtEl>
                                        <p:attrNameLst>
                                          <p:attrName>ppt_h</p:attrName>
                                        </p:attrNameLst>
                                      </p:cBhvr>
                                      <p:tavLst>
                                        <p:tav tm="0">
                                          <p:val>
                                            <p:strVal val="#ppt_h*4"/>
                                          </p:val>
                                        </p:tav>
                                        <p:tav tm="100000">
                                          <p:val>
                                            <p:strVal val="#ppt_h"/>
                                          </p:val>
                                        </p:tav>
                                      </p:tavLst>
                                    </p:anim>
                                  </p:childTnLst>
                                </p:cTn>
                              </p:par>
                              <p:par>
                                <p:cTn id="108" presetID="0" presetClass="entr" presetSubtype="0" fill="hold" grpId="0" nodeType="withEffect">
                                  <p:stCondLst>
                                    <p:cond delay="250"/>
                                  </p:stCondLst>
                                  <p:childTnLst>
                                    <p:set>
                                      <p:cBhvr>
                                        <p:cTn id="109" dur="1" fill="hold">
                                          <p:stCondLst>
                                            <p:cond delay="0"/>
                                          </p:stCondLst>
                                        </p:cTn>
                                        <p:tgtEl>
                                          <p:spTgt spid="17"/>
                                        </p:tgtEl>
                                        <p:attrNameLst>
                                          <p:attrName>style.visibility</p:attrName>
                                        </p:attrNameLst>
                                      </p:cBhvr>
                                      <p:to>
                                        <p:strVal val="visible"/>
                                      </p:to>
                                    </p:set>
                                    <p:animEffect transition="in" filter="dissolve">
                                      <p:cBhvr>
                                        <p:cTn id="110" dur="500">
                                          <p:stCondLst>
                                            <p:cond delay="0"/>
                                          </p:stCondLst>
                                        </p:cTn>
                                        <p:tgtEl>
                                          <p:spTgt spid="17"/>
                                        </p:tgtEl>
                                      </p:cBhvr>
                                    </p:animEffect>
                                    <p:anim to="" calcmode="lin" valueType="num">
                                      <p:cBhvr>
                                        <p:cTn id="111" dur="500" fill="hold">
                                          <p:stCondLst>
                                            <p:cond delay="0"/>
                                          </p:stCondLst>
                                        </p:cTn>
                                        <p:tgtEl>
                                          <p:spTgt spid="17"/>
                                        </p:tgtEl>
                                        <p:attrNameLst>
                                          <p:attrName>ppt_w</p:attrName>
                                        </p:attrNameLst>
                                      </p:cBhvr>
                                      <p:tavLst>
                                        <p:tav tm="0">
                                          <p:val>
                                            <p:strVal val="#ppt_w*4"/>
                                          </p:val>
                                        </p:tav>
                                        <p:tav tm="100000">
                                          <p:val>
                                            <p:strVal val="#ppt_w"/>
                                          </p:val>
                                        </p:tav>
                                      </p:tavLst>
                                    </p:anim>
                                    <p:anim to="" calcmode="lin" valueType="num">
                                      <p:cBhvr>
                                        <p:cTn id="112" dur="500" fill="hold">
                                          <p:stCondLst>
                                            <p:cond delay="0"/>
                                          </p:stCondLst>
                                        </p:cTn>
                                        <p:tgtEl>
                                          <p:spTgt spid="17"/>
                                        </p:tgtEl>
                                        <p:attrNameLst>
                                          <p:attrName>ppt_h</p:attrName>
                                        </p:attrNameLst>
                                      </p:cBhvr>
                                      <p:tavLst>
                                        <p:tav tm="0">
                                          <p:val>
                                            <p:strVal val="#ppt_h*4"/>
                                          </p:val>
                                        </p:tav>
                                        <p:tav tm="100000">
                                          <p:val>
                                            <p:strVal val="#ppt_h"/>
                                          </p:val>
                                        </p:tav>
                                      </p:tavLst>
                                    </p:anim>
                                  </p:childTnLst>
                                </p:cTn>
                              </p:par>
                            </p:childTnLst>
                          </p:cTn>
                        </p:par>
                      </p:childTnLst>
                    </p:cTn>
                  </p:par>
                  <p:par>
                    <p:cTn id="113" fill="hold">
                      <p:stCondLst>
                        <p:cond delay="indefinite"/>
                      </p:stCondLst>
                      <p:childTnLst>
                        <p:par>
                          <p:cTn id="114" fill="hold">
                            <p:stCondLst>
                              <p:cond delay="0"/>
                            </p:stCondLst>
                            <p:childTnLst>
                              <p:par>
                                <p:cTn id="115" presetID="39" presetClass="entr" presetSubtype="0" accel="100000" fill="hold" grpId="0" nodeType="clickEffect">
                                  <p:stCondLst>
                                    <p:cond delay="0"/>
                                  </p:stCondLst>
                                  <p:childTnLst>
                                    <p:set>
                                      <p:cBhvr>
                                        <p:cTn id="116" dur="1" fill="hold">
                                          <p:stCondLst>
                                            <p:cond delay="0"/>
                                          </p:stCondLst>
                                        </p:cTn>
                                        <p:tgtEl>
                                          <p:spTgt spid="13"/>
                                        </p:tgtEl>
                                        <p:attrNameLst>
                                          <p:attrName>style.visibility</p:attrName>
                                        </p:attrNameLst>
                                      </p:cBhvr>
                                      <p:to>
                                        <p:strVal val="visible"/>
                                      </p:to>
                                    </p:set>
                                    <p:anim calcmode="lin" valueType="num">
                                      <p:cBhvr>
                                        <p:cTn id="117" dur="1000" fill="hold"/>
                                        <p:tgtEl>
                                          <p:spTgt spid="13"/>
                                        </p:tgtEl>
                                        <p:attrNameLst>
                                          <p:attrName>ppt_h</p:attrName>
                                        </p:attrNameLst>
                                      </p:cBhvr>
                                      <p:tavLst>
                                        <p:tav tm="0">
                                          <p:val>
                                            <p:strVal val="#ppt_h/20"/>
                                          </p:val>
                                        </p:tav>
                                        <p:tav tm="50000">
                                          <p:val>
                                            <p:strVal val="#ppt_h/20"/>
                                          </p:val>
                                        </p:tav>
                                        <p:tav tm="100000">
                                          <p:val>
                                            <p:strVal val="#ppt_h"/>
                                          </p:val>
                                        </p:tav>
                                      </p:tavLst>
                                    </p:anim>
                                    <p:anim calcmode="lin" valueType="num">
                                      <p:cBhvr>
                                        <p:cTn id="118" dur="1000" fill="hold"/>
                                        <p:tgtEl>
                                          <p:spTgt spid="13"/>
                                        </p:tgtEl>
                                        <p:attrNameLst>
                                          <p:attrName>ppt_w</p:attrName>
                                        </p:attrNameLst>
                                      </p:cBhvr>
                                      <p:tavLst>
                                        <p:tav tm="0">
                                          <p:val>
                                            <p:strVal val="#ppt_w+.3"/>
                                          </p:val>
                                        </p:tav>
                                        <p:tav tm="50000">
                                          <p:val>
                                            <p:strVal val="#ppt_w+.3"/>
                                          </p:val>
                                        </p:tav>
                                        <p:tav tm="100000">
                                          <p:val>
                                            <p:strVal val="#ppt_w"/>
                                          </p:val>
                                        </p:tav>
                                      </p:tavLst>
                                    </p:anim>
                                    <p:anim calcmode="lin" valueType="num">
                                      <p:cBhvr>
                                        <p:cTn id="119" dur="1000" fill="hold"/>
                                        <p:tgtEl>
                                          <p:spTgt spid="13"/>
                                        </p:tgtEl>
                                        <p:attrNameLst>
                                          <p:attrName>ppt_x</p:attrName>
                                        </p:attrNameLst>
                                      </p:cBhvr>
                                      <p:tavLst>
                                        <p:tav tm="0">
                                          <p:val>
                                            <p:strVal val="#ppt_x-.3"/>
                                          </p:val>
                                        </p:tav>
                                        <p:tav tm="50000">
                                          <p:val>
                                            <p:strVal val="#ppt_x"/>
                                          </p:val>
                                        </p:tav>
                                        <p:tav tm="100000">
                                          <p:val>
                                            <p:strVal val="#ppt_x"/>
                                          </p:val>
                                        </p:tav>
                                      </p:tavLst>
                                    </p:anim>
                                    <p:anim calcmode="lin" valueType="num">
                                      <p:cBhvr>
                                        <p:cTn id="120" dur="10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39" presetClass="entr" presetSubtype="0" accel="100000" fill="hold" grpId="0" nodeType="click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1000" fill="hold"/>
                                        <p:tgtEl>
                                          <p:spTgt spid="18"/>
                                        </p:tgtEl>
                                        <p:attrNameLst>
                                          <p:attrName>ppt_h</p:attrName>
                                        </p:attrNameLst>
                                      </p:cBhvr>
                                      <p:tavLst>
                                        <p:tav tm="0">
                                          <p:val>
                                            <p:strVal val="#ppt_h/20"/>
                                          </p:val>
                                        </p:tav>
                                        <p:tav tm="50000">
                                          <p:val>
                                            <p:strVal val="#ppt_h/20"/>
                                          </p:val>
                                        </p:tav>
                                        <p:tav tm="100000">
                                          <p:val>
                                            <p:strVal val="#ppt_h"/>
                                          </p:val>
                                        </p:tav>
                                      </p:tavLst>
                                    </p:anim>
                                    <p:anim calcmode="lin" valueType="num">
                                      <p:cBhvr>
                                        <p:cTn id="126" dur="1000" fill="hold"/>
                                        <p:tgtEl>
                                          <p:spTgt spid="18"/>
                                        </p:tgtEl>
                                        <p:attrNameLst>
                                          <p:attrName>ppt_w</p:attrName>
                                        </p:attrNameLst>
                                      </p:cBhvr>
                                      <p:tavLst>
                                        <p:tav tm="0">
                                          <p:val>
                                            <p:strVal val="#ppt_w+.3"/>
                                          </p:val>
                                        </p:tav>
                                        <p:tav tm="50000">
                                          <p:val>
                                            <p:strVal val="#ppt_w+.3"/>
                                          </p:val>
                                        </p:tav>
                                        <p:tav tm="100000">
                                          <p:val>
                                            <p:strVal val="#ppt_w"/>
                                          </p:val>
                                        </p:tav>
                                      </p:tavLst>
                                    </p:anim>
                                    <p:anim calcmode="lin" valueType="num">
                                      <p:cBhvr>
                                        <p:cTn id="127" dur="1000" fill="hold"/>
                                        <p:tgtEl>
                                          <p:spTgt spid="18"/>
                                        </p:tgtEl>
                                        <p:attrNameLst>
                                          <p:attrName>ppt_x</p:attrName>
                                        </p:attrNameLst>
                                      </p:cBhvr>
                                      <p:tavLst>
                                        <p:tav tm="0">
                                          <p:val>
                                            <p:strVal val="#ppt_x-.3"/>
                                          </p:val>
                                        </p:tav>
                                        <p:tav tm="50000">
                                          <p:val>
                                            <p:strVal val="#ppt_x"/>
                                          </p:val>
                                        </p:tav>
                                        <p:tav tm="100000">
                                          <p:val>
                                            <p:strVal val="#ppt_x"/>
                                          </p:val>
                                        </p:tav>
                                      </p:tavLst>
                                    </p:anim>
                                    <p:anim calcmode="lin" valueType="num">
                                      <p:cBhvr>
                                        <p:cTn id="128" dur="1000" fill="hold"/>
                                        <p:tgtEl>
                                          <p:spTgt spid="18"/>
                                        </p:tgtEl>
                                        <p:attrNameLst>
                                          <p:attrName>ppt_y</p:attrName>
                                        </p:attrNameLst>
                                      </p:cBhvr>
                                      <p:tavLst>
                                        <p:tav tm="0">
                                          <p:val>
                                            <p:strVal val="#ppt_y"/>
                                          </p:val>
                                        </p:tav>
                                        <p:tav tm="100000">
                                          <p:val>
                                            <p:strVal val="#ppt_y"/>
                                          </p:val>
                                        </p:tav>
                                      </p:tavLst>
                                    </p:anim>
                                  </p:childTnLst>
                                </p:cTn>
                              </p:par>
                              <p:par>
                                <p:cTn id="129" presetID="23" presetClass="entr" presetSubtype="16" fill="hold" grpId="1" nodeType="withEffect">
                                  <p:stCondLst>
                                    <p:cond delay="0"/>
                                  </p:stCondLst>
                                  <p:childTnLst>
                                    <p:set>
                                      <p:cBhvr>
                                        <p:cTn id="130" dur="1" fill="hold">
                                          <p:stCondLst>
                                            <p:cond delay="0"/>
                                          </p:stCondLst>
                                        </p:cTn>
                                        <p:tgtEl>
                                          <p:spTgt spid="19"/>
                                        </p:tgtEl>
                                        <p:attrNameLst>
                                          <p:attrName>style.visibility</p:attrName>
                                        </p:attrNameLst>
                                      </p:cBhvr>
                                      <p:to>
                                        <p:strVal val="visible"/>
                                      </p:to>
                                    </p:set>
                                    <p:anim calcmode="lin" valueType="num">
                                      <p:cBhvr>
                                        <p:cTn id="131" dur="500" fill="hold"/>
                                        <p:tgtEl>
                                          <p:spTgt spid="19"/>
                                        </p:tgtEl>
                                        <p:attrNameLst>
                                          <p:attrName>ppt_w</p:attrName>
                                        </p:attrNameLst>
                                      </p:cBhvr>
                                      <p:tavLst>
                                        <p:tav tm="0">
                                          <p:val>
                                            <p:fltVal val="0"/>
                                          </p:val>
                                        </p:tav>
                                        <p:tav tm="100000">
                                          <p:val>
                                            <p:strVal val="#ppt_w"/>
                                          </p:val>
                                        </p:tav>
                                      </p:tavLst>
                                    </p:anim>
                                    <p:anim calcmode="lin" valueType="num">
                                      <p:cBhvr>
                                        <p:cTn id="132" dur="500" fill="hold"/>
                                        <p:tgtEl>
                                          <p:spTgt spid="19"/>
                                        </p:tgtEl>
                                        <p:attrNameLst>
                                          <p:attrName>ppt_h</p:attrName>
                                        </p:attrNameLst>
                                      </p:cBhvr>
                                      <p:tavLst>
                                        <p:tav tm="0">
                                          <p:val>
                                            <p:fltVal val="0"/>
                                          </p:val>
                                        </p:tav>
                                        <p:tav tm="100000">
                                          <p:val>
                                            <p:strVal val="#ppt_h"/>
                                          </p:val>
                                        </p:tav>
                                      </p:tavLst>
                                    </p:anim>
                                  </p:childTnLst>
                                </p:cTn>
                              </p:par>
                              <p:par>
                                <p:cTn id="133" presetID="23" presetClass="entr" presetSubtype="16" fill="hold" grpId="1" nodeType="withEffect">
                                  <p:stCondLst>
                                    <p:cond delay="0"/>
                                  </p:stCondLst>
                                  <p:childTnLst>
                                    <p:set>
                                      <p:cBhvr>
                                        <p:cTn id="134" dur="1" fill="hold">
                                          <p:stCondLst>
                                            <p:cond delay="0"/>
                                          </p:stCondLst>
                                        </p:cTn>
                                        <p:tgtEl>
                                          <p:spTgt spid="20"/>
                                        </p:tgtEl>
                                        <p:attrNameLst>
                                          <p:attrName>style.visibility</p:attrName>
                                        </p:attrNameLst>
                                      </p:cBhvr>
                                      <p:to>
                                        <p:strVal val="visible"/>
                                      </p:to>
                                    </p:set>
                                    <p:anim calcmode="lin" valueType="num">
                                      <p:cBhvr>
                                        <p:cTn id="135" dur="500" fill="hold"/>
                                        <p:tgtEl>
                                          <p:spTgt spid="20"/>
                                        </p:tgtEl>
                                        <p:attrNameLst>
                                          <p:attrName>ppt_w</p:attrName>
                                        </p:attrNameLst>
                                      </p:cBhvr>
                                      <p:tavLst>
                                        <p:tav tm="0">
                                          <p:val>
                                            <p:fltVal val="0"/>
                                          </p:val>
                                        </p:tav>
                                        <p:tav tm="100000">
                                          <p:val>
                                            <p:strVal val="#ppt_w"/>
                                          </p:val>
                                        </p:tav>
                                      </p:tavLst>
                                    </p:anim>
                                    <p:anim calcmode="lin" valueType="num">
                                      <p:cBhvr>
                                        <p:cTn id="136" dur="500" fill="hold"/>
                                        <p:tgtEl>
                                          <p:spTgt spid="20"/>
                                        </p:tgtEl>
                                        <p:attrNameLst>
                                          <p:attrName>ppt_h</p:attrName>
                                        </p:attrNameLst>
                                      </p:cBhvr>
                                      <p:tavLst>
                                        <p:tav tm="0">
                                          <p:val>
                                            <p:fltVal val="0"/>
                                          </p:val>
                                        </p:tav>
                                        <p:tav tm="100000">
                                          <p:val>
                                            <p:strVal val="#ppt_h"/>
                                          </p:val>
                                        </p:tav>
                                      </p:tavLst>
                                    </p:anim>
                                  </p:childTnLst>
                                </p:cTn>
                              </p:par>
                              <p:par>
                                <p:cTn id="137" presetID="8" presetClass="emph" presetSubtype="0" repeatCount="indefinite" fill="hold" grpId="0" nodeType="withEffect">
                                  <p:stCondLst>
                                    <p:cond delay="0"/>
                                  </p:stCondLst>
                                  <p:childTnLst>
                                    <p:animRot by="-21600000">
                                      <p:cBhvr>
                                        <p:cTn id="138" dur="1000" fill="hold"/>
                                        <p:tgtEl>
                                          <p:spTgt spid="19"/>
                                        </p:tgtEl>
                                        <p:attrNameLst>
                                          <p:attrName>r</p:attrName>
                                        </p:attrNameLst>
                                      </p:cBhvr>
                                    </p:animRot>
                                  </p:childTnLst>
                                </p:cTn>
                              </p:par>
                              <p:par>
                                <p:cTn id="139" presetID="8" presetClass="emph" presetSubtype="0" repeatCount="indefinite" fill="hold" grpId="0" nodeType="withEffect">
                                  <p:stCondLst>
                                    <p:cond delay="0"/>
                                  </p:stCondLst>
                                  <p:childTnLst>
                                    <p:animRot by="21600000">
                                      <p:cBhvr>
                                        <p:cTn id="140" dur="500" fill="hold"/>
                                        <p:tgtEl>
                                          <p:spTgt spid="2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20" grpId="0" animBg="1"/>
      <p:bldP spid="20" grpId="1" animBg="1"/>
      <p:bldP spid="12" grpId="0"/>
      <p:bldP spid="3074" grpId="0"/>
      <p:bldP spid="3074" grpId="1"/>
      <p:bldP spid="3074" grpId="2"/>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3" grpId="0"/>
      <p:bldP spid="14" grpId="0"/>
      <p:bldP spid="15" grpId="0"/>
      <p:bldP spid="16" grpId="0" animBg="1"/>
      <p:bldP spid="17" grpId="0" animBg="1"/>
      <p:bldP spid="1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890ABDBA-CB7A-0002-3E04-9D721B92A50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2022"/>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3" name="16-Point Star 3">
            <a:extLst>
              <a:ext uri="{FF2B5EF4-FFF2-40B4-BE49-F238E27FC236}">
                <a16:creationId xmlns:a16="http://schemas.microsoft.com/office/drawing/2014/main" id="{48B5BBCA-1D7C-2FF6-4069-87E89AC4FF71}"/>
              </a:ext>
            </a:extLst>
          </p:cNvPr>
          <p:cNvSpPr/>
          <p:nvPr/>
        </p:nvSpPr>
        <p:spPr>
          <a:xfrm>
            <a:off x="2771676" y="3119953"/>
            <a:ext cx="2743200" cy="2590800"/>
          </a:xfrm>
          <a:prstGeom prst="star16">
            <a:avLst>
              <a:gd name="adj" fmla="val 13850"/>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4-Point Star 4">
            <a:extLst>
              <a:ext uri="{FF2B5EF4-FFF2-40B4-BE49-F238E27FC236}">
                <a16:creationId xmlns:a16="http://schemas.microsoft.com/office/drawing/2014/main" id="{50562C39-6E3E-BDDF-AE51-C4A659156F6C}"/>
              </a:ext>
            </a:extLst>
          </p:cNvPr>
          <p:cNvSpPr/>
          <p:nvPr/>
        </p:nvSpPr>
        <p:spPr>
          <a:xfrm>
            <a:off x="2790967" y="3026391"/>
            <a:ext cx="2743200" cy="2743200"/>
          </a:xfrm>
          <a:prstGeom prst="star4">
            <a:avLst>
              <a:gd name="adj" fmla="val 3376"/>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inal">
            <a:extLst>
              <a:ext uri="{FF2B5EF4-FFF2-40B4-BE49-F238E27FC236}">
                <a16:creationId xmlns:a16="http://schemas.microsoft.com/office/drawing/2014/main" id="{975EDC00-CEF9-C5CE-9C5D-C09DED8D3152}"/>
              </a:ext>
            </a:extLst>
          </p:cNvPr>
          <p:cNvSpPr txBox="1">
            <a:spLocks noChangeArrowheads="1"/>
          </p:cNvSpPr>
          <p:nvPr/>
        </p:nvSpPr>
        <p:spPr bwMode="auto">
          <a:xfrm>
            <a:off x="262890" y="495300"/>
            <a:ext cx="8446770" cy="5657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FF7C80"/>
                </a:solidFill>
                <a:effectLst>
                  <a:glow rad="101600">
                    <a:schemeClr val="tx1"/>
                  </a:glow>
                  <a:outerShdw blurRad="50800" algn="tl" rotWithShape="0">
                    <a:srgbClr val="000000"/>
                  </a:outerShdw>
                </a:effectLst>
                <a:latin typeface="Calibri" panose="020F0502020204030204" pitchFamily="34" charset="0"/>
              </a:rPr>
              <a:t>The city had no need</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of the sun </a:t>
            </a:r>
            <a:b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					      of the moon</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to shine in it</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gradFill>
                  <a:gsLst>
                    <a:gs pos="0">
                      <a:srgbClr val="A603AB"/>
                    </a:gs>
                    <a:gs pos="21001">
                      <a:srgbClr val="0819FB"/>
                    </a:gs>
                    <a:gs pos="35001">
                      <a:srgbClr val="1A8D48"/>
                    </a:gs>
                    <a:gs pos="52000">
                      <a:srgbClr val="FFFF00"/>
                    </a:gs>
                    <a:gs pos="73000">
                      <a:srgbClr val="EE3F17"/>
                    </a:gs>
                    <a:gs pos="88000">
                      <a:srgbClr val="E81766"/>
                    </a:gs>
                    <a:gs pos="100000">
                      <a:srgbClr val="A603AB"/>
                    </a:gs>
                  </a:gsLst>
                  <a:lin ang="5400000" scaled="0"/>
                </a:gradFill>
                <a:effectLst>
                  <a:glow rad="101600">
                    <a:srgbClr val="000000"/>
                  </a:glow>
                  <a:outerShdw blurRad="50800" algn="tl" rotWithShape="0">
                    <a:srgbClr val="000000"/>
                  </a:outerShdw>
                </a:effectLst>
                <a:latin typeface="Calibri" panose="020F0502020204030204" pitchFamily="34" charset="0"/>
              </a:rPr>
              <a:t>the glory of God illuminated it</a:t>
            </a:r>
            <a:br>
              <a:rPr lang="en-US" altLang="en-US" b="1" kern="0" dirty="0">
                <a:ln w="3175" cmpd="sng">
                  <a:solidFill>
                    <a:srgbClr val="FFFFFF"/>
                  </a:solidFill>
                  <a:prstDash val="solid"/>
                  <a:miter lim="800000"/>
                </a:ln>
                <a:gradFill>
                  <a:gsLst>
                    <a:gs pos="0">
                      <a:srgbClr val="A603AB"/>
                    </a:gs>
                    <a:gs pos="21001">
                      <a:srgbClr val="0819FB"/>
                    </a:gs>
                    <a:gs pos="35001">
                      <a:srgbClr val="1A8D48"/>
                    </a:gs>
                    <a:gs pos="52000">
                      <a:srgbClr val="FFFF00"/>
                    </a:gs>
                    <a:gs pos="73000">
                      <a:srgbClr val="EE3F17"/>
                    </a:gs>
                    <a:gs pos="88000">
                      <a:srgbClr val="E81766"/>
                    </a:gs>
                    <a:gs pos="100000">
                      <a:srgbClr val="A603AB"/>
                    </a:gs>
                  </a:gsLst>
                  <a:lin ang="5400000" scaled="0"/>
                </a:gra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gradFill>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0"/>
                </a:gradFill>
                <a:effectLst>
                  <a:glow rad="101600">
                    <a:srgbClr val="000000"/>
                  </a:glow>
                  <a:outerShdw blurRad="50800" algn="tl" rotWithShape="0">
                    <a:srgbClr val="000000"/>
                  </a:outerShdw>
                </a:effectLst>
                <a:latin typeface="Calibri" panose="020F0502020204030204" pitchFamily="34" charset="0"/>
              </a:rPr>
              <a:t>The Lamb is its light</a:t>
            </a:r>
          </a:p>
        </p:txBody>
      </p:sp>
      <p:sp>
        <p:nvSpPr>
          <p:cNvPr id="3074" name="Main"/>
          <p:cNvSpPr>
            <a:spLocks noGrp="1" noChangeArrowheads="1"/>
          </p:cNvSpPr>
          <p:nvPr>
            <p:ph type="title"/>
          </p:nvPr>
        </p:nvSpPr>
        <p:spPr>
          <a:xfrm>
            <a:off x="457200" y="1849161"/>
            <a:ext cx="8229600" cy="3159678"/>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city had no need of the sun or of the moon to shine in it, for the glory of God illuminated it. The Lamb is its light.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Revelation 21:23 </a:t>
            </a:r>
          </a:p>
        </p:txBody>
      </p:sp>
      <p:sp>
        <p:nvSpPr>
          <p:cNvPr id="3" name="Rectangle 2">
            <a:extLst>
              <a:ext uri="{FF2B5EF4-FFF2-40B4-BE49-F238E27FC236}">
                <a16:creationId xmlns:a16="http://schemas.microsoft.com/office/drawing/2014/main" id="{7C0B1524-B7C0-8FDA-AA5A-69A5635F5CF3}"/>
              </a:ext>
            </a:extLst>
          </p:cNvPr>
          <p:cNvSpPr txBox="1">
            <a:spLocks noChangeArrowheads="1"/>
          </p:cNvSpPr>
          <p:nvPr/>
        </p:nvSpPr>
        <p:spPr bwMode="auto">
          <a:xfrm>
            <a:off x="409575" y="2043410"/>
            <a:ext cx="5245266" cy="7593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city had no need</a:t>
            </a:r>
          </a:p>
        </p:txBody>
      </p:sp>
      <p:sp>
        <p:nvSpPr>
          <p:cNvPr id="4" name="Rectangle 2">
            <a:extLst>
              <a:ext uri="{FF2B5EF4-FFF2-40B4-BE49-F238E27FC236}">
                <a16:creationId xmlns:a16="http://schemas.microsoft.com/office/drawing/2014/main" id="{BF745B9F-4104-AC2B-A82F-D96B3F645686}"/>
              </a:ext>
            </a:extLst>
          </p:cNvPr>
          <p:cNvSpPr txBox="1">
            <a:spLocks noChangeArrowheads="1"/>
          </p:cNvSpPr>
          <p:nvPr/>
        </p:nvSpPr>
        <p:spPr bwMode="auto">
          <a:xfrm>
            <a:off x="5404559" y="2031379"/>
            <a:ext cx="2670260" cy="780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the sun</a:t>
            </a:r>
          </a:p>
        </p:txBody>
      </p:sp>
      <p:sp>
        <p:nvSpPr>
          <p:cNvPr id="5" name="Rectangle 2">
            <a:extLst>
              <a:ext uri="{FF2B5EF4-FFF2-40B4-BE49-F238E27FC236}">
                <a16:creationId xmlns:a16="http://schemas.microsoft.com/office/drawing/2014/main" id="{E982DF55-12B7-8DB3-96AB-71493D5AC969}"/>
              </a:ext>
            </a:extLst>
          </p:cNvPr>
          <p:cNvSpPr txBox="1">
            <a:spLocks noChangeArrowheads="1"/>
          </p:cNvSpPr>
          <p:nvPr/>
        </p:nvSpPr>
        <p:spPr bwMode="auto">
          <a:xfrm>
            <a:off x="500063" y="2695575"/>
            <a:ext cx="3285562" cy="788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the moon</a:t>
            </a:r>
          </a:p>
        </p:txBody>
      </p:sp>
      <p:sp>
        <p:nvSpPr>
          <p:cNvPr id="6" name="Rectangle 2">
            <a:extLst>
              <a:ext uri="{FF2B5EF4-FFF2-40B4-BE49-F238E27FC236}">
                <a16:creationId xmlns:a16="http://schemas.microsoft.com/office/drawing/2014/main" id="{1812B4C7-3F24-D815-6389-80703448401E}"/>
              </a:ext>
            </a:extLst>
          </p:cNvPr>
          <p:cNvSpPr txBox="1">
            <a:spLocks noChangeArrowheads="1"/>
          </p:cNvSpPr>
          <p:nvPr/>
        </p:nvSpPr>
        <p:spPr bwMode="auto">
          <a:xfrm>
            <a:off x="3416967" y="2700339"/>
            <a:ext cx="3445796" cy="783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shine in it</a:t>
            </a:r>
          </a:p>
        </p:txBody>
      </p:sp>
      <p:sp>
        <p:nvSpPr>
          <p:cNvPr id="7" name="Rectangle 2">
            <a:extLst>
              <a:ext uri="{FF2B5EF4-FFF2-40B4-BE49-F238E27FC236}">
                <a16:creationId xmlns:a16="http://schemas.microsoft.com/office/drawing/2014/main" id="{2064348A-1D0B-6BEA-5166-D4A7CD784CFB}"/>
              </a:ext>
            </a:extLst>
          </p:cNvPr>
          <p:cNvSpPr txBox="1">
            <a:spLocks noChangeArrowheads="1"/>
          </p:cNvSpPr>
          <p:nvPr/>
        </p:nvSpPr>
        <p:spPr bwMode="auto">
          <a:xfrm>
            <a:off x="7411454" y="2721769"/>
            <a:ext cx="1268202" cy="7381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a:t>
            </a:r>
          </a:p>
        </p:txBody>
      </p:sp>
      <p:sp>
        <p:nvSpPr>
          <p:cNvPr id="8" name="Rectangle 2">
            <a:extLst>
              <a:ext uri="{FF2B5EF4-FFF2-40B4-BE49-F238E27FC236}">
                <a16:creationId xmlns:a16="http://schemas.microsoft.com/office/drawing/2014/main" id="{87A5CD07-BDC8-535F-B2C0-CD283A0BE1C4}"/>
              </a:ext>
            </a:extLst>
          </p:cNvPr>
          <p:cNvSpPr txBox="1">
            <a:spLocks noChangeArrowheads="1"/>
          </p:cNvSpPr>
          <p:nvPr/>
        </p:nvSpPr>
        <p:spPr bwMode="auto">
          <a:xfrm>
            <a:off x="685800" y="3390948"/>
            <a:ext cx="6641432" cy="7429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glory of God illuminated it</a:t>
            </a:r>
          </a:p>
        </p:txBody>
      </p:sp>
      <p:sp>
        <p:nvSpPr>
          <p:cNvPr id="9" name="Rectangle 2">
            <a:extLst>
              <a:ext uri="{FF2B5EF4-FFF2-40B4-BE49-F238E27FC236}">
                <a16:creationId xmlns:a16="http://schemas.microsoft.com/office/drawing/2014/main" id="{115D4DDA-DACE-CC2F-2E67-5EAFA9C1E9A9}"/>
              </a:ext>
            </a:extLst>
          </p:cNvPr>
          <p:cNvSpPr txBox="1">
            <a:spLocks noChangeArrowheads="1"/>
          </p:cNvSpPr>
          <p:nvPr/>
        </p:nvSpPr>
        <p:spPr bwMode="auto">
          <a:xfrm>
            <a:off x="7062662" y="3374278"/>
            <a:ext cx="138601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a:t>
            </a:r>
          </a:p>
        </p:txBody>
      </p:sp>
      <p:sp>
        <p:nvSpPr>
          <p:cNvPr id="10" name="Rectangle 2">
            <a:extLst>
              <a:ext uri="{FF2B5EF4-FFF2-40B4-BE49-F238E27FC236}">
                <a16:creationId xmlns:a16="http://schemas.microsoft.com/office/drawing/2014/main" id="{139B7170-E613-80D8-ED10-F98AC3D29313}"/>
              </a:ext>
            </a:extLst>
          </p:cNvPr>
          <p:cNvSpPr txBox="1">
            <a:spLocks noChangeArrowheads="1"/>
          </p:cNvSpPr>
          <p:nvPr/>
        </p:nvSpPr>
        <p:spPr bwMode="auto">
          <a:xfrm>
            <a:off x="697706" y="4055065"/>
            <a:ext cx="4182794" cy="757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Lamb is its light</a:t>
            </a:r>
          </a:p>
        </p:txBody>
      </p:sp>
      <p:sp>
        <p:nvSpPr>
          <p:cNvPr id="12" name="Arrow: Bent-Up 9">
            <a:extLst>
              <a:ext uri="{FF2B5EF4-FFF2-40B4-BE49-F238E27FC236}">
                <a16:creationId xmlns:a16="http://schemas.microsoft.com/office/drawing/2014/main" id="{DD28D0FD-8322-6E5D-3860-67B0935882B7}"/>
              </a:ext>
            </a:extLst>
          </p:cNvPr>
          <p:cNvSpPr/>
          <p:nvPr/>
        </p:nvSpPr>
        <p:spPr>
          <a:xfrm rot="5400000">
            <a:off x="4812910" y="1491983"/>
            <a:ext cx="881150" cy="589825"/>
          </a:xfrm>
          <a:prstGeom prst="bentUpArrow">
            <a:avLst>
              <a:gd name="adj1" fmla="val 26365"/>
              <a:gd name="adj2" fmla="val 32031"/>
              <a:gd name="adj3" fmla="val 35156"/>
            </a:avLst>
          </a:prstGeom>
          <a:solidFill>
            <a:srgbClr val="FFC00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3" name="Down Arrow 6">
            <a:extLst>
              <a:ext uri="{FF2B5EF4-FFF2-40B4-BE49-F238E27FC236}">
                <a16:creationId xmlns:a16="http://schemas.microsoft.com/office/drawing/2014/main" id="{DE2AD303-99EB-464B-9BBC-46392F37B401}"/>
              </a:ext>
            </a:extLst>
          </p:cNvPr>
          <p:cNvSpPr/>
          <p:nvPr/>
        </p:nvSpPr>
        <p:spPr>
          <a:xfrm>
            <a:off x="3852615" y="1326096"/>
            <a:ext cx="373831" cy="1341427"/>
          </a:xfrm>
          <a:prstGeom prst="downArrow">
            <a:avLst>
              <a:gd name="adj1" fmla="val 47681"/>
              <a:gd name="adj2" fmla="val 83365"/>
            </a:avLst>
          </a:prstGeom>
          <a:solidFill>
            <a:srgbClr val="FF7C80"/>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Arial"/>
            </a:endParaRPr>
          </a:p>
        </p:txBody>
      </p:sp>
      <p:sp>
        <p:nvSpPr>
          <p:cNvPr id="14" name="Multiply 42">
            <a:extLst>
              <a:ext uri="{FF2B5EF4-FFF2-40B4-BE49-F238E27FC236}">
                <a16:creationId xmlns:a16="http://schemas.microsoft.com/office/drawing/2014/main" id="{AE6FE2DA-4A72-C449-FBCA-4297BFCA085A}"/>
              </a:ext>
            </a:extLst>
          </p:cNvPr>
          <p:cNvSpPr/>
          <p:nvPr/>
        </p:nvSpPr>
        <p:spPr>
          <a:xfrm>
            <a:off x="7060314" y="1383030"/>
            <a:ext cx="1413835" cy="1232698"/>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5" name="Rectangle 2">
            <a:extLst>
              <a:ext uri="{FF2B5EF4-FFF2-40B4-BE49-F238E27FC236}">
                <a16:creationId xmlns:a16="http://schemas.microsoft.com/office/drawing/2014/main" id="{3E8BC324-3EF6-2A1E-1B44-85A9EE426C6E}"/>
              </a:ext>
            </a:extLst>
          </p:cNvPr>
          <p:cNvSpPr txBox="1">
            <a:spLocks noChangeArrowheads="1"/>
          </p:cNvSpPr>
          <p:nvPr/>
        </p:nvSpPr>
        <p:spPr bwMode="auto">
          <a:xfrm>
            <a:off x="5019741" y="333255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6" name="Rectangle 2">
            <a:extLst>
              <a:ext uri="{FF2B5EF4-FFF2-40B4-BE49-F238E27FC236}">
                <a16:creationId xmlns:a16="http://schemas.microsoft.com/office/drawing/2014/main" id="{D5727684-0429-FFFD-F7CF-E302BB6C52C6}"/>
              </a:ext>
            </a:extLst>
          </p:cNvPr>
          <p:cNvSpPr txBox="1">
            <a:spLocks noChangeArrowheads="1"/>
          </p:cNvSpPr>
          <p:nvPr/>
        </p:nvSpPr>
        <p:spPr bwMode="auto">
          <a:xfrm>
            <a:off x="2289793" y="333255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7" name="Rectangle 2">
            <a:extLst>
              <a:ext uri="{FF2B5EF4-FFF2-40B4-BE49-F238E27FC236}">
                <a16:creationId xmlns:a16="http://schemas.microsoft.com/office/drawing/2014/main" id="{8D47352A-6555-BC3A-A70D-D20FC3B6BDD3}"/>
              </a:ext>
            </a:extLst>
          </p:cNvPr>
          <p:cNvSpPr txBox="1">
            <a:spLocks noChangeArrowheads="1"/>
          </p:cNvSpPr>
          <p:nvPr/>
        </p:nvSpPr>
        <p:spPr bwMode="auto">
          <a:xfrm>
            <a:off x="3654767" y="320003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8" name="Rectangle 2">
            <a:extLst>
              <a:ext uri="{FF2B5EF4-FFF2-40B4-BE49-F238E27FC236}">
                <a16:creationId xmlns:a16="http://schemas.microsoft.com/office/drawing/2014/main" id="{C5287D19-978A-B80D-D244-78E019C7C3BB}"/>
              </a:ext>
            </a:extLst>
          </p:cNvPr>
          <p:cNvSpPr txBox="1">
            <a:spLocks noChangeArrowheads="1"/>
          </p:cNvSpPr>
          <p:nvPr/>
        </p:nvSpPr>
        <p:spPr bwMode="auto">
          <a:xfrm>
            <a:off x="4977334" y="456566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9" name="Rectangle 2">
            <a:extLst>
              <a:ext uri="{FF2B5EF4-FFF2-40B4-BE49-F238E27FC236}">
                <a16:creationId xmlns:a16="http://schemas.microsoft.com/office/drawing/2014/main" id="{8BF2A5A5-0080-7E97-0EAB-8C56323B44E0}"/>
              </a:ext>
            </a:extLst>
          </p:cNvPr>
          <p:cNvSpPr txBox="1">
            <a:spLocks noChangeArrowheads="1"/>
          </p:cNvSpPr>
          <p:nvPr/>
        </p:nvSpPr>
        <p:spPr bwMode="auto">
          <a:xfrm>
            <a:off x="2333194" y="455423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0" name="Rectangle 2">
            <a:extLst>
              <a:ext uri="{FF2B5EF4-FFF2-40B4-BE49-F238E27FC236}">
                <a16:creationId xmlns:a16="http://schemas.microsoft.com/office/drawing/2014/main" id="{35FD5AD4-E2E2-8B8D-7D50-29154E4E857C}"/>
              </a:ext>
            </a:extLst>
          </p:cNvPr>
          <p:cNvSpPr txBox="1">
            <a:spLocks noChangeArrowheads="1"/>
          </p:cNvSpPr>
          <p:nvPr/>
        </p:nvSpPr>
        <p:spPr bwMode="auto">
          <a:xfrm>
            <a:off x="3655264" y="464103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1" name="Life in God">
            <a:extLst>
              <a:ext uri="{FF2B5EF4-FFF2-40B4-BE49-F238E27FC236}">
                <a16:creationId xmlns:a16="http://schemas.microsoft.com/office/drawing/2014/main" id="{5569EF92-8D73-8B40-8194-4F1539AF36F6}"/>
              </a:ext>
            </a:extLst>
          </p:cNvPr>
          <p:cNvSpPr>
            <a:spLocks noChangeArrowheads="1"/>
          </p:cNvSpPr>
          <p:nvPr/>
        </p:nvSpPr>
        <p:spPr bwMode="auto">
          <a:xfrm>
            <a:off x="1645920" y="5147310"/>
            <a:ext cx="2994660" cy="10289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glow rad="190500">
                    <a:srgbClr val="000000"/>
                  </a:glow>
                </a:effectLst>
                <a:uLnTx/>
                <a:uFillTx/>
                <a:latin typeface="Calibri" panose="020F0502020204030204" pitchFamily="34" charset="0"/>
                <a:ea typeface="+mn-ea"/>
                <a:cs typeface="+mn-cs"/>
              </a:rPr>
              <a:t>Life in God</a:t>
            </a:r>
            <a:endParaRPr kumimoji="0" lang="en-US" altLang="en-US" sz="4400" b="1" i="1" u="none" strike="noStrike" kern="1200" cap="none" spc="0" normalizeH="0" baseline="0" noProof="0" dirty="0">
              <a:ln>
                <a:noFill/>
              </a:ln>
              <a:solidFill>
                <a:srgbClr val="FFFFFF"/>
              </a:solidFill>
              <a:effectLst>
                <a:glow rad="190500">
                  <a:srgbClr val="000000"/>
                </a:glow>
              </a:effectLst>
              <a:uLnTx/>
              <a:uFillTx/>
              <a:latin typeface="Calibri" panose="020F0502020204030204" pitchFamily="34" charset="0"/>
              <a:ea typeface="+mn-ea"/>
              <a:cs typeface="+mn-cs"/>
            </a:endParaRPr>
          </a:p>
        </p:txBody>
      </p:sp>
      <p:sp>
        <p:nvSpPr>
          <p:cNvPr id="22" name="Brighter">
            <a:extLst>
              <a:ext uri="{FF2B5EF4-FFF2-40B4-BE49-F238E27FC236}">
                <a16:creationId xmlns:a16="http://schemas.microsoft.com/office/drawing/2014/main" id="{D9127910-890E-0626-AF72-FD1D5F41A2AF}"/>
              </a:ext>
            </a:extLst>
          </p:cNvPr>
          <p:cNvSpPr>
            <a:spLocks noChangeArrowheads="1"/>
          </p:cNvSpPr>
          <p:nvPr/>
        </p:nvSpPr>
        <p:spPr bwMode="auto">
          <a:xfrm>
            <a:off x="1555609" y="5829089"/>
            <a:ext cx="5488658" cy="10289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C000"/>
                </a:solidFill>
                <a:effectLst>
                  <a:glow rad="190500">
                    <a:srgbClr val="000000"/>
                  </a:glow>
                </a:effectLst>
                <a:uLnTx/>
                <a:uFillTx/>
                <a:latin typeface="Calibri" panose="020F0502020204030204" pitchFamily="34" charset="0"/>
                <a:ea typeface="+mn-ea"/>
                <a:cs typeface="+mn-cs"/>
              </a:rPr>
              <a:t>Brighter than the sun</a:t>
            </a:r>
            <a:endParaRPr kumimoji="0" lang="en-US" altLang="en-US" sz="4400" b="1" i="1" u="none" strike="noStrike" kern="1200" cap="none" spc="0" normalizeH="0" baseline="0" noProof="0" dirty="0">
              <a:ln>
                <a:noFill/>
              </a:ln>
              <a:solidFill>
                <a:srgbClr val="FFC000"/>
              </a:solidFill>
              <a:effectLst>
                <a:glow rad="190500">
                  <a:srgbClr val="000000"/>
                </a:glow>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3327039009"/>
      </p:ext>
    </p:extLst>
  </p:cSld>
  <p:clrMapOvr>
    <a:masterClrMapping/>
  </p:clrMapOvr>
  <mc:AlternateContent xmlns:mc="http://schemas.openxmlformats.org/markup-compatibility/2006" xmlns:p14="http://schemas.microsoft.com/office/powerpoint/2010/main">
    <mc:Choice Requires="p14">
      <p:transition spd="slow" p14:dur="1400">
        <p:blinds/>
      </p:transition>
    </mc:Choice>
    <mc:Fallback xmlns="">
      <p:transition spd="slow">
        <p:blind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wedge">
                                      <p:cBhvr>
                                        <p:cTn id="7" dur="1000"/>
                                        <p:tgtEl>
                                          <p:spTgt spid="307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50"/>
                                        <p:tgtEl>
                                          <p:spTgt spid="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250"/>
                                        <p:tgtEl>
                                          <p:spTgt spid="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25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250"/>
                                        <p:tgtEl>
                                          <p:spTgt spid="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250"/>
                                        <p:tgtEl>
                                          <p:spTgt spid="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25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250"/>
                                        <p:tgtEl>
                                          <p:spTgt spid="10"/>
                                        </p:tgtEl>
                                      </p:cBhvr>
                                    </p:animEffect>
                                  </p:childTnLst>
                                </p:cTn>
                              </p:par>
                              <p:par>
                                <p:cTn id="34" presetID="42" presetClass="path" presetSubtype="0" accel="50000" decel="50000" fill="hold" grpId="2" nodeType="withEffect">
                                  <p:stCondLst>
                                    <p:cond delay="0"/>
                                  </p:stCondLst>
                                  <p:childTnLst>
                                    <p:animMotion origin="layout" path="M 2.77778E-6 -7.40741E-7 L 0.1408 -0.21088 " pathEditMode="relative" rAng="0" ptsTypes="AA">
                                      <p:cBhvr>
                                        <p:cTn id="35" dur="2000" fill="hold"/>
                                        <p:tgtEl>
                                          <p:spTgt spid="3"/>
                                        </p:tgtEl>
                                        <p:attrNameLst>
                                          <p:attrName>ppt_x</p:attrName>
                                          <p:attrName>ppt_y</p:attrName>
                                        </p:attrNameLst>
                                      </p:cBhvr>
                                      <p:rCtr x="7031" y="-10556"/>
                                    </p:animMotion>
                                  </p:childTnLst>
                                </p:cTn>
                              </p:par>
                              <p:par>
                                <p:cTn id="36" presetID="42" presetClass="path" presetSubtype="0" accel="50000" decel="50000" fill="hold" grpId="2" nodeType="withEffect">
                                  <p:stCondLst>
                                    <p:cond delay="0"/>
                                  </p:stCondLst>
                                  <p:childTnLst>
                                    <p:animMotion origin="layout" path="M 8.33333E-7 7.40741E-7 L 0.01285 -0.11296 " pathEditMode="relative" rAng="0" ptsTypes="AA">
                                      <p:cBhvr>
                                        <p:cTn id="37" dur="2000" fill="hold"/>
                                        <p:tgtEl>
                                          <p:spTgt spid="4"/>
                                        </p:tgtEl>
                                        <p:attrNameLst>
                                          <p:attrName>ppt_x</p:attrName>
                                          <p:attrName>ppt_y</p:attrName>
                                        </p:attrNameLst>
                                      </p:cBhvr>
                                      <p:rCtr x="642" y="-5648"/>
                                    </p:animMotion>
                                  </p:childTnLst>
                                </p:cTn>
                              </p:par>
                              <p:par>
                                <p:cTn id="38" presetID="42" presetClass="path" presetSubtype="0" accel="50000" decel="50000" fill="hold" grpId="2" nodeType="withEffect">
                                  <p:stCondLst>
                                    <p:cond delay="0"/>
                                  </p:stCondLst>
                                  <p:childTnLst>
                                    <p:animMotion origin="layout" path="M 5E-6 -2.96296E-6 L 0.54462 -0.11273 " pathEditMode="relative" rAng="0" ptsTypes="AA">
                                      <p:cBhvr>
                                        <p:cTn id="39" dur="2000" fill="hold"/>
                                        <p:tgtEl>
                                          <p:spTgt spid="5"/>
                                        </p:tgtEl>
                                        <p:attrNameLst>
                                          <p:attrName>ppt_x</p:attrName>
                                          <p:attrName>ppt_y</p:attrName>
                                        </p:attrNameLst>
                                      </p:cBhvr>
                                      <p:rCtr x="27222" y="-5648"/>
                                    </p:animMotion>
                                  </p:childTnLst>
                                </p:cTn>
                              </p:par>
                              <p:par>
                                <p:cTn id="40" presetID="42" presetClass="path" presetSubtype="0" accel="50000" decel="50000" fill="hold" grpId="2" nodeType="withEffect">
                                  <p:stCondLst>
                                    <p:cond delay="0"/>
                                  </p:stCondLst>
                                  <p:childTnLst>
                                    <p:animMotion origin="layout" path="M 8.33333E-7 4.07407E-6 L -0.0967 -0.01551 " pathEditMode="relative" rAng="0" ptsTypes="AA">
                                      <p:cBhvr>
                                        <p:cTn id="41" dur="2000" fill="hold"/>
                                        <p:tgtEl>
                                          <p:spTgt spid="6"/>
                                        </p:tgtEl>
                                        <p:attrNameLst>
                                          <p:attrName>ppt_x</p:attrName>
                                          <p:attrName>ppt_y</p:attrName>
                                        </p:attrNameLst>
                                      </p:cBhvr>
                                      <p:rCtr x="-4844" y="-787"/>
                                    </p:animMotion>
                                  </p:childTnLst>
                                </p:cTn>
                              </p:par>
                              <p:par>
                                <p:cTn id="42" presetID="42" presetClass="path" presetSubtype="0" accel="50000" decel="50000" fill="hold" grpId="2" nodeType="withEffect">
                                  <p:stCondLst>
                                    <p:cond delay="0"/>
                                  </p:stCondLst>
                                  <p:childTnLst>
                                    <p:animMotion origin="layout" path="M -1.11111E-6 -4.44444E-6 L -0.74323 0.18102 " pathEditMode="relative" rAng="0" ptsTypes="AA">
                                      <p:cBhvr>
                                        <p:cTn id="43" dur="2000" fill="hold"/>
                                        <p:tgtEl>
                                          <p:spTgt spid="7"/>
                                        </p:tgtEl>
                                        <p:attrNameLst>
                                          <p:attrName>ppt_x</p:attrName>
                                          <p:attrName>ppt_y</p:attrName>
                                        </p:attrNameLst>
                                      </p:cBhvr>
                                      <p:rCtr x="-37170" y="9051"/>
                                    </p:animMotion>
                                  </p:childTnLst>
                                </p:cTn>
                              </p:par>
                              <p:par>
                                <p:cTn id="44" presetID="42" presetClass="path" presetSubtype="0" accel="50000" decel="50000" fill="hold" grpId="2" nodeType="withEffect">
                                  <p:stCondLst>
                                    <p:cond delay="0"/>
                                  </p:stCondLst>
                                  <p:childTnLst>
                                    <p:animMotion origin="layout" path="M -4.44444E-6 -1.11111E-6 L 0.08768 0.08264 " pathEditMode="relative" rAng="0" ptsTypes="AA">
                                      <p:cBhvr>
                                        <p:cTn id="45" dur="2000" fill="hold"/>
                                        <p:tgtEl>
                                          <p:spTgt spid="8"/>
                                        </p:tgtEl>
                                        <p:attrNameLst>
                                          <p:attrName>ppt_x</p:attrName>
                                          <p:attrName>ppt_y</p:attrName>
                                        </p:attrNameLst>
                                      </p:cBhvr>
                                      <p:rCtr x="4375" y="4120"/>
                                    </p:animMotion>
                                  </p:childTnLst>
                                </p:cTn>
                              </p:par>
                              <p:par>
                                <p:cTn id="46" presetID="42" presetClass="path" presetSubtype="0" accel="50000" decel="50000" fill="hold" grpId="2" nodeType="withEffect">
                                  <p:stCondLst>
                                    <p:cond delay="0"/>
                                  </p:stCondLst>
                                  <p:childTnLst>
                                    <p:animMotion origin="layout" path="M -2.77778E-7 -2.59259E-6 L -0.56788 0.27801 " pathEditMode="relative" rAng="0" ptsTypes="AA">
                                      <p:cBhvr>
                                        <p:cTn id="47" dur="2000" fill="hold"/>
                                        <p:tgtEl>
                                          <p:spTgt spid="9"/>
                                        </p:tgtEl>
                                        <p:attrNameLst>
                                          <p:attrName>ppt_x</p:attrName>
                                          <p:attrName>ppt_y</p:attrName>
                                        </p:attrNameLst>
                                      </p:cBhvr>
                                      <p:rCtr x="-28403" y="13889"/>
                                    </p:animMotion>
                                  </p:childTnLst>
                                </p:cTn>
                              </p:par>
                              <p:par>
                                <p:cTn id="48" presetID="42" presetClass="path" presetSubtype="0" accel="50000" decel="50000" fill="hold" grpId="2" nodeType="withEffect">
                                  <p:stCondLst>
                                    <p:cond delay="0"/>
                                  </p:stCondLst>
                                  <p:childTnLst>
                                    <p:animMotion origin="layout" path="M -1.11111E-6 3.7037E-6 L 0.23247 0.18055 " pathEditMode="relative" rAng="0" ptsTypes="AA">
                                      <p:cBhvr>
                                        <p:cTn id="49" dur="2000" fill="hold"/>
                                        <p:tgtEl>
                                          <p:spTgt spid="10"/>
                                        </p:tgtEl>
                                        <p:attrNameLst>
                                          <p:attrName>ppt_x</p:attrName>
                                          <p:attrName>ppt_y</p:attrName>
                                        </p:attrNameLst>
                                      </p:cBhvr>
                                      <p:rCtr x="11615" y="9028"/>
                                    </p:animMotion>
                                  </p:childTnLst>
                                </p:cTn>
                              </p:par>
                              <p:par>
                                <p:cTn id="50" presetID="10" presetClass="exit" presetSubtype="0" fill="hold" grpId="1" nodeType="withEffect">
                                  <p:stCondLst>
                                    <p:cond delay="0"/>
                                  </p:stCondLst>
                                  <p:childTnLst>
                                    <p:animEffect transition="out" filter="fade">
                                      <p:cBhvr>
                                        <p:cTn id="51" dur="1250"/>
                                        <p:tgtEl>
                                          <p:spTgt spid="3074"/>
                                        </p:tgtEl>
                                      </p:cBhvr>
                                    </p:animEffect>
                                    <p:set>
                                      <p:cBhvr>
                                        <p:cTn id="52" dur="1" fill="hold">
                                          <p:stCondLst>
                                            <p:cond delay="1249"/>
                                          </p:stCondLst>
                                        </p:cTn>
                                        <p:tgtEl>
                                          <p:spTgt spid="3074"/>
                                        </p:tgtEl>
                                        <p:attrNameLst>
                                          <p:attrName>style.visibility</p:attrName>
                                        </p:attrNameLst>
                                      </p:cBhvr>
                                      <p:to>
                                        <p:strVal val="hidden"/>
                                      </p:to>
                                    </p:set>
                                  </p:childTnLst>
                                </p:cTn>
                              </p:par>
                            </p:childTnLst>
                          </p:cTn>
                        </p:par>
                        <p:par>
                          <p:cTn id="53" fill="hold">
                            <p:stCondLst>
                              <p:cond delay="2000"/>
                            </p:stCondLst>
                            <p:childTnLst>
                              <p:par>
                                <p:cTn id="54" presetID="10" presetClass="entr" presetSubtype="0" fill="hold" grpId="0" nodeType="after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fade">
                                      <p:cBhvr>
                                        <p:cTn id="56" dur="250"/>
                                        <p:tgtEl>
                                          <p:spTgt spid="11"/>
                                        </p:tgtEl>
                                      </p:cBhvr>
                                    </p:animEffect>
                                  </p:childTnLst>
                                </p:cTn>
                              </p:par>
                              <p:par>
                                <p:cTn id="57" presetID="10" presetClass="exit" presetSubtype="0" fill="hold" grpId="1" nodeType="withEffect">
                                  <p:stCondLst>
                                    <p:cond delay="0"/>
                                  </p:stCondLst>
                                  <p:childTnLst>
                                    <p:animEffect transition="out" filter="fade">
                                      <p:cBhvr>
                                        <p:cTn id="58" dur="500"/>
                                        <p:tgtEl>
                                          <p:spTgt spid="3"/>
                                        </p:tgtEl>
                                      </p:cBhvr>
                                    </p:animEffect>
                                    <p:set>
                                      <p:cBhvr>
                                        <p:cTn id="59" dur="1" fill="hold">
                                          <p:stCondLst>
                                            <p:cond delay="499"/>
                                          </p:stCondLst>
                                        </p:cTn>
                                        <p:tgtEl>
                                          <p:spTgt spid="3"/>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4"/>
                                        </p:tgtEl>
                                      </p:cBhvr>
                                    </p:animEffect>
                                    <p:set>
                                      <p:cBhvr>
                                        <p:cTn id="62" dur="1" fill="hold">
                                          <p:stCondLst>
                                            <p:cond delay="499"/>
                                          </p:stCondLst>
                                        </p:cTn>
                                        <p:tgtEl>
                                          <p:spTgt spid="4"/>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500"/>
                                        <p:tgtEl>
                                          <p:spTgt spid="5"/>
                                        </p:tgtEl>
                                      </p:cBhvr>
                                    </p:animEffect>
                                    <p:set>
                                      <p:cBhvr>
                                        <p:cTn id="65" dur="1" fill="hold">
                                          <p:stCondLst>
                                            <p:cond delay="499"/>
                                          </p:stCondLst>
                                        </p:cTn>
                                        <p:tgtEl>
                                          <p:spTgt spid="5"/>
                                        </p:tgtEl>
                                        <p:attrNameLst>
                                          <p:attrName>style.visibility</p:attrName>
                                        </p:attrNameLst>
                                      </p:cBhvr>
                                      <p:to>
                                        <p:strVal val="hidden"/>
                                      </p:to>
                                    </p:set>
                                  </p:childTnLst>
                                </p:cTn>
                              </p:par>
                              <p:par>
                                <p:cTn id="66" presetID="10" presetClass="exit" presetSubtype="0" fill="hold" grpId="1" nodeType="withEffect">
                                  <p:stCondLst>
                                    <p:cond delay="0"/>
                                  </p:stCondLst>
                                  <p:childTnLst>
                                    <p:animEffect transition="out" filter="fade">
                                      <p:cBhvr>
                                        <p:cTn id="67" dur="500"/>
                                        <p:tgtEl>
                                          <p:spTgt spid="6"/>
                                        </p:tgtEl>
                                      </p:cBhvr>
                                    </p:animEffect>
                                    <p:set>
                                      <p:cBhvr>
                                        <p:cTn id="68" dur="1" fill="hold">
                                          <p:stCondLst>
                                            <p:cond delay="499"/>
                                          </p:stCondLst>
                                        </p:cTn>
                                        <p:tgtEl>
                                          <p:spTgt spid="6"/>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7"/>
                                        </p:tgtEl>
                                      </p:cBhvr>
                                    </p:animEffect>
                                    <p:set>
                                      <p:cBhvr>
                                        <p:cTn id="71" dur="1" fill="hold">
                                          <p:stCondLst>
                                            <p:cond delay="499"/>
                                          </p:stCondLst>
                                        </p:cTn>
                                        <p:tgtEl>
                                          <p:spTgt spid="7"/>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500"/>
                                        <p:tgtEl>
                                          <p:spTgt spid="8"/>
                                        </p:tgtEl>
                                      </p:cBhvr>
                                    </p:animEffect>
                                    <p:set>
                                      <p:cBhvr>
                                        <p:cTn id="74" dur="1" fill="hold">
                                          <p:stCondLst>
                                            <p:cond delay="499"/>
                                          </p:stCondLst>
                                        </p:cTn>
                                        <p:tgtEl>
                                          <p:spTgt spid="8"/>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500"/>
                                        <p:tgtEl>
                                          <p:spTgt spid="9"/>
                                        </p:tgtEl>
                                      </p:cBhvr>
                                    </p:animEffect>
                                    <p:set>
                                      <p:cBhvr>
                                        <p:cTn id="77" dur="1" fill="hold">
                                          <p:stCondLst>
                                            <p:cond delay="499"/>
                                          </p:stCondLst>
                                        </p:cTn>
                                        <p:tgtEl>
                                          <p:spTgt spid="9"/>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500"/>
                                        <p:tgtEl>
                                          <p:spTgt spid="10"/>
                                        </p:tgtEl>
                                      </p:cBhvr>
                                    </p:animEffect>
                                    <p:set>
                                      <p:cBhvr>
                                        <p:cTn id="80" dur="1" fill="hold">
                                          <p:stCondLst>
                                            <p:cond delay="499"/>
                                          </p:stCondLst>
                                        </p:cTn>
                                        <p:tgtEl>
                                          <p:spTgt spid="10"/>
                                        </p:tgtEl>
                                        <p:attrNameLst>
                                          <p:attrName>style.visibility</p:attrName>
                                        </p:attrNameLst>
                                      </p:cBhvr>
                                      <p:to>
                                        <p:strVal val="hidden"/>
                                      </p:to>
                                    </p:set>
                                  </p:childTnLst>
                                </p:cTn>
                              </p:par>
                              <p:par>
                                <p:cTn id="81" presetID="22" presetClass="entr" presetSubtype="8" fill="hold" grpId="0" nodeType="withEffect">
                                  <p:stCondLst>
                                    <p:cond delay="750"/>
                                  </p:stCondLst>
                                  <p:childTnLst>
                                    <p:set>
                                      <p:cBhvr>
                                        <p:cTn id="82" dur="1" fill="hold">
                                          <p:stCondLst>
                                            <p:cond delay="0"/>
                                          </p:stCondLst>
                                        </p:cTn>
                                        <p:tgtEl>
                                          <p:spTgt spid="12"/>
                                        </p:tgtEl>
                                        <p:attrNameLst>
                                          <p:attrName>style.visibility</p:attrName>
                                        </p:attrNameLst>
                                      </p:cBhvr>
                                      <p:to>
                                        <p:strVal val="visible"/>
                                      </p:to>
                                    </p:set>
                                    <p:animEffect transition="in" filter="wipe(left)">
                                      <p:cBhvr>
                                        <p:cTn id="83" dur="500"/>
                                        <p:tgtEl>
                                          <p:spTgt spid="12"/>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1" fill="hold" grpId="0" nodeType="clickEffect">
                                  <p:stCondLst>
                                    <p:cond delay="0"/>
                                  </p:stCondLst>
                                  <p:childTnLst>
                                    <p:set>
                                      <p:cBhvr>
                                        <p:cTn id="87" dur="1" fill="hold">
                                          <p:stCondLst>
                                            <p:cond delay="0"/>
                                          </p:stCondLst>
                                        </p:cTn>
                                        <p:tgtEl>
                                          <p:spTgt spid="13"/>
                                        </p:tgtEl>
                                        <p:attrNameLst>
                                          <p:attrName>style.visibility</p:attrName>
                                        </p:attrNameLst>
                                      </p:cBhvr>
                                      <p:to>
                                        <p:strVal val="visible"/>
                                      </p:to>
                                    </p:set>
                                    <p:animEffect transition="in" filter="wipe(up)">
                                      <p:cBhvr>
                                        <p:cTn id="88" dur="500"/>
                                        <p:tgtEl>
                                          <p:spTgt spid="13"/>
                                        </p:tgtEl>
                                      </p:cBhvr>
                                    </p:animEffect>
                                  </p:childTnLst>
                                </p:cTn>
                              </p:par>
                              <p:par>
                                <p:cTn id="89" presetID="0" presetClass="entr" presetSubtype="0" fill="hold" grpId="0" nodeType="withEffect">
                                  <p:stCondLst>
                                    <p:cond delay="250"/>
                                  </p:stCondLst>
                                  <p:childTnLst>
                                    <p:set>
                                      <p:cBhvr>
                                        <p:cTn id="90" dur="1" fill="hold">
                                          <p:stCondLst>
                                            <p:cond delay="0"/>
                                          </p:stCondLst>
                                        </p:cTn>
                                        <p:tgtEl>
                                          <p:spTgt spid="14"/>
                                        </p:tgtEl>
                                        <p:attrNameLst>
                                          <p:attrName>style.visibility</p:attrName>
                                        </p:attrNameLst>
                                      </p:cBhvr>
                                      <p:to>
                                        <p:strVal val="visible"/>
                                      </p:to>
                                    </p:set>
                                    <p:animEffect transition="in" filter="dissolve">
                                      <p:cBhvr>
                                        <p:cTn id="91" dur="500">
                                          <p:stCondLst>
                                            <p:cond delay="0"/>
                                          </p:stCondLst>
                                        </p:cTn>
                                        <p:tgtEl>
                                          <p:spTgt spid="14"/>
                                        </p:tgtEl>
                                      </p:cBhvr>
                                    </p:animEffect>
                                    <p:anim to="" calcmode="lin" valueType="num">
                                      <p:cBhvr>
                                        <p:cTn id="92" dur="500" fill="hold">
                                          <p:stCondLst>
                                            <p:cond delay="0"/>
                                          </p:stCondLst>
                                        </p:cTn>
                                        <p:tgtEl>
                                          <p:spTgt spid="14"/>
                                        </p:tgtEl>
                                        <p:attrNameLst>
                                          <p:attrName>ppt_w</p:attrName>
                                        </p:attrNameLst>
                                      </p:cBhvr>
                                      <p:tavLst>
                                        <p:tav tm="0">
                                          <p:val>
                                            <p:strVal val="#ppt_w*4"/>
                                          </p:val>
                                        </p:tav>
                                        <p:tav tm="100000">
                                          <p:val>
                                            <p:strVal val="#ppt_w"/>
                                          </p:val>
                                        </p:tav>
                                      </p:tavLst>
                                    </p:anim>
                                    <p:anim to="" calcmode="lin" valueType="num">
                                      <p:cBhvr>
                                        <p:cTn id="93" dur="500" fill="hold">
                                          <p:stCondLst>
                                            <p:cond delay="0"/>
                                          </p:stCondLst>
                                        </p:cTn>
                                        <p:tgtEl>
                                          <p:spTgt spid="14"/>
                                        </p:tgtEl>
                                        <p:attrNameLst>
                                          <p:attrName>ppt_h</p:attrName>
                                        </p:attrNameLst>
                                      </p:cBhvr>
                                      <p:tavLst>
                                        <p:tav tm="0">
                                          <p:val>
                                            <p:strVal val="#ppt_h*4"/>
                                          </p:val>
                                        </p:tav>
                                        <p:tav tm="100000">
                                          <p:val>
                                            <p:strVal val="#ppt_h"/>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4" fill="hold" grpId="0" nodeType="click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down)">
                                      <p:cBhvr>
                                        <p:cTn id="98" dur="500"/>
                                        <p:tgtEl>
                                          <p:spTgt spid="17"/>
                                        </p:tgtEl>
                                      </p:cBhvr>
                                    </p:animEffect>
                                  </p:childTnLst>
                                </p:cTn>
                              </p:par>
                              <p:par>
                                <p:cTn id="99" presetID="18" presetClass="entr" presetSubtype="3" fill="hold" grpId="0" nodeType="withEffect">
                                  <p:stCondLst>
                                    <p:cond delay="0"/>
                                  </p:stCondLst>
                                  <p:childTnLst>
                                    <p:set>
                                      <p:cBhvr>
                                        <p:cTn id="100" dur="1" fill="hold">
                                          <p:stCondLst>
                                            <p:cond delay="0"/>
                                          </p:stCondLst>
                                        </p:cTn>
                                        <p:tgtEl>
                                          <p:spTgt spid="15"/>
                                        </p:tgtEl>
                                        <p:attrNameLst>
                                          <p:attrName>style.visibility</p:attrName>
                                        </p:attrNameLst>
                                      </p:cBhvr>
                                      <p:to>
                                        <p:strVal val="visible"/>
                                      </p:to>
                                    </p:set>
                                    <p:animEffect transition="in" filter="strips(upRight)">
                                      <p:cBhvr>
                                        <p:cTn id="101" dur="500"/>
                                        <p:tgtEl>
                                          <p:spTgt spid="15"/>
                                        </p:tgtEl>
                                      </p:cBhvr>
                                    </p:animEffect>
                                  </p:childTnLst>
                                </p:cTn>
                              </p:par>
                              <p:par>
                                <p:cTn id="102" presetID="18" presetClass="entr" presetSubtype="12" fill="hold" grpId="0" nodeType="withEffect">
                                  <p:stCondLst>
                                    <p:cond delay="0"/>
                                  </p:stCondLst>
                                  <p:childTnLst>
                                    <p:set>
                                      <p:cBhvr>
                                        <p:cTn id="103" dur="1" fill="hold">
                                          <p:stCondLst>
                                            <p:cond delay="0"/>
                                          </p:stCondLst>
                                        </p:cTn>
                                        <p:tgtEl>
                                          <p:spTgt spid="16"/>
                                        </p:tgtEl>
                                        <p:attrNameLst>
                                          <p:attrName>style.visibility</p:attrName>
                                        </p:attrNameLst>
                                      </p:cBhvr>
                                      <p:to>
                                        <p:strVal val="visible"/>
                                      </p:to>
                                    </p:set>
                                    <p:animEffect transition="in" filter="strips(downLeft)">
                                      <p:cBhvr>
                                        <p:cTn id="104" dur="500"/>
                                        <p:tgtEl>
                                          <p:spTgt spid="16"/>
                                        </p:tgtEl>
                                      </p:cBhvr>
                                    </p:animEffect>
                                  </p:childTnLst>
                                </p:cTn>
                              </p:par>
                              <p:par>
                                <p:cTn id="105" presetID="18" presetClass="entr" presetSubtype="6" fill="hold" grpId="0" nodeType="withEffect">
                                  <p:stCondLst>
                                    <p:cond delay="0"/>
                                  </p:stCondLst>
                                  <p:childTnLst>
                                    <p:set>
                                      <p:cBhvr>
                                        <p:cTn id="106" dur="1" fill="hold">
                                          <p:stCondLst>
                                            <p:cond delay="0"/>
                                          </p:stCondLst>
                                        </p:cTn>
                                        <p:tgtEl>
                                          <p:spTgt spid="18"/>
                                        </p:tgtEl>
                                        <p:attrNameLst>
                                          <p:attrName>style.visibility</p:attrName>
                                        </p:attrNameLst>
                                      </p:cBhvr>
                                      <p:to>
                                        <p:strVal val="visible"/>
                                      </p:to>
                                    </p:set>
                                    <p:animEffect transition="in" filter="strips(downRight)">
                                      <p:cBhvr>
                                        <p:cTn id="107" dur="500"/>
                                        <p:tgtEl>
                                          <p:spTgt spid="18"/>
                                        </p:tgtEl>
                                      </p:cBhvr>
                                    </p:animEffect>
                                  </p:childTnLst>
                                </p:cTn>
                              </p:par>
                              <p:par>
                                <p:cTn id="108" presetID="18" presetClass="entr" presetSubtype="12" fill="hold" grpId="0" nodeType="withEffect">
                                  <p:stCondLst>
                                    <p:cond delay="0"/>
                                  </p:stCondLst>
                                  <p:childTnLst>
                                    <p:set>
                                      <p:cBhvr>
                                        <p:cTn id="109" dur="1" fill="hold">
                                          <p:stCondLst>
                                            <p:cond delay="0"/>
                                          </p:stCondLst>
                                        </p:cTn>
                                        <p:tgtEl>
                                          <p:spTgt spid="19"/>
                                        </p:tgtEl>
                                        <p:attrNameLst>
                                          <p:attrName>style.visibility</p:attrName>
                                        </p:attrNameLst>
                                      </p:cBhvr>
                                      <p:to>
                                        <p:strVal val="visible"/>
                                      </p:to>
                                    </p:set>
                                    <p:animEffect transition="in" filter="strips(downLeft)">
                                      <p:cBhvr>
                                        <p:cTn id="110" dur="500"/>
                                        <p:tgtEl>
                                          <p:spTgt spid="19"/>
                                        </p:tgtEl>
                                      </p:cBhvr>
                                    </p:animEffect>
                                  </p:childTnLst>
                                </p:cTn>
                              </p:par>
                              <p:par>
                                <p:cTn id="111" presetID="22" presetClass="entr" presetSubtype="1" fill="hold" grpId="0" nodeType="withEffect">
                                  <p:stCondLst>
                                    <p:cond delay="0"/>
                                  </p:stCondLst>
                                  <p:childTnLst>
                                    <p:set>
                                      <p:cBhvr>
                                        <p:cTn id="112" dur="1" fill="hold">
                                          <p:stCondLst>
                                            <p:cond delay="0"/>
                                          </p:stCondLst>
                                        </p:cTn>
                                        <p:tgtEl>
                                          <p:spTgt spid="20"/>
                                        </p:tgtEl>
                                        <p:attrNameLst>
                                          <p:attrName>style.visibility</p:attrName>
                                        </p:attrNameLst>
                                      </p:cBhvr>
                                      <p:to>
                                        <p:strVal val="visible"/>
                                      </p:to>
                                    </p:set>
                                    <p:animEffect transition="in" filter="wipe(up)">
                                      <p:cBhvr>
                                        <p:cTn id="113" dur="500"/>
                                        <p:tgtEl>
                                          <p:spTgt spid="20"/>
                                        </p:tgtEl>
                                      </p:cBhvr>
                                    </p:animEffect>
                                  </p:childTnLst>
                                </p:cTn>
                              </p:par>
                              <p:par>
                                <p:cTn id="114" presetID="23" presetClass="entr" presetSubtype="16" fill="hold" grpId="1" nodeType="withEffect">
                                  <p:stCondLst>
                                    <p:cond delay="0"/>
                                  </p:stCondLst>
                                  <p:childTnLst>
                                    <p:set>
                                      <p:cBhvr>
                                        <p:cTn id="115" dur="1" fill="hold">
                                          <p:stCondLst>
                                            <p:cond delay="0"/>
                                          </p:stCondLst>
                                        </p:cTn>
                                        <p:tgtEl>
                                          <p:spTgt spid="23"/>
                                        </p:tgtEl>
                                        <p:attrNameLst>
                                          <p:attrName>style.visibility</p:attrName>
                                        </p:attrNameLst>
                                      </p:cBhvr>
                                      <p:to>
                                        <p:strVal val="visible"/>
                                      </p:to>
                                    </p:set>
                                    <p:anim calcmode="lin" valueType="num">
                                      <p:cBhvr>
                                        <p:cTn id="116" dur="500" fill="hold"/>
                                        <p:tgtEl>
                                          <p:spTgt spid="23"/>
                                        </p:tgtEl>
                                        <p:attrNameLst>
                                          <p:attrName>ppt_w</p:attrName>
                                        </p:attrNameLst>
                                      </p:cBhvr>
                                      <p:tavLst>
                                        <p:tav tm="0">
                                          <p:val>
                                            <p:fltVal val="0"/>
                                          </p:val>
                                        </p:tav>
                                        <p:tav tm="100000">
                                          <p:val>
                                            <p:strVal val="#ppt_w"/>
                                          </p:val>
                                        </p:tav>
                                      </p:tavLst>
                                    </p:anim>
                                    <p:anim calcmode="lin" valueType="num">
                                      <p:cBhvr>
                                        <p:cTn id="117" dur="500" fill="hold"/>
                                        <p:tgtEl>
                                          <p:spTgt spid="23"/>
                                        </p:tgtEl>
                                        <p:attrNameLst>
                                          <p:attrName>ppt_h</p:attrName>
                                        </p:attrNameLst>
                                      </p:cBhvr>
                                      <p:tavLst>
                                        <p:tav tm="0">
                                          <p:val>
                                            <p:fltVal val="0"/>
                                          </p:val>
                                        </p:tav>
                                        <p:tav tm="100000">
                                          <p:val>
                                            <p:strVal val="#ppt_h"/>
                                          </p:val>
                                        </p:tav>
                                      </p:tavLst>
                                    </p:anim>
                                  </p:childTnLst>
                                </p:cTn>
                              </p:par>
                              <p:par>
                                <p:cTn id="118" presetID="23" presetClass="entr" presetSubtype="16" fill="hold" grpId="1" nodeType="withEffect">
                                  <p:stCondLst>
                                    <p:cond delay="0"/>
                                  </p:stCondLst>
                                  <p:childTnLst>
                                    <p:set>
                                      <p:cBhvr>
                                        <p:cTn id="119" dur="1" fill="hold">
                                          <p:stCondLst>
                                            <p:cond delay="0"/>
                                          </p:stCondLst>
                                        </p:cTn>
                                        <p:tgtEl>
                                          <p:spTgt spid="24"/>
                                        </p:tgtEl>
                                        <p:attrNameLst>
                                          <p:attrName>style.visibility</p:attrName>
                                        </p:attrNameLst>
                                      </p:cBhvr>
                                      <p:to>
                                        <p:strVal val="visible"/>
                                      </p:to>
                                    </p:set>
                                    <p:anim calcmode="lin" valueType="num">
                                      <p:cBhvr>
                                        <p:cTn id="120" dur="500" fill="hold"/>
                                        <p:tgtEl>
                                          <p:spTgt spid="24"/>
                                        </p:tgtEl>
                                        <p:attrNameLst>
                                          <p:attrName>ppt_w</p:attrName>
                                        </p:attrNameLst>
                                      </p:cBhvr>
                                      <p:tavLst>
                                        <p:tav tm="0">
                                          <p:val>
                                            <p:fltVal val="0"/>
                                          </p:val>
                                        </p:tav>
                                        <p:tav tm="100000">
                                          <p:val>
                                            <p:strVal val="#ppt_w"/>
                                          </p:val>
                                        </p:tav>
                                      </p:tavLst>
                                    </p:anim>
                                    <p:anim calcmode="lin" valueType="num">
                                      <p:cBhvr>
                                        <p:cTn id="121" dur="500" fill="hold"/>
                                        <p:tgtEl>
                                          <p:spTgt spid="24"/>
                                        </p:tgtEl>
                                        <p:attrNameLst>
                                          <p:attrName>ppt_h</p:attrName>
                                        </p:attrNameLst>
                                      </p:cBhvr>
                                      <p:tavLst>
                                        <p:tav tm="0">
                                          <p:val>
                                            <p:fltVal val="0"/>
                                          </p:val>
                                        </p:tav>
                                        <p:tav tm="100000">
                                          <p:val>
                                            <p:strVal val="#ppt_h"/>
                                          </p:val>
                                        </p:tav>
                                      </p:tavLst>
                                    </p:anim>
                                  </p:childTnLst>
                                </p:cTn>
                              </p:par>
                              <p:par>
                                <p:cTn id="122" presetID="8" presetClass="emph" presetSubtype="0" repeatCount="indefinite" fill="hold" grpId="0" nodeType="withEffect">
                                  <p:stCondLst>
                                    <p:cond delay="0"/>
                                  </p:stCondLst>
                                  <p:childTnLst>
                                    <p:animRot by="-21600000">
                                      <p:cBhvr>
                                        <p:cTn id="123" dur="1000" fill="hold"/>
                                        <p:tgtEl>
                                          <p:spTgt spid="23"/>
                                        </p:tgtEl>
                                        <p:attrNameLst>
                                          <p:attrName>r</p:attrName>
                                        </p:attrNameLst>
                                      </p:cBhvr>
                                    </p:animRot>
                                  </p:childTnLst>
                                </p:cTn>
                              </p:par>
                              <p:par>
                                <p:cTn id="124" presetID="8" presetClass="emph" presetSubtype="0" repeatCount="indefinite" fill="hold" grpId="0" nodeType="withEffect">
                                  <p:stCondLst>
                                    <p:cond delay="0"/>
                                  </p:stCondLst>
                                  <p:childTnLst>
                                    <p:animRot by="21600000">
                                      <p:cBhvr>
                                        <p:cTn id="125" dur="500" fill="hold"/>
                                        <p:tgtEl>
                                          <p:spTgt spid="24"/>
                                        </p:tgtEl>
                                        <p:attrNameLst>
                                          <p:attrName>r</p:attrName>
                                        </p:attrNameLst>
                                      </p:cBhvr>
                                    </p:animRot>
                                  </p:childTnLst>
                                </p:cTn>
                              </p:par>
                            </p:childTnLst>
                          </p:cTn>
                        </p:par>
                      </p:childTnLst>
                    </p:cTn>
                  </p:par>
                  <p:par>
                    <p:cTn id="126" fill="hold">
                      <p:stCondLst>
                        <p:cond delay="indefinite"/>
                      </p:stCondLst>
                      <p:childTnLst>
                        <p:par>
                          <p:cTn id="127" fill="hold">
                            <p:stCondLst>
                              <p:cond delay="0"/>
                            </p:stCondLst>
                            <p:childTnLst>
                              <p:par>
                                <p:cTn id="128" presetID="39" presetClass="entr" presetSubtype="0" accel="100000" fill="hold" grpId="0" nodeType="clickEffect">
                                  <p:stCondLst>
                                    <p:cond delay="0"/>
                                  </p:stCondLst>
                                  <p:childTnLst>
                                    <p:set>
                                      <p:cBhvr>
                                        <p:cTn id="129" dur="1" fill="hold">
                                          <p:stCondLst>
                                            <p:cond delay="0"/>
                                          </p:stCondLst>
                                        </p:cTn>
                                        <p:tgtEl>
                                          <p:spTgt spid="21"/>
                                        </p:tgtEl>
                                        <p:attrNameLst>
                                          <p:attrName>style.visibility</p:attrName>
                                        </p:attrNameLst>
                                      </p:cBhvr>
                                      <p:to>
                                        <p:strVal val="visible"/>
                                      </p:to>
                                    </p:set>
                                    <p:anim calcmode="lin" valueType="num">
                                      <p:cBhvr>
                                        <p:cTn id="130" dur="1000" fill="hold"/>
                                        <p:tgtEl>
                                          <p:spTgt spid="21"/>
                                        </p:tgtEl>
                                        <p:attrNameLst>
                                          <p:attrName>ppt_h</p:attrName>
                                        </p:attrNameLst>
                                      </p:cBhvr>
                                      <p:tavLst>
                                        <p:tav tm="0">
                                          <p:val>
                                            <p:strVal val="#ppt_h/20"/>
                                          </p:val>
                                        </p:tav>
                                        <p:tav tm="50000">
                                          <p:val>
                                            <p:strVal val="#ppt_h/20"/>
                                          </p:val>
                                        </p:tav>
                                        <p:tav tm="100000">
                                          <p:val>
                                            <p:strVal val="#ppt_h"/>
                                          </p:val>
                                        </p:tav>
                                      </p:tavLst>
                                    </p:anim>
                                    <p:anim calcmode="lin" valueType="num">
                                      <p:cBhvr>
                                        <p:cTn id="131" dur="1000" fill="hold"/>
                                        <p:tgtEl>
                                          <p:spTgt spid="21"/>
                                        </p:tgtEl>
                                        <p:attrNameLst>
                                          <p:attrName>ppt_w</p:attrName>
                                        </p:attrNameLst>
                                      </p:cBhvr>
                                      <p:tavLst>
                                        <p:tav tm="0">
                                          <p:val>
                                            <p:strVal val="#ppt_w+.3"/>
                                          </p:val>
                                        </p:tav>
                                        <p:tav tm="50000">
                                          <p:val>
                                            <p:strVal val="#ppt_w+.3"/>
                                          </p:val>
                                        </p:tav>
                                        <p:tav tm="100000">
                                          <p:val>
                                            <p:strVal val="#ppt_w"/>
                                          </p:val>
                                        </p:tav>
                                      </p:tavLst>
                                    </p:anim>
                                    <p:anim calcmode="lin" valueType="num">
                                      <p:cBhvr>
                                        <p:cTn id="132" dur="1000" fill="hold"/>
                                        <p:tgtEl>
                                          <p:spTgt spid="21"/>
                                        </p:tgtEl>
                                        <p:attrNameLst>
                                          <p:attrName>ppt_x</p:attrName>
                                        </p:attrNameLst>
                                      </p:cBhvr>
                                      <p:tavLst>
                                        <p:tav tm="0">
                                          <p:val>
                                            <p:strVal val="#ppt_x-.3"/>
                                          </p:val>
                                        </p:tav>
                                        <p:tav tm="50000">
                                          <p:val>
                                            <p:strVal val="#ppt_x"/>
                                          </p:val>
                                        </p:tav>
                                        <p:tav tm="100000">
                                          <p:val>
                                            <p:strVal val="#ppt_x"/>
                                          </p:val>
                                        </p:tav>
                                      </p:tavLst>
                                    </p:anim>
                                    <p:anim calcmode="lin" valueType="num">
                                      <p:cBhvr>
                                        <p:cTn id="133" dur="10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42" presetClass="entr" presetSubtype="0" fill="hold" grpId="0" nodeType="clickEffect">
                                  <p:stCondLst>
                                    <p:cond delay="0"/>
                                  </p:stCondLst>
                                  <p:childTnLst>
                                    <p:set>
                                      <p:cBhvr>
                                        <p:cTn id="137" dur="1" fill="hold">
                                          <p:stCondLst>
                                            <p:cond delay="0"/>
                                          </p:stCondLst>
                                        </p:cTn>
                                        <p:tgtEl>
                                          <p:spTgt spid="22"/>
                                        </p:tgtEl>
                                        <p:attrNameLst>
                                          <p:attrName>style.visibility</p:attrName>
                                        </p:attrNameLst>
                                      </p:cBhvr>
                                      <p:to>
                                        <p:strVal val="visible"/>
                                      </p:to>
                                    </p:set>
                                    <p:animEffect transition="in" filter="fade">
                                      <p:cBhvr>
                                        <p:cTn id="138" dur="1000"/>
                                        <p:tgtEl>
                                          <p:spTgt spid="22"/>
                                        </p:tgtEl>
                                      </p:cBhvr>
                                    </p:animEffect>
                                    <p:anim calcmode="lin" valueType="num">
                                      <p:cBhvr>
                                        <p:cTn id="139" dur="1000" fill="hold"/>
                                        <p:tgtEl>
                                          <p:spTgt spid="22"/>
                                        </p:tgtEl>
                                        <p:attrNameLst>
                                          <p:attrName>ppt_x</p:attrName>
                                        </p:attrNameLst>
                                      </p:cBhvr>
                                      <p:tavLst>
                                        <p:tav tm="0">
                                          <p:val>
                                            <p:strVal val="#ppt_x"/>
                                          </p:val>
                                        </p:tav>
                                        <p:tav tm="100000">
                                          <p:val>
                                            <p:strVal val="#ppt_x"/>
                                          </p:val>
                                        </p:tav>
                                      </p:tavLst>
                                    </p:anim>
                                    <p:anim calcmode="lin" valueType="num">
                                      <p:cBhvr>
                                        <p:cTn id="140"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3" grpId="1" animBg="1"/>
      <p:bldP spid="24" grpId="0" animBg="1"/>
      <p:bldP spid="24" grpId="1" animBg="1"/>
      <p:bldP spid="11" grpId="0"/>
      <p:bldP spid="3074" grpId="0"/>
      <p:bldP spid="3074" grpId="1"/>
      <p:bldP spid="3" grpId="0"/>
      <p:bldP spid="3" grpId="1"/>
      <p:bldP spid="3"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2" grpId="0" animBg="1"/>
      <p:bldP spid="13" grpId="0" animBg="1"/>
      <p:bldP spid="14" grpId="0" animBg="1"/>
      <p:bldP spid="15" grpId="0"/>
      <p:bldP spid="16" grpId="0"/>
      <p:bldP spid="17" grpId="0"/>
      <p:bldP spid="18" grpId="0"/>
      <p:bldP spid="19" grpId="0"/>
      <p:bldP spid="20" grpId="0"/>
      <p:bldP spid="21" grpId="0"/>
      <p:bldP spid="22"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D986E3A-1D8A-35B2-2A99-7119F4AB8A8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1" name="Title 1">
            <a:extLst>
              <a:ext uri="{FF2B5EF4-FFF2-40B4-BE49-F238E27FC236}">
                <a16:creationId xmlns:a16="http://schemas.microsoft.com/office/drawing/2014/main" id="{DFE97DDA-B97A-FBFC-471A-54CE29D93273}"/>
              </a:ext>
            </a:extLst>
          </p:cNvPr>
          <p:cNvSpPr txBox="1">
            <a:spLocks/>
          </p:cNvSpPr>
          <p:nvPr/>
        </p:nvSpPr>
        <p:spPr>
          <a:xfrm>
            <a:off x="475457" y="5453954"/>
            <a:ext cx="22650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given us</a:t>
            </a:r>
          </a:p>
        </p:txBody>
      </p:sp>
      <p:sp>
        <p:nvSpPr>
          <p:cNvPr id="9" name="Final">
            <a:extLst>
              <a:ext uri="{FF2B5EF4-FFF2-40B4-BE49-F238E27FC236}">
                <a16:creationId xmlns:a16="http://schemas.microsoft.com/office/drawing/2014/main" id="{2C6EDEB2-3CDA-0D14-35DA-D02C767FFFC7}"/>
              </a:ext>
            </a:extLst>
          </p:cNvPr>
          <p:cNvSpPr txBox="1">
            <a:spLocks noChangeArrowheads="1"/>
          </p:cNvSpPr>
          <p:nvPr/>
        </p:nvSpPr>
        <p:spPr bwMode="auto">
          <a:xfrm>
            <a:off x="488416" y="713362"/>
            <a:ext cx="8167169" cy="5431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Now all things are of God</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through Jesus Christ</a:t>
            </a:r>
            <a:b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has reconciled us to Himself</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given us ministry of reconciliation</a:t>
            </a:r>
            <a:endParaRPr lang="en-US" altLang="en-US" sz="3200" b="1" i="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1300416"/>
            <a:ext cx="8229600" cy="4257169"/>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Now all things are of God,        who has reconciled us to Himself through Jesus Christ, and has given us the ministry of reconciliation,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2</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nd</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Corinthians 5:18 </a:t>
            </a:r>
          </a:p>
        </p:txBody>
      </p:sp>
      <p:sp>
        <p:nvSpPr>
          <p:cNvPr id="2" name="Rectangle 2">
            <a:extLst>
              <a:ext uri="{FF2B5EF4-FFF2-40B4-BE49-F238E27FC236}">
                <a16:creationId xmlns:a16="http://schemas.microsoft.com/office/drawing/2014/main" id="{317046AA-B5C1-CC19-6A54-D0338ED342D3}"/>
              </a:ext>
            </a:extLst>
          </p:cNvPr>
          <p:cNvSpPr txBox="1">
            <a:spLocks noChangeArrowheads="1"/>
          </p:cNvSpPr>
          <p:nvPr/>
        </p:nvSpPr>
        <p:spPr bwMode="auto">
          <a:xfrm>
            <a:off x="1395413" y="1357611"/>
            <a:ext cx="6208543" cy="7831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Now all things are of God</a:t>
            </a:r>
          </a:p>
        </p:txBody>
      </p:sp>
      <p:sp>
        <p:nvSpPr>
          <p:cNvPr id="4" name="Rectangle 2">
            <a:extLst>
              <a:ext uri="{FF2B5EF4-FFF2-40B4-BE49-F238E27FC236}">
                <a16:creationId xmlns:a16="http://schemas.microsoft.com/office/drawing/2014/main" id="{7A97C607-5F24-A0FA-56DE-F0771F6555C6}"/>
              </a:ext>
            </a:extLst>
          </p:cNvPr>
          <p:cNvSpPr txBox="1">
            <a:spLocks noChangeArrowheads="1"/>
          </p:cNvSpPr>
          <p:nvPr/>
        </p:nvSpPr>
        <p:spPr bwMode="auto">
          <a:xfrm>
            <a:off x="882798" y="2700259"/>
            <a:ext cx="5301307" cy="783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through Jesus Christ</a:t>
            </a:r>
          </a:p>
        </p:txBody>
      </p:sp>
      <p:sp>
        <p:nvSpPr>
          <p:cNvPr id="5" name="Rectangle 2">
            <a:extLst>
              <a:ext uri="{FF2B5EF4-FFF2-40B4-BE49-F238E27FC236}">
                <a16:creationId xmlns:a16="http://schemas.microsoft.com/office/drawing/2014/main" id="{92DDB9CD-69E8-F11F-C44A-FB7F87BA7251}"/>
              </a:ext>
            </a:extLst>
          </p:cNvPr>
          <p:cNvSpPr txBox="1">
            <a:spLocks noChangeArrowheads="1"/>
          </p:cNvSpPr>
          <p:nvPr/>
        </p:nvSpPr>
        <p:spPr bwMode="auto">
          <a:xfrm>
            <a:off x="1645445" y="2043411"/>
            <a:ext cx="6998494" cy="7497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has reconciled us to Himself</a:t>
            </a:r>
          </a:p>
        </p:txBody>
      </p:sp>
      <p:sp>
        <p:nvSpPr>
          <p:cNvPr id="6" name="Rectangle 2">
            <a:extLst>
              <a:ext uri="{FF2B5EF4-FFF2-40B4-BE49-F238E27FC236}">
                <a16:creationId xmlns:a16="http://schemas.microsoft.com/office/drawing/2014/main" id="{9AA16B7C-0B92-31D6-841B-AA1A755F9B40}"/>
              </a:ext>
            </a:extLst>
          </p:cNvPr>
          <p:cNvSpPr txBox="1">
            <a:spLocks noChangeArrowheads="1"/>
          </p:cNvSpPr>
          <p:nvPr/>
        </p:nvSpPr>
        <p:spPr bwMode="auto">
          <a:xfrm>
            <a:off x="1566469" y="3390948"/>
            <a:ext cx="2474512" cy="7405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given us </a:t>
            </a:r>
          </a:p>
        </p:txBody>
      </p:sp>
      <p:sp>
        <p:nvSpPr>
          <p:cNvPr id="7" name="Rectangle 2">
            <a:extLst>
              <a:ext uri="{FF2B5EF4-FFF2-40B4-BE49-F238E27FC236}">
                <a16:creationId xmlns:a16="http://schemas.microsoft.com/office/drawing/2014/main" id="{F528157E-802D-9610-C6CA-7A35D1A29A94}"/>
              </a:ext>
            </a:extLst>
          </p:cNvPr>
          <p:cNvSpPr txBox="1">
            <a:spLocks noChangeArrowheads="1"/>
          </p:cNvSpPr>
          <p:nvPr/>
        </p:nvSpPr>
        <p:spPr bwMode="auto">
          <a:xfrm>
            <a:off x="4547937" y="3390948"/>
            <a:ext cx="2974432" cy="7405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ministry of</a:t>
            </a:r>
          </a:p>
        </p:txBody>
      </p:sp>
      <p:sp>
        <p:nvSpPr>
          <p:cNvPr id="8" name="Rectangle 2">
            <a:extLst>
              <a:ext uri="{FF2B5EF4-FFF2-40B4-BE49-F238E27FC236}">
                <a16:creationId xmlns:a16="http://schemas.microsoft.com/office/drawing/2014/main" id="{2E7D8BB8-69F7-D0B3-2C95-19982071689C}"/>
              </a:ext>
            </a:extLst>
          </p:cNvPr>
          <p:cNvSpPr txBox="1">
            <a:spLocks noChangeArrowheads="1"/>
          </p:cNvSpPr>
          <p:nvPr/>
        </p:nvSpPr>
        <p:spPr bwMode="auto">
          <a:xfrm>
            <a:off x="2312194" y="4045744"/>
            <a:ext cx="3860006" cy="773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reconciliation</a:t>
            </a:r>
          </a:p>
        </p:txBody>
      </p:sp>
      <p:sp>
        <p:nvSpPr>
          <p:cNvPr id="20" name="Rectangle 19">
            <a:extLst>
              <a:ext uri="{FF2B5EF4-FFF2-40B4-BE49-F238E27FC236}">
                <a16:creationId xmlns:a16="http://schemas.microsoft.com/office/drawing/2014/main" id="{D6CF289B-D85C-0FCD-399E-3A03111D8F3F}"/>
              </a:ext>
            </a:extLst>
          </p:cNvPr>
          <p:cNvSpPr>
            <a:spLocks noChangeArrowheads="1"/>
          </p:cNvSpPr>
          <p:nvPr/>
        </p:nvSpPr>
        <p:spPr bwMode="auto">
          <a:xfrm>
            <a:off x="3962400" y="2736843"/>
            <a:ext cx="3195404" cy="7158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glow rad="101600">
                    <a:schemeClr val="tx1"/>
                  </a:glow>
                </a:effectLst>
                <a:uLnTx/>
                <a:uFillTx/>
                <a:latin typeface="Calibri" panose="020F0502020204030204" pitchFamily="34" charset="0"/>
                <a:ea typeface="+mn-ea"/>
                <a:cs typeface="Calibri" panose="020F0502020204030204" pitchFamily="34" charset="0"/>
              </a:rPr>
              <a:t>Jesus Christ</a:t>
            </a:r>
            <a:endParaRPr kumimoji="0" lang="en-US" sz="4410" b="1" i="1" u="none" strike="noStrike" kern="1200" cap="none" spc="0" normalizeH="0" baseline="0" noProof="0" dirty="0">
              <a:ln>
                <a:noFill/>
              </a:ln>
              <a:solidFill>
                <a:srgbClr val="CC9900"/>
              </a:solidFill>
              <a:effectLst>
                <a:glow rad="101600">
                  <a:schemeClr val="tx1"/>
                </a:glow>
              </a:effectLst>
              <a:uLnTx/>
              <a:uFillTx/>
              <a:latin typeface="Calibri" panose="020F0502020204030204" pitchFamily="34" charset="0"/>
              <a:ea typeface="+mn-ea"/>
              <a:cs typeface="Calibri" panose="020F0502020204030204" pitchFamily="34" charset="0"/>
            </a:endParaRPr>
          </a:p>
        </p:txBody>
      </p:sp>
      <p:sp>
        <p:nvSpPr>
          <p:cNvPr id="10" name="Rectangle 9">
            <a:extLst>
              <a:ext uri="{FF2B5EF4-FFF2-40B4-BE49-F238E27FC236}">
                <a16:creationId xmlns:a16="http://schemas.microsoft.com/office/drawing/2014/main" id="{3C5BDB05-97D5-73DB-FB97-80F7269A791F}"/>
              </a:ext>
            </a:extLst>
          </p:cNvPr>
          <p:cNvSpPr>
            <a:spLocks noChangeArrowheads="1"/>
          </p:cNvSpPr>
          <p:nvPr/>
        </p:nvSpPr>
        <p:spPr bwMode="auto">
          <a:xfrm>
            <a:off x="3962400" y="2736843"/>
            <a:ext cx="3195404" cy="7158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glow rad="101600">
                    <a:schemeClr val="tx1"/>
                  </a:glow>
                </a:effectLst>
                <a:uLnTx/>
                <a:uFillTx/>
                <a:latin typeface="Calibri" panose="020F0502020204030204" pitchFamily="34" charset="0"/>
                <a:ea typeface="+mn-ea"/>
                <a:cs typeface="Calibri" panose="020F0502020204030204" pitchFamily="34" charset="0"/>
              </a:rPr>
              <a:t>Jesus Christ</a:t>
            </a:r>
            <a:endParaRPr kumimoji="0" lang="en-US" sz="4410" b="1" i="1" u="none" strike="noStrike" kern="1200" cap="none" spc="0" normalizeH="0" baseline="0" noProof="0" dirty="0">
              <a:ln>
                <a:noFill/>
              </a:ln>
              <a:solidFill>
                <a:srgbClr val="CC9900"/>
              </a:solidFill>
              <a:effectLst>
                <a:glow rad="101600">
                  <a:schemeClr val="tx1"/>
                </a:glow>
              </a:effectLst>
              <a:uLnTx/>
              <a:uFillTx/>
              <a:latin typeface="Calibri" panose="020F0502020204030204" pitchFamily="34" charset="0"/>
              <a:ea typeface="+mn-ea"/>
              <a:cs typeface="Calibri" panose="020F0502020204030204" pitchFamily="34" charset="0"/>
            </a:endParaRPr>
          </a:p>
        </p:txBody>
      </p:sp>
      <p:sp>
        <p:nvSpPr>
          <p:cNvPr id="12" name="Rectangle 2">
            <a:extLst>
              <a:ext uri="{FF2B5EF4-FFF2-40B4-BE49-F238E27FC236}">
                <a16:creationId xmlns:a16="http://schemas.microsoft.com/office/drawing/2014/main" id="{45677B8E-0569-B57E-6B0B-731BAC6B65A5}"/>
              </a:ext>
            </a:extLst>
          </p:cNvPr>
          <p:cNvSpPr txBox="1">
            <a:spLocks noChangeArrowheads="1"/>
          </p:cNvSpPr>
          <p:nvPr/>
        </p:nvSpPr>
        <p:spPr bwMode="auto">
          <a:xfrm>
            <a:off x="1370025" y="3357526"/>
            <a:ext cx="4158847" cy="8197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reconciled</a:t>
            </a:r>
          </a:p>
        </p:txBody>
      </p:sp>
      <p:sp>
        <p:nvSpPr>
          <p:cNvPr id="13" name="Rectangle 2">
            <a:extLst>
              <a:ext uri="{FF2B5EF4-FFF2-40B4-BE49-F238E27FC236}">
                <a16:creationId xmlns:a16="http://schemas.microsoft.com/office/drawing/2014/main" id="{C2287AE0-768C-BAAC-B5FA-0FF6F7DEDD2B}"/>
              </a:ext>
            </a:extLst>
          </p:cNvPr>
          <p:cNvSpPr txBox="1">
            <a:spLocks noChangeArrowheads="1"/>
          </p:cNvSpPr>
          <p:nvPr/>
        </p:nvSpPr>
        <p:spPr bwMode="auto">
          <a:xfrm>
            <a:off x="1370025" y="3357526"/>
            <a:ext cx="4158847" cy="8197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joined</a:t>
            </a:r>
          </a:p>
        </p:txBody>
      </p:sp>
      <p:sp>
        <p:nvSpPr>
          <p:cNvPr id="14" name="Rectangle 2">
            <a:extLst>
              <a:ext uri="{FF2B5EF4-FFF2-40B4-BE49-F238E27FC236}">
                <a16:creationId xmlns:a16="http://schemas.microsoft.com/office/drawing/2014/main" id="{49FD818C-2BBB-A48B-858F-79D2AB46328A}"/>
              </a:ext>
            </a:extLst>
          </p:cNvPr>
          <p:cNvSpPr txBox="1">
            <a:spLocks noChangeArrowheads="1"/>
          </p:cNvSpPr>
          <p:nvPr/>
        </p:nvSpPr>
        <p:spPr bwMode="auto">
          <a:xfrm>
            <a:off x="1370025" y="3360324"/>
            <a:ext cx="4158847" cy="8197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settled</a:t>
            </a:r>
          </a:p>
        </p:txBody>
      </p:sp>
      <p:sp>
        <p:nvSpPr>
          <p:cNvPr id="15" name="Rectangle 2">
            <a:extLst>
              <a:ext uri="{FF2B5EF4-FFF2-40B4-BE49-F238E27FC236}">
                <a16:creationId xmlns:a16="http://schemas.microsoft.com/office/drawing/2014/main" id="{3DA3C83D-788A-74E6-1041-7524BB81F8F4}"/>
              </a:ext>
            </a:extLst>
          </p:cNvPr>
          <p:cNvSpPr txBox="1">
            <a:spLocks noChangeArrowheads="1"/>
          </p:cNvSpPr>
          <p:nvPr/>
        </p:nvSpPr>
        <p:spPr bwMode="auto">
          <a:xfrm>
            <a:off x="1370025" y="3360324"/>
            <a:ext cx="4158847" cy="8197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merged</a:t>
            </a:r>
          </a:p>
        </p:txBody>
      </p:sp>
      <p:sp>
        <p:nvSpPr>
          <p:cNvPr id="16" name="Rectangle 2">
            <a:extLst>
              <a:ext uri="{FF2B5EF4-FFF2-40B4-BE49-F238E27FC236}">
                <a16:creationId xmlns:a16="http://schemas.microsoft.com/office/drawing/2014/main" id="{08482A0E-B58B-6E29-7D7B-E22A3ED81AE1}"/>
              </a:ext>
            </a:extLst>
          </p:cNvPr>
          <p:cNvSpPr txBox="1">
            <a:spLocks noChangeArrowheads="1"/>
          </p:cNvSpPr>
          <p:nvPr/>
        </p:nvSpPr>
        <p:spPr bwMode="auto">
          <a:xfrm>
            <a:off x="1370025" y="3360324"/>
            <a:ext cx="4158847" cy="8197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resolved</a:t>
            </a:r>
            <a:endParaRPr kumimoji="0" lang="en-US" altLang="en-US" sz="44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7" name="Rectangle 2">
            <a:extLst>
              <a:ext uri="{FF2B5EF4-FFF2-40B4-BE49-F238E27FC236}">
                <a16:creationId xmlns:a16="http://schemas.microsoft.com/office/drawing/2014/main" id="{6818258D-FC77-35ED-E5F5-D12FD85579A6}"/>
              </a:ext>
            </a:extLst>
          </p:cNvPr>
          <p:cNvSpPr txBox="1">
            <a:spLocks noChangeArrowheads="1"/>
          </p:cNvSpPr>
          <p:nvPr/>
        </p:nvSpPr>
        <p:spPr bwMode="auto">
          <a:xfrm>
            <a:off x="1370025" y="3360324"/>
            <a:ext cx="4158847" cy="8197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reunited</a:t>
            </a:r>
          </a:p>
        </p:txBody>
      </p:sp>
      <p:sp>
        <p:nvSpPr>
          <p:cNvPr id="19" name="Now">
            <a:extLst>
              <a:ext uri="{FF2B5EF4-FFF2-40B4-BE49-F238E27FC236}">
                <a16:creationId xmlns:a16="http://schemas.microsoft.com/office/drawing/2014/main" id="{EDCA9A63-D49F-5F41-6D09-F8103895036E}"/>
              </a:ext>
            </a:extLst>
          </p:cNvPr>
          <p:cNvSpPr txBox="1">
            <a:spLocks noChangeArrowheads="1"/>
          </p:cNvSpPr>
          <p:nvPr/>
        </p:nvSpPr>
        <p:spPr bwMode="auto">
          <a:xfrm>
            <a:off x="532020" y="1709738"/>
            <a:ext cx="1535721" cy="757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latin typeface="Calibri" panose="020F0502020204030204" pitchFamily="34" charset="0"/>
              </a:rPr>
              <a:t>Now</a:t>
            </a:r>
          </a:p>
        </p:txBody>
      </p:sp>
      <p:sp>
        <p:nvSpPr>
          <p:cNvPr id="18" name="Rectangle 2">
            <a:extLst>
              <a:ext uri="{FF2B5EF4-FFF2-40B4-BE49-F238E27FC236}">
                <a16:creationId xmlns:a16="http://schemas.microsoft.com/office/drawing/2014/main" id="{4126AD16-3EA7-F778-2307-2C7C9A3826C6}"/>
              </a:ext>
            </a:extLst>
          </p:cNvPr>
          <p:cNvSpPr txBox="1">
            <a:spLocks noChangeArrowheads="1"/>
          </p:cNvSpPr>
          <p:nvPr/>
        </p:nvSpPr>
        <p:spPr bwMode="auto">
          <a:xfrm>
            <a:off x="1363459" y="700045"/>
            <a:ext cx="1631974" cy="760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Now</a:t>
            </a:r>
          </a:p>
        </p:txBody>
      </p:sp>
      <p:sp>
        <p:nvSpPr>
          <p:cNvPr id="22" name="Rectangle 2">
            <a:extLst>
              <a:ext uri="{FF2B5EF4-FFF2-40B4-BE49-F238E27FC236}">
                <a16:creationId xmlns:a16="http://schemas.microsoft.com/office/drawing/2014/main" id="{A29C82E9-15EE-8D94-3B86-58144F065B2F}"/>
              </a:ext>
            </a:extLst>
          </p:cNvPr>
          <p:cNvSpPr txBox="1">
            <a:spLocks noChangeArrowheads="1"/>
          </p:cNvSpPr>
          <p:nvPr/>
        </p:nvSpPr>
        <p:spPr bwMode="auto">
          <a:xfrm>
            <a:off x="418911" y="5366600"/>
            <a:ext cx="2382967" cy="8132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given us</a:t>
            </a:r>
            <a:endParaRPr kumimoji="0" lang="en-US" altLang="en-US" sz="44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3" name="Rounded Rectangle 22">
            <a:extLst>
              <a:ext uri="{FF2B5EF4-FFF2-40B4-BE49-F238E27FC236}">
                <a16:creationId xmlns:a16="http://schemas.microsoft.com/office/drawing/2014/main" id="{539245B4-FB7C-0789-4D03-FDEA2D7C3389}"/>
              </a:ext>
            </a:extLst>
          </p:cNvPr>
          <p:cNvSpPr>
            <a:spLocks noChangeAspect="1"/>
          </p:cNvSpPr>
          <p:nvPr/>
        </p:nvSpPr>
        <p:spPr>
          <a:xfrm>
            <a:off x="392938" y="557784"/>
            <a:ext cx="8335263" cy="824992"/>
          </a:xfrm>
          <a:prstGeom prst="roundRect">
            <a:avLst/>
          </a:prstGeom>
          <a:blipFill>
            <a:blip r:embed="rId3"/>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Arrow: Down 23">
            <a:extLst>
              <a:ext uri="{FF2B5EF4-FFF2-40B4-BE49-F238E27FC236}">
                <a16:creationId xmlns:a16="http://schemas.microsoft.com/office/drawing/2014/main" id="{6D3479A2-4607-D99A-C33C-ADD7A39969C1}"/>
              </a:ext>
            </a:extLst>
          </p:cNvPr>
          <p:cNvSpPr/>
          <p:nvPr/>
        </p:nvSpPr>
        <p:spPr>
          <a:xfrm>
            <a:off x="2777490" y="1520190"/>
            <a:ext cx="845820" cy="1337310"/>
          </a:xfrm>
          <a:prstGeom prst="downArrow">
            <a:avLst/>
          </a:prstGeom>
          <a:scene3d>
            <a:camera prst="orthographicFront"/>
            <a:lightRig rig="freezing" dir="t"/>
          </a:scene3d>
          <a:sp3d contourW="12700" prstMaterial="plastic">
            <a:bevelT w="254000" h="127000"/>
            <a:contourClr>
              <a:srgbClr val="F6E5A0"/>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8265933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750" fill="hold"/>
                                        <p:tgtEl>
                                          <p:spTgt spid="3074"/>
                                        </p:tgtEl>
                                        <p:attrNameLst>
                                          <p:attrName>ppt_w</p:attrName>
                                        </p:attrNameLst>
                                      </p:cBhvr>
                                      <p:tavLst>
                                        <p:tav tm="0">
                                          <p:val>
                                            <p:fltVal val="0"/>
                                          </p:val>
                                        </p:tav>
                                        <p:tav tm="100000">
                                          <p:val>
                                            <p:strVal val="#ppt_w"/>
                                          </p:val>
                                        </p:tav>
                                      </p:tavLst>
                                    </p:anim>
                                    <p:anim calcmode="lin" valueType="num">
                                      <p:cBhvr>
                                        <p:cTn id="8" dur="750" fill="hold"/>
                                        <p:tgtEl>
                                          <p:spTgt spid="3074"/>
                                        </p:tgtEl>
                                        <p:attrNameLst>
                                          <p:attrName>ppt_h</p:attrName>
                                        </p:attrNameLst>
                                      </p:cBhvr>
                                      <p:tavLst>
                                        <p:tav tm="0">
                                          <p:val>
                                            <p:fltVal val="0"/>
                                          </p:val>
                                        </p:tav>
                                        <p:tav tm="100000">
                                          <p:val>
                                            <p:strVal val="#ppt_h"/>
                                          </p:val>
                                        </p:tav>
                                      </p:tavLst>
                                    </p:anim>
                                  </p:childTnLst>
                                </p:cTn>
                              </p:par>
                              <p:par>
                                <p:cTn id="9" presetID="42" presetClass="path" presetSubtype="0" accel="50000" decel="50000" fill="hold" grpId="2" nodeType="withEffect">
                                  <p:stCondLst>
                                    <p:cond delay="0"/>
                                  </p:stCondLst>
                                  <p:childTnLst>
                                    <p:animMotion origin="layout" path="M 0 0 L 0.01111 -0.17894 " pathEditMode="relative" rAng="0" ptsTypes="AA">
                                      <p:cBhvr>
                                        <p:cTn id="10" dur="750" spd="-100000" fill="hold"/>
                                        <p:tgtEl>
                                          <p:spTgt spid="3074"/>
                                        </p:tgtEl>
                                        <p:attrNameLst>
                                          <p:attrName>ppt_x</p:attrName>
                                          <p:attrName>ppt_y</p:attrName>
                                        </p:attrNameLst>
                                      </p:cBhvr>
                                      <p:rCtr x="556" y="-8958"/>
                                    </p:animMotion>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25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42" presetClass="path" presetSubtype="0" accel="50000" decel="50000" fill="hold" grpId="2" nodeType="withEffect">
                                  <p:stCondLst>
                                    <p:cond delay="0"/>
                                  </p:stCondLst>
                                  <p:childTnLst>
                                    <p:animMotion origin="layout" path="M -3.88889E-6 -2.59259E-6 L 0.00816 -0.09745 " pathEditMode="relative" rAng="0" ptsTypes="AA">
                                      <p:cBhvr>
                                        <p:cTn id="32" dur="2000" fill="hold"/>
                                        <p:tgtEl>
                                          <p:spTgt spid="2"/>
                                        </p:tgtEl>
                                        <p:attrNameLst>
                                          <p:attrName>ppt_x</p:attrName>
                                          <p:attrName>ppt_y</p:attrName>
                                        </p:attrNameLst>
                                      </p:cBhvr>
                                      <p:rCtr x="399" y="-4884"/>
                                    </p:animMotion>
                                  </p:childTnLst>
                                </p:cTn>
                              </p:par>
                              <p:par>
                                <p:cTn id="33" presetID="42" presetClass="path" presetSubtype="0" accel="50000" decel="50000" fill="hold" grpId="2" nodeType="withEffect">
                                  <p:stCondLst>
                                    <p:cond delay="0"/>
                                  </p:stCondLst>
                                  <p:childTnLst>
                                    <p:animMotion origin="layout" path="M -4.72222E-6 4.07407E-6 L 0.11389 -0.00024 " pathEditMode="relative" rAng="0" ptsTypes="AA">
                                      <p:cBhvr>
                                        <p:cTn id="34" dur="2000" fill="hold"/>
                                        <p:tgtEl>
                                          <p:spTgt spid="4"/>
                                        </p:tgtEl>
                                        <p:attrNameLst>
                                          <p:attrName>ppt_x</p:attrName>
                                          <p:attrName>ppt_y</p:attrName>
                                        </p:attrNameLst>
                                      </p:cBhvr>
                                      <p:rCtr x="5694" y="-23"/>
                                    </p:animMotion>
                                  </p:childTnLst>
                                </p:cTn>
                              </p:par>
                              <p:par>
                                <p:cTn id="35" presetID="42" presetClass="path" presetSubtype="0" accel="50000" decel="50000" fill="hold" grpId="2" nodeType="withEffect">
                                  <p:stCondLst>
                                    <p:cond delay="0"/>
                                  </p:stCondLst>
                                  <p:childTnLst>
                                    <p:animMotion origin="layout" path="M -3.61111E-6 3.7037E-6 L -0.0625 0.19606 " pathEditMode="relative" rAng="0" ptsTypes="AA">
                                      <p:cBhvr>
                                        <p:cTn id="36" dur="2000" fill="hold"/>
                                        <p:tgtEl>
                                          <p:spTgt spid="5"/>
                                        </p:tgtEl>
                                        <p:attrNameLst>
                                          <p:attrName>ppt_x</p:attrName>
                                          <p:attrName>ppt_y</p:attrName>
                                        </p:attrNameLst>
                                      </p:cBhvr>
                                      <p:rCtr x="-3125" y="9792"/>
                                    </p:animMotion>
                                  </p:childTnLst>
                                </p:cTn>
                              </p:par>
                              <p:par>
                                <p:cTn id="37" presetID="42" presetClass="path" presetSubtype="0" accel="50000" decel="50000" fill="hold" grpId="2" nodeType="withEffect">
                                  <p:stCondLst>
                                    <p:cond delay="0"/>
                                  </p:stCondLst>
                                  <p:childTnLst>
                                    <p:animMotion origin="layout" path="M 2.77778E-6 3.7037E-7 L -0.13004 0.29444 " pathEditMode="relative" rAng="0" ptsTypes="AA">
                                      <p:cBhvr>
                                        <p:cTn id="38" dur="2000" fill="hold"/>
                                        <p:tgtEl>
                                          <p:spTgt spid="6"/>
                                        </p:tgtEl>
                                        <p:attrNameLst>
                                          <p:attrName>ppt_x</p:attrName>
                                          <p:attrName>ppt_y</p:attrName>
                                        </p:attrNameLst>
                                      </p:cBhvr>
                                      <p:rCtr x="-6510" y="14722"/>
                                    </p:animMotion>
                                  </p:childTnLst>
                                </p:cTn>
                              </p:par>
                              <p:par>
                                <p:cTn id="39" presetID="42" presetClass="path" presetSubtype="0" accel="50000" decel="50000" fill="hold" grpId="2" nodeType="withEffect">
                                  <p:stCondLst>
                                    <p:cond delay="0"/>
                                  </p:stCondLst>
                                  <p:childTnLst>
                                    <p:animMotion origin="layout" path="M 5.55556E-7 3.7037E-7 L -0.22969 0.29398 " pathEditMode="relative" rAng="0" ptsTypes="AA">
                                      <p:cBhvr>
                                        <p:cTn id="40" dur="2000" fill="hold"/>
                                        <p:tgtEl>
                                          <p:spTgt spid="7"/>
                                        </p:tgtEl>
                                        <p:attrNameLst>
                                          <p:attrName>ppt_x</p:attrName>
                                          <p:attrName>ppt_y</p:attrName>
                                        </p:attrNameLst>
                                      </p:cBhvr>
                                      <p:rCtr x="-11493" y="14699"/>
                                    </p:animMotion>
                                  </p:childTnLst>
                                </p:cTn>
                              </p:par>
                              <p:par>
                                <p:cTn id="41" presetID="42" presetClass="path" presetSubtype="0" accel="50000" decel="50000" fill="hold" grpId="2" nodeType="withEffect">
                                  <p:stCondLst>
                                    <p:cond delay="0"/>
                                  </p:stCondLst>
                                  <p:childTnLst>
                                    <p:animMotion origin="layout" path="M 1.11111E-6 3.7037E-6 L 0.29114 0.1956 " pathEditMode="relative" rAng="0" ptsTypes="AA">
                                      <p:cBhvr>
                                        <p:cTn id="42" dur="2000" fill="hold"/>
                                        <p:tgtEl>
                                          <p:spTgt spid="8"/>
                                        </p:tgtEl>
                                        <p:attrNameLst>
                                          <p:attrName>ppt_x</p:attrName>
                                          <p:attrName>ppt_y</p:attrName>
                                        </p:attrNameLst>
                                      </p:cBhvr>
                                      <p:rCtr x="14549" y="9769"/>
                                    </p:animMotion>
                                  </p:childTnLst>
                                </p:cTn>
                              </p:par>
                              <p:par>
                                <p:cTn id="43" presetID="10" presetClass="exit" presetSubtype="0" fill="hold" grpId="1" nodeType="withEffect">
                                  <p:stCondLst>
                                    <p:cond delay="0"/>
                                  </p:stCondLst>
                                  <p:childTnLst>
                                    <p:animEffect transition="out" filter="fade">
                                      <p:cBhvr>
                                        <p:cTn id="44" dur="1250"/>
                                        <p:tgtEl>
                                          <p:spTgt spid="3074"/>
                                        </p:tgtEl>
                                      </p:cBhvr>
                                    </p:animEffect>
                                    <p:set>
                                      <p:cBhvr>
                                        <p:cTn id="45" dur="1" fill="hold">
                                          <p:stCondLst>
                                            <p:cond delay="1249"/>
                                          </p:stCondLst>
                                        </p:cTn>
                                        <p:tgtEl>
                                          <p:spTgt spid="3074"/>
                                        </p:tgtEl>
                                        <p:attrNameLst>
                                          <p:attrName>style.visibility</p:attrName>
                                        </p:attrNameLst>
                                      </p:cBhvr>
                                      <p:to>
                                        <p:strVal val="hidden"/>
                                      </p:to>
                                    </p:set>
                                  </p:childTnLst>
                                </p:cTn>
                              </p:par>
                            </p:childTnLst>
                          </p:cTn>
                        </p:par>
                        <p:par>
                          <p:cTn id="46" fill="hold">
                            <p:stCondLst>
                              <p:cond delay="2000"/>
                            </p:stCondLst>
                            <p:childTnLst>
                              <p:par>
                                <p:cTn id="47" presetID="10"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250"/>
                                        <p:tgtEl>
                                          <p:spTgt spid="9"/>
                                        </p:tgtEl>
                                      </p:cBhvr>
                                    </p:animEffect>
                                  </p:childTnLst>
                                </p:cTn>
                              </p:par>
                              <p:par>
                                <p:cTn id="50" presetID="10" presetClass="exit" presetSubtype="0" fill="hold" grpId="1" nodeType="withEffect">
                                  <p:stCondLst>
                                    <p:cond delay="0"/>
                                  </p:stCondLst>
                                  <p:childTnLst>
                                    <p:animEffect transition="out" filter="fade">
                                      <p:cBhvr>
                                        <p:cTn id="51" dur="500"/>
                                        <p:tgtEl>
                                          <p:spTgt spid="2"/>
                                        </p:tgtEl>
                                      </p:cBhvr>
                                    </p:animEffect>
                                    <p:set>
                                      <p:cBhvr>
                                        <p:cTn id="52" dur="1" fill="hold">
                                          <p:stCondLst>
                                            <p:cond delay="499"/>
                                          </p:stCondLst>
                                        </p:cTn>
                                        <p:tgtEl>
                                          <p:spTgt spid="2"/>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500"/>
                                        <p:tgtEl>
                                          <p:spTgt spid="4"/>
                                        </p:tgtEl>
                                      </p:cBhvr>
                                    </p:animEffect>
                                    <p:set>
                                      <p:cBhvr>
                                        <p:cTn id="55" dur="1" fill="hold">
                                          <p:stCondLst>
                                            <p:cond delay="499"/>
                                          </p:stCondLst>
                                        </p:cTn>
                                        <p:tgtEl>
                                          <p:spTgt spid="4"/>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5"/>
                                        </p:tgtEl>
                                      </p:cBhvr>
                                    </p:animEffect>
                                    <p:set>
                                      <p:cBhvr>
                                        <p:cTn id="58" dur="1" fill="hold">
                                          <p:stCondLst>
                                            <p:cond delay="499"/>
                                          </p:stCondLst>
                                        </p:cTn>
                                        <p:tgtEl>
                                          <p:spTgt spid="5"/>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500"/>
                                        <p:tgtEl>
                                          <p:spTgt spid="6"/>
                                        </p:tgtEl>
                                      </p:cBhvr>
                                    </p:animEffect>
                                    <p:set>
                                      <p:cBhvr>
                                        <p:cTn id="61" dur="1" fill="hold">
                                          <p:stCondLst>
                                            <p:cond delay="499"/>
                                          </p:stCondLst>
                                        </p:cTn>
                                        <p:tgtEl>
                                          <p:spTgt spid="6"/>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500"/>
                                        <p:tgtEl>
                                          <p:spTgt spid="7"/>
                                        </p:tgtEl>
                                      </p:cBhvr>
                                    </p:animEffect>
                                    <p:set>
                                      <p:cBhvr>
                                        <p:cTn id="64" dur="1" fill="hold">
                                          <p:stCondLst>
                                            <p:cond delay="499"/>
                                          </p:stCondLst>
                                        </p:cTn>
                                        <p:tgtEl>
                                          <p:spTgt spid="7"/>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500"/>
                                        <p:tgtEl>
                                          <p:spTgt spid="8"/>
                                        </p:tgtEl>
                                      </p:cBhvr>
                                    </p:animEffect>
                                    <p:set>
                                      <p:cBhvr>
                                        <p:cTn id="67" dur="1" fill="hold">
                                          <p:stCondLst>
                                            <p:cond delay="499"/>
                                          </p:stCondLst>
                                        </p:cTn>
                                        <p:tgtEl>
                                          <p:spTgt spid="8"/>
                                        </p:tgtEl>
                                        <p:attrNameLst>
                                          <p:attrName>style.visibility</p:attrName>
                                        </p:attrNameLst>
                                      </p:cBhvr>
                                      <p:to>
                                        <p:strVal val="hidden"/>
                                      </p:to>
                                    </p:set>
                                  </p:childTnLst>
                                </p:cTn>
                              </p:par>
                            </p:childTnLst>
                          </p:cTn>
                        </p:par>
                        <p:par>
                          <p:cTn id="68" fill="hold">
                            <p:stCondLst>
                              <p:cond delay="2500"/>
                            </p:stCondLst>
                            <p:childTnLst>
                              <p:par>
                                <p:cTn id="69" presetID="0" presetClass="entr" presetSubtype="0" fill="hold" grpId="0" nodeType="afterEffect">
                                  <p:stCondLst>
                                    <p:cond delay="0"/>
                                  </p:stCondLst>
                                  <p:iterate type="lt">
                                    <p:tmPct val="10000"/>
                                  </p:iterate>
                                  <p:childTnLst>
                                    <p:set>
                                      <p:cBhvr>
                                        <p:cTn id="70" dur="1" fill="hold">
                                          <p:stCondLst>
                                            <p:cond delay="0"/>
                                          </p:stCondLst>
                                        </p:cTn>
                                        <p:tgtEl>
                                          <p:spTgt spid="10"/>
                                        </p:tgtEl>
                                        <p:attrNameLst>
                                          <p:attrName>style.visibility</p:attrName>
                                        </p:attrNameLst>
                                      </p:cBhvr>
                                      <p:to>
                                        <p:strVal val="visible"/>
                                      </p:to>
                                    </p:set>
                                    <p:animEffect transition="in" filter="dissolve">
                                      <p:cBhvr>
                                        <p:cTn id="71" dur="500">
                                          <p:stCondLst>
                                            <p:cond delay="0"/>
                                          </p:stCondLst>
                                        </p:cTn>
                                        <p:tgtEl>
                                          <p:spTgt spid="10"/>
                                        </p:tgtEl>
                                      </p:cBhvr>
                                    </p:animEffect>
                                    <p:anim to="" calcmode="lin" valueType="num">
                                      <p:cBhvr>
                                        <p:cTn id="72"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73" dur="500" fill="hold">
                                          <p:stCondLst>
                                            <p:cond delay="0"/>
                                          </p:stCondLst>
                                        </p:cTn>
                                        <p:tgtEl>
                                          <p:spTgt spid="10"/>
                                        </p:tgtEl>
                                        <p:attrNameLst>
                                          <p:attrName>ppt_h</p:attrName>
                                        </p:attrNameLst>
                                      </p:cBhvr>
                                      <p:tavLst>
                                        <p:tav tm="0">
                                          <p:val>
                                            <p:strVal val="#ppt_h*4"/>
                                          </p:val>
                                        </p:tav>
                                        <p:tav tm="100000">
                                          <p:val>
                                            <p:strVal val="#ppt_h"/>
                                          </p:val>
                                        </p:tav>
                                      </p:tavLst>
                                    </p:anim>
                                  </p:childTnLst>
                                </p:cTn>
                              </p:par>
                            </p:childTnLst>
                          </p:cTn>
                        </p:par>
                        <p:par>
                          <p:cTn id="74" fill="hold">
                            <p:stCondLst>
                              <p:cond delay="3500"/>
                            </p:stCondLst>
                            <p:childTnLst>
                              <p:par>
                                <p:cTn id="75" presetID="26" presetClass="emph" presetSubtype="0" fill="hold" grpId="1" nodeType="afterEffect">
                                  <p:stCondLst>
                                    <p:cond delay="0"/>
                                  </p:stCondLst>
                                  <p:iterate type="lt">
                                    <p:tmPct val="0"/>
                                  </p:iterate>
                                  <p:childTnLst>
                                    <p:animEffect transition="out" filter="fade">
                                      <p:cBhvr>
                                        <p:cTn id="76" dur="500" tmFilter="0, 0; .2, .5; .8, .5; 1, 0"/>
                                        <p:tgtEl>
                                          <p:spTgt spid="10"/>
                                        </p:tgtEl>
                                      </p:cBhvr>
                                    </p:animEffect>
                                    <p:animScale>
                                      <p:cBhvr>
                                        <p:cTn id="77" dur="250" autoRev="1" fill="hold"/>
                                        <p:tgtEl>
                                          <p:spTgt spid="10"/>
                                        </p:tgtEl>
                                      </p:cBhvr>
                                      <p:by x="105000" y="105000"/>
                                    </p:animScale>
                                  </p:childTnLst>
                                </p:cTn>
                              </p:par>
                              <p:par>
                                <p:cTn id="78" presetID="1" presetClass="exit" presetSubtype="0" fill="hold" grpId="2" nodeType="withEffect">
                                  <p:stCondLst>
                                    <p:cond delay="500"/>
                                  </p:stCondLst>
                                  <p:iterate type="lt">
                                    <p:tmAbs val="0"/>
                                  </p:iterate>
                                  <p:childTnLst>
                                    <p:set>
                                      <p:cBhvr>
                                        <p:cTn id="79" dur="1" fill="hold">
                                          <p:stCondLst>
                                            <p:cond delay="0"/>
                                          </p:stCondLst>
                                        </p:cTn>
                                        <p:tgtEl>
                                          <p:spTgt spid="10"/>
                                        </p:tgtEl>
                                        <p:attrNameLst>
                                          <p:attrName>style.visibility</p:attrName>
                                        </p:attrNameLst>
                                      </p:cBhvr>
                                      <p:to>
                                        <p:strVal val="hidden"/>
                                      </p:to>
                                    </p:set>
                                  </p:childTnLst>
                                </p:cTn>
                              </p:par>
                              <p:par>
                                <p:cTn id="80" presetID="1" presetClass="entr" presetSubtype="0" fill="hold" grpId="0" nodeType="withEffect">
                                  <p:stCondLst>
                                    <p:cond delay="500"/>
                                  </p:stCondLst>
                                  <p:childTnLst>
                                    <p:set>
                                      <p:cBhvr>
                                        <p:cTn id="81" dur="1" fill="hold">
                                          <p:stCondLst>
                                            <p:cond delay="0"/>
                                          </p:stCondLst>
                                        </p:cTn>
                                        <p:tgtEl>
                                          <p:spTgt spid="20"/>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6" presetClass="entr" presetSubtype="32" fill="hold" grpId="0" nodeType="clickEffect">
                                  <p:stCondLst>
                                    <p:cond delay="0"/>
                                  </p:stCondLst>
                                  <p:childTnLst>
                                    <p:set>
                                      <p:cBhvr>
                                        <p:cTn id="85" dur="1" fill="hold">
                                          <p:stCondLst>
                                            <p:cond delay="0"/>
                                          </p:stCondLst>
                                        </p:cTn>
                                        <p:tgtEl>
                                          <p:spTgt spid="23"/>
                                        </p:tgtEl>
                                        <p:attrNameLst>
                                          <p:attrName>style.visibility</p:attrName>
                                        </p:attrNameLst>
                                      </p:cBhvr>
                                      <p:to>
                                        <p:strVal val="visible"/>
                                      </p:to>
                                    </p:set>
                                    <p:animEffect transition="in" filter="circle(out)">
                                      <p:cBhvr>
                                        <p:cTn id="86" dur="1000"/>
                                        <p:tgtEl>
                                          <p:spTgt spid="23"/>
                                        </p:tgtEl>
                                      </p:cBhvr>
                                    </p:animEffect>
                                  </p:childTnLst>
                                </p:cTn>
                              </p:par>
                              <p:par>
                                <p:cTn id="87" presetID="22" presetClass="entr" presetSubtype="1" fill="hold" grpId="0" nodeType="withEffect">
                                  <p:stCondLst>
                                    <p:cond delay="750"/>
                                  </p:stCondLst>
                                  <p:childTnLst>
                                    <p:set>
                                      <p:cBhvr>
                                        <p:cTn id="88" dur="1" fill="hold">
                                          <p:stCondLst>
                                            <p:cond delay="0"/>
                                          </p:stCondLst>
                                        </p:cTn>
                                        <p:tgtEl>
                                          <p:spTgt spid="24"/>
                                        </p:tgtEl>
                                        <p:attrNameLst>
                                          <p:attrName>style.visibility</p:attrName>
                                        </p:attrNameLst>
                                      </p:cBhvr>
                                      <p:to>
                                        <p:strVal val="visible"/>
                                      </p:to>
                                    </p:set>
                                    <p:animEffect transition="in" filter="wipe(up)">
                                      <p:cBhvr>
                                        <p:cTn id="89" dur="500"/>
                                        <p:tgtEl>
                                          <p:spTgt spid="24"/>
                                        </p:tgtEl>
                                      </p:cBhvr>
                                    </p:animEffect>
                                  </p:childTnLst>
                                </p:cTn>
                              </p:par>
                            </p:childTnLst>
                          </p:cTn>
                        </p:par>
                      </p:childTnLst>
                    </p:cTn>
                  </p:par>
                  <p:par>
                    <p:cTn id="90" fill="hold">
                      <p:stCondLst>
                        <p:cond delay="indefinite"/>
                      </p:stCondLst>
                      <p:childTnLst>
                        <p:par>
                          <p:cTn id="91" fill="hold">
                            <p:stCondLst>
                              <p:cond delay="0"/>
                            </p:stCondLst>
                            <p:childTnLst>
                              <p:par>
                                <p:cTn id="92" presetID="23" presetClass="entr" presetSubtype="16" fill="hold" grpId="0" nodeType="clickEffect">
                                  <p:stCondLst>
                                    <p:cond delay="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6" fill="hold">
                      <p:stCondLst>
                        <p:cond delay="indefinite"/>
                      </p:stCondLst>
                      <p:childTnLst>
                        <p:par>
                          <p:cTn id="97" fill="hold">
                            <p:stCondLst>
                              <p:cond delay="0"/>
                            </p:stCondLst>
                            <p:childTnLst>
                              <p:par>
                                <p:cTn id="98" presetID="23" presetClass="entr" presetSubtype="16" fill="hold" grpId="0" nodeType="clickEffect">
                                  <p:stCondLst>
                                    <p:cond delay="250"/>
                                  </p:stCondLst>
                                  <p:childTnLst>
                                    <p:set>
                                      <p:cBhvr>
                                        <p:cTn id="99" dur="1" fill="hold">
                                          <p:stCondLst>
                                            <p:cond delay="0"/>
                                          </p:stCondLst>
                                        </p:cTn>
                                        <p:tgtEl>
                                          <p:spTgt spid="13"/>
                                        </p:tgtEl>
                                        <p:attrNameLst>
                                          <p:attrName>style.visibility</p:attrName>
                                        </p:attrNameLst>
                                      </p:cBhvr>
                                      <p:to>
                                        <p:strVal val="visible"/>
                                      </p:to>
                                    </p:set>
                                    <p:anim calcmode="lin" valueType="num">
                                      <p:cBhvr>
                                        <p:cTn id="100" dur="500" fill="hold"/>
                                        <p:tgtEl>
                                          <p:spTgt spid="13"/>
                                        </p:tgtEl>
                                        <p:attrNameLst>
                                          <p:attrName>ppt_w</p:attrName>
                                        </p:attrNameLst>
                                      </p:cBhvr>
                                      <p:tavLst>
                                        <p:tav tm="0">
                                          <p:val>
                                            <p:fltVal val="0"/>
                                          </p:val>
                                        </p:tav>
                                        <p:tav tm="100000">
                                          <p:val>
                                            <p:strVal val="#ppt_w"/>
                                          </p:val>
                                        </p:tav>
                                      </p:tavLst>
                                    </p:anim>
                                    <p:anim calcmode="lin" valueType="num">
                                      <p:cBhvr>
                                        <p:cTn id="101" dur="500" fill="hold"/>
                                        <p:tgtEl>
                                          <p:spTgt spid="13"/>
                                        </p:tgtEl>
                                        <p:attrNameLst>
                                          <p:attrName>ppt_h</p:attrName>
                                        </p:attrNameLst>
                                      </p:cBhvr>
                                      <p:tavLst>
                                        <p:tav tm="0">
                                          <p:val>
                                            <p:fltVal val="0"/>
                                          </p:val>
                                        </p:tav>
                                        <p:tav tm="100000">
                                          <p:val>
                                            <p:strVal val="#ppt_h"/>
                                          </p:val>
                                        </p:tav>
                                      </p:tavLst>
                                    </p:anim>
                                  </p:childTnLst>
                                </p:cTn>
                              </p:par>
                              <p:par>
                                <p:cTn id="102" presetID="23" presetClass="exit" presetSubtype="32" fill="hold" grpId="1" nodeType="withEffect">
                                  <p:stCondLst>
                                    <p:cond delay="0"/>
                                  </p:stCondLst>
                                  <p:childTnLst>
                                    <p:anim calcmode="lin" valueType="num">
                                      <p:cBhvr>
                                        <p:cTn id="103" dur="500"/>
                                        <p:tgtEl>
                                          <p:spTgt spid="12"/>
                                        </p:tgtEl>
                                        <p:attrNameLst>
                                          <p:attrName>ppt_w</p:attrName>
                                        </p:attrNameLst>
                                      </p:cBhvr>
                                      <p:tavLst>
                                        <p:tav tm="0">
                                          <p:val>
                                            <p:strVal val="ppt_w"/>
                                          </p:val>
                                        </p:tav>
                                        <p:tav tm="100000">
                                          <p:val>
                                            <p:fltVal val="0"/>
                                          </p:val>
                                        </p:tav>
                                      </p:tavLst>
                                    </p:anim>
                                    <p:anim calcmode="lin" valueType="num">
                                      <p:cBhvr>
                                        <p:cTn id="104" dur="500"/>
                                        <p:tgtEl>
                                          <p:spTgt spid="12"/>
                                        </p:tgtEl>
                                        <p:attrNameLst>
                                          <p:attrName>ppt_h</p:attrName>
                                        </p:attrNameLst>
                                      </p:cBhvr>
                                      <p:tavLst>
                                        <p:tav tm="0">
                                          <p:val>
                                            <p:strVal val="ppt_h"/>
                                          </p:val>
                                        </p:tav>
                                        <p:tav tm="100000">
                                          <p:val>
                                            <p:fltVal val="0"/>
                                          </p:val>
                                        </p:tav>
                                      </p:tavLst>
                                    </p:anim>
                                    <p:set>
                                      <p:cBhvr>
                                        <p:cTn id="105" dur="1" fill="hold">
                                          <p:stCondLst>
                                            <p:cond delay="499"/>
                                          </p:stCondLst>
                                        </p:cTn>
                                        <p:tgtEl>
                                          <p:spTgt spid="12"/>
                                        </p:tgtEl>
                                        <p:attrNameLst>
                                          <p:attrName>style.visibility</p:attrName>
                                        </p:attrNameLst>
                                      </p:cBhvr>
                                      <p:to>
                                        <p:strVal val="hidden"/>
                                      </p:to>
                                    </p:set>
                                  </p:childTnLst>
                                </p:cTn>
                              </p:par>
                            </p:childTnLst>
                          </p:cTn>
                        </p:par>
                      </p:childTnLst>
                    </p:cTn>
                  </p:par>
                  <p:par>
                    <p:cTn id="106" fill="hold">
                      <p:stCondLst>
                        <p:cond delay="indefinite"/>
                      </p:stCondLst>
                      <p:childTnLst>
                        <p:par>
                          <p:cTn id="107" fill="hold">
                            <p:stCondLst>
                              <p:cond delay="0"/>
                            </p:stCondLst>
                            <p:childTnLst>
                              <p:par>
                                <p:cTn id="108" presetID="23" presetClass="entr" presetSubtype="16" fill="hold" grpId="0" nodeType="clickEffect">
                                  <p:stCondLst>
                                    <p:cond delay="250"/>
                                  </p:stCondLst>
                                  <p:childTnLst>
                                    <p:set>
                                      <p:cBhvr>
                                        <p:cTn id="109" dur="1" fill="hold">
                                          <p:stCondLst>
                                            <p:cond delay="0"/>
                                          </p:stCondLst>
                                        </p:cTn>
                                        <p:tgtEl>
                                          <p:spTgt spid="14"/>
                                        </p:tgtEl>
                                        <p:attrNameLst>
                                          <p:attrName>style.visibility</p:attrName>
                                        </p:attrNameLst>
                                      </p:cBhvr>
                                      <p:to>
                                        <p:strVal val="visible"/>
                                      </p:to>
                                    </p:set>
                                    <p:anim calcmode="lin" valueType="num">
                                      <p:cBhvr>
                                        <p:cTn id="110" dur="500" fill="hold"/>
                                        <p:tgtEl>
                                          <p:spTgt spid="14"/>
                                        </p:tgtEl>
                                        <p:attrNameLst>
                                          <p:attrName>ppt_w</p:attrName>
                                        </p:attrNameLst>
                                      </p:cBhvr>
                                      <p:tavLst>
                                        <p:tav tm="0">
                                          <p:val>
                                            <p:fltVal val="0"/>
                                          </p:val>
                                        </p:tav>
                                        <p:tav tm="100000">
                                          <p:val>
                                            <p:strVal val="#ppt_w"/>
                                          </p:val>
                                        </p:tav>
                                      </p:tavLst>
                                    </p:anim>
                                    <p:anim calcmode="lin" valueType="num">
                                      <p:cBhvr>
                                        <p:cTn id="111" dur="500" fill="hold"/>
                                        <p:tgtEl>
                                          <p:spTgt spid="14"/>
                                        </p:tgtEl>
                                        <p:attrNameLst>
                                          <p:attrName>ppt_h</p:attrName>
                                        </p:attrNameLst>
                                      </p:cBhvr>
                                      <p:tavLst>
                                        <p:tav tm="0">
                                          <p:val>
                                            <p:fltVal val="0"/>
                                          </p:val>
                                        </p:tav>
                                        <p:tav tm="100000">
                                          <p:val>
                                            <p:strVal val="#ppt_h"/>
                                          </p:val>
                                        </p:tav>
                                      </p:tavLst>
                                    </p:anim>
                                  </p:childTnLst>
                                </p:cTn>
                              </p:par>
                              <p:par>
                                <p:cTn id="112" presetID="23" presetClass="exit" presetSubtype="32" fill="hold" grpId="1" nodeType="withEffect">
                                  <p:stCondLst>
                                    <p:cond delay="0"/>
                                  </p:stCondLst>
                                  <p:childTnLst>
                                    <p:anim calcmode="lin" valueType="num">
                                      <p:cBhvr>
                                        <p:cTn id="113" dur="500"/>
                                        <p:tgtEl>
                                          <p:spTgt spid="13"/>
                                        </p:tgtEl>
                                        <p:attrNameLst>
                                          <p:attrName>ppt_w</p:attrName>
                                        </p:attrNameLst>
                                      </p:cBhvr>
                                      <p:tavLst>
                                        <p:tav tm="0">
                                          <p:val>
                                            <p:strVal val="ppt_w"/>
                                          </p:val>
                                        </p:tav>
                                        <p:tav tm="100000">
                                          <p:val>
                                            <p:fltVal val="0"/>
                                          </p:val>
                                        </p:tav>
                                      </p:tavLst>
                                    </p:anim>
                                    <p:anim calcmode="lin" valueType="num">
                                      <p:cBhvr>
                                        <p:cTn id="114" dur="500"/>
                                        <p:tgtEl>
                                          <p:spTgt spid="13"/>
                                        </p:tgtEl>
                                        <p:attrNameLst>
                                          <p:attrName>ppt_h</p:attrName>
                                        </p:attrNameLst>
                                      </p:cBhvr>
                                      <p:tavLst>
                                        <p:tav tm="0">
                                          <p:val>
                                            <p:strVal val="ppt_h"/>
                                          </p:val>
                                        </p:tav>
                                        <p:tav tm="100000">
                                          <p:val>
                                            <p:fltVal val="0"/>
                                          </p:val>
                                        </p:tav>
                                      </p:tavLst>
                                    </p:anim>
                                    <p:set>
                                      <p:cBhvr>
                                        <p:cTn id="115" dur="1" fill="hold">
                                          <p:stCondLst>
                                            <p:cond delay="499"/>
                                          </p:stCondLst>
                                        </p:cTn>
                                        <p:tgtEl>
                                          <p:spTgt spid="13"/>
                                        </p:tgtEl>
                                        <p:attrNameLst>
                                          <p:attrName>style.visibility</p:attrName>
                                        </p:attrNameLst>
                                      </p:cBhvr>
                                      <p:to>
                                        <p:strVal val="hidden"/>
                                      </p:to>
                                    </p:set>
                                  </p:childTnLst>
                                </p:cTn>
                              </p:par>
                            </p:childTnLst>
                          </p:cTn>
                        </p:par>
                      </p:childTnLst>
                    </p:cTn>
                  </p:par>
                  <p:par>
                    <p:cTn id="116" fill="hold">
                      <p:stCondLst>
                        <p:cond delay="indefinite"/>
                      </p:stCondLst>
                      <p:childTnLst>
                        <p:par>
                          <p:cTn id="117" fill="hold">
                            <p:stCondLst>
                              <p:cond delay="0"/>
                            </p:stCondLst>
                            <p:childTnLst>
                              <p:par>
                                <p:cTn id="118" presetID="23" presetClass="entr" presetSubtype="16" fill="hold" grpId="0" nodeType="clickEffect">
                                  <p:stCondLst>
                                    <p:cond delay="250"/>
                                  </p:stCondLst>
                                  <p:childTnLst>
                                    <p:set>
                                      <p:cBhvr>
                                        <p:cTn id="119" dur="1" fill="hold">
                                          <p:stCondLst>
                                            <p:cond delay="0"/>
                                          </p:stCondLst>
                                        </p:cTn>
                                        <p:tgtEl>
                                          <p:spTgt spid="15"/>
                                        </p:tgtEl>
                                        <p:attrNameLst>
                                          <p:attrName>style.visibility</p:attrName>
                                        </p:attrNameLst>
                                      </p:cBhvr>
                                      <p:to>
                                        <p:strVal val="visible"/>
                                      </p:to>
                                    </p:set>
                                    <p:anim calcmode="lin" valueType="num">
                                      <p:cBhvr>
                                        <p:cTn id="120" dur="500" fill="hold"/>
                                        <p:tgtEl>
                                          <p:spTgt spid="15"/>
                                        </p:tgtEl>
                                        <p:attrNameLst>
                                          <p:attrName>ppt_w</p:attrName>
                                        </p:attrNameLst>
                                      </p:cBhvr>
                                      <p:tavLst>
                                        <p:tav tm="0">
                                          <p:val>
                                            <p:fltVal val="0"/>
                                          </p:val>
                                        </p:tav>
                                        <p:tav tm="100000">
                                          <p:val>
                                            <p:strVal val="#ppt_w"/>
                                          </p:val>
                                        </p:tav>
                                      </p:tavLst>
                                    </p:anim>
                                    <p:anim calcmode="lin" valueType="num">
                                      <p:cBhvr>
                                        <p:cTn id="121" dur="500" fill="hold"/>
                                        <p:tgtEl>
                                          <p:spTgt spid="15"/>
                                        </p:tgtEl>
                                        <p:attrNameLst>
                                          <p:attrName>ppt_h</p:attrName>
                                        </p:attrNameLst>
                                      </p:cBhvr>
                                      <p:tavLst>
                                        <p:tav tm="0">
                                          <p:val>
                                            <p:fltVal val="0"/>
                                          </p:val>
                                        </p:tav>
                                        <p:tav tm="100000">
                                          <p:val>
                                            <p:strVal val="#ppt_h"/>
                                          </p:val>
                                        </p:tav>
                                      </p:tavLst>
                                    </p:anim>
                                  </p:childTnLst>
                                </p:cTn>
                              </p:par>
                              <p:par>
                                <p:cTn id="122" presetID="23" presetClass="exit" presetSubtype="32" fill="hold" grpId="1" nodeType="withEffect">
                                  <p:stCondLst>
                                    <p:cond delay="0"/>
                                  </p:stCondLst>
                                  <p:childTnLst>
                                    <p:anim calcmode="lin" valueType="num">
                                      <p:cBhvr>
                                        <p:cTn id="123" dur="500"/>
                                        <p:tgtEl>
                                          <p:spTgt spid="14"/>
                                        </p:tgtEl>
                                        <p:attrNameLst>
                                          <p:attrName>ppt_w</p:attrName>
                                        </p:attrNameLst>
                                      </p:cBhvr>
                                      <p:tavLst>
                                        <p:tav tm="0">
                                          <p:val>
                                            <p:strVal val="ppt_w"/>
                                          </p:val>
                                        </p:tav>
                                        <p:tav tm="100000">
                                          <p:val>
                                            <p:fltVal val="0"/>
                                          </p:val>
                                        </p:tav>
                                      </p:tavLst>
                                    </p:anim>
                                    <p:anim calcmode="lin" valueType="num">
                                      <p:cBhvr>
                                        <p:cTn id="124" dur="500"/>
                                        <p:tgtEl>
                                          <p:spTgt spid="14"/>
                                        </p:tgtEl>
                                        <p:attrNameLst>
                                          <p:attrName>ppt_h</p:attrName>
                                        </p:attrNameLst>
                                      </p:cBhvr>
                                      <p:tavLst>
                                        <p:tav tm="0">
                                          <p:val>
                                            <p:strVal val="ppt_h"/>
                                          </p:val>
                                        </p:tav>
                                        <p:tav tm="100000">
                                          <p:val>
                                            <p:fltVal val="0"/>
                                          </p:val>
                                        </p:tav>
                                      </p:tavLst>
                                    </p:anim>
                                    <p:set>
                                      <p:cBhvr>
                                        <p:cTn id="125" dur="1" fill="hold">
                                          <p:stCondLst>
                                            <p:cond delay="499"/>
                                          </p:stCondLst>
                                        </p:cTn>
                                        <p:tgtEl>
                                          <p:spTgt spid="14"/>
                                        </p:tgtEl>
                                        <p:attrNameLst>
                                          <p:attrName>style.visibility</p:attrName>
                                        </p:attrNameLst>
                                      </p:cBhvr>
                                      <p:to>
                                        <p:strVal val="hidden"/>
                                      </p:to>
                                    </p:set>
                                  </p:childTnLst>
                                </p:cTn>
                              </p:par>
                            </p:childTnLst>
                          </p:cTn>
                        </p:par>
                      </p:childTnLst>
                    </p:cTn>
                  </p:par>
                  <p:par>
                    <p:cTn id="126" fill="hold">
                      <p:stCondLst>
                        <p:cond delay="indefinite"/>
                      </p:stCondLst>
                      <p:childTnLst>
                        <p:par>
                          <p:cTn id="127" fill="hold">
                            <p:stCondLst>
                              <p:cond delay="0"/>
                            </p:stCondLst>
                            <p:childTnLst>
                              <p:par>
                                <p:cTn id="128" presetID="23" presetClass="entr" presetSubtype="16" fill="hold" grpId="0" nodeType="clickEffect">
                                  <p:stCondLst>
                                    <p:cond delay="250"/>
                                  </p:stCondLst>
                                  <p:childTnLst>
                                    <p:set>
                                      <p:cBhvr>
                                        <p:cTn id="129" dur="1" fill="hold">
                                          <p:stCondLst>
                                            <p:cond delay="0"/>
                                          </p:stCondLst>
                                        </p:cTn>
                                        <p:tgtEl>
                                          <p:spTgt spid="16"/>
                                        </p:tgtEl>
                                        <p:attrNameLst>
                                          <p:attrName>style.visibility</p:attrName>
                                        </p:attrNameLst>
                                      </p:cBhvr>
                                      <p:to>
                                        <p:strVal val="visible"/>
                                      </p:to>
                                    </p:set>
                                    <p:anim calcmode="lin" valueType="num">
                                      <p:cBhvr>
                                        <p:cTn id="130" dur="500" fill="hold"/>
                                        <p:tgtEl>
                                          <p:spTgt spid="16"/>
                                        </p:tgtEl>
                                        <p:attrNameLst>
                                          <p:attrName>ppt_w</p:attrName>
                                        </p:attrNameLst>
                                      </p:cBhvr>
                                      <p:tavLst>
                                        <p:tav tm="0">
                                          <p:val>
                                            <p:fltVal val="0"/>
                                          </p:val>
                                        </p:tav>
                                        <p:tav tm="100000">
                                          <p:val>
                                            <p:strVal val="#ppt_w"/>
                                          </p:val>
                                        </p:tav>
                                      </p:tavLst>
                                    </p:anim>
                                    <p:anim calcmode="lin" valueType="num">
                                      <p:cBhvr>
                                        <p:cTn id="131" dur="500" fill="hold"/>
                                        <p:tgtEl>
                                          <p:spTgt spid="16"/>
                                        </p:tgtEl>
                                        <p:attrNameLst>
                                          <p:attrName>ppt_h</p:attrName>
                                        </p:attrNameLst>
                                      </p:cBhvr>
                                      <p:tavLst>
                                        <p:tav tm="0">
                                          <p:val>
                                            <p:fltVal val="0"/>
                                          </p:val>
                                        </p:tav>
                                        <p:tav tm="100000">
                                          <p:val>
                                            <p:strVal val="#ppt_h"/>
                                          </p:val>
                                        </p:tav>
                                      </p:tavLst>
                                    </p:anim>
                                  </p:childTnLst>
                                </p:cTn>
                              </p:par>
                              <p:par>
                                <p:cTn id="132" presetID="23" presetClass="exit" presetSubtype="32" fill="hold" grpId="1" nodeType="withEffect">
                                  <p:stCondLst>
                                    <p:cond delay="0"/>
                                  </p:stCondLst>
                                  <p:childTnLst>
                                    <p:anim calcmode="lin" valueType="num">
                                      <p:cBhvr>
                                        <p:cTn id="133" dur="500"/>
                                        <p:tgtEl>
                                          <p:spTgt spid="15"/>
                                        </p:tgtEl>
                                        <p:attrNameLst>
                                          <p:attrName>ppt_w</p:attrName>
                                        </p:attrNameLst>
                                      </p:cBhvr>
                                      <p:tavLst>
                                        <p:tav tm="0">
                                          <p:val>
                                            <p:strVal val="ppt_w"/>
                                          </p:val>
                                        </p:tav>
                                        <p:tav tm="100000">
                                          <p:val>
                                            <p:fltVal val="0"/>
                                          </p:val>
                                        </p:tav>
                                      </p:tavLst>
                                    </p:anim>
                                    <p:anim calcmode="lin" valueType="num">
                                      <p:cBhvr>
                                        <p:cTn id="134" dur="500"/>
                                        <p:tgtEl>
                                          <p:spTgt spid="15"/>
                                        </p:tgtEl>
                                        <p:attrNameLst>
                                          <p:attrName>ppt_h</p:attrName>
                                        </p:attrNameLst>
                                      </p:cBhvr>
                                      <p:tavLst>
                                        <p:tav tm="0">
                                          <p:val>
                                            <p:strVal val="ppt_h"/>
                                          </p:val>
                                        </p:tav>
                                        <p:tav tm="100000">
                                          <p:val>
                                            <p:fltVal val="0"/>
                                          </p:val>
                                        </p:tav>
                                      </p:tavLst>
                                    </p:anim>
                                    <p:set>
                                      <p:cBhvr>
                                        <p:cTn id="135" dur="1" fill="hold">
                                          <p:stCondLst>
                                            <p:cond delay="499"/>
                                          </p:stCondLst>
                                        </p:cTn>
                                        <p:tgtEl>
                                          <p:spTgt spid="15"/>
                                        </p:tgtEl>
                                        <p:attrNameLst>
                                          <p:attrName>style.visibility</p:attrName>
                                        </p:attrNameLst>
                                      </p:cBhvr>
                                      <p:to>
                                        <p:strVal val="hidden"/>
                                      </p:to>
                                    </p:set>
                                  </p:childTnLst>
                                </p:cTn>
                              </p:par>
                            </p:childTnLst>
                          </p:cTn>
                        </p:par>
                      </p:childTnLst>
                    </p:cTn>
                  </p:par>
                  <p:par>
                    <p:cTn id="136" fill="hold">
                      <p:stCondLst>
                        <p:cond delay="indefinite"/>
                      </p:stCondLst>
                      <p:childTnLst>
                        <p:par>
                          <p:cTn id="137" fill="hold">
                            <p:stCondLst>
                              <p:cond delay="0"/>
                            </p:stCondLst>
                            <p:childTnLst>
                              <p:par>
                                <p:cTn id="138" presetID="23" presetClass="entr" presetSubtype="16" fill="hold" grpId="0" nodeType="clickEffect">
                                  <p:stCondLst>
                                    <p:cond delay="250"/>
                                  </p:stCondLst>
                                  <p:childTnLst>
                                    <p:set>
                                      <p:cBhvr>
                                        <p:cTn id="139" dur="1" fill="hold">
                                          <p:stCondLst>
                                            <p:cond delay="0"/>
                                          </p:stCondLst>
                                        </p:cTn>
                                        <p:tgtEl>
                                          <p:spTgt spid="17"/>
                                        </p:tgtEl>
                                        <p:attrNameLst>
                                          <p:attrName>style.visibility</p:attrName>
                                        </p:attrNameLst>
                                      </p:cBhvr>
                                      <p:to>
                                        <p:strVal val="visible"/>
                                      </p:to>
                                    </p:set>
                                    <p:anim calcmode="lin" valueType="num">
                                      <p:cBhvr>
                                        <p:cTn id="140" dur="500" fill="hold"/>
                                        <p:tgtEl>
                                          <p:spTgt spid="17"/>
                                        </p:tgtEl>
                                        <p:attrNameLst>
                                          <p:attrName>ppt_w</p:attrName>
                                        </p:attrNameLst>
                                      </p:cBhvr>
                                      <p:tavLst>
                                        <p:tav tm="0">
                                          <p:val>
                                            <p:fltVal val="0"/>
                                          </p:val>
                                        </p:tav>
                                        <p:tav tm="100000">
                                          <p:val>
                                            <p:strVal val="#ppt_w"/>
                                          </p:val>
                                        </p:tav>
                                      </p:tavLst>
                                    </p:anim>
                                    <p:anim calcmode="lin" valueType="num">
                                      <p:cBhvr>
                                        <p:cTn id="141" dur="500" fill="hold"/>
                                        <p:tgtEl>
                                          <p:spTgt spid="17"/>
                                        </p:tgtEl>
                                        <p:attrNameLst>
                                          <p:attrName>ppt_h</p:attrName>
                                        </p:attrNameLst>
                                      </p:cBhvr>
                                      <p:tavLst>
                                        <p:tav tm="0">
                                          <p:val>
                                            <p:fltVal val="0"/>
                                          </p:val>
                                        </p:tav>
                                        <p:tav tm="100000">
                                          <p:val>
                                            <p:strVal val="#ppt_h"/>
                                          </p:val>
                                        </p:tav>
                                      </p:tavLst>
                                    </p:anim>
                                  </p:childTnLst>
                                </p:cTn>
                              </p:par>
                              <p:par>
                                <p:cTn id="142" presetID="23" presetClass="exit" presetSubtype="32" fill="hold" grpId="1" nodeType="withEffect">
                                  <p:stCondLst>
                                    <p:cond delay="0"/>
                                  </p:stCondLst>
                                  <p:childTnLst>
                                    <p:anim calcmode="lin" valueType="num">
                                      <p:cBhvr>
                                        <p:cTn id="143" dur="500"/>
                                        <p:tgtEl>
                                          <p:spTgt spid="16"/>
                                        </p:tgtEl>
                                        <p:attrNameLst>
                                          <p:attrName>ppt_w</p:attrName>
                                        </p:attrNameLst>
                                      </p:cBhvr>
                                      <p:tavLst>
                                        <p:tav tm="0">
                                          <p:val>
                                            <p:strVal val="ppt_w"/>
                                          </p:val>
                                        </p:tav>
                                        <p:tav tm="100000">
                                          <p:val>
                                            <p:fltVal val="0"/>
                                          </p:val>
                                        </p:tav>
                                      </p:tavLst>
                                    </p:anim>
                                    <p:anim calcmode="lin" valueType="num">
                                      <p:cBhvr>
                                        <p:cTn id="144" dur="500"/>
                                        <p:tgtEl>
                                          <p:spTgt spid="16"/>
                                        </p:tgtEl>
                                        <p:attrNameLst>
                                          <p:attrName>ppt_h</p:attrName>
                                        </p:attrNameLst>
                                      </p:cBhvr>
                                      <p:tavLst>
                                        <p:tav tm="0">
                                          <p:val>
                                            <p:strVal val="ppt_h"/>
                                          </p:val>
                                        </p:tav>
                                        <p:tav tm="100000">
                                          <p:val>
                                            <p:fltVal val="0"/>
                                          </p:val>
                                        </p:tav>
                                      </p:tavLst>
                                    </p:anim>
                                    <p:set>
                                      <p:cBhvr>
                                        <p:cTn id="145" dur="1" fill="hold">
                                          <p:stCondLst>
                                            <p:cond delay="499"/>
                                          </p:stCondLst>
                                        </p:cTn>
                                        <p:tgtEl>
                                          <p:spTgt spid="16"/>
                                        </p:tgtEl>
                                        <p:attrNameLst>
                                          <p:attrName>style.visibility</p:attrName>
                                        </p:attrNameLst>
                                      </p:cBhvr>
                                      <p:to>
                                        <p:strVal val="hidden"/>
                                      </p:to>
                                    </p:set>
                                  </p:childTnLst>
                                </p:cTn>
                              </p:par>
                            </p:childTnLst>
                          </p:cTn>
                        </p:par>
                      </p:childTnLst>
                    </p:cTn>
                  </p:par>
                  <p:par>
                    <p:cTn id="146" fill="hold">
                      <p:stCondLst>
                        <p:cond delay="indefinite"/>
                      </p:stCondLst>
                      <p:childTnLst>
                        <p:par>
                          <p:cTn id="147" fill="hold">
                            <p:stCondLst>
                              <p:cond delay="0"/>
                            </p:stCondLst>
                            <p:childTnLst>
                              <p:par>
                                <p:cTn id="148" presetID="22" presetClass="entr" presetSubtype="8" fill="hold" grpId="0" nodeType="clickEffect">
                                  <p:stCondLst>
                                    <p:cond delay="0"/>
                                  </p:stCondLst>
                                  <p:childTnLst>
                                    <p:set>
                                      <p:cBhvr>
                                        <p:cTn id="149" dur="1" fill="hold">
                                          <p:stCondLst>
                                            <p:cond delay="0"/>
                                          </p:stCondLst>
                                        </p:cTn>
                                        <p:tgtEl>
                                          <p:spTgt spid="21"/>
                                        </p:tgtEl>
                                        <p:attrNameLst>
                                          <p:attrName>style.visibility</p:attrName>
                                        </p:attrNameLst>
                                      </p:cBhvr>
                                      <p:to>
                                        <p:strVal val="visible"/>
                                      </p:to>
                                    </p:set>
                                    <p:animEffect transition="in" filter="wipe(left)">
                                      <p:cBhvr>
                                        <p:cTn id="150" dur="500"/>
                                        <p:tgtEl>
                                          <p:spTgt spid="21"/>
                                        </p:tgtEl>
                                      </p:cBhvr>
                                    </p:animEffect>
                                  </p:childTnLst>
                                </p:cTn>
                              </p:par>
                              <p:par>
                                <p:cTn id="151" presetID="18" presetClass="emph" presetSubtype="0" fill="hold" grpId="1" nodeType="withEffect">
                                  <p:stCondLst>
                                    <p:cond delay="0"/>
                                  </p:stCondLst>
                                  <p:childTnLst>
                                    <p:set>
                                      <p:cBhvr override="childStyle">
                                        <p:cTn id="152" dur="500" fill="hold"/>
                                        <p:tgtEl>
                                          <p:spTgt spid="21"/>
                                        </p:tgtEl>
                                        <p:attrNameLst>
                                          <p:attrName>style.textDecorationUnderline</p:attrName>
                                        </p:attrNameLst>
                                      </p:cBhvr>
                                      <p:to>
                                        <p:strVal val="true"/>
                                      </p:to>
                                    </p:set>
                                  </p:childTnLst>
                                </p:cTn>
                              </p:par>
                              <p:par>
                                <p:cTn id="153" presetID="22" presetClass="entr" presetSubtype="8" fill="hold" grpId="0" nodeType="withEffect">
                                  <p:stCondLst>
                                    <p:cond delay="0"/>
                                  </p:stCondLst>
                                  <p:childTnLst>
                                    <p:set>
                                      <p:cBhvr>
                                        <p:cTn id="154" dur="1" fill="hold">
                                          <p:stCondLst>
                                            <p:cond delay="0"/>
                                          </p:stCondLst>
                                        </p:cTn>
                                        <p:tgtEl>
                                          <p:spTgt spid="22"/>
                                        </p:tgtEl>
                                        <p:attrNameLst>
                                          <p:attrName>style.visibility</p:attrName>
                                        </p:attrNameLst>
                                      </p:cBhvr>
                                      <p:to>
                                        <p:strVal val="visible"/>
                                      </p:to>
                                    </p:set>
                                    <p:animEffect transition="in" filter="wipe(left)">
                                      <p:cBhvr>
                                        <p:cTn id="155" dur="500"/>
                                        <p:tgtEl>
                                          <p:spTgt spid="22"/>
                                        </p:tgtEl>
                                      </p:cBhvr>
                                    </p:animEffect>
                                  </p:childTnLst>
                                </p:cTn>
                              </p:par>
                            </p:childTnLst>
                          </p:cTn>
                        </p:par>
                      </p:childTnLst>
                    </p:cTn>
                  </p:par>
                  <p:par>
                    <p:cTn id="156" fill="hold">
                      <p:stCondLst>
                        <p:cond delay="indefinite"/>
                      </p:stCondLst>
                      <p:childTnLst>
                        <p:par>
                          <p:cTn id="157" fill="hold">
                            <p:stCondLst>
                              <p:cond delay="0"/>
                            </p:stCondLst>
                            <p:childTnLst>
                              <p:par>
                                <p:cTn id="158" presetID="10" presetClass="entr" presetSubtype="0" fill="hold" grpId="0" nodeType="clickEffect">
                                  <p:stCondLst>
                                    <p:cond delay="0"/>
                                  </p:stCondLst>
                                  <p:childTnLst>
                                    <p:set>
                                      <p:cBhvr>
                                        <p:cTn id="159" dur="1" fill="hold">
                                          <p:stCondLst>
                                            <p:cond delay="0"/>
                                          </p:stCondLst>
                                        </p:cTn>
                                        <p:tgtEl>
                                          <p:spTgt spid="18"/>
                                        </p:tgtEl>
                                        <p:attrNameLst>
                                          <p:attrName>style.visibility</p:attrName>
                                        </p:attrNameLst>
                                      </p:cBhvr>
                                      <p:to>
                                        <p:strVal val="visible"/>
                                      </p:to>
                                    </p:set>
                                    <p:animEffect transition="in" filter="fade">
                                      <p:cBhvr>
                                        <p:cTn id="160" dur="250"/>
                                        <p:tgtEl>
                                          <p:spTgt spid="18"/>
                                        </p:tgtEl>
                                      </p:cBhvr>
                                    </p:animEffect>
                                  </p:childTnLst>
                                </p:cTn>
                              </p:par>
                              <p:par>
                                <p:cTn id="161" presetID="42" presetClass="path" presetSubtype="0" accel="50000" decel="50000" fill="hold" grpId="2" nodeType="withEffect">
                                  <p:stCondLst>
                                    <p:cond delay="250"/>
                                  </p:stCondLst>
                                  <p:childTnLst>
                                    <p:animMotion origin="layout" path="M 1.94444E-6 2.59259E-6 L -0.09601 0.14653 " pathEditMode="relative" rAng="0" ptsTypes="AA">
                                      <p:cBhvr>
                                        <p:cTn id="162" dur="1750" fill="hold"/>
                                        <p:tgtEl>
                                          <p:spTgt spid="18"/>
                                        </p:tgtEl>
                                        <p:attrNameLst>
                                          <p:attrName>ppt_x</p:attrName>
                                          <p:attrName>ppt_y</p:attrName>
                                        </p:attrNameLst>
                                      </p:cBhvr>
                                      <p:rCtr x="-4809" y="7315"/>
                                    </p:animMotion>
                                  </p:childTnLst>
                                </p:cTn>
                              </p:par>
                              <p:par>
                                <p:cTn id="163" presetID="23" presetClass="exit" presetSubtype="32" fill="hold" grpId="1" nodeType="withEffect">
                                  <p:stCondLst>
                                    <p:cond delay="250"/>
                                  </p:stCondLst>
                                  <p:childTnLst>
                                    <p:anim calcmode="lin" valueType="num">
                                      <p:cBhvr>
                                        <p:cTn id="164" dur="1250"/>
                                        <p:tgtEl>
                                          <p:spTgt spid="9"/>
                                        </p:tgtEl>
                                        <p:attrNameLst>
                                          <p:attrName>ppt_w</p:attrName>
                                        </p:attrNameLst>
                                      </p:cBhvr>
                                      <p:tavLst>
                                        <p:tav tm="0">
                                          <p:val>
                                            <p:strVal val="ppt_w"/>
                                          </p:val>
                                        </p:tav>
                                        <p:tav tm="100000">
                                          <p:val>
                                            <p:fltVal val="0"/>
                                          </p:val>
                                        </p:tav>
                                      </p:tavLst>
                                    </p:anim>
                                    <p:anim calcmode="lin" valueType="num">
                                      <p:cBhvr>
                                        <p:cTn id="165" dur="1250"/>
                                        <p:tgtEl>
                                          <p:spTgt spid="9"/>
                                        </p:tgtEl>
                                        <p:attrNameLst>
                                          <p:attrName>ppt_h</p:attrName>
                                        </p:attrNameLst>
                                      </p:cBhvr>
                                      <p:tavLst>
                                        <p:tav tm="0">
                                          <p:val>
                                            <p:strVal val="ppt_h"/>
                                          </p:val>
                                        </p:tav>
                                        <p:tav tm="100000">
                                          <p:val>
                                            <p:fltVal val="0"/>
                                          </p:val>
                                        </p:tav>
                                      </p:tavLst>
                                    </p:anim>
                                    <p:set>
                                      <p:cBhvr>
                                        <p:cTn id="166" dur="1" fill="hold">
                                          <p:stCondLst>
                                            <p:cond delay="1249"/>
                                          </p:stCondLst>
                                        </p:cTn>
                                        <p:tgtEl>
                                          <p:spTgt spid="9"/>
                                        </p:tgtEl>
                                        <p:attrNameLst>
                                          <p:attrName>style.visibility</p:attrName>
                                        </p:attrNameLst>
                                      </p:cBhvr>
                                      <p:to>
                                        <p:strVal val="hidden"/>
                                      </p:to>
                                    </p:set>
                                  </p:childTnLst>
                                </p:cTn>
                              </p:par>
                              <p:par>
                                <p:cTn id="167" presetID="23" presetClass="exit" presetSubtype="32" fill="hold" grpId="1" nodeType="withEffect">
                                  <p:stCondLst>
                                    <p:cond delay="250"/>
                                  </p:stCondLst>
                                  <p:childTnLst>
                                    <p:anim calcmode="lin" valueType="num">
                                      <p:cBhvr>
                                        <p:cTn id="168" dur="1250"/>
                                        <p:tgtEl>
                                          <p:spTgt spid="17"/>
                                        </p:tgtEl>
                                        <p:attrNameLst>
                                          <p:attrName>ppt_w</p:attrName>
                                        </p:attrNameLst>
                                      </p:cBhvr>
                                      <p:tavLst>
                                        <p:tav tm="0">
                                          <p:val>
                                            <p:strVal val="ppt_w"/>
                                          </p:val>
                                        </p:tav>
                                        <p:tav tm="100000">
                                          <p:val>
                                            <p:fltVal val="0"/>
                                          </p:val>
                                        </p:tav>
                                      </p:tavLst>
                                    </p:anim>
                                    <p:anim calcmode="lin" valueType="num">
                                      <p:cBhvr>
                                        <p:cTn id="169" dur="1250"/>
                                        <p:tgtEl>
                                          <p:spTgt spid="17"/>
                                        </p:tgtEl>
                                        <p:attrNameLst>
                                          <p:attrName>ppt_h</p:attrName>
                                        </p:attrNameLst>
                                      </p:cBhvr>
                                      <p:tavLst>
                                        <p:tav tm="0">
                                          <p:val>
                                            <p:strVal val="ppt_h"/>
                                          </p:val>
                                        </p:tav>
                                        <p:tav tm="100000">
                                          <p:val>
                                            <p:fltVal val="0"/>
                                          </p:val>
                                        </p:tav>
                                      </p:tavLst>
                                    </p:anim>
                                    <p:set>
                                      <p:cBhvr>
                                        <p:cTn id="170" dur="1" fill="hold">
                                          <p:stCondLst>
                                            <p:cond delay="1249"/>
                                          </p:stCondLst>
                                        </p:cTn>
                                        <p:tgtEl>
                                          <p:spTgt spid="17"/>
                                        </p:tgtEl>
                                        <p:attrNameLst>
                                          <p:attrName>style.visibility</p:attrName>
                                        </p:attrNameLst>
                                      </p:cBhvr>
                                      <p:to>
                                        <p:strVal val="hidden"/>
                                      </p:to>
                                    </p:set>
                                  </p:childTnLst>
                                </p:cTn>
                              </p:par>
                              <p:par>
                                <p:cTn id="171" presetID="23" presetClass="exit" presetSubtype="32" fill="hold" grpId="2" nodeType="withEffect">
                                  <p:stCondLst>
                                    <p:cond delay="250"/>
                                  </p:stCondLst>
                                  <p:childTnLst>
                                    <p:anim calcmode="lin" valueType="num">
                                      <p:cBhvr>
                                        <p:cTn id="172" dur="1250"/>
                                        <p:tgtEl>
                                          <p:spTgt spid="20"/>
                                        </p:tgtEl>
                                        <p:attrNameLst>
                                          <p:attrName>ppt_w</p:attrName>
                                        </p:attrNameLst>
                                      </p:cBhvr>
                                      <p:tavLst>
                                        <p:tav tm="0">
                                          <p:val>
                                            <p:strVal val="ppt_w"/>
                                          </p:val>
                                        </p:tav>
                                        <p:tav tm="100000">
                                          <p:val>
                                            <p:fltVal val="0"/>
                                          </p:val>
                                        </p:tav>
                                      </p:tavLst>
                                    </p:anim>
                                    <p:anim calcmode="lin" valueType="num">
                                      <p:cBhvr>
                                        <p:cTn id="173" dur="1250"/>
                                        <p:tgtEl>
                                          <p:spTgt spid="20"/>
                                        </p:tgtEl>
                                        <p:attrNameLst>
                                          <p:attrName>ppt_h</p:attrName>
                                        </p:attrNameLst>
                                      </p:cBhvr>
                                      <p:tavLst>
                                        <p:tav tm="0">
                                          <p:val>
                                            <p:strVal val="ppt_h"/>
                                          </p:val>
                                        </p:tav>
                                        <p:tav tm="100000">
                                          <p:val>
                                            <p:fltVal val="0"/>
                                          </p:val>
                                        </p:tav>
                                      </p:tavLst>
                                    </p:anim>
                                    <p:set>
                                      <p:cBhvr>
                                        <p:cTn id="174" dur="1" fill="hold">
                                          <p:stCondLst>
                                            <p:cond delay="1249"/>
                                          </p:stCondLst>
                                        </p:cTn>
                                        <p:tgtEl>
                                          <p:spTgt spid="20"/>
                                        </p:tgtEl>
                                        <p:attrNameLst>
                                          <p:attrName>style.visibility</p:attrName>
                                        </p:attrNameLst>
                                      </p:cBhvr>
                                      <p:to>
                                        <p:strVal val="hidden"/>
                                      </p:to>
                                    </p:set>
                                  </p:childTnLst>
                                </p:cTn>
                              </p:par>
                              <p:par>
                                <p:cTn id="175" presetID="23" presetClass="exit" presetSubtype="32" fill="hold" grpId="2" nodeType="withEffect">
                                  <p:stCondLst>
                                    <p:cond delay="250"/>
                                  </p:stCondLst>
                                  <p:childTnLst>
                                    <p:anim calcmode="lin" valueType="num">
                                      <p:cBhvr>
                                        <p:cTn id="176" dur="1250"/>
                                        <p:tgtEl>
                                          <p:spTgt spid="21"/>
                                        </p:tgtEl>
                                        <p:attrNameLst>
                                          <p:attrName>ppt_w</p:attrName>
                                        </p:attrNameLst>
                                      </p:cBhvr>
                                      <p:tavLst>
                                        <p:tav tm="0">
                                          <p:val>
                                            <p:strVal val="ppt_w"/>
                                          </p:val>
                                        </p:tav>
                                        <p:tav tm="100000">
                                          <p:val>
                                            <p:fltVal val="0"/>
                                          </p:val>
                                        </p:tav>
                                      </p:tavLst>
                                    </p:anim>
                                    <p:anim calcmode="lin" valueType="num">
                                      <p:cBhvr>
                                        <p:cTn id="177" dur="1250"/>
                                        <p:tgtEl>
                                          <p:spTgt spid="21"/>
                                        </p:tgtEl>
                                        <p:attrNameLst>
                                          <p:attrName>ppt_h</p:attrName>
                                        </p:attrNameLst>
                                      </p:cBhvr>
                                      <p:tavLst>
                                        <p:tav tm="0">
                                          <p:val>
                                            <p:strVal val="ppt_h"/>
                                          </p:val>
                                        </p:tav>
                                        <p:tav tm="100000">
                                          <p:val>
                                            <p:fltVal val="0"/>
                                          </p:val>
                                        </p:tav>
                                      </p:tavLst>
                                    </p:anim>
                                    <p:set>
                                      <p:cBhvr>
                                        <p:cTn id="178" dur="1" fill="hold">
                                          <p:stCondLst>
                                            <p:cond delay="1249"/>
                                          </p:stCondLst>
                                        </p:cTn>
                                        <p:tgtEl>
                                          <p:spTgt spid="21"/>
                                        </p:tgtEl>
                                        <p:attrNameLst>
                                          <p:attrName>style.visibility</p:attrName>
                                        </p:attrNameLst>
                                      </p:cBhvr>
                                      <p:to>
                                        <p:strVal val="hidden"/>
                                      </p:to>
                                    </p:set>
                                  </p:childTnLst>
                                </p:cTn>
                              </p:par>
                              <p:par>
                                <p:cTn id="179" presetID="23" presetClass="exit" presetSubtype="32" fill="hold" grpId="1" nodeType="withEffect">
                                  <p:stCondLst>
                                    <p:cond delay="250"/>
                                  </p:stCondLst>
                                  <p:childTnLst>
                                    <p:anim calcmode="lin" valueType="num">
                                      <p:cBhvr>
                                        <p:cTn id="180" dur="1250"/>
                                        <p:tgtEl>
                                          <p:spTgt spid="22"/>
                                        </p:tgtEl>
                                        <p:attrNameLst>
                                          <p:attrName>ppt_w</p:attrName>
                                        </p:attrNameLst>
                                      </p:cBhvr>
                                      <p:tavLst>
                                        <p:tav tm="0">
                                          <p:val>
                                            <p:strVal val="ppt_w"/>
                                          </p:val>
                                        </p:tav>
                                        <p:tav tm="100000">
                                          <p:val>
                                            <p:fltVal val="0"/>
                                          </p:val>
                                        </p:tav>
                                      </p:tavLst>
                                    </p:anim>
                                    <p:anim calcmode="lin" valueType="num">
                                      <p:cBhvr>
                                        <p:cTn id="181" dur="1250"/>
                                        <p:tgtEl>
                                          <p:spTgt spid="22"/>
                                        </p:tgtEl>
                                        <p:attrNameLst>
                                          <p:attrName>ppt_h</p:attrName>
                                        </p:attrNameLst>
                                      </p:cBhvr>
                                      <p:tavLst>
                                        <p:tav tm="0">
                                          <p:val>
                                            <p:strVal val="ppt_h"/>
                                          </p:val>
                                        </p:tav>
                                        <p:tav tm="100000">
                                          <p:val>
                                            <p:fltVal val="0"/>
                                          </p:val>
                                        </p:tav>
                                      </p:tavLst>
                                    </p:anim>
                                    <p:set>
                                      <p:cBhvr>
                                        <p:cTn id="182" dur="1" fill="hold">
                                          <p:stCondLst>
                                            <p:cond delay="1249"/>
                                          </p:stCondLst>
                                        </p:cTn>
                                        <p:tgtEl>
                                          <p:spTgt spid="22"/>
                                        </p:tgtEl>
                                        <p:attrNameLst>
                                          <p:attrName>style.visibility</p:attrName>
                                        </p:attrNameLst>
                                      </p:cBhvr>
                                      <p:to>
                                        <p:strVal val="hidden"/>
                                      </p:to>
                                    </p:set>
                                  </p:childTnLst>
                                </p:cTn>
                              </p:par>
                              <p:par>
                                <p:cTn id="183" presetID="23" presetClass="exit" presetSubtype="32" fill="hold" grpId="1" nodeType="withEffect">
                                  <p:stCondLst>
                                    <p:cond delay="250"/>
                                  </p:stCondLst>
                                  <p:childTnLst>
                                    <p:anim calcmode="lin" valueType="num">
                                      <p:cBhvr>
                                        <p:cTn id="184" dur="1250"/>
                                        <p:tgtEl>
                                          <p:spTgt spid="23"/>
                                        </p:tgtEl>
                                        <p:attrNameLst>
                                          <p:attrName>ppt_w</p:attrName>
                                        </p:attrNameLst>
                                      </p:cBhvr>
                                      <p:tavLst>
                                        <p:tav tm="0">
                                          <p:val>
                                            <p:strVal val="ppt_w"/>
                                          </p:val>
                                        </p:tav>
                                        <p:tav tm="100000">
                                          <p:val>
                                            <p:fltVal val="0"/>
                                          </p:val>
                                        </p:tav>
                                      </p:tavLst>
                                    </p:anim>
                                    <p:anim calcmode="lin" valueType="num">
                                      <p:cBhvr>
                                        <p:cTn id="185" dur="1250"/>
                                        <p:tgtEl>
                                          <p:spTgt spid="23"/>
                                        </p:tgtEl>
                                        <p:attrNameLst>
                                          <p:attrName>ppt_h</p:attrName>
                                        </p:attrNameLst>
                                      </p:cBhvr>
                                      <p:tavLst>
                                        <p:tav tm="0">
                                          <p:val>
                                            <p:strVal val="ppt_h"/>
                                          </p:val>
                                        </p:tav>
                                        <p:tav tm="100000">
                                          <p:val>
                                            <p:fltVal val="0"/>
                                          </p:val>
                                        </p:tav>
                                      </p:tavLst>
                                    </p:anim>
                                    <p:set>
                                      <p:cBhvr>
                                        <p:cTn id="186" dur="1" fill="hold">
                                          <p:stCondLst>
                                            <p:cond delay="1249"/>
                                          </p:stCondLst>
                                        </p:cTn>
                                        <p:tgtEl>
                                          <p:spTgt spid="23"/>
                                        </p:tgtEl>
                                        <p:attrNameLst>
                                          <p:attrName>style.visibility</p:attrName>
                                        </p:attrNameLst>
                                      </p:cBhvr>
                                      <p:to>
                                        <p:strVal val="hidden"/>
                                      </p:to>
                                    </p:set>
                                  </p:childTnLst>
                                </p:cTn>
                              </p:par>
                              <p:par>
                                <p:cTn id="187" presetID="23" presetClass="exit" presetSubtype="32" fill="hold" grpId="1" nodeType="withEffect">
                                  <p:stCondLst>
                                    <p:cond delay="250"/>
                                  </p:stCondLst>
                                  <p:childTnLst>
                                    <p:anim calcmode="lin" valueType="num">
                                      <p:cBhvr>
                                        <p:cTn id="188" dur="1250"/>
                                        <p:tgtEl>
                                          <p:spTgt spid="24"/>
                                        </p:tgtEl>
                                        <p:attrNameLst>
                                          <p:attrName>ppt_w</p:attrName>
                                        </p:attrNameLst>
                                      </p:cBhvr>
                                      <p:tavLst>
                                        <p:tav tm="0">
                                          <p:val>
                                            <p:strVal val="ppt_w"/>
                                          </p:val>
                                        </p:tav>
                                        <p:tav tm="100000">
                                          <p:val>
                                            <p:fltVal val="0"/>
                                          </p:val>
                                        </p:tav>
                                      </p:tavLst>
                                    </p:anim>
                                    <p:anim calcmode="lin" valueType="num">
                                      <p:cBhvr>
                                        <p:cTn id="189" dur="1250"/>
                                        <p:tgtEl>
                                          <p:spTgt spid="24"/>
                                        </p:tgtEl>
                                        <p:attrNameLst>
                                          <p:attrName>ppt_h</p:attrName>
                                        </p:attrNameLst>
                                      </p:cBhvr>
                                      <p:tavLst>
                                        <p:tav tm="0">
                                          <p:val>
                                            <p:strVal val="ppt_h"/>
                                          </p:val>
                                        </p:tav>
                                        <p:tav tm="100000">
                                          <p:val>
                                            <p:fltVal val="0"/>
                                          </p:val>
                                        </p:tav>
                                      </p:tavLst>
                                    </p:anim>
                                    <p:set>
                                      <p:cBhvr>
                                        <p:cTn id="190" dur="1" fill="hold">
                                          <p:stCondLst>
                                            <p:cond delay="1249"/>
                                          </p:stCondLst>
                                        </p:cTn>
                                        <p:tgtEl>
                                          <p:spTgt spid="24"/>
                                        </p:tgtEl>
                                        <p:attrNameLst>
                                          <p:attrName>style.visibility</p:attrName>
                                        </p:attrNameLst>
                                      </p:cBhvr>
                                      <p:to>
                                        <p:strVal val="hidden"/>
                                      </p:to>
                                    </p:set>
                                  </p:childTnLst>
                                </p:cTn>
                              </p:par>
                              <p:par>
                                <p:cTn id="191" presetID="42" presetClass="path" presetSubtype="0" fill="hold" grpId="3" nodeType="withEffect">
                                  <p:stCondLst>
                                    <p:cond delay="250"/>
                                  </p:stCondLst>
                                  <p:childTnLst>
                                    <p:animMotion origin="layout" path="M 3.88889E-6 2.59259E-6 L -0.11077 -0.09283 " pathEditMode="relative" rAng="0" ptsTypes="AA">
                                      <p:cBhvr>
                                        <p:cTn id="192" dur="1250" fill="hold"/>
                                        <p:tgtEl>
                                          <p:spTgt spid="20"/>
                                        </p:tgtEl>
                                        <p:attrNameLst>
                                          <p:attrName>ppt_x</p:attrName>
                                          <p:attrName>ppt_y</p:attrName>
                                        </p:attrNameLst>
                                      </p:cBhvr>
                                      <p:rCtr x="-5538" y="-4653"/>
                                    </p:animMotion>
                                  </p:childTnLst>
                                </p:cTn>
                              </p:par>
                              <p:par>
                                <p:cTn id="193" presetID="42" presetClass="path" presetSubtype="0" fill="hold" grpId="2" nodeType="withEffect">
                                  <p:stCondLst>
                                    <p:cond delay="250"/>
                                  </p:stCondLst>
                                  <p:childTnLst>
                                    <p:animMotion origin="layout" path="M 3.05556E-6 1.48148E-6 L 0.11996 -0.19236 " pathEditMode="relative" rAng="0" ptsTypes="AA">
                                      <p:cBhvr>
                                        <p:cTn id="194" dur="1250" fill="hold"/>
                                        <p:tgtEl>
                                          <p:spTgt spid="17"/>
                                        </p:tgtEl>
                                        <p:attrNameLst>
                                          <p:attrName>ppt_x</p:attrName>
                                          <p:attrName>ppt_y</p:attrName>
                                        </p:attrNameLst>
                                      </p:cBhvr>
                                      <p:rCtr x="5990" y="-9630"/>
                                    </p:animMotion>
                                  </p:childTnLst>
                                </p:cTn>
                              </p:par>
                              <p:par>
                                <p:cTn id="195" presetID="42" presetClass="path" presetSubtype="0" fill="hold" grpId="2" nodeType="withEffect">
                                  <p:stCondLst>
                                    <p:cond delay="250"/>
                                  </p:stCondLst>
                                  <p:childTnLst>
                                    <p:animMotion origin="layout" path="M 0 0 L -0.00312 -0.14167 " pathEditMode="relative" rAng="0" ptsTypes="AA">
                                      <p:cBhvr>
                                        <p:cTn id="196" dur="1250" fill="hold"/>
                                        <p:tgtEl>
                                          <p:spTgt spid="9"/>
                                        </p:tgtEl>
                                        <p:attrNameLst>
                                          <p:attrName>ppt_x</p:attrName>
                                          <p:attrName>ppt_y</p:attrName>
                                        </p:attrNameLst>
                                      </p:cBhvr>
                                      <p:rCtr x="-156" y="-7083"/>
                                    </p:animMotion>
                                  </p:childTnLst>
                                </p:cTn>
                              </p:par>
                              <p:par>
                                <p:cTn id="197" presetID="42" presetClass="path" presetSubtype="0" fill="hold" grpId="3" nodeType="withEffect">
                                  <p:stCondLst>
                                    <p:cond delay="250"/>
                                  </p:stCondLst>
                                  <p:childTnLst>
                                    <p:animMotion origin="layout" path="M 1.94444E-6 -1.48148E-6 L 0.32066 -0.48495 " pathEditMode="relative" rAng="0" ptsTypes="AA">
                                      <p:cBhvr>
                                        <p:cTn id="198" dur="1250" fill="hold"/>
                                        <p:tgtEl>
                                          <p:spTgt spid="21"/>
                                        </p:tgtEl>
                                        <p:attrNameLst>
                                          <p:attrName>ppt_x</p:attrName>
                                          <p:attrName>ppt_y</p:attrName>
                                        </p:attrNameLst>
                                      </p:cBhvr>
                                      <p:rCtr x="16024" y="-24259"/>
                                    </p:animMotion>
                                  </p:childTnLst>
                                </p:cTn>
                              </p:par>
                              <p:par>
                                <p:cTn id="199" presetID="42" presetClass="path" presetSubtype="0" fill="hold" grpId="2" nodeType="withEffect">
                                  <p:stCondLst>
                                    <p:cond delay="250"/>
                                  </p:stCondLst>
                                  <p:childTnLst>
                                    <p:animMotion origin="layout" path="M -1.66667E-6 1.85185E-6 L 0.32136 -0.48334 " pathEditMode="relative" rAng="0" ptsTypes="AA">
                                      <p:cBhvr>
                                        <p:cTn id="200" dur="1250" fill="hold"/>
                                        <p:tgtEl>
                                          <p:spTgt spid="22"/>
                                        </p:tgtEl>
                                        <p:attrNameLst>
                                          <p:attrName>ppt_x</p:attrName>
                                          <p:attrName>ppt_y</p:attrName>
                                        </p:attrNameLst>
                                      </p:cBhvr>
                                      <p:rCtr x="16059" y="-24167"/>
                                    </p:animMotion>
                                  </p:childTnLst>
                                </p:cTn>
                              </p:par>
                              <p:par>
                                <p:cTn id="201" presetID="42" presetClass="path" presetSubtype="0" fill="hold" grpId="2" nodeType="withEffect">
                                  <p:stCondLst>
                                    <p:cond delay="250"/>
                                  </p:stCondLst>
                                  <p:childTnLst>
                                    <p:animMotion origin="layout" path="M -4.72222E-6 4.81481E-6 L 0.00122 0.22361 " pathEditMode="relative" rAng="0" ptsTypes="AA">
                                      <p:cBhvr>
                                        <p:cTn id="202" dur="1250" fill="hold"/>
                                        <p:tgtEl>
                                          <p:spTgt spid="23"/>
                                        </p:tgtEl>
                                        <p:attrNameLst>
                                          <p:attrName>ppt_x</p:attrName>
                                          <p:attrName>ppt_y</p:attrName>
                                        </p:attrNameLst>
                                      </p:cBhvr>
                                      <p:rCtr x="52" y="11181"/>
                                    </p:animMotion>
                                  </p:childTnLst>
                                </p:cTn>
                              </p:par>
                              <p:par>
                                <p:cTn id="203" presetID="42" presetClass="path" presetSubtype="0" fill="hold" grpId="2" nodeType="withEffect">
                                  <p:stCondLst>
                                    <p:cond delay="250"/>
                                  </p:stCondLst>
                                  <p:childTnLst>
                                    <p:animMotion origin="layout" path="M 0 -2.96296E-6 L 0.15122 0.04746 " pathEditMode="relative" rAng="0" ptsTypes="AA">
                                      <p:cBhvr>
                                        <p:cTn id="204" dur="1250" fill="hold"/>
                                        <p:tgtEl>
                                          <p:spTgt spid="24"/>
                                        </p:tgtEl>
                                        <p:attrNameLst>
                                          <p:attrName>ppt_x</p:attrName>
                                          <p:attrName>ppt_y</p:attrName>
                                        </p:attrNameLst>
                                      </p:cBhvr>
                                      <p:rCtr x="7552" y="2361"/>
                                    </p:animMotion>
                                  </p:child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0"/>
                                          </p:stCondLst>
                                        </p:cTn>
                                        <p:tgtEl>
                                          <p:spTgt spid="19"/>
                                        </p:tgtEl>
                                        <p:attrNameLst>
                                          <p:attrName>style.visibility</p:attrName>
                                        </p:attrNameLst>
                                      </p:cBhvr>
                                      <p:to>
                                        <p:strVal val="visible"/>
                                      </p:to>
                                    </p:set>
                                  </p:childTnLst>
                                </p:cTn>
                              </p:par>
                              <p:par>
                                <p:cTn id="208" presetID="1" presetClass="exit" presetSubtype="0" fill="hold" grpId="3" nodeType="withEffect">
                                  <p:stCondLst>
                                    <p:cond delay="0"/>
                                  </p:stCondLst>
                                  <p:childTnLst>
                                    <p:set>
                                      <p:cBhvr>
                                        <p:cTn id="209" dur="1" fill="hold">
                                          <p:stCondLst>
                                            <p:cond delay="0"/>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9" grpId="0"/>
      <p:bldP spid="9" grpId="1"/>
      <p:bldP spid="9" grpId="2"/>
      <p:bldP spid="3074" grpId="0"/>
      <p:bldP spid="3074" grpId="1"/>
      <p:bldP spid="3074" grpId="2"/>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20" grpId="0"/>
      <p:bldP spid="20" grpId="2"/>
      <p:bldP spid="20" grpId="3"/>
      <p:bldP spid="10" grpId="0"/>
      <p:bldP spid="10" grpId="1"/>
      <p:bldP spid="10" grpId="2"/>
      <p:bldP spid="12" grpId="0"/>
      <p:bldP spid="12" grpId="1"/>
      <p:bldP spid="13" grpId="0"/>
      <p:bldP spid="13" grpId="1"/>
      <p:bldP spid="14" grpId="0"/>
      <p:bldP spid="14" grpId="1"/>
      <p:bldP spid="15" grpId="0"/>
      <p:bldP spid="15" grpId="1"/>
      <p:bldP spid="16" grpId="0"/>
      <p:bldP spid="16" grpId="1"/>
      <p:bldP spid="17" grpId="0"/>
      <p:bldP spid="17" grpId="1"/>
      <p:bldP spid="17" grpId="2"/>
      <p:bldP spid="19" grpId="0"/>
      <p:bldP spid="18" grpId="0"/>
      <p:bldP spid="18" grpId="2"/>
      <p:bldP spid="18" grpId="3"/>
      <p:bldP spid="22" grpId="0"/>
      <p:bldP spid="22" grpId="1"/>
      <p:bldP spid="22" grpId="2"/>
      <p:bldP spid="23" grpId="0" animBg="1"/>
      <p:bldP spid="23" grpId="1" animBg="1"/>
      <p:bldP spid="23" grpId="2" animBg="1"/>
      <p:bldP spid="24" grpId="0" animBg="1"/>
      <p:bldP spid="24" grpId="1" animBg="1"/>
      <p:bldP spid="24" grpId="2"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
            <a:extLst>
              <a:ext uri="{FF2B5EF4-FFF2-40B4-BE49-F238E27FC236}">
                <a16:creationId xmlns:a16="http://schemas.microsoft.com/office/drawing/2014/main" id="{CC428D89-F744-4272-52CB-7F37D04526F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2" name="Title 1">
            <a:extLst>
              <a:ext uri="{FF2B5EF4-FFF2-40B4-BE49-F238E27FC236}">
                <a16:creationId xmlns:a16="http://schemas.microsoft.com/office/drawing/2014/main" id="{82ABDAE9-14F4-184B-05E6-77B257E61357}"/>
              </a:ext>
            </a:extLst>
          </p:cNvPr>
          <p:cNvSpPr txBox="1">
            <a:spLocks/>
          </p:cNvSpPr>
          <p:nvPr/>
        </p:nvSpPr>
        <p:spPr>
          <a:xfrm>
            <a:off x="4089248" y="1435539"/>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where I am</a:t>
            </a:r>
          </a:p>
        </p:txBody>
      </p:sp>
      <p:sp>
        <p:nvSpPr>
          <p:cNvPr id="15" name="Final">
            <a:extLst>
              <a:ext uri="{FF2B5EF4-FFF2-40B4-BE49-F238E27FC236}">
                <a16:creationId xmlns:a16="http://schemas.microsoft.com/office/drawing/2014/main" id="{2CC20A18-1D77-6918-BF2F-4E00631215E1}"/>
              </a:ext>
            </a:extLst>
          </p:cNvPr>
          <p:cNvSpPr txBox="1">
            <a:spLocks noChangeArrowheads="1"/>
          </p:cNvSpPr>
          <p:nvPr/>
        </p:nvSpPr>
        <p:spPr bwMode="auto">
          <a:xfrm>
            <a:off x="2480153" y="664780"/>
            <a:ext cx="6347324" cy="5528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desire they be with Me</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where I am</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that they may behold </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My glory given Me</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You loved Me before the foundation of the world</a:t>
            </a:r>
            <a:endParaRPr lang="en-US" altLang="en-US" sz="4000" b="1" i="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endParaRPr>
          </a:p>
        </p:txBody>
      </p:sp>
      <p:sp>
        <p:nvSpPr>
          <p:cNvPr id="4" name="Main">
            <a:extLst>
              <a:ext uri="{FF2B5EF4-FFF2-40B4-BE49-F238E27FC236}">
                <a16:creationId xmlns:a16="http://schemas.microsoft.com/office/drawing/2014/main" id="{D84226C2-A1AE-3F05-F63D-802D8FE0FED7}"/>
              </a:ext>
            </a:extLst>
          </p:cNvPr>
          <p:cNvSpPr>
            <a:spLocks noGrp="1" noChangeArrowheads="1"/>
          </p:cNvSpPr>
          <p:nvPr>
            <p:ph type="title"/>
          </p:nvPr>
        </p:nvSpPr>
        <p:spPr>
          <a:xfrm>
            <a:off x="2417379" y="664780"/>
            <a:ext cx="6410098" cy="5528441"/>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"Father, I desire that they             also whom You gave Me may be with Me where I am, that they may behold My glory which You have given Me; for You loved Me before the foundation of the world.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John 17:24</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5A93B2A6-F80D-92A8-0B7B-8459D6B8AC7E}"/>
              </a:ext>
            </a:extLst>
          </p:cNvPr>
          <p:cNvSpPr txBox="1">
            <a:spLocks noChangeArrowheads="1"/>
          </p:cNvSpPr>
          <p:nvPr/>
        </p:nvSpPr>
        <p:spPr bwMode="auto">
          <a:xfrm>
            <a:off x="4381500" y="683180"/>
            <a:ext cx="2249866" cy="789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desire</a:t>
            </a:r>
          </a:p>
        </p:txBody>
      </p:sp>
      <p:sp>
        <p:nvSpPr>
          <p:cNvPr id="3" name="Rectangle 2">
            <a:extLst>
              <a:ext uri="{FF2B5EF4-FFF2-40B4-BE49-F238E27FC236}">
                <a16:creationId xmlns:a16="http://schemas.microsoft.com/office/drawing/2014/main" id="{B1C5E9E7-8F32-7843-4BD7-51C1FB00682D}"/>
              </a:ext>
            </a:extLst>
          </p:cNvPr>
          <p:cNvSpPr txBox="1">
            <a:spLocks noChangeArrowheads="1"/>
          </p:cNvSpPr>
          <p:nvPr/>
        </p:nvSpPr>
        <p:spPr bwMode="auto">
          <a:xfrm>
            <a:off x="7419419" y="670481"/>
            <a:ext cx="1349913" cy="812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they</a:t>
            </a:r>
          </a:p>
        </p:txBody>
      </p:sp>
      <p:sp>
        <p:nvSpPr>
          <p:cNvPr id="5" name="Rectangle 2">
            <a:extLst>
              <a:ext uri="{FF2B5EF4-FFF2-40B4-BE49-F238E27FC236}">
                <a16:creationId xmlns:a16="http://schemas.microsoft.com/office/drawing/2014/main" id="{EB57F074-97BD-0847-F72B-363AE1E2A41E}"/>
              </a:ext>
            </a:extLst>
          </p:cNvPr>
          <p:cNvSpPr txBox="1">
            <a:spLocks noChangeArrowheads="1"/>
          </p:cNvSpPr>
          <p:nvPr/>
        </p:nvSpPr>
        <p:spPr bwMode="auto">
          <a:xfrm>
            <a:off x="3670299" y="2019300"/>
            <a:ext cx="3144470" cy="797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 with Me</a:t>
            </a:r>
          </a:p>
        </p:txBody>
      </p:sp>
      <p:sp>
        <p:nvSpPr>
          <p:cNvPr id="6" name="Rectangle 2">
            <a:extLst>
              <a:ext uri="{FF2B5EF4-FFF2-40B4-BE49-F238E27FC236}">
                <a16:creationId xmlns:a16="http://schemas.microsoft.com/office/drawing/2014/main" id="{2B82EF8E-4462-557C-208C-9EE104910CCB}"/>
              </a:ext>
            </a:extLst>
          </p:cNvPr>
          <p:cNvSpPr txBox="1">
            <a:spLocks noChangeArrowheads="1"/>
          </p:cNvSpPr>
          <p:nvPr/>
        </p:nvSpPr>
        <p:spPr bwMode="auto">
          <a:xfrm>
            <a:off x="6489700" y="2032000"/>
            <a:ext cx="216697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where I</a:t>
            </a:r>
          </a:p>
        </p:txBody>
      </p:sp>
      <p:sp>
        <p:nvSpPr>
          <p:cNvPr id="7" name="Rectangle 2">
            <a:extLst>
              <a:ext uri="{FF2B5EF4-FFF2-40B4-BE49-F238E27FC236}">
                <a16:creationId xmlns:a16="http://schemas.microsoft.com/office/drawing/2014/main" id="{6CB8CDF1-1BA4-55DA-BDD0-4B0ABE2A4388}"/>
              </a:ext>
            </a:extLst>
          </p:cNvPr>
          <p:cNvSpPr txBox="1">
            <a:spLocks noChangeArrowheads="1"/>
          </p:cNvSpPr>
          <p:nvPr/>
        </p:nvSpPr>
        <p:spPr bwMode="auto">
          <a:xfrm>
            <a:off x="2451100" y="2698660"/>
            <a:ext cx="1062398" cy="785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am</a:t>
            </a:r>
          </a:p>
        </p:txBody>
      </p:sp>
      <p:sp>
        <p:nvSpPr>
          <p:cNvPr id="8" name="Rectangle 2">
            <a:extLst>
              <a:ext uri="{FF2B5EF4-FFF2-40B4-BE49-F238E27FC236}">
                <a16:creationId xmlns:a16="http://schemas.microsoft.com/office/drawing/2014/main" id="{BC7D0B91-8A13-653C-D8D3-FD8D395C304F}"/>
              </a:ext>
            </a:extLst>
          </p:cNvPr>
          <p:cNvSpPr txBox="1">
            <a:spLocks noChangeArrowheads="1"/>
          </p:cNvSpPr>
          <p:nvPr/>
        </p:nvSpPr>
        <p:spPr bwMode="auto">
          <a:xfrm>
            <a:off x="3434895" y="2705100"/>
            <a:ext cx="5366205" cy="7717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that they may behold</a:t>
            </a:r>
          </a:p>
        </p:txBody>
      </p:sp>
      <p:sp>
        <p:nvSpPr>
          <p:cNvPr id="9" name="Rectangle 2">
            <a:extLst>
              <a:ext uri="{FF2B5EF4-FFF2-40B4-BE49-F238E27FC236}">
                <a16:creationId xmlns:a16="http://schemas.microsoft.com/office/drawing/2014/main" id="{003E934F-8170-E17C-16CF-BC9E51B26EB7}"/>
              </a:ext>
            </a:extLst>
          </p:cNvPr>
          <p:cNvSpPr txBox="1">
            <a:spLocks noChangeArrowheads="1"/>
          </p:cNvSpPr>
          <p:nvPr/>
        </p:nvSpPr>
        <p:spPr bwMode="auto">
          <a:xfrm>
            <a:off x="2438399" y="3378200"/>
            <a:ext cx="2586871" cy="7667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My glory</a:t>
            </a:r>
          </a:p>
        </p:txBody>
      </p:sp>
      <p:sp>
        <p:nvSpPr>
          <p:cNvPr id="10" name="Rectangle 2">
            <a:extLst>
              <a:ext uri="{FF2B5EF4-FFF2-40B4-BE49-F238E27FC236}">
                <a16:creationId xmlns:a16="http://schemas.microsoft.com/office/drawing/2014/main" id="{9E9ED887-2DFE-4418-1733-930E20C112E5}"/>
              </a:ext>
            </a:extLst>
          </p:cNvPr>
          <p:cNvSpPr txBox="1">
            <a:spLocks noChangeArrowheads="1"/>
          </p:cNvSpPr>
          <p:nvPr/>
        </p:nvSpPr>
        <p:spPr bwMode="auto">
          <a:xfrm>
            <a:off x="2641599" y="4037508"/>
            <a:ext cx="2582795" cy="7926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given Me</a:t>
            </a:r>
          </a:p>
        </p:txBody>
      </p:sp>
      <p:sp>
        <p:nvSpPr>
          <p:cNvPr id="11" name="Rectangle 2">
            <a:extLst>
              <a:ext uri="{FF2B5EF4-FFF2-40B4-BE49-F238E27FC236}">
                <a16:creationId xmlns:a16="http://schemas.microsoft.com/office/drawing/2014/main" id="{B0C060D5-5AAE-2E01-BAE7-2BED9BDBAE75}"/>
              </a:ext>
            </a:extLst>
          </p:cNvPr>
          <p:cNvSpPr txBox="1">
            <a:spLocks noChangeArrowheads="1"/>
          </p:cNvSpPr>
          <p:nvPr/>
        </p:nvSpPr>
        <p:spPr bwMode="auto">
          <a:xfrm>
            <a:off x="5816527" y="4025900"/>
            <a:ext cx="2834535" cy="813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 loved</a:t>
            </a:r>
          </a:p>
        </p:txBody>
      </p:sp>
      <p:sp>
        <p:nvSpPr>
          <p:cNvPr id="12" name="Rectangle 2">
            <a:extLst>
              <a:ext uri="{FF2B5EF4-FFF2-40B4-BE49-F238E27FC236}">
                <a16:creationId xmlns:a16="http://schemas.microsoft.com/office/drawing/2014/main" id="{0374D6B5-83F5-C607-0CF2-2D93D8AD2AE6}"/>
              </a:ext>
            </a:extLst>
          </p:cNvPr>
          <p:cNvSpPr txBox="1">
            <a:spLocks noChangeArrowheads="1"/>
          </p:cNvSpPr>
          <p:nvPr/>
        </p:nvSpPr>
        <p:spPr bwMode="auto">
          <a:xfrm>
            <a:off x="2349499" y="4724401"/>
            <a:ext cx="3837763" cy="759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Me before the</a:t>
            </a:r>
          </a:p>
        </p:txBody>
      </p:sp>
      <p:sp>
        <p:nvSpPr>
          <p:cNvPr id="13" name="Rectangle 2">
            <a:extLst>
              <a:ext uri="{FF2B5EF4-FFF2-40B4-BE49-F238E27FC236}">
                <a16:creationId xmlns:a16="http://schemas.microsoft.com/office/drawing/2014/main" id="{D241182D-98C5-F73D-A318-4374784D853E}"/>
              </a:ext>
            </a:extLst>
          </p:cNvPr>
          <p:cNvSpPr txBox="1">
            <a:spLocks noChangeArrowheads="1"/>
          </p:cNvSpPr>
          <p:nvPr/>
        </p:nvSpPr>
        <p:spPr bwMode="auto">
          <a:xfrm>
            <a:off x="5832248" y="4699000"/>
            <a:ext cx="3034714" cy="810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foundation</a:t>
            </a:r>
          </a:p>
        </p:txBody>
      </p:sp>
      <p:sp>
        <p:nvSpPr>
          <p:cNvPr id="14" name="Rectangle 2">
            <a:extLst>
              <a:ext uri="{FF2B5EF4-FFF2-40B4-BE49-F238E27FC236}">
                <a16:creationId xmlns:a16="http://schemas.microsoft.com/office/drawing/2014/main" id="{303F40A9-1858-ECA9-66EE-62FB1ECE19E6}"/>
              </a:ext>
            </a:extLst>
          </p:cNvPr>
          <p:cNvSpPr txBox="1">
            <a:spLocks noChangeArrowheads="1"/>
          </p:cNvSpPr>
          <p:nvPr/>
        </p:nvSpPr>
        <p:spPr bwMode="auto">
          <a:xfrm>
            <a:off x="2717799" y="5387420"/>
            <a:ext cx="326903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the world</a:t>
            </a:r>
          </a:p>
        </p:txBody>
      </p:sp>
      <p:sp>
        <p:nvSpPr>
          <p:cNvPr id="16" name="Rectangle 2">
            <a:extLst>
              <a:ext uri="{FF2B5EF4-FFF2-40B4-BE49-F238E27FC236}">
                <a16:creationId xmlns:a16="http://schemas.microsoft.com/office/drawing/2014/main" id="{0BEAD7C5-F65F-8BE8-46CA-AAAB5B466325}"/>
              </a:ext>
            </a:extLst>
          </p:cNvPr>
          <p:cNvSpPr txBox="1">
            <a:spLocks noChangeArrowheads="1"/>
          </p:cNvSpPr>
          <p:nvPr/>
        </p:nvSpPr>
        <p:spPr bwMode="auto">
          <a:xfrm>
            <a:off x="6594541" y="415805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7" name="Rectangle 2">
            <a:extLst>
              <a:ext uri="{FF2B5EF4-FFF2-40B4-BE49-F238E27FC236}">
                <a16:creationId xmlns:a16="http://schemas.microsoft.com/office/drawing/2014/main" id="{482FEFC1-6589-7F95-0A24-923321DF8E53}"/>
              </a:ext>
            </a:extLst>
          </p:cNvPr>
          <p:cNvSpPr txBox="1">
            <a:spLocks noChangeArrowheads="1"/>
          </p:cNvSpPr>
          <p:nvPr/>
        </p:nvSpPr>
        <p:spPr bwMode="auto">
          <a:xfrm>
            <a:off x="3864593" y="415805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8" name="Rectangle 2">
            <a:extLst>
              <a:ext uri="{FF2B5EF4-FFF2-40B4-BE49-F238E27FC236}">
                <a16:creationId xmlns:a16="http://schemas.microsoft.com/office/drawing/2014/main" id="{F5E0EEA6-A57E-8A29-815B-4AA5FE0B6DE4}"/>
              </a:ext>
            </a:extLst>
          </p:cNvPr>
          <p:cNvSpPr txBox="1">
            <a:spLocks noChangeArrowheads="1"/>
          </p:cNvSpPr>
          <p:nvPr/>
        </p:nvSpPr>
        <p:spPr bwMode="auto">
          <a:xfrm>
            <a:off x="5229567" y="402553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19" name="Rectangle 2">
            <a:extLst>
              <a:ext uri="{FF2B5EF4-FFF2-40B4-BE49-F238E27FC236}">
                <a16:creationId xmlns:a16="http://schemas.microsoft.com/office/drawing/2014/main" id="{E10C9C9E-24A2-8ABF-4212-82E01A6EBC67}"/>
              </a:ext>
            </a:extLst>
          </p:cNvPr>
          <p:cNvSpPr txBox="1">
            <a:spLocks noChangeArrowheads="1"/>
          </p:cNvSpPr>
          <p:nvPr/>
        </p:nvSpPr>
        <p:spPr bwMode="auto">
          <a:xfrm>
            <a:off x="5217364" y="202483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0" name="Now">
            <a:extLst>
              <a:ext uri="{FF2B5EF4-FFF2-40B4-BE49-F238E27FC236}">
                <a16:creationId xmlns:a16="http://schemas.microsoft.com/office/drawing/2014/main" id="{7B82CE44-0479-12A2-BCB5-67FE0E7A9A6F}"/>
              </a:ext>
            </a:extLst>
          </p:cNvPr>
          <p:cNvSpPr txBox="1">
            <a:spLocks noChangeArrowheads="1"/>
          </p:cNvSpPr>
          <p:nvPr/>
        </p:nvSpPr>
        <p:spPr bwMode="auto">
          <a:xfrm>
            <a:off x="532020" y="1709738"/>
            <a:ext cx="1535721" cy="757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latin typeface="Calibri" panose="020F0502020204030204" pitchFamily="34" charset="0"/>
              </a:rPr>
              <a:t>Now</a:t>
            </a:r>
          </a:p>
        </p:txBody>
      </p:sp>
      <p:sp>
        <p:nvSpPr>
          <p:cNvPr id="23" name="Rectangle 2">
            <a:extLst>
              <a:ext uri="{FF2B5EF4-FFF2-40B4-BE49-F238E27FC236}">
                <a16:creationId xmlns:a16="http://schemas.microsoft.com/office/drawing/2014/main" id="{EF11E788-B6CE-C1F4-BDC6-C894FC1734AE}"/>
              </a:ext>
            </a:extLst>
          </p:cNvPr>
          <p:cNvSpPr txBox="1">
            <a:spLocks noChangeArrowheads="1"/>
          </p:cNvSpPr>
          <p:nvPr/>
        </p:nvSpPr>
        <p:spPr bwMode="auto">
          <a:xfrm>
            <a:off x="4153999" y="1379417"/>
            <a:ext cx="3125972" cy="7440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where I am</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3287172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250" fill="hold"/>
                                        <p:tgtEl>
                                          <p:spTgt spid="4"/>
                                        </p:tgtEl>
                                        <p:attrNameLst>
                                          <p:attrName>ppt_w</p:attrName>
                                        </p:attrNameLst>
                                      </p:cBhvr>
                                      <p:tavLst>
                                        <p:tav tm="0">
                                          <p:val>
                                            <p:fltVal val="0"/>
                                          </p:val>
                                        </p:tav>
                                        <p:tav tm="100000">
                                          <p:val>
                                            <p:strVal val="#ppt_w"/>
                                          </p:val>
                                        </p:tav>
                                      </p:tavLst>
                                    </p:anim>
                                    <p:anim calcmode="lin" valueType="num">
                                      <p:cBhvr>
                                        <p:cTn id="8" dur="1250" fill="hold"/>
                                        <p:tgtEl>
                                          <p:spTgt spid="4"/>
                                        </p:tgtEl>
                                        <p:attrNameLst>
                                          <p:attrName>ppt_h</p:attrName>
                                        </p:attrNameLst>
                                      </p:cBhvr>
                                      <p:tavLst>
                                        <p:tav tm="0">
                                          <p:val>
                                            <p:fltVal val="0"/>
                                          </p:val>
                                        </p:tav>
                                        <p:tav tm="100000">
                                          <p:val>
                                            <p:strVal val="#ppt_h"/>
                                          </p:val>
                                        </p:tav>
                                      </p:tavLst>
                                    </p:anim>
                                  </p:childTnLst>
                                </p:cTn>
                              </p:par>
                              <p:par>
                                <p:cTn id="9" presetID="51" presetClass="path" presetSubtype="0" accel="50000" decel="50000" fill="hold" grpId="1" nodeType="withEffect">
                                  <p:stCondLst>
                                    <p:cond delay="0"/>
                                  </p:stCondLst>
                                  <p:childTnLst>
                                    <p:animMotion origin="layout" path="M 1.52656E-16 -4.44444E-6 C -0.00434 0.06112 0.00069 0.09144 -0.01771 0.12871 C -0.03663 0.16505 -0.08125 0.21459 -0.11042 0.22153 C -0.1401 0.22871 -0.23524 0.20787 -0.26892 0.15162 C -0.31128 0.09723 -0.43785 -0.08518 -0.46962 -0.18287 " pathEditMode="relative" rAng="0" ptsTypes="AAAAA">
                                      <p:cBhvr>
                                        <p:cTn id="10" dur="1250" spd="-100000" fill="hold"/>
                                        <p:tgtEl>
                                          <p:spTgt spid="4"/>
                                        </p:tgtEl>
                                        <p:attrNameLst>
                                          <p:attrName>ppt_x</p:attrName>
                                          <p:attrName>ppt_y</p:attrName>
                                        </p:attrNameLst>
                                      </p:cBhvr>
                                      <p:rCtr x="-23490" y="1991"/>
                                    </p:animMotion>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25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250"/>
                                        <p:tgtEl>
                                          <p:spTgt spid="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250"/>
                                        <p:tgtEl>
                                          <p:spTgt spid="1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250"/>
                                        <p:tgtEl>
                                          <p:spTgt spid="1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25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250"/>
                                        <p:tgtEl>
                                          <p:spTgt spid="1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250"/>
                                        <p:tgtEl>
                                          <p:spTgt spid="14"/>
                                        </p:tgtEl>
                                      </p:cBhvr>
                                    </p:animEffect>
                                  </p:childTnLst>
                                </p:cTn>
                              </p:par>
                              <p:par>
                                <p:cTn id="49" presetID="42" presetClass="path" presetSubtype="0" accel="50000" decel="50000" fill="hold" grpId="2" nodeType="withEffect">
                                  <p:stCondLst>
                                    <p:cond delay="0"/>
                                  </p:stCondLst>
                                  <p:childTnLst>
                                    <p:animMotion origin="layout" path="M -3.33333E-6 4.07407E-6 L -0.19948 0.00046 " pathEditMode="relative" rAng="0" ptsTypes="AA">
                                      <p:cBhvr>
                                        <p:cTn id="50" dur="2000" fill="hold"/>
                                        <p:tgtEl>
                                          <p:spTgt spid="2"/>
                                        </p:tgtEl>
                                        <p:attrNameLst>
                                          <p:attrName>ppt_x</p:attrName>
                                          <p:attrName>ppt_y</p:attrName>
                                        </p:attrNameLst>
                                      </p:cBhvr>
                                      <p:rCtr x="-9983" y="23"/>
                                    </p:animMotion>
                                  </p:childTnLst>
                                </p:cTn>
                              </p:par>
                              <p:par>
                                <p:cTn id="51" presetID="42" presetClass="path" presetSubtype="0" accel="50000" decel="50000" fill="hold" grpId="2" nodeType="withEffect">
                                  <p:stCondLst>
                                    <p:cond delay="0"/>
                                  </p:stCondLst>
                                  <p:childTnLst>
                                    <p:animMotion origin="layout" path="M -3.05556E-6 -4.44444E-6 L -0.31909 0.0007 " pathEditMode="relative" rAng="0" ptsTypes="AA">
                                      <p:cBhvr>
                                        <p:cTn id="52" dur="2000" fill="hold"/>
                                        <p:tgtEl>
                                          <p:spTgt spid="3"/>
                                        </p:tgtEl>
                                        <p:attrNameLst>
                                          <p:attrName>ppt_x</p:attrName>
                                          <p:attrName>ppt_y</p:attrName>
                                        </p:attrNameLst>
                                      </p:cBhvr>
                                      <p:rCtr x="-15955" y="23"/>
                                    </p:animMotion>
                                  </p:childTnLst>
                                </p:cTn>
                              </p:par>
                              <p:par>
                                <p:cTn id="53" presetID="42" presetClass="path" presetSubtype="0" accel="50000" decel="50000" fill="hold" grpId="2" nodeType="withEffect">
                                  <p:stCondLst>
                                    <p:cond delay="0"/>
                                  </p:stCondLst>
                                  <p:childTnLst>
                                    <p:animMotion origin="layout" path="M -3.88889E-6 3.7037E-6 L 0.20851 -0.19468 " pathEditMode="relative" rAng="0" ptsTypes="AA">
                                      <p:cBhvr>
                                        <p:cTn id="54" dur="2000" fill="hold"/>
                                        <p:tgtEl>
                                          <p:spTgt spid="5"/>
                                        </p:tgtEl>
                                        <p:attrNameLst>
                                          <p:attrName>ppt_x</p:attrName>
                                          <p:attrName>ppt_y</p:attrName>
                                        </p:attrNameLst>
                                      </p:cBhvr>
                                      <p:rCtr x="10417" y="-9745"/>
                                    </p:animMotion>
                                  </p:childTnLst>
                                </p:cTn>
                              </p:par>
                              <p:par>
                                <p:cTn id="55" presetID="42" presetClass="path" presetSubtype="0" accel="50000" decel="50000" fill="hold" grpId="2" nodeType="withEffect">
                                  <p:stCondLst>
                                    <p:cond delay="0"/>
                                  </p:stCondLst>
                                  <p:childTnLst>
                                    <p:animMotion origin="layout" path="M 5E-6 7.40741E-7 L -0.24896 -0.09815 " pathEditMode="relative" rAng="0" ptsTypes="AA">
                                      <p:cBhvr>
                                        <p:cTn id="56" dur="2000" fill="hold"/>
                                        <p:tgtEl>
                                          <p:spTgt spid="6"/>
                                        </p:tgtEl>
                                        <p:attrNameLst>
                                          <p:attrName>ppt_x</p:attrName>
                                          <p:attrName>ppt_y</p:attrName>
                                        </p:attrNameLst>
                                      </p:cBhvr>
                                      <p:rCtr x="-12448" y="-4907"/>
                                    </p:animMotion>
                                  </p:childTnLst>
                                </p:cTn>
                              </p:par>
                              <p:par>
                                <p:cTn id="57" presetID="42" presetClass="path" presetSubtype="0" accel="50000" decel="50000" fill="hold" grpId="2" nodeType="withEffect">
                                  <p:stCondLst>
                                    <p:cond delay="0"/>
                                  </p:stCondLst>
                                  <p:childTnLst>
                                    <p:animMotion origin="layout" path="M -1.66667E-6 -4.44444E-6 L 0.40261 -0.19722 " pathEditMode="relative" rAng="0" ptsTypes="AA">
                                      <p:cBhvr>
                                        <p:cTn id="58" dur="2000" fill="hold"/>
                                        <p:tgtEl>
                                          <p:spTgt spid="7"/>
                                        </p:tgtEl>
                                        <p:attrNameLst>
                                          <p:attrName>ppt_x</p:attrName>
                                          <p:attrName>ppt_y</p:attrName>
                                        </p:attrNameLst>
                                      </p:cBhvr>
                                      <p:rCtr x="20122" y="-9861"/>
                                    </p:animMotion>
                                  </p:childTnLst>
                                </p:cTn>
                              </p:par>
                              <p:par>
                                <p:cTn id="59" presetID="42" presetClass="path" presetSubtype="0" accel="50000" decel="50000" fill="hold" grpId="2" nodeType="withEffect">
                                  <p:stCondLst>
                                    <p:cond delay="0"/>
                                  </p:stCondLst>
                                  <p:childTnLst>
                                    <p:animMotion origin="layout" path="M 2.77778E-6 -4.44444E-6 L -0.05035 -4.44444E-6 " pathEditMode="relative" rAng="0" ptsTypes="AA">
                                      <p:cBhvr>
                                        <p:cTn id="60" dur="2000" fill="hold"/>
                                        <p:tgtEl>
                                          <p:spTgt spid="8"/>
                                        </p:tgtEl>
                                        <p:attrNameLst>
                                          <p:attrName>ppt_x</p:attrName>
                                          <p:attrName>ppt_y</p:attrName>
                                        </p:attrNameLst>
                                      </p:cBhvr>
                                      <p:rCtr x="-2517" y="0"/>
                                    </p:animMotion>
                                  </p:childTnLst>
                                </p:cTn>
                              </p:par>
                              <p:par>
                                <p:cTn id="61" presetID="42" presetClass="path" presetSubtype="0" accel="50000" decel="50000" fill="hold" grpId="2" nodeType="withEffect">
                                  <p:stCondLst>
                                    <p:cond delay="0"/>
                                  </p:stCondLst>
                                  <p:childTnLst>
                                    <p:animMotion origin="layout" path="M 2.77778E-7 3.7037E-7 L 0.08646 0.00069 " pathEditMode="relative" rAng="0" ptsTypes="AA">
                                      <p:cBhvr>
                                        <p:cTn id="62" dur="2000" fill="hold"/>
                                        <p:tgtEl>
                                          <p:spTgt spid="9"/>
                                        </p:tgtEl>
                                        <p:attrNameLst>
                                          <p:attrName>ppt_x</p:attrName>
                                          <p:attrName>ppt_y</p:attrName>
                                        </p:attrNameLst>
                                      </p:cBhvr>
                                      <p:rCtr x="4323" y="23"/>
                                    </p:animMotion>
                                  </p:childTnLst>
                                </p:cTn>
                              </p:par>
                              <p:par>
                                <p:cTn id="63" presetID="42" presetClass="path" presetSubtype="0" accel="50000" decel="50000" fill="hold" grpId="2" nodeType="withEffect">
                                  <p:stCondLst>
                                    <p:cond delay="0"/>
                                  </p:stCondLst>
                                  <p:childTnLst>
                                    <p:animMotion origin="layout" path="M -4.72222E-6 2.22222E-6 L 0.30764 -0.09769 " pathEditMode="relative" rAng="0" ptsTypes="AA">
                                      <p:cBhvr>
                                        <p:cTn id="64" dur="2000" fill="hold"/>
                                        <p:tgtEl>
                                          <p:spTgt spid="10"/>
                                        </p:tgtEl>
                                        <p:attrNameLst>
                                          <p:attrName>ppt_x</p:attrName>
                                          <p:attrName>ppt_y</p:attrName>
                                        </p:attrNameLst>
                                      </p:cBhvr>
                                      <p:rCtr x="15382" y="-4884"/>
                                    </p:animMotion>
                                  </p:childTnLst>
                                </p:cTn>
                              </p:par>
                              <p:par>
                                <p:cTn id="65" presetID="42" presetClass="path" presetSubtype="0" accel="50000" decel="50000" fill="hold" grpId="2" nodeType="withEffect">
                                  <p:stCondLst>
                                    <p:cond delay="0"/>
                                  </p:stCondLst>
                                  <p:childTnLst>
                                    <p:animMotion origin="layout" path="M -2.22222E-6 3.7037E-6 L -0.3618 0.09791 " pathEditMode="relative" rAng="0" ptsTypes="AA">
                                      <p:cBhvr>
                                        <p:cTn id="66" dur="2000" fill="hold"/>
                                        <p:tgtEl>
                                          <p:spTgt spid="11"/>
                                        </p:tgtEl>
                                        <p:attrNameLst>
                                          <p:attrName>ppt_x</p:attrName>
                                          <p:attrName>ppt_y</p:attrName>
                                        </p:attrNameLst>
                                      </p:cBhvr>
                                      <p:rCtr x="-18090" y="4884"/>
                                    </p:animMotion>
                                  </p:childTnLst>
                                </p:cTn>
                              </p:par>
                              <p:par>
                                <p:cTn id="67" presetID="42" presetClass="path" presetSubtype="0" accel="50000" decel="50000" fill="hold" grpId="2" nodeType="withEffect">
                                  <p:stCondLst>
                                    <p:cond delay="0"/>
                                  </p:stCondLst>
                                  <p:childTnLst>
                                    <p:animMotion origin="layout" path="M 3.33333E-6 -2.96296E-6 L 0.28437 0.00023 " pathEditMode="relative" rAng="0" ptsTypes="AA">
                                      <p:cBhvr>
                                        <p:cTn id="68" dur="2000" fill="hold"/>
                                        <p:tgtEl>
                                          <p:spTgt spid="12"/>
                                        </p:tgtEl>
                                        <p:attrNameLst>
                                          <p:attrName>ppt_x</p:attrName>
                                          <p:attrName>ppt_y</p:attrName>
                                        </p:attrNameLst>
                                      </p:cBhvr>
                                      <p:rCtr x="14219" y="0"/>
                                    </p:animMotion>
                                  </p:childTnLst>
                                </p:cTn>
                              </p:par>
                              <p:par>
                                <p:cTn id="69" presetID="42" presetClass="path" presetSubtype="0" accel="50000" decel="50000" fill="hold" grpId="2" nodeType="withEffect">
                                  <p:stCondLst>
                                    <p:cond delay="0"/>
                                  </p:stCondLst>
                                  <p:childTnLst>
                                    <p:animMotion origin="layout" path="M 4.16667E-6 -2.96296E-6 L -0.34844 0.09769 " pathEditMode="relative" rAng="0" ptsTypes="AA">
                                      <p:cBhvr>
                                        <p:cTn id="70" dur="2000" fill="hold"/>
                                        <p:tgtEl>
                                          <p:spTgt spid="13"/>
                                        </p:tgtEl>
                                        <p:attrNameLst>
                                          <p:attrName>ppt_x</p:attrName>
                                          <p:attrName>ppt_y</p:attrName>
                                        </p:attrNameLst>
                                      </p:cBhvr>
                                      <p:rCtr x="-17431" y="4884"/>
                                    </p:animMotion>
                                  </p:childTnLst>
                                </p:cTn>
                              </p:par>
                              <p:par>
                                <p:cTn id="71" presetID="42" presetClass="path" presetSubtype="0" accel="50000" decel="50000" fill="hold" grpId="2" nodeType="withEffect">
                                  <p:stCondLst>
                                    <p:cond delay="0"/>
                                  </p:stCondLst>
                                  <p:childTnLst>
                                    <p:animMotion origin="layout" path="M 1.94444E-6 -1.11111E-6 L 0.29097 -1.11111E-6 " pathEditMode="relative" rAng="0" ptsTypes="AA">
                                      <p:cBhvr>
                                        <p:cTn id="72" dur="2000" fill="hold"/>
                                        <p:tgtEl>
                                          <p:spTgt spid="14"/>
                                        </p:tgtEl>
                                        <p:attrNameLst>
                                          <p:attrName>ppt_x</p:attrName>
                                          <p:attrName>ppt_y</p:attrName>
                                        </p:attrNameLst>
                                      </p:cBhvr>
                                      <p:rCtr x="14549" y="0"/>
                                    </p:animMotion>
                                  </p:childTnLst>
                                </p:cTn>
                              </p:par>
                              <p:par>
                                <p:cTn id="73" presetID="10" presetClass="exit" presetSubtype="0" fill="hold" grpId="2" nodeType="withEffect">
                                  <p:stCondLst>
                                    <p:cond delay="0"/>
                                  </p:stCondLst>
                                  <p:childTnLst>
                                    <p:animEffect transition="out" filter="fade">
                                      <p:cBhvr>
                                        <p:cTn id="74" dur="1250"/>
                                        <p:tgtEl>
                                          <p:spTgt spid="4"/>
                                        </p:tgtEl>
                                      </p:cBhvr>
                                    </p:animEffect>
                                    <p:set>
                                      <p:cBhvr>
                                        <p:cTn id="75" dur="1" fill="hold">
                                          <p:stCondLst>
                                            <p:cond delay="1249"/>
                                          </p:stCondLst>
                                        </p:cTn>
                                        <p:tgtEl>
                                          <p:spTgt spid="4"/>
                                        </p:tgtEl>
                                        <p:attrNameLst>
                                          <p:attrName>style.visibility</p:attrName>
                                        </p:attrNameLst>
                                      </p:cBhvr>
                                      <p:to>
                                        <p:strVal val="hidden"/>
                                      </p:to>
                                    </p:set>
                                  </p:childTnLst>
                                </p:cTn>
                              </p:par>
                            </p:childTnLst>
                          </p:cTn>
                        </p:par>
                        <p:par>
                          <p:cTn id="76" fill="hold">
                            <p:stCondLst>
                              <p:cond delay="2000"/>
                            </p:stCondLst>
                            <p:childTnLst>
                              <p:par>
                                <p:cTn id="77" presetID="10" presetClass="entr" presetSubtype="0" fill="hold" grpId="0" nodeType="afterEffect">
                                  <p:stCondLst>
                                    <p:cond delay="0"/>
                                  </p:stCondLst>
                                  <p:childTnLst>
                                    <p:set>
                                      <p:cBhvr>
                                        <p:cTn id="78" dur="1" fill="hold">
                                          <p:stCondLst>
                                            <p:cond delay="0"/>
                                          </p:stCondLst>
                                        </p:cTn>
                                        <p:tgtEl>
                                          <p:spTgt spid="15"/>
                                        </p:tgtEl>
                                        <p:attrNameLst>
                                          <p:attrName>style.visibility</p:attrName>
                                        </p:attrNameLst>
                                      </p:cBhvr>
                                      <p:to>
                                        <p:strVal val="visible"/>
                                      </p:to>
                                    </p:set>
                                    <p:animEffect transition="in" filter="fade">
                                      <p:cBhvr>
                                        <p:cTn id="79" dur="250"/>
                                        <p:tgtEl>
                                          <p:spTgt spid="15"/>
                                        </p:tgtEl>
                                      </p:cBhvr>
                                    </p:animEffect>
                                  </p:childTnLst>
                                </p:cTn>
                              </p:par>
                              <p:par>
                                <p:cTn id="80" presetID="10" presetClass="exit" presetSubtype="0" fill="hold" grpId="1" nodeType="withEffect">
                                  <p:stCondLst>
                                    <p:cond delay="0"/>
                                  </p:stCondLst>
                                  <p:childTnLst>
                                    <p:animEffect transition="out" filter="fade">
                                      <p:cBhvr>
                                        <p:cTn id="81" dur="500"/>
                                        <p:tgtEl>
                                          <p:spTgt spid="2"/>
                                        </p:tgtEl>
                                      </p:cBhvr>
                                    </p:animEffect>
                                    <p:set>
                                      <p:cBhvr>
                                        <p:cTn id="82" dur="1" fill="hold">
                                          <p:stCondLst>
                                            <p:cond delay="499"/>
                                          </p:stCondLst>
                                        </p:cTn>
                                        <p:tgtEl>
                                          <p:spTgt spid="2"/>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3"/>
                                        </p:tgtEl>
                                      </p:cBhvr>
                                    </p:animEffect>
                                    <p:set>
                                      <p:cBhvr>
                                        <p:cTn id="85" dur="1" fill="hold">
                                          <p:stCondLst>
                                            <p:cond delay="499"/>
                                          </p:stCondLst>
                                        </p:cTn>
                                        <p:tgtEl>
                                          <p:spTgt spid="3"/>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5"/>
                                        </p:tgtEl>
                                      </p:cBhvr>
                                    </p:animEffect>
                                    <p:set>
                                      <p:cBhvr>
                                        <p:cTn id="88" dur="1" fill="hold">
                                          <p:stCondLst>
                                            <p:cond delay="499"/>
                                          </p:stCondLst>
                                        </p:cTn>
                                        <p:tgtEl>
                                          <p:spTgt spid="5"/>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6"/>
                                        </p:tgtEl>
                                      </p:cBhvr>
                                    </p:animEffect>
                                    <p:set>
                                      <p:cBhvr>
                                        <p:cTn id="91" dur="1" fill="hold">
                                          <p:stCondLst>
                                            <p:cond delay="499"/>
                                          </p:stCondLst>
                                        </p:cTn>
                                        <p:tgtEl>
                                          <p:spTgt spid="6"/>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7"/>
                                        </p:tgtEl>
                                      </p:cBhvr>
                                    </p:animEffect>
                                    <p:set>
                                      <p:cBhvr>
                                        <p:cTn id="94" dur="1" fill="hold">
                                          <p:stCondLst>
                                            <p:cond delay="499"/>
                                          </p:stCondLst>
                                        </p:cTn>
                                        <p:tgtEl>
                                          <p:spTgt spid="7"/>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8"/>
                                        </p:tgtEl>
                                      </p:cBhvr>
                                    </p:animEffect>
                                    <p:set>
                                      <p:cBhvr>
                                        <p:cTn id="97" dur="1" fill="hold">
                                          <p:stCondLst>
                                            <p:cond delay="499"/>
                                          </p:stCondLst>
                                        </p:cTn>
                                        <p:tgtEl>
                                          <p:spTgt spid="8"/>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9"/>
                                        </p:tgtEl>
                                      </p:cBhvr>
                                    </p:animEffect>
                                    <p:set>
                                      <p:cBhvr>
                                        <p:cTn id="100" dur="1" fill="hold">
                                          <p:stCondLst>
                                            <p:cond delay="499"/>
                                          </p:stCondLst>
                                        </p:cTn>
                                        <p:tgtEl>
                                          <p:spTgt spid="9"/>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10"/>
                                        </p:tgtEl>
                                      </p:cBhvr>
                                    </p:animEffect>
                                    <p:set>
                                      <p:cBhvr>
                                        <p:cTn id="103" dur="1" fill="hold">
                                          <p:stCondLst>
                                            <p:cond delay="499"/>
                                          </p:stCondLst>
                                        </p:cTn>
                                        <p:tgtEl>
                                          <p:spTgt spid="10"/>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11"/>
                                        </p:tgtEl>
                                      </p:cBhvr>
                                    </p:animEffect>
                                    <p:set>
                                      <p:cBhvr>
                                        <p:cTn id="106" dur="1" fill="hold">
                                          <p:stCondLst>
                                            <p:cond delay="499"/>
                                          </p:stCondLst>
                                        </p:cTn>
                                        <p:tgtEl>
                                          <p:spTgt spid="11"/>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12"/>
                                        </p:tgtEl>
                                      </p:cBhvr>
                                    </p:animEffect>
                                    <p:set>
                                      <p:cBhvr>
                                        <p:cTn id="109" dur="1" fill="hold">
                                          <p:stCondLst>
                                            <p:cond delay="499"/>
                                          </p:stCondLst>
                                        </p:cTn>
                                        <p:tgtEl>
                                          <p:spTgt spid="12"/>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13"/>
                                        </p:tgtEl>
                                      </p:cBhvr>
                                    </p:animEffect>
                                    <p:set>
                                      <p:cBhvr>
                                        <p:cTn id="112" dur="1" fill="hold">
                                          <p:stCondLst>
                                            <p:cond delay="499"/>
                                          </p:stCondLst>
                                        </p:cTn>
                                        <p:tgtEl>
                                          <p:spTgt spid="13"/>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14"/>
                                        </p:tgtEl>
                                      </p:cBhvr>
                                    </p:animEffect>
                                    <p:set>
                                      <p:cBhvr>
                                        <p:cTn id="115" dur="1" fill="hold">
                                          <p:stCondLst>
                                            <p:cond delay="499"/>
                                          </p:stCondLst>
                                        </p:cTn>
                                        <p:tgtEl>
                                          <p:spTgt spid="14"/>
                                        </p:tgtEl>
                                        <p:attrNameLst>
                                          <p:attrName>style.visibility</p:attrName>
                                        </p:attrNameLst>
                                      </p:cBhvr>
                                      <p:to>
                                        <p:strVal val="hidden"/>
                                      </p:to>
                                    </p:set>
                                  </p:childTnLst>
                                </p:cTn>
                              </p:par>
                              <p:par>
                                <p:cTn id="116" presetID="22" presetClass="entr" presetSubtype="1" fill="hold" grpId="0" nodeType="withEffect">
                                  <p:stCondLst>
                                    <p:cond delay="500"/>
                                  </p:stCondLst>
                                  <p:childTnLst>
                                    <p:set>
                                      <p:cBhvr>
                                        <p:cTn id="117" dur="1" fill="hold">
                                          <p:stCondLst>
                                            <p:cond delay="0"/>
                                          </p:stCondLst>
                                        </p:cTn>
                                        <p:tgtEl>
                                          <p:spTgt spid="19"/>
                                        </p:tgtEl>
                                        <p:attrNameLst>
                                          <p:attrName>style.visibility</p:attrName>
                                        </p:attrNameLst>
                                      </p:cBhvr>
                                      <p:to>
                                        <p:strVal val="visible"/>
                                      </p:to>
                                    </p:set>
                                    <p:animEffect transition="in" filter="wipe(up)">
                                      <p:cBhvr>
                                        <p:cTn id="118" dur="500"/>
                                        <p:tgtEl>
                                          <p:spTgt spid="19"/>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ntr" presetSubtype="4" fill="hold" grpId="0" nodeType="clickEffect">
                                  <p:stCondLst>
                                    <p:cond delay="150"/>
                                  </p:stCondLst>
                                  <p:childTnLst>
                                    <p:set>
                                      <p:cBhvr>
                                        <p:cTn id="122" dur="1" fill="hold">
                                          <p:stCondLst>
                                            <p:cond delay="0"/>
                                          </p:stCondLst>
                                        </p:cTn>
                                        <p:tgtEl>
                                          <p:spTgt spid="18"/>
                                        </p:tgtEl>
                                        <p:attrNameLst>
                                          <p:attrName>style.visibility</p:attrName>
                                        </p:attrNameLst>
                                      </p:cBhvr>
                                      <p:to>
                                        <p:strVal val="visible"/>
                                      </p:to>
                                    </p:set>
                                    <p:animEffect transition="in" filter="wipe(down)">
                                      <p:cBhvr>
                                        <p:cTn id="123" dur="500"/>
                                        <p:tgtEl>
                                          <p:spTgt spid="18"/>
                                        </p:tgtEl>
                                      </p:cBhvr>
                                    </p:animEffect>
                                  </p:childTnLst>
                                </p:cTn>
                              </p:par>
                              <p:par>
                                <p:cTn id="124" presetID="18" presetClass="entr" presetSubtype="3" fill="hold" grpId="0" nodeType="withEffect">
                                  <p:stCondLst>
                                    <p:cond delay="0"/>
                                  </p:stCondLst>
                                  <p:childTnLst>
                                    <p:set>
                                      <p:cBhvr>
                                        <p:cTn id="125" dur="1" fill="hold">
                                          <p:stCondLst>
                                            <p:cond delay="0"/>
                                          </p:stCondLst>
                                        </p:cTn>
                                        <p:tgtEl>
                                          <p:spTgt spid="16"/>
                                        </p:tgtEl>
                                        <p:attrNameLst>
                                          <p:attrName>style.visibility</p:attrName>
                                        </p:attrNameLst>
                                      </p:cBhvr>
                                      <p:to>
                                        <p:strVal val="visible"/>
                                      </p:to>
                                    </p:set>
                                    <p:animEffect transition="in" filter="strips(upRight)">
                                      <p:cBhvr>
                                        <p:cTn id="126" dur="500"/>
                                        <p:tgtEl>
                                          <p:spTgt spid="16"/>
                                        </p:tgtEl>
                                      </p:cBhvr>
                                    </p:animEffect>
                                  </p:childTnLst>
                                </p:cTn>
                              </p:par>
                              <p:par>
                                <p:cTn id="127" presetID="18" presetClass="entr" presetSubtype="12" fill="hold" grpId="0" nodeType="withEffect">
                                  <p:stCondLst>
                                    <p:cond delay="0"/>
                                  </p:stCondLst>
                                  <p:childTnLst>
                                    <p:set>
                                      <p:cBhvr>
                                        <p:cTn id="128" dur="1" fill="hold">
                                          <p:stCondLst>
                                            <p:cond delay="0"/>
                                          </p:stCondLst>
                                        </p:cTn>
                                        <p:tgtEl>
                                          <p:spTgt spid="17"/>
                                        </p:tgtEl>
                                        <p:attrNameLst>
                                          <p:attrName>style.visibility</p:attrName>
                                        </p:attrNameLst>
                                      </p:cBhvr>
                                      <p:to>
                                        <p:strVal val="visible"/>
                                      </p:to>
                                    </p:set>
                                    <p:animEffect transition="in" filter="strips(downLeft)">
                                      <p:cBhvr>
                                        <p:cTn id="129" dur="500"/>
                                        <p:tgtEl>
                                          <p:spTgt spid="17"/>
                                        </p:tgtEl>
                                      </p:cBhvr>
                                    </p:animEffect>
                                  </p:childTnLst>
                                </p:cTn>
                              </p:par>
                            </p:childTnLst>
                          </p:cTn>
                        </p:par>
                      </p:childTnLst>
                    </p:cTn>
                  </p:par>
                  <p:par>
                    <p:cTn id="130" fill="hold">
                      <p:stCondLst>
                        <p:cond delay="indefinite"/>
                      </p:stCondLst>
                      <p:childTnLst>
                        <p:par>
                          <p:cTn id="131" fill="hold">
                            <p:stCondLst>
                              <p:cond delay="0"/>
                            </p:stCondLst>
                            <p:childTnLst>
                              <p:par>
                                <p:cTn id="132" presetID="22" presetClass="entr" presetSubtype="8" fill="hold" grpId="0" nodeType="clickEffect">
                                  <p:stCondLst>
                                    <p:cond delay="0"/>
                                  </p:stCondLst>
                                  <p:childTnLst>
                                    <p:set>
                                      <p:cBhvr>
                                        <p:cTn id="133" dur="1" fill="hold">
                                          <p:stCondLst>
                                            <p:cond delay="0"/>
                                          </p:stCondLst>
                                        </p:cTn>
                                        <p:tgtEl>
                                          <p:spTgt spid="22"/>
                                        </p:tgtEl>
                                        <p:attrNameLst>
                                          <p:attrName>style.visibility</p:attrName>
                                        </p:attrNameLst>
                                      </p:cBhvr>
                                      <p:to>
                                        <p:strVal val="visible"/>
                                      </p:to>
                                    </p:set>
                                    <p:animEffect transition="in" filter="wipe(left)">
                                      <p:cBhvr>
                                        <p:cTn id="134" dur="500"/>
                                        <p:tgtEl>
                                          <p:spTgt spid="22"/>
                                        </p:tgtEl>
                                      </p:cBhvr>
                                    </p:animEffect>
                                  </p:childTnLst>
                                </p:cTn>
                              </p:par>
                              <p:par>
                                <p:cTn id="135" presetID="18" presetClass="emph" presetSubtype="0" fill="hold" grpId="1" nodeType="withEffect">
                                  <p:stCondLst>
                                    <p:cond delay="0"/>
                                  </p:stCondLst>
                                  <p:childTnLst>
                                    <p:set>
                                      <p:cBhvr override="childStyle">
                                        <p:cTn id="136" dur="500" fill="hold"/>
                                        <p:tgtEl>
                                          <p:spTgt spid="22"/>
                                        </p:tgtEl>
                                        <p:attrNameLst>
                                          <p:attrName>style.textDecorationUnderline</p:attrName>
                                        </p:attrNameLst>
                                      </p:cBhvr>
                                      <p:to>
                                        <p:strVal val="true"/>
                                      </p:to>
                                    </p:set>
                                  </p:childTnLst>
                                </p:cTn>
                              </p:par>
                              <p:par>
                                <p:cTn id="137" presetID="22" presetClass="entr" presetSubtype="8" fill="hold" grpId="0" nodeType="withEffect">
                                  <p:stCondLst>
                                    <p:cond delay="0"/>
                                  </p:stCondLst>
                                  <p:childTnLst>
                                    <p:set>
                                      <p:cBhvr>
                                        <p:cTn id="138" dur="1" fill="hold">
                                          <p:stCondLst>
                                            <p:cond delay="0"/>
                                          </p:stCondLst>
                                        </p:cTn>
                                        <p:tgtEl>
                                          <p:spTgt spid="23"/>
                                        </p:tgtEl>
                                        <p:attrNameLst>
                                          <p:attrName>style.visibility</p:attrName>
                                        </p:attrNameLst>
                                      </p:cBhvr>
                                      <p:to>
                                        <p:strVal val="visible"/>
                                      </p:to>
                                    </p:set>
                                    <p:animEffect transition="in" filter="wipe(left)">
                                      <p:cBhvr>
                                        <p:cTn id="139" dur="500"/>
                                        <p:tgtEl>
                                          <p:spTgt spid="23"/>
                                        </p:tgtEl>
                                      </p:cBhvr>
                                    </p:animEffect>
                                  </p:childTnLst>
                                </p:cTn>
                              </p:par>
                            </p:childTnLst>
                          </p:cTn>
                        </p:par>
                      </p:childTnLst>
                    </p:cTn>
                  </p:par>
                  <p:par>
                    <p:cTn id="140" fill="hold">
                      <p:stCondLst>
                        <p:cond delay="indefinite"/>
                      </p:stCondLst>
                      <p:childTnLst>
                        <p:par>
                          <p:cTn id="141" fill="hold">
                            <p:stCondLst>
                              <p:cond delay="0"/>
                            </p:stCondLst>
                            <p:childTnLst>
                              <p:par>
                                <p:cTn id="142" presetID="42" presetClass="path" presetSubtype="0" fill="hold" grpId="1" nodeType="clickEffect">
                                  <p:stCondLst>
                                    <p:cond delay="0"/>
                                  </p:stCondLst>
                                  <p:childTnLst>
                                    <p:animMotion origin="layout" path="M 8.33333E-7 0 L -0.475 -0.18866 " pathEditMode="relative" rAng="0" ptsTypes="AA">
                                      <p:cBhvr>
                                        <p:cTn id="143" dur="1000" fill="hold"/>
                                        <p:tgtEl>
                                          <p:spTgt spid="15"/>
                                        </p:tgtEl>
                                        <p:attrNameLst>
                                          <p:attrName>ppt_x</p:attrName>
                                          <p:attrName>ppt_y</p:attrName>
                                        </p:attrNameLst>
                                      </p:cBhvr>
                                      <p:rCtr x="-23750" y="-9444"/>
                                    </p:animMotion>
                                  </p:childTnLst>
                                </p:cTn>
                              </p:par>
                              <p:par>
                                <p:cTn id="144" presetID="42" presetClass="path" presetSubtype="0" fill="hold" grpId="1" nodeType="withEffect">
                                  <p:stCondLst>
                                    <p:cond delay="0"/>
                                  </p:stCondLst>
                                  <p:childTnLst>
                                    <p:animMotion origin="layout" path="M -1.66667E-6 4.81481E-6 L -0.47048 -0.0426 " pathEditMode="relative" rAng="0" ptsTypes="AA">
                                      <p:cBhvr>
                                        <p:cTn id="145" dur="1000" fill="hold"/>
                                        <p:tgtEl>
                                          <p:spTgt spid="19"/>
                                        </p:tgtEl>
                                        <p:attrNameLst>
                                          <p:attrName>ppt_x</p:attrName>
                                          <p:attrName>ppt_y</p:attrName>
                                        </p:attrNameLst>
                                      </p:cBhvr>
                                      <p:rCtr x="-23524" y="-2130"/>
                                    </p:animMotion>
                                  </p:childTnLst>
                                </p:cTn>
                              </p:par>
                              <p:par>
                                <p:cTn id="146" presetID="42" presetClass="path" presetSubtype="0" fill="hold" grpId="1" nodeType="withEffect">
                                  <p:stCondLst>
                                    <p:cond delay="0"/>
                                  </p:stCondLst>
                                  <p:childTnLst>
                                    <p:animMotion origin="layout" path="M 3.05556E-6 -3.33333E-6 L -0.47223 -0.33495 " pathEditMode="relative" rAng="0" ptsTypes="AA">
                                      <p:cBhvr>
                                        <p:cTn id="147" dur="1000" fill="hold"/>
                                        <p:tgtEl>
                                          <p:spTgt spid="18"/>
                                        </p:tgtEl>
                                        <p:attrNameLst>
                                          <p:attrName>ppt_x</p:attrName>
                                          <p:attrName>ppt_y</p:attrName>
                                        </p:attrNameLst>
                                      </p:cBhvr>
                                      <p:rCtr x="-23611" y="-16759"/>
                                    </p:animMotion>
                                  </p:childTnLst>
                                </p:cTn>
                              </p:par>
                              <p:par>
                                <p:cTn id="148" presetID="42" presetClass="path" presetSubtype="0" fill="hold" grpId="1" nodeType="withEffect">
                                  <p:stCondLst>
                                    <p:cond delay="0"/>
                                  </p:stCondLst>
                                  <p:childTnLst>
                                    <p:animMotion origin="layout" path="M -2.5E-6 3.7037E-6 L -0.62066 -0.35371 " pathEditMode="relative" rAng="0" ptsTypes="AA">
                                      <p:cBhvr>
                                        <p:cTn id="149" dur="1000" fill="hold"/>
                                        <p:tgtEl>
                                          <p:spTgt spid="16"/>
                                        </p:tgtEl>
                                        <p:attrNameLst>
                                          <p:attrName>ppt_x</p:attrName>
                                          <p:attrName>ppt_y</p:attrName>
                                        </p:attrNameLst>
                                      </p:cBhvr>
                                      <p:rCtr x="-31042" y="-17685"/>
                                    </p:animMotion>
                                  </p:childTnLst>
                                </p:cTn>
                              </p:par>
                              <p:par>
                                <p:cTn id="150" presetID="42" presetClass="path" presetSubtype="0" fill="hold" grpId="1" nodeType="withEffect">
                                  <p:stCondLst>
                                    <p:cond delay="0"/>
                                  </p:stCondLst>
                                  <p:childTnLst>
                                    <p:animMotion origin="layout" path="M 5E-6 3.7037E-6 L -0.32344 -0.3544 " pathEditMode="relative" rAng="0" ptsTypes="AA">
                                      <p:cBhvr>
                                        <p:cTn id="151" dur="1000" fill="hold"/>
                                        <p:tgtEl>
                                          <p:spTgt spid="17"/>
                                        </p:tgtEl>
                                        <p:attrNameLst>
                                          <p:attrName>ppt_x</p:attrName>
                                          <p:attrName>ppt_y</p:attrName>
                                        </p:attrNameLst>
                                      </p:cBhvr>
                                      <p:rCtr x="-16181" y="-17731"/>
                                    </p:animMotion>
                                  </p:childTnLst>
                                </p:cTn>
                              </p:par>
                              <p:par>
                                <p:cTn id="152" presetID="42" presetClass="path" presetSubtype="0" fill="hold" grpId="3" nodeType="withEffect">
                                  <p:stCondLst>
                                    <p:cond delay="0"/>
                                  </p:stCondLst>
                                  <p:childTnLst>
                                    <p:animMotion origin="layout" path="M -3.61111E-6 -3.7037E-7 L -0.48142 0.0537 " pathEditMode="relative" rAng="0" ptsTypes="AA">
                                      <p:cBhvr>
                                        <p:cTn id="153" dur="1000" fill="hold"/>
                                        <p:tgtEl>
                                          <p:spTgt spid="22"/>
                                        </p:tgtEl>
                                        <p:attrNameLst>
                                          <p:attrName>ppt_x</p:attrName>
                                          <p:attrName>ppt_y</p:attrName>
                                        </p:attrNameLst>
                                      </p:cBhvr>
                                      <p:rCtr x="-24080" y="2685"/>
                                    </p:animMotion>
                                  </p:childTnLst>
                                </p:cTn>
                              </p:par>
                              <p:par>
                                <p:cTn id="154" presetID="42" presetClass="path" presetSubtype="0" fill="hold" grpId="2" nodeType="withEffect">
                                  <p:stCondLst>
                                    <p:cond delay="0"/>
                                  </p:stCondLst>
                                  <p:childTnLst>
                                    <p:animMotion origin="layout" path="M -3.61111E-6 -4.07407E-6 L -0.48142 0.05602 " pathEditMode="relative" rAng="0" ptsTypes="AA">
                                      <p:cBhvr>
                                        <p:cTn id="155" dur="1000" fill="hold"/>
                                        <p:tgtEl>
                                          <p:spTgt spid="23"/>
                                        </p:tgtEl>
                                        <p:attrNameLst>
                                          <p:attrName>ppt_x</p:attrName>
                                          <p:attrName>ppt_y</p:attrName>
                                        </p:attrNameLst>
                                      </p:cBhvr>
                                      <p:rCtr x="-24080" y="2801"/>
                                    </p:animMotion>
                                  </p:childTnLst>
                                </p:cTn>
                              </p:par>
                              <p:par>
                                <p:cTn id="156" presetID="23" presetClass="exit" presetSubtype="32" fill="hold" grpId="2" nodeType="withEffect">
                                  <p:stCondLst>
                                    <p:cond delay="0"/>
                                  </p:stCondLst>
                                  <p:childTnLst>
                                    <p:anim calcmode="lin" valueType="num">
                                      <p:cBhvr>
                                        <p:cTn id="157" dur="1000"/>
                                        <p:tgtEl>
                                          <p:spTgt spid="15"/>
                                        </p:tgtEl>
                                        <p:attrNameLst>
                                          <p:attrName>ppt_w</p:attrName>
                                        </p:attrNameLst>
                                      </p:cBhvr>
                                      <p:tavLst>
                                        <p:tav tm="0">
                                          <p:val>
                                            <p:strVal val="ppt_w"/>
                                          </p:val>
                                        </p:tav>
                                        <p:tav tm="100000">
                                          <p:val>
                                            <p:fltVal val="0"/>
                                          </p:val>
                                        </p:tav>
                                      </p:tavLst>
                                    </p:anim>
                                    <p:anim calcmode="lin" valueType="num">
                                      <p:cBhvr>
                                        <p:cTn id="158" dur="1000"/>
                                        <p:tgtEl>
                                          <p:spTgt spid="15"/>
                                        </p:tgtEl>
                                        <p:attrNameLst>
                                          <p:attrName>ppt_h</p:attrName>
                                        </p:attrNameLst>
                                      </p:cBhvr>
                                      <p:tavLst>
                                        <p:tav tm="0">
                                          <p:val>
                                            <p:strVal val="ppt_h"/>
                                          </p:val>
                                        </p:tav>
                                        <p:tav tm="100000">
                                          <p:val>
                                            <p:fltVal val="0"/>
                                          </p:val>
                                        </p:tav>
                                      </p:tavLst>
                                    </p:anim>
                                    <p:set>
                                      <p:cBhvr>
                                        <p:cTn id="159" dur="1" fill="hold">
                                          <p:stCondLst>
                                            <p:cond delay="999"/>
                                          </p:stCondLst>
                                        </p:cTn>
                                        <p:tgtEl>
                                          <p:spTgt spid="15"/>
                                        </p:tgtEl>
                                        <p:attrNameLst>
                                          <p:attrName>style.visibility</p:attrName>
                                        </p:attrNameLst>
                                      </p:cBhvr>
                                      <p:to>
                                        <p:strVal val="hidden"/>
                                      </p:to>
                                    </p:set>
                                  </p:childTnLst>
                                </p:cTn>
                              </p:par>
                              <p:par>
                                <p:cTn id="160" presetID="23" presetClass="exit" presetSubtype="32" fill="hold" grpId="2" nodeType="withEffect">
                                  <p:stCondLst>
                                    <p:cond delay="0"/>
                                  </p:stCondLst>
                                  <p:childTnLst>
                                    <p:anim calcmode="lin" valueType="num">
                                      <p:cBhvr>
                                        <p:cTn id="161" dur="1000"/>
                                        <p:tgtEl>
                                          <p:spTgt spid="19"/>
                                        </p:tgtEl>
                                        <p:attrNameLst>
                                          <p:attrName>ppt_w</p:attrName>
                                        </p:attrNameLst>
                                      </p:cBhvr>
                                      <p:tavLst>
                                        <p:tav tm="0">
                                          <p:val>
                                            <p:strVal val="ppt_w"/>
                                          </p:val>
                                        </p:tav>
                                        <p:tav tm="100000">
                                          <p:val>
                                            <p:fltVal val="0"/>
                                          </p:val>
                                        </p:tav>
                                      </p:tavLst>
                                    </p:anim>
                                    <p:anim calcmode="lin" valueType="num">
                                      <p:cBhvr>
                                        <p:cTn id="162" dur="1000"/>
                                        <p:tgtEl>
                                          <p:spTgt spid="19"/>
                                        </p:tgtEl>
                                        <p:attrNameLst>
                                          <p:attrName>ppt_h</p:attrName>
                                        </p:attrNameLst>
                                      </p:cBhvr>
                                      <p:tavLst>
                                        <p:tav tm="0">
                                          <p:val>
                                            <p:strVal val="ppt_h"/>
                                          </p:val>
                                        </p:tav>
                                        <p:tav tm="100000">
                                          <p:val>
                                            <p:fltVal val="0"/>
                                          </p:val>
                                        </p:tav>
                                      </p:tavLst>
                                    </p:anim>
                                    <p:set>
                                      <p:cBhvr>
                                        <p:cTn id="163" dur="1" fill="hold">
                                          <p:stCondLst>
                                            <p:cond delay="999"/>
                                          </p:stCondLst>
                                        </p:cTn>
                                        <p:tgtEl>
                                          <p:spTgt spid="19"/>
                                        </p:tgtEl>
                                        <p:attrNameLst>
                                          <p:attrName>style.visibility</p:attrName>
                                        </p:attrNameLst>
                                      </p:cBhvr>
                                      <p:to>
                                        <p:strVal val="hidden"/>
                                      </p:to>
                                    </p:set>
                                  </p:childTnLst>
                                </p:cTn>
                              </p:par>
                              <p:par>
                                <p:cTn id="164" presetID="23" presetClass="exit" presetSubtype="32" fill="hold" grpId="2" nodeType="withEffect">
                                  <p:stCondLst>
                                    <p:cond delay="0"/>
                                  </p:stCondLst>
                                  <p:childTnLst>
                                    <p:anim calcmode="lin" valueType="num">
                                      <p:cBhvr>
                                        <p:cTn id="165" dur="1000"/>
                                        <p:tgtEl>
                                          <p:spTgt spid="18"/>
                                        </p:tgtEl>
                                        <p:attrNameLst>
                                          <p:attrName>ppt_w</p:attrName>
                                        </p:attrNameLst>
                                      </p:cBhvr>
                                      <p:tavLst>
                                        <p:tav tm="0">
                                          <p:val>
                                            <p:strVal val="ppt_w"/>
                                          </p:val>
                                        </p:tav>
                                        <p:tav tm="100000">
                                          <p:val>
                                            <p:fltVal val="0"/>
                                          </p:val>
                                        </p:tav>
                                      </p:tavLst>
                                    </p:anim>
                                    <p:anim calcmode="lin" valueType="num">
                                      <p:cBhvr>
                                        <p:cTn id="166" dur="1000"/>
                                        <p:tgtEl>
                                          <p:spTgt spid="18"/>
                                        </p:tgtEl>
                                        <p:attrNameLst>
                                          <p:attrName>ppt_h</p:attrName>
                                        </p:attrNameLst>
                                      </p:cBhvr>
                                      <p:tavLst>
                                        <p:tav tm="0">
                                          <p:val>
                                            <p:strVal val="ppt_h"/>
                                          </p:val>
                                        </p:tav>
                                        <p:tav tm="100000">
                                          <p:val>
                                            <p:fltVal val="0"/>
                                          </p:val>
                                        </p:tav>
                                      </p:tavLst>
                                    </p:anim>
                                    <p:set>
                                      <p:cBhvr>
                                        <p:cTn id="167" dur="1" fill="hold">
                                          <p:stCondLst>
                                            <p:cond delay="999"/>
                                          </p:stCondLst>
                                        </p:cTn>
                                        <p:tgtEl>
                                          <p:spTgt spid="18"/>
                                        </p:tgtEl>
                                        <p:attrNameLst>
                                          <p:attrName>style.visibility</p:attrName>
                                        </p:attrNameLst>
                                      </p:cBhvr>
                                      <p:to>
                                        <p:strVal val="hidden"/>
                                      </p:to>
                                    </p:set>
                                  </p:childTnLst>
                                </p:cTn>
                              </p:par>
                              <p:par>
                                <p:cTn id="168" presetID="23" presetClass="exit" presetSubtype="32" fill="hold" grpId="2" nodeType="withEffect">
                                  <p:stCondLst>
                                    <p:cond delay="0"/>
                                  </p:stCondLst>
                                  <p:childTnLst>
                                    <p:anim calcmode="lin" valueType="num">
                                      <p:cBhvr>
                                        <p:cTn id="169" dur="1000"/>
                                        <p:tgtEl>
                                          <p:spTgt spid="16"/>
                                        </p:tgtEl>
                                        <p:attrNameLst>
                                          <p:attrName>ppt_w</p:attrName>
                                        </p:attrNameLst>
                                      </p:cBhvr>
                                      <p:tavLst>
                                        <p:tav tm="0">
                                          <p:val>
                                            <p:strVal val="ppt_w"/>
                                          </p:val>
                                        </p:tav>
                                        <p:tav tm="100000">
                                          <p:val>
                                            <p:fltVal val="0"/>
                                          </p:val>
                                        </p:tav>
                                      </p:tavLst>
                                    </p:anim>
                                    <p:anim calcmode="lin" valueType="num">
                                      <p:cBhvr>
                                        <p:cTn id="170" dur="1000"/>
                                        <p:tgtEl>
                                          <p:spTgt spid="16"/>
                                        </p:tgtEl>
                                        <p:attrNameLst>
                                          <p:attrName>ppt_h</p:attrName>
                                        </p:attrNameLst>
                                      </p:cBhvr>
                                      <p:tavLst>
                                        <p:tav tm="0">
                                          <p:val>
                                            <p:strVal val="ppt_h"/>
                                          </p:val>
                                        </p:tav>
                                        <p:tav tm="100000">
                                          <p:val>
                                            <p:fltVal val="0"/>
                                          </p:val>
                                        </p:tav>
                                      </p:tavLst>
                                    </p:anim>
                                    <p:set>
                                      <p:cBhvr>
                                        <p:cTn id="171" dur="1" fill="hold">
                                          <p:stCondLst>
                                            <p:cond delay="999"/>
                                          </p:stCondLst>
                                        </p:cTn>
                                        <p:tgtEl>
                                          <p:spTgt spid="16"/>
                                        </p:tgtEl>
                                        <p:attrNameLst>
                                          <p:attrName>style.visibility</p:attrName>
                                        </p:attrNameLst>
                                      </p:cBhvr>
                                      <p:to>
                                        <p:strVal val="hidden"/>
                                      </p:to>
                                    </p:set>
                                  </p:childTnLst>
                                </p:cTn>
                              </p:par>
                              <p:par>
                                <p:cTn id="172" presetID="23" presetClass="exit" presetSubtype="32" fill="hold" grpId="2" nodeType="withEffect">
                                  <p:stCondLst>
                                    <p:cond delay="0"/>
                                  </p:stCondLst>
                                  <p:childTnLst>
                                    <p:anim calcmode="lin" valueType="num">
                                      <p:cBhvr>
                                        <p:cTn id="173" dur="1000"/>
                                        <p:tgtEl>
                                          <p:spTgt spid="17"/>
                                        </p:tgtEl>
                                        <p:attrNameLst>
                                          <p:attrName>ppt_w</p:attrName>
                                        </p:attrNameLst>
                                      </p:cBhvr>
                                      <p:tavLst>
                                        <p:tav tm="0">
                                          <p:val>
                                            <p:strVal val="ppt_w"/>
                                          </p:val>
                                        </p:tav>
                                        <p:tav tm="100000">
                                          <p:val>
                                            <p:fltVal val="0"/>
                                          </p:val>
                                        </p:tav>
                                      </p:tavLst>
                                    </p:anim>
                                    <p:anim calcmode="lin" valueType="num">
                                      <p:cBhvr>
                                        <p:cTn id="174" dur="1000"/>
                                        <p:tgtEl>
                                          <p:spTgt spid="17"/>
                                        </p:tgtEl>
                                        <p:attrNameLst>
                                          <p:attrName>ppt_h</p:attrName>
                                        </p:attrNameLst>
                                      </p:cBhvr>
                                      <p:tavLst>
                                        <p:tav tm="0">
                                          <p:val>
                                            <p:strVal val="ppt_h"/>
                                          </p:val>
                                        </p:tav>
                                        <p:tav tm="100000">
                                          <p:val>
                                            <p:fltVal val="0"/>
                                          </p:val>
                                        </p:tav>
                                      </p:tavLst>
                                    </p:anim>
                                    <p:set>
                                      <p:cBhvr>
                                        <p:cTn id="175" dur="1" fill="hold">
                                          <p:stCondLst>
                                            <p:cond delay="999"/>
                                          </p:stCondLst>
                                        </p:cTn>
                                        <p:tgtEl>
                                          <p:spTgt spid="17"/>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1000"/>
                                        <p:tgtEl>
                                          <p:spTgt spid="23"/>
                                        </p:tgtEl>
                                      </p:cBhvr>
                                    </p:animEffect>
                                    <p:set>
                                      <p:cBhvr>
                                        <p:cTn id="178" dur="1" fill="hold">
                                          <p:stCondLst>
                                            <p:cond delay="999"/>
                                          </p:stCondLst>
                                        </p:cTn>
                                        <p:tgtEl>
                                          <p:spTgt spid="23"/>
                                        </p:tgtEl>
                                        <p:attrNameLst>
                                          <p:attrName>style.visibility</p:attrName>
                                        </p:attrNameLst>
                                      </p:cBhvr>
                                      <p:to>
                                        <p:strVal val="hidden"/>
                                      </p:to>
                                    </p:set>
                                  </p:childTnLst>
                                </p:cTn>
                              </p:par>
                              <p:par>
                                <p:cTn id="179" presetID="10" presetClass="exit" presetSubtype="0" fill="hold" grpId="2" nodeType="withEffect">
                                  <p:stCondLst>
                                    <p:cond delay="0"/>
                                  </p:stCondLst>
                                  <p:childTnLst>
                                    <p:animEffect transition="out" filter="fade">
                                      <p:cBhvr>
                                        <p:cTn id="180" dur="1000"/>
                                        <p:tgtEl>
                                          <p:spTgt spid="22"/>
                                        </p:tgtEl>
                                      </p:cBhvr>
                                    </p:animEffect>
                                    <p:set>
                                      <p:cBhvr>
                                        <p:cTn id="181" dur="1" fill="hold">
                                          <p:stCondLst>
                                            <p:cond delay="999"/>
                                          </p:stCondLst>
                                        </p:cTn>
                                        <p:tgtEl>
                                          <p:spTgt spid="22"/>
                                        </p:tgtEl>
                                        <p:attrNameLst>
                                          <p:attrName>style.visibility</p:attrName>
                                        </p:attrNameLst>
                                      </p:cBhvr>
                                      <p:to>
                                        <p:strVal val="hidden"/>
                                      </p:to>
                                    </p:set>
                                  </p:childTnLst>
                                </p:cTn>
                              </p:par>
                              <p:par>
                                <p:cTn id="182" presetID="23" presetClass="exit" presetSubtype="32" fill="hold" grpId="4" nodeType="withEffect">
                                  <p:stCondLst>
                                    <p:cond delay="0"/>
                                  </p:stCondLst>
                                  <p:childTnLst>
                                    <p:anim calcmode="lin" valueType="num">
                                      <p:cBhvr>
                                        <p:cTn id="183" dur="1000"/>
                                        <p:tgtEl>
                                          <p:spTgt spid="22"/>
                                        </p:tgtEl>
                                        <p:attrNameLst>
                                          <p:attrName>ppt_w</p:attrName>
                                        </p:attrNameLst>
                                      </p:cBhvr>
                                      <p:tavLst>
                                        <p:tav tm="0">
                                          <p:val>
                                            <p:strVal val="ppt_w"/>
                                          </p:val>
                                        </p:tav>
                                        <p:tav tm="100000">
                                          <p:val>
                                            <p:fltVal val="0"/>
                                          </p:val>
                                        </p:tav>
                                      </p:tavLst>
                                    </p:anim>
                                    <p:anim calcmode="lin" valueType="num">
                                      <p:cBhvr>
                                        <p:cTn id="184" dur="1000"/>
                                        <p:tgtEl>
                                          <p:spTgt spid="22"/>
                                        </p:tgtEl>
                                        <p:attrNameLst>
                                          <p:attrName>ppt_h</p:attrName>
                                        </p:attrNameLst>
                                      </p:cBhvr>
                                      <p:tavLst>
                                        <p:tav tm="0">
                                          <p:val>
                                            <p:strVal val="ppt_h"/>
                                          </p:val>
                                        </p:tav>
                                        <p:tav tm="100000">
                                          <p:val>
                                            <p:fltVal val="0"/>
                                          </p:val>
                                        </p:tav>
                                      </p:tavLst>
                                    </p:anim>
                                    <p:set>
                                      <p:cBhvr>
                                        <p:cTn id="185" dur="1" fill="hold">
                                          <p:stCondLst>
                                            <p:cond delay="999"/>
                                          </p:stCondLst>
                                        </p:cTn>
                                        <p:tgtEl>
                                          <p:spTgt spid="22"/>
                                        </p:tgtEl>
                                        <p:attrNameLst>
                                          <p:attrName>style.visibility</p:attrName>
                                        </p:attrNameLst>
                                      </p:cBhvr>
                                      <p:to>
                                        <p:strVal val="hidden"/>
                                      </p:to>
                                    </p:set>
                                  </p:childTnLst>
                                </p:cTn>
                              </p:par>
                              <p:par>
                                <p:cTn id="186" presetID="23" presetClass="exit" presetSubtype="32" fill="hold" grpId="3" nodeType="withEffect">
                                  <p:stCondLst>
                                    <p:cond delay="0"/>
                                  </p:stCondLst>
                                  <p:childTnLst>
                                    <p:anim calcmode="lin" valueType="num">
                                      <p:cBhvr>
                                        <p:cTn id="187" dur="1000"/>
                                        <p:tgtEl>
                                          <p:spTgt spid="23"/>
                                        </p:tgtEl>
                                        <p:attrNameLst>
                                          <p:attrName>ppt_w</p:attrName>
                                        </p:attrNameLst>
                                      </p:cBhvr>
                                      <p:tavLst>
                                        <p:tav tm="0">
                                          <p:val>
                                            <p:strVal val="ppt_w"/>
                                          </p:val>
                                        </p:tav>
                                        <p:tav tm="100000">
                                          <p:val>
                                            <p:fltVal val="0"/>
                                          </p:val>
                                        </p:tav>
                                      </p:tavLst>
                                    </p:anim>
                                    <p:anim calcmode="lin" valueType="num">
                                      <p:cBhvr>
                                        <p:cTn id="188" dur="1000"/>
                                        <p:tgtEl>
                                          <p:spTgt spid="23"/>
                                        </p:tgtEl>
                                        <p:attrNameLst>
                                          <p:attrName>ppt_h</p:attrName>
                                        </p:attrNameLst>
                                      </p:cBhvr>
                                      <p:tavLst>
                                        <p:tav tm="0">
                                          <p:val>
                                            <p:strVal val="ppt_h"/>
                                          </p:val>
                                        </p:tav>
                                        <p:tav tm="100000">
                                          <p:val>
                                            <p:fltVal val="0"/>
                                          </p:val>
                                        </p:tav>
                                      </p:tavLst>
                                    </p:anim>
                                    <p:set>
                                      <p:cBhvr>
                                        <p:cTn id="189" dur="1" fill="hold">
                                          <p:stCondLst>
                                            <p:cond delay="9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2" grpId="1"/>
      <p:bldP spid="22" grpId="2"/>
      <p:bldP spid="22" grpId="3"/>
      <p:bldP spid="22" grpId="4"/>
      <p:bldP spid="15" grpId="0"/>
      <p:bldP spid="15" grpId="1"/>
      <p:bldP spid="15" grpId="2"/>
      <p:bldP spid="4" grpId="0"/>
      <p:bldP spid="4" grpId="1"/>
      <p:bldP spid="4" grpId="2"/>
      <p:bldP spid="2" grpId="0"/>
      <p:bldP spid="2" grpId="1"/>
      <p:bldP spid="2" grpId="2"/>
      <p:bldP spid="3" grpId="0"/>
      <p:bldP spid="3" grpId="1"/>
      <p:bldP spid="3"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6" grpId="0"/>
      <p:bldP spid="16" grpId="1"/>
      <p:bldP spid="16" grpId="2"/>
      <p:bldP spid="17" grpId="0"/>
      <p:bldP spid="17" grpId="1"/>
      <p:bldP spid="17" grpId="2"/>
      <p:bldP spid="18" grpId="0"/>
      <p:bldP spid="18" grpId="1"/>
      <p:bldP spid="18" grpId="2"/>
      <p:bldP spid="19" grpId="0"/>
      <p:bldP spid="19" grpId="1"/>
      <p:bldP spid="19" grpId="2"/>
      <p:bldP spid="23" grpId="0"/>
      <p:bldP spid="23" grpId="1"/>
      <p:bldP spid="23" grpId="2"/>
      <p:bldP spid="23" grpId="3"/>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
            <a:extLst>
              <a:ext uri="{FF2B5EF4-FFF2-40B4-BE49-F238E27FC236}">
                <a16:creationId xmlns:a16="http://schemas.microsoft.com/office/drawing/2014/main" id="{9B733F31-A5B2-1306-DA35-50CFD49DA040}"/>
              </a:ext>
            </a:extLst>
          </p:cNvPr>
          <p:cNvPicPr>
            <a:picLocks noChangeAspect="1"/>
          </p:cNvPicPr>
          <p:nvPr/>
        </p:nvPicPr>
        <p:blipFill rotWithShape="1">
          <a:blip r:embed="rId3">
            <a:extLst>
              <a:ext uri="{28A0092B-C50C-407E-A947-70E740481C1C}">
                <a14:useLocalDpi xmlns:a14="http://schemas.microsoft.com/office/drawing/2010/main" val="0"/>
              </a:ext>
            </a:extLst>
          </a:blip>
          <a:srcRect l="2210" r="2486"/>
          <a:stretch/>
        </p:blipFill>
        <p:spPr>
          <a:xfrm>
            <a:off x="-1" y="0"/>
            <a:ext cx="9144001" cy="6858000"/>
          </a:xfrm>
          <a:prstGeom prst="rect">
            <a:avLst/>
          </a:prstGeom>
        </p:spPr>
      </p:pic>
      <p:pic>
        <p:nvPicPr>
          <p:cNvPr id="3072" name="Final Shrink">
            <a:extLst>
              <a:ext uri="{FF2B5EF4-FFF2-40B4-BE49-F238E27FC236}">
                <a16:creationId xmlns:a16="http://schemas.microsoft.com/office/drawing/2014/main" id="{4180C318-0695-C978-B1F8-57E85D5C6A7B}"/>
              </a:ext>
            </a:extLst>
          </p:cNvPr>
          <p:cNvPicPr>
            <a:picLocks noChangeAspect="1"/>
          </p:cNvPicPr>
          <p:nvPr/>
        </p:nvPicPr>
        <p:blipFill>
          <a:blip r:embed="rId4"/>
          <a:stretch>
            <a:fillRect/>
          </a:stretch>
        </p:blipFill>
        <p:spPr>
          <a:xfrm>
            <a:off x="234497" y="1229359"/>
            <a:ext cx="8705843" cy="3066263"/>
          </a:xfrm>
          <a:prstGeom prst="rect">
            <a:avLst/>
          </a:prstGeom>
        </p:spPr>
      </p:pic>
      <p:sp>
        <p:nvSpPr>
          <p:cNvPr id="3" name="Final Bottom">
            <a:extLst>
              <a:ext uri="{FF2B5EF4-FFF2-40B4-BE49-F238E27FC236}">
                <a16:creationId xmlns:a16="http://schemas.microsoft.com/office/drawing/2014/main" id="{F216AEBA-77C9-FBC0-BB61-DBCCCF4D7F11}"/>
              </a:ext>
            </a:extLst>
          </p:cNvPr>
          <p:cNvSpPr txBox="1">
            <a:spLocks noChangeArrowheads="1"/>
          </p:cNvSpPr>
          <p:nvPr/>
        </p:nvSpPr>
        <p:spPr bwMode="auto">
          <a:xfrm>
            <a:off x="747010" y="3780020"/>
            <a:ext cx="8626028" cy="1977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Has He said, and will He not do? 	</a:t>
            </a: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b="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rPr>
              <a:t>spoken and not make it good?</a:t>
            </a:r>
            <a:endParaRPr lang="en-US" altLang="en-US" sz="4000" b="1" i="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endParaRPr>
          </a:p>
        </p:txBody>
      </p:sp>
      <p:sp>
        <p:nvSpPr>
          <p:cNvPr id="2" name="Final Top">
            <a:extLst>
              <a:ext uri="{FF2B5EF4-FFF2-40B4-BE49-F238E27FC236}">
                <a16:creationId xmlns:a16="http://schemas.microsoft.com/office/drawing/2014/main" id="{630BE82E-BE7B-E286-9A75-3120CE5F9AFE}"/>
              </a:ext>
            </a:extLst>
          </p:cNvPr>
          <p:cNvSpPr txBox="1">
            <a:spLocks noChangeArrowheads="1"/>
          </p:cNvSpPr>
          <p:nvPr/>
        </p:nvSpPr>
        <p:spPr bwMode="auto">
          <a:xfrm>
            <a:off x="1338388" y="1344118"/>
            <a:ext cx="6414025" cy="749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endPar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 does not lie or repent</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endParaRPr lang="en-US" altLang="en-US" sz="4000" b="1" i="1" kern="0" dirty="0">
              <a:ln w="17780" cmpd="sng">
                <a:solidFill>
                  <a:srgbClr val="FFFFFF"/>
                </a:solidFill>
                <a:prstDash val="solid"/>
                <a:miter lim="800000"/>
              </a:ln>
              <a:solidFill>
                <a:srgbClr val="66FF33"/>
              </a:solidFill>
              <a:effectLst>
                <a:glow rad="101600">
                  <a:schemeClr val="tx1"/>
                </a:glow>
                <a:outerShdw blurRad="50800" algn="tl" rotWithShape="0">
                  <a:srgbClr val="000000"/>
                </a:outerShdw>
              </a:effectLst>
              <a:latin typeface="Calibri" panose="020F0502020204030204" pitchFamily="34" charset="0"/>
            </a:endParaRPr>
          </a:p>
        </p:txBody>
      </p:sp>
      <p:sp>
        <p:nvSpPr>
          <p:cNvPr id="15" name="Title 1">
            <a:extLst>
              <a:ext uri="{FF2B5EF4-FFF2-40B4-BE49-F238E27FC236}">
                <a16:creationId xmlns:a16="http://schemas.microsoft.com/office/drawing/2014/main" id="{0F8C24E0-B90B-536D-2C7C-84D0F37FEEFE}"/>
              </a:ext>
            </a:extLst>
          </p:cNvPr>
          <p:cNvSpPr txBox="1">
            <a:spLocks/>
          </p:cNvSpPr>
          <p:nvPr/>
        </p:nvSpPr>
        <p:spPr>
          <a:xfrm>
            <a:off x="1797538" y="1462098"/>
            <a:ext cx="706391"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074" name="Main"/>
          <p:cNvSpPr>
            <a:spLocks noGrp="1" noChangeArrowheads="1"/>
          </p:cNvSpPr>
          <p:nvPr>
            <p:ph type="title"/>
          </p:nvPr>
        </p:nvSpPr>
        <p:spPr>
          <a:xfrm>
            <a:off x="457200" y="1264370"/>
            <a:ext cx="8229600" cy="4329260"/>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 is not a man, that He should lie, Nor a son of man, that He should repent. Has He said, and will He not do? Or has He spoken, and will He not make it good?"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Numbers 23:19</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4" name="=">
            <a:extLst>
              <a:ext uri="{FF2B5EF4-FFF2-40B4-BE49-F238E27FC236}">
                <a16:creationId xmlns:a16="http://schemas.microsoft.com/office/drawing/2014/main" id="{CC8DD98C-74CF-E12A-CAE4-016091E48FFE}"/>
              </a:ext>
            </a:extLst>
          </p:cNvPr>
          <p:cNvSpPr txBox="1">
            <a:spLocks noChangeArrowheads="1"/>
          </p:cNvSpPr>
          <p:nvPr/>
        </p:nvSpPr>
        <p:spPr bwMode="auto">
          <a:xfrm>
            <a:off x="1754372" y="1360966"/>
            <a:ext cx="811309" cy="795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7200" b="1" i="0" u="none" strike="noStrike" kern="1200" cap="none" spc="0" normalizeH="0" baseline="0" noProof="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6600" b="1" i="1" u="none" strike="noStrike" kern="0" cap="none" spc="0" normalizeH="0" baseline="0" noProof="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5" name="Rectangle 2">
            <a:extLst>
              <a:ext uri="{FF2B5EF4-FFF2-40B4-BE49-F238E27FC236}">
                <a16:creationId xmlns:a16="http://schemas.microsoft.com/office/drawing/2014/main" id="{E45DB48D-69F4-F3AE-11AF-0556214DF937}"/>
              </a:ext>
            </a:extLst>
          </p:cNvPr>
          <p:cNvSpPr txBox="1">
            <a:spLocks noChangeArrowheads="1"/>
          </p:cNvSpPr>
          <p:nvPr/>
        </p:nvSpPr>
        <p:spPr bwMode="auto">
          <a:xfrm>
            <a:off x="715617" y="1391787"/>
            <a:ext cx="130368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a:t>
            </a:r>
          </a:p>
        </p:txBody>
      </p:sp>
      <p:sp>
        <p:nvSpPr>
          <p:cNvPr id="6" name="d">
            <a:extLst>
              <a:ext uri="{FF2B5EF4-FFF2-40B4-BE49-F238E27FC236}">
                <a16:creationId xmlns:a16="http://schemas.microsoft.com/office/drawing/2014/main" id="{9B7AF257-BB57-34FC-A00A-0434764708F3}"/>
              </a:ext>
            </a:extLst>
          </p:cNvPr>
          <p:cNvSpPr txBox="1">
            <a:spLocks noChangeArrowheads="1"/>
          </p:cNvSpPr>
          <p:nvPr/>
        </p:nvSpPr>
        <p:spPr bwMode="auto">
          <a:xfrm>
            <a:off x="1961321" y="2724150"/>
            <a:ext cx="703298" cy="7982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d</a:t>
            </a:r>
          </a:p>
        </p:txBody>
      </p:sp>
      <p:sp>
        <p:nvSpPr>
          <p:cNvPr id="8" name="s">
            <a:extLst>
              <a:ext uri="{FF2B5EF4-FFF2-40B4-BE49-F238E27FC236}">
                <a16:creationId xmlns:a16="http://schemas.microsoft.com/office/drawing/2014/main" id="{B9D7F63F-EB77-B041-6BE2-ED6A44E1EBB1}"/>
              </a:ext>
            </a:extLst>
          </p:cNvPr>
          <p:cNvSpPr txBox="1">
            <a:spLocks noChangeArrowheads="1"/>
          </p:cNvSpPr>
          <p:nvPr/>
        </p:nvSpPr>
        <p:spPr bwMode="auto">
          <a:xfrm>
            <a:off x="3281363" y="2067649"/>
            <a:ext cx="450382" cy="76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a:t>
            </a:r>
          </a:p>
        </p:txBody>
      </p:sp>
      <p:sp>
        <p:nvSpPr>
          <p:cNvPr id="9" name="e">
            <a:extLst>
              <a:ext uri="{FF2B5EF4-FFF2-40B4-BE49-F238E27FC236}">
                <a16:creationId xmlns:a16="http://schemas.microsoft.com/office/drawing/2014/main" id="{3C8D4146-F45F-C41B-6EE3-655BD7E8562B}"/>
              </a:ext>
            </a:extLst>
          </p:cNvPr>
          <p:cNvSpPr txBox="1">
            <a:spLocks noChangeArrowheads="1"/>
          </p:cNvSpPr>
          <p:nvPr/>
        </p:nvSpPr>
        <p:spPr bwMode="auto">
          <a:xfrm>
            <a:off x="3193774" y="2743509"/>
            <a:ext cx="630514" cy="7545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a:t>
            </a:r>
          </a:p>
        </p:txBody>
      </p:sp>
      <p:sp>
        <p:nvSpPr>
          <p:cNvPr id="7" name="o">
            <a:extLst>
              <a:ext uri="{FF2B5EF4-FFF2-40B4-BE49-F238E27FC236}">
                <a16:creationId xmlns:a16="http://schemas.microsoft.com/office/drawing/2014/main" id="{142B1B9D-9F33-A765-F1CE-5B024D0416CB}"/>
              </a:ext>
            </a:extLst>
          </p:cNvPr>
          <p:cNvSpPr txBox="1">
            <a:spLocks noChangeArrowheads="1"/>
          </p:cNvSpPr>
          <p:nvPr/>
        </p:nvSpPr>
        <p:spPr bwMode="auto">
          <a:xfrm>
            <a:off x="1216820" y="2719389"/>
            <a:ext cx="712630" cy="802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a:t>
            </a:r>
          </a:p>
        </p:txBody>
      </p:sp>
      <p:sp>
        <p:nvSpPr>
          <p:cNvPr id="10" name="Rectangle 2">
            <a:extLst>
              <a:ext uri="{FF2B5EF4-FFF2-40B4-BE49-F238E27FC236}">
                <a16:creationId xmlns:a16="http://schemas.microsoft.com/office/drawing/2014/main" id="{CD5F6828-3D9C-BF49-8F3A-EE873A76559D}"/>
              </a:ext>
            </a:extLst>
          </p:cNvPr>
          <p:cNvSpPr txBox="1">
            <a:spLocks noChangeArrowheads="1"/>
          </p:cNvSpPr>
          <p:nvPr/>
        </p:nvSpPr>
        <p:spPr bwMode="auto">
          <a:xfrm>
            <a:off x="2239616" y="1404938"/>
            <a:ext cx="1237009" cy="752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not</a:t>
            </a:r>
          </a:p>
        </p:txBody>
      </p:sp>
      <p:sp>
        <p:nvSpPr>
          <p:cNvPr id="11" name="Rectangle 2">
            <a:extLst>
              <a:ext uri="{FF2B5EF4-FFF2-40B4-BE49-F238E27FC236}">
                <a16:creationId xmlns:a16="http://schemas.microsoft.com/office/drawing/2014/main" id="{39850139-6D4D-5F62-D5BC-732CE4A97EC4}"/>
              </a:ext>
            </a:extLst>
          </p:cNvPr>
          <p:cNvSpPr txBox="1">
            <a:spLocks noChangeArrowheads="1"/>
          </p:cNvSpPr>
          <p:nvPr/>
        </p:nvSpPr>
        <p:spPr bwMode="auto">
          <a:xfrm>
            <a:off x="947738" y="2041143"/>
            <a:ext cx="1000126" cy="8211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lie</a:t>
            </a:r>
          </a:p>
        </p:txBody>
      </p:sp>
      <p:sp>
        <p:nvSpPr>
          <p:cNvPr id="12" name="Rectangle 2">
            <a:extLst>
              <a:ext uri="{FF2B5EF4-FFF2-40B4-BE49-F238E27FC236}">
                <a16:creationId xmlns:a16="http://schemas.microsoft.com/office/drawing/2014/main" id="{A541A21A-1CD2-D5D9-EB1B-D42C003AE3F6}"/>
              </a:ext>
            </a:extLst>
          </p:cNvPr>
          <p:cNvSpPr txBox="1">
            <a:spLocks noChangeArrowheads="1"/>
          </p:cNvSpPr>
          <p:nvPr/>
        </p:nvSpPr>
        <p:spPr bwMode="auto">
          <a:xfrm>
            <a:off x="2245293" y="2052638"/>
            <a:ext cx="740795" cy="793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or</a:t>
            </a:r>
          </a:p>
        </p:txBody>
      </p:sp>
      <p:sp>
        <p:nvSpPr>
          <p:cNvPr id="13" name="Rectangle 2">
            <a:extLst>
              <a:ext uri="{FF2B5EF4-FFF2-40B4-BE49-F238E27FC236}">
                <a16:creationId xmlns:a16="http://schemas.microsoft.com/office/drawing/2014/main" id="{2CA7C415-1416-11C2-ED8B-BC777292A76C}"/>
              </a:ext>
            </a:extLst>
          </p:cNvPr>
          <p:cNvSpPr txBox="1">
            <a:spLocks noChangeArrowheads="1"/>
          </p:cNvSpPr>
          <p:nvPr/>
        </p:nvSpPr>
        <p:spPr bwMode="auto">
          <a:xfrm>
            <a:off x="2388393" y="2724151"/>
            <a:ext cx="1952951" cy="795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repent</a:t>
            </a:r>
          </a:p>
        </p:txBody>
      </p:sp>
      <p:sp>
        <p:nvSpPr>
          <p:cNvPr id="16" name="Rectangle 2">
            <a:extLst>
              <a:ext uri="{FF2B5EF4-FFF2-40B4-BE49-F238E27FC236}">
                <a16:creationId xmlns:a16="http://schemas.microsoft.com/office/drawing/2014/main" id="{4CBF858D-FA80-6267-4016-2401170882C2}"/>
              </a:ext>
            </a:extLst>
          </p:cNvPr>
          <p:cNvSpPr txBox="1">
            <a:spLocks noChangeArrowheads="1"/>
          </p:cNvSpPr>
          <p:nvPr/>
        </p:nvSpPr>
        <p:spPr bwMode="auto">
          <a:xfrm>
            <a:off x="4102894" y="2743509"/>
            <a:ext cx="4458010" cy="7569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Has He said, and</a:t>
            </a:r>
          </a:p>
        </p:txBody>
      </p:sp>
      <p:sp>
        <p:nvSpPr>
          <p:cNvPr id="17" name="Rectangle 2">
            <a:extLst>
              <a:ext uri="{FF2B5EF4-FFF2-40B4-BE49-F238E27FC236}">
                <a16:creationId xmlns:a16="http://schemas.microsoft.com/office/drawing/2014/main" id="{B8D815DB-5ABF-83FB-5496-6F623C33C472}"/>
              </a:ext>
            </a:extLst>
          </p:cNvPr>
          <p:cNvSpPr txBox="1">
            <a:spLocks noChangeArrowheads="1"/>
          </p:cNvSpPr>
          <p:nvPr/>
        </p:nvSpPr>
        <p:spPr bwMode="auto">
          <a:xfrm>
            <a:off x="357809" y="3406118"/>
            <a:ext cx="4095129" cy="770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will He not do?</a:t>
            </a:r>
          </a:p>
        </p:txBody>
      </p:sp>
      <p:sp>
        <p:nvSpPr>
          <p:cNvPr id="18" name="Rectangle 2">
            <a:extLst>
              <a:ext uri="{FF2B5EF4-FFF2-40B4-BE49-F238E27FC236}">
                <a16:creationId xmlns:a16="http://schemas.microsoft.com/office/drawing/2014/main" id="{31123855-9459-192B-C529-20D1FB2430FB}"/>
              </a:ext>
            </a:extLst>
          </p:cNvPr>
          <p:cNvSpPr txBox="1">
            <a:spLocks noChangeArrowheads="1"/>
          </p:cNvSpPr>
          <p:nvPr/>
        </p:nvSpPr>
        <p:spPr bwMode="auto">
          <a:xfrm>
            <a:off x="6495737" y="3419371"/>
            <a:ext cx="2029137" cy="757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spoken</a:t>
            </a:r>
          </a:p>
        </p:txBody>
      </p:sp>
      <p:sp>
        <p:nvSpPr>
          <p:cNvPr id="19" name="Rectangle 2">
            <a:extLst>
              <a:ext uri="{FF2B5EF4-FFF2-40B4-BE49-F238E27FC236}">
                <a16:creationId xmlns:a16="http://schemas.microsoft.com/office/drawing/2014/main" id="{92D8EBB8-0328-C4D4-3C08-03B0FDB640F5}"/>
              </a:ext>
            </a:extLst>
          </p:cNvPr>
          <p:cNvSpPr txBox="1">
            <a:spLocks noChangeArrowheads="1"/>
          </p:cNvSpPr>
          <p:nvPr/>
        </p:nvSpPr>
        <p:spPr bwMode="auto">
          <a:xfrm>
            <a:off x="641779" y="4095232"/>
            <a:ext cx="1566771" cy="7465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and</a:t>
            </a:r>
          </a:p>
        </p:txBody>
      </p:sp>
      <p:sp>
        <p:nvSpPr>
          <p:cNvPr id="20" name="Rectangle 2">
            <a:extLst>
              <a:ext uri="{FF2B5EF4-FFF2-40B4-BE49-F238E27FC236}">
                <a16:creationId xmlns:a16="http://schemas.microsoft.com/office/drawing/2014/main" id="{3A1899B4-B0DC-ED76-49C4-4CEAB82B65DA}"/>
              </a:ext>
            </a:extLst>
          </p:cNvPr>
          <p:cNvSpPr txBox="1">
            <a:spLocks noChangeArrowheads="1"/>
          </p:cNvSpPr>
          <p:nvPr/>
        </p:nvSpPr>
        <p:spPr bwMode="auto">
          <a:xfrm>
            <a:off x="3452813" y="4088606"/>
            <a:ext cx="4714771" cy="7477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not make it good?</a:t>
            </a:r>
          </a:p>
        </p:txBody>
      </p:sp>
      <p:sp>
        <p:nvSpPr>
          <p:cNvPr id="22" name="Arrow: Bent-Up 9">
            <a:extLst>
              <a:ext uri="{FF2B5EF4-FFF2-40B4-BE49-F238E27FC236}">
                <a16:creationId xmlns:a16="http://schemas.microsoft.com/office/drawing/2014/main" id="{D805BDEC-EEF2-E0D8-3F03-E9F26875CAAC}"/>
              </a:ext>
            </a:extLst>
          </p:cNvPr>
          <p:cNvSpPr/>
          <p:nvPr/>
        </p:nvSpPr>
        <p:spPr>
          <a:xfrm rot="5400000">
            <a:off x="1209583" y="4896050"/>
            <a:ext cx="349096" cy="352845"/>
          </a:xfrm>
          <a:prstGeom prst="bentUpArrow">
            <a:avLst>
              <a:gd name="adj1" fmla="val 26365"/>
              <a:gd name="adj2" fmla="val 32031"/>
              <a:gd name="adj3" fmla="val 35156"/>
            </a:avLst>
          </a:prstGeom>
          <a:solidFill>
            <a:srgbClr val="66FF33"/>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8" name="Rectangle 2">
            <a:extLst>
              <a:ext uri="{FF2B5EF4-FFF2-40B4-BE49-F238E27FC236}">
                <a16:creationId xmlns:a16="http://schemas.microsoft.com/office/drawing/2014/main" id="{58752A87-6B9F-0D7C-F1BE-A2BEE433D114}"/>
              </a:ext>
            </a:extLst>
          </p:cNvPr>
          <p:cNvSpPr txBox="1">
            <a:spLocks noChangeArrowheads="1"/>
          </p:cNvSpPr>
          <p:nvPr/>
        </p:nvSpPr>
        <p:spPr bwMode="auto">
          <a:xfrm>
            <a:off x="677886" y="1355873"/>
            <a:ext cx="86927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t>
            </a:r>
          </a:p>
        </p:txBody>
      </p:sp>
      <p:sp>
        <p:nvSpPr>
          <p:cNvPr id="25" name="Title 1">
            <a:extLst>
              <a:ext uri="{FF2B5EF4-FFF2-40B4-BE49-F238E27FC236}">
                <a16:creationId xmlns:a16="http://schemas.microsoft.com/office/drawing/2014/main" id="{95357AA5-DE44-04DD-C2C7-2E23037E8C28}"/>
              </a:ext>
            </a:extLst>
          </p:cNvPr>
          <p:cNvSpPr txBox="1">
            <a:spLocks/>
          </p:cNvSpPr>
          <p:nvPr/>
        </p:nvSpPr>
        <p:spPr>
          <a:xfrm>
            <a:off x="6524654" y="5324941"/>
            <a:ext cx="59730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0" name="Title 1">
            <a:extLst>
              <a:ext uri="{FF2B5EF4-FFF2-40B4-BE49-F238E27FC236}">
                <a16:creationId xmlns:a16="http://schemas.microsoft.com/office/drawing/2014/main" id="{CBCC5D60-380E-E1C0-819A-5F0DD1C6196F}"/>
              </a:ext>
            </a:extLst>
          </p:cNvPr>
          <p:cNvSpPr txBox="1">
            <a:spLocks/>
          </p:cNvSpPr>
          <p:nvPr/>
        </p:nvSpPr>
        <p:spPr>
          <a:xfrm>
            <a:off x="1218804" y="2995618"/>
            <a:ext cx="59730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1" name="Title 1">
            <a:extLst>
              <a:ext uri="{FF2B5EF4-FFF2-40B4-BE49-F238E27FC236}">
                <a16:creationId xmlns:a16="http://schemas.microsoft.com/office/drawing/2014/main" id="{C30D4544-13B0-FA9C-6271-13CF16981C5D}"/>
              </a:ext>
            </a:extLst>
          </p:cNvPr>
          <p:cNvSpPr txBox="1">
            <a:spLocks/>
          </p:cNvSpPr>
          <p:nvPr/>
        </p:nvSpPr>
        <p:spPr>
          <a:xfrm>
            <a:off x="6142664" y="2993420"/>
            <a:ext cx="59730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083" name="Title 1">
            <a:extLst>
              <a:ext uri="{FF2B5EF4-FFF2-40B4-BE49-F238E27FC236}">
                <a16:creationId xmlns:a16="http://schemas.microsoft.com/office/drawing/2014/main" id="{931ECEEE-6C0F-2F5E-1902-15B8B5CD584D}"/>
              </a:ext>
            </a:extLst>
          </p:cNvPr>
          <p:cNvSpPr txBox="1">
            <a:spLocks/>
          </p:cNvSpPr>
          <p:nvPr/>
        </p:nvSpPr>
        <p:spPr>
          <a:xfrm>
            <a:off x="6456042" y="5009585"/>
            <a:ext cx="597300"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073" name="Final Bottom 2">
            <a:extLst>
              <a:ext uri="{FF2B5EF4-FFF2-40B4-BE49-F238E27FC236}">
                <a16:creationId xmlns:a16="http://schemas.microsoft.com/office/drawing/2014/main" id="{82481F74-B4CC-1872-D1B4-415663D54D5E}"/>
              </a:ext>
            </a:extLst>
          </p:cNvPr>
          <p:cNvSpPr txBox="1">
            <a:spLocks noChangeArrowheads="1"/>
          </p:cNvSpPr>
          <p:nvPr/>
        </p:nvSpPr>
        <p:spPr bwMode="auto">
          <a:xfrm>
            <a:off x="457200" y="2841611"/>
            <a:ext cx="8229600" cy="3570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He is the Rock, His work is perfect; For all His ways are justice, A God of truth and without injustice; Righteous and upright is He.          </a:t>
            </a:r>
            <a:r>
              <a:rPr lang="en-US" altLang="en-US" sz="3200"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Deuteronomy 32:4 </a:t>
            </a:r>
            <a:r>
              <a:rPr lang="en-US" altLang="en-US" sz="4000" b="1" i="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a:t>
            </a:r>
          </a:p>
        </p:txBody>
      </p:sp>
      <p:sp>
        <p:nvSpPr>
          <p:cNvPr id="3075" name="=">
            <a:extLst>
              <a:ext uri="{FF2B5EF4-FFF2-40B4-BE49-F238E27FC236}">
                <a16:creationId xmlns:a16="http://schemas.microsoft.com/office/drawing/2014/main" id="{6B592FB5-03F1-C224-9459-0D92C55C7948}"/>
              </a:ext>
            </a:extLst>
          </p:cNvPr>
          <p:cNvSpPr>
            <a:spLocks noChangeArrowheads="1"/>
          </p:cNvSpPr>
          <p:nvPr/>
        </p:nvSpPr>
        <p:spPr bwMode="auto">
          <a:xfrm>
            <a:off x="1118223" y="2951870"/>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3076" name="=">
            <a:extLst>
              <a:ext uri="{FF2B5EF4-FFF2-40B4-BE49-F238E27FC236}">
                <a16:creationId xmlns:a16="http://schemas.microsoft.com/office/drawing/2014/main" id="{25EBE33B-D540-EF60-7FE6-0B8C29165DA7}"/>
              </a:ext>
            </a:extLst>
          </p:cNvPr>
          <p:cNvSpPr>
            <a:spLocks noChangeArrowheads="1"/>
          </p:cNvSpPr>
          <p:nvPr/>
        </p:nvSpPr>
        <p:spPr bwMode="auto">
          <a:xfrm>
            <a:off x="6074443" y="2949724"/>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3087" name="Fianl Last">
            <a:extLst>
              <a:ext uri="{FF2B5EF4-FFF2-40B4-BE49-F238E27FC236}">
                <a16:creationId xmlns:a16="http://schemas.microsoft.com/office/drawing/2014/main" id="{D330DBBF-B64A-6E24-1679-719446714547}"/>
              </a:ext>
            </a:extLst>
          </p:cNvPr>
          <p:cNvSpPr txBox="1">
            <a:spLocks noChangeArrowheads="1"/>
          </p:cNvSpPr>
          <p:nvPr/>
        </p:nvSpPr>
        <p:spPr bwMode="auto">
          <a:xfrm>
            <a:off x="1049357" y="3192766"/>
            <a:ext cx="7045287" cy="2886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 God of truth </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without injustice</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all His ways are justice</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Righteous and upright is He</a:t>
            </a:r>
            <a:endParaRPr lang="en-US" altLang="en-US" sz="4000" b="1" i="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endParaRPr>
          </a:p>
        </p:txBody>
      </p:sp>
      <p:sp>
        <p:nvSpPr>
          <p:cNvPr id="3078" name="Rectangle 2">
            <a:extLst>
              <a:ext uri="{FF2B5EF4-FFF2-40B4-BE49-F238E27FC236}">
                <a16:creationId xmlns:a16="http://schemas.microsoft.com/office/drawing/2014/main" id="{E25C89CC-4A7B-D5CA-AFD5-38EF3BE2BFCB}"/>
              </a:ext>
            </a:extLst>
          </p:cNvPr>
          <p:cNvSpPr txBox="1">
            <a:spLocks noChangeArrowheads="1"/>
          </p:cNvSpPr>
          <p:nvPr/>
        </p:nvSpPr>
        <p:spPr bwMode="auto">
          <a:xfrm>
            <a:off x="6736557" y="3586126"/>
            <a:ext cx="2041506" cy="7953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A God</a:t>
            </a:r>
          </a:p>
        </p:txBody>
      </p:sp>
      <p:sp>
        <p:nvSpPr>
          <p:cNvPr id="3079" name="Rectangle 2">
            <a:extLst>
              <a:ext uri="{FF2B5EF4-FFF2-40B4-BE49-F238E27FC236}">
                <a16:creationId xmlns:a16="http://schemas.microsoft.com/office/drawing/2014/main" id="{E8676532-B489-7A05-E125-1EB0EC1F5F16}"/>
              </a:ext>
            </a:extLst>
          </p:cNvPr>
          <p:cNvSpPr txBox="1">
            <a:spLocks noChangeArrowheads="1"/>
          </p:cNvSpPr>
          <p:nvPr/>
        </p:nvSpPr>
        <p:spPr bwMode="auto">
          <a:xfrm>
            <a:off x="842963" y="4271927"/>
            <a:ext cx="2258199" cy="76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of truth</a:t>
            </a:r>
          </a:p>
        </p:txBody>
      </p:sp>
      <p:sp>
        <p:nvSpPr>
          <p:cNvPr id="3080" name="Rectangle 2">
            <a:extLst>
              <a:ext uri="{FF2B5EF4-FFF2-40B4-BE49-F238E27FC236}">
                <a16:creationId xmlns:a16="http://schemas.microsoft.com/office/drawing/2014/main" id="{76DC1129-E09F-AA50-84BD-A5D66C07C168}"/>
              </a:ext>
            </a:extLst>
          </p:cNvPr>
          <p:cNvSpPr txBox="1">
            <a:spLocks noChangeArrowheads="1"/>
          </p:cNvSpPr>
          <p:nvPr/>
        </p:nvSpPr>
        <p:spPr bwMode="auto">
          <a:xfrm>
            <a:off x="3657600" y="4259226"/>
            <a:ext cx="4597399" cy="7961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without injustice</a:t>
            </a:r>
          </a:p>
        </p:txBody>
      </p:sp>
      <p:sp>
        <p:nvSpPr>
          <p:cNvPr id="3081" name="Rectangle 2">
            <a:extLst>
              <a:ext uri="{FF2B5EF4-FFF2-40B4-BE49-F238E27FC236}">
                <a16:creationId xmlns:a16="http://schemas.microsoft.com/office/drawing/2014/main" id="{AE51BF18-43C2-616D-D079-2AA92F123EB0}"/>
              </a:ext>
            </a:extLst>
          </p:cNvPr>
          <p:cNvSpPr txBox="1">
            <a:spLocks noChangeArrowheads="1"/>
          </p:cNvSpPr>
          <p:nvPr/>
        </p:nvSpPr>
        <p:spPr bwMode="auto">
          <a:xfrm>
            <a:off x="1346181" y="3586126"/>
            <a:ext cx="5649932" cy="7953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all His ways are justice</a:t>
            </a:r>
          </a:p>
        </p:txBody>
      </p:sp>
      <p:sp>
        <p:nvSpPr>
          <p:cNvPr id="3082" name="Rectangle 2">
            <a:extLst>
              <a:ext uri="{FF2B5EF4-FFF2-40B4-BE49-F238E27FC236}">
                <a16:creationId xmlns:a16="http://schemas.microsoft.com/office/drawing/2014/main" id="{EF53045E-9857-F159-D254-B4FF5F74DA6F}"/>
              </a:ext>
            </a:extLst>
          </p:cNvPr>
          <p:cNvSpPr txBox="1">
            <a:spLocks noChangeArrowheads="1"/>
          </p:cNvSpPr>
          <p:nvPr/>
        </p:nvSpPr>
        <p:spPr bwMode="auto">
          <a:xfrm>
            <a:off x="1009650" y="4942645"/>
            <a:ext cx="6978649" cy="7675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Righteous and upright is He</a:t>
            </a:r>
          </a:p>
        </p:txBody>
      </p:sp>
      <p:sp>
        <p:nvSpPr>
          <p:cNvPr id="21" name="Rectangle 2">
            <a:extLst>
              <a:ext uri="{FF2B5EF4-FFF2-40B4-BE49-F238E27FC236}">
                <a16:creationId xmlns:a16="http://schemas.microsoft.com/office/drawing/2014/main" id="{BF892AA9-40C1-37CB-3936-4E44DD0EFE43}"/>
              </a:ext>
            </a:extLst>
          </p:cNvPr>
          <p:cNvSpPr txBox="1">
            <a:spLocks noChangeArrowheads="1"/>
          </p:cNvSpPr>
          <p:nvPr/>
        </p:nvSpPr>
        <p:spPr bwMode="auto">
          <a:xfrm>
            <a:off x="6361813" y="324514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23" name="Rectangle 2">
            <a:extLst>
              <a:ext uri="{FF2B5EF4-FFF2-40B4-BE49-F238E27FC236}">
                <a16:creationId xmlns:a16="http://schemas.microsoft.com/office/drawing/2014/main" id="{45A33B50-02EC-7E23-C5B0-EB9316A60CE1}"/>
              </a:ext>
            </a:extLst>
          </p:cNvPr>
          <p:cNvSpPr txBox="1">
            <a:spLocks noChangeArrowheads="1"/>
          </p:cNvSpPr>
          <p:nvPr/>
        </p:nvSpPr>
        <p:spPr bwMode="auto">
          <a:xfrm>
            <a:off x="2014430" y="3245146"/>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38100">
                  <a:srgbClr val="000000"/>
                </a:glow>
                <a:outerShdw blurRad="50800" algn="tl" rotWithShape="0">
                  <a:srgbClr val="000000"/>
                </a:outerShdw>
              </a:effectLst>
              <a:latin typeface="Calibri" panose="020F0502020204030204" pitchFamily="34" charset="0"/>
            </a:endParaRPr>
          </a:p>
        </p:txBody>
      </p:sp>
      <p:sp>
        <p:nvSpPr>
          <p:cNvPr id="3077" name="=">
            <a:extLst>
              <a:ext uri="{FF2B5EF4-FFF2-40B4-BE49-F238E27FC236}">
                <a16:creationId xmlns:a16="http://schemas.microsoft.com/office/drawing/2014/main" id="{5D04EA8F-8B5B-4C70-DC3C-DB15B0C3607B}"/>
              </a:ext>
            </a:extLst>
          </p:cNvPr>
          <p:cNvSpPr>
            <a:spLocks noChangeArrowheads="1"/>
          </p:cNvSpPr>
          <p:nvPr/>
        </p:nvSpPr>
        <p:spPr bwMode="auto">
          <a:xfrm>
            <a:off x="6370656" y="4945949"/>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4" name="=">
            <a:extLst>
              <a:ext uri="{FF2B5EF4-FFF2-40B4-BE49-F238E27FC236}">
                <a16:creationId xmlns:a16="http://schemas.microsoft.com/office/drawing/2014/main" id="{142C241A-3FF2-80CA-A4D9-F13F3B411322}"/>
              </a:ext>
            </a:extLst>
          </p:cNvPr>
          <p:cNvSpPr>
            <a:spLocks noChangeArrowheads="1"/>
          </p:cNvSpPr>
          <p:nvPr/>
        </p:nvSpPr>
        <p:spPr bwMode="auto">
          <a:xfrm>
            <a:off x="6325495" y="5217459"/>
            <a:ext cx="991801" cy="828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0" b="1" i="0" u="none" strike="noStrike" kern="1200" cap="none" spc="0" normalizeH="0" baseline="0" noProof="0" dirty="0">
                <a:ln w="11430"/>
                <a:solidFill>
                  <a:srgbClr val="FF6600"/>
                </a:solidFill>
                <a:effectLst>
                  <a:glow rad="1270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6" name="Rectangle 2">
            <a:extLst>
              <a:ext uri="{FF2B5EF4-FFF2-40B4-BE49-F238E27FC236}">
                <a16:creationId xmlns:a16="http://schemas.microsoft.com/office/drawing/2014/main" id="{7E8B3C61-9CD0-CC96-C216-0E904DE23E66}"/>
              </a:ext>
            </a:extLst>
          </p:cNvPr>
          <p:cNvSpPr txBox="1">
            <a:spLocks noChangeArrowheads="1"/>
          </p:cNvSpPr>
          <p:nvPr/>
        </p:nvSpPr>
        <p:spPr bwMode="auto">
          <a:xfrm>
            <a:off x="4326023" y="2319237"/>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27" name="Rectangle 2">
            <a:extLst>
              <a:ext uri="{FF2B5EF4-FFF2-40B4-BE49-F238E27FC236}">
                <a16:creationId xmlns:a16="http://schemas.microsoft.com/office/drawing/2014/main" id="{51F84463-7E3F-8621-C598-85F9F1AC6D06}"/>
              </a:ext>
            </a:extLst>
          </p:cNvPr>
          <p:cNvSpPr txBox="1">
            <a:spLocks noChangeArrowheads="1"/>
          </p:cNvSpPr>
          <p:nvPr/>
        </p:nvSpPr>
        <p:spPr bwMode="auto">
          <a:xfrm>
            <a:off x="3613503" y="258049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66FF33"/>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66FF33"/>
              </a:solidFill>
              <a:effectLst>
                <a:glow rad="63500">
                  <a:srgbClr val="000000"/>
                </a:glow>
                <a:outerShdw blurRad="50800" algn="tl" rotWithShape="0">
                  <a:srgbClr val="000000"/>
                </a:outerShdw>
              </a:effectLst>
              <a:latin typeface="Calibri" panose="020F0502020204030204" pitchFamily="34" charset="0"/>
            </a:endParaRPr>
          </a:p>
        </p:txBody>
      </p:sp>
      <p:sp>
        <p:nvSpPr>
          <p:cNvPr id="29" name="Rectangle 2">
            <a:extLst>
              <a:ext uri="{FF2B5EF4-FFF2-40B4-BE49-F238E27FC236}">
                <a16:creationId xmlns:a16="http://schemas.microsoft.com/office/drawing/2014/main" id="{9D117021-F759-D576-C3B7-FBC9C63F2079}"/>
              </a:ext>
            </a:extLst>
          </p:cNvPr>
          <p:cNvSpPr txBox="1">
            <a:spLocks noChangeArrowheads="1"/>
          </p:cNvSpPr>
          <p:nvPr/>
        </p:nvSpPr>
        <p:spPr bwMode="auto">
          <a:xfrm>
            <a:off x="5062293" y="258049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00FFFF"/>
              </a:solidFill>
              <a:effectLst>
                <a:glow rad="63500">
                  <a:srgbClr val="000000"/>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31028823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Scale>
                                      <p:cBhvr>
                                        <p:cTn id="7" dur="1000" decel="50000" fill="hold">
                                          <p:stCondLst>
                                            <p:cond delay="0"/>
                                          </p:stCondLst>
                                        </p:cTn>
                                        <p:tgtEl>
                                          <p:spTgt spid="307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074"/>
                                        </p:tgtEl>
                                        <p:attrNameLst>
                                          <p:attrName>ppt_x</p:attrName>
                                          <p:attrName>ppt_y</p:attrName>
                                        </p:attrNameLst>
                                      </p:cBhvr>
                                    </p:animMotion>
                                    <p:animEffect transition="in" filter="fade">
                                      <p:cBhvr>
                                        <p:cTn id="9" dur="1000"/>
                                        <p:tgtEl>
                                          <p:spTgt spid="307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left)">
                                      <p:cBhvr>
                                        <p:cTn id="14" dur="500"/>
                                        <p:tgtEl>
                                          <p:spTgt spid="15"/>
                                        </p:tgtEl>
                                      </p:cBhvr>
                                    </p:animEffect>
                                  </p:childTnLst>
                                </p:cTn>
                              </p:par>
                              <p:par>
                                <p:cTn id="15" presetID="18" presetClass="emph" presetSubtype="0" fill="hold" grpId="1" nodeType="withEffect">
                                  <p:stCondLst>
                                    <p:cond delay="0"/>
                                  </p:stCondLst>
                                  <p:childTnLst>
                                    <p:set>
                                      <p:cBhvr override="childStyle">
                                        <p:cTn id="16" dur="500" fill="hold"/>
                                        <p:tgtEl>
                                          <p:spTgt spid="15"/>
                                        </p:tgtEl>
                                        <p:attrNameLst>
                                          <p:attrName>style.textDecorationUnderline</p:attrName>
                                        </p:attrNameLst>
                                      </p:cBhvr>
                                      <p:to>
                                        <p:strVal val="true"/>
                                      </p:to>
                                    </p:set>
                                  </p:childTnLst>
                                </p:cTn>
                              </p:par>
                              <p:par>
                                <p:cTn id="17" presetID="0" presetClass="entr" presetSubtype="0" fill="hold" grpId="0" nodeType="withEffect">
                                  <p:stCondLst>
                                    <p:cond delay="75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stCondLst>
                                            <p:cond delay="0"/>
                                          </p:stCondLst>
                                        </p:cTn>
                                        <p:tgtEl>
                                          <p:spTgt spid="4"/>
                                        </p:tgtEl>
                                      </p:cBhvr>
                                    </p:animEffect>
                                    <p:anim to="" calcmode="lin" valueType="num">
                                      <p:cBhvr>
                                        <p:cTn id="20" dur="500" fill="hold">
                                          <p:stCondLst>
                                            <p:cond delay="0"/>
                                          </p:stCondLst>
                                        </p:cTn>
                                        <p:tgtEl>
                                          <p:spTgt spid="4"/>
                                        </p:tgtEl>
                                        <p:attrNameLst>
                                          <p:attrName>ppt_w</p:attrName>
                                        </p:attrNameLst>
                                      </p:cBhvr>
                                      <p:tavLst>
                                        <p:tav tm="0">
                                          <p:val>
                                            <p:strVal val="#ppt_w*4"/>
                                          </p:val>
                                        </p:tav>
                                        <p:tav tm="100000">
                                          <p:val>
                                            <p:strVal val="#ppt_w"/>
                                          </p:val>
                                        </p:tav>
                                      </p:tavLst>
                                    </p:anim>
                                    <p:anim to="" calcmode="lin" valueType="num">
                                      <p:cBhvr>
                                        <p:cTn id="21" dur="500" fill="hold">
                                          <p:stCondLst>
                                            <p:cond delay="0"/>
                                          </p:stCondLst>
                                        </p:cTn>
                                        <p:tgtEl>
                                          <p:spTgt spid="4"/>
                                        </p:tgtEl>
                                        <p:attrNameLst>
                                          <p:attrName>ppt_h</p:attrName>
                                        </p:attrNameLst>
                                      </p:cBhvr>
                                      <p:tavLst>
                                        <p:tav tm="0">
                                          <p:val>
                                            <p:strVal val="#ppt_h*4"/>
                                          </p:val>
                                        </p:tav>
                                        <p:tav tm="100000">
                                          <p:val>
                                            <p:strVal val="#ppt_h"/>
                                          </p:val>
                                        </p:tav>
                                      </p:tavLst>
                                    </p:anim>
                                  </p:childTnLst>
                                </p:cTn>
                              </p:par>
                              <p:par>
                                <p:cTn id="22" presetID="16" presetClass="exit" presetSubtype="21" fill="hold" grpId="2" nodeType="withEffect">
                                  <p:stCondLst>
                                    <p:cond delay="750"/>
                                  </p:stCondLst>
                                  <p:childTnLst>
                                    <p:animEffect transition="out" filter="barn(inVertical)">
                                      <p:cBhvr>
                                        <p:cTn id="23" dur="500"/>
                                        <p:tgtEl>
                                          <p:spTgt spid="15"/>
                                        </p:tgtEl>
                                      </p:cBhvr>
                                    </p:animEffect>
                                    <p:set>
                                      <p:cBhvr>
                                        <p:cTn id="24" dur="1" fill="hold">
                                          <p:stCondLst>
                                            <p:cond delay="499"/>
                                          </p:stCondLst>
                                        </p:cTn>
                                        <p:tgtEl>
                                          <p:spTgt spid="15"/>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25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250"/>
                                        <p:tgtEl>
                                          <p:spTgt spid="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250"/>
                                        <p:tgtEl>
                                          <p:spTgt spid="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250"/>
                                        <p:tgtEl>
                                          <p:spTgt spid="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250"/>
                                        <p:tgtEl>
                                          <p:spTgt spid="1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fade">
                                      <p:cBhvr>
                                        <p:cTn id="47" dur="250"/>
                                        <p:tgtEl>
                                          <p:spTgt spid="1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fade">
                                      <p:cBhvr>
                                        <p:cTn id="50" dur="250"/>
                                        <p:tgtEl>
                                          <p:spTgt spid="1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fade">
                                      <p:cBhvr>
                                        <p:cTn id="53" dur="250"/>
                                        <p:tgtEl>
                                          <p:spTgt spid="1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fade">
                                      <p:cBhvr>
                                        <p:cTn id="56" dur="250"/>
                                        <p:tgtEl>
                                          <p:spTgt spid="1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fade">
                                      <p:cBhvr>
                                        <p:cTn id="59" dur="250"/>
                                        <p:tgtEl>
                                          <p:spTgt spid="1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250"/>
                                        <p:tgtEl>
                                          <p:spTgt spid="1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fade">
                                      <p:cBhvr>
                                        <p:cTn id="65" dur="25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0"/>
                                        </p:tgtEl>
                                        <p:attrNameLst>
                                          <p:attrName>style.visibility</p:attrName>
                                        </p:attrNameLst>
                                      </p:cBhvr>
                                      <p:to>
                                        <p:strVal val="visible"/>
                                      </p:to>
                                    </p:set>
                                    <p:animEffect transition="in" filter="fade">
                                      <p:cBhvr>
                                        <p:cTn id="68" dur="250"/>
                                        <p:tgtEl>
                                          <p:spTgt spid="20"/>
                                        </p:tgtEl>
                                      </p:cBhvr>
                                    </p:animEffect>
                                  </p:childTnLst>
                                </p:cTn>
                              </p:par>
                              <p:par>
                                <p:cTn id="69" presetID="42" presetClass="path" presetSubtype="0" accel="50000" decel="50000" fill="hold" grpId="2" nodeType="withEffect">
                                  <p:stCondLst>
                                    <p:cond delay="0"/>
                                  </p:stCondLst>
                                  <p:childTnLst>
                                    <p:animMotion origin="layout" path="M 8.33333E-7 -2.22222E-6 L 0.06684 -0.0044 " pathEditMode="relative" rAng="0" ptsTypes="AA">
                                      <p:cBhvr>
                                        <p:cTn id="70" dur="2000" fill="hold"/>
                                        <p:tgtEl>
                                          <p:spTgt spid="5"/>
                                        </p:tgtEl>
                                        <p:attrNameLst>
                                          <p:attrName>ppt_x</p:attrName>
                                          <p:attrName>ppt_y</p:attrName>
                                        </p:attrNameLst>
                                      </p:cBhvr>
                                      <p:rCtr x="3333" y="-231"/>
                                    </p:animMotion>
                                  </p:childTnLst>
                                </p:cTn>
                              </p:par>
                              <p:par>
                                <p:cTn id="71" presetID="42" presetClass="path" presetSubtype="0" accel="50000" decel="50000" fill="hold" grpId="2" nodeType="withEffect">
                                  <p:stCondLst>
                                    <p:cond delay="0"/>
                                  </p:stCondLst>
                                  <p:childTnLst>
                                    <p:animMotion origin="layout" path="M -1.38889E-6 -4.07407E-6 L 0.04583 -0.19976 " pathEditMode="relative" rAng="0" ptsTypes="AA">
                                      <p:cBhvr>
                                        <p:cTn id="72" dur="2000" fill="hold"/>
                                        <p:tgtEl>
                                          <p:spTgt spid="6"/>
                                        </p:tgtEl>
                                        <p:attrNameLst>
                                          <p:attrName>ppt_x</p:attrName>
                                          <p:attrName>ppt_y</p:attrName>
                                        </p:attrNameLst>
                                      </p:cBhvr>
                                      <p:rCtr x="2292" y="-10000"/>
                                    </p:animMotion>
                                  </p:childTnLst>
                                </p:cTn>
                              </p:par>
                              <p:par>
                                <p:cTn id="73" presetID="42" presetClass="path" presetSubtype="0" accel="50000" decel="50000" fill="hold" grpId="2" nodeType="withEffect">
                                  <p:stCondLst>
                                    <p:cond delay="0"/>
                                  </p:stCondLst>
                                  <p:childTnLst>
                                    <p:animMotion origin="layout" path="M 1.38889E-6 -2.59259E-6 L 0.15955 -0.19977 " pathEditMode="relative" rAng="0" ptsTypes="AA">
                                      <p:cBhvr>
                                        <p:cTn id="74" dur="2000" fill="hold"/>
                                        <p:tgtEl>
                                          <p:spTgt spid="7"/>
                                        </p:tgtEl>
                                        <p:attrNameLst>
                                          <p:attrName>ppt_x</p:attrName>
                                          <p:attrName>ppt_y</p:attrName>
                                        </p:attrNameLst>
                                      </p:cBhvr>
                                      <p:rCtr x="7969" y="-10000"/>
                                    </p:animMotion>
                                  </p:childTnLst>
                                </p:cTn>
                              </p:par>
                              <p:par>
                                <p:cTn id="75" presetID="42" presetClass="path" presetSubtype="0" accel="50000" decel="50000" fill="hold" grpId="2" nodeType="withEffect">
                                  <p:stCondLst>
                                    <p:cond delay="0"/>
                                  </p:stCondLst>
                                  <p:childTnLst>
                                    <p:animMotion origin="layout" path="M 3.05556E-6 4.07407E-6 L 0.00764 -0.10186 " pathEditMode="relative" rAng="0" ptsTypes="AA">
                                      <p:cBhvr>
                                        <p:cTn id="76" dur="2000" fill="hold"/>
                                        <p:tgtEl>
                                          <p:spTgt spid="8"/>
                                        </p:tgtEl>
                                        <p:attrNameLst>
                                          <p:attrName>ppt_x</p:attrName>
                                          <p:attrName>ppt_y</p:attrName>
                                        </p:attrNameLst>
                                      </p:cBhvr>
                                      <p:rCtr x="382" y="-5093"/>
                                    </p:animMotion>
                                  </p:childTnLst>
                                </p:cTn>
                              </p:par>
                              <p:par>
                                <p:cTn id="77" presetID="42" presetClass="path" presetSubtype="0" accel="50000" decel="50000" fill="hold" grpId="2" nodeType="withEffect">
                                  <p:stCondLst>
                                    <p:cond delay="0"/>
                                  </p:stCondLst>
                                  <p:childTnLst>
                                    <p:animMotion origin="layout" path="M -5.55556E-7 -1.11111E-6 L -0.02049 -0.19907 " pathEditMode="relative" rAng="0" ptsTypes="AA">
                                      <p:cBhvr>
                                        <p:cTn id="78" dur="2000" fill="hold"/>
                                        <p:tgtEl>
                                          <p:spTgt spid="9"/>
                                        </p:tgtEl>
                                        <p:attrNameLst>
                                          <p:attrName>ppt_x</p:attrName>
                                          <p:attrName>ppt_y</p:attrName>
                                        </p:attrNameLst>
                                      </p:cBhvr>
                                      <p:rCtr x="-1024" y="-9954"/>
                                    </p:animMotion>
                                  </p:childTnLst>
                                </p:cTn>
                              </p:par>
                              <p:par>
                                <p:cTn id="79" presetID="42" presetClass="path" presetSubtype="0" accel="50000" decel="50000" fill="hold" grpId="2" nodeType="withEffect">
                                  <p:stCondLst>
                                    <p:cond delay="0"/>
                                  </p:stCondLst>
                                  <p:childTnLst>
                                    <p:animMotion origin="layout" path="M 5.55112E-17 -2.22222E-6 L 0.14774 -0.00463 " pathEditMode="relative" rAng="0" ptsTypes="AA">
                                      <p:cBhvr>
                                        <p:cTn id="80" dur="2000" fill="hold"/>
                                        <p:tgtEl>
                                          <p:spTgt spid="10"/>
                                        </p:tgtEl>
                                        <p:attrNameLst>
                                          <p:attrName>ppt_x</p:attrName>
                                          <p:attrName>ppt_y</p:attrName>
                                        </p:attrNameLst>
                                      </p:cBhvr>
                                      <p:rCtr x="7378" y="-231"/>
                                    </p:animMotion>
                                  </p:childTnLst>
                                </p:cTn>
                              </p:par>
                              <p:par>
                                <p:cTn id="81" presetID="42" presetClass="path" presetSubtype="0" accel="50000" decel="50000" fill="hold" grpId="2" nodeType="withEffect">
                                  <p:stCondLst>
                                    <p:cond delay="0"/>
                                  </p:stCondLst>
                                  <p:childTnLst>
                                    <p:animMotion origin="layout" path="M -3.33333E-6 2.59259E-6 L 0.38941 -0.10185 " pathEditMode="relative" rAng="0" ptsTypes="AA">
                                      <p:cBhvr>
                                        <p:cTn id="82" dur="2000" fill="hold"/>
                                        <p:tgtEl>
                                          <p:spTgt spid="11"/>
                                        </p:tgtEl>
                                        <p:attrNameLst>
                                          <p:attrName>ppt_x</p:attrName>
                                          <p:attrName>ppt_y</p:attrName>
                                        </p:attrNameLst>
                                      </p:cBhvr>
                                      <p:rCtr x="19462" y="-5093"/>
                                    </p:animMotion>
                                  </p:childTnLst>
                                </p:cTn>
                              </p:par>
                              <p:par>
                                <p:cTn id="83" presetID="42" presetClass="path" presetSubtype="0" accel="50000" decel="50000" fill="hold" grpId="2" nodeType="withEffect">
                                  <p:stCondLst>
                                    <p:cond delay="0"/>
                                  </p:stCondLst>
                                  <p:childTnLst>
                                    <p:animMotion origin="layout" path="M 2.5E-6 4.07407E-6 L 0.33333 -0.10162 " pathEditMode="relative" rAng="0" ptsTypes="AA">
                                      <p:cBhvr>
                                        <p:cTn id="84" dur="2000" fill="hold"/>
                                        <p:tgtEl>
                                          <p:spTgt spid="12"/>
                                        </p:tgtEl>
                                        <p:attrNameLst>
                                          <p:attrName>ppt_x</p:attrName>
                                          <p:attrName>ppt_y</p:attrName>
                                        </p:attrNameLst>
                                      </p:cBhvr>
                                      <p:rCtr x="16667" y="-5093"/>
                                    </p:animMotion>
                                  </p:childTnLst>
                                </p:cTn>
                              </p:par>
                              <p:par>
                                <p:cTn id="85" presetID="42" presetClass="path" presetSubtype="0" accel="50000" decel="50000" fill="hold" grpId="2" nodeType="withEffect">
                                  <p:stCondLst>
                                    <p:cond delay="0"/>
                                  </p:stCondLst>
                                  <p:childTnLst>
                                    <p:animMotion origin="layout" path="M -1.94444E-6 -2.59259E-6 L 0.37709 -0.2 " pathEditMode="relative" rAng="0" ptsTypes="AA">
                                      <p:cBhvr>
                                        <p:cTn id="86" dur="2000" fill="hold"/>
                                        <p:tgtEl>
                                          <p:spTgt spid="13"/>
                                        </p:tgtEl>
                                        <p:attrNameLst>
                                          <p:attrName>ppt_x</p:attrName>
                                          <p:attrName>ppt_y</p:attrName>
                                        </p:attrNameLst>
                                      </p:cBhvr>
                                      <p:rCtr x="18854" y="-10000"/>
                                    </p:animMotion>
                                  </p:childTnLst>
                                </p:cTn>
                              </p:par>
                              <p:par>
                                <p:cTn id="87" presetID="42" presetClass="path" presetSubtype="0" accel="50000" decel="50000" fill="hold" grpId="2" nodeType="withEffect">
                                  <p:stCondLst>
                                    <p:cond delay="0"/>
                                  </p:stCondLst>
                                  <p:childTnLst>
                                    <p:animMotion origin="layout" path="M -4.72222E-6 -2.59259E-6 L -0.39166 0.19144 " pathEditMode="relative" rAng="0" ptsTypes="AA">
                                      <p:cBhvr>
                                        <p:cTn id="88" dur="2000" fill="hold"/>
                                        <p:tgtEl>
                                          <p:spTgt spid="16"/>
                                        </p:tgtEl>
                                        <p:attrNameLst>
                                          <p:attrName>ppt_x</p:attrName>
                                          <p:attrName>ppt_y</p:attrName>
                                        </p:attrNameLst>
                                      </p:cBhvr>
                                      <p:rCtr x="-19583" y="9560"/>
                                    </p:animMotion>
                                  </p:childTnLst>
                                </p:cTn>
                              </p:par>
                              <p:par>
                                <p:cTn id="89" presetID="42" presetClass="path" presetSubtype="0" accel="50000" decel="50000" fill="hold" grpId="2" nodeType="withEffect">
                                  <p:stCondLst>
                                    <p:cond delay="0"/>
                                  </p:stCondLst>
                                  <p:childTnLst>
                                    <p:animMotion origin="layout" path="M -8.33333E-7 2.22222E-6 L 0.45122 0.09375 " pathEditMode="relative" rAng="0" ptsTypes="AA">
                                      <p:cBhvr>
                                        <p:cTn id="90" dur="2000" fill="hold"/>
                                        <p:tgtEl>
                                          <p:spTgt spid="17"/>
                                        </p:tgtEl>
                                        <p:attrNameLst>
                                          <p:attrName>ppt_x</p:attrName>
                                          <p:attrName>ppt_y</p:attrName>
                                        </p:attrNameLst>
                                      </p:cBhvr>
                                      <p:rCtr x="22552" y="4676"/>
                                    </p:animMotion>
                                  </p:childTnLst>
                                </p:cTn>
                              </p:par>
                              <p:par>
                                <p:cTn id="91" presetID="42" presetClass="path" presetSubtype="0" accel="50000" decel="50000" fill="hold" grpId="2" nodeType="withEffect">
                                  <p:stCondLst>
                                    <p:cond delay="0"/>
                                  </p:stCondLst>
                                  <p:childTnLst>
                                    <p:animMotion origin="layout" path="M -4.16667E-6 -3.7037E-6 L -0.53836 0.19074 " pathEditMode="relative" rAng="0" ptsTypes="AA">
                                      <p:cBhvr>
                                        <p:cTn id="92" dur="2000" fill="hold"/>
                                        <p:tgtEl>
                                          <p:spTgt spid="18"/>
                                        </p:tgtEl>
                                        <p:attrNameLst>
                                          <p:attrName>ppt_x</p:attrName>
                                          <p:attrName>ppt_y</p:attrName>
                                        </p:attrNameLst>
                                      </p:cBhvr>
                                      <p:rCtr x="-26927" y="9537"/>
                                    </p:animMotion>
                                  </p:childTnLst>
                                </p:cTn>
                              </p:par>
                              <p:par>
                                <p:cTn id="93" presetID="42" presetClass="path" presetSubtype="0" accel="50000" decel="50000" fill="hold" grpId="2" nodeType="withEffect">
                                  <p:stCondLst>
                                    <p:cond delay="0"/>
                                  </p:stCondLst>
                                  <p:childTnLst>
                                    <p:animMotion origin="layout" path="M 8.33333E-7 -3.7037E-7 L 0.2809 0.09282 " pathEditMode="relative" rAng="0" ptsTypes="AA">
                                      <p:cBhvr>
                                        <p:cTn id="94" dur="2000" fill="hold"/>
                                        <p:tgtEl>
                                          <p:spTgt spid="19"/>
                                        </p:tgtEl>
                                        <p:attrNameLst>
                                          <p:attrName>ppt_x</p:attrName>
                                          <p:attrName>ppt_y</p:attrName>
                                        </p:attrNameLst>
                                      </p:cBhvr>
                                      <p:rCtr x="14045" y="4630"/>
                                    </p:animMotion>
                                  </p:childTnLst>
                                </p:cTn>
                              </p:par>
                              <p:par>
                                <p:cTn id="95" presetID="42" presetClass="path" presetSubtype="0" accel="50000" decel="50000" fill="hold" grpId="2" nodeType="withEffect">
                                  <p:stCondLst>
                                    <p:cond delay="0"/>
                                  </p:stCondLst>
                                  <p:childTnLst>
                                    <p:animMotion origin="layout" path="M 3.33333E-6 -4.44444E-6 L 0.09288 0.09375 " pathEditMode="relative" rAng="0" ptsTypes="AA">
                                      <p:cBhvr>
                                        <p:cTn id="96" dur="2000" fill="hold"/>
                                        <p:tgtEl>
                                          <p:spTgt spid="20"/>
                                        </p:tgtEl>
                                        <p:attrNameLst>
                                          <p:attrName>ppt_x</p:attrName>
                                          <p:attrName>ppt_y</p:attrName>
                                        </p:attrNameLst>
                                      </p:cBhvr>
                                      <p:rCtr x="4635" y="4676"/>
                                    </p:animMotion>
                                  </p:childTnLst>
                                </p:cTn>
                              </p:par>
                              <p:par>
                                <p:cTn id="97" presetID="10" presetClass="exit" presetSubtype="0" fill="hold" grpId="1" nodeType="withEffect">
                                  <p:stCondLst>
                                    <p:cond delay="0"/>
                                  </p:stCondLst>
                                  <p:childTnLst>
                                    <p:animEffect transition="out" filter="fade">
                                      <p:cBhvr>
                                        <p:cTn id="98" dur="1250"/>
                                        <p:tgtEl>
                                          <p:spTgt spid="3074"/>
                                        </p:tgtEl>
                                      </p:cBhvr>
                                    </p:animEffect>
                                    <p:set>
                                      <p:cBhvr>
                                        <p:cTn id="99" dur="1" fill="hold">
                                          <p:stCondLst>
                                            <p:cond delay="1249"/>
                                          </p:stCondLst>
                                        </p:cTn>
                                        <p:tgtEl>
                                          <p:spTgt spid="3074"/>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500"/>
                                        <p:tgtEl>
                                          <p:spTgt spid="4"/>
                                        </p:tgtEl>
                                      </p:cBhvr>
                                    </p:animEffect>
                                    <p:set>
                                      <p:cBhvr>
                                        <p:cTn id="102" dur="1" fill="hold">
                                          <p:stCondLst>
                                            <p:cond delay="499"/>
                                          </p:stCondLst>
                                        </p:cTn>
                                        <p:tgtEl>
                                          <p:spTgt spid="4"/>
                                        </p:tgtEl>
                                        <p:attrNameLst>
                                          <p:attrName>style.visibility</p:attrName>
                                        </p:attrNameLst>
                                      </p:cBhvr>
                                      <p:to>
                                        <p:strVal val="hidden"/>
                                      </p:to>
                                    </p:set>
                                  </p:childTnLst>
                                </p:cTn>
                              </p:par>
                            </p:childTnLst>
                          </p:cTn>
                        </p:par>
                        <p:par>
                          <p:cTn id="103" fill="hold">
                            <p:stCondLst>
                              <p:cond delay="2000"/>
                            </p:stCondLst>
                            <p:childTnLst>
                              <p:par>
                                <p:cTn id="104" presetID="10" presetClass="entr" presetSubtype="0" fill="hold" grpId="0" nodeType="afterEffect">
                                  <p:stCondLst>
                                    <p:cond delay="0"/>
                                  </p:stCondLst>
                                  <p:childTnLst>
                                    <p:set>
                                      <p:cBhvr>
                                        <p:cTn id="105" dur="1" fill="hold">
                                          <p:stCondLst>
                                            <p:cond delay="0"/>
                                          </p:stCondLst>
                                        </p:cTn>
                                        <p:tgtEl>
                                          <p:spTgt spid="2"/>
                                        </p:tgtEl>
                                        <p:attrNameLst>
                                          <p:attrName>style.visibility</p:attrName>
                                        </p:attrNameLst>
                                      </p:cBhvr>
                                      <p:to>
                                        <p:strVal val="visible"/>
                                      </p:to>
                                    </p:set>
                                    <p:animEffect transition="in" filter="fade">
                                      <p:cBhvr>
                                        <p:cTn id="106" dur="250"/>
                                        <p:tgtEl>
                                          <p:spTgt spid="2"/>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3"/>
                                        </p:tgtEl>
                                        <p:attrNameLst>
                                          <p:attrName>style.visibility</p:attrName>
                                        </p:attrNameLst>
                                      </p:cBhvr>
                                      <p:to>
                                        <p:strVal val="visible"/>
                                      </p:to>
                                    </p:set>
                                    <p:animEffect transition="in" filter="fade">
                                      <p:cBhvr>
                                        <p:cTn id="109" dur="250"/>
                                        <p:tgtEl>
                                          <p:spTgt spid="3"/>
                                        </p:tgtEl>
                                      </p:cBhvr>
                                    </p:animEffect>
                                  </p:childTnLst>
                                </p:cTn>
                              </p:par>
                              <p:par>
                                <p:cTn id="110" presetID="10" presetClass="exit" presetSubtype="0" fill="hold" grpId="1" nodeType="withEffect">
                                  <p:stCondLst>
                                    <p:cond delay="0"/>
                                  </p:stCondLst>
                                  <p:childTnLst>
                                    <p:animEffect transition="out" filter="fade">
                                      <p:cBhvr>
                                        <p:cTn id="111" dur="500"/>
                                        <p:tgtEl>
                                          <p:spTgt spid="5"/>
                                        </p:tgtEl>
                                      </p:cBhvr>
                                    </p:animEffect>
                                    <p:set>
                                      <p:cBhvr>
                                        <p:cTn id="112" dur="1" fill="hold">
                                          <p:stCondLst>
                                            <p:cond delay="499"/>
                                          </p:stCondLst>
                                        </p:cTn>
                                        <p:tgtEl>
                                          <p:spTgt spid="5"/>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6"/>
                                        </p:tgtEl>
                                      </p:cBhvr>
                                    </p:animEffect>
                                    <p:set>
                                      <p:cBhvr>
                                        <p:cTn id="115" dur="1" fill="hold">
                                          <p:stCondLst>
                                            <p:cond delay="499"/>
                                          </p:stCondLst>
                                        </p:cTn>
                                        <p:tgtEl>
                                          <p:spTgt spid="6"/>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7"/>
                                        </p:tgtEl>
                                      </p:cBhvr>
                                    </p:animEffect>
                                    <p:set>
                                      <p:cBhvr>
                                        <p:cTn id="118" dur="1" fill="hold">
                                          <p:stCondLst>
                                            <p:cond delay="499"/>
                                          </p:stCondLst>
                                        </p:cTn>
                                        <p:tgtEl>
                                          <p:spTgt spid="7"/>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8"/>
                                        </p:tgtEl>
                                      </p:cBhvr>
                                    </p:animEffect>
                                    <p:set>
                                      <p:cBhvr>
                                        <p:cTn id="121" dur="1" fill="hold">
                                          <p:stCondLst>
                                            <p:cond delay="499"/>
                                          </p:stCondLst>
                                        </p:cTn>
                                        <p:tgtEl>
                                          <p:spTgt spid="8"/>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9"/>
                                        </p:tgtEl>
                                      </p:cBhvr>
                                    </p:animEffect>
                                    <p:set>
                                      <p:cBhvr>
                                        <p:cTn id="124" dur="1" fill="hold">
                                          <p:stCondLst>
                                            <p:cond delay="499"/>
                                          </p:stCondLst>
                                        </p:cTn>
                                        <p:tgtEl>
                                          <p:spTgt spid="9"/>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10"/>
                                        </p:tgtEl>
                                      </p:cBhvr>
                                    </p:animEffect>
                                    <p:set>
                                      <p:cBhvr>
                                        <p:cTn id="127" dur="1" fill="hold">
                                          <p:stCondLst>
                                            <p:cond delay="499"/>
                                          </p:stCondLst>
                                        </p:cTn>
                                        <p:tgtEl>
                                          <p:spTgt spid="10"/>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11"/>
                                        </p:tgtEl>
                                      </p:cBhvr>
                                    </p:animEffect>
                                    <p:set>
                                      <p:cBhvr>
                                        <p:cTn id="130" dur="1" fill="hold">
                                          <p:stCondLst>
                                            <p:cond delay="499"/>
                                          </p:stCondLst>
                                        </p:cTn>
                                        <p:tgtEl>
                                          <p:spTgt spid="11"/>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500"/>
                                        <p:tgtEl>
                                          <p:spTgt spid="12"/>
                                        </p:tgtEl>
                                      </p:cBhvr>
                                    </p:animEffect>
                                    <p:set>
                                      <p:cBhvr>
                                        <p:cTn id="133" dur="1" fill="hold">
                                          <p:stCondLst>
                                            <p:cond delay="499"/>
                                          </p:stCondLst>
                                        </p:cTn>
                                        <p:tgtEl>
                                          <p:spTgt spid="12"/>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13"/>
                                        </p:tgtEl>
                                      </p:cBhvr>
                                    </p:animEffect>
                                    <p:set>
                                      <p:cBhvr>
                                        <p:cTn id="136" dur="1" fill="hold">
                                          <p:stCondLst>
                                            <p:cond delay="499"/>
                                          </p:stCondLst>
                                        </p:cTn>
                                        <p:tgtEl>
                                          <p:spTgt spid="13"/>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500"/>
                                        <p:tgtEl>
                                          <p:spTgt spid="16"/>
                                        </p:tgtEl>
                                      </p:cBhvr>
                                    </p:animEffect>
                                    <p:set>
                                      <p:cBhvr>
                                        <p:cTn id="139" dur="1" fill="hold">
                                          <p:stCondLst>
                                            <p:cond delay="499"/>
                                          </p:stCondLst>
                                        </p:cTn>
                                        <p:tgtEl>
                                          <p:spTgt spid="16"/>
                                        </p:tgtEl>
                                        <p:attrNameLst>
                                          <p:attrName>style.visibility</p:attrName>
                                        </p:attrNameLst>
                                      </p:cBhvr>
                                      <p:to>
                                        <p:strVal val="hidden"/>
                                      </p:to>
                                    </p:set>
                                  </p:childTnLst>
                                </p:cTn>
                              </p:par>
                              <p:par>
                                <p:cTn id="140" presetID="10" presetClass="exit" presetSubtype="0" fill="hold" grpId="1" nodeType="withEffect">
                                  <p:stCondLst>
                                    <p:cond delay="0"/>
                                  </p:stCondLst>
                                  <p:childTnLst>
                                    <p:animEffect transition="out" filter="fade">
                                      <p:cBhvr>
                                        <p:cTn id="141" dur="500"/>
                                        <p:tgtEl>
                                          <p:spTgt spid="17"/>
                                        </p:tgtEl>
                                      </p:cBhvr>
                                    </p:animEffect>
                                    <p:set>
                                      <p:cBhvr>
                                        <p:cTn id="142" dur="1" fill="hold">
                                          <p:stCondLst>
                                            <p:cond delay="499"/>
                                          </p:stCondLst>
                                        </p:cTn>
                                        <p:tgtEl>
                                          <p:spTgt spid="17"/>
                                        </p:tgtEl>
                                        <p:attrNameLst>
                                          <p:attrName>style.visibility</p:attrName>
                                        </p:attrNameLst>
                                      </p:cBhvr>
                                      <p:to>
                                        <p:strVal val="hidden"/>
                                      </p:to>
                                    </p:set>
                                  </p:childTnLst>
                                </p:cTn>
                              </p:par>
                              <p:par>
                                <p:cTn id="143" presetID="10" presetClass="exit" presetSubtype="0" fill="hold" grpId="1" nodeType="withEffect">
                                  <p:stCondLst>
                                    <p:cond delay="0"/>
                                  </p:stCondLst>
                                  <p:childTnLst>
                                    <p:animEffect transition="out" filter="fade">
                                      <p:cBhvr>
                                        <p:cTn id="144" dur="500"/>
                                        <p:tgtEl>
                                          <p:spTgt spid="18"/>
                                        </p:tgtEl>
                                      </p:cBhvr>
                                    </p:animEffect>
                                    <p:set>
                                      <p:cBhvr>
                                        <p:cTn id="145" dur="1" fill="hold">
                                          <p:stCondLst>
                                            <p:cond delay="499"/>
                                          </p:stCondLst>
                                        </p:cTn>
                                        <p:tgtEl>
                                          <p:spTgt spid="18"/>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500"/>
                                        <p:tgtEl>
                                          <p:spTgt spid="19"/>
                                        </p:tgtEl>
                                      </p:cBhvr>
                                    </p:animEffect>
                                    <p:set>
                                      <p:cBhvr>
                                        <p:cTn id="148" dur="1" fill="hold">
                                          <p:stCondLst>
                                            <p:cond delay="499"/>
                                          </p:stCondLst>
                                        </p:cTn>
                                        <p:tgtEl>
                                          <p:spTgt spid="19"/>
                                        </p:tgtEl>
                                        <p:attrNameLst>
                                          <p:attrName>style.visibility</p:attrName>
                                        </p:attrNameLst>
                                      </p:cBhvr>
                                      <p:to>
                                        <p:strVal val="hidden"/>
                                      </p:to>
                                    </p:set>
                                  </p:childTnLst>
                                </p:cTn>
                              </p:par>
                              <p:par>
                                <p:cTn id="149" presetID="10" presetClass="exit" presetSubtype="0" fill="hold" grpId="1" nodeType="withEffect">
                                  <p:stCondLst>
                                    <p:cond delay="0"/>
                                  </p:stCondLst>
                                  <p:childTnLst>
                                    <p:animEffect transition="out" filter="fade">
                                      <p:cBhvr>
                                        <p:cTn id="150" dur="500"/>
                                        <p:tgtEl>
                                          <p:spTgt spid="20"/>
                                        </p:tgtEl>
                                      </p:cBhvr>
                                    </p:animEffect>
                                    <p:set>
                                      <p:cBhvr>
                                        <p:cTn id="151" dur="1" fill="hold">
                                          <p:stCondLst>
                                            <p:cond delay="499"/>
                                          </p:stCondLst>
                                        </p:cTn>
                                        <p:tgtEl>
                                          <p:spTgt spid="20"/>
                                        </p:tgtEl>
                                        <p:attrNameLst>
                                          <p:attrName>style.visibility</p:attrName>
                                        </p:attrNameLst>
                                      </p:cBhvr>
                                      <p:to>
                                        <p:strVal val="hidden"/>
                                      </p:to>
                                    </p:set>
                                  </p:childTnLst>
                                </p:cTn>
                              </p:par>
                              <p:par>
                                <p:cTn id="152" presetID="2" presetClass="entr" presetSubtype="8" fill="hold" grpId="0" nodeType="withEffect">
                                  <p:stCondLst>
                                    <p:cond delay="400"/>
                                  </p:stCondLst>
                                  <p:childTnLst>
                                    <p:set>
                                      <p:cBhvr>
                                        <p:cTn id="153" dur="1" fill="hold">
                                          <p:stCondLst>
                                            <p:cond delay="0"/>
                                          </p:stCondLst>
                                        </p:cTn>
                                        <p:tgtEl>
                                          <p:spTgt spid="28"/>
                                        </p:tgtEl>
                                        <p:attrNameLst>
                                          <p:attrName>style.visibility</p:attrName>
                                        </p:attrNameLst>
                                      </p:cBhvr>
                                      <p:to>
                                        <p:strVal val="visible"/>
                                      </p:to>
                                    </p:set>
                                    <p:anim calcmode="lin" valueType="num">
                                      <p:cBhvr additive="base">
                                        <p:cTn id="154" dur="500" fill="hold"/>
                                        <p:tgtEl>
                                          <p:spTgt spid="28"/>
                                        </p:tgtEl>
                                        <p:attrNameLst>
                                          <p:attrName>ppt_x</p:attrName>
                                        </p:attrNameLst>
                                      </p:cBhvr>
                                      <p:tavLst>
                                        <p:tav tm="0">
                                          <p:val>
                                            <p:strVal val="0-#ppt_w/2"/>
                                          </p:val>
                                        </p:tav>
                                        <p:tav tm="100000">
                                          <p:val>
                                            <p:strVal val="#ppt_x"/>
                                          </p:val>
                                        </p:tav>
                                      </p:tavLst>
                                    </p:anim>
                                    <p:anim calcmode="lin" valueType="num">
                                      <p:cBhvr additive="base">
                                        <p:cTn id="155" dur="500" fill="hold"/>
                                        <p:tgtEl>
                                          <p:spTgt spid="28"/>
                                        </p:tgtEl>
                                        <p:attrNameLst>
                                          <p:attrName>ppt_y</p:attrName>
                                        </p:attrNameLst>
                                      </p:cBhvr>
                                      <p:tavLst>
                                        <p:tav tm="0">
                                          <p:val>
                                            <p:strVal val="#ppt_y"/>
                                          </p:val>
                                        </p:tav>
                                        <p:tav tm="100000">
                                          <p:val>
                                            <p:strVal val="#ppt_y"/>
                                          </p:val>
                                        </p:tav>
                                      </p:tavLst>
                                    </p:anim>
                                  </p:childTnLst>
                                </p:cTn>
                              </p:par>
                              <p:par>
                                <p:cTn id="156" presetID="22" presetClass="entr" presetSubtype="8" fill="hold" grpId="0" nodeType="withEffect">
                                  <p:stCondLst>
                                    <p:cond delay="1000"/>
                                  </p:stCondLst>
                                  <p:childTnLst>
                                    <p:set>
                                      <p:cBhvr>
                                        <p:cTn id="157" dur="1" fill="hold">
                                          <p:stCondLst>
                                            <p:cond delay="0"/>
                                          </p:stCondLst>
                                        </p:cTn>
                                        <p:tgtEl>
                                          <p:spTgt spid="22"/>
                                        </p:tgtEl>
                                        <p:attrNameLst>
                                          <p:attrName>style.visibility</p:attrName>
                                        </p:attrNameLst>
                                      </p:cBhvr>
                                      <p:to>
                                        <p:strVal val="visible"/>
                                      </p:to>
                                    </p:set>
                                    <p:animEffect transition="in" filter="wipe(left)">
                                      <p:cBhvr>
                                        <p:cTn id="158" dur="500"/>
                                        <p:tgtEl>
                                          <p:spTgt spid="22"/>
                                        </p:tgtEl>
                                      </p:cBhvr>
                                    </p:animEffect>
                                  </p:childTnLst>
                                </p:cTn>
                              </p:par>
                            </p:childTnLst>
                          </p:cTn>
                        </p:par>
                      </p:childTnLst>
                    </p:cTn>
                  </p:par>
                  <p:par>
                    <p:cTn id="159" fill="hold">
                      <p:stCondLst>
                        <p:cond delay="indefinite"/>
                      </p:stCondLst>
                      <p:childTnLst>
                        <p:par>
                          <p:cTn id="160" fill="hold">
                            <p:stCondLst>
                              <p:cond delay="0"/>
                            </p:stCondLst>
                            <p:childTnLst>
                              <p:par>
                                <p:cTn id="161" presetID="42" presetClass="path" presetSubtype="0" accel="50000" decel="50000" fill="hold" grpId="1" nodeType="clickEffect">
                                  <p:stCondLst>
                                    <p:cond delay="0"/>
                                  </p:stCondLst>
                                  <p:childTnLst>
                                    <p:animMotion origin="layout" path="M 1.11111E-6 -3.33333E-6 L 0.00121 -0.19166 " pathEditMode="relative" rAng="0" ptsTypes="AA">
                                      <p:cBhvr>
                                        <p:cTn id="162" dur="1250" fill="hold"/>
                                        <p:tgtEl>
                                          <p:spTgt spid="22"/>
                                        </p:tgtEl>
                                        <p:attrNameLst>
                                          <p:attrName>ppt_x</p:attrName>
                                          <p:attrName>ppt_y</p:attrName>
                                        </p:attrNameLst>
                                      </p:cBhvr>
                                      <p:rCtr x="52" y="-9583"/>
                                    </p:animMotion>
                                  </p:childTnLst>
                                </p:cTn>
                              </p:par>
                              <p:par>
                                <p:cTn id="163" presetID="42" presetClass="path" presetSubtype="0" accel="50000" decel="50000" fill="hold" grpId="1" nodeType="withEffect">
                                  <p:stCondLst>
                                    <p:cond delay="0"/>
                                  </p:stCondLst>
                                  <p:childTnLst>
                                    <p:animMotion origin="layout" path="M 1.38889E-6 1.11111E-6 L 0.00017 -0.19583 " pathEditMode="relative" rAng="0" ptsTypes="AA">
                                      <p:cBhvr>
                                        <p:cTn id="164" dur="1250" fill="hold"/>
                                        <p:tgtEl>
                                          <p:spTgt spid="3"/>
                                        </p:tgtEl>
                                        <p:attrNameLst>
                                          <p:attrName>ppt_x</p:attrName>
                                          <p:attrName>ppt_y</p:attrName>
                                        </p:attrNameLst>
                                      </p:cBhvr>
                                      <p:rCtr x="0" y="-9792"/>
                                    </p:animMotion>
                                  </p:childTnLst>
                                </p:cTn>
                              </p:par>
                            </p:childTnLst>
                          </p:cTn>
                        </p:par>
                        <p:par>
                          <p:cTn id="165" fill="hold">
                            <p:stCondLst>
                              <p:cond delay="1250"/>
                            </p:stCondLst>
                            <p:childTnLst>
                              <p:par>
                                <p:cTn id="166" presetID="1" presetClass="entr" presetSubtype="0" fill="hold" nodeType="afterEffect">
                                  <p:stCondLst>
                                    <p:cond delay="0"/>
                                  </p:stCondLst>
                                  <p:childTnLst>
                                    <p:set>
                                      <p:cBhvr>
                                        <p:cTn id="167" dur="1" fill="hold">
                                          <p:stCondLst>
                                            <p:cond delay="0"/>
                                          </p:stCondLst>
                                        </p:cTn>
                                        <p:tgtEl>
                                          <p:spTgt spid="3072"/>
                                        </p:tgtEl>
                                        <p:attrNameLst>
                                          <p:attrName>style.visibility</p:attrName>
                                        </p:attrNameLst>
                                      </p:cBhvr>
                                      <p:to>
                                        <p:strVal val="visible"/>
                                      </p:to>
                                    </p:set>
                                  </p:childTnLst>
                                </p:cTn>
                              </p:par>
                              <p:par>
                                <p:cTn id="168" presetID="1" presetClass="exit" presetSubtype="0" fill="hold" grpId="1" nodeType="withEffect">
                                  <p:stCondLst>
                                    <p:cond delay="0"/>
                                  </p:stCondLst>
                                  <p:childTnLst>
                                    <p:set>
                                      <p:cBhvr>
                                        <p:cTn id="169" dur="1" fill="hold">
                                          <p:stCondLst>
                                            <p:cond delay="0"/>
                                          </p:stCondLst>
                                        </p:cTn>
                                        <p:tgtEl>
                                          <p:spTgt spid="2"/>
                                        </p:tgtEl>
                                        <p:attrNameLst>
                                          <p:attrName>style.visibility</p:attrName>
                                        </p:attrNameLst>
                                      </p:cBhvr>
                                      <p:to>
                                        <p:strVal val="hidden"/>
                                      </p:to>
                                    </p:set>
                                  </p:childTnLst>
                                </p:cTn>
                              </p:par>
                              <p:par>
                                <p:cTn id="170" presetID="1" presetClass="exit" presetSubtype="0" fill="hold" grpId="2" nodeType="withEffect">
                                  <p:stCondLst>
                                    <p:cond delay="0"/>
                                  </p:stCondLst>
                                  <p:childTnLst>
                                    <p:set>
                                      <p:cBhvr>
                                        <p:cTn id="171" dur="1" fill="hold">
                                          <p:stCondLst>
                                            <p:cond delay="0"/>
                                          </p:stCondLst>
                                        </p:cTn>
                                        <p:tgtEl>
                                          <p:spTgt spid="3"/>
                                        </p:tgtEl>
                                        <p:attrNameLst>
                                          <p:attrName>style.visibility</p:attrName>
                                        </p:attrNameLst>
                                      </p:cBhvr>
                                      <p:to>
                                        <p:strVal val="hidden"/>
                                      </p:to>
                                    </p:set>
                                  </p:childTnLst>
                                </p:cTn>
                              </p:par>
                              <p:par>
                                <p:cTn id="172" presetID="1" presetClass="exit" presetSubtype="0" fill="hold" grpId="2" nodeType="withEffect">
                                  <p:stCondLst>
                                    <p:cond delay="0"/>
                                  </p:stCondLst>
                                  <p:childTnLst>
                                    <p:set>
                                      <p:cBhvr>
                                        <p:cTn id="173" dur="1" fill="hold">
                                          <p:stCondLst>
                                            <p:cond delay="0"/>
                                          </p:stCondLst>
                                        </p:cTn>
                                        <p:tgtEl>
                                          <p:spTgt spid="22"/>
                                        </p:tgtEl>
                                        <p:attrNameLst>
                                          <p:attrName>style.visibility</p:attrName>
                                        </p:attrNameLst>
                                      </p:cBhvr>
                                      <p:to>
                                        <p:strVal val="hidden"/>
                                      </p:to>
                                    </p:set>
                                  </p:childTnLst>
                                </p:cTn>
                              </p:par>
                              <p:par>
                                <p:cTn id="174" presetID="1" presetClass="exit" presetSubtype="0" fill="hold" grpId="1" nodeType="withEffect">
                                  <p:stCondLst>
                                    <p:cond delay="0"/>
                                  </p:stCondLst>
                                  <p:childTnLst>
                                    <p:set>
                                      <p:cBhvr>
                                        <p:cTn id="175" dur="1" fill="hold">
                                          <p:stCondLst>
                                            <p:cond delay="0"/>
                                          </p:stCondLst>
                                        </p:cTn>
                                        <p:tgtEl>
                                          <p:spTgt spid="28"/>
                                        </p:tgtEl>
                                        <p:attrNameLst>
                                          <p:attrName>style.visibility</p:attrName>
                                        </p:attrNameLst>
                                      </p:cBhvr>
                                      <p:to>
                                        <p:strVal val="hidden"/>
                                      </p:to>
                                    </p:set>
                                  </p:childTnLst>
                                </p:cTn>
                              </p:par>
                              <p:par>
                                <p:cTn id="176" presetID="6" presetClass="emph" presetSubtype="0" fill="hold" nodeType="withEffect">
                                  <p:stCondLst>
                                    <p:cond delay="0"/>
                                  </p:stCondLst>
                                  <p:childTnLst>
                                    <p:animScale>
                                      <p:cBhvr>
                                        <p:cTn id="177" dur="1250" fill="hold"/>
                                        <p:tgtEl>
                                          <p:spTgt spid="3072"/>
                                        </p:tgtEl>
                                      </p:cBhvr>
                                      <p:by x="75000" y="75000"/>
                                    </p:animScale>
                                  </p:childTnLst>
                                </p:cTn>
                              </p:par>
                              <p:par>
                                <p:cTn id="178" presetID="42" presetClass="path" presetSubtype="0" accel="50000" decel="50000" fill="hold" nodeType="withEffect">
                                  <p:stCondLst>
                                    <p:cond delay="0"/>
                                  </p:stCondLst>
                                  <p:childTnLst>
                                    <p:animMotion origin="layout" path="M 3.88889E-6 2.22222E-6 L 3.88889E-6 -0.2206 " pathEditMode="relative" rAng="0" ptsTypes="AA">
                                      <p:cBhvr>
                                        <p:cTn id="179" dur="1250" fill="hold"/>
                                        <p:tgtEl>
                                          <p:spTgt spid="3072"/>
                                        </p:tgtEl>
                                        <p:attrNameLst>
                                          <p:attrName>ppt_x</p:attrName>
                                          <p:attrName>ppt_y</p:attrName>
                                        </p:attrNameLst>
                                      </p:cBhvr>
                                      <p:rCtr x="0" y="-11042"/>
                                    </p:animMotion>
                                  </p:childTnLst>
                                </p:cTn>
                              </p:par>
                              <p:par>
                                <p:cTn id="180" presetID="37" presetClass="entr" presetSubtype="0" fill="hold" grpId="0" nodeType="withEffect">
                                  <p:stCondLst>
                                    <p:cond delay="500"/>
                                  </p:stCondLst>
                                  <p:childTnLst>
                                    <p:set>
                                      <p:cBhvr>
                                        <p:cTn id="181" dur="1" fill="hold">
                                          <p:stCondLst>
                                            <p:cond delay="0"/>
                                          </p:stCondLst>
                                        </p:cTn>
                                        <p:tgtEl>
                                          <p:spTgt spid="3073"/>
                                        </p:tgtEl>
                                        <p:attrNameLst>
                                          <p:attrName>style.visibility</p:attrName>
                                        </p:attrNameLst>
                                      </p:cBhvr>
                                      <p:to>
                                        <p:strVal val="visible"/>
                                      </p:to>
                                    </p:set>
                                    <p:animEffect transition="in" filter="fade">
                                      <p:cBhvr>
                                        <p:cTn id="182" dur="1000"/>
                                        <p:tgtEl>
                                          <p:spTgt spid="3073"/>
                                        </p:tgtEl>
                                      </p:cBhvr>
                                    </p:animEffect>
                                    <p:anim calcmode="lin" valueType="num">
                                      <p:cBhvr>
                                        <p:cTn id="183" dur="1000" fill="hold"/>
                                        <p:tgtEl>
                                          <p:spTgt spid="3073"/>
                                        </p:tgtEl>
                                        <p:attrNameLst>
                                          <p:attrName>ppt_x</p:attrName>
                                        </p:attrNameLst>
                                      </p:cBhvr>
                                      <p:tavLst>
                                        <p:tav tm="0">
                                          <p:val>
                                            <p:strVal val="#ppt_x"/>
                                          </p:val>
                                        </p:tav>
                                        <p:tav tm="100000">
                                          <p:val>
                                            <p:strVal val="#ppt_x"/>
                                          </p:val>
                                        </p:tav>
                                      </p:tavLst>
                                    </p:anim>
                                    <p:anim calcmode="lin" valueType="num">
                                      <p:cBhvr>
                                        <p:cTn id="184" dur="900" decel="100000" fill="hold"/>
                                        <p:tgtEl>
                                          <p:spTgt spid="3073"/>
                                        </p:tgtEl>
                                        <p:attrNameLst>
                                          <p:attrName>ppt_y</p:attrName>
                                        </p:attrNameLst>
                                      </p:cBhvr>
                                      <p:tavLst>
                                        <p:tav tm="0">
                                          <p:val>
                                            <p:strVal val="#ppt_y+1"/>
                                          </p:val>
                                        </p:tav>
                                        <p:tav tm="100000">
                                          <p:val>
                                            <p:strVal val="#ppt_y-.03"/>
                                          </p:val>
                                        </p:tav>
                                      </p:tavLst>
                                    </p:anim>
                                    <p:anim calcmode="lin" valueType="num">
                                      <p:cBhvr>
                                        <p:cTn id="185" dur="100" accel="100000" fill="hold">
                                          <p:stCondLst>
                                            <p:cond delay="900"/>
                                          </p:stCondLst>
                                        </p:cTn>
                                        <p:tgtEl>
                                          <p:spTgt spid="3073"/>
                                        </p:tgtEl>
                                        <p:attrNameLst>
                                          <p:attrName>ppt_y</p:attrName>
                                        </p:attrNameLst>
                                      </p:cBhvr>
                                      <p:tavLst>
                                        <p:tav tm="0">
                                          <p:val>
                                            <p:strVal val="#ppt_y-.03"/>
                                          </p:val>
                                        </p:tav>
                                        <p:tav tm="100000">
                                          <p:val>
                                            <p:strVal val="#ppt_y"/>
                                          </p:val>
                                        </p:tav>
                                      </p:tavLst>
                                    </p:anim>
                                  </p:childTnLst>
                                </p:cTn>
                              </p:par>
                            </p:childTnLst>
                          </p:cTn>
                        </p:par>
                      </p:childTnLst>
                    </p:cTn>
                  </p:par>
                  <p:par>
                    <p:cTn id="186" fill="hold">
                      <p:stCondLst>
                        <p:cond delay="indefinite"/>
                      </p:stCondLst>
                      <p:childTnLst>
                        <p:par>
                          <p:cTn id="187" fill="hold">
                            <p:stCondLst>
                              <p:cond delay="0"/>
                            </p:stCondLst>
                            <p:childTnLst>
                              <p:par>
                                <p:cTn id="188" presetID="22" presetClass="entr" presetSubtype="8" fill="hold" grpId="0" nodeType="clickEffect">
                                  <p:stCondLst>
                                    <p:cond delay="0"/>
                                  </p:stCondLst>
                                  <p:childTnLst>
                                    <p:set>
                                      <p:cBhvr>
                                        <p:cTn id="189" dur="1" fill="hold">
                                          <p:stCondLst>
                                            <p:cond delay="0"/>
                                          </p:stCondLst>
                                        </p:cTn>
                                        <p:tgtEl>
                                          <p:spTgt spid="30"/>
                                        </p:tgtEl>
                                        <p:attrNameLst>
                                          <p:attrName>style.visibility</p:attrName>
                                        </p:attrNameLst>
                                      </p:cBhvr>
                                      <p:to>
                                        <p:strVal val="visible"/>
                                      </p:to>
                                    </p:set>
                                    <p:animEffect transition="in" filter="wipe(left)">
                                      <p:cBhvr>
                                        <p:cTn id="190" dur="500"/>
                                        <p:tgtEl>
                                          <p:spTgt spid="30"/>
                                        </p:tgtEl>
                                      </p:cBhvr>
                                    </p:animEffect>
                                  </p:childTnLst>
                                </p:cTn>
                              </p:par>
                              <p:par>
                                <p:cTn id="191" presetID="18" presetClass="emph" presetSubtype="0" fill="hold" grpId="1" nodeType="withEffect">
                                  <p:stCondLst>
                                    <p:cond delay="0"/>
                                  </p:stCondLst>
                                  <p:childTnLst>
                                    <p:set>
                                      <p:cBhvr override="childStyle">
                                        <p:cTn id="192" dur="500" fill="hold"/>
                                        <p:tgtEl>
                                          <p:spTgt spid="30"/>
                                        </p:tgtEl>
                                        <p:attrNameLst>
                                          <p:attrName>style.textDecorationUnderline</p:attrName>
                                        </p:attrNameLst>
                                      </p:cBhvr>
                                      <p:to>
                                        <p:strVal val="true"/>
                                      </p:to>
                                    </p:set>
                                  </p:childTnLst>
                                </p:cTn>
                              </p:par>
                              <p:par>
                                <p:cTn id="193" presetID="22" presetClass="entr" presetSubtype="8" fill="hold" grpId="0" nodeType="withEffect">
                                  <p:stCondLst>
                                    <p:cond delay="250"/>
                                  </p:stCondLst>
                                  <p:childTnLst>
                                    <p:set>
                                      <p:cBhvr>
                                        <p:cTn id="194" dur="1" fill="hold">
                                          <p:stCondLst>
                                            <p:cond delay="0"/>
                                          </p:stCondLst>
                                        </p:cTn>
                                        <p:tgtEl>
                                          <p:spTgt spid="31"/>
                                        </p:tgtEl>
                                        <p:attrNameLst>
                                          <p:attrName>style.visibility</p:attrName>
                                        </p:attrNameLst>
                                      </p:cBhvr>
                                      <p:to>
                                        <p:strVal val="visible"/>
                                      </p:to>
                                    </p:set>
                                    <p:animEffect transition="in" filter="wipe(left)">
                                      <p:cBhvr>
                                        <p:cTn id="195" dur="500"/>
                                        <p:tgtEl>
                                          <p:spTgt spid="31"/>
                                        </p:tgtEl>
                                      </p:cBhvr>
                                    </p:animEffect>
                                  </p:childTnLst>
                                </p:cTn>
                              </p:par>
                              <p:par>
                                <p:cTn id="196" presetID="18" presetClass="emph" presetSubtype="0" fill="hold" grpId="1" nodeType="withEffect">
                                  <p:stCondLst>
                                    <p:cond delay="250"/>
                                  </p:stCondLst>
                                  <p:childTnLst>
                                    <p:set>
                                      <p:cBhvr override="childStyle">
                                        <p:cTn id="197" dur="500" fill="hold"/>
                                        <p:tgtEl>
                                          <p:spTgt spid="31"/>
                                        </p:tgtEl>
                                        <p:attrNameLst>
                                          <p:attrName>style.textDecorationUnderline</p:attrName>
                                        </p:attrNameLst>
                                      </p:cBhvr>
                                      <p:to>
                                        <p:strVal val="true"/>
                                      </p:to>
                                    </p:set>
                                  </p:childTnLst>
                                </p:cTn>
                              </p:par>
                              <p:par>
                                <p:cTn id="198" presetID="22" presetClass="entr" presetSubtype="8" fill="hold" grpId="0" nodeType="withEffect">
                                  <p:stCondLst>
                                    <p:cond delay="500"/>
                                  </p:stCondLst>
                                  <p:childTnLst>
                                    <p:set>
                                      <p:cBhvr>
                                        <p:cTn id="199" dur="1" fill="hold">
                                          <p:stCondLst>
                                            <p:cond delay="0"/>
                                          </p:stCondLst>
                                        </p:cTn>
                                        <p:tgtEl>
                                          <p:spTgt spid="3083"/>
                                        </p:tgtEl>
                                        <p:attrNameLst>
                                          <p:attrName>style.visibility</p:attrName>
                                        </p:attrNameLst>
                                      </p:cBhvr>
                                      <p:to>
                                        <p:strVal val="visible"/>
                                      </p:to>
                                    </p:set>
                                    <p:animEffect transition="in" filter="wipe(left)">
                                      <p:cBhvr>
                                        <p:cTn id="200" dur="500"/>
                                        <p:tgtEl>
                                          <p:spTgt spid="3083"/>
                                        </p:tgtEl>
                                      </p:cBhvr>
                                    </p:animEffect>
                                  </p:childTnLst>
                                </p:cTn>
                              </p:par>
                              <p:par>
                                <p:cTn id="201" presetID="18" presetClass="emph" presetSubtype="0" fill="hold" grpId="1" nodeType="withEffect">
                                  <p:stCondLst>
                                    <p:cond delay="500"/>
                                  </p:stCondLst>
                                  <p:childTnLst>
                                    <p:set>
                                      <p:cBhvr override="childStyle">
                                        <p:cTn id="202" dur="500" fill="hold"/>
                                        <p:tgtEl>
                                          <p:spTgt spid="3083"/>
                                        </p:tgtEl>
                                        <p:attrNameLst>
                                          <p:attrName>style.textDecorationUnderline</p:attrName>
                                        </p:attrNameLst>
                                      </p:cBhvr>
                                      <p:to>
                                        <p:strVal val="true"/>
                                      </p:to>
                                    </p:set>
                                  </p:childTnLst>
                                </p:cTn>
                              </p:par>
                              <p:par>
                                <p:cTn id="203" presetID="0" presetClass="entr" presetSubtype="0" fill="hold" grpId="0" nodeType="withEffect">
                                  <p:stCondLst>
                                    <p:cond delay="1000"/>
                                  </p:stCondLst>
                                  <p:childTnLst>
                                    <p:set>
                                      <p:cBhvr>
                                        <p:cTn id="204" dur="1" fill="hold">
                                          <p:stCondLst>
                                            <p:cond delay="0"/>
                                          </p:stCondLst>
                                        </p:cTn>
                                        <p:tgtEl>
                                          <p:spTgt spid="3075"/>
                                        </p:tgtEl>
                                        <p:attrNameLst>
                                          <p:attrName>style.visibility</p:attrName>
                                        </p:attrNameLst>
                                      </p:cBhvr>
                                      <p:to>
                                        <p:strVal val="visible"/>
                                      </p:to>
                                    </p:set>
                                    <p:animEffect transition="in" filter="dissolve">
                                      <p:cBhvr>
                                        <p:cTn id="205" dur="500">
                                          <p:stCondLst>
                                            <p:cond delay="0"/>
                                          </p:stCondLst>
                                        </p:cTn>
                                        <p:tgtEl>
                                          <p:spTgt spid="3075"/>
                                        </p:tgtEl>
                                      </p:cBhvr>
                                    </p:animEffect>
                                    <p:anim to="" calcmode="lin" valueType="num">
                                      <p:cBhvr>
                                        <p:cTn id="206" dur="500" fill="hold">
                                          <p:stCondLst>
                                            <p:cond delay="0"/>
                                          </p:stCondLst>
                                        </p:cTn>
                                        <p:tgtEl>
                                          <p:spTgt spid="3075"/>
                                        </p:tgtEl>
                                        <p:attrNameLst>
                                          <p:attrName>ppt_w</p:attrName>
                                        </p:attrNameLst>
                                      </p:cBhvr>
                                      <p:tavLst>
                                        <p:tav tm="0">
                                          <p:val>
                                            <p:strVal val="#ppt_w*4"/>
                                          </p:val>
                                        </p:tav>
                                        <p:tav tm="100000">
                                          <p:val>
                                            <p:strVal val="#ppt_w"/>
                                          </p:val>
                                        </p:tav>
                                      </p:tavLst>
                                    </p:anim>
                                    <p:anim to="" calcmode="lin" valueType="num">
                                      <p:cBhvr>
                                        <p:cTn id="207" dur="500" fill="hold">
                                          <p:stCondLst>
                                            <p:cond delay="0"/>
                                          </p:stCondLst>
                                        </p:cTn>
                                        <p:tgtEl>
                                          <p:spTgt spid="3075"/>
                                        </p:tgtEl>
                                        <p:attrNameLst>
                                          <p:attrName>ppt_h</p:attrName>
                                        </p:attrNameLst>
                                      </p:cBhvr>
                                      <p:tavLst>
                                        <p:tav tm="0">
                                          <p:val>
                                            <p:strVal val="#ppt_h*4"/>
                                          </p:val>
                                        </p:tav>
                                        <p:tav tm="100000">
                                          <p:val>
                                            <p:strVal val="#ppt_h"/>
                                          </p:val>
                                        </p:tav>
                                      </p:tavLst>
                                    </p:anim>
                                  </p:childTnLst>
                                </p:cTn>
                              </p:par>
                              <p:par>
                                <p:cTn id="208" presetID="16" presetClass="exit" presetSubtype="21" fill="hold" grpId="2" nodeType="withEffect">
                                  <p:stCondLst>
                                    <p:cond delay="1250"/>
                                  </p:stCondLst>
                                  <p:childTnLst>
                                    <p:animEffect transition="out" filter="barn(inVertical)">
                                      <p:cBhvr>
                                        <p:cTn id="209" dur="500"/>
                                        <p:tgtEl>
                                          <p:spTgt spid="30"/>
                                        </p:tgtEl>
                                      </p:cBhvr>
                                    </p:animEffect>
                                    <p:set>
                                      <p:cBhvr>
                                        <p:cTn id="210" dur="1" fill="hold">
                                          <p:stCondLst>
                                            <p:cond delay="499"/>
                                          </p:stCondLst>
                                        </p:cTn>
                                        <p:tgtEl>
                                          <p:spTgt spid="30"/>
                                        </p:tgtEl>
                                        <p:attrNameLst>
                                          <p:attrName>style.visibility</p:attrName>
                                        </p:attrNameLst>
                                      </p:cBhvr>
                                      <p:to>
                                        <p:strVal val="hidden"/>
                                      </p:to>
                                    </p:set>
                                  </p:childTnLst>
                                </p:cTn>
                              </p:par>
                              <p:par>
                                <p:cTn id="211" presetID="0" presetClass="entr" presetSubtype="0" fill="hold" grpId="0" nodeType="withEffect">
                                  <p:stCondLst>
                                    <p:cond delay="1250"/>
                                  </p:stCondLst>
                                  <p:childTnLst>
                                    <p:set>
                                      <p:cBhvr>
                                        <p:cTn id="212" dur="1" fill="hold">
                                          <p:stCondLst>
                                            <p:cond delay="0"/>
                                          </p:stCondLst>
                                        </p:cTn>
                                        <p:tgtEl>
                                          <p:spTgt spid="3076"/>
                                        </p:tgtEl>
                                        <p:attrNameLst>
                                          <p:attrName>style.visibility</p:attrName>
                                        </p:attrNameLst>
                                      </p:cBhvr>
                                      <p:to>
                                        <p:strVal val="visible"/>
                                      </p:to>
                                    </p:set>
                                    <p:animEffect transition="in" filter="dissolve">
                                      <p:cBhvr>
                                        <p:cTn id="213" dur="500">
                                          <p:stCondLst>
                                            <p:cond delay="0"/>
                                          </p:stCondLst>
                                        </p:cTn>
                                        <p:tgtEl>
                                          <p:spTgt spid="3076"/>
                                        </p:tgtEl>
                                      </p:cBhvr>
                                    </p:animEffect>
                                    <p:anim to="" calcmode="lin" valueType="num">
                                      <p:cBhvr>
                                        <p:cTn id="214" dur="500" fill="hold">
                                          <p:stCondLst>
                                            <p:cond delay="0"/>
                                          </p:stCondLst>
                                        </p:cTn>
                                        <p:tgtEl>
                                          <p:spTgt spid="3076"/>
                                        </p:tgtEl>
                                        <p:attrNameLst>
                                          <p:attrName>ppt_w</p:attrName>
                                        </p:attrNameLst>
                                      </p:cBhvr>
                                      <p:tavLst>
                                        <p:tav tm="0">
                                          <p:val>
                                            <p:strVal val="#ppt_w*4"/>
                                          </p:val>
                                        </p:tav>
                                        <p:tav tm="100000">
                                          <p:val>
                                            <p:strVal val="#ppt_w"/>
                                          </p:val>
                                        </p:tav>
                                      </p:tavLst>
                                    </p:anim>
                                    <p:anim to="" calcmode="lin" valueType="num">
                                      <p:cBhvr>
                                        <p:cTn id="215" dur="500" fill="hold">
                                          <p:stCondLst>
                                            <p:cond delay="0"/>
                                          </p:stCondLst>
                                        </p:cTn>
                                        <p:tgtEl>
                                          <p:spTgt spid="3076"/>
                                        </p:tgtEl>
                                        <p:attrNameLst>
                                          <p:attrName>ppt_h</p:attrName>
                                        </p:attrNameLst>
                                      </p:cBhvr>
                                      <p:tavLst>
                                        <p:tav tm="0">
                                          <p:val>
                                            <p:strVal val="#ppt_h*4"/>
                                          </p:val>
                                        </p:tav>
                                        <p:tav tm="100000">
                                          <p:val>
                                            <p:strVal val="#ppt_h"/>
                                          </p:val>
                                        </p:tav>
                                      </p:tavLst>
                                    </p:anim>
                                  </p:childTnLst>
                                </p:cTn>
                              </p:par>
                              <p:par>
                                <p:cTn id="216" presetID="16" presetClass="exit" presetSubtype="21" fill="hold" grpId="2" nodeType="withEffect">
                                  <p:stCondLst>
                                    <p:cond delay="1500"/>
                                  </p:stCondLst>
                                  <p:childTnLst>
                                    <p:animEffect transition="out" filter="barn(inVertical)">
                                      <p:cBhvr>
                                        <p:cTn id="217" dur="500"/>
                                        <p:tgtEl>
                                          <p:spTgt spid="31"/>
                                        </p:tgtEl>
                                      </p:cBhvr>
                                    </p:animEffect>
                                    <p:set>
                                      <p:cBhvr>
                                        <p:cTn id="218" dur="1" fill="hold">
                                          <p:stCondLst>
                                            <p:cond delay="499"/>
                                          </p:stCondLst>
                                        </p:cTn>
                                        <p:tgtEl>
                                          <p:spTgt spid="31"/>
                                        </p:tgtEl>
                                        <p:attrNameLst>
                                          <p:attrName>style.visibility</p:attrName>
                                        </p:attrNameLst>
                                      </p:cBhvr>
                                      <p:to>
                                        <p:strVal val="hidden"/>
                                      </p:to>
                                    </p:set>
                                  </p:childTnLst>
                                </p:cTn>
                              </p:par>
                              <p:par>
                                <p:cTn id="219" presetID="0" presetClass="entr" presetSubtype="0" fill="hold" grpId="0" nodeType="withEffect">
                                  <p:stCondLst>
                                    <p:cond delay="1500"/>
                                  </p:stCondLst>
                                  <p:childTnLst>
                                    <p:set>
                                      <p:cBhvr>
                                        <p:cTn id="220" dur="1" fill="hold">
                                          <p:stCondLst>
                                            <p:cond delay="0"/>
                                          </p:stCondLst>
                                        </p:cTn>
                                        <p:tgtEl>
                                          <p:spTgt spid="3077"/>
                                        </p:tgtEl>
                                        <p:attrNameLst>
                                          <p:attrName>style.visibility</p:attrName>
                                        </p:attrNameLst>
                                      </p:cBhvr>
                                      <p:to>
                                        <p:strVal val="visible"/>
                                      </p:to>
                                    </p:set>
                                    <p:animEffect transition="in" filter="dissolve">
                                      <p:cBhvr>
                                        <p:cTn id="221" dur="500">
                                          <p:stCondLst>
                                            <p:cond delay="0"/>
                                          </p:stCondLst>
                                        </p:cTn>
                                        <p:tgtEl>
                                          <p:spTgt spid="3077"/>
                                        </p:tgtEl>
                                      </p:cBhvr>
                                    </p:animEffect>
                                    <p:anim to="" calcmode="lin" valueType="num">
                                      <p:cBhvr>
                                        <p:cTn id="222" dur="500" fill="hold">
                                          <p:stCondLst>
                                            <p:cond delay="0"/>
                                          </p:stCondLst>
                                        </p:cTn>
                                        <p:tgtEl>
                                          <p:spTgt spid="3077"/>
                                        </p:tgtEl>
                                        <p:attrNameLst>
                                          <p:attrName>ppt_w</p:attrName>
                                        </p:attrNameLst>
                                      </p:cBhvr>
                                      <p:tavLst>
                                        <p:tav tm="0">
                                          <p:val>
                                            <p:strVal val="#ppt_w*4"/>
                                          </p:val>
                                        </p:tav>
                                        <p:tav tm="100000">
                                          <p:val>
                                            <p:strVal val="#ppt_w"/>
                                          </p:val>
                                        </p:tav>
                                      </p:tavLst>
                                    </p:anim>
                                    <p:anim to="" calcmode="lin" valueType="num">
                                      <p:cBhvr>
                                        <p:cTn id="223" dur="500" fill="hold">
                                          <p:stCondLst>
                                            <p:cond delay="0"/>
                                          </p:stCondLst>
                                        </p:cTn>
                                        <p:tgtEl>
                                          <p:spTgt spid="3077"/>
                                        </p:tgtEl>
                                        <p:attrNameLst>
                                          <p:attrName>ppt_h</p:attrName>
                                        </p:attrNameLst>
                                      </p:cBhvr>
                                      <p:tavLst>
                                        <p:tav tm="0">
                                          <p:val>
                                            <p:strVal val="#ppt_h*4"/>
                                          </p:val>
                                        </p:tav>
                                        <p:tav tm="100000">
                                          <p:val>
                                            <p:strVal val="#ppt_h"/>
                                          </p:val>
                                        </p:tav>
                                      </p:tavLst>
                                    </p:anim>
                                  </p:childTnLst>
                                </p:cTn>
                              </p:par>
                              <p:par>
                                <p:cTn id="224" presetID="16" presetClass="exit" presetSubtype="21" fill="hold" grpId="2" nodeType="withEffect">
                                  <p:stCondLst>
                                    <p:cond delay="1750"/>
                                  </p:stCondLst>
                                  <p:childTnLst>
                                    <p:animEffect transition="out" filter="barn(inVertical)">
                                      <p:cBhvr>
                                        <p:cTn id="225" dur="500"/>
                                        <p:tgtEl>
                                          <p:spTgt spid="3083"/>
                                        </p:tgtEl>
                                      </p:cBhvr>
                                    </p:animEffect>
                                    <p:set>
                                      <p:cBhvr>
                                        <p:cTn id="226" dur="1" fill="hold">
                                          <p:stCondLst>
                                            <p:cond delay="499"/>
                                          </p:stCondLst>
                                        </p:cTn>
                                        <p:tgtEl>
                                          <p:spTgt spid="3083"/>
                                        </p:tgtEl>
                                        <p:attrNameLst>
                                          <p:attrName>style.visibility</p:attrName>
                                        </p:attrNameLst>
                                      </p:cBhvr>
                                      <p:to>
                                        <p:strVal val="hidden"/>
                                      </p:to>
                                    </p:set>
                                  </p:childTnLst>
                                </p:cTn>
                              </p:par>
                            </p:childTnLst>
                          </p:cTn>
                        </p:par>
                      </p:childTnLst>
                    </p:cTn>
                  </p:par>
                  <p:par>
                    <p:cTn id="227" fill="hold">
                      <p:stCondLst>
                        <p:cond delay="indefinite"/>
                      </p:stCondLst>
                      <p:childTnLst>
                        <p:par>
                          <p:cTn id="228" fill="hold">
                            <p:stCondLst>
                              <p:cond delay="0"/>
                            </p:stCondLst>
                            <p:childTnLst>
                              <p:par>
                                <p:cTn id="229" presetID="10" presetClass="entr" presetSubtype="0" fill="hold" grpId="0" nodeType="clickEffect">
                                  <p:stCondLst>
                                    <p:cond delay="0"/>
                                  </p:stCondLst>
                                  <p:childTnLst>
                                    <p:set>
                                      <p:cBhvr>
                                        <p:cTn id="230" dur="1" fill="hold">
                                          <p:stCondLst>
                                            <p:cond delay="0"/>
                                          </p:stCondLst>
                                        </p:cTn>
                                        <p:tgtEl>
                                          <p:spTgt spid="3078"/>
                                        </p:tgtEl>
                                        <p:attrNameLst>
                                          <p:attrName>style.visibility</p:attrName>
                                        </p:attrNameLst>
                                      </p:cBhvr>
                                      <p:to>
                                        <p:strVal val="visible"/>
                                      </p:to>
                                    </p:set>
                                    <p:animEffect transition="in" filter="fade">
                                      <p:cBhvr>
                                        <p:cTn id="231" dur="250"/>
                                        <p:tgtEl>
                                          <p:spTgt spid="3078"/>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3079"/>
                                        </p:tgtEl>
                                        <p:attrNameLst>
                                          <p:attrName>style.visibility</p:attrName>
                                        </p:attrNameLst>
                                      </p:cBhvr>
                                      <p:to>
                                        <p:strVal val="visible"/>
                                      </p:to>
                                    </p:set>
                                    <p:animEffect transition="in" filter="fade">
                                      <p:cBhvr>
                                        <p:cTn id="234" dur="250"/>
                                        <p:tgtEl>
                                          <p:spTgt spid="3079"/>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3080"/>
                                        </p:tgtEl>
                                        <p:attrNameLst>
                                          <p:attrName>style.visibility</p:attrName>
                                        </p:attrNameLst>
                                      </p:cBhvr>
                                      <p:to>
                                        <p:strVal val="visible"/>
                                      </p:to>
                                    </p:set>
                                    <p:animEffect transition="in" filter="fade">
                                      <p:cBhvr>
                                        <p:cTn id="237" dur="250"/>
                                        <p:tgtEl>
                                          <p:spTgt spid="3080"/>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3081"/>
                                        </p:tgtEl>
                                        <p:attrNameLst>
                                          <p:attrName>style.visibility</p:attrName>
                                        </p:attrNameLst>
                                      </p:cBhvr>
                                      <p:to>
                                        <p:strVal val="visible"/>
                                      </p:to>
                                    </p:set>
                                    <p:animEffect transition="in" filter="fade">
                                      <p:cBhvr>
                                        <p:cTn id="240" dur="250"/>
                                        <p:tgtEl>
                                          <p:spTgt spid="3081"/>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3082"/>
                                        </p:tgtEl>
                                        <p:attrNameLst>
                                          <p:attrName>style.visibility</p:attrName>
                                        </p:attrNameLst>
                                      </p:cBhvr>
                                      <p:to>
                                        <p:strVal val="visible"/>
                                      </p:to>
                                    </p:set>
                                    <p:animEffect transition="in" filter="fade">
                                      <p:cBhvr>
                                        <p:cTn id="243" dur="250"/>
                                        <p:tgtEl>
                                          <p:spTgt spid="3082"/>
                                        </p:tgtEl>
                                      </p:cBhvr>
                                    </p:animEffect>
                                  </p:childTnLst>
                                </p:cTn>
                              </p:par>
                              <p:par>
                                <p:cTn id="244" presetID="42" presetClass="path" presetSubtype="0" accel="50000" decel="50000" fill="hold" grpId="2" nodeType="withEffect">
                                  <p:stCondLst>
                                    <p:cond delay="0"/>
                                  </p:stCondLst>
                                  <p:childTnLst>
                                    <p:animMotion origin="layout" path="M -3.88889E-6 2.96296E-6 L -0.45277 -0.05162 " pathEditMode="relative" rAng="0" ptsTypes="AA">
                                      <p:cBhvr>
                                        <p:cTn id="245" dur="2000" fill="hold"/>
                                        <p:tgtEl>
                                          <p:spTgt spid="3078"/>
                                        </p:tgtEl>
                                        <p:attrNameLst>
                                          <p:attrName>ppt_x</p:attrName>
                                          <p:attrName>ppt_y</p:attrName>
                                        </p:attrNameLst>
                                      </p:cBhvr>
                                      <p:rCtr x="-22639" y="-2593"/>
                                    </p:animMotion>
                                  </p:childTnLst>
                                </p:cTn>
                              </p:par>
                              <p:par>
                                <p:cTn id="246" presetID="42" presetClass="path" presetSubtype="0" accel="50000" decel="50000" fill="hold" grpId="2" nodeType="withEffect">
                                  <p:stCondLst>
                                    <p:cond delay="0"/>
                                  </p:stCondLst>
                                  <p:childTnLst>
                                    <p:animMotion origin="layout" path="M 5E-6 4.81481E-6 L 0.3691 -0.15 " pathEditMode="relative" rAng="0" ptsTypes="AA">
                                      <p:cBhvr>
                                        <p:cTn id="247" dur="2000" fill="hold"/>
                                        <p:tgtEl>
                                          <p:spTgt spid="3079"/>
                                        </p:tgtEl>
                                        <p:attrNameLst>
                                          <p:attrName>ppt_x</p:attrName>
                                          <p:attrName>ppt_y</p:attrName>
                                        </p:attrNameLst>
                                      </p:cBhvr>
                                      <p:rCtr x="18455" y="-7500"/>
                                    </p:animMotion>
                                  </p:childTnLst>
                                </p:cTn>
                              </p:par>
                              <p:par>
                                <p:cTn id="248" presetID="42" presetClass="path" presetSubtype="0" accel="50000" decel="50000" fill="hold" grpId="2" nodeType="withEffect">
                                  <p:stCondLst>
                                    <p:cond delay="0"/>
                                  </p:stCondLst>
                                  <p:childTnLst>
                                    <p:animMotion origin="layout" path="M 1.11111E-6 3.33333E-6 L -0.15139 -0.05232 " pathEditMode="relative" rAng="0" ptsTypes="AA">
                                      <p:cBhvr>
                                        <p:cTn id="249" dur="2000" fill="hold"/>
                                        <p:tgtEl>
                                          <p:spTgt spid="3080"/>
                                        </p:tgtEl>
                                        <p:attrNameLst>
                                          <p:attrName>ppt_x</p:attrName>
                                          <p:attrName>ppt_y</p:attrName>
                                        </p:attrNameLst>
                                      </p:cBhvr>
                                      <p:rCtr x="-7569" y="-2616"/>
                                    </p:animMotion>
                                  </p:childTnLst>
                                </p:cTn>
                              </p:par>
                              <p:par>
                                <p:cTn id="250" presetID="42" presetClass="path" presetSubtype="0" accel="50000" decel="50000" fill="hold" grpId="2" nodeType="withEffect">
                                  <p:stCondLst>
                                    <p:cond delay="0"/>
                                  </p:stCondLst>
                                  <p:childTnLst>
                                    <p:animMotion origin="layout" path="M -3.88889E-6 -3.7037E-7 L 0.00799 0.0463 " pathEditMode="relative" rAng="0" ptsTypes="AA">
                                      <p:cBhvr>
                                        <p:cTn id="251" dur="2000" fill="hold"/>
                                        <p:tgtEl>
                                          <p:spTgt spid="3082"/>
                                        </p:tgtEl>
                                        <p:attrNameLst>
                                          <p:attrName>ppt_x</p:attrName>
                                          <p:attrName>ppt_y</p:attrName>
                                        </p:attrNameLst>
                                      </p:cBhvr>
                                      <p:rCtr x="399" y="2315"/>
                                    </p:animMotion>
                                  </p:childTnLst>
                                </p:cTn>
                              </p:par>
                              <p:par>
                                <p:cTn id="252" presetID="42" presetClass="path" presetSubtype="0" accel="50000" decel="50000" fill="hold" grpId="2" nodeType="withEffect">
                                  <p:stCondLst>
                                    <p:cond delay="0"/>
                                  </p:stCondLst>
                                  <p:childTnLst>
                                    <p:animMotion origin="layout" path="M 3.61111E-6 2.96296E-6 L 0.04392 0.14398 " pathEditMode="relative" rAng="0" ptsTypes="AA">
                                      <p:cBhvr>
                                        <p:cTn id="253" dur="2000" fill="hold"/>
                                        <p:tgtEl>
                                          <p:spTgt spid="3081"/>
                                        </p:tgtEl>
                                        <p:attrNameLst>
                                          <p:attrName>ppt_x</p:attrName>
                                          <p:attrName>ppt_y</p:attrName>
                                        </p:attrNameLst>
                                      </p:cBhvr>
                                      <p:rCtr x="2187" y="7199"/>
                                    </p:animMotion>
                                  </p:childTnLst>
                                </p:cTn>
                              </p:par>
                              <p:par>
                                <p:cTn id="254" presetID="10" presetClass="exit" presetSubtype="0" fill="hold" grpId="1" nodeType="withEffect">
                                  <p:stCondLst>
                                    <p:cond delay="0"/>
                                  </p:stCondLst>
                                  <p:childTnLst>
                                    <p:animEffect transition="out" filter="fade">
                                      <p:cBhvr>
                                        <p:cTn id="255" dur="1250"/>
                                        <p:tgtEl>
                                          <p:spTgt spid="3073"/>
                                        </p:tgtEl>
                                      </p:cBhvr>
                                    </p:animEffect>
                                    <p:set>
                                      <p:cBhvr>
                                        <p:cTn id="256" dur="1" fill="hold">
                                          <p:stCondLst>
                                            <p:cond delay="1249"/>
                                          </p:stCondLst>
                                        </p:cTn>
                                        <p:tgtEl>
                                          <p:spTgt spid="3073"/>
                                        </p:tgtEl>
                                        <p:attrNameLst>
                                          <p:attrName>style.visibility</p:attrName>
                                        </p:attrNameLst>
                                      </p:cBhvr>
                                      <p:to>
                                        <p:strVal val="hidden"/>
                                      </p:to>
                                    </p:set>
                                  </p:childTnLst>
                                </p:cTn>
                              </p:par>
                              <p:par>
                                <p:cTn id="257" presetID="10" presetClass="exit" presetSubtype="0" fill="hold" grpId="1" nodeType="withEffect">
                                  <p:stCondLst>
                                    <p:cond delay="0"/>
                                  </p:stCondLst>
                                  <p:childTnLst>
                                    <p:animEffect transition="out" filter="fade">
                                      <p:cBhvr>
                                        <p:cTn id="258" dur="1000"/>
                                        <p:tgtEl>
                                          <p:spTgt spid="3075"/>
                                        </p:tgtEl>
                                      </p:cBhvr>
                                    </p:animEffect>
                                    <p:set>
                                      <p:cBhvr>
                                        <p:cTn id="259" dur="1" fill="hold">
                                          <p:stCondLst>
                                            <p:cond delay="999"/>
                                          </p:stCondLst>
                                        </p:cTn>
                                        <p:tgtEl>
                                          <p:spTgt spid="3075"/>
                                        </p:tgtEl>
                                        <p:attrNameLst>
                                          <p:attrName>style.visibility</p:attrName>
                                        </p:attrNameLst>
                                      </p:cBhvr>
                                      <p:to>
                                        <p:strVal val="hidden"/>
                                      </p:to>
                                    </p:set>
                                  </p:childTnLst>
                                </p:cTn>
                              </p:par>
                              <p:par>
                                <p:cTn id="260" presetID="10" presetClass="exit" presetSubtype="0" fill="hold" grpId="1" nodeType="withEffect">
                                  <p:stCondLst>
                                    <p:cond delay="0"/>
                                  </p:stCondLst>
                                  <p:childTnLst>
                                    <p:animEffect transition="out" filter="fade">
                                      <p:cBhvr>
                                        <p:cTn id="261" dur="1000"/>
                                        <p:tgtEl>
                                          <p:spTgt spid="3076"/>
                                        </p:tgtEl>
                                      </p:cBhvr>
                                    </p:animEffect>
                                    <p:set>
                                      <p:cBhvr>
                                        <p:cTn id="262" dur="1" fill="hold">
                                          <p:stCondLst>
                                            <p:cond delay="999"/>
                                          </p:stCondLst>
                                        </p:cTn>
                                        <p:tgtEl>
                                          <p:spTgt spid="3076"/>
                                        </p:tgtEl>
                                        <p:attrNameLst>
                                          <p:attrName>style.visibility</p:attrName>
                                        </p:attrNameLst>
                                      </p:cBhvr>
                                      <p:to>
                                        <p:strVal val="hidden"/>
                                      </p:to>
                                    </p:set>
                                  </p:childTnLst>
                                </p:cTn>
                              </p:par>
                              <p:par>
                                <p:cTn id="263" presetID="10" presetClass="exit" presetSubtype="0" fill="hold" grpId="1" nodeType="withEffect">
                                  <p:stCondLst>
                                    <p:cond delay="0"/>
                                  </p:stCondLst>
                                  <p:childTnLst>
                                    <p:animEffect transition="out" filter="fade">
                                      <p:cBhvr>
                                        <p:cTn id="264" dur="1000"/>
                                        <p:tgtEl>
                                          <p:spTgt spid="3077"/>
                                        </p:tgtEl>
                                      </p:cBhvr>
                                    </p:animEffect>
                                    <p:set>
                                      <p:cBhvr>
                                        <p:cTn id="265" dur="1" fill="hold">
                                          <p:stCondLst>
                                            <p:cond delay="999"/>
                                          </p:stCondLst>
                                        </p:cTn>
                                        <p:tgtEl>
                                          <p:spTgt spid="3077"/>
                                        </p:tgtEl>
                                        <p:attrNameLst>
                                          <p:attrName>style.visibility</p:attrName>
                                        </p:attrNameLst>
                                      </p:cBhvr>
                                      <p:to>
                                        <p:strVal val="hidden"/>
                                      </p:to>
                                    </p:set>
                                  </p:childTnLst>
                                </p:cTn>
                              </p:par>
                            </p:childTnLst>
                          </p:cTn>
                        </p:par>
                        <p:par>
                          <p:cTn id="266" fill="hold">
                            <p:stCondLst>
                              <p:cond delay="2000"/>
                            </p:stCondLst>
                            <p:childTnLst>
                              <p:par>
                                <p:cTn id="267" presetID="10" presetClass="entr" presetSubtype="0" fill="hold" grpId="0" nodeType="afterEffect">
                                  <p:stCondLst>
                                    <p:cond delay="0"/>
                                  </p:stCondLst>
                                  <p:childTnLst>
                                    <p:set>
                                      <p:cBhvr>
                                        <p:cTn id="268" dur="1" fill="hold">
                                          <p:stCondLst>
                                            <p:cond delay="0"/>
                                          </p:stCondLst>
                                        </p:cTn>
                                        <p:tgtEl>
                                          <p:spTgt spid="3087"/>
                                        </p:tgtEl>
                                        <p:attrNameLst>
                                          <p:attrName>style.visibility</p:attrName>
                                        </p:attrNameLst>
                                      </p:cBhvr>
                                      <p:to>
                                        <p:strVal val="visible"/>
                                      </p:to>
                                    </p:set>
                                    <p:animEffect transition="in" filter="fade">
                                      <p:cBhvr>
                                        <p:cTn id="269" dur="250"/>
                                        <p:tgtEl>
                                          <p:spTgt spid="3087"/>
                                        </p:tgtEl>
                                      </p:cBhvr>
                                    </p:animEffect>
                                  </p:childTnLst>
                                </p:cTn>
                              </p:par>
                              <p:par>
                                <p:cTn id="270" presetID="10" presetClass="exit" presetSubtype="0" fill="hold" grpId="1" nodeType="withEffect">
                                  <p:stCondLst>
                                    <p:cond delay="0"/>
                                  </p:stCondLst>
                                  <p:childTnLst>
                                    <p:animEffect transition="out" filter="fade">
                                      <p:cBhvr>
                                        <p:cTn id="271" dur="500"/>
                                        <p:tgtEl>
                                          <p:spTgt spid="3078"/>
                                        </p:tgtEl>
                                      </p:cBhvr>
                                    </p:animEffect>
                                    <p:set>
                                      <p:cBhvr>
                                        <p:cTn id="272" dur="1" fill="hold">
                                          <p:stCondLst>
                                            <p:cond delay="499"/>
                                          </p:stCondLst>
                                        </p:cTn>
                                        <p:tgtEl>
                                          <p:spTgt spid="3078"/>
                                        </p:tgtEl>
                                        <p:attrNameLst>
                                          <p:attrName>style.visibility</p:attrName>
                                        </p:attrNameLst>
                                      </p:cBhvr>
                                      <p:to>
                                        <p:strVal val="hidden"/>
                                      </p:to>
                                    </p:set>
                                  </p:childTnLst>
                                </p:cTn>
                              </p:par>
                              <p:par>
                                <p:cTn id="273" presetID="10" presetClass="exit" presetSubtype="0" fill="hold" grpId="1" nodeType="withEffect">
                                  <p:stCondLst>
                                    <p:cond delay="0"/>
                                  </p:stCondLst>
                                  <p:childTnLst>
                                    <p:animEffect transition="out" filter="fade">
                                      <p:cBhvr>
                                        <p:cTn id="274" dur="500"/>
                                        <p:tgtEl>
                                          <p:spTgt spid="3079"/>
                                        </p:tgtEl>
                                      </p:cBhvr>
                                    </p:animEffect>
                                    <p:set>
                                      <p:cBhvr>
                                        <p:cTn id="275" dur="1" fill="hold">
                                          <p:stCondLst>
                                            <p:cond delay="499"/>
                                          </p:stCondLst>
                                        </p:cTn>
                                        <p:tgtEl>
                                          <p:spTgt spid="3079"/>
                                        </p:tgtEl>
                                        <p:attrNameLst>
                                          <p:attrName>style.visibility</p:attrName>
                                        </p:attrNameLst>
                                      </p:cBhvr>
                                      <p:to>
                                        <p:strVal val="hidden"/>
                                      </p:to>
                                    </p:set>
                                  </p:childTnLst>
                                </p:cTn>
                              </p:par>
                              <p:par>
                                <p:cTn id="276" presetID="10" presetClass="exit" presetSubtype="0" fill="hold" grpId="1" nodeType="withEffect">
                                  <p:stCondLst>
                                    <p:cond delay="0"/>
                                  </p:stCondLst>
                                  <p:childTnLst>
                                    <p:animEffect transition="out" filter="fade">
                                      <p:cBhvr>
                                        <p:cTn id="277" dur="500"/>
                                        <p:tgtEl>
                                          <p:spTgt spid="3080"/>
                                        </p:tgtEl>
                                      </p:cBhvr>
                                    </p:animEffect>
                                    <p:set>
                                      <p:cBhvr>
                                        <p:cTn id="278" dur="1" fill="hold">
                                          <p:stCondLst>
                                            <p:cond delay="499"/>
                                          </p:stCondLst>
                                        </p:cTn>
                                        <p:tgtEl>
                                          <p:spTgt spid="3080"/>
                                        </p:tgtEl>
                                        <p:attrNameLst>
                                          <p:attrName>style.visibility</p:attrName>
                                        </p:attrNameLst>
                                      </p:cBhvr>
                                      <p:to>
                                        <p:strVal val="hidden"/>
                                      </p:to>
                                    </p:set>
                                  </p:childTnLst>
                                </p:cTn>
                              </p:par>
                              <p:par>
                                <p:cTn id="279" presetID="10" presetClass="exit" presetSubtype="0" fill="hold" grpId="1" nodeType="withEffect">
                                  <p:stCondLst>
                                    <p:cond delay="0"/>
                                  </p:stCondLst>
                                  <p:childTnLst>
                                    <p:animEffect transition="out" filter="fade">
                                      <p:cBhvr>
                                        <p:cTn id="280" dur="500"/>
                                        <p:tgtEl>
                                          <p:spTgt spid="3081"/>
                                        </p:tgtEl>
                                      </p:cBhvr>
                                    </p:animEffect>
                                    <p:set>
                                      <p:cBhvr>
                                        <p:cTn id="281" dur="1" fill="hold">
                                          <p:stCondLst>
                                            <p:cond delay="499"/>
                                          </p:stCondLst>
                                        </p:cTn>
                                        <p:tgtEl>
                                          <p:spTgt spid="3081"/>
                                        </p:tgtEl>
                                        <p:attrNameLst>
                                          <p:attrName>style.visibility</p:attrName>
                                        </p:attrNameLst>
                                      </p:cBhvr>
                                      <p:to>
                                        <p:strVal val="hidden"/>
                                      </p:to>
                                    </p:set>
                                  </p:childTnLst>
                                </p:cTn>
                              </p:par>
                              <p:par>
                                <p:cTn id="282" presetID="10" presetClass="exit" presetSubtype="0" fill="hold" grpId="1" nodeType="withEffect">
                                  <p:stCondLst>
                                    <p:cond delay="0"/>
                                  </p:stCondLst>
                                  <p:childTnLst>
                                    <p:animEffect transition="out" filter="fade">
                                      <p:cBhvr>
                                        <p:cTn id="283" dur="500"/>
                                        <p:tgtEl>
                                          <p:spTgt spid="3082"/>
                                        </p:tgtEl>
                                      </p:cBhvr>
                                    </p:animEffect>
                                    <p:set>
                                      <p:cBhvr>
                                        <p:cTn id="284" dur="1" fill="hold">
                                          <p:stCondLst>
                                            <p:cond delay="499"/>
                                          </p:stCondLst>
                                        </p:cTn>
                                        <p:tgtEl>
                                          <p:spTgt spid="3082"/>
                                        </p:tgtEl>
                                        <p:attrNameLst>
                                          <p:attrName>style.visibility</p:attrName>
                                        </p:attrNameLst>
                                      </p:cBhvr>
                                      <p:to>
                                        <p:strVal val="hidden"/>
                                      </p:to>
                                    </p:set>
                                  </p:childTnLst>
                                </p:cTn>
                              </p:par>
                            </p:childTnLst>
                          </p:cTn>
                        </p:par>
                        <p:par>
                          <p:cTn id="285" fill="hold">
                            <p:stCondLst>
                              <p:cond delay="2500"/>
                            </p:stCondLst>
                            <p:childTnLst>
                              <p:par>
                                <p:cTn id="286" presetID="2" presetClass="entr" presetSubtype="8" fill="hold" grpId="0" nodeType="afterEffect">
                                  <p:stCondLst>
                                    <p:cond delay="0"/>
                                  </p:stCondLst>
                                  <p:childTnLst>
                                    <p:set>
                                      <p:cBhvr>
                                        <p:cTn id="287" dur="1" fill="hold">
                                          <p:stCondLst>
                                            <p:cond delay="0"/>
                                          </p:stCondLst>
                                        </p:cTn>
                                        <p:tgtEl>
                                          <p:spTgt spid="23"/>
                                        </p:tgtEl>
                                        <p:attrNameLst>
                                          <p:attrName>style.visibility</p:attrName>
                                        </p:attrNameLst>
                                      </p:cBhvr>
                                      <p:to>
                                        <p:strVal val="visible"/>
                                      </p:to>
                                    </p:set>
                                    <p:anim calcmode="lin" valueType="num">
                                      <p:cBhvr additive="base">
                                        <p:cTn id="288" dur="500" fill="hold"/>
                                        <p:tgtEl>
                                          <p:spTgt spid="23"/>
                                        </p:tgtEl>
                                        <p:attrNameLst>
                                          <p:attrName>ppt_x</p:attrName>
                                        </p:attrNameLst>
                                      </p:cBhvr>
                                      <p:tavLst>
                                        <p:tav tm="0">
                                          <p:val>
                                            <p:strVal val="0-#ppt_w/2"/>
                                          </p:val>
                                        </p:tav>
                                        <p:tav tm="100000">
                                          <p:val>
                                            <p:strVal val="#ppt_x"/>
                                          </p:val>
                                        </p:tav>
                                      </p:tavLst>
                                    </p:anim>
                                    <p:anim calcmode="lin" valueType="num">
                                      <p:cBhvr additive="base">
                                        <p:cTn id="289" dur="500" fill="hold"/>
                                        <p:tgtEl>
                                          <p:spTgt spid="23"/>
                                        </p:tgtEl>
                                        <p:attrNameLst>
                                          <p:attrName>ppt_y</p:attrName>
                                        </p:attrNameLst>
                                      </p:cBhvr>
                                      <p:tavLst>
                                        <p:tav tm="0">
                                          <p:val>
                                            <p:strVal val="#ppt_y"/>
                                          </p:val>
                                        </p:tav>
                                        <p:tav tm="100000">
                                          <p:val>
                                            <p:strVal val="#ppt_y"/>
                                          </p:val>
                                        </p:tav>
                                      </p:tavLst>
                                    </p:anim>
                                  </p:childTnLst>
                                </p:cTn>
                              </p:par>
                              <p:par>
                                <p:cTn id="290" presetID="2" presetClass="entr" presetSubtype="2" fill="hold" grpId="0" nodeType="withEffect">
                                  <p:stCondLst>
                                    <p:cond delay="0"/>
                                  </p:stCondLst>
                                  <p:childTnLst>
                                    <p:set>
                                      <p:cBhvr>
                                        <p:cTn id="291" dur="1" fill="hold">
                                          <p:stCondLst>
                                            <p:cond delay="0"/>
                                          </p:stCondLst>
                                        </p:cTn>
                                        <p:tgtEl>
                                          <p:spTgt spid="21"/>
                                        </p:tgtEl>
                                        <p:attrNameLst>
                                          <p:attrName>style.visibility</p:attrName>
                                        </p:attrNameLst>
                                      </p:cBhvr>
                                      <p:to>
                                        <p:strVal val="visible"/>
                                      </p:to>
                                    </p:set>
                                    <p:anim calcmode="lin" valueType="num">
                                      <p:cBhvr additive="base">
                                        <p:cTn id="292" dur="500" fill="hold"/>
                                        <p:tgtEl>
                                          <p:spTgt spid="21"/>
                                        </p:tgtEl>
                                        <p:attrNameLst>
                                          <p:attrName>ppt_x</p:attrName>
                                        </p:attrNameLst>
                                      </p:cBhvr>
                                      <p:tavLst>
                                        <p:tav tm="0">
                                          <p:val>
                                            <p:strVal val="1+#ppt_w/2"/>
                                          </p:val>
                                        </p:tav>
                                        <p:tav tm="100000">
                                          <p:val>
                                            <p:strVal val="#ppt_x"/>
                                          </p:val>
                                        </p:tav>
                                      </p:tavLst>
                                    </p:anim>
                                    <p:anim calcmode="lin" valueType="num">
                                      <p:cBhvr additive="base">
                                        <p:cTn id="293" dur="500" fill="hold"/>
                                        <p:tgtEl>
                                          <p:spTgt spid="21"/>
                                        </p:tgtEl>
                                        <p:attrNameLst>
                                          <p:attrName>ppt_y</p:attrName>
                                        </p:attrNameLst>
                                      </p:cBhvr>
                                      <p:tavLst>
                                        <p:tav tm="0">
                                          <p:val>
                                            <p:strVal val="#ppt_y"/>
                                          </p:val>
                                        </p:tav>
                                        <p:tav tm="100000">
                                          <p:val>
                                            <p:strVal val="#ppt_y"/>
                                          </p:val>
                                        </p:tav>
                                      </p:tavLst>
                                    </p:anim>
                                  </p:childTnLst>
                                </p:cTn>
                              </p:par>
                            </p:childTnLst>
                          </p:cTn>
                        </p:par>
                        <p:par>
                          <p:cTn id="294" fill="hold">
                            <p:stCondLst>
                              <p:cond delay="3000"/>
                            </p:stCondLst>
                            <p:childTnLst>
                              <p:par>
                                <p:cTn id="295" presetID="22" presetClass="entr" presetSubtype="4" fill="hold" grpId="0" nodeType="afterEffect">
                                  <p:stCondLst>
                                    <p:cond delay="0"/>
                                  </p:stCondLst>
                                  <p:childTnLst>
                                    <p:set>
                                      <p:cBhvr>
                                        <p:cTn id="296" dur="1" fill="hold">
                                          <p:stCondLst>
                                            <p:cond delay="0"/>
                                          </p:stCondLst>
                                        </p:cTn>
                                        <p:tgtEl>
                                          <p:spTgt spid="26"/>
                                        </p:tgtEl>
                                        <p:attrNameLst>
                                          <p:attrName>style.visibility</p:attrName>
                                        </p:attrNameLst>
                                      </p:cBhvr>
                                      <p:to>
                                        <p:strVal val="visible"/>
                                      </p:to>
                                    </p:set>
                                    <p:animEffect transition="in" filter="wipe(down)">
                                      <p:cBhvr>
                                        <p:cTn id="297" dur="500"/>
                                        <p:tgtEl>
                                          <p:spTgt spid="26"/>
                                        </p:tgtEl>
                                      </p:cBhvr>
                                    </p:animEffect>
                                  </p:childTnLst>
                                </p:cTn>
                              </p:par>
                              <p:par>
                                <p:cTn id="298" presetID="18" presetClass="entr" presetSubtype="9" fill="hold" grpId="0" nodeType="withEffect">
                                  <p:stCondLst>
                                    <p:cond delay="0"/>
                                  </p:stCondLst>
                                  <p:childTnLst>
                                    <p:set>
                                      <p:cBhvr>
                                        <p:cTn id="299" dur="1" fill="hold">
                                          <p:stCondLst>
                                            <p:cond delay="0"/>
                                          </p:stCondLst>
                                        </p:cTn>
                                        <p:tgtEl>
                                          <p:spTgt spid="27"/>
                                        </p:tgtEl>
                                        <p:attrNameLst>
                                          <p:attrName>style.visibility</p:attrName>
                                        </p:attrNameLst>
                                      </p:cBhvr>
                                      <p:to>
                                        <p:strVal val="visible"/>
                                      </p:to>
                                    </p:set>
                                    <p:animEffect transition="in" filter="strips(upLeft)">
                                      <p:cBhvr>
                                        <p:cTn id="300" dur="500"/>
                                        <p:tgtEl>
                                          <p:spTgt spid="27"/>
                                        </p:tgtEl>
                                      </p:cBhvr>
                                    </p:animEffect>
                                  </p:childTnLst>
                                </p:cTn>
                              </p:par>
                              <p:par>
                                <p:cTn id="301" presetID="18" presetClass="entr" presetSubtype="3" fill="hold" grpId="0" nodeType="withEffect">
                                  <p:stCondLst>
                                    <p:cond delay="0"/>
                                  </p:stCondLst>
                                  <p:childTnLst>
                                    <p:set>
                                      <p:cBhvr>
                                        <p:cTn id="302" dur="1" fill="hold">
                                          <p:stCondLst>
                                            <p:cond delay="0"/>
                                          </p:stCondLst>
                                        </p:cTn>
                                        <p:tgtEl>
                                          <p:spTgt spid="29"/>
                                        </p:tgtEl>
                                        <p:attrNameLst>
                                          <p:attrName>style.visibility</p:attrName>
                                        </p:attrNameLst>
                                      </p:cBhvr>
                                      <p:to>
                                        <p:strVal val="visible"/>
                                      </p:to>
                                    </p:set>
                                    <p:animEffect transition="in" filter="strips(upRight)">
                                      <p:cBhvr>
                                        <p:cTn id="303" dur="500"/>
                                        <p:tgtEl>
                                          <p:spTgt spid="29"/>
                                        </p:tgtEl>
                                      </p:cBhvr>
                                    </p:animEffect>
                                  </p:childTnLst>
                                </p:cTn>
                              </p:par>
                            </p:childTnLst>
                          </p:cTn>
                        </p:par>
                      </p:childTnLst>
                    </p:cTn>
                  </p:par>
                  <p:par>
                    <p:cTn id="304" fill="hold">
                      <p:stCondLst>
                        <p:cond delay="indefinite"/>
                      </p:stCondLst>
                      <p:childTnLst>
                        <p:par>
                          <p:cTn id="305" fill="hold">
                            <p:stCondLst>
                              <p:cond delay="0"/>
                            </p:stCondLst>
                            <p:childTnLst>
                              <p:par>
                                <p:cTn id="306" presetID="0" presetClass="entr" presetSubtype="0" fill="hold" grpId="0" nodeType="clickEffect">
                                  <p:stCondLst>
                                    <p:cond delay="400"/>
                                  </p:stCondLst>
                                  <p:childTnLst>
                                    <p:set>
                                      <p:cBhvr>
                                        <p:cTn id="307" dur="1" fill="hold">
                                          <p:stCondLst>
                                            <p:cond delay="0"/>
                                          </p:stCondLst>
                                        </p:cTn>
                                        <p:tgtEl>
                                          <p:spTgt spid="24"/>
                                        </p:tgtEl>
                                        <p:attrNameLst>
                                          <p:attrName>style.visibility</p:attrName>
                                        </p:attrNameLst>
                                      </p:cBhvr>
                                      <p:to>
                                        <p:strVal val="visible"/>
                                      </p:to>
                                    </p:set>
                                    <p:animEffect transition="in" filter="dissolve">
                                      <p:cBhvr>
                                        <p:cTn id="308" dur="500">
                                          <p:stCondLst>
                                            <p:cond delay="0"/>
                                          </p:stCondLst>
                                        </p:cTn>
                                        <p:tgtEl>
                                          <p:spTgt spid="24"/>
                                        </p:tgtEl>
                                      </p:cBhvr>
                                    </p:animEffect>
                                    <p:anim to="" calcmode="lin" valueType="num">
                                      <p:cBhvr>
                                        <p:cTn id="309" dur="500" fill="hold">
                                          <p:stCondLst>
                                            <p:cond delay="0"/>
                                          </p:stCondLst>
                                        </p:cTn>
                                        <p:tgtEl>
                                          <p:spTgt spid="24"/>
                                        </p:tgtEl>
                                        <p:attrNameLst>
                                          <p:attrName>ppt_w</p:attrName>
                                        </p:attrNameLst>
                                      </p:cBhvr>
                                      <p:tavLst>
                                        <p:tav tm="0">
                                          <p:val>
                                            <p:strVal val="#ppt_w*4"/>
                                          </p:val>
                                        </p:tav>
                                        <p:tav tm="100000">
                                          <p:val>
                                            <p:strVal val="#ppt_w"/>
                                          </p:val>
                                        </p:tav>
                                      </p:tavLst>
                                    </p:anim>
                                    <p:anim to="" calcmode="lin" valueType="num">
                                      <p:cBhvr>
                                        <p:cTn id="310" dur="500" fill="hold">
                                          <p:stCondLst>
                                            <p:cond delay="0"/>
                                          </p:stCondLst>
                                        </p:cTn>
                                        <p:tgtEl>
                                          <p:spTgt spid="24"/>
                                        </p:tgtEl>
                                        <p:attrNameLst>
                                          <p:attrName>ppt_h</p:attrName>
                                        </p:attrNameLst>
                                      </p:cBhvr>
                                      <p:tavLst>
                                        <p:tav tm="0">
                                          <p:val>
                                            <p:strVal val="#ppt_h*4"/>
                                          </p:val>
                                        </p:tav>
                                        <p:tav tm="100000">
                                          <p:val>
                                            <p:strVal val="#ppt_h"/>
                                          </p:val>
                                        </p:tav>
                                      </p:tavLst>
                                    </p:anim>
                                  </p:childTnLst>
                                </p:cTn>
                              </p:par>
                              <p:par>
                                <p:cTn id="311" presetID="22" presetClass="entr" presetSubtype="8" fill="hold" grpId="0" nodeType="withEffect">
                                  <p:stCondLst>
                                    <p:cond delay="0"/>
                                  </p:stCondLst>
                                  <p:childTnLst>
                                    <p:set>
                                      <p:cBhvr>
                                        <p:cTn id="312" dur="1" fill="hold">
                                          <p:stCondLst>
                                            <p:cond delay="0"/>
                                          </p:stCondLst>
                                        </p:cTn>
                                        <p:tgtEl>
                                          <p:spTgt spid="25"/>
                                        </p:tgtEl>
                                        <p:attrNameLst>
                                          <p:attrName>style.visibility</p:attrName>
                                        </p:attrNameLst>
                                      </p:cBhvr>
                                      <p:to>
                                        <p:strVal val="visible"/>
                                      </p:to>
                                    </p:set>
                                    <p:animEffect transition="in" filter="wipe(left)">
                                      <p:cBhvr>
                                        <p:cTn id="313" dur="500"/>
                                        <p:tgtEl>
                                          <p:spTgt spid="25"/>
                                        </p:tgtEl>
                                      </p:cBhvr>
                                    </p:animEffect>
                                  </p:childTnLst>
                                </p:cTn>
                              </p:par>
                              <p:par>
                                <p:cTn id="314" presetID="18" presetClass="emph" presetSubtype="0" fill="hold" grpId="1" nodeType="withEffect">
                                  <p:stCondLst>
                                    <p:cond delay="0"/>
                                  </p:stCondLst>
                                  <p:childTnLst>
                                    <p:set>
                                      <p:cBhvr override="childStyle">
                                        <p:cTn id="315" dur="500" fill="hold"/>
                                        <p:tgtEl>
                                          <p:spTgt spid="25"/>
                                        </p:tgtEl>
                                        <p:attrNameLst>
                                          <p:attrName>style.textDecorationUnderline</p:attrName>
                                        </p:attrNameLst>
                                      </p:cBhvr>
                                      <p:to>
                                        <p:strVal val="true"/>
                                      </p:to>
                                    </p:set>
                                  </p:childTnLst>
                                </p:cTn>
                              </p:par>
                              <p:par>
                                <p:cTn id="316" presetID="16" presetClass="exit" presetSubtype="21" fill="hold" grpId="2" nodeType="withEffect">
                                  <p:stCondLst>
                                    <p:cond delay="750"/>
                                  </p:stCondLst>
                                  <p:childTnLst>
                                    <p:animEffect transition="out" filter="barn(inVertical)">
                                      <p:cBhvr>
                                        <p:cTn id="317" dur="500"/>
                                        <p:tgtEl>
                                          <p:spTgt spid="25"/>
                                        </p:tgtEl>
                                      </p:cBhvr>
                                    </p:animEffect>
                                    <p:set>
                                      <p:cBhvr>
                                        <p:cTn id="318"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3" grpId="2"/>
      <p:bldP spid="2" grpId="0"/>
      <p:bldP spid="2" grpId="1"/>
      <p:bldP spid="15" grpId="0"/>
      <p:bldP spid="15" grpId="1"/>
      <p:bldP spid="15" grpId="2"/>
      <p:bldP spid="3074" grpId="0"/>
      <p:bldP spid="3074" grpId="1"/>
      <p:bldP spid="4" grpId="0"/>
      <p:bldP spid="4" grpId="1"/>
      <p:bldP spid="5" grpId="0"/>
      <p:bldP spid="5" grpId="1"/>
      <p:bldP spid="5" grpId="2"/>
      <p:bldP spid="6" grpId="0"/>
      <p:bldP spid="6" grpId="1"/>
      <p:bldP spid="6" grpId="2"/>
      <p:bldP spid="8" grpId="0"/>
      <p:bldP spid="8" grpId="1"/>
      <p:bldP spid="8" grpId="2"/>
      <p:bldP spid="9" grpId="0"/>
      <p:bldP spid="9" grpId="1"/>
      <p:bldP spid="9" grpId="2"/>
      <p:bldP spid="7" grpId="0"/>
      <p:bldP spid="7" grpId="1"/>
      <p:bldP spid="7" grpId="2"/>
      <p:bldP spid="10" grpId="0"/>
      <p:bldP spid="10" grpId="1"/>
      <p:bldP spid="10" grpId="2"/>
      <p:bldP spid="11" grpId="0"/>
      <p:bldP spid="11" grpId="1"/>
      <p:bldP spid="11" grpId="2"/>
      <p:bldP spid="12" grpId="0"/>
      <p:bldP spid="12" grpId="1"/>
      <p:bldP spid="12" grpId="2"/>
      <p:bldP spid="13" grpId="0"/>
      <p:bldP spid="13" grpId="1"/>
      <p:bldP spid="13"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2" grpId="0" animBg="1"/>
      <p:bldP spid="22" grpId="1" animBg="1"/>
      <p:bldP spid="22" grpId="2" animBg="1"/>
      <p:bldP spid="28" grpId="0"/>
      <p:bldP spid="28" grpId="1"/>
      <p:bldP spid="25" grpId="0"/>
      <p:bldP spid="25" grpId="1"/>
      <p:bldP spid="25" grpId="2"/>
      <p:bldP spid="30" grpId="0"/>
      <p:bldP spid="30" grpId="1"/>
      <p:bldP spid="30" grpId="2"/>
      <p:bldP spid="31" grpId="0"/>
      <p:bldP spid="31" grpId="1"/>
      <p:bldP spid="31" grpId="2"/>
      <p:bldP spid="3083" grpId="0"/>
      <p:bldP spid="3083" grpId="1"/>
      <p:bldP spid="3083" grpId="2"/>
      <p:bldP spid="3073" grpId="0"/>
      <p:bldP spid="3073" grpId="1"/>
      <p:bldP spid="3075" grpId="0"/>
      <p:bldP spid="3075" grpId="1"/>
      <p:bldP spid="3076" grpId="0"/>
      <p:bldP spid="3076" grpId="1"/>
      <p:bldP spid="3087" grpId="0"/>
      <p:bldP spid="3078" grpId="0"/>
      <p:bldP spid="3078" grpId="1"/>
      <p:bldP spid="3078" grpId="2"/>
      <p:bldP spid="3079" grpId="0"/>
      <p:bldP spid="3079" grpId="1"/>
      <p:bldP spid="3079" grpId="2"/>
      <p:bldP spid="3080" grpId="0"/>
      <p:bldP spid="3080" grpId="1"/>
      <p:bldP spid="3080" grpId="2"/>
      <p:bldP spid="3081" grpId="0"/>
      <p:bldP spid="3081" grpId="1"/>
      <p:bldP spid="3081" grpId="2"/>
      <p:bldP spid="3082" grpId="0"/>
      <p:bldP spid="3082" grpId="1"/>
      <p:bldP spid="3082" grpId="2"/>
      <p:bldP spid="21" grpId="0"/>
      <p:bldP spid="23" grpId="0"/>
      <p:bldP spid="3077" grpId="0"/>
      <p:bldP spid="3077" grpId="1"/>
      <p:bldP spid="24" grpId="0"/>
      <p:bldP spid="26" grpId="0"/>
      <p:bldP spid="27" grpId="0"/>
      <p:bldP spid="2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
            <a:extLst>
              <a:ext uri="{FF2B5EF4-FFF2-40B4-BE49-F238E27FC236}">
                <a16:creationId xmlns:a16="http://schemas.microsoft.com/office/drawing/2014/main" id="{3AA634E7-6019-FF2E-AE32-CEC2FE697C5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9" name="is">
            <a:extLst>
              <a:ext uri="{FF2B5EF4-FFF2-40B4-BE49-F238E27FC236}">
                <a16:creationId xmlns:a16="http://schemas.microsoft.com/office/drawing/2014/main" id="{3C37DD6E-64BB-46BB-2799-3848A0F899FE}"/>
              </a:ext>
            </a:extLst>
          </p:cNvPr>
          <p:cNvSpPr txBox="1">
            <a:spLocks/>
          </p:cNvSpPr>
          <p:nvPr/>
        </p:nvSpPr>
        <p:spPr>
          <a:xfrm>
            <a:off x="3448050" y="5532406"/>
            <a:ext cx="607385"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21" name="is">
            <a:extLst>
              <a:ext uri="{FF2B5EF4-FFF2-40B4-BE49-F238E27FC236}">
                <a16:creationId xmlns:a16="http://schemas.microsoft.com/office/drawing/2014/main" id="{3DE55062-EBB2-F3F4-C497-ECA381253CD3}"/>
              </a:ext>
            </a:extLst>
          </p:cNvPr>
          <p:cNvSpPr txBox="1">
            <a:spLocks/>
          </p:cNvSpPr>
          <p:nvPr/>
        </p:nvSpPr>
        <p:spPr>
          <a:xfrm>
            <a:off x="6311516" y="4184239"/>
            <a:ext cx="607385"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5" name="Now">
            <a:extLst>
              <a:ext uri="{FF2B5EF4-FFF2-40B4-BE49-F238E27FC236}">
                <a16:creationId xmlns:a16="http://schemas.microsoft.com/office/drawing/2014/main" id="{740EF846-3E6A-F038-BDB3-CDC54C21C719}"/>
              </a:ext>
            </a:extLst>
          </p:cNvPr>
          <p:cNvSpPr txBox="1">
            <a:spLocks noChangeArrowheads="1"/>
          </p:cNvSpPr>
          <p:nvPr/>
        </p:nvSpPr>
        <p:spPr bwMode="auto">
          <a:xfrm>
            <a:off x="532020" y="1709738"/>
            <a:ext cx="1535721" cy="757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latin typeface="Calibri" panose="020F0502020204030204" pitchFamily="34" charset="0"/>
              </a:rPr>
              <a:t>Now</a:t>
            </a:r>
          </a:p>
        </p:txBody>
      </p:sp>
      <p:sp>
        <p:nvSpPr>
          <p:cNvPr id="2" name="Final 2">
            <a:extLst>
              <a:ext uri="{FF2B5EF4-FFF2-40B4-BE49-F238E27FC236}">
                <a16:creationId xmlns:a16="http://schemas.microsoft.com/office/drawing/2014/main" id="{646AF991-A707-95E2-9039-0386C34EFE51}"/>
              </a:ext>
            </a:extLst>
          </p:cNvPr>
          <p:cNvSpPr txBox="1">
            <a:spLocks noChangeArrowheads="1"/>
          </p:cNvSpPr>
          <p:nvPr/>
        </p:nvSpPr>
        <p:spPr bwMode="auto">
          <a:xfrm>
            <a:off x="2215444" y="606778"/>
            <a:ext cx="6643511" cy="579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"In an acceptable time </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have heard you, And in the day of salvation </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 have helped you."</a:t>
            </a:r>
            <a:b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Behold, now is the accepted time; behold, now is the day of salvation</a:t>
            </a:r>
            <a:endParaRPr lang="en-US" altLang="en-US" sz="4000" b="1" i="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endParaRPr>
          </a:p>
        </p:txBody>
      </p:sp>
      <p:sp>
        <p:nvSpPr>
          <p:cNvPr id="4" name="Main 2">
            <a:extLst>
              <a:ext uri="{FF2B5EF4-FFF2-40B4-BE49-F238E27FC236}">
                <a16:creationId xmlns:a16="http://schemas.microsoft.com/office/drawing/2014/main" id="{2204CF8A-D104-A93B-092E-B027F4B57E7C}"/>
              </a:ext>
            </a:extLst>
          </p:cNvPr>
          <p:cNvSpPr>
            <a:spLocks noGrp="1" noChangeArrowheads="1"/>
          </p:cNvSpPr>
          <p:nvPr>
            <p:ph type="title"/>
          </p:nvPr>
        </p:nvSpPr>
        <p:spPr>
          <a:xfrm>
            <a:off x="2190044" y="530578"/>
            <a:ext cx="6643511" cy="5791200"/>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He says: "In an acceptable time I have heard you, And in the day of salvation I have helped you." Behold, now is the accepted time; behold, now is the day of salvation.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2</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nd</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Corinthians 6:2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6" name="Now">
            <a:extLst>
              <a:ext uri="{FF2B5EF4-FFF2-40B4-BE49-F238E27FC236}">
                <a16:creationId xmlns:a16="http://schemas.microsoft.com/office/drawing/2014/main" id="{0A0D8881-6555-FF11-4F39-558B77A42BF7}"/>
              </a:ext>
            </a:extLst>
          </p:cNvPr>
          <p:cNvSpPr txBox="1">
            <a:spLocks noChangeArrowheads="1"/>
          </p:cNvSpPr>
          <p:nvPr/>
        </p:nvSpPr>
        <p:spPr bwMode="auto">
          <a:xfrm>
            <a:off x="5757333" y="3393281"/>
            <a:ext cx="1410230" cy="799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now</a:t>
            </a:r>
          </a:p>
        </p:txBody>
      </p:sp>
      <p:sp>
        <p:nvSpPr>
          <p:cNvPr id="7" name="Now">
            <a:extLst>
              <a:ext uri="{FF2B5EF4-FFF2-40B4-BE49-F238E27FC236}">
                <a16:creationId xmlns:a16="http://schemas.microsoft.com/office/drawing/2014/main" id="{B000DCD1-2E39-5E51-1306-68B81A0DA24F}"/>
              </a:ext>
            </a:extLst>
          </p:cNvPr>
          <p:cNvSpPr txBox="1">
            <a:spLocks noChangeArrowheads="1"/>
          </p:cNvSpPr>
          <p:nvPr/>
        </p:nvSpPr>
        <p:spPr bwMode="auto">
          <a:xfrm>
            <a:off x="2144888" y="4746061"/>
            <a:ext cx="1388887" cy="771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now</a:t>
            </a:r>
          </a:p>
        </p:txBody>
      </p:sp>
      <p:sp>
        <p:nvSpPr>
          <p:cNvPr id="8" name="Rectangle 2">
            <a:extLst>
              <a:ext uri="{FF2B5EF4-FFF2-40B4-BE49-F238E27FC236}">
                <a16:creationId xmlns:a16="http://schemas.microsoft.com/office/drawing/2014/main" id="{19657291-A2AF-BA83-1D79-0273C8718F15}"/>
              </a:ext>
            </a:extLst>
          </p:cNvPr>
          <p:cNvSpPr txBox="1">
            <a:spLocks noChangeArrowheads="1"/>
          </p:cNvSpPr>
          <p:nvPr/>
        </p:nvSpPr>
        <p:spPr bwMode="auto">
          <a:xfrm>
            <a:off x="6089206" y="732255"/>
            <a:ext cx="1755710" cy="7500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t>
            </a: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an</a:t>
            </a:r>
          </a:p>
        </p:txBody>
      </p:sp>
      <p:sp>
        <p:nvSpPr>
          <p:cNvPr id="9" name="Rectangle 2">
            <a:extLst>
              <a:ext uri="{FF2B5EF4-FFF2-40B4-BE49-F238E27FC236}">
                <a16:creationId xmlns:a16="http://schemas.microsoft.com/office/drawing/2014/main" id="{B9AE6E8A-C07A-FDA0-7EAF-F92668191D32}"/>
              </a:ext>
            </a:extLst>
          </p:cNvPr>
          <p:cNvSpPr txBox="1">
            <a:spLocks noChangeArrowheads="1"/>
          </p:cNvSpPr>
          <p:nvPr/>
        </p:nvSpPr>
        <p:spPr bwMode="auto">
          <a:xfrm>
            <a:off x="2620892" y="1401726"/>
            <a:ext cx="4251669" cy="753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acceptable time</a:t>
            </a:r>
          </a:p>
        </p:txBody>
      </p:sp>
      <p:sp>
        <p:nvSpPr>
          <p:cNvPr id="10" name="Rectangle 2">
            <a:extLst>
              <a:ext uri="{FF2B5EF4-FFF2-40B4-BE49-F238E27FC236}">
                <a16:creationId xmlns:a16="http://schemas.microsoft.com/office/drawing/2014/main" id="{3F1918D7-3E98-0DB5-69AB-0511BBA7D201}"/>
              </a:ext>
            </a:extLst>
          </p:cNvPr>
          <p:cNvSpPr txBox="1">
            <a:spLocks noChangeArrowheads="1"/>
          </p:cNvSpPr>
          <p:nvPr/>
        </p:nvSpPr>
        <p:spPr bwMode="auto">
          <a:xfrm>
            <a:off x="6540500" y="1376326"/>
            <a:ext cx="1773768" cy="8104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have</a:t>
            </a:r>
          </a:p>
        </p:txBody>
      </p:sp>
      <p:sp>
        <p:nvSpPr>
          <p:cNvPr id="11" name="Rectangle 2">
            <a:extLst>
              <a:ext uri="{FF2B5EF4-FFF2-40B4-BE49-F238E27FC236}">
                <a16:creationId xmlns:a16="http://schemas.microsoft.com/office/drawing/2014/main" id="{74CE075E-17F1-2E05-D8E2-2D021D0464C0}"/>
              </a:ext>
            </a:extLst>
          </p:cNvPr>
          <p:cNvSpPr txBox="1">
            <a:spLocks noChangeArrowheads="1"/>
          </p:cNvSpPr>
          <p:nvPr/>
        </p:nvSpPr>
        <p:spPr bwMode="auto">
          <a:xfrm>
            <a:off x="2184076" y="2074826"/>
            <a:ext cx="4781673" cy="7470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heard you, And in</a:t>
            </a:r>
          </a:p>
        </p:txBody>
      </p:sp>
      <p:sp>
        <p:nvSpPr>
          <p:cNvPr id="12" name="Rectangle 2">
            <a:extLst>
              <a:ext uri="{FF2B5EF4-FFF2-40B4-BE49-F238E27FC236}">
                <a16:creationId xmlns:a16="http://schemas.microsoft.com/office/drawing/2014/main" id="{9DB25014-507B-88C6-8F8B-869F4BDF0651}"/>
              </a:ext>
            </a:extLst>
          </p:cNvPr>
          <p:cNvSpPr txBox="1">
            <a:spLocks noChangeArrowheads="1"/>
          </p:cNvSpPr>
          <p:nvPr/>
        </p:nvSpPr>
        <p:spPr bwMode="auto">
          <a:xfrm>
            <a:off x="6616700" y="2062126"/>
            <a:ext cx="2041072" cy="7754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day</a:t>
            </a:r>
          </a:p>
        </p:txBody>
      </p:sp>
      <p:sp>
        <p:nvSpPr>
          <p:cNvPr id="13" name="Rectangle 2">
            <a:extLst>
              <a:ext uri="{FF2B5EF4-FFF2-40B4-BE49-F238E27FC236}">
                <a16:creationId xmlns:a16="http://schemas.microsoft.com/office/drawing/2014/main" id="{18DE9ED5-7C4D-249F-8994-00CA9E58E8D8}"/>
              </a:ext>
            </a:extLst>
          </p:cNvPr>
          <p:cNvSpPr txBox="1">
            <a:spLocks noChangeArrowheads="1"/>
          </p:cNvSpPr>
          <p:nvPr/>
        </p:nvSpPr>
        <p:spPr bwMode="auto">
          <a:xfrm>
            <a:off x="2256879" y="2735227"/>
            <a:ext cx="3257283" cy="768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salvation</a:t>
            </a:r>
          </a:p>
        </p:txBody>
      </p:sp>
      <p:sp>
        <p:nvSpPr>
          <p:cNvPr id="14" name="Rectangle 2">
            <a:extLst>
              <a:ext uri="{FF2B5EF4-FFF2-40B4-BE49-F238E27FC236}">
                <a16:creationId xmlns:a16="http://schemas.microsoft.com/office/drawing/2014/main" id="{FC7A0069-D2D2-BB68-68A8-CD19BA5AFEA2}"/>
              </a:ext>
            </a:extLst>
          </p:cNvPr>
          <p:cNvSpPr txBox="1">
            <a:spLocks noChangeArrowheads="1"/>
          </p:cNvSpPr>
          <p:nvPr/>
        </p:nvSpPr>
        <p:spPr bwMode="auto">
          <a:xfrm>
            <a:off x="5016499" y="2731553"/>
            <a:ext cx="3832377" cy="780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 have helped</a:t>
            </a:r>
          </a:p>
        </p:txBody>
      </p:sp>
      <p:sp>
        <p:nvSpPr>
          <p:cNvPr id="15" name="Rectangle 2">
            <a:extLst>
              <a:ext uri="{FF2B5EF4-FFF2-40B4-BE49-F238E27FC236}">
                <a16:creationId xmlns:a16="http://schemas.microsoft.com/office/drawing/2014/main" id="{2670E1F0-3603-E711-92C9-55F605DD0D25}"/>
              </a:ext>
            </a:extLst>
          </p:cNvPr>
          <p:cNvSpPr txBox="1">
            <a:spLocks noChangeArrowheads="1"/>
          </p:cNvSpPr>
          <p:nvPr/>
        </p:nvSpPr>
        <p:spPr bwMode="auto">
          <a:xfrm>
            <a:off x="2475287" y="3395512"/>
            <a:ext cx="1641875" cy="791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a:t>
            </a:r>
          </a:p>
        </p:txBody>
      </p:sp>
      <p:sp>
        <p:nvSpPr>
          <p:cNvPr id="16" name="Rectangle 2">
            <a:extLst>
              <a:ext uri="{FF2B5EF4-FFF2-40B4-BE49-F238E27FC236}">
                <a16:creationId xmlns:a16="http://schemas.microsoft.com/office/drawing/2014/main" id="{FCADD9C5-81DF-01A2-A601-C56158ED2940}"/>
              </a:ext>
            </a:extLst>
          </p:cNvPr>
          <p:cNvSpPr txBox="1">
            <a:spLocks noChangeArrowheads="1"/>
          </p:cNvSpPr>
          <p:nvPr/>
        </p:nvSpPr>
        <p:spPr bwMode="auto">
          <a:xfrm>
            <a:off x="3725333" y="3395626"/>
            <a:ext cx="4959048" cy="7917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Behold, now is the</a:t>
            </a:r>
          </a:p>
        </p:txBody>
      </p:sp>
      <p:sp>
        <p:nvSpPr>
          <p:cNvPr id="17" name="Rectangle 2">
            <a:extLst>
              <a:ext uri="{FF2B5EF4-FFF2-40B4-BE49-F238E27FC236}">
                <a16:creationId xmlns:a16="http://schemas.microsoft.com/office/drawing/2014/main" id="{DCDF1111-3B60-5354-0CAB-4CB63367094A}"/>
              </a:ext>
            </a:extLst>
          </p:cNvPr>
          <p:cNvSpPr txBox="1">
            <a:spLocks noChangeArrowheads="1"/>
          </p:cNvSpPr>
          <p:nvPr/>
        </p:nvSpPr>
        <p:spPr bwMode="auto">
          <a:xfrm>
            <a:off x="2577210" y="4106827"/>
            <a:ext cx="5875166" cy="7068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accepted time; behold,</a:t>
            </a:r>
          </a:p>
        </p:txBody>
      </p:sp>
      <p:sp>
        <p:nvSpPr>
          <p:cNvPr id="18" name="Rectangle 2">
            <a:extLst>
              <a:ext uri="{FF2B5EF4-FFF2-40B4-BE49-F238E27FC236}">
                <a16:creationId xmlns:a16="http://schemas.microsoft.com/office/drawing/2014/main" id="{DEF911E4-1F5F-36D1-D08A-C4A4E4C913D7}"/>
              </a:ext>
            </a:extLst>
          </p:cNvPr>
          <p:cNvSpPr txBox="1">
            <a:spLocks noChangeArrowheads="1"/>
          </p:cNvSpPr>
          <p:nvPr/>
        </p:nvSpPr>
        <p:spPr bwMode="auto">
          <a:xfrm>
            <a:off x="2055944" y="4732167"/>
            <a:ext cx="6768696" cy="802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now is the day of salvation</a:t>
            </a:r>
          </a:p>
        </p:txBody>
      </p:sp>
      <p:sp>
        <p:nvSpPr>
          <p:cNvPr id="23" name="Rectangle 2">
            <a:extLst>
              <a:ext uri="{FF2B5EF4-FFF2-40B4-BE49-F238E27FC236}">
                <a16:creationId xmlns:a16="http://schemas.microsoft.com/office/drawing/2014/main" id="{89B9959A-66CB-CC0A-32DD-952E54165971}"/>
              </a:ext>
            </a:extLst>
          </p:cNvPr>
          <p:cNvSpPr txBox="1">
            <a:spLocks noChangeArrowheads="1"/>
          </p:cNvSpPr>
          <p:nvPr/>
        </p:nvSpPr>
        <p:spPr bwMode="auto">
          <a:xfrm>
            <a:off x="5140553" y="4129210"/>
            <a:ext cx="1307408" cy="754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FF"/>
                  </a:solidFill>
                  <a:prstDash val="solid"/>
                  <a:miter lim="800000"/>
                </a:ln>
                <a:solidFill>
                  <a:srgbClr val="CC00FF"/>
                </a:solidFill>
                <a:effectLst>
                  <a:glow rad="101600">
                    <a:srgbClr val="000000"/>
                  </a:glow>
                  <a:outerShdw blurRad="50800" algn="tl" rotWithShape="0">
                    <a:srgbClr val="000000"/>
                  </a:outerShdw>
                </a:effectLst>
                <a:latin typeface="Calibri" panose="020F0502020204030204" pitchFamily="34" charset="0"/>
              </a:rPr>
              <a:t>now</a:t>
            </a:r>
          </a:p>
        </p:txBody>
      </p:sp>
      <p:sp>
        <p:nvSpPr>
          <p:cNvPr id="24" name="Rectangle 2">
            <a:extLst>
              <a:ext uri="{FF2B5EF4-FFF2-40B4-BE49-F238E27FC236}">
                <a16:creationId xmlns:a16="http://schemas.microsoft.com/office/drawing/2014/main" id="{451BA19F-F62B-A614-49B5-E34F157A7463}"/>
              </a:ext>
            </a:extLst>
          </p:cNvPr>
          <p:cNvSpPr txBox="1">
            <a:spLocks noChangeArrowheads="1"/>
          </p:cNvSpPr>
          <p:nvPr/>
        </p:nvSpPr>
        <p:spPr bwMode="auto">
          <a:xfrm>
            <a:off x="2293457" y="5467159"/>
            <a:ext cx="1293401" cy="7659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FF"/>
                  </a:solidFill>
                  <a:prstDash val="solid"/>
                  <a:miter lim="800000"/>
                </a:ln>
                <a:solidFill>
                  <a:srgbClr val="CC00FF"/>
                </a:solidFill>
                <a:effectLst>
                  <a:glow rad="101600">
                    <a:srgbClr val="000000"/>
                  </a:glow>
                  <a:outerShdw blurRad="50800" algn="tl" rotWithShape="0">
                    <a:srgbClr val="000000"/>
                  </a:outerShdw>
                </a:effectLst>
                <a:latin typeface="Calibri" panose="020F0502020204030204" pitchFamily="34" charset="0"/>
              </a:rPr>
              <a:t>now</a:t>
            </a:r>
          </a:p>
        </p:txBody>
      </p:sp>
      <p:sp>
        <p:nvSpPr>
          <p:cNvPr id="3" name="=">
            <a:extLst>
              <a:ext uri="{FF2B5EF4-FFF2-40B4-BE49-F238E27FC236}">
                <a16:creationId xmlns:a16="http://schemas.microsoft.com/office/drawing/2014/main" id="{78710DDE-95B3-1ABE-746D-3DF276BF949F}"/>
              </a:ext>
            </a:extLst>
          </p:cNvPr>
          <p:cNvSpPr>
            <a:spLocks noChangeArrowheads="1"/>
          </p:cNvSpPr>
          <p:nvPr/>
        </p:nvSpPr>
        <p:spPr bwMode="auto">
          <a:xfrm>
            <a:off x="3352582" y="5480457"/>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22" name="=">
            <a:extLst>
              <a:ext uri="{FF2B5EF4-FFF2-40B4-BE49-F238E27FC236}">
                <a16:creationId xmlns:a16="http://schemas.microsoft.com/office/drawing/2014/main" id="{5E811698-AB5D-242D-7F7A-6D47185E854B}"/>
              </a:ext>
            </a:extLst>
          </p:cNvPr>
          <p:cNvSpPr>
            <a:spLocks noChangeArrowheads="1"/>
          </p:cNvSpPr>
          <p:nvPr/>
        </p:nvSpPr>
        <p:spPr bwMode="auto">
          <a:xfrm>
            <a:off x="6216048" y="4132290"/>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pic>
        <p:nvPicPr>
          <p:cNvPr id="26" name="Graphic 25" descr="Arrow Rotate right">
            <a:extLst>
              <a:ext uri="{FF2B5EF4-FFF2-40B4-BE49-F238E27FC236}">
                <a16:creationId xmlns:a16="http://schemas.microsoft.com/office/drawing/2014/main" id="{0F392337-6D6E-203E-93B3-182ACBBFE30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955030" y="3417570"/>
            <a:ext cx="914400" cy="914400"/>
          </a:xfrm>
          <a:prstGeom prst="rect">
            <a:avLst/>
          </a:prstGeom>
          <a:effectLst>
            <a:glow rad="127000">
              <a:schemeClr val="tx1"/>
            </a:glow>
          </a:effectLst>
        </p:spPr>
      </p:pic>
      <p:pic>
        <p:nvPicPr>
          <p:cNvPr id="28" name="Graphic 27" descr="Arrow Rotate left">
            <a:extLst>
              <a:ext uri="{FF2B5EF4-FFF2-40B4-BE49-F238E27FC236}">
                <a16:creationId xmlns:a16="http://schemas.microsoft.com/office/drawing/2014/main" id="{5793D4C7-F2C5-9786-9BED-52B940C403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149090" y="3417570"/>
            <a:ext cx="914400" cy="914400"/>
          </a:xfrm>
          <a:prstGeom prst="rect">
            <a:avLst/>
          </a:prstGeom>
          <a:effectLst>
            <a:glow rad="127000">
              <a:schemeClr val="tx1"/>
            </a:glow>
          </a:effectLst>
        </p:spPr>
      </p:pic>
    </p:spTree>
    <p:extLst>
      <p:ext uri="{BB962C8B-B14F-4D97-AF65-F5344CB8AC3E}">
        <p14:creationId xmlns:p14="http://schemas.microsoft.com/office/powerpoint/2010/main" val="3645250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500" fill="hold"/>
                                        <p:tgtEl>
                                          <p:spTgt spid="6"/>
                                        </p:tgtEl>
                                        <p:attrNameLst>
                                          <p:attrName>ppt_w</p:attrName>
                                        </p:attrNameLst>
                                      </p:cBhvr>
                                      <p:tavLst>
                                        <p:tav tm="0">
                                          <p:val>
                                            <p:fltVal val="0"/>
                                          </p:val>
                                        </p:tav>
                                        <p:tav tm="100000">
                                          <p:val>
                                            <p:strVal val="#ppt_w"/>
                                          </p:val>
                                        </p:tav>
                                      </p:tavLst>
                                    </p:anim>
                                    <p:anim calcmode="lin" valueType="num">
                                      <p:cBhvr>
                                        <p:cTn id="8" dur="1500" fill="hold"/>
                                        <p:tgtEl>
                                          <p:spTgt spid="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500" fill="hold"/>
                                        <p:tgtEl>
                                          <p:spTgt spid="7"/>
                                        </p:tgtEl>
                                        <p:attrNameLst>
                                          <p:attrName>ppt_w</p:attrName>
                                        </p:attrNameLst>
                                      </p:cBhvr>
                                      <p:tavLst>
                                        <p:tav tm="0">
                                          <p:val>
                                            <p:fltVal val="0"/>
                                          </p:val>
                                        </p:tav>
                                        <p:tav tm="100000">
                                          <p:val>
                                            <p:strVal val="#ppt_w"/>
                                          </p:val>
                                        </p:tav>
                                      </p:tavLst>
                                    </p:anim>
                                    <p:anim calcmode="lin" valueType="num">
                                      <p:cBhvr>
                                        <p:cTn id="12" dur="1500" fill="hold"/>
                                        <p:tgtEl>
                                          <p:spTgt spid="7"/>
                                        </p:tgtEl>
                                        <p:attrNameLst>
                                          <p:attrName>ppt_h</p:attrName>
                                        </p:attrNameLst>
                                      </p:cBhvr>
                                      <p:tavLst>
                                        <p:tav tm="0">
                                          <p:val>
                                            <p:fltVal val="0"/>
                                          </p:val>
                                        </p:tav>
                                        <p:tav tm="100000">
                                          <p:val>
                                            <p:strVal val="#ppt_h"/>
                                          </p:val>
                                        </p:tav>
                                      </p:tavLst>
                                    </p:anim>
                                  </p:childTnLst>
                                </p:cTn>
                              </p:par>
                              <p:par>
                                <p:cTn id="13" presetID="42" presetClass="path" presetSubtype="0" accel="50000" decel="50000" fill="hold" grpId="2" nodeType="withEffect">
                                  <p:stCondLst>
                                    <p:cond delay="0"/>
                                  </p:stCondLst>
                                  <p:childTnLst>
                                    <p:animMotion origin="layout" path="M -8.33333E-7 7.40741E-7 L -0.56128 -0.24884 " pathEditMode="relative" rAng="0" ptsTypes="AA">
                                      <p:cBhvr>
                                        <p:cTn id="14" dur="1500" spd="-100000" fill="hold"/>
                                        <p:tgtEl>
                                          <p:spTgt spid="6"/>
                                        </p:tgtEl>
                                        <p:attrNameLst>
                                          <p:attrName>ppt_x</p:attrName>
                                          <p:attrName>ppt_y</p:attrName>
                                        </p:attrNameLst>
                                      </p:cBhvr>
                                      <p:rCtr x="-28073" y="-12454"/>
                                    </p:animMotion>
                                  </p:childTnLst>
                                </p:cTn>
                              </p:par>
                              <p:par>
                                <p:cTn id="15" presetID="42" presetClass="path" presetSubtype="0" accel="50000" decel="50000" fill="hold" grpId="2" nodeType="withEffect">
                                  <p:stCondLst>
                                    <p:cond delay="0"/>
                                  </p:stCondLst>
                                  <p:childTnLst>
                                    <p:animMotion origin="layout" path="M 3.33333E-6 3.7037E-7 L -0.16459 -0.44398 " pathEditMode="relative" rAng="0" ptsTypes="AA">
                                      <p:cBhvr>
                                        <p:cTn id="16" dur="1500" spd="-100000" fill="hold"/>
                                        <p:tgtEl>
                                          <p:spTgt spid="7"/>
                                        </p:tgtEl>
                                        <p:attrNameLst>
                                          <p:attrName>ppt_x</p:attrName>
                                          <p:attrName>ppt_y</p:attrName>
                                        </p:attrNameLst>
                                      </p:cBhvr>
                                      <p:rCtr x="-8229" y="-22199"/>
                                    </p:animMotion>
                                  </p:childTnLst>
                                </p:cTn>
                              </p:par>
                              <p:par>
                                <p:cTn id="17" presetID="2" presetClass="entr" presetSubtype="2" fill="hold" grpId="0" nodeType="withEffect">
                                  <p:stCondLst>
                                    <p:cond delay="150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1+#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par>
                                <p:cTn id="21" presetID="10" presetClass="exit" presetSubtype="0" fill="hold" grpId="1" nodeType="withEffect">
                                  <p:stCondLst>
                                    <p:cond delay="2000"/>
                                  </p:stCondLst>
                                  <p:childTnLst>
                                    <p:animEffect transition="out" filter="fade">
                                      <p:cBhvr>
                                        <p:cTn id="22" dur="250"/>
                                        <p:tgtEl>
                                          <p:spTgt spid="6"/>
                                        </p:tgtEl>
                                      </p:cBhvr>
                                    </p:animEffect>
                                    <p:set>
                                      <p:cBhvr>
                                        <p:cTn id="23" dur="1" fill="hold">
                                          <p:stCondLst>
                                            <p:cond delay="249"/>
                                          </p:stCondLst>
                                        </p:cTn>
                                        <p:tgtEl>
                                          <p:spTgt spid="6"/>
                                        </p:tgtEl>
                                        <p:attrNameLst>
                                          <p:attrName>style.visibility</p:attrName>
                                        </p:attrNameLst>
                                      </p:cBhvr>
                                      <p:to>
                                        <p:strVal val="hidden"/>
                                      </p:to>
                                    </p:set>
                                  </p:childTnLst>
                                </p:cTn>
                              </p:par>
                              <p:par>
                                <p:cTn id="24" presetID="10" presetClass="exit" presetSubtype="0" fill="hold" grpId="1" nodeType="withEffect">
                                  <p:stCondLst>
                                    <p:cond delay="2000"/>
                                  </p:stCondLst>
                                  <p:childTnLst>
                                    <p:animEffect transition="out" filter="fade">
                                      <p:cBhvr>
                                        <p:cTn id="25" dur="250"/>
                                        <p:tgtEl>
                                          <p:spTgt spid="7"/>
                                        </p:tgtEl>
                                      </p:cBhvr>
                                    </p:animEffect>
                                    <p:set>
                                      <p:cBhvr>
                                        <p:cTn id="26" dur="1" fill="hold">
                                          <p:stCondLst>
                                            <p:cond delay="249"/>
                                          </p:stCondLst>
                                        </p:cTn>
                                        <p:tgtEl>
                                          <p:spTgt spid="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250"/>
                                        <p:tgtEl>
                                          <p:spTgt spid="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250"/>
                                        <p:tgtEl>
                                          <p:spTgt spid="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25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250"/>
                                        <p:tgtEl>
                                          <p:spTgt spid="1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50"/>
                                        <p:tgtEl>
                                          <p:spTgt spid="1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250"/>
                                        <p:tgtEl>
                                          <p:spTgt spid="1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250"/>
                                        <p:tgtEl>
                                          <p:spTgt spid="1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250"/>
                                        <p:tgtEl>
                                          <p:spTgt spid="1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fade">
                                      <p:cBhvr>
                                        <p:cTn id="55" dur="250"/>
                                        <p:tgtEl>
                                          <p:spTgt spid="1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fade">
                                      <p:cBhvr>
                                        <p:cTn id="58" dur="250"/>
                                        <p:tgtEl>
                                          <p:spTgt spid="1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fade">
                                      <p:cBhvr>
                                        <p:cTn id="61" dur="250"/>
                                        <p:tgtEl>
                                          <p:spTgt spid="18"/>
                                        </p:tgtEl>
                                      </p:cBhvr>
                                    </p:animEffect>
                                  </p:childTnLst>
                                </p:cTn>
                              </p:par>
                              <p:par>
                                <p:cTn id="62" presetID="42" presetClass="path" presetSubtype="0" accel="50000" decel="50000" fill="hold" grpId="2" nodeType="withEffect">
                                  <p:stCondLst>
                                    <p:cond delay="0"/>
                                  </p:stCondLst>
                                  <p:childTnLst>
                                    <p:animMotion origin="layout" path="M 8.33333E-7 -2.59259E-6 L -0.36615 0.00672 " pathEditMode="relative" rAng="0" ptsTypes="AA">
                                      <p:cBhvr>
                                        <p:cTn id="63" dur="2000" fill="hold"/>
                                        <p:tgtEl>
                                          <p:spTgt spid="8"/>
                                        </p:tgtEl>
                                        <p:attrNameLst>
                                          <p:attrName>ppt_x</p:attrName>
                                          <p:attrName>ppt_y</p:attrName>
                                        </p:attrNameLst>
                                      </p:cBhvr>
                                      <p:rCtr x="-18316" y="324"/>
                                    </p:animMotion>
                                  </p:childTnLst>
                                </p:cTn>
                              </p:par>
                              <p:par>
                                <p:cTn id="64" presetID="42" presetClass="path" presetSubtype="0" accel="50000" decel="50000" fill="hold" grpId="2" nodeType="withEffect">
                                  <p:stCondLst>
                                    <p:cond delay="0"/>
                                  </p:stCondLst>
                                  <p:childTnLst>
                                    <p:animMotion origin="layout" path="M 2.77778E-6 7.40741E-7 L 0.17014 -0.09074 " pathEditMode="relative" rAng="0" ptsTypes="AA">
                                      <p:cBhvr>
                                        <p:cTn id="65" dur="2000" fill="hold"/>
                                        <p:tgtEl>
                                          <p:spTgt spid="9"/>
                                        </p:tgtEl>
                                        <p:attrNameLst>
                                          <p:attrName>ppt_x</p:attrName>
                                          <p:attrName>ppt_y</p:attrName>
                                        </p:attrNameLst>
                                      </p:cBhvr>
                                      <p:rCtr x="8507" y="-4537"/>
                                    </p:animMotion>
                                  </p:childTnLst>
                                </p:cTn>
                              </p:par>
                              <p:par>
                                <p:cTn id="66" presetID="42" presetClass="path" presetSubtype="0" accel="50000" decel="50000" fill="hold" grpId="2" nodeType="withEffect">
                                  <p:stCondLst>
                                    <p:cond delay="0"/>
                                  </p:stCondLst>
                                  <p:childTnLst>
                                    <p:animMotion origin="layout" path="M -2.77778E-6 -2.22222E-6 L -0.43854 0.00695 " pathEditMode="relative" rAng="0" ptsTypes="AA">
                                      <p:cBhvr>
                                        <p:cTn id="67" dur="2000" fill="hold"/>
                                        <p:tgtEl>
                                          <p:spTgt spid="10"/>
                                        </p:tgtEl>
                                        <p:attrNameLst>
                                          <p:attrName>ppt_x</p:attrName>
                                          <p:attrName>ppt_y</p:attrName>
                                        </p:attrNameLst>
                                      </p:cBhvr>
                                      <p:rCtr x="-21927" y="347"/>
                                    </p:animMotion>
                                  </p:childTnLst>
                                </p:cTn>
                              </p:par>
                              <p:par>
                                <p:cTn id="68" presetID="42" presetClass="path" presetSubtype="0" accel="50000" decel="50000" fill="hold" grpId="2" nodeType="withEffect">
                                  <p:stCondLst>
                                    <p:cond delay="0"/>
                                  </p:stCondLst>
                                  <p:childTnLst>
                                    <p:animMotion origin="layout" path="M 2.77778E-6 -4.44444E-6 L 0.18889 -0.09074 " pathEditMode="relative" rAng="0" ptsTypes="AA">
                                      <p:cBhvr>
                                        <p:cTn id="69" dur="2000" fill="hold"/>
                                        <p:tgtEl>
                                          <p:spTgt spid="11"/>
                                        </p:tgtEl>
                                        <p:attrNameLst>
                                          <p:attrName>ppt_x</p:attrName>
                                          <p:attrName>ppt_y</p:attrName>
                                        </p:attrNameLst>
                                      </p:cBhvr>
                                      <p:rCtr x="9444" y="-4537"/>
                                    </p:animMotion>
                                  </p:childTnLst>
                                </p:cTn>
                              </p:par>
                              <p:par>
                                <p:cTn id="70" presetID="42" presetClass="path" presetSubtype="0" accel="50000" decel="50000" fill="hold" grpId="2" nodeType="withEffect">
                                  <p:stCondLst>
                                    <p:cond delay="0"/>
                                  </p:stCondLst>
                                  <p:childTnLst>
                                    <p:animMotion origin="layout" path="M -3.05556E-6 4.07407E-6 L -0.38472 0.00648 " pathEditMode="relative" rAng="0" ptsTypes="AA">
                                      <p:cBhvr>
                                        <p:cTn id="71" dur="2000" fill="hold"/>
                                        <p:tgtEl>
                                          <p:spTgt spid="12"/>
                                        </p:tgtEl>
                                        <p:attrNameLst>
                                          <p:attrName>ppt_x</p:attrName>
                                          <p:attrName>ppt_y</p:attrName>
                                        </p:attrNameLst>
                                      </p:cBhvr>
                                      <p:rCtr x="-19236" y="324"/>
                                    </p:animMotion>
                                  </p:childTnLst>
                                </p:cTn>
                              </p:par>
                              <p:par>
                                <p:cTn id="72" presetID="42" presetClass="path" presetSubtype="0" accel="50000" decel="50000" fill="hold" grpId="2" nodeType="withEffect">
                                  <p:stCondLst>
                                    <p:cond delay="0"/>
                                  </p:stCondLst>
                                  <p:childTnLst>
                                    <p:animMotion origin="layout" path="M 3.61111E-6 -1.11111E-6 L 0.28298 -0.09074 " pathEditMode="relative" rAng="0" ptsTypes="AA">
                                      <p:cBhvr>
                                        <p:cTn id="73" dur="2000" fill="hold"/>
                                        <p:tgtEl>
                                          <p:spTgt spid="13"/>
                                        </p:tgtEl>
                                        <p:attrNameLst>
                                          <p:attrName>ppt_x</p:attrName>
                                          <p:attrName>ppt_y</p:attrName>
                                        </p:attrNameLst>
                                      </p:cBhvr>
                                      <p:rCtr x="14149" y="-4537"/>
                                    </p:animMotion>
                                  </p:childTnLst>
                                </p:cTn>
                              </p:par>
                              <p:par>
                                <p:cTn id="74" presetID="42" presetClass="path" presetSubtype="0" accel="50000" decel="50000" fill="hold" grpId="2" nodeType="withEffect">
                                  <p:stCondLst>
                                    <p:cond delay="0"/>
                                  </p:stCondLst>
                                  <p:childTnLst>
                                    <p:animMotion origin="layout" path="M 2.77778E-7 -2.59259E-6 L -0.22813 0.00648 " pathEditMode="relative" rAng="0" ptsTypes="AA">
                                      <p:cBhvr>
                                        <p:cTn id="75" dur="2000" fill="hold"/>
                                        <p:tgtEl>
                                          <p:spTgt spid="14"/>
                                        </p:tgtEl>
                                        <p:attrNameLst>
                                          <p:attrName>ppt_x</p:attrName>
                                          <p:attrName>ppt_y</p:attrName>
                                        </p:attrNameLst>
                                      </p:cBhvr>
                                      <p:rCtr x="-11406" y="324"/>
                                    </p:animMotion>
                                  </p:childTnLst>
                                </p:cTn>
                              </p:par>
                              <p:par>
                                <p:cTn id="76" presetID="42" presetClass="path" presetSubtype="0" accel="50000" decel="50000" fill="hold" grpId="2" nodeType="withEffect">
                                  <p:stCondLst>
                                    <p:cond delay="0"/>
                                  </p:stCondLst>
                                  <p:childTnLst>
                                    <p:animMotion origin="layout" path="M 3.33333E-6 2.22222E-6 L 0.42326 -0.09121 " pathEditMode="relative" rAng="0" ptsTypes="AA">
                                      <p:cBhvr>
                                        <p:cTn id="77" dur="2000" fill="hold"/>
                                        <p:tgtEl>
                                          <p:spTgt spid="15"/>
                                        </p:tgtEl>
                                        <p:attrNameLst>
                                          <p:attrName>ppt_x</p:attrName>
                                          <p:attrName>ppt_y</p:attrName>
                                        </p:attrNameLst>
                                      </p:cBhvr>
                                      <p:rCtr x="21163" y="-4560"/>
                                    </p:animMotion>
                                  </p:childTnLst>
                                </p:cTn>
                              </p:par>
                              <p:par>
                                <p:cTn id="78" presetID="42" presetClass="path" presetSubtype="0" accel="50000" decel="50000" fill="hold" grpId="2" nodeType="withEffect">
                                  <p:stCondLst>
                                    <p:cond delay="0"/>
                                  </p:stCondLst>
                                  <p:childTnLst>
                                    <p:animMotion origin="layout" path="M -2.22222E-6 2.22222E-6 L -0.07291 0.10463 " pathEditMode="relative" rAng="0" ptsTypes="AA">
                                      <p:cBhvr>
                                        <p:cTn id="79" dur="2000" fill="hold"/>
                                        <p:tgtEl>
                                          <p:spTgt spid="16"/>
                                        </p:tgtEl>
                                        <p:attrNameLst>
                                          <p:attrName>ppt_x</p:attrName>
                                          <p:attrName>ppt_y</p:attrName>
                                        </p:attrNameLst>
                                      </p:cBhvr>
                                      <p:rCtr x="-3646" y="5231"/>
                                    </p:animMotion>
                                  </p:childTnLst>
                                </p:cTn>
                              </p:par>
                              <p:par>
                                <p:cTn id="80" presetID="42" presetClass="path" presetSubtype="0" accel="50000" decel="50000" fill="hold" grpId="2" nodeType="withEffect">
                                  <p:stCondLst>
                                    <p:cond delay="0"/>
                                  </p:stCondLst>
                                  <p:childTnLst>
                                    <p:animMotion origin="layout" path="M -1.38889E-6 -1.48148E-6 L 0.00261 0.10417 " pathEditMode="relative" rAng="0" ptsTypes="AA">
                                      <p:cBhvr>
                                        <p:cTn id="81" dur="2000" fill="hold"/>
                                        <p:tgtEl>
                                          <p:spTgt spid="17"/>
                                        </p:tgtEl>
                                        <p:attrNameLst>
                                          <p:attrName>ppt_x</p:attrName>
                                          <p:attrName>ppt_y</p:attrName>
                                        </p:attrNameLst>
                                      </p:cBhvr>
                                      <p:rCtr x="122" y="5208"/>
                                    </p:animMotion>
                                  </p:childTnLst>
                                </p:cTn>
                              </p:par>
                              <p:par>
                                <p:cTn id="82" presetID="42" presetClass="path" presetSubtype="0" accel="50000" decel="50000" fill="hold" grpId="2" nodeType="withEffect">
                                  <p:stCondLst>
                                    <p:cond delay="0"/>
                                  </p:stCondLst>
                                  <p:childTnLst>
                                    <p:animMotion origin="layout" path="M 4.72222E-6 3.7037E-7 L 0.01059 0.10463 " pathEditMode="relative" rAng="0" ptsTypes="AA">
                                      <p:cBhvr>
                                        <p:cTn id="83" dur="2000" fill="hold"/>
                                        <p:tgtEl>
                                          <p:spTgt spid="18"/>
                                        </p:tgtEl>
                                        <p:attrNameLst>
                                          <p:attrName>ppt_x</p:attrName>
                                          <p:attrName>ppt_y</p:attrName>
                                        </p:attrNameLst>
                                      </p:cBhvr>
                                      <p:rCtr x="521" y="5231"/>
                                    </p:animMotion>
                                  </p:childTnLst>
                                </p:cTn>
                              </p:par>
                              <p:par>
                                <p:cTn id="84" presetID="10" presetClass="exit" presetSubtype="0" fill="hold" grpId="1" nodeType="withEffect">
                                  <p:stCondLst>
                                    <p:cond delay="0"/>
                                  </p:stCondLst>
                                  <p:childTnLst>
                                    <p:animEffect transition="out" filter="fade">
                                      <p:cBhvr>
                                        <p:cTn id="85" dur="1250"/>
                                        <p:tgtEl>
                                          <p:spTgt spid="4"/>
                                        </p:tgtEl>
                                      </p:cBhvr>
                                    </p:animEffect>
                                    <p:set>
                                      <p:cBhvr>
                                        <p:cTn id="86" dur="1" fill="hold">
                                          <p:stCondLst>
                                            <p:cond delay="1249"/>
                                          </p:stCondLst>
                                        </p:cTn>
                                        <p:tgtEl>
                                          <p:spTgt spid="4"/>
                                        </p:tgtEl>
                                        <p:attrNameLst>
                                          <p:attrName>style.visibility</p:attrName>
                                        </p:attrNameLst>
                                      </p:cBhvr>
                                      <p:to>
                                        <p:strVal val="hidden"/>
                                      </p:to>
                                    </p:set>
                                  </p:childTnLst>
                                </p:cTn>
                              </p:par>
                            </p:childTnLst>
                          </p:cTn>
                        </p:par>
                        <p:par>
                          <p:cTn id="87" fill="hold">
                            <p:stCondLst>
                              <p:cond delay="2000"/>
                            </p:stCondLst>
                            <p:childTnLst>
                              <p:par>
                                <p:cTn id="88" presetID="10" presetClass="entr" presetSubtype="0" fill="hold" grpId="0" nodeType="afterEffect">
                                  <p:stCondLst>
                                    <p:cond delay="0"/>
                                  </p:stCondLst>
                                  <p:childTnLst>
                                    <p:set>
                                      <p:cBhvr>
                                        <p:cTn id="89" dur="1" fill="hold">
                                          <p:stCondLst>
                                            <p:cond delay="0"/>
                                          </p:stCondLst>
                                        </p:cTn>
                                        <p:tgtEl>
                                          <p:spTgt spid="2"/>
                                        </p:tgtEl>
                                        <p:attrNameLst>
                                          <p:attrName>style.visibility</p:attrName>
                                        </p:attrNameLst>
                                      </p:cBhvr>
                                      <p:to>
                                        <p:strVal val="visible"/>
                                      </p:to>
                                    </p:set>
                                    <p:animEffect transition="in" filter="fade">
                                      <p:cBhvr>
                                        <p:cTn id="90" dur="250"/>
                                        <p:tgtEl>
                                          <p:spTgt spid="2"/>
                                        </p:tgtEl>
                                      </p:cBhvr>
                                    </p:animEffect>
                                  </p:childTnLst>
                                </p:cTn>
                              </p:par>
                              <p:par>
                                <p:cTn id="91" presetID="10" presetClass="exit" presetSubtype="0" fill="hold" grpId="1" nodeType="withEffect">
                                  <p:stCondLst>
                                    <p:cond delay="0"/>
                                  </p:stCondLst>
                                  <p:childTnLst>
                                    <p:animEffect transition="out" filter="fade">
                                      <p:cBhvr>
                                        <p:cTn id="92" dur="500"/>
                                        <p:tgtEl>
                                          <p:spTgt spid="8"/>
                                        </p:tgtEl>
                                      </p:cBhvr>
                                    </p:animEffect>
                                    <p:set>
                                      <p:cBhvr>
                                        <p:cTn id="93" dur="1" fill="hold">
                                          <p:stCondLst>
                                            <p:cond delay="499"/>
                                          </p:stCondLst>
                                        </p:cTn>
                                        <p:tgtEl>
                                          <p:spTgt spid="8"/>
                                        </p:tgtEl>
                                        <p:attrNameLst>
                                          <p:attrName>style.visibility</p:attrName>
                                        </p:attrNameLst>
                                      </p:cBhvr>
                                      <p:to>
                                        <p:strVal val="hidden"/>
                                      </p:to>
                                    </p:set>
                                  </p:childTnLst>
                                </p:cTn>
                              </p:par>
                              <p:par>
                                <p:cTn id="94" presetID="10" presetClass="exit" presetSubtype="0" fill="hold" grpId="1" nodeType="withEffect">
                                  <p:stCondLst>
                                    <p:cond delay="0"/>
                                  </p:stCondLst>
                                  <p:childTnLst>
                                    <p:animEffect transition="out" filter="fade">
                                      <p:cBhvr>
                                        <p:cTn id="95" dur="500"/>
                                        <p:tgtEl>
                                          <p:spTgt spid="9"/>
                                        </p:tgtEl>
                                      </p:cBhvr>
                                    </p:animEffect>
                                    <p:set>
                                      <p:cBhvr>
                                        <p:cTn id="96" dur="1" fill="hold">
                                          <p:stCondLst>
                                            <p:cond delay="499"/>
                                          </p:stCondLst>
                                        </p:cTn>
                                        <p:tgtEl>
                                          <p:spTgt spid="9"/>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500"/>
                                        <p:tgtEl>
                                          <p:spTgt spid="10"/>
                                        </p:tgtEl>
                                      </p:cBhvr>
                                    </p:animEffect>
                                    <p:set>
                                      <p:cBhvr>
                                        <p:cTn id="99" dur="1" fill="hold">
                                          <p:stCondLst>
                                            <p:cond delay="499"/>
                                          </p:stCondLst>
                                        </p:cTn>
                                        <p:tgtEl>
                                          <p:spTgt spid="10"/>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500"/>
                                        <p:tgtEl>
                                          <p:spTgt spid="11"/>
                                        </p:tgtEl>
                                      </p:cBhvr>
                                    </p:animEffect>
                                    <p:set>
                                      <p:cBhvr>
                                        <p:cTn id="102" dur="1" fill="hold">
                                          <p:stCondLst>
                                            <p:cond delay="499"/>
                                          </p:stCondLst>
                                        </p:cTn>
                                        <p:tgtEl>
                                          <p:spTgt spid="11"/>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500"/>
                                        <p:tgtEl>
                                          <p:spTgt spid="12"/>
                                        </p:tgtEl>
                                      </p:cBhvr>
                                    </p:animEffect>
                                    <p:set>
                                      <p:cBhvr>
                                        <p:cTn id="105" dur="1" fill="hold">
                                          <p:stCondLst>
                                            <p:cond delay="499"/>
                                          </p:stCondLst>
                                        </p:cTn>
                                        <p:tgtEl>
                                          <p:spTgt spid="12"/>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500"/>
                                        <p:tgtEl>
                                          <p:spTgt spid="13"/>
                                        </p:tgtEl>
                                      </p:cBhvr>
                                    </p:animEffect>
                                    <p:set>
                                      <p:cBhvr>
                                        <p:cTn id="108" dur="1" fill="hold">
                                          <p:stCondLst>
                                            <p:cond delay="499"/>
                                          </p:stCondLst>
                                        </p:cTn>
                                        <p:tgtEl>
                                          <p:spTgt spid="13"/>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500"/>
                                        <p:tgtEl>
                                          <p:spTgt spid="14"/>
                                        </p:tgtEl>
                                      </p:cBhvr>
                                    </p:animEffect>
                                    <p:set>
                                      <p:cBhvr>
                                        <p:cTn id="111" dur="1" fill="hold">
                                          <p:stCondLst>
                                            <p:cond delay="499"/>
                                          </p:stCondLst>
                                        </p:cTn>
                                        <p:tgtEl>
                                          <p:spTgt spid="14"/>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500"/>
                                        <p:tgtEl>
                                          <p:spTgt spid="15"/>
                                        </p:tgtEl>
                                      </p:cBhvr>
                                    </p:animEffect>
                                    <p:set>
                                      <p:cBhvr>
                                        <p:cTn id="114" dur="1" fill="hold">
                                          <p:stCondLst>
                                            <p:cond delay="499"/>
                                          </p:stCondLst>
                                        </p:cTn>
                                        <p:tgtEl>
                                          <p:spTgt spid="15"/>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2" presetClass="entr" presetSubtype="1" fill="hold" nodeType="clickEffect">
                                  <p:stCondLst>
                                    <p:cond delay="0"/>
                                  </p:stCondLst>
                                  <p:childTnLst>
                                    <p:set>
                                      <p:cBhvr>
                                        <p:cTn id="118" dur="1" fill="hold">
                                          <p:stCondLst>
                                            <p:cond delay="0"/>
                                          </p:stCondLst>
                                        </p:cTn>
                                        <p:tgtEl>
                                          <p:spTgt spid="26"/>
                                        </p:tgtEl>
                                        <p:attrNameLst>
                                          <p:attrName>style.visibility</p:attrName>
                                        </p:attrNameLst>
                                      </p:cBhvr>
                                      <p:to>
                                        <p:strVal val="visible"/>
                                      </p:to>
                                    </p:set>
                                    <p:animEffect transition="in" filter="wipe(up)">
                                      <p:cBhvr>
                                        <p:cTn id="119" dur="500"/>
                                        <p:tgtEl>
                                          <p:spTgt spid="26"/>
                                        </p:tgtEl>
                                      </p:cBhvr>
                                    </p:animEffect>
                                  </p:childTnLst>
                                </p:cTn>
                              </p:par>
                              <p:par>
                                <p:cTn id="120" presetID="22" presetClass="entr" presetSubtype="1" fill="hold" nodeType="withEffect">
                                  <p:stCondLst>
                                    <p:cond delay="0"/>
                                  </p:stCondLst>
                                  <p:childTnLst>
                                    <p:set>
                                      <p:cBhvr>
                                        <p:cTn id="121" dur="1" fill="hold">
                                          <p:stCondLst>
                                            <p:cond delay="0"/>
                                          </p:stCondLst>
                                        </p:cTn>
                                        <p:tgtEl>
                                          <p:spTgt spid="28"/>
                                        </p:tgtEl>
                                        <p:attrNameLst>
                                          <p:attrName>style.visibility</p:attrName>
                                        </p:attrNameLst>
                                      </p:cBhvr>
                                      <p:to>
                                        <p:strVal val="visible"/>
                                      </p:to>
                                    </p:set>
                                    <p:animEffect transition="in" filter="wipe(up)">
                                      <p:cBhvr>
                                        <p:cTn id="122" dur="500"/>
                                        <p:tgtEl>
                                          <p:spTgt spid="28"/>
                                        </p:tgtEl>
                                      </p:cBhvr>
                                    </p:animEffect>
                                  </p:childTnLst>
                                </p:cTn>
                              </p:par>
                            </p:childTnLst>
                          </p:cTn>
                        </p:par>
                        <p:par>
                          <p:cTn id="123" fill="hold">
                            <p:stCondLst>
                              <p:cond delay="500"/>
                            </p:stCondLst>
                            <p:childTnLst>
                              <p:par>
                                <p:cTn id="124" presetID="23" presetClass="entr" presetSubtype="16" fill="hold" grpId="0" nodeType="afterEffect">
                                  <p:stCondLst>
                                    <p:cond delay="0"/>
                                  </p:stCondLst>
                                  <p:childTnLst>
                                    <p:set>
                                      <p:cBhvr>
                                        <p:cTn id="125" dur="1" fill="hold">
                                          <p:stCondLst>
                                            <p:cond delay="0"/>
                                          </p:stCondLst>
                                        </p:cTn>
                                        <p:tgtEl>
                                          <p:spTgt spid="23"/>
                                        </p:tgtEl>
                                        <p:attrNameLst>
                                          <p:attrName>style.visibility</p:attrName>
                                        </p:attrNameLst>
                                      </p:cBhvr>
                                      <p:to>
                                        <p:strVal val="visible"/>
                                      </p:to>
                                    </p:set>
                                    <p:anim calcmode="lin" valueType="num">
                                      <p:cBhvr>
                                        <p:cTn id="126" dur="500" fill="hold"/>
                                        <p:tgtEl>
                                          <p:spTgt spid="23"/>
                                        </p:tgtEl>
                                        <p:attrNameLst>
                                          <p:attrName>ppt_w</p:attrName>
                                        </p:attrNameLst>
                                      </p:cBhvr>
                                      <p:tavLst>
                                        <p:tav tm="0">
                                          <p:val>
                                            <p:fltVal val="0"/>
                                          </p:val>
                                        </p:tav>
                                        <p:tav tm="100000">
                                          <p:val>
                                            <p:strVal val="#ppt_w"/>
                                          </p:val>
                                        </p:tav>
                                      </p:tavLst>
                                    </p:anim>
                                    <p:anim calcmode="lin" valueType="num">
                                      <p:cBhvr>
                                        <p:cTn id="127" dur="500" fill="hold"/>
                                        <p:tgtEl>
                                          <p:spTgt spid="23"/>
                                        </p:tgtEl>
                                        <p:attrNameLst>
                                          <p:attrName>ppt_h</p:attrName>
                                        </p:attrNameLst>
                                      </p:cBhvr>
                                      <p:tavLst>
                                        <p:tav tm="0">
                                          <p:val>
                                            <p:fltVal val="0"/>
                                          </p:val>
                                        </p:tav>
                                        <p:tav tm="100000">
                                          <p:val>
                                            <p:strVal val="#ppt_h"/>
                                          </p:val>
                                        </p:tav>
                                      </p:tavLst>
                                    </p:anim>
                                  </p:childTnLst>
                                </p:cTn>
                              </p:par>
                              <p:par>
                                <p:cTn id="128" presetID="10" presetClass="exit" presetSubtype="0" fill="hold" grpId="1" nodeType="withEffect">
                                  <p:stCondLst>
                                    <p:cond delay="0"/>
                                  </p:stCondLst>
                                  <p:childTnLst>
                                    <p:animEffect transition="out" filter="fade">
                                      <p:cBhvr>
                                        <p:cTn id="129" dur="500"/>
                                        <p:tgtEl>
                                          <p:spTgt spid="16"/>
                                        </p:tgtEl>
                                      </p:cBhvr>
                                    </p:animEffect>
                                    <p:set>
                                      <p:cBhvr>
                                        <p:cTn id="130" dur="1" fill="hold">
                                          <p:stCondLst>
                                            <p:cond delay="499"/>
                                          </p:stCondLst>
                                        </p:cTn>
                                        <p:tgtEl>
                                          <p:spTgt spid="16"/>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500"/>
                                        <p:tgtEl>
                                          <p:spTgt spid="17"/>
                                        </p:tgtEl>
                                      </p:cBhvr>
                                    </p:animEffect>
                                    <p:set>
                                      <p:cBhvr>
                                        <p:cTn id="133" dur="1" fill="hold">
                                          <p:stCondLst>
                                            <p:cond delay="499"/>
                                          </p:stCondLst>
                                        </p:cTn>
                                        <p:tgtEl>
                                          <p:spTgt spid="17"/>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18"/>
                                        </p:tgtEl>
                                      </p:cBhvr>
                                    </p:animEffect>
                                    <p:set>
                                      <p:cBhvr>
                                        <p:cTn id="136" dur="1" fill="hold">
                                          <p:stCondLst>
                                            <p:cond delay="499"/>
                                          </p:stCondLst>
                                        </p:cTn>
                                        <p:tgtEl>
                                          <p:spTgt spid="18"/>
                                        </p:tgtEl>
                                        <p:attrNameLst>
                                          <p:attrName>style.visibility</p:attrName>
                                        </p:attrNameLst>
                                      </p:cBhvr>
                                      <p:to>
                                        <p:strVal val="hidden"/>
                                      </p:to>
                                    </p:set>
                                  </p:childTnLst>
                                </p:cTn>
                              </p:par>
                              <p:par>
                                <p:cTn id="137" presetID="0" presetClass="entr" presetSubtype="0" fill="hold" grpId="0" nodeType="withEffect">
                                  <p:stCondLst>
                                    <p:cond delay="650"/>
                                  </p:stCondLst>
                                  <p:childTnLst>
                                    <p:set>
                                      <p:cBhvr>
                                        <p:cTn id="138" dur="1" fill="hold">
                                          <p:stCondLst>
                                            <p:cond delay="0"/>
                                          </p:stCondLst>
                                        </p:cTn>
                                        <p:tgtEl>
                                          <p:spTgt spid="22"/>
                                        </p:tgtEl>
                                        <p:attrNameLst>
                                          <p:attrName>style.visibility</p:attrName>
                                        </p:attrNameLst>
                                      </p:cBhvr>
                                      <p:to>
                                        <p:strVal val="visible"/>
                                      </p:to>
                                    </p:set>
                                    <p:animEffect transition="in" filter="dissolve">
                                      <p:cBhvr>
                                        <p:cTn id="139" dur="500">
                                          <p:stCondLst>
                                            <p:cond delay="0"/>
                                          </p:stCondLst>
                                        </p:cTn>
                                        <p:tgtEl>
                                          <p:spTgt spid="22"/>
                                        </p:tgtEl>
                                      </p:cBhvr>
                                    </p:animEffect>
                                    <p:anim to="" calcmode="lin" valueType="num">
                                      <p:cBhvr>
                                        <p:cTn id="140" dur="500" fill="hold">
                                          <p:stCondLst>
                                            <p:cond delay="0"/>
                                          </p:stCondLst>
                                        </p:cTn>
                                        <p:tgtEl>
                                          <p:spTgt spid="22"/>
                                        </p:tgtEl>
                                        <p:attrNameLst>
                                          <p:attrName>ppt_w</p:attrName>
                                        </p:attrNameLst>
                                      </p:cBhvr>
                                      <p:tavLst>
                                        <p:tav tm="0">
                                          <p:val>
                                            <p:strVal val="#ppt_w*4"/>
                                          </p:val>
                                        </p:tav>
                                        <p:tav tm="100000">
                                          <p:val>
                                            <p:strVal val="#ppt_w"/>
                                          </p:val>
                                        </p:tav>
                                      </p:tavLst>
                                    </p:anim>
                                    <p:anim to="" calcmode="lin" valueType="num">
                                      <p:cBhvr>
                                        <p:cTn id="141" dur="500" fill="hold">
                                          <p:stCondLst>
                                            <p:cond delay="0"/>
                                          </p:stCondLst>
                                        </p:cTn>
                                        <p:tgtEl>
                                          <p:spTgt spid="22"/>
                                        </p:tgtEl>
                                        <p:attrNameLst>
                                          <p:attrName>ppt_h</p:attrName>
                                        </p:attrNameLst>
                                      </p:cBhvr>
                                      <p:tavLst>
                                        <p:tav tm="0">
                                          <p:val>
                                            <p:strVal val="#ppt_h*4"/>
                                          </p:val>
                                        </p:tav>
                                        <p:tav tm="100000">
                                          <p:val>
                                            <p:strVal val="#ppt_h"/>
                                          </p:val>
                                        </p:tav>
                                      </p:tavLst>
                                    </p:anim>
                                  </p:childTnLst>
                                </p:cTn>
                              </p:par>
                              <p:par>
                                <p:cTn id="142" presetID="22" presetClass="entr" presetSubtype="8" fill="hold" grpId="0" nodeType="withEffect">
                                  <p:stCondLst>
                                    <p:cond delay="250"/>
                                  </p:stCondLst>
                                  <p:childTnLst>
                                    <p:set>
                                      <p:cBhvr>
                                        <p:cTn id="143" dur="1" fill="hold">
                                          <p:stCondLst>
                                            <p:cond delay="0"/>
                                          </p:stCondLst>
                                        </p:cTn>
                                        <p:tgtEl>
                                          <p:spTgt spid="21"/>
                                        </p:tgtEl>
                                        <p:attrNameLst>
                                          <p:attrName>style.visibility</p:attrName>
                                        </p:attrNameLst>
                                      </p:cBhvr>
                                      <p:to>
                                        <p:strVal val="visible"/>
                                      </p:to>
                                    </p:set>
                                    <p:animEffect transition="in" filter="wipe(left)">
                                      <p:cBhvr>
                                        <p:cTn id="144" dur="500"/>
                                        <p:tgtEl>
                                          <p:spTgt spid="21"/>
                                        </p:tgtEl>
                                      </p:cBhvr>
                                    </p:animEffect>
                                  </p:childTnLst>
                                </p:cTn>
                              </p:par>
                              <p:par>
                                <p:cTn id="145" presetID="18" presetClass="emph" presetSubtype="0" fill="hold" grpId="1" nodeType="withEffect">
                                  <p:stCondLst>
                                    <p:cond delay="250"/>
                                  </p:stCondLst>
                                  <p:childTnLst>
                                    <p:set>
                                      <p:cBhvr override="childStyle">
                                        <p:cTn id="146" dur="500" fill="hold"/>
                                        <p:tgtEl>
                                          <p:spTgt spid="21"/>
                                        </p:tgtEl>
                                        <p:attrNameLst>
                                          <p:attrName>style.textDecorationUnderline</p:attrName>
                                        </p:attrNameLst>
                                      </p:cBhvr>
                                      <p:to>
                                        <p:strVal val="true"/>
                                      </p:to>
                                    </p:set>
                                  </p:childTnLst>
                                </p:cTn>
                              </p:par>
                              <p:par>
                                <p:cTn id="147" presetID="16" presetClass="exit" presetSubtype="21" fill="hold" grpId="2" nodeType="withEffect">
                                  <p:stCondLst>
                                    <p:cond delay="750"/>
                                  </p:stCondLst>
                                  <p:childTnLst>
                                    <p:animEffect transition="out" filter="barn(inVertical)">
                                      <p:cBhvr>
                                        <p:cTn id="148" dur="500"/>
                                        <p:tgtEl>
                                          <p:spTgt spid="21"/>
                                        </p:tgtEl>
                                      </p:cBhvr>
                                    </p:animEffect>
                                    <p:set>
                                      <p:cBhvr>
                                        <p:cTn id="149" dur="1" fill="hold">
                                          <p:stCondLst>
                                            <p:cond delay="499"/>
                                          </p:stCondLst>
                                        </p:cTn>
                                        <p:tgtEl>
                                          <p:spTgt spid="21"/>
                                        </p:tgtEl>
                                        <p:attrNameLst>
                                          <p:attrName>style.visibility</p:attrName>
                                        </p:attrNameLst>
                                      </p:cBhvr>
                                      <p:to>
                                        <p:strVal val="hidden"/>
                                      </p:to>
                                    </p:set>
                                  </p:childTnLst>
                                </p:cTn>
                              </p:par>
                              <p:par>
                                <p:cTn id="150" presetID="23" presetClass="entr" presetSubtype="16" fill="hold" grpId="0" nodeType="withEffect">
                                  <p:stCondLst>
                                    <p:cond delay="1000"/>
                                  </p:stCondLst>
                                  <p:childTnLst>
                                    <p:set>
                                      <p:cBhvr>
                                        <p:cTn id="151" dur="1" fill="hold">
                                          <p:stCondLst>
                                            <p:cond delay="0"/>
                                          </p:stCondLst>
                                        </p:cTn>
                                        <p:tgtEl>
                                          <p:spTgt spid="24"/>
                                        </p:tgtEl>
                                        <p:attrNameLst>
                                          <p:attrName>style.visibility</p:attrName>
                                        </p:attrNameLst>
                                      </p:cBhvr>
                                      <p:to>
                                        <p:strVal val="visible"/>
                                      </p:to>
                                    </p:set>
                                    <p:anim calcmode="lin" valueType="num">
                                      <p:cBhvr>
                                        <p:cTn id="152" dur="500" fill="hold"/>
                                        <p:tgtEl>
                                          <p:spTgt spid="24"/>
                                        </p:tgtEl>
                                        <p:attrNameLst>
                                          <p:attrName>ppt_w</p:attrName>
                                        </p:attrNameLst>
                                      </p:cBhvr>
                                      <p:tavLst>
                                        <p:tav tm="0">
                                          <p:val>
                                            <p:fltVal val="0"/>
                                          </p:val>
                                        </p:tav>
                                        <p:tav tm="100000">
                                          <p:val>
                                            <p:strVal val="#ppt_w"/>
                                          </p:val>
                                        </p:tav>
                                      </p:tavLst>
                                    </p:anim>
                                    <p:anim calcmode="lin" valueType="num">
                                      <p:cBhvr>
                                        <p:cTn id="153" dur="500" fill="hold"/>
                                        <p:tgtEl>
                                          <p:spTgt spid="24"/>
                                        </p:tgtEl>
                                        <p:attrNameLst>
                                          <p:attrName>ppt_h</p:attrName>
                                        </p:attrNameLst>
                                      </p:cBhvr>
                                      <p:tavLst>
                                        <p:tav tm="0">
                                          <p:val>
                                            <p:fltVal val="0"/>
                                          </p:val>
                                        </p:tav>
                                        <p:tav tm="100000">
                                          <p:val>
                                            <p:strVal val="#ppt_h"/>
                                          </p:val>
                                        </p:tav>
                                      </p:tavLst>
                                    </p:anim>
                                  </p:childTnLst>
                                </p:cTn>
                              </p:par>
                              <p:par>
                                <p:cTn id="154" presetID="0" presetClass="entr" presetSubtype="0" fill="hold" grpId="0" nodeType="withEffect">
                                  <p:stCondLst>
                                    <p:cond delay="1650"/>
                                  </p:stCondLst>
                                  <p:childTnLst>
                                    <p:set>
                                      <p:cBhvr>
                                        <p:cTn id="155" dur="1" fill="hold">
                                          <p:stCondLst>
                                            <p:cond delay="0"/>
                                          </p:stCondLst>
                                        </p:cTn>
                                        <p:tgtEl>
                                          <p:spTgt spid="3"/>
                                        </p:tgtEl>
                                        <p:attrNameLst>
                                          <p:attrName>style.visibility</p:attrName>
                                        </p:attrNameLst>
                                      </p:cBhvr>
                                      <p:to>
                                        <p:strVal val="visible"/>
                                      </p:to>
                                    </p:set>
                                    <p:animEffect transition="in" filter="dissolve">
                                      <p:cBhvr>
                                        <p:cTn id="156" dur="500">
                                          <p:stCondLst>
                                            <p:cond delay="0"/>
                                          </p:stCondLst>
                                        </p:cTn>
                                        <p:tgtEl>
                                          <p:spTgt spid="3"/>
                                        </p:tgtEl>
                                      </p:cBhvr>
                                    </p:animEffect>
                                    <p:anim to="" calcmode="lin" valueType="num">
                                      <p:cBhvr>
                                        <p:cTn id="157" dur="500" fill="hold">
                                          <p:stCondLst>
                                            <p:cond delay="0"/>
                                          </p:stCondLst>
                                        </p:cTn>
                                        <p:tgtEl>
                                          <p:spTgt spid="3"/>
                                        </p:tgtEl>
                                        <p:attrNameLst>
                                          <p:attrName>ppt_w</p:attrName>
                                        </p:attrNameLst>
                                      </p:cBhvr>
                                      <p:tavLst>
                                        <p:tav tm="0">
                                          <p:val>
                                            <p:strVal val="#ppt_w*4"/>
                                          </p:val>
                                        </p:tav>
                                        <p:tav tm="100000">
                                          <p:val>
                                            <p:strVal val="#ppt_w"/>
                                          </p:val>
                                        </p:tav>
                                      </p:tavLst>
                                    </p:anim>
                                    <p:anim to="" calcmode="lin" valueType="num">
                                      <p:cBhvr>
                                        <p:cTn id="158" dur="500" fill="hold">
                                          <p:stCondLst>
                                            <p:cond delay="0"/>
                                          </p:stCondLst>
                                        </p:cTn>
                                        <p:tgtEl>
                                          <p:spTgt spid="3"/>
                                        </p:tgtEl>
                                        <p:attrNameLst>
                                          <p:attrName>ppt_h</p:attrName>
                                        </p:attrNameLst>
                                      </p:cBhvr>
                                      <p:tavLst>
                                        <p:tav tm="0">
                                          <p:val>
                                            <p:strVal val="#ppt_h*4"/>
                                          </p:val>
                                        </p:tav>
                                        <p:tav tm="100000">
                                          <p:val>
                                            <p:strVal val="#ppt_h"/>
                                          </p:val>
                                        </p:tav>
                                      </p:tavLst>
                                    </p:anim>
                                  </p:childTnLst>
                                </p:cTn>
                              </p:par>
                              <p:par>
                                <p:cTn id="159" presetID="22" presetClass="entr" presetSubtype="8" fill="hold" grpId="0" nodeType="withEffect">
                                  <p:stCondLst>
                                    <p:cond delay="1250"/>
                                  </p:stCondLst>
                                  <p:childTnLst>
                                    <p:set>
                                      <p:cBhvr>
                                        <p:cTn id="160" dur="1" fill="hold">
                                          <p:stCondLst>
                                            <p:cond delay="0"/>
                                          </p:stCondLst>
                                        </p:cTn>
                                        <p:tgtEl>
                                          <p:spTgt spid="19"/>
                                        </p:tgtEl>
                                        <p:attrNameLst>
                                          <p:attrName>style.visibility</p:attrName>
                                        </p:attrNameLst>
                                      </p:cBhvr>
                                      <p:to>
                                        <p:strVal val="visible"/>
                                      </p:to>
                                    </p:set>
                                    <p:animEffect transition="in" filter="wipe(left)">
                                      <p:cBhvr>
                                        <p:cTn id="161" dur="500"/>
                                        <p:tgtEl>
                                          <p:spTgt spid="19"/>
                                        </p:tgtEl>
                                      </p:cBhvr>
                                    </p:animEffect>
                                  </p:childTnLst>
                                </p:cTn>
                              </p:par>
                              <p:par>
                                <p:cTn id="162" presetID="18" presetClass="emph" presetSubtype="0" fill="hold" grpId="1" nodeType="withEffect">
                                  <p:stCondLst>
                                    <p:cond delay="1250"/>
                                  </p:stCondLst>
                                  <p:childTnLst>
                                    <p:set>
                                      <p:cBhvr override="childStyle">
                                        <p:cTn id="163" dur="500" fill="hold"/>
                                        <p:tgtEl>
                                          <p:spTgt spid="19"/>
                                        </p:tgtEl>
                                        <p:attrNameLst>
                                          <p:attrName>style.textDecorationUnderline</p:attrName>
                                        </p:attrNameLst>
                                      </p:cBhvr>
                                      <p:to>
                                        <p:strVal val="true"/>
                                      </p:to>
                                    </p:set>
                                  </p:childTnLst>
                                </p:cTn>
                              </p:par>
                              <p:par>
                                <p:cTn id="164" presetID="16" presetClass="exit" presetSubtype="21" fill="hold" grpId="2" nodeType="withEffect">
                                  <p:stCondLst>
                                    <p:cond delay="1750"/>
                                  </p:stCondLst>
                                  <p:childTnLst>
                                    <p:animEffect transition="out" filter="barn(inVertical)">
                                      <p:cBhvr>
                                        <p:cTn id="165" dur="500"/>
                                        <p:tgtEl>
                                          <p:spTgt spid="19"/>
                                        </p:tgtEl>
                                      </p:cBhvr>
                                    </p:animEffect>
                                    <p:set>
                                      <p:cBhvr>
                                        <p:cTn id="166" dur="1" fill="hold">
                                          <p:stCondLst>
                                            <p:cond delay="499"/>
                                          </p:stCondLst>
                                        </p:cTn>
                                        <p:tgtEl>
                                          <p:spTgt spid="19"/>
                                        </p:tgtEl>
                                        <p:attrNameLst>
                                          <p:attrName>style.visibility</p:attrName>
                                        </p:attrNameLst>
                                      </p:cBhvr>
                                      <p:to>
                                        <p:strVal val="hidden"/>
                                      </p:to>
                                    </p:set>
                                  </p:childTnLst>
                                </p:cTn>
                              </p:par>
                            </p:childTnLst>
                          </p:cTn>
                        </p:par>
                      </p:childTnLst>
                    </p:cTn>
                  </p:par>
                  <p:par>
                    <p:cTn id="167" fill="hold">
                      <p:stCondLst>
                        <p:cond delay="indefinite"/>
                      </p:stCondLst>
                      <p:childTnLst>
                        <p:par>
                          <p:cTn id="168" fill="hold">
                            <p:stCondLst>
                              <p:cond delay="0"/>
                            </p:stCondLst>
                            <p:childTnLst>
                              <p:par>
                                <p:cTn id="169" presetID="42" presetClass="path" presetSubtype="0" fill="hold" grpId="1" nodeType="clickEffect">
                                  <p:stCondLst>
                                    <p:cond delay="0"/>
                                  </p:stCondLst>
                                  <p:childTnLst>
                                    <p:animMotion origin="layout" path="M 4.44444E-6 1.85185E-6 L -0.46754 -0.20926 " pathEditMode="relative" rAng="0" ptsTypes="AA">
                                      <p:cBhvr>
                                        <p:cTn id="170" dur="1000" fill="hold"/>
                                        <p:tgtEl>
                                          <p:spTgt spid="2"/>
                                        </p:tgtEl>
                                        <p:attrNameLst>
                                          <p:attrName>ppt_x</p:attrName>
                                          <p:attrName>ppt_y</p:attrName>
                                        </p:attrNameLst>
                                      </p:cBhvr>
                                      <p:rCtr x="-23385" y="-10463"/>
                                    </p:animMotion>
                                  </p:childTnLst>
                                </p:cTn>
                              </p:par>
                              <p:par>
                                <p:cTn id="171" presetID="42" presetClass="path" presetSubtype="0" fill="hold" grpId="1" nodeType="withEffect">
                                  <p:stCondLst>
                                    <p:cond delay="0"/>
                                  </p:stCondLst>
                                  <p:childTnLst>
                                    <p:animMotion origin="layout" path="M -1.11111E-6 -2.59259E-6 L -0.58489 -0.35347 " pathEditMode="relative" rAng="0" ptsTypes="AA">
                                      <p:cBhvr>
                                        <p:cTn id="172" dur="1000" fill="hold"/>
                                        <p:tgtEl>
                                          <p:spTgt spid="22"/>
                                        </p:tgtEl>
                                        <p:attrNameLst>
                                          <p:attrName>ppt_x</p:attrName>
                                          <p:attrName>ppt_y</p:attrName>
                                        </p:attrNameLst>
                                      </p:cBhvr>
                                      <p:rCtr x="-29253" y="-17685"/>
                                    </p:animMotion>
                                  </p:childTnLst>
                                </p:cTn>
                              </p:par>
                              <p:par>
                                <p:cTn id="173" presetID="42" presetClass="path" presetSubtype="0" fill="hold" grpId="1" nodeType="withEffect">
                                  <p:stCondLst>
                                    <p:cond delay="0"/>
                                  </p:stCondLst>
                                  <p:childTnLst>
                                    <p:animMotion origin="layout" path="M 3.33333E-6 -3.7037E-7 L -0.27205 -0.54954 " pathEditMode="relative" rAng="0" ptsTypes="AA">
                                      <p:cBhvr>
                                        <p:cTn id="174" dur="1000" fill="hold"/>
                                        <p:tgtEl>
                                          <p:spTgt spid="3"/>
                                        </p:tgtEl>
                                        <p:attrNameLst>
                                          <p:attrName>ppt_x</p:attrName>
                                          <p:attrName>ppt_y</p:attrName>
                                        </p:attrNameLst>
                                      </p:cBhvr>
                                      <p:rCtr x="-13611" y="-27477"/>
                                    </p:animMotion>
                                  </p:childTnLst>
                                </p:cTn>
                              </p:par>
                              <p:par>
                                <p:cTn id="175" presetID="42" presetClass="path" presetSubtype="0" fill="hold" nodeType="withEffect">
                                  <p:stCondLst>
                                    <p:cond delay="0"/>
                                  </p:stCondLst>
                                  <p:childTnLst>
                                    <p:animMotion origin="layout" path="M 4.72222E-6 3.7037E-6 L -0.56268 -0.26274 " pathEditMode="relative" rAng="0" ptsTypes="AA">
                                      <p:cBhvr>
                                        <p:cTn id="176" dur="1000" fill="hold"/>
                                        <p:tgtEl>
                                          <p:spTgt spid="26"/>
                                        </p:tgtEl>
                                        <p:attrNameLst>
                                          <p:attrName>ppt_x</p:attrName>
                                          <p:attrName>ppt_y</p:attrName>
                                        </p:attrNameLst>
                                      </p:cBhvr>
                                      <p:rCtr x="-28142" y="-13148"/>
                                    </p:animMotion>
                                  </p:childTnLst>
                                </p:cTn>
                              </p:par>
                              <p:par>
                                <p:cTn id="177" presetID="42" presetClass="path" presetSubtype="0" fill="hold" nodeType="withEffect">
                                  <p:stCondLst>
                                    <p:cond delay="0"/>
                                  </p:stCondLst>
                                  <p:childTnLst>
                                    <p:animMotion origin="layout" path="M 5.55556E-7 3.7037E-6 L -0.3651 -0.26297 " pathEditMode="relative" rAng="0" ptsTypes="AA">
                                      <p:cBhvr>
                                        <p:cTn id="178" dur="1000" fill="hold"/>
                                        <p:tgtEl>
                                          <p:spTgt spid="28"/>
                                        </p:tgtEl>
                                        <p:attrNameLst>
                                          <p:attrName>ppt_x</p:attrName>
                                          <p:attrName>ppt_y</p:attrName>
                                        </p:attrNameLst>
                                      </p:cBhvr>
                                      <p:rCtr x="-18264" y="-13148"/>
                                    </p:animMotion>
                                  </p:childTnLst>
                                </p:cTn>
                              </p:par>
                              <p:par>
                                <p:cTn id="179" presetID="42" presetClass="path" presetSubtype="0" fill="hold" grpId="1" nodeType="withEffect">
                                  <p:stCondLst>
                                    <p:cond delay="0"/>
                                  </p:stCondLst>
                                  <p:childTnLst>
                                    <p:animMotion origin="layout" path="M -5.55556E-7 4.07407E-6 L -0.49549 -0.3551 " pathEditMode="relative" rAng="0" ptsTypes="AA">
                                      <p:cBhvr>
                                        <p:cTn id="180" dur="1000" fill="hold"/>
                                        <p:tgtEl>
                                          <p:spTgt spid="23"/>
                                        </p:tgtEl>
                                        <p:attrNameLst>
                                          <p:attrName>ppt_x</p:attrName>
                                          <p:attrName>ppt_y</p:attrName>
                                        </p:attrNameLst>
                                      </p:cBhvr>
                                      <p:rCtr x="-24774" y="-17755"/>
                                    </p:animMotion>
                                  </p:childTnLst>
                                </p:cTn>
                              </p:par>
                              <p:par>
                                <p:cTn id="181" presetID="42" presetClass="path" presetSubtype="0" fill="hold" grpId="1" nodeType="withEffect">
                                  <p:stCondLst>
                                    <p:cond delay="0"/>
                                  </p:stCondLst>
                                  <p:childTnLst>
                                    <p:animMotion origin="layout" path="M 2.22222E-6 7.40741E-7 L -0.18316 -0.55023 " pathEditMode="relative" rAng="0" ptsTypes="AA">
                                      <p:cBhvr>
                                        <p:cTn id="182" dur="1000" fill="hold"/>
                                        <p:tgtEl>
                                          <p:spTgt spid="24"/>
                                        </p:tgtEl>
                                        <p:attrNameLst>
                                          <p:attrName>ppt_x</p:attrName>
                                          <p:attrName>ppt_y</p:attrName>
                                        </p:attrNameLst>
                                      </p:cBhvr>
                                      <p:rCtr x="-9167" y="-27523"/>
                                    </p:animMotion>
                                  </p:childTnLst>
                                </p:cTn>
                              </p:par>
                              <p:par>
                                <p:cTn id="183" presetID="23" presetClass="exit" presetSubtype="32" fill="hold" grpId="2" nodeType="withEffect">
                                  <p:stCondLst>
                                    <p:cond delay="0"/>
                                  </p:stCondLst>
                                  <p:childTnLst>
                                    <p:anim calcmode="lin" valueType="num">
                                      <p:cBhvr>
                                        <p:cTn id="184" dur="1000"/>
                                        <p:tgtEl>
                                          <p:spTgt spid="2"/>
                                        </p:tgtEl>
                                        <p:attrNameLst>
                                          <p:attrName>ppt_w</p:attrName>
                                        </p:attrNameLst>
                                      </p:cBhvr>
                                      <p:tavLst>
                                        <p:tav tm="0">
                                          <p:val>
                                            <p:strVal val="ppt_w"/>
                                          </p:val>
                                        </p:tav>
                                        <p:tav tm="100000">
                                          <p:val>
                                            <p:fltVal val="0"/>
                                          </p:val>
                                        </p:tav>
                                      </p:tavLst>
                                    </p:anim>
                                    <p:anim calcmode="lin" valueType="num">
                                      <p:cBhvr>
                                        <p:cTn id="185" dur="1000"/>
                                        <p:tgtEl>
                                          <p:spTgt spid="2"/>
                                        </p:tgtEl>
                                        <p:attrNameLst>
                                          <p:attrName>ppt_h</p:attrName>
                                        </p:attrNameLst>
                                      </p:cBhvr>
                                      <p:tavLst>
                                        <p:tav tm="0">
                                          <p:val>
                                            <p:strVal val="ppt_h"/>
                                          </p:val>
                                        </p:tav>
                                        <p:tav tm="100000">
                                          <p:val>
                                            <p:fltVal val="0"/>
                                          </p:val>
                                        </p:tav>
                                      </p:tavLst>
                                    </p:anim>
                                    <p:set>
                                      <p:cBhvr>
                                        <p:cTn id="186" dur="1" fill="hold">
                                          <p:stCondLst>
                                            <p:cond delay="999"/>
                                          </p:stCondLst>
                                        </p:cTn>
                                        <p:tgtEl>
                                          <p:spTgt spid="2"/>
                                        </p:tgtEl>
                                        <p:attrNameLst>
                                          <p:attrName>style.visibility</p:attrName>
                                        </p:attrNameLst>
                                      </p:cBhvr>
                                      <p:to>
                                        <p:strVal val="hidden"/>
                                      </p:to>
                                    </p:set>
                                  </p:childTnLst>
                                </p:cTn>
                              </p:par>
                              <p:par>
                                <p:cTn id="187" presetID="23" presetClass="exit" presetSubtype="32" fill="hold" grpId="2" nodeType="withEffect">
                                  <p:stCondLst>
                                    <p:cond delay="0"/>
                                  </p:stCondLst>
                                  <p:childTnLst>
                                    <p:anim calcmode="lin" valueType="num">
                                      <p:cBhvr>
                                        <p:cTn id="188" dur="1000"/>
                                        <p:tgtEl>
                                          <p:spTgt spid="3"/>
                                        </p:tgtEl>
                                        <p:attrNameLst>
                                          <p:attrName>ppt_w</p:attrName>
                                        </p:attrNameLst>
                                      </p:cBhvr>
                                      <p:tavLst>
                                        <p:tav tm="0">
                                          <p:val>
                                            <p:strVal val="ppt_w"/>
                                          </p:val>
                                        </p:tav>
                                        <p:tav tm="100000">
                                          <p:val>
                                            <p:fltVal val="0"/>
                                          </p:val>
                                        </p:tav>
                                      </p:tavLst>
                                    </p:anim>
                                    <p:anim calcmode="lin" valueType="num">
                                      <p:cBhvr>
                                        <p:cTn id="189" dur="1000"/>
                                        <p:tgtEl>
                                          <p:spTgt spid="3"/>
                                        </p:tgtEl>
                                        <p:attrNameLst>
                                          <p:attrName>ppt_h</p:attrName>
                                        </p:attrNameLst>
                                      </p:cBhvr>
                                      <p:tavLst>
                                        <p:tav tm="0">
                                          <p:val>
                                            <p:strVal val="ppt_h"/>
                                          </p:val>
                                        </p:tav>
                                        <p:tav tm="100000">
                                          <p:val>
                                            <p:fltVal val="0"/>
                                          </p:val>
                                        </p:tav>
                                      </p:tavLst>
                                    </p:anim>
                                    <p:set>
                                      <p:cBhvr>
                                        <p:cTn id="190" dur="1" fill="hold">
                                          <p:stCondLst>
                                            <p:cond delay="999"/>
                                          </p:stCondLst>
                                        </p:cTn>
                                        <p:tgtEl>
                                          <p:spTgt spid="3"/>
                                        </p:tgtEl>
                                        <p:attrNameLst>
                                          <p:attrName>style.visibility</p:attrName>
                                        </p:attrNameLst>
                                      </p:cBhvr>
                                      <p:to>
                                        <p:strVal val="hidden"/>
                                      </p:to>
                                    </p:set>
                                  </p:childTnLst>
                                </p:cTn>
                              </p:par>
                              <p:par>
                                <p:cTn id="191" presetID="23" presetClass="exit" presetSubtype="32" fill="hold" grpId="2" nodeType="withEffect">
                                  <p:stCondLst>
                                    <p:cond delay="0"/>
                                  </p:stCondLst>
                                  <p:childTnLst>
                                    <p:anim calcmode="lin" valueType="num">
                                      <p:cBhvr>
                                        <p:cTn id="192" dur="1000"/>
                                        <p:tgtEl>
                                          <p:spTgt spid="22"/>
                                        </p:tgtEl>
                                        <p:attrNameLst>
                                          <p:attrName>ppt_w</p:attrName>
                                        </p:attrNameLst>
                                      </p:cBhvr>
                                      <p:tavLst>
                                        <p:tav tm="0">
                                          <p:val>
                                            <p:strVal val="ppt_w"/>
                                          </p:val>
                                        </p:tav>
                                        <p:tav tm="100000">
                                          <p:val>
                                            <p:fltVal val="0"/>
                                          </p:val>
                                        </p:tav>
                                      </p:tavLst>
                                    </p:anim>
                                    <p:anim calcmode="lin" valueType="num">
                                      <p:cBhvr>
                                        <p:cTn id="193" dur="1000"/>
                                        <p:tgtEl>
                                          <p:spTgt spid="22"/>
                                        </p:tgtEl>
                                        <p:attrNameLst>
                                          <p:attrName>ppt_h</p:attrName>
                                        </p:attrNameLst>
                                      </p:cBhvr>
                                      <p:tavLst>
                                        <p:tav tm="0">
                                          <p:val>
                                            <p:strVal val="ppt_h"/>
                                          </p:val>
                                        </p:tav>
                                        <p:tav tm="100000">
                                          <p:val>
                                            <p:fltVal val="0"/>
                                          </p:val>
                                        </p:tav>
                                      </p:tavLst>
                                    </p:anim>
                                    <p:set>
                                      <p:cBhvr>
                                        <p:cTn id="194" dur="1" fill="hold">
                                          <p:stCondLst>
                                            <p:cond delay="999"/>
                                          </p:stCondLst>
                                        </p:cTn>
                                        <p:tgtEl>
                                          <p:spTgt spid="22"/>
                                        </p:tgtEl>
                                        <p:attrNameLst>
                                          <p:attrName>style.visibility</p:attrName>
                                        </p:attrNameLst>
                                      </p:cBhvr>
                                      <p:to>
                                        <p:strVal val="hidden"/>
                                      </p:to>
                                    </p:set>
                                  </p:childTnLst>
                                </p:cTn>
                              </p:par>
                              <p:par>
                                <p:cTn id="195" presetID="23" presetClass="exit" presetSubtype="32" fill="hold" nodeType="withEffect">
                                  <p:stCondLst>
                                    <p:cond delay="0"/>
                                  </p:stCondLst>
                                  <p:childTnLst>
                                    <p:anim calcmode="lin" valueType="num">
                                      <p:cBhvr>
                                        <p:cTn id="196" dur="1000"/>
                                        <p:tgtEl>
                                          <p:spTgt spid="26"/>
                                        </p:tgtEl>
                                        <p:attrNameLst>
                                          <p:attrName>ppt_w</p:attrName>
                                        </p:attrNameLst>
                                      </p:cBhvr>
                                      <p:tavLst>
                                        <p:tav tm="0">
                                          <p:val>
                                            <p:strVal val="ppt_w"/>
                                          </p:val>
                                        </p:tav>
                                        <p:tav tm="100000">
                                          <p:val>
                                            <p:fltVal val="0"/>
                                          </p:val>
                                        </p:tav>
                                      </p:tavLst>
                                    </p:anim>
                                    <p:anim calcmode="lin" valueType="num">
                                      <p:cBhvr>
                                        <p:cTn id="197" dur="1000"/>
                                        <p:tgtEl>
                                          <p:spTgt spid="26"/>
                                        </p:tgtEl>
                                        <p:attrNameLst>
                                          <p:attrName>ppt_h</p:attrName>
                                        </p:attrNameLst>
                                      </p:cBhvr>
                                      <p:tavLst>
                                        <p:tav tm="0">
                                          <p:val>
                                            <p:strVal val="ppt_h"/>
                                          </p:val>
                                        </p:tav>
                                        <p:tav tm="100000">
                                          <p:val>
                                            <p:fltVal val="0"/>
                                          </p:val>
                                        </p:tav>
                                      </p:tavLst>
                                    </p:anim>
                                    <p:set>
                                      <p:cBhvr>
                                        <p:cTn id="198" dur="1" fill="hold">
                                          <p:stCondLst>
                                            <p:cond delay="999"/>
                                          </p:stCondLst>
                                        </p:cTn>
                                        <p:tgtEl>
                                          <p:spTgt spid="26"/>
                                        </p:tgtEl>
                                        <p:attrNameLst>
                                          <p:attrName>style.visibility</p:attrName>
                                        </p:attrNameLst>
                                      </p:cBhvr>
                                      <p:to>
                                        <p:strVal val="hidden"/>
                                      </p:to>
                                    </p:set>
                                  </p:childTnLst>
                                </p:cTn>
                              </p:par>
                              <p:par>
                                <p:cTn id="199" presetID="23" presetClass="exit" presetSubtype="32" fill="hold" nodeType="withEffect">
                                  <p:stCondLst>
                                    <p:cond delay="0"/>
                                  </p:stCondLst>
                                  <p:childTnLst>
                                    <p:anim calcmode="lin" valueType="num">
                                      <p:cBhvr>
                                        <p:cTn id="200" dur="1000"/>
                                        <p:tgtEl>
                                          <p:spTgt spid="28"/>
                                        </p:tgtEl>
                                        <p:attrNameLst>
                                          <p:attrName>ppt_w</p:attrName>
                                        </p:attrNameLst>
                                      </p:cBhvr>
                                      <p:tavLst>
                                        <p:tav tm="0">
                                          <p:val>
                                            <p:strVal val="ppt_w"/>
                                          </p:val>
                                        </p:tav>
                                        <p:tav tm="100000">
                                          <p:val>
                                            <p:fltVal val="0"/>
                                          </p:val>
                                        </p:tav>
                                      </p:tavLst>
                                    </p:anim>
                                    <p:anim calcmode="lin" valueType="num">
                                      <p:cBhvr>
                                        <p:cTn id="201" dur="1000"/>
                                        <p:tgtEl>
                                          <p:spTgt spid="28"/>
                                        </p:tgtEl>
                                        <p:attrNameLst>
                                          <p:attrName>ppt_h</p:attrName>
                                        </p:attrNameLst>
                                      </p:cBhvr>
                                      <p:tavLst>
                                        <p:tav tm="0">
                                          <p:val>
                                            <p:strVal val="ppt_h"/>
                                          </p:val>
                                        </p:tav>
                                        <p:tav tm="100000">
                                          <p:val>
                                            <p:fltVal val="0"/>
                                          </p:val>
                                        </p:tav>
                                      </p:tavLst>
                                    </p:anim>
                                    <p:set>
                                      <p:cBhvr>
                                        <p:cTn id="202" dur="1" fill="hold">
                                          <p:stCondLst>
                                            <p:cond delay="999"/>
                                          </p:stCondLst>
                                        </p:cTn>
                                        <p:tgtEl>
                                          <p:spTgt spid="28"/>
                                        </p:tgtEl>
                                        <p:attrNameLst>
                                          <p:attrName>style.visibility</p:attrName>
                                        </p:attrNameLst>
                                      </p:cBhvr>
                                      <p:to>
                                        <p:strVal val="hidden"/>
                                      </p:to>
                                    </p:set>
                                  </p:childTnLst>
                                </p:cTn>
                              </p:par>
                              <p:par>
                                <p:cTn id="203" presetID="23" presetClass="exit" presetSubtype="32" fill="hold" grpId="2" nodeType="withEffect">
                                  <p:stCondLst>
                                    <p:cond delay="0"/>
                                  </p:stCondLst>
                                  <p:childTnLst>
                                    <p:anim calcmode="lin" valueType="num">
                                      <p:cBhvr>
                                        <p:cTn id="204" dur="1000"/>
                                        <p:tgtEl>
                                          <p:spTgt spid="23"/>
                                        </p:tgtEl>
                                        <p:attrNameLst>
                                          <p:attrName>ppt_w</p:attrName>
                                        </p:attrNameLst>
                                      </p:cBhvr>
                                      <p:tavLst>
                                        <p:tav tm="0">
                                          <p:val>
                                            <p:strVal val="ppt_w"/>
                                          </p:val>
                                        </p:tav>
                                        <p:tav tm="100000">
                                          <p:val>
                                            <p:fltVal val="0"/>
                                          </p:val>
                                        </p:tav>
                                      </p:tavLst>
                                    </p:anim>
                                    <p:anim calcmode="lin" valueType="num">
                                      <p:cBhvr>
                                        <p:cTn id="205" dur="1000"/>
                                        <p:tgtEl>
                                          <p:spTgt spid="23"/>
                                        </p:tgtEl>
                                        <p:attrNameLst>
                                          <p:attrName>ppt_h</p:attrName>
                                        </p:attrNameLst>
                                      </p:cBhvr>
                                      <p:tavLst>
                                        <p:tav tm="0">
                                          <p:val>
                                            <p:strVal val="ppt_h"/>
                                          </p:val>
                                        </p:tav>
                                        <p:tav tm="100000">
                                          <p:val>
                                            <p:fltVal val="0"/>
                                          </p:val>
                                        </p:tav>
                                      </p:tavLst>
                                    </p:anim>
                                    <p:set>
                                      <p:cBhvr>
                                        <p:cTn id="206" dur="1" fill="hold">
                                          <p:stCondLst>
                                            <p:cond delay="999"/>
                                          </p:stCondLst>
                                        </p:cTn>
                                        <p:tgtEl>
                                          <p:spTgt spid="23"/>
                                        </p:tgtEl>
                                        <p:attrNameLst>
                                          <p:attrName>style.visibility</p:attrName>
                                        </p:attrNameLst>
                                      </p:cBhvr>
                                      <p:to>
                                        <p:strVal val="hidden"/>
                                      </p:to>
                                    </p:set>
                                  </p:childTnLst>
                                </p:cTn>
                              </p:par>
                              <p:par>
                                <p:cTn id="207" presetID="23" presetClass="exit" presetSubtype="32" fill="hold" grpId="2" nodeType="withEffect">
                                  <p:stCondLst>
                                    <p:cond delay="0"/>
                                  </p:stCondLst>
                                  <p:childTnLst>
                                    <p:anim calcmode="lin" valueType="num">
                                      <p:cBhvr>
                                        <p:cTn id="208" dur="1000"/>
                                        <p:tgtEl>
                                          <p:spTgt spid="24"/>
                                        </p:tgtEl>
                                        <p:attrNameLst>
                                          <p:attrName>ppt_w</p:attrName>
                                        </p:attrNameLst>
                                      </p:cBhvr>
                                      <p:tavLst>
                                        <p:tav tm="0">
                                          <p:val>
                                            <p:strVal val="ppt_w"/>
                                          </p:val>
                                        </p:tav>
                                        <p:tav tm="100000">
                                          <p:val>
                                            <p:fltVal val="0"/>
                                          </p:val>
                                        </p:tav>
                                      </p:tavLst>
                                    </p:anim>
                                    <p:anim calcmode="lin" valueType="num">
                                      <p:cBhvr>
                                        <p:cTn id="209" dur="1000"/>
                                        <p:tgtEl>
                                          <p:spTgt spid="24"/>
                                        </p:tgtEl>
                                        <p:attrNameLst>
                                          <p:attrName>ppt_h</p:attrName>
                                        </p:attrNameLst>
                                      </p:cBhvr>
                                      <p:tavLst>
                                        <p:tav tm="0">
                                          <p:val>
                                            <p:strVal val="ppt_h"/>
                                          </p:val>
                                        </p:tav>
                                        <p:tav tm="100000">
                                          <p:val>
                                            <p:fltVal val="0"/>
                                          </p:val>
                                        </p:tav>
                                      </p:tavLst>
                                    </p:anim>
                                    <p:set>
                                      <p:cBhvr>
                                        <p:cTn id="210" dur="1" fill="hold">
                                          <p:stCondLst>
                                            <p:cond delay="99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9" grpId="1"/>
      <p:bldP spid="19" grpId="2"/>
      <p:bldP spid="21" grpId="0"/>
      <p:bldP spid="21" grpId="1"/>
      <p:bldP spid="21" grpId="2"/>
      <p:bldP spid="2" grpId="0"/>
      <p:bldP spid="2" grpId="1"/>
      <p:bldP spid="2" grpId="2"/>
      <p:bldP spid="4" grpId="0"/>
      <p:bldP spid="4" grpId="1"/>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23" grpId="0"/>
      <p:bldP spid="23" grpId="1"/>
      <p:bldP spid="23" grpId="2"/>
      <p:bldP spid="24" grpId="0"/>
      <p:bldP spid="24" grpId="1"/>
      <p:bldP spid="24" grpId="2"/>
      <p:bldP spid="3" grpId="0"/>
      <p:bldP spid="3" grpId="1"/>
      <p:bldP spid="3" grpId="2"/>
      <p:bldP spid="22" grpId="0"/>
      <p:bldP spid="22" grpId="1"/>
      <p:bldP spid="22" grpId="2"/>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C394415-884E-5001-AF51-7A059FF4B7D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1" name="Final">
            <a:extLst>
              <a:ext uri="{FF2B5EF4-FFF2-40B4-BE49-F238E27FC236}">
                <a16:creationId xmlns:a16="http://schemas.microsoft.com/office/drawing/2014/main" id="{3961565D-A373-2AB5-E0ED-0819B3C58D5E}"/>
              </a:ext>
            </a:extLst>
          </p:cNvPr>
          <p:cNvSpPr txBox="1">
            <a:spLocks noChangeArrowheads="1"/>
          </p:cNvSpPr>
          <p:nvPr/>
        </p:nvSpPr>
        <p:spPr bwMode="auto">
          <a:xfrm>
            <a:off x="268605" y="1051235"/>
            <a:ext cx="8606790" cy="47555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CC"/>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Now He who searches the hearts</a:t>
            </a:r>
            <a:br>
              <a:rPr lang="en-US" altLang="en-US" b="1" kern="0" dirty="0">
                <a:ln w="17780" cmpd="sng">
                  <a:solidFill>
                    <a:srgbClr val="FFFFCC"/>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CC"/>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knows what the mind of the Spirit is</a:t>
            </a:r>
            <a:br>
              <a:rPr lang="en-US" altLang="en-US" b="1" kern="0" dirty="0">
                <a:ln w="3175" cmpd="sng">
                  <a:solidFill>
                    <a:srgbClr val="FF0000"/>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He makes intercession for the saints </a:t>
            </a:r>
            <a:b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according to the will of God</a:t>
            </a:r>
            <a:endParaRPr lang="en-US" altLang="en-US" sz="3200" b="1" i="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10" name="Now">
            <a:extLst>
              <a:ext uri="{FF2B5EF4-FFF2-40B4-BE49-F238E27FC236}">
                <a16:creationId xmlns:a16="http://schemas.microsoft.com/office/drawing/2014/main" id="{EA3F47DA-03DD-CBE0-DC0F-8485F5173CB1}"/>
              </a:ext>
            </a:extLst>
          </p:cNvPr>
          <p:cNvSpPr txBox="1">
            <a:spLocks noChangeArrowheads="1"/>
          </p:cNvSpPr>
          <p:nvPr/>
        </p:nvSpPr>
        <p:spPr bwMode="auto">
          <a:xfrm>
            <a:off x="532020" y="1708356"/>
            <a:ext cx="1535721" cy="758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Now</a:t>
            </a:r>
          </a:p>
        </p:txBody>
      </p:sp>
      <p:sp>
        <p:nvSpPr>
          <p:cNvPr id="3074" name="Main"/>
          <p:cNvSpPr>
            <a:spLocks noGrp="1" noChangeArrowheads="1"/>
          </p:cNvSpPr>
          <p:nvPr>
            <p:ph type="title"/>
          </p:nvPr>
        </p:nvSpPr>
        <p:spPr>
          <a:xfrm>
            <a:off x="457200" y="1626987"/>
            <a:ext cx="8229600" cy="3604026"/>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Now He who searches the hearts knows what the mind of the Spirit is, because He makes intercession for the saints according to the will of God.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Romans 8:27</a:t>
            </a:r>
          </a:p>
        </p:txBody>
      </p:sp>
      <p:sp>
        <p:nvSpPr>
          <p:cNvPr id="2" name="Rectangle 2">
            <a:extLst>
              <a:ext uri="{FF2B5EF4-FFF2-40B4-BE49-F238E27FC236}">
                <a16:creationId xmlns:a16="http://schemas.microsoft.com/office/drawing/2014/main" id="{DDA3B673-7FE6-2F7F-E138-ACCD879891C1}"/>
              </a:ext>
            </a:extLst>
          </p:cNvPr>
          <p:cNvSpPr txBox="1">
            <a:spLocks noChangeArrowheads="1"/>
          </p:cNvSpPr>
          <p:nvPr/>
        </p:nvSpPr>
        <p:spPr bwMode="auto">
          <a:xfrm>
            <a:off x="521495" y="1682463"/>
            <a:ext cx="8103394" cy="810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Now He who searches the hearts</a:t>
            </a:r>
          </a:p>
        </p:txBody>
      </p:sp>
      <p:sp>
        <p:nvSpPr>
          <p:cNvPr id="4" name="Rectangle 2">
            <a:extLst>
              <a:ext uri="{FF2B5EF4-FFF2-40B4-BE49-F238E27FC236}">
                <a16:creationId xmlns:a16="http://schemas.microsoft.com/office/drawing/2014/main" id="{025912A7-3ACD-51AC-D792-80A9824D7445}"/>
              </a:ext>
            </a:extLst>
          </p:cNvPr>
          <p:cNvSpPr txBox="1">
            <a:spLocks noChangeArrowheads="1"/>
          </p:cNvSpPr>
          <p:nvPr/>
        </p:nvSpPr>
        <p:spPr bwMode="auto">
          <a:xfrm>
            <a:off x="348916" y="2376284"/>
            <a:ext cx="8454565" cy="757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knows what</a:t>
            </a:r>
            <a:r>
              <a:rPr kumimoji="0" lang="en-US" altLang="en-US" sz="44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the mind of the Spirit</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5" name="Rectangle 2">
            <a:extLst>
              <a:ext uri="{FF2B5EF4-FFF2-40B4-BE49-F238E27FC236}">
                <a16:creationId xmlns:a16="http://schemas.microsoft.com/office/drawing/2014/main" id="{5659261B-93B1-5E6C-8D4E-182D02400E63}"/>
              </a:ext>
            </a:extLst>
          </p:cNvPr>
          <p:cNvSpPr txBox="1">
            <a:spLocks noChangeArrowheads="1"/>
          </p:cNvSpPr>
          <p:nvPr/>
        </p:nvSpPr>
        <p:spPr bwMode="auto">
          <a:xfrm>
            <a:off x="469230" y="3026570"/>
            <a:ext cx="721395" cy="806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a:t>
            </a:r>
          </a:p>
        </p:txBody>
      </p:sp>
      <p:sp>
        <p:nvSpPr>
          <p:cNvPr id="6" name="Rectangle 2">
            <a:extLst>
              <a:ext uri="{FF2B5EF4-FFF2-40B4-BE49-F238E27FC236}">
                <a16:creationId xmlns:a16="http://schemas.microsoft.com/office/drawing/2014/main" id="{2B263DF1-08B3-D8FB-9454-E5B14EFFA506}"/>
              </a:ext>
            </a:extLst>
          </p:cNvPr>
          <p:cNvSpPr txBox="1">
            <a:spLocks noChangeArrowheads="1"/>
          </p:cNvSpPr>
          <p:nvPr/>
        </p:nvSpPr>
        <p:spPr bwMode="auto">
          <a:xfrm>
            <a:off x="3059906" y="3042031"/>
            <a:ext cx="5679281" cy="77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makes intercession</a:t>
            </a:r>
          </a:p>
        </p:txBody>
      </p:sp>
      <p:sp>
        <p:nvSpPr>
          <p:cNvPr id="7" name="Rectangle 2">
            <a:extLst>
              <a:ext uri="{FF2B5EF4-FFF2-40B4-BE49-F238E27FC236}">
                <a16:creationId xmlns:a16="http://schemas.microsoft.com/office/drawing/2014/main" id="{07572D72-DCDC-37AC-246B-F0AB7AD5A5F0}"/>
              </a:ext>
            </a:extLst>
          </p:cNvPr>
          <p:cNvSpPr txBox="1">
            <a:spLocks noChangeArrowheads="1"/>
          </p:cNvSpPr>
          <p:nvPr/>
        </p:nvSpPr>
        <p:spPr bwMode="auto">
          <a:xfrm>
            <a:off x="392906" y="3715800"/>
            <a:ext cx="3517356" cy="763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 the saints</a:t>
            </a:r>
          </a:p>
        </p:txBody>
      </p:sp>
      <p:sp>
        <p:nvSpPr>
          <p:cNvPr id="8" name="Rectangle 2">
            <a:extLst>
              <a:ext uri="{FF2B5EF4-FFF2-40B4-BE49-F238E27FC236}">
                <a16:creationId xmlns:a16="http://schemas.microsoft.com/office/drawing/2014/main" id="{EDD2A767-D721-6DAE-878C-D16255BCAD3D}"/>
              </a:ext>
            </a:extLst>
          </p:cNvPr>
          <p:cNvSpPr txBox="1">
            <a:spLocks noChangeArrowheads="1"/>
          </p:cNvSpPr>
          <p:nvPr/>
        </p:nvSpPr>
        <p:spPr bwMode="auto">
          <a:xfrm>
            <a:off x="3467458" y="3703768"/>
            <a:ext cx="5397936" cy="784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according to the will</a:t>
            </a:r>
          </a:p>
        </p:txBody>
      </p:sp>
      <p:sp>
        <p:nvSpPr>
          <p:cNvPr id="9" name="Rectangle 2">
            <a:extLst>
              <a:ext uri="{FF2B5EF4-FFF2-40B4-BE49-F238E27FC236}">
                <a16:creationId xmlns:a16="http://schemas.microsoft.com/office/drawing/2014/main" id="{A2F1B568-A75E-DE01-E1D5-DB415FF93413}"/>
              </a:ext>
            </a:extLst>
          </p:cNvPr>
          <p:cNvSpPr txBox="1">
            <a:spLocks noChangeArrowheads="1"/>
          </p:cNvSpPr>
          <p:nvPr/>
        </p:nvSpPr>
        <p:spPr bwMode="auto">
          <a:xfrm>
            <a:off x="2117559" y="4357689"/>
            <a:ext cx="1990097" cy="8227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 God</a:t>
            </a:r>
          </a:p>
        </p:txBody>
      </p:sp>
      <p:sp>
        <p:nvSpPr>
          <p:cNvPr id="12" name="Holy Spirit">
            <a:extLst>
              <a:ext uri="{FF2B5EF4-FFF2-40B4-BE49-F238E27FC236}">
                <a16:creationId xmlns:a16="http://schemas.microsoft.com/office/drawing/2014/main" id="{B7E32373-0E7F-AAE2-A43A-70E44DB2F575}"/>
              </a:ext>
            </a:extLst>
          </p:cNvPr>
          <p:cNvSpPr>
            <a:spLocks noChangeArrowheads="1"/>
          </p:cNvSpPr>
          <p:nvPr/>
        </p:nvSpPr>
        <p:spPr bwMode="auto">
          <a:xfrm>
            <a:off x="69450" y="1030146"/>
            <a:ext cx="2732341" cy="7930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unrise" dir="t"/>
            </a:scene3d>
            <a:sp3d extrusionH="57150" prstMaterial="plastic">
              <a:bevelT w="38100" h="38100"/>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3175">
                  <a:noFill/>
                </a:ln>
                <a:solidFill>
                  <a:srgbClr val="FFFF00"/>
                </a:solidFill>
                <a:effectLst>
                  <a:glow rad="127000">
                    <a:srgbClr val="000000"/>
                  </a:glow>
                </a:effectLst>
                <a:uLnTx/>
                <a:uFillTx/>
                <a:latin typeface="Calibri" panose="020F0502020204030204" pitchFamily="34" charset="0"/>
                <a:ea typeface="+mn-ea"/>
                <a:cs typeface="+mn-cs"/>
              </a:rPr>
              <a:t>Holy Spirit</a:t>
            </a:r>
            <a:endParaRPr kumimoji="0" lang="en-US" altLang="en-US" sz="4400" b="1" i="1" u="none" strike="noStrike" kern="1200" cap="none" spc="0" normalizeH="0" baseline="0" noProof="0" dirty="0">
              <a:ln w="3175">
                <a:noFill/>
              </a:ln>
              <a:solidFill>
                <a:srgbClr val="FFFF00"/>
              </a:solidFill>
              <a:effectLst>
                <a:glow rad="127000">
                  <a:srgbClr val="000000"/>
                </a:glow>
              </a:effectLst>
              <a:uLnTx/>
              <a:uFillTx/>
              <a:latin typeface="Calibri" panose="020F0502020204030204" pitchFamily="34" charset="0"/>
              <a:ea typeface="+mn-ea"/>
              <a:cs typeface="+mn-cs"/>
            </a:endParaRPr>
          </a:p>
        </p:txBody>
      </p:sp>
      <p:sp>
        <p:nvSpPr>
          <p:cNvPr id="13" name="Truth">
            <a:extLst>
              <a:ext uri="{FF2B5EF4-FFF2-40B4-BE49-F238E27FC236}">
                <a16:creationId xmlns:a16="http://schemas.microsoft.com/office/drawing/2014/main" id="{474C8FAD-C997-46B5-B397-A84F3E2822E5}"/>
              </a:ext>
            </a:extLst>
          </p:cNvPr>
          <p:cNvSpPr txBox="1">
            <a:spLocks noChangeArrowheads="1"/>
          </p:cNvSpPr>
          <p:nvPr/>
        </p:nvSpPr>
        <p:spPr bwMode="auto">
          <a:xfrm>
            <a:off x="3928534" y="2354056"/>
            <a:ext cx="180576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baseline="0" noProof="0" dirty="0">
                <a:ln w="3175" cmpd="sng">
                  <a:solidFill>
                    <a:srgbClr val="FFFFFF"/>
                  </a:solidFill>
                  <a:prstDash val="solid"/>
                  <a:miter lim="800000"/>
                </a:ln>
                <a:solidFill>
                  <a:srgbClr val="0066FF"/>
                </a:solidFill>
                <a:effectLst>
                  <a:glow rad="127000">
                    <a:srgbClr val="000000"/>
                  </a:glow>
                  <a:outerShdw blurRad="50800" algn="tl" rotWithShape="0">
                    <a:srgbClr val="000000"/>
                  </a:outerShdw>
                </a:effectLst>
                <a:uLnTx/>
                <a:uFillTx/>
                <a:latin typeface="Calibri" panose="020F0502020204030204" pitchFamily="34" charset="0"/>
                <a:ea typeface="+mj-ea"/>
                <a:cs typeface="+mj-cs"/>
              </a:rPr>
              <a:t>Truth</a:t>
            </a:r>
          </a:p>
        </p:txBody>
      </p:sp>
      <p:sp>
        <p:nvSpPr>
          <p:cNvPr id="15" name="Rectangle 2">
            <a:extLst>
              <a:ext uri="{FF2B5EF4-FFF2-40B4-BE49-F238E27FC236}">
                <a16:creationId xmlns:a16="http://schemas.microsoft.com/office/drawing/2014/main" id="{5CDEFE2A-BDE6-7C4D-BEAF-F29E0EF60B7F}"/>
              </a:ext>
            </a:extLst>
          </p:cNvPr>
          <p:cNvSpPr txBox="1">
            <a:spLocks noChangeArrowheads="1"/>
          </p:cNvSpPr>
          <p:nvPr/>
        </p:nvSpPr>
        <p:spPr bwMode="auto">
          <a:xfrm>
            <a:off x="2398340" y="4377385"/>
            <a:ext cx="3557165" cy="7875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intercession</a:t>
            </a:r>
          </a:p>
        </p:txBody>
      </p:sp>
      <p:sp>
        <p:nvSpPr>
          <p:cNvPr id="16" name="Rectangle 2">
            <a:extLst>
              <a:ext uri="{FF2B5EF4-FFF2-40B4-BE49-F238E27FC236}">
                <a16:creationId xmlns:a16="http://schemas.microsoft.com/office/drawing/2014/main" id="{3422FCBC-541A-FEF0-8E6A-6B955570A2C3}"/>
              </a:ext>
            </a:extLst>
          </p:cNvPr>
          <p:cNvSpPr txBox="1">
            <a:spLocks noChangeArrowheads="1"/>
          </p:cNvSpPr>
          <p:nvPr/>
        </p:nvSpPr>
        <p:spPr bwMode="auto">
          <a:xfrm>
            <a:off x="2398340" y="4379665"/>
            <a:ext cx="3557165" cy="7875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mediation</a:t>
            </a:r>
          </a:p>
        </p:txBody>
      </p:sp>
      <p:sp>
        <p:nvSpPr>
          <p:cNvPr id="17" name="Rectangle 2">
            <a:extLst>
              <a:ext uri="{FF2B5EF4-FFF2-40B4-BE49-F238E27FC236}">
                <a16:creationId xmlns:a16="http://schemas.microsoft.com/office/drawing/2014/main" id="{BB9C6ED5-2D91-7AF1-14E2-4ABD4A502FC6}"/>
              </a:ext>
            </a:extLst>
          </p:cNvPr>
          <p:cNvSpPr txBox="1">
            <a:spLocks noChangeArrowheads="1"/>
          </p:cNvSpPr>
          <p:nvPr/>
        </p:nvSpPr>
        <p:spPr bwMode="auto">
          <a:xfrm>
            <a:off x="2398340" y="4379665"/>
            <a:ext cx="3557165" cy="7875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arbitration</a:t>
            </a:r>
          </a:p>
        </p:txBody>
      </p:sp>
      <p:sp>
        <p:nvSpPr>
          <p:cNvPr id="18" name="Rectangle 2">
            <a:extLst>
              <a:ext uri="{FF2B5EF4-FFF2-40B4-BE49-F238E27FC236}">
                <a16:creationId xmlns:a16="http://schemas.microsoft.com/office/drawing/2014/main" id="{0BF3A3F4-83AB-0F06-C24C-7D86C4C20F36}"/>
              </a:ext>
            </a:extLst>
          </p:cNvPr>
          <p:cNvSpPr txBox="1">
            <a:spLocks noChangeArrowheads="1"/>
          </p:cNvSpPr>
          <p:nvPr/>
        </p:nvSpPr>
        <p:spPr bwMode="auto">
          <a:xfrm>
            <a:off x="2398340" y="4379665"/>
            <a:ext cx="3557165" cy="7875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negotiation</a:t>
            </a:r>
          </a:p>
        </p:txBody>
      </p:sp>
      <p:sp>
        <p:nvSpPr>
          <p:cNvPr id="19" name="Rectangle 2">
            <a:extLst>
              <a:ext uri="{FF2B5EF4-FFF2-40B4-BE49-F238E27FC236}">
                <a16:creationId xmlns:a16="http://schemas.microsoft.com/office/drawing/2014/main" id="{F32CE576-3952-BBC5-80E6-BA5E88A5DFF5}"/>
              </a:ext>
            </a:extLst>
          </p:cNvPr>
          <p:cNvSpPr txBox="1">
            <a:spLocks noChangeArrowheads="1"/>
          </p:cNvSpPr>
          <p:nvPr/>
        </p:nvSpPr>
        <p:spPr bwMode="auto">
          <a:xfrm>
            <a:off x="2398340" y="4379665"/>
            <a:ext cx="3557165" cy="7875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intervention</a:t>
            </a:r>
          </a:p>
        </p:txBody>
      </p:sp>
      <p:sp>
        <p:nvSpPr>
          <p:cNvPr id="14" name="Rectangle 2">
            <a:extLst>
              <a:ext uri="{FF2B5EF4-FFF2-40B4-BE49-F238E27FC236}">
                <a16:creationId xmlns:a16="http://schemas.microsoft.com/office/drawing/2014/main" id="{13751CEB-9834-4817-596C-42136BAB451E}"/>
              </a:ext>
            </a:extLst>
          </p:cNvPr>
          <p:cNvSpPr txBox="1">
            <a:spLocks noChangeArrowheads="1"/>
          </p:cNvSpPr>
          <p:nvPr/>
        </p:nvSpPr>
        <p:spPr bwMode="auto">
          <a:xfrm>
            <a:off x="560206" y="5065433"/>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20" name="Rectangle 2">
            <a:extLst>
              <a:ext uri="{FF2B5EF4-FFF2-40B4-BE49-F238E27FC236}">
                <a16:creationId xmlns:a16="http://schemas.microsoft.com/office/drawing/2014/main" id="{238F3B60-4761-C859-5FD7-F6F918CC49C7}"/>
              </a:ext>
            </a:extLst>
          </p:cNvPr>
          <p:cNvSpPr txBox="1">
            <a:spLocks noChangeArrowheads="1"/>
          </p:cNvSpPr>
          <p:nvPr/>
        </p:nvSpPr>
        <p:spPr bwMode="auto">
          <a:xfrm>
            <a:off x="5026788" y="5061455"/>
            <a:ext cx="2995818" cy="7666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FF"/>
                  </a:solidFill>
                  <a:prstDash val="solid"/>
                  <a:miter lim="800000"/>
                </a:ln>
                <a:solidFill>
                  <a:srgbClr val="0066FF"/>
                </a:solidFill>
                <a:effectLst>
                  <a:glow rad="127000">
                    <a:srgbClr val="000000"/>
                  </a:glow>
                  <a:outerShdw blurRad="50800" algn="tl" rotWithShape="0">
                    <a:srgbClr val="000000"/>
                  </a:outerShdw>
                </a:effectLst>
                <a:latin typeface="Calibri" panose="020F0502020204030204" pitchFamily="34" charset="0"/>
              </a:rPr>
              <a:t>will of God</a:t>
            </a:r>
          </a:p>
        </p:txBody>
      </p:sp>
    </p:spTree>
    <p:extLst>
      <p:ext uri="{BB962C8B-B14F-4D97-AF65-F5344CB8AC3E}">
        <p14:creationId xmlns:p14="http://schemas.microsoft.com/office/powerpoint/2010/main" val="3220973365"/>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9"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strips(upLeft)">
                                      <p:cBhvr>
                                        <p:cTn id="7" dur="500"/>
                                        <p:tgtEl>
                                          <p:spTgt spid="3074"/>
                                        </p:tgtEl>
                                      </p:cBhvr>
                                    </p:animEffect>
                                  </p:childTnLst>
                                </p:cTn>
                              </p:par>
                            </p:childTnLst>
                          </p:cTn>
                        </p:par>
                        <p:par>
                          <p:cTn id="8" fill="hold">
                            <p:stCondLst>
                              <p:cond delay="500"/>
                            </p:stCondLst>
                            <p:childTnLst>
                              <p:par>
                                <p:cTn id="9" presetID="10" presetClass="exit" presetSubtype="0" fill="hold" grpId="1" nodeType="afterEffect">
                                  <p:stCondLst>
                                    <p:cond delay="0"/>
                                  </p:stCondLst>
                                  <p:childTnLst>
                                    <p:animEffect transition="out" filter="fade">
                                      <p:cBhvr>
                                        <p:cTn id="10" dur="250"/>
                                        <p:tgtEl>
                                          <p:spTgt spid="10"/>
                                        </p:tgtEl>
                                      </p:cBhvr>
                                    </p:animEffect>
                                    <p:set>
                                      <p:cBhvr>
                                        <p:cTn id="11" dur="1" fill="hold">
                                          <p:stCondLst>
                                            <p:cond delay="249"/>
                                          </p:stCondLst>
                                        </p:cTn>
                                        <p:tgtEl>
                                          <p:spTgt spid="10"/>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50"/>
                                        <p:tgtEl>
                                          <p:spTgt spid="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25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25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250"/>
                                        <p:tgtEl>
                                          <p:spTgt spid="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250"/>
                                        <p:tgtEl>
                                          <p:spTgt spid="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250"/>
                                        <p:tgtEl>
                                          <p:spTgt spid="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250"/>
                                        <p:tgtEl>
                                          <p:spTgt spid="9"/>
                                        </p:tgtEl>
                                      </p:cBhvr>
                                    </p:animEffect>
                                  </p:childTnLst>
                                </p:cTn>
                              </p:par>
                              <p:par>
                                <p:cTn id="35" presetID="42" presetClass="path" presetSubtype="0" accel="50000" decel="50000" fill="hold" grpId="2" nodeType="withEffect">
                                  <p:stCondLst>
                                    <p:cond delay="0"/>
                                  </p:stCondLst>
                                  <p:childTnLst>
                                    <p:animMotion origin="layout" path="M -3.61111E-6 1.85185E-6 L -0.00017 -0.09792 " pathEditMode="relative" rAng="0" ptsTypes="AA">
                                      <p:cBhvr>
                                        <p:cTn id="36" dur="2000" fill="hold"/>
                                        <p:tgtEl>
                                          <p:spTgt spid="2"/>
                                        </p:tgtEl>
                                        <p:attrNameLst>
                                          <p:attrName>ppt_x</p:attrName>
                                          <p:attrName>ppt_y</p:attrName>
                                        </p:attrNameLst>
                                      </p:cBhvr>
                                      <p:rCtr x="-17" y="-4907"/>
                                    </p:animMotion>
                                  </p:childTnLst>
                                </p:cTn>
                              </p:par>
                              <p:par>
                                <p:cTn id="37" presetID="42" presetClass="path" presetSubtype="0" accel="50000" decel="50000" fill="hold" grpId="2" nodeType="withEffect">
                                  <p:stCondLst>
                                    <p:cond delay="0"/>
                                  </p:stCondLst>
                                  <p:childTnLst>
                                    <p:animMotion origin="layout" path="M 2.77778E-6 -3.7037E-7 L -0.02691 0.00046 " pathEditMode="relative" rAng="0" ptsTypes="AA">
                                      <p:cBhvr>
                                        <p:cTn id="38" dur="2000" fill="hold"/>
                                        <p:tgtEl>
                                          <p:spTgt spid="4"/>
                                        </p:tgtEl>
                                        <p:attrNameLst>
                                          <p:attrName>ppt_x</p:attrName>
                                          <p:attrName>ppt_y</p:attrName>
                                        </p:attrNameLst>
                                      </p:cBhvr>
                                      <p:rCtr x="-1354" y="23"/>
                                    </p:animMotion>
                                  </p:childTnLst>
                                </p:cTn>
                              </p:par>
                              <p:par>
                                <p:cTn id="39" presetID="42" presetClass="path" presetSubtype="0" accel="50000" decel="50000" fill="hold" grpId="2" nodeType="withEffect">
                                  <p:stCondLst>
                                    <p:cond delay="0"/>
                                  </p:stCondLst>
                                  <p:childTnLst>
                                    <p:animMotion origin="layout" path="M 1.38889E-6 0 L 0.84792 -0.09769 " pathEditMode="relative" rAng="0" ptsTypes="AA">
                                      <p:cBhvr>
                                        <p:cTn id="40" dur="2000" fill="hold"/>
                                        <p:tgtEl>
                                          <p:spTgt spid="5"/>
                                        </p:tgtEl>
                                        <p:attrNameLst>
                                          <p:attrName>ppt_x</p:attrName>
                                          <p:attrName>ppt_y</p:attrName>
                                        </p:attrNameLst>
                                      </p:cBhvr>
                                      <p:rCtr x="42396" y="-4884"/>
                                    </p:animMotion>
                                  </p:childTnLst>
                                </p:cTn>
                              </p:par>
                              <p:par>
                                <p:cTn id="41" presetID="42" presetClass="path" presetSubtype="0" accel="50000" decel="50000" fill="hold" grpId="2" nodeType="withEffect">
                                  <p:stCondLst>
                                    <p:cond delay="0"/>
                                  </p:stCondLst>
                                  <p:childTnLst>
                                    <p:animMotion origin="layout" path="M 1.11111E-6 2.96296E-6 L -0.31858 0.19606 " pathEditMode="relative" rAng="0" ptsTypes="AA">
                                      <p:cBhvr>
                                        <p:cTn id="42" dur="2000" fill="hold"/>
                                        <p:tgtEl>
                                          <p:spTgt spid="6"/>
                                        </p:tgtEl>
                                        <p:attrNameLst>
                                          <p:attrName>ppt_x</p:attrName>
                                          <p:attrName>ppt_y</p:attrName>
                                        </p:attrNameLst>
                                      </p:cBhvr>
                                      <p:rCtr x="-15937" y="9792"/>
                                    </p:animMotion>
                                  </p:childTnLst>
                                </p:cTn>
                              </p:par>
                              <p:par>
                                <p:cTn id="43" presetID="42" presetClass="path" presetSubtype="0" accel="50000" decel="50000" fill="hold" grpId="2" nodeType="withEffect">
                                  <p:stCondLst>
                                    <p:cond delay="0"/>
                                  </p:stCondLst>
                                  <p:childTnLst>
                                    <p:animMotion origin="layout" path="M -3.05556E-6 -3.7037E-6 L 0.55608 0.09931 " pathEditMode="relative" rAng="0" ptsTypes="AA">
                                      <p:cBhvr>
                                        <p:cTn id="44" dur="2000" fill="hold"/>
                                        <p:tgtEl>
                                          <p:spTgt spid="7"/>
                                        </p:tgtEl>
                                        <p:attrNameLst>
                                          <p:attrName>ppt_x</p:attrName>
                                          <p:attrName>ppt_y</p:attrName>
                                        </p:attrNameLst>
                                      </p:cBhvr>
                                      <p:rCtr x="27795" y="4954"/>
                                    </p:animMotion>
                                  </p:childTnLst>
                                </p:cTn>
                              </p:par>
                              <p:par>
                                <p:cTn id="45" presetID="42" presetClass="path" presetSubtype="0" accel="50000" decel="50000" fill="hold" grpId="2" nodeType="withEffect">
                                  <p:stCondLst>
                                    <p:cond delay="0"/>
                                  </p:stCondLst>
                                  <p:childTnLst>
                                    <p:animMotion origin="layout" path="M 4.44444E-6 -2.22222E-6 L -0.26632 0.19584 " pathEditMode="relative" rAng="0" ptsTypes="AA">
                                      <p:cBhvr>
                                        <p:cTn id="46" dur="2000" fill="hold"/>
                                        <p:tgtEl>
                                          <p:spTgt spid="8"/>
                                        </p:tgtEl>
                                        <p:attrNameLst>
                                          <p:attrName>ppt_x</p:attrName>
                                          <p:attrName>ppt_y</p:attrName>
                                        </p:attrNameLst>
                                      </p:cBhvr>
                                      <p:rCtr x="-13316" y="9792"/>
                                    </p:animMotion>
                                  </p:childTnLst>
                                </p:cTn>
                              </p:par>
                              <p:par>
                                <p:cTn id="47" presetID="42" presetClass="path" presetSubtype="0" accel="50000" decel="50000" fill="hold" grpId="2" nodeType="withEffect">
                                  <p:stCondLst>
                                    <p:cond delay="0"/>
                                  </p:stCondLst>
                                  <p:childTnLst>
                                    <p:animMotion origin="layout" path="M 2.22222E-6 -3.7037E-7 L 0.42517 0.09792 " pathEditMode="relative" rAng="0" ptsTypes="AA">
                                      <p:cBhvr>
                                        <p:cTn id="48" dur="2000" fill="hold"/>
                                        <p:tgtEl>
                                          <p:spTgt spid="9"/>
                                        </p:tgtEl>
                                        <p:attrNameLst>
                                          <p:attrName>ppt_x</p:attrName>
                                          <p:attrName>ppt_y</p:attrName>
                                        </p:attrNameLst>
                                      </p:cBhvr>
                                      <p:rCtr x="21250" y="4884"/>
                                    </p:animMotion>
                                  </p:childTnLst>
                                </p:cTn>
                              </p:par>
                              <p:par>
                                <p:cTn id="49" presetID="10" presetClass="exit" presetSubtype="0" fill="hold" grpId="1" nodeType="withEffect">
                                  <p:stCondLst>
                                    <p:cond delay="0"/>
                                  </p:stCondLst>
                                  <p:childTnLst>
                                    <p:animEffect transition="out" filter="fade">
                                      <p:cBhvr>
                                        <p:cTn id="50" dur="1250"/>
                                        <p:tgtEl>
                                          <p:spTgt spid="3074"/>
                                        </p:tgtEl>
                                      </p:cBhvr>
                                    </p:animEffect>
                                    <p:set>
                                      <p:cBhvr>
                                        <p:cTn id="51" dur="1" fill="hold">
                                          <p:stCondLst>
                                            <p:cond delay="1249"/>
                                          </p:stCondLst>
                                        </p:cTn>
                                        <p:tgtEl>
                                          <p:spTgt spid="3074"/>
                                        </p:tgtEl>
                                        <p:attrNameLst>
                                          <p:attrName>style.visibility</p:attrName>
                                        </p:attrNameLst>
                                      </p:cBhvr>
                                      <p:to>
                                        <p:strVal val="hidden"/>
                                      </p:to>
                                    </p:set>
                                  </p:childTnLst>
                                </p:cTn>
                              </p:par>
                            </p:childTnLst>
                          </p:cTn>
                        </p:par>
                        <p:par>
                          <p:cTn id="52" fill="hold">
                            <p:stCondLst>
                              <p:cond delay="2000"/>
                            </p:stCondLst>
                            <p:childTnLst>
                              <p:par>
                                <p:cTn id="53" presetID="10" presetClass="entr" presetSubtype="0" fill="hold" grpId="0" nodeType="after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250"/>
                                        <p:tgtEl>
                                          <p:spTgt spid="11"/>
                                        </p:tgtEl>
                                      </p:cBhvr>
                                    </p:animEffect>
                                  </p:childTnLst>
                                </p:cTn>
                              </p:par>
                              <p:par>
                                <p:cTn id="56" presetID="10" presetClass="exit" presetSubtype="0" fill="hold" grpId="1" nodeType="withEffect">
                                  <p:stCondLst>
                                    <p:cond delay="0"/>
                                  </p:stCondLst>
                                  <p:childTnLst>
                                    <p:animEffect transition="out" filter="fade">
                                      <p:cBhvr>
                                        <p:cTn id="57" dur="500"/>
                                        <p:tgtEl>
                                          <p:spTgt spid="2"/>
                                        </p:tgtEl>
                                      </p:cBhvr>
                                    </p:animEffect>
                                    <p:set>
                                      <p:cBhvr>
                                        <p:cTn id="58" dur="1" fill="hold">
                                          <p:stCondLst>
                                            <p:cond delay="499"/>
                                          </p:stCondLst>
                                        </p:cTn>
                                        <p:tgtEl>
                                          <p:spTgt spid="2"/>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500"/>
                                        <p:tgtEl>
                                          <p:spTgt spid="4"/>
                                        </p:tgtEl>
                                      </p:cBhvr>
                                    </p:animEffect>
                                    <p:set>
                                      <p:cBhvr>
                                        <p:cTn id="61" dur="1" fill="hold">
                                          <p:stCondLst>
                                            <p:cond delay="499"/>
                                          </p:stCondLst>
                                        </p:cTn>
                                        <p:tgtEl>
                                          <p:spTgt spid="4"/>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500"/>
                                        <p:tgtEl>
                                          <p:spTgt spid="5"/>
                                        </p:tgtEl>
                                      </p:cBhvr>
                                    </p:animEffect>
                                    <p:set>
                                      <p:cBhvr>
                                        <p:cTn id="64" dur="1" fill="hold">
                                          <p:stCondLst>
                                            <p:cond delay="499"/>
                                          </p:stCondLst>
                                        </p:cTn>
                                        <p:tgtEl>
                                          <p:spTgt spid="5"/>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500"/>
                                        <p:tgtEl>
                                          <p:spTgt spid="6"/>
                                        </p:tgtEl>
                                      </p:cBhvr>
                                    </p:animEffect>
                                    <p:set>
                                      <p:cBhvr>
                                        <p:cTn id="67" dur="1" fill="hold">
                                          <p:stCondLst>
                                            <p:cond delay="499"/>
                                          </p:stCondLst>
                                        </p:cTn>
                                        <p:tgtEl>
                                          <p:spTgt spid="6"/>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500"/>
                                        <p:tgtEl>
                                          <p:spTgt spid="8"/>
                                        </p:tgtEl>
                                      </p:cBhvr>
                                    </p:animEffect>
                                    <p:set>
                                      <p:cBhvr>
                                        <p:cTn id="73" dur="1" fill="hold">
                                          <p:stCondLst>
                                            <p:cond delay="499"/>
                                          </p:stCondLst>
                                        </p:cTn>
                                        <p:tgtEl>
                                          <p:spTgt spid="8"/>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500"/>
                                        <p:tgtEl>
                                          <p:spTgt spid="9"/>
                                        </p:tgtEl>
                                      </p:cBhvr>
                                    </p:animEffect>
                                    <p:set>
                                      <p:cBhvr>
                                        <p:cTn id="76" dur="1" fill="hold">
                                          <p:stCondLst>
                                            <p:cond delay="499"/>
                                          </p:stCondLst>
                                        </p:cTn>
                                        <p:tgtEl>
                                          <p:spTgt spid="9"/>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39" presetClass="entr" presetSubtype="0" accel="100000" fill="hold" grpId="0" nodeType="click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p:cTn id="81" dur="1000" fill="hold"/>
                                        <p:tgtEl>
                                          <p:spTgt spid="12"/>
                                        </p:tgtEl>
                                        <p:attrNameLst>
                                          <p:attrName>ppt_h</p:attrName>
                                        </p:attrNameLst>
                                      </p:cBhvr>
                                      <p:tavLst>
                                        <p:tav tm="0">
                                          <p:val>
                                            <p:strVal val="#ppt_h/20"/>
                                          </p:val>
                                        </p:tav>
                                        <p:tav tm="50000">
                                          <p:val>
                                            <p:strVal val="#ppt_h/20"/>
                                          </p:val>
                                        </p:tav>
                                        <p:tav tm="100000">
                                          <p:val>
                                            <p:strVal val="#ppt_h"/>
                                          </p:val>
                                        </p:tav>
                                      </p:tavLst>
                                    </p:anim>
                                    <p:anim calcmode="lin" valueType="num">
                                      <p:cBhvr>
                                        <p:cTn id="82" dur="1000" fill="hold"/>
                                        <p:tgtEl>
                                          <p:spTgt spid="12"/>
                                        </p:tgtEl>
                                        <p:attrNameLst>
                                          <p:attrName>ppt_w</p:attrName>
                                        </p:attrNameLst>
                                      </p:cBhvr>
                                      <p:tavLst>
                                        <p:tav tm="0">
                                          <p:val>
                                            <p:strVal val="#ppt_w+.3"/>
                                          </p:val>
                                        </p:tav>
                                        <p:tav tm="50000">
                                          <p:val>
                                            <p:strVal val="#ppt_w+.3"/>
                                          </p:val>
                                        </p:tav>
                                        <p:tav tm="100000">
                                          <p:val>
                                            <p:strVal val="#ppt_w"/>
                                          </p:val>
                                        </p:tav>
                                      </p:tavLst>
                                    </p:anim>
                                    <p:anim calcmode="lin" valueType="num">
                                      <p:cBhvr>
                                        <p:cTn id="83" dur="1000" fill="hold"/>
                                        <p:tgtEl>
                                          <p:spTgt spid="12"/>
                                        </p:tgtEl>
                                        <p:attrNameLst>
                                          <p:attrName>ppt_x</p:attrName>
                                        </p:attrNameLst>
                                      </p:cBhvr>
                                      <p:tavLst>
                                        <p:tav tm="0">
                                          <p:val>
                                            <p:strVal val="#ppt_x-.3"/>
                                          </p:val>
                                        </p:tav>
                                        <p:tav tm="50000">
                                          <p:val>
                                            <p:strVal val="#ppt_x"/>
                                          </p:val>
                                        </p:tav>
                                        <p:tav tm="100000">
                                          <p:val>
                                            <p:strVal val="#ppt_x"/>
                                          </p:val>
                                        </p:tav>
                                      </p:tavLst>
                                    </p:anim>
                                    <p:anim calcmode="lin" valueType="num">
                                      <p:cBhvr>
                                        <p:cTn id="84" dur="10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42" presetClass="entr" presetSubtype="0" fill="hold" grpId="0" nodeType="clickEffect">
                                  <p:stCondLst>
                                    <p:cond delay="0"/>
                                  </p:stCondLst>
                                  <p:childTnLst>
                                    <p:set>
                                      <p:cBhvr>
                                        <p:cTn id="88" dur="1" fill="hold">
                                          <p:stCondLst>
                                            <p:cond delay="0"/>
                                          </p:stCondLst>
                                        </p:cTn>
                                        <p:tgtEl>
                                          <p:spTgt spid="13"/>
                                        </p:tgtEl>
                                        <p:attrNameLst>
                                          <p:attrName>style.visibility</p:attrName>
                                        </p:attrNameLst>
                                      </p:cBhvr>
                                      <p:to>
                                        <p:strVal val="visible"/>
                                      </p:to>
                                    </p:set>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strVal val="#ppt_x"/>
                                          </p:val>
                                        </p:tav>
                                        <p:tav tm="100000">
                                          <p:val>
                                            <p:strVal val="#ppt_x"/>
                                          </p:val>
                                        </p:tav>
                                      </p:tavLst>
                                    </p:anim>
                                    <p:anim calcmode="lin" valueType="num">
                                      <p:cBhvr>
                                        <p:cTn id="9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3" presetClass="entr" presetSubtype="16" fill="hold" grpId="0" nodeType="clickEffect">
                                  <p:stCondLst>
                                    <p:cond delay="0"/>
                                  </p:stCondLst>
                                  <p:childTnLst>
                                    <p:set>
                                      <p:cBhvr>
                                        <p:cTn id="95" dur="1" fill="hold">
                                          <p:stCondLst>
                                            <p:cond delay="0"/>
                                          </p:stCondLst>
                                        </p:cTn>
                                        <p:tgtEl>
                                          <p:spTgt spid="15"/>
                                        </p:tgtEl>
                                        <p:attrNameLst>
                                          <p:attrName>style.visibility</p:attrName>
                                        </p:attrNameLst>
                                      </p:cBhvr>
                                      <p:to>
                                        <p:strVal val="visible"/>
                                      </p:to>
                                    </p:set>
                                    <p:anim calcmode="lin" valueType="num">
                                      <p:cBhvr>
                                        <p:cTn id="96" dur="500" fill="hold"/>
                                        <p:tgtEl>
                                          <p:spTgt spid="15"/>
                                        </p:tgtEl>
                                        <p:attrNameLst>
                                          <p:attrName>ppt_w</p:attrName>
                                        </p:attrNameLst>
                                      </p:cBhvr>
                                      <p:tavLst>
                                        <p:tav tm="0">
                                          <p:val>
                                            <p:fltVal val="0"/>
                                          </p:val>
                                        </p:tav>
                                        <p:tav tm="100000">
                                          <p:val>
                                            <p:strVal val="#ppt_w"/>
                                          </p:val>
                                        </p:tav>
                                      </p:tavLst>
                                    </p:anim>
                                    <p:anim calcmode="lin" valueType="num">
                                      <p:cBhvr>
                                        <p:cTn id="97"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98" fill="hold">
                      <p:stCondLst>
                        <p:cond delay="indefinite"/>
                      </p:stCondLst>
                      <p:childTnLst>
                        <p:par>
                          <p:cTn id="99" fill="hold">
                            <p:stCondLst>
                              <p:cond delay="0"/>
                            </p:stCondLst>
                            <p:childTnLst>
                              <p:par>
                                <p:cTn id="100" presetID="23" presetClass="entr" presetSubtype="16" fill="hold" grpId="0" nodeType="clickEffect">
                                  <p:stCondLst>
                                    <p:cond delay="250"/>
                                  </p:stCondLst>
                                  <p:childTnLst>
                                    <p:set>
                                      <p:cBhvr>
                                        <p:cTn id="101" dur="1" fill="hold">
                                          <p:stCondLst>
                                            <p:cond delay="0"/>
                                          </p:stCondLst>
                                        </p:cTn>
                                        <p:tgtEl>
                                          <p:spTgt spid="16"/>
                                        </p:tgtEl>
                                        <p:attrNameLst>
                                          <p:attrName>style.visibility</p:attrName>
                                        </p:attrNameLst>
                                      </p:cBhvr>
                                      <p:to>
                                        <p:strVal val="visible"/>
                                      </p:to>
                                    </p:set>
                                    <p:anim calcmode="lin" valueType="num">
                                      <p:cBhvr>
                                        <p:cTn id="102" dur="500" fill="hold"/>
                                        <p:tgtEl>
                                          <p:spTgt spid="16"/>
                                        </p:tgtEl>
                                        <p:attrNameLst>
                                          <p:attrName>ppt_w</p:attrName>
                                        </p:attrNameLst>
                                      </p:cBhvr>
                                      <p:tavLst>
                                        <p:tav tm="0">
                                          <p:val>
                                            <p:fltVal val="0"/>
                                          </p:val>
                                        </p:tav>
                                        <p:tav tm="100000">
                                          <p:val>
                                            <p:strVal val="#ppt_w"/>
                                          </p:val>
                                        </p:tav>
                                      </p:tavLst>
                                    </p:anim>
                                    <p:anim calcmode="lin" valueType="num">
                                      <p:cBhvr>
                                        <p:cTn id="103" dur="500" fill="hold"/>
                                        <p:tgtEl>
                                          <p:spTgt spid="16"/>
                                        </p:tgtEl>
                                        <p:attrNameLst>
                                          <p:attrName>ppt_h</p:attrName>
                                        </p:attrNameLst>
                                      </p:cBhvr>
                                      <p:tavLst>
                                        <p:tav tm="0">
                                          <p:val>
                                            <p:fltVal val="0"/>
                                          </p:val>
                                        </p:tav>
                                        <p:tav tm="100000">
                                          <p:val>
                                            <p:strVal val="#ppt_h"/>
                                          </p:val>
                                        </p:tav>
                                      </p:tavLst>
                                    </p:anim>
                                  </p:childTnLst>
                                </p:cTn>
                              </p:par>
                              <p:par>
                                <p:cTn id="104" presetID="23" presetClass="exit" presetSubtype="32" fill="hold" grpId="1" nodeType="withEffect">
                                  <p:stCondLst>
                                    <p:cond delay="0"/>
                                  </p:stCondLst>
                                  <p:childTnLst>
                                    <p:anim calcmode="lin" valueType="num">
                                      <p:cBhvr>
                                        <p:cTn id="105" dur="500"/>
                                        <p:tgtEl>
                                          <p:spTgt spid="15"/>
                                        </p:tgtEl>
                                        <p:attrNameLst>
                                          <p:attrName>ppt_w</p:attrName>
                                        </p:attrNameLst>
                                      </p:cBhvr>
                                      <p:tavLst>
                                        <p:tav tm="0">
                                          <p:val>
                                            <p:strVal val="ppt_w"/>
                                          </p:val>
                                        </p:tav>
                                        <p:tav tm="100000">
                                          <p:val>
                                            <p:fltVal val="0"/>
                                          </p:val>
                                        </p:tav>
                                      </p:tavLst>
                                    </p:anim>
                                    <p:anim calcmode="lin" valueType="num">
                                      <p:cBhvr>
                                        <p:cTn id="106" dur="500"/>
                                        <p:tgtEl>
                                          <p:spTgt spid="15"/>
                                        </p:tgtEl>
                                        <p:attrNameLst>
                                          <p:attrName>ppt_h</p:attrName>
                                        </p:attrNameLst>
                                      </p:cBhvr>
                                      <p:tavLst>
                                        <p:tav tm="0">
                                          <p:val>
                                            <p:strVal val="ppt_h"/>
                                          </p:val>
                                        </p:tav>
                                        <p:tav tm="100000">
                                          <p:val>
                                            <p:fltVal val="0"/>
                                          </p:val>
                                        </p:tav>
                                      </p:tavLst>
                                    </p:anim>
                                    <p:set>
                                      <p:cBhvr>
                                        <p:cTn id="107" dur="1" fill="hold">
                                          <p:stCondLst>
                                            <p:cond delay="499"/>
                                          </p:stCondLst>
                                        </p:cTn>
                                        <p:tgtEl>
                                          <p:spTgt spid="15"/>
                                        </p:tgtEl>
                                        <p:attrNameLst>
                                          <p:attrName>style.visibility</p:attrName>
                                        </p:attrNameLst>
                                      </p:cBhvr>
                                      <p:to>
                                        <p:strVal val="hidden"/>
                                      </p:to>
                                    </p:set>
                                  </p:childTnLst>
                                </p:cTn>
                              </p:par>
                            </p:childTnLst>
                          </p:cTn>
                        </p:par>
                      </p:childTnLst>
                    </p:cTn>
                  </p:par>
                  <p:par>
                    <p:cTn id="108" fill="hold">
                      <p:stCondLst>
                        <p:cond delay="indefinite"/>
                      </p:stCondLst>
                      <p:childTnLst>
                        <p:par>
                          <p:cTn id="109" fill="hold">
                            <p:stCondLst>
                              <p:cond delay="0"/>
                            </p:stCondLst>
                            <p:childTnLst>
                              <p:par>
                                <p:cTn id="110" presetID="23" presetClass="entr" presetSubtype="16" fill="hold" grpId="0" nodeType="clickEffect">
                                  <p:stCondLst>
                                    <p:cond delay="250"/>
                                  </p:stCondLst>
                                  <p:childTnLst>
                                    <p:set>
                                      <p:cBhvr>
                                        <p:cTn id="111" dur="1" fill="hold">
                                          <p:stCondLst>
                                            <p:cond delay="0"/>
                                          </p:stCondLst>
                                        </p:cTn>
                                        <p:tgtEl>
                                          <p:spTgt spid="17"/>
                                        </p:tgtEl>
                                        <p:attrNameLst>
                                          <p:attrName>style.visibility</p:attrName>
                                        </p:attrNameLst>
                                      </p:cBhvr>
                                      <p:to>
                                        <p:strVal val="visible"/>
                                      </p:to>
                                    </p:set>
                                    <p:anim calcmode="lin" valueType="num">
                                      <p:cBhvr>
                                        <p:cTn id="112" dur="500" fill="hold"/>
                                        <p:tgtEl>
                                          <p:spTgt spid="17"/>
                                        </p:tgtEl>
                                        <p:attrNameLst>
                                          <p:attrName>ppt_w</p:attrName>
                                        </p:attrNameLst>
                                      </p:cBhvr>
                                      <p:tavLst>
                                        <p:tav tm="0">
                                          <p:val>
                                            <p:fltVal val="0"/>
                                          </p:val>
                                        </p:tav>
                                        <p:tav tm="100000">
                                          <p:val>
                                            <p:strVal val="#ppt_w"/>
                                          </p:val>
                                        </p:tav>
                                      </p:tavLst>
                                    </p:anim>
                                    <p:anim calcmode="lin" valueType="num">
                                      <p:cBhvr>
                                        <p:cTn id="113" dur="500" fill="hold"/>
                                        <p:tgtEl>
                                          <p:spTgt spid="17"/>
                                        </p:tgtEl>
                                        <p:attrNameLst>
                                          <p:attrName>ppt_h</p:attrName>
                                        </p:attrNameLst>
                                      </p:cBhvr>
                                      <p:tavLst>
                                        <p:tav tm="0">
                                          <p:val>
                                            <p:fltVal val="0"/>
                                          </p:val>
                                        </p:tav>
                                        <p:tav tm="100000">
                                          <p:val>
                                            <p:strVal val="#ppt_h"/>
                                          </p:val>
                                        </p:tav>
                                      </p:tavLst>
                                    </p:anim>
                                  </p:childTnLst>
                                </p:cTn>
                              </p:par>
                              <p:par>
                                <p:cTn id="114" presetID="23" presetClass="exit" presetSubtype="32" fill="hold" grpId="1" nodeType="withEffect">
                                  <p:stCondLst>
                                    <p:cond delay="0"/>
                                  </p:stCondLst>
                                  <p:childTnLst>
                                    <p:anim calcmode="lin" valueType="num">
                                      <p:cBhvr>
                                        <p:cTn id="115" dur="500"/>
                                        <p:tgtEl>
                                          <p:spTgt spid="16"/>
                                        </p:tgtEl>
                                        <p:attrNameLst>
                                          <p:attrName>ppt_w</p:attrName>
                                        </p:attrNameLst>
                                      </p:cBhvr>
                                      <p:tavLst>
                                        <p:tav tm="0">
                                          <p:val>
                                            <p:strVal val="ppt_w"/>
                                          </p:val>
                                        </p:tav>
                                        <p:tav tm="100000">
                                          <p:val>
                                            <p:fltVal val="0"/>
                                          </p:val>
                                        </p:tav>
                                      </p:tavLst>
                                    </p:anim>
                                    <p:anim calcmode="lin" valueType="num">
                                      <p:cBhvr>
                                        <p:cTn id="116" dur="500"/>
                                        <p:tgtEl>
                                          <p:spTgt spid="16"/>
                                        </p:tgtEl>
                                        <p:attrNameLst>
                                          <p:attrName>ppt_h</p:attrName>
                                        </p:attrNameLst>
                                      </p:cBhvr>
                                      <p:tavLst>
                                        <p:tav tm="0">
                                          <p:val>
                                            <p:strVal val="ppt_h"/>
                                          </p:val>
                                        </p:tav>
                                        <p:tav tm="100000">
                                          <p:val>
                                            <p:fltVal val="0"/>
                                          </p:val>
                                        </p:tav>
                                      </p:tavLst>
                                    </p:anim>
                                    <p:set>
                                      <p:cBhvr>
                                        <p:cTn id="117" dur="1" fill="hold">
                                          <p:stCondLst>
                                            <p:cond delay="499"/>
                                          </p:stCondLst>
                                        </p:cTn>
                                        <p:tgtEl>
                                          <p:spTgt spid="16"/>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3" presetClass="entr" presetSubtype="16" fill="hold" grpId="0" nodeType="clickEffect">
                                  <p:stCondLst>
                                    <p:cond delay="250"/>
                                  </p:stCondLst>
                                  <p:childTnLst>
                                    <p:set>
                                      <p:cBhvr>
                                        <p:cTn id="121" dur="1" fill="hold">
                                          <p:stCondLst>
                                            <p:cond delay="0"/>
                                          </p:stCondLst>
                                        </p:cTn>
                                        <p:tgtEl>
                                          <p:spTgt spid="18"/>
                                        </p:tgtEl>
                                        <p:attrNameLst>
                                          <p:attrName>style.visibility</p:attrName>
                                        </p:attrNameLst>
                                      </p:cBhvr>
                                      <p:to>
                                        <p:strVal val="visible"/>
                                      </p:to>
                                    </p:set>
                                    <p:anim calcmode="lin" valueType="num">
                                      <p:cBhvr>
                                        <p:cTn id="122" dur="500" fill="hold"/>
                                        <p:tgtEl>
                                          <p:spTgt spid="18"/>
                                        </p:tgtEl>
                                        <p:attrNameLst>
                                          <p:attrName>ppt_w</p:attrName>
                                        </p:attrNameLst>
                                      </p:cBhvr>
                                      <p:tavLst>
                                        <p:tav tm="0">
                                          <p:val>
                                            <p:fltVal val="0"/>
                                          </p:val>
                                        </p:tav>
                                        <p:tav tm="100000">
                                          <p:val>
                                            <p:strVal val="#ppt_w"/>
                                          </p:val>
                                        </p:tav>
                                      </p:tavLst>
                                    </p:anim>
                                    <p:anim calcmode="lin" valueType="num">
                                      <p:cBhvr>
                                        <p:cTn id="123" dur="500" fill="hold"/>
                                        <p:tgtEl>
                                          <p:spTgt spid="18"/>
                                        </p:tgtEl>
                                        <p:attrNameLst>
                                          <p:attrName>ppt_h</p:attrName>
                                        </p:attrNameLst>
                                      </p:cBhvr>
                                      <p:tavLst>
                                        <p:tav tm="0">
                                          <p:val>
                                            <p:fltVal val="0"/>
                                          </p:val>
                                        </p:tav>
                                        <p:tav tm="100000">
                                          <p:val>
                                            <p:strVal val="#ppt_h"/>
                                          </p:val>
                                        </p:tav>
                                      </p:tavLst>
                                    </p:anim>
                                  </p:childTnLst>
                                </p:cTn>
                              </p:par>
                              <p:par>
                                <p:cTn id="124" presetID="23" presetClass="exit" presetSubtype="32" fill="hold" grpId="1" nodeType="withEffect">
                                  <p:stCondLst>
                                    <p:cond delay="0"/>
                                  </p:stCondLst>
                                  <p:childTnLst>
                                    <p:anim calcmode="lin" valueType="num">
                                      <p:cBhvr>
                                        <p:cTn id="125" dur="500"/>
                                        <p:tgtEl>
                                          <p:spTgt spid="17"/>
                                        </p:tgtEl>
                                        <p:attrNameLst>
                                          <p:attrName>ppt_w</p:attrName>
                                        </p:attrNameLst>
                                      </p:cBhvr>
                                      <p:tavLst>
                                        <p:tav tm="0">
                                          <p:val>
                                            <p:strVal val="ppt_w"/>
                                          </p:val>
                                        </p:tav>
                                        <p:tav tm="100000">
                                          <p:val>
                                            <p:fltVal val="0"/>
                                          </p:val>
                                        </p:tav>
                                      </p:tavLst>
                                    </p:anim>
                                    <p:anim calcmode="lin" valueType="num">
                                      <p:cBhvr>
                                        <p:cTn id="126" dur="500"/>
                                        <p:tgtEl>
                                          <p:spTgt spid="17"/>
                                        </p:tgtEl>
                                        <p:attrNameLst>
                                          <p:attrName>ppt_h</p:attrName>
                                        </p:attrNameLst>
                                      </p:cBhvr>
                                      <p:tavLst>
                                        <p:tav tm="0">
                                          <p:val>
                                            <p:strVal val="ppt_h"/>
                                          </p:val>
                                        </p:tav>
                                        <p:tav tm="100000">
                                          <p:val>
                                            <p:fltVal val="0"/>
                                          </p:val>
                                        </p:tav>
                                      </p:tavLst>
                                    </p:anim>
                                    <p:set>
                                      <p:cBhvr>
                                        <p:cTn id="127" dur="1" fill="hold">
                                          <p:stCondLst>
                                            <p:cond delay="499"/>
                                          </p:stCondLst>
                                        </p:cTn>
                                        <p:tgtEl>
                                          <p:spTgt spid="17"/>
                                        </p:tgtEl>
                                        <p:attrNameLst>
                                          <p:attrName>style.visibility</p:attrName>
                                        </p:attrNameLst>
                                      </p:cBhvr>
                                      <p:to>
                                        <p:strVal val="hidden"/>
                                      </p:to>
                                    </p:set>
                                  </p:childTnLst>
                                </p:cTn>
                              </p:par>
                            </p:childTnLst>
                          </p:cTn>
                        </p:par>
                      </p:childTnLst>
                    </p:cTn>
                  </p:par>
                  <p:par>
                    <p:cTn id="128" fill="hold">
                      <p:stCondLst>
                        <p:cond delay="indefinite"/>
                      </p:stCondLst>
                      <p:childTnLst>
                        <p:par>
                          <p:cTn id="129" fill="hold">
                            <p:stCondLst>
                              <p:cond delay="0"/>
                            </p:stCondLst>
                            <p:childTnLst>
                              <p:par>
                                <p:cTn id="130" presetID="23" presetClass="entr" presetSubtype="16" fill="hold" grpId="0" nodeType="clickEffect">
                                  <p:stCondLst>
                                    <p:cond delay="250"/>
                                  </p:stCondLst>
                                  <p:childTnLst>
                                    <p:set>
                                      <p:cBhvr>
                                        <p:cTn id="131" dur="1" fill="hold">
                                          <p:stCondLst>
                                            <p:cond delay="0"/>
                                          </p:stCondLst>
                                        </p:cTn>
                                        <p:tgtEl>
                                          <p:spTgt spid="19"/>
                                        </p:tgtEl>
                                        <p:attrNameLst>
                                          <p:attrName>style.visibility</p:attrName>
                                        </p:attrNameLst>
                                      </p:cBhvr>
                                      <p:to>
                                        <p:strVal val="visible"/>
                                      </p:to>
                                    </p:set>
                                    <p:anim calcmode="lin" valueType="num">
                                      <p:cBhvr>
                                        <p:cTn id="132" dur="500" fill="hold"/>
                                        <p:tgtEl>
                                          <p:spTgt spid="19"/>
                                        </p:tgtEl>
                                        <p:attrNameLst>
                                          <p:attrName>ppt_w</p:attrName>
                                        </p:attrNameLst>
                                      </p:cBhvr>
                                      <p:tavLst>
                                        <p:tav tm="0">
                                          <p:val>
                                            <p:fltVal val="0"/>
                                          </p:val>
                                        </p:tav>
                                        <p:tav tm="100000">
                                          <p:val>
                                            <p:strVal val="#ppt_w"/>
                                          </p:val>
                                        </p:tav>
                                      </p:tavLst>
                                    </p:anim>
                                    <p:anim calcmode="lin" valueType="num">
                                      <p:cBhvr>
                                        <p:cTn id="133" dur="500" fill="hold"/>
                                        <p:tgtEl>
                                          <p:spTgt spid="19"/>
                                        </p:tgtEl>
                                        <p:attrNameLst>
                                          <p:attrName>ppt_h</p:attrName>
                                        </p:attrNameLst>
                                      </p:cBhvr>
                                      <p:tavLst>
                                        <p:tav tm="0">
                                          <p:val>
                                            <p:fltVal val="0"/>
                                          </p:val>
                                        </p:tav>
                                        <p:tav tm="100000">
                                          <p:val>
                                            <p:strVal val="#ppt_h"/>
                                          </p:val>
                                        </p:tav>
                                      </p:tavLst>
                                    </p:anim>
                                  </p:childTnLst>
                                </p:cTn>
                              </p:par>
                              <p:par>
                                <p:cTn id="134" presetID="23" presetClass="exit" presetSubtype="32" fill="hold" grpId="1" nodeType="withEffect">
                                  <p:stCondLst>
                                    <p:cond delay="0"/>
                                  </p:stCondLst>
                                  <p:childTnLst>
                                    <p:anim calcmode="lin" valueType="num">
                                      <p:cBhvr>
                                        <p:cTn id="135" dur="500"/>
                                        <p:tgtEl>
                                          <p:spTgt spid="18"/>
                                        </p:tgtEl>
                                        <p:attrNameLst>
                                          <p:attrName>ppt_w</p:attrName>
                                        </p:attrNameLst>
                                      </p:cBhvr>
                                      <p:tavLst>
                                        <p:tav tm="0">
                                          <p:val>
                                            <p:strVal val="ppt_w"/>
                                          </p:val>
                                        </p:tav>
                                        <p:tav tm="100000">
                                          <p:val>
                                            <p:fltVal val="0"/>
                                          </p:val>
                                        </p:tav>
                                      </p:tavLst>
                                    </p:anim>
                                    <p:anim calcmode="lin" valueType="num">
                                      <p:cBhvr>
                                        <p:cTn id="136" dur="500"/>
                                        <p:tgtEl>
                                          <p:spTgt spid="18"/>
                                        </p:tgtEl>
                                        <p:attrNameLst>
                                          <p:attrName>ppt_h</p:attrName>
                                        </p:attrNameLst>
                                      </p:cBhvr>
                                      <p:tavLst>
                                        <p:tav tm="0">
                                          <p:val>
                                            <p:strVal val="ppt_h"/>
                                          </p:val>
                                        </p:tav>
                                        <p:tav tm="100000">
                                          <p:val>
                                            <p:fltVal val="0"/>
                                          </p:val>
                                        </p:tav>
                                      </p:tavLst>
                                    </p:anim>
                                    <p:set>
                                      <p:cBhvr>
                                        <p:cTn id="137" dur="1" fill="hold">
                                          <p:stCondLst>
                                            <p:cond delay="499"/>
                                          </p:stCondLst>
                                        </p:cTn>
                                        <p:tgtEl>
                                          <p:spTgt spid="18"/>
                                        </p:tgtEl>
                                        <p:attrNameLst>
                                          <p:attrName>style.visibility</p:attrName>
                                        </p:attrNameLst>
                                      </p:cBhvr>
                                      <p:to>
                                        <p:strVal val="hidden"/>
                                      </p:to>
                                    </p:set>
                                  </p:childTnLst>
                                </p:cTn>
                              </p:par>
                            </p:childTnLst>
                          </p:cTn>
                        </p:par>
                        <p:par>
                          <p:cTn id="138" fill="hold">
                            <p:stCondLst>
                              <p:cond delay="750"/>
                            </p:stCondLst>
                            <p:childTnLst>
                              <p:par>
                                <p:cTn id="139" presetID="2" presetClass="entr" presetSubtype="8" fill="hold" grpId="0" nodeType="afterEffect">
                                  <p:stCondLst>
                                    <p:cond delay="0"/>
                                  </p:stCondLst>
                                  <p:childTnLst>
                                    <p:set>
                                      <p:cBhvr>
                                        <p:cTn id="140" dur="1" fill="hold">
                                          <p:stCondLst>
                                            <p:cond delay="0"/>
                                          </p:stCondLst>
                                        </p:cTn>
                                        <p:tgtEl>
                                          <p:spTgt spid="14"/>
                                        </p:tgtEl>
                                        <p:attrNameLst>
                                          <p:attrName>style.visibility</p:attrName>
                                        </p:attrNameLst>
                                      </p:cBhvr>
                                      <p:to>
                                        <p:strVal val="visible"/>
                                      </p:to>
                                    </p:set>
                                    <p:anim calcmode="lin" valueType="num">
                                      <p:cBhvr additive="base">
                                        <p:cTn id="141" dur="500" fill="hold"/>
                                        <p:tgtEl>
                                          <p:spTgt spid="14"/>
                                        </p:tgtEl>
                                        <p:attrNameLst>
                                          <p:attrName>ppt_x</p:attrName>
                                        </p:attrNameLst>
                                      </p:cBhvr>
                                      <p:tavLst>
                                        <p:tav tm="0">
                                          <p:val>
                                            <p:strVal val="0-#ppt_w/2"/>
                                          </p:val>
                                        </p:tav>
                                        <p:tav tm="100000">
                                          <p:val>
                                            <p:strVal val="#ppt_x"/>
                                          </p:val>
                                        </p:tav>
                                      </p:tavLst>
                                    </p:anim>
                                    <p:anim calcmode="lin" valueType="num">
                                      <p:cBhvr additive="base">
                                        <p:cTn id="142" dur="500" fill="hold"/>
                                        <p:tgtEl>
                                          <p:spTgt spid="14"/>
                                        </p:tgtEl>
                                        <p:attrNameLst>
                                          <p:attrName>ppt_y</p:attrName>
                                        </p:attrNameLst>
                                      </p:cBhvr>
                                      <p:tavLst>
                                        <p:tav tm="0">
                                          <p:val>
                                            <p:strVal val="#ppt_y"/>
                                          </p:val>
                                        </p:tav>
                                        <p:tav tm="100000">
                                          <p:val>
                                            <p:strVal val="#ppt_y"/>
                                          </p:val>
                                        </p:tav>
                                      </p:tavLst>
                                    </p:anim>
                                  </p:childTnLst>
                                </p:cTn>
                              </p:par>
                              <p:par>
                                <p:cTn id="143" presetID="22" presetClass="entr" presetSubtype="8" fill="hold" grpId="0" nodeType="withEffect">
                                  <p:stCondLst>
                                    <p:cond delay="400"/>
                                  </p:stCondLst>
                                  <p:childTnLst>
                                    <p:set>
                                      <p:cBhvr>
                                        <p:cTn id="144" dur="1" fill="hold">
                                          <p:stCondLst>
                                            <p:cond delay="0"/>
                                          </p:stCondLst>
                                        </p:cTn>
                                        <p:tgtEl>
                                          <p:spTgt spid="20"/>
                                        </p:tgtEl>
                                        <p:attrNameLst>
                                          <p:attrName>style.visibility</p:attrName>
                                        </p:attrNameLst>
                                      </p:cBhvr>
                                      <p:to>
                                        <p:strVal val="visible"/>
                                      </p:to>
                                    </p:set>
                                    <p:animEffect transition="in" filter="wipe(left)">
                                      <p:cBhvr>
                                        <p:cTn id="14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 grpId="1"/>
      <p:bldP spid="3074" grpId="0"/>
      <p:bldP spid="3074" grpId="1"/>
      <p:bldP spid="2" grpId="0"/>
      <p:bldP spid="2" grpId="1"/>
      <p:bldP spid="2" grpId="2"/>
      <p:bldP spid="4" grpId="0"/>
      <p:bldP spid="4" grpId="1"/>
      <p:bldP spid="4"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2" grpId="0"/>
      <p:bldP spid="13" grpId="0"/>
      <p:bldP spid="15" grpId="0"/>
      <p:bldP spid="15" grpId="1"/>
      <p:bldP spid="16" grpId="0"/>
      <p:bldP spid="16" grpId="1"/>
      <p:bldP spid="17" grpId="0"/>
      <p:bldP spid="17" grpId="1"/>
      <p:bldP spid="18" grpId="0"/>
      <p:bldP spid="18" grpId="1"/>
      <p:bldP spid="19" grpId="0"/>
      <p:bldP spid="14" grpId="0"/>
      <p:bldP spid="20"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558672D-677F-D015-EB22-38C7FEE9A75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6" name="Title 1">
            <a:extLst>
              <a:ext uri="{FF2B5EF4-FFF2-40B4-BE49-F238E27FC236}">
                <a16:creationId xmlns:a16="http://schemas.microsoft.com/office/drawing/2014/main" id="{02312BB6-A089-669D-84F3-86F362821AF9}"/>
              </a:ext>
            </a:extLst>
          </p:cNvPr>
          <p:cNvSpPr txBox="1">
            <a:spLocks/>
          </p:cNvSpPr>
          <p:nvPr/>
        </p:nvSpPr>
        <p:spPr>
          <a:xfrm>
            <a:off x="4274616" y="3114421"/>
            <a:ext cx="454942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6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2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1" name="Title 1">
            <a:extLst>
              <a:ext uri="{FF2B5EF4-FFF2-40B4-BE49-F238E27FC236}">
                <a16:creationId xmlns:a16="http://schemas.microsoft.com/office/drawing/2014/main" id="{42149CA9-B594-CC4D-2110-955477951D14}"/>
              </a:ext>
            </a:extLst>
          </p:cNvPr>
          <p:cNvSpPr txBox="1">
            <a:spLocks/>
          </p:cNvSpPr>
          <p:nvPr/>
        </p:nvSpPr>
        <p:spPr>
          <a:xfrm>
            <a:off x="5402104" y="5464590"/>
            <a:ext cx="214696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8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4" name="is">
            <a:extLst>
              <a:ext uri="{FF2B5EF4-FFF2-40B4-BE49-F238E27FC236}">
                <a16:creationId xmlns:a16="http://schemas.microsoft.com/office/drawing/2014/main" id="{45048DB8-7DA9-C0EA-502B-E19B29FFA61D}"/>
              </a:ext>
            </a:extLst>
          </p:cNvPr>
          <p:cNvSpPr txBox="1">
            <a:spLocks/>
          </p:cNvSpPr>
          <p:nvPr/>
        </p:nvSpPr>
        <p:spPr>
          <a:xfrm>
            <a:off x="6639844" y="3110832"/>
            <a:ext cx="729446"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076" name="Title 1">
            <a:extLst>
              <a:ext uri="{FF2B5EF4-FFF2-40B4-BE49-F238E27FC236}">
                <a16:creationId xmlns:a16="http://schemas.microsoft.com/office/drawing/2014/main" id="{3C47B697-EED4-2789-B46D-08A927928E6F}"/>
              </a:ext>
            </a:extLst>
          </p:cNvPr>
          <p:cNvSpPr txBox="1">
            <a:spLocks/>
          </p:cNvSpPr>
          <p:nvPr/>
        </p:nvSpPr>
        <p:spPr>
          <a:xfrm>
            <a:off x="2274853" y="4792041"/>
            <a:ext cx="1612065"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Word</a:t>
            </a:r>
          </a:p>
        </p:txBody>
      </p:sp>
      <p:sp>
        <p:nvSpPr>
          <p:cNvPr id="30" name="!!Morph 1">
            <a:extLst>
              <a:ext uri="{FF2B5EF4-FFF2-40B4-BE49-F238E27FC236}">
                <a16:creationId xmlns:a16="http://schemas.microsoft.com/office/drawing/2014/main" id="{1126BD46-C93B-79BB-7E16-5878F1F77632}"/>
              </a:ext>
            </a:extLst>
          </p:cNvPr>
          <p:cNvSpPr txBox="1">
            <a:spLocks noChangeArrowheads="1"/>
          </p:cNvSpPr>
          <p:nvPr/>
        </p:nvSpPr>
        <p:spPr bwMode="auto">
          <a:xfrm>
            <a:off x="372534" y="4057650"/>
            <a:ext cx="8398933" cy="210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CC9900"/>
                </a:solidFill>
                <a:effectLst>
                  <a:glow rad="101600">
                    <a:schemeClr val="tx1"/>
                  </a:glow>
                  <a:outerShdw blurRad="50800" algn="tl" rotWithShape="0">
                    <a:srgbClr val="000000"/>
                  </a:outerShdw>
                </a:effectLst>
                <a:latin typeface="Calibri" panose="020F0502020204030204" pitchFamily="34" charset="0"/>
              </a:rPr>
              <a:t>three that bear witness in heaven: Father, Word, and the Holy Spirit; and these three are one</a:t>
            </a:r>
            <a:endParaRPr lang="en-US" altLang="en-US" sz="3200" b="1" i="1" kern="0" dirty="0">
              <a:ln w="17780" cmpd="sng">
                <a:solidFill>
                  <a:srgbClr val="FFFFFF"/>
                </a:solidFill>
                <a:prstDash val="solid"/>
                <a:miter lim="800000"/>
              </a:ln>
              <a:solidFill>
                <a:srgbClr val="CC99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372534" y="321734"/>
            <a:ext cx="8398933" cy="6214533"/>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This is He who came by water and blood -- Jesus Christ; not only by water, but by water and blood. And it is the Spirit who bears witness, because the Spirit is truth. For there are three that bear witness in heaven: the Father, the Word, and the Holy Spirit; and these three are one.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1</a:t>
            </a:r>
            <a:r>
              <a:rPr lang="en-US" altLang="en-US" sz="3200" b="1" i="1" baseline="3000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st</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John 5:6-7</a:t>
            </a:r>
          </a:p>
        </p:txBody>
      </p:sp>
      <p:sp>
        <p:nvSpPr>
          <p:cNvPr id="2" name="!!Morph 2">
            <a:extLst>
              <a:ext uri="{FF2B5EF4-FFF2-40B4-BE49-F238E27FC236}">
                <a16:creationId xmlns:a16="http://schemas.microsoft.com/office/drawing/2014/main" id="{DDA3B673-7FE6-2F7F-E138-ACCD879891C1}"/>
              </a:ext>
            </a:extLst>
          </p:cNvPr>
          <p:cNvSpPr txBox="1">
            <a:spLocks noChangeArrowheads="1"/>
          </p:cNvSpPr>
          <p:nvPr/>
        </p:nvSpPr>
        <p:spPr bwMode="auto">
          <a:xfrm>
            <a:off x="4181476" y="3029998"/>
            <a:ext cx="4697828" cy="7966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Spirit is truth</a:t>
            </a:r>
          </a:p>
        </p:txBody>
      </p:sp>
      <p:sp>
        <p:nvSpPr>
          <p:cNvPr id="7" name="Rectangle 2">
            <a:extLst>
              <a:ext uri="{FF2B5EF4-FFF2-40B4-BE49-F238E27FC236}">
                <a16:creationId xmlns:a16="http://schemas.microsoft.com/office/drawing/2014/main" id="{B9075F56-6B10-CF96-F856-5A55C9ECC2B5}"/>
              </a:ext>
            </a:extLst>
          </p:cNvPr>
          <p:cNvSpPr txBox="1">
            <a:spLocks noChangeArrowheads="1"/>
          </p:cNvSpPr>
          <p:nvPr/>
        </p:nvSpPr>
        <p:spPr bwMode="auto">
          <a:xfrm>
            <a:off x="4329659" y="3054937"/>
            <a:ext cx="4401450" cy="749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Spirit is truth</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5" name="=">
            <a:extLst>
              <a:ext uri="{FF2B5EF4-FFF2-40B4-BE49-F238E27FC236}">
                <a16:creationId xmlns:a16="http://schemas.microsoft.com/office/drawing/2014/main" id="{127744AD-CB83-D080-1057-F4453BFAE48C}"/>
              </a:ext>
            </a:extLst>
          </p:cNvPr>
          <p:cNvSpPr>
            <a:spLocks noChangeArrowheads="1"/>
          </p:cNvSpPr>
          <p:nvPr/>
        </p:nvSpPr>
        <p:spPr bwMode="auto">
          <a:xfrm>
            <a:off x="6608438" y="3064917"/>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8" name="Rectangle 9">
            <a:extLst>
              <a:ext uri="{FF2B5EF4-FFF2-40B4-BE49-F238E27FC236}">
                <a16:creationId xmlns:a16="http://schemas.microsoft.com/office/drawing/2014/main" id="{74D80E25-B77F-9A7A-29F5-0B2D063BDE70}"/>
              </a:ext>
            </a:extLst>
          </p:cNvPr>
          <p:cNvSpPr>
            <a:spLocks noChangeArrowheads="1"/>
          </p:cNvSpPr>
          <p:nvPr/>
        </p:nvSpPr>
        <p:spPr bwMode="auto">
          <a:xfrm>
            <a:off x="2480470" y="1048166"/>
            <a:ext cx="3223099" cy="726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Jesus Christ</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9" name="Rectangle 2">
            <a:extLst>
              <a:ext uri="{FF2B5EF4-FFF2-40B4-BE49-F238E27FC236}">
                <a16:creationId xmlns:a16="http://schemas.microsoft.com/office/drawing/2014/main" id="{B7D44EDE-878F-806D-E7D6-4907F5790014}"/>
              </a:ext>
            </a:extLst>
          </p:cNvPr>
          <p:cNvSpPr txBox="1">
            <a:spLocks noChangeArrowheads="1"/>
          </p:cNvSpPr>
          <p:nvPr/>
        </p:nvSpPr>
        <p:spPr bwMode="auto">
          <a:xfrm>
            <a:off x="3937001" y="1691085"/>
            <a:ext cx="1897804" cy="795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water</a:t>
            </a:r>
          </a:p>
        </p:txBody>
      </p:sp>
      <p:sp>
        <p:nvSpPr>
          <p:cNvPr id="11" name="Rectangle 2">
            <a:extLst>
              <a:ext uri="{FF2B5EF4-FFF2-40B4-BE49-F238E27FC236}">
                <a16:creationId xmlns:a16="http://schemas.microsoft.com/office/drawing/2014/main" id="{E1DD7DB7-2FD5-802A-F4A4-AA582468EBBB}"/>
              </a:ext>
            </a:extLst>
          </p:cNvPr>
          <p:cNvSpPr txBox="1">
            <a:spLocks noChangeArrowheads="1"/>
          </p:cNvSpPr>
          <p:nvPr/>
        </p:nvSpPr>
        <p:spPr bwMode="auto">
          <a:xfrm>
            <a:off x="6433821" y="1691085"/>
            <a:ext cx="1871134" cy="795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7C80"/>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blood</a:t>
            </a:r>
          </a:p>
        </p:txBody>
      </p:sp>
      <p:sp>
        <p:nvSpPr>
          <p:cNvPr id="12" name="baptism">
            <a:extLst>
              <a:ext uri="{FF2B5EF4-FFF2-40B4-BE49-F238E27FC236}">
                <a16:creationId xmlns:a16="http://schemas.microsoft.com/office/drawing/2014/main" id="{E36E69A5-21E1-B3C0-7A08-54ABB51D05A3}"/>
              </a:ext>
            </a:extLst>
          </p:cNvPr>
          <p:cNvSpPr txBox="1">
            <a:spLocks noChangeArrowheads="1"/>
          </p:cNvSpPr>
          <p:nvPr/>
        </p:nvSpPr>
        <p:spPr bwMode="auto">
          <a:xfrm>
            <a:off x="3667875" y="1689373"/>
            <a:ext cx="2124122" cy="795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rgbClr val="00FFFF"/>
                </a:solidFill>
                <a:effectLst>
                  <a:glow rad="152400">
                    <a:srgbClr val="000000"/>
                  </a:glow>
                  <a:outerShdw blurRad="50800" algn="tl" rotWithShape="0">
                    <a:srgbClr val="000000"/>
                  </a:outerShdw>
                </a:effectLst>
                <a:uLnTx/>
                <a:uFillTx/>
                <a:latin typeface="Calibri" panose="020F0502020204030204" pitchFamily="34" charset="0"/>
                <a:ea typeface="+mj-ea"/>
                <a:cs typeface="+mj-cs"/>
              </a:rPr>
              <a:t>baptism</a:t>
            </a:r>
          </a:p>
        </p:txBody>
      </p:sp>
      <p:sp>
        <p:nvSpPr>
          <p:cNvPr id="13" name="sacrifice">
            <a:extLst>
              <a:ext uri="{FF2B5EF4-FFF2-40B4-BE49-F238E27FC236}">
                <a16:creationId xmlns:a16="http://schemas.microsoft.com/office/drawing/2014/main" id="{3E667DCE-E22C-E84C-405E-A7BF166953AE}"/>
              </a:ext>
            </a:extLst>
          </p:cNvPr>
          <p:cNvSpPr txBox="1">
            <a:spLocks noChangeArrowheads="1"/>
          </p:cNvSpPr>
          <p:nvPr/>
        </p:nvSpPr>
        <p:spPr bwMode="auto">
          <a:xfrm>
            <a:off x="6483478" y="1679098"/>
            <a:ext cx="2259829" cy="795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7C80"/>
                  </a:solidFill>
                  <a:prstDash val="solid"/>
                  <a:miter lim="800000"/>
                </a:ln>
                <a:solidFill>
                  <a:srgbClr val="FF0000"/>
                </a:solidFill>
                <a:effectLst>
                  <a:glow rad="152400">
                    <a:srgbClr val="000000"/>
                  </a:glow>
                  <a:outerShdw blurRad="50800" algn="tl" rotWithShape="0">
                    <a:srgbClr val="000000"/>
                  </a:outerShdw>
                </a:effectLst>
                <a:uLnTx/>
                <a:uFillTx/>
                <a:latin typeface="Calibri" panose="020F0502020204030204" pitchFamily="34" charset="0"/>
                <a:ea typeface="+mj-ea"/>
                <a:cs typeface="+mj-cs"/>
              </a:rPr>
              <a:t>sacrifice</a:t>
            </a:r>
          </a:p>
        </p:txBody>
      </p:sp>
      <p:sp>
        <p:nvSpPr>
          <p:cNvPr id="14" name="Rectangle 2">
            <a:extLst>
              <a:ext uri="{FF2B5EF4-FFF2-40B4-BE49-F238E27FC236}">
                <a16:creationId xmlns:a16="http://schemas.microsoft.com/office/drawing/2014/main" id="{8F3F84DA-2CC5-14B0-0877-282C1DA249EC}"/>
              </a:ext>
            </a:extLst>
          </p:cNvPr>
          <p:cNvSpPr txBox="1">
            <a:spLocks noChangeArrowheads="1"/>
          </p:cNvSpPr>
          <p:nvPr/>
        </p:nvSpPr>
        <p:spPr bwMode="auto">
          <a:xfrm>
            <a:off x="4044974" y="3715799"/>
            <a:ext cx="4216400" cy="7680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three that bear</a:t>
            </a:r>
          </a:p>
        </p:txBody>
      </p:sp>
      <p:sp>
        <p:nvSpPr>
          <p:cNvPr id="15" name="Rectangle 2">
            <a:extLst>
              <a:ext uri="{FF2B5EF4-FFF2-40B4-BE49-F238E27FC236}">
                <a16:creationId xmlns:a16="http://schemas.microsoft.com/office/drawing/2014/main" id="{1990014B-1779-019A-8CD8-38083AE8D39D}"/>
              </a:ext>
            </a:extLst>
          </p:cNvPr>
          <p:cNvSpPr txBox="1">
            <a:spLocks noChangeArrowheads="1"/>
          </p:cNvSpPr>
          <p:nvPr/>
        </p:nvSpPr>
        <p:spPr bwMode="auto">
          <a:xfrm>
            <a:off x="300038" y="4377536"/>
            <a:ext cx="495776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witness in heaven:</a:t>
            </a:r>
          </a:p>
        </p:txBody>
      </p:sp>
      <p:sp>
        <p:nvSpPr>
          <p:cNvPr id="16" name="Rectangle 2">
            <a:extLst>
              <a:ext uri="{FF2B5EF4-FFF2-40B4-BE49-F238E27FC236}">
                <a16:creationId xmlns:a16="http://schemas.microsoft.com/office/drawing/2014/main" id="{7B3C783C-2550-B38D-17B1-DDE1A4F7D0CF}"/>
              </a:ext>
            </a:extLst>
          </p:cNvPr>
          <p:cNvSpPr txBox="1">
            <a:spLocks noChangeArrowheads="1"/>
          </p:cNvSpPr>
          <p:nvPr/>
        </p:nvSpPr>
        <p:spPr bwMode="auto">
          <a:xfrm>
            <a:off x="5690936" y="4389568"/>
            <a:ext cx="2208880" cy="756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Father,</a:t>
            </a:r>
          </a:p>
        </p:txBody>
      </p:sp>
      <p:sp>
        <p:nvSpPr>
          <p:cNvPr id="17" name="Rectangle 2">
            <a:extLst>
              <a:ext uri="{FF2B5EF4-FFF2-40B4-BE49-F238E27FC236}">
                <a16:creationId xmlns:a16="http://schemas.microsoft.com/office/drawing/2014/main" id="{1657CDBD-4204-F5D5-FDBD-D317DFB71672}"/>
              </a:ext>
            </a:extLst>
          </p:cNvPr>
          <p:cNvSpPr txBox="1">
            <a:spLocks noChangeArrowheads="1"/>
          </p:cNvSpPr>
          <p:nvPr/>
        </p:nvSpPr>
        <p:spPr bwMode="auto">
          <a:xfrm>
            <a:off x="782052" y="5063337"/>
            <a:ext cx="1976138" cy="7588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Word,</a:t>
            </a:r>
          </a:p>
        </p:txBody>
      </p:sp>
      <p:sp>
        <p:nvSpPr>
          <p:cNvPr id="18" name="Rectangle 2">
            <a:extLst>
              <a:ext uri="{FF2B5EF4-FFF2-40B4-BE49-F238E27FC236}">
                <a16:creationId xmlns:a16="http://schemas.microsoft.com/office/drawing/2014/main" id="{E0AE0A98-8E10-9F35-2B35-927B852A8541}"/>
              </a:ext>
            </a:extLst>
          </p:cNvPr>
          <p:cNvSpPr txBox="1">
            <a:spLocks noChangeArrowheads="1"/>
          </p:cNvSpPr>
          <p:nvPr/>
        </p:nvSpPr>
        <p:spPr bwMode="auto">
          <a:xfrm>
            <a:off x="2320977" y="5063336"/>
            <a:ext cx="5082329" cy="756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the Holy Spirit;</a:t>
            </a:r>
          </a:p>
        </p:txBody>
      </p:sp>
      <p:sp>
        <p:nvSpPr>
          <p:cNvPr id="19" name="Rectangle 2">
            <a:extLst>
              <a:ext uri="{FF2B5EF4-FFF2-40B4-BE49-F238E27FC236}">
                <a16:creationId xmlns:a16="http://schemas.microsoft.com/office/drawing/2014/main" id="{11A444FF-45A4-8CF7-2416-AB6D1EDA512E}"/>
              </a:ext>
            </a:extLst>
          </p:cNvPr>
          <p:cNvSpPr txBox="1">
            <a:spLocks noChangeArrowheads="1"/>
          </p:cNvSpPr>
          <p:nvPr/>
        </p:nvSpPr>
        <p:spPr bwMode="auto">
          <a:xfrm>
            <a:off x="7036344" y="5046793"/>
            <a:ext cx="1248026" cy="794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a:t>
            </a:r>
          </a:p>
        </p:txBody>
      </p:sp>
      <p:sp>
        <p:nvSpPr>
          <p:cNvPr id="20" name="Rectangle 2">
            <a:extLst>
              <a:ext uri="{FF2B5EF4-FFF2-40B4-BE49-F238E27FC236}">
                <a16:creationId xmlns:a16="http://schemas.microsoft.com/office/drawing/2014/main" id="{EF80430D-BC1F-1043-9075-6428B207BD57}"/>
              </a:ext>
            </a:extLst>
          </p:cNvPr>
          <p:cNvSpPr txBox="1">
            <a:spLocks noChangeArrowheads="1"/>
          </p:cNvSpPr>
          <p:nvPr/>
        </p:nvSpPr>
        <p:spPr bwMode="auto">
          <a:xfrm>
            <a:off x="543783" y="5725073"/>
            <a:ext cx="5097398" cy="768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these</a:t>
            </a:r>
            <a:r>
              <a:rPr kumimoji="0" lang="en-US" altLang="en-US" sz="44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three are one</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6" name="Final Previous">
            <a:extLst>
              <a:ext uri="{FF2B5EF4-FFF2-40B4-BE49-F238E27FC236}">
                <a16:creationId xmlns:a16="http://schemas.microsoft.com/office/drawing/2014/main" id="{79BEA89A-7930-E2BD-4E96-906BB56FB6BA}"/>
              </a:ext>
            </a:extLst>
          </p:cNvPr>
          <p:cNvSpPr txBox="1">
            <a:spLocks noChangeArrowheads="1"/>
          </p:cNvSpPr>
          <p:nvPr/>
        </p:nvSpPr>
        <p:spPr bwMode="auto">
          <a:xfrm>
            <a:off x="268605" y="1051235"/>
            <a:ext cx="8606790" cy="47555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CC"/>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Now He who searches the hearts</a:t>
            </a:r>
            <a:br>
              <a:rPr lang="en-US" altLang="en-US" b="1" kern="0" dirty="0">
                <a:ln w="17780" cmpd="sng">
                  <a:solidFill>
                    <a:srgbClr val="FFFFCC"/>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CC"/>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knows what the mind of the Spirit is</a:t>
            </a:r>
            <a:br>
              <a:rPr lang="en-US" altLang="en-US" b="1" kern="0" dirty="0">
                <a:ln w="3175" cmpd="sng">
                  <a:solidFill>
                    <a:srgbClr val="FF0000"/>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He makes intercession for the saints </a:t>
            </a:r>
            <a:b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according to the will of God</a:t>
            </a:r>
            <a:endParaRPr lang="en-US" altLang="en-US" sz="3200" b="1" i="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27" name="Holy Spirit">
            <a:extLst>
              <a:ext uri="{FF2B5EF4-FFF2-40B4-BE49-F238E27FC236}">
                <a16:creationId xmlns:a16="http://schemas.microsoft.com/office/drawing/2014/main" id="{00D6D1DD-A97A-19AA-55E3-3D0758B5B7E0}"/>
              </a:ext>
            </a:extLst>
          </p:cNvPr>
          <p:cNvSpPr>
            <a:spLocks noChangeArrowheads="1"/>
          </p:cNvSpPr>
          <p:nvPr/>
        </p:nvSpPr>
        <p:spPr bwMode="auto">
          <a:xfrm>
            <a:off x="69450" y="1030146"/>
            <a:ext cx="2732341" cy="7930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unrise" dir="t"/>
            </a:scene3d>
            <a:sp3d extrusionH="57150" prstMaterial="plastic">
              <a:bevelT w="38100" h="38100"/>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3175">
                  <a:noFill/>
                </a:ln>
                <a:solidFill>
                  <a:srgbClr val="FFFF00"/>
                </a:solidFill>
                <a:effectLst>
                  <a:glow rad="127000">
                    <a:srgbClr val="000000"/>
                  </a:glow>
                </a:effectLst>
                <a:uLnTx/>
                <a:uFillTx/>
                <a:latin typeface="Calibri" panose="020F0502020204030204" pitchFamily="34" charset="0"/>
                <a:ea typeface="+mn-ea"/>
                <a:cs typeface="+mn-cs"/>
              </a:rPr>
              <a:t>Holy Spirit</a:t>
            </a:r>
            <a:endParaRPr kumimoji="0" lang="en-US" altLang="en-US" sz="4400" b="1" i="1" u="none" strike="noStrike" kern="1200" cap="none" spc="0" normalizeH="0" baseline="0" noProof="0" dirty="0">
              <a:ln w="3175">
                <a:noFill/>
              </a:ln>
              <a:solidFill>
                <a:srgbClr val="FFFF00"/>
              </a:solidFill>
              <a:effectLst>
                <a:glow rad="127000">
                  <a:srgbClr val="000000"/>
                </a:glow>
              </a:effectLst>
              <a:uLnTx/>
              <a:uFillTx/>
              <a:latin typeface="Calibri" panose="020F0502020204030204" pitchFamily="34" charset="0"/>
              <a:ea typeface="+mn-ea"/>
              <a:cs typeface="+mn-cs"/>
            </a:endParaRPr>
          </a:p>
        </p:txBody>
      </p:sp>
      <p:sp>
        <p:nvSpPr>
          <p:cNvPr id="28" name="Truth">
            <a:extLst>
              <a:ext uri="{FF2B5EF4-FFF2-40B4-BE49-F238E27FC236}">
                <a16:creationId xmlns:a16="http://schemas.microsoft.com/office/drawing/2014/main" id="{1915DEC7-EA8D-6CAD-4144-29F62133272C}"/>
              </a:ext>
            </a:extLst>
          </p:cNvPr>
          <p:cNvSpPr txBox="1">
            <a:spLocks noChangeArrowheads="1"/>
          </p:cNvSpPr>
          <p:nvPr/>
        </p:nvSpPr>
        <p:spPr bwMode="auto">
          <a:xfrm>
            <a:off x="3928534" y="2364104"/>
            <a:ext cx="180576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baseline="0" noProof="0" dirty="0">
                <a:ln w="3175" cmpd="sng">
                  <a:solidFill>
                    <a:srgbClr val="FFFFFF"/>
                  </a:solidFill>
                  <a:prstDash val="solid"/>
                  <a:miter lim="800000"/>
                </a:ln>
                <a:solidFill>
                  <a:srgbClr val="0066FF"/>
                </a:solidFill>
                <a:effectLst>
                  <a:glow rad="127000">
                    <a:srgbClr val="000000"/>
                  </a:glow>
                  <a:outerShdw blurRad="50800" algn="tl" rotWithShape="0">
                    <a:srgbClr val="000000"/>
                  </a:outerShdw>
                </a:effectLst>
                <a:uLnTx/>
                <a:uFillTx/>
                <a:latin typeface="Calibri" panose="020F0502020204030204" pitchFamily="34" charset="0"/>
                <a:ea typeface="+mj-ea"/>
                <a:cs typeface="+mj-cs"/>
              </a:rPr>
              <a:t>Truth</a:t>
            </a:r>
          </a:p>
        </p:txBody>
      </p:sp>
      <p:sp>
        <p:nvSpPr>
          <p:cNvPr id="29" name="Rectangle 2">
            <a:extLst>
              <a:ext uri="{FF2B5EF4-FFF2-40B4-BE49-F238E27FC236}">
                <a16:creationId xmlns:a16="http://schemas.microsoft.com/office/drawing/2014/main" id="{5D47E411-50C0-885C-C29C-6FA4FCEDDCB0}"/>
              </a:ext>
            </a:extLst>
          </p:cNvPr>
          <p:cNvSpPr txBox="1">
            <a:spLocks noChangeArrowheads="1"/>
          </p:cNvSpPr>
          <p:nvPr/>
        </p:nvSpPr>
        <p:spPr bwMode="auto">
          <a:xfrm>
            <a:off x="2398340" y="4379665"/>
            <a:ext cx="3557165" cy="7875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intervention</a:t>
            </a:r>
          </a:p>
        </p:txBody>
      </p:sp>
      <p:sp>
        <p:nvSpPr>
          <p:cNvPr id="3072" name="are one">
            <a:extLst>
              <a:ext uri="{FF2B5EF4-FFF2-40B4-BE49-F238E27FC236}">
                <a16:creationId xmlns:a16="http://schemas.microsoft.com/office/drawing/2014/main" id="{F3CA1303-8F27-2AC6-ECE6-0664E7C8E01B}"/>
              </a:ext>
            </a:extLst>
          </p:cNvPr>
          <p:cNvSpPr txBox="1">
            <a:spLocks noChangeArrowheads="1"/>
          </p:cNvSpPr>
          <p:nvPr/>
        </p:nvSpPr>
        <p:spPr bwMode="auto">
          <a:xfrm>
            <a:off x="5231129" y="5403056"/>
            <a:ext cx="2474462" cy="753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are one</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3" name="in">
            <a:extLst>
              <a:ext uri="{FF2B5EF4-FFF2-40B4-BE49-F238E27FC236}">
                <a16:creationId xmlns:a16="http://schemas.microsoft.com/office/drawing/2014/main" id="{CFAE2481-DFFC-B863-C8D7-30E9E401CEC3}"/>
              </a:ext>
            </a:extLst>
          </p:cNvPr>
          <p:cNvSpPr>
            <a:spLocks noChangeArrowheads="1"/>
          </p:cNvSpPr>
          <p:nvPr/>
        </p:nvSpPr>
        <p:spPr bwMode="auto">
          <a:xfrm>
            <a:off x="5958590" y="4077059"/>
            <a:ext cx="798764"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3077" name="Word">
            <a:extLst>
              <a:ext uri="{FF2B5EF4-FFF2-40B4-BE49-F238E27FC236}">
                <a16:creationId xmlns:a16="http://schemas.microsoft.com/office/drawing/2014/main" id="{98B8E7AE-BD6C-91A6-DA76-E264E90CE464}"/>
              </a:ext>
            </a:extLst>
          </p:cNvPr>
          <p:cNvSpPr txBox="1">
            <a:spLocks noChangeArrowheads="1"/>
          </p:cNvSpPr>
          <p:nvPr/>
        </p:nvSpPr>
        <p:spPr bwMode="auto">
          <a:xfrm>
            <a:off x="2231831" y="4724400"/>
            <a:ext cx="1713861" cy="7686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Word</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075" name="Rectangle 2">
            <a:extLst>
              <a:ext uri="{FF2B5EF4-FFF2-40B4-BE49-F238E27FC236}">
                <a16:creationId xmlns:a16="http://schemas.microsoft.com/office/drawing/2014/main" id="{BF55965D-B37E-D684-2C26-B7A007457A5D}"/>
              </a:ext>
            </a:extLst>
          </p:cNvPr>
          <p:cNvSpPr txBox="1">
            <a:spLocks noChangeArrowheads="1"/>
          </p:cNvSpPr>
          <p:nvPr/>
        </p:nvSpPr>
        <p:spPr bwMode="auto">
          <a:xfrm>
            <a:off x="5019266" y="685724"/>
            <a:ext cx="184305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truth</a:t>
            </a:r>
          </a:p>
        </p:txBody>
      </p:sp>
      <p:sp>
        <p:nvSpPr>
          <p:cNvPr id="3078" name="Rectangle 9">
            <a:extLst>
              <a:ext uri="{FF2B5EF4-FFF2-40B4-BE49-F238E27FC236}">
                <a16:creationId xmlns:a16="http://schemas.microsoft.com/office/drawing/2014/main" id="{09BD192E-F74A-BA58-4C0F-9138E758342C}"/>
              </a:ext>
            </a:extLst>
          </p:cNvPr>
          <p:cNvSpPr>
            <a:spLocks noChangeArrowheads="1"/>
          </p:cNvSpPr>
          <p:nvPr/>
        </p:nvSpPr>
        <p:spPr bwMode="auto">
          <a:xfrm>
            <a:off x="5760720" y="4740056"/>
            <a:ext cx="2731770" cy="7388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Holy Spirit</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1" name="Rectangle 2">
            <a:extLst>
              <a:ext uri="{FF2B5EF4-FFF2-40B4-BE49-F238E27FC236}">
                <a16:creationId xmlns:a16="http://schemas.microsoft.com/office/drawing/2014/main" id="{08322E9E-7FC7-C11B-321C-396F7874C22D}"/>
              </a:ext>
            </a:extLst>
          </p:cNvPr>
          <p:cNvSpPr txBox="1">
            <a:spLocks noChangeArrowheads="1"/>
          </p:cNvSpPr>
          <p:nvPr/>
        </p:nvSpPr>
        <p:spPr bwMode="auto">
          <a:xfrm>
            <a:off x="5026788" y="5061455"/>
            <a:ext cx="2995818" cy="7666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3175" cmpd="sng">
                  <a:solidFill>
                    <a:srgbClr val="FFFFFF"/>
                  </a:solidFill>
                  <a:prstDash val="solid"/>
                  <a:miter lim="800000"/>
                </a:ln>
                <a:solidFill>
                  <a:srgbClr val="0066FF"/>
                </a:solidFill>
                <a:effectLst>
                  <a:glow rad="127000">
                    <a:srgbClr val="000000"/>
                  </a:glow>
                  <a:outerShdw blurRad="50800" algn="tl" rotWithShape="0">
                    <a:srgbClr val="000000"/>
                  </a:outerShdw>
                </a:effectLst>
                <a:latin typeface="Calibri" panose="020F0502020204030204" pitchFamily="34" charset="0"/>
              </a:rPr>
              <a:t>will of God</a:t>
            </a:r>
          </a:p>
        </p:txBody>
      </p:sp>
      <p:sp>
        <p:nvSpPr>
          <p:cNvPr id="3079" name="Arrow: Left 3078">
            <a:extLst>
              <a:ext uri="{FF2B5EF4-FFF2-40B4-BE49-F238E27FC236}">
                <a16:creationId xmlns:a16="http://schemas.microsoft.com/office/drawing/2014/main" id="{8D888689-3BC6-1267-B071-A9DBFB1B8B14}"/>
              </a:ext>
            </a:extLst>
          </p:cNvPr>
          <p:cNvSpPr/>
          <p:nvPr/>
        </p:nvSpPr>
        <p:spPr>
          <a:xfrm>
            <a:off x="3865151" y="4974236"/>
            <a:ext cx="1946035" cy="315231"/>
          </a:xfrm>
          <a:prstGeom prst="leftArrow">
            <a:avLst>
              <a:gd name="adj1" fmla="val 42714"/>
              <a:gd name="adj2" fmla="val 96448"/>
            </a:avLst>
          </a:prstGeom>
          <a:solidFill>
            <a:srgbClr val="FFFF00"/>
          </a:solidFill>
          <a:ln w="3175">
            <a:solidFill>
              <a:srgbClr val="CC9900"/>
            </a:solidFill>
          </a:ln>
          <a:effectLst>
            <a:glow rad="101600">
              <a:schemeClr val="tx1">
                <a:alpha val="60000"/>
              </a:schemeClr>
            </a:glow>
          </a:effectLst>
          <a:scene3d>
            <a:camera prst="orthographicFront"/>
            <a:lightRig rig="sunrise" dir="t"/>
          </a:scene3d>
          <a:sp3d prstMaterial="plastic">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80" name="Picture 9">
            <a:extLst>
              <a:ext uri="{FF2B5EF4-FFF2-40B4-BE49-F238E27FC236}">
                <a16:creationId xmlns:a16="http://schemas.microsoft.com/office/drawing/2014/main" id="{0D9032AF-890D-5CAD-25DA-EC4E0D842EBA}"/>
              </a:ext>
            </a:extLst>
          </p:cNvPr>
          <p:cNvPicPr>
            <a:picLocks noChangeAspect="1"/>
          </p:cNvPicPr>
          <p:nvPr/>
        </p:nvPicPr>
        <p:blipFill>
          <a:blip r:embed="rId4">
            <a:extLst>
              <a:ext uri="{BEBA8EAE-BF5A-486C-A8C5-ECC9F3942E4B}">
                <a14:imgProps xmlns:a14="http://schemas.microsoft.com/office/drawing/2010/main">
                  <a14:imgLayer r:embed="rId5">
                    <a14:imgEffect>
                      <a14:artisticBlur/>
                    </a14:imgEffect>
                    <a14:imgEffect>
                      <a14:sharpenSoften amount="-65000"/>
                    </a14:imgEffect>
                  </a14:imgLayer>
                </a14:imgProps>
              </a:ext>
            </a:extLst>
          </a:blip>
          <a:stretch>
            <a:fillRect/>
          </a:stretch>
        </p:blipFill>
        <p:spPr>
          <a:xfrm>
            <a:off x="0" y="0"/>
            <a:ext cx="9144000" cy="6857999"/>
          </a:xfrm>
          <a:prstGeom prst="rect">
            <a:avLst/>
          </a:prstGeom>
        </p:spPr>
      </p:pic>
      <p:sp>
        <p:nvSpPr>
          <p:cNvPr id="3081" name="Rectangle 2">
            <a:extLst>
              <a:ext uri="{FF2B5EF4-FFF2-40B4-BE49-F238E27FC236}">
                <a16:creationId xmlns:a16="http://schemas.microsoft.com/office/drawing/2014/main" id="{4E9F94FA-53B2-02CC-39A0-9025730DB5E5}"/>
              </a:ext>
            </a:extLst>
          </p:cNvPr>
          <p:cNvSpPr txBox="1">
            <a:spLocks noChangeArrowheads="1"/>
          </p:cNvSpPr>
          <p:nvPr/>
        </p:nvSpPr>
        <p:spPr bwMode="auto">
          <a:xfrm>
            <a:off x="514350" y="4701186"/>
            <a:ext cx="1803606" cy="8196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Father</a:t>
            </a:r>
          </a:p>
        </p:txBody>
      </p:sp>
      <p:sp>
        <p:nvSpPr>
          <p:cNvPr id="3082" name="Rectangle 2">
            <a:extLst>
              <a:ext uri="{FF2B5EF4-FFF2-40B4-BE49-F238E27FC236}">
                <a16:creationId xmlns:a16="http://schemas.microsoft.com/office/drawing/2014/main" id="{4D53C59C-DCD3-D274-49E7-4956E44F18CA}"/>
              </a:ext>
            </a:extLst>
          </p:cNvPr>
          <p:cNvSpPr txBox="1">
            <a:spLocks noChangeArrowheads="1"/>
          </p:cNvSpPr>
          <p:nvPr/>
        </p:nvSpPr>
        <p:spPr bwMode="auto">
          <a:xfrm>
            <a:off x="2148839" y="4701186"/>
            <a:ext cx="1887303" cy="8122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Word</a:t>
            </a:r>
          </a:p>
        </p:txBody>
      </p:sp>
      <p:sp>
        <p:nvSpPr>
          <p:cNvPr id="3083" name="Rectangle 2">
            <a:extLst>
              <a:ext uri="{FF2B5EF4-FFF2-40B4-BE49-F238E27FC236}">
                <a16:creationId xmlns:a16="http://schemas.microsoft.com/office/drawing/2014/main" id="{AB2AF222-90D5-24AF-CCE1-66849D85666B}"/>
              </a:ext>
            </a:extLst>
          </p:cNvPr>
          <p:cNvSpPr txBox="1">
            <a:spLocks noChangeArrowheads="1"/>
          </p:cNvSpPr>
          <p:nvPr/>
        </p:nvSpPr>
        <p:spPr bwMode="auto">
          <a:xfrm>
            <a:off x="5830529" y="4712616"/>
            <a:ext cx="2594473" cy="793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Holy Spirit</a:t>
            </a:r>
          </a:p>
        </p:txBody>
      </p:sp>
      <p:sp>
        <p:nvSpPr>
          <p:cNvPr id="10" name="Rectangle 2">
            <a:extLst>
              <a:ext uri="{FF2B5EF4-FFF2-40B4-BE49-F238E27FC236}">
                <a16:creationId xmlns:a16="http://schemas.microsoft.com/office/drawing/2014/main" id="{F1E9F083-BDA9-0655-DF8E-A80CCCAB1AF2}"/>
              </a:ext>
            </a:extLst>
          </p:cNvPr>
          <p:cNvSpPr txBox="1">
            <a:spLocks noChangeArrowheads="1"/>
          </p:cNvSpPr>
          <p:nvPr/>
        </p:nvSpPr>
        <p:spPr bwMode="auto">
          <a:xfrm>
            <a:off x="560206" y="5065433"/>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Tree>
    <p:extLst>
      <p:ext uri="{BB962C8B-B14F-4D97-AF65-F5344CB8AC3E}">
        <p14:creationId xmlns:p14="http://schemas.microsoft.com/office/powerpoint/2010/main" val="9138263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2" fill="hold" grpId="0" nodeType="withEffect">
                                  <p:stCondLst>
                                    <p:cond delay="0"/>
                                  </p:stCondLst>
                                  <p:childTnLst>
                                    <p:anim calcmode="lin" valueType="num">
                                      <p:cBhvr additive="base">
                                        <p:cTn id="6" dur="500"/>
                                        <p:tgtEl>
                                          <p:spTgt spid="26"/>
                                        </p:tgtEl>
                                        <p:attrNameLst>
                                          <p:attrName>ppt_x</p:attrName>
                                        </p:attrNameLst>
                                      </p:cBhvr>
                                      <p:tavLst>
                                        <p:tav tm="0">
                                          <p:val>
                                            <p:strVal val="ppt_x"/>
                                          </p:val>
                                        </p:tav>
                                        <p:tav tm="100000">
                                          <p:val>
                                            <p:strVal val="1+ppt_w/2"/>
                                          </p:val>
                                        </p:tav>
                                      </p:tavLst>
                                    </p:anim>
                                    <p:anim calcmode="lin" valueType="num">
                                      <p:cBhvr additive="base">
                                        <p:cTn id="7" dur="500"/>
                                        <p:tgtEl>
                                          <p:spTgt spid="26"/>
                                        </p:tgtEl>
                                        <p:attrNameLst>
                                          <p:attrName>ppt_y</p:attrName>
                                        </p:attrNameLst>
                                      </p:cBhvr>
                                      <p:tavLst>
                                        <p:tav tm="0">
                                          <p:val>
                                            <p:strVal val="ppt_y"/>
                                          </p:val>
                                        </p:tav>
                                        <p:tav tm="100000">
                                          <p:val>
                                            <p:strVal val="ppt_y"/>
                                          </p:val>
                                        </p:tav>
                                      </p:tavLst>
                                    </p:anim>
                                    <p:set>
                                      <p:cBhvr>
                                        <p:cTn id="8" dur="1" fill="hold">
                                          <p:stCondLst>
                                            <p:cond delay="499"/>
                                          </p:stCondLst>
                                        </p:cTn>
                                        <p:tgtEl>
                                          <p:spTgt spid="26"/>
                                        </p:tgtEl>
                                        <p:attrNameLst>
                                          <p:attrName>style.visibility</p:attrName>
                                        </p:attrNameLst>
                                      </p:cBhvr>
                                      <p:to>
                                        <p:strVal val="hidden"/>
                                      </p:to>
                                    </p:set>
                                  </p:childTnLst>
                                </p:cTn>
                              </p:par>
                              <p:par>
                                <p:cTn id="9" presetID="2" presetClass="exit" presetSubtype="2" fill="hold" grpId="0" nodeType="withEffect">
                                  <p:stCondLst>
                                    <p:cond delay="0"/>
                                  </p:stCondLst>
                                  <p:childTnLst>
                                    <p:anim calcmode="lin" valueType="num">
                                      <p:cBhvr additive="base">
                                        <p:cTn id="10" dur="500"/>
                                        <p:tgtEl>
                                          <p:spTgt spid="27"/>
                                        </p:tgtEl>
                                        <p:attrNameLst>
                                          <p:attrName>ppt_x</p:attrName>
                                        </p:attrNameLst>
                                      </p:cBhvr>
                                      <p:tavLst>
                                        <p:tav tm="0">
                                          <p:val>
                                            <p:strVal val="ppt_x"/>
                                          </p:val>
                                        </p:tav>
                                        <p:tav tm="100000">
                                          <p:val>
                                            <p:strVal val="1+ppt_w/2"/>
                                          </p:val>
                                        </p:tav>
                                      </p:tavLst>
                                    </p:anim>
                                    <p:anim calcmode="lin" valueType="num">
                                      <p:cBhvr additive="base">
                                        <p:cTn id="11" dur="500"/>
                                        <p:tgtEl>
                                          <p:spTgt spid="27"/>
                                        </p:tgtEl>
                                        <p:attrNameLst>
                                          <p:attrName>ppt_y</p:attrName>
                                        </p:attrNameLst>
                                      </p:cBhvr>
                                      <p:tavLst>
                                        <p:tav tm="0">
                                          <p:val>
                                            <p:strVal val="ppt_y"/>
                                          </p:val>
                                        </p:tav>
                                        <p:tav tm="100000">
                                          <p:val>
                                            <p:strVal val="ppt_y"/>
                                          </p:val>
                                        </p:tav>
                                      </p:tavLst>
                                    </p:anim>
                                    <p:set>
                                      <p:cBhvr>
                                        <p:cTn id="12" dur="1" fill="hold">
                                          <p:stCondLst>
                                            <p:cond delay="499"/>
                                          </p:stCondLst>
                                        </p:cTn>
                                        <p:tgtEl>
                                          <p:spTgt spid="27"/>
                                        </p:tgtEl>
                                        <p:attrNameLst>
                                          <p:attrName>style.visibility</p:attrName>
                                        </p:attrNameLst>
                                      </p:cBhvr>
                                      <p:to>
                                        <p:strVal val="hidden"/>
                                      </p:to>
                                    </p:set>
                                  </p:childTnLst>
                                </p:cTn>
                              </p:par>
                              <p:par>
                                <p:cTn id="13" presetID="2" presetClass="exit" presetSubtype="2" fill="hold" grpId="1" nodeType="withEffect">
                                  <p:stCondLst>
                                    <p:cond delay="0"/>
                                  </p:stCondLst>
                                  <p:childTnLst>
                                    <p:anim calcmode="lin" valueType="num">
                                      <p:cBhvr additive="base">
                                        <p:cTn id="14" dur="500"/>
                                        <p:tgtEl>
                                          <p:spTgt spid="10"/>
                                        </p:tgtEl>
                                        <p:attrNameLst>
                                          <p:attrName>ppt_x</p:attrName>
                                        </p:attrNameLst>
                                      </p:cBhvr>
                                      <p:tavLst>
                                        <p:tav tm="0">
                                          <p:val>
                                            <p:strVal val="ppt_x"/>
                                          </p:val>
                                        </p:tav>
                                        <p:tav tm="100000">
                                          <p:val>
                                            <p:strVal val="1+ppt_w/2"/>
                                          </p:val>
                                        </p:tav>
                                      </p:tavLst>
                                    </p:anim>
                                    <p:anim calcmode="lin" valueType="num">
                                      <p:cBhvr additive="base">
                                        <p:cTn id="15" dur="500"/>
                                        <p:tgtEl>
                                          <p:spTgt spid="10"/>
                                        </p:tgtEl>
                                        <p:attrNameLst>
                                          <p:attrName>ppt_y</p:attrName>
                                        </p:attrNameLst>
                                      </p:cBhvr>
                                      <p:tavLst>
                                        <p:tav tm="0">
                                          <p:val>
                                            <p:strVal val="ppt_y"/>
                                          </p:val>
                                        </p:tav>
                                        <p:tav tm="100000">
                                          <p:val>
                                            <p:strVal val="ppt_y"/>
                                          </p:val>
                                        </p:tav>
                                      </p:tavLst>
                                    </p:anim>
                                    <p:set>
                                      <p:cBhvr>
                                        <p:cTn id="16" dur="1" fill="hold">
                                          <p:stCondLst>
                                            <p:cond delay="499"/>
                                          </p:stCondLst>
                                        </p:cTn>
                                        <p:tgtEl>
                                          <p:spTgt spid="10"/>
                                        </p:tgtEl>
                                        <p:attrNameLst>
                                          <p:attrName>style.visibility</p:attrName>
                                        </p:attrNameLst>
                                      </p:cBhvr>
                                      <p:to>
                                        <p:strVal val="hidden"/>
                                      </p:to>
                                    </p:set>
                                  </p:childTnLst>
                                </p:cTn>
                              </p:par>
                              <p:par>
                                <p:cTn id="17" presetID="2" presetClass="exit" presetSubtype="2" fill="hold" grpId="1" nodeType="withEffect">
                                  <p:stCondLst>
                                    <p:cond delay="0"/>
                                  </p:stCondLst>
                                  <p:childTnLst>
                                    <p:anim calcmode="lin" valueType="num">
                                      <p:cBhvr additive="base">
                                        <p:cTn id="18" dur="400"/>
                                        <p:tgtEl>
                                          <p:spTgt spid="29"/>
                                        </p:tgtEl>
                                        <p:attrNameLst>
                                          <p:attrName>ppt_x</p:attrName>
                                        </p:attrNameLst>
                                      </p:cBhvr>
                                      <p:tavLst>
                                        <p:tav tm="0">
                                          <p:val>
                                            <p:strVal val="ppt_x"/>
                                          </p:val>
                                        </p:tav>
                                        <p:tav tm="100000">
                                          <p:val>
                                            <p:strVal val="1+ppt_w/2"/>
                                          </p:val>
                                        </p:tav>
                                      </p:tavLst>
                                    </p:anim>
                                    <p:anim calcmode="lin" valueType="num">
                                      <p:cBhvr additive="base">
                                        <p:cTn id="19" dur="400"/>
                                        <p:tgtEl>
                                          <p:spTgt spid="29"/>
                                        </p:tgtEl>
                                        <p:attrNameLst>
                                          <p:attrName>ppt_y</p:attrName>
                                        </p:attrNameLst>
                                      </p:cBhvr>
                                      <p:tavLst>
                                        <p:tav tm="0">
                                          <p:val>
                                            <p:strVal val="ppt_y"/>
                                          </p:val>
                                        </p:tav>
                                        <p:tav tm="100000">
                                          <p:val>
                                            <p:strVal val="ppt_y"/>
                                          </p:val>
                                        </p:tav>
                                      </p:tavLst>
                                    </p:anim>
                                    <p:set>
                                      <p:cBhvr>
                                        <p:cTn id="20" dur="1" fill="hold">
                                          <p:stCondLst>
                                            <p:cond delay="399"/>
                                          </p:stCondLst>
                                        </p:cTn>
                                        <p:tgtEl>
                                          <p:spTgt spid="29"/>
                                        </p:tgtEl>
                                        <p:attrNameLst>
                                          <p:attrName>style.visibility</p:attrName>
                                        </p:attrNameLst>
                                      </p:cBhvr>
                                      <p:to>
                                        <p:strVal val="hidden"/>
                                      </p:to>
                                    </p:set>
                                  </p:childTnLst>
                                </p:cTn>
                              </p:par>
                              <p:par>
                                <p:cTn id="21" presetID="2" presetClass="exit" presetSubtype="2" fill="hold" grpId="0" nodeType="withEffect">
                                  <p:stCondLst>
                                    <p:cond delay="0"/>
                                  </p:stCondLst>
                                  <p:childTnLst>
                                    <p:anim calcmode="lin" valueType="num">
                                      <p:cBhvr additive="base">
                                        <p:cTn id="22" dur="250"/>
                                        <p:tgtEl>
                                          <p:spTgt spid="28"/>
                                        </p:tgtEl>
                                        <p:attrNameLst>
                                          <p:attrName>ppt_x</p:attrName>
                                        </p:attrNameLst>
                                      </p:cBhvr>
                                      <p:tavLst>
                                        <p:tav tm="0">
                                          <p:val>
                                            <p:strVal val="ppt_x"/>
                                          </p:val>
                                        </p:tav>
                                        <p:tav tm="100000">
                                          <p:val>
                                            <p:strVal val="1+ppt_w/2"/>
                                          </p:val>
                                        </p:tav>
                                      </p:tavLst>
                                    </p:anim>
                                    <p:anim calcmode="lin" valueType="num">
                                      <p:cBhvr additive="base">
                                        <p:cTn id="23" dur="250"/>
                                        <p:tgtEl>
                                          <p:spTgt spid="28"/>
                                        </p:tgtEl>
                                        <p:attrNameLst>
                                          <p:attrName>ppt_y</p:attrName>
                                        </p:attrNameLst>
                                      </p:cBhvr>
                                      <p:tavLst>
                                        <p:tav tm="0">
                                          <p:val>
                                            <p:strVal val="ppt_y"/>
                                          </p:val>
                                        </p:tav>
                                        <p:tav tm="100000">
                                          <p:val>
                                            <p:strVal val="ppt_y"/>
                                          </p:val>
                                        </p:tav>
                                      </p:tavLst>
                                    </p:anim>
                                    <p:set>
                                      <p:cBhvr>
                                        <p:cTn id="24" dur="1" fill="hold">
                                          <p:stCondLst>
                                            <p:cond delay="249"/>
                                          </p:stCondLst>
                                        </p:cTn>
                                        <p:tgtEl>
                                          <p:spTgt spid="28"/>
                                        </p:tgtEl>
                                        <p:attrNameLst>
                                          <p:attrName>style.visibility</p:attrName>
                                        </p:attrNameLst>
                                      </p:cBhvr>
                                      <p:to>
                                        <p:strVal val="hidden"/>
                                      </p:to>
                                    </p:set>
                                  </p:childTnLst>
                                </p:cTn>
                              </p:par>
                              <p:par>
                                <p:cTn id="25" presetID="2" presetClass="exit" presetSubtype="2" fill="hold" grpId="1" nodeType="withEffect">
                                  <p:stCondLst>
                                    <p:cond delay="0"/>
                                  </p:stCondLst>
                                  <p:childTnLst>
                                    <p:anim calcmode="lin" valueType="num">
                                      <p:cBhvr additive="base">
                                        <p:cTn id="26" dur="250"/>
                                        <p:tgtEl>
                                          <p:spTgt spid="21"/>
                                        </p:tgtEl>
                                        <p:attrNameLst>
                                          <p:attrName>ppt_x</p:attrName>
                                        </p:attrNameLst>
                                      </p:cBhvr>
                                      <p:tavLst>
                                        <p:tav tm="0">
                                          <p:val>
                                            <p:strVal val="ppt_x"/>
                                          </p:val>
                                        </p:tav>
                                        <p:tav tm="100000">
                                          <p:val>
                                            <p:strVal val="1+ppt_w/2"/>
                                          </p:val>
                                        </p:tav>
                                      </p:tavLst>
                                    </p:anim>
                                    <p:anim calcmode="lin" valueType="num">
                                      <p:cBhvr additive="base">
                                        <p:cTn id="27" dur="250"/>
                                        <p:tgtEl>
                                          <p:spTgt spid="21"/>
                                        </p:tgtEl>
                                        <p:attrNameLst>
                                          <p:attrName>ppt_y</p:attrName>
                                        </p:attrNameLst>
                                      </p:cBhvr>
                                      <p:tavLst>
                                        <p:tav tm="0">
                                          <p:val>
                                            <p:strVal val="ppt_y"/>
                                          </p:val>
                                        </p:tav>
                                        <p:tav tm="100000">
                                          <p:val>
                                            <p:strVal val="ppt_y"/>
                                          </p:val>
                                        </p:tav>
                                      </p:tavLst>
                                    </p:anim>
                                    <p:set>
                                      <p:cBhvr>
                                        <p:cTn id="28" dur="1" fill="hold">
                                          <p:stCondLst>
                                            <p:cond delay="249"/>
                                          </p:stCondLst>
                                        </p:cTn>
                                        <p:tgtEl>
                                          <p:spTgt spid="21"/>
                                        </p:tgtEl>
                                        <p:attrNameLst>
                                          <p:attrName>style.visibility</p:attrName>
                                        </p:attrNameLst>
                                      </p:cBhvr>
                                      <p:to>
                                        <p:strVal val="hidden"/>
                                      </p:to>
                                    </p:set>
                                  </p:childTnLst>
                                </p:cTn>
                              </p:par>
                              <p:par>
                                <p:cTn id="29" presetID="2" presetClass="entr" presetSubtype="8" fill="hold" grpId="0" nodeType="withEffect">
                                  <p:stCondLst>
                                    <p:cond delay="200"/>
                                  </p:stCondLst>
                                  <p:childTnLst>
                                    <p:set>
                                      <p:cBhvr>
                                        <p:cTn id="30" dur="1" fill="hold">
                                          <p:stCondLst>
                                            <p:cond delay="0"/>
                                          </p:stCondLst>
                                        </p:cTn>
                                        <p:tgtEl>
                                          <p:spTgt spid="3074"/>
                                        </p:tgtEl>
                                        <p:attrNameLst>
                                          <p:attrName>style.visibility</p:attrName>
                                        </p:attrNameLst>
                                      </p:cBhvr>
                                      <p:to>
                                        <p:strVal val="visible"/>
                                      </p:to>
                                    </p:set>
                                    <p:anim calcmode="lin" valueType="num">
                                      <p:cBhvr additive="base">
                                        <p:cTn id="31" dur="750" fill="hold"/>
                                        <p:tgtEl>
                                          <p:spTgt spid="3074"/>
                                        </p:tgtEl>
                                        <p:attrNameLst>
                                          <p:attrName>ppt_x</p:attrName>
                                        </p:attrNameLst>
                                      </p:cBhvr>
                                      <p:tavLst>
                                        <p:tav tm="0">
                                          <p:val>
                                            <p:strVal val="0-#ppt_w/2"/>
                                          </p:val>
                                        </p:tav>
                                        <p:tav tm="100000">
                                          <p:val>
                                            <p:strVal val="#ppt_x"/>
                                          </p:val>
                                        </p:tav>
                                      </p:tavLst>
                                    </p:anim>
                                    <p:anim calcmode="lin" valueType="num">
                                      <p:cBhvr additive="base">
                                        <p:cTn id="32" dur="750" fill="hold"/>
                                        <p:tgtEl>
                                          <p:spTgt spid="3074"/>
                                        </p:tgtEl>
                                        <p:attrNameLst>
                                          <p:attrName>ppt_y</p:attrName>
                                        </p:attrNameLst>
                                      </p:cBhvr>
                                      <p:tavLst>
                                        <p:tav tm="0">
                                          <p:val>
                                            <p:strVal val="#ppt_y"/>
                                          </p:val>
                                        </p:tav>
                                        <p:tav tm="100000">
                                          <p:val>
                                            <p:strVal val="#ppt_y"/>
                                          </p:val>
                                        </p:tav>
                                      </p:tavLst>
                                    </p:anim>
                                  </p:childTnLst>
                                </p:cTn>
                              </p:par>
                              <p:par>
                                <p:cTn id="33" presetID="9" presetClass="entr" presetSubtype="0" fill="hold" grpId="2" nodeType="withEffect">
                                  <p:stCondLst>
                                    <p:cond delay="200"/>
                                  </p:stCondLst>
                                  <p:childTnLst>
                                    <p:set>
                                      <p:cBhvr>
                                        <p:cTn id="34" dur="1" fill="hold">
                                          <p:stCondLst>
                                            <p:cond delay="0"/>
                                          </p:stCondLst>
                                        </p:cTn>
                                        <p:tgtEl>
                                          <p:spTgt spid="3074"/>
                                        </p:tgtEl>
                                        <p:attrNameLst>
                                          <p:attrName>style.visibility</p:attrName>
                                        </p:attrNameLst>
                                      </p:cBhvr>
                                      <p:to>
                                        <p:strVal val="visible"/>
                                      </p:to>
                                    </p:set>
                                    <p:animEffect transition="in" filter="dissolve">
                                      <p:cBhvr>
                                        <p:cTn id="35" dur="750"/>
                                        <p:tgtEl>
                                          <p:spTgt spid="3074"/>
                                        </p:tgtEl>
                                      </p:cBhvr>
                                    </p:animEffect>
                                  </p:childTnLst>
                                </p:cTn>
                              </p:par>
                            </p:childTnLst>
                          </p:cTn>
                        </p:par>
                        <p:par>
                          <p:cTn id="36" fill="hold">
                            <p:stCondLst>
                              <p:cond delay="950"/>
                            </p:stCondLst>
                            <p:childTnLst>
                              <p:par>
                                <p:cTn id="37" presetID="0" presetClass="entr" presetSubtype="0" fill="hold" grpId="0" nodeType="afterEffect">
                                  <p:stCondLst>
                                    <p:cond delay="0"/>
                                  </p:stCondLst>
                                  <p:iterate type="lt">
                                    <p:tmPct val="10000"/>
                                  </p:iterate>
                                  <p:childTnLst>
                                    <p:set>
                                      <p:cBhvr>
                                        <p:cTn id="38" dur="1" fill="hold">
                                          <p:stCondLst>
                                            <p:cond delay="0"/>
                                          </p:stCondLst>
                                        </p:cTn>
                                        <p:tgtEl>
                                          <p:spTgt spid="8"/>
                                        </p:tgtEl>
                                        <p:attrNameLst>
                                          <p:attrName>style.visibility</p:attrName>
                                        </p:attrNameLst>
                                      </p:cBhvr>
                                      <p:to>
                                        <p:strVal val="visible"/>
                                      </p:to>
                                    </p:set>
                                    <p:animEffect transition="in" filter="dissolve">
                                      <p:cBhvr>
                                        <p:cTn id="39" dur="500">
                                          <p:stCondLst>
                                            <p:cond delay="0"/>
                                          </p:stCondLst>
                                        </p:cTn>
                                        <p:tgtEl>
                                          <p:spTgt spid="8"/>
                                        </p:tgtEl>
                                      </p:cBhvr>
                                    </p:animEffect>
                                    <p:anim to="" calcmode="lin" valueType="num">
                                      <p:cBhvr>
                                        <p:cTn id="40" dur="500" fill="hold">
                                          <p:stCondLst>
                                            <p:cond delay="0"/>
                                          </p:stCondLst>
                                        </p:cTn>
                                        <p:tgtEl>
                                          <p:spTgt spid="8"/>
                                        </p:tgtEl>
                                        <p:attrNameLst>
                                          <p:attrName>ppt_w</p:attrName>
                                        </p:attrNameLst>
                                      </p:cBhvr>
                                      <p:tavLst>
                                        <p:tav tm="0">
                                          <p:val>
                                            <p:strVal val="#ppt_w*4"/>
                                          </p:val>
                                        </p:tav>
                                        <p:tav tm="100000">
                                          <p:val>
                                            <p:strVal val="#ppt_w"/>
                                          </p:val>
                                        </p:tav>
                                      </p:tavLst>
                                    </p:anim>
                                    <p:anim to="" calcmode="lin" valueType="num">
                                      <p:cBhvr>
                                        <p:cTn id="41" dur="500" fill="hold">
                                          <p:stCondLst>
                                            <p:cond delay="0"/>
                                          </p:stCondLst>
                                        </p:cTn>
                                        <p:tgtEl>
                                          <p:spTgt spid="8"/>
                                        </p:tgtEl>
                                        <p:attrNameLst>
                                          <p:attrName>ppt_h</p:attrName>
                                        </p:attrNameLst>
                                      </p:cBhvr>
                                      <p:tavLst>
                                        <p:tav tm="0">
                                          <p:val>
                                            <p:strVal val="#ppt_h*4"/>
                                          </p:val>
                                        </p:tav>
                                        <p:tav tm="100000">
                                          <p:val>
                                            <p:strVal val="#ppt_h"/>
                                          </p:val>
                                        </p:tav>
                                      </p:tavLst>
                                    </p:anim>
                                  </p:childTnLst>
                                </p:cTn>
                              </p:par>
                            </p:childTnLst>
                          </p:cTn>
                        </p:par>
                        <p:par>
                          <p:cTn id="42" fill="hold">
                            <p:stCondLst>
                              <p:cond delay="1950"/>
                            </p:stCondLst>
                            <p:childTnLst>
                              <p:par>
                                <p:cTn id="43" presetID="26" presetClass="emph" presetSubtype="0" fill="hold" grpId="1" nodeType="afterEffect">
                                  <p:stCondLst>
                                    <p:cond delay="0"/>
                                  </p:stCondLst>
                                  <p:iterate type="lt">
                                    <p:tmPct val="0"/>
                                  </p:iterate>
                                  <p:childTnLst>
                                    <p:animEffect transition="out" filter="fade">
                                      <p:cBhvr>
                                        <p:cTn id="44" dur="500" tmFilter="0, 0; .2, .5; .8, .5; 1, 0"/>
                                        <p:tgtEl>
                                          <p:spTgt spid="8"/>
                                        </p:tgtEl>
                                      </p:cBhvr>
                                    </p:animEffect>
                                    <p:animScale>
                                      <p:cBhvr>
                                        <p:cTn id="45" dur="250" autoRev="1" fill="hold"/>
                                        <p:tgtEl>
                                          <p:spTgt spid="8"/>
                                        </p:tgtEl>
                                      </p:cBhvr>
                                      <p:by x="105000" y="105000"/>
                                    </p:animScale>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wipe(down)">
                                      <p:cBhvr>
                                        <p:cTn id="50" dur="500"/>
                                        <p:tgtEl>
                                          <p:spTgt spid="9"/>
                                        </p:tgtEl>
                                      </p:cBhvr>
                                    </p:animEffect>
                                  </p:childTnLst>
                                </p:cTn>
                              </p:par>
                              <p:par>
                                <p:cTn id="51" presetID="22" presetClass="entr" presetSubtype="4" fill="hold" grpId="0" nodeType="withEffect">
                                  <p:stCondLst>
                                    <p:cond delay="650"/>
                                  </p:stCondLst>
                                  <p:childTnLst>
                                    <p:set>
                                      <p:cBhvr>
                                        <p:cTn id="52" dur="1" fill="hold">
                                          <p:stCondLst>
                                            <p:cond delay="0"/>
                                          </p:stCondLst>
                                        </p:cTn>
                                        <p:tgtEl>
                                          <p:spTgt spid="11"/>
                                        </p:tgtEl>
                                        <p:attrNameLst>
                                          <p:attrName>style.visibility</p:attrName>
                                        </p:attrNameLst>
                                      </p:cBhvr>
                                      <p:to>
                                        <p:strVal val="visible"/>
                                      </p:to>
                                    </p:set>
                                    <p:animEffect transition="in" filter="wipe(down)">
                                      <p:cBhvr>
                                        <p:cTn id="53" dur="500"/>
                                        <p:tgtEl>
                                          <p:spTgt spid="11"/>
                                        </p:tgtEl>
                                      </p:cBhvr>
                                    </p:animEffect>
                                  </p:childTnLst>
                                </p:cTn>
                              </p:par>
                            </p:childTnLst>
                          </p:cTn>
                        </p:par>
                      </p:childTnLst>
                    </p:cTn>
                  </p:par>
                  <p:par>
                    <p:cTn id="54" fill="hold">
                      <p:stCondLst>
                        <p:cond delay="indefinite"/>
                      </p:stCondLst>
                      <p:childTnLst>
                        <p:par>
                          <p:cTn id="55" fill="hold">
                            <p:stCondLst>
                              <p:cond delay="0"/>
                            </p:stCondLst>
                            <p:childTnLst>
                              <p:par>
                                <p:cTn id="56" presetID="23" presetClass="entr" presetSubtype="16" fill="hold" grpId="0" nodeType="clickEffect">
                                  <p:stCondLst>
                                    <p:cond delay="250"/>
                                  </p:stCondLst>
                                  <p:childTnLst>
                                    <p:set>
                                      <p:cBhvr>
                                        <p:cTn id="57" dur="1" fill="hold">
                                          <p:stCondLst>
                                            <p:cond delay="0"/>
                                          </p:stCondLst>
                                        </p:cTn>
                                        <p:tgtEl>
                                          <p:spTgt spid="12"/>
                                        </p:tgtEl>
                                        <p:attrNameLst>
                                          <p:attrName>style.visibility</p:attrName>
                                        </p:attrNameLst>
                                      </p:cBhvr>
                                      <p:to>
                                        <p:strVal val="visible"/>
                                      </p:to>
                                    </p:set>
                                    <p:anim calcmode="lin" valueType="num">
                                      <p:cBhvr>
                                        <p:cTn id="58" dur="500" fill="hold"/>
                                        <p:tgtEl>
                                          <p:spTgt spid="12"/>
                                        </p:tgtEl>
                                        <p:attrNameLst>
                                          <p:attrName>ppt_w</p:attrName>
                                        </p:attrNameLst>
                                      </p:cBhvr>
                                      <p:tavLst>
                                        <p:tav tm="0">
                                          <p:val>
                                            <p:fltVal val="0"/>
                                          </p:val>
                                        </p:tav>
                                        <p:tav tm="100000">
                                          <p:val>
                                            <p:strVal val="#ppt_w"/>
                                          </p:val>
                                        </p:tav>
                                      </p:tavLst>
                                    </p:anim>
                                    <p:anim calcmode="lin" valueType="num">
                                      <p:cBhvr>
                                        <p:cTn id="59" dur="500" fill="hold"/>
                                        <p:tgtEl>
                                          <p:spTgt spid="12"/>
                                        </p:tgtEl>
                                        <p:attrNameLst>
                                          <p:attrName>ppt_h</p:attrName>
                                        </p:attrNameLst>
                                      </p:cBhvr>
                                      <p:tavLst>
                                        <p:tav tm="0">
                                          <p:val>
                                            <p:fltVal val="0"/>
                                          </p:val>
                                        </p:tav>
                                        <p:tav tm="100000">
                                          <p:val>
                                            <p:strVal val="#ppt_h"/>
                                          </p:val>
                                        </p:tav>
                                      </p:tavLst>
                                    </p:anim>
                                  </p:childTnLst>
                                </p:cTn>
                              </p:par>
                              <p:par>
                                <p:cTn id="60" presetID="23" presetClass="entr" presetSubtype="16" fill="hold" grpId="2" nodeType="withEffect">
                                  <p:stCondLst>
                                    <p:cond delay="250"/>
                                  </p:stCondLst>
                                  <p:childTnLst>
                                    <p:set>
                                      <p:cBhvr>
                                        <p:cTn id="61" dur="1" fill="hold">
                                          <p:stCondLst>
                                            <p:cond delay="0"/>
                                          </p:stCondLst>
                                        </p:cTn>
                                        <p:tgtEl>
                                          <p:spTgt spid="13"/>
                                        </p:tgtEl>
                                        <p:attrNameLst>
                                          <p:attrName>style.visibility</p:attrName>
                                        </p:attrNameLst>
                                      </p:cBhvr>
                                      <p:to>
                                        <p:strVal val="visible"/>
                                      </p:to>
                                    </p:set>
                                    <p:anim calcmode="lin" valueType="num">
                                      <p:cBhvr>
                                        <p:cTn id="62" dur="500" fill="hold"/>
                                        <p:tgtEl>
                                          <p:spTgt spid="13"/>
                                        </p:tgtEl>
                                        <p:attrNameLst>
                                          <p:attrName>ppt_w</p:attrName>
                                        </p:attrNameLst>
                                      </p:cBhvr>
                                      <p:tavLst>
                                        <p:tav tm="0">
                                          <p:val>
                                            <p:fltVal val="0"/>
                                          </p:val>
                                        </p:tav>
                                        <p:tav tm="100000">
                                          <p:val>
                                            <p:strVal val="#ppt_w"/>
                                          </p:val>
                                        </p:tav>
                                      </p:tavLst>
                                    </p:anim>
                                    <p:anim calcmode="lin" valueType="num">
                                      <p:cBhvr>
                                        <p:cTn id="63" dur="500" fill="hold"/>
                                        <p:tgtEl>
                                          <p:spTgt spid="13"/>
                                        </p:tgtEl>
                                        <p:attrNameLst>
                                          <p:attrName>ppt_h</p:attrName>
                                        </p:attrNameLst>
                                      </p:cBhvr>
                                      <p:tavLst>
                                        <p:tav tm="0">
                                          <p:val>
                                            <p:fltVal val="0"/>
                                          </p:val>
                                        </p:tav>
                                        <p:tav tm="100000">
                                          <p:val>
                                            <p:strVal val="#ppt_h"/>
                                          </p:val>
                                        </p:tav>
                                      </p:tavLst>
                                    </p:anim>
                                  </p:childTnLst>
                                </p:cTn>
                              </p:par>
                              <p:par>
                                <p:cTn id="64" presetID="23" presetClass="exit" presetSubtype="32" fill="hold" grpId="1" nodeType="withEffect">
                                  <p:stCondLst>
                                    <p:cond delay="0"/>
                                  </p:stCondLst>
                                  <p:childTnLst>
                                    <p:anim calcmode="lin" valueType="num">
                                      <p:cBhvr>
                                        <p:cTn id="65" dur="500"/>
                                        <p:tgtEl>
                                          <p:spTgt spid="11"/>
                                        </p:tgtEl>
                                        <p:attrNameLst>
                                          <p:attrName>ppt_w</p:attrName>
                                        </p:attrNameLst>
                                      </p:cBhvr>
                                      <p:tavLst>
                                        <p:tav tm="0">
                                          <p:val>
                                            <p:strVal val="ppt_w"/>
                                          </p:val>
                                        </p:tav>
                                        <p:tav tm="100000">
                                          <p:val>
                                            <p:fltVal val="0"/>
                                          </p:val>
                                        </p:tav>
                                      </p:tavLst>
                                    </p:anim>
                                    <p:anim calcmode="lin" valueType="num">
                                      <p:cBhvr>
                                        <p:cTn id="66" dur="500"/>
                                        <p:tgtEl>
                                          <p:spTgt spid="11"/>
                                        </p:tgtEl>
                                        <p:attrNameLst>
                                          <p:attrName>ppt_h</p:attrName>
                                        </p:attrNameLst>
                                      </p:cBhvr>
                                      <p:tavLst>
                                        <p:tav tm="0">
                                          <p:val>
                                            <p:strVal val="ppt_h"/>
                                          </p:val>
                                        </p:tav>
                                        <p:tav tm="100000">
                                          <p:val>
                                            <p:fltVal val="0"/>
                                          </p:val>
                                        </p:tav>
                                      </p:tavLst>
                                    </p:anim>
                                    <p:set>
                                      <p:cBhvr>
                                        <p:cTn id="67" dur="1" fill="hold">
                                          <p:stCondLst>
                                            <p:cond delay="499"/>
                                          </p:stCondLst>
                                        </p:cTn>
                                        <p:tgtEl>
                                          <p:spTgt spid="11"/>
                                        </p:tgtEl>
                                        <p:attrNameLst>
                                          <p:attrName>style.visibility</p:attrName>
                                        </p:attrNameLst>
                                      </p:cBhvr>
                                      <p:to>
                                        <p:strVal val="hidden"/>
                                      </p:to>
                                    </p:set>
                                  </p:childTnLst>
                                </p:cTn>
                              </p:par>
                              <p:par>
                                <p:cTn id="68" presetID="23" presetClass="exit" presetSubtype="32" fill="hold" grpId="1" nodeType="withEffect">
                                  <p:stCondLst>
                                    <p:cond delay="0"/>
                                  </p:stCondLst>
                                  <p:childTnLst>
                                    <p:anim calcmode="lin" valueType="num">
                                      <p:cBhvr>
                                        <p:cTn id="69" dur="500"/>
                                        <p:tgtEl>
                                          <p:spTgt spid="9"/>
                                        </p:tgtEl>
                                        <p:attrNameLst>
                                          <p:attrName>ppt_w</p:attrName>
                                        </p:attrNameLst>
                                      </p:cBhvr>
                                      <p:tavLst>
                                        <p:tav tm="0">
                                          <p:val>
                                            <p:strVal val="ppt_w"/>
                                          </p:val>
                                        </p:tav>
                                        <p:tav tm="100000">
                                          <p:val>
                                            <p:fltVal val="0"/>
                                          </p:val>
                                        </p:tav>
                                      </p:tavLst>
                                    </p:anim>
                                    <p:anim calcmode="lin" valueType="num">
                                      <p:cBhvr>
                                        <p:cTn id="70" dur="500"/>
                                        <p:tgtEl>
                                          <p:spTgt spid="9"/>
                                        </p:tgtEl>
                                        <p:attrNameLst>
                                          <p:attrName>ppt_h</p:attrName>
                                        </p:attrNameLst>
                                      </p:cBhvr>
                                      <p:tavLst>
                                        <p:tav tm="0">
                                          <p:val>
                                            <p:strVal val="ppt_h"/>
                                          </p:val>
                                        </p:tav>
                                        <p:tav tm="100000">
                                          <p:val>
                                            <p:fltVal val="0"/>
                                          </p:val>
                                        </p:tav>
                                      </p:tavLst>
                                    </p:anim>
                                    <p:set>
                                      <p:cBhvr>
                                        <p:cTn id="71" dur="1" fill="hold">
                                          <p:stCondLst>
                                            <p:cond delay="499"/>
                                          </p:stCondLst>
                                        </p:cTn>
                                        <p:tgtEl>
                                          <p:spTgt spid="9"/>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grpId="0" nodeType="clickEffect">
                                  <p:stCondLst>
                                    <p:cond delay="0"/>
                                  </p:stCondLst>
                                  <p:childTnLst>
                                    <p:set>
                                      <p:cBhvr>
                                        <p:cTn id="75" dur="1" fill="hold">
                                          <p:stCondLst>
                                            <p:cond delay="0"/>
                                          </p:stCondLst>
                                        </p:cTn>
                                        <p:tgtEl>
                                          <p:spTgt spid="6"/>
                                        </p:tgtEl>
                                        <p:attrNameLst>
                                          <p:attrName>style.visibility</p:attrName>
                                        </p:attrNameLst>
                                      </p:cBhvr>
                                      <p:to>
                                        <p:strVal val="visible"/>
                                      </p:to>
                                    </p:set>
                                    <p:animEffect transition="in" filter="wipe(left)">
                                      <p:cBhvr>
                                        <p:cTn id="76" dur="500"/>
                                        <p:tgtEl>
                                          <p:spTgt spid="6"/>
                                        </p:tgtEl>
                                      </p:cBhvr>
                                    </p:animEffect>
                                  </p:childTnLst>
                                </p:cTn>
                              </p:par>
                              <p:par>
                                <p:cTn id="77" presetID="18" presetClass="emph" presetSubtype="0" fill="hold" grpId="1" nodeType="withEffect">
                                  <p:stCondLst>
                                    <p:cond delay="0"/>
                                  </p:stCondLst>
                                  <p:childTnLst>
                                    <p:set>
                                      <p:cBhvr override="childStyle">
                                        <p:cTn id="78" dur="500" fill="hold"/>
                                        <p:tgtEl>
                                          <p:spTgt spid="6"/>
                                        </p:tgtEl>
                                        <p:attrNameLst>
                                          <p:attrName>style.textDecorationUnderline</p:attrName>
                                        </p:attrNameLst>
                                      </p:cBhvr>
                                      <p:to>
                                        <p:strVal val="true"/>
                                      </p:to>
                                    </p:set>
                                  </p:childTnLst>
                                </p:cTn>
                              </p:par>
                              <p:par>
                                <p:cTn id="79" presetID="22" presetClass="entr" presetSubtype="8" fill="hold" grpId="0" nodeType="with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wipe(left)">
                                      <p:cBhvr>
                                        <p:cTn id="81" dur="500"/>
                                        <p:tgtEl>
                                          <p:spTgt spid="7"/>
                                        </p:tgtEl>
                                      </p:cBhvr>
                                    </p:animEffect>
                                  </p:childTnLst>
                                </p:cTn>
                              </p:par>
                            </p:childTnLst>
                          </p:cTn>
                        </p:par>
                      </p:childTnLst>
                    </p:cTn>
                  </p:par>
                  <p:par>
                    <p:cTn id="82" fill="hold">
                      <p:stCondLst>
                        <p:cond delay="indefinite"/>
                      </p:stCondLst>
                      <p:childTnLst>
                        <p:par>
                          <p:cTn id="83" fill="hold">
                            <p:stCondLst>
                              <p:cond delay="0"/>
                            </p:stCondLst>
                            <p:childTnLst>
                              <p:par>
                                <p:cTn id="84" presetID="0" presetClass="entr" presetSubtype="0" fill="hold" grpId="0" nodeType="clickEffect">
                                  <p:stCondLst>
                                    <p:cond delay="400"/>
                                  </p:stCondLst>
                                  <p:childTnLst>
                                    <p:set>
                                      <p:cBhvr>
                                        <p:cTn id="85" dur="1" fill="hold">
                                          <p:stCondLst>
                                            <p:cond delay="0"/>
                                          </p:stCondLst>
                                        </p:cTn>
                                        <p:tgtEl>
                                          <p:spTgt spid="5"/>
                                        </p:tgtEl>
                                        <p:attrNameLst>
                                          <p:attrName>style.visibility</p:attrName>
                                        </p:attrNameLst>
                                      </p:cBhvr>
                                      <p:to>
                                        <p:strVal val="visible"/>
                                      </p:to>
                                    </p:set>
                                    <p:animEffect transition="in" filter="dissolve">
                                      <p:cBhvr>
                                        <p:cTn id="86" dur="500">
                                          <p:stCondLst>
                                            <p:cond delay="0"/>
                                          </p:stCondLst>
                                        </p:cTn>
                                        <p:tgtEl>
                                          <p:spTgt spid="5"/>
                                        </p:tgtEl>
                                      </p:cBhvr>
                                    </p:animEffect>
                                    <p:anim to="" calcmode="lin" valueType="num">
                                      <p:cBhvr>
                                        <p:cTn id="87" dur="50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88" dur="500" fill="hold">
                                          <p:stCondLst>
                                            <p:cond delay="0"/>
                                          </p:stCondLst>
                                        </p:cTn>
                                        <p:tgtEl>
                                          <p:spTgt spid="5"/>
                                        </p:tgtEl>
                                        <p:attrNameLst>
                                          <p:attrName>ppt_h</p:attrName>
                                        </p:attrNameLst>
                                      </p:cBhvr>
                                      <p:tavLst>
                                        <p:tav tm="0">
                                          <p:val>
                                            <p:strVal val="#ppt_h*4"/>
                                          </p:val>
                                        </p:tav>
                                        <p:tav tm="100000">
                                          <p:val>
                                            <p:strVal val="#ppt_h"/>
                                          </p:val>
                                        </p:tav>
                                      </p:tavLst>
                                    </p:anim>
                                  </p:childTnLst>
                                </p:cTn>
                              </p:par>
                              <p:par>
                                <p:cTn id="89" presetID="22" presetClass="entr" presetSubtype="8" fill="hold" grpId="0" nodeType="withEffect">
                                  <p:stCondLst>
                                    <p:cond delay="0"/>
                                  </p:stCondLst>
                                  <p:childTnLst>
                                    <p:set>
                                      <p:cBhvr>
                                        <p:cTn id="90" dur="1" fill="hold">
                                          <p:stCondLst>
                                            <p:cond delay="0"/>
                                          </p:stCondLst>
                                        </p:cTn>
                                        <p:tgtEl>
                                          <p:spTgt spid="4"/>
                                        </p:tgtEl>
                                        <p:attrNameLst>
                                          <p:attrName>style.visibility</p:attrName>
                                        </p:attrNameLst>
                                      </p:cBhvr>
                                      <p:to>
                                        <p:strVal val="visible"/>
                                      </p:to>
                                    </p:set>
                                    <p:animEffect transition="in" filter="wipe(left)">
                                      <p:cBhvr>
                                        <p:cTn id="91" dur="500"/>
                                        <p:tgtEl>
                                          <p:spTgt spid="4"/>
                                        </p:tgtEl>
                                      </p:cBhvr>
                                    </p:animEffect>
                                  </p:childTnLst>
                                </p:cTn>
                              </p:par>
                              <p:par>
                                <p:cTn id="92" presetID="18" presetClass="emph" presetSubtype="0" fill="hold" grpId="1" nodeType="withEffect">
                                  <p:stCondLst>
                                    <p:cond delay="0"/>
                                  </p:stCondLst>
                                  <p:childTnLst>
                                    <p:set>
                                      <p:cBhvr override="childStyle">
                                        <p:cTn id="93" dur="500" fill="hold"/>
                                        <p:tgtEl>
                                          <p:spTgt spid="4"/>
                                        </p:tgtEl>
                                        <p:attrNameLst>
                                          <p:attrName>style.textDecorationUnderline</p:attrName>
                                        </p:attrNameLst>
                                      </p:cBhvr>
                                      <p:to>
                                        <p:strVal val="true"/>
                                      </p:to>
                                    </p:set>
                                  </p:childTnLst>
                                </p:cTn>
                              </p:par>
                              <p:par>
                                <p:cTn id="94" presetID="16" presetClass="exit" presetSubtype="21" fill="hold" grpId="2" nodeType="withEffect">
                                  <p:stCondLst>
                                    <p:cond delay="650"/>
                                  </p:stCondLst>
                                  <p:childTnLst>
                                    <p:animEffect transition="out" filter="barn(inVertical)">
                                      <p:cBhvr>
                                        <p:cTn id="95" dur="500"/>
                                        <p:tgtEl>
                                          <p:spTgt spid="4"/>
                                        </p:tgtEl>
                                      </p:cBhvr>
                                    </p:animEffect>
                                    <p:set>
                                      <p:cBhvr>
                                        <p:cTn id="96" dur="1" fill="hold">
                                          <p:stCondLst>
                                            <p:cond delay="499"/>
                                          </p:stCondLst>
                                        </p:cTn>
                                        <p:tgtEl>
                                          <p:spTgt spid="4"/>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0" nodeType="clickEffect">
                                  <p:stCondLst>
                                    <p:cond delay="0"/>
                                  </p:stCondLst>
                                  <p:childTnLst>
                                    <p:set>
                                      <p:cBhvr>
                                        <p:cTn id="100" dur="1" fill="hold">
                                          <p:stCondLst>
                                            <p:cond delay="0"/>
                                          </p:stCondLst>
                                        </p:cTn>
                                        <p:tgtEl>
                                          <p:spTgt spid="2"/>
                                        </p:tgtEl>
                                        <p:attrNameLst>
                                          <p:attrName>style.visibility</p:attrName>
                                        </p:attrNameLst>
                                      </p:cBhvr>
                                      <p:to>
                                        <p:strVal val="visible"/>
                                      </p:to>
                                    </p:set>
                                    <p:animEffect transition="in" filter="fade">
                                      <p:cBhvr>
                                        <p:cTn id="101" dur="250"/>
                                        <p:tgtEl>
                                          <p:spTgt spid="2"/>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14"/>
                                        </p:tgtEl>
                                        <p:attrNameLst>
                                          <p:attrName>style.visibility</p:attrName>
                                        </p:attrNameLst>
                                      </p:cBhvr>
                                      <p:to>
                                        <p:strVal val="visible"/>
                                      </p:to>
                                    </p:set>
                                    <p:animEffect transition="in" filter="fade">
                                      <p:cBhvr>
                                        <p:cTn id="104" dur="250"/>
                                        <p:tgtEl>
                                          <p:spTgt spid="14"/>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5"/>
                                        </p:tgtEl>
                                        <p:attrNameLst>
                                          <p:attrName>style.visibility</p:attrName>
                                        </p:attrNameLst>
                                      </p:cBhvr>
                                      <p:to>
                                        <p:strVal val="visible"/>
                                      </p:to>
                                    </p:set>
                                    <p:animEffect transition="in" filter="fade">
                                      <p:cBhvr>
                                        <p:cTn id="107" dur="250"/>
                                        <p:tgtEl>
                                          <p:spTgt spid="15"/>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6"/>
                                        </p:tgtEl>
                                        <p:attrNameLst>
                                          <p:attrName>style.visibility</p:attrName>
                                        </p:attrNameLst>
                                      </p:cBhvr>
                                      <p:to>
                                        <p:strVal val="visible"/>
                                      </p:to>
                                    </p:set>
                                    <p:animEffect transition="in" filter="fade">
                                      <p:cBhvr>
                                        <p:cTn id="110" dur="250"/>
                                        <p:tgtEl>
                                          <p:spTgt spid="16"/>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17"/>
                                        </p:tgtEl>
                                        <p:attrNameLst>
                                          <p:attrName>style.visibility</p:attrName>
                                        </p:attrNameLst>
                                      </p:cBhvr>
                                      <p:to>
                                        <p:strVal val="visible"/>
                                      </p:to>
                                    </p:set>
                                    <p:animEffect transition="in" filter="fade">
                                      <p:cBhvr>
                                        <p:cTn id="113" dur="250"/>
                                        <p:tgtEl>
                                          <p:spTgt spid="17"/>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18"/>
                                        </p:tgtEl>
                                        <p:attrNameLst>
                                          <p:attrName>style.visibility</p:attrName>
                                        </p:attrNameLst>
                                      </p:cBhvr>
                                      <p:to>
                                        <p:strVal val="visible"/>
                                      </p:to>
                                    </p:set>
                                    <p:animEffect transition="in" filter="fade">
                                      <p:cBhvr>
                                        <p:cTn id="116" dur="250"/>
                                        <p:tgtEl>
                                          <p:spTgt spid="18"/>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19"/>
                                        </p:tgtEl>
                                        <p:attrNameLst>
                                          <p:attrName>style.visibility</p:attrName>
                                        </p:attrNameLst>
                                      </p:cBhvr>
                                      <p:to>
                                        <p:strVal val="visible"/>
                                      </p:to>
                                    </p:set>
                                    <p:animEffect transition="in" filter="fade">
                                      <p:cBhvr>
                                        <p:cTn id="119" dur="250"/>
                                        <p:tgtEl>
                                          <p:spTgt spid="19"/>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20"/>
                                        </p:tgtEl>
                                        <p:attrNameLst>
                                          <p:attrName>style.visibility</p:attrName>
                                        </p:attrNameLst>
                                      </p:cBhvr>
                                      <p:to>
                                        <p:strVal val="visible"/>
                                      </p:to>
                                    </p:set>
                                    <p:animEffect transition="in" filter="fade">
                                      <p:cBhvr>
                                        <p:cTn id="122" dur="250"/>
                                        <p:tgtEl>
                                          <p:spTgt spid="20"/>
                                        </p:tgtEl>
                                      </p:cBhvr>
                                    </p:animEffect>
                                  </p:childTnLst>
                                </p:cTn>
                              </p:par>
                              <p:par>
                                <p:cTn id="123" presetID="42" presetClass="path" presetSubtype="0" accel="50000" decel="50000" fill="hold" grpId="2" nodeType="withEffect">
                                  <p:stCondLst>
                                    <p:cond delay="0"/>
                                  </p:stCondLst>
                                  <p:childTnLst>
                                    <p:animMotion origin="layout" path="M -2.5E-6 0 L -0.21458 -0.34236 " pathEditMode="relative" rAng="0" ptsTypes="AA">
                                      <p:cBhvr>
                                        <p:cTn id="124" dur="2000" fill="hold"/>
                                        <p:tgtEl>
                                          <p:spTgt spid="2"/>
                                        </p:tgtEl>
                                        <p:attrNameLst>
                                          <p:attrName>ppt_x</p:attrName>
                                          <p:attrName>ppt_y</p:attrName>
                                        </p:attrNameLst>
                                      </p:cBhvr>
                                      <p:rCtr x="-10729" y="-17130"/>
                                    </p:animMotion>
                                  </p:childTnLst>
                                </p:cTn>
                              </p:par>
                              <p:par>
                                <p:cTn id="125" presetID="42" presetClass="path" presetSubtype="0" accel="50000" decel="50000" fill="hold" grpId="2" nodeType="withEffect">
                                  <p:stCondLst>
                                    <p:cond delay="0"/>
                                  </p:stCondLst>
                                  <p:childTnLst>
                                    <p:animMotion origin="layout" path="M 3.33333E-6 3.33333E-6 L -0.41615 0.04838 " pathEditMode="relative" rAng="0" ptsTypes="AA">
                                      <p:cBhvr>
                                        <p:cTn id="126" dur="2000" fill="hold"/>
                                        <p:tgtEl>
                                          <p:spTgt spid="14"/>
                                        </p:tgtEl>
                                        <p:attrNameLst>
                                          <p:attrName>ppt_x</p:attrName>
                                          <p:attrName>ppt_y</p:attrName>
                                        </p:attrNameLst>
                                      </p:cBhvr>
                                      <p:rCtr x="-20816" y="2407"/>
                                    </p:animMotion>
                                  </p:childTnLst>
                                </p:cTn>
                              </p:par>
                              <p:par>
                                <p:cTn id="127" presetID="42" presetClass="path" presetSubtype="0" accel="50000" decel="50000" fill="hold" grpId="2" nodeType="withEffect">
                                  <p:stCondLst>
                                    <p:cond delay="0"/>
                                  </p:stCondLst>
                                  <p:childTnLst>
                                    <p:animMotion origin="layout" path="M 5.55556E-7 1.11111E-6 L 0.39601 -0.04815 " pathEditMode="relative" rAng="0" ptsTypes="AA">
                                      <p:cBhvr>
                                        <p:cTn id="128" dur="2000" fill="hold"/>
                                        <p:tgtEl>
                                          <p:spTgt spid="15"/>
                                        </p:tgtEl>
                                        <p:attrNameLst>
                                          <p:attrName>ppt_x</p:attrName>
                                          <p:attrName>ppt_y</p:attrName>
                                        </p:attrNameLst>
                                      </p:cBhvr>
                                      <p:rCtr x="19792" y="-2407"/>
                                    </p:animMotion>
                                  </p:childTnLst>
                                </p:cTn>
                              </p:par>
                              <p:par>
                                <p:cTn id="129" presetID="42" presetClass="path" presetSubtype="0" accel="50000" decel="50000" fill="hold" grpId="2" nodeType="withEffect">
                                  <p:stCondLst>
                                    <p:cond delay="0"/>
                                  </p:stCondLst>
                                  <p:childTnLst>
                                    <p:animMotion origin="layout" path="M 4.44444E-6 1.11111E-6 L -0.58056 0.04954 " pathEditMode="relative" rAng="0" ptsTypes="AA">
                                      <p:cBhvr>
                                        <p:cTn id="130" dur="2000" fill="hold"/>
                                        <p:tgtEl>
                                          <p:spTgt spid="16"/>
                                        </p:tgtEl>
                                        <p:attrNameLst>
                                          <p:attrName>ppt_x</p:attrName>
                                          <p:attrName>ppt_y</p:attrName>
                                        </p:attrNameLst>
                                      </p:cBhvr>
                                      <p:rCtr x="-29028" y="2477"/>
                                    </p:animMotion>
                                  </p:childTnLst>
                                </p:cTn>
                              </p:par>
                              <p:par>
                                <p:cTn id="131" presetID="42" presetClass="path" presetSubtype="0" accel="50000" decel="50000" fill="hold" grpId="2" nodeType="withEffect">
                                  <p:stCondLst>
                                    <p:cond delay="0"/>
                                  </p:stCondLst>
                                  <p:childTnLst>
                                    <p:animMotion origin="layout" path="M 3.61111E-6 0 L 0.15225 -0.04907 " pathEditMode="relative" rAng="0" ptsTypes="AA">
                                      <p:cBhvr>
                                        <p:cTn id="132" dur="2000" fill="hold"/>
                                        <p:tgtEl>
                                          <p:spTgt spid="17"/>
                                        </p:tgtEl>
                                        <p:attrNameLst>
                                          <p:attrName>ppt_x</p:attrName>
                                          <p:attrName>ppt_y</p:attrName>
                                        </p:attrNameLst>
                                      </p:cBhvr>
                                      <p:rCtr x="7604" y="-2454"/>
                                    </p:animMotion>
                                  </p:childTnLst>
                                </p:cTn>
                              </p:par>
                              <p:par>
                                <p:cTn id="133" presetID="42" presetClass="path" presetSubtype="0" accel="50000" decel="50000" fill="hold" grpId="2" nodeType="withEffect">
                                  <p:stCondLst>
                                    <p:cond delay="0"/>
                                  </p:stCondLst>
                                  <p:childTnLst>
                                    <p:animMotion origin="layout" path="M 2.77778E-6 1.48148E-6 L 0.15225 -0.04884 " pathEditMode="relative" rAng="0" ptsTypes="AA">
                                      <p:cBhvr>
                                        <p:cTn id="134" dur="2000" fill="hold"/>
                                        <p:tgtEl>
                                          <p:spTgt spid="18"/>
                                        </p:tgtEl>
                                        <p:attrNameLst>
                                          <p:attrName>ppt_x</p:attrName>
                                          <p:attrName>ppt_y</p:attrName>
                                        </p:attrNameLst>
                                      </p:cBhvr>
                                      <p:rCtr x="7604" y="-2454"/>
                                    </p:animMotion>
                                  </p:childTnLst>
                                </p:cTn>
                              </p:par>
                              <p:par>
                                <p:cTn id="135" presetID="42" presetClass="path" presetSubtype="0" accel="50000" decel="50000" fill="hold" grpId="2" nodeType="withEffect">
                                  <p:stCondLst>
                                    <p:cond delay="0"/>
                                  </p:stCondLst>
                                  <p:childTnLst>
                                    <p:animMotion origin="layout" path="M -3.61111E-6 0 L -0.5934 0.04815 " pathEditMode="relative" rAng="0" ptsTypes="AA">
                                      <p:cBhvr>
                                        <p:cTn id="136" dur="2000" fill="hold"/>
                                        <p:tgtEl>
                                          <p:spTgt spid="19"/>
                                        </p:tgtEl>
                                        <p:attrNameLst>
                                          <p:attrName>ppt_x</p:attrName>
                                          <p:attrName>ppt_y</p:attrName>
                                        </p:attrNameLst>
                                      </p:cBhvr>
                                      <p:rCtr x="-29670" y="2407"/>
                                    </p:animMotion>
                                  </p:childTnLst>
                                </p:cTn>
                              </p:par>
                              <p:par>
                                <p:cTn id="137" presetID="42" presetClass="path" presetSubtype="0" accel="50000" decel="50000" fill="hold" grpId="2" nodeType="withEffect">
                                  <p:stCondLst>
                                    <p:cond delay="0"/>
                                  </p:stCondLst>
                                  <p:childTnLst>
                                    <p:animMotion origin="layout" path="M -4.44444E-6 -7.40741E-7 L 0.21702 -0.04838 " pathEditMode="relative" rAng="0" ptsTypes="AA">
                                      <p:cBhvr>
                                        <p:cTn id="138" dur="2000" fill="hold"/>
                                        <p:tgtEl>
                                          <p:spTgt spid="20"/>
                                        </p:tgtEl>
                                        <p:attrNameLst>
                                          <p:attrName>ppt_x</p:attrName>
                                          <p:attrName>ppt_y</p:attrName>
                                        </p:attrNameLst>
                                      </p:cBhvr>
                                      <p:rCtr x="10851" y="-2431"/>
                                    </p:animMotion>
                                  </p:childTnLst>
                                </p:cTn>
                              </p:par>
                              <p:par>
                                <p:cTn id="139" presetID="3" presetClass="emph" presetSubtype="2" fill="hold" grpId="3" nodeType="withEffect">
                                  <p:stCondLst>
                                    <p:cond delay="0"/>
                                  </p:stCondLst>
                                  <p:childTnLst>
                                    <p:animClr clrSpc="rgb" dir="cw">
                                      <p:cBhvr override="childStyle">
                                        <p:cTn id="140" dur="2000" fill="hold"/>
                                        <p:tgtEl>
                                          <p:spTgt spid="2"/>
                                        </p:tgtEl>
                                        <p:attrNameLst>
                                          <p:attrName>style.color</p:attrName>
                                        </p:attrNameLst>
                                      </p:cBhvr>
                                      <p:to>
                                        <a:schemeClr val="bg1"/>
                                      </p:to>
                                    </p:animClr>
                                  </p:childTnLst>
                                </p:cTn>
                              </p:par>
                              <p:par>
                                <p:cTn id="141" presetID="10" presetClass="exit" presetSubtype="0" fill="hold" grpId="1" nodeType="withEffect">
                                  <p:stCondLst>
                                    <p:cond delay="0"/>
                                  </p:stCondLst>
                                  <p:childTnLst>
                                    <p:animEffect transition="out" filter="fade">
                                      <p:cBhvr>
                                        <p:cTn id="142" dur="1250"/>
                                        <p:tgtEl>
                                          <p:spTgt spid="3074"/>
                                        </p:tgtEl>
                                      </p:cBhvr>
                                    </p:animEffect>
                                    <p:set>
                                      <p:cBhvr>
                                        <p:cTn id="143" dur="1" fill="hold">
                                          <p:stCondLst>
                                            <p:cond delay="1249"/>
                                          </p:stCondLst>
                                        </p:cTn>
                                        <p:tgtEl>
                                          <p:spTgt spid="3074"/>
                                        </p:tgtEl>
                                        <p:attrNameLst>
                                          <p:attrName>style.visibility</p:attrName>
                                        </p:attrNameLst>
                                      </p:cBhvr>
                                      <p:to>
                                        <p:strVal val="hidden"/>
                                      </p:to>
                                    </p:set>
                                  </p:childTnLst>
                                </p:cTn>
                              </p:par>
                              <p:par>
                                <p:cTn id="144" presetID="10" presetClass="exit" presetSubtype="0" fill="hold" grpId="1" nodeType="withEffect">
                                  <p:stCondLst>
                                    <p:cond delay="0"/>
                                  </p:stCondLst>
                                  <p:childTnLst>
                                    <p:animEffect transition="out" filter="fade">
                                      <p:cBhvr>
                                        <p:cTn id="145" dur="500"/>
                                        <p:tgtEl>
                                          <p:spTgt spid="7"/>
                                        </p:tgtEl>
                                      </p:cBhvr>
                                    </p:animEffect>
                                    <p:set>
                                      <p:cBhvr>
                                        <p:cTn id="146" dur="1" fill="hold">
                                          <p:stCondLst>
                                            <p:cond delay="499"/>
                                          </p:stCondLst>
                                        </p:cTn>
                                        <p:tgtEl>
                                          <p:spTgt spid="7"/>
                                        </p:tgtEl>
                                        <p:attrNameLst>
                                          <p:attrName>style.visibility</p:attrName>
                                        </p:attrNameLst>
                                      </p:cBhvr>
                                      <p:to>
                                        <p:strVal val="hidden"/>
                                      </p:to>
                                    </p:set>
                                  </p:childTnLst>
                                </p:cTn>
                              </p:par>
                              <p:par>
                                <p:cTn id="147" presetID="10" presetClass="exit" presetSubtype="0" fill="hold" grpId="2" nodeType="withEffect">
                                  <p:stCondLst>
                                    <p:cond delay="0"/>
                                  </p:stCondLst>
                                  <p:childTnLst>
                                    <p:animEffect transition="out" filter="fade">
                                      <p:cBhvr>
                                        <p:cTn id="148" dur="500"/>
                                        <p:tgtEl>
                                          <p:spTgt spid="6"/>
                                        </p:tgtEl>
                                      </p:cBhvr>
                                    </p:animEffect>
                                    <p:set>
                                      <p:cBhvr>
                                        <p:cTn id="149" dur="1" fill="hold">
                                          <p:stCondLst>
                                            <p:cond delay="499"/>
                                          </p:stCondLst>
                                        </p:cTn>
                                        <p:tgtEl>
                                          <p:spTgt spid="6"/>
                                        </p:tgtEl>
                                        <p:attrNameLst>
                                          <p:attrName>style.visibility</p:attrName>
                                        </p:attrNameLst>
                                      </p:cBhvr>
                                      <p:to>
                                        <p:strVal val="hidden"/>
                                      </p:to>
                                    </p:set>
                                  </p:childTnLst>
                                </p:cTn>
                              </p:par>
                              <p:par>
                                <p:cTn id="150" presetID="10" presetClass="exit" presetSubtype="0" fill="hold" grpId="1" nodeType="withEffect">
                                  <p:stCondLst>
                                    <p:cond delay="0"/>
                                  </p:stCondLst>
                                  <p:childTnLst>
                                    <p:animEffect transition="out" filter="fade">
                                      <p:cBhvr>
                                        <p:cTn id="151" dur="500"/>
                                        <p:tgtEl>
                                          <p:spTgt spid="5"/>
                                        </p:tgtEl>
                                      </p:cBhvr>
                                    </p:animEffect>
                                    <p:set>
                                      <p:cBhvr>
                                        <p:cTn id="152" dur="1" fill="hold">
                                          <p:stCondLst>
                                            <p:cond delay="499"/>
                                          </p:stCondLst>
                                        </p:cTn>
                                        <p:tgtEl>
                                          <p:spTgt spid="5"/>
                                        </p:tgtEl>
                                        <p:attrNameLst>
                                          <p:attrName>style.visibility</p:attrName>
                                        </p:attrNameLst>
                                      </p:cBhvr>
                                      <p:to>
                                        <p:strVal val="hidden"/>
                                      </p:to>
                                    </p:set>
                                  </p:childTnLst>
                                </p:cTn>
                              </p:par>
                              <p:par>
                                <p:cTn id="153" presetID="10" presetClass="exit" presetSubtype="0" fill="hold" grpId="2" nodeType="withEffect">
                                  <p:stCondLst>
                                    <p:cond delay="0"/>
                                  </p:stCondLst>
                                  <p:iterate type="lt">
                                    <p:tmPct val="0"/>
                                  </p:iterate>
                                  <p:childTnLst>
                                    <p:animEffect transition="out" filter="fade">
                                      <p:cBhvr>
                                        <p:cTn id="154" dur="500"/>
                                        <p:tgtEl>
                                          <p:spTgt spid="8"/>
                                        </p:tgtEl>
                                      </p:cBhvr>
                                    </p:animEffect>
                                    <p:set>
                                      <p:cBhvr>
                                        <p:cTn id="155" dur="1" fill="hold">
                                          <p:stCondLst>
                                            <p:cond delay="499"/>
                                          </p:stCondLst>
                                        </p:cTn>
                                        <p:tgtEl>
                                          <p:spTgt spid="8"/>
                                        </p:tgtEl>
                                        <p:attrNameLst>
                                          <p:attrName>style.visibility</p:attrName>
                                        </p:attrNameLst>
                                      </p:cBhvr>
                                      <p:to>
                                        <p:strVal val="hidden"/>
                                      </p:to>
                                    </p:set>
                                  </p:childTnLst>
                                </p:cTn>
                              </p:par>
                              <p:par>
                                <p:cTn id="156" presetID="10" presetClass="exit" presetSubtype="0" fill="hold" grpId="1" nodeType="withEffect">
                                  <p:stCondLst>
                                    <p:cond delay="0"/>
                                  </p:stCondLst>
                                  <p:childTnLst>
                                    <p:animEffect transition="out" filter="fade">
                                      <p:cBhvr>
                                        <p:cTn id="157" dur="500"/>
                                        <p:tgtEl>
                                          <p:spTgt spid="13"/>
                                        </p:tgtEl>
                                      </p:cBhvr>
                                    </p:animEffect>
                                    <p:set>
                                      <p:cBhvr>
                                        <p:cTn id="158" dur="1" fill="hold">
                                          <p:stCondLst>
                                            <p:cond delay="499"/>
                                          </p:stCondLst>
                                        </p:cTn>
                                        <p:tgtEl>
                                          <p:spTgt spid="13"/>
                                        </p:tgtEl>
                                        <p:attrNameLst>
                                          <p:attrName>style.visibility</p:attrName>
                                        </p:attrNameLst>
                                      </p:cBhvr>
                                      <p:to>
                                        <p:strVal val="hidden"/>
                                      </p:to>
                                    </p:set>
                                  </p:childTnLst>
                                </p:cTn>
                              </p:par>
                              <p:par>
                                <p:cTn id="159" presetID="10" presetClass="exit" presetSubtype="0" fill="hold" grpId="1" nodeType="withEffect">
                                  <p:stCondLst>
                                    <p:cond delay="0"/>
                                  </p:stCondLst>
                                  <p:childTnLst>
                                    <p:animEffect transition="out" filter="fade">
                                      <p:cBhvr>
                                        <p:cTn id="160" dur="500"/>
                                        <p:tgtEl>
                                          <p:spTgt spid="12"/>
                                        </p:tgtEl>
                                      </p:cBhvr>
                                    </p:animEffect>
                                    <p:set>
                                      <p:cBhvr>
                                        <p:cTn id="161" dur="1" fill="hold">
                                          <p:stCondLst>
                                            <p:cond delay="499"/>
                                          </p:stCondLst>
                                        </p:cTn>
                                        <p:tgtEl>
                                          <p:spTgt spid="12"/>
                                        </p:tgtEl>
                                        <p:attrNameLst>
                                          <p:attrName>style.visibility</p:attrName>
                                        </p:attrNameLst>
                                      </p:cBhvr>
                                      <p:to>
                                        <p:strVal val="hidden"/>
                                      </p:to>
                                    </p:set>
                                  </p:childTnLst>
                                </p:cTn>
                              </p:par>
                            </p:childTnLst>
                          </p:cTn>
                        </p:par>
                        <p:par>
                          <p:cTn id="162" fill="hold">
                            <p:stCondLst>
                              <p:cond delay="2000"/>
                            </p:stCondLst>
                            <p:childTnLst>
                              <p:par>
                                <p:cTn id="163" presetID="10" presetClass="entr" presetSubtype="0" fill="hold" grpId="0" nodeType="afterEffect">
                                  <p:stCondLst>
                                    <p:cond delay="0"/>
                                  </p:stCondLst>
                                  <p:childTnLst>
                                    <p:set>
                                      <p:cBhvr>
                                        <p:cTn id="164" dur="1" fill="hold">
                                          <p:stCondLst>
                                            <p:cond delay="0"/>
                                          </p:stCondLst>
                                        </p:cTn>
                                        <p:tgtEl>
                                          <p:spTgt spid="30"/>
                                        </p:tgtEl>
                                        <p:attrNameLst>
                                          <p:attrName>style.visibility</p:attrName>
                                        </p:attrNameLst>
                                      </p:cBhvr>
                                      <p:to>
                                        <p:strVal val="visible"/>
                                      </p:to>
                                    </p:set>
                                    <p:animEffect transition="in" filter="fade">
                                      <p:cBhvr>
                                        <p:cTn id="165" dur="250"/>
                                        <p:tgtEl>
                                          <p:spTgt spid="30"/>
                                        </p:tgtEl>
                                      </p:cBhvr>
                                    </p:animEffect>
                                  </p:childTnLst>
                                </p:cTn>
                              </p:par>
                              <p:par>
                                <p:cTn id="166" presetID="10" presetClass="exit" presetSubtype="0" fill="hold" grpId="1" nodeType="withEffect">
                                  <p:stCondLst>
                                    <p:cond delay="0"/>
                                  </p:stCondLst>
                                  <p:childTnLst>
                                    <p:animEffect transition="out" filter="fade">
                                      <p:cBhvr>
                                        <p:cTn id="167" dur="500"/>
                                        <p:tgtEl>
                                          <p:spTgt spid="14"/>
                                        </p:tgtEl>
                                      </p:cBhvr>
                                    </p:animEffect>
                                    <p:set>
                                      <p:cBhvr>
                                        <p:cTn id="168" dur="1" fill="hold">
                                          <p:stCondLst>
                                            <p:cond delay="499"/>
                                          </p:stCondLst>
                                        </p:cTn>
                                        <p:tgtEl>
                                          <p:spTgt spid="14"/>
                                        </p:tgtEl>
                                        <p:attrNameLst>
                                          <p:attrName>style.visibility</p:attrName>
                                        </p:attrNameLst>
                                      </p:cBhvr>
                                      <p:to>
                                        <p:strVal val="hidden"/>
                                      </p:to>
                                    </p:set>
                                  </p:childTnLst>
                                </p:cTn>
                              </p:par>
                              <p:par>
                                <p:cTn id="169" presetID="10" presetClass="exit" presetSubtype="0" fill="hold" grpId="1" nodeType="withEffect">
                                  <p:stCondLst>
                                    <p:cond delay="0"/>
                                  </p:stCondLst>
                                  <p:childTnLst>
                                    <p:animEffect transition="out" filter="fade">
                                      <p:cBhvr>
                                        <p:cTn id="170" dur="500"/>
                                        <p:tgtEl>
                                          <p:spTgt spid="15"/>
                                        </p:tgtEl>
                                      </p:cBhvr>
                                    </p:animEffect>
                                    <p:set>
                                      <p:cBhvr>
                                        <p:cTn id="171" dur="1" fill="hold">
                                          <p:stCondLst>
                                            <p:cond delay="499"/>
                                          </p:stCondLst>
                                        </p:cTn>
                                        <p:tgtEl>
                                          <p:spTgt spid="15"/>
                                        </p:tgtEl>
                                        <p:attrNameLst>
                                          <p:attrName>style.visibility</p:attrName>
                                        </p:attrNameLst>
                                      </p:cBhvr>
                                      <p:to>
                                        <p:strVal val="hidden"/>
                                      </p:to>
                                    </p:set>
                                  </p:childTnLst>
                                </p:cTn>
                              </p:par>
                              <p:par>
                                <p:cTn id="172" presetID="10" presetClass="exit" presetSubtype="0" fill="hold" grpId="1" nodeType="withEffect">
                                  <p:stCondLst>
                                    <p:cond delay="0"/>
                                  </p:stCondLst>
                                  <p:childTnLst>
                                    <p:animEffect transition="out" filter="fade">
                                      <p:cBhvr>
                                        <p:cTn id="173" dur="500"/>
                                        <p:tgtEl>
                                          <p:spTgt spid="16"/>
                                        </p:tgtEl>
                                      </p:cBhvr>
                                    </p:animEffect>
                                    <p:set>
                                      <p:cBhvr>
                                        <p:cTn id="174" dur="1" fill="hold">
                                          <p:stCondLst>
                                            <p:cond delay="499"/>
                                          </p:stCondLst>
                                        </p:cTn>
                                        <p:tgtEl>
                                          <p:spTgt spid="16"/>
                                        </p:tgtEl>
                                        <p:attrNameLst>
                                          <p:attrName>style.visibility</p:attrName>
                                        </p:attrNameLst>
                                      </p:cBhvr>
                                      <p:to>
                                        <p:strVal val="hidden"/>
                                      </p:to>
                                    </p:set>
                                  </p:childTnLst>
                                </p:cTn>
                              </p:par>
                              <p:par>
                                <p:cTn id="175" presetID="10" presetClass="exit" presetSubtype="0" fill="hold" grpId="1" nodeType="withEffect">
                                  <p:stCondLst>
                                    <p:cond delay="0"/>
                                  </p:stCondLst>
                                  <p:childTnLst>
                                    <p:animEffect transition="out" filter="fade">
                                      <p:cBhvr>
                                        <p:cTn id="176" dur="500"/>
                                        <p:tgtEl>
                                          <p:spTgt spid="17"/>
                                        </p:tgtEl>
                                      </p:cBhvr>
                                    </p:animEffect>
                                    <p:set>
                                      <p:cBhvr>
                                        <p:cTn id="177" dur="1" fill="hold">
                                          <p:stCondLst>
                                            <p:cond delay="499"/>
                                          </p:stCondLst>
                                        </p:cTn>
                                        <p:tgtEl>
                                          <p:spTgt spid="17"/>
                                        </p:tgtEl>
                                        <p:attrNameLst>
                                          <p:attrName>style.visibility</p:attrName>
                                        </p:attrNameLst>
                                      </p:cBhvr>
                                      <p:to>
                                        <p:strVal val="hidden"/>
                                      </p:to>
                                    </p:set>
                                  </p:childTnLst>
                                </p:cTn>
                              </p:par>
                              <p:par>
                                <p:cTn id="178" presetID="10" presetClass="exit" presetSubtype="0" fill="hold" grpId="1" nodeType="withEffect">
                                  <p:stCondLst>
                                    <p:cond delay="0"/>
                                  </p:stCondLst>
                                  <p:childTnLst>
                                    <p:animEffect transition="out" filter="fade">
                                      <p:cBhvr>
                                        <p:cTn id="179" dur="500"/>
                                        <p:tgtEl>
                                          <p:spTgt spid="19"/>
                                        </p:tgtEl>
                                      </p:cBhvr>
                                    </p:animEffect>
                                    <p:set>
                                      <p:cBhvr>
                                        <p:cTn id="180" dur="1" fill="hold">
                                          <p:stCondLst>
                                            <p:cond delay="499"/>
                                          </p:stCondLst>
                                        </p:cTn>
                                        <p:tgtEl>
                                          <p:spTgt spid="19"/>
                                        </p:tgtEl>
                                        <p:attrNameLst>
                                          <p:attrName>style.visibility</p:attrName>
                                        </p:attrNameLst>
                                      </p:cBhvr>
                                      <p:to>
                                        <p:strVal val="hidden"/>
                                      </p:to>
                                    </p:set>
                                  </p:childTnLst>
                                </p:cTn>
                              </p:par>
                              <p:par>
                                <p:cTn id="181" presetID="10" presetClass="exit" presetSubtype="0" fill="hold" grpId="1" nodeType="withEffect">
                                  <p:stCondLst>
                                    <p:cond delay="0"/>
                                  </p:stCondLst>
                                  <p:childTnLst>
                                    <p:animEffect transition="out" filter="fade">
                                      <p:cBhvr>
                                        <p:cTn id="182" dur="500"/>
                                        <p:tgtEl>
                                          <p:spTgt spid="18"/>
                                        </p:tgtEl>
                                      </p:cBhvr>
                                    </p:animEffect>
                                    <p:set>
                                      <p:cBhvr>
                                        <p:cTn id="183" dur="1" fill="hold">
                                          <p:stCondLst>
                                            <p:cond delay="499"/>
                                          </p:stCondLst>
                                        </p:cTn>
                                        <p:tgtEl>
                                          <p:spTgt spid="18"/>
                                        </p:tgtEl>
                                        <p:attrNameLst>
                                          <p:attrName>style.visibility</p:attrName>
                                        </p:attrNameLst>
                                      </p:cBhvr>
                                      <p:to>
                                        <p:strVal val="hidden"/>
                                      </p:to>
                                    </p:set>
                                  </p:childTnLst>
                                </p:cTn>
                              </p:par>
                              <p:par>
                                <p:cTn id="184" presetID="10" presetClass="exit" presetSubtype="0" fill="hold" grpId="1" nodeType="withEffect">
                                  <p:stCondLst>
                                    <p:cond delay="0"/>
                                  </p:stCondLst>
                                  <p:childTnLst>
                                    <p:animEffect transition="out" filter="fade">
                                      <p:cBhvr>
                                        <p:cTn id="185" dur="500"/>
                                        <p:tgtEl>
                                          <p:spTgt spid="20"/>
                                        </p:tgtEl>
                                      </p:cBhvr>
                                    </p:animEffect>
                                    <p:set>
                                      <p:cBhvr>
                                        <p:cTn id="186" dur="1" fill="hold">
                                          <p:stCondLst>
                                            <p:cond delay="499"/>
                                          </p:stCondLst>
                                        </p:cTn>
                                        <p:tgtEl>
                                          <p:spTgt spid="20"/>
                                        </p:tgtEl>
                                        <p:attrNameLst>
                                          <p:attrName>style.visibility</p:attrName>
                                        </p:attrNameLst>
                                      </p:cBhvr>
                                      <p:to>
                                        <p:strVal val="hidden"/>
                                      </p:to>
                                    </p:set>
                                  </p:childTnLst>
                                </p:cTn>
                              </p:par>
                            </p:childTnLst>
                          </p:cTn>
                        </p:par>
                      </p:childTnLst>
                    </p:cTn>
                  </p:par>
                  <p:par>
                    <p:cTn id="187" fill="hold">
                      <p:stCondLst>
                        <p:cond delay="indefinite"/>
                      </p:stCondLst>
                      <p:childTnLst>
                        <p:par>
                          <p:cTn id="188" fill="hold">
                            <p:stCondLst>
                              <p:cond delay="0"/>
                            </p:stCondLst>
                            <p:childTnLst>
                              <p:par>
                                <p:cTn id="189" presetID="0" presetClass="entr" presetSubtype="0" fill="hold" grpId="0" nodeType="clickEffect">
                                  <p:stCondLst>
                                    <p:cond delay="0"/>
                                  </p:stCondLst>
                                  <p:childTnLst>
                                    <p:set>
                                      <p:cBhvr>
                                        <p:cTn id="190" dur="1" fill="hold">
                                          <p:stCondLst>
                                            <p:cond delay="0"/>
                                          </p:stCondLst>
                                        </p:cTn>
                                        <p:tgtEl>
                                          <p:spTgt spid="3073"/>
                                        </p:tgtEl>
                                        <p:attrNameLst>
                                          <p:attrName>style.visibility</p:attrName>
                                        </p:attrNameLst>
                                      </p:cBhvr>
                                      <p:to>
                                        <p:strVal val="visible"/>
                                      </p:to>
                                    </p:set>
                                    <p:animEffect transition="in" filter="dissolve">
                                      <p:cBhvr>
                                        <p:cTn id="191" dur="500">
                                          <p:stCondLst>
                                            <p:cond delay="0"/>
                                          </p:stCondLst>
                                        </p:cTn>
                                        <p:tgtEl>
                                          <p:spTgt spid="3073"/>
                                        </p:tgtEl>
                                      </p:cBhvr>
                                    </p:animEffect>
                                    <p:anim to="" calcmode="lin" valueType="num">
                                      <p:cBhvr>
                                        <p:cTn id="192" dur="500" fill="hold">
                                          <p:stCondLst>
                                            <p:cond delay="0"/>
                                          </p:stCondLst>
                                        </p:cTn>
                                        <p:tgtEl>
                                          <p:spTgt spid="3073"/>
                                        </p:tgtEl>
                                        <p:attrNameLst>
                                          <p:attrName>ppt_w</p:attrName>
                                        </p:attrNameLst>
                                      </p:cBhvr>
                                      <p:tavLst>
                                        <p:tav tm="0">
                                          <p:val>
                                            <p:strVal val="#ppt_w*4"/>
                                          </p:val>
                                        </p:tav>
                                        <p:tav tm="100000">
                                          <p:val>
                                            <p:strVal val="#ppt_w"/>
                                          </p:val>
                                        </p:tav>
                                      </p:tavLst>
                                    </p:anim>
                                    <p:anim to="" calcmode="lin" valueType="num">
                                      <p:cBhvr>
                                        <p:cTn id="193" dur="500" fill="hold">
                                          <p:stCondLst>
                                            <p:cond delay="0"/>
                                          </p:stCondLst>
                                        </p:cTn>
                                        <p:tgtEl>
                                          <p:spTgt spid="3073"/>
                                        </p:tgtEl>
                                        <p:attrNameLst>
                                          <p:attrName>ppt_h</p:attrName>
                                        </p:attrNameLst>
                                      </p:cBhvr>
                                      <p:tavLst>
                                        <p:tav tm="0">
                                          <p:val>
                                            <p:strVal val="#ppt_h*4"/>
                                          </p:val>
                                        </p:tav>
                                        <p:tav tm="100000">
                                          <p:val>
                                            <p:strVal val="#ppt_h"/>
                                          </p:val>
                                        </p:tav>
                                      </p:tavLst>
                                    </p:anim>
                                  </p:childTnLst>
                                </p:cTn>
                              </p:par>
                              <p:par>
                                <p:cTn id="194" presetID="22" presetClass="entr" presetSubtype="8" fill="hold" grpId="0" nodeType="withEffect">
                                  <p:stCondLst>
                                    <p:cond delay="400"/>
                                  </p:stCondLst>
                                  <p:childTnLst>
                                    <p:set>
                                      <p:cBhvr>
                                        <p:cTn id="195" dur="1" fill="hold">
                                          <p:stCondLst>
                                            <p:cond delay="0"/>
                                          </p:stCondLst>
                                        </p:cTn>
                                        <p:tgtEl>
                                          <p:spTgt spid="31"/>
                                        </p:tgtEl>
                                        <p:attrNameLst>
                                          <p:attrName>style.visibility</p:attrName>
                                        </p:attrNameLst>
                                      </p:cBhvr>
                                      <p:to>
                                        <p:strVal val="visible"/>
                                      </p:to>
                                    </p:set>
                                    <p:animEffect transition="in" filter="wipe(left)">
                                      <p:cBhvr>
                                        <p:cTn id="196" dur="500"/>
                                        <p:tgtEl>
                                          <p:spTgt spid="31"/>
                                        </p:tgtEl>
                                      </p:cBhvr>
                                    </p:animEffect>
                                  </p:childTnLst>
                                </p:cTn>
                              </p:par>
                              <p:par>
                                <p:cTn id="197" presetID="18" presetClass="emph" presetSubtype="0" fill="hold" grpId="1" nodeType="withEffect">
                                  <p:stCondLst>
                                    <p:cond delay="400"/>
                                  </p:stCondLst>
                                  <p:childTnLst>
                                    <p:set>
                                      <p:cBhvr override="childStyle">
                                        <p:cTn id="198" dur="500" fill="hold"/>
                                        <p:tgtEl>
                                          <p:spTgt spid="31"/>
                                        </p:tgtEl>
                                        <p:attrNameLst>
                                          <p:attrName>style.textDecorationUnderline</p:attrName>
                                        </p:attrNameLst>
                                      </p:cBhvr>
                                      <p:to>
                                        <p:strVal val="true"/>
                                      </p:to>
                                    </p:set>
                                  </p:childTnLst>
                                </p:cTn>
                              </p:par>
                              <p:par>
                                <p:cTn id="199" presetID="22" presetClass="entr" presetSubtype="8" fill="hold" grpId="0" nodeType="withEffect">
                                  <p:stCondLst>
                                    <p:cond delay="400"/>
                                  </p:stCondLst>
                                  <p:childTnLst>
                                    <p:set>
                                      <p:cBhvr>
                                        <p:cTn id="200" dur="1" fill="hold">
                                          <p:stCondLst>
                                            <p:cond delay="0"/>
                                          </p:stCondLst>
                                        </p:cTn>
                                        <p:tgtEl>
                                          <p:spTgt spid="3072"/>
                                        </p:tgtEl>
                                        <p:attrNameLst>
                                          <p:attrName>style.visibility</p:attrName>
                                        </p:attrNameLst>
                                      </p:cBhvr>
                                      <p:to>
                                        <p:strVal val="visible"/>
                                      </p:to>
                                    </p:set>
                                    <p:animEffect transition="in" filter="wipe(left)">
                                      <p:cBhvr>
                                        <p:cTn id="201" dur="500"/>
                                        <p:tgtEl>
                                          <p:spTgt spid="3072"/>
                                        </p:tgtEl>
                                      </p:cBhvr>
                                    </p:animEffect>
                                  </p:childTnLst>
                                </p:cTn>
                              </p:par>
                            </p:childTnLst>
                          </p:cTn>
                        </p:par>
                      </p:childTnLst>
                    </p:cTn>
                  </p:par>
                  <p:par>
                    <p:cTn id="202" fill="hold">
                      <p:stCondLst>
                        <p:cond delay="indefinite"/>
                      </p:stCondLst>
                      <p:childTnLst>
                        <p:par>
                          <p:cTn id="203" fill="hold">
                            <p:stCondLst>
                              <p:cond delay="0"/>
                            </p:stCondLst>
                            <p:childTnLst>
                              <p:par>
                                <p:cTn id="204" presetID="10" presetClass="entr" presetSubtype="0" fill="hold" nodeType="clickEffect">
                                  <p:stCondLst>
                                    <p:cond delay="0"/>
                                  </p:stCondLst>
                                  <p:childTnLst>
                                    <p:set>
                                      <p:cBhvr>
                                        <p:cTn id="205" dur="1" fill="hold">
                                          <p:stCondLst>
                                            <p:cond delay="0"/>
                                          </p:stCondLst>
                                        </p:cTn>
                                        <p:tgtEl>
                                          <p:spTgt spid="3080"/>
                                        </p:tgtEl>
                                        <p:attrNameLst>
                                          <p:attrName>style.visibility</p:attrName>
                                        </p:attrNameLst>
                                      </p:cBhvr>
                                      <p:to>
                                        <p:strVal val="visible"/>
                                      </p:to>
                                    </p:set>
                                    <p:animEffect transition="in" filter="fade">
                                      <p:cBhvr>
                                        <p:cTn id="206" dur="500"/>
                                        <p:tgtEl>
                                          <p:spTgt spid="3080"/>
                                        </p:tgtEl>
                                      </p:cBhvr>
                                    </p:animEffect>
                                  </p:childTnLst>
                                </p:cTn>
                              </p:par>
                              <p:par>
                                <p:cTn id="207" presetID="10" presetClass="entr" presetSubtype="0" fill="hold" grpId="0" nodeType="withEffect">
                                  <p:stCondLst>
                                    <p:cond delay="0"/>
                                  </p:stCondLst>
                                  <p:childTnLst>
                                    <p:set>
                                      <p:cBhvr>
                                        <p:cTn id="208" dur="1" fill="hold">
                                          <p:stCondLst>
                                            <p:cond delay="0"/>
                                          </p:stCondLst>
                                        </p:cTn>
                                        <p:tgtEl>
                                          <p:spTgt spid="3081"/>
                                        </p:tgtEl>
                                        <p:attrNameLst>
                                          <p:attrName>style.visibility</p:attrName>
                                        </p:attrNameLst>
                                      </p:cBhvr>
                                      <p:to>
                                        <p:strVal val="visible"/>
                                      </p:to>
                                    </p:set>
                                    <p:animEffect transition="in" filter="fade">
                                      <p:cBhvr>
                                        <p:cTn id="209" dur="500"/>
                                        <p:tgtEl>
                                          <p:spTgt spid="3081"/>
                                        </p:tgtEl>
                                      </p:cBhvr>
                                    </p:animEffect>
                                  </p:childTnLst>
                                </p:cTn>
                              </p:par>
                              <p:par>
                                <p:cTn id="210" presetID="10" presetClass="entr" presetSubtype="0" fill="hold" grpId="0" nodeType="withEffect">
                                  <p:stCondLst>
                                    <p:cond delay="0"/>
                                  </p:stCondLst>
                                  <p:childTnLst>
                                    <p:set>
                                      <p:cBhvr>
                                        <p:cTn id="211" dur="1" fill="hold">
                                          <p:stCondLst>
                                            <p:cond delay="0"/>
                                          </p:stCondLst>
                                        </p:cTn>
                                        <p:tgtEl>
                                          <p:spTgt spid="3082"/>
                                        </p:tgtEl>
                                        <p:attrNameLst>
                                          <p:attrName>style.visibility</p:attrName>
                                        </p:attrNameLst>
                                      </p:cBhvr>
                                      <p:to>
                                        <p:strVal val="visible"/>
                                      </p:to>
                                    </p:set>
                                    <p:animEffect transition="in" filter="fade">
                                      <p:cBhvr>
                                        <p:cTn id="212" dur="500"/>
                                        <p:tgtEl>
                                          <p:spTgt spid="3082"/>
                                        </p:tgtEl>
                                      </p:cBhvr>
                                    </p:animEffect>
                                  </p:childTnLst>
                                </p:cTn>
                              </p:par>
                              <p:par>
                                <p:cTn id="213" presetID="10" presetClass="entr" presetSubtype="0" fill="hold" grpId="0" nodeType="withEffect">
                                  <p:stCondLst>
                                    <p:cond delay="0"/>
                                  </p:stCondLst>
                                  <p:childTnLst>
                                    <p:set>
                                      <p:cBhvr>
                                        <p:cTn id="214" dur="1" fill="hold">
                                          <p:stCondLst>
                                            <p:cond delay="0"/>
                                          </p:stCondLst>
                                        </p:cTn>
                                        <p:tgtEl>
                                          <p:spTgt spid="3083"/>
                                        </p:tgtEl>
                                        <p:attrNameLst>
                                          <p:attrName>style.visibility</p:attrName>
                                        </p:attrNameLst>
                                      </p:cBhvr>
                                      <p:to>
                                        <p:strVal val="visible"/>
                                      </p:to>
                                    </p:set>
                                    <p:animEffect transition="in" filter="fade">
                                      <p:cBhvr>
                                        <p:cTn id="215" dur="500"/>
                                        <p:tgtEl>
                                          <p:spTgt spid="3083"/>
                                        </p:tgtEl>
                                      </p:cBhvr>
                                    </p:animEffect>
                                  </p:childTnLst>
                                </p:cTn>
                              </p:par>
                            </p:childTnLst>
                          </p:cTn>
                        </p:par>
                      </p:childTnLst>
                    </p:cTn>
                  </p:par>
                  <p:par>
                    <p:cTn id="216" fill="hold">
                      <p:stCondLst>
                        <p:cond delay="indefinite"/>
                      </p:stCondLst>
                      <p:childTnLst>
                        <p:par>
                          <p:cTn id="217" fill="hold">
                            <p:stCondLst>
                              <p:cond delay="0"/>
                            </p:stCondLst>
                            <p:childTnLst>
                              <p:par>
                                <p:cTn id="218" presetID="10" presetClass="exit" presetSubtype="0" fill="hold" nodeType="clickEffect">
                                  <p:stCondLst>
                                    <p:cond delay="0"/>
                                  </p:stCondLst>
                                  <p:childTnLst>
                                    <p:animEffect transition="out" filter="fade">
                                      <p:cBhvr>
                                        <p:cTn id="219" dur="500"/>
                                        <p:tgtEl>
                                          <p:spTgt spid="3080"/>
                                        </p:tgtEl>
                                      </p:cBhvr>
                                    </p:animEffect>
                                    <p:set>
                                      <p:cBhvr>
                                        <p:cTn id="220" dur="1" fill="hold">
                                          <p:stCondLst>
                                            <p:cond delay="499"/>
                                          </p:stCondLst>
                                        </p:cTn>
                                        <p:tgtEl>
                                          <p:spTgt spid="3080"/>
                                        </p:tgtEl>
                                        <p:attrNameLst>
                                          <p:attrName>style.visibility</p:attrName>
                                        </p:attrNameLst>
                                      </p:cBhvr>
                                      <p:to>
                                        <p:strVal val="hidden"/>
                                      </p:to>
                                    </p:set>
                                  </p:childTnLst>
                                </p:cTn>
                              </p:par>
                              <p:par>
                                <p:cTn id="221" presetID="10" presetClass="exit" presetSubtype="0" fill="hold" grpId="1" nodeType="withEffect">
                                  <p:stCondLst>
                                    <p:cond delay="0"/>
                                  </p:stCondLst>
                                  <p:childTnLst>
                                    <p:animEffect transition="out" filter="fade">
                                      <p:cBhvr>
                                        <p:cTn id="222" dur="500"/>
                                        <p:tgtEl>
                                          <p:spTgt spid="3081"/>
                                        </p:tgtEl>
                                      </p:cBhvr>
                                    </p:animEffect>
                                    <p:set>
                                      <p:cBhvr>
                                        <p:cTn id="223" dur="1" fill="hold">
                                          <p:stCondLst>
                                            <p:cond delay="499"/>
                                          </p:stCondLst>
                                        </p:cTn>
                                        <p:tgtEl>
                                          <p:spTgt spid="3081"/>
                                        </p:tgtEl>
                                        <p:attrNameLst>
                                          <p:attrName>style.visibility</p:attrName>
                                        </p:attrNameLst>
                                      </p:cBhvr>
                                      <p:to>
                                        <p:strVal val="hidden"/>
                                      </p:to>
                                    </p:set>
                                  </p:childTnLst>
                                </p:cTn>
                              </p:par>
                              <p:par>
                                <p:cTn id="224" presetID="10" presetClass="exit" presetSubtype="0" fill="hold" grpId="1" nodeType="withEffect">
                                  <p:stCondLst>
                                    <p:cond delay="0"/>
                                  </p:stCondLst>
                                  <p:childTnLst>
                                    <p:animEffect transition="out" filter="fade">
                                      <p:cBhvr>
                                        <p:cTn id="225" dur="500"/>
                                        <p:tgtEl>
                                          <p:spTgt spid="3082"/>
                                        </p:tgtEl>
                                      </p:cBhvr>
                                    </p:animEffect>
                                    <p:set>
                                      <p:cBhvr>
                                        <p:cTn id="226" dur="1" fill="hold">
                                          <p:stCondLst>
                                            <p:cond delay="499"/>
                                          </p:stCondLst>
                                        </p:cTn>
                                        <p:tgtEl>
                                          <p:spTgt spid="3082"/>
                                        </p:tgtEl>
                                        <p:attrNameLst>
                                          <p:attrName>style.visibility</p:attrName>
                                        </p:attrNameLst>
                                      </p:cBhvr>
                                      <p:to>
                                        <p:strVal val="hidden"/>
                                      </p:to>
                                    </p:set>
                                  </p:childTnLst>
                                </p:cTn>
                              </p:par>
                              <p:par>
                                <p:cTn id="227" presetID="10" presetClass="exit" presetSubtype="0" fill="hold" grpId="1" nodeType="withEffect">
                                  <p:stCondLst>
                                    <p:cond delay="0"/>
                                  </p:stCondLst>
                                  <p:childTnLst>
                                    <p:animEffect transition="out" filter="fade">
                                      <p:cBhvr>
                                        <p:cTn id="228" dur="500"/>
                                        <p:tgtEl>
                                          <p:spTgt spid="3083"/>
                                        </p:tgtEl>
                                      </p:cBhvr>
                                    </p:animEffect>
                                    <p:set>
                                      <p:cBhvr>
                                        <p:cTn id="229" dur="1" fill="hold">
                                          <p:stCondLst>
                                            <p:cond delay="499"/>
                                          </p:stCondLst>
                                        </p:cTn>
                                        <p:tgtEl>
                                          <p:spTgt spid="3083"/>
                                        </p:tgtEl>
                                        <p:attrNameLst>
                                          <p:attrName>style.visibility</p:attrName>
                                        </p:attrNameLst>
                                      </p:cBhvr>
                                      <p:to>
                                        <p:strVal val="hidden"/>
                                      </p:to>
                                    </p:set>
                                  </p:childTnLst>
                                </p:cTn>
                              </p:par>
                              <p:par>
                                <p:cTn id="230" presetID="10" presetClass="exit" presetSubtype="0" fill="hold" grpId="1" nodeType="withEffect">
                                  <p:stCondLst>
                                    <p:cond delay="0"/>
                                  </p:stCondLst>
                                  <p:childTnLst>
                                    <p:animEffect transition="out" filter="fade">
                                      <p:cBhvr>
                                        <p:cTn id="231" dur="500"/>
                                        <p:tgtEl>
                                          <p:spTgt spid="3073"/>
                                        </p:tgtEl>
                                      </p:cBhvr>
                                    </p:animEffect>
                                    <p:set>
                                      <p:cBhvr>
                                        <p:cTn id="232" dur="1" fill="hold">
                                          <p:stCondLst>
                                            <p:cond delay="499"/>
                                          </p:stCondLst>
                                        </p:cTn>
                                        <p:tgtEl>
                                          <p:spTgt spid="3073"/>
                                        </p:tgtEl>
                                        <p:attrNameLst>
                                          <p:attrName>style.visibility</p:attrName>
                                        </p:attrNameLst>
                                      </p:cBhvr>
                                      <p:to>
                                        <p:strVal val="hidden"/>
                                      </p:to>
                                    </p:set>
                                  </p:childTnLst>
                                </p:cTn>
                              </p:par>
                              <p:par>
                                <p:cTn id="233" presetID="10" presetClass="exit" presetSubtype="0" fill="hold" grpId="1" nodeType="withEffect">
                                  <p:stCondLst>
                                    <p:cond delay="0"/>
                                  </p:stCondLst>
                                  <p:childTnLst>
                                    <p:animEffect transition="out" filter="fade">
                                      <p:cBhvr>
                                        <p:cTn id="234" dur="500"/>
                                        <p:tgtEl>
                                          <p:spTgt spid="3072"/>
                                        </p:tgtEl>
                                      </p:cBhvr>
                                    </p:animEffect>
                                    <p:set>
                                      <p:cBhvr>
                                        <p:cTn id="235" dur="1" fill="hold">
                                          <p:stCondLst>
                                            <p:cond delay="499"/>
                                          </p:stCondLst>
                                        </p:cTn>
                                        <p:tgtEl>
                                          <p:spTgt spid="3072"/>
                                        </p:tgtEl>
                                        <p:attrNameLst>
                                          <p:attrName>style.visibility</p:attrName>
                                        </p:attrNameLst>
                                      </p:cBhvr>
                                      <p:to>
                                        <p:strVal val="hidden"/>
                                      </p:to>
                                    </p:set>
                                  </p:childTnLst>
                                </p:cTn>
                              </p:par>
                              <p:par>
                                <p:cTn id="236" presetID="10" presetClass="exit" presetSubtype="0" fill="hold" grpId="2" nodeType="withEffect">
                                  <p:stCondLst>
                                    <p:cond delay="0"/>
                                  </p:stCondLst>
                                  <p:childTnLst>
                                    <p:animEffect transition="out" filter="fade">
                                      <p:cBhvr>
                                        <p:cTn id="237" dur="500"/>
                                        <p:tgtEl>
                                          <p:spTgt spid="31"/>
                                        </p:tgtEl>
                                      </p:cBhvr>
                                    </p:animEffect>
                                    <p:set>
                                      <p:cBhvr>
                                        <p:cTn id="238" dur="1" fill="hold">
                                          <p:stCondLst>
                                            <p:cond delay="499"/>
                                          </p:stCondLst>
                                        </p:cTn>
                                        <p:tgtEl>
                                          <p:spTgt spid="31"/>
                                        </p:tgtEl>
                                        <p:attrNameLst>
                                          <p:attrName>style.visibility</p:attrName>
                                        </p:attrNameLst>
                                      </p:cBhvr>
                                      <p:to>
                                        <p:strVal val="hidden"/>
                                      </p:to>
                                    </p:set>
                                  </p:childTnLst>
                                </p:cTn>
                              </p:par>
                              <p:par>
                                <p:cTn id="239" presetID="22" presetClass="entr" presetSubtype="8" fill="hold" grpId="0" nodeType="withEffect">
                                  <p:stCondLst>
                                    <p:cond delay="450"/>
                                  </p:stCondLst>
                                  <p:childTnLst>
                                    <p:set>
                                      <p:cBhvr>
                                        <p:cTn id="240" dur="1" fill="hold">
                                          <p:stCondLst>
                                            <p:cond delay="0"/>
                                          </p:stCondLst>
                                        </p:cTn>
                                        <p:tgtEl>
                                          <p:spTgt spid="3076"/>
                                        </p:tgtEl>
                                        <p:attrNameLst>
                                          <p:attrName>style.visibility</p:attrName>
                                        </p:attrNameLst>
                                      </p:cBhvr>
                                      <p:to>
                                        <p:strVal val="visible"/>
                                      </p:to>
                                    </p:set>
                                    <p:animEffect transition="in" filter="wipe(left)">
                                      <p:cBhvr>
                                        <p:cTn id="241" dur="500"/>
                                        <p:tgtEl>
                                          <p:spTgt spid="3076"/>
                                        </p:tgtEl>
                                      </p:cBhvr>
                                    </p:animEffect>
                                  </p:childTnLst>
                                </p:cTn>
                              </p:par>
                              <p:par>
                                <p:cTn id="242" presetID="18" presetClass="emph" presetSubtype="0" fill="hold" grpId="1" nodeType="withEffect">
                                  <p:stCondLst>
                                    <p:cond delay="450"/>
                                  </p:stCondLst>
                                  <p:childTnLst>
                                    <p:set>
                                      <p:cBhvr override="childStyle">
                                        <p:cTn id="243" dur="500" fill="hold"/>
                                        <p:tgtEl>
                                          <p:spTgt spid="3076"/>
                                        </p:tgtEl>
                                        <p:attrNameLst>
                                          <p:attrName>style.textDecorationUnderline</p:attrName>
                                        </p:attrNameLst>
                                      </p:cBhvr>
                                      <p:to>
                                        <p:strVal val="true"/>
                                      </p:to>
                                    </p:set>
                                  </p:childTnLst>
                                </p:cTn>
                              </p:par>
                              <p:par>
                                <p:cTn id="244" presetID="22" presetClass="entr" presetSubtype="8" fill="hold" grpId="0" nodeType="withEffect">
                                  <p:stCondLst>
                                    <p:cond delay="450"/>
                                  </p:stCondLst>
                                  <p:childTnLst>
                                    <p:set>
                                      <p:cBhvr>
                                        <p:cTn id="245" dur="1" fill="hold">
                                          <p:stCondLst>
                                            <p:cond delay="0"/>
                                          </p:stCondLst>
                                        </p:cTn>
                                        <p:tgtEl>
                                          <p:spTgt spid="3077"/>
                                        </p:tgtEl>
                                        <p:attrNameLst>
                                          <p:attrName>style.visibility</p:attrName>
                                        </p:attrNameLst>
                                      </p:cBhvr>
                                      <p:to>
                                        <p:strVal val="visible"/>
                                      </p:to>
                                    </p:set>
                                    <p:animEffect transition="in" filter="wipe(left)">
                                      <p:cBhvr>
                                        <p:cTn id="246" dur="500"/>
                                        <p:tgtEl>
                                          <p:spTgt spid="3077"/>
                                        </p:tgtEl>
                                      </p:cBhvr>
                                    </p:animEffect>
                                  </p:childTnLst>
                                </p:cTn>
                              </p:par>
                            </p:childTnLst>
                          </p:cTn>
                        </p:par>
                      </p:childTnLst>
                    </p:cTn>
                  </p:par>
                  <p:par>
                    <p:cTn id="247" fill="hold">
                      <p:stCondLst>
                        <p:cond delay="indefinite"/>
                      </p:stCondLst>
                      <p:childTnLst>
                        <p:par>
                          <p:cTn id="248" fill="hold">
                            <p:stCondLst>
                              <p:cond delay="0"/>
                            </p:stCondLst>
                            <p:childTnLst>
                              <p:par>
                                <p:cTn id="249" presetID="0" presetClass="entr" presetSubtype="0" fill="hold" grpId="0" nodeType="clickEffect">
                                  <p:stCondLst>
                                    <p:cond delay="0"/>
                                  </p:stCondLst>
                                  <p:iterate type="lt">
                                    <p:tmPct val="10000"/>
                                  </p:iterate>
                                  <p:childTnLst>
                                    <p:set>
                                      <p:cBhvr>
                                        <p:cTn id="250" dur="1" fill="hold">
                                          <p:stCondLst>
                                            <p:cond delay="0"/>
                                          </p:stCondLst>
                                        </p:cTn>
                                        <p:tgtEl>
                                          <p:spTgt spid="3078"/>
                                        </p:tgtEl>
                                        <p:attrNameLst>
                                          <p:attrName>style.visibility</p:attrName>
                                        </p:attrNameLst>
                                      </p:cBhvr>
                                      <p:to>
                                        <p:strVal val="visible"/>
                                      </p:to>
                                    </p:set>
                                    <p:animEffect transition="in" filter="dissolve">
                                      <p:cBhvr>
                                        <p:cTn id="251" dur="500">
                                          <p:stCondLst>
                                            <p:cond delay="0"/>
                                          </p:stCondLst>
                                        </p:cTn>
                                        <p:tgtEl>
                                          <p:spTgt spid="3078"/>
                                        </p:tgtEl>
                                      </p:cBhvr>
                                    </p:animEffect>
                                    <p:anim to="" calcmode="lin" valueType="num">
                                      <p:cBhvr>
                                        <p:cTn id="252" dur="500" fill="hold">
                                          <p:stCondLst>
                                            <p:cond delay="0"/>
                                          </p:stCondLst>
                                        </p:cTn>
                                        <p:tgtEl>
                                          <p:spTgt spid="3078"/>
                                        </p:tgtEl>
                                        <p:attrNameLst>
                                          <p:attrName>ppt_w</p:attrName>
                                        </p:attrNameLst>
                                      </p:cBhvr>
                                      <p:tavLst>
                                        <p:tav tm="0">
                                          <p:val>
                                            <p:strVal val="#ppt_w*4"/>
                                          </p:val>
                                        </p:tav>
                                        <p:tav tm="100000">
                                          <p:val>
                                            <p:strVal val="#ppt_w"/>
                                          </p:val>
                                        </p:tav>
                                      </p:tavLst>
                                    </p:anim>
                                    <p:anim to="" calcmode="lin" valueType="num">
                                      <p:cBhvr>
                                        <p:cTn id="253" dur="500" fill="hold">
                                          <p:stCondLst>
                                            <p:cond delay="0"/>
                                          </p:stCondLst>
                                        </p:cTn>
                                        <p:tgtEl>
                                          <p:spTgt spid="3078"/>
                                        </p:tgtEl>
                                        <p:attrNameLst>
                                          <p:attrName>ppt_h</p:attrName>
                                        </p:attrNameLst>
                                      </p:cBhvr>
                                      <p:tavLst>
                                        <p:tav tm="0">
                                          <p:val>
                                            <p:strVal val="#ppt_h*4"/>
                                          </p:val>
                                        </p:tav>
                                        <p:tav tm="100000">
                                          <p:val>
                                            <p:strVal val="#ppt_h"/>
                                          </p:val>
                                        </p:tav>
                                      </p:tavLst>
                                    </p:anim>
                                  </p:childTnLst>
                                </p:cTn>
                              </p:par>
                              <p:par>
                                <p:cTn id="254" presetID="26" presetClass="emph" presetSubtype="0" fill="hold" grpId="1" nodeType="withEffect">
                                  <p:stCondLst>
                                    <p:cond delay="1000"/>
                                  </p:stCondLst>
                                  <p:iterate type="lt">
                                    <p:tmPct val="0"/>
                                  </p:iterate>
                                  <p:childTnLst>
                                    <p:animEffect transition="out" filter="fade">
                                      <p:cBhvr>
                                        <p:cTn id="255" dur="500" tmFilter="0, 0; .2, .5; .8, .5; 1, 0"/>
                                        <p:tgtEl>
                                          <p:spTgt spid="3078"/>
                                        </p:tgtEl>
                                      </p:cBhvr>
                                    </p:animEffect>
                                    <p:animScale>
                                      <p:cBhvr>
                                        <p:cTn id="256" dur="250" autoRev="1" fill="hold"/>
                                        <p:tgtEl>
                                          <p:spTgt spid="3078"/>
                                        </p:tgtEl>
                                      </p:cBhvr>
                                      <p:by x="105000" y="105000"/>
                                    </p:animScale>
                                  </p:childTnLst>
                                </p:cTn>
                              </p:par>
                              <p:par>
                                <p:cTn id="257" presetID="22" presetClass="entr" presetSubtype="2" fill="hold" grpId="0" nodeType="withEffect">
                                  <p:stCondLst>
                                    <p:cond delay="1000"/>
                                  </p:stCondLst>
                                  <p:childTnLst>
                                    <p:set>
                                      <p:cBhvr>
                                        <p:cTn id="258" dur="1" fill="hold">
                                          <p:stCondLst>
                                            <p:cond delay="0"/>
                                          </p:stCondLst>
                                        </p:cTn>
                                        <p:tgtEl>
                                          <p:spTgt spid="3079"/>
                                        </p:tgtEl>
                                        <p:attrNameLst>
                                          <p:attrName>style.visibility</p:attrName>
                                        </p:attrNameLst>
                                      </p:cBhvr>
                                      <p:to>
                                        <p:strVal val="visible"/>
                                      </p:to>
                                    </p:set>
                                    <p:animEffect transition="in" filter="wipe(right)">
                                      <p:cBhvr>
                                        <p:cTn id="259" dur="500"/>
                                        <p:tgtEl>
                                          <p:spTgt spid="3079"/>
                                        </p:tgtEl>
                                      </p:cBhvr>
                                    </p:animEffect>
                                  </p:childTnLst>
                                </p:cTn>
                              </p:par>
                              <p:par>
                                <p:cTn id="260" presetID="10" presetClass="entr" presetSubtype="0" fill="hold" grpId="0" nodeType="withEffect">
                                  <p:stCondLst>
                                    <p:cond delay="500"/>
                                  </p:stCondLst>
                                  <p:childTnLst>
                                    <p:set>
                                      <p:cBhvr>
                                        <p:cTn id="261" dur="1" fill="hold">
                                          <p:stCondLst>
                                            <p:cond delay="0"/>
                                          </p:stCondLst>
                                        </p:cTn>
                                        <p:tgtEl>
                                          <p:spTgt spid="3075"/>
                                        </p:tgtEl>
                                        <p:attrNameLst>
                                          <p:attrName>style.visibility</p:attrName>
                                        </p:attrNameLst>
                                      </p:cBhvr>
                                      <p:to>
                                        <p:strVal val="visible"/>
                                      </p:to>
                                    </p:set>
                                    <p:animEffect transition="in" filter="fade">
                                      <p:cBhvr>
                                        <p:cTn id="262" dur="250"/>
                                        <p:tgtEl>
                                          <p:spTgt spid="3075"/>
                                        </p:tgtEl>
                                      </p:cBhvr>
                                    </p:animEffect>
                                  </p:childTnLst>
                                </p:cTn>
                              </p:par>
                              <p:par>
                                <p:cTn id="263" presetID="42" presetClass="path" presetSubtype="0" accel="50000" decel="50000" fill="hold" grpId="2" nodeType="withEffect">
                                  <p:stCondLst>
                                    <p:cond delay="1000"/>
                                  </p:stCondLst>
                                  <p:childTnLst>
                                    <p:animMotion origin="layout" path="M -2.77778E-6 -2.96296E-6 L -0.31024 0.58658 " pathEditMode="relative" rAng="0" ptsTypes="AA">
                                      <p:cBhvr>
                                        <p:cTn id="264" dur="1500" fill="hold"/>
                                        <p:tgtEl>
                                          <p:spTgt spid="3075"/>
                                        </p:tgtEl>
                                        <p:attrNameLst>
                                          <p:attrName>ppt_x</p:attrName>
                                          <p:attrName>ppt_y</p:attrName>
                                        </p:attrNameLst>
                                      </p:cBhvr>
                                      <p:rCtr x="-15521" y="29329"/>
                                    </p:animMotion>
                                  </p:childTnLst>
                                </p:cTn>
                              </p:par>
                              <p:par>
                                <p:cTn id="265" presetID="50" presetClass="exit" presetSubtype="0" accel="100000" fill="hold" grpId="1" nodeType="withEffect">
                                  <p:stCondLst>
                                    <p:cond delay="1750"/>
                                  </p:stCondLst>
                                  <p:childTnLst>
                                    <p:anim calcmode="lin" valueType="num">
                                      <p:cBhvr>
                                        <p:cTn id="266" dur="1000"/>
                                        <p:tgtEl>
                                          <p:spTgt spid="3077"/>
                                        </p:tgtEl>
                                        <p:attrNameLst>
                                          <p:attrName>ppt_w</p:attrName>
                                        </p:attrNameLst>
                                      </p:cBhvr>
                                      <p:tavLst>
                                        <p:tav tm="0">
                                          <p:val>
                                            <p:strVal val="ppt_w"/>
                                          </p:val>
                                        </p:tav>
                                        <p:tav tm="100000">
                                          <p:val>
                                            <p:strVal val="ppt_w+.3"/>
                                          </p:val>
                                        </p:tav>
                                      </p:tavLst>
                                    </p:anim>
                                    <p:anim calcmode="lin" valueType="num">
                                      <p:cBhvr>
                                        <p:cTn id="267" dur="1000"/>
                                        <p:tgtEl>
                                          <p:spTgt spid="3077"/>
                                        </p:tgtEl>
                                        <p:attrNameLst>
                                          <p:attrName>ppt_h</p:attrName>
                                        </p:attrNameLst>
                                      </p:cBhvr>
                                      <p:tavLst>
                                        <p:tav tm="0">
                                          <p:val>
                                            <p:strVal val="ppt_h"/>
                                          </p:val>
                                        </p:tav>
                                        <p:tav tm="100000">
                                          <p:val>
                                            <p:strVal val="ppt_h"/>
                                          </p:val>
                                        </p:tav>
                                      </p:tavLst>
                                    </p:anim>
                                    <p:animEffect transition="out" filter="fade">
                                      <p:cBhvr>
                                        <p:cTn id="268" dur="1000"/>
                                        <p:tgtEl>
                                          <p:spTgt spid="3077"/>
                                        </p:tgtEl>
                                      </p:cBhvr>
                                    </p:animEffect>
                                    <p:set>
                                      <p:cBhvr>
                                        <p:cTn id="269" dur="1" fill="hold">
                                          <p:stCondLst>
                                            <p:cond delay="999"/>
                                          </p:stCondLst>
                                        </p:cTn>
                                        <p:tgtEl>
                                          <p:spTgt spid="3077"/>
                                        </p:tgtEl>
                                        <p:attrNameLst>
                                          <p:attrName>style.visibility</p:attrName>
                                        </p:attrNameLst>
                                      </p:cBhvr>
                                      <p:to>
                                        <p:strVal val="hidden"/>
                                      </p:to>
                                    </p:set>
                                  </p:childTnLst>
                                </p:cTn>
                              </p:par>
                            </p:childTnLst>
                          </p:cTn>
                        </p:par>
                      </p:childTnLst>
                    </p:cTn>
                  </p:par>
                  <p:par>
                    <p:cTn id="270" fill="hold">
                      <p:stCondLst>
                        <p:cond delay="indefinite"/>
                      </p:stCondLst>
                      <p:childTnLst>
                        <p:par>
                          <p:cTn id="271" fill="hold">
                            <p:stCondLst>
                              <p:cond delay="0"/>
                            </p:stCondLst>
                            <p:childTnLst>
                              <p:par>
                                <p:cTn id="272" presetID="10" presetClass="exit" presetSubtype="0" fill="hold" grpId="2" nodeType="clickEffect">
                                  <p:stCondLst>
                                    <p:cond delay="0"/>
                                  </p:stCondLst>
                                  <p:iterate type="lt">
                                    <p:tmPct val="0"/>
                                  </p:iterate>
                                  <p:childTnLst>
                                    <p:animEffect transition="out" filter="fade">
                                      <p:cBhvr>
                                        <p:cTn id="273" dur="500"/>
                                        <p:tgtEl>
                                          <p:spTgt spid="3078"/>
                                        </p:tgtEl>
                                      </p:cBhvr>
                                    </p:animEffect>
                                    <p:set>
                                      <p:cBhvr>
                                        <p:cTn id="274" dur="1" fill="hold">
                                          <p:stCondLst>
                                            <p:cond delay="499"/>
                                          </p:stCondLst>
                                        </p:cTn>
                                        <p:tgtEl>
                                          <p:spTgt spid="3078"/>
                                        </p:tgtEl>
                                        <p:attrNameLst>
                                          <p:attrName>style.visibility</p:attrName>
                                        </p:attrNameLst>
                                      </p:cBhvr>
                                      <p:to>
                                        <p:strVal val="hidden"/>
                                      </p:to>
                                    </p:set>
                                  </p:childTnLst>
                                </p:cTn>
                              </p:par>
                              <p:par>
                                <p:cTn id="275" presetID="22" presetClass="exit" presetSubtype="2" fill="hold" grpId="1" nodeType="withEffect">
                                  <p:stCondLst>
                                    <p:cond delay="0"/>
                                  </p:stCondLst>
                                  <p:childTnLst>
                                    <p:animEffect transition="out" filter="wipe(right)">
                                      <p:cBhvr>
                                        <p:cTn id="276" dur="500"/>
                                        <p:tgtEl>
                                          <p:spTgt spid="3079"/>
                                        </p:tgtEl>
                                      </p:cBhvr>
                                    </p:animEffect>
                                    <p:set>
                                      <p:cBhvr>
                                        <p:cTn id="277" dur="1" fill="hold">
                                          <p:stCondLst>
                                            <p:cond delay="499"/>
                                          </p:stCondLst>
                                        </p:cTn>
                                        <p:tgtEl>
                                          <p:spTgt spid="3079"/>
                                        </p:tgtEl>
                                        <p:attrNameLst>
                                          <p:attrName>style.visibility</p:attrName>
                                        </p:attrNameLst>
                                      </p:cBhvr>
                                      <p:to>
                                        <p:strVal val="hidden"/>
                                      </p:to>
                                    </p:set>
                                  </p:childTnLst>
                                </p:cTn>
                              </p:par>
                              <p:par>
                                <p:cTn id="278" presetID="53" presetClass="exit" presetSubtype="32" fill="hold" grpId="1" nodeType="withEffect">
                                  <p:stCondLst>
                                    <p:cond delay="0"/>
                                  </p:stCondLst>
                                  <p:childTnLst>
                                    <p:anim calcmode="lin" valueType="num">
                                      <p:cBhvr>
                                        <p:cTn id="279" dur="500"/>
                                        <p:tgtEl>
                                          <p:spTgt spid="3075"/>
                                        </p:tgtEl>
                                        <p:attrNameLst>
                                          <p:attrName>ppt_w</p:attrName>
                                        </p:attrNameLst>
                                      </p:cBhvr>
                                      <p:tavLst>
                                        <p:tav tm="0">
                                          <p:val>
                                            <p:strVal val="ppt_w"/>
                                          </p:val>
                                        </p:tav>
                                        <p:tav tm="100000">
                                          <p:val>
                                            <p:fltVal val="0"/>
                                          </p:val>
                                        </p:tav>
                                      </p:tavLst>
                                    </p:anim>
                                    <p:anim calcmode="lin" valueType="num">
                                      <p:cBhvr>
                                        <p:cTn id="280" dur="500"/>
                                        <p:tgtEl>
                                          <p:spTgt spid="3075"/>
                                        </p:tgtEl>
                                        <p:attrNameLst>
                                          <p:attrName>ppt_h</p:attrName>
                                        </p:attrNameLst>
                                      </p:cBhvr>
                                      <p:tavLst>
                                        <p:tav tm="0">
                                          <p:val>
                                            <p:strVal val="ppt_h"/>
                                          </p:val>
                                        </p:tav>
                                        <p:tav tm="100000">
                                          <p:val>
                                            <p:fltVal val="0"/>
                                          </p:val>
                                        </p:tav>
                                      </p:tavLst>
                                    </p:anim>
                                    <p:animEffect transition="out" filter="fade">
                                      <p:cBhvr>
                                        <p:cTn id="281" dur="500"/>
                                        <p:tgtEl>
                                          <p:spTgt spid="3075"/>
                                        </p:tgtEl>
                                      </p:cBhvr>
                                    </p:animEffect>
                                    <p:set>
                                      <p:cBhvr>
                                        <p:cTn id="282" dur="1" fill="hold">
                                          <p:stCondLst>
                                            <p:cond delay="499"/>
                                          </p:stCondLst>
                                        </p:cTn>
                                        <p:tgtEl>
                                          <p:spTgt spid="3075"/>
                                        </p:tgtEl>
                                        <p:attrNameLst>
                                          <p:attrName>style.visibility</p:attrName>
                                        </p:attrNameLst>
                                      </p:cBhvr>
                                      <p:to>
                                        <p:strVal val="hidden"/>
                                      </p:to>
                                    </p:set>
                                  </p:childTnLst>
                                </p:cTn>
                              </p:par>
                              <p:par>
                                <p:cTn id="283" presetID="16" presetClass="exit" presetSubtype="21" fill="hold" grpId="2" nodeType="withEffect">
                                  <p:stCondLst>
                                    <p:cond delay="0"/>
                                  </p:stCondLst>
                                  <p:childTnLst>
                                    <p:animEffect transition="out" filter="barn(inVertical)">
                                      <p:cBhvr>
                                        <p:cTn id="284" dur="500"/>
                                        <p:tgtEl>
                                          <p:spTgt spid="3076"/>
                                        </p:tgtEl>
                                      </p:cBhvr>
                                    </p:animEffect>
                                    <p:set>
                                      <p:cBhvr>
                                        <p:cTn id="285" dur="1" fill="hold">
                                          <p:stCondLst>
                                            <p:cond delay="499"/>
                                          </p:stCondLst>
                                        </p:cTn>
                                        <p:tgtEl>
                                          <p:spTgt spid="307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6" grpId="2"/>
      <p:bldP spid="31" grpId="0"/>
      <p:bldP spid="31" grpId="1"/>
      <p:bldP spid="31" grpId="2"/>
      <p:bldP spid="4" grpId="0"/>
      <p:bldP spid="4" grpId="1"/>
      <p:bldP spid="4" grpId="2"/>
      <p:bldP spid="3076" grpId="0"/>
      <p:bldP spid="3076" grpId="1"/>
      <p:bldP spid="3076" grpId="2"/>
      <p:bldP spid="30" grpId="0"/>
      <p:bldP spid="3074" grpId="0"/>
      <p:bldP spid="3074" grpId="1"/>
      <p:bldP spid="3074" grpId="2"/>
      <p:bldP spid="2" grpId="0"/>
      <p:bldP spid="2" grpId="2"/>
      <p:bldP spid="2" grpId="3"/>
      <p:bldP spid="7" grpId="0"/>
      <p:bldP spid="7" grpId="1"/>
      <p:bldP spid="5" grpId="0"/>
      <p:bldP spid="5" grpId="1"/>
      <p:bldP spid="8" grpId="0"/>
      <p:bldP spid="8" grpId="1"/>
      <p:bldP spid="8" grpId="2"/>
      <p:bldP spid="9" grpId="0"/>
      <p:bldP spid="9" grpId="1"/>
      <p:bldP spid="11" grpId="0"/>
      <p:bldP spid="11" grpId="1"/>
      <p:bldP spid="12" grpId="0"/>
      <p:bldP spid="12" grpId="1"/>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6" grpId="0"/>
      <p:bldP spid="27" grpId="0"/>
      <p:bldP spid="28" grpId="0"/>
      <p:bldP spid="29" grpId="1"/>
      <p:bldP spid="3072" grpId="0"/>
      <p:bldP spid="3072" grpId="1"/>
      <p:bldP spid="3073" grpId="0"/>
      <p:bldP spid="3073" grpId="1"/>
      <p:bldP spid="3077" grpId="0"/>
      <p:bldP spid="3077" grpId="1"/>
      <p:bldP spid="3075" grpId="0"/>
      <p:bldP spid="3075" grpId="1"/>
      <p:bldP spid="3075" grpId="2"/>
      <p:bldP spid="3078" grpId="0"/>
      <p:bldP spid="3078" grpId="1"/>
      <p:bldP spid="3078" grpId="2"/>
      <p:bldP spid="21" grpId="1"/>
      <p:bldP spid="3079" grpId="0" animBg="1"/>
      <p:bldP spid="3079" grpId="1" animBg="1"/>
      <p:bldP spid="3081" grpId="0"/>
      <p:bldP spid="3081" grpId="1"/>
      <p:bldP spid="3082" grpId="0"/>
      <p:bldP spid="3082" grpId="1"/>
      <p:bldP spid="3083" grpId="0"/>
      <p:bldP spid="3083" grpId="1"/>
      <p:bldP spid="10" grpId="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id="{FF1C7587-8419-D751-B950-F283A0A6054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3" name="Content Placeholder 2">
            <a:extLst>
              <a:ext uri="{FF2B5EF4-FFF2-40B4-BE49-F238E27FC236}">
                <a16:creationId xmlns:a16="http://schemas.microsoft.com/office/drawing/2014/main" id="{FB5CD88E-40E1-93FC-8AF9-AC702766B787}"/>
              </a:ext>
            </a:extLst>
          </p:cNvPr>
          <p:cNvSpPr>
            <a:spLocks noGrp="1"/>
          </p:cNvSpPr>
          <p:nvPr>
            <p:ph idx="1"/>
          </p:nvPr>
        </p:nvSpPr>
        <p:spPr>
          <a:xfrm>
            <a:off x="3511617" y="415249"/>
            <a:ext cx="5041209" cy="6237156"/>
          </a:xfrm>
        </p:spPr>
        <p:txBody>
          <a:bodyPr/>
          <a:lstStyle/>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God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Mark 7:13 </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the LORD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- 1</a:t>
            </a:r>
            <a:r>
              <a:rPr lang="en-US" sz="1800" i="1" baseline="30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st</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Peter 1:25</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Jesus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Matthew 26:75</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the Lord Jesus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Acts 19:10</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of Christ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Colossians 3:16</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the kingdom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Matthew 13:19</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His power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Hebrews 1:3</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the oath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Hebrews 7:28</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His grace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Acts 14:3</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the gospel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Acts 15:7</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righteousness</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Hebrews 5:13 </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exhortation</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Hebrews 13:22</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reconciliation</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- 2</a:t>
            </a:r>
            <a:r>
              <a:rPr lang="en-US" sz="1800" i="1" baseline="30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nd</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Corinthians 5:19  </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faith</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Romans 10:8</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life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Philippians 2:16</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a:p>
            <a:r>
              <a:rPr lang="en-US" sz="21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truth </a:t>
            </a:r>
            <a:r>
              <a:rPr lang="en-US" sz="200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a:t>
            </a:r>
            <a:r>
              <a:rPr lang="en-US" sz="18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rPr>
              <a:t>- Ephesians 1:13</a:t>
            </a:r>
            <a:endParaRPr lang="en-US" sz="2000" i="1"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ea typeface="+mj-ea"/>
              <a:cs typeface="+mj-cs"/>
            </a:endParaRPr>
          </a:p>
        </p:txBody>
      </p:sp>
      <p:sp>
        <p:nvSpPr>
          <p:cNvPr id="4" name="Rectangle 2">
            <a:extLst>
              <a:ext uri="{FF2B5EF4-FFF2-40B4-BE49-F238E27FC236}">
                <a16:creationId xmlns:a16="http://schemas.microsoft.com/office/drawing/2014/main" id="{45E70BF5-8DAA-2AD1-29A3-9AE56E178649}"/>
              </a:ext>
            </a:extLst>
          </p:cNvPr>
          <p:cNvSpPr txBox="1">
            <a:spLocks noChangeArrowheads="1"/>
          </p:cNvSpPr>
          <p:nvPr/>
        </p:nvSpPr>
        <p:spPr bwMode="auto">
          <a:xfrm>
            <a:off x="551262" y="297638"/>
            <a:ext cx="2438681"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Word of:</a:t>
            </a:r>
          </a:p>
        </p:txBody>
      </p:sp>
      <p:sp>
        <p:nvSpPr>
          <p:cNvPr id="5" name="!!Morph 1">
            <a:extLst>
              <a:ext uri="{FF2B5EF4-FFF2-40B4-BE49-F238E27FC236}">
                <a16:creationId xmlns:a16="http://schemas.microsoft.com/office/drawing/2014/main" id="{0D1196C5-587B-52C1-0760-8994D1C97777}"/>
              </a:ext>
            </a:extLst>
          </p:cNvPr>
          <p:cNvSpPr txBox="1">
            <a:spLocks noChangeArrowheads="1"/>
          </p:cNvSpPr>
          <p:nvPr/>
        </p:nvSpPr>
        <p:spPr bwMode="auto">
          <a:xfrm>
            <a:off x="634214" y="299568"/>
            <a:ext cx="151557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Word</a:t>
            </a:r>
          </a:p>
        </p:txBody>
      </p:sp>
      <p:sp>
        <p:nvSpPr>
          <p:cNvPr id="6" name="!!Morph 2">
            <a:extLst>
              <a:ext uri="{FF2B5EF4-FFF2-40B4-BE49-F238E27FC236}">
                <a16:creationId xmlns:a16="http://schemas.microsoft.com/office/drawing/2014/main" id="{51B7A27A-D278-FB7B-A6BC-27B2C559032E}"/>
              </a:ext>
            </a:extLst>
          </p:cNvPr>
          <p:cNvSpPr txBox="1">
            <a:spLocks noChangeArrowheads="1"/>
          </p:cNvSpPr>
          <p:nvPr/>
        </p:nvSpPr>
        <p:spPr bwMode="auto">
          <a:xfrm>
            <a:off x="2040255" y="297516"/>
            <a:ext cx="89513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of:</a:t>
            </a:r>
          </a:p>
        </p:txBody>
      </p:sp>
    </p:spTree>
    <p:extLst>
      <p:ext uri="{BB962C8B-B14F-4D97-AF65-F5344CB8AC3E}">
        <p14:creationId xmlns:p14="http://schemas.microsoft.com/office/powerpoint/2010/main" val="13457890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1" nodeType="withEffect">
                                  <p:stCondLst>
                                    <p:cond delay="0"/>
                                  </p:stCondLst>
                                  <p:childTnLst>
                                    <p:animEffect transition="out" filter="fad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par>
                                <p:cTn id="8" presetID="10" presetClass="exit" presetSubtype="0" fill="hold" grpId="1"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par>
                                <p:cTn id="11" presetID="10"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250"/>
                                        <p:tgtEl>
                                          <p:spTgt spid="4"/>
                                        </p:tgtEl>
                                      </p:cBhvr>
                                    </p:animEffect>
                                  </p:childTnLst>
                                </p:cTn>
                              </p:par>
                            </p:childTnLst>
                          </p:cTn>
                        </p:par>
                        <p:par>
                          <p:cTn id="14" fill="hold">
                            <p:stCondLst>
                              <p:cond delay="500"/>
                            </p:stCondLst>
                            <p:childTnLst>
                              <p:par>
                                <p:cTn id="15" presetID="17" presetClass="entr" presetSubtype="8" fill="hold" nodeType="after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 calcmode="lin" valueType="num">
                                      <p:cBhvr>
                                        <p:cTn id="17" dur="500" fill="hold"/>
                                        <p:tgtEl>
                                          <p:spTgt spid="3">
                                            <p:txEl>
                                              <p:pRg st="0" end="0"/>
                                            </p:txEl>
                                          </p:spTgt>
                                        </p:tgtEl>
                                        <p:attrNameLst>
                                          <p:attrName>ppt_x</p:attrName>
                                        </p:attrNameLst>
                                      </p:cBhvr>
                                      <p:tavLst>
                                        <p:tav tm="0">
                                          <p:val>
                                            <p:strVal val="#ppt_x-#ppt_w/2"/>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
                                          </p:val>
                                        </p:tav>
                                        <p:tav tm="100000">
                                          <p:val>
                                            <p:strVal val="#ppt_y"/>
                                          </p:val>
                                        </p:tav>
                                      </p:tavLst>
                                    </p:anim>
                                    <p:anim calcmode="lin" valueType="num">
                                      <p:cBhvr>
                                        <p:cTn id="19"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8" fill="hold" nodeType="clickEffect">
                                  <p:stCondLst>
                                    <p:cond delay="0"/>
                                  </p:stCondLst>
                                  <p:childTnLst>
                                    <p:set>
                                      <p:cBhvr>
                                        <p:cTn id="24" dur="1" fill="hold">
                                          <p:stCondLst>
                                            <p:cond delay="0"/>
                                          </p:stCondLst>
                                        </p:cTn>
                                        <p:tgtEl>
                                          <p:spTgt spid="3">
                                            <p:txEl>
                                              <p:pRg st="1" end="1"/>
                                            </p:txEl>
                                          </p:spTgt>
                                        </p:tgtEl>
                                        <p:attrNameLst>
                                          <p:attrName>style.visibility</p:attrName>
                                        </p:attrNameLst>
                                      </p:cBhvr>
                                      <p:to>
                                        <p:strVal val="visible"/>
                                      </p:to>
                                    </p:set>
                                    <p:anim calcmode="lin" valueType="num">
                                      <p:cBhvr>
                                        <p:cTn id="25" dur="500" fill="hold"/>
                                        <p:tgtEl>
                                          <p:spTgt spid="3">
                                            <p:txEl>
                                              <p:pRg st="1" end="1"/>
                                            </p:txEl>
                                          </p:spTgt>
                                        </p:tgtEl>
                                        <p:attrNameLst>
                                          <p:attrName>ppt_x</p:attrName>
                                        </p:attrNameLst>
                                      </p:cBhvr>
                                      <p:tavLst>
                                        <p:tav tm="0">
                                          <p:val>
                                            <p:strVal val="#ppt_x-#ppt_w/2"/>
                                          </p:val>
                                        </p:tav>
                                        <p:tav tm="100000">
                                          <p:val>
                                            <p:strVal val="#ppt_x"/>
                                          </p:val>
                                        </p:tav>
                                      </p:tavLst>
                                    </p:anim>
                                    <p:anim calcmode="lin" valueType="num">
                                      <p:cBhvr>
                                        <p:cTn id="26" dur="500" fill="hold"/>
                                        <p:tgtEl>
                                          <p:spTgt spid="3">
                                            <p:txEl>
                                              <p:pRg st="1" end="1"/>
                                            </p:txEl>
                                          </p:spTgt>
                                        </p:tgtEl>
                                        <p:attrNameLst>
                                          <p:attrName>ppt_y</p:attrName>
                                        </p:attrNameLst>
                                      </p:cBhvr>
                                      <p:tavLst>
                                        <p:tav tm="0">
                                          <p:val>
                                            <p:strVal val="#ppt_y"/>
                                          </p:val>
                                        </p:tav>
                                        <p:tav tm="100000">
                                          <p:val>
                                            <p:strVal val="#ppt_y"/>
                                          </p:val>
                                        </p:tav>
                                      </p:tavLst>
                                    </p:anim>
                                    <p:anim calcmode="lin" valueType="num">
                                      <p:cBhvr>
                                        <p:cTn id="27"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8" dur="500" fill="hold"/>
                                        <p:tgtEl>
                                          <p:spTgt spid="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7" presetClass="entr" presetSubtype="8" fill="hold" nodeType="clickEffect">
                                  <p:stCondLst>
                                    <p:cond delay="0"/>
                                  </p:stCondLst>
                                  <p:childTnLst>
                                    <p:set>
                                      <p:cBhvr>
                                        <p:cTn id="32" dur="1" fill="hold">
                                          <p:stCondLst>
                                            <p:cond delay="0"/>
                                          </p:stCondLst>
                                        </p:cTn>
                                        <p:tgtEl>
                                          <p:spTgt spid="3">
                                            <p:txEl>
                                              <p:pRg st="2" end="2"/>
                                            </p:txEl>
                                          </p:spTgt>
                                        </p:tgtEl>
                                        <p:attrNameLst>
                                          <p:attrName>style.visibility</p:attrName>
                                        </p:attrNameLst>
                                      </p:cBhvr>
                                      <p:to>
                                        <p:strVal val="visible"/>
                                      </p:to>
                                    </p:set>
                                    <p:anim calcmode="lin" valueType="num">
                                      <p:cBhvr>
                                        <p:cTn id="33" dur="500" fill="hold"/>
                                        <p:tgtEl>
                                          <p:spTgt spid="3">
                                            <p:txEl>
                                              <p:pRg st="2" end="2"/>
                                            </p:txEl>
                                          </p:spTgt>
                                        </p:tgtEl>
                                        <p:attrNameLst>
                                          <p:attrName>ppt_x</p:attrName>
                                        </p:attrNameLst>
                                      </p:cBhvr>
                                      <p:tavLst>
                                        <p:tav tm="0">
                                          <p:val>
                                            <p:strVal val="#ppt_x-#ppt_w/2"/>
                                          </p:val>
                                        </p:tav>
                                        <p:tav tm="100000">
                                          <p:val>
                                            <p:strVal val="#ppt_x"/>
                                          </p:val>
                                        </p:tav>
                                      </p:tavLst>
                                    </p:anim>
                                    <p:anim calcmode="lin" valueType="num">
                                      <p:cBhvr>
                                        <p:cTn id="34" dur="500" fill="hold"/>
                                        <p:tgtEl>
                                          <p:spTgt spid="3">
                                            <p:txEl>
                                              <p:pRg st="2" end="2"/>
                                            </p:txEl>
                                          </p:spTgt>
                                        </p:tgtEl>
                                        <p:attrNameLst>
                                          <p:attrName>ppt_y</p:attrName>
                                        </p:attrNameLst>
                                      </p:cBhvr>
                                      <p:tavLst>
                                        <p:tav tm="0">
                                          <p:val>
                                            <p:strVal val="#ppt_y"/>
                                          </p:val>
                                        </p:tav>
                                        <p:tav tm="100000">
                                          <p:val>
                                            <p:strVal val="#ppt_y"/>
                                          </p:val>
                                        </p:tav>
                                      </p:tavLst>
                                    </p:anim>
                                    <p:anim calcmode="lin" valueType="num">
                                      <p:cBhvr>
                                        <p:cTn id="35"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8" fill="hold" nodeType="clickEffect">
                                  <p:stCondLst>
                                    <p:cond delay="0"/>
                                  </p:stCondLst>
                                  <p:childTnLst>
                                    <p:set>
                                      <p:cBhvr>
                                        <p:cTn id="40" dur="1" fill="hold">
                                          <p:stCondLst>
                                            <p:cond delay="0"/>
                                          </p:stCondLst>
                                        </p:cTn>
                                        <p:tgtEl>
                                          <p:spTgt spid="3">
                                            <p:txEl>
                                              <p:pRg st="3" end="3"/>
                                            </p:txEl>
                                          </p:spTgt>
                                        </p:tgtEl>
                                        <p:attrNameLst>
                                          <p:attrName>style.visibility</p:attrName>
                                        </p:attrNameLst>
                                      </p:cBhvr>
                                      <p:to>
                                        <p:strVal val="visible"/>
                                      </p:to>
                                    </p:set>
                                    <p:anim calcmode="lin" valueType="num">
                                      <p:cBhvr>
                                        <p:cTn id="41" dur="500" fill="hold"/>
                                        <p:tgtEl>
                                          <p:spTgt spid="3">
                                            <p:txEl>
                                              <p:pRg st="3" end="3"/>
                                            </p:txEl>
                                          </p:spTgt>
                                        </p:tgtEl>
                                        <p:attrNameLst>
                                          <p:attrName>ppt_x</p:attrName>
                                        </p:attrNameLst>
                                      </p:cBhvr>
                                      <p:tavLst>
                                        <p:tav tm="0">
                                          <p:val>
                                            <p:strVal val="#ppt_x-#ppt_w/2"/>
                                          </p:val>
                                        </p:tav>
                                        <p:tav tm="100000">
                                          <p:val>
                                            <p:strVal val="#ppt_x"/>
                                          </p:val>
                                        </p:tav>
                                      </p:tavLst>
                                    </p:anim>
                                    <p:anim calcmode="lin" valueType="num">
                                      <p:cBhvr>
                                        <p:cTn id="42" dur="500" fill="hold"/>
                                        <p:tgtEl>
                                          <p:spTgt spid="3">
                                            <p:txEl>
                                              <p:pRg st="3" end="3"/>
                                            </p:txEl>
                                          </p:spTgt>
                                        </p:tgtEl>
                                        <p:attrNameLst>
                                          <p:attrName>ppt_y</p:attrName>
                                        </p:attrNameLst>
                                      </p:cBhvr>
                                      <p:tavLst>
                                        <p:tav tm="0">
                                          <p:val>
                                            <p:strVal val="#ppt_y"/>
                                          </p:val>
                                        </p:tav>
                                        <p:tav tm="100000">
                                          <p:val>
                                            <p:strVal val="#ppt_y"/>
                                          </p:val>
                                        </p:tav>
                                      </p:tavLst>
                                    </p:anim>
                                    <p:anim calcmode="lin" valueType="num">
                                      <p:cBhvr>
                                        <p:cTn id="43"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44" dur="500" fill="hold"/>
                                        <p:tgtEl>
                                          <p:spTgt spid="3">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8" fill="hold" nodeType="clickEffect">
                                  <p:stCondLst>
                                    <p:cond delay="0"/>
                                  </p:stCondLst>
                                  <p:childTnLst>
                                    <p:set>
                                      <p:cBhvr>
                                        <p:cTn id="48" dur="1" fill="hold">
                                          <p:stCondLst>
                                            <p:cond delay="0"/>
                                          </p:stCondLst>
                                        </p:cTn>
                                        <p:tgtEl>
                                          <p:spTgt spid="3">
                                            <p:txEl>
                                              <p:pRg st="4" end="4"/>
                                            </p:txEl>
                                          </p:spTgt>
                                        </p:tgtEl>
                                        <p:attrNameLst>
                                          <p:attrName>style.visibility</p:attrName>
                                        </p:attrNameLst>
                                      </p:cBhvr>
                                      <p:to>
                                        <p:strVal val="visible"/>
                                      </p:to>
                                    </p:set>
                                    <p:anim calcmode="lin" valueType="num">
                                      <p:cBhvr>
                                        <p:cTn id="49" dur="500" fill="hold"/>
                                        <p:tgtEl>
                                          <p:spTgt spid="3">
                                            <p:txEl>
                                              <p:pRg st="4" end="4"/>
                                            </p:txEl>
                                          </p:spTgt>
                                        </p:tgtEl>
                                        <p:attrNameLst>
                                          <p:attrName>ppt_x</p:attrName>
                                        </p:attrNameLst>
                                      </p:cBhvr>
                                      <p:tavLst>
                                        <p:tav tm="0">
                                          <p:val>
                                            <p:strVal val="#ppt_x-#ppt_w/2"/>
                                          </p:val>
                                        </p:tav>
                                        <p:tav tm="100000">
                                          <p:val>
                                            <p:strVal val="#ppt_x"/>
                                          </p:val>
                                        </p:tav>
                                      </p:tavLst>
                                    </p:anim>
                                    <p:anim calcmode="lin" valueType="num">
                                      <p:cBhvr>
                                        <p:cTn id="50" dur="500" fill="hold"/>
                                        <p:tgtEl>
                                          <p:spTgt spid="3">
                                            <p:txEl>
                                              <p:pRg st="4" end="4"/>
                                            </p:txEl>
                                          </p:spTgt>
                                        </p:tgtEl>
                                        <p:attrNameLst>
                                          <p:attrName>ppt_y</p:attrName>
                                        </p:attrNameLst>
                                      </p:cBhvr>
                                      <p:tavLst>
                                        <p:tav tm="0">
                                          <p:val>
                                            <p:strVal val="#ppt_y"/>
                                          </p:val>
                                        </p:tav>
                                        <p:tav tm="100000">
                                          <p:val>
                                            <p:strVal val="#ppt_y"/>
                                          </p:val>
                                        </p:tav>
                                      </p:tavLst>
                                    </p:anim>
                                    <p:anim calcmode="lin" valueType="num">
                                      <p:cBhvr>
                                        <p:cTn id="51"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52" dur="500" fill="hold"/>
                                        <p:tgtEl>
                                          <p:spTgt spid="3">
                                            <p:txEl>
                                              <p:pRg st="4" end="4"/>
                                            </p:txEl>
                                          </p:spTgt>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8" fill="hold" nodeType="clickEffect">
                                  <p:stCondLst>
                                    <p:cond delay="0"/>
                                  </p:stCondLst>
                                  <p:childTnLst>
                                    <p:set>
                                      <p:cBhvr>
                                        <p:cTn id="56" dur="1" fill="hold">
                                          <p:stCondLst>
                                            <p:cond delay="0"/>
                                          </p:stCondLst>
                                        </p:cTn>
                                        <p:tgtEl>
                                          <p:spTgt spid="3">
                                            <p:txEl>
                                              <p:pRg st="5" end="5"/>
                                            </p:txEl>
                                          </p:spTgt>
                                        </p:tgtEl>
                                        <p:attrNameLst>
                                          <p:attrName>style.visibility</p:attrName>
                                        </p:attrNameLst>
                                      </p:cBhvr>
                                      <p:to>
                                        <p:strVal val="visible"/>
                                      </p:to>
                                    </p:set>
                                    <p:anim calcmode="lin" valueType="num">
                                      <p:cBhvr>
                                        <p:cTn id="57" dur="500" fill="hold"/>
                                        <p:tgtEl>
                                          <p:spTgt spid="3">
                                            <p:txEl>
                                              <p:pRg st="5" end="5"/>
                                            </p:txEl>
                                          </p:spTgt>
                                        </p:tgtEl>
                                        <p:attrNameLst>
                                          <p:attrName>ppt_x</p:attrName>
                                        </p:attrNameLst>
                                      </p:cBhvr>
                                      <p:tavLst>
                                        <p:tav tm="0">
                                          <p:val>
                                            <p:strVal val="#ppt_x-#ppt_w/2"/>
                                          </p:val>
                                        </p:tav>
                                        <p:tav tm="100000">
                                          <p:val>
                                            <p:strVal val="#ppt_x"/>
                                          </p:val>
                                        </p:tav>
                                      </p:tavLst>
                                    </p:anim>
                                    <p:anim calcmode="lin" valueType="num">
                                      <p:cBhvr>
                                        <p:cTn id="58" dur="500" fill="hold"/>
                                        <p:tgtEl>
                                          <p:spTgt spid="3">
                                            <p:txEl>
                                              <p:pRg st="5" end="5"/>
                                            </p:txEl>
                                          </p:spTgt>
                                        </p:tgtEl>
                                        <p:attrNameLst>
                                          <p:attrName>ppt_y</p:attrName>
                                        </p:attrNameLst>
                                      </p:cBhvr>
                                      <p:tavLst>
                                        <p:tav tm="0">
                                          <p:val>
                                            <p:strVal val="#ppt_y"/>
                                          </p:val>
                                        </p:tav>
                                        <p:tav tm="100000">
                                          <p:val>
                                            <p:strVal val="#ppt_y"/>
                                          </p:val>
                                        </p:tav>
                                      </p:tavLst>
                                    </p:anim>
                                    <p:anim calcmode="lin" valueType="num">
                                      <p:cBhvr>
                                        <p:cTn id="59"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60" dur="500" fill="hold"/>
                                        <p:tgtEl>
                                          <p:spTgt spid="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8" fill="hold" nodeType="clickEffect">
                                  <p:stCondLst>
                                    <p:cond delay="0"/>
                                  </p:stCondLst>
                                  <p:childTnLst>
                                    <p:set>
                                      <p:cBhvr>
                                        <p:cTn id="64" dur="1" fill="hold">
                                          <p:stCondLst>
                                            <p:cond delay="0"/>
                                          </p:stCondLst>
                                        </p:cTn>
                                        <p:tgtEl>
                                          <p:spTgt spid="3">
                                            <p:txEl>
                                              <p:pRg st="6" end="6"/>
                                            </p:txEl>
                                          </p:spTgt>
                                        </p:tgtEl>
                                        <p:attrNameLst>
                                          <p:attrName>style.visibility</p:attrName>
                                        </p:attrNameLst>
                                      </p:cBhvr>
                                      <p:to>
                                        <p:strVal val="visible"/>
                                      </p:to>
                                    </p:set>
                                    <p:anim calcmode="lin" valueType="num">
                                      <p:cBhvr>
                                        <p:cTn id="65" dur="500" fill="hold"/>
                                        <p:tgtEl>
                                          <p:spTgt spid="3">
                                            <p:txEl>
                                              <p:pRg st="6" end="6"/>
                                            </p:txEl>
                                          </p:spTgt>
                                        </p:tgtEl>
                                        <p:attrNameLst>
                                          <p:attrName>ppt_x</p:attrName>
                                        </p:attrNameLst>
                                      </p:cBhvr>
                                      <p:tavLst>
                                        <p:tav tm="0">
                                          <p:val>
                                            <p:strVal val="#ppt_x-#ppt_w/2"/>
                                          </p:val>
                                        </p:tav>
                                        <p:tav tm="100000">
                                          <p:val>
                                            <p:strVal val="#ppt_x"/>
                                          </p:val>
                                        </p:tav>
                                      </p:tavLst>
                                    </p:anim>
                                    <p:anim calcmode="lin" valueType="num">
                                      <p:cBhvr>
                                        <p:cTn id="66" dur="500" fill="hold"/>
                                        <p:tgtEl>
                                          <p:spTgt spid="3">
                                            <p:txEl>
                                              <p:pRg st="6" end="6"/>
                                            </p:txEl>
                                          </p:spTgt>
                                        </p:tgtEl>
                                        <p:attrNameLst>
                                          <p:attrName>ppt_y</p:attrName>
                                        </p:attrNameLst>
                                      </p:cBhvr>
                                      <p:tavLst>
                                        <p:tav tm="0">
                                          <p:val>
                                            <p:strVal val="#ppt_y"/>
                                          </p:val>
                                        </p:tav>
                                        <p:tav tm="100000">
                                          <p:val>
                                            <p:strVal val="#ppt_y"/>
                                          </p:val>
                                        </p:tav>
                                      </p:tavLst>
                                    </p:anim>
                                    <p:anim calcmode="lin" valueType="num">
                                      <p:cBhvr>
                                        <p:cTn id="67" dur="500" fill="hold"/>
                                        <p:tgtEl>
                                          <p:spTgt spid="3">
                                            <p:txEl>
                                              <p:pRg st="6" end="6"/>
                                            </p:txEl>
                                          </p:spTgt>
                                        </p:tgtEl>
                                        <p:attrNameLst>
                                          <p:attrName>ppt_w</p:attrName>
                                        </p:attrNameLst>
                                      </p:cBhvr>
                                      <p:tavLst>
                                        <p:tav tm="0">
                                          <p:val>
                                            <p:fltVal val="0"/>
                                          </p:val>
                                        </p:tav>
                                        <p:tav tm="100000">
                                          <p:val>
                                            <p:strVal val="#ppt_w"/>
                                          </p:val>
                                        </p:tav>
                                      </p:tavLst>
                                    </p:anim>
                                    <p:anim calcmode="lin" valueType="num">
                                      <p:cBhvr>
                                        <p:cTn id="68" dur="500" fill="hold"/>
                                        <p:tgtEl>
                                          <p:spTgt spid="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8" fill="hold" nodeType="clickEffect">
                                  <p:stCondLst>
                                    <p:cond delay="0"/>
                                  </p:stCondLst>
                                  <p:childTnLst>
                                    <p:set>
                                      <p:cBhvr>
                                        <p:cTn id="72" dur="1" fill="hold">
                                          <p:stCondLst>
                                            <p:cond delay="0"/>
                                          </p:stCondLst>
                                        </p:cTn>
                                        <p:tgtEl>
                                          <p:spTgt spid="3">
                                            <p:txEl>
                                              <p:pRg st="7" end="7"/>
                                            </p:txEl>
                                          </p:spTgt>
                                        </p:tgtEl>
                                        <p:attrNameLst>
                                          <p:attrName>style.visibility</p:attrName>
                                        </p:attrNameLst>
                                      </p:cBhvr>
                                      <p:to>
                                        <p:strVal val="visible"/>
                                      </p:to>
                                    </p:set>
                                    <p:anim calcmode="lin" valueType="num">
                                      <p:cBhvr>
                                        <p:cTn id="73" dur="500" fill="hold"/>
                                        <p:tgtEl>
                                          <p:spTgt spid="3">
                                            <p:txEl>
                                              <p:pRg st="7" end="7"/>
                                            </p:txEl>
                                          </p:spTgt>
                                        </p:tgtEl>
                                        <p:attrNameLst>
                                          <p:attrName>ppt_x</p:attrName>
                                        </p:attrNameLst>
                                      </p:cBhvr>
                                      <p:tavLst>
                                        <p:tav tm="0">
                                          <p:val>
                                            <p:strVal val="#ppt_x-#ppt_w/2"/>
                                          </p:val>
                                        </p:tav>
                                        <p:tav tm="100000">
                                          <p:val>
                                            <p:strVal val="#ppt_x"/>
                                          </p:val>
                                        </p:tav>
                                      </p:tavLst>
                                    </p:anim>
                                    <p:anim calcmode="lin" valueType="num">
                                      <p:cBhvr>
                                        <p:cTn id="74" dur="500" fill="hold"/>
                                        <p:tgtEl>
                                          <p:spTgt spid="3">
                                            <p:txEl>
                                              <p:pRg st="7" end="7"/>
                                            </p:txEl>
                                          </p:spTgt>
                                        </p:tgtEl>
                                        <p:attrNameLst>
                                          <p:attrName>ppt_y</p:attrName>
                                        </p:attrNameLst>
                                      </p:cBhvr>
                                      <p:tavLst>
                                        <p:tav tm="0">
                                          <p:val>
                                            <p:strVal val="#ppt_y"/>
                                          </p:val>
                                        </p:tav>
                                        <p:tav tm="100000">
                                          <p:val>
                                            <p:strVal val="#ppt_y"/>
                                          </p:val>
                                        </p:tav>
                                      </p:tavLst>
                                    </p:anim>
                                    <p:anim calcmode="lin" valueType="num">
                                      <p:cBhvr>
                                        <p:cTn id="75" dur="500" fill="hold"/>
                                        <p:tgtEl>
                                          <p:spTgt spid="3">
                                            <p:txEl>
                                              <p:pRg st="7" end="7"/>
                                            </p:txEl>
                                          </p:spTgt>
                                        </p:tgtEl>
                                        <p:attrNameLst>
                                          <p:attrName>ppt_w</p:attrName>
                                        </p:attrNameLst>
                                      </p:cBhvr>
                                      <p:tavLst>
                                        <p:tav tm="0">
                                          <p:val>
                                            <p:fltVal val="0"/>
                                          </p:val>
                                        </p:tav>
                                        <p:tav tm="100000">
                                          <p:val>
                                            <p:strVal val="#ppt_w"/>
                                          </p:val>
                                        </p:tav>
                                      </p:tavLst>
                                    </p:anim>
                                    <p:anim calcmode="lin" valueType="num">
                                      <p:cBhvr>
                                        <p:cTn id="76" dur="500" fill="hold"/>
                                        <p:tgtEl>
                                          <p:spTgt spid="3">
                                            <p:txEl>
                                              <p:pRg st="7" end="7"/>
                                            </p:txEl>
                                          </p:spTgt>
                                        </p:tgtEl>
                                        <p:attrNameLst>
                                          <p:attrName>ppt_h</p:attrName>
                                        </p:attrNameLst>
                                      </p:cBhvr>
                                      <p:tavLst>
                                        <p:tav tm="0">
                                          <p:val>
                                            <p:strVal val="#ppt_h"/>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8" fill="hold" nodeType="clickEffect">
                                  <p:stCondLst>
                                    <p:cond delay="0"/>
                                  </p:stCondLst>
                                  <p:childTnLst>
                                    <p:set>
                                      <p:cBhvr>
                                        <p:cTn id="80" dur="1" fill="hold">
                                          <p:stCondLst>
                                            <p:cond delay="0"/>
                                          </p:stCondLst>
                                        </p:cTn>
                                        <p:tgtEl>
                                          <p:spTgt spid="3">
                                            <p:txEl>
                                              <p:pRg st="8" end="8"/>
                                            </p:txEl>
                                          </p:spTgt>
                                        </p:tgtEl>
                                        <p:attrNameLst>
                                          <p:attrName>style.visibility</p:attrName>
                                        </p:attrNameLst>
                                      </p:cBhvr>
                                      <p:to>
                                        <p:strVal val="visible"/>
                                      </p:to>
                                    </p:set>
                                    <p:anim calcmode="lin" valueType="num">
                                      <p:cBhvr>
                                        <p:cTn id="81" dur="500" fill="hold"/>
                                        <p:tgtEl>
                                          <p:spTgt spid="3">
                                            <p:txEl>
                                              <p:pRg st="8" end="8"/>
                                            </p:txEl>
                                          </p:spTgt>
                                        </p:tgtEl>
                                        <p:attrNameLst>
                                          <p:attrName>ppt_x</p:attrName>
                                        </p:attrNameLst>
                                      </p:cBhvr>
                                      <p:tavLst>
                                        <p:tav tm="0">
                                          <p:val>
                                            <p:strVal val="#ppt_x-#ppt_w/2"/>
                                          </p:val>
                                        </p:tav>
                                        <p:tav tm="100000">
                                          <p:val>
                                            <p:strVal val="#ppt_x"/>
                                          </p:val>
                                        </p:tav>
                                      </p:tavLst>
                                    </p:anim>
                                    <p:anim calcmode="lin" valueType="num">
                                      <p:cBhvr>
                                        <p:cTn id="82" dur="500" fill="hold"/>
                                        <p:tgtEl>
                                          <p:spTgt spid="3">
                                            <p:txEl>
                                              <p:pRg st="8" end="8"/>
                                            </p:txEl>
                                          </p:spTgt>
                                        </p:tgtEl>
                                        <p:attrNameLst>
                                          <p:attrName>ppt_y</p:attrName>
                                        </p:attrNameLst>
                                      </p:cBhvr>
                                      <p:tavLst>
                                        <p:tav tm="0">
                                          <p:val>
                                            <p:strVal val="#ppt_y"/>
                                          </p:val>
                                        </p:tav>
                                        <p:tav tm="100000">
                                          <p:val>
                                            <p:strVal val="#ppt_y"/>
                                          </p:val>
                                        </p:tav>
                                      </p:tavLst>
                                    </p:anim>
                                    <p:anim calcmode="lin" valueType="num">
                                      <p:cBhvr>
                                        <p:cTn id="83" dur="500" fill="hold"/>
                                        <p:tgtEl>
                                          <p:spTgt spid="3">
                                            <p:txEl>
                                              <p:pRg st="8" end="8"/>
                                            </p:txEl>
                                          </p:spTgt>
                                        </p:tgtEl>
                                        <p:attrNameLst>
                                          <p:attrName>ppt_w</p:attrName>
                                        </p:attrNameLst>
                                      </p:cBhvr>
                                      <p:tavLst>
                                        <p:tav tm="0">
                                          <p:val>
                                            <p:fltVal val="0"/>
                                          </p:val>
                                        </p:tav>
                                        <p:tav tm="100000">
                                          <p:val>
                                            <p:strVal val="#ppt_w"/>
                                          </p:val>
                                        </p:tav>
                                      </p:tavLst>
                                    </p:anim>
                                    <p:anim calcmode="lin" valueType="num">
                                      <p:cBhvr>
                                        <p:cTn id="84" dur="500" fill="hold"/>
                                        <p:tgtEl>
                                          <p:spTgt spid="3">
                                            <p:txEl>
                                              <p:pRg st="8" end="8"/>
                                            </p:txEl>
                                          </p:spTgt>
                                        </p:tgtEl>
                                        <p:attrNameLst>
                                          <p:attrName>ppt_h</p:attrName>
                                        </p:attrNameLst>
                                      </p:cBhvr>
                                      <p:tavLst>
                                        <p:tav tm="0">
                                          <p:val>
                                            <p:strVal val="#ppt_h"/>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17" presetClass="entr" presetSubtype="8" fill="hold" nodeType="clickEffect">
                                  <p:stCondLst>
                                    <p:cond delay="0"/>
                                  </p:stCondLst>
                                  <p:childTnLst>
                                    <p:set>
                                      <p:cBhvr>
                                        <p:cTn id="88" dur="1" fill="hold">
                                          <p:stCondLst>
                                            <p:cond delay="0"/>
                                          </p:stCondLst>
                                        </p:cTn>
                                        <p:tgtEl>
                                          <p:spTgt spid="3">
                                            <p:txEl>
                                              <p:pRg st="9" end="9"/>
                                            </p:txEl>
                                          </p:spTgt>
                                        </p:tgtEl>
                                        <p:attrNameLst>
                                          <p:attrName>style.visibility</p:attrName>
                                        </p:attrNameLst>
                                      </p:cBhvr>
                                      <p:to>
                                        <p:strVal val="visible"/>
                                      </p:to>
                                    </p:set>
                                    <p:anim calcmode="lin" valueType="num">
                                      <p:cBhvr>
                                        <p:cTn id="89" dur="500" fill="hold"/>
                                        <p:tgtEl>
                                          <p:spTgt spid="3">
                                            <p:txEl>
                                              <p:pRg st="9" end="9"/>
                                            </p:txEl>
                                          </p:spTgt>
                                        </p:tgtEl>
                                        <p:attrNameLst>
                                          <p:attrName>ppt_x</p:attrName>
                                        </p:attrNameLst>
                                      </p:cBhvr>
                                      <p:tavLst>
                                        <p:tav tm="0">
                                          <p:val>
                                            <p:strVal val="#ppt_x-#ppt_w/2"/>
                                          </p:val>
                                        </p:tav>
                                        <p:tav tm="100000">
                                          <p:val>
                                            <p:strVal val="#ppt_x"/>
                                          </p:val>
                                        </p:tav>
                                      </p:tavLst>
                                    </p:anim>
                                    <p:anim calcmode="lin" valueType="num">
                                      <p:cBhvr>
                                        <p:cTn id="90" dur="500" fill="hold"/>
                                        <p:tgtEl>
                                          <p:spTgt spid="3">
                                            <p:txEl>
                                              <p:pRg st="9" end="9"/>
                                            </p:txEl>
                                          </p:spTgt>
                                        </p:tgtEl>
                                        <p:attrNameLst>
                                          <p:attrName>ppt_y</p:attrName>
                                        </p:attrNameLst>
                                      </p:cBhvr>
                                      <p:tavLst>
                                        <p:tav tm="0">
                                          <p:val>
                                            <p:strVal val="#ppt_y"/>
                                          </p:val>
                                        </p:tav>
                                        <p:tav tm="100000">
                                          <p:val>
                                            <p:strVal val="#ppt_y"/>
                                          </p:val>
                                        </p:tav>
                                      </p:tavLst>
                                    </p:anim>
                                    <p:anim calcmode="lin" valueType="num">
                                      <p:cBhvr>
                                        <p:cTn id="91" dur="500" fill="hold"/>
                                        <p:tgtEl>
                                          <p:spTgt spid="3">
                                            <p:txEl>
                                              <p:pRg st="9" end="9"/>
                                            </p:txEl>
                                          </p:spTgt>
                                        </p:tgtEl>
                                        <p:attrNameLst>
                                          <p:attrName>ppt_w</p:attrName>
                                        </p:attrNameLst>
                                      </p:cBhvr>
                                      <p:tavLst>
                                        <p:tav tm="0">
                                          <p:val>
                                            <p:fltVal val="0"/>
                                          </p:val>
                                        </p:tav>
                                        <p:tav tm="100000">
                                          <p:val>
                                            <p:strVal val="#ppt_w"/>
                                          </p:val>
                                        </p:tav>
                                      </p:tavLst>
                                    </p:anim>
                                    <p:anim calcmode="lin" valueType="num">
                                      <p:cBhvr>
                                        <p:cTn id="92" dur="500" fill="hold"/>
                                        <p:tgtEl>
                                          <p:spTgt spid="3">
                                            <p:txEl>
                                              <p:pRg st="9" end="9"/>
                                            </p:txEl>
                                          </p:spTgt>
                                        </p:tgtEl>
                                        <p:attrNameLst>
                                          <p:attrName>ppt_h</p:attrName>
                                        </p:attrNameLst>
                                      </p:cBhvr>
                                      <p:tavLst>
                                        <p:tav tm="0">
                                          <p:val>
                                            <p:strVal val="#ppt_h"/>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17" presetClass="entr" presetSubtype="8" fill="hold" nodeType="clickEffect">
                                  <p:stCondLst>
                                    <p:cond delay="0"/>
                                  </p:stCondLst>
                                  <p:childTnLst>
                                    <p:set>
                                      <p:cBhvr>
                                        <p:cTn id="96" dur="1" fill="hold">
                                          <p:stCondLst>
                                            <p:cond delay="0"/>
                                          </p:stCondLst>
                                        </p:cTn>
                                        <p:tgtEl>
                                          <p:spTgt spid="3">
                                            <p:txEl>
                                              <p:pRg st="10" end="10"/>
                                            </p:txEl>
                                          </p:spTgt>
                                        </p:tgtEl>
                                        <p:attrNameLst>
                                          <p:attrName>style.visibility</p:attrName>
                                        </p:attrNameLst>
                                      </p:cBhvr>
                                      <p:to>
                                        <p:strVal val="visible"/>
                                      </p:to>
                                    </p:set>
                                    <p:anim calcmode="lin" valueType="num">
                                      <p:cBhvr>
                                        <p:cTn id="97" dur="500" fill="hold"/>
                                        <p:tgtEl>
                                          <p:spTgt spid="3">
                                            <p:txEl>
                                              <p:pRg st="10" end="10"/>
                                            </p:txEl>
                                          </p:spTgt>
                                        </p:tgtEl>
                                        <p:attrNameLst>
                                          <p:attrName>ppt_x</p:attrName>
                                        </p:attrNameLst>
                                      </p:cBhvr>
                                      <p:tavLst>
                                        <p:tav tm="0">
                                          <p:val>
                                            <p:strVal val="#ppt_x-#ppt_w/2"/>
                                          </p:val>
                                        </p:tav>
                                        <p:tav tm="100000">
                                          <p:val>
                                            <p:strVal val="#ppt_x"/>
                                          </p:val>
                                        </p:tav>
                                      </p:tavLst>
                                    </p:anim>
                                    <p:anim calcmode="lin" valueType="num">
                                      <p:cBhvr>
                                        <p:cTn id="98" dur="500" fill="hold"/>
                                        <p:tgtEl>
                                          <p:spTgt spid="3">
                                            <p:txEl>
                                              <p:pRg st="10" end="10"/>
                                            </p:txEl>
                                          </p:spTgt>
                                        </p:tgtEl>
                                        <p:attrNameLst>
                                          <p:attrName>ppt_y</p:attrName>
                                        </p:attrNameLst>
                                      </p:cBhvr>
                                      <p:tavLst>
                                        <p:tav tm="0">
                                          <p:val>
                                            <p:strVal val="#ppt_y"/>
                                          </p:val>
                                        </p:tav>
                                        <p:tav tm="100000">
                                          <p:val>
                                            <p:strVal val="#ppt_y"/>
                                          </p:val>
                                        </p:tav>
                                      </p:tavLst>
                                    </p:anim>
                                    <p:anim calcmode="lin" valueType="num">
                                      <p:cBhvr>
                                        <p:cTn id="99" dur="500" fill="hold"/>
                                        <p:tgtEl>
                                          <p:spTgt spid="3">
                                            <p:txEl>
                                              <p:pRg st="10" end="10"/>
                                            </p:txEl>
                                          </p:spTgt>
                                        </p:tgtEl>
                                        <p:attrNameLst>
                                          <p:attrName>ppt_w</p:attrName>
                                        </p:attrNameLst>
                                      </p:cBhvr>
                                      <p:tavLst>
                                        <p:tav tm="0">
                                          <p:val>
                                            <p:fltVal val="0"/>
                                          </p:val>
                                        </p:tav>
                                        <p:tav tm="100000">
                                          <p:val>
                                            <p:strVal val="#ppt_w"/>
                                          </p:val>
                                        </p:tav>
                                      </p:tavLst>
                                    </p:anim>
                                    <p:anim calcmode="lin" valueType="num">
                                      <p:cBhvr>
                                        <p:cTn id="100" dur="500" fill="hold"/>
                                        <p:tgtEl>
                                          <p:spTgt spid="3">
                                            <p:txEl>
                                              <p:pRg st="10" end="10"/>
                                            </p:txEl>
                                          </p:spTgt>
                                        </p:tgtEl>
                                        <p:attrNameLst>
                                          <p:attrName>ppt_h</p:attrName>
                                        </p:attrNameLst>
                                      </p:cBhvr>
                                      <p:tavLst>
                                        <p:tav tm="0">
                                          <p:val>
                                            <p:strVal val="#ppt_h"/>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7" presetClass="entr" presetSubtype="8" fill="hold" nodeType="clickEffect">
                                  <p:stCondLst>
                                    <p:cond delay="0"/>
                                  </p:stCondLst>
                                  <p:childTnLst>
                                    <p:set>
                                      <p:cBhvr>
                                        <p:cTn id="104" dur="1" fill="hold">
                                          <p:stCondLst>
                                            <p:cond delay="0"/>
                                          </p:stCondLst>
                                        </p:cTn>
                                        <p:tgtEl>
                                          <p:spTgt spid="3">
                                            <p:txEl>
                                              <p:pRg st="11" end="11"/>
                                            </p:txEl>
                                          </p:spTgt>
                                        </p:tgtEl>
                                        <p:attrNameLst>
                                          <p:attrName>style.visibility</p:attrName>
                                        </p:attrNameLst>
                                      </p:cBhvr>
                                      <p:to>
                                        <p:strVal val="visible"/>
                                      </p:to>
                                    </p:set>
                                    <p:anim calcmode="lin" valueType="num">
                                      <p:cBhvr>
                                        <p:cTn id="105" dur="500" fill="hold"/>
                                        <p:tgtEl>
                                          <p:spTgt spid="3">
                                            <p:txEl>
                                              <p:pRg st="11" end="11"/>
                                            </p:txEl>
                                          </p:spTgt>
                                        </p:tgtEl>
                                        <p:attrNameLst>
                                          <p:attrName>ppt_x</p:attrName>
                                        </p:attrNameLst>
                                      </p:cBhvr>
                                      <p:tavLst>
                                        <p:tav tm="0">
                                          <p:val>
                                            <p:strVal val="#ppt_x-#ppt_w/2"/>
                                          </p:val>
                                        </p:tav>
                                        <p:tav tm="100000">
                                          <p:val>
                                            <p:strVal val="#ppt_x"/>
                                          </p:val>
                                        </p:tav>
                                      </p:tavLst>
                                    </p:anim>
                                    <p:anim calcmode="lin" valueType="num">
                                      <p:cBhvr>
                                        <p:cTn id="106" dur="500" fill="hold"/>
                                        <p:tgtEl>
                                          <p:spTgt spid="3">
                                            <p:txEl>
                                              <p:pRg st="11" end="11"/>
                                            </p:txEl>
                                          </p:spTgt>
                                        </p:tgtEl>
                                        <p:attrNameLst>
                                          <p:attrName>ppt_y</p:attrName>
                                        </p:attrNameLst>
                                      </p:cBhvr>
                                      <p:tavLst>
                                        <p:tav tm="0">
                                          <p:val>
                                            <p:strVal val="#ppt_y"/>
                                          </p:val>
                                        </p:tav>
                                        <p:tav tm="100000">
                                          <p:val>
                                            <p:strVal val="#ppt_y"/>
                                          </p:val>
                                        </p:tav>
                                      </p:tavLst>
                                    </p:anim>
                                    <p:anim calcmode="lin" valueType="num">
                                      <p:cBhvr>
                                        <p:cTn id="107" dur="500" fill="hold"/>
                                        <p:tgtEl>
                                          <p:spTgt spid="3">
                                            <p:txEl>
                                              <p:pRg st="11" end="11"/>
                                            </p:txEl>
                                          </p:spTgt>
                                        </p:tgtEl>
                                        <p:attrNameLst>
                                          <p:attrName>ppt_w</p:attrName>
                                        </p:attrNameLst>
                                      </p:cBhvr>
                                      <p:tavLst>
                                        <p:tav tm="0">
                                          <p:val>
                                            <p:fltVal val="0"/>
                                          </p:val>
                                        </p:tav>
                                        <p:tav tm="100000">
                                          <p:val>
                                            <p:strVal val="#ppt_w"/>
                                          </p:val>
                                        </p:tav>
                                      </p:tavLst>
                                    </p:anim>
                                    <p:anim calcmode="lin" valueType="num">
                                      <p:cBhvr>
                                        <p:cTn id="108" dur="500" fill="hold"/>
                                        <p:tgtEl>
                                          <p:spTgt spid="3">
                                            <p:txEl>
                                              <p:pRg st="11" end="11"/>
                                            </p:txEl>
                                          </p:spTgt>
                                        </p:tgtEl>
                                        <p:attrNameLst>
                                          <p:attrName>ppt_h</p:attrName>
                                        </p:attrNameLst>
                                      </p:cBhvr>
                                      <p:tavLst>
                                        <p:tav tm="0">
                                          <p:val>
                                            <p:strVal val="#ppt_h"/>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17" presetClass="entr" presetSubtype="8" fill="hold" nodeType="clickEffect">
                                  <p:stCondLst>
                                    <p:cond delay="0"/>
                                  </p:stCondLst>
                                  <p:childTnLst>
                                    <p:set>
                                      <p:cBhvr>
                                        <p:cTn id="112" dur="1" fill="hold">
                                          <p:stCondLst>
                                            <p:cond delay="0"/>
                                          </p:stCondLst>
                                        </p:cTn>
                                        <p:tgtEl>
                                          <p:spTgt spid="3">
                                            <p:txEl>
                                              <p:pRg st="12" end="12"/>
                                            </p:txEl>
                                          </p:spTgt>
                                        </p:tgtEl>
                                        <p:attrNameLst>
                                          <p:attrName>style.visibility</p:attrName>
                                        </p:attrNameLst>
                                      </p:cBhvr>
                                      <p:to>
                                        <p:strVal val="visible"/>
                                      </p:to>
                                    </p:set>
                                    <p:anim calcmode="lin" valueType="num">
                                      <p:cBhvr>
                                        <p:cTn id="113" dur="500" fill="hold"/>
                                        <p:tgtEl>
                                          <p:spTgt spid="3">
                                            <p:txEl>
                                              <p:pRg st="12" end="12"/>
                                            </p:txEl>
                                          </p:spTgt>
                                        </p:tgtEl>
                                        <p:attrNameLst>
                                          <p:attrName>ppt_x</p:attrName>
                                        </p:attrNameLst>
                                      </p:cBhvr>
                                      <p:tavLst>
                                        <p:tav tm="0">
                                          <p:val>
                                            <p:strVal val="#ppt_x-#ppt_w/2"/>
                                          </p:val>
                                        </p:tav>
                                        <p:tav tm="100000">
                                          <p:val>
                                            <p:strVal val="#ppt_x"/>
                                          </p:val>
                                        </p:tav>
                                      </p:tavLst>
                                    </p:anim>
                                    <p:anim calcmode="lin" valueType="num">
                                      <p:cBhvr>
                                        <p:cTn id="114" dur="500" fill="hold"/>
                                        <p:tgtEl>
                                          <p:spTgt spid="3">
                                            <p:txEl>
                                              <p:pRg st="12" end="12"/>
                                            </p:txEl>
                                          </p:spTgt>
                                        </p:tgtEl>
                                        <p:attrNameLst>
                                          <p:attrName>ppt_y</p:attrName>
                                        </p:attrNameLst>
                                      </p:cBhvr>
                                      <p:tavLst>
                                        <p:tav tm="0">
                                          <p:val>
                                            <p:strVal val="#ppt_y"/>
                                          </p:val>
                                        </p:tav>
                                        <p:tav tm="100000">
                                          <p:val>
                                            <p:strVal val="#ppt_y"/>
                                          </p:val>
                                        </p:tav>
                                      </p:tavLst>
                                    </p:anim>
                                    <p:anim calcmode="lin" valueType="num">
                                      <p:cBhvr>
                                        <p:cTn id="115" dur="500" fill="hold"/>
                                        <p:tgtEl>
                                          <p:spTgt spid="3">
                                            <p:txEl>
                                              <p:pRg st="12" end="12"/>
                                            </p:txEl>
                                          </p:spTgt>
                                        </p:tgtEl>
                                        <p:attrNameLst>
                                          <p:attrName>ppt_w</p:attrName>
                                        </p:attrNameLst>
                                      </p:cBhvr>
                                      <p:tavLst>
                                        <p:tav tm="0">
                                          <p:val>
                                            <p:fltVal val="0"/>
                                          </p:val>
                                        </p:tav>
                                        <p:tav tm="100000">
                                          <p:val>
                                            <p:strVal val="#ppt_w"/>
                                          </p:val>
                                        </p:tav>
                                      </p:tavLst>
                                    </p:anim>
                                    <p:anim calcmode="lin" valueType="num">
                                      <p:cBhvr>
                                        <p:cTn id="116" dur="500" fill="hold"/>
                                        <p:tgtEl>
                                          <p:spTgt spid="3">
                                            <p:txEl>
                                              <p:pRg st="12" end="12"/>
                                            </p:txEl>
                                          </p:spTgt>
                                        </p:tgtEl>
                                        <p:attrNameLst>
                                          <p:attrName>ppt_h</p:attrName>
                                        </p:attrNameLst>
                                      </p:cBhvr>
                                      <p:tavLst>
                                        <p:tav tm="0">
                                          <p:val>
                                            <p:strVal val="#ppt_h"/>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17" presetClass="entr" presetSubtype="8" fill="hold" nodeType="clickEffect">
                                  <p:stCondLst>
                                    <p:cond delay="0"/>
                                  </p:stCondLst>
                                  <p:childTnLst>
                                    <p:set>
                                      <p:cBhvr>
                                        <p:cTn id="120" dur="1" fill="hold">
                                          <p:stCondLst>
                                            <p:cond delay="0"/>
                                          </p:stCondLst>
                                        </p:cTn>
                                        <p:tgtEl>
                                          <p:spTgt spid="3">
                                            <p:txEl>
                                              <p:pRg st="13" end="13"/>
                                            </p:txEl>
                                          </p:spTgt>
                                        </p:tgtEl>
                                        <p:attrNameLst>
                                          <p:attrName>style.visibility</p:attrName>
                                        </p:attrNameLst>
                                      </p:cBhvr>
                                      <p:to>
                                        <p:strVal val="visible"/>
                                      </p:to>
                                    </p:set>
                                    <p:anim calcmode="lin" valueType="num">
                                      <p:cBhvr>
                                        <p:cTn id="121" dur="500" fill="hold"/>
                                        <p:tgtEl>
                                          <p:spTgt spid="3">
                                            <p:txEl>
                                              <p:pRg st="13" end="13"/>
                                            </p:txEl>
                                          </p:spTgt>
                                        </p:tgtEl>
                                        <p:attrNameLst>
                                          <p:attrName>ppt_x</p:attrName>
                                        </p:attrNameLst>
                                      </p:cBhvr>
                                      <p:tavLst>
                                        <p:tav tm="0">
                                          <p:val>
                                            <p:strVal val="#ppt_x-#ppt_w/2"/>
                                          </p:val>
                                        </p:tav>
                                        <p:tav tm="100000">
                                          <p:val>
                                            <p:strVal val="#ppt_x"/>
                                          </p:val>
                                        </p:tav>
                                      </p:tavLst>
                                    </p:anim>
                                    <p:anim calcmode="lin" valueType="num">
                                      <p:cBhvr>
                                        <p:cTn id="122" dur="500" fill="hold"/>
                                        <p:tgtEl>
                                          <p:spTgt spid="3">
                                            <p:txEl>
                                              <p:pRg st="13" end="13"/>
                                            </p:txEl>
                                          </p:spTgt>
                                        </p:tgtEl>
                                        <p:attrNameLst>
                                          <p:attrName>ppt_y</p:attrName>
                                        </p:attrNameLst>
                                      </p:cBhvr>
                                      <p:tavLst>
                                        <p:tav tm="0">
                                          <p:val>
                                            <p:strVal val="#ppt_y"/>
                                          </p:val>
                                        </p:tav>
                                        <p:tav tm="100000">
                                          <p:val>
                                            <p:strVal val="#ppt_y"/>
                                          </p:val>
                                        </p:tav>
                                      </p:tavLst>
                                    </p:anim>
                                    <p:anim calcmode="lin" valueType="num">
                                      <p:cBhvr>
                                        <p:cTn id="123" dur="500" fill="hold"/>
                                        <p:tgtEl>
                                          <p:spTgt spid="3">
                                            <p:txEl>
                                              <p:pRg st="13" end="13"/>
                                            </p:txEl>
                                          </p:spTgt>
                                        </p:tgtEl>
                                        <p:attrNameLst>
                                          <p:attrName>ppt_w</p:attrName>
                                        </p:attrNameLst>
                                      </p:cBhvr>
                                      <p:tavLst>
                                        <p:tav tm="0">
                                          <p:val>
                                            <p:fltVal val="0"/>
                                          </p:val>
                                        </p:tav>
                                        <p:tav tm="100000">
                                          <p:val>
                                            <p:strVal val="#ppt_w"/>
                                          </p:val>
                                        </p:tav>
                                      </p:tavLst>
                                    </p:anim>
                                    <p:anim calcmode="lin" valueType="num">
                                      <p:cBhvr>
                                        <p:cTn id="124" dur="500" fill="hold"/>
                                        <p:tgtEl>
                                          <p:spTgt spid="3">
                                            <p:txEl>
                                              <p:pRg st="13" end="13"/>
                                            </p:txEl>
                                          </p:spTgt>
                                        </p:tgtEl>
                                        <p:attrNameLst>
                                          <p:attrName>ppt_h</p:attrName>
                                        </p:attrNameLst>
                                      </p:cBhvr>
                                      <p:tavLst>
                                        <p:tav tm="0">
                                          <p:val>
                                            <p:strVal val="#ppt_h"/>
                                          </p:val>
                                        </p:tav>
                                        <p:tav tm="100000">
                                          <p:val>
                                            <p:strVal val="#ppt_h"/>
                                          </p:val>
                                        </p:tav>
                                      </p:tavLst>
                                    </p:anim>
                                  </p:childTnLst>
                                </p:cTn>
                              </p:par>
                            </p:childTnLst>
                          </p:cTn>
                        </p:par>
                      </p:childTnLst>
                    </p:cTn>
                  </p:par>
                  <p:par>
                    <p:cTn id="125" fill="hold">
                      <p:stCondLst>
                        <p:cond delay="indefinite"/>
                      </p:stCondLst>
                      <p:childTnLst>
                        <p:par>
                          <p:cTn id="126" fill="hold">
                            <p:stCondLst>
                              <p:cond delay="0"/>
                            </p:stCondLst>
                            <p:childTnLst>
                              <p:par>
                                <p:cTn id="127" presetID="17" presetClass="entr" presetSubtype="8" fill="hold" nodeType="clickEffect">
                                  <p:stCondLst>
                                    <p:cond delay="0"/>
                                  </p:stCondLst>
                                  <p:childTnLst>
                                    <p:set>
                                      <p:cBhvr>
                                        <p:cTn id="128" dur="1" fill="hold">
                                          <p:stCondLst>
                                            <p:cond delay="0"/>
                                          </p:stCondLst>
                                        </p:cTn>
                                        <p:tgtEl>
                                          <p:spTgt spid="3">
                                            <p:txEl>
                                              <p:pRg st="14" end="14"/>
                                            </p:txEl>
                                          </p:spTgt>
                                        </p:tgtEl>
                                        <p:attrNameLst>
                                          <p:attrName>style.visibility</p:attrName>
                                        </p:attrNameLst>
                                      </p:cBhvr>
                                      <p:to>
                                        <p:strVal val="visible"/>
                                      </p:to>
                                    </p:set>
                                    <p:anim calcmode="lin" valueType="num">
                                      <p:cBhvr>
                                        <p:cTn id="129" dur="500" fill="hold"/>
                                        <p:tgtEl>
                                          <p:spTgt spid="3">
                                            <p:txEl>
                                              <p:pRg st="14" end="14"/>
                                            </p:txEl>
                                          </p:spTgt>
                                        </p:tgtEl>
                                        <p:attrNameLst>
                                          <p:attrName>ppt_x</p:attrName>
                                        </p:attrNameLst>
                                      </p:cBhvr>
                                      <p:tavLst>
                                        <p:tav tm="0">
                                          <p:val>
                                            <p:strVal val="#ppt_x-#ppt_w/2"/>
                                          </p:val>
                                        </p:tav>
                                        <p:tav tm="100000">
                                          <p:val>
                                            <p:strVal val="#ppt_x"/>
                                          </p:val>
                                        </p:tav>
                                      </p:tavLst>
                                    </p:anim>
                                    <p:anim calcmode="lin" valueType="num">
                                      <p:cBhvr>
                                        <p:cTn id="130" dur="500" fill="hold"/>
                                        <p:tgtEl>
                                          <p:spTgt spid="3">
                                            <p:txEl>
                                              <p:pRg st="14" end="14"/>
                                            </p:txEl>
                                          </p:spTgt>
                                        </p:tgtEl>
                                        <p:attrNameLst>
                                          <p:attrName>ppt_y</p:attrName>
                                        </p:attrNameLst>
                                      </p:cBhvr>
                                      <p:tavLst>
                                        <p:tav tm="0">
                                          <p:val>
                                            <p:strVal val="#ppt_y"/>
                                          </p:val>
                                        </p:tav>
                                        <p:tav tm="100000">
                                          <p:val>
                                            <p:strVal val="#ppt_y"/>
                                          </p:val>
                                        </p:tav>
                                      </p:tavLst>
                                    </p:anim>
                                    <p:anim calcmode="lin" valueType="num">
                                      <p:cBhvr>
                                        <p:cTn id="131" dur="500" fill="hold"/>
                                        <p:tgtEl>
                                          <p:spTgt spid="3">
                                            <p:txEl>
                                              <p:pRg st="14" end="14"/>
                                            </p:txEl>
                                          </p:spTgt>
                                        </p:tgtEl>
                                        <p:attrNameLst>
                                          <p:attrName>ppt_w</p:attrName>
                                        </p:attrNameLst>
                                      </p:cBhvr>
                                      <p:tavLst>
                                        <p:tav tm="0">
                                          <p:val>
                                            <p:fltVal val="0"/>
                                          </p:val>
                                        </p:tav>
                                        <p:tav tm="100000">
                                          <p:val>
                                            <p:strVal val="#ppt_w"/>
                                          </p:val>
                                        </p:tav>
                                      </p:tavLst>
                                    </p:anim>
                                    <p:anim calcmode="lin" valueType="num">
                                      <p:cBhvr>
                                        <p:cTn id="132" dur="500" fill="hold"/>
                                        <p:tgtEl>
                                          <p:spTgt spid="3">
                                            <p:txEl>
                                              <p:pRg st="14" end="14"/>
                                            </p:txEl>
                                          </p:spTgt>
                                        </p:tgtEl>
                                        <p:attrNameLst>
                                          <p:attrName>ppt_h</p:attrName>
                                        </p:attrNameLst>
                                      </p:cBhvr>
                                      <p:tavLst>
                                        <p:tav tm="0">
                                          <p:val>
                                            <p:strVal val="#ppt_h"/>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17" presetClass="entr" presetSubtype="8" fill="hold" nodeType="clickEffect">
                                  <p:stCondLst>
                                    <p:cond delay="0"/>
                                  </p:stCondLst>
                                  <p:childTnLst>
                                    <p:set>
                                      <p:cBhvr>
                                        <p:cTn id="136" dur="1" fill="hold">
                                          <p:stCondLst>
                                            <p:cond delay="0"/>
                                          </p:stCondLst>
                                        </p:cTn>
                                        <p:tgtEl>
                                          <p:spTgt spid="3">
                                            <p:txEl>
                                              <p:pRg st="15" end="15"/>
                                            </p:txEl>
                                          </p:spTgt>
                                        </p:tgtEl>
                                        <p:attrNameLst>
                                          <p:attrName>style.visibility</p:attrName>
                                        </p:attrNameLst>
                                      </p:cBhvr>
                                      <p:to>
                                        <p:strVal val="visible"/>
                                      </p:to>
                                    </p:set>
                                    <p:anim calcmode="lin" valueType="num">
                                      <p:cBhvr>
                                        <p:cTn id="137" dur="500" fill="hold"/>
                                        <p:tgtEl>
                                          <p:spTgt spid="3">
                                            <p:txEl>
                                              <p:pRg st="15" end="15"/>
                                            </p:txEl>
                                          </p:spTgt>
                                        </p:tgtEl>
                                        <p:attrNameLst>
                                          <p:attrName>ppt_x</p:attrName>
                                        </p:attrNameLst>
                                      </p:cBhvr>
                                      <p:tavLst>
                                        <p:tav tm="0">
                                          <p:val>
                                            <p:strVal val="#ppt_x-#ppt_w/2"/>
                                          </p:val>
                                        </p:tav>
                                        <p:tav tm="100000">
                                          <p:val>
                                            <p:strVal val="#ppt_x"/>
                                          </p:val>
                                        </p:tav>
                                      </p:tavLst>
                                    </p:anim>
                                    <p:anim calcmode="lin" valueType="num">
                                      <p:cBhvr>
                                        <p:cTn id="138" dur="500" fill="hold"/>
                                        <p:tgtEl>
                                          <p:spTgt spid="3">
                                            <p:txEl>
                                              <p:pRg st="15" end="15"/>
                                            </p:txEl>
                                          </p:spTgt>
                                        </p:tgtEl>
                                        <p:attrNameLst>
                                          <p:attrName>ppt_y</p:attrName>
                                        </p:attrNameLst>
                                      </p:cBhvr>
                                      <p:tavLst>
                                        <p:tav tm="0">
                                          <p:val>
                                            <p:strVal val="#ppt_y"/>
                                          </p:val>
                                        </p:tav>
                                        <p:tav tm="100000">
                                          <p:val>
                                            <p:strVal val="#ppt_y"/>
                                          </p:val>
                                        </p:tav>
                                      </p:tavLst>
                                    </p:anim>
                                    <p:anim calcmode="lin" valueType="num">
                                      <p:cBhvr>
                                        <p:cTn id="139" dur="500" fill="hold"/>
                                        <p:tgtEl>
                                          <p:spTgt spid="3">
                                            <p:txEl>
                                              <p:pRg st="15" end="15"/>
                                            </p:txEl>
                                          </p:spTgt>
                                        </p:tgtEl>
                                        <p:attrNameLst>
                                          <p:attrName>ppt_w</p:attrName>
                                        </p:attrNameLst>
                                      </p:cBhvr>
                                      <p:tavLst>
                                        <p:tav tm="0">
                                          <p:val>
                                            <p:fltVal val="0"/>
                                          </p:val>
                                        </p:tav>
                                        <p:tav tm="100000">
                                          <p:val>
                                            <p:strVal val="#ppt_w"/>
                                          </p:val>
                                        </p:tav>
                                      </p:tavLst>
                                    </p:anim>
                                    <p:anim calcmode="lin" valueType="num">
                                      <p:cBhvr>
                                        <p:cTn id="140" dur="500" fill="hold"/>
                                        <p:tgtEl>
                                          <p:spTgt spid="3">
                                            <p:txEl>
                                              <p:pRg st="15" end="15"/>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1"/>
      <p:bldP spid="6" grpId="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Is It Important To Worship God">
            <a:extLst>
              <a:ext uri="{FF2B5EF4-FFF2-40B4-BE49-F238E27FC236}">
                <a16:creationId xmlns:a16="http://schemas.microsoft.com/office/drawing/2014/main" id="{7EC17CA3-4C9B-07D7-8B12-129986DFCFE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5557"/>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8" name="is">
            <a:extLst>
              <a:ext uri="{FF2B5EF4-FFF2-40B4-BE49-F238E27FC236}">
                <a16:creationId xmlns:a16="http://schemas.microsoft.com/office/drawing/2014/main" id="{6B70BD0B-DE59-8251-8134-700FFE61BB3E}"/>
              </a:ext>
            </a:extLst>
          </p:cNvPr>
          <p:cNvSpPr txBox="1">
            <a:spLocks/>
          </p:cNvSpPr>
          <p:nvPr/>
        </p:nvSpPr>
        <p:spPr>
          <a:xfrm>
            <a:off x="4144695" y="492370"/>
            <a:ext cx="574626" cy="78525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28" name="Title 1">
            <a:extLst>
              <a:ext uri="{FF2B5EF4-FFF2-40B4-BE49-F238E27FC236}">
                <a16:creationId xmlns:a16="http://schemas.microsoft.com/office/drawing/2014/main" id="{5019ACBC-81F2-12AA-65DA-C5F40F443A37}"/>
              </a:ext>
            </a:extLst>
          </p:cNvPr>
          <p:cNvSpPr txBox="1">
            <a:spLocks/>
          </p:cNvSpPr>
          <p:nvPr/>
        </p:nvSpPr>
        <p:spPr>
          <a:xfrm>
            <a:off x="682388" y="5394960"/>
            <a:ext cx="1578212" cy="64923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must</a:t>
            </a:r>
          </a:p>
        </p:txBody>
      </p:sp>
      <p:sp>
        <p:nvSpPr>
          <p:cNvPr id="20" name="!!FinalBottom">
            <a:extLst>
              <a:ext uri="{FF2B5EF4-FFF2-40B4-BE49-F238E27FC236}">
                <a16:creationId xmlns:a16="http://schemas.microsoft.com/office/drawing/2014/main" id="{3C345535-5A15-2F5B-CADD-B21B82D8A362}"/>
              </a:ext>
            </a:extLst>
          </p:cNvPr>
          <p:cNvSpPr txBox="1">
            <a:spLocks noChangeArrowheads="1"/>
          </p:cNvSpPr>
          <p:nvPr/>
        </p:nvSpPr>
        <p:spPr bwMode="auto">
          <a:xfrm>
            <a:off x="721057" y="4618286"/>
            <a:ext cx="7701887" cy="1495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those who worship Him </a:t>
            </a:r>
            <a:b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must worship </a:t>
            </a:r>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in</a:t>
            </a: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 spirit and truth</a:t>
            </a:r>
            <a:endParaRPr lang="en-US" altLang="en-US" sz="3200" b="1" i="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7" name="Final">
            <a:extLst>
              <a:ext uri="{FF2B5EF4-FFF2-40B4-BE49-F238E27FC236}">
                <a16:creationId xmlns:a16="http://schemas.microsoft.com/office/drawing/2014/main" id="{26B555D9-D38D-F20E-2308-F1F992C456CC}"/>
              </a:ext>
            </a:extLst>
          </p:cNvPr>
          <p:cNvSpPr txBox="1">
            <a:spLocks noChangeArrowheads="1"/>
          </p:cNvSpPr>
          <p:nvPr/>
        </p:nvSpPr>
        <p:spPr bwMode="auto">
          <a:xfrm>
            <a:off x="457200" y="216366"/>
            <a:ext cx="8229600" cy="611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63500">
                    <a:schemeClr val="tx1"/>
                  </a:glow>
                  <a:outerShdw blurRad="50800" algn="tl" rotWithShape="0">
                    <a:srgbClr val="000000"/>
                  </a:outerShdw>
                </a:effectLst>
                <a:latin typeface="Calibri" panose="020F0502020204030204" pitchFamily="34" charset="0"/>
              </a:rPr>
              <a:t>God is Spirit</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endPar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endParaRPr>
          </a:p>
          <a:p>
            <a:pPr eaLnBrk="1" hangingPunct="1"/>
            <a:br>
              <a:rPr lang="en-US" altLang="en-US" sz="1000"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endPar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endParaRPr>
          </a:p>
          <a:p>
            <a:pPr eaLnBrk="1" hangingPunct="1"/>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63500">
                    <a:schemeClr val="tx1"/>
                  </a:glow>
                  <a:outerShdw blurRad="50800" algn="tl" rotWithShape="0">
                    <a:srgbClr val="000000"/>
                  </a:outerShdw>
                </a:effectLst>
                <a:latin typeface="Calibri" panose="020F0502020204030204" pitchFamily="34" charset="0"/>
              </a:rPr>
              <a:t>those who worship Him </a:t>
            </a:r>
            <a:b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must worship in spirit and truth</a:t>
            </a:r>
            <a:endParaRPr lang="en-US" altLang="en-US" sz="3200" b="1" i="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19" name="FinalTop">
            <a:extLst>
              <a:ext uri="{FF2B5EF4-FFF2-40B4-BE49-F238E27FC236}">
                <a16:creationId xmlns:a16="http://schemas.microsoft.com/office/drawing/2014/main" id="{28CDB020-A3BA-C00E-790D-C8448E4B4456}"/>
              </a:ext>
            </a:extLst>
          </p:cNvPr>
          <p:cNvSpPr txBox="1">
            <a:spLocks noChangeArrowheads="1"/>
          </p:cNvSpPr>
          <p:nvPr/>
        </p:nvSpPr>
        <p:spPr bwMode="auto">
          <a:xfrm>
            <a:off x="2709382" y="529590"/>
            <a:ext cx="3727479" cy="650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76200">
                    <a:schemeClr val="tx1"/>
                  </a:glow>
                  <a:outerShdw blurRad="50800" algn="tl" rotWithShape="0">
                    <a:srgbClr val="000000"/>
                  </a:outerShdw>
                </a:effectLst>
                <a:latin typeface="Calibri" panose="020F0502020204030204" pitchFamily="34" charset="0"/>
              </a:rPr>
              <a:t>God is Spirit</a:t>
            </a:r>
            <a:endParaRPr lang="en-US" altLang="en-US" sz="3200" b="1" i="1" kern="0" dirty="0">
              <a:ln w="17780" cmpd="sng">
                <a:solidFill>
                  <a:srgbClr val="FFFFFF"/>
                </a:solidFill>
                <a:prstDash val="solid"/>
                <a:miter lim="800000"/>
              </a:ln>
              <a:solidFill>
                <a:srgbClr val="7030A0"/>
              </a:solidFill>
              <a:effectLst>
                <a:glow rad="762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2184671"/>
            <a:ext cx="8229600" cy="2488659"/>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"God is Spirit, and those who worship Him must worship in spirit and truth."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John 4:24 </a:t>
            </a:r>
          </a:p>
        </p:txBody>
      </p:sp>
      <p:sp>
        <p:nvSpPr>
          <p:cNvPr id="2" name="Rectangle 2">
            <a:extLst>
              <a:ext uri="{FF2B5EF4-FFF2-40B4-BE49-F238E27FC236}">
                <a16:creationId xmlns:a16="http://schemas.microsoft.com/office/drawing/2014/main" id="{F5B1043B-C20C-BEB5-D24B-9B8B5244BA03}"/>
              </a:ext>
            </a:extLst>
          </p:cNvPr>
          <p:cNvSpPr txBox="1">
            <a:spLocks noChangeArrowheads="1"/>
          </p:cNvSpPr>
          <p:nvPr/>
        </p:nvSpPr>
        <p:spPr bwMode="auto">
          <a:xfrm>
            <a:off x="1110343" y="2370666"/>
            <a:ext cx="3451319" cy="7692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Spirit</a:t>
            </a:r>
          </a:p>
        </p:txBody>
      </p:sp>
      <p:sp>
        <p:nvSpPr>
          <p:cNvPr id="3" name="Rectangle 2">
            <a:extLst>
              <a:ext uri="{FF2B5EF4-FFF2-40B4-BE49-F238E27FC236}">
                <a16:creationId xmlns:a16="http://schemas.microsoft.com/office/drawing/2014/main" id="{FF2FC6C1-E047-51F8-8F3C-B2C363299BED}"/>
              </a:ext>
            </a:extLst>
          </p:cNvPr>
          <p:cNvSpPr txBox="1">
            <a:spLocks noChangeArrowheads="1"/>
          </p:cNvSpPr>
          <p:nvPr/>
        </p:nvSpPr>
        <p:spPr bwMode="auto">
          <a:xfrm>
            <a:off x="5269230" y="2346606"/>
            <a:ext cx="2926504" cy="8199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those who</a:t>
            </a:r>
          </a:p>
        </p:txBody>
      </p:sp>
      <p:sp>
        <p:nvSpPr>
          <p:cNvPr id="4" name="Rectangle 2">
            <a:extLst>
              <a:ext uri="{FF2B5EF4-FFF2-40B4-BE49-F238E27FC236}">
                <a16:creationId xmlns:a16="http://schemas.microsoft.com/office/drawing/2014/main" id="{2579AB9E-A2A0-1A6A-450F-65BF6F2234A0}"/>
              </a:ext>
            </a:extLst>
          </p:cNvPr>
          <p:cNvSpPr txBox="1">
            <a:spLocks noChangeArrowheads="1"/>
          </p:cNvSpPr>
          <p:nvPr/>
        </p:nvSpPr>
        <p:spPr bwMode="auto">
          <a:xfrm>
            <a:off x="891539" y="3043837"/>
            <a:ext cx="3487243" cy="766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worship Him</a:t>
            </a:r>
          </a:p>
        </p:txBody>
      </p:sp>
      <p:sp>
        <p:nvSpPr>
          <p:cNvPr id="5" name="Rectangle 2">
            <a:extLst>
              <a:ext uri="{FF2B5EF4-FFF2-40B4-BE49-F238E27FC236}">
                <a16:creationId xmlns:a16="http://schemas.microsoft.com/office/drawing/2014/main" id="{661401DE-3539-693F-27A3-08AF6F2FB585}"/>
              </a:ext>
            </a:extLst>
          </p:cNvPr>
          <p:cNvSpPr txBox="1">
            <a:spLocks noChangeArrowheads="1"/>
          </p:cNvSpPr>
          <p:nvPr/>
        </p:nvSpPr>
        <p:spPr bwMode="auto">
          <a:xfrm>
            <a:off x="4020457" y="3032406"/>
            <a:ext cx="4180114" cy="789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must worship in</a:t>
            </a:r>
          </a:p>
        </p:txBody>
      </p:sp>
      <p:sp>
        <p:nvSpPr>
          <p:cNvPr id="6" name="Rectangle 2">
            <a:extLst>
              <a:ext uri="{FF2B5EF4-FFF2-40B4-BE49-F238E27FC236}">
                <a16:creationId xmlns:a16="http://schemas.microsoft.com/office/drawing/2014/main" id="{64F5B638-AF2C-8FE4-C714-568BC67FB530}"/>
              </a:ext>
            </a:extLst>
          </p:cNvPr>
          <p:cNvSpPr txBox="1">
            <a:spLocks noChangeArrowheads="1"/>
          </p:cNvSpPr>
          <p:nvPr/>
        </p:nvSpPr>
        <p:spPr bwMode="auto">
          <a:xfrm>
            <a:off x="1179653" y="3695346"/>
            <a:ext cx="4202728" cy="8065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spirit and truth</a:t>
            </a:r>
          </a:p>
        </p:txBody>
      </p:sp>
      <p:sp>
        <p:nvSpPr>
          <p:cNvPr id="9" name="=">
            <a:extLst>
              <a:ext uri="{FF2B5EF4-FFF2-40B4-BE49-F238E27FC236}">
                <a16:creationId xmlns:a16="http://schemas.microsoft.com/office/drawing/2014/main" id="{8EAFACDF-51DD-BE24-D1F6-30B94F41F5B9}"/>
              </a:ext>
            </a:extLst>
          </p:cNvPr>
          <p:cNvSpPr>
            <a:spLocks noChangeArrowheads="1"/>
          </p:cNvSpPr>
          <p:nvPr/>
        </p:nvSpPr>
        <p:spPr bwMode="auto">
          <a:xfrm>
            <a:off x="4069556" y="472847"/>
            <a:ext cx="732413"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0" name="Rectangle 6">
            <a:extLst>
              <a:ext uri="{FF2B5EF4-FFF2-40B4-BE49-F238E27FC236}">
                <a16:creationId xmlns:a16="http://schemas.microsoft.com/office/drawing/2014/main" id="{B69D8C7A-5D2E-DD45-DD45-CCAF6FD07955}"/>
              </a:ext>
            </a:extLst>
          </p:cNvPr>
          <p:cNvSpPr>
            <a:spLocks noChangeArrowheads="1"/>
          </p:cNvSpPr>
          <p:nvPr/>
        </p:nvSpPr>
        <p:spPr bwMode="auto">
          <a:xfrm>
            <a:off x="4009102" y="5329429"/>
            <a:ext cx="786199" cy="741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1" name="Rectangle 4">
            <a:extLst>
              <a:ext uri="{FF2B5EF4-FFF2-40B4-BE49-F238E27FC236}">
                <a16:creationId xmlns:a16="http://schemas.microsoft.com/office/drawing/2014/main" id="{F783703C-C291-ADDD-40D5-9B8ED7319B74}"/>
              </a:ext>
            </a:extLst>
          </p:cNvPr>
          <p:cNvSpPr>
            <a:spLocks noChangeArrowheads="1"/>
          </p:cNvSpPr>
          <p:nvPr/>
        </p:nvSpPr>
        <p:spPr bwMode="auto">
          <a:xfrm>
            <a:off x="4616605" y="427523"/>
            <a:ext cx="1583498" cy="8354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l">
                <a:rot lat="0" lon="0" rev="5400000"/>
              </a:lightRig>
            </a:scene3d>
            <a:sp3d contourW="12700">
              <a:bevelT w="25400" h="25400"/>
              <a:contourClr>
                <a:schemeClr val="accent6">
                  <a:shade val="73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noFill/>
                </a:ln>
                <a:solidFill>
                  <a:srgbClr val="0083E6"/>
                </a:solidFill>
                <a:effectLst>
                  <a:glow rad="101600">
                    <a:schemeClr val="tx1"/>
                  </a:glow>
                  <a:outerShdw blurRad="80000" dist="40000" dir="5040000" algn="tl">
                    <a:srgbClr val="000000">
                      <a:alpha val="30000"/>
                    </a:srgbClr>
                  </a:outerShdw>
                </a:effectLst>
                <a:uLnTx/>
                <a:uFillTx/>
                <a:latin typeface="Rockwell Extra Bold" panose="02060903040505020403" pitchFamily="18" charset="0"/>
              </a:rPr>
              <a:t>Life</a:t>
            </a:r>
            <a:endParaRPr kumimoji="0" lang="en-US" sz="3200" b="1" i="1" u="none" strike="noStrike" kern="1200" cap="none" spc="0" normalizeH="0" baseline="0" noProof="0" dirty="0">
              <a:ln w="11430">
                <a:noFill/>
              </a:ln>
              <a:solidFill>
                <a:srgbClr val="0083E6"/>
              </a:solidFill>
              <a:effectLst>
                <a:glow rad="101600">
                  <a:schemeClr val="tx1"/>
                </a:glow>
                <a:outerShdw blurRad="80000" dist="40000" dir="5040000" algn="tl">
                  <a:srgbClr val="000000">
                    <a:alpha val="30000"/>
                  </a:srgbClr>
                </a:outerShdw>
              </a:effectLst>
              <a:uLnTx/>
              <a:uFillTx/>
              <a:latin typeface="Rockwell Extra Bold" panose="02060903040505020403" pitchFamily="18" charset="0"/>
            </a:endParaRPr>
          </a:p>
        </p:txBody>
      </p:sp>
      <p:sp>
        <p:nvSpPr>
          <p:cNvPr id="12" name="LifeBottom">
            <a:extLst>
              <a:ext uri="{FF2B5EF4-FFF2-40B4-BE49-F238E27FC236}">
                <a16:creationId xmlns:a16="http://schemas.microsoft.com/office/drawing/2014/main" id="{85BDB098-B8BE-884D-701E-6509B6EA3CA6}"/>
              </a:ext>
            </a:extLst>
          </p:cNvPr>
          <p:cNvSpPr txBox="1">
            <a:spLocks noChangeArrowheads="1"/>
          </p:cNvSpPr>
          <p:nvPr/>
        </p:nvSpPr>
        <p:spPr bwMode="auto">
          <a:xfrm>
            <a:off x="4746661" y="5723238"/>
            <a:ext cx="125210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11430">
                  <a:noFill/>
                </a:ln>
                <a:solidFill>
                  <a:srgbClr val="0083E6"/>
                </a:solidFill>
                <a:effectLst>
                  <a:glow rad="101600">
                    <a:schemeClr val="tx1"/>
                  </a:glow>
                  <a:outerShdw blurRad="80000" dist="40000" dir="5040000" algn="tl">
                    <a:srgbClr val="000000">
                      <a:alpha val="30000"/>
                    </a:srgbClr>
                  </a:outerShdw>
                </a:effectLst>
                <a:latin typeface="Footlight MT Light" panose="0204060206030A020304" pitchFamily="18" charset="0"/>
                <a:ea typeface="+mn-ea"/>
                <a:cs typeface="+mn-cs"/>
              </a:rPr>
              <a:t>Life</a:t>
            </a:r>
          </a:p>
        </p:txBody>
      </p:sp>
      <p:sp>
        <p:nvSpPr>
          <p:cNvPr id="13" name="truth">
            <a:extLst>
              <a:ext uri="{FF2B5EF4-FFF2-40B4-BE49-F238E27FC236}">
                <a16:creationId xmlns:a16="http://schemas.microsoft.com/office/drawing/2014/main" id="{05FC029E-0677-8D58-959D-6FC2962306D8}"/>
              </a:ext>
            </a:extLst>
          </p:cNvPr>
          <p:cNvSpPr txBox="1">
            <a:spLocks noChangeArrowheads="1"/>
          </p:cNvSpPr>
          <p:nvPr/>
        </p:nvSpPr>
        <p:spPr bwMode="auto">
          <a:xfrm>
            <a:off x="6411074" y="5299179"/>
            <a:ext cx="2499741" cy="791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truth</a:t>
            </a:r>
          </a:p>
        </p:txBody>
      </p:sp>
      <p:sp>
        <p:nvSpPr>
          <p:cNvPr id="14" name="fact">
            <a:extLst>
              <a:ext uri="{FF2B5EF4-FFF2-40B4-BE49-F238E27FC236}">
                <a16:creationId xmlns:a16="http://schemas.microsoft.com/office/drawing/2014/main" id="{6B8025CD-B532-AD53-A244-2A5F4A53C544}"/>
              </a:ext>
            </a:extLst>
          </p:cNvPr>
          <p:cNvSpPr txBox="1">
            <a:spLocks noChangeArrowheads="1"/>
          </p:cNvSpPr>
          <p:nvPr/>
        </p:nvSpPr>
        <p:spPr bwMode="auto">
          <a:xfrm>
            <a:off x="6411074" y="5299179"/>
            <a:ext cx="2499741" cy="791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fact</a:t>
            </a:r>
          </a:p>
        </p:txBody>
      </p:sp>
      <p:sp>
        <p:nvSpPr>
          <p:cNvPr id="15" name="reality">
            <a:extLst>
              <a:ext uri="{FF2B5EF4-FFF2-40B4-BE49-F238E27FC236}">
                <a16:creationId xmlns:a16="http://schemas.microsoft.com/office/drawing/2014/main" id="{64819CE2-F09C-4C6E-822F-76D9683FBAC2}"/>
              </a:ext>
            </a:extLst>
          </p:cNvPr>
          <p:cNvSpPr txBox="1">
            <a:spLocks noChangeArrowheads="1"/>
          </p:cNvSpPr>
          <p:nvPr/>
        </p:nvSpPr>
        <p:spPr bwMode="auto">
          <a:xfrm>
            <a:off x="6443548" y="5299179"/>
            <a:ext cx="2499741" cy="791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reality</a:t>
            </a:r>
          </a:p>
        </p:txBody>
      </p:sp>
      <p:sp>
        <p:nvSpPr>
          <p:cNvPr id="16" name="honesty">
            <a:extLst>
              <a:ext uri="{FF2B5EF4-FFF2-40B4-BE49-F238E27FC236}">
                <a16:creationId xmlns:a16="http://schemas.microsoft.com/office/drawing/2014/main" id="{1E022729-E8DE-7150-A71C-0CE403A2D0CD}"/>
              </a:ext>
            </a:extLst>
          </p:cNvPr>
          <p:cNvSpPr txBox="1">
            <a:spLocks noChangeArrowheads="1"/>
          </p:cNvSpPr>
          <p:nvPr/>
        </p:nvSpPr>
        <p:spPr bwMode="auto">
          <a:xfrm>
            <a:off x="6635924" y="5302464"/>
            <a:ext cx="2499741" cy="791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honesty</a:t>
            </a:r>
          </a:p>
        </p:txBody>
      </p:sp>
      <p:sp>
        <p:nvSpPr>
          <p:cNvPr id="17" name="integrity">
            <a:extLst>
              <a:ext uri="{FF2B5EF4-FFF2-40B4-BE49-F238E27FC236}">
                <a16:creationId xmlns:a16="http://schemas.microsoft.com/office/drawing/2014/main" id="{71609119-A8E3-6C22-3762-09980CA81E09}"/>
              </a:ext>
            </a:extLst>
          </p:cNvPr>
          <p:cNvSpPr txBox="1">
            <a:spLocks noChangeArrowheads="1"/>
          </p:cNvSpPr>
          <p:nvPr/>
        </p:nvSpPr>
        <p:spPr bwMode="auto">
          <a:xfrm>
            <a:off x="6678391" y="5319397"/>
            <a:ext cx="2499741" cy="791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integrity</a:t>
            </a:r>
          </a:p>
        </p:txBody>
      </p:sp>
      <p:sp>
        <p:nvSpPr>
          <p:cNvPr id="18" name="sincerity">
            <a:extLst>
              <a:ext uri="{FF2B5EF4-FFF2-40B4-BE49-F238E27FC236}">
                <a16:creationId xmlns:a16="http://schemas.microsoft.com/office/drawing/2014/main" id="{B4E9327F-D5C1-E316-1525-950F23B0ABAA}"/>
              </a:ext>
            </a:extLst>
          </p:cNvPr>
          <p:cNvSpPr txBox="1">
            <a:spLocks noChangeArrowheads="1"/>
          </p:cNvSpPr>
          <p:nvPr/>
        </p:nvSpPr>
        <p:spPr bwMode="auto">
          <a:xfrm>
            <a:off x="6678391" y="5302464"/>
            <a:ext cx="2499741" cy="791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sincerity</a:t>
            </a:r>
          </a:p>
        </p:txBody>
      </p:sp>
      <p:sp>
        <p:nvSpPr>
          <p:cNvPr id="23" name="Rounded Rectangle 10">
            <a:extLst>
              <a:ext uri="{FF2B5EF4-FFF2-40B4-BE49-F238E27FC236}">
                <a16:creationId xmlns:a16="http://schemas.microsoft.com/office/drawing/2014/main" id="{D22EADE7-4D57-12FA-AAF3-84B95B8D85AA}"/>
              </a:ext>
            </a:extLst>
          </p:cNvPr>
          <p:cNvSpPr/>
          <p:nvPr/>
        </p:nvSpPr>
        <p:spPr>
          <a:xfrm>
            <a:off x="791980" y="5446426"/>
            <a:ext cx="1358264" cy="587777"/>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24" name="Rectangle 2">
            <a:extLst>
              <a:ext uri="{FF2B5EF4-FFF2-40B4-BE49-F238E27FC236}">
                <a16:creationId xmlns:a16="http://schemas.microsoft.com/office/drawing/2014/main" id="{B81C26DC-0170-10E3-C6AB-88BA840BD691}"/>
              </a:ext>
            </a:extLst>
          </p:cNvPr>
          <p:cNvSpPr txBox="1">
            <a:spLocks noChangeArrowheads="1"/>
          </p:cNvSpPr>
          <p:nvPr/>
        </p:nvSpPr>
        <p:spPr bwMode="auto">
          <a:xfrm>
            <a:off x="757003" y="5316511"/>
            <a:ext cx="1440286" cy="7667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must</a:t>
            </a:r>
          </a:p>
        </p:txBody>
      </p:sp>
      <p:sp>
        <p:nvSpPr>
          <p:cNvPr id="25" name="Rectangle 2">
            <a:extLst>
              <a:ext uri="{FF2B5EF4-FFF2-40B4-BE49-F238E27FC236}">
                <a16:creationId xmlns:a16="http://schemas.microsoft.com/office/drawing/2014/main" id="{C0D0DD19-9ABD-7DE2-BCF7-03CD7CCF379E}"/>
              </a:ext>
            </a:extLst>
          </p:cNvPr>
          <p:cNvSpPr txBox="1">
            <a:spLocks noChangeArrowheads="1"/>
          </p:cNvSpPr>
          <p:nvPr/>
        </p:nvSpPr>
        <p:spPr bwMode="auto">
          <a:xfrm>
            <a:off x="2333767" y="5326994"/>
            <a:ext cx="1649572" cy="744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faith</a:t>
            </a:r>
          </a:p>
        </p:txBody>
      </p:sp>
      <p:sp>
        <p:nvSpPr>
          <p:cNvPr id="26" name="Rectangle 2">
            <a:extLst>
              <a:ext uri="{FF2B5EF4-FFF2-40B4-BE49-F238E27FC236}">
                <a16:creationId xmlns:a16="http://schemas.microsoft.com/office/drawing/2014/main" id="{3BE8A331-903D-2877-2C95-4B260337065E}"/>
              </a:ext>
            </a:extLst>
          </p:cNvPr>
          <p:cNvSpPr txBox="1">
            <a:spLocks noChangeArrowheads="1"/>
          </p:cNvSpPr>
          <p:nvPr/>
        </p:nvSpPr>
        <p:spPr bwMode="auto">
          <a:xfrm>
            <a:off x="5527344" y="5306123"/>
            <a:ext cx="2099948" cy="780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believe</a:t>
            </a:r>
          </a:p>
        </p:txBody>
      </p:sp>
      <p:sp>
        <p:nvSpPr>
          <p:cNvPr id="27" name="Rectangle 2">
            <a:extLst>
              <a:ext uri="{FF2B5EF4-FFF2-40B4-BE49-F238E27FC236}">
                <a16:creationId xmlns:a16="http://schemas.microsoft.com/office/drawing/2014/main" id="{0F2169FD-9532-C146-3300-11C1CE5DD107}"/>
              </a:ext>
            </a:extLst>
          </p:cNvPr>
          <p:cNvSpPr txBox="1">
            <a:spLocks noChangeArrowheads="1"/>
          </p:cNvSpPr>
          <p:nvPr/>
        </p:nvSpPr>
        <p:spPr bwMode="auto">
          <a:xfrm>
            <a:off x="109181" y="4050530"/>
            <a:ext cx="2878919"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Command</a:t>
            </a:r>
          </a:p>
        </p:txBody>
      </p:sp>
      <p:sp>
        <p:nvSpPr>
          <p:cNvPr id="4117" name="Oval 44">
            <a:extLst>
              <a:ext uri="{FF2B5EF4-FFF2-40B4-BE49-F238E27FC236}">
                <a16:creationId xmlns:a16="http://schemas.microsoft.com/office/drawing/2014/main" id="{BFDA0A06-501B-4A1A-BD33-CB1E21831966}"/>
              </a:ext>
            </a:extLst>
          </p:cNvPr>
          <p:cNvSpPr/>
          <p:nvPr/>
        </p:nvSpPr>
        <p:spPr>
          <a:xfrm>
            <a:off x="4114800" y="543231"/>
            <a:ext cx="636640" cy="640080"/>
          </a:xfrm>
          <a:prstGeom prst="ellipse">
            <a:avLst/>
          </a:prstGeom>
          <a:noFill/>
          <a:ln w="57150" cap="flat" cmpd="sng" algn="ctr">
            <a:solidFill>
              <a:schemeClr val="bg1"/>
            </a:solidFill>
            <a:prstDash val="solid"/>
          </a:ln>
          <a:effectLst>
            <a:glow rad="38100">
              <a:schemeClr val="tx1"/>
            </a:glo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57150">
                <a:solidFill>
                  <a:prstClr val="black"/>
                </a:solidFill>
              </a:ln>
              <a:solidFill>
                <a:prstClr val="white"/>
              </a:solidFill>
              <a:effectLst/>
              <a:uLnTx/>
              <a:uFillTx/>
              <a:latin typeface="Arial"/>
              <a:ea typeface="+mn-ea"/>
              <a:cs typeface="+mn-cs"/>
            </a:endParaRPr>
          </a:p>
        </p:txBody>
      </p:sp>
      <p:sp>
        <p:nvSpPr>
          <p:cNvPr id="29" name="Rectangle 2">
            <a:extLst>
              <a:ext uri="{FF2B5EF4-FFF2-40B4-BE49-F238E27FC236}">
                <a16:creationId xmlns:a16="http://schemas.microsoft.com/office/drawing/2014/main" id="{5FFAF350-E276-FA42-379F-65199A6C3576}"/>
              </a:ext>
            </a:extLst>
          </p:cNvPr>
          <p:cNvSpPr txBox="1">
            <a:spLocks noChangeArrowheads="1"/>
          </p:cNvSpPr>
          <p:nvPr/>
        </p:nvSpPr>
        <p:spPr bwMode="auto">
          <a:xfrm>
            <a:off x="0" y="1348383"/>
            <a:ext cx="2723833"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Wise in Heart</a:t>
            </a:r>
          </a:p>
        </p:txBody>
      </p:sp>
      <p:sp>
        <p:nvSpPr>
          <p:cNvPr id="30" name="Rectangle 2">
            <a:extLst>
              <a:ext uri="{FF2B5EF4-FFF2-40B4-BE49-F238E27FC236}">
                <a16:creationId xmlns:a16="http://schemas.microsoft.com/office/drawing/2014/main" id="{F0DDA6D9-41D9-479C-F4C7-2520A902D057}"/>
              </a:ext>
            </a:extLst>
          </p:cNvPr>
          <p:cNvSpPr txBox="1">
            <a:spLocks noChangeArrowheads="1"/>
          </p:cNvSpPr>
          <p:nvPr/>
        </p:nvSpPr>
        <p:spPr bwMode="auto">
          <a:xfrm>
            <a:off x="3391527" y="0"/>
            <a:ext cx="3442290"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Mighty in Strength</a:t>
            </a:r>
          </a:p>
        </p:txBody>
      </p:sp>
      <p:sp>
        <p:nvSpPr>
          <p:cNvPr id="31" name="Rectangle 2">
            <a:extLst>
              <a:ext uri="{FF2B5EF4-FFF2-40B4-BE49-F238E27FC236}">
                <a16:creationId xmlns:a16="http://schemas.microsoft.com/office/drawing/2014/main" id="{DAA34FBD-3F47-0CD0-0AE9-3DD8E56612BC}"/>
              </a:ext>
            </a:extLst>
          </p:cNvPr>
          <p:cNvSpPr txBox="1">
            <a:spLocks noChangeArrowheads="1"/>
          </p:cNvSpPr>
          <p:nvPr/>
        </p:nvSpPr>
        <p:spPr bwMode="auto">
          <a:xfrm>
            <a:off x="191979" y="4185078"/>
            <a:ext cx="2488702"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Just Judge</a:t>
            </a:r>
          </a:p>
        </p:txBody>
      </p:sp>
      <p:sp>
        <p:nvSpPr>
          <p:cNvPr id="4096" name="Rectangle 2">
            <a:extLst>
              <a:ext uri="{FF2B5EF4-FFF2-40B4-BE49-F238E27FC236}">
                <a16:creationId xmlns:a16="http://schemas.microsoft.com/office/drawing/2014/main" id="{C6DD970D-6799-4BA7-5B0F-477AE2DCC741}"/>
              </a:ext>
            </a:extLst>
          </p:cNvPr>
          <p:cNvSpPr txBox="1">
            <a:spLocks noChangeArrowheads="1"/>
          </p:cNvSpPr>
          <p:nvPr/>
        </p:nvSpPr>
        <p:spPr bwMode="auto">
          <a:xfrm>
            <a:off x="206217" y="4857888"/>
            <a:ext cx="1299982"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Great</a:t>
            </a:r>
          </a:p>
        </p:txBody>
      </p:sp>
      <p:sp>
        <p:nvSpPr>
          <p:cNvPr id="4097" name="Rectangle 2">
            <a:extLst>
              <a:ext uri="{FF2B5EF4-FFF2-40B4-BE49-F238E27FC236}">
                <a16:creationId xmlns:a16="http://schemas.microsoft.com/office/drawing/2014/main" id="{B6FEE2E8-F84C-E9A7-E268-7DDBDBEBCF8C}"/>
              </a:ext>
            </a:extLst>
          </p:cNvPr>
          <p:cNvSpPr txBox="1">
            <a:spLocks noChangeArrowheads="1"/>
          </p:cNvSpPr>
          <p:nvPr/>
        </p:nvSpPr>
        <p:spPr bwMode="auto">
          <a:xfrm>
            <a:off x="260744" y="6142335"/>
            <a:ext cx="3096126"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Awesome Majesty</a:t>
            </a:r>
          </a:p>
        </p:txBody>
      </p:sp>
      <p:sp>
        <p:nvSpPr>
          <p:cNvPr id="4099" name="Rectangle 2">
            <a:extLst>
              <a:ext uri="{FF2B5EF4-FFF2-40B4-BE49-F238E27FC236}">
                <a16:creationId xmlns:a16="http://schemas.microsoft.com/office/drawing/2014/main" id="{7E64329B-7EB2-0F56-AFEB-018208EB8894}"/>
              </a:ext>
            </a:extLst>
          </p:cNvPr>
          <p:cNvSpPr txBox="1">
            <a:spLocks noChangeArrowheads="1"/>
          </p:cNvSpPr>
          <p:nvPr/>
        </p:nvSpPr>
        <p:spPr bwMode="auto">
          <a:xfrm>
            <a:off x="634943" y="3583774"/>
            <a:ext cx="1661386"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92D05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Forever</a:t>
            </a:r>
          </a:p>
        </p:txBody>
      </p:sp>
      <p:sp>
        <p:nvSpPr>
          <p:cNvPr id="4100" name="Rectangle 2">
            <a:extLst>
              <a:ext uri="{FF2B5EF4-FFF2-40B4-BE49-F238E27FC236}">
                <a16:creationId xmlns:a16="http://schemas.microsoft.com/office/drawing/2014/main" id="{4C20AD0D-885A-5690-3CB7-E3D6CB784E80}"/>
              </a:ext>
            </a:extLst>
          </p:cNvPr>
          <p:cNvSpPr txBox="1">
            <a:spLocks noChangeArrowheads="1"/>
          </p:cNvSpPr>
          <p:nvPr/>
        </p:nvSpPr>
        <p:spPr bwMode="auto">
          <a:xfrm>
            <a:off x="391887" y="2926080"/>
            <a:ext cx="2320492"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DE84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Our Salvation</a:t>
            </a:r>
          </a:p>
        </p:txBody>
      </p:sp>
      <p:sp>
        <p:nvSpPr>
          <p:cNvPr id="4101" name="Rectangle 2">
            <a:extLst>
              <a:ext uri="{FF2B5EF4-FFF2-40B4-BE49-F238E27FC236}">
                <a16:creationId xmlns:a16="http://schemas.microsoft.com/office/drawing/2014/main" id="{B35C4570-50E7-C8A7-EC2E-0C6B92B19CB9}"/>
              </a:ext>
            </a:extLst>
          </p:cNvPr>
          <p:cNvSpPr txBox="1">
            <a:spLocks noChangeArrowheads="1"/>
          </p:cNvSpPr>
          <p:nvPr/>
        </p:nvSpPr>
        <p:spPr bwMode="auto">
          <a:xfrm>
            <a:off x="483326" y="2429692"/>
            <a:ext cx="2198229"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Our Defense</a:t>
            </a:r>
          </a:p>
        </p:txBody>
      </p:sp>
      <p:sp>
        <p:nvSpPr>
          <p:cNvPr id="4102" name="Rectangle 2">
            <a:extLst>
              <a:ext uri="{FF2B5EF4-FFF2-40B4-BE49-F238E27FC236}">
                <a16:creationId xmlns:a16="http://schemas.microsoft.com/office/drawing/2014/main" id="{992BCC7D-3949-5629-A6E9-3EA71CC2B387}"/>
              </a:ext>
            </a:extLst>
          </p:cNvPr>
          <p:cNvSpPr txBox="1">
            <a:spLocks noChangeArrowheads="1"/>
          </p:cNvSpPr>
          <p:nvPr/>
        </p:nvSpPr>
        <p:spPr bwMode="auto">
          <a:xfrm>
            <a:off x="522515" y="1907177"/>
            <a:ext cx="2087121"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a:ln w="3175" cmpd="sng">
                  <a:noFill/>
                  <a:prstDash val="solid"/>
                  <a:miter lim="800000"/>
                </a:ln>
                <a:solidFill>
                  <a:srgbClr val="FF3399"/>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Our Helper</a:t>
            </a:r>
            <a:endParaRPr kumimoji="0" lang="en-US" altLang="en-US" sz="2800" b="1" i="0" u="none" strike="noStrike" kern="0" cap="none" spc="0" normalizeH="0" baseline="0" noProof="0" dirty="0">
              <a:ln w="3175" cmpd="sng">
                <a:noFill/>
                <a:prstDash val="solid"/>
                <a:miter lim="800000"/>
              </a:ln>
              <a:solidFill>
                <a:srgbClr val="FF3399"/>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103" name="Rectangle 2">
            <a:extLst>
              <a:ext uri="{FF2B5EF4-FFF2-40B4-BE49-F238E27FC236}">
                <a16:creationId xmlns:a16="http://schemas.microsoft.com/office/drawing/2014/main" id="{6147EA33-E399-1464-6BEA-3572B167BD9F}"/>
              </a:ext>
            </a:extLst>
          </p:cNvPr>
          <p:cNvSpPr txBox="1">
            <a:spLocks noChangeArrowheads="1"/>
          </p:cNvSpPr>
          <p:nvPr/>
        </p:nvSpPr>
        <p:spPr bwMode="auto">
          <a:xfrm>
            <a:off x="3799825" y="3450795"/>
            <a:ext cx="1792015"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Shield</a:t>
            </a:r>
          </a:p>
        </p:txBody>
      </p:sp>
      <p:sp>
        <p:nvSpPr>
          <p:cNvPr id="4104" name="Rectangle 2">
            <a:extLst>
              <a:ext uri="{FF2B5EF4-FFF2-40B4-BE49-F238E27FC236}">
                <a16:creationId xmlns:a16="http://schemas.microsoft.com/office/drawing/2014/main" id="{3617BAF9-1FAA-F799-9AA9-A52397C162FA}"/>
              </a:ext>
            </a:extLst>
          </p:cNvPr>
          <p:cNvSpPr txBox="1">
            <a:spLocks noChangeArrowheads="1"/>
          </p:cNvSpPr>
          <p:nvPr/>
        </p:nvSpPr>
        <p:spPr bwMode="auto">
          <a:xfrm>
            <a:off x="2743053" y="3023390"/>
            <a:ext cx="1282563"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Light</a:t>
            </a:r>
          </a:p>
        </p:txBody>
      </p:sp>
      <p:sp>
        <p:nvSpPr>
          <p:cNvPr id="4105" name="Rectangle 2">
            <a:extLst>
              <a:ext uri="{FF2B5EF4-FFF2-40B4-BE49-F238E27FC236}">
                <a16:creationId xmlns:a16="http://schemas.microsoft.com/office/drawing/2014/main" id="{B11F0F8E-E39C-B89C-1425-CF86CD7EF409}"/>
              </a:ext>
            </a:extLst>
          </p:cNvPr>
          <p:cNvSpPr txBox="1">
            <a:spLocks noChangeArrowheads="1"/>
          </p:cNvSpPr>
          <p:nvPr/>
        </p:nvSpPr>
        <p:spPr bwMode="auto">
          <a:xfrm>
            <a:off x="2590410" y="1835698"/>
            <a:ext cx="1151935"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Holy</a:t>
            </a:r>
          </a:p>
        </p:txBody>
      </p:sp>
      <p:sp>
        <p:nvSpPr>
          <p:cNvPr id="4106" name="Rectangle 2">
            <a:extLst>
              <a:ext uri="{FF2B5EF4-FFF2-40B4-BE49-F238E27FC236}">
                <a16:creationId xmlns:a16="http://schemas.microsoft.com/office/drawing/2014/main" id="{9FDA1637-4D3B-18C7-FBBC-09A1C19A89BE}"/>
              </a:ext>
            </a:extLst>
          </p:cNvPr>
          <p:cNvSpPr txBox="1">
            <a:spLocks noChangeArrowheads="1"/>
          </p:cNvSpPr>
          <p:nvPr/>
        </p:nvSpPr>
        <p:spPr bwMode="auto">
          <a:xfrm>
            <a:off x="2929750" y="2376559"/>
            <a:ext cx="1590879"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Merciful</a:t>
            </a:r>
          </a:p>
        </p:txBody>
      </p:sp>
      <p:sp>
        <p:nvSpPr>
          <p:cNvPr id="4107" name="Rectangle 2">
            <a:extLst>
              <a:ext uri="{FF2B5EF4-FFF2-40B4-BE49-F238E27FC236}">
                <a16:creationId xmlns:a16="http://schemas.microsoft.com/office/drawing/2014/main" id="{40A94082-86F0-D2D0-C3C8-A50EE2B9EBF8}"/>
              </a:ext>
            </a:extLst>
          </p:cNvPr>
          <p:cNvSpPr txBox="1">
            <a:spLocks noChangeArrowheads="1"/>
          </p:cNvSpPr>
          <p:nvPr/>
        </p:nvSpPr>
        <p:spPr bwMode="auto">
          <a:xfrm>
            <a:off x="7161087" y="2534194"/>
            <a:ext cx="1808252"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DE84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In Heaven</a:t>
            </a:r>
          </a:p>
        </p:txBody>
      </p:sp>
      <p:sp>
        <p:nvSpPr>
          <p:cNvPr id="4108" name="Rectangle 2">
            <a:extLst>
              <a:ext uri="{FF2B5EF4-FFF2-40B4-BE49-F238E27FC236}">
                <a16:creationId xmlns:a16="http://schemas.microsoft.com/office/drawing/2014/main" id="{008156B2-CE07-DDD4-D117-50B3CC359624}"/>
              </a:ext>
            </a:extLst>
          </p:cNvPr>
          <p:cNvSpPr txBox="1">
            <a:spLocks noChangeArrowheads="1"/>
          </p:cNvSpPr>
          <p:nvPr/>
        </p:nvSpPr>
        <p:spPr bwMode="auto">
          <a:xfrm>
            <a:off x="7243281" y="3455345"/>
            <a:ext cx="1704245"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With Us</a:t>
            </a:r>
          </a:p>
        </p:txBody>
      </p:sp>
      <p:sp>
        <p:nvSpPr>
          <p:cNvPr id="4109" name="Rectangle 2">
            <a:extLst>
              <a:ext uri="{FF2B5EF4-FFF2-40B4-BE49-F238E27FC236}">
                <a16:creationId xmlns:a16="http://schemas.microsoft.com/office/drawing/2014/main" id="{38718F25-5874-78EB-D1FE-62802FB1C787}"/>
              </a:ext>
            </a:extLst>
          </p:cNvPr>
          <p:cNvSpPr txBox="1">
            <a:spLocks noChangeArrowheads="1"/>
          </p:cNvSpPr>
          <p:nvPr/>
        </p:nvSpPr>
        <p:spPr bwMode="auto">
          <a:xfrm>
            <a:off x="6277364" y="649620"/>
            <a:ext cx="1787850"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Righteous</a:t>
            </a:r>
          </a:p>
        </p:txBody>
      </p:sp>
      <p:sp>
        <p:nvSpPr>
          <p:cNvPr id="4110" name="Rectangle 2">
            <a:extLst>
              <a:ext uri="{FF2B5EF4-FFF2-40B4-BE49-F238E27FC236}">
                <a16:creationId xmlns:a16="http://schemas.microsoft.com/office/drawing/2014/main" id="{A62E189C-0F43-1405-ECF4-C699515E56E5}"/>
              </a:ext>
            </a:extLst>
          </p:cNvPr>
          <p:cNvSpPr txBox="1">
            <a:spLocks noChangeArrowheads="1"/>
          </p:cNvSpPr>
          <p:nvPr/>
        </p:nvSpPr>
        <p:spPr bwMode="auto">
          <a:xfrm>
            <a:off x="2266479" y="3658187"/>
            <a:ext cx="1556883"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chemeClr val="accent2">
                    <a:lumMod val="60000"/>
                    <a:lumOff val="40000"/>
                  </a:schemeClr>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Jealous</a:t>
            </a:r>
          </a:p>
        </p:txBody>
      </p:sp>
      <p:sp>
        <p:nvSpPr>
          <p:cNvPr id="4111" name="Rectangle 2">
            <a:extLst>
              <a:ext uri="{FF2B5EF4-FFF2-40B4-BE49-F238E27FC236}">
                <a16:creationId xmlns:a16="http://schemas.microsoft.com/office/drawing/2014/main" id="{B44E25A9-6688-C02E-9AFB-FA11871CBEE1}"/>
              </a:ext>
            </a:extLst>
          </p:cNvPr>
          <p:cNvSpPr txBox="1">
            <a:spLocks noChangeArrowheads="1"/>
          </p:cNvSpPr>
          <p:nvPr/>
        </p:nvSpPr>
        <p:spPr bwMode="auto">
          <a:xfrm>
            <a:off x="0" y="108285"/>
            <a:ext cx="1426255"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Living</a:t>
            </a:r>
          </a:p>
        </p:txBody>
      </p:sp>
      <p:sp>
        <p:nvSpPr>
          <p:cNvPr id="4112" name="Rectangle 2">
            <a:extLst>
              <a:ext uri="{FF2B5EF4-FFF2-40B4-BE49-F238E27FC236}">
                <a16:creationId xmlns:a16="http://schemas.microsoft.com/office/drawing/2014/main" id="{611FF93B-4FD2-F88E-DE59-87667C162564}"/>
              </a:ext>
            </a:extLst>
          </p:cNvPr>
          <p:cNvSpPr txBox="1">
            <a:spLocks noChangeArrowheads="1"/>
          </p:cNvSpPr>
          <p:nvPr/>
        </p:nvSpPr>
        <p:spPr bwMode="auto">
          <a:xfrm>
            <a:off x="5065159" y="2422646"/>
            <a:ext cx="1005895"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99FF66"/>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True</a:t>
            </a:r>
          </a:p>
        </p:txBody>
      </p:sp>
      <p:sp>
        <p:nvSpPr>
          <p:cNvPr id="4113" name="Rectangle 2">
            <a:extLst>
              <a:ext uri="{FF2B5EF4-FFF2-40B4-BE49-F238E27FC236}">
                <a16:creationId xmlns:a16="http://schemas.microsoft.com/office/drawing/2014/main" id="{16695473-1053-4876-602E-2AFE0471C3A3}"/>
              </a:ext>
            </a:extLst>
          </p:cNvPr>
          <p:cNvSpPr txBox="1">
            <a:spLocks noChangeArrowheads="1"/>
          </p:cNvSpPr>
          <p:nvPr/>
        </p:nvSpPr>
        <p:spPr bwMode="auto">
          <a:xfrm>
            <a:off x="6819147" y="4074359"/>
            <a:ext cx="1687512"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99CC"/>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Faithful</a:t>
            </a:r>
          </a:p>
        </p:txBody>
      </p:sp>
      <p:sp>
        <p:nvSpPr>
          <p:cNvPr id="4114" name="Rectangle 2">
            <a:extLst>
              <a:ext uri="{FF2B5EF4-FFF2-40B4-BE49-F238E27FC236}">
                <a16:creationId xmlns:a16="http://schemas.microsoft.com/office/drawing/2014/main" id="{4AEDA3F6-5358-CD51-2EB1-7DF813E614BB}"/>
              </a:ext>
            </a:extLst>
          </p:cNvPr>
          <p:cNvSpPr txBox="1">
            <a:spLocks noChangeArrowheads="1"/>
          </p:cNvSpPr>
          <p:nvPr/>
        </p:nvSpPr>
        <p:spPr bwMode="auto">
          <a:xfrm>
            <a:off x="5993448" y="6053859"/>
            <a:ext cx="3150552"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Author of Peace</a:t>
            </a:r>
          </a:p>
        </p:txBody>
      </p:sp>
      <p:sp>
        <p:nvSpPr>
          <p:cNvPr id="4115" name="Rectangle 2">
            <a:extLst>
              <a:ext uri="{FF2B5EF4-FFF2-40B4-BE49-F238E27FC236}">
                <a16:creationId xmlns:a16="http://schemas.microsoft.com/office/drawing/2014/main" id="{1904D7D4-FA5C-4E63-73A6-537F60DF41B8}"/>
              </a:ext>
            </a:extLst>
          </p:cNvPr>
          <p:cNvSpPr txBox="1">
            <a:spLocks noChangeArrowheads="1"/>
          </p:cNvSpPr>
          <p:nvPr/>
        </p:nvSpPr>
        <p:spPr bwMode="auto">
          <a:xfrm>
            <a:off x="3964648" y="1809131"/>
            <a:ext cx="1099683"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One</a:t>
            </a:r>
          </a:p>
        </p:txBody>
      </p:sp>
      <p:sp>
        <p:nvSpPr>
          <p:cNvPr id="4116" name="Rectangle 2">
            <a:extLst>
              <a:ext uri="{FF2B5EF4-FFF2-40B4-BE49-F238E27FC236}">
                <a16:creationId xmlns:a16="http://schemas.microsoft.com/office/drawing/2014/main" id="{B909BC9D-BD72-17F7-3EBF-BAF4C218DF1D}"/>
              </a:ext>
            </a:extLst>
          </p:cNvPr>
          <p:cNvSpPr txBox="1">
            <a:spLocks noChangeArrowheads="1"/>
          </p:cNvSpPr>
          <p:nvPr/>
        </p:nvSpPr>
        <p:spPr bwMode="auto">
          <a:xfrm>
            <a:off x="3261305" y="6272429"/>
            <a:ext cx="3072175" cy="476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Consuming Fire</a:t>
            </a:r>
          </a:p>
        </p:txBody>
      </p:sp>
      <p:sp>
        <p:nvSpPr>
          <p:cNvPr id="4118" name="Rectangle 2">
            <a:extLst>
              <a:ext uri="{FF2B5EF4-FFF2-40B4-BE49-F238E27FC236}">
                <a16:creationId xmlns:a16="http://schemas.microsoft.com/office/drawing/2014/main" id="{FDB11EB6-E29F-B293-249A-696F96A19B7A}"/>
              </a:ext>
            </a:extLst>
          </p:cNvPr>
          <p:cNvSpPr txBox="1">
            <a:spLocks noChangeArrowheads="1"/>
          </p:cNvSpPr>
          <p:nvPr/>
        </p:nvSpPr>
        <p:spPr bwMode="auto">
          <a:xfrm>
            <a:off x="4001402" y="2840457"/>
            <a:ext cx="1301779" cy="50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3399"/>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Able</a:t>
            </a:r>
          </a:p>
        </p:txBody>
      </p:sp>
      <p:sp>
        <p:nvSpPr>
          <p:cNvPr id="4119" name="Rectangle 2">
            <a:extLst>
              <a:ext uri="{FF2B5EF4-FFF2-40B4-BE49-F238E27FC236}">
                <a16:creationId xmlns:a16="http://schemas.microsoft.com/office/drawing/2014/main" id="{1D1D1FB5-F06A-F7D8-3151-093115696811}"/>
              </a:ext>
            </a:extLst>
          </p:cNvPr>
          <p:cNvSpPr txBox="1">
            <a:spLocks noChangeArrowheads="1"/>
          </p:cNvSpPr>
          <p:nvPr/>
        </p:nvSpPr>
        <p:spPr bwMode="auto">
          <a:xfrm>
            <a:off x="5947815" y="3469475"/>
            <a:ext cx="1083415" cy="50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Love</a:t>
            </a:r>
          </a:p>
        </p:txBody>
      </p:sp>
      <p:sp>
        <p:nvSpPr>
          <p:cNvPr id="4120" name="Rectangle 2">
            <a:extLst>
              <a:ext uri="{FF2B5EF4-FFF2-40B4-BE49-F238E27FC236}">
                <a16:creationId xmlns:a16="http://schemas.microsoft.com/office/drawing/2014/main" id="{E70A72A5-AD1D-1F98-A392-8CB95FFBFC53}"/>
              </a:ext>
            </a:extLst>
          </p:cNvPr>
          <p:cNvSpPr txBox="1">
            <a:spLocks noChangeArrowheads="1"/>
          </p:cNvSpPr>
          <p:nvPr/>
        </p:nvSpPr>
        <p:spPr bwMode="auto">
          <a:xfrm>
            <a:off x="1760561" y="134521"/>
            <a:ext cx="1151654" cy="50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DE84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Spirit</a:t>
            </a:r>
          </a:p>
        </p:txBody>
      </p:sp>
      <p:sp>
        <p:nvSpPr>
          <p:cNvPr id="4121" name="Rectangle 2">
            <a:extLst>
              <a:ext uri="{FF2B5EF4-FFF2-40B4-BE49-F238E27FC236}">
                <a16:creationId xmlns:a16="http://schemas.microsoft.com/office/drawing/2014/main" id="{FAD82947-0C03-6A88-3D14-5C5DABB54EE8}"/>
              </a:ext>
            </a:extLst>
          </p:cNvPr>
          <p:cNvSpPr txBox="1">
            <a:spLocks noChangeArrowheads="1"/>
          </p:cNvSpPr>
          <p:nvPr/>
        </p:nvSpPr>
        <p:spPr bwMode="auto">
          <a:xfrm>
            <a:off x="7405493" y="4681827"/>
            <a:ext cx="1738507" cy="50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Revealed</a:t>
            </a:r>
          </a:p>
        </p:txBody>
      </p:sp>
      <p:sp>
        <p:nvSpPr>
          <p:cNvPr id="4122" name="Rectangle 2">
            <a:extLst>
              <a:ext uri="{FF2B5EF4-FFF2-40B4-BE49-F238E27FC236}">
                <a16:creationId xmlns:a16="http://schemas.microsoft.com/office/drawing/2014/main" id="{A48896F9-996C-52D4-699D-08CF4DFE640E}"/>
              </a:ext>
            </a:extLst>
          </p:cNvPr>
          <p:cNvSpPr txBox="1">
            <a:spLocks noChangeArrowheads="1"/>
          </p:cNvSpPr>
          <p:nvPr/>
        </p:nvSpPr>
        <p:spPr bwMode="auto">
          <a:xfrm>
            <a:off x="5381664" y="2916364"/>
            <a:ext cx="1915928" cy="50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206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judge</a:t>
            </a:r>
          </a:p>
        </p:txBody>
      </p:sp>
      <p:sp>
        <p:nvSpPr>
          <p:cNvPr id="4123" name="Rectangle 2">
            <a:extLst>
              <a:ext uri="{FF2B5EF4-FFF2-40B4-BE49-F238E27FC236}">
                <a16:creationId xmlns:a16="http://schemas.microsoft.com/office/drawing/2014/main" id="{F9E454EA-773D-E96E-DC20-5F5D31194709}"/>
              </a:ext>
            </a:extLst>
          </p:cNvPr>
          <p:cNvSpPr txBox="1">
            <a:spLocks noChangeArrowheads="1"/>
          </p:cNvSpPr>
          <p:nvPr/>
        </p:nvSpPr>
        <p:spPr bwMode="auto">
          <a:xfrm>
            <a:off x="6791305" y="86632"/>
            <a:ext cx="2270770" cy="50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of gods</a:t>
            </a:r>
          </a:p>
        </p:txBody>
      </p:sp>
      <p:sp>
        <p:nvSpPr>
          <p:cNvPr id="4124" name="Rectangle 2">
            <a:extLst>
              <a:ext uri="{FF2B5EF4-FFF2-40B4-BE49-F238E27FC236}">
                <a16:creationId xmlns:a16="http://schemas.microsoft.com/office/drawing/2014/main" id="{CFD5E1D7-04DC-F99A-7D7F-406C36228687}"/>
              </a:ext>
            </a:extLst>
          </p:cNvPr>
          <p:cNvSpPr txBox="1">
            <a:spLocks noChangeArrowheads="1"/>
          </p:cNvSpPr>
          <p:nvPr/>
        </p:nvSpPr>
        <p:spPr bwMode="auto">
          <a:xfrm>
            <a:off x="549193" y="708341"/>
            <a:ext cx="2066054" cy="50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Our witness</a:t>
            </a:r>
          </a:p>
        </p:txBody>
      </p:sp>
      <p:sp>
        <p:nvSpPr>
          <p:cNvPr id="4125" name="Rectangle 2">
            <a:extLst>
              <a:ext uri="{FF2B5EF4-FFF2-40B4-BE49-F238E27FC236}">
                <a16:creationId xmlns:a16="http://schemas.microsoft.com/office/drawing/2014/main" id="{1DD1DEED-0F7E-60A3-5029-4EB3E18E42DE}"/>
              </a:ext>
            </a:extLst>
          </p:cNvPr>
          <p:cNvSpPr txBox="1">
            <a:spLocks noChangeArrowheads="1"/>
          </p:cNvSpPr>
          <p:nvPr/>
        </p:nvSpPr>
        <p:spPr bwMode="auto">
          <a:xfrm>
            <a:off x="2600589" y="1285226"/>
            <a:ext cx="2994101" cy="50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According to truth</a:t>
            </a:r>
          </a:p>
        </p:txBody>
      </p:sp>
      <p:sp>
        <p:nvSpPr>
          <p:cNvPr id="4126" name="Rectangle 2">
            <a:extLst>
              <a:ext uri="{FF2B5EF4-FFF2-40B4-BE49-F238E27FC236}">
                <a16:creationId xmlns:a16="http://schemas.microsoft.com/office/drawing/2014/main" id="{2CE1CEF1-CBA6-3362-CD05-D856B6189619}"/>
              </a:ext>
            </a:extLst>
          </p:cNvPr>
          <p:cNvSpPr txBox="1">
            <a:spLocks noChangeArrowheads="1"/>
          </p:cNvSpPr>
          <p:nvPr/>
        </p:nvSpPr>
        <p:spPr bwMode="auto">
          <a:xfrm>
            <a:off x="5781409" y="1250878"/>
            <a:ext cx="3362591" cy="50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00B0F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King of all the earth</a:t>
            </a:r>
          </a:p>
        </p:txBody>
      </p:sp>
      <p:sp>
        <p:nvSpPr>
          <p:cNvPr id="4127" name="Rectangle 2">
            <a:extLst>
              <a:ext uri="{FF2B5EF4-FFF2-40B4-BE49-F238E27FC236}">
                <a16:creationId xmlns:a16="http://schemas.microsoft.com/office/drawing/2014/main" id="{9931DB4D-0C8B-B68B-D39F-76445B14C065}"/>
              </a:ext>
            </a:extLst>
          </p:cNvPr>
          <p:cNvSpPr txBox="1">
            <a:spLocks noChangeArrowheads="1"/>
          </p:cNvSpPr>
          <p:nvPr/>
        </p:nvSpPr>
        <p:spPr bwMode="auto">
          <a:xfrm>
            <a:off x="5298550" y="1887876"/>
            <a:ext cx="3499069" cy="50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99CC"/>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Strength of our hearts</a:t>
            </a:r>
          </a:p>
        </p:txBody>
      </p:sp>
      <p:sp>
        <p:nvSpPr>
          <p:cNvPr id="3072" name="Rectangle 2">
            <a:extLst>
              <a:ext uri="{FF2B5EF4-FFF2-40B4-BE49-F238E27FC236}">
                <a16:creationId xmlns:a16="http://schemas.microsoft.com/office/drawing/2014/main" id="{B75626A6-21C8-F1D8-11D0-2F181ADAE266}"/>
              </a:ext>
            </a:extLst>
          </p:cNvPr>
          <p:cNvSpPr txBox="1">
            <a:spLocks noChangeArrowheads="1"/>
          </p:cNvSpPr>
          <p:nvPr/>
        </p:nvSpPr>
        <p:spPr bwMode="auto">
          <a:xfrm>
            <a:off x="2677911" y="4227755"/>
            <a:ext cx="4216400" cy="50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0" cap="none" spc="0" normalizeH="0" baseline="0" noProof="0" dirty="0">
                <a:ln w="3175" cmpd="sng">
                  <a:no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Eternal Life in Jesus Christ</a:t>
            </a:r>
          </a:p>
        </p:txBody>
      </p:sp>
      <p:sp>
        <p:nvSpPr>
          <p:cNvPr id="21" name="RED" hidden="1">
            <a:extLst>
              <a:ext uri="{FF2B5EF4-FFF2-40B4-BE49-F238E27FC236}">
                <a16:creationId xmlns:a16="http://schemas.microsoft.com/office/drawing/2014/main" id="{C7465EB3-EBD4-4E23-A3A7-B1C026368F79}"/>
              </a:ext>
            </a:extLst>
          </p:cNvPr>
          <p:cNvSpPr txBox="1">
            <a:spLocks noChangeArrowheads="1"/>
          </p:cNvSpPr>
          <p:nvPr/>
        </p:nvSpPr>
        <p:spPr bwMode="auto">
          <a:xfrm>
            <a:off x="3274414" y="4064177"/>
            <a:ext cx="1695255" cy="7554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noFill/>
                  <a:prstDash val="solid"/>
                  <a:miter lim="800000"/>
                </a:ln>
                <a:solidFill>
                  <a:srgbClr val="FF0000"/>
                </a:solidFill>
                <a:effectLst>
                  <a:outerShdw blurRad="50800" algn="tl" rotWithShape="0">
                    <a:srgbClr val="000000"/>
                  </a:outerShdw>
                </a:effectLst>
                <a:uLnTx/>
                <a:uFillTx/>
                <a:latin typeface="Calibri" panose="020F0502020204030204" pitchFamily="34" charset="0"/>
                <a:ea typeface="+mj-ea"/>
                <a:cs typeface="+mj-cs"/>
              </a:rPr>
              <a:t>believe</a:t>
            </a:r>
          </a:p>
        </p:txBody>
      </p:sp>
      <p:sp>
        <p:nvSpPr>
          <p:cNvPr id="22" name="RED" hidden="1">
            <a:extLst>
              <a:ext uri="{FF2B5EF4-FFF2-40B4-BE49-F238E27FC236}">
                <a16:creationId xmlns:a16="http://schemas.microsoft.com/office/drawing/2014/main" id="{EA5321F0-C6DE-8B98-B290-18D9D13441C5}"/>
              </a:ext>
            </a:extLst>
          </p:cNvPr>
          <p:cNvSpPr txBox="1">
            <a:spLocks noChangeArrowheads="1"/>
          </p:cNvSpPr>
          <p:nvPr/>
        </p:nvSpPr>
        <p:spPr bwMode="auto">
          <a:xfrm>
            <a:off x="3398293" y="2967038"/>
            <a:ext cx="1297532" cy="75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noFill/>
                  <a:prstDash val="solid"/>
                  <a:miter lim="800000"/>
                </a:ln>
                <a:solidFill>
                  <a:srgbClr val="FF0000"/>
                </a:solidFill>
                <a:effectLst>
                  <a:outerShdw blurRad="50800" algn="tl" rotWithShape="0">
                    <a:srgbClr val="000000"/>
                  </a:outerShdw>
                </a:effectLst>
                <a:uLnTx/>
                <a:uFillTx/>
                <a:latin typeface="Calibri" panose="020F0502020204030204" pitchFamily="34" charset="0"/>
                <a:ea typeface="+mj-ea"/>
                <a:cs typeface="+mj-cs"/>
              </a:rPr>
              <a:t>faith</a:t>
            </a:r>
          </a:p>
        </p:txBody>
      </p:sp>
      <p:graphicFrame>
        <p:nvGraphicFramePr>
          <p:cNvPr id="3073" name="Table 1160">
            <a:extLst>
              <a:ext uri="{FF2B5EF4-FFF2-40B4-BE49-F238E27FC236}">
                <a16:creationId xmlns:a16="http://schemas.microsoft.com/office/drawing/2014/main" id="{85FCDFB9-291B-8D00-44BD-AC88954CBCCA}"/>
              </a:ext>
            </a:extLst>
          </p:cNvPr>
          <p:cNvGraphicFramePr>
            <a:graphicFrameLocks noGrp="1"/>
          </p:cNvGraphicFramePr>
          <p:nvPr>
            <p:extLst>
              <p:ext uri="{D42A27DB-BD31-4B8C-83A1-F6EECF244321}">
                <p14:modId xmlns:p14="http://schemas.microsoft.com/office/powerpoint/2010/main" val="3851932568"/>
              </p:ext>
            </p:extLst>
          </p:nvPr>
        </p:nvGraphicFramePr>
        <p:xfrm>
          <a:off x="2610330" y="452570"/>
          <a:ext cx="3791164" cy="5851296"/>
        </p:xfrm>
        <a:graphic>
          <a:graphicData uri="http://schemas.openxmlformats.org/drawingml/2006/table">
            <a:tbl>
              <a:tblPr>
                <a:effectLst>
                  <a:outerShdw blurRad="76200" dist="25400" sx="102000" sy="102000" algn="ctr" rotWithShape="0">
                    <a:srgbClr val="FF9900">
                      <a:alpha val="62000"/>
                    </a:srgbClr>
                  </a:outerShdw>
                </a:effectLst>
              </a:tblPr>
              <a:tblGrid>
                <a:gridCol w="1931541">
                  <a:extLst>
                    <a:ext uri="{9D8B030D-6E8A-4147-A177-3AD203B41FA5}">
                      <a16:colId xmlns:a16="http://schemas.microsoft.com/office/drawing/2014/main" val="2954083369"/>
                    </a:ext>
                  </a:extLst>
                </a:gridCol>
                <a:gridCol w="195209">
                  <a:extLst>
                    <a:ext uri="{9D8B030D-6E8A-4147-A177-3AD203B41FA5}">
                      <a16:colId xmlns:a16="http://schemas.microsoft.com/office/drawing/2014/main" val="742402796"/>
                    </a:ext>
                  </a:extLst>
                </a:gridCol>
                <a:gridCol w="1664414">
                  <a:extLst>
                    <a:ext uri="{9D8B030D-6E8A-4147-A177-3AD203B41FA5}">
                      <a16:colId xmlns:a16="http://schemas.microsoft.com/office/drawing/2014/main" val="4277880874"/>
                    </a:ext>
                  </a:extLst>
                </a:gridCol>
              </a:tblGrid>
              <a:tr h="294562">
                <a:tc gridSpan="3">
                  <a:txBody>
                    <a:bodyPr/>
                    <a:lstStyle/>
                    <a:p>
                      <a:pPr algn="l"/>
                      <a:r>
                        <a:rPr lang="en-US" sz="1800" b="1" dirty="0">
                          <a:solidFill>
                            <a:srgbClr val="FFFFFF"/>
                          </a:solidFill>
                          <a:effectLst/>
                        </a:rPr>
                        <a:t>                   GOD IS: </a:t>
                      </a:r>
                      <a:endParaRPr lang="en-US" sz="1050" dirty="0"/>
                    </a:p>
                  </a:txBody>
                  <a:tcPr marL="39017" marR="39017" marT="19508" marB="19508" anchor="ctr">
                    <a:lnL w="76200" cap="flat" cmpd="sng" algn="ctr">
                      <a:solidFill>
                        <a:srgbClr val="960000"/>
                      </a:solidFill>
                      <a:prstDash val="solid"/>
                      <a:round/>
                      <a:headEnd type="none" w="med" len="med"/>
                      <a:tailEnd type="none" w="med" len="med"/>
                    </a:lnL>
                    <a:lnR w="76200" cap="flat" cmpd="sng" algn="ctr">
                      <a:solidFill>
                        <a:srgbClr val="960000"/>
                      </a:solidFill>
                      <a:prstDash val="solid"/>
                      <a:round/>
                      <a:headEnd type="none" w="med" len="med"/>
                      <a:tailEnd type="none" w="med" len="med"/>
                    </a:lnR>
                    <a:lnT w="76200" cap="flat" cmpd="sng" algn="ctr">
                      <a:solidFill>
                        <a:srgbClr val="960000"/>
                      </a:solidFill>
                      <a:prstDash val="solid"/>
                      <a:round/>
                      <a:headEnd type="none" w="med" len="med"/>
                      <a:tailEnd type="none" w="med" len="med"/>
                    </a:lnT>
                    <a:lnB>
                      <a:noFill/>
                    </a:lnB>
                    <a:solidFill>
                      <a:srgbClr val="B22222">
                        <a:shade val="30000"/>
                        <a:satMod val="115000"/>
                      </a:srgbClr>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561834757"/>
                  </a:ext>
                </a:extLst>
              </a:tr>
              <a:tr h="5537960">
                <a:tc>
                  <a:txBody>
                    <a:bodyPr/>
                    <a:lstStyle/>
                    <a:p>
                      <a:pPr algn="r"/>
                      <a:r>
                        <a:rPr lang="en-US" sz="1050" b="1" dirty="0">
                          <a:solidFill>
                            <a:schemeClr val="bg1"/>
                          </a:solidFill>
                          <a:effectLst/>
                        </a:rPr>
                        <a:t>One</a:t>
                      </a:r>
                      <a:br>
                        <a:rPr lang="en-US" sz="1050" b="1" dirty="0">
                          <a:solidFill>
                            <a:schemeClr val="bg1"/>
                          </a:solidFill>
                          <a:effectLst/>
                        </a:rPr>
                      </a:br>
                      <a:r>
                        <a:rPr lang="en-US" sz="1050" b="1" dirty="0">
                          <a:solidFill>
                            <a:schemeClr val="bg1"/>
                          </a:solidFill>
                          <a:effectLst/>
                        </a:rPr>
                        <a:t>True</a:t>
                      </a:r>
                      <a:br>
                        <a:rPr lang="en-US" sz="1050" b="1" dirty="0">
                          <a:solidFill>
                            <a:schemeClr val="bg1"/>
                          </a:solidFill>
                          <a:effectLst/>
                        </a:rPr>
                      </a:br>
                      <a:r>
                        <a:rPr lang="en-US" sz="1050" b="1" dirty="0">
                          <a:solidFill>
                            <a:schemeClr val="bg1"/>
                          </a:solidFill>
                          <a:effectLst/>
                        </a:rPr>
                        <a:t>Able</a:t>
                      </a:r>
                      <a:br>
                        <a:rPr lang="en-US" sz="1050" b="1" dirty="0">
                          <a:solidFill>
                            <a:schemeClr val="bg1"/>
                          </a:solidFill>
                          <a:effectLst/>
                        </a:rPr>
                      </a:br>
                      <a:r>
                        <a:rPr lang="en-US" sz="1050" b="1" dirty="0">
                          <a:solidFill>
                            <a:schemeClr val="bg1"/>
                          </a:solidFill>
                          <a:effectLst/>
                        </a:rPr>
                        <a:t>Holy</a:t>
                      </a:r>
                      <a:br>
                        <a:rPr lang="en-US" sz="1050" b="1" dirty="0">
                          <a:solidFill>
                            <a:schemeClr val="bg1"/>
                          </a:solidFill>
                          <a:effectLst/>
                        </a:rPr>
                      </a:br>
                      <a:r>
                        <a:rPr lang="en-US" sz="1050" b="1" dirty="0">
                          <a:solidFill>
                            <a:schemeClr val="bg1"/>
                          </a:solidFill>
                          <a:effectLst/>
                        </a:rPr>
                        <a:t>Love</a:t>
                      </a:r>
                      <a:br>
                        <a:rPr lang="en-US" sz="1050" b="1" dirty="0">
                          <a:solidFill>
                            <a:schemeClr val="bg1"/>
                          </a:solidFill>
                          <a:effectLst/>
                        </a:rPr>
                      </a:br>
                      <a:r>
                        <a:rPr lang="en-US" sz="1050" b="1" dirty="0">
                          <a:solidFill>
                            <a:schemeClr val="bg1"/>
                          </a:solidFill>
                          <a:effectLst/>
                        </a:rPr>
                        <a:t>Light</a:t>
                      </a:r>
                      <a:br>
                        <a:rPr lang="en-US" sz="1050" b="1" dirty="0">
                          <a:solidFill>
                            <a:schemeClr val="bg1"/>
                          </a:solidFill>
                          <a:effectLst/>
                        </a:rPr>
                      </a:br>
                      <a:r>
                        <a:rPr lang="en-US" sz="1050" b="1" dirty="0">
                          <a:solidFill>
                            <a:schemeClr val="bg1"/>
                          </a:solidFill>
                          <a:effectLst/>
                        </a:rPr>
                        <a:t>Spirit</a:t>
                      </a:r>
                      <a:br>
                        <a:rPr lang="en-US" sz="1050" b="1" dirty="0">
                          <a:solidFill>
                            <a:schemeClr val="bg1"/>
                          </a:solidFill>
                          <a:effectLst/>
                        </a:rPr>
                      </a:br>
                      <a:r>
                        <a:rPr lang="en-US" sz="1050" b="1" dirty="0">
                          <a:solidFill>
                            <a:schemeClr val="bg1"/>
                          </a:solidFill>
                          <a:effectLst/>
                        </a:rPr>
                        <a:t>Great</a:t>
                      </a:r>
                      <a:br>
                        <a:rPr lang="en-US" sz="1050" b="1" dirty="0">
                          <a:solidFill>
                            <a:schemeClr val="bg1"/>
                          </a:solidFill>
                          <a:effectLst/>
                        </a:rPr>
                      </a:br>
                      <a:r>
                        <a:rPr lang="en-US" sz="1050" b="1" dirty="0">
                          <a:solidFill>
                            <a:schemeClr val="bg1"/>
                          </a:solidFill>
                          <a:effectLst/>
                        </a:rPr>
                        <a:t>Living</a:t>
                      </a:r>
                      <a:br>
                        <a:rPr lang="en-US" sz="1050" b="1" dirty="0">
                          <a:solidFill>
                            <a:schemeClr val="bg1"/>
                          </a:solidFill>
                          <a:effectLst/>
                        </a:rPr>
                      </a:br>
                      <a:r>
                        <a:rPr lang="en-US" sz="1050" b="1" dirty="0">
                          <a:solidFill>
                            <a:schemeClr val="bg1"/>
                          </a:solidFill>
                          <a:effectLst/>
                        </a:rPr>
                        <a:t>Faithful</a:t>
                      </a:r>
                      <a:br>
                        <a:rPr lang="en-US" sz="1050" b="1" dirty="0">
                          <a:solidFill>
                            <a:schemeClr val="bg1"/>
                          </a:solidFill>
                          <a:effectLst/>
                        </a:rPr>
                      </a:br>
                      <a:r>
                        <a:rPr lang="en-US" sz="1050" b="1" dirty="0">
                          <a:solidFill>
                            <a:schemeClr val="bg1"/>
                          </a:solidFill>
                          <a:effectLst/>
                        </a:rPr>
                        <a:t>With us</a:t>
                      </a:r>
                      <a:br>
                        <a:rPr lang="en-US" sz="1050" b="1" dirty="0">
                          <a:solidFill>
                            <a:schemeClr val="bg1"/>
                          </a:solidFill>
                          <a:effectLst/>
                        </a:rPr>
                      </a:br>
                      <a:r>
                        <a:rPr lang="en-US" sz="1050" b="1" dirty="0">
                          <a:solidFill>
                            <a:schemeClr val="bg1"/>
                          </a:solidFill>
                          <a:effectLst/>
                        </a:rPr>
                        <a:t>Jealous</a:t>
                      </a:r>
                      <a:br>
                        <a:rPr lang="en-US" sz="1050" b="1" dirty="0">
                          <a:solidFill>
                            <a:schemeClr val="bg1"/>
                          </a:solidFill>
                          <a:effectLst/>
                        </a:rPr>
                      </a:br>
                      <a:r>
                        <a:rPr lang="en-US" sz="1050" b="1" dirty="0">
                          <a:solidFill>
                            <a:schemeClr val="bg1"/>
                          </a:solidFill>
                          <a:effectLst/>
                        </a:rPr>
                        <a:t>Forever</a:t>
                      </a:r>
                      <a:br>
                        <a:rPr lang="en-US" sz="1050" b="1" dirty="0">
                          <a:solidFill>
                            <a:schemeClr val="bg1"/>
                          </a:solidFill>
                          <a:effectLst/>
                        </a:rPr>
                      </a:br>
                      <a:r>
                        <a:rPr lang="en-US" sz="1050" b="1" dirty="0">
                          <a:solidFill>
                            <a:schemeClr val="bg1"/>
                          </a:solidFill>
                          <a:effectLst/>
                        </a:rPr>
                        <a:t>A shield</a:t>
                      </a:r>
                      <a:br>
                        <a:rPr lang="en-US" sz="1050" b="1" dirty="0">
                          <a:solidFill>
                            <a:schemeClr val="bg1"/>
                          </a:solidFill>
                          <a:effectLst/>
                        </a:rPr>
                      </a:br>
                      <a:r>
                        <a:rPr lang="en-US" sz="1050" b="1" dirty="0">
                          <a:solidFill>
                            <a:schemeClr val="bg1"/>
                          </a:solidFill>
                          <a:effectLst/>
                        </a:rPr>
                        <a:t>Merciful</a:t>
                      </a:r>
                      <a:br>
                        <a:rPr lang="en-US" sz="1050" b="1" dirty="0">
                          <a:solidFill>
                            <a:schemeClr val="bg1"/>
                          </a:solidFill>
                          <a:effectLst/>
                        </a:rPr>
                      </a:br>
                      <a:r>
                        <a:rPr lang="en-US" sz="1050" b="1" dirty="0">
                          <a:solidFill>
                            <a:schemeClr val="bg1"/>
                          </a:solidFill>
                          <a:effectLst/>
                        </a:rPr>
                        <a:t>Revealed</a:t>
                      </a:r>
                      <a:br>
                        <a:rPr lang="en-US" sz="1050" b="1" dirty="0">
                          <a:solidFill>
                            <a:schemeClr val="bg1"/>
                          </a:solidFill>
                          <a:effectLst/>
                        </a:rPr>
                      </a:br>
                      <a:r>
                        <a:rPr lang="en-US" sz="1050" b="1" dirty="0">
                          <a:solidFill>
                            <a:schemeClr val="bg1"/>
                          </a:solidFill>
                          <a:effectLst/>
                        </a:rPr>
                        <a:t>The judge</a:t>
                      </a:r>
                      <a:br>
                        <a:rPr lang="en-US" sz="1050" b="1" dirty="0">
                          <a:solidFill>
                            <a:schemeClr val="bg1"/>
                          </a:solidFill>
                          <a:effectLst/>
                        </a:rPr>
                      </a:br>
                      <a:r>
                        <a:rPr lang="en-US" sz="1050" b="1" dirty="0">
                          <a:solidFill>
                            <a:schemeClr val="bg1"/>
                          </a:solidFill>
                          <a:effectLst/>
                        </a:rPr>
                        <a:t>In Heaven</a:t>
                      </a:r>
                      <a:br>
                        <a:rPr lang="en-US" sz="1050" b="1" dirty="0">
                          <a:solidFill>
                            <a:schemeClr val="bg1"/>
                          </a:solidFill>
                          <a:effectLst/>
                        </a:rPr>
                      </a:br>
                      <a:r>
                        <a:rPr lang="en-US" sz="1050" b="1" dirty="0">
                          <a:solidFill>
                            <a:schemeClr val="bg1"/>
                          </a:solidFill>
                          <a:effectLst/>
                        </a:rPr>
                        <a:t>Righteous</a:t>
                      </a:r>
                      <a:br>
                        <a:rPr lang="en-US" sz="1050" b="1" dirty="0">
                          <a:solidFill>
                            <a:schemeClr val="bg1"/>
                          </a:solidFill>
                          <a:effectLst/>
                        </a:rPr>
                      </a:br>
                      <a:r>
                        <a:rPr lang="en-US" sz="1050" b="1" dirty="0">
                          <a:solidFill>
                            <a:schemeClr val="bg1"/>
                          </a:solidFill>
                          <a:effectLst/>
                        </a:rPr>
                        <a:t>Our helper</a:t>
                      </a:r>
                      <a:br>
                        <a:rPr lang="en-US" sz="1050" b="1" dirty="0">
                          <a:solidFill>
                            <a:schemeClr val="bg1"/>
                          </a:solidFill>
                          <a:effectLst/>
                        </a:rPr>
                      </a:br>
                      <a:r>
                        <a:rPr lang="en-US" sz="1050" b="1" dirty="0">
                          <a:solidFill>
                            <a:schemeClr val="bg1"/>
                          </a:solidFill>
                          <a:effectLst/>
                        </a:rPr>
                        <a:t>A just judge</a:t>
                      </a:r>
                      <a:br>
                        <a:rPr lang="en-US" sz="1050" b="1" dirty="0">
                          <a:solidFill>
                            <a:schemeClr val="bg1"/>
                          </a:solidFill>
                          <a:effectLst/>
                        </a:rPr>
                      </a:br>
                      <a:r>
                        <a:rPr lang="en-US" sz="1050" b="1" dirty="0">
                          <a:solidFill>
                            <a:schemeClr val="bg1"/>
                          </a:solidFill>
                          <a:effectLst/>
                        </a:rPr>
                        <a:t>Our witness</a:t>
                      </a:r>
                      <a:br>
                        <a:rPr lang="en-US" sz="1050" b="1" dirty="0">
                          <a:solidFill>
                            <a:schemeClr val="bg1"/>
                          </a:solidFill>
                          <a:effectLst/>
                        </a:rPr>
                      </a:br>
                      <a:r>
                        <a:rPr lang="en-US" sz="1050" b="1" dirty="0">
                          <a:solidFill>
                            <a:schemeClr val="bg1"/>
                          </a:solidFill>
                          <a:effectLst/>
                        </a:rPr>
                        <a:t>Our defense</a:t>
                      </a:r>
                      <a:br>
                        <a:rPr lang="en-US" sz="1050" b="1" dirty="0">
                          <a:solidFill>
                            <a:schemeClr val="bg1"/>
                          </a:solidFill>
                          <a:effectLst/>
                        </a:rPr>
                      </a:br>
                      <a:r>
                        <a:rPr lang="en-US" sz="1050" b="1" dirty="0">
                          <a:solidFill>
                            <a:schemeClr val="bg1"/>
                          </a:solidFill>
                          <a:effectLst/>
                        </a:rPr>
                        <a:t>God of gods</a:t>
                      </a:r>
                      <a:br>
                        <a:rPr lang="en-US" sz="1050" b="1" dirty="0">
                          <a:solidFill>
                            <a:schemeClr val="bg1"/>
                          </a:solidFill>
                          <a:effectLst/>
                        </a:rPr>
                      </a:br>
                      <a:r>
                        <a:rPr lang="en-US" sz="1050" b="1" dirty="0">
                          <a:solidFill>
                            <a:schemeClr val="bg1"/>
                          </a:solidFill>
                          <a:effectLst/>
                        </a:rPr>
                        <a:t>Wise in heart</a:t>
                      </a:r>
                      <a:br>
                        <a:rPr lang="en-US" sz="1050" b="1" dirty="0">
                          <a:solidFill>
                            <a:schemeClr val="bg1"/>
                          </a:solidFill>
                          <a:effectLst/>
                        </a:rPr>
                      </a:br>
                      <a:r>
                        <a:rPr lang="en-US" sz="1050" b="1" dirty="0">
                          <a:solidFill>
                            <a:schemeClr val="bg1"/>
                          </a:solidFill>
                          <a:effectLst/>
                        </a:rPr>
                        <a:t>Our salvation</a:t>
                      </a:r>
                      <a:br>
                        <a:rPr lang="en-US" sz="1050" b="1" dirty="0">
                          <a:solidFill>
                            <a:schemeClr val="bg1"/>
                          </a:solidFill>
                          <a:effectLst/>
                        </a:rPr>
                      </a:br>
                      <a:r>
                        <a:rPr lang="en-US" sz="1050" b="1" dirty="0">
                          <a:solidFill>
                            <a:schemeClr val="bg1"/>
                          </a:solidFill>
                          <a:effectLst/>
                        </a:rPr>
                        <a:t>Consuming Fire</a:t>
                      </a:r>
                      <a:br>
                        <a:rPr lang="en-US" sz="1050" b="1" dirty="0">
                          <a:solidFill>
                            <a:schemeClr val="bg1"/>
                          </a:solidFill>
                          <a:effectLst/>
                        </a:rPr>
                      </a:br>
                      <a:r>
                        <a:rPr lang="en-US" sz="1050" b="1" dirty="0">
                          <a:solidFill>
                            <a:schemeClr val="bg1"/>
                          </a:solidFill>
                          <a:effectLst/>
                        </a:rPr>
                        <a:t>Author of Peace</a:t>
                      </a:r>
                      <a:br>
                        <a:rPr lang="en-US" sz="1050" b="1" dirty="0">
                          <a:solidFill>
                            <a:schemeClr val="bg1"/>
                          </a:solidFill>
                          <a:effectLst/>
                        </a:rPr>
                      </a:br>
                      <a:r>
                        <a:rPr lang="en-US" sz="1050" b="1" dirty="0">
                          <a:solidFill>
                            <a:schemeClr val="bg1"/>
                          </a:solidFill>
                          <a:effectLst/>
                        </a:rPr>
                        <a:t>Awesome Majesty</a:t>
                      </a:r>
                      <a:br>
                        <a:rPr lang="en-US" sz="1050" b="1" dirty="0">
                          <a:solidFill>
                            <a:schemeClr val="bg1"/>
                          </a:solidFill>
                          <a:effectLst/>
                        </a:rPr>
                      </a:br>
                      <a:r>
                        <a:rPr lang="en-US" sz="1050" b="1" dirty="0">
                          <a:solidFill>
                            <a:schemeClr val="bg1"/>
                          </a:solidFill>
                          <a:effectLst/>
                        </a:rPr>
                        <a:t>Mighty in strength</a:t>
                      </a:r>
                      <a:br>
                        <a:rPr lang="en-US" sz="1050" b="1" dirty="0">
                          <a:solidFill>
                            <a:schemeClr val="bg1"/>
                          </a:solidFill>
                          <a:effectLst/>
                        </a:rPr>
                      </a:br>
                      <a:r>
                        <a:rPr lang="en-US" sz="1050" b="1" dirty="0">
                          <a:solidFill>
                            <a:schemeClr val="bg1"/>
                          </a:solidFill>
                          <a:effectLst/>
                        </a:rPr>
                        <a:t>According to truth</a:t>
                      </a:r>
                      <a:br>
                        <a:rPr lang="en-US" sz="1050" b="1" dirty="0">
                          <a:solidFill>
                            <a:schemeClr val="bg1"/>
                          </a:solidFill>
                          <a:effectLst/>
                        </a:rPr>
                      </a:br>
                      <a:r>
                        <a:rPr lang="en-US" sz="1050" b="1" dirty="0">
                          <a:solidFill>
                            <a:schemeClr val="bg1"/>
                          </a:solidFill>
                          <a:effectLst/>
                        </a:rPr>
                        <a:t>King of all the earth</a:t>
                      </a:r>
                      <a:br>
                        <a:rPr lang="en-US" sz="1050" b="1" dirty="0">
                          <a:solidFill>
                            <a:schemeClr val="bg1"/>
                          </a:solidFill>
                          <a:effectLst/>
                        </a:rPr>
                      </a:br>
                      <a:r>
                        <a:rPr lang="en-US" sz="1050" b="1" dirty="0">
                          <a:solidFill>
                            <a:schemeClr val="bg1"/>
                          </a:solidFill>
                          <a:effectLst/>
                        </a:rPr>
                        <a:t>Strength of our hearts</a:t>
                      </a:r>
                      <a:br>
                        <a:rPr lang="en-US" sz="1050" b="1" dirty="0">
                          <a:solidFill>
                            <a:schemeClr val="bg1"/>
                          </a:solidFill>
                          <a:effectLst/>
                        </a:rPr>
                      </a:br>
                      <a:r>
                        <a:rPr lang="en-US" sz="1050" b="1" dirty="0">
                          <a:solidFill>
                            <a:schemeClr val="bg1"/>
                          </a:solidFill>
                          <a:effectLst/>
                        </a:rPr>
                        <a:t>  Eternal life in Jesus Christ</a:t>
                      </a:r>
                      <a:endParaRPr lang="en-US" sz="1050" dirty="0">
                        <a:solidFill>
                          <a:schemeClr val="bg1"/>
                        </a:solidFill>
                      </a:endParaRPr>
                    </a:p>
                  </a:txBody>
                  <a:tcPr marL="39017" marR="39017" marT="19508" marB="19508" anchor="ctr">
                    <a:lnL w="76200" cap="flat" cmpd="sng" algn="ctr">
                      <a:solidFill>
                        <a:srgbClr val="960000"/>
                      </a:solidFill>
                      <a:prstDash val="solid"/>
                      <a:round/>
                      <a:headEnd type="none" w="med" len="med"/>
                      <a:tailEnd type="none" w="med" len="med"/>
                    </a:lnL>
                    <a:lnR>
                      <a:noFill/>
                    </a:lnR>
                    <a:lnT>
                      <a:noFill/>
                    </a:lnT>
                    <a:lnB w="76200" cap="flat" cmpd="sng" algn="ctr">
                      <a:solidFill>
                        <a:srgbClr val="960000"/>
                      </a:solidFill>
                      <a:prstDash val="solid"/>
                      <a:round/>
                      <a:headEnd type="none" w="med" len="med"/>
                      <a:tailEnd type="none" w="med" len="med"/>
                    </a:lnB>
                    <a:gradFill flip="none" rotWithShape="1">
                      <a:gsLst>
                        <a:gs pos="0">
                          <a:srgbClr val="B22222">
                            <a:shade val="30000"/>
                            <a:satMod val="115000"/>
                          </a:srgbClr>
                        </a:gs>
                        <a:gs pos="50000">
                          <a:srgbClr val="B22222">
                            <a:shade val="67500"/>
                            <a:satMod val="115000"/>
                          </a:srgbClr>
                        </a:gs>
                        <a:gs pos="100000">
                          <a:srgbClr val="B22222">
                            <a:shade val="100000"/>
                            <a:satMod val="115000"/>
                          </a:srgbClr>
                        </a:gs>
                      </a:gsLst>
                      <a:lin ang="5400000" scaled="1"/>
                      <a:tileRect/>
                    </a:gradFill>
                  </a:tcPr>
                </a:tc>
                <a:tc>
                  <a:txBody>
                    <a:bodyPr/>
                    <a:lstStyle/>
                    <a:p>
                      <a:r>
                        <a:rPr lang="en-US" sz="1050" dirty="0">
                          <a:solidFill>
                            <a:schemeClr val="bg1"/>
                          </a:solidFill>
                        </a:rPr>
                        <a:t> </a:t>
                      </a:r>
                    </a:p>
                  </a:txBody>
                  <a:tcPr marL="39017" marR="39017" marT="19508" marB="19508" anchor="ctr">
                    <a:lnL>
                      <a:noFill/>
                    </a:lnL>
                    <a:lnR>
                      <a:noFill/>
                    </a:lnR>
                    <a:lnT>
                      <a:noFill/>
                    </a:lnT>
                    <a:lnB w="76200" cap="flat" cmpd="sng" algn="ctr">
                      <a:solidFill>
                        <a:srgbClr val="960000"/>
                      </a:solidFill>
                      <a:prstDash val="solid"/>
                      <a:round/>
                      <a:headEnd type="none" w="med" len="med"/>
                      <a:tailEnd type="none" w="med" len="med"/>
                    </a:lnB>
                    <a:gradFill flip="none" rotWithShape="1">
                      <a:gsLst>
                        <a:gs pos="0">
                          <a:srgbClr val="B22222">
                            <a:shade val="30000"/>
                            <a:satMod val="115000"/>
                          </a:srgbClr>
                        </a:gs>
                        <a:gs pos="50000">
                          <a:srgbClr val="B22222">
                            <a:shade val="67500"/>
                            <a:satMod val="115000"/>
                          </a:srgbClr>
                        </a:gs>
                        <a:gs pos="100000">
                          <a:srgbClr val="B22222">
                            <a:shade val="100000"/>
                            <a:satMod val="115000"/>
                          </a:srgbClr>
                        </a:gs>
                      </a:gsLst>
                      <a:lin ang="5400000" scaled="1"/>
                      <a:tileRect/>
                    </a:gradFill>
                  </a:tcPr>
                </a:tc>
                <a:tc>
                  <a:txBody>
                    <a:bodyPr/>
                    <a:lstStyle/>
                    <a:p>
                      <a:pPr algn="l"/>
                      <a:r>
                        <a:rPr lang="en-US" sz="1050" b="1" dirty="0">
                          <a:solidFill>
                            <a:schemeClr val="bg1"/>
                          </a:solidFill>
                          <a:effectLst/>
                        </a:rPr>
                        <a:t>Galatians 3:20</a:t>
                      </a:r>
                      <a:br>
                        <a:rPr lang="en-US" sz="1050" b="1" dirty="0">
                          <a:solidFill>
                            <a:schemeClr val="bg1"/>
                          </a:solidFill>
                          <a:effectLst/>
                        </a:rPr>
                      </a:br>
                      <a:r>
                        <a:rPr lang="en-US" sz="1050" b="1" dirty="0">
                          <a:solidFill>
                            <a:schemeClr val="bg1"/>
                          </a:solidFill>
                          <a:effectLst/>
                        </a:rPr>
                        <a:t>John 3:33</a:t>
                      </a:r>
                      <a:br>
                        <a:rPr lang="en-US" sz="1050" b="1" dirty="0">
                          <a:solidFill>
                            <a:schemeClr val="bg1"/>
                          </a:solidFill>
                          <a:effectLst/>
                        </a:rPr>
                      </a:br>
                      <a:r>
                        <a:rPr lang="en-US" sz="1050" b="1" dirty="0">
                          <a:solidFill>
                            <a:schemeClr val="bg1"/>
                          </a:solidFill>
                          <a:effectLst/>
                        </a:rPr>
                        <a:t>Luke 3:8</a:t>
                      </a:r>
                      <a:br>
                        <a:rPr lang="en-US" sz="1050" b="1" dirty="0">
                          <a:solidFill>
                            <a:schemeClr val="bg1"/>
                          </a:solidFill>
                          <a:effectLst/>
                        </a:rPr>
                      </a:br>
                      <a:r>
                        <a:rPr lang="en-US" sz="1050" b="1" dirty="0">
                          <a:solidFill>
                            <a:schemeClr val="bg1"/>
                          </a:solidFill>
                          <a:effectLst/>
                        </a:rPr>
                        <a:t>Psalms 99:9</a:t>
                      </a:r>
                      <a:br>
                        <a:rPr lang="en-US" sz="1050" b="1" dirty="0">
                          <a:solidFill>
                            <a:schemeClr val="bg1"/>
                          </a:solidFill>
                          <a:effectLst/>
                        </a:rPr>
                      </a:br>
                      <a:r>
                        <a:rPr lang="en-US" sz="1050" b="1" dirty="0">
                          <a:solidFill>
                            <a:schemeClr val="bg1"/>
                          </a:solidFill>
                          <a:effectLst/>
                        </a:rPr>
                        <a:t>1</a:t>
                      </a:r>
                      <a:r>
                        <a:rPr lang="en-US" sz="1050" b="1" baseline="30000" dirty="0">
                          <a:solidFill>
                            <a:schemeClr val="bg1"/>
                          </a:solidFill>
                          <a:effectLst/>
                        </a:rPr>
                        <a:t>st</a:t>
                      </a:r>
                      <a:r>
                        <a:rPr lang="en-US" sz="1050" b="1" dirty="0">
                          <a:solidFill>
                            <a:schemeClr val="bg1"/>
                          </a:solidFill>
                          <a:effectLst/>
                        </a:rPr>
                        <a:t> John 4:8</a:t>
                      </a:r>
                      <a:br>
                        <a:rPr lang="en-US" sz="1050" b="1" dirty="0">
                          <a:solidFill>
                            <a:schemeClr val="bg1"/>
                          </a:solidFill>
                          <a:effectLst/>
                        </a:rPr>
                      </a:br>
                      <a:r>
                        <a:rPr lang="en-US" sz="1050" b="1" dirty="0">
                          <a:solidFill>
                            <a:schemeClr val="bg1"/>
                          </a:solidFill>
                          <a:effectLst/>
                        </a:rPr>
                        <a:t>1</a:t>
                      </a:r>
                      <a:r>
                        <a:rPr lang="en-US" sz="1050" b="1" baseline="30000" dirty="0">
                          <a:solidFill>
                            <a:schemeClr val="bg1"/>
                          </a:solidFill>
                          <a:effectLst/>
                        </a:rPr>
                        <a:t>st</a:t>
                      </a:r>
                      <a:r>
                        <a:rPr lang="en-US" sz="1050" b="1" dirty="0">
                          <a:solidFill>
                            <a:schemeClr val="bg1"/>
                          </a:solidFill>
                          <a:effectLst/>
                        </a:rPr>
                        <a:t> John 1:5</a:t>
                      </a:r>
                      <a:br>
                        <a:rPr lang="en-US" sz="1050" b="1" dirty="0">
                          <a:solidFill>
                            <a:schemeClr val="bg1"/>
                          </a:solidFill>
                          <a:effectLst/>
                        </a:rPr>
                      </a:br>
                      <a:r>
                        <a:rPr lang="en-US" sz="1050" b="1" dirty="0">
                          <a:solidFill>
                            <a:schemeClr val="bg1"/>
                          </a:solidFill>
                          <a:effectLst/>
                        </a:rPr>
                        <a:t>John 4:24</a:t>
                      </a:r>
                      <a:br>
                        <a:rPr lang="en-US" sz="1050" b="1" dirty="0">
                          <a:solidFill>
                            <a:schemeClr val="bg1"/>
                          </a:solidFill>
                          <a:effectLst/>
                        </a:rPr>
                      </a:br>
                      <a:r>
                        <a:rPr lang="en-US" sz="1050" b="1" dirty="0">
                          <a:solidFill>
                            <a:schemeClr val="bg1"/>
                          </a:solidFill>
                          <a:effectLst/>
                        </a:rPr>
                        <a:t>Job 36:26</a:t>
                      </a:r>
                      <a:br>
                        <a:rPr lang="en-US" sz="1050" b="1" dirty="0">
                          <a:solidFill>
                            <a:schemeClr val="bg1"/>
                          </a:solidFill>
                          <a:effectLst/>
                        </a:rPr>
                      </a:br>
                      <a:r>
                        <a:rPr lang="en-US" sz="1050" b="1" dirty="0">
                          <a:solidFill>
                            <a:schemeClr val="bg1"/>
                          </a:solidFill>
                          <a:effectLst/>
                        </a:rPr>
                        <a:t>Mark 12:27</a:t>
                      </a:r>
                      <a:br>
                        <a:rPr lang="en-US" sz="1050" b="1" dirty="0">
                          <a:solidFill>
                            <a:schemeClr val="bg1"/>
                          </a:solidFill>
                          <a:effectLst/>
                        </a:rPr>
                      </a:br>
                      <a:r>
                        <a:rPr lang="en-US" sz="1050" b="1" dirty="0">
                          <a:solidFill>
                            <a:schemeClr val="bg1"/>
                          </a:solidFill>
                          <a:effectLst/>
                        </a:rPr>
                        <a:t>1</a:t>
                      </a:r>
                      <a:r>
                        <a:rPr lang="en-US" sz="1050" b="1" baseline="30000" dirty="0">
                          <a:solidFill>
                            <a:schemeClr val="bg1"/>
                          </a:solidFill>
                          <a:effectLst/>
                        </a:rPr>
                        <a:t>st</a:t>
                      </a:r>
                      <a:r>
                        <a:rPr lang="en-US" sz="1050" b="1" dirty="0">
                          <a:solidFill>
                            <a:schemeClr val="bg1"/>
                          </a:solidFill>
                          <a:effectLst/>
                        </a:rPr>
                        <a:t> Corinthians 1:9</a:t>
                      </a:r>
                      <a:br>
                        <a:rPr lang="en-US" sz="1050" b="1" dirty="0">
                          <a:solidFill>
                            <a:schemeClr val="bg1"/>
                          </a:solidFill>
                          <a:effectLst/>
                        </a:rPr>
                      </a:br>
                      <a:r>
                        <a:rPr lang="en-US" sz="1050" b="1" dirty="0">
                          <a:solidFill>
                            <a:schemeClr val="bg1"/>
                          </a:solidFill>
                          <a:effectLst/>
                        </a:rPr>
                        <a:t>Isaiah 8:10</a:t>
                      </a:r>
                      <a:br>
                        <a:rPr lang="en-US" sz="1050" b="1" dirty="0">
                          <a:solidFill>
                            <a:schemeClr val="bg1"/>
                          </a:solidFill>
                          <a:effectLst/>
                        </a:rPr>
                      </a:br>
                      <a:r>
                        <a:rPr lang="en-US" sz="1050" b="1" dirty="0">
                          <a:solidFill>
                            <a:schemeClr val="bg1"/>
                          </a:solidFill>
                          <a:effectLst/>
                        </a:rPr>
                        <a:t>Nahum 1:2</a:t>
                      </a:r>
                      <a:br>
                        <a:rPr lang="en-US" sz="1050" b="1" dirty="0">
                          <a:solidFill>
                            <a:schemeClr val="bg1"/>
                          </a:solidFill>
                          <a:effectLst/>
                        </a:rPr>
                      </a:br>
                      <a:r>
                        <a:rPr lang="en-US" sz="1050" b="1" dirty="0">
                          <a:solidFill>
                            <a:schemeClr val="bg1"/>
                          </a:solidFill>
                          <a:effectLst/>
                        </a:rPr>
                        <a:t>Hebrews 1:8</a:t>
                      </a:r>
                      <a:br>
                        <a:rPr lang="en-US" sz="1050" b="1" dirty="0">
                          <a:solidFill>
                            <a:schemeClr val="bg1"/>
                          </a:solidFill>
                          <a:effectLst/>
                        </a:rPr>
                      </a:br>
                      <a:r>
                        <a:rPr lang="en-US" sz="1050" b="1" dirty="0">
                          <a:solidFill>
                            <a:schemeClr val="bg1"/>
                          </a:solidFill>
                          <a:effectLst/>
                        </a:rPr>
                        <a:t>Psalms 18:30</a:t>
                      </a:r>
                      <a:br>
                        <a:rPr lang="en-US" sz="1050" b="1" dirty="0">
                          <a:solidFill>
                            <a:schemeClr val="bg1"/>
                          </a:solidFill>
                          <a:effectLst/>
                        </a:rPr>
                      </a:br>
                      <a:r>
                        <a:rPr lang="en-US" sz="1050" b="1" dirty="0">
                          <a:solidFill>
                            <a:schemeClr val="bg1"/>
                          </a:solidFill>
                          <a:effectLst/>
                        </a:rPr>
                        <a:t>Psalms 116:5</a:t>
                      </a:r>
                      <a:br>
                        <a:rPr lang="en-US" sz="1050" b="1" dirty="0">
                          <a:solidFill>
                            <a:schemeClr val="bg1"/>
                          </a:solidFill>
                          <a:effectLst/>
                        </a:rPr>
                      </a:br>
                      <a:r>
                        <a:rPr lang="en-US" sz="1050" b="1" dirty="0">
                          <a:solidFill>
                            <a:schemeClr val="bg1"/>
                          </a:solidFill>
                          <a:effectLst/>
                        </a:rPr>
                        <a:t>Romans 1:17</a:t>
                      </a:r>
                      <a:br>
                        <a:rPr lang="en-US" sz="1050" b="1" dirty="0">
                          <a:solidFill>
                            <a:schemeClr val="bg1"/>
                          </a:solidFill>
                          <a:effectLst/>
                        </a:rPr>
                      </a:br>
                      <a:r>
                        <a:rPr lang="en-US" sz="1050" b="1" dirty="0">
                          <a:solidFill>
                            <a:schemeClr val="bg1"/>
                          </a:solidFill>
                          <a:effectLst/>
                        </a:rPr>
                        <a:t>Psalms 75:7</a:t>
                      </a:r>
                      <a:br>
                        <a:rPr lang="en-US" sz="1050" b="1" dirty="0">
                          <a:solidFill>
                            <a:schemeClr val="bg1"/>
                          </a:solidFill>
                          <a:effectLst/>
                        </a:rPr>
                      </a:br>
                      <a:r>
                        <a:rPr lang="en-US" sz="1050" b="1" dirty="0">
                          <a:solidFill>
                            <a:schemeClr val="bg1"/>
                          </a:solidFill>
                          <a:effectLst/>
                        </a:rPr>
                        <a:t>Psalms 115:3</a:t>
                      </a:r>
                      <a:br>
                        <a:rPr lang="en-US" sz="1050" b="1" dirty="0">
                          <a:solidFill>
                            <a:schemeClr val="bg1"/>
                          </a:solidFill>
                          <a:effectLst/>
                        </a:rPr>
                      </a:br>
                      <a:r>
                        <a:rPr lang="en-US" sz="1050" b="1" dirty="0">
                          <a:solidFill>
                            <a:schemeClr val="bg1"/>
                          </a:solidFill>
                          <a:effectLst/>
                        </a:rPr>
                        <a:t>Daniel 9:14</a:t>
                      </a:r>
                      <a:br>
                        <a:rPr lang="en-US" sz="1050" b="1" dirty="0">
                          <a:solidFill>
                            <a:schemeClr val="bg1"/>
                          </a:solidFill>
                          <a:effectLst/>
                        </a:rPr>
                      </a:br>
                      <a:r>
                        <a:rPr lang="en-US" sz="1050" b="1" dirty="0">
                          <a:solidFill>
                            <a:schemeClr val="bg1"/>
                          </a:solidFill>
                          <a:effectLst/>
                        </a:rPr>
                        <a:t>Psalms 54:4</a:t>
                      </a:r>
                      <a:br>
                        <a:rPr lang="en-US" sz="1050" b="1" dirty="0">
                          <a:solidFill>
                            <a:schemeClr val="bg1"/>
                          </a:solidFill>
                          <a:effectLst/>
                        </a:rPr>
                      </a:br>
                      <a:r>
                        <a:rPr lang="en-US" sz="1050" b="1" dirty="0">
                          <a:solidFill>
                            <a:schemeClr val="bg1"/>
                          </a:solidFill>
                          <a:effectLst/>
                        </a:rPr>
                        <a:t>Psalms 7:11</a:t>
                      </a:r>
                      <a:br>
                        <a:rPr lang="en-US" sz="1050" b="1" dirty="0">
                          <a:solidFill>
                            <a:schemeClr val="bg1"/>
                          </a:solidFill>
                          <a:effectLst/>
                        </a:rPr>
                      </a:br>
                      <a:r>
                        <a:rPr lang="en-US" sz="1050" b="1" dirty="0">
                          <a:solidFill>
                            <a:schemeClr val="bg1"/>
                          </a:solidFill>
                          <a:effectLst/>
                        </a:rPr>
                        <a:t>Romans 1:9</a:t>
                      </a:r>
                      <a:br>
                        <a:rPr lang="en-US" sz="1050" b="1" dirty="0">
                          <a:solidFill>
                            <a:schemeClr val="bg1"/>
                          </a:solidFill>
                          <a:effectLst/>
                        </a:rPr>
                      </a:br>
                      <a:r>
                        <a:rPr lang="en-US" sz="1050" b="1" dirty="0">
                          <a:solidFill>
                            <a:schemeClr val="bg1"/>
                          </a:solidFill>
                          <a:effectLst/>
                        </a:rPr>
                        <a:t>Psalms 59:17</a:t>
                      </a:r>
                      <a:br>
                        <a:rPr lang="en-US" sz="1050" b="1" dirty="0">
                          <a:solidFill>
                            <a:schemeClr val="bg1"/>
                          </a:solidFill>
                          <a:effectLst/>
                        </a:rPr>
                      </a:br>
                      <a:r>
                        <a:rPr lang="en-US" sz="1050" b="1" dirty="0">
                          <a:solidFill>
                            <a:schemeClr val="bg1"/>
                          </a:solidFill>
                          <a:effectLst/>
                        </a:rPr>
                        <a:t>Daniel 2:47</a:t>
                      </a:r>
                      <a:br>
                        <a:rPr lang="en-US" sz="1050" b="1" dirty="0">
                          <a:solidFill>
                            <a:schemeClr val="bg1"/>
                          </a:solidFill>
                          <a:effectLst/>
                        </a:rPr>
                      </a:br>
                      <a:r>
                        <a:rPr lang="en-US" sz="1050" b="1" dirty="0">
                          <a:solidFill>
                            <a:schemeClr val="bg1"/>
                          </a:solidFill>
                          <a:effectLst/>
                        </a:rPr>
                        <a:t>Job 9:4</a:t>
                      </a:r>
                      <a:br>
                        <a:rPr lang="en-US" sz="1050" b="1" dirty="0">
                          <a:solidFill>
                            <a:schemeClr val="bg1"/>
                          </a:solidFill>
                          <a:effectLst/>
                        </a:rPr>
                      </a:br>
                      <a:r>
                        <a:rPr lang="en-US" sz="1050" b="1" dirty="0">
                          <a:solidFill>
                            <a:schemeClr val="bg1"/>
                          </a:solidFill>
                          <a:effectLst/>
                        </a:rPr>
                        <a:t>Psalms 68:20</a:t>
                      </a:r>
                      <a:br>
                        <a:rPr lang="en-US" sz="1050" b="1" dirty="0">
                          <a:solidFill>
                            <a:schemeClr val="bg1"/>
                          </a:solidFill>
                          <a:effectLst/>
                        </a:rPr>
                      </a:br>
                      <a:r>
                        <a:rPr lang="en-US" sz="1050" b="1" dirty="0">
                          <a:solidFill>
                            <a:schemeClr val="bg1"/>
                          </a:solidFill>
                          <a:effectLst/>
                        </a:rPr>
                        <a:t>Deuteronomy 4:24</a:t>
                      </a:r>
                      <a:br>
                        <a:rPr lang="en-US" sz="1050" b="1" dirty="0">
                          <a:solidFill>
                            <a:schemeClr val="bg1"/>
                          </a:solidFill>
                          <a:effectLst/>
                        </a:rPr>
                      </a:br>
                      <a:r>
                        <a:rPr lang="en-US" sz="1050" b="1" dirty="0">
                          <a:solidFill>
                            <a:schemeClr val="bg1"/>
                          </a:solidFill>
                          <a:effectLst/>
                        </a:rPr>
                        <a:t>1</a:t>
                      </a:r>
                      <a:r>
                        <a:rPr lang="en-US" sz="1050" b="1" baseline="30000" dirty="0">
                          <a:solidFill>
                            <a:schemeClr val="bg1"/>
                          </a:solidFill>
                          <a:effectLst/>
                        </a:rPr>
                        <a:t>st</a:t>
                      </a:r>
                      <a:r>
                        <a:rPr lang="en-US" sz="1050" b="1" dirty="0">
                          <a:solidFill>
                            <a:schemeClr val="bg1"/>
                          </a:solidFill>
                          <a:effectLst/>
                        </a:rPr>
                        <a:t> Corinthians 14:33  </a:t>
                      </a:r>
                      <a:br>
                        <a:rPr lang="en-US" sz="1050" b="1" dirty="0">
                          <a:solidFill>
                            <a:schemeClr val="bg1"/>
                          </a:solidFill>
                          <a:effectLst/>
                        </a:rPr>
                      </a:br>
                      <a:r>
                        <a:rPr lang="en-US" sz="1050" b="1" dirty="0">
                          <a:solidFill>
                            <a:schemeClr val="bg1"/>
                          </a:solidFill>
                          <a:effectLst/>
                        </a:rPr>
                        <a:t>Job 37:22</a:t>
                      </a:r>
                      <a:br>
                        <a:rPr lang="en-US" sz="1050" b="1" dirty="0">
                          <a:solidFill>
                            <a:schemeClr val="bg1"/>
                          </a:solidFill>
                          <a:effectLst/>
                        </a:rPr>
                      </a:br>
                      <a:r>
                        <a:rPr lang="en-US" sz="1050" b="1" dirty="0">
                          <a:solidFill>
                            <a:schemeClr val="bg1"/>
                          </a:solidFill>
                          <a:effectLst/>
                        </a:rPr>
                        <a:t>Job 36:5</a:t>
                      </a:r>
                      <a:br>
                        <a:rPr lang="en-US" sz="1050" b="1" dirty="0">
                          <a:solidFill>
                            <a:schemeClr val="bg1"/>
                          </a:solidFill>
                          <a:effectLst/>
                        </a:rPr>
                      </a:br>
                      <a:r>
                        <a:rPr lang="en-US" sz="1050" b="1" dirty="0">
                          <a:solidFill>
                            <a:schemeClr val="bg1"/>
                          </a:solidFill>
                          <a:effectLst/>
                        </a:rPr>
                        <a:t>Romans 2:2</a:t>
                      </a:r>
                      <a:br>
                        <a:rPr lang="en-US" sz="1050" b="1" dirty="0">
                          <a:solidFill>
                            <a:schemeClr val="bg1"/>
                          </a:solidFill>
                          <a:effectLst/>
                        </a:rPr>
                      </a:br>
                      <a:r>
                        <a:rPr lang="en-US" sz="1050" b="1" dirty="0">
                          <a:solidFill>
                            <a:schemeClr val="bg1"/>
                          </a:solidFill>
                          <a:effectLst/>
                        </a:rPr>
                        <a:t>Psalms 47:7</a:t>
                      </a:r>
                      <a:br>
                        <a:rPr lang="en-US" sz="1050" b="1" dirty="0">
                          <a:solidFill>
                            <a:schemeClr val="bg1"/>
                          </a:solidFill>
                          <a:effectLst/>
                        </a:rPr>
                      </a:br>
                      <a:r>
                        <a:rPr lang="en-US" sz="1050" b="1" dirty="0">
                          <a:solidFill>
                            <a:schemeClr val="bg1"/>
                          </a:solidFill>
                          <a:effectLst/>
                        </a:rPr>
                        <a:t>Psalms 73:26</a:t>
                      </a:r>
                      <a:br>
                        <a:rPr lang="en-US" sz="1050" b="1" dirty="0">
                          <a:solidFill>
                            <a:schemeClr val="bg1"/>
                          </a:solidFill>
                          <a:effectLst/>
                        </a:rPr>
                      </a:br>
                      <a:r>
                        <a:rPr lang="en-US" sz="1050" b="1" dirty="0">
                          <a:solidFill>
                            <a:schemeClr val="bg1"/>
                          </a:solidFill>
                          <a:effectLst/>
                        </a:rPr>
                        <a:t>Romans 6:23</a:t>
                      </a:r>
                      <a:endParaRPr lang="en-US" sz="1050" dirty="0">
                        <a:solidFill>
                          <a:schemeClr val="bg1"/>
                        </a:solidFill>
                      </a:endParaRPr>
                    </a:p>
                  </a:txBody>
                  <a:tcPr marL="39017" marR="39017" marT="19508" marB="19508" anchor="ctr">
                    <a:lnL>
                      <a:noFill/>
                    </a:lnL>
                    <a:lnR w="76200" cap="flat" cmpd="sng" algn="ctr">
                      <a:solidFill>
                        <a:srgbClr val="960000"/>
                      </a:solidFill>
                      <a:prstDash val="solid"/>
                      <a:round/>
                      <a:headEnd type="none" w="med" len="med"/>
                      <a:tailEnd type="none" w="med" len="med"/>
                    </a:lnR>
                    <a:lnT>
                      <a:noFill/>
                    </a:lnT>
                    <a:lnB w="76200" cap="flat" cmpd="sng" algn="ctr">
                      <a:solidFill>
                        <a:srgbClr val="960000"/>
                      </a:solidFill>
                      <a:prstDash val="solid"/>
                      <a:round/>
                      <a:headEnd type="none" w="med" len="med"/>
                      <a:tailEnd type="none" w="med" len="med"/>
                    </a:lnB>
                    <a:gradFill flip="none" rotWithShape="1">
                      <a:gsLst>
                        <a:gs pos="0">
                          <a:srgbClr val="B22222">
                            <a:shade val="30000"/>
                            <a:satMod val="115000"/>
                          </a:srgbClr>
                        </a:gs>
                        <a:gs pos="50000">
                          <a:srgbClr val="B22222">
                            <a:shade val="67500"/>
                            <a:satMod val="115000"/>
                          </a:srgbClr>
                        </a:gs>
                        <a:gs pos="100000">
                          <a:srgbClr val="B22222">
                            <a:shade val="100000"/>
                            <a:satMod val="115000"/>
                          </a:srgbClr>
                        </a:gs>
                      </a:gsLst>
                      <a:lin ang="5400000" scaled="1"/>
                      <a:tileRect/>
                    </a:gradFill>
                  </a:tcPr>
                </a:tc>
                <a:extLst>
                  <a:ext uri="{0D108BD9-81ED-4DB2-BD59-A6C34878D82A}">
                    <a16:rowId xmlns:a16="http://schemas.microsoft.com/office/drawing/2014/main" val="2318469912"/>
                  </a:ext>
                </a:extLst>
              </a:tr>
            </a:tbl>
          </a:graphicData>
        </a:graphic>
      </p:graphicFrame>
    </p:spTree>
    <p:extLst>
      <p:ext uri="{BB962C8B-B14F-4D97-AF65-F5344CB8AC3E}">
        <p14:creationId xmlns:p14="http://schemas.microsoft.com/office/powerpoint/2010/main" val="18919480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Scale>
                                      <p:cBhvr>
                                        <p:cTn id="7" dur="1000" decel="50000" fill="hold">
                                          <p:stCondLst>
                                            <p:cond delay="0"/>
                                          </p:stCondLst>
                                        </p:cTn>
                                        <p:tgtEl>
                                          <p:spTgt spid="307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074"/>
                                        </p:tgtEl>
                                        <p:attrNameLst>
                                          <p:attrName>ppt_x</p:attrName>
                                          <p:attrName>ppt_y</p:attrName>
                                        </p:attrNameLst>
                                      </p:cBhvr>
                                    </p:animMotion>
                                    <p:animEffect transition="in" filter="fade">
                                      <p:cBhvr>
                                        <p:cTn id="9" dur="1000"/>
                                        <p:tgtEl>
                                          <p:spTgt spid="307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50"/>
                                        <p:tgtEl>
                                          <p:spTgt spid="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250"/>
                                        <p:tgtEl>
                                          <p:spTgt spid="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250"/>
                                        <p:tgtEl>
                                          <p:spTgt spid="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25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250"/>
                                        <p:tgtEl>
                                          <p:spTgt spid="6"/>
                                        </p:tgtEl>
                                      </p:cBhvr>
                                    </p:animEffect>
                                  </p:childTnLst>
                                </p:cTn>
                              </p:par>
                              <p:par>
                                <p:cTn id="27" presetID="42" presetClass="path" presetSubtype="0" accel="50000" decel="50000" fill="hold" grpId="2" nodeType="withEffect">
                                  <p:stCondLst>
                                    <p:cond delay="0"/>
                                  </p:stCondLst>
                                  <p:childTnLst>
                                    <p:animMotion origin="layout" path="M 5.55556E-7 -3.7037E-7 L 0.18993 -0.27685 " pathEditMode="relative" rAng="0" ptsTypes="AA">
                                      <p:cBhvr>
                                        <p:cTn id="28" dur="2000" fill="hold"/>
                                        <p:tgtEl>
                                          <p:spTgt spid="2"/>
                                        </p:tgtEl>
                                        <p:attrNameLst>
                                          <p:attrName>ppt_x</p:attrName>
                                          <p:attrName>ppt_y</p:attrName>
                                        </p:attrNameLst>
                                      </p:cBhvr>
                                      <p:rCtr x="9497" y="-13843"/>
                                    </p:animMotion>
                                  </p:childTnLst>
                                </p:cTn>
                              </p:par>
                              <p:par>
                                <p:cTn id="29" presetID="42" presetClass="path" presetSubtype="0" accel="50000" decel="50000" fill="hold" grpId="2" nodeType="withEffect">
                                  <p:stCondLst>
                                    <p:cond delay="0"/>
                                  </p:stCondLst>
                                  <p:childTnLst>
                                    <p:animMotion origin="layout" path="M -4.72222E-6 -1.85185E-6 L -0.40381 0.33102 " pathEditMode="relative" rAng="0" ptsTypes="AA">
                                      <p:cBhvr>
                                        <p:cTn id="30" dur="2000" fill="hold"/>
                                        <p:tgtEl>
                                          <p:spTgt spid="3"/>
                                        </p:tgtEl>
                                        <p:attrNameLst>
                                          <p:attrName>ppt_x</p:attrName>
                                          <p:attrName>ppt_y</p:attrName>
                                        </p:attrNameLst>
                                      </p:cBhvr>
                                      <p:rCtr x="-20191" y="16551"/>
                                    </p:animMotion>
                                  </p:childTnLst>
                                </p:cTn>
                              </p:par>
                              <p:par>
                                <p:cTn id="31" presetID="42" presetClass="path" presetSubtype="0" accel="50000" decel="50000" fill="hold" grpId="2" nodeType="withEffect">
                                  <p:stCondLst>
                                    <p:cond delay="0"/>
                                  </p:stCondLst>
                                  <p:childTnLst>
                                    <p:animMotion origin="layout" path="M -4.44444E-6 2.96296E-6 L 0.35209 0.23379 " pathEditMode="relative" rAng="0" ptsTypes="AA">
                                      <p:cBhvr>
                                        <p:cTn id="32" dur="2000" fill="hold"/>
                                        <p:tgtEl>
                                          <p:spTgt spid="4"/>
                                        </p:tgtEl>
                                        <p:attrNameLst>
                                          <p:attrName>ppt_x</p:attrName>
                                          <p:attrName>ppt_y</p:attrName>
                                        </p:attrNameLst>
                                      </p:cBhvr>
                                      <p:rCtr x="17604" y="11690"/>
                                    </p:animMotion>
                                  </p:childTnLst>
                                </p:cTn>
                              </p:par>
                              <p:par>
                                <p:cTn id="33" presetID="42" presetClass="path" presetSubtype="0" accel="50000" decel="50000" fill="hold" grpId="2" nodeType="withEffect">
                                  <p:stCondLst>
                                    <p:cond delay="0"/>
                                  </p:stCondLst>
                                  <p:childTnLst>
                                    <p:animMotion origin="layout" path="M 8.33333E-7 1.48148E-6 L -0.36667 0.33102 " pathEditMode="relative" rAng="0" ptsTypes="AA">
                                      <p:cBhvr>
                                        <p:cTn id="34" dur="2000" fill="hold"/>
                                        <p:tgtEl>
                                          <p:spTgt spid="5"/>
                                        </p:tgtEl>
                                        <p:attrNameLst>
                                          <p:attrName>ppt_x</p:attrName>
                                          <p:attrName>ppt_y</p:attrName>
                                        </p:attrNameLst>
                                      </p:cBhvr>
                                      <p:rCtr x="-18333" y="16551"/>
                                    </p:animMotion>
                                  </p:childTnLst>
                                </p:cTn>
                              </p:par>
                              <p:par>
                                <p:cTn id="35" presetID="42" presetClass="path" presetSubtype="0" accel="50000" decel="50000" fill="hold" grpId="2" nodeType="withEffect">
                                  <p:stCondLst>
                                    <p:cond delay="0"/>
                                  </p:stCondLst>
                                  <p:childTnLst>
                                    <p:animMotion origin="layout" path="M -5.55556E-7 4.81481E-6 L 0.35208 0.23333 " pathEditMode="relative" rAng="0" ptsTypes="AA">
                                      <p:cBhvr>
                                        <p:cTn id="36" dur="2000" fill="hold"/>
                                        <p:tgtEl>
                                          <p:spTgt spid="6"/>
                                        </p:tgtEl>
                                        <p:attrNameLst>
                                          <p:attrName>ppt_x</p:attrName>
                                          <p:attrName>ppt_y</p:attrName>
                                        </p:attrNameLst>
                                      </p:cBhvr>
                                      <p:rCtr x="17604" y="11667"/>
                                    </p:animMotion>
                                  </p:childTnLst>
                                </p:cTn>
                              </p:par>
                              <p:par>
                                <p:cTn id="37" presetID="10" presetClass="exit" presetSubtype="0" fill="hold" grpId="1" nodeType="withEffect">
                                  <p:stCondLst>
                                    <p:cond delay="0"/>
                                  </p:stCondLst>
                                  <p:childTnLst>
                                    <p:animEffect transition="out" filter="fade">
                                      <p:cBhvr>
                                        <p:cTn id="38" dur="1250"/>
                                        <p:tgtEl>
                                          <p:spTgt spid="3074"/>
                                        </p:tgtEl>
                                      </p:cBhvr>
                                    </p:animEffect>
                                    <p:set>
                                      <p:cBhvr>
                                        <p:cTn id="39" dur="1" fill="hold">
                                          <p:stCondLst>
                                            <p:cond delay="1249"/>
                                          </p:stCondLst>
                                        </p:cTn>
                                        <p:tgtEl>
                                          <p:spTgt spid="3074"/>
                                        </p:tgtEl>
                                        <p:attrNameLst>
                                          <p:attrName>style.visibility</p:attrName>
                                        </p:attrNameLst>
                                      </p:cBhvr>
                                      <p:to>
                                        <p:strVal val="hidden"/>
                                      </p:to>
                                    </p:set>
                                  </p:childTnLst>
                                </p:cTn>
                              </p:par>
                            </p:childTnLst>
                          </p:cTn>
                        </p:par>
                        <p:par>
                          <p:cTn id="40" fill="hold">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250"/>
                                        <p:tgtEl>
                                          <p:spTgt spid="7"/>
                                        </p:tgtEl>
                                      </p:cBhvr>
                                    </p:animEffect>
                                  </p:childTnLst>
                                </p:cTn>
                              </p:par>
                              <p:par>
                                <p:cTn id="44" presetID="10" presetClass="exit" presetSubtype="0" fill="hold" grpId="1" nodeType="withEffect">
                                  <p:stCondLst>
                                    <p:cond delay="0"/>
                                  </p:stCondLst>
                                  <p:childTnLst>
                                    <p:animEffect transition="out" filter="fade">
                                      <p:cBhvr>
                                        <p:cTn id="45" dur="500"/>
                                        <p:tgtEl>
                                          <p:spTgt spid="2"/>
                                        </p:tgtEl>
                                      </p:cBhvr>
                                    </p:animEffect>
                                    <p:set>
                                      <p:cBhvr>
                                        <p:cTn id="46" dur="1" fill="hold">
                                          <p:stCondLst>
                                            <p:cond delay="499"/>
                                          </p:stCondLst>
                                        </p:cTn>
                                        <p:tgtEl>
                                          <p:spTgt spid="2"/>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3"/>
                                        </p:tgtEl>
                                      </p:cBhvr>
                                    </p:animEffect>
                                    <p:set>
                                      <p:cBhvr>
                                        <p:cTn id="49" dur="1" fill="hold">
                                          <p:stCondLst>
                                            <p:cond delay="499"/>
                                          </p:stCondLst>
                                        </p:cTn>
                                        <p:tgtEl>
                                          <p:spTgt spid="3"/>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4"/>
                                        </p:tgtEl>
                                      </p:cBhvr>
                                    </p:animEffect>
                                    <p:set>
                                      <p:cBhvr>
                                        <p:cTn id="52" dur="1" fill="hold">
                                          <p:stCondLst>
                                            <p:cond delay="499"/>
                                          </p:stCondLst>
                                        </p:cTn>
                                        <p:tgtEl>
                                          <p:spTgt spid="4"/>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500"/>
                                        <p:tgtEl>
                                          <p:spTgt spid="5"/>
                                        </p:tgtEl>
                                      </p:cBhvr>
                                    </p:animEffect>
                                    <p:set>
                                      <p:cBhvr>
                                        <p:cTn id="55" dur="1" fill="hold">
                                          <p:stCondLst>
                                            <p:cond delay="499"/>
                                          </p:stCondLst>
                                        </p:cTn>
                                        <p:tgtEl>
                                          <p:spTgt spid="5"/>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6"/>
                                        </p:tgtEl>
                                      </p:cBhvr>
                                    </p:animEffect>
                                    <p:set>
                                      <p:cBhvr>
                                        <p:cTn id="58" dur="1" fill="hold">
                                          <p:stCondLst>
                                            <p:cond delay="499"/>
                                          </p:stCondLst>
                                        </p:cTn>
                                        <p:tgtEl>
                                          <p:spTgt spid="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0" presetClass="entr" presetSubtype="0" fill="hold" grpId="0" nodeType="clickEffect">
                                  <p:stCondLst>
                                    <p:cond delay="40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stCondLst>
                                            <p:cond delay="0"/>
                                          </p:stCondLst>
                                        </p:cTn>
                                        <p:tgtEl>
                                          <p:spTgt spid="9"/>
                                        </p:tgtEl>
                                      </p:cBhvr>
                                    </p:animEffect>
                                    <p:anim to="" calcmode="lin" valueType="num">
                                      <p:cBhvr>
                                        <p:cTn id="64" dur="500" fill="hold">
                                          <p:stCondLst>
                                            <p:cond delay="0"/>
                                          </p:stCondLst>
                                        </p:cTn>
                                        <p:tgtEl>
                                          <p:spTgt spid="9"/>
                                        </p:tgtEl>
                                        <p:attrNameLst>
                                          <p:attrName>ppt_w</p:attrName>
                                        </p:attrNameLst>
                                      </p:cBhvr>
                                      <p:tavLst>
                                        <p:tav tm="0">
                                          <p:val>
                                            <p:strVal val="#ppt_w*4"/>
                                          </p:val>
                                        </p:tav>
                                        <p:tav tm="100000">
                                          <p:val>
                                            <p:strVal val="#ppt_w"/>
                                          </p:val>
                                        </p:tav>
                                      </p:tavLst>
                                    </p:anim>
                                    <p:anim to="" calcmode="lin" valueType="num">
                                      <p:cBhvr>
                                        <p:cTn id="65" dur="500" fill="hold">
                                          <p:stCondLst>
                                            <p:cond delay="0"/>
                                          </p:stCondLst>
                                        </p:cTn>
                                        <p:tgtEl>
                                          <p:spTgt spid="9"/>
                                        </p:tgtEl>
                                        <p:attrNameLst>
                                          <p:attrName>ppt_h</p:attrName>
                                        </p:attrNameLst>
                                      </p:cBhvr>
                                      <p:tavLst>
                                        <p:tav tm="0">
                                          <p:val>
                                            <p:strVal val="#ppt_h*4"/>
                                          </p:val>
                                        </p:tav>
                                        <p:tav tm="100000">
                                          <p:val>
                                            <p:strVal val="#ppt_h"/>
                                          </p:val>
                                        </p:tav>
                                      </p:tavLst>
                                    </p:anim>
                                  </p:childTnLst>
                                </p:cTn>
                              </p:par>
                              <p:par>
                                <p:cTn id="66" presetID="22" presetClass="entr" presetSubtype="8" fill="hold" grpId="0" nodeType="withEffect">
                                  <p:stCondLst>
                                    <p:cond delay="0"/>
                                  </p:stCondLst>
                                  <p:childTnLst>
                                    <p:set>
                                      <p:cBhvr>
                                        <p:cTn id="67" dur="1" fill="hold">
                                          <p:stCondLst>
                                            <p:cond delay="0"/>
                                          </p:stCondLst>
                                        </p:cTn>
                                        <p:tgtEl>
                                          <p:spTgt spid="8"/>
                                        </p:tgtEl>
                                        <p:attrNameLst>
                                          <p:attrName>style.visibility</p:attrName>
                                        </p:attrNameLst>
                                      </p:cBhvr>
                                      <p:to>
                                        <p:strVal val="visible"/>
                                      </p:to>
                                    </p:set>
                                    <p:animEffect transition="in" filter="wipe(left)">
                                      <p:cBhvr>
                                        <p:cTn id="68" dur="500"/>
                                        <p:tgtEl>
                                          <p:spTgt spid="8"/>
                                        </p:tgtEl>
                                      </p:cBhvr>
                                    </p:animEffect>
                                  </p:childTnLst>
                                </p:cTn>
                              </p:par>
                              <p:par>
                                <p:cTn id="69" presetID="18" presetClass="emph" presetSubtype="0" fill="hold" grpId="1" nodeType="withEffect">
                                  <p:stCondLst>
                                    <p:cond delay="0"/>
                                  </p:stCondLst>
                                  <p:childTnLst>
                                    <p:set>
                                      <p:cBhvr override="childStyle">
                                        <p:cTn id="70" dur="500" fill="hold"/>
                                        <p:tgtEl>
                                          <p:spTgt spid="8"/>
                                        </p:tgtEl>
                                        <p:attrNameLst>
                                          <p:attrName>style.textDecorationUnderline</p:attrName>
                                        </p:attrNameLst>
                                      </p:cBhvr>
                                      <p:to>
                                        <p:strVal val="true"/>
                                      </p:to>
                                    </p:set>
                                  </p:childTnLst>
                                </p:cTn>
                              </p:par>
                              <p:par>
                                <p:cTn id="71" presetID="16" presetClass="exit" presetSubtype="21" fill="hold" grpId="2" nodeType="withEffect">
                                  <p:stCondLst>
                                    <p:cond delay="650"/>
                                  </p:stCondLst>
                                  <p:childTnLst>
                                    <p:animEffect transition="out" filter="barn(inVertical)">
                                      <p:cBhvr>
                                        <p:cTn id="72" dur="500"/>
                                        <p:tgtEl>
                                          <p:spTgt spid="8"/>
                                        </p:tgtEl>
                                      </p:cBhvr>
                                    </p:animEffect>
                                    <p:set>
                                      <p:cBhvr>
                                        <p:cTn id="73" dur="1" fill="hold">
                                          <p:stCondLst>
                                            <p:cond delay="499"/>
                                          </p:stCondLst>
                                        </p:cTn>
                                        <p:tgtEl>
                                          <p:spTgt spid="8"/>
                                        </p:tgtEl>
                                        <p:attrNameLst>
                                          <p:attrName>style.visibility</p:attrName>
                                        </p:attrNameLst>
                                      </p:cBhvr>
                                      <p:to>
                                        <p:strVal val="hidden"/>
                                      </p:to>
                                    </p:set>
                                  </p:childTnLst>
                                </p:cTn>
                              </p:par>
                            </p:childTnLst>
                          </p:cTn>
                        </p:par>
                      </p:childTnLst>
                    </p:cTn>
                  </p:par>
                  <p:par>
                    <p:cTn id="74" fill="hold">
                      <p:stCondLst>
                        <p:cond delay="indefinite"/>
                      </p:stCondLst>
                      <p:childTnLst>
                        <p:par>
                          <p:cTn id="75" fill="hold">
                            <p:stCondLst>
                              <p:cond delay="0"/>
                            </p:stCondLst>
                            <p:childTnLst>
                              <p:par>
                                <p:cTn id="76" presetID="0" presetClass="entr" presetSubtype="0" fill="hold" grpId="0" nodeType="clickEffect">
                                  <p:stCondLst>
                                    <p:cond delay="0"/>
                                  </p:stCondLst>
                                  <p:childTnLst>
                                    <p:set>
                                      <p:cBhvr>
                                        <p:cTn id="77" dur="1" fill="hold">
                                          <p:stCondLst>
                                            <p:cond delay="0"/>
                                          </p:stCondLst>
                                        </p:cTn>
                                        <p:tgtEl>
                                          <p:spTgt spid="10"/>
                                        </p:tgtEl>
                                        <p:attrNameLst>
                                          <p:attrName>style.visibility</p:attrName>
                                        </p:attrNameLst>
                                      </p:cBhvr>
                                      <p:to>
                                        <p:strVal val="visible"/>
                                      </p:to>
                                    </p:set>
                                    <p:animEffect transition="in" filter="dissolve">
                                      <p:cBhvr>
                                        <p:cTn id="78" dur="500">
                                          <p:stCondLst>
                                            <p:cond delay="0"/>
                                          </p:stCondLst>
                                        </p:cTn>
                                        <p:tgtEl>
                                          <p:spTgt spid="10"/>
                                        </p:tgtEl>
                                      </p:cBhvr>
                                    </p:animEffect>
                                    <p:anim to="" calcmode="lin" valueType="num">
                                      <p:cBhvr>
                                        <p:cTn id="79"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80" dur="500" fill="hold">
                                          <p:stCondLst>
                                            <p:cond delay="0"/>
                                          </p:stCondLst>
                                        </p:cTn>
                                        <p:tgtEl>
                                          <p:spTgt spid="10"/>
                                        </p:tgtEl>
                                        <p:attrNameLst>
                                          <p:attrName>ppt_h</p:attrName>
                                        </p:attrNameLst>
                                      </p:cBhvr>
                                      <p:tavLst>
                                        <p:tav tm="0">
                                          <p:val>
                                            <p:strVal val="#ppt_h*4"/>
                                          </p:val>
                                        </p:tav>
                                        <p:tav tm="100000">
                                          <p:val>
                                            <p:strVal val="#ppt_h"/>
                                          </p:val>
                                        </p:tav>
                                      </p:tavLst>
                                    </p:anim>
                                  </p:childTnLst>
                                </p:cTn>
                              </p:par>
                              <p:par>
                                <p:cTn id="81" presetID="10" presetClass="exit" presetSubtype="0" fill="hold" grpId="1" nodeType="withEffect">
                                  <p:stCondLst>
                                    <p:cond delay="250"/>
                                  </p:stCondLst>
                                  <p:childTnLst>
                                    <p:animEffect transition="out" filter="fade">
                                      <p:cBhvr>
                                        <p:cTn id="82" dur="250"/>
                                        <p:tgtEl>
                                          <p:spTgt spid="7"/>
                                        </p:tgtEl>
                                      </p:cBhvr>
                                    </p:animEffect>
                                    <p:set>
                                      <p:cBhvr>
                                        <p:cTn id="83" dur="1" fill="hold">
                                          <p:stCondLst>
                                            <p:cond delay="249"/>
                                          </p:stCondLst>
                                        </p:cTn>
                                        <p:tgtEl>
                                          <p:spTgt spid="7"/>
                                        </p:tgtEl>
                                        <p:attrNameLst>
                                          <p:attrName>style.visibility</p:attrName>
                                        </p:attrNameLst>
                                      </p:cBhvr>
                                      <p:to>
                                        <p:strVal val="hidden"/>
                                      </p:to>
                                    </p:set>
                                  </p:childTnLst>
                                </p:cTn>
                              </p:par>
                              <p:par>
                                <p:cTn id="84" presetID="10" presetClass="entr" presetSubtype="0" fill="hold" grpId="0" nodeType="withEffect">
                                  <p:stCondLst>
                                    <p:cond delay="0"/>
                                  </p:stCondLst>
                                  <p:childTnLst>
                                    <p:set>
                                      <p:cBhvr>
                                        <p:cTn id="85" dur="1" fill="hold">
                                          <p:stCondLst>
                                            <p:cond delay="0"/>
                                          </p:stCondLst>
                                        </p:cTn>
                                        <p:tgtEl>
                                          <p:spTgt spid="19"/>
                                        </p:tgtEl>
                                        <p:attrNameLst>
                                          <p:attrName>style.visibility</p:attrName>
                                        </p:attrNameLst>
                                      </p:cBhvr>
                                      <p:to>
                                        <p:strVal val="visible"/>
                                      </p:to>
                                    </p:set>
                                    <p:animEffect transition="in" filter="fade">
                                      <p:cBhvr>
                                        <p:cTn id="86" dur="250"/>
                                        <p:tgtEl>
                                          <p:spTgt spid="1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0"/>
                                        </p:tgtEl>
                                        <p:attrNameLst>
                                          <p:attrName>style.visibility</p:attrName>
                                        </p:attrNameLst>
                                      </p:cBhvr>
                                      <p:to>
                                        <p:strVal val="visible"/>
                                      </p:to>
                                    </p:set>
                                    <p:animEffect transition="in" filter="fade">
                                      <p:cBhvr>
                                        <p:cTn id="89" dur="250"/>
                                        <p:tgtEl>
                                          <p:spTgt spid="20"/>
                                        </p:tgtEl>
                                      </p:cBhvr>
                                    </p:animEffect>
                                  </p:childTnLst>
                                </p:cTn>
                              </p:par>
                            </p:childTnLst>
                          </p:cTn>
                        </p:par>
                      </p:childTnLst>
                    </p:cTn>
                  </p:par>
                  <p:par>
                    <p:cTn id="90" fill="hold">
                      <p:stCondLst>
                        <p:cond delay="indefinite"/>
                      </p:stCondLst>
                      <p:childTnLst>
                        <p:par>
                          <p:cTn id="91" fill="hold">
                            <p:stCondLst>
                              <p:cond delay="0"/>
                            </p:stCondLst>
                            <p:childTnLst>
                              <p:par>
                                <p:cTn id="92" presetID="9" presetClass="emph" presetSubtype="0" grpId="1" nodeType="clickEffect">
                                  <p:stCondLst>
                                    <p:cond delay="0"/>
                                  </p:stCondLst>
                                  <p:endCondLst>
                                    <p:cond evt="onNext" delay="0">
                                      <p:tgtEl>
                                        <p:sldTgt/>
                                      </p:tgtEl>
                                    </p:cond>
                                  </p:endCondLst>
                                  <p:childTnLst>
                                    <p:set>
                                      <p:cBhvr>
                                        <p:cTn id="93" dur="indefinite"/>
                                        <p:tgtEl>
                                          <p:spTgt spid="20"/>
                                        </p:tgtEl>
                                        <p:attrNameLst>
                                          <p:attrName>style.opacity</p:attrName>
                                        </p:attrNameLst>
                                      </p:cBhvr>
                                      <p:to>
                                        <p:strVal val="0.5"/>
                                      </p:to>
                                    </p:set>
                                    <p:animEffect filter="image" prLst="opacity: 0.5">
                                      <p:cBhvr rctx="IE">
                                        <p:cTn id="94" dur="indefinite"/>
                                        <p:tgtEl>
                                          <p:spTgt spid="20"/>
                                        </p:tgtEl>
                                      </p:cBhvr>
                                    </p:animEffect>
                                  </p:childTnLst>
                                </p:cTn>
                              </p:par>
                              <p:par>
                                <p:cTn id="95" presetID="10" presetClass="exit" presetSubtype="0" fill="hold" grpId="1" nodeType="withEffect">
                                  <p:stCondLst>
                                    <p:cond delay="0"/>
                                  </p:stCondLst>
                                  <p:childTnLst>
                                    <p:animEffect transition="out" filter="fade">
                                      <p:cBhvr>
                                        <p:cTn id="96" dur="250"/>
                                        <p:tgtEl>
                                          <p:spTgt spid="10"/>
                                        </p:tgtEl>
                                      </p:cBhvr>
                                    </p:animEffect>
                                    <p:set>
                                      <p:cBhvr>
                                        <p:cTn id="97" dur="1" fill="hold">
                                          <p:stCondLst>
                                            <p:cond delay="249"/>
                                          </p:stCondLst>
                                        </p:cTn>
                                        <p:tgtEl>
                                          <p:spTgt spid="10"/>
                                        </p:tgtEl>
                                        <p:attrNameLst>
                                          <p:attrName>style.visibility</p:attrName>
                                        </p:attrNameLst>
                                      </p:cBhvr>
                                      <p:to>
                                        <p:strVal val="hidden"/>
                                      </p:to>
                                    </p:set>
                                  </p:childTnLst>
                                </p:cTn>
                              </p:par>
                              <p:par>
                                <p:cTn id="98" presetID="23" presetClass="entr" presetSubtype="16" fill="hold" grpId="0" nodeType="withEffect">
                                  <p:stCondLst>
                                    <p:cond delay="0"/>
                                  </p:stCondLst>
                                  <p:childTnLst>
                                    <p:set>
                                      <p:cBhvr>
                                        <p:cTn id="99" dur="1" fill="hold">
                                          <p:stCondLst>
                                            <p:cond delay="0"/>
                                          </p:stCondLst>
                                        </p:cTn>
                                        <p:tgtEl>
                                          <p:spTgt spid="29"/>
                                        </p:tgtEl>
                                        <p:attrNameLst>
                                          <p:attrName>style.visibility</p:attrName>
                                        </p:attrNameLst>
                                      </p:cBhvr>
                                      <p:to>
                                        <p:strVal val="visible"/>
                                      </p:to>
                                    </p:set>
                                    <p:anim calcmode="lin" valueType="num">
                                      <p:cBhvr>
                                        <p:cTn id="100" dur="750" fill="hold"/>
                                        <p:tgtEl>
                                          <p:spTgt spid="29"/>
                                        </p:tgtEl>
                                        <p:attrNameLst>
                                          <p:attrName>ppt_w</p:attrName>
                                        </p:attrNameLst>
                                      </p:cBhvr>
                                      <p:tavLst>
                                        <p:tav tm="0">
                                          <p:val>
                                            <p:fltVal val="0"/>
                                          </p:val>
                                        </p:tav>
                                        <p:tav tm="100000">
                                          <p:val>
                                            <p:strVal val="#ppt_w"/>
                                          </p:val>
                                        </p:tav>
                                      </p:tavLst>
                                    </p:anim>
                                    <p:anim calcmode="lin" valueType="num">
                                      <p:cBhvr>
                                        <p:cTn id="101" dur="750" fill="hold"/>
                                        <p:tgtEl>
                                          <p:spTgt spid="29"/>
                                        </p:tgtEl>
                                        <p:attrNameLst>
                                          <p:attrName>ppt_h</p:attrName>
                                        </p:attrNameLst>
                                      </p:cBhvr>
                                      <p:tavLst>
                                        <p:tav tm="0">
                                          <p:val>
                                            <p:fltVal val="0"/>
                                          </p:val>
                                        </p:tav>
                                        <p:tav tm="100000">
                                          <p:val>
                                            <p:strVal val="#ppt_h"/>
                                          </p:val>
                                        </p:tav>
                                      </p:tavLst>
                                    </p:anim>
                                  </p:childTnLst>
                                </p:cTn>
                              </p:par>
                              <p:par>
                                <p:cTn id="102" presetID="23" presetClass="entr" presetSubtype="16"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750" fill="hold"/>
                                        <p:tgtEl>
                                          <p:spTgt spid="30"/>
                                        </p:tgtEl>
                                        <p:attrNameLst>
                                          <p:attrName>ppt_w</p:attrName>
                                        </p:attrNameLst>
                                      </p:cBhvr>
                                      <p:tavLst>
                                        <p:tav tm="0">
                                          <p:val>
                                            <p:fltVal val="0"/>
                                          </p:val>
                                        </p:tav>
                                        <p:tav tm="100000">
                                          <p:val>
                                            <p:strVal val="#ppt_w"/>
                                          </p:val>
                                        </p:tav>
                                      </p:tavLst>
                                    </p:anim>
                                    <p:anim calcmode="lin" valueType="num">
                                      <p:cBhvr>
                                        <p:cTn id="105" dur="750" fill="hold"/>
                                        <p:tgtEl>
                                          <p:spTgt spid="30"/>
                                        </p:tgtEl>
                                        <p:attrNameLst>
                                          <p:attrName>ppt_h</p:attrName>
                                        </p:attrNameLst>
                                      </p:cBhvr>
                                      <p:tavLst>
                                        <p:tav tm="0">
                                          <p:val>
                                            <p:fltVal val="0"/>
                                          </p:val>
                                        </p:tav>
                                        <p:tav tm="100000">
                                          <p:val>
                                            <p:strVal val="#ppt_h"/>
                                          </p:val>
                                        </p:tav>
                                      </p:tavLst>
                                    </p:anim>
                                  </p:childTnLst>
                                </p:cTn>
                              </p:par>
                              <p:par>
                                <p:cTn id="106" presetID="23" presetClass="entr" presetSubtype="16" fill="hold" grpId="0" nodeType="with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750" fill="hold"/>
                                        <p:tgtEl>
                                          <p:spTgt spid="31"/>
                                        </p:tgtEl>
                                        <p:attrNameLst>
                                          <p:attrName>ppt_w</p:attrName>
                                        </p:attrNameLst>
                                      </p:cBhvr>
                                      <p:tavLst>
                                        <p:tav tm="0">
                                          <p:val>
                                            <p:fltVal val="0"/>
                                          </p:val>
                                        </p:tav>
                                        <p:tav tm="100000">
                                          <p:val>
                                            <p:strVal val="#ppt_w"/>
                                          </p:val>
                                        </p:tav>
                                      </p:tavLst>
                                    </p:anim>
                                    <p:anim calcmode="lin" valueType="num">
                                      <p:cBhvr>
                                        <p:cTn id="109" dur="750" fill="hold"/>
                                        <p:tgtEl>
                                          <p:spTgt spid="31"/>
                                        </p:tgtEl>
                                        <p:attrNameLst>
                                          <p:attrName>ppt_h</p:attrName>
                                        </p:attrNameLst>
                                      </p:cBhvr>
                                      <p:tavLst>
                                        <p:tav tm="0">
                                          <p:val>
                                            <p:fltVal val="0"/>
                                          </p:val>
                                        </p:tav>
                                        <p:tav tm="100000">
                                          <p:val>
                                            <p:strVal val="#ppt_h"/>
                                          </p:val>
                                        </p:tav>
                                      </p:tavLst>
                                    </p:anim>
                                  </p:childTnLst>
                                </p:cTn>
                              </p:par>
                              <p:par>
                                <p:cTn id="110" presetID="23" presetClass="entr" presetSubtype="16" fill="hold" grpId="0" nodeType="withEffect">
                                  <p:stCondLst>
                                    <p:cond delay="0"/>
                                  </p:stCondLst>
                                  <p:childTnLst>
                                    <p:set>
                                      <p:cBhvr>
                                        <p:cTn id="111" dur="1" fill="hold">
                                          <p:stCondLst>
                                            <p:cond delay="0"/>
                                          </p:stCondLst>
                                        </p:cTn>
                                        <p:tgtEl>
                                          <p:spTgt spid="4096"/>
                                        </p:tgtEl>
                                        <p:attrNameLst>
                                          <p:attrName>style.visibility</p:attrName>
                                        </p:attrNameLst>
                                      </p:cBhvr>
                                      <p:to>
                                        <p:strVal val="visible"/>
                                      </p:to>
                                    </p:set>
                                    <p:anim calcmode="lin" valueType="num">
                                      <p:cBhvr>
                                        <p:cTn id="112" dur="750" fill="hold"/>
                                        <p:tgtEl>
                                          <p:spTgt spid="4096"/>
                                        </p:tgtEl>
                                        <p:attrNameLst>
                                          <p:attrName>ppt_w</p:attrName>
                                        </p:attrNameLst>
                                      </p:cBhvr>
                                      <p:tavLst>
                                        <p:tav tm="0">
                                          <p:val>
                                            <p:fltVal val="0"/>
                                          </p:val>
                                        </p:tav>
                                        <p:tav tm="100000">
                                          <p:val>
                                            <p:strVal val="#ppt_w"/>
                                          </p:val>
                                        </p:tav>
                                      </p:tavLst>
                                    </p:anim>
                                    <p:anim calcmode="lin" valueType="num">
                                      <p:cBhvr>
                                        <p:cTn id="113" dur="750" fill="hold"/>
                                        <p:tgtEl>
                                          <p:spTgt spid="4096"/>
                                        </p:tgtEl>
                                        <p:attrNameLst>
                                          <p:attrName>ppt_h</p:attrName>
                                        </p:attrNameLst>
                                      </p:cBhvr>
                                      <p:tavLst>
                                        <p:tav tm="0">
                                          <p:val>
                                            <p:fltVal val="0"/>
                                          </p:val>
                                        </p:tav>
                                        <p:tav tm="100000">
                                          <p:val>
                                            <p:strVal val="#ppt_h"/>
                                          </p:val>
                                        </p:tav>
                                      </p:tavLst>
                                    </p:anim>
                                  </p:childTnLst>
                                </p:cTn>
                              </p:par>
                              <p:par>
                                <p:cTn id="114" presetID="23" presetClass="entr" presetSubtype="16" fill="hold" grpId="0" nodeType="withEffect">
                                  <p:stCondLst>
                                    <p:cond delay="0"/>
                                  </p:stCondLst>
                                  <p:childTnLst>
                                    <p:set>
                                      <p:cBhvr>
                                        <p:cTn id="115" dur="1" fill="hold">
                                          <p:stCondLst>
                                            <p:cond delay="0"/>
                                          </p:stCondLst>
                                        </p:cTn>
                                        <p:tgtEl>
                                          <p:spTgt spid="4097"/>
                                        </p:tgtEl>
                                        <p:attrNameLst>
                                          <p:attrName>style.visibility</p:attrName>
                                        </p:attrNameLst>
                                      </p:cBhvr>
                                      <p:to>
                                        <p:strVal val="visible"/>
                                      </p:to>
                                    </p:set>
                                    <p:anim calcmode="lin" valueType="num">
                                      <p:cBhvr>
                                        <p:cTn id="116" dur="750" fill="hold"/>
                                        <p:tgtEl>
                                          <p:spTgt spid="4097"/>
                                        </p:tgtEl>
                                        <p:attrNameLst>
                                          <p:attrName>ppt_w</p:attrName>
                                        </p:attrNameLst>
                                      </p:cBhvr>
                                      <p:tavLst>
                                        <p:tav tm="0">
                                          <p:val>
                                            <p:fltVal val="0"/>
                                          </p:val>
                                        </p:tav>
                                        <p:tav tm="100000">
                                          <p:val>
                                            <p:strVal val="#ppt_w"/>
                                          </p:val>
                                        </p:tav>
                                      </p:tavLst>
                                    </p:anim>
                                    <p:anim calcmode="lin" valueType="num">
                                      <p:cBhvr>
                                        <p:cTn id="117" dur="750" fill="hold"/>
                                        <p:tgtEl>
                                          <p:spTgt spid="4097"/>
                                        </p:tgtEl>
                                        <p:attrNameLst>
                                          <p:attrName>ppt_h</p:attrName>
                                        </p:attrNameLst>
                                      </p:cBhvr>
                                      <p:tavLst>
                                        <p:tav tm="0">
                                          <p:val>
                                            <p:fltVal val="0"/>
                                          </p:val>
                                        </p:tav>
                                        <p:tav tm="100000">
                                          <p:val>
                                            <p:strVal val="#ppt_h"/>
                                          </p:val>
                                        </p:tav>
                                      </p:tavLst>
                                    </p:anim>
                                  </p:childTnLst>
                                </p:cTn>
                              </p:par>
                              <p:par>
                                <p:cTn id="118" presetID="23" presetClass="entr" presetSubtype="16" fill="hold" grpId="0" nodeType="withEffect">
                                  <p:stCondLst>
                                    <p:cond delay="0"/>
                                  </p:stCondLst>
                                  <p:childTnLst>
                                    <p:set>
                                      <p:cBhvr>
                                        <p:cTn id="119" dur="1" fill="hold">
                                          <p:stCondLst>
                                            <p:cond delay="0"/>
                                          </p:stCondLst>
                                        </p:cTn>
                                        <p:tgtEl>
                                          <p:spTgt spid="4099"/>
                                        </p:tgtEl>
                                        <p:attrNameLst>
                                          <p:attrName>style.visibility</p:attrName>
                                        </p:attrNameLst>
                                      </p:cBhvr>
                                      <p:to>
                                        <p:strVal val="visible"/>
                                      </p:to>
                                    </p:set>
                                    <p:anim calcmode="lin" valueType="num">
                                      <p:cBhvr>
                                        <p:cTn id="120" dur="750" fill="hold"/>
                                        <p:tgtEl>
                                          <p:spTgt spid="4099"/>
                                        </p:tgtEl>
                                        <p:attrNameLst>
                                          <p:attrName>ppt_w</p:attrName>
                                        </p:attrNameLst>
                                      </p:cBhvr>
                                      <p:tavLst>
                                        <p:tav tm="0">
                                          <p:val>
                                            <p:fltVal val="0"/>
                                          </p:val>
                                        </p:tav>
                                        <p:tav tm="100000">
                                          <p:val>
                                            <p:strVal val="#ppt_w"/>
                                          </p:val>
                                        </p:tav>
                                      </p:tavLst>
                                    </p:anim>
                                    <p:anim calcmode="lin" valueType="num">
                                      <p:cBhvr>
                                        <p:cTn id="121" dur="750" fill="hold"/>
                                        <p:tgtEl>
                                          <p:spTgt spid="4099"/>
                                        </p:tgtEl>
                                        <p:attrNameLst>
                                          <p:attrName>ppt_h</p:attrName>
                                        </p:attrNameLst>
                                      </p:cBhvr>
                                      <p:tavLst>
                                        <p:tav tm="0">
                                          <p:val>
                                            <p:fltVal val="0"/>
                                          </p:val>
                                        </p:tav>
                                        <p:tav tm="100000">
                                          <p:val>
                                            <p:strVal val="#ppt_h"/>
                                          </p:val>
                                        </p:tav>
                                      </p:tavLst>
                                    </p:anim>
                                  </p:childTnLst>
                                </p:cTn>
                              </p:par>
                              <p:par>
                                <p:cTn id="122" presetID="23" presetClass="entr" presetSubtype="16" fill="hold" grpId="0" nodeType="withEffect">
                                  <p:stCondLst>
                                    <p:cond delay="0"/>
                                  </p:stCondLst>
                                  <p:childTnLst>
                                    <p:set>
                                      <p:cBhvr>
                                        <p:cTn id="123" dur="1" fill="hold">
                                          <p:stCondLst>
                                            <p:cond delay="0"/>
                                          </p:stCondLst>
                                        </p:cTn>
                                        <p:tgtEl>
                                          <p:spTgt spid="4100"/>
                                        </p:tgtEl>
                                        <p:attrNameLst>
                                          <p:attrName>style.visibility</p:attrName>
                                        </p:attrNameLst>
                                      </p:cBhvr>
                                      <p:to>
                                        <p:strVal val="visible"/>
                                      </p:to>
                                    </p:set>
                                    <p:anim calcmode="lin" valueType="num">
                                      <p:cBhvr>
                                        <p:cTn id="124" dur="750" fill="hold"/>
                                        <p:tgtEl>
                                          <p:spTgt spid="4100"/>
                                        </p:tgtEl>
                                        <p:attrNameLst>
                                          <p:attrName>ppt_w</p:attrName>
                                        </p:attrNameLst>
                                      </p:cBhvr>
                                      <p:tavLst>
                                        <p:tav tm="0">
                                          <p:val>
                                            <p:fltVal val="0"/>
                                          </p:val>
                                        </p:tav>
                                        <p:tav tm="100000">
                                          <p:val>
                                            <p:strVal val="#ppt_w"/>
                                          </p:val>
                                        </p:tav>
                                      </p:tavLst>
                                    </p:anim>
                                    <p:anim calcmode="lin" valueType="num">
                                      <p:cBhvr>
                                        <p:cTn id="125" dur="750" fill="hold"/>
                                        <p:tgtEl>
                                          <p:spTgt spid="4100"/>
                                        </p:tgtEl>
                                        <p:attrNameLst>
                                          <p:attrName>ppt_h</p:attrName>
                                        </p:attrNameLst>
                                      </p:cBhvr>
                                      <p:tavLst>
                                        <p:tav tm="0">
                                          <p:val>
                                            <p:fltVal val="0"/>
                                          </p:val>
                                        </p:tav>
                                        <p:tav tm="100000">
                                          <p:val>
                                            <p:strVal val="#ppt_h"/>
                                          </p:val>
                                        </p:tav>
                                      </p:tavLst>
                                    </p:anim>
                                  </p:childTnLst>
                                </p:cTn>
                              </p:par>
                              <p:par>
                                <p:cTn id="126" presetID="23" presetClass="entr" presetSubtype="16" fill="hold" grpId="0" nodeType="withEffect">
                                  <p:stCondLst>
                                    <p:cond delay="0"/>
                                  </p:stCondLst>
                                  <p:childTnLst>
                                    <p:set>
                                      <p:cBhvr>
                                        <p:cTn id="127" dur="1" fill="hold">
                                          <p:stCondLst>
                                            <p:cond delay="0"/>
                                          </p:stCondLst>
                                        </p:cTn>
                                        <p:tgtEl>
                                          <p:spTgt spid="4101"/>
                                        </p:tgtEl>
                                        <p:attrNameLst>
                                          <p:attrName>style.visibility</p:attrName>
                                        </p:attrNameLst>
                                      </p:cBhvr>
                                      <p:to>
                                        <p:strVal val="visible"/>
                                      </p:to>
                                    </p:set>
                                    <p:anim calcmode="lin" valueType="num">
                                      <p:cBhvr>
                                        <p:cTn id="128" dur="750" fill="hold"/>
                                        <p:tgtEl>
                                          <p:spTgt spid="4101"/>
                                        </p:tgtEl>
                                        <p:attrNameLst>
                                          <p:attrName>ppt_w</p:attrName>
                                        </p:attrNameLst>
                                      </p:cBhvr>
                                      <p:tavLst>
                                        <p:tav tm="0">
                                          <p:val>
                                            <p:fltVal val="0"/>
                                          </p:val>
                                        </p:tav>
                                        <p:tav tm="100000">
                                          <p:val>
                                            <p:strVal val="#ppt_w"/>
                                          </p:val>
                                        </p:tav>
                                      </p:tavLst>
                                    </p:anim>
                                    <p:anim calcmode="lin" valueType="num">
                                      <p:cBhvr>
                                        <p:cTn id="129" dur="750" fill="hold"/>
                                        <p:tgtEl>
                                          <p:spTgt spid="4101"/>
                                        </p:tgtEl>
                                        <p:attrNameLst>
                                          <p:attrName>ppt_h</p:attrName>
                                        </p:attrNameLst>
                                      </p:cBhvr>
                                      <p:tavLst>
                                        <p:tav tm="0">
                                          <p:val>
                                            <p:fltVal val="0"/>
                                          </p:val>
                                        </p:tav>
                                        <p:tav tm="100000">
                                          <p:val>
                                            <p:strVal val="#ppt_h"/>
                                          </p:val>
                                        </p:tav>
                                      </p:tavLst>
                                    </p:anim>
                                  </p:childTnLst>
                                </p:cTn>
                              </p:par>
                              <p:par>
                                <p:cTn id="130" presetID="23" presetClass="entr" presetSubtype="16" fill="hold" grpId="0" nodeType="withEffect">
                                  <p:stCondLst>
                                    <p:cond delay="0"/>
                                  </p:stCondLst>
                                  <p:childTnLst>
                                    <p:set>
                                      <p:cBhvr>
                                        <p:cTn id="131" dur="1" fill="hold">
                                          <p:stCondLst>
                                            <p:cond delay="0"/>
                                          </p:stCondLst>
                                        </p:cTn>
                                        <p:tgtEl>
                                          <p:spTgt spid="4102"/>
                                        </p:tgtEl>
                                        <p:attrNameLst>
                                          <p:attrName>style.visibility</p:attrName>
                                        </p:attrNameLst>
                                      </p:cBhvr>
                                      <p:to>
                                        <p:strVal val="visible"/>
                                      </p:to>
                                    </p:set>
                                    <p:anim calcmode="lin" valueType="num">
                                      <p:cBhvr>
                                        <p:cTn id="132" dur="750" fill="hold"/>
                                        <p:tgtEl>
                                          <p:spTgt spid="4102"/>
                                        </p:tgtEl>
                                        <p:attrNameLst>
                                          <p:attrName>ppt_w</p:attrName>
                                        </p:attrNameLst>
                                      </p:cBhvr>
                                      <p:tavLst>
                                        <p:tav tm="0">
                                          <p:val>
                                            <p:fltVal val="0"/>
                                          </p:val>
                                        </p:tav>
                                        <p:tav tm="100000">
                                          <p:val>
                                            <p:strVal val="#ppt_w"/>
                                          </p:val>
                                        </p:tav>
                                      </p:tavLst>
                                    </p:anim>
                                    <p:anim calcmode="lin" valueType="num">
                                      <p:cBhvr>
                                        <p:cTn id="133" dur="750" fill="hold"/>
                                        <p:tgtEl>
                                          <p:spTgt spid="4102"/>
                                        </p:tgtEl>
                                        <p:attrNameLst>
                                          <p:attrName>ppt_h</p:attrName>
                                        </p:attrNameLst>
                                      </p:cBhvr>
                                      <p:tavLst>
                                        <p:tav tm="0">
                                          <p:val>
                                            <p:fltVal val="0"/>
                                          </p:val>
                                        </p:tav>
                                        <p:tav tm="100000">
                                          <p:val>
                                            <p:strVal val="#ppt_h"/>
                                          </p:val>
                                        </p:tav>
                                      </p:tavLst>
                                    </p:anim>
                                  </p:childTnLst>
                                </p:cTn>
                              </p:par>
                              <p:par>
                                <p:cTn id="134" presetID="23" presetClass="entr" presetSubtype="16" fill="hold" grpId="0" nodeType="withEffect">
                                  <p:stCondLst>
                                    <p:cond delay="0"/>
                                  </p:stCondLst>
                                  <p:childTnLst>
                                    <p:set>
                                      <p:cBhvr>
                                        <p:cTn id="135" dur="1" fill="hold">
                                          <p:stCondLst>
                                            <p:cond delay="0"/>
                                          </p:stCondLst>
                                        </p:cTn>
                                        <p:tgtEl>
                                          <p:spTgt spid="4103"/>
                                        </p:tgtEl>
                                        <p:attrNameLst>
                                          <p:attrName>style.visibility</p:attrName>
                                        </p:attrNameLst>
                                      </p:cBhvr>
                                      <p:to>
                                        <p:strVal val="visible"/>
                                      </p:to>
                                    </p:set>
                                    <p:anim calcmode="lin" valueType="num">
                                      <p:cBhvr>
                                        <p:cTn id="136" dur="750" fill="hold"/>
                                        <p:tgtEl>
                                          <p:spTgt spid="4103"/>
                                        </p:tgtEl>
                                        <p:attrNameLst>
                                          <p:attrName>ppt_w</p:attrName>
                                        </p:attrNameLst>
                                      </p:cBhvr>
                                      <p:tavLst>
                                        <p:tav tm="0">
                                          <p:val>
                                            <p:fltVal val="0"/>
                                          </p:val>
                                        </p:tav>
                                        <p:tav tm="100000">
                                          <p:val>
                                            <p:strVal val="#ppt_w"/>
                                          </p:val>
                                        </p:tav>
                                      </p:tavLst>
                                    </p:anim>
                                    <p:anim calcmode="lin" valueType="num">
                                      <p:cBhvr>
                                        <p:cTn id="137" dur="750" fill="hold"/>
                                        <p:tgtEl>
                                          <p:spTgt spid="4103"/>
                                        </p:tgtEl>
                                        <p:attrNameLst>
                                          <p:attrName>ppt_h</p:attrName>
                                        </p:attrNameLst>
                                      </p:cBhvr>
                                      <p:tavLst>
                                        <p:tav tm="0">
                                          <p:val>
                                            <p:fltVal val="0"/>
                                          </p:val>
                                        </p:tav>
                                        <p:tav tm="100000">
                                          <p:val>
                                            <p:strVal val="#ppt_h"/>
                                          </p:val>
                                        </p:tav>
                                      </p:tavLst>
                                    </p:anim>
                                  </p:childTnLst>
                                </p:cTn>
                              </p:par>
                              <p:par>
                                <p:cTn id="138" presetID="23" presetClass="entr" presetSubtype="16" fill="hold" grpId="0" nodeType="withEffect">
                                  <p:stCondLst>
                                    <p:cond delay="0"/>
                                  </p:stCondLst>
                                  <p:childTnLst>
                                    <p:set>
                                      <p:cBhvr>
                                        <p:cTn id="139" dur="1" fill="hold">
                                          <p:stCondLst>
                                            <p:cond delay="0"/>
                                          </p:stCondLst>
                                        </p:cTn>
                                        <p:tgtEl>
                                          <p:spTgt spid="4104"/>
                                        </p:tgtEl>
                                        <p:attrNameLst>
                                          <p:attrName>style.visibility</p:attrName>
                                        </p:attrNameLst>
                                      </p:cBhvr>
                                      <p:to>
                                        <p:strVal val="visible"/>
                                      </p:to>
                                    </p:set>
                                    <p:anim calcmode="lin" valueType="num">
                                      <p:cBhvr>
                                        <p:cTn id="140" dur="750" fill="hold"/>
                                        <p:tgtEl>
                                          <p:spTgt spid="4104"/>
                                        </p:tgtEl>
                                        <p:attrNameLst>
                                          <p:attrName>ppt_w</p:attrName>
                                        </p:attrNameLst>
                                      </p:cBhvr>
                                      <p:tavLst>
                                        <p:tav tm="0">
                                          <p:val>
                                            <p:fltVal val="0"/>
                                          </p:val>
                                        </p:tav>
                                        <p:tav tm="100000">
                                          <p:val>
                                            <p:strVal val="#ppt_w"/>
                                          </p:val>
                                        </p:tav>
                                      </p:tavLst>
                                    </p:anim>
                                    <p:anim calcmode="lin" valueType="num">
                                      <p:cBhvr>
                                        <p:cTn id="141" dur="750" fill="hold"/>
                                        <p:tgtEl>
                                          <p:spTgt spid="4104"/>
                                        </p:tgtEl>
                                        <p:attrNameLst>
                                          <p:attrName>ppt_h</p:attrName>
                                        </p:attrNameLst>
                                      </p:cBhvr>
                                      <p:tavLst>
                                        <p:tav tm="0">
                                          <p:val>
                                            <p:fltVal val="0"/>
                                          </p:val>
                                        </p:tav>
                                        <p:tav tm="100000">
                                          <p:val>
                                            <p:strVal val="#ppt_h"/>
                                          </p:val>
                                        </p:tav>
                                      </p:tavLst>
                                    </p:anim>
                                  </p:childTnLst>
                                </p:cTn>
                              </p:par>
                              <p:par>
                                <p:cTn id="142" presetID="23" presetClass="entr" presetSubtype="16" fill="hold" grpId="0" nodeType="withEffect">
                                  <p:stCondLst>
                                    <p:cond delay="0"/>
                                  </p:stCondLst>
                                  <p:childTnLst>
                                    <p:set>
                                      <p:cBhvr>
                                        <p:cTn id="143" dur="1" fill="hold">
                                          <p:stCondLst>
                                            <p:cond delay="0"/>
                                          </p:stCondLst>
                                        </p:cTn>
                                        <p:tgtEl>
                                          <p:spTgt spid="4105"/>
                                        </p:tgtEl>
                                        <p:attrNameLst>
                                          <p:attrName>style.visibility</p:attrName>
                                        </p:attrNameLst>
                                      </p:cBhvr>
                                      <p:to>
                                        <p:strVal val="visible"/>
                                      </p:to>
                                    </p:set>
                                    <p:anim calcmode="lin" valueType="num">
                                      <p:cBhvr>
                                        <p:cTn id="144" dur="750" fill="hold"/>
                                        <p:tgtEl>
                                          <p:spTgt spid="4105"/>
                                        </p:tgtEl>
                                        <p:attrNameLst>
                                          <p:attrName>ppt_w</p:attrName>
                                        </p:attrNameLst>
                                      </p:cBhvr>
                                      <p:tavLst>
                                        <p:tav tm="0">
                                          <p:val>
                                            <p:fltVal val="0"/>
                                          </p:val>
                                        </p:tav>
                                        <p:tav tm="100000">
                                          <p:val>
                                            <p:strVal val="#ppt_w"/>
                                          </p:val>
                                        </p:tav>
                                      </p:tavLst>
                                    </p:anim>
                                    <p:anim calcmode="lin" valueType="num">
                                      <p:cBhvr>
                                        <p:cTn id="145" dur="750" fill="hold"/>
                                        <p:tgtEl>
                                          <p:spTgt spid="4105"/>
                                        </p:tgtEl>
                                        <p:attrNameLst>
                                          <p:attrName>ppt_h</p:attrName>
                                        </p:attrNameLst>
                                      </p:cBhvr>
                                      <p:tavLst>
                                        <p:tav tm="0">
                                          <p:val>
                                            <p:fltVal val="0"/>
                                          </p:val>
                                        </p:tav>
                                        <p:tav tm="100000">
                                          <p:val>
                                            <p:strVal val="#ppt_h"/>
                                          </p:val>
                                        </p:tav>
                                      </p:tavLst>
                                    </p:anim>
                                  </p:childTnLst>
                                </p:cTn>
                              </p:par>
                              <p:par>
                                <p:cTn id="146" presetID="23" presetClass="entr" presetSubtype="16" fill="hold" grpId="0" nodeType="withEffect">
                                  <p:stCondLst>
                                    <p:cond delay="0"/>
                                  </p:stCondLst>
                                  <p:childTnLst>
                                    <p:set>
                                      <p:cBhvr>
                                        <p:cTn id="147" dur="1" fill="hold">
                                          <p:stCondLst>
                                            <p:cond delay="0"/>
                                          </p:stCondLst>
                                        </p:cTn>
                                        <p:tgtEl>
                                          <p:spTgt spid="4106"/>
                                        </p:tgtEl>
                                        <p:attrNameLst>
                                          <p:attrName>style.visibility</p:attrName>
                                        </p:attrNameLst>
                                      </p:cBhvr>
                                      <p:to>
                                        <p:strVal val="visible"/>
                                      </p:to>
                                    </p:set>
                                    <p:anim calcmode="lin" valueType="num">
                                      <p:cBhvr>
                                        <p:cTn id="148" dur="750" fill="hold"/>
                                        <p:tgtEl>
                                          <p:spTgt spid="4106"/>
                                        </p:tgtEl>
                                        <p:attrNameLst>
                                          <p:attrName>ppt_w</p:attrName>
                                        </p:attrNameLst>
                                      </p:cBhvr>
                                      <p:tavLst>
                                        <p:tav tm="0">
                                          <p:val>
                                            <p:fltVal val="0"/>
                                          </p:val>
                                        </p:tav>
                                        <p:tav tm="100000">
                                          <p:val>
                                            <p:strVal val="#ppt_w"/>
                                          </p:val>
                                        </p:tav>
                                      </p:tavLst>
                                    </p:anim>
                                    <p:anim calcmode="lin" valueType="num">
                                      <p:cBhvr>
                                        <p:cTn id="149" dur="750" fill="hold"/>
                                        <p:tgtEl>
                                          <p:spTgt spid="4106"/>
                                        </p:tgtEl>
                                        <p:attrNameLst>
                                          <p:attrName>ppt_h</p:attrName>
                                        </p:attrNameLst>
                                      </p:cBhvr>
                                      <p:tavLst>
                                        <p:tav tm="0">
                                          <p:val>
                                            <p:fltVal val="0"/>
                                          </p:val>
                                        </p:tav>
                                        <p:tav tm="100000">
                                          <p:val>
                                            <p:strVal val="#ppt_h"/>
                                          </p:val>
                                        </p:tav>
                                      </p:tavLst>
                                    </p:anim>
                                  </p:childTnLst>
                                </p:cTn>
                              </p:par>
                              <p:par>
                                <p:cTn id="150" presetID="23" presetClass="entr" presetSubtype="16" fill="hold" grpId="0" nodeType="withEffect">
                                  <p:stCondLst>
                                    <p:cond delay="0"/>
                                  </p:stCondLst>
                                  <p:childTnLst>
                                    <p:set>
                                      <p:cBhvr>
                                        <p:cTn id="151" dur="1" fill="hold">
                                          <p:stCondLst>
                                            <p:cond delay="0"/>
                                          </p:stCondLst>
                                        </p:cTn>
                                        <p:tgtEl>
                                          <p:spTgt spid="4107"/>
                                        </p:tgtEl>
                                        <p:attrNameLst>
                                          <p:attrName>style.visibility</p:attrName>
                                        </p:attrNameLst>
                                      </p:cBhvr>
                                      <p:to>
                                        <p:strVal val="visible"/>
                                      </p:to>
                                    </p:set>
                                    <p:anim calcmode="lin" valueType="num">
                                      <p:cBhvr>
                                        <p:cTn id="152" dur="750" fill="hold"/>
                                        <p:tgtEl>
                                          <p:spTgt spid="4107"/>
                                        </p:tgtEl>
                                        <p:attrNameLst>
                                          <p:attrName>ppt_w</p:attrName>
                                        </p:attrNameLst>
                                      </p:cBhvr>
                                      <p:tavLst>
                                        <p:tav tm="0">
                                          <p:val>
                                            <p:fltVal val="0"/>
                                          </p:val>
                                        </p:tav>
                                        <p:tav tm="100000">
                                          <p:val>
                                            <p:strVal val="#ppt_w"/>
                                          </p:val>
                                        </p:tav>
                                      </p:tavLst>
                                    </p:anim>
                                    <p:anim calcmode="lin" valueType="num">
                                      <p:cBhvr>
                                        <p:cTn id="153" dur="750" fill="hold"/>
                                        <p:tgtEl>
                                          <p:spTgt spid="4107"/>
                                        </p:tgtEl>
                                        <p:attrNameLst>
                                          <p:attrName>ppt_h</p:attrName>
                                        </p:attrNameLst>
                                      </p:cBhvr>
                                      <p:tavLst>
                                        <p:tav tm="0">
                                          <p:val>
                                            <p:fltVal val="0"/>
                                          </p:val>
                                        </p:tav>
                                        <p:tav tm="100000">
                                          <p:val>
                                            <p:strVal val="#ppt_h"/>
                                          </p:val>
                                        </p:tav>
                                      </p:tavLst>
                                    </p:anim>
                                  </p:childTnLst>
                                </p:cTn>
                              </p:par>
                              <p:par>
                                <p:cTn id="154" presetID="23" presetClass="entr" presetSubtype="16" fill="hold" grpId="0" nodeType="withEffect">
                                  <p:stCondLst>
                                    <p:cond delay="0"/>
                                  </p:stCondLst>
                                  <p:childTnLst>
                                    <p:set>
                                      <p:cBhvr>
                                        <p:cTn id="155" dur="1" fill="hold">
                                          <p:stCondLst>
                                            <p:cond delay="0"/>
                                          </p:stCondLst>
                                        </p:cTn>
                                        <p:tgtEl>
                                          <p:spTgt spid="4108"/>
                                        </p:tgtEl>
                                        <p:attrNameLst>
                                          <p:attrName>style.visibility</p:attrName>
                                        </p:attrNameLst>
                                      </p:cBhvr>
                                      <p:to>
                                        <p:strVal val="visible"/>
                                      </p:to>
                                    </p:set>
                                    <p:anim calcmode="lin" valueType="num">
                                      <p:cBhvr>
                                        <p:cTn id="156" dur="750" fill="hold"/>
                                        <p:tgtEl>
                                          <p:spTgt spid="4108"/>
                                        </p:tgtEl>
                                        <p:attrNameLst>
                                          <p:attrName>ppt_w</p:attrName>
                                        </p:attrNameLst>
                                      </p:cBhvr>
                                      <p:tavLst>
                                        <p:tav tm="0">
                                          <p:val>
                                            <p:fltVal val="0"/>
                                          </p:val>
                                        </p:tav>
                                        <p:tav tm="100000">
                                          <p:val>
                                            <p:strVal val="#ppt_w"/>
                                          </p:val>
                                        </p:tav>
                                      </p:tavLst>
                                    </p:anim>
                                    <p:anim calcmode="lin" valueType="num">
                                      <p:cBhvr>
                                        <p:cTn id="157" dur="750" fill="hold"/>
                                        <p:tgtEl>
                                          <p:spTgt spid="4108"/>
                                        </p:tgtEl>
                                        <p:attrNameLst>
                                          <p:attrName>ppt_h</p:attrName>
                                        </p:attrNameLst>
                                      </p:cBhvr>
                                      <p:tavLst>
                                        <p:tav tm="0">
                                          <p:val>
                                            <p:fltVal val="0"/>
                                          </p:val>
                                        </p:tav>
                                        <p:tav tm="100000">
                                          <p:val>
                                            <p:strVal val="#ppt_h"/>
                                          </p:val>
                                        </p:tav>
                                      </p:tavLst>
                                    </p:anim>
                                  </p:childTnLst>
                                </p:cTn>
                              </p:par>
                              <p:par>
                                <p:cTn id="158" presetID="23" presetClass="entr" presetSubtype="16" fill="hold" grpId="0" nodeType="withEffect">
                                  <p:stCondLst>
                                    <p:cond delay="0"/>
                                  </p:stCondLst>
                                  <p:childTnLst>
                                    <p:set>
                                      <p:cBhvr>
                                        <p:cTn id="159" dur="1" fill="hold">
                                          <p:stCondLst>
                                            <p:cond delay="0"/>
                                          </p:stCondLst>
                                        </p:cTn>
                                        <p:tgtEl>
                                          <p:spTgt spid="4109"/>
                                        </p:tgtEl>
                                        <p:attrNameLst>
                                          <p:attrName>style.visibility</p:attrName>
                                        </p:attrNameLst>
                                      </p:cBhvr>
                                      <p:to>
                                        <p:strVal val="visible"/>
                                      </p:to>
                                    </p:set>
                                    <p:anim calcmode="lin" valueType="num">
                                      <p:cBhvr>
                                        <p:cTn id="160" dur="750" fill="hold"/>
                                        <p:tgtEl>
                                          <p:spTgt spid="4109"/>
                                        </p:tgtEl>
                                        <p:attrNameLst>
                                          <p:attrName>ppt_w</p:attrName>
                                        </p:attrNameLst>
                                      </p:cBhvr>
                                      <p:tavLst>
                                        <p:tav tm="0">
                                          <p:val>
                                            <p:fltVal val="0"/>
                                          </p:val>
                                        </p:tav>
                                        <p:tav tm="100000">
                                          <p:val>
                                            <p:strVal val="#ppt_w"/>
                                          </p:val>
                                        </p:tav>
                                      </p:tavLst>
                                    </p:anim>
                                    <p:anim calcmode="lin" valueType="num">
                                      <p:cBhvr>
                                        <p:cTn id="161" dur="750" fill="hold"/>
                                        <p:tgtEl>
                                          <p:spTgt spid="4109"/>
                                        </p:tgtEl>
                                        <p:attrNameLst>
                                          <p:attrName>ppt_h</p:attrName>
                                        </p:attrNameLst>
                                      </p:cBhvr>
                                      <p:tavLst>
                                        <p:tav tm="0">
                                          <p:val>
                                            <p:fltVal val="0"/>
                                          </p:val>
                                        </p:tav>
                                        <p:tav tm="100000">
                                          <p:val>
                                            <p:strVal val="#ppt_h"/>
                                          </p:val>
                                        </p:tav>
                                      </p:tavLst>
                                    </p:anim>
                                  </p:childTnLst>
                                </p:cTn>
                              </p:par>
                              <p:par>
                                <p:cTn id="162" presetID="23" presetClass="entr" presetSubtype="16" fill="hold" grpId="0" nodeType="withEffect">
                                  <p:stCondLst>
                                    <p:cond delay="0"/>
                                  </p:stCondLst>
                                  <p:childTnLst>
                                    <p:set>
                                      <p:cBhvr>
                                        <p:cTn id="163" dur="1" fill="hold">
                                          <p:stCondLst>
                                            <p:cond delay="0"/>
                                          </p:stCondLst>
                                        </p:cTn>
                                        <p:tgtEl>
                                          <p:spTgt spid="4110"/>
                                        </p:tgtEl>
                                        <p:attrNameLst>
                                          <p:attrName>style.visibility</p:attrName>
                                        </p:attrNameLst>
                                      </p:cBhvr>
                                      <p:to>
                                        <p:strVal val="visible"/>
                                      </p:to>
                                    </p:set>
                                    <p:anim calcmode="lin" valueType="num">
                                      <p:cBhvr>
                                        <p:cTn id="164" dur="750" fill="hold"/>
                                        <p:tgtEl>
                                          <p:spTgt spid="4110"/>
                                        </p:tgtEl>
                                        <p:attrNameLst>
                                          <p:attrName>ppt_w</p:attrName>
                                        </p:attrNameLst>
                                      </p:cBhvr>
                                      <p:tavLst>
                                        <p:tav tm="0">
                                          <p:val>
                                            <p:fltVal val="0"/>
                                          </p:val>
                                        </p:tav>
                                        <p:tav tm="100000">
                                          <p:val>
                                            <p:strVal val="#ppt_w"/>
                                          </p:val>
                                        </p:tav>
                                      </p:tavLst>
                                    </p:anim>
                                    <p:anim calcmode="lin" valueType="num">
                                      <p:cBhvr>
                                        <p:cTn id="165" dur="750" fill="hold"/>
                                        <p:tgtEl>
                                          <p:spTgt spid="4110"/>
                                        </p:tgtEl>
                                        <p:attrNameLst>
                                          <p:attrName>ppt_h</p:attrName>
                                        </p:attrNameLst>
                                      </p:cBhvr>
                                      <p:tavLst>
                                        <p:tav tm="0">
                                          <p:val>
                                            <p:fltVal val="0"/>
                                          </p:val>
                                        </p:tav>
                                        <p:tav tm="100000">
                                          <p:val>
                                            <p:strVal val="#ppt_h"/>
                                          </p:val>
                                        </p:tav>
                                      </p:tavLst>
                                    </p:anim>
                                  </p:childTnLst>
                                </p:cTn>
                              </p:par>
                              <p:par>
                                <p:cTn id="166" presetID="23" presetClass="entr" presetSubtype="16" fill="hold" grpId="0" nodeType="withEffect">
                                  <p:stCondLst>
                                    <p:cond delay="0"/>
                                  </p:stCondLst>
                                  <p:childTnLst>
                                    <p:set>
                                      <p:cBhvr>
                                        <p:cTn id="167" dur="1" fill="hold">
                                          <p:stCondLst>
                                            <p:cond delay="0"/>
                                          </p:stCondLst>
                                        </p:cTn>
                                        <p:tgtEl>
                                          <p:spTgt spid="4111"/>
                                        </p:tgtEl>
                                        <p:attrNameLst>
                                          <p:attrName>style.visibility</p:attrName>
                                        </p:attrNameLst>
                                      </p:cBhvr>
                                      <p:to>
                                        <p:strVal val="visible"/>
                                      </p:to>
                                    </p:set>
                                    <p:anim calcmode="lin" valueType="num">
                                      <p:cBhvr>
                                        <p:cTn id="168" dur="750" fill="hold"/>
                                        <p:tgtEl>
                                          <p:spTgt spid="4111"/>
                                        </p:tgtEl>
                                        <p:attrNameLst>
                                          <p:attrName>ppt_w</p:attrName>
                                        </p:attrNameLst>
                                      </p:cBhvr>
                                      <p:tavLst>
                                        <p:tav tm="0">
                                          <p:val>
                                            <p:fltVal val="0"/>
                                          </p:val>
                                        </p:tav>
                                        <p:tav tm="100000">
                                          <p:val>
                                            <p:strVal val="#ppt_w"/>
                                          </p:val>
                                        </p:tav>
                                      </p:tavLst>
                                    </p:anim>
                                    <p:anim calcmode="lin" valueType="num">
                                      <p:cBhvr>
                                        <p:cTn id="169" dur="750" fill="hold"/>
                                        <p:tgtEl>
                                          <p:spTgt spid="4111"/>
                                        </p:tgtEl>
                                        <p:attrNameLst>
                                          <p:attrName>ppt_h</p:attrName>
                                        </p:attrNameLst>
                                      </p:cBhvr>
                                      <p:tavLst>
                                        <p:tav tm="0">
                                          <p:val>
                                            <p:fltVal val="0"/>
                                          </p:val>
                                        </p:tav>
                                        <p:tav tm="100000">
                                          <p:val>
                                            <p:strVal val="#ppt_h"/>
                                          </p:val>
                                        </p:tav>
                                      </p:tavLst>
                                    </p:anim>
                                  </p:childTnLst>
                                </p:cTn>
                              </p:par>
                              <p:par>
                                <p:cTn id="170" presetID="23" presetClass="entr" presetSubtype="16" fill="hold" grpId="0" nodeType="withEffect">
                                  <p:stCondLst>
                                    <p:cond delay="0"/>
                                  </p:stCondLst>
                                  <p:childTnLst>
                                    <p:set>
                                      <p:cBhvr>
                                        <p:cTn id="171" dur="1" fill="hold">
                                          <p:stCondLst>
                                            <p:cond delay="0"/>
                                          </p:stCondLst>
                                        </p:cTn>
                                        <p:tgtEl>
                                          <p:spTgt spid="4112"/>
                                        </p:tgtEl>
                                        <p:attrNameLst>
                                          <p:attrName>style.visibility</p:attrName>
                                        </p:attrNameLst>
                                      </p:cBhvr>
                                      <p:to>
                                        <p:strVal val="visible"/>
                                      </p:to>
                                    </p:set>
                                    <p:anim calcmode="lin" valueType="num">
                                      <p:cBhvr>
                                        <p:cTn id="172" dur="750" fill="hold"/>
                                        <p:tgtEl>
                                          <p:spTgt spid="4112"/>
                                        </p:tgtEl>
                                        <p:attrNameLst>
                                          <p:attrName>ppt_w</p:attrName>
                                        </p:attrNameLst>
                                      </p:cBhvr>
                                      <p:tavLst>
                                        <p:tav tm="0">
                                          <p:val>
                                            <p:fltVal val="0"/>
                                          </p:val>
                                        </p:tav>
                                        <p:tav tm="100000">
                                          <p:val>
                                            <p:strVal val="#ppt_w"/>
                                          </p:val>
                                        </p:tav>
                                      </p:tavLst>
                                    </p:anim>
                                    <p:anim calcmode="lin" valueType="num">
                                      <p:cBhvr>
                                        <p:cTn id="173" dur="750" fill="hold"/>
                                        <p:tgtEl>
                                          <p:spTgt spid="4112"/>
                                        </p:tgtEl>
                                        <p:attrNameLst>
                                          <p:attrName>ppt_h</p:attrName>
                                        </p:attrNameLst>
                                      </p:cBhvr>
                                      <p:tavLst>
                                        <p:tav tm="0">
                                          <p:val>
                                            <p:fltVal val="0"/>
                                          </p:val>
                                        </p:tav>
                                        <p:tav tm="100000">
                                          <p:val>
                                            <p:strVal val="#ppt_h"/>
                                          </p:val>
                                        </p:tav>
                                      </p:tavLst>
                                    </p:anim>
                                  </p:childTnLst>
                                </p:cTn>
                              </p:par>
                              <p:par>
                                <p:cTn id="174" presetID="23" presetClass="entr" presetSubtype="16" fill="hold" grpId="0" nodeType="withEffect">
                                  <p:stCondLst>
                                    <p:cond delay="0"/>
                                  </p:stCondLst>
                                  <p:childTnLst>
                                    <p:set>
                                      <p:cBhvr>
                                        <p:cTn id="175" dur="1" fill="hold">
                                          <p:stCondLst>
                                            <p:cond delay="0"/>
                                          </p:stCondLst>
                                        </p:cTn>
                                        <p:tgtEl>
                                          <p:spTgt spid="4113"/>
                                        </p:tgtEl>
                                        <p:attrNameLst>
                                          <p:attrName>style.visibility</p:attrName>
                                        </p:attrNameLst>
                                      </p:cBhvr>
                                      <p:to>
                                        <p:strVal val="visible"/>
                                      </p:to>
                                    </p:set>
                                    <p:anim calcmode="lin" valueType="num">
                                      <p:cBhvr>
                                        <p:cTn id="176" dur="750" fill="hold"/>
                                        <p:tgtEl>
                                          <p:spTgt spid="4113"/>
                                        </p:tgtEl>
                                        <p:attrNameLst>
                                          <p:attrName>ppt_w</p:attrName>
                                        </p:attrNameLst>
                                      </p:cBhvr>
                                      <p:tavLst>
                                        <p:tav tm="0">
                                          <p:val>
                                            <p:fltVal val="0"/>
                                          </p:val>
                                        </p:tav>
                                        <p:tav tm="100000">
                                          <p:val>
                                            <p:strVal val="#ppt_w"/>
                                          </p:val>
                                        </p:tav>
                                      </p:tavLst>
                                    </p:anim>
                                    <p:anim calcmode="lin" valueType="num">
                                      <p:cBhvr>
                                        <p:cTn id="177" dur="750" fill="hold"/>
                                        <p:tgtEl>
                                          <p:spTgt spid="4113"/>
                                        </p:tgtEl>
                                        <p:attrNameLst>
                                          <p:attrName>ppt_h</p:attrName>
                                        </p:attrNameLst>
                                      </p:cBhvr>
                                      <p:tavLst>
                                        <p:tav tm="0">
                                          <p:val>
                                            <p:fltVal val="0"/>
                                          </p:val>
                                        </p:tav>
                                        <p:tav tm="100000">
                                          <p:val>
                                            <p:strVal val="#ppt_h"/>
                                          </p:val>
                                        </p:tav>
                                      </p:tavLst>
                                    </p:anim>
                                  </p:childTnLst>
                                </p:cTn>
                              </p:par>
                              <p:par>
                                <p:cTn id="178" presetID="23" presetClass="entr" presetSubtype="16" fill="hold" grpId="0" nodeType="withEffect">
                                  <p:stCondLst>
                                    <p:cond delay="0"/>
                                  </p:stCondLst>
                                  <p:childTnLst>
                                    <p:set>
                                      <p:cBhvr>
                                        <p:cTn id="179" dur="1" fill="hold">
                                          <p:stCondLst>
                                            <p:cond delay="0"/>
                                          </p:stCondLst>
                                        </p:cTn>
                                        <p:tgtEl>
                                          <p:spTgt spid="4114"/>
                                        </p:tgtEl>
                                        <p:attrNameLst>
                                          <p:attrName>style.visibility</p:attrName>
                                        </p:attrNameLst>
                                      </p:cBhvr>
                                      <p:to>
                                        <p:strVal val="visible"/>
                                      </p:to>
                                    </p:set>
                                    <p:anim calcmode="lin" valueType="num">
                                      <p:cBhvr>
                                        <p:cTn id="180" dur="750" fill="hold"/>
                                        <p:tgtEl>
                                          <p:spTgt spid="4114"/>
                                        </p:tgtEl>
                                        <p:attrNameLst>
                                          <p:attrName>ppt_w</p:attrName>
                                        </p:attrNameLst>
                                      </p:cBhvr>
                                      <p:tavLst>
                                        <p:tav tm="0">
                                          <p:val>
                                            <p:fltVal val="0"/>
                                          </p:val>
                                        </p:tav>
                                        <p:tav tm="100000">
                                          <p:val>
                                            <p:strVal val="#ppt_w"/>
                                          </p:val>
                                        </p:tav>
                                      </p:tavLst>
                                    </p:anim>
                                    <p:anim calcmode="lin" valueType="num">
                                      <p:cBhvr>
                                        <p:cTn id="181" dur="750" fill="hold"/>
                                        <p:tgtEl>
                                          <p:spTgt spid="4114"/>
                                        </p:tgtEl>
                                        <p:attrNameLst>
                                          <p:attrName>ppt_h</p:attrName>
                                        </p:attrNameLst>
                                      </p:cBhvr>
                                      <p:tavLst>
                                        <p:tav tm="0">
                                          <p:val>
                                            <p:fltVal val="0"/>
                                          </p:val>
                                        </p:tav>
                                        <p:tav tm="100000">
                                          <p:val>
                                            <p:strVal val="#ppt_h"/>
                                          </p:val>
                                        </p:tav>
                                      </p:tavLst>
                                    </p:anim>
                                  </p:childTnLst>
                                </p:cTn>
                              </p:par>
                              <p:par>
                                <p:cTn id="182" presetID="23" presetClass="entr" presetSubtype="16" fill="hold" grpId="0" nodeType="withEffect">
                                  <p:stCondLst>
                                    <p:cond delay="0"/>
                                  </p:stCondLst>
                                  <p:childTnLst>
                                    <p:set>
                                      <p:cBhvr>
                                        <p:cTn id="183" dur="1" fill="hold">
                                          <p:stCondLst>
                                            <p:cond delay="0"/>
                                          </p:stCondLst>
                                        </p:cTn>
                                        <p:tgtEl>
                                          <p:spTgt spid="4115"/>
                                        </p:tgtEl>
                                        <p:attrNameLst>
                                          <p:attrName>style.visibility</p:attrName>
                                        </p:attrNameLst>
                                      </p:cBhvr>
                                      <p:to>
                                        <p:strVal val="visible"/>
                                      </p:to>
                                    </p:set>
                                    <p:anim calcmode="lin" valueType="num">
                                      <p:cBhvr>
                                        <p:cTn id="184" dur="750" fill="hold"/>
                                        <p:tgtEl>
                                          <p:spTgt spid="4115"/>
                                        </p:tgtEl>
                                        <p:attrNameLst>
                                          <p:attrName>ppt_w</p:attrName>
                                        </p:attrNameLst>
                                      </p:cBhvr>
                                      <p:tavLst>
                                        <p:tav tm="0">
                                          <p:val>
                                            <p:fltVal val="0"/>
                                          </p:val>
                                        </p:tav>
                                        <p:tav tm="100000">
                                          <p:val>
                                            <p:strVal val="#ppt_w"/>
                                          </p:val>
                                        </p:tav>
                                      </p:tavLst>
                                    </p:anim>
                                    <p:anim calcmode="lin" valueType="num">
                                      <p:cBhvr>
                                        <p:cTn id="185" dur="750" fill="hold"/>
                                        <p:tgtEl>
                                          <p:spTgt spid="4115"/>
                                        </p:tgtEl>
                                        <p:attrNameLst>
                                          <p:attrName>ppt_h</p:attrName>
                                        </p:attrNameLst>
                                      </p:cBhvr>
                                      <p:tavLst>
                                        <p:tav tm="0">
                                          <p:val>
                                            <p:fltVal val="0"/>
                                          </p:val>
                                        </p:tav>
                                        <p:tav tm="100000">
                                          <p:val>
                                            <p:strVal val="#ppt_h"/>
                                          </p:val>
                                        </p:tav>
                                      </p:tavLst>
                                    </p:anim>
                                  </p:childTnLst>
                                </p:cTn>
                              </p:par>
                              <p:par>
                                <p:cTn id="186" presetID="23" presetClass="entr" presetSubtype="16" fill="hold" grpId="0" nodeType="withEffect">
                                  <p:stCondLst>
                                    <p:cond delay="0"/>
                                  </p:stCondLst>
                                  <p:childTnLst>
                                    <p:set>
                                      <p:cBhvr>
                                        <p:cTn id="187" dur="1" fill="hold">
                                          <p:stCondLst>
                                            <p:cond delay="0"/>
                                          </p:stCondLst>
                                        </p:cTn>
                                        <p:tgtEl>
                                          <p:spTgt spid="4116"/>
                                        </p:tgtEl>
                                        <p:attrNameLst>
                                          <p:attrName>style.visibility</p:attrName>
                                        </p:attrNameLst>
                                      </p:cBhvr>
                                      <p:to>
                                        <p:strVal val="visible"/>
                                      </p:to>
                                    </p:set>
                                    <p:anim calcmode="lin" valueType="num">
                                      <p:cBhvr>
                                        <p:cTn id="188" dur="750" fill="hold"/>
                                        <p:tgtEl>
                                          <p:spTgt spid="4116"/>
                                        </p:tgtEl>
                                        <p:attrNameLst>
                                          <p:attrName>ppt_w</p:attrName>
                                        </p:attrNameLst>
                                      </p:cBhvr>
                                      <p:tavLst>
                                        <p:tav tm="0">
                                          <p:val>
                                            <p:fltVal val="0"/>
                                          </p:val>
                                        </p:tav>
                                        <p:tav tm="100000">
                                          <p:val>
                                            <p:strVal val="#ppt_w"/>
                                          </p:val>
                                        </p:tav>
                                      </p:tavLst>
                                    </p:anim>
                                    <p:anim calcmode="lin" valueType="num">
                                      <p:cBhvr>
                                        <p:cTn id="189" dur="750" fill="hold"/>
                                        <p:tgtEl>
                                          <p:spTgt spid="4116"/>
                                        </p:tgtEl>
                                        <p:attrNameLst>
                                          <p:attrName>ppt_h</p:attrName>
                                        </p:attrNameLst>
                                      </p:cBhvr>
                                      <p:tavLst>
                                        <p:tav tm="0">
                                          <p:val>
                                            <p:fltVal val="0"/>
                                          </p:val>
                                        </p:tav>
                                        <p:tav tm="100000">
                                          <p:val>
                                            <p:strVal val="#ppt_h"/>
                                          </p:val>
                                        </p:tav>
                                      </p:tavLst>
                                    </p:anim>
                                  </p:childTnLst>
                                </p:cTn>
                              </p:par>
                              <p:par>
                                <p:cTn id="190" presetID="23" presetClass="entr" presetSubtype="16" fill="hold" grpId="0" nodeType="withEffect">
                                  <p:stCondLst>
                                    <p:cond delay="0"/>
                                  </p:stCondLst>
                                  <p:childTnLst>
                                    <p:set>
                                      <p:cBhvr>
                                        <p:cTn id="191" dur="1" fill="hold">
                                          <p:stCondLst>
                                            <p:cond delay="0"/>
                                          </p:stCondLst>
                                        </p:cTn>
                                        <p:tgtEl>
                                          <p:spTgt spid="4118"/>
                                        </p:tgtEl>
                                        <p:attrNameLst>
                                          <p:attrName>style.visibility</p:attrName>
                                        </p:attrNameLst>
                                      </p:cBhvr>
                                      <p:to>
                                        <p:strVal val="visible"/>
                                      </p:to>
                                    </p:set>
                                    <p:anim calcmode="lin" valueType="num">
                                      <p:cBhvr>
                                        <p:cTn id="192" dur="750" fill="hold"/>
                                        <p:tgtEl>
                                          <p:spTgt spid="4118"/>
                                        </p:tgtEl>
                                        <p:attrNameLst>
                                          <p:attrName>ppt_w</p:attrName>
                                        </p:attrNameLst>
                                      </p:cBhvr>
                                      <p:tavLst>
                                        <p:tav tm="0">
                                          <p:val>
                                            <p:fltVal val="0"/>
                                          </p:val>
                                        </p:tav>
                                        <p:tav tm="100000">
                                          <p:val>
                                            <p:strVal val="#ppt_w"/>
                                          </p:val>
                                        </p:tav>
                                      </p:tavLst>
                                    </p:anim>
                                    <p:anim calcmode="lin" valueType="num">
                                      <p:cBhvr>
                                        <p:cTn id="193" dur="750" fill="hold"/>
                                        <p:tgtEl>
                                          <p:spTgt spid="4118"/>
                                        </p:tgtEl>
                                        <p:attrNameLst>
                                          <p:attrName>ppt_h</p:attrName>
                                        </p:attrNameLst>
                                      </p:cBhvr>
                                      <p:tavLst>
                                        <p:tav tm="0">
                                          <p:val>
                                            <p:fltVal val="0"/>
                                          </p:val>
                                        </p:tav>
                                        <p:tav tm="100000">
                                          <p:val>
                                            <p:strVal val="#ppt_h"/>
                                          </p:val>
                                        </p:tav>
                                      </p:tavLst>
                                    </p:anim>
                                  </p:childTnLst>
                                </p:cTn>
                              </p:par>
                              <p:par>
                                <p:cTn id="194" presetID="23" presetClass="entr" presetSubtype="16" fill="hold" grpId="0" nodeType="withEffect">
                                  <p:stCondLst>
                                    <p:cond delay="0"/>
                                  </p:stCondLst>
                                  <p:childTnLst>
                                    <p:set>
                                      <p:cBhvr>
                                        <p:cTn id="195" dur="1" fill="hold">
                                          <p:stCondLst>
                                            <p:cond delay="0"/>
                                          </p:stCondLst>
                                        </p:cTn>
                                        <p:tgtEl>
                                          <p:spTgt spid="4119"/>
                                        </p:tgtEl>
                                        <p:attrNameLst>
                                          <p:attrName>style.visibility</p:attrName>
                                        </p:attrNameLst>
                                      </p:cBhvr>
                                      <p:to>
                                        <p:strVal val="visible"/>
                                      </p:to>
                                    </p:set>
                                    <p:anim calcmode="lin" valueType="num">
                                      <p:cBhvr>
                                        <p:cTn id="196" dur="750" fill="hold"/>
                                        <p:tgtEl>
                                          <p:spTgt spid="4119"/>
                                        </p:tgtEl>
                                        <p:attrNameLst>
                                          <p:attrName>ppt_w</p:attrName>
                                        </p:attrNameLst>
                                      </p:cBhvr>
                                      <p:tavLst>
                                        <p:tav tm="0">
                                          <p:val>
                                            <p:fltVal val="0"/>
                                          </p:val>
                                        </p:tav>
                                        <p:tav tm="100000">
                                          <p:val>
                                            <p:strVal val="#ppt_w"/>
                                          </p:val>
                                        </p:tav>
                                      </p:tavLst>
                                    </p:anim>
                                    <p:anim calcmode="lin" valueType="num">
                                      <p:cBhvr>
                                        <p:cTn id="197" dur="750" fill="hold"/>
                                        <p:tgtEl>
                                          <p:spTgt spid="4119"/>
                                        </p:tgtEl>
                                        <p:attrNameLst>
                                          <p:attrName>ppt_h</p:attrName>
                                        </p:attrNameLst>
                                      </p:cBhvr>
                                      <p:tavLst>
                                        <p:tav tm="0">
                                          <p:val>
                                            <p:fltVal val="0"/>
                                          </p:val>
                                        </p:tav>
                                        <p:tav tm="100000">
                                          <p:val>
                                            <p:strVal val="#ppt_h"/>
                                          </p:val>
                                        </p:tav>
                                      </p:tavLst>
                                    </p:anim>
                                  </p:childTnLst>
                                </p:cTn>
                              </p:par>
                              <p:par>
                                <p:cTn id="198" presetID="23" presetClass="entr" presetSubtype="16" fill="hold" grpId="0" nodeType="withEffect">
                                  <p:stCondLst>
                                    <p:cond delay="0"/>
                                  </p:stCondLst>
                                  <p:childTnLst>
                                    <p:set>
                                      <p:cBhvr>
                                        <p:cTn id="199" dur="1" fill="hold">
                                          <p:stCondLst>
                                            <p:cond delay="0"/>
                                          </p:stCondLst>
                                        </p:cTn>
                                        <p:tgtEl>
                                          <p:spTgt spid="4120"/>
                                        </p:tgtEl>
                                        <p:attrNameLst>
                                          <p:attrName>style.visibility</p:attrName>
                                        </p:attrNameLst>
                                      </p:cBhvr>
                                      <p:to>
                                        <p:strVal val="visible"/>
                                      </p:to>
                                    </p:set>
                                    <p:anim calcmode="lin" valueType="num">
                                      <p:cBhvr>
                                        <p:cTn id="200" dur="750" fill="hold"/>
                                        <p:tgtEl>
                                          <p:spTgt spid="4120"/>
                                        </p:tgtEl>
                                        <p:attrNameLst>
                                          <p:attrName>ppt_w</p:attrName>
                                        </p:attrNameLst>
                                      </p:cBhvr>
                                      <p:tavLst>
                                        <p:tav tm="0">
                                          <p:val>
                                            <p:fltVal val="0"/>
                                          </p:val>
                                        </p:tav>
                                        <p:tav tm="100000">
                                          <p:val>
                                            <p:strVal val="#ppt_w"/>
                                          </p:val>
                                        </p:tav>
                                      </p:tavLst>
                                    </p:anim>
                                    <p:anim calcmode="lin" valueType="num">
                                      <p:cBhvr>
                                        <p:cTn id="201" dur="750" fill="hold"/>
                                        <p:tgtEl>
                                          <p:spTgt spid="4120"/>
                                        </p:tgtEl>
                                        <p:attrNameLst>
                                          <p:attrName>ppt_h</p:attrName>
                                        </p:attrNameLst>
                                      </p:cBhvr>
                                      <p:tavLst>
                                        <p:tav tm="0">
                                          <p:val>
                                            <p:fltVal val="0"/>
                                          </p:val>
                                        </p:tav>
                                        <p:tav tm="100000">
                                          <p:val>
                                            <p:strVal val="#ppt_h"/>
                                          </p:val>
                                        </p:tav>
                                      </p:tavLst>
                                    </p:anim>
                                  </p:childTnLst>
                                </p:cTn>
                              </p:par>
                              <p:par>
                                <p:cTn id="202" presetID="23" presetClass="entr" presetSubtype="16" fill="hold" grpId="0" nodeType="withEffect">
                                  <p:stCondLst>
                                    <p:cond delay="0"/>
                                  </p:stCondLst>
                                  <p:childTnLst>
                                    <p:set>
                                      <p:cBhvr>
                                        <p:cTn id="203" dur="1" fill="hold">
                                          <p:stCondLst>
                                            <p:cond delay="0"/>
                                          </p:stCondLst>
                                        </p:cTn>
                                        <p:tgtEl>
                                          <p:spTgt spid="4121"/>
                                        </p:tgtEl>
                                        <p:attrNameLst>
                                          <p:attrName>style.visibility</p:attrName>
                                        </p:attrNameLst>
                                      </p:cBhvr>
                                      <p:to>
                                        <p:strVal val="visible"/>
                                      </p:to>
                                    </p:set>
                                    <p:anim calcmode="lin" valueType="num">
                                      <p:cBhvr>
                                        <p:cTn id="204" dur="750" fill="hold"/>
                                        <p:tgtEl>
                                          <p:spTgt spid="4121"/>
                                        </p:tgtEl>
                                        <p:attrNameLst>
                                          <p:attrName>ppt_w</p:attrName>
                                        </p:attrNameLst>
                                      </p:cBhvr>
                                      <p:tavLst>
                                        <p:tav tm="0">
                                          <p:val>
                                            <p:fltVal val="0"/>
                                          </p:val>
                                        </p:tav>
                                        <p:tav tm="100000">
                                          <p:val>
                                            <p:strVal val="#ppt_w"/>
                                          </p:val>
                                        </p:tav>
                                      </p:tavLst>
                                    </p:anim>
                                    <p:anim calcmode="lin" valueType="num">
                                      <p:cBhvr>
                                        <p:cTn id="205" dur="750" fill="hold"/>
                                        <p:tgtEl>
                                          <p:spTgt spid="4121"/>
                                        </p:tgtEl>
                                        <p:attrNameLst>
                                          <p:attrName>ppt_h</p:attrName>
                                        </p:attrNameLst>
                                      </p:cBhvr>
                                      <p:tavLst>
                                        <p:tav tm="0">
                                          <p:val>
                                            <p:fltVal val="0"/>
                                          </p:val>
                                        </p:tav>
                                        <p:tav tm="100000">
                                          <p:val>
                                            <p:strVal val="#ppt_h"/>
                                          </p:val>
                                        </p:tav>
                                      </p:tavLst>
                                    </p:anim>
                                  </p:childTnLst>
                                </p:cTn>
                              </p:par>
                              <p:par>
                                <p:cTn id="206" presetID="23" presetClass="entr" presetSubtype="16" fill="hold" grpId="0" nodeType="withEffect">
                                  <p:stCondLst>
                                    <p:cond delay="0"/>
                                  </p:stCondLst>
                                  <p:childTnLst>
                                    <p:set>
                                      <p:cBhvr>
                                        <p:cTn id="207" dur="1" fill="hold">
                                          <p:stCondLst>
                                            <p:cond delay="0"/>
                                          </p:stCondLst>
                                        </p:cTn>
                                        <p:tgtEl>
                                          <p:spTgt spid="4122"/>
                                        </p:tgtEl>
                                        <p:attrNameLst>
                                          <p:attrName>style.visibility</p:attrName>
                                        </p:attrNameLst>
                                      </p:cBhvr>
                                      <p:to>
                                        <p:strVal val="visible"/>
                                      </p:to>
                                    </p:set>
                                    <p:anim calcmode="lin" valueType="num">
                                      <p:cBhvr>
                                        <p:cTn id="208" dur="750" fill="hold"/>
                                        <p:tgtEl>
                                          <p:spTgt spid="4122"/>
                                        </p:tgtEl>
                                        <p:attrNameLst>
                                          <p:attrName>ppt_w</p:attrName>
                                        </p:attrNameLst>
                                      </p:cBhvr>
                                      <p:tavLst>
                                        <p:tav tm="0">
                                          <p:val>
                                            <p:fltVal val="0"/>
                                          </p:val>
                                        </p:tav>
                                        <p:tav tm="100000">
                                          <p:val>
                                            <p:strVal val="#ppt_w"/>
                                          </p:val>
                                        </p:tav>
                                      </p:tavLst>
                                    </p:anim>
                                    <p:anim calcmode="lin" valueType="num">
                                      <p:cBhvr>
                                        <p:cTn id="209" dur="750" fill="hold"/>
                                        <p:tgtEl>
                                          <p:spTgt spid="4122"/>
                                        </p:tgtEl>
                                        <p:attrNameLst>
                                          <p:attrName>ppt_h</p:attrName>
                                        </p:attrNameLst>
                                      </p:cBhvr>
                                      <p:tavLst>
                                        <p:tav tm="0">
                                          <p:val>
                                            <p:fltVal val="0"/>
                                          </p:val>
                                        </p:tav>
                                        <p:tav tm="100000">
                                          <p:val>
                                            <p:strVal val="#ppt_h"/>
                                          </p:val>
                                        </p:tav>
                                      </p:tavLst>
                                    </p:anim>
                                  </p:childTnLst>
                                </p:cTn>
                              </p:par>
                              <p:par>
                                <p:cTn id="210" presetID="23" presetClass="entr" presetSubtype="16" fill="hold" grpId="0" nodeType="withEffect">
                                  <p:stCondLst>
                                    <p:cond delay="0"/>
                                  </p:stCondLst>
                                  <p:childTnLst>
                                    <p:set>
                                      <p:cBhvr>
                                        <p:cTn id="211" dur="1" fill="hold">
                                          <p:stCondLst>
                                            <p:cond delay="0"/>
                                          </p:stCondLst>
                                        </p:cTn>
                                        <p:tgtEl>
                                          <p:spTgt spid="4123"/>
                                        </p:tgtEl>
                                        <p:attrNameLst>
                                          <p:attrName>style.visibility</p:attrName>
                                        </p:attrNameLst>
                                      </p:cBhvr>
                                      <p:to>
                                        <p:strVal val="visible"/>
                                      </p:to>
                                    </p:set>
                                    <p:anim calcmode="lin" valueType="num">
                                      <p:cBhvr>
                                        <p:cTn id="212" dur="750" fill="hold"/>
                                        <p:tgtEl>
                                          <p:spTgt spid="4123"/>
                                        </p:tgtEl>
                                        <p:attrNameLst>
                                          <p:attrName>ppt_w</p:attrName>
                                        </p:attrNameLst>
                                      </p:cBhvr>
                                      <p:tavLst>
                                        <p:tav tm="0">
                                          <p:val>
                                            <p:fltVal val="0"/>
                                          </p:val>
                                        </p:tav>
                                        <p:tav tm="100000">
                                          <p:val>
                                            <p:strVal val="#ppt_w"/>
                                          </p:val>
                                        </p:tav>
                                      </p:tavLst>
                                    </p:anim>
                                    <p:anim calcmode="lin" valueType="num">
                                      <p:cBhvr>
                                        <p:cTn id="213" dur="750" fill="hold"/>
                                        <p:tgtEl>
                                          <p:spTgt spid="4123"/>
                                        </p:tgtEl>
                                        <p:attrNameLst>
                                          <p:attrName>ppt_h</p:attrName>
                                        </p:attrNameLst>
                                      </p:cBhvr>
                                      <p:tavLst>
                                        <p:tav tm="0">
                                          <p:val>
                                            <p:fltVal val="0"/>
                                          </p:val>
                                        </p:tav>
                                        <p:tav tm="100000">
                                          <p:val>
                                            <p:strVal val="#ppt_h"/>
                                          </p:val>
                                        </p:tav>
                                      </p:tavLst>
                                    </p:anim>
                                  </p:childTnLst>
                                </p:cTn>
                              </p:par>
                              <p:par>
                                <p:cTn id="214" presetID="23" presetClass="entr" presetSubtype="16" fill="hold" grpId="0" nodeType="withEffect">
                                  <p:stCondLst>
                                    <p:cond delay="0"/>
                                  </p:stCondLst>
                                  <p:childTnLst>
                                    <p:set>
                                      <p:cBhvr>
                                        <p:cTn id="215" dur="1" fill="hold">
                                          <p:stCondLst>
                                            <p:cond delay="0"/>
                                          </p:stCondLst>
                                        </p:cTn>
                                        <p:tgtEl>
                                          <p:spTgt spid="4124"/>
                                        </p:tgtEl>
                                        <p:attrNameLst>
                                          <p:attrName>style.visibility</p:attrName>
                                        </p:attrNameLst>
                                      </p:cBhvr>
                                      <p:to>
                                        <p:strVal val="visible"/>
                                      </p:to>
                                    </p:set>
                                    <p:anim calcmode="lin" valueType="num">
                                      <p:cBhvr>
                                        <p:cTn id="216" dur="750" fill="hold"/>
                                        <p:tgtEl>
                                          <p:spTgt spid="4124"/>
                                        </p:tgtEl>
                                        <p:attrNameLst>
                                          <p:attrName>ppt_w</p:attrName>
                                        </p:attrNameLst>
                                      </p:cBhvr>
                                      <p:tavLst>
                                        <p:tav tm="0">
                                          <p:val>
                                            <p:fltVal val="0"/>
                                          </p:val>
                                        </p:tav>
                                        <p:tav tm="100000">
                                          <p:val>
                                            <p:strVal val="#ppt_w"/>
                                          </p:val>
                                        </p:tav>
                                      </p:tavLst>
                                    </p:anim>
                                    <p:anim calcmode="lin" valueType="num">
                                      <p:cBhvr>
                                        <p:cTn id="217" dur="750" fill="hold"/>
                                        <p:tgtEl>
                                          <p:spTgt spid="4124"/>
                                        </p:tgtEl>
                                        <p:attrNameLst>
                                          <p:attrName>ppt_h</p:attrName>
                                        </p:attrNameLst>
                                      </p:cBhvr>
                                      <p:tavLst>
                                        <p:tav tm="0">
                                          <p:val>
                                            <p:fltVal val="0"/>
                                          </p:val>
                                        </p:tav>
                                        <p:tav tm="100000">
                                          <p:val>
                                            <p:strVal val="#ppt_h"/>
                                          </p:val>
                                        </p:tav>
                                      </p:tavLst>
                                    </p:anim>
                                  </p:childTnLst>
                                </p:cTn>
                              </p:par>
                              <p:par>
                                <p:cTn id="218" presetID="23" presetClass="entr" presetSubtype="16" fill="hold" grpId="0" nodeType="withEffect">
                                  <p:stCondLst>
                                    <p:cond delay="0"/>
                                  </p:stCondLst>
                                  <p:childTnLst>
                                    <p:set>
                                      <p:cBhvr>
                                        <p:cTn id="219" dur="1" fill="hold">
                                          <p:stCondLst>
                                            <p:cond delay="0"/>
                                          </p:stCondLst>
                                        </p:cTn>
                                        <p:tgtEl>
                                          <p:spTgt spid="4125"/>
                                        </p:tgtEl>
                                        <p:attrNameLst>
                                          <p:attrName>style.visibility</p:attrName>
                                        </p:attrNameLst>
                                      </p:cBhvr>
                                      <p:to>
                                        <p:strVal val="visible"/>
                                      </p:to>
                                    </p:set>
                                    <p:anim calcmode="lin" valueType="num">
                                      <p:cBhvr>
                                        <p:cTn id="220" dur="750" fill="hold"/>
                                        <p:tgtEl>
                                          <p:spTgt spid="4125"/>
                                        </p:tgtEl>
                                        <p:attrNameLst>
                                          <p:attrName>ppt_w</p:attrName>
                                        </p:attrNameLst>
                                      </p:cBhvr>
                                      <p:tavLst>
                                        <p:tav tm="0">
                                          <p:val>
                                            <p:fltVal val="0"/>
                                          </p:val>
                                        </p:tav>
                                        <p:tav tm="100000">
                                          <p:val>
                                            <p:strVal val="#ppt_w"/>
                                          </p:val>
                                        </p:tav>
                                      </p:tavLst>
                                    </p:anim>
                                    <p:anim calcmode="lin" valueType="num">
                                      <p:cBhvr>
                                        <p:cTn id="221" dur="750" fill="hold"/>
                                        <p:tgtEl>
                                          <p:spTgt spid="4125"/>
                                        </p:tgtEl>
                                        <p:attrNameLst>
                                          <p:attrName>ppt_h</p:attrName>
                                        </p:attrNameLst>
                                      </p:cBhvr>
                                      <p:tavLst>
                                        <p:tav tm="0">
                                          <p:val>
                                            <p:fltVal val="0"/>
                                          </p:val>
                                        </p:tav>
                                        <p:tav tm="100000">
                                          <p:val>
                                            <p:strVal val="#ppt_h"/>
                                          </p:val>
                                        </p:tav>
                                      </p:tavLst>
                                    </p:anim>
                                  </p:childTnLst>
                                </p:cTn>
                              </p:par>
                              <p:par>
                                <p:cTn id="222" presetID="23" presetClass="entr" presetSubtype="16" fill="hold" grpId="0" nodeType="withEffect">
                                  <p:stCondLst>
                                    <p:cond delay="0"/>
                                  </p:stCondLst>
                                  <p:childTnLst>
                                    <p:set>
                                      <p:cBhvr>
                                        <p:cTn id="223" dur="1" fill="hold">
                                          <p:stCondLst>
                                            <p:cond delay="0"/>
                                          </p:stCondLst>
                                        </p:cTn>
                                        <p:tgtEl>
                                          <p:spTgt spid="4126"/>
                                        </p:tgtEl>
                                        <p:attrNameLst>
                                          <p:attrName>style.visibility</p:attrName>
                                        </p:attrNameLst>
                                      </p:cBhvr>
                                      <p:to>
                                        <p:strVal val="visible"/>
                                      </p:to>
                                    </p:set>
                                    <p:anim calcmode="lin" valueType="num">
                                      <p:cBhvr>
                                        <p:cTn id="224" dur="750" fill="hold"/>
                                        <p:tgtEl>
                                          <p:spTgt spid="4126"/>
                                        </p:tgtEl>
                                        <p:attrNameLst>
                                          <p:attrName>ppt_w</p:attrName>
                                        </p:attrNameLst>
                                      </p:cBhvr>
                                      <p:tavLst>
                                        <p:tav tm="0">
                                          <p:val>
                                            <p:fltVal val="0"/>
                                          </p:val>
                                        </p:tav>
                                        <p:tav tm="100000">
                                          <p:val>
                                            <p:strVal val="#ppt_w"/>
                                          </p:val>
                                        </p:tav>
                                      </p:tavLst>
                                    </p:anim>
                                    <p:anim calcmode="lin" valueType="num">
                                      <p:cBhvr>
                                        <p:cTn id="225" dur="750" fill="hold"/>
                                        <p:tgtEl>
                                          <p:spTgt spid="4126"/>
                                        </p:tgtEl>
                                        <p:attrNameLst>
                                          <p:attrName>ppt_h</p:attrName>
                                        </p:attrNameLst>
                                      </p:cBhvr>
                                      <p:tavLst>
                                        <p:tav tm="0">
                                          <p:val>
                                            <p:fltVal val="0"/>
                                          </p:val>
                                        </p:tav>
                                        <p:tav tm="100000">
                                          <p:val>
                                            <p:strVal val="#ppt_h"/>
                                          </p:val>
                                        </p:tav>
                                      </p:tavLst>
                                    </p:anim>
                                  </p:childTnLst>
                                </p:cTn>
                              </p:par>
                              <p:par>
                                <p:cTn id="226" presetID="23" presetClass="entr" presetSubtype="16" fill="hold" grpId="0" nodeType="withEffect">
                                  <p:stCondLst>
                                    <p:cond delay="0"/>
                                  </p:stCondLst>
                                  <p:childTnLst>
                                    <p:set>
                                      <p:cBhvr>
                                        <p:cTn id="227" dur="1" fill="hold">
                                          <p:stCondLst>
                                            <p:cond delay="0"/>
                                          </p:stCondLst>
                                        </p:cTn>
                                        <p:tgtEl>
                                          <p:spTgt spid="4127"/>
                                        </p:tgtEl>
                                        <p:attrNameLst>
                                          <p:attrName>style.visibility</p:attrName>
                                        </p:attrNameLst>
                                      </p:cBhvr>
                                      <p:to>
                                        <p:strVal val="visible"/>
                                      </p:to>
                                    </p:set>
                                    <p:anim calcmode="lin" valueType="num">
                                      <p:cBhvr>
                                        <p:cTn id="228" dur="750" fill="hold"/>
                                        <p:tgtEl>
                                          <p:spTgt spid="4127"/>
                                        </p:tgtEl>
                                        <p:attrNameLst>
                                          <p:attrName>ppt_w</p:attrName>
                                        </p:attrNameLst>
                                      </p:cBhvr>
                                      <p:tavLst>
                                        <p:tav tm="0">
                                          <p:val>
                                            <p:fltVal val="0"/>
                                          </p:val>
                                        </p:tav>
                                        <p:tav tm="100000">
                                          <p:val>
                                            <p:strVal val="#ppt_w"/>
                                          </p:val>
                                        </p:tav>
                                      </p:tavLst>
                                    </p:anim>
                                    <p:anim calcmode="lin" valueType="num">
                                      <p:cBhvr>
                                        <p:cTn id="229" dur="750" fill="hold"/>
                                        <p:tgtEl>
                                          <p:spTgt spid="4127"/>
                                        </p:tgtEl>
                                        <p:attrNameLst>
                                          <p:attrName>ppt_h</p:attrName>
                                        </p:attrNameLst>
                                      </p:cBhvr>
                                      <p:tavLst>
                                        <p:tav tm="0">
                                          <p:val>
                                            <p:fltVal val="0"/>
                                          </p:val>
                                        </p:tav>
                                        <p:tav tm="100000">
                                          <p:val>
                                            <p:strVal val="#ppt_h"/>
                                          </p:val>
                                        </p:tav>
                                      </p:tavLst>
                                    </p:anim>
                                  </p:childTnLst>
                                </p:cTn>
                              </p:par>
                              <p:par>
                                <p:cTn id="230" presetID="23" presetClass="entr" presetSubtype="16" fill="hold" grpId="0" nodeType="withEffect">
                                  <p:stCondLst>
                                    <p:cond delay="0"/>
                                  </p:stCondLst>
                                  <p:childTnLst>
                                    <p:set>
                                      <p:cBhvr>
                                        <p:cTn id="231" dur="1" fill="hold">
                                          <p:stCondLst>
                                            <p:cond delay="0"/>
                                          </p:stCondLst>
                                        </p:cTn>
                                        <p:tgtEl>
                                          <p:spTgt spid="3072"/>
                                        </p:tgtEl>
                                        <p:attrNameLst>
                                          <p:attrName>style.visibility</p:attrName>
                                        </p:attrNameLst>
                                      </p:cBhvr>
                                      <p:to>
                                        <p:strVal val="visible"/>
                                      </p:to>
                                    </p:set>
                                    <p:anim calcmode="lin" valueType="num">
                                      <p:cBhvr>
                                        <p:cTn id="232" dur="750" fill="hold"/>
                                        <p:tgtEl>
                                          <p:spTgt spid="3072"/>
                                        </p:tgtEl>
                                        <p:attrNameLst>
                                          <p:attrName>ppt_w</p:attrName>
                                        </p:attrNameLst>
                                      </p:cBhvr>
                                      <p:tavLst>
                                        <p:tav tm="0">
                                          <p:val>
                                            <p:fltVal val="0"/>
                                          </p:val>
                                        </p:tav>
                                        <p:tav tm="100000">
                                          <p:val>
                                            <p:strVal val="#ppt_w"/>
                                          </p:val>
                                        </p:tav>
                                      </p:tavLst>
                                    </p:anim>
                                    <p:anim calcmode="lin" valueType="num">
                                      <p:cBhvr>
                                        <p:cTn id="233" dur="750" fill="hold"/>
                                        <p:tgtEl>
                                          <p:spTgt spid="3072"/>
                                        </p:tgtEl>
                                        <p:attrNameLst>
                                          <p:attrName>ppt_h</p:attrName>
                                        </p:attrNameLst>
                                      </p:cBhvr>
                                      <p:tavLst>
                                        <p:tav tm="0">
                                          <p:val>
                                            <p:fltVal val="0"/>
                                          </p:val>
                                        </p:tav>
                                        <p:tav tm="100000">
                                          <p:val>
                                            <p:strVal val="#ppt_h"/>
                                          </p:val>
                                        </p:tav>
                                      </p:tavLst>
                                    </p:anim>
                                  </p:childTnLst>
                                </p:cTn>
                              </p:par>
                              <p:par>
                                <p:cTn id="234" presetID="42" presetClass="path" presetSubtype="0" accel="50000" decel="50000" fill="hold" grpId="2" nodeType="withEffect">
                                  <p:stCondLst>
                                    <p:cond delay="0"/>
                                  </p:stCondLst>
                                  <p:childTnLst>
                                    <p:animMotion origin="layout" path="M 1.66667E-6 0 L 0.33455 -0.10162 " pathEditMode="relative" rAng="0" ptsTypes="AA">
                                      <p:cBhvr>
                                        <p:cTn id="235" dur="750" spd="-100000" fill="hold"/>
                                        <p:tgtEl>
                                          <p:spTgt spid="29"/>
                                        </p:tgtEl>
                                        <p:attrNameLst>
                                          <p:attrName>ppt_x</p:attrName>
                                          <p:attrName>ppt_y</p:attrName>
                                        </p:attrNameLst>
                                      </p:cBhvr>
                                      <p:rCtr x="16719" y="-5093"/>
                                    </p:animMotion>
                                  </p:childTnLst>
                                </p:cTn>
                              </p:par>
                              <p:par>
                                <p:cTn id="236" presetID="42" presetClass="path" presetSubtype="0" accel="50000" decel="50000" fill="hold" grpId="2" nodeType="withEffect">
                                  <p:stCondLst>
                                    <p:cond delay="0"/>
                                  </p:stCondLst>
                                  <p:childTnLst>
                                    <p:animMotion origin="layout" path="M 2.22222E-6 -2.22222E-6 L -0.08195 0.08287 " pathEditMode="relative" rAng="0" ptsTypes="AA">
                                      <p:cBhvr>
                                        <p:cTn id="237" dur="750" spd="-100000" fill="hold"/>
                                        <p:tgtEl>
                                          <p:spTgt spid="30"/>
                                        </p:tgtEl>
                                        <p:attrNameLst>
                                          <p:attrName>ppt_x</p:attrName>
                                          <p:attrName>ppt_y</p:attrName>
                                        </p:attrNameLst>
                                      </p:cBhvr>
                                      <p:rCtr x="-4097" y="4144"/>
                                    </p:animMotion>
                                  </p:childTnLst>
                                </p:cTn>
                              </p:par>
                              <p:par>
                                <p:cTn id="238" presetID="42" presetClass="path" presetSubtype="0" accel="50000" decel="50000" fill="hold" grpId="2" nodeType="withEffect">
                                  <p:stCondLst>
                                    <p:cond delay="0"/>
                                  </p:stCondLst>
                                  <p:childTnLst>
                                    <p:animMotion origin="layout" path="M 1.94444E-6 2.59259E-6 L 0.32587 -0.51528 " pathEditMode="relative" rAng="0" ptsTypes="AA">
                                      <p:cBhvr>
                                        <p:cTn id="239" dur="750" spd="-100000" fill="hold"/>
                                        <p:tgtEl>
                                          <p:spTgt spid="31"/>
                                        </p:tgtEl>
                                        <p:attrNameLst>
                                          <p:attrName>ppt_x</p:attrName>
                                          <p:attrName>ppt_y</p:attrName>
                                        </p:attrNameLst>
                                      </p:cBhvr>
                                      <p:rCtr x="16285" y="-25764"/>
                                    </p:animMotion>
                                  </p:childTnLst>
                                </p:cTn>
                              </p:par>
                              <p:par>
                                <p:cTn id="240" presetID="42" presetClass="path" presetSubtype="0" accel="50000" decel="50000" fill="hold" grpId="2" nodeType="withEffect">
                                  <p:stCondLst>
                                    <p:cond delay="0"/>
                                  </p:stCondLst>
                                  <p:childTnLst>
                                    <p:animMotion origin="layout" path="M 3.61111E-6 4.44444E-6 L 0.3901 -0.61343 " pathEditMode="relative" rAng="0" ptsTypes="AA">
                                      <p:cBhvr>
                                        <p:cTn id="241" dur="750" spd="-100000" fill="hold"/>
                                        <p:tgtEl>
                                          <p:spTgt spid="4096"/>
                                        </p:tgtEl>
                                        <p:attrNameLst>
                                          <p:attrName>ppt_x</p:attrName>
                                          <p:attrName>ppt_y</p:attrName>
                                        </p:attrNameLst>
                                      </p:cBhvr>
                                      <p:rCtr x="19497" y="-30671"/>
                                    </p:animMotion>
                                  </p:childTnLst>
                                </p:cTn>
                              </p:par>
                              <p:par>
                                <p:cTn id="242" presetID="42" presetClass="path" presetSubtype="0" accel="50000" decel="50000" fill="hold" grpId="2" nodeType="withEffect">
                                  <p:stCondLst>
                                    <p:cond delay="0"/>
                                  </p:stCondLst>
                                  <p:childTnLst>
                                    <p:animMotion origin="layout" path="M -3.05556E-6 -4.07407E-6 L 0.28577 -0.80092 " pathEditMode="relative" rAng="0" ptsTypes="AA">
                                      <p:cBhvr>
                                        <p:cTn id="243" dur="750" spd="-100000" fill="hold"/>
                                        <p:tgtEl>
                                          <p:spTgt spid="4097"/>
                                        </p:tgtEl>
                                        <p:attrNameLst>
                                          <p:attrName>ppt_x</p:attrName>
                                          <p:attrName>ppt_y</p:attrName>
                                        </p:attrNameLst>
                                      </p:cBhvr>
                                      <p:rCtr x="14288" y="-40046"/>
                                    </p:animMotion>
                                  </p:childTnLst>
                                </p:cTn>
                              </p:par>
                              <p:par>
                                <p:cTn id="244" presetID="42" presetClass="path" presetSubtype="0" accel="50000" decel="50000" fill="hold" grpId="2" nodeType="withEffect">
                                  <p:stCondLst>
                                    <p:cond delay="0"/>
                                  </p:stCondLst>
                                  <p:childTnLst>
                                    <p:animMotion origin="layout" path="M -3.05556E-6 4.07407E-6 L 0.32327 -0.42709 " pathEditMode="relative" rAng="0" ptsTypes="AA">
                                      <p:cBhvr>
                                        <p:cTn id="245" dur="750" spd="-100000" fill="hold"/>
                                        <p:tgtEl>
                                          <p:spTgt spid="4099"/>
                                        </p:tgtEl>
                                        <p:attrNameLst>
                                          <p:attrName>ppt_x</p:attrName>
                                          <p:attrName>ppt_y</p:attrName>
                                        </p:attrNameLst>
                                      </p:cBhvr>
                                      <p:rCtr x="16163" y="-21366"/>
                                    </p:animMotion>
                                  </p:childTnLst>
                                </p:cTn>
                              </p:par>
                              <p:par>
                                <p:cTn id="246" presetID="42" presetClass="path" presetSubtype="0" accel="50000" decel="50000" fill="hold" grpId="2" nodeType="withEffect">
                                  <p:stCondLst>
                                    <p:cond delay="0"/>
                                  </p:stCondLst>
                                  <p:childTnLst>
                                    <p:animMotion origin="layout" path="M -1.66667E-6 -2.59259E-6 L 0.31354 -0.33171 " pathEditMode="relative" rAng="0" ptsTypes="AA">
                                      <p:cBhvr>
                                        <p:cTn id="247" dur="750" spd="-100000" fill="hold"/>
                                        <p:tgtEl>
                                          <p:spTgt spid="4100"/>
                                        </p:tgtEl>
                                        <p:attrNameLst>
                                          <p:attrName>ppt_x</p:attrName>
                                          <p:attrName>ppt_y</p:attrName>
                                        </p:attrNameLst>
                                      </p:cBhvr>
                                      <p:rCtr x="15677" y="-16597"/>
                                    </p:animMotion>
                                  </p:childTnLst>
                                </p:cTn>
                              </p:par>
                              <p:par>
                                <p:cTn id="248" presetID="42" presetClass="path" presetSubtype="0" accel="50000" decel="50000" fill="hold" grpId="2" nodeType="withEffect">
                                  <p:stCondLst>
                                    <p:cond delay="0"/>
                                  </p:stCondLst>
                                  <p:childTnLst>
                                    <p:animMotion origin="layout" path="M 3.33333E-6 -3.7037E-7 L 0.30902 -0.25949 " pathEditMode="relative" rAng="0" ptsTypes="AA">
                                      <p:cBhvr>
                                        <p:cTn id="249" dur="750" spd="-100000" fill="hold"/>
                                        <p:tgtEl>
                                          <p:spTgt spid="4101"/>
                                        </p:tgtEl>
                                        <p:attrNameLst>
                                          <p:attrName>ppt_x</p:attrName>
                                          <p:attrName>ppt_y</p:attrName>
                                        </p:attrNameLst>
                                      </p:cBhvr>
                                      <p:rCtr x="15451" y="-12986"/>
                                    </p:animMotion>
                                  </p:childTnLst>
                                </p:cTn>
                              </p:par>
                              <p:par>
                                <p:cTn id="250" presetID="42" presetClass="path" presetSubtype="0" accel="50000" decel="50000" fill="hold" grpId="2" nodeType="withEffect">
                                  <p:stCondLst>
                                    <p:cond delay="0"/>
                                  </p:stCondLst>
                                  <p:childTnLst>
                                    <p:animMotion origin="layout" path="M -5.55556E-7 -1.48148E-6 L 0.31215 -0.18356 " pathEditMode="relative" rAng="0" ptsTypes="AA">
                                      <p:cBhvr>
                                        <p:cTn id="251" dur="750" spd="-100000" fill="hold"/>
                                        <p:tgtEl>
                                          <p:spTgt spid="4102"/>
                                        </p:tgtEl>
                                        <p:attrNameLst>
                                          <p:attrName>ppt_x</p:attrName>
                                          <p:attrName>ppt_y</p:attrName>
                                        </p:attrNameLst>
                                      </p:cBhvr>
                                      <p:rCtr x="15608" y="-9190"/>
                                    </p:animMotion>
                                  </p:childTnLst>
                                </p:cTn>
                              </p:par>
                              <p:par>
                                <p:cTn id="252" presetID="42" presetClass="path" presetSubtype="0" accel="50000" decel="50000" fill="hold" grpId="2" nodeType="withEffect">
                                  <p:stCondLst>
                                    <p:cond delay="0"/>
                                  </p:stCondLst>
                                  <p:childTnLst>
                                    <p:animMotion origin="layout" path="M -1.66667E-6 -2.96296E-6 L -0.03021 -0.40833 " pathEditMode="relative" rAng="0" ptsTypes="AA">
                                      <p:cBhvr>
                                        <p:cTn id="253" dur="750" spd="-100000" fill="hold"/>
                                        <p:tgtEl>
                                          <p:spTgt spid="4103"/>
                                        </p:tgtEl>
                                        <p:attrNameLst>
                                          <p:attrName>ppt_x</p:attrName>
                                          <p:attrName>ppt_y</p:attrName>
                                        </p:attrNameLst>
                                      </p:cBhvr>
                                      <p:rCtr x="-1510" y="-20417"/>
                                    </p:animMotion>
                                  </p:childTnLst>
                                </p:cTn>
                              </p:par>
                              <p:par>
                                <p:cTn id="254" presetID="42" presetClass="path" presetSubtype="0" accel="50000" decel="50000" fill="hold" grpId="2" nodeType="withEffect">
                                  <p:stCondLst>
                                    <p:cond delay="0"/>
                                  </p:stCondLst>
                                  <p:childTnLst>
                                    <p:animMotion origin="layout" path="M 1.11111E-6 -2.96296E-6 L 0.11337 -0.34606 " pathEditMode="relative" rAng="0" ptsTypes="AA">
                                      <p:cBhvr>
                                        <p:cTn id="255" dur="750" spd="-100000" fill="hold"/>
                                        <p:tgtEl>
                                          <p:spTgt spid="4104"/>
                                        </p:tgtEl>
                                        <p:attrNameLst>
                                          <p:attrName>ppt_x</p:attrName>
                                          <p:attrName>ppt_y</p:attrName>
                                        </p:attrNameLst>
                                      </p:cBhvr>
                                      <p:rCtr x="5660" y="-17315"/>
                                    </p:animMotion>
                                  </p:childTnLst>
                                </p:cTn>
                              </p:par>
                              <p:par>
                                <p:cTn id="256" presetID="42" presetClass="path" presetSubtype="0" accel="50000" decel="50000" fill="hold" grpId="2" nodeType="withEffect">
                                  <p:stCondLst>
                                    <p:cond delay="0"/>
                                  </p:stCondLst>
                                  <p:childTnLst>
                                    <p:animMotion origin="layout" path="M -5.55556E-7 -4.81481E-6 L 0.13715 -0.17268 " pathEditMode="relative" rAng="0" ptsTypes="AA">
                                      <p:cBhvr>
                                        <p:cTn id="257" dur="750" spd="-100000" fill="hold"/>
                                        <p:tgtEl>
                                          <p:spTgt spid="4105"/>
                                        </p:tgtEl>
                                        <p:attrNameLst>
                                          <p:attrName>ppt_x</p:attrName>
                                          <p:attrName>ppt_y</p:attrName>
                                        </p:attrNameLst>
                                      </p:cBhvr>
                                      <p:rCtr x="6858" y="-8634"/>
                                    </p:animMotion>
                                  </p:childTnLst>
                                </p:cTn>
                              </p:par>
                              <p:par>
                                <p:cTn id="258" presetID="42" presetClass="path" presetSubtype="0" accel="50000" decel="50000" fill="hold" grpId="2" nodeType="withEffect">
                                  <p:stCondLst>
                                    <p:cond delay="0"/>
                                  </p:stCondLst>
                                  <p:childTnLst>
                                    <p:animMotion origin="layout" path="M 4.72222E-6 0 L 0.07534 -0.25231 " pathEditMode="relative" rAng="0" ptsTypes="AA">
                                      <p:cBhvr>
                                        <p:cTn id="259" dur="750" spd="-100000" fill="hold"/>
                                        <p:tgtEl>
                                          <p:spTgt spid="4106"/>
                                        </p:tgtEl>
                                        <p:attrNameLst>
                                          <p:attrName>ppt_x</p:attrName>
                                          <p:attrName>ppt_y</p:attrName>
                                        </p:attrNameLst>
                                      </p:cBhvr>
                                      <p:rCtr x="3767" y="-12616"/>
                                    </p:animMotion>
                                  </p:childTnLst>
                                </p:cTn>
                              </p:par>
                              <p:par>
                                <p:cTn id="260" presetID="42" presetClass="path" presetSubtype="0" accel="50000" decel="50000" fill="hold" grpId="2" nodeType="withEffect">
                                  <p:stCondLst>
                                    <p:cond delay="0"/>
                                  </p:stCondLst>
                                  <p:childTnLst>
                                    <p:animMotion origin="layout" path="M -4.44444E-6 3.33333E-6 L -0.39809 -0.27454 " pathEditMode="relative" rAng="0" ptsTypes="AA">
                                      <p:cBhvr>
                                        <p:cTn id="261" dur="750" spd="-100000" fill="hold"/>
                                        <p:tgtEl>
                                          <p:spTgt spid="4107"/>
                                        </p:tgtEl>
                                        <p:attrNameLst>
                                          <p:attrName>ppt_x</p:attrName>
                                          <p:attrName>ppt_y</p:attrName>
                                        </p:attrNameLst>
                                      </p:cBhvr>
                                      <p:rCtr x="-19913" y="-13727"/>
                                    </p:animMotion>
                                  </p:childTnLst>
                                </p:cTn>
                              </p:par>
                              <p:par>
                                <p:cTn id="262" presetID="42" presetClass="path" presetSubtype="0" accel="50000" decel="50000" fill="hold" grpId="2" nodeType="withEffect">
                                  <p:stCondLst>
                                    <p:cond delay="0"/>
                                  </p:stCondLst>
                                  <p:childTnLst>
                                    <p:animMotion origin="layout" path="M -3.05556E-6 2.59259E-6 L -0.40225 -0.40903 " pathEditMode="relative" rAng="0" ptsTypes="AA">
                                      <p:cBhvr>
                                        <p:cTn id="263" dur="750" spd="-100000" fill="hold"/>
                                        <p:tgtEl>
                                          <p:spTgt spid="4108"/>
                                        </p:tgtEl>
                                        <p:attrNameLst>
                                          <p:attrName>ppt_x</p:attrName>
                                          <p:attrName>ppt_y</p:attrName>
                                        </p:attrNameLst>
                                      </p:cBhvr>
                                      <p:rCtr x="-20122" y="-20463"/>
                                    </p:animMotion>
                                  </p:childTnLst>
                                </p:cTn>
                              </p:par>
                              <p:par>
                                <p:cTn id="264" presetID="42" presetClass="path" presetSubtype="0" accel="50000" decel="50000" fill="hold" grpId="2" nodeType="withEffect">
                                  <p:stCondLst>
                                    <p:cond delay="0"/>
                                  </p:stCondLst>
                                  <p:childTnLst>
                                    <p:animMotion origin="layout" path="M -1.38889E-6 1.85185E-6 L -0.30052 0.00069 " pathEditMode="relative" rAng="0" ptsTypes="AA">
                                      <p:cBhvr>
                                        <p:cTn id="265" dur="750" spd="-100000" fill="hold"/>
                                        <p:tgtEl>
                                          <p:spTgt spid="4109"/>
                                        </p:tgtEl>
                                        <p:attrNameLst>
                                          <p:attrName>ppt_x</p:attrName>
                                          <p:attrName>ppt_y</p:attrName>
                                        </p:attrNameLst>
                                      </p:cBhvr>
                                      <p:rCtr x="-15035" y="23"/>
                                    </p:animMotion>
                                  </p:childTnLst>
                                </p:cTn>
                              </p:par>
                              <p:par>
                                <p:cTn id="266" presetID="42" presetClass="path" presetSubtype="0" accel="50000" decel="50000" fill="hold" grpId="2" nodeType="withEffect">
                                  <p:stCondLst>
                                    <p:cond delay="0"/>
                                  </p:stCondLst>
                                  <p:childTnLst>
                                    <p:animMotion origin="layout" path="M 3.88889E-6 4.44444E-6 L 0.14982 -0.43797 " pathEditMode="relative" rAng="0" ptsTypes="AA">
                                      <p:cBhvr>
                                        <p:cTn id="267" dur="750" spd="-100000" fill="hold"/>
                                        <p:tgtEl>
                                          <p:spTgt spid="4110"/>
                                        </p:tgtEl>
                                        <p:attrNameLst>
                                          <p:attrName>ppt_x</p:attrName>
                                          <p:attrName>ppt_y</p:attrName>
                                        </p:attrNameLst>
                                      </p:cBhvr>
                                      <p:rCtr x="7483" y="-21898"/>
                                    </p:animMotion>
                                  </p:childTnLst>
                                </p:cTn>
                              </p:par>
                              <p:par>
                                <p:cTn id="268" presetID="42" presetClass="path" presetSubtype="0" accel="50000" decel="50000" fill="hold" grpId="2" nodeType="withEffect">
                                  <p:stCondLst>
                                    <p:cond delay="0"/>
                                  </p:stCondLst>
                                  <p:childTnLst>
                                    <p:animMotion origin="layout" path="M -1.38889E-6 -2.96296E-6 L 0.40504 0.07986 " pathEditMode="relative" rAng="0" ptsTypes="AA">
                                      <p:cBhvr>
                                        <p:cTn id="269" dur="750" spd="-100000" fill="hold"/>
                                        <p:tgtEl>
                                          <p:spTgt spid="4111"/>
                                        </p:tgtEl>
                                        <p:attrNameLst>
                                          <p:attrName>ppt_x</p:attrName>
                                          <p:attrName>ppt_y</p:attrName>
                                        </p:attrNameLst>
                                      </p:cBhvr>
                                      <p:rCtr x="20243" y="3981"/>
                                    </p:animMotion>
                                  </p:childTnLst>
                                </p:cTn>
                              </p:par>
                              <p:par>
                                <p:cTn id="270" presetID="42" presetClass="path" presetSubtype="0" accel="50000" decel="50000" fill="hold" grpId="2" nodeType="withEffect">
                                  <p:stCondLst>
                                    <p:cond delay="0"/>
                                  </p:stCondLst>
                                  <p:childTnLst>
                                    <p:animMotion origin="layout" path="M -4.16667E-6 -2.96296E-6 L -0.12586 -0.25833 " pathEditMode="relative" rAng="0" ptsTypes="AA">
                                      <p:cBhvr>
                                        <p:cTn id="271" dur="750" spd="-100000" fill="hold"/>
                                        <p:tgtEl>
                                          <p:spTgt spid="4112"/>
                                        </p:tgtEl>
                                        <p:attrNameLst>
                                          <p:attrName>ppt_x</p:attrName>
                                          <p:attrName>ppt_y</p:attrName>
                                        </p:attrNameLst>
                                      </p:cBhvr>
                                      <p:rCtr x="-6302" y="-12917"/>
                                    </p:animMotion>
                                  </p:childTnLst>
                                </p:cTn>
                              </p:par>
                              <p:par>
                                <p:cTn id="272" presetID="42" presetClass="path" presetSubtype="0" accel="50000" decel="50000" fill="hold" grpId="2" nodeType="withEffect">
                                  <p:stCondLst>
                                    <p:cond delay="0"/>
                                  </p:stCondLst>
                                  <p:childTnLst>
                                    <p:animMotion origin="layout" path="M -8.33333E-7 4.81481E-6 L -0.35521 -0.49908 " pathEditMode="relative" rAng="0" ptsTypes="AA">
                                      <p:cBhvr>
                                        <p:cTn id="273" dur="750" spd="-100000" fill="hold"/>
                                        <p:tgtEl>
                                          <p:spTgt spid="4113"/>
                                        </p:tgtEl>
                                        <p:attrNameLst>
                                          <p:attrName>ppt_x</p:attrName>
                                          <p:attrName>ppt_y</p:attrName>
                                        </p:attrNameLst>
                                      </p:cBhvr>
                                      <p:rCtr x="-17760" y="-24954"/>
                                    </p:animMotion>
                                  </p:childTnLst>
                                </p:cTn>
                              </p:par>
                              <p:par>
                                <p:cTn id="274" presetID="42" presetClass="path" presetSubtype="0" accel="50000" decel="50000" fill="hold" grpId="2" nodeType="withEffect">
                                  <p:stCondLst>
                                    <p:cond delay="0"/>
                                  </p:stCondLst>
                                  <p:childTnLst>
                                    <p:animMotion origin="layout" path="M -4.16667E-6 -1.11111E-6 L -0.34357 -0.78773 " pathEditMode="relative" rAng="0" ptsTypes="AA">
                                      <p:cBhvr>
                                        <p:cTn id="275" dur="750" spd="-100000" fill="hold"/>
                                        <p:tgtEl>
                                          <p:spTgt spid="4114"/>
                                        </p:tgtEl>
                                        <p:attrNameLst>
                                          <p:attrName>ppt_x</p:attrName>
                                          <p:attrName>ppt_y</p:attrName>
                                        </p:attrNameLst>
                                      </p:cBhvr>
                                      <p:rCtr x="-17188" y="-39398"/>
                                    </p:animMotion>
                                  </p:childTnLst>
                                </p:cTn>
                              </p:par>
                              <p:par>
                                <p:cTn id="276" presetID="42" presetClass="path" presetSubtype="0" accel="50000" decel="50000" fill="hold" grpId="2" nodeType="withEffect">
                                  <p:stCondLst>
                                    <p:cond delay="0"/>
                                  </p:stCondLst>
                                  <p:childTnLst>
                                    <p:animMotion origin="layout" path="M 3.61111E-6 -1.11111E-6 L -0.01025 -0.16852 " pathEditMode="relative" rAng="0" ptsTypes="AA">
                                      <p:cBhvr>
                                        <p:cTn id="277" dur="750" spd="-100000" fill="hold"/>
                                        <p:tgtEl>
                                          <p:spTgt spid="4115"/>
                                        </p:tgtEl>
                                        <p:attrNameLst>
                                          <p:attrName>ppt_x</p:attrName>
                                          <p:attrName>ppt_y</p:attrName>
                                        </p:attrNameLst>
                                      </p:cBhvr>
                                      <p:rCtr x="-521" y="-8426"/>
                                    </p:animMotion>
                                  </p:childTnLst>
                                </p:cTn>
                              </p:par>
                              <p:par>
                                <p:cTn id="278" presetID="42" presetClass="path" presetSubtype="0" accel="50000" decel="50000" fill="hold" grpId="2" nodeType="withEffect">
                                  <p:stCondLst>
                                    <p:cond delay="0"/>
                                  </p:stCondLst>
                                  <p:childTnLst>
                                    <p:animMotion origin="layout" path="M -2.77778E-6 4.44444E-6 L -0.04166 -0.81968 " pathEditMode="relative" rAng="0" ptsTypes="AA">
                                      <p:cBhvr>
                                        <p:cTn id="279" dur="750" spd="-100000" fill="hold"/>
                                        <p:tgtEl>
                                          <p:spTgt spid="4116"/>
                                        </p:tgtEl>
                                        <p:attrNameLst>
                                          <p:attrName>ppt_x</p:attrName>
                                          <p:attrName>ppt_y</p:attrName>
                                        </p:attrNameLst>
                                      </p:cBhvr>
                                      <p:rCtr x="-2083" y="-40995"/>
                                    </p:animMotion>
                                  </p:childTnLst>
                                </p:cTn>
                              </p:par>
                              <p:par>
                                <p:cTn id="280" presetID="42" presetClass="path" presetSubtype="0" fill="hold" grpId="2" nodeType="withEffect">
                                  <p:stCondLst>
                                    <p:cond delay="0"/>
                                  </p:stCondLst>
                                  <p:childTnLst>
                                    <p:animMotion origin="layout" path="M -4.16667E-6 4.07407E-6 L -0.02569 -0.3213 " pathEditMode="relative" rAng="0" ptsTypes="AA">
                                      <p:cBhvr>
                                        <p:cTn id="281" dur="600" spd="-100000" fill="hold"/>
                                        <p:tgtEl>
                                          <p:spTgt spid="4118"/>
                                        </p:tgtEl>
                                        <p:attrNameLst>
                                          <p:attrName>ppt_x</p:attrName>
                                          <p:attrName>ppt_y</p:attrName>
                                        </p:attrNameLst>
                                      </p:cBhvr>
                                      <p:rCtr x="-1285" y="-16065"/>
                                    </p:animMotion>
                                  </p:childTnLst>
                                </p:cTn>
                              </p:par>
                              <p:par>
                                <p:cTn id="282" presetID="42" presetClass="path" presetSubtype="0" fill="hold" grpId="2" nodeType="withEffect">
                                  <p:stCondLst>
                                    <p:cond delay="0"/>
                                  </p:stCondLst>
                                  <p:childTnLst>
                                    <p:animMotion origin="layout" path="M -2.22222E-6 -4.07407E-6 L -0.22621 -0.41273 " pathEditMode="relative" rAng="0" ptsTypes="AA">
                                      <p:cBhvr>
                                        <p:cTn id="283" dur="750" spd="-100000" fill="hold"/>
                                        <p:tgtEl>
                                          <p:spTgt spid="4119"/>
                                        </p:tgtEl>
                                        <p:attrNameLst>
                                          <p:attrName>ppt_x</p:attrName>
                                          <p:attrName>ppt_y</p:attrName>
                                        </p:attrNameLst>
                                      </p:cBhvr>
                                      <p:rCtr x="-11319" y="-20648"/>
                                    </p:animMotion>
                                  </p:childTnLst>
                                </p:cTn>
                              </p:par>
                              <p:par>
                                <p:cTn id="284" presetID="42" presetClass="path" presetSubtype="0" fill="hold" grpId="2" nodeType="withEffect">
                                  <p:stCondLst>
                                    <p:cond delay="0"/>
                                  </p:stCondLst>
                                  <p:childTnLst>
                                    <p:animMotion origin="layout" path="M -1.94444E-6 -1.48148E-6 L 0.22865 0.07315 " pathEditMode="relative" rAng="0" ptsTypes="AA">
                                      <p:cBhvr>
                                        <p:cTn id="285" dur="750" spd="-100000" fill="hold"/>
                                        <p:tgtEl>
                                          <p:spTgt spid="4120"/>
                                        </p:tgtEl>
                                        <p:attrNameLst>
                                          <p:attrName>ppt_x</p:attrName>
                                          <p:attrName>ppt_y</p:attrName>
                                        </p:attrNameLst>
                                      </p:cBhvr>
                                      <p:rCtr x="11424" y="3657"/>
                                    </p:animMotion>
                                  </p:childTnLst>
                                </p:cTn>
                              </p:par>
                              <p:par>
                                <p:cTn id="286" presetID="42" presetClass="path" presetSubtype="0" fill="hold" grpId="2" nodeType="withEffect">
                                  <p:stCondLst>
                                    <p:cond delay="0"/>
                                  </p:stCondLst>
                                  <p:childTnLst>
                                    <p:animMotion origin="layout" path="M -1.11111E-6 -4.44444E-6 L -0.42205 -0.58981 " pathEditMode="relative" rAng="0" ptsTypes="AA">
                                      <p:cBhvr>
                                        <p:cTn id="287" dur="750" spd="-100000" fill="hold"/>
                                        <p:tgtEl>
                                          <p:spTgt spid="4121"/>
                                        </p:tgtEl>
                                        <p:attrNameLst>
                                          <p:attrName>ppt_x</p:attrName>
                                          <p:attrName>ppt_y</p:attrName>
                                        </p:attrNameLst>
                                      </p:cBhvr>
                                      <p:rCtr x="-21111" y="-29491"/>
                                    </p:animMotion>
                                  </p:childTnLst>
                                </p:cTn>
                              </p:par>
                              <p:par>
                                <p:cTn id="288" presetID="42" presetClass="path" presetSubtype="0" fill="hold" grpId="2" nodeType="withEffect">
                                  <p:stCondLst>
                                    <p:cond delay="0"/>
                                  </p:stCondLst>
                                  <p:childTnLst>
                                    <p:animMotion origin="layout" path="M 8.33333E-7 2.96296E-6 L -0.21007 -0.33241 " pathEditMode="relative" rAng="0" ptsTypes="AA">
                                      <p:cBhvr>
                                        <p:cTn id="289" dur="750" spd="-100000" fill="hold"/>
                                        <p:tgtEl>
                                          <p:spTgt spid="4122"/>
                                        </p:tgtEl>
                                        <p:attrNameLst>
                                          <p:attrName>ppt_x</p:attrName>
                                          <p:attrName>ppt_y</p:attrName>
                                        </p:attrNameLst>
                                      </p:cBhvr>
                                      <p:rCtr x="-10503" y="-16620"/>
                                    </p:animMotion>
                                  </p:childTnLst>
                                </p:cTn>
                              </p:par>
                              <p:par>
                                <p:cTn id="290" presetID="42" presetClass="path" presetSubtype="0" fill="hold" grpId="2" nodeType="withEffect">
                                  <p:stCondLst>
                                    <p:cond delay="0"/>
                                  </p:stCondLst>
                                  <p:childTnLst>
                                    <p:animMotion origin="layout" path="M -2.77778E-7 2.96296E-6 L -0.41701 0.07754 " pathEditMode="relative" rAng="0" ptsTypes="AA">
                                      <p:cBhvr>
                                        <p:cTn id="291" dur="750" spd="-100000" fill="hold"/>
                                        <p:tgtEl>
                                          <p:spTgt spid="4123"/>
                                        </p:tgtEl>
                                        <p:attrNameLst>
                                          <p:attrName>ppt_x</p:attrName>
                                          <p:attrName>ppt_y</p:attrName>
                                        </p:attrNameLst>
                                      </p:cBhvr>
                                      <p:rCtr x="-20851" y="3866"/>
                                    </p:animMotion>
                                  </p:childTnLst>
                                </p:cTn>
                              </p:par>
                              <p:par>
                                <p:cTn id="292" presetID="42" presetClass="path" presetSubtype="0" fill="hold" grpId="2" nodeType="withEffect">
                                  <p:stCondLst>
                                    <p:cond delay="0"/>
                                  </p:stCondLst>
                                  <p:childTnLst>
                                    <p:animMotion origin="layout" path="M 3.33333E-6 3.7037E-6 L 0.31059 -0.01065 " pathEditMode="relative" rAng="0" ptsTypes="AA">
                                      <p:cBhvr>
                                        <p:cTn id="293" dur="750" spd="-100000" fill="hold"/>
                                        <p:tgtEl>
                                          <p:spTgt spid="4124"/>
                                        </p:tgtEl>
                                        <p:attrNameLst>
                                          <p:attrName>ppt_x</p:attrName>
                                          <p:attrName>ppt_y</p:attrName>
                                        </p:attrNameLst>
                                      </p:cBhvr>
                                      <p:rCtr x="15521" y="-532"/>
                                    </p:animMotion>
                                  </p:childTnLst>
                                </p:cTn>
                              </p:par>
                              <p:par>
                                <p:cTn id="294" presetID="42" presetClass="path" presetSubtype="0" fill="hold" grpId="2" nodeType="withEffect">
                                  <p:stCondLst>
                                    <p:cond delay="0"/>
                                  </p:stCondLst>
                                  <p:childTnLst>
                                    <p:animMotion origin="layout" path="M -2.77778E-7 4.44444E-6 L 0.03594 -0.09491 " pathEditMode="relative" rAng="0" ptsTypes="AA">
                                      <p:cBhvr>
                                        <p:cTn id="295" dur="750" spd="-100000" fill="hold"/>
                                        <p:tgtEl>
                                          <p:spTgt spid="4125"/>
                                        </p:tgtEl>
                                        <p:attrNameLst>
                                          <p:attrName>ppt_x</p:attrName>
                                          <p:attrName>ppt_y</p:attrName>
                                        </p:attrNameLst>
                                      </p:cBhvr>
                                      <p:rCtr x="1788" y="-4745"/>
                                    </p:animMotion>
                                  </p:childTnLst>
                                </p:cTn>
                              </p:par>
                              <p:par>
                                <p:cTn id="296" presetID="42" presetClass="path" presetSubtype="0" fill="hold" grpId="2" nodeType="withEffect">
                                  <p:stCondLst>
                                    <p:cond delay="0"/>
                                  </p:stCondLst>
                                  <p:childTnLst>
                                    <p:animMotion origin="layout" path="M 4.16667E-6 -2.96296E-6 L -0.33264 -0.08865 " pathEditMode="relative" rAng="0" ptsTypes="AA">
                                      <p:cBhvr>
                                        <p:cTn id="297" dur="750" spd="-100000" fill="hold"/>
                                        <p:tgtEl>
                                          <p:spTgt spid="4126"/>
                                        </p:tgtEl>
                                        <p:attrNameLst>
                                          <p:attrName>ppt_x</p:attrName>
                                          <p:attrName>ppt_y</p:attrName>
                                        </p:attrNameLst>
                                      </p:cBhvr>
                                      <p:rCtr x="-16632" y="-4444"/>
                                    </p:animMotion>
                                  </p:childTnLst>
                                </p:cTn>
                              </p:par>
                              <p:par>
                                <p:cTn id="298" presetID="42" presetClass="path" presetSubtype="0" fill="hold" grpId="2" nodeType="withEffect">
                                  <p:stCondLst>
                                    <p:cond delay="0"/>
                                  </p:stCondLst>
                                  <p:childTnLst>
                                    <p:animMotion origin="layout" path="M -3.33333E-6 2.96296E-6 L -0.28732 -0.18195 " pathEditMode="relative" rAng="0" ptsTypes="AA">
                                      <p:cBhvr>
                                        <p:cTn id="299" dur="750" spd="-100000" fill="hold"/>
                                        <p:tgtEl>
                                          <p:spTgt spid="4127"/>
                                        </p:tgtEl>
                                        <p:attrNameLst>
                                          <p:attrName>ppt_x</p:attrName>
                                          <p:attrName>ppt_y</p:attrName>
                                        </p:attrNameLst>
                                      </p:cBhvr>
                                      <p:rCtr x="-14375" y="-9097"/>
                                    </p:animMotion>
                                  </p:childTnLst>
                                </p:cTn>
                              </p:par>
                              <p:par>
                                <p:cTn id="300" presetID="42" presetClass="path" presetSubtype="0" fill="hold" grpId="2" nodeType="withEffect">
                                  <p:stCondLst>
                                    <p:cond delay="0"/>
                                  </p:stCondLst>
                                  <p:childTnLst>
                                    <p:animMotion origin="layout" path="M 2.5E-6 -7.40741E-7 L -0.03906 -0.52338 " pathEditMode="relative" rAng="0" ptsTypes="AA">
                                      <p:cBhvr>
                                        <p:cTn id="301" dur="600" spd="-100000" fill="hold"/>
                                        <p:tgtEl>
                                          <p:spTgt spid="3072"/>
                                        </p:tgtEl>
                                        <p:attrNameLst>
                                          <p:attrName>ppt_x</p:attrName>
                                          <p:attrName>ppt_y</p:attrName>
                                        </p:attrNameLst>
                                      </p:cBhvr>
                                      <p:rCtr x="-1962" y="-26181"/>
                                    </p:animMotion>
                                  </p:childTnLst>
                                </p:cTn>
                              </p:par>
                            </p:childTnLst>
                          </p:cTn>
                        </p:par>
                        <p:par>
                          <p:cTn id="302" fill="hold">
                            <p:stCondLst>
                              <p:cond delay="750"/>
                            </p:stCondLst>
                            <p:childTnLst>
                              <p:par>
                                <p:cTn id="303" presetID="0" presetClass="entr" presetSubtype="0" fill="hold" grpId="0" nodeType="afterEffect">
                                  <p:stCondLst>
                                    <p:cond delay="0"/>
                                  </p:stCondLst>
                                  <p:childTnLst>
                                    <p:set>
                                      <p:cBhvr>
                                        <p:cTn id="304" dur="1" fill="hold">
                                          <p:stCondLst>
                                            <p:cond delay="0"/>
                                          </p:stCondLst>
                                        </p:cTn>
                                        <p:tgtEl>
                                          <p:spTgt spid="4117"/>
                                        </p:tgtEl>
                                        <p:attrNameLst>
                                          <p:attrName>style.visibility</p:attrName>
                                        </p:attrNameLst>
                                      </p:cBhvr>
                                      <p:to>
                                        <p:strVal val="visible"/>
                                      </p:to>
                                    </p:set>
                                    <p:animEffect transition="in" filter="dissolve">
                                      <p:cBhvr>
                                        <p:cTn id="305" dur="500">
                                          <p:stCondLst>
                                            <p:cond delay="0"/>
                                          </p:stCondLst>
                                        </p:cTn>
                                        <p:tgtEl>
                                          <p:spTgt spid="4117"/>
                                        </p:tgtEl>
                                      </p:cBhvr>
                                    </p:animEffect>
                                    <p:anim to="" calcmode="lin" valueType="num">
                                      <p:cBhvr>
                                        <p:cTn id="306" dur="500" fill="hold">
                                          <p:stCondLst>
                                            <p:cond delay="0"/>
                                          </p:stCondLst>
                                        </p:cTn>
                                        <p:tgtEl>
                                          <p:spTgt spid="4117"/>
                                        </p:tgtEl>
                                        <p:attrNameLst>
                                          <p:attrName>ppt_w</p:attrName>
                                        </p:attrNameLst>
                                      </p:cBhvr>
                                      <p:tavLst>
                                        <p:tav tm="0">
                                          <p:val>
                                            <p:strVal val="#ppt_w*4"/>
                                          </p:val>
                                        </p:tav>
                                        <p:tav tm="100000">
                                          <p:val>
                                            <p:strVal val="#ppt_w"/>
                                          </p:val>
                                        </p:tav>
                                      </p:tavLst>
                                    </p:anim>
                                    <p:anim to="" calcmode="lin" valueType="num">
                                      <p:cBhvr>
                                        <p:cTn id="307" dur="500" fill="hold">
                                          <p:stCondLst>
                                            <p:cond delay="0"/>
                                          </p:stCondLst>
                                        </p:cTn>
                                        <p:tgtEl>
                                          <p:spTgt spid="4117"/>
                                        </p:tgtEl>
                                        <p:attrNameLst>
                                          <p:attrName>ppt_h</p:attrName>
                                        </p:attrNameLst>
                                      </p:cBhvr>
                                      <p:tavLst>
                                        <p:tav tm="0">
                                          <p:val>
                                            <p:strVal val="#ppt_h*4"/>
                                          </p:val>
                                        </p:tav>
                                        <p:tav tm="100000">
                                          <p:val>
                                            <p:strVal val="#ppt_h"/>
                                          </p:val>
                                        </p:tav>
                                      </p:tavLst>
                                    </p:anim>
                                  </p:childTnLst>
                                </p:cTn>
                              </p:par>
                            </p:childTnLst>
                          </p:cTn>
                        </p:par>
                      </p:childTnLst>
                    </p:cTn>
                  </p:par>
                  <p:par>
                    <p:cTn id="308" fill="hold">
                      <p:stCondLst>
                        <p:cond delay="indefinite"/>
                      </p:stCondLst>
                      <p:childTnLst>
                        <p:par>
                          <p:cTn id="309" fill="hold">
                            <p:stCondLst>
                              <p:cond delay="0"/>
                            </p:stCondLst>
                            <p:childTnLst>
                              <p:par>
                                <p:cTn id="310" presetID="16" presetClass="entr" presetSubtype="37" fill="hold" nodeType="clickEffect">
                                  <p:stCondLst>
                                    <p:cond delay="0"/>
                                  </p:stCondLst>
                                  <p:childTnLst>
                                    <p:set>
                                      <p:cBhvr>
                                        <p:cTn id="311" dur="1" fill="hold">
                                          <p:stCondLst>
                                            <p:cond delay="0"/>
                                          </p:stCondLst>
                                        </p:cTn>
                                        <p:tgtEl>
                                          <p:spTgt spid="3073"/>
                                        </p:tgtEl>
                                        <p:attrNameLst>
                                          <p:attrName>style.visibility</p:attrName>
                                        </p:attrNameLst>
                                      </p:cBhvr>
                                      <p:to>
                                        <p:strVal val="visible"/>
                                      </p:to>
                                    </p:set>
                                    <p:animEffect transition="in" filter="barn(outVertical)">
                                      <p:cBhvr>
                                        <p:cTn id="312" dur="500"/>
                                        <p:tgtEl>
                                          <p:spTgt spid="3073"/>
                                        </p:tgtEl>
                                      </p:cBhvr>
                                    </p:animEffect>
                                  </p:childTnLst>
                                </p:cTn>
                              </p:par>
                            </p:childTnLst>
                          </p:cTn>
                        </p:par>
                      </p:childTnLst>
                    </p:cTn>
                  </p:par>
                  <p:par>
                    <p:cTn id="313" fill="hold">
                      <p:stCondLst>
                        <p:cond delay="indefinite"/>
                      </p:stCondLst>
                      <p:childTnLst>
                        <p:par>
                          <p:cTn id="314" fill="hold">
                            <p:stCondLst>
                              <p:cond delay="0"/>
                            </p:stCondLst>
                            <p:childTnLst>
                              <p:par>
                                <p:cTn id="315" presetID="16" presetClass="exit" presetSubtype="21" fill="hold" nodeType="clickEffect">
                                  <p:stCondLst>
                                    <p:cond delay="0"/>
                                  </p:stCondLst>
                                  <p:childTnLst>
                                    <p:animEffect transition="out" filter="barn(inVertical)">
                                      <p:cBhvr>
                                        <p:cTn id="316" dur="500"/>
                                        <p:tgtEl>
                                          <p:spTgt spid="3073"/>
                                        </p:tgtEl>
                                      </p:cBhvr>
                                    </p:animEffect>
                                    <p:set>
                                      <p:cBhvr>
                                        <p:cTn id="317" dur="1" fill="hold">
                                          <p:stCondLst>
                                            <p:cond delay="499"/>
                                          </p:stCondLst>
                                        </p:cTn>
                                        <p:tgtEl>
                                          <p:spTgt spid="3073"/>
                                        </p:tgtEl>
                                        <p:attrNameLst>
                                          <p:attrName>style.visibility</p:attrName>
                                        </p:attrNameLst>
                                      </p:cBhvr>
                                      <p:to>
                                        <p:strVal val="hidden"/>
                                      </p:to>
                                    </p:set>
                                  </p:childTnLst>
                                </p:cTn>
                              </p:par>
                            </p:childTnLst>
                          </p:cTn>
                        </p:par>
                        <p:par>
                          <p:cTn id="318" fill="hold">
                            <p:stCondLst>
                              <p:cond delay="500"/>
                            </p:stCondLst>
                            <p:childTnLst>
                              <p:par>
                                <p:cTn id="319" presetID="23" presetClass="exit" presetSubtype="32" fill="hold" grpId="1" nodeType="afterEffect">
                                  <p:stCondLst>
                                    <p:cond delay="250"/>
                                  </p:stCondLst>
                                  <p:childTnLst>
                                    <p:anim calcmode="lin" valueType="num">
                                      <p:cBhvr>
                                        <p:cTn id="320" dur="1000"/>
                                        <p:tgtEl>
                                          <p:spTgt spid="29"/>
                                        </p:tgtEl>
                                        <p:attrNameLst>
                                          <p:attrName>ppt_w</p:attrName>
                                        </p:attrNameLst>
                                      </p:cBhvr>
                                      <p:tavLst>
                                        <p:tav tm="0">
                                          <p:val>
                                            <p:strVal val="ppt_w"/>
                                          </p:val>
                                        </p:tav>
                                        <p:tav tm="100000">
                                          <p:val>
                                            <p:fltVal val="0"/>
                                          </p:val>
                                        </p:tav>
                                      </p:tavLst>
                                    </p:anim>
                                    <p:anim calcmode="lin" valueType="num">
                                      <p:cBhvr>
                                        <p:cTn id="321" dur="1000"/>
                                        <p:tgtEl>
                                          <p:spTgt spid="29"/>
                                        </p:tgtEl>
                                        <p:attrNameLst>
                                          <p:attrName>ppt_h</p:attrName>
                                        </p:attrNameLst>
                                      </p:cBhvr>
                                      <p:tavLst>
                                        <p:tav tm="0">
                                          <p:val>
                                            <p:strVal val="ppt_h"/>
                                          </p:val>
                                        </p:tav>
                                        <p:tav tm="100000">
                                          <p:val>
                                            <p:fltVal val="0"/>
                                          </p:val>
                                        </p:tav>
                                      </p:tavLst>
                                    </p:anim>
                                    <p:set>
                                      <p:cBhvr>
                                        <p:cTn id="322" dur="1" fill="hold">
                                          <p:stCondLst>
                                            <p:cond delay="999"/>
                                          </p:stCondLst>
                                        </p:cTn>
                                        <p:tgtEl>
                                          <p:spTgt spid="29"/>
                                        </p:tgtEl>
                                        <p:attrNameLst>
                                          <p:attrName>style.visibility</p:attrName>
                                        </p:attrNameLst>
                                      </p:cBhvr>
                                      <p:to>
                                        <p:strVal val="hidden"/>
                                      </p:to>
                                    </p:set>
                                  </p:childTnLst>
                                </p:cTn>
                              </p:par>
                              <p:par>
                                <p:cTn id="323" presetID="23" presetClass="exit" presetSubtype="32" fill="hold" grpId="1" nodeType="withEffect">
                                  <p:stCondLst>
                                    <p:cond delay="250"/>
                                  </p:stCondLst>
                                  <p:childTnLst>
                                    <p:anim calcmode="lin" valueType="num">
                                      <p:cBhvr>
                                        <p:cTn id="324" dur="1000"/>
                                        <p:tgtEl>
                                          <p:spTgt spid="30"/>
                                        </p:tgtEl>
                                        <p:attrNameLst>
                                          <p:attrName>ppt_w</p:attrName>
                                        </p:attrNameLst>
                                      </p:cBhvr>
                                      <p:tavLst>
                                        <p:tav tm="0">
                                          <p:val>
                                            <p:strVal val="ppt_w"/>
                                          </p:val>
                                        </p:tav>
                                        <p:tav tm="100000">
                                          <p:val>
                                            <p:fltVal val="0"/>
                                          </p:val>
                                        </p:tav>
                                      </p:tavLst>
                                    </p:anim>
                                    <p:anim calcmode="lin" valueType="num">
                                      <p:cBhvr>
                                        <p:cTn id="325" dur="1000"/>
                                        <p:tgtEl>
                                          <p:spTgt spid="30"/>
                                        </p:tgtEl>
                                        <p:attrNameLst>
                                          <p:attrName>ppt_h</p:attrName>
                                        </p:attrNameLst>
                                      </p:cBhvr>
                                      <p:tavLst>
                                        <p:tav tm="0">
                                          <p:val>
                                            <p:strVal val="ppt_h"/>
                                          </p:val>
                                        </p:tav>
                                        <p:tav tm="100000">
                                          <p:val>
                                            <p:fltVal val="0"/>
                                          </p:val>
                                        </p:tav>
                                      </p:tavLst>
                                    </p:anim>
                                    <p:set>
                                      <p:cBhvr>
                                        <p:cTn id="326" dur="1" fill="hold">
                                          <p:stCondLst>
                                            <p:cond delay="999"/>
                                          </p:stCondLst>
                                        </p:cTn>
                                        <p:tgtEl>
                                          <p:spTgt spid="30"/>
                                        </p:tgtEl>
                                        <p:attrNameLst>
                                          <p:attrName>style.visibility</p:attrName>
                                        </p:attrNameLst>
                                      </p:cBhvr>
                                      <p:to>
                                        <p:strVal val="hidden"/>
                                      </p:to>
                                    </p:set>
                                  </p:childTnLst>
                                </p:cTn>
                              </p:par>
                              <p:par>
                                <p:cTn id="327" presetID="23" presetClass="exit" presetSubtype="32" fill="hold" grpId="1" nodeType="withEffect">
                                  <p:stCondLst>
                                    <p:cond delay="250"/>
                                  </p:stCondLst>
                                  <p:childTnLst>
                                    <p:anim calcmode="lin" valueType="num">
                                      <p:cBhvr>
                                        <p:cTn id="328" dur="1000"/>
                                        <p:tgtEl>
                                          <p:spTgt spid="31"/>
                                        </p:tgtEl>
                                        <p:attrNameLst>
                                          <p:attrName>ppt_w</p:attrName>
                                        </p:attrNameLst>
                                      </p:cBhvr>
                                      <p:tavLst>
                                        <p:tav tm="0">
                                          <p:val>
                                            <p:strVal val="ppt_w"/>
                                          </p:val>
                                        </p:tav>
                                        <p:tav tm="100000">
                                          <p:val>
                                            <p:fltVal val="0"/>
                                          </p:val>
                                        </p:tav>
                                      </p:tavLst>
                                    </p:anim>
                                    <p:anim calcmode="lin" valueType="num">
                                      <p:cBhvr>
                                        <p:cTn id="329" dur="1000"/>
                                        <p:tgtEl>
                                          <p:spTgt spid="31"/>
                                        </p:tgtEl>
                                        <p:attrNameLst>
                                          <p:attrName>ppt_h</p:attrName>
                                        </p:attrNameLst>
                                      </p:cBhvr>
                                      <p:tavLst>
                                        <p:tav tm="0">
                                          <p:val>
                                            <p:strVal val="ppt_h"/>
                                          </p:val>
                                        </p:tav>
                                        <p:tav tm="100000">
                                          <p:val>
                                            <p:fltVal val="0"/>
                                          </p:val>
                                        </p:tav>
                                      </p:tavLst>
                                    </p:anim>
                                    <p:set>
                                      <p:cBhvr>
                                        <p:cTn id="330" dur="1" fill="hold">
                                          <p:stCondLst>
                                            <p:cond delay="999"/>
                                          </p:stCondLst>
                                        </p:cTn>
                                        <p:tgtEl>
                                          <p:spTgt spid="31"/>
                                        </p:tgtEl>
                                        <p:attrNameLst>
                                          <p:attrName>style.visibility</p:attrName>
                                        </p:attrNameLst>
                                      </p:cBhvr>
                                      <p:to>
                                        <p:strVal val="hidden"/>
                                      </p:to>
                                    </p:set>
                                  </p:childTnLst>
                                </p:cTn>
                              </p:par>
                              <p:par>
                                <p:cTn id="331" presetID="23" presetClass="exit" presetSubtype="32" fill="hold" grpId="1" nodeType="withEffect">
                                  <p:stCondLst>
                                    <p:cond delay="250"/>
                                  </p:stCondLst>
                                  <p:childTnLst>
                                    <p:anim calcmode="lin" valueType="num">
                                      <p:cBhvr>
                                        <p:cTn id="332" dur="1000"/>
                                        <p:tgtEl>
                                          <p:spTgt spid="4096"/>
                                        </p:tgtEl>
                                        <p:attrNameLst>
                                          <p:attrName>ppt_w</p:attrName>
                                        </p:attrNameLst>
                                      </p:cBhvr>
                                      <p:tavLst>
                                        <p:tav tm="0">
                                          <p:val>
                                            <p:strVal val="ppt_w"/>
                                          </p:val>
                                        </p:tav>
                                        <p:tav tm="100000">
                                          <p:val>
                                            <p:fltVal val="0"/>
                                          </p:val>
                                        </p:tav>
                                      </p:tavLst>
                                    </p:anim>
                                    <p:anim calcmode="lin" valueType="num">
                                      <p:cBhvr>
                                        <p:cTn id="333" dur="1000"/>
                                        <p:tgtEl>
                                          <p:spTgt spid="4096"/>
                                        </p:tgtEl>
                                        <p:attrNameLst>
                                          <p:attrName>ppt_h</p:attrName>
                                        </p:attrNameLst>
                                      </p:cBhvr>
                                      <p:tavLst>
                                        <p:tav tm="0">
                                          <p:val>
                                            <p:strVal val="ppt_h"/>
                                          </p:val>
                                        </p:tav>
                                        <p:tav tm="100000">
                                          <p:val>
                                            <p:fltVal val="0"/>
                                          </p:val>
                                        </p:tav>
                                      </p:tavLst>
                                    </p:anim>
                                    <p:set>
                                      <p:cBhvr>
                                        <p:cTn id="334" dur="1" fill="hold">
                                          <p:stCondLst>
                                            <p:cond delay="999"/>
                                          </p:stCondLst>
                                        </p:cTn>
                                        <p:tgtEl>
                                          <p:spTgt spid="4096"/>
                                        </p:tgtEl>
                                        <p:attrNameLst>
                                          <p:attrName>style.visibility</p:attrName>
                                        </p:attrNameLst>
                                      </p:cBhvr>
                                      <p:to>
                                        <p:strVal val="hidden"/>
                                      </p:to>
                                    </p:set>
                                  </p:childTnLst>
                                </p:cTn>
                              </p:par>
                              <p:par>
                                <p:cTn id="335" presetID="23" presetClass="exit" presetSubtype="32" fill="hold" grpId="1" nodeType="withEffect">
                                  <p:stCondLst>
                                    <p:cond delay="250"/>
                                  </p:stCondLst>
                                  <p:childTnLst>
                                    <p:anim calcmode="lin" valueType="num">
                                      <p:cBhvr>
                                        <p:cTn id="336" dur="1000"/>
                                        <p:tgtEl>
                                          <p:spTgt spid="4097"/>
                                        </p:tgtEl>
                                        <p:attrNameLst>
                                          <p:attrName>ppt_w</p:attrName>
                                        </p:attrNameLst>
                                      </p:cBhvr>
                                      <p:tavLst>
                                        <p:tav tm="0">
                                          <p:val>
                                            <p:strVal val="ppt_w"/>
                                          </p:val>
                                        </p:tav>
                                        <p:tav tm="100000">
                                          <p:val>
                                            <p:fltVal val="0"/>
                                          </p:val>
                                        </p:tav>
                                      </p:tavLst>
                                    </p:anim>
                                    <p:anim calcmode="lin" valueType="num">
                                      <p:cBhvr>
                                        <p:cTn id="337" dur="1000"/>
                                        <p:tgtEl>
                                          <p:spTgt spid="4097"/>
                                        </p:tgtEl>
                                        <p:attrNameLst>
                                          <p:attrName>ppt_h</p:attrName>
                                        </p:attrNameLst>
                                      </p:cBhvr>
                                      <p:tavLst>
                                        <p:tav tm="0">
                                          <p:val>
                                            <p:strVal val="ppt_h"/>
                                          </p:val>
                                        </p:tav>
                                        <p:tav tm="100000">
                                          <p:val>
                                            <p:fltVal val="0"/>
                                          </p:val>
                                        </p:tav>
                                      </p:tavLst>
                                    </p:anim>
                                    <p:set>
                                      <p:cBhvr>
                                        <p:cTn id="338" dur="1" fill="hold">
                                          <p:stCondLst>
                                            <p:cond delay="999"/>
                                          </p:stCondLst>
                                        </p:cTn>
                                        <p:tgtEl>
                                          <p:spTgt spid="4097"/>
                                        </p:tgtEl>
                                        <p:attrNameLst>
                                          <p:attrName>style.visibility</p:attrName>
                                        </p:attrNameLst>
                                      </p:cBhvr>
                                      <p:to>
                                        <p:strVal val="hidden"/>
                                      </p:to>
                                    </p:set>
                                  </p:childTnLst>
                                </p:cTn>
                              </p:par>
                              <p:par>
                                <p:cTn id="339" presetID="23" presetClass="exit" presetSubtype="32" fill="hold" grpId="1" nodeType="withEffect">
                                  <p:stCondLst>
                                    <p:cond delay="250"/>
                                  </p:stCondLst>
                                  <p:childTnLst>
                                    <p:anim calcmode="lin" valueType="num">
                                      <p:cBhvr>
                                        <p:cTn id="340" dur="1000"/>
                                        <p:tgtEl>
                                          <p:spTgt spid="4099"/>
                                        </p:tgtEl>
                                        <p:attrNameLst>
                                          <p:attrName>ppt_w</p:attrName>
                                        </p:attrNameLst>
                                      </p:cBhvr>
                                      <p:tavLst>
                                        <p:tav tm="0">
                                          <p:val>
                                            <p:strVal val="ppt_w"/>
                                          </p:val>
                                        </p:tav>
                                        <p:tav tm="100000">
                                          <p:val>
                                            <p:fltVal val="0"/>
                                          </p:val>
                                        </p:tav>
                                      </p:tavLst>
                                    </p:anim>
                                    <p:anim calcmode="lin" valueType="num">
                                      <p:cBhvr>
                                        <p:cTn id="341" dur="1000"/>
                                        <p:tgtEl>
                                          <p:spTgt spid="4099"/>
                                        </p:tgtEl>
                                        <p:attrNameLst>
                                          <p:attrName>ppt_h</p:attrName>
                                        </p:attrNameLst>
                                      </p:cBhvr>
                                      <p:tavLst>
                                        <p:tav tm="0">
                                          <p:val>
                                            <p:strVal val="ppt_h"/>
                                          </p:val>
                                        </p:tav>
                                        <p:tav tm="100000">
                                          <p:val>
                                            <p:fltVal val="0"/>
                                          </p:val>
                                        </p:tav>
                                      </p:tavLst>
                                    </p:anim>
                                    <p:set>
                                      <p:cBhvr>
                                        <p:cTn id="342" dur="1" fill="hold">
                                          <p:stCondLst>
                                            <p:cond delay="999"/>
                                          </p:stCondLst>
                                        </p:cTn>
                                        <p:tgtEl>
                                          <p:spTgt spid="4099"/>
                                        </p:tgtEl>
                                        <p:attrNameLst>
                                          <p:attrName>style.visibility</p:attrName>
                                        </p:attrNameLst>
                                      </p:cBhvr>
                                      <p:to>
                                        <p:strVal val="hidden"/>
                                      </p:to>
                                    </p:set>
                                  </p:childTnLst>
                                </p:cTn>
                              </p:par>
                              <p:par>
                                <p:cTn id="343" presetID="23" presetClass="exit" presetSubtype="32" fill="hold" grpId="1" nodeType="withEffect">
                                  <p:stCondLst>
                                    <p:cond delay="250"/>
                                  </p:stCondLst>
                                  <p:childTnLst>
                                    <p:anim calcmode="lin" valueType="num">
                                      <p:cBhvr>
                                        <p:cTn id="344" dur="1000"/>
                                        <p:tgtEl>
                                          <p:spTgt spid="4100"/>
                                        </p:tgtEl>
                                        <p:attrNameLst>
                                          <p:attrName>ppt_w</p:attrName>
                                        </p:attrNameLst>
                                      </p:cBhvr>
                                      <p:tavLst>
                                        <p:tav tm="0">
                                          <p:val>
                                            <p:strVal val="ppt_w"/>
                                          </p:val>
                                        </p:tav>
                                        <p:tav tm="100000">
                                          <p:val>
                                            <p:fltVal val="0"/>
                                          </p:val>
                                        </p:tav>
                                      </p:tavLst>
                                    </p:anim>
                                    <p:anim calcmode="lin" valueType="num">
                                      <p:cBhvr>
                                        <p:cTn id="345" dur="1000"/>
                                        <p:tgtEl>
                                          <p:spTgt spid="4100"/>
                                        </p:tgtEl>
                                        <p:attrNameLst>
                                          <p:attrName>ppt_h</p:attrName>
                                        </p:attrNameLst>
                                      </p:cBhvr>
                                      <p:tavLst>
                                        <p:tav tm="0">
                                          <p:val>
                                            <p:strVal val="ppt_h"/>
                                          </p:val>
                                        </p:tav>
                                        <p:tav tm="100000">
                                          <p:val>
                                            <p:fltVal val="0"/>
                                          </p:val>
                                        </p:tav>
                                      </p:tavLst>
                                    </p:anim>
                                    <p:set>
                                      <p:cBhvr>
                                        <p:cTn id="346" dur="1" fill="hold">
                                          <p:stCondLst>
                                            <p:cond delay="999"/>
                                          </p:stCondLst>
                                        </p:cTn>
                                        <p:tgtEl>
                                          <p:spTgt spid="4100"/>
                                        </p:tgtEl>
                                        <p:attrNameLst>
                                          <p:attrName>style.visibility</p:attrName>
                                        </p:attrNameLst>
                                      </p:cBhvr>
                                      <p:to>
                                        <p:strVal val="hidden"/>
                                      </p:to>
                                    </p:set>
                                  </p:childTnLst>
                                </p:cTn>
                              </p:par>
                              <p:par>
                                <p:cTn id="347" presetID="23" presetClass="exit" presetSubtype="32" fill="hold" grpId="1" nodeType="withEffect">
                                  <p:stCondLst>
                                    <p:cond delay="250"/>
                                  </p:stCondLst>
                                  <p:childTnLst>
                                    <p:anim calcmode="lin" valueType="num">
                                      <p:cBhvr>
                                        <p:cTn id="348" dur="1000"/>
                                        <p:tgtEl>
                                          <p:spTgt spid="4101"/>
                                        </p:tgtEl>
                                        <p:attrNameLst>
                                          <p:attrName>ppt_w</p:attrName>
                                        </p:attrNameLst>
                                      </p:cBhvr>
                                      <p:tavLst>
                                        <p:tav tm="0">
                                          <p:val>
                                            <p:strVal val="ppt_w"/>
                                          </p:val>
                                        </p:tav>
                                        <p:tav tm="100000">
                                          <p:val>
                                            <p:fltVal val="0"/>
                                          </p:val>
                                        </p:tav>
                                      </p:tavLst>
                                    </p:anim>
                                    <p:anim calcmode="lin" valueType="num">
                                      <p:cBhvr>
                                        <p:cTn id="349" dur="1000"/>
                                        <p:tgtEl>
                                          <p:spTgt spid="4101"/>
                                        </p:tgtEl>
                                        <p:attrNameLst>
                                          <p:attrName>ppt_h</p:attrName>
                                        </p:attrNameLst>
                                      </p:cBhvr>
                                      <p:tavLst>
                                        <p:tav tm="0">
                                          <p:val>
                                            <p:strVal val="ppt_h"/>
                                          </p:val>
                                        </p:tav>
                                        <p:tav tm="100000">
                                          <p:val>
                                            <p:fltVal val="0"/>
                                          </p:val>
                                        </p:tav>
                                      </p:tavLst>
                                    </p:anim>
                                    <p:set>
                                      <p:cBhvr>
                                        <p:cTn id="350" dur="1" fill="hold">
                                          <p:stCondLst>
                                            <p:cond delay="999"/>
                                          </p:stCondLst>
                                        </p:cTn>
                                        <p:tgtEl>
                                          <p:spTgt spid="4101"/>
                                        </p:tgtEl>
                                        <p:attrNameLst>
                                          <p:attrName>style.visibility</p:attrName>
                                        </p:attrNameLst>
                                      </p:cBhvr>
                                      <p:to>
                                        <p:strVal val="hidden"/>
                                      </p:to>
                                    </p:set>
                                  </p:childTnLst>
                                </p:cTn>
                              </p:par>
                              <p:par>
                                <p:cTn id="351" presetID="23" presetClass="exit" presetSubtype="32" fill="hold" grpId="1" nodeType="withEffect">
                                  <p:stCondLst>
                                    <p:cond delay="250"/>
                                  </p:stCondLst>
                                  <p:childTnLst>
                                    <p:anim calcmode="lin" valueType="num">
                                      <p:cBhvr>
                                        <p:cTn id="352" dur="1000"/>
                                        <p:tgtEl>
                                          <p:spTgt spid="4102"/>
                                        </p:tgtEl>
                                        <p:attrNameLst>
                                          <p:attrName>ppt_w</p:attrName>
                                        </p:attrNameLst>
                                      </p:cBhvr>
                                      <p:tavLst>
                                        <p:tav tm="0">
                                          <p:val>
                                            <p:strVal val="ppt_w"/>
                                          </p:val>
                                        </p:tav>
                                        <p:tav tm="100000">
                                          <p:val>
                                            <p:fltVal val="0"/>
                                          </p:val>
                                        </p:tav>
                                      </p:tavLst>
                                    </p:anim>
                                    <p:anim calcmode="lin" valueType="num">
                                      <p:cBhvr>
                                        <p:cTn id="353" dur="1000"/>
                                        <p:tgtEl>
                                          <p:spTgt spid="4102"/>
                                        </p:tgtEl>
                                        <p:attrNameLst>
                                          <p:attrName>ppt_h</p:attrName>
                                        </p:attrNameLst>
                                      </p:cBhvr>
                                      <p:tavLst>
                                        <p:tav tm="0">
                                          <p:val>
                                            <p:strVal val="ppt_h"/>
                                          </p:val>
                                        </p:tav>
                                        <p:tav tm="100000">
                                          <p:val>
                                            <p:fltVal val="0"/>
                                          </p:val>
                                        </p:tav>
                                      </p:tavLst>
                                    </p:anim>
                                    <p:set>
                                      <p:cBhvr>
                                        <p:cTn id="354" dur="1" fill="hold">
                                          <p:stCondLst>
                                            <p:cond delay="999"/>
                                          </p:stCondLst>
                                        </p:cTn>
                                        <p:tgtEl>
                                          <p:spTgt spid="4102"/>
                                        </p:tgtEl>
                                        <p:attrNameLst>
                                          <p:attrName>style.visibility</p:attrName>
                                        </p:attrNameLst>
                                      </p:cBhvr>
                                      <p:to>
                                        <p:strVal val="hidden"/>
                                      </p:to>
                                    </p:set>
                                  </p:childTnLst>
                                </p:cTn>
                              </p:par>
                              <p:par>
                                <p:cTn id="355" presetID="23" presetClass="exit" presetSubtype="32" fill="hold" grpId="1" nodeType="withEffect">
                                  <p:stCondLst>
                                    <p:cond delay="250"/>
                                  </p:stCondLst>
                                  <p:childTnLst>
                                    <p:anim calcmode="lin" valueType="num">
                                      <p:cBhvr>
                                        <p:cTn id="356" dur="1000"/>
                                        <p:tgtEl>
                                          <p:spTgt spid="4103"/>
                                        </p:tgtEl>
                                        <p:attrNameLst>
                                          <p:attrName>ppt_w</p:attrName>
                                        </p:attrNameLst>
                                      </p:cBhvr>
                                      <p:tavLst>
                                        <p:tav tm="0">
                                          <p:val>
                                            <p:strVal val="ppt_w"/>
                                          </p:val>
                                        </p:tav>
                                        <p:tav tm="100000">
                                          <p:val>
                                            <p:fltVal val="0"/>
                                          </p:val>
                                        </p:tav>
                                      </p:tavLst>
                                    </p:anim>
                                    <p:anim calcmode="lin" valueType="num">
                                      <p:cBhvr>
                                        <p:cTn id="357" dur="1000"/>
                                        <p:tgtEl>
                                          <p:spTgt spid="4103"/>
                                        </p:tgtEl>
                                        <p:attrNameLst>
                                          <p:attrName>ppt_h</p:attrName>
                                        </p:attrNameLst>
                                      </p:cBhvr>
                                      <p:tavLst>
                                        <p:tav tm="0">
                                          <p:val>
                                            <p:strVal val="ppt_h"/>
                                          </p:val>
                                        </p:tav>
                                        <p:tav tm="100000">
                                          <p:val>
                                            <p:fltVal val="0"/>
                                          </p:val>
                                        </p:tav>
                                      </p:tavLst>
                                    </p:anim>
                                    <p:set>
                                      <p:cBhvr>
                                        <p:cTn id="358" dur="1" fill="hold">
                                          <p:stCondLst>
                                            <p:cond delay="999"/>
                                          </p:stCondLst>
                                        </p:cTn>
                                        <p:tgtEl>
                                          <p:spTgt spid="4103"/>
                                        </p:tgtEl>
                                        <p:attrNameLst>
                                          <p:attrName>style.visibility</p:attrName>
                                        </p:attrNameLst>
                                      </p:cBhvr>
                                      <p:to>
                                        <p:strVal val="hidden"/>
                                      </p:to>
                                    </p:set>
                                  </p:childTnLst>
                                </p:cTn>
                              </p:par>
                              <p:par>
                                <p:cTn id="359" presetID="23" presetClass="exit" presetSubtype="32" fill="hold" grpId="1" nodeType="withEffect">
                                  <p:stCondLst>
                                    <p:cond delay="250"/>
                                  </p:stCondLst>
                                  <p:childTnLst>
                                    <p:anim calcmode="lin" valueType="num">
                                      <p:cBhvr>
                                        <p:cTn id="360" dur="1000"/>
                                        <p:tgtEl>
                                          <p:spTgt spid="4104"/>
                                        </p:tgtEl>
                                        <p:attrNameLst>
                                          <p:attrName>ppt_w</p:attrName>
                                        </p:attrNameLst>
                                      </p:cBhvr>
                                      <p:tavLst>
                                        <p:tav tm="0">
                                          <p:val>
                                            <p:strVal val="ppt_w"/>
                                          </p:val>
                                        </p:tav>
                                        <p:tav tm="100000">
                                          <p:val>
                                            <p:fltVal val="0"/>
                                          </p:val>
                                        </p:tav>
                                      </p:tavLst>
                                    </p:anim>
                                    <p:anim calcmode="lin" valueType="num">
                                      <p:cBhvr>
                                        <p:cTn id="361" dur="1000"/>
                                        <p:tgtEl>
                                          <p:spTgt spid="4104"/>
                                        </p:tgtEl>
                                        <p:attrNameLst>
                                          <p:attrName>ppt_h</p:attrName>
                                        </p:attrNameLst>
                                      </p:cBhvr>
                                      <p:tavLst>
                                        <p:tav tm="0">
                                          <p:val>
                                            <p:strVal val="ppt_h"/>
                                          </p:val>
                                        </p:tav>
                                        <p:tav tm="100000">
                                          <p:val>
                                            <p:fltVal val="0"/>
                                          </p:val>
                                        </p:tav>
                                      </p:tavLst>
                                    </p:anim>
                                    <p:set>
                                      <p:cBhvr>
                                        <p:cTn id="362" dur="1" fill="hold">
                                          <p:stCondLst>
                                            <p:cond delay="999"/>
                                          </p:stCondLst>
                                        </p:cTn>
                                        <p:tgtEl>
                                          <p:spTgt spid="4104"/>
                                        </p:tgtEl>
                                        <p:attrNameLst>
                                          <p:attrName>style.visibility</p:attrName>
                                        </p:attrNameLst>
                                      </p:cBhvr>
                                      <p:to>
                                        <p:strVal val="hidden"/>
                                      </p:to>
                                    </p:set>
                                  </p:childTnLst>
                                </p:cTn>
                              </p:par>
                              <p:par>
                                <p:cTn id="363" presetID="23" presetClass="exit" presetSubtype="32" fill="hold" grpId="1" nodeType="withEffect">
                                  <p:stCondLst>
                                    <p:cond delay="250"/>
                                  </p:stCondLst>
                                  <p:childTnLst>
                                    <p:anim calcmode="lin" valueType="num">
                                      <p:cBhvr>
                                        <p:cTn id="364" dur="1000"/>
                                        <p:tgtEl>
                                          <p:spTgt spid="4105"/>
                                        </p:tgtEl>
                                        <p:attrNameLst>
                                          <p:attrName>ppt_w</p:attrName>
                                        </p:attrNameLst>
                                      </p:cBhvr>
                                      <p:tavLst>
                                        <p:tav tm="0">
                                          <p:val>
                                            <p:strVal val="ppt_w"/>
                                          </p:val>
                                        </p:tav>
                                        <p:tav tm="100000">
                                          <p:val>
                                            <p:fltVal val="0"/>
                                          </p:val>
                                        </p:tav>
                                      </p:tavLst>
                                    </p:anim>
                                    <p:anim calcmode="lin" valueType="num">
                                      <p:cBhvr>
                                        <p:cTn id="365" dur="1000"/>
                                        <p:tgtEl>
                                          <p:spTgt spid="4105"/>
                                        </p:tgtEl>
                                        <p:attrNameLst>
                                          <p:attrName>ppt_h</p:attrName>
                                        </p:attrNameLst>
                                      </p:cBhvr>
                                      <p:tavLst>
                                        <p:tav tm="0">
                                          <p:val>
                                            <p:strVal val="ppt_h"/>
                                          </p:val>
                                        </p:tav>
                                        <p:tav tm="100000">
                                          <p:val>
                                            <p:fltVal val="0"/>
                                          </p:val>
                                        </p:tav>
                                      </p:tavLst>
                                    </p:anim>
                                    <p:set>
                                      <p:cBhvr>
                                        <p:cTn id="366" dur="1" fill="hold">
                                          <p:stCondLst>
                                            <p:cond delay="999"/>
                                          </p:stCondLst>
                                        </p:cTn>
                                        <p:tgtEl>
                                          <p:spTgt spid="4105"/>
                                        </p:tgtEl>
                                        <p:attrNameLst>
                                          <p:attrName>style.visibility</p:attrName>
                                        </p:attrNameLst>
                                      </p:cBhvr>
                                      <p:to>
                                        <p:strVal val="hidden"/>
                                      </p:to>
                                    </p:set>
                                  </p:childTnLst>
                                </p:cTn>
                              </p:par>
                              <p:par>
                                <p:cTn id="367" presetID="23" presetClass="exit" presetSubtype="32" fill="hold" grpId="1" nodeType="withEffect">
                                  <p:stCondLst>
                                    <p:cond delay="250"/>
                                  </p:stCondLst>
                                  <p:childTnLst>
                                    <p:anim calcmode="lin" valueType="num">
                                      <p:cBhvr>
                                        <p:cTn id="368" dur="1000"/>
                                        <p:tgtEl>
                                          <p:spTgt spid="4106"/>
                                        </p:tgtEl>
                                        <p:attrNameLst>
                                          <p:attrName>ppt_w</p:attrName>
                                        </p:attrNameLst>
                                      </p:cBhvr>
                                      <p:tavLst>
                                        <p:tav tm="0">
                                          <p:val>
                                            <p:strVal val="ppt_w"/>
                                          </p:val>
                                        </p:tav>
                                        <p:tav tm="100000">
                                          <p:val>
                                            <p:fltVal val="0"/>
                                          </p:val>
                                        </p:tav>
                                      </p:tavLst>
                                    </p:anim>
                                    <p:anim calcmode="lin" valueType="num">
                                      <p:cBhvr>
                                        <p:cTn id="369" dur="1000"/>
                                        <p:tgtEl>
                                          <p:spTgt spid="4106"/>
                                        </p:tgtEl>
                                        <p:attrNameLst>
                                          <p:attrName>ppt_h</p:attrName>
                                        </p:attrNameLst>
                                      </p:cBhvr>
                                      <p:tavLst>
                                        <p:tav tm="0">
                                          <p:val>
                                            <p:strVal val="ppt_h"/>
                                          </p:val>
                                        </p:tav>
                                        <p:tav tm="100000">
                                          <p:val>
                                            <p:fltVal val="0"/>
                                          </p:val>
                                        </p:tav>
                                      </p:tavLst>
                                    </p:anim>
                                    <p:set>
                                      <p:cBhvr>
                                        <p:cTn id="370" dur="1" fill="hold">
                                          <p:stCondLst>
                                            <p:cond delay="999"/>
                                          </p:stCondLst>
                                        </p:cTn>
                                        <p:tgtEl>
                                          <p:spTgt spid="4106"/>
                                        </p:tgtEl>
                                        <p:attrNameLst>
                                          <p:attrName>style.visibility</p:attrName>
                                        </p:attrNameLst>
                                      </p:cBhvr>
                                      <p:to>
                                        <p:strVal val="hidden"/>
                                      </p:to>
                                    </p:set>
                                  </p:childTnLst>
                                </p:cTn>
                              </p:par>
                              <p:par>
                                <p:cTn id="371" presetID="23" presetClass="exit" presetSubtype="32" fill="hold" grpId="1" nodeType="withEffect">
                                  <p:stCondLst>
                                    <p:cond delay="250"/>
                                  </p:stCondLst>
                                  <p:childTnLst>
                                    <p:anim calcmode="lin" valueType="num">
                                      <p:cBhvr>
                                        <p:cTn id="372" dur="1000"/>
                                        <p:tgtEl>
                                          <p:spTgt spid="4107"/>
                                        </p:tgtEl>
                                        <p:attrNameLst>
                                          <p:attrName>ppt_w</p:attrName>
                                        </p:attrNameLst>
                                      </p:cBhvr>
                                      <p:tavLst>
                                        <p:tav tm="0">
                                          <p:val>
                                            <p:strVal val="ppt_w"/>
                                          </p:val>
                                        </p:tav>
                                        <p:tav tm="100000">
                                          <p:val>
                                            <p:fltVal val="0"/>
                                          </p:val>
                                        </p:tav>
                                      </p:tavLst>
                                    </p:anim>
                                    <p:anim calcmode="lin" valueType="num">
                                      <p:cBhvr>
                                        <p:cTn id="373" dur="1000"/>
                                        <p:tgtEl>
                                          <p:spTgt spid="4107"/>
                                        </p:tgtEl>
                                        <p:attrNameLst>
                                          <p:attrName>ppt_h</p:attrName>
                                        </p:attrNameLst>
                                      </p:cBhvr>
                                      <p:tavLst>
                                        <p:tav tm="0">
                                          <p:val>
                                            <p:strVal val="ppt_h"/>
                                          </p:val>
                                        </p:tav>
                                        <p:tav tm="100000">
                                          <p:val>
                                            <p:fltVal val="0"/>
                                          </p:val>
                                        </p:tav>
                                      </p:tavLst>
                                    </p:anim>
                                    <p:set>
                                      <p:cBhvr>
                                        <p:cTn id="374" dur="1" fill="hold">
                                          <p:stCondLst>
                                            <p:cond delay="999"/>
                                          </p:stCondLst>
                                        </p:cTn>
                                        <p:tgtEl>
                                          <p:spTgt spid="4107"/>
                                        </p:tgtEl>
                                        <p:attrNameLst>
                                          <p:attrName>style.visibility</p:attrName>
                                        </p:attrNameLst>
                                      </p:cBhvr>
                                      <p:to>
                                        <p:strVal val="hidden"/>
                                      </p:to>
                                    </p:set>
                                  </p:childTnLst>
                                </p:cTn>
                              </p:par>
                              <p:par>
                                <p:cTn id="375" presetID="23" presetClass="exit" presetSubtype="32" fill="hold" grpId="1" nodeType="withEffect">
                                  <p:stCondLst>
                                    <p:cond delay="250"/>
                                  </p:stCondLst>
                                  <p:childTnLst>
                                    <p:anim calcmode="lin" valueType="num">
                                      <p:cBhvr>
                                        <p:cTn id="376" dur="1000"/>
                                        <p:tgtEl>
                                          <p:spTgt spid="4108"/>
                                        </p:tgtEl>
                                        <p:attrNameLst>
                                          <p:attrName>ppt_w</p:attrName>
                                        </p:attrNameLst>
                                      </p:cBhvr>
                                      <p:tavLst>
                                        <p:tav tm="0">
                                          <p:val>
                                            <p:strVal val="ppt_w"/>
                                          </p:val>
                                        </p:tav>
                                        <p:tav tm="100000">
                                          <p:val>
                                            <p:fltVal val="0"/>
                                          </p:val>
                                        </p:tav>
                                      </p:tavLst>
                                    </p:anim>
                                    <p:anim calcmode="lin" valueType="num">
                                      <p:cBhvr>
                                        <p:cTn id="377" dur="1000"/>
                                        <p:tgtEl>
                                          <p:spTgt spid="4108"/>
                                        </p:tgtEl>
                                        <p:attrNameLst>
                                          <p:attrName>ppt_h</p:attrName>
                                        </p:attrNameLst>
                                      </p:cBhvr>
                                      <p:tavLst>
                                        <p:tav tm="0">
                                          <p:val>
                                            <p:strVal val="ppt_h"/>
                                          </p:val>
                                        </p:tav>
                                        <p:tav tm="100000">
                                          <p:val>
                                            <p:fltVal val="0"/>
                                          </p:val>
                                        </p:tav>
                                      </p:tavLst>
                                    </p:anim>
                                    <p:set>
                                      <p:cBhvr>
                                        <p:cTn id="378" dur="1" fill="hold">
                                          <p:stCondLst>
                                            <p:cond delay="999"/>
                                          </p:stCondLst>
                                        </p:cTn>
                                        <p:tgtEl>
                                          <p:spTgt spid="4108"/>
                                        </p:tgtEl>
                                        <p:attrNameLst>
                                          <p:attrName>style.visibility</p:attrName>
                                        </p:attrNameLst>
                                      </p:cBhvr>
                                      <p:to>
                                        <p:strVal val="hidden"/>
                                      </p:to>
                                    </p:set>
                                  </p:childTnLst>
                                </p:cTn>
                              </p:par>
                              <p:par>
                                <p:cTn id="379" presetID="23" presetClass="exit" presetSubtype="32" fill="hold" grpId="1" nodeType="withEffect">
                                  <p:stCondLst>
                                    <p:cond delay="250"/>
                                  </p:stCondLst>
                                  <p:childTnLst>
                                    <p:anim calcmode="lin" valueType="num">
                                      <p:cBhvr>
                                        <p:cTn id="380" dur="1000"/>
                                        <p:tgtEl>
                                          <p:spTgt spid="4109"/>
                                        </p:tgtEl>
                                        <p:attrNameLst>
                                          <p:attrName>ppt_w</p:attrName>
                                        </p:attrNameLst>
                                      </p:cBhvr>
                                      <p:tavLst>
                                        <p:tav tm="0">
                                          <p:val>
                                            <p:strVal val="ppt_w"/>
                                          </p:val>
                                        </p:tav>
                                        <p:tav tm="100000">
                                          <p:val>
                                            <p:fltVal val="0"/>
                                          </p:val>
                                        </p:tav>
                                      </p:tavLst>
                                    </p:anim>
                                    <p:anim calcmode="lin" valueType="num">
                                      <p:cBhvr>
                                        <p:cTn id="381" dur="1000"/>
                                        <p:tgtEl>
                                          <p:spTgt spid="4109"/>
                                        </p:tgtEl>
                                        <p:attrNameLst>
                                          <p:attrName>ppt_h</p:attrName>
                                        </p:attrNameLst>
                                      </p:cBhvr>
                                      <p:tavLst>
                                        <p:tav tm="0">
                                          <p:val>
                                            <p:strVal val="ppt_h"/>
                                          </p:val>
                                        </p:tav>
                                        <p:tav tm="100000">
                                          <p:val>
                                            <p:fltVal val="0"/>
                                          </p:val>
                                        </p:tav>
                                      </p:tavLst>
                                    </p:anim>
                                    <p:set>
                                      <p:cBhvr>
                                        <p:cTn id="382" dur="1" fill="hold">
                                          <p:stCondLst>
                                            <p:cond delay="999"/>
                                          </p:stCondLst>
                                        </p:cTn>
                                        <p:tgtEl>
                                          <p:spTgt spid="4109"/>
                                        </p:tgtEl>
                                        <p:attrNameLst>
                                          <p:attrName>style.visibility</p:attrName>
                                        </p:attrNameLst>
                                      </p:cBhvr>
                                      <p:to>
                                        <p:strVal val="hidden"/>
                                      </p:to>
                                    </p:set>
                                  </p:childTnLst>
                                </p:cTn>
                              </p:par>
                              <p:par>
                                <p:cTn id="383" presetID="23" presetClass="exit" presetSubtype="32" fill="hold" grpId="1" nodeType="withEffect">
                                  <p:stCondLst>
                                    <p:cond delay="250"/>
                                  </p:stCondLst>
                                  <p:childTnLst>
                                    <p:anim calcmode="lin" valueType="num">
                                      <p:cBhvr>
                                        <p:cTn id="384" dur="1000"/>
                                        <p:tgtEl>
                                          <p:spTgt spid="4110"/>
                                        </p:tgtEl>
                                        <p:attrNameLst>
                                          <p:attrName>ppt_w</p:attrName>
                                        </p:attrNameLst>
                                      </p:cBhvr>
                                      <p:tavLst>
                                        <p:tav tm="0">
                                          <p:val>
                                            <p:strVal val="ppt_w"/>
                                          </p:val>
                                        </p:tav>
                                        <p:tav tm="100000">
                                          <p:val>
                                            <p:fltVal val="0"/>
                                          </p:val>
                                        </p:tav>
                                      </p:tavLst>
                                    </p:anim>
                                    <p:anim calcmode="lin" valueType="num">
                                      <p:cBhvr>
                                        <p:cTn id="385" dur="1000"/>
                                        <p:tgtEl>
                                          <p:spTgt spid="4110"/>
                                        </p:tgtEl>
                                        <p:attrNameLst>
                                          <p:attrName>ppt_h</p:attrName>
                                        </p:attrNameLst>
                                      </p:cBhvr>
                                      <p:tavLst>
                                        <p:tav tm="0">
                                          <p:val>
                                            <p:strVal val="ppt_h"/>
                                          </p:val>
                                        </p:tav>
                                        <p:tav tm="100000">
                                          <p:val>
                                            <p:fltVal val="0"/>
                                          </p:val>
                                        </p:tav>
                                      </p:tavLst>
                                    </p:anim>
                                    <p:set>
                                      <p:cBhvr>
                                        <p:cTn id="386" dur="1" fill="hold">
                                          <p:stCondLst>
                                            <p:cond delay="999"/>
                                          </p:stCondLst>
                                        </p:cTn>
                                        <p:tgtEl>
                                          <p:spTgt spid="4110"/>
                                        </p:tgtEl>
                                        <p:attrNameLst>
                                          <p:attrName>style.visibility</p:attrName>
                                        </p:attrNameLst>
                                      </p:cBhvr>
                                      <p:to>
                                        <p:strVal val="hidden"/>
                                      </p:to>
                                    </p:set>
                                  </p:childTnLst>
                                </p:cTn>
                              </p:par>
                              <p:par>
                                <p:cTn id="387" presetID="23" presetClass="exit" presetSubtype="32" fill="hold" grpId="1" nodeType="withEffect">
                                  <p:stCondLst>
                                    <p:cond delay="250"/>
                                  </p:stCondLst>
                                  <p:childTnLst>
                                    <p:anim calcmode="lin" valueType="num">
                                      <p:cBhvr>
                                        <p:cTn id="388" dur="1000"/>
                                        <p:tgtEl>
                                          <p:spTgt spid="4111"/>
                                        </p:tgtEl>
                                        <p:attrNameLst>
                                          <p:attrName>ppt_w</p:attrName>
                                        </p:attrNameLst>
                                      </p:cBhvr>
                                      <p:tavLst>
                                        <p:tav tm="0">
                                          <p:val>
                                            <p:strVal val="ppt_w"/>
                                          </p:val>
                                        </p:tav>
                                        <p:tav tm="100000">
                                          <p:val>
                                            <p:fltVal val="0"/>
                                          </p:val>
                                        </p:tav>
                                      </p:tavLst>
                                    </p:anim>
                                    <p:anim calcmode="lin" valueType="num">
                                      <p:cBhvr>
                                        <p:cTn id="389" dur="1000"/>
                                        <p:tgtEl>
                                          <p:spTgt spid="4111"/>
                                        </p:tgtEl>
                                        <p:attrNameLst>
                                          <p:attrName>ppt_h</p:attrName>
                                        </p:attrNameLst>
                                      </p:cBhvr>
                                      <p:tavLst>
                                        <p:tav tm="0">
                                          <p:val>
                                            <p:strVal val="ppt_h"/>
                                          </p:val>
                                        </p:tav>
                                        <p:tav tm="100000">
                                          <p:val>
                                            <p:fltVal val="0"/>
                                          </p:val>
                                        </p:tav>
                                      </p:tavLst>
                                    </p:anim>
                                    <p:set>
                                      <p:cBhvr>
                                        <p:cTn id="390" dur="1" fill="hold">
                                          <p:stCondLst>
                                            <p:cond delay="999"/>
                                          </p:stCondLst>
                                        </p:cTn>
                                        <p:tgtEl>
                                          <p:spTgt spid="4111"/>
                                        </p:tgtEl>
                                        <p:attrNameLst>
                                          <p:attrName>style.visibility</p:attrName>
                                        </p:attrNameLst>
                                      </p:cBhvr>
                                      <p:to>
                                        <p:strVal val="hidden"/>
                                      </p:to>
                                    </p:set>
                                  </p:childTnLst>
                                </p:cTn>
                              </p:par>
                              <p:par>
                                <p:cTn id="391" presetID="23" presetClass="exit" presetSubtype="32" fill="hold" grpId="1" nodeType="withEffect">
                                  <p:stCondLst>
                                    <p:cond delay="250"/>
                                  </p:stCondLst>
                                  <p:childTnLst>
                                    <p:anim calcmode="lin" valueType="num">
                                      <p:cBhvr>
                                        <p:cTn id="392" dur="1000"/>
                                        <p:tgtEl>
                                          <p:spTgt spid="4112"/>
                                        </p:tgtEl>
                                        <p:attrNameLst>
                                          <p:attrName>ppt_w</p:attrName>
                                        </p:attrNameLst>
                                      </p:cBhvr>
                                      <p:tavLst>
                                        <p:tav tm="0">
                                          <p:val>
                                            <p:strVal val="ppt_w"/>
                                          </p:val>
                                        </p:tav>
                                        <p:tav tm="100000">
                                          <p:val>
                                            <p:fltVal val="0"/>
                                          </p:val>
                                        </p:tav>
                                      </p:tavLst>
                                    </p:anim>
                                    <p:anim calcmode="lin" valueType="num">
                                      <p:cBhvr>
                                        <p:cTn id="393" dur="1000"/>
                                        <p:tgtEl>
                                          <p:spTgt spid="4112"/>
                                        </p:tgtEl>
                                        <p:attrNameLst>
                                          <p:attrName>ppt_h</p:attrName>
                                        </p:attrNameLst>
                                      </p:cBhvr>
                                      <p:tavLst>
                                        <p:tav tm="0">
                                          <p:val>
                                            <p:strVal val="ppt_h"/>
                                          </p:val>
                                        </p:tav>
                                        <p:tav tm="100000">
                                          <p:val>
                                            <p:fltVal val="0"/>
                                          </p:val>
                                        </p:tav>
                                      </p:tavLst>
                                    </p:anim>
                                    <p:set>
                                      <p:cBhvr>
                                        <p:cTn id="394" dur="1" fill="hold">
                                          <p:stCondLst>
                                            <p:cond delay="999"/>
                                          </p:stCondLst>
                                        </p:cTn>
                                        <p:tgtEl>
                                          <p:spTgt spid="4112"/>
                                        </p:tgtEl>
                                        <p:attrNameLst>
                                          <p:attrName>style.visibility</p:attrName>
                                        </p:attrNameLst>
                                      </p:cBhvr>
                                      <p:to>
                                        <p:strVal val="hidden"/>
                                      </p:to>
                                    </p:set>
                                  </p:childTnLst>
                                </p:cTn>
                              </p:par>
                              <p:par>
                                <p:cTn id="395" presetID="23" presetClass="exit" presetSubtype="32" fill="hold" grpId="1" nodeType="withEffect">
                                  <p:stCondLst>
                                    <p:cond delay="250"/>
                                  </p:stCondLst>
                                  <p:childTnLst>
                                    <p:anim calcmode="lin" valueType="num">
                                      <p:cBhvr>
                                        <p:cTn id="396" dur="1000"/>
                                        <p:tgtEl>
                                          <p:spTgt spid="4113"/>
                                        </p:tgtEl>
                                        <p:attrNameLst>
                                          <p:attrName>ppt_w</p:attrName>
                                        </p:attrNameLst>
                                      </p:cBhvr>
                                      <p:tavLst>
                                        <p:tav tm="0">
                                          <p:val>
                                            <p:strVal val="ppt_w"/>
                                          </p:val>
                                        </p:tav>
                                        <p:tav tm="100000">
                                          <p:val>
                                            <p:fltVal val="0"/>
                                          </p:val>
                                        </p:tav>
                                      </p:tavLst>
                                    </p:anim>
                                    <p:anim calcmode="lin" valueType="num">
                                      <p:cBhvr>
                                        <p:cTn id="397" dur="1000"/>
                                        <p:tgtEl>
                                          <p:spTgt spid="4113"/>
                                        </p:tgtEl>
                                        <p:attrNameLst>
                                          <p:attrName>ppt_h</p:attrName>
                                        </p:attrNameLst>
                                      </p:cBhvr>
                                      <p:tavLst>
                                        <p:tav tm="0">
                                          <p:val>
                                            <p:strVal val="ppt_h"/>
                                          </p:val>
                                        </p:tav>
                                        <p:tav tm="100000">
                                          <p:val>
                                            <p:fltVal val="0"/>
                                          </p:val>
                                        </p:tav>
                                      </p:tavLst>
                                    </p:anim>
                                    <p:set>
                                      <p:cBhvr>
                                        <p:cTn id="398" dur="1" fill="hold">
                                          <p:stCondLst>
                                            <p:cond delay="999"/>
                                          </p:stCondLst>
                                        </p:cTn>
                                        <p:tgtEl>
                                          <p:spTgt spid="4113"/>
                                        </p:tgtEl>
                                        <p:attrNameLst>
                                          <p:attrName>style.visibility</p:attrName>
                                        </p:attrNameLst>
                                      </p:cBhvr>
                                      <p:to>
                                        <p:strVal val="hidden"/>
                                      </p:to>
                                    </p:set>
                                  </p:childTnLst>
                                </p:cTn>
                              </p:par>
                              <p:par>
                                <p:cTn id="399" presetID="23" presetClass="exit" presetSubtype="32" fill="hold" grpId="1" nodeType="withEffect">
                                  <p:stCondLst>
                                    <p:cond delay="250"/>
                                  </p:stCondLst>
                                  <p:childTnLst>
                                    <p:anim calcmode="lin" valueType="num">
                                      <p:cBhvr>
                                        <p:cTn id="400" dur="1000"/>
                                        <p:tgtEl>
                                          <p:spTgt spid="4114"/>
                                        </p:tgtEl>
                                        <p:attrNameLst>
                                          <p:attrName>ppt_w</p:attrName>
                                        </p:attrNameLst>
                                      </p:cBhvr>
                                      <p:tavLst>
                                        <p:tav tm="0">
                                          <p:val>
                                            <p:strVal val="ppt_w"/>
                                          </p:val>
                                        </p:tav>
                                        <p:tav tm="100000">
                                          <p:val>
                                            <p:fltVal val="0"/>
                                          </p:val>
                                        </p:tav>
                                      </p:tavLst>
                                    </p:anim>
                                    <p:anim calcmode="lin" valueType="num">
                                      <p:cBhvr>
                                        <p:cTn id="401" dur="1000"/>
                                        <p:tgtEl>
                                          <p:spTgt spid="4114"/>
                                        </p:tgtEl>
                                        <p:attrNameLst>
                                          <p:attrName>ppt_h</p:attrName>
                                        </p:attrNameLst>
                                      </p:cBhvr>
                                      <p:tavLst>
                                        <p:tav tm="0">
                                          <p:val>
                                            <p:strVal val="ppt_h"/>
                                          </p:val>
                                        </p:tav>
                                        <p:tav tm="100000">
                                          <p:val>
                                            <p:fltVal val="0"/>
                                          </p:val>
                                        </p:tav>
                                      </p:tavLst>
                                    </p:anim>
                                    <p:set>
                                      <p:cBhvr>
                                        <p:cTn id="402" dur="1" fill="hold">
                                          <p:stCondLst>
                                            <p:cond delay="999"/>
                                          </p:stCondLst>
                                        </p:cTn>
                                        <p:tgtEl>
                                          <p:spTgt spid="4114"/>
                                        </p:tgtEl>
                                        <p:attrNameLst>
                                          <p:attrName>style.visibility</p:attrName>
                                        </p:attrNameLst>
                                      </p:cBhvr>
                                      <p:to>
                                        <p:strVal val="hidden"/>
                                      </p:to>
                                    </p:set>
                                  </p:childTnLst>
                                </p:cTn>
                              </p:par>
                              <p:par>
                                <p:cTn id="403" presetID="23" presetClass="exit" presetSubtype="32" fill="hold" grpId="1" nodeType="withEffect">
                                  <p:stCondLst>
                                    <p:cond delay="250"/>
                                  </p:stCondLst>
                                  <p:childTnLst>
                                    <p:anim calcmode="lin" valueType="num">
                                      <p:cBhvr>
                                        <p:cTn id="404" dur="1000"/>
                                        <p:tgtEl>
                                          <p:spTgt spid="4115"/>
                                        </p:tgtEl>
                                        <p:attrNameLst>
                                          <p:attrName>ppt_w</p:attrName>
                                        </p:attrNameLst>
                                      </p:cBhvr>
                                      <p:tavLst>
                                        <p:tav tm="0">
                                          <p:val>
                                            <p:strVal val="ppt_w"/>
                                          </p:val>
                                        </p:tav>
                                        <p:tav tm="100000">
                                          <p:val>
                                            <p:fltVal val="0"/>
                                          </p:val>
                                        </p:tav>
                                      </p:tavLst>
                                    </p:anim>
                                    <p:anim calcmode="lin" valueType="num">
                                      <p:cBhvr>
                                        <p:cTn id="405" dur="1000"/>
                                        <p:tgtEl>
                                          <p:spTgt spid="4115"/>
                                        </p:tgtEl>
                                        <p:attrNameLst>
                                          <p:attrName>ppt_h</p:attrName>
                                        </p:attrNameLst>
                                      </p:cBhvr>
                                      <p:tavLst>
                                        <p:tav tm="0">
                                          <p:val>
                                            <p:strVal val="ppt_h"/>
                                          </p:val>
                                        </p:tav>
                                        <p:tav tm="100000">
                                          <p:val>
                                            <p:fltVal val="0"/>
                                          </p:val>
                                        </p:tav>
                                      </p:tavLst>
                                    </p:anim>
                                    <p:set>
                                      <p:cBhvr>
                                        <p:cTn id="406" dur="1" fill="hold">
                                          <p:stCondLst>
                                            <p:cond delay="999"/>
                                          </p:stCondLst>
                                        </p:cTn>
                                        <p:tgtEl>
                                          <p:spTgt spid="4115"/>
                                        </p:tgtEl>
                                        <p:attrNameLst>
                                          <p:attrName>style.visibility</p:attrName>
                                        </p:attrNameLst>
                                      </p:cBhvr>
                                      <p:to>
                                        <p:strVal val="hidden"/>
                                      </p:to>
                                    </p:set>
                                  </p:childTnLst>
                                </p:cTn>
                              </p:par>
                              <p:par>
                                <p:cTn id="407" presetID="23" presetClass="exit" presetSubtype="32" fill="hold" grpId="1" nodeType="withEffect">
                                  <p:stCondLst>
                                    <p:cond delay="250"/>
                                  </p:stCondLst>
                                  <p:childTnLst>
                                    <p:anim calcmode="lin" valueType="num">
                                      <p:cBhvr>
                                        <p:cTn id="408" dur="1000"/>
                                        <p:tgtEl>
                                          <p:spTgt spid="4116"/>
                                        </p:tgtEl>
                                        <p:attrNameLst>
                                          <p:attrName>ppt_w</p:attrName>
                                        </p:attrNameLst>
                                      </p:cBhvr>
                                      <p:tavLst>
                                        <p:tav tm="0">
                                          <p:val>
                                            <p:strVal val="ppt_w"/>
                                          </p:val>
                                        </p:tav>
                                        <p:tav tm="100000">
                                          <p:val>
                                            <p:fltVal val="0"/>
                                          </p:val>
                                        </p:tav>
                                      </p:tavLst>
                                    </p:anim>
                                    <p:anim calcmode="lin" valueType="num">
                                      <p:cBhvr>
                                        <p:cTn id="409" dur="1000"/>
                                        <p:tgtEl>
                                          <p:spTgt spid="4116"/>
                                        </p:tgtEl>
                                        <p:attrNameLst>
                                          <p:attrName>ppt_h</p:attrName>
                                        </p:attrNameLst>
                                      </p:cBhvr>
                                      <p:tavLst>
                                        <p:tav tm="0">
                                          <p:val>
                                            <p:strVal val="ppt_h"/>
                                          </p:val>
                                        </p:tav>
                                        <p:tav tm="100000">
                                          <p:val>
                                            <p:fltVal val="0"/>
                                          </p:val>
                                        </p:tav>
                                      </p:tavLst>
                                    </p:anim>
                                    <p:set>
                                      <p:cBhvr>
                                        <p:cTn id="410" dur="1" fill="hold">
                                          <p:stCondLst>
                                            <p:cond delay="999"/>
                                          </p:stCondLst>
                                        </p:cTn>
                                        <p:tgtEl>
                                          <p:spTgt spid="4116"/>
                                        </p:tgtEl>
                                        <p:attrNameLst>
                                          <p:attrName>style.visibility</p:attrName>
                                        </p:attrNameLst>
                                      </p:cBhvr>
                                      <p:to>
                                        <p:strVal val="hidden"/>
                                      </p:to>
                                    </p:set>
                                  </p:childTnLst>
                                </p:cTn>
                              </p:par>
                              <p:par>
                                <p:cTn id="411" presetID="23" presetClass="exit" presetSubtype="32" fill="hold" grpId="1" nodeType="withEffect">
                                  <p:stCondLst>
                                    <p:cond delay="250"/>
                                  </p:stCondLst>
                                  <p:childTnLst>
                                    <p:anim calcmode="lin" valueType="num">
                                      <p:cBhvr>
                                        <p:cTn id="412" dur="1000"/>
                                        <p:tgtEl>
                                          <p:spTgt spid="4118"/>
                                        </p:tgtEl>
                                        <p:attrNameLst>
                                          <p:attrName>ppt_w</p:attrName>
                                        </p:attrNameLst>
                                      </p:cBhvr>
                                      <p:tavLst>
                                        <p:tav tm="0">
                                          <p:val>
                                            <p:strVal val="ppt_w"/>
                                          </p:val>
                                        </p:tav>
                                        <p:tav tm="100000">
                                          <p:val>
                                            <p:fltVal val="0"/>
                                          </p:val>
                                        </p:tav>
                                      </p:tavLst>
                                    </p:anim>
                                    <p:anim calcmode="lin" valueType="num">
                                      <p:cBhvr>
                                        <p:cTn id="413" dur="1000"/>
                                        <p:tgtEl>
                                          <p:spTgt spid="4118"/>
                                        </p:tgtEl>
                                        <p:attrNameLst>
                                          <p:attrName>ppt_h</p:attrName>
                                        </p:attrNameLst>
                                      </p:cBhvr>
                                      <p:tavLst>
                                        <p:tav tm="0">
                                          <p:val>
                                            <p:strVal val="ppt_h"/>
                                          </p:val>
                                        </p:tav>
                                        <p:tav tm="100000">
                                          <p:val>
                                            <p:fltVal val="0"/>
                                          </p:val>
                                        </p:tav>
                                      </p:tavLst>
                                    </p:anim>
                                    <p:set>
                                      <p:cBhvr>
                                        <p:cTn id="414" dur="1" fill="hold">
                                          <p:stCondLst>
                                            <p:cond delay="999"/>
                                          </p:stCondLst>
                                        </p:cTn>
                                        <p:tgtEl>
                                          <p:spTgt spid="4118"/>
                                        </p:tgtEl>
                                        <p:attrNameLst>
                                          <p:attrName>style.visibility</p:attrName>
                                        </p:attrNameLst>
                                      </p:cBhvr>
                                      <p:to>
                                        <p:strVal val="hidden"/>
                                      </p:to>
                                    </p:set>
                                  </p:childTnLst>
                                </p:cTn>
                              </p:par>
                              <p:par>
                                <p:cTn id="415" presetID="23" presetClass="exit" presetSubtype="32" fill="hold" grpId="1" nodeType="withEffect">
                                  <p:stCondLst>
                                    <p:cond delay="250"/>
                                  </p:stCondLst>
                                  <p:childTnLst>
                                    <p:anim calcmode="lin" valueType="num">
                                      <p:cBhvr>
                                        <p:cTn id="416" dur="1000"/>
                                        <p:tgtEl>
                                          <p:spTgt spid="4119"/>
                                        </p:tgtEl>
                                        <p:attrNameLst>
                                          <p:attrName>ppt_w</p:attrName>
                                        </p:attrNameLst>
                                      </p:cBhvr>
                                      <p:tavLst>
                                        <p:tav tm="0">
                                          <p:val>
                                            <p:strVal val="ppt_w"/>
                                          </p:val>
                                        </p:tav>
                                        <p:tav tm="100000">
                                          <p:val>
                                            <p:fltVal val="0"/>
                                          </p:val>
                                        </p:tav>
                                      </p:tavLst>
                                    </p:anim>
                                    <p:anim calcmode="lin" valueType="num">
                                      <p:cBhvr>
                                        <p:cTn id="417" dur="1000"/>
                                        <p:tgtEl>
                                          <p:spTgt spid="4119"/>
                                        </p:tgtEl>
                                        <p:attrNameLst>
                                          <p:attrName>ppt_h</p:attrName>
                                        </p:attrNameLst>
                                      </p:cBhvr>
                                      <p:tavLst>
                                        <p:tav tm="0">
                                          <p:val>
                                            <p:strVal val="ppt_h"/>
                                          </p:val>
                                        </p:tav>
                                        <p:tav tm="100000">
                                          <p:val>
                                            <p:fltVal val="0"/>
                                          </p:val>
                                        </p:tav>
                                      </p:tavLst>
                                    </p:anim>
                                    <p:set>
                                      <p:cBhvr>
                                        <p:cTn id="418" dur="1" fill="hold">
                                          <p:stCondLst>
                                            <p:cond delay="999"/>
                                          </p:stCondLst>
                                        </p:cTn>
                                        <p:tgtEl>
                                          <p:spTgt spid="4119"/>
                                        </p:tgtEl>
                                        <p:attrNameLst>
                                          <p:attrName>style.visibility</p:attrName>
                                        </p:attrNameLst>
                                      </p:cBhvr>
                                      <p:to>
                                        <p:strVal val="hidden"/>
                                      </p:to>
                                    </p:set>
                                  </p:childTnLst>
                                </p:cTn>
                              </p:par>
                              <p:par>
                                <p:cTn id="419" presetID="23" presetClass="exit" presetSubtype="32" fill="hold" grpId="1" nodeType="withEffect">
                                  <p:stCondLst>
                                    <p:cond delay="250"/>
                                  </p:stCondLst>
                                  <p:childTnLst>
                                    <p:anim calcmode="lin" valueType="num">
                                      <p:cBhvr>
                                        <p:cTn id="420" dur="1000"/>
                                        <p:tgtEl>
                                          <p:spTgt spid="4120"/>
                                        </p:tgtEl>
                                        <p:attrNameLst>
                                          <p:attrName>ppt_w</p:attrName>
                                        </p:attrNameLst>
                                      </p:cBhvr>
                                      <p:tavLst>
                                        <p:tav tm="0">
                                          <p:val>
                                            <p:strVal val="ppt_w"/>
                                          </p:val>
                                        </p:tav>
                                        <p:tav tm="100000">
                                          <p:val>
                                            <p:fltVal val="0"/>
                                          </p:val>
                                        </p:tav>
                                      </p:tavLst>
                                    </p:anim>
                                    <p:anim calcmode="lin" valueType="num">
                                      <p:cBhvr>
                                        <p:cTn id="421" dur="1000"/>
                                        <p:tgtEl>
                                          <p:spTgt spid="4120"/>
                                        </p:tgtEl>
                                        <p:attrNameLst>
                                          <p:attrName>ppt_h</p:attrName>
                                        </p:attrNameLst>
                                      </p:cBhvr>
                                      <p:tavLst>
                                        <p:tav tm="0">
                                          <p:val>
                                            <p:strVal val="ppt_h"/>
                                          </p:val>
                                        </p:tav>
                                        <p:tav tm="100000">
                                          <p:val>
                                            <p:fltVal val="0"/>
                                          </p:val>
                                        </p:tav>
                                      </p:tavLst>
                                    </p:anim>
                                    <p:set>
                                      <p:cBhvr>
                                        <p:cTn id="422" dur="1" fill="hold">
                                          <p:stCondLst>
                                            <p:cond delay="999"/>
                                          </p:stCondLst>
                                        </p:cTn>
                                        <p:tgtEl>
                                          <p:spTgt spid="4120"/>
                                        </p:tgtEl>
                                        <p:attrNameLst>
                                          <p:attrName>style.visibility</p:attrName>
                                        </p:attrNameLst>
                                      </p:cBhvr>
                                      <p:to>
                                        <p:strVal val="hidden"/>
                                      </p:to>
                                    </p:set>
                                  </p:childTnLst>
                                </p:cTn>
                              </p:par>
                              <p:par>
                                <p:cTn id="423" presetID="23" presetClass="exit" presetSubtype="32" fill="hold" grpId="1" nodeType="withEffect">
                                  <p:stCondLst>
                                    <p:cond delay="250"/>
                                  </p:stCondLst>
                                  <p:childTnLst>
                                    <p:anim calcmode="lin" valueType="num">
                                      <p:cBhvr>
                                        <p:cTn id="424" dur="1000"/>
                                        <p:tgtEl>
                                          <p:spTgt spid="4122"/>
                                        </p:tgtEl>
                                        <p:attrNameLst>
                                          <p:attrName>ppt_w</p:attrName>
                                        </p:attrNameLst>
                                      </p:cBhvr>
                                      <p:tavLst>
                                        <p:tav tm="0">
                                          <p:val>
                                            <p:strVal val="ppt_w"/>
                                          </p:val>
                                        </p:tav>
                                        <p:tav tm="100000">
                                          <p:val>
                                            <p:fltVal val="0"/>
                                          </p:val>
                                        </p:tav>
                                      </p:tavLst>
                                    </p:anim>
                                    <p:anim calcmode="lin" valueType="num">
                                      <p:cBhvr>
                                        <p:cTn id="425" dur="1000"/>
                                        <p:tgtEl>
                                          <p:spTgt spid="4122"/>
                                        </p:tgtEl>
                                        <p:attrNameLst>
                                          <p:attrName>ppt_h</p:attrName>
                                        </p:attrNameLst>
                                      </p:cBhvr>
                                      <p:tavLst>
                                        <p:tav tm="0">
                                          <p:val>
                                            <p:strVal val="ppt_h"/>
                                          </p:val>
                                        </p:tav>
                                        <p:tav tm="100000">
                                          <p:val>
                                            <p:fltVal val="0"/>
                                          </p:val>
                                        </p:tav>
                                      </p:tavLst>
                                    </p:anim>
                                    <p:set>
                                      <p:cBhvr>
                                        <p:cTn id="426" dur="1" fill="hold">
                                          <p:stCondLst>
                                            <p:cond delay="999"/>
                                          </p:stCondLst>
                                        </p:cTn>
                                        <p:tgtEl>
                                          <p:spTgt spid="4122"/>
                                        </p:tgtEl>
                                        <p:attrNameLst>
                                          <p:attrName>style.visibility</p:attrName>
                                        </p:attrNameLst>
                                      </p:cBhvr>
                                      <p:to>
                                        <p:strVal val="hidden"/>
                                      </p:to>
                                    </p:set>
                                  </p:childTnLst>
                                </p:cTn>
                              </p:par>
                              <p:par>
                                <p:cTn id="427" presetID="23" presetClass="exit" presetSubtype="32" fill="hold" grpId="1" nodeType="withEffect">
                                  <p:stCondLst>
                                    <p:cond delay="250"/>
                                  </p:stCondLst>
                                  <p:childTnLst>
                                    <p:anim calcmode="lin" valueType="num">
                                      <p:cBhvr>
                                        <p:cTn id="428" dur="1000"/>
                                        <p:tgtEl>
                                          <p:spTgt spid="4121"/>
                                        </p:tgtEl>
                                        <p:attrNameLst>
                                          <p:attrName>ppt_w</p:attrName>
                                        </p:attrNameLst>
                                      </p:cBhvr>
                                      <p:tavLst>
                                        <p:tav tm="0">
                                          <p:val>
                                            <p:strVal val="ppt_w"/>
                                          </p:val>
                                        </p:tav>
                                        <p:tav tm="100000">
                                          <p:val>
                                            <p:fltVal val="0"/>
                                          </p:val>
                                        </p:tav>
                                      </p:tavLst>
                                    </p:anim>
                                    <p:anim calcmode="lin" valueType="num">
                                      <p:cBhvr>
                                        <p:cTn id="429" dur="1000"/>
                                        <p:tgtEl>
                                          <p:spTgt spid="4121"/>
                                        </p:tgtEl>
                                        <p:attrNameLst>
                                          <p:attrName>ppt_h</p:attrName>
                                        </p:attrNameLst>
                                      </p:cBhvr>
                                      <p:tavLst>
                                        <p:tav tm="0">
                                          <p:val>
                                            <p:strVal val="ppt_h"/>
                                          </p:val>
                                        </p:tav>
                                        <p:tav tm="100000">
                                          <p:val>
                                            <p:fltVal val="0"/>
                                          </p:val>
                                        </p:tav>
                                      </p:tavLst>
                                    </p:anim>
                                    <p:set>
                                      <p:cBhvr>
                                        <p:cTn id="430" dur="1" fill="hold">
                                          <p:stCondLst>
                                            <p:cond delay="999"/>
                                          </p:stCondLst>
                                        </p:cTn>
                                        <p:tgtEl>
                                          <p:spTgt spid="4121"/>
                                        </p:tgtEl>
                                        <p:attrNameLst>
                                          <p:attrName>style.visibility</p:attrName>
                                        </p:attrNameLst>
                                      </p:cBhvr>
                                      <p:to>
                                        <p:strVal val="hidden"/>
                                      </p:to>
                                    </p:set>
                                  </p:childTnLst>
                                </p:cTn>
                              </p:par>
                              <p:par>
                                <p:cTn id="431" presetID="23" presetClass="exit" presetSubtype="32" fill="hold" grpId="1" nodeType="withEffect">
                                  <p:stCondLst>
                                    <p:cond delay="250"/>
                                  </p:stCondLst>
                                  <p:childTnLst>
                                    <p:anim calcmode="lin" valueType="num">
                                      <p:cBhvr>
                                        <p:cTn id="432" dur="1000"/>
                                        <p:tgtEl>
                                          <p:spTgt spid="4123"/>
                                        </p:tgtEl>
                                        <p:attrNameLst>
                                          <p:attrName>ppt_w</p:attrName>
                                        </p:attrNameLst>
                                      </p:cBhvr>
                                      <p:tavLst>
                                        <p:tav tm="0">
                                          <p:val>
                                            <p:strVal val="ppt_w"/>
                                          </p:val>
                                        </p:tav>
                                        <p:tav tm="100000">
                                          <p:val>
                                            <p:fltVal val="0"/>
                                          </p:val>
                                        </p:tav>
                                      </p:tavLst>
                                    </p:anim>
                                    <p:anim calcmode="lin" valueType="num">
                                      <p:cBhvr>
                                        <p:cTn id="433" dur="1000"/>
                                        <p:tgtEl>
                                          <p:spTgt spid="4123"/>
                                        </p:tgtEl>
                                        <p:attrNameLst>
                                          <p:attrName>ppt_h</p:attrName>
                                        </p:attrNameLst>
                                      </p:cBhvr>
                                      <p:tavLst>
                                        <p:tav tm="0">
                                          <p:val>
                                            <p:strVal val="ppt_h"/>
                                          </p:val>
                                        </p:tav>
                                        <p:tav tm="100000">
                                          <p:val>
                                            <p:fltVal val="0"/>
                                          </p:val>
                                        </p:tav>
                                      </p:tavLst>
                                    </p:anim>
                                    <p:set>
                                      <p:cBhvr>
                                        <p:cTn id="434" dur="1" fill="hold">
                                          <p:stCondLst>
                                            <p:cond delay="999"/>
                                          </p:stCondLst>
                                        </p:cTn>
                                        <p:tgtEl>
                                          <p:spTgt spid="4123"/>
                                        </p:tgtEl>
                                        <p:attrNameLst>
                                          <p:attrName>style.visibility</p:attrName>
                                        </p:attrNameLst>
                                      </p:cBhvr>
                                      <p:to>
                                        <p:strVal val="hidden"/>
                                      </p:to>
                                    </p:set>
                                  </p:childTnLst>
                                </p:cTn>
                              </p:par>
                              <p:par>
                                <p:cTn id="435" presetID="23" presetClass="exit" presetSubtype="32" fill="hold" grpId="1" nodeType="withEffect">
                                  <p:stCondLst>
                                    <p:cond delay="250"/>
                                  </p:stCondLst>
                                  <p:childTnLst>
                                    <p:anim calcmode="lin" valueType="num">
                                      <p:cBhvr>
                                        <p:cTn id="436" dur="1000"/>
                                        <p:tgtEl>
                                          <p:spTgt spid="4124"/>
                                        </p:tgtEl>
                                        <p:attrNameLst>
                                          <p:attrName>ppt_w</p:attrName>
                                        </p:attrNameLst>
                                      </p:cBhvr>
                                      <p:tavLst>
                                        <p:tav tm="0">
                                          <p:val>
                                            <p:strVal val="ppt_w"/>
                                          </p:val>
                                        </p:tav>
                                        <p:tav tm="100000">
                                          <p:val>
                                            <p:fltVal val="0"/>
                                          </p:val>
                                        </p:tav>
                                      </p:tavLst>
                                    </p:anim>
                                    <p:anim calcmode="lin" valueType="num">
                                      <p:cBhvr>
                                        <p:cTn id="437" dur="1000"/>
                                        <p:tgtEl>
                                          <p:spTgt spid="4124"/>
                                        </p:tgtEl>
                                        <p:attrNameLst>
                                          <p:attrName>ppt_h</p:attrName>
                                        </p:attrNameLst>
                                      </p:cBhvr>
                                      <p:tavLst>
                                        <p:tav tm="0">
                                          <p:val>
                                            <p:strVal val="ppt_h"/>
                                          </p:val>
                                        </p:tav>
                                        <p:tav tm="100000">
                                          <p:val>
                                            <p:fltVal val="0"/>
                                          </p:val>
                                        </p:tav>
                                      </p:tavLst>
                                    </p:anim>
                                    <p:set>
                                      <p:cBhvr>
                                        <p:cTn id="438" dur="1" fill="hold">
                                          <p:stCondLst>
                                            <p:cond delay="999"/>
                                          </p:stCondLst>
                                        </p:cTn>
                                        <p:tgtEl>
                                          <p:spTgt spid="4124"/>
                                        </p:tgtEl>
                                        <p:attrNameLst>
                                          <p:attrName>style.visibility</p:attrName>
                                        </p:attrNameLst>
                                      </p:cBhvr>
                                      <p:to>
                                        <p:strVal val="hidden"/>
                                      </p:to>
                                    </p:set>
                                  </p:childTnLst>
                                </p:cTn>
                              </p:par>
                              <p:par>
                                <p:cTn id="439" presetID="23" presetClass="exit" presetSubtype="32" fill="hold" grpId="1" nodeType="withEffect">
                                  <p:stCondLst>
                                    <p:cond delay="250"/>
                                  </p:stCondLst>
                                  <p:childTnLst>
                                    <p:anim calcmode="lin" valueType="num">
                                      <p:cBhvr>
                                        <p:cTn id="440" dur="1000"/>
                                        <p:tgtEl>
                                          <p:spTgt spid="4125"/>
                                        </p:tgtEl>
                                        <p:attrNameLst>
                                          <p:attrName>ppt_w</p:attrName>
                                        </p:attrNameLst>
                                      </p:cBhvr>
                                      <p:tavLst>
                                        <p:tav tm="0">
                                          <p:val>
                                            <p:strVal val="ppt_w"/>
                                          </p:val>
                                        </p:tav>
                                        <p:tav tm="100000">
                                          <p:val>
                                            <p:fltVal val="0"/>
                                          </p:val>
                                        </p:tav>
                                      </p:tavLst>
                                    </p:anim>
                                    <p:anim calcmode="lin" valueType="num">
                                      <p:cBhvr>
                                        <p:cTn id="441" dur="1000"/>
                                        <p:tgtEl>
                                          <p:spTgt spid="4125"/>
                                        </p:tgtEl>
                                        <p:attrNameLst>
                                          <p:attrName>ppt_h</p:attrName>
                                        </p:attrNameLst>
                                      </p:cBhvr>
                                      <p:tavLst>
                                        <p:tav tm="0">
                                          <p:val>
                                            <p:strVal val="ppt_h"/>
                                          </p:val>
                                        </p:tav>
                                        <p:tav tm="100000">
                                          <p:val>
                                            <p:fltVal val="0"/>
                                          </p:val>
                                        </p:tav>
                                      </p:tavLst>
                                    </p:anim>
                                    <p:set>
                                      <p:cBhvr>
                                        <p:cTn id="442" dur="1" fill="hold">
                                          <p:stCondLst>
                                            <p:cond delay="999"/>
                                          </p:stCondLst>
                                        </p:cTn>
                                        <p:tgtEl>
                                          <p:spTgt spid="4125"/>
                                        </p:tgtEl>
                                        <p:attrNameLst>
                                          <p:attrName>style.visibility</p:attrName>
                                        </p:attrNameLst>
                                      </p:cBhvr>
                                      <p:to>
                                        <p:strVal val="hidden"/>
                                      </p:to>
                                    </p:set>
                                  </p:childTnLst>
                                </p:cTn>
                              </p:par>
                              <p:par>
                                <p:cTn id="443" presetID="23" presetClass="exit" presetSubtype="32" fill="hold" grpId="1" nodeType="withEffect">
                                  <p:stCondLst>
                                    <p:cond delay="250"/>
                                  </p:stCondLst>
                                  <p:childTnLst>
                                    <p:anim calcmode="lin" valueType="num">
                                      <p:cBhvr>
                                        <p:cTn id="444" dur="1000"/>
                                        <p:tgtEl>
                                          <p:spTgt spid="4126"/>
                                        </p:tgtEl>
                                        <p:attrNameLst>
                                          <p:attrName>ppt_w</p:attrName>
                                        </p:attrNameLst>
                                      </p:cBhvr>
                                      <p:tavLst>
                                        <p:tav tm="0">
                                          <p:val>
                                            <p:strVal val="ppt_w"/>
                                          </p:val>
                                        </p:tav>
                                        <p:tav tm="100000">
                                          <p:val>
                                            <p:fltVal val="0"/>
                                          </p:val>
                                        </p:tav>
                                      </p:tavLst>
                                    </p:anim>
                                    <p:anim calcmode="lin" valueType="num">
                                      <p:cBhvr>
                                        <p:cTn id="445" dur="1000"/>
                                        <p:tgtEl>
                                          <p:spTgt spid="4126"/>
                                        </p:tgtEl>
                                        <p:attrNameLst>
                                          <p:attrName>ppt_h</p:attrName>
                                        </p:attrNameLst>
                                      </p:cBhvr>
                                      <p:tavLst>
                                        <p:tav tm="0">
                                          <p:val>
                                            <p:strVal val="ppt_h"/>
                                          </p:val>
                                        </p:tav>
                                        <p:tav tm="100000">
                                          <p:val>
                                            <p:fltVal val="0"/>
                                          </p:val>
                                        </p:tav>
                                      </p:tavLst>
                                    </p:anim>
                                    <p:set>
                                      <p:cBhvr>
                                        <p:cTn id="446" dur="1" fill="hold">
                                          <p:stCondLst>
                                            <p:cond delay="999"/>
                                          </p:stCondLst>
                                        </p:cTn>
                                        <p:tgtEl>
                                          <p:spTgt spid="4126"/>
                                        </p:tgtEl>
                                        <p:attrNameLst>
                                          <p:attrName>style.visibility</p:attrName>
                                        </p:attrNameLst>
                                      </p:cBhvr>
                                      <p:to>
                                        <p:strVal val="hidden"/>
                                      </p:to>
                                    </p:set>
                                  </p:childTnLst>
                                </p:cTn>
                              </p:par>
                              <p:par>
                                <p:cTn id="447" presetID="23" presetClass="exit" presetSubtype="32" fill="hold" grpId="1" nodeType="withEffect">
                                  <p:stCondLst>
                                    <p:cond delay="250"/>
                                  </p:stCondLst>
                                  <p:childTnLst>
                                    <p:anim calcmode="lin" valueType="num">
                                      <p:cBhvr>
                                        <p:cTn id="448" dur="1000"/>
                                        <p:tgtEl>
                                          <p:spTgt spid="4127"/>
                                        </p:tgtEl>
                                        <p:attrNameLst>
                                          <p:attrName>ppt_w</p:attrName>
                                        </p:attrNameLst>
                                      </p:cBhvr>
                                      <p:tavLst>
                                        <p:tav tm="0">
                                          <p:val>
                                            <p:strVal val="ppt_w"/>
                                          </p:val>
                                        </p:tav>
                                        <p:tav tm="100000">
                                          <p:val>
                                            <p:fltVal val="0"/>
                                          </p:val>
                                        </p:tav>
                                      </p:tavLst>
                                    </p:anim>
                                    <p:anim calcmode="lin" valueType="num">
                                      <p:cBhvr>
                                        <p:cTn id="449" dur="1000"/>
                                        <p:tgtEl>
                                          <p:spTgt spid="4127"/>
                                        </p:tgtEl>
                                        <p:attrNameLst>
                                          <p:attrName>ppt_h</p:attrName>
                                        </p:attrNameLst>
                                      </p:cBhvr>
                                      <p:tavLst>
                                        <p:tav tm="0">
                                          <p:val>
                                            <p:strVal val="ppt_h"/>
                                          </p:val>
                                        </p:tav>
                                        <p:tav tm="100000">
                                          <p:val>
                                            <p:fltVal val="0"/>
                                          </p:val>
                                        </p:tav>
                                      </p:tavLst>
                                    </p:anim>
                                    <p:set>
                                      <p:cBhvr>
                                        <p:cTn id="450" dur="1" fill="hold">
                                          <p:stCondLst>
                                            <p:cond delay="999"/>
                                          </p:stCondLst>
                                        </p:cTn>
                                        <p:tgtEl>
                                          <p:spTgt spid="4127"/>
                                        </p:tgtEl>
                                        <p:attrNameLst>
                                          <p:attrName>style.visibility</p:attrName>
                                        </p:attrNameLst>
                                      </p:cBhvr>
                                      <p:to>
                                        <p:strVal val="hidden"/>
                                      </p:to>
                                    </p:set>
                                  </p:childTnLst>
                                </p:cTn>
                              </p:par>
                              <p:par>
                                <p:cTn id="451" presetID="23" presetClass="exit" presetSubtype="32" fill="hold" grpId="1" nodeType="withEffect">
                                  <p:stCondLst>
                                    <p:cond delay="250"/>
                                  </p:stCondLst>
                                  <p:childTnLst>
                                    <p:anim calcmode="lin" valueType="num">
                                      <p:cBhvr>
                                        <p:cTn id="452" dur="1000"/>
                                        <p:tgtEl>
                                          <p:spTgt spid="3072"/>
                                        </p:tgtEl>
                                        <p:attrNameLst>
                                          <p:attrName>ppt_w</p:attrName>
                                        </p:attrNameLst>
                                      </p:cBhvr>
                                      <p:tavLst>
                                        <p:tav tm="0">
                                          <p:val>
                                            <p:strVal val="ppt_w"/>
                                          </p:val>
                                        </p:tav>
                                        <p:tav tm="100000">
                                          <p:val>
                                            <p:fltVal val="0"/>
                                          </p:val>
                                        </p:tav>
                                      </p:tavLst>
                                    </p:anim>
                                    <p:anim calcmode="lin" valueType="num">
                                      <p:cBhvr>
                                        <p:cTn id="453" dur="1000"/>
                                        <p:tgtEl>
                                          <p:spTgt spid="3072"/>
                                        </p:tgtEl>
                                        <p:attrNameLst>
                                          <p:attrName>ppt_h</p:attrName>
                                        </p:attrNameLst>
                                      </p:cBhvr>
                                      <p:tavLst>
                                        <p:tav tm="0">
                                          <p:val>
                                            <p:strVal val="ppt_h"/>
                                          </p:val>
                                        </p:tav>
                                        <p:tav tm="100000">
                                          <p:val>
                                            <p:fltVal val="0"/>
                                          </p:val>
                                        </p:tav>
                                      </p:tavLst>
                                    </p:anim>
                                    <p:set>
                                      <p:cBhvr>
                                        <p:cTn id="454" dur="1" fill="hold">
                                          <p:stCondLst>
                                            <p:cond delay="999"/>
                                          </p:stCondLst>
                                        </p:cTn>
                                        <p:tgtEl>
                                          <p:spTgt spid="3072"/>
                                        </p:tgtEl>
                                        <p:attrNameLst>
                                          <p:attrName>style.visibility</p:attrName>
                                        </p:attrNameLst>
                                      </p:cBhvr>
                                      <p:to>
                                        <p:strVal val="hidden"/>
                                      </p:to>
                                    </p:set>
                                  </p:childTnLst>
                                </p:cTn>
                              </p:par>
                              <p:par>
                                <p:cTn id="455" presetID="10" presetClass="exit" presetSubtype="0" fill="hold" grpId="1" nodeType="withEffect">
                                  <p:stCondLst>
                                    <p:cond delay="1000"/>
                                  </p:stCondLst>
                                  <p:childTnLst>
                                    <p:animEffect transition="out" filter="fade">
                                      <p:cBhvr>
                                        <p:cTn id="456" dur="500"/>
                                        <p:tgtEl>
                                          <p:spTgt spid="4117"/>
                                        </p:tgtEl>
                                      </p:cBhvr>
                                    </p:animEffect>
                                    <p:set>
                                      <p:cBhvr>
                                        <p:cTn id="457" dur="1" fill="hold">
                                          <p:stCondLst>
                                            <p:cond delay="499"/>
                                          </p:stCondLst>
                                        </p:cTn>
                                        <p:tgtEl>
                                          <p:spTgt spid="4117"/>
                                        </p:tgtEl>
                                        <p:attrNameLst>
                                          <p:attrName>style.visibility</p:attrName>
                                        </p:attrNameLst>
                                      </p:cBhvr>
                                      <p:to>
                                        <p:strVal val="hidden"/>
                                      </p:to>
                                    </p:set>
                                  </p:childTnLst>
                                </p:cTn>
                              </p:par>
                              <p:par>
                                <p:cTn id="458" presetID="42" presetClass="path" presetSubtype="0" fill="hold" grpId="3" nodeType="withEffect">
                                  <p:stCondLst>
                                    <p:cond delay="250"/>
                                  </p:stCondLst>
                                  <p:childTnLst>
                                    <p:animMotion origin="layout" path="M 1.66667E-6 0 L 0.33403 -0.10208 " pathEditMode="relative" rAng="0" ptsTypes="AA">
                                      <p:cBhvr>
                                        <p:cTn id="459" dur="1000" fill="hold"/>
                                        <p:tgtEl>
                                          <p:spTgt spid="29"/>
                                        </p:tgtEl>
                                        <p:attrNameLst>
                                          <p:attrName>ppt_x</p:attrName>
                                          <p:attrName>ppt_y</p:attrName>
                                        </p:attrNameLst>
                                      </p:cBhvr>
                                      <p:rCtr x="16701" y="-5116"/>
                                    </p:animMotion>
                                  </p:childTnLst>
                                </p:cTn>
                              </p:par>
                              <p:par>
                                <p:cTn id="460" presetID="42" presetClass="path" presetSubtype="0" accel="50000" decel="50000" fill="hold" grpId="3" nodeType="withEffect">
                                  <p:stCondLst>
                                    <p:cond delay="250"/>
                                  </p:stCondLst>
                                  <p:childTnLst>
                                    <p:animMotion origin="layout" path="M 2.22222E-6 -2.22222E-6 L -0.07518 0.09514 " pathEditMode="relative" rAng="0" ptsTypes="AA">
                                      <p:cBhvr>
                                        <p:cTn id="461" dur="1000" fill="hold"/>
                                        <p:tgtEl>
                                          <p:spTgt spid="30"/>
                                        </p:tgtEl>
                                        <p:attrNameLst>
                                          <p:attrName>ppt_x</p:attrName>
                                          <p:attrName>ppt_y</p:attrName>
                                        </p:attrNameLst>
                                      </p:cBhvr>
                                      <p:rCtr x="-3767" y="4745"/>
                                    </p:animMotion>
                                  </p:childTnLst>
                                </p:cTn>
                              </p:par>
                              <p:par>
                                <p:cTn id="462" presetID="42" presetClass="path" presetSubtype="0" accel="50000" decel="50000" fill="hold" grpId="3" nodeType="withEffect">
                                  <p:stCondLst>
                                    <p:cond delay="250"/>
                                  </p:stCondLst>
                                  <p:childTnLst>
                                    <p:animMotion origin="layout" path="M 1.94444E-6 2.59259E-6 L 0.32621 -0.51574 " pathEditMode="relative" rAng="0" ptsTypes="AA">
                                      <p:cBhvr>
                                        <p:cTn id="463" dur="1000" fill="hold"/>
                                        <p:tgtEl>
                                          <p:spTgt spid="31"/>
                                        </p:tgtEl>
                                        <p:attrNameLst>
                                          <p:attrName>ppt_x</p:attrName>
                                          <p:attrName>ppt_y</p:attrName>
                                        </p:attrNameLst>
                                      </p:cBhvr>
                                      <p:rCtr x="16302" y="-25787"/>
                                    </p:animMotion>
                                  </p:childTnLst>
                                </p:cTn>
                              </p:par>
                              <p:par>
                                <p:cTn id="464" presetID="42" presetClass="path" presetSubtype="0" accel="50000" decel="50000" fill="hold" grpId="3" nodeType="withEffect">
                                  <p:stCondLst>
                                    <p:cond delay="250"/>
                                  </p:stCondLst>
                                  <p:childTnLst>
                                    <p:animMotion origin="layout" path="M 3.61111E-6 4.44444E-6 L 0.38958 -0.61343 " pathEditMode="relative" rAng="0" ptsTypes="AA">
                                      <p:cBhvr>
                                        <p:cTn id="465" dur="1000" fill="hold"/>
                                        <p:tgtEl>
                                          <p:spTgt spid="4096"/>
                                        </p:tgtEl>
                                        <p:attrNameLst>
                                          <p:attrName>ppt_x</p:attrName>
                                          <p:attrName>ppt_y</p:attrName>
                                        </p:attrNameLst>
                                      </p:cBhvr>
                                      <p:rCtr x="19479" y="-30671"/>
                                    </p:animMotion>
                                  </p:childTnLst>
                                </p:cTn>
                              </p:par>
                              <p:par>
                                <p:cTn id="466" presetID="42" presetClass="path" presetSubtype="0" accel="50000" decel="50000" fill="hold" grpId="3" nodeType="withEffect">
                                  <p:stCondLst>
                                    <p:cond delay="250"/>
                                  </p:stCondLst>
                                  <p:childTnLst>
                                    <p:animMotion origin="layout" path="M -3.05556E-6 -4.07407E-6 L 0.28559 -0.80208 " pathEditMode="relative" rAng="0" ptsTypes="AA">
                                      <p:cBhvr>
                                        <p:cTn id="467" dur="1000" fill="hold"/>
                                        <p:tgtEl>
                                          <p:spTgt spid="4097"/>
                                        </p:tgtEl>
                                        <p:attrNameLst>
                                          <p:attrName>ppt_x</p:attrName>
                                          <p:attrName>ppt_y</p:attrName>
                                        </p:attrNameLst>
                                      </p:cBhvr>
                                      <p:rCtr x="14271" y="-40116"/>
                                    </p:animMotion>
                                  </p:childTnLst>
                                </p:cTn>
                              </p:par>
                              <p:par>
                                <p:cTn id="468" presetID="42" presetClass="path" presetSubtype="0" accel="50000" decel="50000" fill="hold" grpId="3" nodeType="withEffect">
                                  <p:stCondLst>
                                    <p:cond delay="250"/>
                                  </p:stCondLst>
                                  <p:childTnLst>
                                    <p:animMotion origin="layout" path="M -3.05556E-6 4.07407E-6 L 0.32327 -0.42755 " pathEditMode="relative" rAng="0" ptsTypes="AA">
                                      <p:cBhvr>
                                        <p:cTn id="469" dur="1000" fill="hold"/>
                                        <p:tgtEl>
                                          <p:spTgt spid="4099"/>
                                        </p:tgtEl>
                                        <p:attrNameLst>
                                          <p:attrName>ppt_x</p:attrName>
                                          <p:attrName>ppt_y</p:attrName>
                                        </p:attrNameLst>
                                      </p:cBhvr>
                                      <p:rCtr x="16163" y="-21389"/>
                                    </p:animMotion>
                                  </p:childTnLst>
                                </p:cTn>
                              </p:par>
                              <p:par>
                                <p:cTn id="470" presetID="42" presetClass="path" presetSubtype="0" accel="50000" decel="50000" fill="hold" grpId="3" nodeType="withEffect">
                                  <p:stCondLst>
                                    <p:cond delay="250"/>
                                  </p:stCondLst>
                                  <p:childTnLst>
                                    <p:animMotion origin="layout" path="M -1.66667E-6 -2.59259E-6 L 0.31389 -0.33102 " pathEditMode="relative" rAng="0" ptsTypes="AA">
                                      <p:cBhvr>
                                        <p:cTn id="471" dur="1000" fill="hold"/>
                                        <p:tgtEl>
                                          <p:spTgt spid="4100"/>
                                        </p:tgtEl>
                                        <p:attrNameLst>
                                          <p:attrName>ppt_x</p:attrName>
                                          <p:attrName>ppt_y</p:attrName>
                                        </p:attrNameLst>
                                      </p:cBhvr>
                                      <p:rCtr x="15694" y="-16551"/>
                                    </p:animMotion>
                                  </p:childTnLst>
                                </p:cTn>
                              </p:par>
                              <p:par>
                                <p:cTn id="472" presetID="42" presetClass="path" presetSubtype="0" accel="50000" decel="50000" fill="hold" grpId="3" nodeType="withEffect">
                                  <p:stCondLst>
                                    <p:cond delay="250"/>
                                  </p:stCondLst>
                                  <p:childTnLst>
                                    <p:animMotion origin="layout" path="M 3.33333E-6 -3.7037E-7 L 0.31007 -0.26018 " pathEditMode="relative" rAng="0" ptsTypes="AA">
                                      <p:cBhvr>
                                        <p:cTn id="473" dur="1000" fill="hold"/>
                                        <p:tgtEl>
                                          <p:spTgt spid="4101"/>
                                        </p:tgtEl>
                                        <p:attrNameLst>
                                          <p:attrName>ppt_x</p:attrName>
                                          <p:attrName>ppt_y</p:attrName>
                                        </p:attrNameLst>
                                      </p:cBhvr>
                                      <p:rCtr x="15503" y="-13009"/>
                                    </p:animMotion>
                                  </p:childTnLst>
                                </p:cTn>
                              </p:par>
                              <p:par>
                                <p:cTn id="474" presetID="42" presetClass="path" presetSubtype="0" accel="50000" decel="50000" fill="hold" grpId="3" nodeType="withEffect">
                                  <p:stCondLst>
                                    <p:cond delay="250"/>
                                  </p:stCondLst>
                                  <p:childTnLst>
                                    <p:animMotion origin="layout" path="M -5.55556E-7 -1.48148E-6 L 0.3125 -0.18495 " pathEditMode="relative" rAng="0" ptsTypes="AA">
                                      <p:cBhvr>
                                        <p:cTn id="475" dur="1000" fill="hold"/>
                                        <p:tgtEl>
                                          <p:spTgt spid="4102"/>
                                        </p:tgtEl>
                                        <p:attrNameLst>
                                          <p:attrName>ppt_x</p:attrName>
                                          <p:attrName>ppt_y</p:attrName>
                                        </p:attrNameLst>
                                      </p:cBhvr>
                                      <p:rCtr x="15625" y="-9259"/>
                                    </p:animMotion>
                                  </p:childTnLst>
                                </p:cTn>
                              </p:par>
                              <p:par>
                                <p:cTn id="476" presetID="42" presetClass="path" presetSubtype="0" accel="50000" decel="50000" fill="hold" grpId="3" nodeType="withEffect">
                                  <p:stCondLst>
                                    <p:cond delay="250"/>
                                  </p:stCondLst>
                                  <p:childTnLst>
                                    <p:animMotion origin="layout" path="M -1.66667E-6 -2.96296E-6 L -0.02986 -0.40833 " pathEditMode="relative" rAng="0" ptsTypes="AA">
                                      <p:cBhvr>
                                        <p:cTn id="477" dur="1000" fill="hold"/>
                                        <p:tgtEl>
                                          <p:spTgt spid="4103"/>
                                        </p:tgtEl>
                                        <p:attrNameLst>
                                          <p:attrName>ppt_x</p:attrName>
                                          <p:attrName>ppt_y</p:attrName>
                                        </p:attrNameLst>
                                      </p:cBhvr>
                                      <p:rCtr x="-1493" y="-20417"/>
                                    </p:animMotion>
                                  </p:childTnLst>
                                </p:cTn>
                              </p:par>
                              <p:par>
                                <p:cTn id="478" presetID="42" presetClass="path" presetSubtype="0" accel="50000" decel="50000" fill="hold" grpId="3" nodeType="withEffect">
                                  <p:stCondLst>
                                    <p:cond delay="250"/>
                                  </p:stCondLst>
                                  <p:childTnLst>
                                    <p:animMotion origin="layout" path="M 1.11111E-6 -2.96296E-6 L 0.11354 -0.34583 " pathEditMode="relative" rAng="0" ptsTypes="AA">
                                      <p:cBhvr>
                                        <p:cTn id="479" dur="1000" fill="hold"/>
                                        <p:tgtEl>
                                          <p:spTgt spid="4104"/>
                                        </p:tgtEl>
                                        <p:attrNameLst>
                                          <p:attrName>ppt_x</p:attrName>
                                          <p:attrName>ppt_y</p:attrName>
                                        </p:attrNameLst>
                                      </p:cBhvr>
                                      <p:rCtr x="5677" y="-17292"/>
                                    </p:animMotion>
                                  </p:childTnLst>
                                </p:cTn>
                              </p:par>
                              <p:par>
                                <p:cTn id="480" presetID="42" presetClass="path" presetSubtype="0" accel="50000" decel="50000" fill="hold" grpId="3" nodeType="withEffect">
                                  <p:stCondLst>
                                    <p:cond delay="250"/>
                                  </p:stCondLst>
                                  <p:childTnLst>
                                    <p:animMotion origin="layout" path="M -5.55556E-7 -4.81481E-6 L 0.13681 -0.17268 " pathEditMode="relative" rAng="0" ptsTypes="AA">
                                      <p:cBhvr>
                                        <p:cTn id="481" dur="1000" fill="hold"/>
                                        <p:tgtEl>
                                          <p:spTgt spid="4105"/>
                                        </p:tgtEl>
                                        <p:attrNameLst>
                                          <p:attrName>ppt_x</p:attrName>
                                          <p:attrName>ppt_y</p:attrName>
                                        </p:attrNameLst>
                                      </p:cBhvr>
                                      <p:rCtr x="6840" y="-8634"/>
                                    </p:animMotion>
                                  </p:childTnLst>
                                </p:cTn>
                              </p:par>
                              <p:par>
                                <p:cTn id="482" presetID="42" presetClass="path" presetSubtype="0" accel="50000" decel="50000" fill="hold" grpId="3" nodeType="withEffect">
                                  <p:stCondLst>
                                    <p:cond delay="250"/>
                                  </p:stCondLst>
                                  <p:childTnLst>
                                    <p:animMotion origin="layout" path="M 4.72222E-6 0 L 0.07534 -0.25162 " pathEditMode="relative" rAng="0" ptsTypes="AA">
                                      <p:cBhvr>
                                        <p:cTn id="483" dur="1000" fill="hold"/>
                                        <p:tgtEl>
                                          <p:spTgt spid="4106"/>
                                        </p:tgtEl>
                                        <p:attrNameLst>
                                          <p:attrName>ppt_x</p:attrName>
                                          <p:attrName>ppt_y</p:attrName>
                                        </p:attrNameLst>
                                      </p:cBhvr>
                                      <p:rCtr x="3767" y="-12593"/>
                                    </p:animMotion>
                                  </p:childTnLst>
                                </p:cTn>
                              </p:par>
                              <p:par>
                                <p:cTn id="484" presetID="42" presetClass="path" presetSubtype="0" accel="50000" decel="50000" fill="hold" grpId="3" nodeType="withEffect">
                                  <p:stCondLst>
                                    <p:cond delay="250"/>
                                  </p:stCondLst>
                                  <p:childTnLst>
                                    <p:animMotion origin="layout" path="M -4.44444E-6 3.33333E-6 L -0.39895 -0.27385 " pathEditMode="relative" rAng="0" ptsTypes="AA">
                                      <p:cBhvr>
                                        <p:cTn id="485" dur="1000" fill="hold"/>
                                        <p:tgtEl>
                                          <p:spTgt spid="4107"/>
                                        </p:tgtEl>
                                        <p:attrNameLst>
                                          <p:attrName>ppt_x</p:attrName>
                                          <p:attrName>ppt_y</p:attrName>
                                        </p:attrNameLst>
                                      </p:cBhvr>
                                      <p:rCtr x="-19948" y="-13704"/>
                                    </p:animMotion>
                                  </p:childTnLst>
                                </p:cTn>
                              </p:par>
                              <p:par>
                                <p:cTn id="486" presetID="42" presetClass="path" presetSubtype="0" accel="50000" decel="50000" fill="hold" grpId="3" nodeType="withEffect">
                                  <p:stCondLst>
                                    <p:cond delay="250"/>
                                  </p:stCondLst>
                                  <p:childTnLst>
                                    <p:animMotion origin="layout" path="M -3.05556E-6 2.59259E-6 L -0.40191 -0.40903 " pathEditMode="relative" rAng="0" ptsTypes="AA">
                                      <p:cBhvr>
                                        <p:cTn id="487" dur="1000" fill="hold"/>
                                        <p:tgtEl>
                                          <p:spTgt spid="4108"/>
                                        </p:tgtEl>
                                        <p:attrNameLst>
                                          <p:attrName>ppt_x</p:attrName>
                                          <p:attrName>ppt_y</p:attrName>
                                        </p:attrNameLst>
                                      </p:cBhvr>
                                      <p:rCtr x="-20104" y="-20463"/>
                                    </p:animMotion>
                                  </p:childTnLst>
                                </p:cTn>
                              </p:par>
                              <p:par>
                                <p:cTn id="488" presetID="42" presetClass="path" presetSubtype="0" accel="50000" decel="50000" fill="hold" grpId="3" nodeType="withEffect">
                                  <p:stCondLst>
                                    <p:cond delay="250"/>
                                  </p:stCondLst>
                                  <p:childTnLst>
                                    <p:animMotion origin="layout" path="M -1.38889E-6 1.85185E-6 L -0.30035 0.00023 " pathEditMode="relative" rAng="0" ptsTypes="AA">
                                      <p:cBhvr>
                                        <p:cTn id="489" dur="1000" fill="hold"/>
                                        <p:tgtEl>
                                          <p:spTgt spid="4109"/>
                                        </p:tgtEl>
                                        <p:attrNameLst>
                                          <p:attrName>ppt_x</p:attrName>
                                          <p:attrName>ppt_y</p:attrName>
                                        </p:attrNameLst>
                                      </p:cBhvr>
                                      <p:rCtr x="-15017" y="0"/>
                                    </p:animMotion>
                                  </p:childTnLst>
                                </p:cTn>
                              </p:par>
                              <p:par>
                                <p:cTn id="490" presetID="42" presetClass="path" presetSubtype="0" accel="50000" decel="50000" fill="hold" grpId="3" nodeType="withEffect">
                                  <p:stCondLst>
                                    <p:cond delay="250"/>
                                  </p:stCondLst>
                                  <p:childTnLst>
                                    <p:animMotion origin="layout" path="M 3.88889E-6 4.44444E-6 L 0.15052 -0.4375 " pathEditMode="relative" rAng="0" ptsTypes="AA">
                                      <p:cBhvr>
                                        <p:cTn id="491" dur="1000" fill="hold"/>
                                        <p:tgtEl>
                                          <p:spTgt spid="4110"/>
                                        </p:tgtEl>
                                        <p:attrNameLst>
                                          <p:attrName>ppt_x</p:attrName>
                                          <p:attrName>ppt_y</p:attrName>
                                        </p:attrNameLst>
                                      </p:cBhvr>
                                      <p:rCtr x="7517" y="-21875"/>
                                    </p:animMotion>
                                  </p:childTnLst>
                                </p:cTn>
                              </p:par>
                              <p:par>
                                <p:cTn id="492" presetID="42" presetClass="path" presetSubtype="0" accel="50000" decel="50000" fill="hold" grpId="3" nodeType="withEffect">
                                  <p:stCondLst>
                                    <p:cond delay="250"/>
                                  </p:stCondLst>
                                  <p:childTnLst>
                                    <p:animMotion origin="layout" path="M -1.38889E-6 -2.96296E-6 L 0.40643 0.07801 " pathEditMode="relative" rAng="0" ptsTypes="AA">
                                      <p:cBhvr>
                                        <p:cTn id="493" dur="1000" fill="hold"/>
                                        <p:tgtEl>
                                          <p:spTgt spid="4111"/>
                                        </p:tgtEl>
                                        <p:attrNameLst>
                                          <p:attrName>ppt_x</p:attrName>
                                          <p:attrName>ppt_y</p:attrName>
                                        </p:attrNameLst>
                                      </p:cBhvr>
                                      <p:rCtr x="20313" y="3889"/>
                                    </p:animMotion>
                                  </p:childTnLst>
                                </p:cTn>
                              </p:par>
                              <p:par>
                                <p:cTn id="494" presetID="42" presetClass="path" presetSubtype="0" accel="50000" decel="50000" fill="hold" grpId="3" nodeType="withEffect">
                                  <p:stCondLst>
                                    <p:cond delay="250"/>
                                  </p:stCondLst>
                                  <p:childTnLst>
                                    <p:animMotion origin="layout" path="M -4.16667E-6 -2.96296E-6 L -0.12638 -0.25787 " pathEditMode="relative" rAng="0" ptsTypes="AA">
                                      <p:cBhvr>
                                        <p:cTn id="495" dur="1000" fill="hold"/>
                                        <p:tgtEl>
                                          <p:spTgt spid="4112"/>
                                        </p:tgtEl>
                                        <p:attrNameLst>
                                          <p:attrName>ppt_x</p:attrName>
                                          <p:attrName>ppt_y</p:attrName>
                                        </p:attrNameLst>
                                      </p:cBhvr>
                                      <p:rCtr x="-6319" y="-12894"/>
                                    </p:animMotion>
                                  </p:childTnLst>
                                </p:cTn>
                              </p:par>
                              <p:par>
                                <p:cTn id="496" presetID="42" presetClass="path" presetSubtype="0" accel="50000" decel="50000" fill="hold" grpId="3" nodeType="withEffect">
                                  <p:stCondLst>
                                    <p:cond delay="250"/>
                                  </p:stCondLst>
                                  <p:childTnLst>
                                    <p:animMotion origin="layout" path="M -8.33333E-7 4.81481E-6 L -0.35469 -0.49954 " pathEditMode="relative" rAng="0" ptsTypes="AA">
                                      <p:cBhvr>
                                        <p:cTn id="497" dur="1000" fill="hold"/>
                                        <p:tgtEl>
                                          <p:spTgt spid="4113"/>
                                        </p:tgtEl>
                                        <p:attrNameLst>
                                          <p:attrName>ppt_x</p:attrName>
                                          <p:attrName>ppt_y</p:attrName>
                                        </p:attrNameLst>
                                      </p:cBhvr>
                                      <p:rCtr x="-17743" y="-24977"/>
                                    </p:animMotion>
                                  </p:childTnLst>
                                </p:cTn>
                              </p:par>
                              <p:par>
                                <p:cTn id="498" presetID="42" presetClass="path" presetSubtype="0" accel="50000" decel="50000" fill="hold" grpId="3" nodeType="withEffect">
                                  <p:stCondLst>
                                    <p:cond delay="250"/>
                                  </p:stCondLst>
                                  <p:childTnLst>
                                    <p:animMotion origin="layout" path="M -4.16667E-6 -1.11111E-6 L -0.34392 -0.78958 " pathEditMode="relative" rAng="0" ptsTypes="AA">
                                      <p:cBhvr>
                                        <p:cTn id="499" dur="1000" fill="hold"/>
                                        <p:tgtEl>
                                          <p:spTgt spid="4114"/>
                                        </p:tgtEl>
                                        <p:attrNameLst>
                                          <p:attrName>ppt_x</p:attrName>
                                          <p:attrName>ppt_y</p:attrName>
                                        </p:attrNameLst>
                                      </p:cBhvr>
                                      <p:rCtr x="-17205" y="-39491"/>
                                    </p:animMotion>
                                  </p:childTnLst>
                                </p:cTn>
                              </p:par>
                              <p:par>
                                <p:cTn id="500" presetID="42" presetClass="path" presetSubtype="0" accel="50000" decel="50000" fill="hold" grpId="3" nodeType="withEffect">
                                  <p:stCondLst>
                                    <p:cond delay="250"/>
                                  </p:stCondLst>
                                  <p:childTnLst>
                                    <p:animMotion origin="layout" path="M 3.61111E-6 -1.11111E-6 L -0.01059 -0.16898 " pathEditMode="relative" rAng="0" ptsTypes="AA">
                                      <p:cBhvr>
                                        <p:cTn id="501" dur="1000" fill="hold"/>
                                        <p:tgtEl>
                                          <p:spTgt spid="4115"/>
                                        </p:tgtEl>
                                        <p:attrNameLst>
                                          <p:attrName>ppt_x</p:attrName>
                                          <p:attrName>ppt_y</p:attrName>
                                        </p:attrNameLst>
                                      </p:cBhvr>
                                      <p:rCtr x="-538" y="-8449"/>
                                    </p:animMotion>
                                  </p:childTnLst>
                                </p:cTn>
                              </p:par>
                              <p:par>
                                <p:cTn id="502" presetID="42" presetClass="path" presetSubtype="0" accel="50000" decel="50000" fill="hold" grpId="3" nodeType="withEffect">
                                  <p:stCondLst>
                                    <p:cond delay="250"/>
                                  </p:stCondLst>
                                  <p:childTnLst>
                                    <p:animMotion origin="layout" path="M -2.77778E-6 4.44444E-6 L -0.04097 -0.81922 " pathEditMode="relative" rAng="0" ptsTypes="AA">
                                      <p:cBhvr>
                                        <p:cTn id="503" dur="1000" fill="hold"/>
                                        <p:tgtEl>
                                          <p:spTgt spid="4116"/>
                                        </p:tgtEl>
                                        <p:attrNameLst>
                                          <p:attrName>ppt_x</p:attrName>
                                          <p:attrName>ppt_y</p:attrName>
                                        </p:attrNameLst>
                                      </p:cBhvr>
                                      <p:rCtr x="-2049" y="-40972"/>
                                    </p:animMotion>
                                  </p:childTnLst>
                                </p:cTn>
                              </p:par>
                              <p:par>
                                <p:cTn id="504" presetID="42" presetClass="path" presetSubtype="0" fill="hold" grpId="3" nodeType="withEffect">
                                  <p:stCondLst>
                                    <p:cond delay="250"/>
                                  </p:stCondLst>
                                  <p:childTnLst>
                                    <p:animMotion origin="layout" path="M -4.16667E-6 4.07407E-6 L -0.02447 -0.32153 " pathEditMode="relative" rAng="0" ptsTypes="AA">
                                      <p:cBhvr>
                                        <p:cTn id="505" dur="1000" fill="hold"/>
                                        <p:tgtEl>
                                          <p:spTgt spid="4118"/>
                                        </p:tgtEl>
                                        <p:attrNameLst>
                                          <p:attrName>ppt_x</p:attrName>
                                          <p:attrName>ppt_y</p:attrName>
                                        </p:attrNameLst>
                                      </p:cBhvr>
                                      <p:rCtr x="-1233" y="-16088"/>
                                    </p:animMotion>
                                  </p:childTnLst>
                                </p:cTn>
                              </p:par>
                              <p:par>
                                <p:cTn id="506" presetID="42" presetClass="path" presetSubtype="0" fill="hold" grpId="3" nodeType="withEffect">
                                  <p:stCondLst>
                                    <p:cond delay="250"/>
                                  </p:stCondLst>
                                  <p:childTnLst>
                                    <p:animMotion origin="layout" path="M -2.22222E-6 -4.07407E-6 L -0.22587 -0.41342 " pathEditMode="relative" rAng="0" ptsTypes="AA">
                                      <p:cBhvr>
                                        <p:cTn id="507" dur="1000" fill="hold"/>
                                        <p:tgtEl>
                                          <p:spTgt spid="4119"/>
                                        </p:tgtEl>
                                        <p:attrNameLst>
                                          <p:attrName>ppt_x</p:attrName>
                                          <p:attrName>ppt_y</p:attrName>
                                        </p:attrNameLst>
                                      </p:cBhvr>
                                      <p:rCtr x="-11302" y="-20671"/>
                                    </p:animMotion>
                                  </p:childTnLst>
                                </p:cTn>
                              </p:par>
                              <p:par>
                                <p:cTn id="508" presetID="42" presetClass="path" presetSubtype="0" fill="hold" grpId="3" nodeType="withEffect">
                                  <p:stCondLst>
                                    <p:cond delay="250"/>
                                  </p:stCondLst>
                                  <p:childTnLst>
                                    <p:animMotion origin="layout" path="M -1.94444E-6 -1.48148E-6 L 0.22743 0.07292 " pathEditMode="relative" rAng="0" ptsTypes="AA">
                                      <p:cBhvr>
                                        <p:cTn id="509" dur="1000" fill="hold"/>
                                        <p:tgtEl>
                                          <p:spTgt spid="4120"/>
                                        </p:tgtEl>
                                        <p:attrNameLst>
                                          <p:attrName>ppt_x</p:attrName>
                                          <p:attrName>ppt_y</p:attrName>
                                        </p:attrNameLst>
                                      </p:cBhvr>
                                      <p:rCtr x="11372" y="3634"/>
                                    </p:animMotion>
                                  </p:childTnLst>
                                </p:cTn>
                              </p:par>
                              <p:par>
                                <p:cTn id="510" presetID="42" presetClass="path" presetSubtype="0" fill="hold" grpId="3" nodeType="withEffect">
                                  <p:stCondLst>
                                    <p:cond delay="250"/>
                                  </p:stCondLst>
                                  <p:childTnLst>
                                    <p:animMotion origin="layout" path="M -1.11111E-6 -4.44444E-6 L -0.42101 -0.58958 " pathEditMode="relative" rAng="0" ptsTypes="AA">
                                      <p:cBhvr>
                                        <p:cTn id="511" dur="900" fill="hold"/>
                                        <p:tgtEl>
                                          <p:spTgt spid="4121"/>
                                        </p:tgtEl>
                                        <p:attrNameLst>
                                          <p:attrName>ppt_x</p:attrName>
                                          <p:attrName>ppt_y</p:attrName>
                                        </p:attrNameLst>
                                      </p:cBhvr>
                                      <p:rCtr x="-21059" y="-29491"/>
                                    </p:animMotion>
                                  </p:childTnLst>
                                </p:cTn>
                              </p:par>
                              <p:par>
                                <p:cTn id="512" presetID="42" presetClass="path" presetSubtype="0" fill="hold" grpId="3" nodeType="withEffect">
                                  <p:stCondLst>
                                    <p:cond delay="250"/>
                                  </p:stCondLst>
                                  <p:childTnLst>
                                    <p:animMotion origin="layout" path="M 8.33333E-7 2.96296E-6 L -0.21007 -0.33195 " pathEditMode="relative" rAng="0" ptsTypes="AA">
                                      <p:cBhvr>
                                        <p:cTn id="513" dur="1000" fill="hold"/>
                                        <p:tgtEl>
                                          <p:spTgt spid="4122"/>
                                        </p:tgtEl>
                                        <p:attrNameLst>
                                          <p:attrName>ppt_x</p:attrName>
                                          <p:attrName>ppt_y</p:attrName>
                                        </p:attrNameLst>
                                      </p:cBhvr>
                                      <p:rCtr x="-10503" y="-16597"/>
                                    </p:animMotion>
                                  </p:childTnLst>
                                </p:cTn>
                              </p:par>
                              <p:par>
                                <p:cTn id="514" presetID="42" presetClass="path" presetSubtype="0" fill="hold" grpId="3" nodeType="withEffect">
                                  <p:stCondLst>
                                    <p:cond delay="250"/>
                                  </p:stCondLst>
                                  <p:childTnLst>
                                    <p:animMotion origin="layout" path="M -2.77778E-7 2.96296E-6 L -0.38385 0.08078 " pathEditMode="relative" rAng="0" ptsTypes="AA">
                                      <p:cBhvr>
                                        <p:cTn id="515" dur="1000" fill="hold"/>
                                        <p:tgtEl>
                                          <p:spTgt spid="4123"/>
                                        </p:tgtEl>
                                        <p:attrNameLst>
                                          <p:attrName>ppt_x</p:attrName>
                                          <p:attrName>ppt_y</p:attrName>
                                        </p:attrNameLst>
                                      </p:cBhvr>
                                      <p:rCtr x="-19201" y="4028"/>
                                    </p:animMotion>
                                  </p:childTnLst>
                                </p:cTn>
                              </p:par>
                              <p:par>
                                <p:cTn id="516" presetID="42" presetClass="path" presetSubtype="0" fill="hold" grpId="3" nodeType="withEffect">
                                  <p:stCondLst>
                                    <p:cond delay="250"/>
                                  </p:stCondLst>
                                  <p:childTnLst>
                                    <p:animMotion origin="layout" path="M 3.33333E-6 3.7037E-6 L 0.31041 -0.01065 " pathEditMode="relative" rAng="0" ptsTypes="AA">
                                      <p:cBhvr>
                                        <p:cTn id="517" dur="1000" fill="hold"/>
                                        <p:tgtEl>
                                          <p:spTgt spid="4124"/>
                                        </p:tgtEl>
                                        <p:attrNameLst>
                                          <p:attrName>ppt_x</p:attrName>
                                          <p:attrName>ppt_y</p:attrName>
                                        </p:attrNameLst>
                                      </p:cBhvr>
                                      <p:rCtr x="15521" y="-532"/>
                                    </p:animMotion>
                                  </p:childTnLst>
                                </p:cTn>
                              </p:par>
                              <p:par>
                                <p:cTn id="518" presetID="42" presetClass="path" presetSubtype="0" fill="hold" grpId="3" nodeType="withEffect">
                                  <p:stCondLst>
                                    <p:cond delay="250"/>
                                  </p:stCondLst>
                                  <p:childTnLst>
                                    <p:animMotion origin="layout" path="M -2.77778E-7 4.44444E-6 L 0.03576 -0.09514 " pathEditMode="relative" rAng="0" ptsTypes="AA">
                                      <p:cBhvr>
                                        <p:cTn id="519" dur="1000" fill="hold"/>
                                        <p:tgtEl>
                                          <p:spTgt spid="4125"/>
                                        </p:tgtEl>
                                        <p:attrNameLst>
                                          <p:attrName>ppt_x</p:attrName>
                                          <p:attrName>ppt_y</p:attrName>
                                        </p:attrNameLst>
                                      </p:cBhvr>
                                      <p:rCtr x="1788" y="-4769"/>
                                    </p:animMotion>
                                  </p:childTnLst>
                                </p:cTn>
                              </p:par>
                              <p:par>
                                <p:cTn id="520" presetID="42" presetClass="path" presetSubtype="0" fill="hold" grpId="3" nodeType="withEffect">
                                  <p:stCondLst>
                                    <p:cond delay="250"/>
                                  </p:stCondLst>
                                  <p:childTnLst>
                                    <p:animMotion origin="layout" path="M 4.16667E-6 -2.96296E-6 L -0.33195 -0.08935 " pathEditMode="relative" rAng="0" ptsTypes="AA">
                                      <p:cBhvr>
                                        <p:cTn id="521" dur="1000" fill="hold"/>
                                        <p:tgtEl>
                                          <p:spTgt spid="4126"/>
                                        </p:tgtEl>
                                        <p:attrNameLst>
                                          <p:attrName>ppt_x</p:attrName>
                                          <p:attrName>ppt_y</p:attrName>
                                        </p:attrNameLst>
                                      </p:cBhvr>
                                      <p:rCtr x="-16597" y="-4468"/>
                                    </p:animMotion>
                                  </p:childTnLst>
                                </p:cTn>
                              </p:par>
                              <p:par>
                                <p:cTn id="522" presetID="42" presetClass="path" presetSubtype="0" fill="hold" grpId="3" nodeType="withEffect">
                                  <p:stCondLst>
                                    <p:cond delay="250"/>
                                  </p:stCondLst>
                                  <p:childTnLst>
                                    <p:animMotion origin="layout" path="M -3.33333E-6 2.96296E-6 L -0.28732 -0.18172 " pathEditMode="relative" rAng="0" ptsTypes="AA">
                                      <p:cBhvr>
                                        <p:cTn id="523" dur="1000" fill="hold"/>
                                        <p:tgtEl>
                                          <p:spTgt spid="4127"/>
                                        </p:tgtEl>
                                        <p:attrNameLst>
                                          <p:attrName>ppt_x</p:attrName>
                                          <p:attrName>ppt_y</p:attrName>
                                        </p:attrNameLst>
                                      </p:cBhvr>
                                      <p:rCtr x="-14375" y="-9097"/>
                                    </p:animMotion>
                                  </p:childTnLst>
                                </p:cTn>
                              </p:par>
                              <p:par>
                                <p:cTn id="524" presetID="42" presetClass="path" presetSubtype="0" fill="hold" grpId="3" nodeType="withEffect">
                                  <p:stCondLst>
                                    <p:cond delay="250"/>
                                  </p:stCondLst>
                                  <p:childTnLst>
                                    <p:animMotion origin="layout" path="M 2.5E-6 -7.40741E-7 L -0.03959 -0.52407 " pathEditMode="relative" rAng="0" ptsTypes="AA">
                                      <p:cBhvr>
                                        <p:cTn id="525" dur="1000" fill="hold"/>
                                        <p:tgtEl>
                                          <p:spTgt spid="3072"/>
                                        </p:tgtEl>
                                        <p:attrNameLst>
                                          <p:attrName>ppt_x</p:attrName>
                                          <p:attrName>ppt_y</p:attrName>
                                        </p:attrNameLst>
                                      </p:cBhvr>
                                      <p:rCtr x="-1979" y="-26204"/>
                                    </p:animMotion>
                                  </p:childTnLst>
                                </p:cTn>
                              </p:par>
                            </p:childTnLst>
                          </p:cTn>
                        </p:par>
                      </p:childTnLst>
                    </p:cTn>
                  </p:par>
                  <p:par>
                    <p:cTn id="526" fill="hold">
                      <p:stCondLst>
                        <p:cond delay="indefinite"/>
                      </p:stCondLst>
                      <p:childTnLst>
                        <p:par>
                          <p:cTn id="527" fill="hold">
                            <p:stCondLst>
                              <p:cond delay="0"/>
                            </p:stCondLst>
                            <p:childTnLst>
                              <p:par>
                                <p:cTn id="528" presetID="0" presetClass="entr" presetSubtype="0" fill="hold" grpId="0" nodeType="clickEffect">
                                  <p:stCondLst>
                                    <p:cond delay="0"/>
                                  </p:stCondLst>
                                  <p:childTnLst>
                                    <p:set>
                                      <p:cBhvr>
                                        <p:cTn id="529" dur="1" fill="hold">
                                          <p:stCondLst>
                                            <p:cond delay="0"/>
                                          </p:stCondLst>
                                        </p:cTn>
                                        <p:tgtEl>
                                          <p:spTgt spid="11"/>
                                        </p:tgtEl>
                                        <p:attrNameLst>
                                          <p:attrName>style.visibility</p:attrName>
                                        </p:attrNameLst>
                                      </p:cBhvr>
                                      <p:to>
                                        <p:strVal val="visible"/>
                                      </p:to>
                                    </p:set>
                                    <p:animEffect transition="in" filter="dissolve">
                                      <p:cBhvr>
                                        <p:cTn id="530" dur="500">
                                          <p:stCondLst>
                                            <p:cond delay="0"/>
                                          </p:stCondLst>
                                        </p:cTn>
                                        <p:tgtEl>
                                          <p:spTgt spid="11"/>
                                        </p:tgtEl>
                                      </p:cBhvr>
                                    </p:animEffect>
                                    <p:anim to="" calcmode="lin" valueType="num">
                                      <p:cBhvr>
                                        <p:cTn id="531" dur="500" fill="hold">
                                          <p:stCondLst>
                                            <p:cond delay="0"/>
                                          </p:stCondLst>
                                        </p:cTn>
                                        <p:tgtEl>
                                          <p:spTgt spid="11"/>
                                        </p:tgtEl>
                                        <p:attrNameLst>
                                          <p:attrName>ppt_w</p:attrName>
                                        </p:attrNameLst>
                                      </p:cBhvr>
                                      <p:tavLst>
                                        <p:tav tm="0">
                                          <p:val>
                                            <p:strVal val="#ppt_w*4"/>
                                          </p:val>
                                        </p:tav>
                                        <p:tav tm="100000">
                                          <p:val>
                                            <p:strVal val="#ppt_w"/>
                                          </p:val>
                                        </p:tav>
                                      </p:tavLst>
                                    </p:anim>
                                    <p:anim to="" calcmode="lin" valueType="num">
                                      <p:cBhvr>
                                        <p:cTn id="532" dur="500" fill="hold">
                                          <p:stCondLst>
                                            <p:cond delay="0"/>
                                          </p:stCondLst>
                                        </p:cTn>
                                        <p:tgtEl>
                                          <p:spTgt spid="11"/>
                                        </p:tgtEl>
                                        <p:attrNameLst>
                                          <p:attrName>ppt_h</p:attrName>
                                        </p:attrNameLst>
                                      </p:cBhvr>
                                      <p:tavLst>
                                        <p:tav tm="0">
                                          <p:val>
                                            <p:strVal val="#ppt_h*4"/>
                                          </p:val>
                                        </p:tav>
                                        <p:tav tm="100000">
                                          <p:val>
                                            <p:strVal val="#ppt_h"/>
                                          </p:val>
                                        </p:tav>
                                      </p:tavLst>
                                    </p:anim>
                                  </p:childTnLst>
                                </p:cTn>
                              </p:par>
                            </p:childTnLst>
                          </p:cTn>
                        </p:par>
                      </p:childTnLst>
                    </p:cTn>
                  </p:par>
                  <p:par>
                    <p:cTn id="533" fill="hold">
                      <p:stCondLst>
                        <p:cond delay="indefinite"/>
                      </p:stCondLst>
                      <p:childTnLst>
                        <p:par>
                          <p:cTn id="534" fill="hold">
                            <p:stCondLst>
                              <p:cond delay="0"/>
                            </p:stCondLst>
                            <p:childTnLst>
                              <p:par>
                                <p:cTn id="535" presetID="47" presetClass="entr" presetSubtype="0" fill="hold" grpId="0" nodeType="clickEffect">
                                  <p:stCondLst>
                                    <p:cond delay="0"/>
                                  </p:stCondLst>
                                  <p:childTnLst>
                                    <p:set>
                                      <p:cBhvr>
                                        <p:cTn id="536" dur="1" fill="hold">
                                          <p:stCondLst>
                                            <p:cond delay="0"/>
                                          </p:stCondLst>
                                        </p:cTn>
                                        <p:tgtEl>
                                          <p:spTgt spid="12"/>
                                        </p:tgtEl>
                                        <p:attrNameLst>
                                          <p:attrName>style.visibility</p:attrName>
                                        </p:attrNameLst>
                                      </p:cBhvr>
                                      <p:to>
                                        <p:strVal val="visible"/>
                                      </p:to>
                                    </p:set>
                                    <p:animEffect transition="in" filter="fade">
                                      <p:cBhvr>
                                        <p:cTn id="537" dur="1000"/>
                                        <p:tgtEl>
                                          <p:spTgt spid="12"/>
                                        </p:tgtEl>
                                      </p:cBhvr>
                                    </p:animEffect>
                                    <p:anim calcmode="lin" valueType="num">
                                      <p:cBhvr>
                                        <p:cTn id="538" dur="1000" fill="hold"/>
                                        <p:tgtEl>
                                          <p:spTgt spid="12"/>
                                        </p:tgtEl>
                                        <p:attrNameLst>
                                          <p:attrName>ppt_x</p:attrName>
                                        </p:attrNameLst>
                                      </p:cBhvr>
                                      <p:tavLst>
                                        <p:tav tm="0">
                                          <p:val>
                                            <p:strVal val="#ppt_x"/>
                                          </p:val>
                                        </p:tav>
                                        <p:tav tm="100000">
                                          <p:val>
                                            <p:strVal val="#ppt_x"/>
                                          </p:val>
                                        </p:tav>
                                      </p:tavLst>
                                    </p:anim>
                                    <p:anim calcmode="lin" valueType="num">
                                      <p:cBhvr>
                                        <p:cTn id="539" dur="1000" fill="hold"/>
                                        <p:tgtEl>
                                          <p:spTgt spid="12"/>
                                        </p:tgtEl>
                                        <p:attrNameLst>
                                          <p:attrName>ppt_y</p:attrName>
                                        </p:attrNameLst>
                                      </p:cBhvr>
                                      <p:tavLst>
                                        <p:tav tm="0">
                                          <p:val>
                                            <p:strVal val="#ppt_y-.1"/>
                                          </p:val>
                                        </p:tav>
                                        <p:tav tm="100000">
                                          <p:val>
                                            <p:strVal val="#ppt_y"/>
                                          </p:val>
                                        </p:tav>
                                      </p:tavLst>
                                    </p:anim>
                                  </p:childTnLst>
                                </p:cTn>
                              </p:par>
                              <p:par>
                                <p:cTn id="540" presetID="17" presetClass="entr" presetSubtype="10" fill="hold" grpId="2" nodeType="withEffect">
                                  <p:stCondLst>
                                    <p:cond delay="0"/>
                                  </p:stCondLst>
                                  <p:childTnLst>
                                    <p:set>
                                      <p:cBhvr>
                                        <p:cTn id="541" dur="1" fill="hold">
                                          <p:stCondLst>
                                            <p:cond delay="0"/>
                                          </p:stCondLst>
                                        </p:cTn>
                                        <p:tgtEl>
                                          <p:spTgt spid="12"/>
                                        </p:tgtEl>
                                        <p:attrNameLst>
                                          <p:attrName>style.visibility</p:attrName>
                                        </p:attrNameLst>
                                      </p:cBhvr>
                                      <p:to>
                                        <p:strVal val="visible"/>
                                      </p:to>
                                    </p:set>
                                    <p:anim calcmode="lin" valueType="num">
                                      <p:cBhvr>
                                        <p:cTn id="542" dur="1000" fill="hold"/>
                                        <p:tgtEl>
                                          <p:spTgt spid="12"/>
                                        </p:tgtEl>
                                        <p:attrNameLst>
                                          <p:attrName>ppt_w</p:attrName>
                                        </p:attrNameLst>
                                      </p:cBhvr>
                                      <p:tavLst>
                                        <p:tav tm="0">
                                          <p:val>
                                            <p:fltVal val="0"/>
                                          </p:val>
                                        </p:tav>
                                        <p:tav tm="100000">
                                          <p:val>
                                            <p:strVal val="#ppt_w"/>
                                          </p:val>
                                        </p:tav>
                                      </p:tavLst>
                                    </p:anim>
                                    <p:anim calcmode="lin" valueType="num">
                                      <p:cBhvr>
                                        <p:cTn id="543" dur="10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544" fill="hold">
                      <p:stCondLst>
                        <p:cond delay="indefinite"/>
                      </p:stCondLst>
                      <p:childTnLst>
                        <p:par>
                          <p:cTn id="545" fill="hold">
                            <p:stCondLst>
                              <p:cond delay="0"/>
                            </p:stCondLst>
                            <p:childTnLst>
                              <p:par>
                                <p:cTn id="546" presetID="23" presetClass="entr" presetSubtype="16" fill="hold" grpId="0" nodeType="clickEffect">
                                  <p:stCondLst>
                                    <p:cond delay="0"/>
                                  </p:stCondLst>
                                  <p:childTnLst>
                                    <p:set>
                                      <p:cBhvr>
                                        <p:cTn id="547" dur="1" fill="hold">
                                          <p:stCondLst>
                                            <p:cond delay="0"/>
                                          </p:stCondLst>
                                        </p:cTn>
                                        <p:tgtEl>
                                          <p:spTgt spid="13"/>
                                        </p:tgtEl>
                                        <p:attrNameLst>
                                          <p:attrName>style.visibility</p:attrName>
                                        </p:attrNameLst>
                                      </p:cBhvr>
                                      <p:to>
                                        <p:strVal val="visible"/>
                                      </p:to>
                                    </p:set>
                                    <p:anim calcmode="lin" valueType="num">
                                      <p:cBhvr>
                                        <p:cTn id="548" dur="500" fill="hold"/>
                                        <p:tgtEl>
                                          <p:spTgt spid="13"/>
                                        </p:tgtEl>
                                        <p:attrNameLst>
                                          <p:attrName>ppt_w</p:attrName>
                                        </p:attrNameLst>
                                      </p:cBhvr>
                                      <p:tavLst>
                                        <p:tav tm="0">
                                          <p:val>
                                            <p:fltVal val="0"/>
                                          </p:val>
                                        </p:tav>
                                        <p:tav tm="100000">
                                          <p:val>
                                            <p:strVal val="#ppt_w"/>
                                          </p:val>
                                        </p:tav>
                                      </p:tavLst>
                                    </p:anim>
                                    <p:anim calcmode="lin" valueType="num">
                                      <p:cBhvr>
                                        <p:cTn id="549"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550" fill="hold">
                      <p:stCondLst>
                        <p:cond delay="indefinite"/>
                      </p:stCondLst>
                      <p:childTnLst>
                        <p:par>
                          <p:cTn id="551" fill="hold">
                            <p:stCondLst>
                              <p:cond delay="0"/>
                            </p:stCondLst>
                            <p:childTnLst>
                              <p:par>
                                <p:cTn id="552" presetID="23" presetClass="entr" presetSubtype="16" fill="hold" grpId="0" nodeType="clickEffect">
                                  <p:stCondLst>
                                    <p:cond delay="250"/>
                                  </p:stCondLst>
                                  <p:childTnLst>
                                    <p:set>
                                      <p:cBhvr>
                                        <p:cTn id="553" dur="1" fill="hold">
                                          <p:stCondLst>
                                            <p:cond delay="0"/>
                                          </p:stCondLst>
                                        </p:cTn>
                                        <p:tgtEl>
                                          <p:spTgt spid="14"/>
                                        </p:tgtEl>
                                        <p:attrNameLst>
                                          <p:attrName>style.visibility</p:attrName>
                                        </p:attrNameLst>
                                      </p:cBhvr>
                                      <p:to>
                                        <p:strVal val="visible"/>
                                      </p:to>
                                    </p:set>
                                    <p:anim calcmode="lin" valueType="num">
                                      <p:cBhvr>
                                        <p:cTn id="554" dur="500" fill="hold"/>
                                        <p:tgtEl>
                                          <p:spTgt spid="14"/>
                                        </p:tgtEl>
                                        <p:attrNameLst>
                                          <p:attrName>ppt_w</p:attrName>
                                        </p:attrNameLst>
                                      </p:cBhvr>
                                      <p:tavLst>
                                        <p:tav tm="0">
                                          <p:val>
                                            <p:fltVal val="0"/>
                                          </p:val>
                                        </p:tav>
                                        <p:tav tm="100000">
                                          <p:val>
                                            <p:strVal val="#ppt_w"/>
                                          </p:val>
                                        </p:tav>
                                      </p:tavLst>
                                    </p:anim>
                                    <p:anim calcmode="lin" valueType="num">
                                      <p:cBhvr>
                                        <p:cTn id="555" dur="500" fill="hold"/>
                                        <p:tgtEl>
                                          <p:spTgt spid="14"/>
                                        </p:tgtEl>
                                        <p:attrNameLst>
                                          <p:attrName>ppt_h</p:attrName>
                                        </p:attrNameLst>
                                      </p:cBhvr>
                                      <p:tavLst>
                                        <p:tav tm="0">
                                          <p:val>
                                            <p:fltVal val="0"/>
                                          </p:val>
                                        </p:tav>
                                        <p:tav tm="100000">
                                          <p:val>
                                            <p:strVal val="#ppt_h"/>
                                          </p:val>
                                        </p:tav>
                                      </p:tavLst>
                                    </p:anim>
                                  </p:childTnLst>
                                </p:cTn>
                              </p:par>
                              <p:par>
                                <p:cTn id="556" presetID="23" presetClass="exit" presetSubtype="32" fill="hold" grpId="1" nodeType="withEffect">
                                  <p:stCondLst>
                                    <p:cond delay="0"/>
                                  </p:stCondLst>
                                  <p:childTnLst>
                                    <p:anim calcmode="lin" valueType="num">
                                      <p:cBhvr>
                                        <p:cTn id="557" dur="500"/>
                                        <p:tgtEl>
                                          <p:spTgt spid="13"/>
                                        </p:tgtEl>
                                        <p:attrNameLst>
                                          <p:attrName>ppt_w</p:attrName>
                                        </p:attrNameLst>
                                      </p:cBhvr>
                                      <p:tavLst>
                                        <p:tav tm="0">
                                          <p:val>
                                            <p:strVal val="ppt_w"/>
                                          </p:val>
                                        </p:tav>
                                        <p:tav tm="100000">
                                          <p:val>
                                            <p:fltVal val="0"/>
                                          </p:val>
                                        </p:tav>
                                      </p:tavLst>
                                    </p:anim>
                                    <p:anim calcmode="lin" valueType="num">
                                      <p:cBhvr>
                                        <p:cTn id="558" dur="500"/>
                                        <p:tgtEl>
                                          <p:spTgt spid="13"/>
                                        </p:tgtEl>
                                        <p:attrNameLst>
                                          <p:attrName>ppt_h</p:attrName>
                                        </p:attrNameLst>
                                      </p:cBhvr>
                                      <p:tavLst>
                                        <p:tav tm="0">
                                          <p:val>
                                            <p:strVal val="ppt_h"/>
                                          </p:val>
                                        </p:tav>
                                        <p:tav tm="100000">
                                          <p:val>
                                            <p:fltVal val="0"/>
                                          </p:val>
                                        </p:tav>
                                      </p:tavLst>
                                    </p:anim>
                                    <p:set>
                                      <p:cBhvr>
                                        <p:cTn id="559" dur="1" fill="hold">
                                          <p:stCondLst>
                                            <p:cond delay="499"/>
                                          </p:stCondLst>
                                        </p:cTn>
                                        <p:tgtEl>
                                          <p:spTgt spid="13"/>
                                        </p:tgtEl>
                                        <p:attrNameLst>
                                          <p:attrName>style.visibility</p:attrName>
                                        </p:attrNameLst>
                                      </p:cBhvr>
                                      <p:to>
                                        <p:strVal val="hidden"/>
                                      </p:to>
                                    </p:set>
                                  </p:childTnLst>
                                </p:cTn>
                              </p:par>
                            </p:childTnLst>
                          </p:cTn>
                        </p:par>
                      </p:childTnLst>
                    </p:cTn>
                  </p:par>
                  <p:par>
                    <p:cTn id="560" fill="hold">
                      <p:stCondLst>
                        <p:cond delay="indefinite"/>
                      </p:stCondLst>
                      <p:childTnLst>
                        <p:par>
                          <p:cTn id="561" fill="hold">
                            <p:stCondLst>
                              <p:cond delay="0"/>
                            </p:stCondLst>
                            <p:childTnLst>
                              <p:par>
                                <p:cTn id="562" presetID="23" presetClass="entr" presetSubtype="16" fill="hold" grpId="0" nodeType="clickEffect">
                                  <p:stCondLst>
                                    <p:cond delay="250"/>
                                  </p:stCondLst>
                                  <p:childTnLst>
                                    <p:set>
                                      <p:cBhvr>
                                        <p:cTn id="563" dur="1" fill="hold">
                                          <p:stCondLst>
                                            <p:cond delay="0"/>
                                          </p:stCondLst>
                                        </p:cTn>
                                        <p:tgtEl>
                                          <p:spTgt spid="15"/>
                                        </p:tgtEl>
                                        <p:attrNameLst>
                                          <p:attrName>style.visibility</p:attrName>
                                        </p:attrNameLst>
                                      </p:cBhvr>
                                      <p:to>
                                        <p:strVal val="visible"/>
                                      </p:to>
                                    </p:set>
                                    <p:anim calcmode="lin" valueType="num">
                                      <p:cBhvr>
                                        <p:cTn id="564" dur="500" fill="hold"/>
                                        <p:tgtEl>
                                          <p:spTgt spid="15"/>
                                        </p:tgtEl>
                                        <p:attrNameLst>
                                          <p:attrName>ppt_w</p:attrName>
                                        </p:attrNameLst>
                                      </p:cBhvr>
                                      <p:tavLst>
                                        <p:tav tm="0">
                                          <p:val>
                                            <p:fltVal val="0"/>
                                          </p:val>
                                        </p:tav>
                                        <p:tav tm="100000">
                                          <p:val>
                                            <p:strVal val="#ppt_w"/>
                                          </p:val>
                                        </p:tav>
                                      </p:tavLst>
                                    </p:anim>
                                    <p:anim calcmode="lin" valueType="num">
                                      <p:cBhvr>
                                        <p:cTn id="565" dur="500" fill="hold"/>
                                        <p:tgtEl>
                                          <p:spTgt spid="15"/>
                                        </p:tgtEl>
                                        <p:attrNameLst>
                                          <p:attrName>ppt_h</p:attrName>
                                        </p:attrNameLst>
                                      </p:cBhvr>
                                      <p:tavLst>
                                        <p:tav tm="0">
                                          <p:val>
                                            <p:fltVal val="0"/>
                                          </p:val>
                                        </p:tav>
                                        <p:tav tm="100000">
                                          <p:val>
                                            <p:strVal val="#ppt_h"/>
                                          </p:val>
                                        </p:tav>
                                      </p:tavLst>
                                    </p:anim>
                                  </p:childTnLst>
                                </p:cTn>
                              </p:par>
                              <p:par>
                                <p:cTn id="566" presetID="23" presetClass="exit" presetSubtype="32" fill="hold" grpId="1" nodeType="withEffect">
                                  <p:stCondLst>
                                    <p:cond delay="0"/>
                                  </p:stCondLst>
                                  <p:childTnLst>
                                    <p:anim calcmode="lin" valueType="num">
                                      <p:cBhvr>
                                        <p:cTn id="567" dur="500"/>
                                        <p:tgtEl>
                                          <p:spTgt spid="14"/>
                                        </p:tgtEl>
                                        <p:attrNameLst>
                                          <p:attrName>ppt_w</p:attrName>
                                        </p:attrNameLst>
                                      </p:cBhvr>
                                      <p:tavLst>
                                        <p:tav tm="0">
                                          <p:val>
                                            <p:strVal val="ppt_w"/>
                                          </p:val>
                                        </p:tav>
                                        <p:tav tm="100000">
                                          <p:val>
                                            <p:fltVal val="0"/>
                                          </p:val>
                                        </p:tav>
                                      </p:tavLst>
                                    </p:anim>
                                    <p:anim calcmode="lin" valueType="num">
                                      <p:cBhvr>
                                        <p:cTn id="568" dur="500"/>
                                        <p:tgtEl>
                                          <p:spTgt spid="14"/>
                                        </p:tgtEl>
                                        <p:attrNameLst>
                                          <p:attrName>ppt_h</p:attrName>
                                        </p:attrNameLst>
                                      </p:cBhvr>
                                      <p:tavLst>
                                        <p:tav tm="0">
                                          <p:val>
                                            <p:strVal val="ppt_h"/>
                                          </p:val>
                                        </p:tav>
                                        <p:tav tm="100000">
                                          <p:val>
                                            <p:fltVal val="0"/>
                                          </p:val>
                                        </p:tav>
                                      </p:tavLst>
                                    </p:anim>
                                    <p:set>
                                      <p:cBhvr>
                                        <p:cTn id="569" dur="1" fill="hold">
                                          <p:stCondLst>
                                            <p:cond delay="499"/>
                                          </p:stCondLst>
                                        </p:cTn>
                                        <p:tgtEl>
                                          <p:spTgt spid="14"/>
                                        </p:tgtEl>
                                        <p:attrNameLst>
                                          <p:attrName>style.visibility</p:attrName>
                                        </p:attrNameLst>
                                      </p:cBhvr>
                                      <p:to>
                                        <p:strVal val="hidden"/>
                                      </p:to>
                                    </p:set>
                                  </p:childTnLst>
                                </p:cTn>
                              </p:par>
                            </p:childTnLst>
                          </p:cTn>
                        </p:par>
                      </p:childTnLst>
                    </p:cTn>
                  </p:par>
                  <p:par>
                    <p:cTn id="570" fill="hold">
                      <p:stCondLst>
                        <p:cond delay="indefinite"/>
                      </p:stCondLst>
                      <p:childTnLst>
                        <p:par>
                          <p:cTn id="571" fill="hold">
                            <p:stCondLst>
                              <p:cond delay="0"/>
                            </p:stCondLst>
                            <p:childTnLst>
                              <p:par>
                                <p:cTn id="572" presetID="23" presetClass="entr" presetSubtype="16" fill="hold" grpId="0" nodeType="clickEffect">
                                  <p:stCondLst>
                                    <p:cond delay="250"/>
                                  </p:stCondLst>
                                  <p:childTnLst>
                                    <p:set>
                                      <p:cBhvr>
                                        <p:cTn id="573" dur="1" fill="hold">
                                          <p:stCondLst>
                                            <p:cond delay="0"/>
                                          </p:stCondLst>
                                        </p:cTn>
                                        <p:tgtEl>
                                          <p:spTgt spid="16"/>
                                        </p:tgtEl>
                                        <p:attrNameLst>
                                          <p:attrName>style.visibility</p:attrName>
                                        </p:attrNameLst>
                                      </p:cBhvr>
                                      <p:to>
                                        <p:strVal val="visible"/>
                                      </p:to>
                                    </p:set>
                                    <p:anim calcmode="lin" valueType="num">
                                      <p:cBhvr>
                                        <p:cTn id="574" dur="500" fill="hold"/>
                                        <p:tgtEl>
                                          <p:spTgt spid="16"/>
                                        </p:tgtEl>
                                        <p:attrNameLst>
                                          <p:attrName>ppt_w</p:attrName>
                                        </p:attrNameLst>
                                      </p:cBhvr>
                                      <p:tavLst>
                                        <p:tav tm="0">
                                          <p:val>
                                            <p:fltVal val="0"/>
                                          </p:val>
                                        </p:tav>
                                        <p:tav tm="100000">
                                          <p:val>
                                            <p:strVal val="#ppt_w"/>
                                          </p:val>
                                        </p:tav>
                                      </p:tavLst>
                                    </p:anim>
                                    <p:anim calcmode="lin" valueType="num">
                                      <p:cBhvr>
                                        <p:cTn id="575" dur="500" fill="hold"/>
                                        <p:tgtEl>
                                          <p:spTgt spid="16"/>
                                        </p:tgtEl>
                                        <p:attrNameLst>
                                          <p:attrName>ppt_h</p:attrName>
                                        </p:attrNameLst>
                                      </p:cBhvr>
                                      <p:tavLst>
                                        <p:tav tm="0">
                                          <p:val>
                                            <p:fltVal val="0"/>
                                          </p:val>
                                        </p:tav>
                                        <p:tav tm="100000">
                                          <p:val>
                                            <p:strVal val="#ppt_h"/>
                                          </p:val>
                                        </p:tav>
                                      </p:tavLst>
                                    </p:anim>
                                  </p:childTnLst>
                                </p:cTn>
                              </p:par>
                              <p:par>
                                <p:cTn id="576" presetID="23" presetClass="exit" presetSubtype="32" fill="hold" grpId="1" nodeType="withEffect">
                                  <p:stCondLst>
                                    <p:cond delay="0"/>
                                  </p:stCondLst>
                                  <p:childTnLst>
                                    <p:anim calcmode="lin" valueType="num">
                                      <p:cBhvr>
                                        <p:cTn id="577" dur="500"/>
                                        <p:tgtEl>
                                          <p:spTgt spid="15"/>
                                        </p:tgtEl>
                                        <p:attrNameLst>
                                          <p:attrName>ppt_w</p:attrName>
                                        </p:attrNameLst>
                                      </p:cBhvr>
                                      <p:tavLst>
                                        <p:tav tm="0">
                                          <p:val>
                                            <p:strVal val="ppt_w"/>
                                          </p:val>
                                        </p:tav>
                                        <p:tav tm="100000">
                                          <p:val>
                                            <p:fltVal val="0"/>
                                          </p:val>
                                        </p:tav>
                                      </p:tavLst>
                                    </p:anim>
                                    <p:anim calcmode="lin" valueType="num">
                                      <p:cBhvr>
                                        <p:cTn id="578" dur="500"/>
                                        <p:tgtEl>
                                          <p:spTgt spid="15"/>
                                        </p:tgtEl>
                                        <p:attrNameLst>
                                          <p:attrName>ppt_h</p:attrName>
                                        </p:attrNameLst>
                                      </p:cBhvr>
                                      <p:tavLst>
                                        <p:tav tm="0">
                                          <p:val>
                                            <p:strVal val="ppt_h"/>
                                          </p:val>
                                        </p:tav>
                                        <p:tav tm="100000">
                                          <p:val>
                                            <p:fltVal val="0"/>
                                          </p:val>
                                        </p:tav>
                                      </p:tavLst>
                                    </p:anim>
                                    <p:set>
                                      <p:cBhvr>
                                        <p:cTn id="579" dur="1" fill="hold">
                                          <p:stCondLst>
                                            <p:cond delay="499"/>
                                          </p:stCondLst>
                                        </p:cTn>
                                        <p:tgtEl>
                                          <p:spTgt spid="15"/>
                                        </p:tgtEl>
                                        <p:attrNameLst>
                                          <p:attrName>style.visibility</p:attrName>
                                        </p:attrNameLst>
                                      </p:cBhvr>
                                      <p:to>
                                        <p:strVal val="hidden"/>
                                      </p:to>
                                    </p:set>
                                  </p:childTnLst>
                                </p:cTn>
                              </p:par>
                            </p:childTnLst>
                          </p:cTn>
                        </p:par>
                      </p:childTnLst>
                    </p:cTn>
                  </p:par>
                  <p:par>
                    <p:cTn id="580" fill="hold">
                      <p:stCondLst>
                        <p:cond delay="indefinite"/>
                      </p:stCondLst>
                      <p:childTnLst>
                        <p:par>
                          <p:cTn id="581" fill="hold">
                            <p:stCondLst>
                              <p:cond delay="0"/>
                            </p:stCondLst>
                            <p:childTnLst>
                              <p:par>
                                <p:cTn id="582" presetID="23" presetClass="entr" presetSubtype="16" fill="hold" grpId="0" nodeType="clickEffect">
                                  <p:stCondLst>
                                    <p:cond delay="250"/>
                                  </p:stCondLst>
                                  <p:childTnLst>
                                    <p:set>
                                      <p:cBhvr>
                                        <p:cTn id="583" dur="1" fill="hold">
                                          <p:stCondLst>
                                            <p:cond delay="0"/>
                                          </p:stCondLst>
                                        </p:cTn>
                                        <p:tgtEl>
                                          <p:spTgt spid="17"/>
                                        </p:tgtEl>
                                        <p:attrNameLst>
                                          <p:attrName>style.visibility</p:attrName>
                                        </p:attrNameLst>
                                      </p:cBhvr>
                                      <p:to>
                                        <p:strVal val="visible"/>
                                      </p:to>
                                    </p:set>
                                    <p:anim calcmode="lin" valueType="num">
                                      <p:cBhvr>
                                        <p:cTn id="584" dur="500" fill="hold"/>
                                        <p:tgtEl>
                                          <p:spTgt spid="17"/>
                                        </p:tgtEl>
                                        <p:attrNameLst>
                                          <p:attrName>ppt_w</p:attrName>
                                        </p:attrNameLst>
                                      </p:cBhvr>
                                      <p:tavLst>
                                        <p:tav tm="0">
                                          <p:val>
                                            <p:fltVal val="0"/>
                                          </p:val>
                                        </p:tav>
                                        <p:tav tm="100000">
                                          <p:val>
                                            <p:strVal val="#ppt_w"/>
                                          </p:val>
                                        </p:tav>
                                      </p:tavLst>
                                    </p:anim>
                                    <p:anim calcmode="lin" valueType="num">
                                      <p:cBhvr>
                                        <p:cTn id="585" dur="500" fill="hold"/>
                                        <p:tgtEl>
                                          <p:spTgt spid="17"/>
                                        </p:tgtEl>
                                        <p:attrNameLst>
                                          <p:attrName>ppt_h</p:attrName>
                                        </p:attrNameLst>
                                      </p:cBhvr>
                                      <p:tavLst>
                                        <p:tav tm="0">
                                          <p:val>
                                            <p:fltVal val="0"/>
                                          </p:val>
                                        </p:tav>
                                        <p:tav tm="100000">
                                          <p:val>
                                            <p:strVal val="#ppt_h"/>
                                          </p:val>
                                        </p:tav>
                                      </p:tavLst>
                                    </p:anim>
                                  </p:childTnLst>
                                </p:cTn>
                              </p:par>
                              <p:par>
                                <p:cTn id="586" presetID="23" presetClass="exit" presetSubtype="32" fill="hold" grpId="1" nodeType="withEffect">
                                  <p:stCondLst>
                                    <p:cond delay="0"/>
                                  </p:stCondLst>
                                  <p:childTnLst>
                                    <p:anim calcmode="lin" valueType="num">
                                      <p:cBhvr>
                                        <p:cTn id="587" dur="500"/>
                                        <p:tgtEl>
                                          <p:spTgt spid="16"/>
                                        </p:tgtEl>
                                        <p:attrNameLst>
                                          <p:attrName>ppt_w</p:attrName>
                                        </p:attrNameLst>
                                      </p:cBhvr>
                                      <p:tavLst>
                                        <p:tav tm="0">
                                          <p:val>
                                            <p:strVal val="ppt_w"/>
                                          </p:val>
                                        </p:tav>
                                        <p:tav tm="100000">
                                          <p:val>
                                            <p:fltVal val="0"/>
                                          </p:val>
                                        </p:tav>
                                      </p:tavLst>
                                    </p:anim>
                                    <p:anim calcmode="lin" valueType="num">
                                      <p:cBhvr>
                                        <p:cTn id="588" dur="500"/>
                                        <p:tgtEl>
                                          <p:spTgt spid="16"/>
                                        </p:tgtEl>
                                        <p:attrNameLst>
                                          <p:attrName>ppt_h</p:attrName>
                                        </p:attrNameLst>
                                      </p:cBhvr>
                                      <p:tavLst>
                                        <p:tav tm="0">
                                          <p:val>
                                            <p:strVal val="ppt_h"/>
                                          </p:val>
                                        </p:tav>
                                        <p:tav tm="100000">
                                          <p:val>
                                            <p:fltVal val="0"/>
                                          </p:val>
                                        </p:tav>
                                      </p:tavLst>
                                    </p:anim>
                                    <p:set>
                                      <p:cBhvr>
                                        <p:cTn id="589" dur="1" fill="hold">
                                          <p:stCondLst>
                                            <p:cond delay="499"/>
                                          </p:stCondLst>
                                        </p:cTn>
                                        <p:tgtEl>
                                          <p:spTgt spid="16"/>
                                        </p:tgtEl>
                                        <p:attrNameLst>
                                          <p:attrName>style.visibility</p:attrName>
                                        </p:attrNameLst>
                                      </p:cBhvr>
                                      <p:to>
                                        <p:strVal val="hidden"/>
                                      </p:to>
                                    </p:set>
                                  </p:childTnLst>
                                </p:cTn>
                              </p:par>
                            </p:childTnLst>
                          </p:cTn>
                        </p:par>
                      </p:childTnLst>
                    </p:cTn>
                  </p:par>
                  <p:par>
                    <p:cTn id="590" fill="hold">
                      <p:stCondLst>
                        <p:cond delay="indefinite"/>
                      </p:stCondLst>
                      <p:childTnLst>
                        <p:par>
                          <p:cTn id="591" fill="hold">
                            <p:stCondLst>
                              <p:cond delay="0"/>
                            </p:stCondLst>
                            <p:childTnLst>
                              <p:par>
                                <p:cTn id="592" presetID="23" presetClass="entr" presetSubtype="16" fill="hold" grpId="0" nodeType="clickEffect">
                                  <p:stCondLst>
                                    <p:cond delay="250"/>
                                  </p:stCondLst>
                                  <p:childTnLst>
                                    <p:set>
                                      <p:cBhvr>
                                        <p:cTn id="593" dur="1" fill="hold">
                                          <p:stCondLst>
                                            <p:cond delay="0"/>
                                          </p:stCondLst>
                                        </p:cTn>
                                        <p:tgtEl>
                                          <p:spTgt spid="18"/>
                                        </p:tgtEl>
                                        <p:attrNameLst>
                                          <p:attrName>style.visibility</p:attrName>
                                        </p:attrNameLst>
                                      </p:cBhvr>
                                      <p:to>
                                        <p:strVal val="visible"/>
                                      </p:to>
                                    </p:set>
                                    <p:anim calcmode="lin" valueType="num">
                                      <p:cBhvr>
                                        <p:cTn id="594" dur="500" fill="hold"/>
                                        <p:tgtEl>
                                          <p:spTgt spid="18"/>
                                        </p:tgtEl>
                                        <p:attrNameLst>
                                          <p:attrName>ppt_w</p:attrName>
                                        </p:attrNameLst>
                                      </p:cBhvr>
                                      <p:tavLst>
                                        <p:tav tm="0">
                                          <p:val>
                                            <p:fltVal val="0"/>
                                          </p:val>
                                        </p:tav>
                                        <p:tav tm="100000">
                                          <p:val>
                                            <p:strVal val="#ppt_w"/>
                                          </p:val>
                                        </p:tav>
                                      </p:tavLst>
                                    </p:anim>
                                    <p:anim calcmode="lin" valueType="num">
                                      <p:cBhvr>
                                        <p:cTn id="595" dur="500" fill="hold"/>
                                        <p:tgtEl>
                                          <p:spTgt spid="18"/>
                                        </p:tgtEl>
                                        <p:attrNameLst>
                                          <p:attrName>ppt_h</p:attrName>
                                        </p:attrNameLst>
                                      </p:cBhvr>
                                      <p:tavLst>
                                        <p:tav tm="0">
                                          <p:val>
                                            <p:fltVal val="0"/>
                                          </p:val>
                                        </p:tav>
                                        <p:tav tm="100000">
                                          <p:val>
                                            <p:strVal val="#ppt_h"/>
                                          </p:val>
                                        </p:tav>
                                      </p:tavLst>
                                    </p:anim>
                                  </p:childTnLst>
                                </p:cTn>
                              </p:par>
                              <p:par>
                                <p:cTn id="596" presetID="23" presetClass="exit" presetSubtype="32" fill="hold" grpId="1" nodeType="withEffect">
                                  <p:stCondLst>
                                    <p:cond delay="0"/>
                                  </p:stCondLst>
                                  <p:childTnLst>
                                    <p:anim calcmode="lin" valueType="num">
                                      <p:cBhvr>
                                        <p:cTn id="597" dur="500"/>
                                        <p:tgtEl>
                                          <p:spTgt spid="17"/>
                                        </p:tgtEl>
                                        <p:attrNameLst>
                                          <p:attrName>ppt_w</p:attrName>
                                        </p:attrNameLst>
                                      </p:cBhvr>
                                      <p:tavLst>
                                        <p:tav tm="0">
                                          <p:val>
                                            <p:strVal val="ppt_w"/>
                                          </p:val>
                                        </p:tav>
                                        <p:tav tm="100000">
                                          <p:val>
                                            <p:fltVal val="0"/>
                                          </p:val>
                                        </p:tav>
                                      </p:tavLst>
                                    </p:anim>
                                    <p:anim calcmode="lin" valueType="num">
                                      <p:cBhvr>
                                        <p:cTn id="598" dur="500"/>
                                        <p:tgtEl>
                                          <p:spTgt spid="17"/>
                                        </p:tgtEl>
                                        <p:attrNameLst>
                                          <p:attrName>ppt_h</p:attrName>
                                        </p:attrNameLst>
                                      </p:cBhvr>
                                      <p:tavLst>
                                        <p:tav tm="0">
                                          <p:val>
                                            <p:strVal val="ppt_h"/>
                                          </p:val>
                                        </p:tav>
                                        <p:tav tm="100000">
                                          <p:val>
                                            <p:fltVal val="0"/>
                                          </p:val>
                                        </p:tav>
                                      </p:tavLst>
                                    </p:anim>
                                    <p:set>
                                      <p:cBhvr>
                                        <p:cTn id="599" dur="1" fill="hold">
                                          <p:stCondLst>
                                            <p:cond delay="499"/>
                                          </p:stCondLst>
                                        </p:cTn>
                                        <p:tgtEl>
                                          <p:spTgt spid="17"/>
                                        </p:tgtEl>
                                        <p:attrNameLst>
                                          <p:attrName>style.visibility</p:attrName>
                                        </p:attrNameLst>
                                      </p:cBhvr>
                                      <p:to>
                                        <p:strVal val="hidden"/>
                                      </p:to>
                                    </p:set>
                                  </p:childTnLst>
                                </p:cTn>
                              </p:par>
                            </p:childTnLst>
                          </p:cTn>
                        </p:par>
                      </p:childTnLst>
                    </p:cTn>
                  </p:par>
                  <p:par>
                    <p:cTn id="600" fill="hold">
                      <p:stCondLst>
                        <p:cond delay="indefinite"/>
                      </p:stCondLst>
                      <p:childTnLst>
                        <p:par>
                          <p:cTn id="601" fill="hold">
                            <p:stCondLst>
                              <p:cond delay="0"/>
                            </p:stCondLst>
                            <p:childTnLst>
                              <p:par>
                                <p:cTn id="602" presetID="23" presetClass="exit" presetSubtype="32" fill="hold" grpId="1" nodeType="clickEffect">
                                  <p:stCondLst>
                                    <p:cond delay="0"/>
                                  </p:stCondLst>
                                  <p:childTnLst>
                                    <p:anim calcmode="lin" valueType="num">
                                      <p:cBhvr>
                                        <p:cTn id="603" dur="500"/>
                                        <p:tgtEl>
                                          <p:spTgt spid="12"/>
                                        </p:tgtEl>
                                        <p:attrNameLst>
                                          <p:attrName>ppt_w</p:attrName>
                                        </p:attrNameLst>
                                      </p:cBhvr>
                                      <p:tavLst>
                                        <p:tav tm="0">
                                          <p:val>
                                            <p:strVal val="ppt_w"/>
                                          </p:val>
                                        </p:tav>
                                        <p:tav tm="100000">
                                          <p:val>
                                            <p:fltVal val="0"/>
                                          </p:val>
                                        </p:tav>
                                      </p:tavLst>
                                    </p:anim>
                                    <p:anim calcmode="lin" valueType="num">
                                      <p:cBhvr>
                                        <p:cTn id="604" dur="500"/>
                                        <p:tgtEl>
                                          <p:spTgt spid="12"/>
                                        </p:tgtEl>
                                        <p:attrNameLst>
                                          <p:attrName>ppt_h</p:attrName>
                                        </p:attrNameLst>
                                      </p:cBhvr>
                                      <p:tavLst>
                                        <p:tav tm="0">
                                          <p:val>
                                            <p:strVal val="ppt_h"/>
                                          </p:val>
                                        </p:tav>
                                        <p:tav tm="100000">
                                          <p:val>
                                            <p:fltVal val="0"/>
                                          </p:val>
                                        </p:tav>
                                      </p:tavLst>
                                    </p:anim>
                                    <p:set>
                                      <p:cBhvr>
                                        <p:cTn id="605" dur="1" fill="hold">
                                          <p:stCondLst>
                                            <p:cond delay="499"/>
                                          </p:stCondLst>
                                        </p:cTn>
                                        <p:tgtEl>
                                          <p:spTgt spid="12"/>
                                        </p:tgtEl>
                                        <p:attrNameLst>
                                          <p:attrName>style.visibility</p:attrName>
                                        </p:attrNameLst>
                                      </p:cBhvr>
                                      <p:to>
                                        <p:strVal val="hidden"/>
                                      </p:to>
                                    </p:set>
                                  </p:childTnLst>
                                </p:cTn>
                              </p:par>
                              <p:par>
                                <p:cTn id="606" presetID="42" presetClass="path" presetSubtype="0" accel="50000" decel="50000" fill="hold" grpId="3" nodeType="withEffect">
                                  <p:stCondLst>
                                    <p:cond delay="0"/>
                                  </p:stCondLst>
                                  <p:childTnLst>
                                    <p:animMotion origin="layout" path="M 0 -3.7037E-6 L 0 -0.05926 " pathEditMode="relative" rAng="0" ptsTypes="AA">
                                      <p:cBhvr>
                                        <p:cTn id="607" dur="500" fill="hold"/>
                                        <p:tgtEl>
                                          <p:spTgt spid="12"/>
                                        </p:tgtEl>
                                        <p:attrNameLst>
                                          <p:attrName>ppt_x</p:attrName>
                                          <p:attrName>ppt_y</p:attrName>
                                        </p:attrNameLst>
                                      </p:cBhvr>
                                      <p:rCtr x="0" y="-2963"/>
                                    </p:animMotion>
                                  </p:childTnLst>
                                </p:cTn>
                              </p:par>
                              <p:par>
                                <p:cTn id="608" presetID="23" presetClass="exit" presetSubtype="32" fill="hold" grpId="1" nodeType="withEffect">
                                  <p:stCondLst>
                                    <p:cond delay="0"/>
                                  </p:stCondLst>
                                  <p:childTnLst>
                                    <p:anim calcmode="lin" valueType="num">
                                      <p:cBhvr>
                                        <p:cTn id="609" dur="500"/>
                                        <p:tgtEl>
                                          <p:spTgt spid="18"/>
                                        </p:tgtEl>
                                        <p:attrNameLst>
                                          <p:attrName>ppt_w</p:attrName>
                                        </p:attrNameLst>
                                      </p:cBhvr>
                                      <p:tavLst>
                                        <p:tav tm="0">
                                          <p:val>
                                            <p:strVal val="ppt_w"/>
                                          </p:val>
                                        </p:tav>
                                        <p:tav tm="100000">
                                          <p:val>
                                            <p:fltVal val="0"/>
                                          </p:val>
                                        </p:tav>
                                      </p:tavLst>
                                    </p:anim>
                                    <p:anim calcmode="lin" valueType="num">
                                      <p:cBhvr>
                                        <p:cTn id="610" dur="500"/>
                                        <p:tgtEl>
                                          <p:spTgt spid="18"/>
                                        </p:tgtEl>
                                        <p:attrNameLst>
                                          <p:attrName>ppt_h</p:attrName>
                                        </p:attrNameLst>
                                      </p:cBhvr>
                                      <p:tavLst>
                                        <p:tav tm="0">
                                          <p:val>
                                            <p:strVal val="ppt_h"/>
                                          </p:val>
                                        </p:tav>
                                        <p:tav tm="100000">
                                          <p:val>
                                            <p:fltVal val="0"/>
                                          </p:val>
                                        </p:tav>
                                      </p:tavLst>
                                    </p:anim>
                                    <p:set>
                                      <p:cBhvr>
                                        <p:cTn id="611" dur="1" fill="hold">
                                          <p:stCondLst>
                                            <p:cond delay="499"/>
                                          </p:stCondLst>
                                        </p:cTn>
                                        <p:tgtEl>
                                          <p:spTgt spid="18"/>
                                        </p:tgtEl>
                                        <p:attrNameLst>
                                          <p:attrName>style.visibility</p:attrName>
                                        </p:attrNameLst>
                                      </p:cBhvr>
                                      <p:to>
                                        <p:strVal val="hidden"/>
                                      </p:to>
                                    </p:set>
                                  </p:childTnLst>
                                </p:cTn>
                              </p:par>
                              <p:par>
                                <p:cTn id="612" presetID="23" presetClass="exit" presetSubtype="32" fill="hold" grpId="1" nodeType="withEffect">
                                  <p:stCondLst>
                                    <p:cond delay="0"/>
                                  </p:stCondLst>
                                  <p:childTnLst>
                                    <p:anim calcmode="lin" valueType="num">
                                      <p:cBhvr>
                                        <p:cTn id="613" dur="500"/>
                                        <p:tgtEl>
                                          <p:spTgt spid="11"/>
                                        </p:tgtEl>
                                        <p:attrNameLst>
                                          <p:attrName>ppt_w</p:attrName>
                                        </p:attrNameLst>
                                      </p:cBhvr>
                                      <p:tavLst>
                                        <p:tav tm="0">
                                          <p:val>
                                            <p:strVal val="ppt_w"/>
                                          </p:val>
                                        </p:tav>
                                        <p:tav tm="100000">
                                          <p:val>
                                            <p:fltVal val="0"/>
                                          </p:val>
                                        </p:tav>
                                      </p:tavLst>
                                    </p:anim>
                                    <p:anim calcmode="lin" valueType="num">
                                      <p:cBhvr>
                                        <p:cTn id="614" dur="500"/>
                                        <p:tgtEl>
                                          <p:spTgt spid="11"/>
                                        </p:tgtEl>
                                        <p:attrNameLst>
                                          <p:attrName>ppt_h</p:attrName>
                                        </p:attrNameLst>
                                      </p:cBhvr>
                                      <p:tavLst>
                                        <p:tav tm="0">
                                          <p:val>
                                            <p:strVal val="ppt_h"/>
                                          </p:val>
                                        </p:tav>
                                        <p:tav tm="100000">
                                          <p:val>
                                            <p:fltVal val="0"/>
                                          </p:val>
                                        </p:tav>
                                      </p:tavLst>
                                    </p:anim>
                                    <p:set>
                                      <p:cBhvr>
                                        <p:cTn id="615" dur="1" fill="hold">
                                          <p:stCondLst>
                                            <p:cond delay="499"/>
                                          </p:stCondLst>
                                        </p:cTn>
                                        <p:tgtEl>
                                          <p:spTgt spid="11"/>
                                        </p:tgtEl>
                                        <p:attrNameLst>
                                          <p:attrName>style.visibility</p:attrName>
                                        </p:attrNameLst>
                                      </p:cBhvr>
                                      <p:to>
                                        <p:strVal val="hidden"/>
                                      </p:to>
                                    </p:set>
                                  </p:childTnLst>
                                </p:cTn>
                              </p:par>
                            </p:childTnLst>
                          </p:cTn>
                        </p:par>
                        <p:par>
                          <p:cTn id="616" fill="hold">
                            <p:stCondLst>
                              <p:cond delay="500"/>
                            </p:stCondLst>
                            <p:childTnLst>
                              <p:par>
                                <p:cTn id="617" presetID="0" presetClass="entr" presetSubtype="0" fill="hold" grpId="0" nodeType="afterEffect">
                                  <p:stCondLst>
                                    <p:cond delay="0"/>
                                  </p:stCondLst>
                                  <p:childTnLst>
                                    <p:set>
                                      <p:cBhvr>
                                        <p:cTn id="618" dur="1" fill="hold">
                                          <p:stCondLst>
                                            <p:cond delay="0"/>
                                          </p:stCondLst>
                                        </p:cTn>
                                        <p:tgtEl>
                                          <p:spTgt spid="23"/>
                                        </p:tgtEl>
                                        <p:attrNameLst>
                                          <p:attrName>style.visibility</p:attrName>
                                        </p:attrNameLst>
                                      </p:cBhvr>
                                      <p:to>
                                        <p:strVal val="visible"/>
                                      </p:to>
                                    </p:set>
                                    <p:animEffect transition="in" filter="dissolve">
                                      <p:cBhvr>
                                        <p:cTn id="619" dur="500">
                                          <p:stCondLst>
                                            <p:cond delay="0"/>
                                          </p:stCondLst>
                                        </p:cTn>
                                        <p:tgtEl>
                                          <p:spTgt spid="23"/>
                                        </p:tgtEl>
                                      </p:cBhvr>
                                    </p:animEffect>
                                    <p:anim to="" calcmode="lin" valueType="num">
                                      <p:cBhvr>
                                        <p:cTn id="620" dur="500" fill="hold">
                                          <p:stCondLst>
                                            <p:cond delay="0"/>
                                          </p:stCondLst>
                                        </p:cTn>
                                        <p:tgtEl>
                                          <p:spTgt spid="23"/>
                                        </p:tgtEl>
                                        <p:attrNameLst>
                                          <p:attrName>ppt_w</p:attrName>
                                        </p:attrNameLst>
                                      </p:cBhvr>
                                      <p:tavLst>
                                        <p:tav tm="0">
                                          <p:val>
                                            <p:strVal val="#ppt_w*4"/>
                                          </p:val>
                                        </p:tav>
                                        <p:tav tm="100000">
                                          <p:val>
                                            <p:strVal val="#ppt_w"/>
                                          </p:val>
                                        </p:tav>
                                      </p:tavLst>
                                    </p:anim>
                                    <p:anim to="" calcmode="lin" valueType="num">
                                      <p:cBhvr>
                                        <p:cTn id="621" dur="500" fill="hold">
                                          <p:stCondLst>
                                            <p:cond delay="0"/>
                                          </p:stCondLst>
                                        </p:cTn>
                                        <p:tgtEl>
                                          <p:spTgt spid="23"/>
                                        </p:tgtEl>
                                        <p:attrNameLst>
                                          <p:attrName>ppt_h</p:attrName>
                                        </p:attrNameLst>
                                      </p:cBhvr>
                                      <p:tavLst>
                                        <p:tav tm="0">
                                          <p:val>
                                            <p:strVal val="#ppt_h*4"/>
                                          </p:val>
                                        </p:tav>
                                        <p:tav tm="100000">
                                          <p:val>
                                            <p:strVal val="#ppt_h"/>
                                          </p:val>
                                        </p:tav>
                                      </p:tavLst>
                                    </p:anim>
                                  </p:childTnLst>
                                </p:cTn>
                              </p:par>
                              <p:par>
                                <p:cTn id="622" presetID="23" presetClass="entr" presetSubtype="16" fill="hold" grpId="0" nodeType="withEffect">
                                  <p:stCondLst>
                                    <p:cond delay="0"/>
                                  </p:stCondLst>
                                  <p:childTnLst>
                                    <p:set>
                                      <p:cBhvr>
                                        <p:cTn id="623" dur="1" fill="hold">
                                          <p:stCondLst>
                                            <p:cond delay="0"/>
                                          </p:stCondLst>
                                        </p:cTn>
                                        <p:tgtEl>
                                          <p:spTgt spid="24"/>
                                        </p:tgtEl>
                                        <p:attrNameLst>
                                          <p:attrName>style.visibility</p:attrName>
                                        </p:attrNameLst>
                                      </p:cBhvr>
                                      <p:to>
                                        <p:strVal val="visible"/>
                                      </p:to>
                                    </p:set>
                                    <p:anim calcmode="lin" valueType="num">
                                      <p:cBhvr>
                                        <p:cTn id="624" dur="500" fill="hold"/>
                                        <p:tgtEl>
                                          <p:spTgt spid="24"/>
                                        </p:tgtEl>
                                        <p:attrNameLst>
                                          <p:attrName>ppt_w</p:attrName>
                                        </p:attrNameLst>
                                      </p:cBhvr>
                                      <p:tavLst>
                                        <p:tav tm="0">
                                          <p:val>
                                            <p:fltVal val="0"/>
                                          </p:val>
                                        </p:tav>
                                        <p:tav tm="100000">
                                          <p:val>
                                            <p:strVal val="#ppt_w"/>
                                          </p:val>
                                        </p:tav>
                                      </p:tavLst>
                                    </p:anim>
                                    <p:anim calcmode="lin" valueType="num">
                                      <p:cBhvr>
                                        <p:cTn id="625" dur="500" fill="hold"/>
                                        <p:tgtEl>
                                          <p:spTgt spid="24"/>
                                        </p:tgtEl>
                                        <p:attrNameLst>
                                          <p:attrName>ppt_h</p:attrName>
                                        </p:attrNameLst>
                                      </p:cBhvr>
                                      <p:tavLst>
                                        <p:tav tm="0">
                                          <p:val>
                                            <p:fltVal val="0"/>
                                          </p:val>
                                        </p:tav>
                                        <p:tav tm="100000">
                                          <p:val>
                                            <p:strVal val="#ppt_h"/>
                                          </p:val>
                                        </p:tav>
                                      </p:tavLst>
                                    </p:anim>
                                  </p:childTnLst>
                                </p:cTn>
                              </p:par>
                            </p:childTnLst>
                          </p:cTn>
                        </p:par>
                      </p:childTnLst>
                    </p:cTn>
                  </p:par>
                  <p:par>
                    <p:cTn id="626" fill="hold">
                      <p:stCondLst>
                        <p:cond delay="indefinite"/>
                      </p:stCondLst>
                      <p:childTnLst>
                        <p:par>
                          <p:cTn id="627" fill="hold">
                            <p:stCondLst>
                              <p:cond delay="0"/>
                            </p:stCondLst>
                            <p:childTnLst>
                              <p:par>
                                <p:cTn id="628" presetID="23" presetClass="entr" presetSubtype="16" fill="hold" grpId="0" nodeType="clickEffect">
                                  <p:stCondLst>
                                    <p:cond delay="0"/>
                                  </p:stCondLst>
                                  <p:childTnLst>
                                    <p:set>
                                      <p:cBhvr>
                                        <p:cTn id="629" dur="1" fill="hold">
                                          <p:stCondLst>
                                            <p:cond delay="0"/>
                                          </p:stCondLst>
                                        </p:cTn>
                                        <p:tgtEl>
                                          <p:spTgt spid="25"/>
                                        </p:tgtEl>
                                        <p:attrNameLst>
                                          <p:attrName>style.visibility</p:attrName>
                                        </p:attrNameLst>
                                      </p:cBhvr>
                                      <p:to>
                                        <p:strVal val="visible"/>
                                      </p:to>
                                    </p:set>
                                    <p:anim calcmode="lin" valueType="num">
                                      <p:cBhvr>
                                        <p:cTn id="630" dur="500" fill="hold"/>
                                        <p:tgtEl>
                                          <p:spTgt spid="25"/>
                                        </p:tgtEl>
                                        <p:attrNameLst>
                                          <p:attrName>ppt_w</p:attrName>
                                        </p:attrNameLst>
                                      </p:cBhvr>
                                      <p:tavLst>
                                        <p:tav tm="0">
                                          <p:val>
                                            <p:fltVal val="0"/>
                                          </p:val>
                                        </p:tav>
                                        <p:tav tm="100000">
                                          <p:val>
                                            <p:strVal val="#ppt_w"/>
                                          </p:val>
                                        </p:tav>
                                      </p:tavLst>
                                    </p:anim>
                                    <p:anim calcmode="lin" valueType="num">
                                      <p:cBhvr>
                                        <p:cTn id="631" dur="500" fill="hold"/>
                                        <p:tgtEl>
                                          <p:spTgt spid="25"/>
                                        </p:tgtEl>
                                        <p:attrNameLst>
                                          <p:attrName>ppt_h</p:attrName>
                                        </p:attrNameLst>
                                      </p:cBhvr>
                                      <p:tavLst>
                                        <p:tav tm="0">
                                          <p:val>
                                            <p:fltVal val="0"/>
                                          </p:val>
                                        </p:tav>
                                        <p:tav tm="100000">
                                          <p:val>
                                            <p:strVal val="#ppt_h"/>
                                          </p:val>
                                        </p:tav>
                                      </p:tavLst>
                                    </p:anim>
                                  </p:childTnLst>
                                </p:cTn>
                              </p:par>
                              <p:par>
                                <p:cTn id="632" presetID="23" presetClass="entr" presetSubtype="16" fill="hold" grpId="0" nodeType="withEffect">
                                  <p:stCondLst>
                                    <p:cond delay="400"/>
                                  </p:stCondLst>
                                  <p:childTnLst>
                                    <p:set>
                                      <p:cBhvr>
                                        <p:cTn id="633" dur="1" fill="hold">
                                          <p:stCondLst>
                                            <p:cond delay="0"/>
                                          </p:stCondLst>
                                        </p:cTn>
                                        <p:tgtEl>
                                          <p:spTgt spid="26"/>
                                        </p:tgtEl>
                                        <p:attrNameLst>
                                          <p:attrName>style.visibility</p:attrName>
                                        </p:attrNameLst>
                                      </p:cBhvr>
                                      <p:to>
                                        <p:strVal val="visible"/>
                                      </p:to>
                                    </p:set>
                                    <p:anim calcmode="lin" valueType="num">
                                      <p:cBhvr>
                                        <p:cTn id="634" dur="500" fill="hold"/>
                                        <p:tgtEl>
                                          <p:spTgt spid="26"/>
                                        </p:tgtEl>
                                        <p:attrNameLst>
                                          <p:attrName>ppt_w</p:attrName>
                                        </p:attrNameLst>
                                      </p:cBhvr>
                                      <p:tavLst>
                                        <p:tav tm="0">
                                          <p:val>
                                            <p:fltVal val="0"/>
                                          </p:val>
                                        </p:tav>
                                        <p:tav tm="100000">
                                          <p:val>
                                            <p:strVal val="#ppt_w"/>
                                          </p:val>
                                        </p:tav>
                                      </p:tavLst>
                                    </p:anim>
                                    <p:anim calcmode="lin" valueType="num">
                                      <p:cBhvr>
                                        <p:cTn id="635" dur="500" fill="hold"/>
                                        <p:tgtEl>
                                          <p:spTgt spid="26"/>
                                        </p:tgtEl>
                                        <p:attrNameLst>
                                          <p:attrName>ppt_h</p:attrName>
                                        </p:attrNameLst>
                                      </p:cBhvr>
                                      <p:tavLst>
                                        <p:tav tm="0">
                                          <p:val>
                                            <p:fltVal val="0"/>
                                          </p:val>
                                        </p:tav>
                                        <p:tav tm="100000">
                                          <p:val>
                                            <p:strVal val="#ppt_h"/>
                                          </p:val>
                                        </p:tav>
                                      </p:tavLst>
                                    </p:anim>
                                  </p:childTnLst>
                                </p:cTn>
                              </p:par>
                            </p:childTnLst>
                          </p:cTn>
                        </p:par>
                      </p:childTnLst>
                    </p:cTn>
                  </p:par>
                  <p:par>
                    <p:cTn id="636" fill="hold">
                      <p:stCondLst>
                        <p:cond delay="indefinite"/>
                      </p:stCondLst>
                      <p:childTnLst>
                        <p:par>
                          <p:cTn id="637" fill="hold">
                            <p:stCondLst>
                              <p:cond delay="0"/>
                            </p:stCondLst>
                            <p:childTnLst>
                              <p:par>
                                <p:cTn id="638" presetID="42" presetClass="path" presetSubtype="0" fill="hold" grpId="2" nodeType="clickEffect">
                                  <p:stCondLst>
                                    <p:cond delay="0"/>
                                  </p:stCondLst>
                                  <p:childTnLst>
                                    <p:animMotion origin="layout" path="M -2.5E-6 1.48148E-6 L 0.09688 -0.34421 " pathEditMode="relative" rAng="0" ptsTypes="AA">
                                      <p:cBhvr>
                                        <p:cTn id="639" dur="1250" fill="hold"/>
                                        <p:tgtEl>
                                          <p:spTgt spid="25"/>
                                        </p:tgtEl>
                                        <p:attrNameLst>
                                          <p:attrName>ppt_x</p:attrName>
                                          <p:attrName>ppt_y</p:attrName>
                                        </p:attrNameLst>
                                      </p:cBhvr>
                                      <p:rCtr x="4844" y="-17222"/>
                                    </p:animMotion>
                                  </p:childTnLst>
                                </p:cTn>
                              </p:par>
                              <p:par>
                                <p:cTn id="640" presetID="42" presetClass="path" presetSubtype="0" fill="hold" grpId="2" nodeType="withEffect">
                                  <p:stCondLst>
                                    <p:cond delay="0"/>
                                  </p:stCondLst>
                                  <p:childTnLst>
                                    <p:animMotion origin="layout" path="M -8.33333E-7 4.44444E-6 L -0.2691 -0.18334 " pathEditMode="relative" rAng="0" ptsTypes="AA">
                                      <p:cBhvr>
                                        <p:cTn id="641" dur="1250" fill="hold"/>
                                        <p:tgtEl>
                                          <p:spTgt spid="26"/>
                                        </p:tgtEl>
                                        <p:attrNameLst>
                                          <p:attrName>ppt_x</p:attrName>
                                          <p:attrName>ppt_y</p:attrName>
                                        </p:attrNameLst>
                                      </p:cBhvr>
                                      <p:rCtr x="-13455" y="-9167"/>
                                    </p:animMotion>
                                  </p:childTnLst>
                                </p:cTn>
                              </p:par>
                              <p:par>
                                <p:cTn id="642" presetID="6" presetClass="emph" presetSubtype="0" fill="hold" grpId="3" nodeType="withEffect">
                                  <p:stCondLst>
                                    <p:cond delay="0"/>
                                  </p:stCondLst>
                                  <p:childTnLst>
                                    <p:animScale>
                                      <p:cBhvr>
                                        <p:cTn id="643" dur="1250" fill="hold"/>
                                        <p:tgtEl>
                                          <p:spTgt spid="25"/>
                                        </p:tgtEl>
                                      </p:cBhvr>
                                      <p:by x="81000" y="81000"/>
                                    </p:animScale>
                                  </p:childTnLst>
                                </p:cTn>
                              </p:par>
                              <p:par>
                                <p:cTn id="644" presetID="6" presetClass="emph" presetSubtype="0" fill="hold" grpId="3" nodeType="withEffect">
                                  <p:stCondLst>
                                    <p:cond delay="0"/>
                                  </p:stCondLst>
                                  <p:childTnLst>
                                    <p:animScale>
                                      <p:cBhvr>
                                        <p:cTn id="645" dur="1250" fill="hold"/>
                                        <p:tgtEl>
                                          <p:spTgt spid="26"/>
                                        </p:tgtEl>
                                      </p:cBhvr>
                                      <p:by x="81000" y="81000"/>
                                    </p:animScale>
                                  </p:childTnLst>
                                </p:cTn>
                              </p:par>
                            </p:childTnLst>
                          </p:cTn>
                        </p:par>
                      </p:childTnLst>
                    </p:cTn>
                  </p:par>
                  <p:par>
                    <p:cTn id="646" fill="hold">
                      <p:stCondLst>
                        <p:cond delay="indefinite"/>
                      </p:stCondLst>
                      <p:childTnLst>
                        <p:par>
                          <p:cTn id="647" fill="hold">
                            <p:stCondLst>
                              <p:cond delay="0"/>
                            </p:stCondLst>
                            <p:childTnLst>
                              <p:par>
                                <p:cTn id="648" presetID="17" presetClass="entr" presetSubtype="10" fill="hold" grpId="0" nodeType="clickEffect">
                                  <p:stCondLst>
                                    <p:cond delay="0"/>
                                  </p:stCondLst>
                                  <p:childTnLst>
                                    <p:set>
                                      <p:cBhvr>
                                        <p:cTn id="649" dur="1" fill="hold">
                                          <p:stCondLst>
                                            <p:cond delay="0"/>
                                          </p:stCondLst>
                                        </p:cTn>
                                        <p:tgtEl>
                                          <p:spTgt spid="27"/>
                                        </p:tgtEl>
                                        <p:attrNameLst>
                                          <p:attrName>style.visibility</p:attrName>
                                        </p:attrNameLst>
                                      </p:cBhvr>
                                      <p:to>
                                        <p:strVal val="visible"/>
                                      </p:to>
                                    </p:set>
                                    <p:anim calcmode="lin" valueType="num">
                                      <p:cBhvr>
                                        <p:cTn id="650" dur="1000" fill="hold"/>
                                        <p:tgtEl>
                                          <p:spTgt spid="27"/>
                                        </p:tgtEl>
                                        <p:attrNameLst>
                                          <p:attrName>ppt_w</p:attrName>
                                        </p:attrNameLst>
                                      </p:cBhvr>
                                      <p:tavLst>
                                        <p:tav tm="0">
                                          <p:val>
                                            <p:fltVal val="0"/>
                                          </p:val>
                                        </p:tav>
                                        <p:tav tm="100000">
                                          <p:val>
                                            <p:strVal val="#ppt_w"/>
                                          </p:val>
                                        </p:tav>
                                      </p:tavLst>
                                    </p:anim>
                                    <p:anim calcmode="lin" valueType="num">
                                      <p:cBhvr>
                                        <p:cTn id="651" dur="1000" fill="hold"/>
                                        <p:tgtEl>
                                          <p:spTgt spid="27"/>
                                        </p:tgtEl>
                                        <p:attrNameLst>
                                          <p:attrName>ppt_h</p:attrName>
                                        </p:attrNameLst>
                                      </p:cBhvr>
                                      <p:tavLst>
                                        <p:tav tm="0">
                                          <p:val>
                                            <p:strVal val="#ppt_h"/>
                                          </p:val>
                                        </p:tav>
                                        <p:tav tm="100000">
                                          <p:val>
                                            <p:strVal val="#ppt_h"/>
                                          </p:val>
                                        </p:tav>
                                      </p:tavLst>
                                    </p:anim>
                                  </p:childTnLst>
                                </p:cTn>
                              </p:par>
                              <p:par>
                                <p:cTn id="652" presetID="42" presetClass="path" presetSubtype="0" accel="50000" decel="50000" fill="hold" grpId="2" nodeType="withEffect">
                                  <p:stCondLst>
                                    <p:cond delay="0"/>
                                  </p:stCondLst>
                                  <p:childTnLst>
                                    <p:animMotion origin="layout" path="M -8.33333E-7 -3.7037E-6 L -0.00208 0.18033 " pathEditMode="relative" rAng="0" ptsTypes="AA">
                                      <p:cBhvr>
                                        <p:cTn id="653" dur="1000" spd="-100000" fill="hold"/>
                                        <p:tgtEl>
                                          <p:spTgt spid="27"/>
                                        </p:tgtEl>
                                        <p:attrNameLst>
                                          <p:attrName>ppt_x</p:attrName>
                                          <p:attrName>ppt_y</p:attrName>
                                        </p:attrNameLst>
                                      </p:cBhvr>
                                      <p:rCtr x="-104" y="9005"/>
                                    </p:animMotion>
                                  </p:childTnLst>
                                </p:cTn>
                              </p:par>
                              <p:par>
                                <p:cTn id="654" presetID="23" presetClass="exit" presetSubtype="32" fill="hold" grpId="1" nodeType="withEffect">
                                  <p:stCondLst>
                                    <p:cond delay="250"/>
                                  </p:stCondLst>
                                  <p:childTnLst>
                                    <p:anim calcmode="lin" valueType="num">
                                      <p:cBhvr>
                                        <p:cTn id="655" dur="1000"/>
                                        <p:tgtEl>
                                          <p:spTgt spid="24"/>
                                        </p:tgtEl>
                                        <p:attrNameLst>
                                          <p:attrName>ppt_w</p:attrName>
                                        </p:attrNameLst>
                                      </p:cBhvr>
                                      <p:tavLst>
                                        <p:tav tm="0">
                                          <p:val>
                                            <p:strVal val="ppt_w"/>
                                          </p:val>
                                        </p:tav>
                                        <p:tav tm="100000">
                                          <p:val>
                                            <p:fltVal val="0"/>
                                          </p:val>
                                        </p:tav>
                                      </p:tavLst>
                                    </p:anim>
                                    <p:anim calcmode="lin" valueType="num">
                                      <p:cBhvr>
                                        <p:cTn id="656" dur="1000"/>
                                        <p:tgtEl>
                                          <p:spTgt spid="24"/>
                                        </p:tgtEl>
                                        <p:attrNameLst>
                                          <p:attrName>ppt_h</p:attrName>
                                        </p:attrNameLst>
                                      </p:cBhvr>
                                      <p:tavLst>
                                        <p:tav tm="0">
                                          <p:val>
                                            <p:strVal val="ppt_h"/>
                                          </p:val>
                                        </p:tav>
                                        <p:tav tm="100000">
                                          <p:val>
                                            <p:fltVal val="0"/>
                                          </p:val>
                                        </p:tav>
                                      </p:tavLst>
                                    </p:anim>
                                    <p:set>
                                      <p:cBhvr>
                                        <p:cTn id="657" dur="1" fill="hold">
                                          <p:stCondLst>
                                            <p:cond delay="999"/>
                                          </p:stCondLst>
                                        </p:cTn>
                                        <p:tgtEl>
                                          <p:spTgt spid="24"/>
                                        </p:tgtEl>
                                        <p:attrNameLst>
                                          <p:attrName>style.visibility</p:attrName>
                                        </p:attrNameLst>
                                      </p:cBhvr>
                                      <p:to>
                                        <p:strVal val="hidden"/>
                                      </p:to>
                                    </p:set>
                                  </p:childTnLst>
                                </p:cTn>
                              </p:par>
                              <p:par>
                                <p:cTn id="658" presetID="10" presetClass="exit" presetSubtype="0" fill="hold" grpId="2" nodeType="withEffect">
                                  <p:stCondLst>
                                    <p:cond delay="250"/>
                                  </p:stCondLst>
                                  <p:childTnLst>
                                    <p:animEffect transition="out" filter="fade">
                                      <p:cBhvr>
                                        <p:cTn id="659" dur="750"/>
                                        <p:tgtEl>
                                          <p:spTgt spid="23"/>
                                        </p:tgtEl>
                                      </p:cBhvr>
                                    </p:animEffect>
                                    <p:set>
                                      <p:cBhvr>
                                        <p:cTn id="660" dur="1" fill="hold">
                                          <p:stCondLst>
                                            <p:cond delay="749"/>
                                          </p:stCondLst>
                                        </p:cTn>
                                        <p:tgtEl>
                                          <p:spTgt spid="23"/>
                                        </p:tgtEl>
                                        <p:attrNameLst>
                                          <p:attrName>style.visibility</p:attrName>
                                        </p:attrNameLst>
                                      </p:cBhvr>
                                      <p:to>
                                        <p:strVal val="hidden"/>
                                      </p:to>
                                    </p:set>
                                  </p:childTnLst>
                                </p:cTn>
                              </p:par>
                              <p:par>
                                <p:cTn id="661" presetID="23" presetClass="exit" presetSubtype="16" fill="hold" grpId="3" nodeType="withEffect">
                                  <p:stCondLst>
                                    <p:cond delay="250"/>
                                  </p:stCondLst>
                                  <p:childTnLst>
                                    <p:anim calcmode="lin" valueType="num">
                                      <p:cBhvr>
                                        <p:cTn id="662" dur="750"/>
                                        <p:tgtEl>
                                          <p:spTgt spid="23"/>
                                        </p:tgtEl>
                                        <p:attrNameLst>
                                          <p:attrName>ppt_w</p:attrName>
                                        </p:attrNameLst>
                                      </p:cBhvr>
                                      <p:tavLst>
                                        <p:tav tm="0">
                                          <p:val>
                                            <p:strVal val="ppt_w"/>
                                          </p:val>
                                        </p:tav>
                                        <p:tav tm="100000">
                                          <p:val>
                                            <p:strVal val="4*ppt_w"/>
                                          </p:val>
                                        </p:tav>
                                      </p:tavLst>
                                    </p:anim>
                                    <p:anim calcmode="lin" valueType="num">
                                      <p:cBhvr>
                                        <p:cTn id="663" dur="750"/>
                                        <p:tgtEl>
                                          <p:spTgt spid="23"/>
                                        </p:tgtEl>
                                        <p:attrNameLst>
                                          <p:attrName>ppt_h</p:attrName>
                                        </p:attrNameLst>
                                      </p:cBhvr>
                                      <p:tavLst>
                                        <p:tav tm="0">
                                          <p:val>
                                            <p:strVal val="ppt_h"/>
                                          </p:val>
                                        </p:tav>
                                        <p:tav tm="100000">
                                          <p:val>
                                            <p:strVal val="4*ppt_h"/>
                                          </p:val>
                                        </p:tav>
                                      </p:tavLst>
                                    </p:anim>
                                    <p:set>
                                      <p:cBhvr>
                                        <p:cTn id="664" dur="1" fill="hold">
                                          <p:stCondLst>
                                            <p:cond delay="749"/>
                                          </p:stCondLst>
                                        </p:cTn>
                                        <p:tgtEl>
                                          <p:spTgt spid="23"/>
                                        </p:tgtEl>
                                        <p:attrNameLst>
                                          <p:attrName>style.visibility</p:attrName>
                                        </p:attrNameLst>
                                      </p:cBhvr>
                                      <p:to>
                                        <p:strVal val="hidden"/>
                                      </p:to>
                                    </p:set>
                                  </p:childTnLst>
                                </p:cTn>
                              </p:par>
                              <p:par>
                                <p:cTn id="665" presetID="9" presetClass="exit" presetSubtype="0" fill="hold" grpId="4" nodeType="withEffect">
                                  <p:stCondLst>
                                    <p:cond delay="250"/>
                                  </p:stCondLst>
                                  <p:childTnLst>
                                    <p:animEffect transition="out" filter="dissolve">
                                      <p:cBhvr>
                                        <p:cTn id="666" dur="750"/>
                                        <p:tgtEl>
                                          <p:spTgt spid="23"/>
                                        </p:tgtEl>
                                      </p:cBhvr>
                                    </p:animEffect>
                                    <p:set>
                                      <p:cBhvr>
                                        <p:cTn id="667" dur="1" fill="hold">
                                          <p:stCondLst>
                                            <p:cond delay="749"/>
                                          </p:stCondLst>
                                        </p:cTn>
                                        <p:tgtEl>
                                          <p:spTgt spid="23"/>
                                        </p:tgtEl>
                                        <p:attrNameLst>
                                          <p:attrName>style.visibility</p:attrName>
                                        </p:attrNameLst>
                                      </p:cBhvr>
                                      <p:to>
                                        <p:strVal val="hidden"/>
                                      </p:to>
                                    </p:set>
                                  </p:childTnLst>
                                </p:cTn>
                              </p:par>
                              <p:par>
                                <p:cTn id="668" presetID="23" presetClass="exit" presetSubtype="16" fill="hold" grpId="1" nodeType="withEffect">
                                  <p:stCondLst>
                                    <p:cond delay="0"/>
                                  </p:stCondLst>
                                  <p:childTnLst>
                                    <p:anim calcmode="lin" valueType="num">
                                      <p:cBhvr>
                                        <p:cTn id="669" dur="750"/>
                                        <p:tgtEl>
                                          <p:spTgt spid="23"/>
                                        </p:tgtEl>
                                        <p:attrNameLst>
                                          <p:attrName>ppt_w</p:attrName>
                                        </p:attrNameLst>
                                      </p:cBhvr>
                                      <p:tavLst>
                                        <p:tav tm="0">
                                          <p:val>
                                            <p:strVal val="ppt_w"/>
                                          </p:val>
                                        </p:tav>
                                        <p:tav tm="100000">
                                          <p:val>
                                            <p:strVal val="4*ppt_w"/>
                                          </p:val>
                                        </p:tav>
                                      </p:tavLst>
                                    </p:anim>
                                    <p:anim calcmode="lin" valueType="num">
                                      <p:cBhvr>
                                        <p:cTn id="670" dur="750"/>
                                        <p:tgtEl>
                                          <p:spTgt spid="23"/>
                                        </p:tgtEl>
                                        <p:attrNameLst>
                                          <p:attrName>ppt_h</p:attrName>
                                        </p:attrNameLst>
                                      </p:cBhvr>
                                      <p:tavLst>
                                        <p:tav tm="0">
                                          <p:val>
                                            <p:strVal val="ppt_h"/>
                                          </p:val>
                                        </p:tav>
                                        <p:tav tm="100000">
                                          <p:val>
                                            <p:strVal val="4*ppt_h"/>
                                          </p:val>
                                        </p:tav>
                                      </p:tavLst>
                                    </p:anim>
                                    <p:set>
                                      <p:cBhvr>
                                        <p:cTn id="671" dur="1" fill="hold">
                                          <p:stCondLst>
                                            <p:cond delay="749"/>
                                          </p:stCondLst>
                                        </p:cTn>
                                        <p:tgtEl>
                                          <p:spTgt spid="23"/>
                                        </p:tgtEl>
                                        <p:attrNameLst>
                                          <p:attrName>style.visibility</p:attrName>
                                        </p:attrNameLst>
                                      </p:cBhvr>
                                      <p:to>
                                        <p:strVal val="hidden"/>
                                      </p:to>
                                    </p:set>
                                  </p:childTnLst>
                                </p:cTn>
                              </p:par>
                              <p:par>
                                <p:cTn id="672" presetID="22" presetClass="entr" presetSubtype="8" fill="hold" grpId="0" nodeType="withEffect">
                                  <p:stCondLst>
                                    <p:cond delay="750"/>
                                  </p:stCondLst>
                                  <p:childTnLst>
                                    <p:set>
                                      <p:cBhvr>
                                        <p:cTn id="673" dur="1" fill="hold">
                                          <p:stCondLst>
                                            <p:cond delay="0"/>
                                          </p:stCondLst>
                                        </p:cTn>
                                        <p:tgtEl>
                                          <p:spTgt spid="28"/>
                                        </p:tgtEl>
                                        <p:attrNameLst>
                                          <p:attrName>style.visibility</p:attrName>
                                        </p:attrNameLst>
                                      </p:cBhvr>
                                      <p:to>
                                        <p:strVal val="visible"/>
                                      </p:to>
                                    </p:set>
                                    <p:animEffect transition="in" filter="wipe(left)">
                                      <p:cBhvr>
                                        <p:cTn id="674" dur="500"/>
                                        <p:tgtEl>
                                          <p:spTgt spid="28"/>
                                        </p:tgtEl>
                                      </p:cBhvr>
                                    </p:animEffect>
                                  </p:childTnLst>
                                </p:cTn>
                              </p:par>
                              <p:par>
                                <p:cTn id="675" presetID="18" presetClass="emph" presetSubtype="0" fill="hold" grpId="1" nodeType="withEffect">
                                  <p:stCondLst>
                                    <p:cond delay="750"/>
                                  </p:stCondLst>
                                  <p:childTnLst>
                                    <p:set>
                                      <p:cBhvr override="childStyle">
                                        <p:cTn id="676" dur="500" fill="hold"/>
                                        <p:tgtEl>
                                          <p:spTgt spid="28"/>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8" grpId="2"/>
      <p:bldP spid="28" grpId="0"/>
      <p:bldP spid="28" grpId="1"/>
      <p:bldP spid="20" grpId="0"/>
      <p:bldP spid="20" grpId="1"/>
      <p:bldP spid="7" grpId="0"/>
      <p:bldP spid="7" grpId="1"/>
      <p:bldP spid="19" grpId="0"/>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9" grpId="0"/>
      <p:bldP spid="10" grpId="0"/>
      <p:bldP spid="10" grpId="1"/>
      <p:bldP spid="11" grpId="0"/>
      <p:bldP spid="11" grpId="1"/>
      <p:bldP spid="12" grpId="0"/>
      <p:bldP spid="12" grpId="1"/>
      <p:bldP spid="12" grpId="2"/>
      <p:bldP spid="12" grpId="3"/>
      <p:bldP spid="13" grpId="0"/>
      <p:bldP spid="13" grpId="1"/>
      <p:bldP spid="14" grpId="0"/>
      <p:bldP spid="14" grpId="1"/>
      <p:bldP spid="15" grpId="0"/>
      <p:bldP spid="15" grpId="1"/>
      <p:bldP spid="16" grpId="0"/>
      <p:bldP spid="16" grpId="1"/>
      <p:bldP spid="17" grpId="0"/>
      <p:bldP spid="17" grpId="1"/>
      <p:bldP spid="18" grpId="0"/>
      <p:bldP spid="18" grpId="1"/>
      <p:bldP spid="23" grpId="0" animBg="1"/>
      <p:bldP spid="23" grpId="1" animBg="1"/>
      <p:bldP spid="23" grpId="2" animBg="1"/>
      <p:bldP spid="23" grpId="3" animBg="1"/>
      <p:bldP spid="23" grpId="4" animBg="1"/>
      <p:bldP spid="24" grpId="0"/>
      <p:bldP spid="24" grpId="1"/>
      <p:bldP spid="25" grpId="0"/>
      <p:bldP spid="25" grpId="2"/>
      <p:bldP spid="25" grpId="3"/>
      <p:bldP spid="26" grpId="0"/>
      <p:bldP spid="26" grpId="2"/>
      <p:bldP spid="26" grpId="3"/>
      <p:bldP spid="27" grpId="0"/>
      <p:bldP spid="27" grpId="2"/>
      <p:bldP spid="4117" grpId="0" animBg="1"/>
      <p:bldP spid="4117" grpId="1" animBg="1"/>
      <p:bldP spid="29" grpId="0"/>
      <p:bldP spid="29" grpId="1"/>
      <p:bldP spid="29" grpId="2"/>
      <p:bldP spid="29" grpId="3"/>
      <p:bldP spid="30" grpId="0"/>
      <p:bldP spid="30" grpId="1"/>
      <p:bldP spid="30" grpId="2"/>
      <p:bldP spid="30" grpId="3"/>
      <p:bldP spid="31" grpId="0"/>
      <p:bldP spid="31" grpId="1"/>
      <p:bldP spid="31" grpId="2"/>
      <p:bldP spid="31" grpId="3"/>
      <p:bldP spid="4096" grpId="0"/>
      <p:bldP spid="4096" grpId="1"/>
      <p:bldP spid="4096" grpId="2"/>
      <p:bldP spid="4096" grpId="3"/>
      <p:bldP spid="4097" grpId="0"/>
      <p:bldP spid="4097" grpId="1"/>
      <p:bldP spid="4097" grpId="2"/>
      <p:bldP spid="4097" grpId="3"/>
      <p:bldP spid="4099" grpId="0"/>
      <p:bldP spid="4099" grpId="1"/>
      <p:bldP spid="4099" grpId="2"/>
      <p:bldP spid="4099" grpId="3"/>
      <p:bldP spid="4100" grpId="0"/>
      <p:bldP spid="4100" grpId="1"/>
      <p:bldP spid="4100" grpId="2"/>
      <p:bldP spid="4100" grpId="3"/>
      <p:bldP spid="4101" grpId="0"/>
      <p:bldP spid="4101" grpId="1"/>
      <p:bldP spid="4101" grpId="2"/>
      <p:bldP spid="4101" grpId="3"/>
      <p:bldP spid="4102" grpId="0"/>
      <p:bldP spid="4102" grpId="1"/>
      <p:bldP spid="4102" grpId="2"/>
      <p:bldP spid="4102" grpId="3"/>
      <p:bldP spid="4103" grpId="0"/>
      <p:bldP spid="4103" grpId="1"/>
      <p:bldP spid="4103" grpId="2"/>
      <p:bldP spid="4103" grpId="3"/>
      <p:bldP spid="4104" grpId="0"/>
      <p:bldP spid="4104" grpId="1"/>
      <p:bldP spid="4104" grpId="2"/>
      <p:bldP spid="4104" grpId="3"/>
      <p:bldP spid="4105" grpId="0"/>
      <p:bldP spid="4105" grpId="1"/>
      <p:bldP spid="4105" grpId="2"/>
      <p:bldP spid="4105" grpId="3"/>
      <p:bldP spid="4106" grpId="0"/>
      <p:bldP spid="4106" grpId="1"/>
      <p:bldP spid="4106" grpId="2"/>
      <p:bldP spid="4106" grpId="3"/>
      <p:bldP spid="4107" grpId="0"/>
      <p:bldP spid="4107" grpId="1"/>
      <p:bldP spid="4107" grpId="2"/>
      <p:bldP spid="4107" grpId="3"/>
      <p:bldP spid="4108" grpId="0"/>
      <p:bldP spid="4108" grpId="1"/>
      <p:bldP spid="4108" grpId="2"/>
      <p:bldP spid="4108" grpId="3"/>
      <p:bldP spid="4109" grpId="0"/>
      <p:bldP spid="4109" grpId="1"/>
      <p:bldP spid="4109" grpId="2"/>
      <p:bldP spid="4109" grpId="3"/>
      <p:bldP spid="4110" grpId="0"/>
      <p:bldP spid="4110" grpId="1"/>
      <p:bldP spid="4110" grpId="2"/>
      <p:bldP spid="4110" grpId="3"/>
      <p:bldP spid="4111" grpId="0"/>
      <p:bldP spid="4111" grpId="1"/>
      <p:bldP spid="4111" grpId="2"/>
      <p:bldP spid="4111" grpId="3"/>
      <p:bldP spid="4112" grpId="0"/>
      <p:bldP spid="4112" grpId="1"/>
      <p:bldP spid="4112" grpId="2"/>
      <p:bldP spid="4112" grpId="3"/>
      <p:bldP spid="4113" grpId="0"/>
      <p:bldP spid="4113" grpId="1"/>
      <p:bldP spid="4113" grpId="2"/>
      <p:bldP spid="4113" grpId="3"/>
      <p:bldP spid="4114" grpId="0"/>
      <p:bldP spid="4114" grpId="1"/>
      <p:bldP spid="4114" grpId="2"/>
      <p:bldP spid="4114" grpId="3"/>
      <p:bldP spid="4115" grpId="0"/>
      <p:bldP spid="4115" grpId="1"/>
      <p:bldP spid="4115" grpId="2"/>
      <p:bldP spid="4115" grpId="3"/>
      <p:bldP spid="4116" grpId="0"/>
      <p:bldP spid="4116" grpId="1"/>
      <p:bldP spid="4116" grpId="2"/>
      <p:bldP spid="4116" grpId="3"/>
      <p:bldP spid="4118" grpId="0"/>
      <p:bldP spid="4118" grpId="1"/>
      <p:bldP spid="4118" grpId="2"/>
      <p:bldP spid="4118" grpId="3"/>
      <p:bldP spid="4119" grpId="0"/>
      <p:bldP spid="4119" grpId="1"/>
      <p:bldP spid="4119" grpId="2"/>
      <p:bldP spid="4119" grpId="3"/>
      <p:bldP spid="4120" grpId="0"/>
      <p:bldP spid="4120" grpId="1"/>
      <p:bldP spid="4120" grpId="2"/>
      <p:bldP spid="4120" grpId="3"/>
      <p:bldP spid="4121" grpId="0"/>
      <p:bldP spid="4121" grpId="1"/>
      <p:bldP spid="4121" grpId="2"/>
      <p:bldP spid="4121" grpId="3"/>
      <p:bldP spid="4122" grpId="0"/>
      <p:bldP spid="4122" grpId="1"/>
      <p:bldP spid="4122" grpId="2"/>
      <p:bldP spid="4122" grpId="3"/>
      <p:bldP spid="4123" grpId="0"/>
      <p:bldP spid="4123" grpId="1"/>
      <p:bldP spid="4123" grpId="2"/>
      <p:bldP spid="4123" grpId="3"/>
      <p:bldP spid="4124" grpId="0"/>
      <p:bldP spid="4124" grpId="1"/>
      <p:bldP spid="4124" grpId="2"/>
      <p:bldP spid="4124" grpId="3"/>
      <p:bldP spid="4125" grpId="0"/>
      <p:bldP spid="4125" grpId="1"/>
      <p:bldP spid="4125" grpId="2"/>
      <p:bldP spid="4125" grpId="3"/>
      <p:bldP spid="4126" grpId="0"/>
      <p:bldP spid="4126" grpId="1"/>
      <p:bldP spid="4126" grpId="2"/>
      <p:bldP spid="4126" grpId="3"/>
      <p:bldP spid="4127" grpId="0"/>
      <p:bldP spid="4127" grpId="1"/>
      <p:bldP spid="4127" grpId="2"/>
      <p:bldP spid="4127" grpId="3"/>
      <p:bldP spid="3072" grpId="0"/>
      <p:bldP spid="3072" grpId="1"/>
      <p:bldP spid="3072" grpId="2"/>
      <p:bldP spid="3072" grpId="3"/>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Is It Important To Worship God">
            <a:extLst>
              <a:ext uri="{FF2B5EF4-FFF2-40B4-BE49-F238E27FC236}">
                <a16:creationId xmlns:a16="http://schemas.microsoft.com/office/drawing/2014/main" id="{E037AFC4-69FA-5AD9-B3D8-5F07EF98E8C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5557"/>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a:extLst>
              <a:ext uri="{FF2B5EF4-FFF2-40B4-BE49-F238E27FC236}">
                <a16:creationId xmlns:a16="http://schemas.microsoft.com/office/drawing/2014/main" id="{FA52A931-D9D5-60E9-9A75-97AA54424953}"/>
              </a:ext>
            </a:extLst>
          </p:cNvPr>
          <p:cNvSpPr txBox="1">
            <a:spLocks/>
          </p:cNvSpPr>
          <p:nvPr/>
        </p:nvSpPr>
        <p:spPr>
          <a:xfrm>
            <a:off x="4220758" y="3576281"/>
            <a:ext cx="3179926"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6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26" name="FinalLastTop">
            <a:extLst>
              <a:ext uri="{FF2B5EF4-FFF2-40B4-BE49-F238E27FC236}">
                <a16:creationId xmlns:a16="http://schemas.microsoft.com/office/drawing/2014/main" id="{B26A4C84-4AE2-8416-43E3-DFA9858A6538}"/>
              </a:ext>
            </a:extLst>
          </p:cNvPr>
          <p:cNvSpPr txBox="1">
            <a:spLocks noChangeArrowheads="1"/>
          </p:cNvSpPr>
          <p:nvPr/>
        </p:nvSpPr>
        <p:spPr bwMode="auto">
          <a:xfrm>
            <a:off x="1585395" y="2374711"/>
            <a:ext cx="5541029" cy="27704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who comes to God </a:t>
            </a:r>
            <a:br>
              <a:rPr lang="en-US" altLang="en-US" sz="36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sz="36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must believe that He is</a:t>
            </a:r>
            <a:br>
              <a:rPr lang="en-US" altLang="en-US" sz="3600"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br>
              <a:rPr lang="en-US" altLang="en-US" sz="2400"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sz="3600"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without faith it is </a:t>
            </a:r>
            <a:br>
              <a:rPr lang="en-US" altLang="en-US" sz="3600"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br>
            <a:r>
              <a:rPr lang="en-US" altLang="en-US" sz="3600"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impossible to please Him</a:t>
            </a:r>
            <a:endParaRPr lang="en-US" altLang="en-US" sz="3200" b="1" i="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27" name="FinalLastBottom">
            <a:extLst>
              <a:ext uri="{FF2B5EF4-FFF2-40B4-BE49-F238E27FC236}">
                <a16:creationId xmlns:a16="http://schemas.microsoft.com/office/drawing/2014/main" id="{9A99D707-5D13-7E73-0161-C47095F5A1B2}"/>
              </a:ext>
            </a:extLst>
          </p:cNvPr>
          <p:cNvSpPr txBox="1">
            <a:spLocks noChangeArrowheads="1"/>
          </p:cNvSpPr>
          <p:nvPr/>
        </p:nvSpPr>
        <p:spPr bwMode="auto">
          <a:xfrm>
            <a:off x="1583122" y="5273961"/>
            <a:ext cx="5541029" cy="13588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3600" b="1" kern="0" dirty="0">
                <a:ln w="3175"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He is a rewarder of those </a:t>
            </a:r>
            <a:br>
              <a:rPr lang="en-US" altLang="en-US" sz="3600" b="1" kern="0" dirty="0">
                <a:ln w="3175"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br>
            <a:r>
              <a:rPr lang="en-US" altLang="en-US" sz="3600" b="1" kern="0" dirty="0">
                <a:ln w="3175"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who diligently seek Him</a:t>
            </a:r>
            <a:endParaRPr lang="en-US" altLang="en-US" sz="3200" b="1" i="1" kern="0" dirty="0">
              <a:ln w="3175"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endParaRPr>
          </a:p>
        </p:txBody>
      </p:sp>
      <p:sp>
        <p:nvSpPr>
          <p:cNvPr id="4" name="!!FinalBottom">
            <a:extLst>
              <a:ext uri="{FF2B5EF4-FFF2-40B4-BE49-F238E27FC236}">
                <a16:creationId xmlns:a16="http://schemas.microsoft.com/office/drawing/2014/main" id="{493DFCCC-B6D2-D02C-3106-266125C6B9B3}"/>
              </a:ext>
            </a:extLst>
          </p:cNvPr>
          <p:cNvSpPr>
            <a:spLocks noGrp="1" noChangeArrowheads="1"/>
          </p:cNvSpPr>
          <p:nvPr>
            <p:ph type="title"/>
          </p:nvPr>
        </p:nvSpPr>
        <p:spPr>
          <a:xfrm>
            <a:off x="1040642" y="2934269"/>
            <a:ext cx="7062716" cy="3016156"/>
          </a:xfrm>
        </p:spPr>
        <p:txBody>
          <a:bodyPr>
            <a:scene3d>
              <a:camera prst="orthographicFront"/>
              <a:lightRig rig="flat" dir="t"/>
            </a:scene3d>
            <a:sp3d extrusionH="57150" prstMaterial="plastic">
              <a:bevelT w="38100" h="38100"/>
            </a:sp3d>
          </a:bodyPr>
          <a:lstStyle/>
          <a:p>
            <a:pPr eaLnBrk="1" hangingPunct="1"/>
            <a:r>
              <a:rPr lang="en-US" altLang="en-US" sz="36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But without faith it is impossible to please Him, for he who comes to God must believe that He is, and that He is a rewarder of those who diligently seek Him.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Hebrews 11:6</a:t>
            </a:r>
          </a:p>
        </p:txBody>
      </p:sp>
      <p:sp>
        <p:nvSpPr>
          <p:cNvPr id="2" name="Rectangle 2">
            <a:extLst>
              <a:ext uri="{FF2B5EF4-FFF2-40B4-BE49-F238E27FC236}">
                <a16:creationId xmlns:a16="http://schemas.microsoft.com/office/drawing/2014/main" id="{4C83B8F6-8458-3561-296B-7E779557014B}"/>
              </a:ext>
            </a:extLst>
          </p:cNvPr>
          <p:cNvSpPr txBox="1">
            <a:spLocks noChangeArrowheads="1"/>
          </p:cNvSpPr>
          <p:nvPr/>
        </p:nvSpPr>
        <p:spPr bwMode="auto">
          <a:xfrm>
            <a:off x="3274414" y="4064177"/>
            <a:ext cx="1695255" cy="7554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believe</a:t>
            </a:r>
          </a:p>
        </p:txBody>
      </p:sp>
      <p:sp>
        <p:nvSpPr>
          <p:cNvPr id="3" name="Rectangle 2">
            <a:extLst>
              <a:ext uri="{FF2B5EF4-FFF2-40B4-BE49-F238E27FC236}">
                <a16:creationId xmlns:a16="http://schemas.microsoft.com/office/drawing/2014/main" id="{5E4567D3-CB6F-488B-3CC8-150D893C7E05}"/>
              </a:ext>
            </a:extLst>
          </p:cNvPr>
          <p:cNvSpPr txBox="1">
            <a:spLocks noChangeArrowheads="1"/>
          </p:cNvSpPr>
          <p:nvPr/>
        </p:nvSpPr>
        <p:spPr bwMode="auto">
          <a:xfrm>
            <a:off x="3398293" y="2967038"/>
            <a:ext cx="1297532" cy="75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faith</a:t>
            </a:r>
          </a:p>
        </p:txBody>
      </p:sp>
      <p:sp>
        <p:nvSpPr>
          <p:cNvPr id="6" name="FinalTop">
            <a:extLst>
              <a:ext uri="{FF2B5EF4-FFF2-40B4-BE49-F238E27FC236}">
                <a16:creationId xmlns:a16="http://schemas.microsoft.com/office/drawing/2014/main" id="{ADC803F6-7868-323A-CDFA-8309DAC654CC}"/>
              </a:ext>
            </a:extLst>
          </p:cNvPr>
          <p:cNvSpPr txBox="1">
            <a:spLocks noChangeArrowheads="1"/>
          </p:cNvSpPr>
          <p:nvPr/>
        </p:nvSpPr>
        <p:spPr bwMode="auto">
          <a:xfrm>
            <a:off x="2709382" y="529590"/>
            <a:ext cx="3727479" cy="650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 is Spirit</a:t>
            </a:r>
            <a:endParaRPr lang="en-US" altLang="en-US" sz="3200" b="1" i="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7" name="=">
            <a:extLst>
              <a:ext uri="{FF2B5EF4-FFF2-40B4-BE49-F238E27FC236}">
                <a16:creationId xmlns:a16="http://schemas.microsoft.com/office/drawing/2014/main" id="{616D8E2A-9F52-BB1E-8CCF-B9850BC64093}"/>
              </a:ext>
            </a:extLst>
          </p:cNvPr>
          <p:cNvSpPr>
            <a:spLocks noChangeArrowheads="1"/>
          </p:cNvSpPr>
          <p:nvPr/>
        </p:nvSpPr>
        <p:spPr bwMode="auto">
          <a:xfrm>
            <a:off x="4006632" y="472847"/>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8" name="Rounded Rectangle 10">
            <a:extLst>
              <a:ext uri="{FF2B5EF4-FFF2-40B4-BE49-F238E27FC236}">
                <a16:creationId xmlns:a16="http://schemas.microsoft.com/office/drawing/2014/main" id="{1EA24E15-3C56-7026-D71C-727E7CB90EAA}"/>
              </a:ext>
            </a:extLst>
          </p:cNvPr>
          <p:cNvSpPr/>
          <p:nvPr/>
        </p:nvSpPr>
        <p:spPr>
          <a:xfrm>
            <a:off x="2314575" y="4193381"/>
            <a:ext cx="1095375" cy="540543"/>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9" name="Rectangle 2">
            <a:extLst>
              <a:ext uri="{FF2B5EF4-FFF2-40B4-BE49-F238E27FC236}">
                <a16:creationId xmlns:a16="http://schemas.microsoft.com/office/drawing/2014/main" id="{EAC6E9AB-7636-B66B-6489-0EDFD3CC24B5}"/>
              </a:ext>
            </a:extLst>
          </p:cNvPr>
          <p:cNvSpPr txBox="1">
            <a:spLocks noChangeArrowheads="1"/>
          </p:cNvSpPr>
          <p:nvPr/>
        </p:nvSpPr>
        <p:spPr bwMode="auto">
          <a:xfrm>
            <a:off x="2121779" y="4069556"/>
            <a:ext cx="1464384" cy="744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must</a:t>
            </a:r>
          </a:p>
        </p:txBody>
      </p:sp>
      <p:sp>
        <p:nvSpPr>
          <p:cNvPr id="11" name="Rectangle 9">
            <a:extLst>
              <a:ext uri="{FF2B5EF4-FFF2-40B4-BE49-F238E27FC236}">
                <a16:creationId xmlns:a16="http://schemas.microsoft.com/office/drawing/2014/main" id="{C98032B4-4D62-0816-1328-39BD2EE9F441}"/>
              </a:ext>
            </a:extLst>
          </p:cNvPr>
          <p:cNvSpPr>
            <a:spLocks noChangeArrowheads="1"/>
          </p:cNvSpPr>
          <p:nvPr/>
        </p:nvSpPr>
        <p:spPr bwMode="auto">
          <a:xfrm>
            <a:off x="5595580" y="4141846"/>
            <a:ext cx="1337481" cy="6075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He is</a:t>
            </a:r>
            <a:endParaRPr kumimoji="0" lang="en-US" sz="36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2" name="Rectangle 9">
            <a:extLst>
              <a:ext uri="{FF2B5EF4-FFF2-40B4-BE49-F238E27FC236}">
                <a16:creationId xmlns:a16="http://schemas.microsoft.com/office/drawing/2014/main" id="{6230C3AC-3056-F46B-35B5-1B353AD71DCD}"/>
              </a:ext>
            </a:extLst>
          </p:cNvPr>
          <p:cNvSpPr>
            <a:spLocks noChangeArrowheads="1"/>
          </p:cNvSpPr>
          <p:nvPr/>
        </p:nvSpPr>
        <p:spPr bwMode="auto">
          <a:xfrm>
            <a:off x="1957589" y="4687910"/>
            <a:ext cx="1331520" cy="6074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He is</a:t>
            </a:r>
            <a:endParaRPr kumimoji="0" lang="en-US" sz="36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4" name="Rectangle 2">
            <a:extLst>
              <a:ext uri="{FF2B5EF4-FFF2-40B4-BE49-F238E27FC236}">
                <a16:creationId xmlns:a16="http://schemas.microsoft.com/office/drawing/2014/main" id="{4608EC2C-8243-08E1-A768-087082EF23E7}"/>
              </a:ext>
            </a:extLst>
          </p:cNvPr>
          <p:cNvSpPr txBox="1">
            <a:spLocks noChangeArrowheads="1"/>
          </p:cNvSpPr>
          <p:nvPr/>
        </p:nvSpPr>
        <p:spPr bwMode="auto">
          <a:xfrm>
            <a:off x="4247302" y="3511899"/>
            <a:ext cx="3128187" cy="763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who comes</a:t>
            </a:r>
            <a:endParaRPr kumimoji="0" lang="en-US" altLang="en-US" sz="36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6" name="Rectangle 2">
            <a:extLst>
              <a:ext uri="{FF2B5EF4-FFF2-40B4-BE49-F238E27FC236}">
                <a16:creationId xmlns:a16="http://schemas.microsoft.com/office/drawing/2014/main" id="{AB2DF36B-D489-140C-8F25-4FBA8A95D161}"/>
              </a:ext>
            </a:extLst>
          </p:cNvPr>
          <p:cNvSpPr txBox="1">
            <a:spLocks noChangeArrowheads="1"/>
          </p:cNvSpPr>
          <p:nvPr/>
        </p:nvSpPr>
        <p:spPr bwMode="auto">
          <a:xfrm>
            <a:off x="2085222" y="4592652"/>
            <a:ext cx="1416675" cy="763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spc="50" dirty="0">
                <a:ln w="3175">
                  <a:solidFill>
                    <a:schemeClr val="tx1"/>
                  </a:solidFill>
                </a:ln>
                <a:gradFill>
                  <a:gsLst>
                    <a:gs pos="0">
                      <a:srgbClr val="A603AB"/>
                    </a:gs>
                    <a:gs pos="21001">
                      <a:srgbClr val="0819FB"/>
                    </a:gs>
                    <a:gs pos="35001">
                      <a:srgbClr val="1A8D48"/>
                    </a:gs>
                    <a:gs pos="52000">
                      <a:srgbClr val="FFFF00"/>
                    </a:gs>
                    <a:gs pos="73000">
                      <a:srgbClr val="EE3F17"/>
                    </a:gs>
                    <a:gs pos="88000">
                      <a:srgbClr val="E81766"/>
                    </a:gs>
                    <a:gs pos="100000">
                      <a:srgbClr val="A603AB"/>
                    </a:gs>
                  </a:gsLst>
                  <a:lin ang="5400000" scaled="0"/>
                </a:gradFill>
                <a:effectLst>
                  <a:glow rad="190500">
                    <a:schemeClr val="bg1"/>
                  </a:glow>
                  <a:outerShdw blurRad="76200" dist="50800" dir="5400000" algn="tl" rotWithShape="0">
                    <a:srgbClr val="000000">
                      <a:alpha val="65000"/>
                    </a:srgbClr>
                  </a:outerShdw>
                </a:effectLst>
                <a:latin typeface="Showcard Gothic" panose="04020904020102020604" pitchFamily="82" charset="0"/>
              </a:rPr>
              <a:t>I AM</a:t>
            </a:r>
          </a:p>
        </p:txBody>
      </p:sp>
      <p:sp>
        <p:nvSpPr>
          <p:cNvPr id="15" name="Rectangle 2">
            <a:extLst>
              <a:ext uri="{FF2B5EF4-FFF2-40B4-BE49-F238E27FC236}">
                <a16:creationId xmlns:a16="http://schemas.microsoft.com/office/drawing/2014/main" id="{39F3E74B-DDEC-1210-1B24-CCFA08A4F573}"/>
              </a:ext>
            </a:extLst>
          </p:cNvPr>
          <p:cNvSpPr txBox="1">
            <a:spLocks noChangeArrowheads="1"/>
          </p:cNvSpPr>
          <p:nvPr/>
        </p:nvSpPr>
        <p:spPr bwMode="auto">
          <a:xfrm>
            <a:off x="5619647" y="4022927"/>
            <a:ext cx="1416675" cy="763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spc="50" dirty="0">
                <a:ln w="3175">
                  <a:solidFill>
                    <a:schemeClr val="tx1"/>
                  </a:solidFill>
                </a:ln>
                <a:gradFill>
                  <a:gsLst>
                    <a:gs pos="0">
                      <a:srgbClr val="A603AB"/>
                    </a:gs>
                    <a:gs pos="21001">
                      <a:srgbClr val="0819FB"/>
                    </a:gs>
                    <a:gs pos="35001">
                      <a:srgbClr val="1A8D48"/>
                    </a:gs>
                    <a:gs pos="52000">
                      <a:srgbClr val="FFFF00"/>
                    </a:gs>
                    <a:gs pos="73000">
                      <a:srgbClr val="EE3F17"/>
                    </a:gs>
                    <a:gs pos="88000">
                      <a:srgbClr val="E81766"/>
                    </a:gs>
                    <a:gs pos="100000">
                      <a:srgbClr val="A603AB"/>
                    </a:gs>
                  </a:gsLst>
                  <a:lin ang="5400000" scaled="0"/>
                </a:gradFill>
                <a:effectLst>
                  <a:glow rad="190500">
                    <a:schemeClr val="bg1"/>
                  </a:glow>
                  <a:outerShdw blurRad="76200" dist="50800" dir="5400000" algn="tl" rotWithShape="0">
                    <a:srgbClr val="000000">
                      <a:alpha val="65000"/>
                    </a:srgbClr>
                  </a:outerShdw>
                </a:effectLst>
                <a:latin typeface="Showcard Gothic" panose="04020904020102020604" pitchFamily="82" charset="0"/>
              </a:rPr>
              <a:t>I AM</a:t>
            </a:r>
          </a:p>
        </p:txBody>
      </p:sp>
      <p:sp>
        <p:nvSpPr>
          <p:cNvPr id="17" name="Rectangle 2">
            <a:extLst>
              <a:ext uri="{FF2B5EF4-FFF2-40B4-BE49-F238E27FC236}">
                <a16:creationId xmlns:a16="http://schemas.microsoft.com/office/drawing/2014/main" id="{9546AB80-5A80-FCA3-BFB6-D96F8E4FC3F4}"/>
              </a:ext>
            </a:extLst>
          </p:cNvPr>
          <p:cNvSpPr txBox="1">
            <a:spLocks noChangeArrowheads="1"/>
          </p:cNvSpPr>
          <p:nvPr/>
        </p:nvSpPr>
        <p:spPr bwMode="auto">
          <a:xfrm>
            <a:off x="4807744" y="3561907"/>
            <a:ext cx="3095625" cy="656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comes to</a:t>
            </a:r>
          </a:p>
        </p:txBody>
      </p:sp>
      <p:sp>
        <p:nvSpPr>
          <p:cNvPr id="18" name="Rectangle 2">
            <a:extLst>
              <a:ext uri="{FF2B5EF4-FFF2-40B4-BE49-F238E27FC236}">
                <a16:creationId xmlns:a16="http://schemas.microsoft.com/office/drawing/2014/main" id="{60B17803-C0CB-179C-CD99-B3947D125BC5}"/>
              </a:ext>
            </a:extLst>
          </p:cNvPr>
          <p:cNvSpPr txBox="1">
            <a:spLocks noChangeArrowheads="1"/>
          </p:cNvSpPr>
          <p:nvPr/>
        </p:nvSpPr>
        <p:spPr bwMode="auto">
          <a:xfrm>
            <a:off x="1278731" y="4124325"/>
            <a:ext cx="1190508" cy="6367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a:t>
            </a:r>
          </a:p>
        </p:txBody>
      </p:sp>
      <p:sp>
        <p:nvSpPr>
          <p:cNvPr id="19" name="Rectangle 2">
            <a:extLst>
              <a:ext uri="{FF2B5EF4-FFF2-40B4-BE49-F238E27FC236}">
                <a16:creationId xmlns:a16="http://schemas.microsoft.com/office/drawing/2014/main" id="{F3055B08-7771-8D41-58D6-EBA3E92F2D0A}"/>
              </a:ext>
            </a:extLst>
          </p:cNvPr>
          <p:cNvSpPr txBox="1">
            <a:spLocks noChangeArrowheads="1"/>
          </p:cNvSpPr>
          <p:nvPr/>
        </p:nvSpPr>
        <p:spPr bwMode="auto">
          <a:xfrm>
            <a:off x="2109788" y="4057650"/>
            <a:ext cx="4876799" cy="767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must believe that He is</a:t>
            </a:r>
          </a:p>
        </p:txBody>
      </p:sp>
      <p:sp>
        <p:nvSpPr>
          <p:cNvPr id="20" name="Rectangle 2">
            <a:extLst>
              <a:ext uri="{FF2B5EF4-FFF2-40B4-BE49-F238E27FC236}">
                <a16:creationId xmlns:a16="http://schemas.microsoft.com/office/drawing/2014/main" id="{2A81E495-632D-097E-E329-1E7EDBE17862}"/>
              </a:ext>
            </a:extLst>
          </p:cNvPr>
          <p:cNvSpPr txBox="1">
            <a:spLocks noChangeArrowheads="1"/>
          </p:cNvSpPr>
          <p:nvPr/>
        </p:nvSpPr>
        <p:spPr bwMode="auto">
          <a:xfrm>
            <a:off x="1717713" y="2949720"/>
            <a:ext cx="3818693" cy="7888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without faith it is</a:t>
            </a:r>
          </a:p>
        </p:txBody>
      </p:sp>
      <p:sp>
        <p:nvSpPr>
          <p:cNvPr id="21" name="Rectangle 2">
            <a:extLst>
              <a:ext uri="{FF2B5EF4-FFF2-40B4-BE49-F238E27FC236}">
                <a16:creationId xmlns:a16="http://schemas.microsoft.com/office/drawing/2014/main" id="{3FCDE455-3161-1EB7-810C-1728A640AAD4}"/>
              </a:ext>
            </a:extLst>
          </p:cNvPr>
          <p:cNvSpPr txBox="1">
            <a:spLocks noChangeArrowheads="1"/>
          </p:cNvSpPr>
          <p:nvPr/>
        </p:nvSpPr>
        <p:spPr bwMode="auto">
          <a:xfrm>
            <a:off x="5150645" y="2977116"/>
            <a:ext cx="2985748" cy="73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impossible to</a:t>
            </a:r>
          </a:p>
        </p:txBody>
      </p:sp>
      <p:sp>
        <p:nvSpPr>
          <p:cNvPr id="22" name="Rectangle 2">
            <a:extLst>
              <a:ext uri="{FF2B5EF4-FFF2-40B4-BE49-F238E27FC236}">
                <a16:creationId xmlns:a16="http://schemas.microsoft.com/office/drawing/2014/main" id="{F9254497-9A77-B079-ED92-F12CD54F4406}"/>
              </a:ext>
            </a:extLst>
          </p:cNvPr>
          <p:cNvSpPr txBox="1">
            <a:spLocks noChangeArrowheads="1"/>
          </p:cNvSpPr>
          <p:nvPr/>
        </p:nvSpPr>
        <p:spPr bwMode="auto">
          <a:xfrm>
            <a:off x="1265274" y="3576638"/>
            <a:ext cx="2479872" cy="631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please Him</a:t>
            </a:r>
          </a:p>
        </p:txBody>
      </p:sp>
      <p:sp>
        <p:nvSpPr>
          <p:cNvPr id="23" name="Rectangle 2">
            <a:extLst>
              <a:ext uri="{FF2B5EF4-FFF2-40B4-BE49-F238E27FC236}">
                <a16:creationId xmlns:a16="http://schemas.microsoft.com/office/drawing/2014/main" id="{C860AAB7-2D28-8C9E-3685-B2CD36E94D38}"/>
              </a:ext>
            </a:extLst>
          </p:cNvPr>
          <p:cNvSpPr txBox="1">
            <a:spLocks noChangeArrowheads="1"/>
          </p:cNvSpPr>
          <p:nvPr/>
        </p:nvSpPr>
        <p:spPr bwMode="auto">
          <a:xfrm>
            <a:off x="1916907" y="4576764"/>
            <a:ext cx="5273082" cy="827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 is a rewarder of those</a:t>
            </a:r>
          </a:p>
        </p:txBody>
      </p:sp>
      <p:sp>
        <p:nvSpPr>
          <p:cNvPr id="24" name="Rectangle 2">
            <a:extLst>
              <a:ext uri="{FF2B5EF4-FFF2-40B4-BE49-F238E27FC236}">
                <a16:creationId xmlns:a16="http://schemas.microsoft.com/office/drawing/2014/main" id="{ACAF114E-B2BA-FDBC-A3A6-4AD43C545C8A}"/>
              </a:ext>
            </a:extLst>
          </p:cNvPr>
          <p:cNvSpPr txBox="1">
            <a:spLocks noChangeArrowheads="1"/>
          </p:cNvSpPr>
          <p:nvPr/>
        </p:nvSpPr>
        <p:spPr bwMode="auto">
          <a:xfrm>
            <a:off x="6819900" y="4598195"/>
            <a:ext cx="1271263" cy="785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a:t>
            </a:r>
          </a:p>
        </p:txBody>
      </p:sp>
      <p:sp>
        <p:nvSpPr>
          <p:cNvPr id="25" name="Rectangle 2">
            <a:extLst>
              <a:ext uri="{FF2B5EF4-FFF2-40B4-BE49-F238E27FC236}">
                <a16:creationId xmlns:a16="http://schemas.microsoft.com/office/drawing/2014/main" id="{02176071-A2EE-8839-016C-9E9A6F3F369D}"/>
              </a:ext>
            </a:extLst>
          </p:cNvPr>
          <p:cNvSpPr txBox="1">
            <a:spLocks noChangeArrowheads="1"/>
          </p:cNvSpPr>
          <p:nvPr/>
        </p:nvSpPr>
        <p:spPr bwMode="auto">
          <a:xfrm>
            <a:off x="962025" y="5148274"/>
            <a:ext cx="4229099" cy="778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diligently seek Him</a:t>
            </a:r>
          </a:p>
        </p:txBody>
      </p:sp>
      <p:sp>
        <p:nvSpPr>
          <p:cNvPr id="10" name="Life">
            <a:extLst>
              <a:ext uri="{FF2B5EF4-FFF2-40B4-BE49-F238E27FC236}">
                <a16:creationId xmlns:a16="http://schemas.microsoft.com/office/drawing/2014/main" id="{FA96CB1E-E5B7-C3FB-FDED-F61474BA9EC8}"/>
              </a:ext>
            </a:extLst>
          </p:cNvPr>
          <p:cNvSpPr txBox="1">
            <a:spLocks noChangeArrowheads="1"/>
          </p:cNvSpPr>
          <p:nvPr/>
        </p:nvSpPr>
        <p:spPr bwMode="auto">
          <a:xfrm>
            <a:off x="4274050" y="2958958"/>
            <a:ext cx="3226084" cy="12358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prstMaterial="plastic">
              <a:bevelT w="127000" h="1270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9600" b="1" dirty="0">
                <a:ln w="11430">
                  <a:noFill/>
                </a:ln>
                <a:solidFill>
                  <a:srgbClr val="0083E6"/>
                </a:solidFill>
                <a:effectLst>
                  <a:glow rad="101600">
                    <a:schemeClr val="tx1"/>
                  </a:glow>
                  <a:outerShdw blurRad="80000" dist="40000" dir="5040000" algn="tl">
                    <a:srgbClr val="000000">
                      <a:alpha val="30000"/>
                    </a:srgbClr>
                  </a:outerShdw>
                </a:effectLst>
                <a:latin typeface="Rockwell Extra Bold" panose="02060903040505020403" pitchFamily="18" charset="0"/>
                <a:ea typeface="+mn-ea"/>
                <a:cs typeface="+mn-cs"/>
              </a:rPr>
              <a:t>Life</a:t>
            </a:r>
          </a:p>
        </p:txBody>
      </p:sp>
      <p:sp>
        <p:nvSpPr>
          <p:cNvPr id="28" name="Heart 10">
            <a:extLst>
              <a:ext uri="{FF2B5EF4-FFF2-40B4-BE49-F238E27FC236}">
                <a16:creationId xmlns:a16="http://schemas.microsoft.com/office/drawing/2014/main" id="{6AA4A109-8CCB-FA9C-5E25-B903F5D9718A}"/>
              </a:ext>
            </a:extLst>
          </p:cNvPr>
          <p:cNvSpPr/>
          <p:nvPr/>
        </p:nvSpPr>
        <p:spPr bwMode="auto">
          <a:xfrm>
            <a:off x="3846284" y="2699616"/>
            <a:ext cx="369296" cy="350476"/>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mn-ea"/>
              <a:cs typeface="+mn-cs"/>
            </a:endParaRPr>
          </a:p>
        </p:txBody>
      </p:sp>
      <p:sp>
        <p:nvSpPr>
          <p:cNvPr id="30" name="LifeTop">
            <a:extLst>
              <a:ext uri="{FF2B5EF4-FFF2-40B4-BE49-F238E27FC236}">
                <a16:creationId xmlns:a16="http://schemas.microsoft.com/office/drawing/2014/main" id="{3E2DC57F-DABA-D98D-DF8D-421A09B8446B}"/>
              </a:ext>
            </a:extLst>
          </p:cNvPr>
          <p:cNvSpPr txBox="1">
            <a:spLocks noChangeArrowheads="1"/>
          </p:cNvSpPr>
          <p:nvPr/>
        </p:nvSpPr>
        <p:spPr bwMode="auto">
          <a:xfrm>
            <a:off x="3532010" y="2011047"/>
            <a:ext cx="125210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11430">
                  <a:noFill/>
                </a:ln>
                <a:solidFill>
                  <a:srgbClr val="0083E6"/>
                </a:solidFill>
                <a:effectLst>
                  <a:glow rad="101600">
                    <a:schemeClr val="tx1"/>
                  </a:glow>
                  <a:outerShdw blurRad="80000" dist="40000" dir="5040000" algn="tl">
                    <a:srgbClr val="000000">
                      <a:alpha val="30000"/>
                    </a:srgbClr>
                  </a:outerShdw>
                </a:effectLst>
                <a:latin typeface="Footlight MT Light" panose="0204060206030A020304" pitchFamily="18" charset="0"/>
                <a:ea typeface="+mn-ea"/>
                <a:cs typeface="+mn-cs"/>
              </a:rPr>
              <a:t>Life</a:t>
            </a:r>
          </a:p>
        </p:txBody>
      </p:sp>
      <p:sp>
        <p:nvSpPr>
          <p:cNvPr id="31" name="Title 1">
            <a:extLst>
              <a:ext uri="{FF2B5EF4-FFF2-40B4-BE49-F238E27FC236}">
                <a16:creationId xmlns:a16="http://schemas.microsoft.com/office/drawing/2014/main" id="{C4A5F5F0-04E0-D9D8-C09C-899B943757CB}"/>
              </a:ext>
            </a:extLst>
          </p:cNvPr>
          <p:cNvSpPr txBox="1">
            <a:spLocks/>
          </p:cNvSpPr>
          <p:nvPr/>
        </p:nvSpPr>
        <p:spPr>
          <a:xfrm>
            <a:off x="3091305" y="5354601"/>
            <a:ext cx="2217284"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rewarder</a:t>
            </a:r>
          </a:p>
        </p:txBody>
      </p:sp>
      <p:sp>
        <p:nvSpPr>
          <p:cNvPr id="32" name="Title 1">
            <a:extLst>
              <a:ext uri="{FF2B5EF4-FFF2-40B4-BE49-F238E27FC236}">
                <a16:creationId xmlns:a16="http://schemas.microsoft.com/office/drawing/2014/main" id="{D6AC2B7C-9FF0-5791-2FC9-AC1796CA520F}"/>
              </a:ext>
            </a:extLst>
          </p:cNvPr>
          <p:cNvSpPr txBox="1">
            <a:spLocks/>
          </p:cNvSpPr>
          <p:nvPr/>
        </p:nvSpPr>
        <p:spPr>
          <a:xfrm>
            <a:off x="2346768" y="2427046"/>
            <a:ext cx="2641521"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36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pic>
        <p:nvPicPr>
          <p:cNvPr id="33" name="Picture 18">
            <a:extLst>
              <a:ext uri="{FF2B5EF4-FFF2-40B4-BE49-F238E27FC236}">
                <a16:creationId xmlns:a16="http://schemas.microsoft.com/office/drawing/2014/main" id="{282CAC9D-C461-6323-E23B-40CEADEFD505}"/>
              </a:ext>
            </a:extLst>
          </p:cNvPr>
          <p:cNvPicPr>
            <a:picLocks noChangeAspect="1"/>
          </p:cNvPicPr>
          <p:nvPr/>
        </p:nvPicPr>
        <p:blipFill>
          <a:blip r:embed="rId3"/>
          <a:stretch>
            <a:fillRect/>
          </a:stretch>
        </p:blipFill>
        <p:spPr>
          <a:xfrm>
            <a:off x="1104820" y="2360676"/>
            <a:ext cx="6498899" cy="2780017"/>
          </a:xfrm>
          <a:prstGeom prst="rect">
            <a:avLst/>
          </a:prstGeom>
        </p:spPr>
      </p:pic>
      <p:sp>
        <p:nvSpPr>
          <p:cNvPr id="36" name="Rectangle 9">
            <a:extLst>
              <a:ext uri="{FF2B5EF4-FFF2-40B4-BE49-F238E27FC236}">
                <a16:creationId xmlns:a16="http://schemas.microsoft.com/office/drawing/2014/main" id="{325FEADB-2273-EB6D-608D-BA7E07CA9E52}"/>
              </a:ext>
            </a:extLst>
          </p:cNvPr>
          <p:cNvSpPr>
            <a:spLocks noChangeArrowheads="1"/>
          </p:cNvSpPr>
          <p:nvPr/>
        </p:nvSpPr>
        <p:spPr bwMode="auto">
          <a:xfrm>
            <a:off x="5227093" y="2409509"/>
            <a:ext cx="1037230" cy="6826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God</a:t>
            </a:r>
            <a:endParaRPr kumimoji="0" lang="en-US" sz="36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37" name="Rectangle 2">
            <a:extLst>
              <a:ext uri="{FF2B5EF4-FFF2-40B4-BE49-F238E27FC236}">
                <a16:creationId xmlns:a16="http://schemas.microsoft.com/office/drawing/2014/main" id="{282B7B67-F390-9DC2-A612-AF7A9DA64B7E}"/>
              </a:ext>
            </a:extLst>
          </p:cNvPr>
          <p:cNvSpPr txBox="1">
            <a:spLocks noChangeArrowheads="1"/>
          </p:cNvSpPr>
          <p:nvPr/>
        </p:nvSpPr>
        <p:spPr bwMode="auto">
          <a:xfrm>
            <a:off x="2374710" y="2366173"/>
            <a:ext cx="2566414" cy="771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comes</a:t>
            </a:r>
            <a:endParaRPr kumimoji="0" lang="en-US" altLang="en-US" sz="36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8" name="Rectangle 2">
            <a:extLst>
              <a:ext uri="{FF2B5EF4-FFF2-40B4-BE49-F238E27FC236}">
                <a16:creationId xmlns:a16="http://schemas.microsoft.com/office/drawing/2014/main" id="{1FE97A0D-E54B-0370-5D2A-9D3A75466773}"/>
              </a:ext>
            </a:extLst>
          </p:cNvPr>
          <p:cNvSpPr txBox="1">
            <a:spLocks noChangeArrowheads="1"/>
          </p:cNvSpPr>
          <p:nvPr/>
        </p:nvSpPr>
        <p:spPr bwMode="auto">
          <a:xfrm>
            <a:off x="1106116" y="4112364"/>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39" name="Rectangle 2">
            <a:extLst>
              <a:ext uri="{FF2B5EF4-FFF2-40B4-BE49-F238E27FC236}">
                <a16:creationId xmlns:a16="http://schemas.microsoft.com/office/drawing/2014/main" id="{0D3C072D-5547-4BE4-52D2-FE3E3B0121AE}"/>
              </a:ext>
            </a:extLst>
          </p:cNvPr>
          <p:cNvSpPr txBox="1">
            <a:spLocks noChangeArrowheads="1"/>
          </p:cNvSpPr>
          <p:nvPr/>
        </p:nvSpPr>
        <p:spPr bwMode="auto">
          <a:xfrm>
            <a:off x="6854099" y="4112364"/>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rgbClr val="7030A0"/>
              </a:solidFill>
              <a:effectLst>
                <a:glow rad="63500">
                  <a:srgbClr val="000000"/>
                </a:glow>
                <a:outerShdw blurRad="50800" algn="tl" rotWithShape="0">
                  <a:srgbClr val="000000"/>
                </a:outerShdw>
              </a:effectLst>
              <a:latin typeface="Calibri" panose="020F0502020204030204" pitchFamily="34" charset="0"/>
            </a:endParaRPr>
          </a:p>
        </p:txBody>
      </p:sp>
      <p:sp>
        <p:nvSpPr>
          <p:cNvPr id="40" name="Rectangle 2">
            <a:extLst>
              <a:ext uri="{FF2B5EF4-FFF2-40B4-BE49-F238E27FC236}">
                <a16:creationId xmlns:a16="http://schemas.microsoft.com/office/drawing/2014/main" id="{D26CA277-54A3-76A2-E059-D0711F1E97CF}"/>
              </a:ext>
            </a:extLst>
          </p:cNvPr>
          <p:cNvSpPr txBox="1">
            <a:spLocks noChangeArrowheads="1"/>
          </p:cNvSpPr>
          <p:nvPr/>
        </p:nvSpPr>
        <p:spPr bwMode="auto">
          <a:xfrm>
            <a:off x="4102100" y="3916908"/>
            <a:ext cx="1346265" cy="599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faith</a:t>
            </a:r>
            <a:endParaRPr kumimoji="0" lang="en-US" altLang="en-US" sz="36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1" name="Rounded Rectangle 10">
            <a:extLst>
              <a:ext uri="{FF2B5EF4-FFF2-40B4-BE49-F238E27FC236}">
                <a16:creationId xmlns:a16="http://schemas.microsoft.com/office/drawing/2014/main" id="{410889CE-5285-B4D8-89F0-D56DE2DC0EA0}"/>
              </a:ext>
            </a:extLst>
          </p:cNvPr>
          <p:cNvSpPr/>
          <p:nvPr/>
        </p:nvSpPr>
        <p:spPr>
          <a:xfrm>
            <a:off x="2118696" y="3065613"/>
            <a:ext cx="1095375" cy="540543"/>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42" name="Rectangle 2">
            <a:extLst>
              <a:ext uri="{FF2B5EF4-FFF2-40B4-BE49-F238E27FC236}">
                <a16:creationId xmlns:a16="http://schemas.microsoft.com/office/drawing/2014/main" id="{FAFDA9A5-D3BE-E792-4770-38D5F637D89B}"/>
              </a:ext>
            </a:extLst>
          </p:cNvPr>
          <p:cNvSpPr txBox="1">
            <a:spLocks noChangeArrowheads="1"/>
          </p:cNvSpPr>
          <p:nvPr/>
        </p:nvSpPr>
        <p:spPr bwMode="auto">
          <a:xfrm>
            <a:off x="1925900" y="2941788"/>
            <a:ext cx="1464384" cy="723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must</a:t>
            </a:r>
          </a:p>
        </p:txBody>
      </p:sp>
      <p:sp>
        <p:nvSpPr>
          <p:cNvPr id="43" name="Rectangle 2">
            <a:extLst>
              <a:ext uri="{FF2B5EF4-FFF2-40B4-BE49-F238E27FC236}">
                <a16:creationId xmlns:a16="http://schemas.microsoft.com/office/drawing/2014/main" id="{CC808DE1-7BF3-46C0-2BFF-A7D3B1A02D02}"/>
              </a:ext>
            </a:extLst>
          </p:cNvPr>
          <p:cNvSpPr txBox="1">
            <a:spLocks noChangeArrowheads="1"/>
          </p:cNvSpPr>
          <p:nvPr/>
        </p:nvSpPr>
        <p:spPr bwMode="auto">
          <a:xfrm>
            <a:off x="3078190" y="5295901"/>
            <a:ext cx="2246286" cy="761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rewarder</a:t>
            </a:r>
            <a:endParaRPr kumimoji="0" lang="en-US" altLang="en-US" sz="36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4" name="diligently">
            <a:extLst>
              <a:ext uri="{FF2B5EF4-FFF2-40B4-BE49-F238E27FC236}">
                <a16:creationId xmlns:a16="http://schemas.microsoft.com/office/drawing/2014/main" id="{838243A4-E1A2-8307-83D1-17DAC17736BD}"/>
              </a:ext>
            </a:extLst>
          </p:cNvPr>
          <p:cNvSpPr txBox="1">
            <a:spLocks noChangeArrowheads="1"/>
          </p:cNvSpPr>
          <p:nvPr/>
        </p:nvSpPr>
        <p:spPr bwMode="auto">
          <a:xfrm>
            <a:off x="2513569" y="5900417"/>
            <a:ext cx="2784711" cy="65509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diligently</a:t>
            </a:r>
            <a:endParaRPr kumimoji="0" lang="en-US" altLang="en-US" sz="36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5" name="carefully">
            <a:extLst>
              <a:ext uri="{FF2B5EF4-FFF2-40B4-BE49-F238E27FC236}">
                <a16:creationId xmlns:a16="http://schemas.microsoft.com/office/drawing/2014/main" id="{213E699A-FFB6-B793-1DBD-FEF88F071CDB}"/>
              </a:ext>
            </a:extLst>
          </p:cNvPr>
          <p:cNvSpPr txBox="1">
            <a:spLocks noChangeArrowheads="1"/>
          </p:cNvSpPr>
          <p:nvPr/>
        </p:nvSpPr>
        <p:spPr bwMode="auto">
          <a:xfrm>
            <a:off x="2513569" y="5900417"/>
            <a:ext cx="2784711" cy="65509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carefully</a:t>
            </a:r>
            <a:endParaRPr kumimoji="0" lang="en-US" altLang="en-US" sz="36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6" name="attentively">
            <a:extLst>
              <a:ext uri="{FF2B5EF4-FFF2-40B4-BE49-F238E27FC236}">
                <a16:creationId xmlns:a16="http://schemas.microsoft.com/office/drawing/2014/main" id="{1D324FA2-9222-A523-B895-B3CB2DB4B717}"/>
              </a:ext>
            </a:extLst>
          </p:cNvPr>
          <p:cNvSpPr txBox="1">
            <a:spLocks noChangeArrowheads="1"/>
          </p:cNvSpPr>
          <p:nvPr/>
        </p:nvSpPr>
        <p:spPr bwMode="auto">
          <a:xfrm>
            <a:off x="2513569" y="5900417"/>
            <a:ext cx="2784711" cy="65509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attentively</a:t>
            </a:r>
            <a:endParaRPr kumimoji="0" lang="en-US" altLang="en-US" sz="36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7" name="thoroughly">
            <a:extLst>
              <a:ext uri="{FF2B5EF4-FFF2-40B4-BE49-F238E27FC236}">
                <a16:creationId xmlns:a16="http://schemas.microsoft.com/office/drawing/2014/main" id="{E5907D89-4AA0-4F33-85C4-CD52441A45A3}"/>
              </a:ext>
            </a:extLst>
          </p:cNvPr>
          <p:cNvSpPr txBox="1">
            <a:spLocks noChangeArrowheads="1"/>
          </p:cNvSpPr>
          <p:nvPr/>
        </p:nvSpPr>
        <p:spPr bwMode="auto">
          <a:xfrm>
            <a:off x="2513569" y="5900417"/>
            <a:ext cx="2784711" cy="65509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thoroughly</a:t>
            </a:r>
            <a:endParaRPr kumimoji="0" lang="en-US" altLang="en-US" sz="36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8" name="persistently">
            <a:extLst>
              <a:ext uri="{FF2B5EF4-FFF2-40B4-BE49-F238E27FC236}">
                <a16:creationId xmlns:a16="http://schemas.microsoft.com/office/drawing/2014/main" id="{AD674BB9-9BA6-77EA-1E5A-B3E586443364}"/>
              </a:ext>
            </a:extLst>
          </p:cNvPr>
          <p:cNvSpPr txBox="1">
            <a:spLocks noChangeArrowheads="1"/>
          </p:cNvSpPr>
          <p:nvPr/>
        </p:nvSpPr>
        <p:spPr bwMode="auto">
          <a:xfrm>
            <a:off x="2513569" y="5900417"/>
            <a:ext cx="2784711" cy="65509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persistently</a:t>
            </a:r>
            <a:endParaRPr kumimoji="0" lang="en-US" altLang="en-US" sz="3600" b="1" i="1"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49" name="Good Conscience">
            <a:extLst>
              <a:ext uri="{FF2B5EF4-FFF2-40B4-BE49-F238E27FC236}">
                <a16:creationId xmlns:a16="http://schemas.microsoft.com/office/drawing/2014/main" id="{6B8CF831-B617-64F6-81D5-0DC5A770F9B2}"/>
              </a:ext>
            </a:extLst>
          </p:cNvPr>
          <p:cNvSpPr txBox="1">
            <a:spLocks noChangeArrowheads="1"/>
          </p:cNvSpPr>
          <p:nvPr/>
        </p:nvSpPr>
        <p:spPr bwMode="auto">
          <a:xfrm>
            <a:off x="147506" y="4172140"/>
            <a:ext cx="421640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00FFFF"/>
                </a:solidFill>
                <a:effectLst>
                  <a:glow rad="101600">
                    <a:srgbClr val="000000"/>
                  </a:glow>
                  <a:outerShdw blurRad="50800" algn="tl" rotWithShape="0">
                    <a:srgbClr val="000000"/>
                  </a:outerShdw>
                </a:effectLst>
                <a:latin typeface="Calibri" panose="020F0502020204030204" pitchFamily="34" charset="0"/>
              </a:rPr>
              <a:t>Good Conscience</a:t>
            </a:r>
          </a:p>
        </p:txBody>
      </p:sp>
      <p:sp>
        <p:nvSpPr>
          <p:cNvPr id="50" name="Salvation">
            <a:extLst>
              <a:ext uri="{FF2B5EF4-FFF2-40B4-BE49-F238E27FC236}">
                <a16:creationId xmlns:a16="http://schemas.microsoft.com/office/drawing/2014/main" id="{44B33DE7-B4A4-0AFC-8A50-EFE7BCA3041E}"/>
              </a:ext>
            </a:extLst>
          </p:cNvPr>
          <p:cNvSpPr txBox="1">
            <a:spLocks noChangeArrowheads="1"/>
          </p:cNvSpPr>
          <p:nvPr/>
        </p:nvSpPr>
        <p:spPr bwMode="auto">
          <a:xfrm>
            <a:off x="6177368" y="2221784"/>
            <a:ext cx="247886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FF9900"/>
                </a:solidFill>
                <a:effectLst>
                  <a:glow rad="101600">
                    <a:srgbClr val="000000"/>
                  </a:glow>
                  <a:outerShdw blurRad="50800" algn="tl" rotWithShape="0">
                    <a:srgbClr val="000000"/>
                  </a:outerShdw>
                </a:effectLst>
                <a:latin typeface="Calibri" panose="020F0502020204030204" pitchFamily="34" charset="0"/>
              </a:rPr>
              <a:t>Salvation</a:t>
            </a:r>
          </a:p>
        </p:txBody>
      </p:sp>
      <p:sp>
        <p:nvSpPr>
          <p:cNvPr id="51" name="Eternal Life">
            <a:extLst>
              <a:ext uri="{FF2B5EF4-FFF2-40B4-BE49-F238E27FC236}">
                <a16:creationId xmlns:a16="http://schemas.microsoft.com/office/drawing/2014/main" id="{25ED4A35-6F20-E07B-D0CE-593CEBBFDD77}"/>
              </a:ext>
            </a:extLst>
          </p:cNvPr>
          <p:cNvSpPr txBox="1">
            <a:spLocks noChangeArrowheads="1"/>
          </p:cNvSpPr>
          <p:nvPr/>
        </p:nvSpPr>
        <p:spPr bwMode="auto">
          <a:xfrm>
            <a:off x="371928" y="1800869"/>
            <a:ext cx="270746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00FF00"/>
                </a:solidFill>
                <a:effectLst>
                  <a:glow rad="101600">
                    <a:srgbClr val="000000"/>
                  </a:glow>
                  <a:outerShdw blurRad="50800" algn="tl" rotWithShape="0">
                    <a:srgbClr val="000000"/>
                  </a:outerShdw>
                </a:effectLst>
                <a:latin typeface="Calibri" panose="020F0502020204030204" pitchFamily="34" charset="0"/>
              </a:rPr>
              <a:t>Eternal Life</a:t>
            </a:r>
          </a:p>
        </p:txBody>
      </p:sp>
      <p:sp>
        <p:nvSpPr>
          <p:cNvPr id="52" name="Righteous Hearts">
            <a:extLst>
              <a:ext uri="{FF2B5EF4-FFF2-40B4-BE49-F238E27FC236}">
                <a16:creationId xmlns:a16="http://schemas.microsoft.com/office/drawing/2014/main" id="{04F7B2D9-252A-D27E-7924-32EDD8C3C874}"/>
              </a:ext>
            </a:extLst>
          </p:cNvPr>
          <p:cNvSpPr txBox="1">
            <a:spLocks noChangeArrowheads="1"/>
          </p:cNvSpPr>
          <p:nvPr/>
        </p:nvSpPr>
        <p:spPr bwMode="auto">
          <a:xfrm>
            <a:off x="1768927" y="2932984"/>
            <a:ext cx="418066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FF99CC"/>
                </a:solidFill>
                <a:effectLst>
                  <a:glow rad="101600">
                    <a:srgbClr val="000000"/>
                  </a:glow>
                  <a:outerShdw blurRad="50800" algn="tl" rotWithShape="0">
                    <a:srgbClr val="000000"/>
                  </a:outerShdw>
                </a:effectLst>
                <a:latin typeface="Calibri" panose="020F0502020204030204" pitchFamily="34" charset="0"/>
              </a:rPr>
              <a:t>Righteous Hearts</a:t>
            </a:r>
          </a:p>
        </p:txBody>
      </p:sp>
      <p:sp>
        <p:nvSpPr>
          <p:cNvPr id="53" name="Grace">
            <a:extLst>
              <a:ext uri="{FF2B5EF4-FFF2-40B4-BE49-F238E27FC236}">
                <a16:creationId xmlns:a16="http://schemas.microsoft.com/office/drawing/2014/main" id="{AD77B9D4-801D-92CE-9C39-BD8048B49F47}"/>
              </a:ext>
            </a:extLst>
          </p:cNvPr>
          <p:cNvSpPr txBox="1">
            <a:spLocks noChangeArrowheads="1"/>
          </p:cNvSpPr>
          <p:nvPr/>
        </p:nvSpPr>
        <p:spPr bwMode="auto">
          <a:xfrm>
            <a:off x="6779986" y="877398"/>
            <a:ext cx="180576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FFFF00"/>
                </a:solidFill>
                <a:effectLst>
                  <a:glow rad="101600">
                    <a:srgbClr val="000000"/>
                  </a:glow>
                  <a:outerShdw blurRad="50800" algn="tl" rotWithShape="0">
                    <a:srgbClr val="000000"/>
                  </a:outerShdw>
                </a:effectLst>
                <a:latin typeface="Calibri" panose="020F0502020204030204" pitchFamily="34" charset="0"/>
              </a:rPr>
              <a:t>Grace</a:t>
            </a:r>
          </a:p>
        </p:txBody>
      </p:sp>
      <p:sp>
        <p:nvSpPr>
          <p:cNvPr id="54" name="Forgiveness">
            <a:extLst>
              <a:ext uri="{FF2B5EF4-FFF2-40B4-BE49-F238E27FC236}">
                <a16:creationId xmlns:a16="http://schemas.microsoft.com/office/drawing/2014/main" id="{CDF3FBA0-B072-142F-7BCD-5BF0FAB13EC0}"/>
              </a:ext>
            </a:extLst>
          </p:cNvPr>
          <p:cNvSpPr txBox="1">
            <a:spLocks noChangeArrowheads="1"/>
          </p:cNvSpPr>
          <p:nvPr/>
        </p:nvSpPr>
        <p:spPr bwMode="auto">
          <a:xfrm>
            <a:off x="4894519" y="4504022"/>
            <a:ext cx="312220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57257D"/>
                </a:solidFill>
                <a:effectLst>
                  <a:glow rad="101600">
                    <a:srgbClr val="000000"/>
                  </a:glow>
                  <a:outerShdw blurRad="50800" algn="tl" rotWithShape="0">
                    <a:srgbClr val="000000"/>
                  </a:outerShdw>
                </a:effectLst>
                <a:latin typeface="Calibri" panose="020F0502020204030204" pitchFamily="34" charset="0"/>
              </a:rPr>
              <a:t>Forgiveness</a:t>
            </a:r>
          </a:p>
        </p:txBody>
      </p:sp>
      <p:sp>
        <p:nvSpPr>
          <p:cNvPr id="55" name="Peace">
            <a:extLst>
              <a:ext uri="{FF2B5EF4-FFF2-40B4-BE49-F238E27FC236}">
                <a16:creationId xmlns:a16="http://schemas.microsoft.com/office/drawing/2014/main" id="{3B749785-27FE-131A-B83C-44A74B45976F}"/>
              </a:ext>
            </a:extLst>
          </p:cNvPr>
          <p:cNvSpPr txBox="1">
            <a:spLocks noChangeArrowheads="1"/>
          </p:cNvSpPr>
          <p:nvPr/>
        </p:nvSpPr>
        <p:spPr bwMode="auto">
          <a:xfrm>
            <a:off x="586378" y="520709"/>
            <a:ext cx="1881236"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00B0F0"/>
                </a:solidFill>
                <a:effectLst>
                  <a:glow rad="101600">
                    <a:srgbClr val="000000"/>
                  </a:glow>
                  <a:outerShdw blurRad="50800" algn="tl" rotWithShape="0">
                    <a:srgbClr val="000000"/>
                  </a:outerShdw>
                </a:effectLst>
                <a:latin typeface="Calibri" panose="020F0502020204030204" pitchFamily="34" charset="0"/>
              </a:rPr>
              <a:t>Peace</a:t>
            </a:r>
          </a:p>
        </p:txBody>
      </p:sp>
      <p:sp>
        <p:nvSpPr>
          <p:cNvPr id="56" name="Love">
            <a:extLst>
              <a:ext uri="{FF2B5EF4-FFF2-40B4-BE49-F238E27FC236}">
                <a16:creationId xmlns:a16="http://schemas.microsoft.com/office/drawing/2014/main" id="{94549AC7-F7EF-8E0F-91B2-97377B209FCA}"/>
              </a:ext>
            </a:extLst>
          </p:cNvPr>
          <p:cNvSpPr txBox="1">
            <a:spLocks noChangeArrowheads="1"/>
          </p:cNvSpPr>
          <p:nvPr/>
        </p:nvSpPr>
        <p:spPr bwMode="auto">
          <a:xfrm>
            <a:off x="6274526" y="3532424"/>
            <a:ext cx="1489350"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latin typeface="Calibri" panose="020F0502020204030204" pitchFamily="34" charset="0"/>
              </a:rPr>
              <a:t>Love</a:t>
            </a:r>
          </a:p>
        </p:txBody>
      </p:sp>
      <p:sp>
        <p:nvSpPr>
          <p:cNvPr id="57" name="Wisdom">
            <a:extLst>
              <a:ext uri="{FF2B5EF4-FFF2-40B4-BE49-F238E27FC236}">
                <a16:creationId xmlns:a16="http://schemas.microsoft.com/office/drawing/2014/main" id="{E22D49E0-E21A-169A-0C93-D804BD95F573}"/>
              </a:ext>
            </a:extLst>
          </p:cNvPr>
          <p:cNvSpPr txBox="1">
            <a:spLocks noChangeArrowheads="1"/>
          </p:cNvSpPr>
          <p:nvPr/>
        </p:nvSpPr>
        <p:spPr bwMode="auto">
          <a:xfrm>
            <a:off x="3357155" y="1316091"/>
            <a:ext cx="229924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CCCC00"/>
                </a:solidFill>
                <a:effectLst>
                  <a:glow rad="101600">
                    <a:srgbClr val="000000"/>
                  </a:glow>
                  <a:outerShdw blurRad="50800" algn="tl" rotWithShape="0">
                    <a:srgbClr val="000000"/>
                  </a:outerShdw>
                </a:effectLst>
                <a:latin typeface="Calibri" panose="020F0502020204030204" pitchFamily="34" charset="0"/>
              </a:rPr>
              <a:t>Wisdom</a:t>
            </a:r>
          </a:p>
        </p:txBody>
      </p:sp>
      <p:sp>
        <p:nvSpPr>
          <p:cNvPr id="29" name="Truth">
            <a:extLst>
              <a:ext uri="{FF2B5EF4-FFF2-40B4-BE49-F238E27FC236}">
                <a16:creationId xmlns:a16="http://schemas.microsoft.com/office/drawing/2014/main" id="{65077527-977A-44C2-EDAD-50A4F530B6C4}"/>
              </a:ext>
            </a:extLst>
          </p:cNvPr>
          <p:cNvSpPr txBox="1">
            <a:spLocks noChangeArrowheads="1"/>
          </p:cNvSpPr>
          <p:nvPr/>
        </p:nvSpPr>
        <p:spPr bwMode="auto">
          <a:xfrm>
            <a:off x="226760" y="5570120"/>
            <a:ext cx="158688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latin typeface="Calibri" panose="020F0502020204030204" pitchFamily="34" charset="0"/>
              </a:rPr>
              <a:t>Truth</a:t>
            </a:r>
          </a:p>
        </p:txBody>
      </p:sp>
      <p:sp>
        <p:nvSpPr>
          <p:cNvPr id="58" name="Security">
            <a:extLst>
              <a:ext uri="{FF2B5EF4-FFF2-40B4-BE49-F238E27FC236}">
                <a16:creationId xmlns:a16="http://schemas.microsoft.com/office/drawing/2014/main" id="{CCF4C8CF-9EAD-813A-475B-EFE3D82608F5}"/>
              </a:ext>
            </a:extLst>
          </p:cNvPr>
          <p:cNvSpPr txBox="1">
            <a:spLocks noChangeArrowheads="1"/>
          </p:cNvSpPr>
          <p:nvPr/>
        </p:nvSpPr>
        <p:spPr bwMode="auto">
          <a:xfrm>
            <a:off x="6844506" y="5980703"/>
            <a:ext cx="2030552" cy="77885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sz="4000" b="1" kern="0" dirty="0">
                <a:ln w="17780" cmpd="sng">
                  <a:solidFill>
                    <a:srgbClr val="FFFFFF"/>
                  </a:solidFill>
                  <a:prstDash val="solid"/>
                  <a:miter lim="800000"/>
                </a:ln>
                <a:solidFill>
                  <a:srgbClr val="FF3399"/>
                </a:solidFill>
                <a:effectLst>
                  <a:glow rad="101600">
                    <a:srgbClr val="000000"/>
                  </a:glow>
                  <a:outerShdw blurRad="50800" algn="tl" rotWithShape="0">
                    <a:srgbClr val="000000"/>
                  </a:outerShdw>
                </a:effectLst>
                <a:latin typeface="Calibri" panose="020F0502020204030204" pitchFamily="34" charset="0"/>
              </a:rPr>
              <a:t>Security</a:t>
            </a:r>
          </a:p>
        </p:txBody>
      </p:sp>
      <p:sp>
        <p:nvSpPr>
          <p:cNvPr id="34" name="MainLast">
            <a:extLst>
              <a:ext uri="{FF2B5EF4-FFF2-40B4-BE49-F238E27FC236}">
                <a16:creationId xmlns:a16="http://schemas.microsoft.com/office/drawing/2014/main" id="{9574FAD3-837E-EED7-14DC-38F592DE600D}"/>
              </a:ext>
            </a:extLst>
          </p:cNvPr>
          <p:cNvSpPr txBox="1">
            <a:spLocks noChangeArrowheads="1"/>
          </p:cNvSpPr>
          <p:nvPr/>
        </p:nvSpPr>
        <p:spPr bwMode="auto">
          <a:xfrm>
            <a:off x="940982" y="1285925"/>
            <a:ext cx="7262037" cy="4190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But now they desire a better, that is, a heavenly country. Therefore God is not ashamed to be called their God, for He has prepared a city for them.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Hebrews 11:16</a:t>
            </a:r>
          </a:p>
        </p:txBody>
      </p:sp>
      <p:sp>
        <p:nvSpPr>
          <p:cNvPr id="67" name="Title 1">
            <a:extLst>
              <a:ext uri="{FF2B5EF4-FFF2-40B4-BE49-F238E27FC236}">
                <a16:creationId xmlns:a16="http://schemas.microsoft.com/office/drawing/2014/main" id="{2A79D2BF-821F-BCD2-2E34-284FB19A5FCA}"/>
              </a:ext>
            </a:extLst>
          </p:cNvPr>
          <p:cNvSpPr txBox="1">
            <a:spLocks/>
          </p:cNvSpPr>
          <p:nvPr/>
        </p:nvSpPr>
        <p:spPr>
          <a:xfrm>
            <a:off x="2873829" y="1505966"/>
            <a:ext cx="4950821"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5" name="Final">
            <a:extLst>
              <a:ext uri="{FF2B5EF4-FFF2-40B4-BE49-F238E27FC236}">
                <a16:creationId xmlns:a16="http://schemas.microsoft.com/office/drawing/2014/main" id="{CF24ADC3-A9A0-7EDC-5155-94F0DAE0416A}"/>
              </a:ext>
            </a:extLst>
          </p:cNvPr>
          <p:cNvSpPr txBox="1">
            <a:spLocks noChangeArrowheads="1"/>
          </p:cNvSpPr>
          <p:nvPr/>
        </p:nvSpPr>
        <p:spPr bwMode="auto">
          <a:xfrm>
            <a:off x="330869" y="1285925"/>
            <a:ext cx="8482262" cy="3755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a:ln w="3175" cmpd="sng">
                  <a:solidFill>
                    <a:srgbClr val="FFFFFF"/>
                  </a:solidFill>
                  <a:prstDash val="solid"/>
                  <a:miter lim="800000"/>
                </a:ln>
                <a:solidFill>
                  <a:srgbClr val="9900CC"/>
                </a:solidFill>
                <a:effectLst>
                  <a:glow rad="101600">
                    <a:schemeClr val="tx1"/>
                  </a:glow>
                  <a:outerShdw blurRad="50800" algn="tl" rotWithShape="0">
                    <a:srgbClr val="000000"/>
                  </a:outerShdw>
                </a:effectLst>
                <a:latin typeface="Calibri" panose="020F0502020204030204" pitchFamily="34" charset="0"/>
              </a:rPr>
              <a:t>desire a heavenly country</a:t>
            </a:r>
            <a:br>
              <a:rPr lang="en-US" altLang="en-US" b="1" kern="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God is not ashamed to be their God</a:t>
            </a:r>
            <a:br>
              <a:rPr lang="en-US" altLang="en-US" b="1" kern="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br>
              <a:rPr lang="en-US" altLang="en-US" b="1" kern="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rPr>
              <a:t>He has prepared a city for them</a:t>
            </a:r>
            <a:endParaRPr lang="en-US" altLang="en-US" sz="3200" b="1" i="1" kern="0" dirty="0">
              <a:ln w="3175" cmpd="sng">
                <a:solidFill>
                  <a:srgbClr val="FFFFFF"/>
                </a:solidFill>
                <a:prstDash val="solid"/>
                <a:miter lim="800000"/>
              </a:ln>
              <a:solidFill>
                <a:srgbClr val="FF9900"/>
              </a:solidFill>
              <a:effectLst>
                <a:glow rad="101600">
                  <a:schemeClr val="tx1"/>
                </a:glow>
                <a:outerShdw blurRad="50800" algn="tl" rotWithShape="0">
                  <a:srgbClr val="000000"/>
                </a:outerShdw>
              </a:effectLst>
              <a:latin typeface="Calibri" panose="020F0502020204030204" pitchFamily="34" charset="0"/>
            </a:endParaRPr>
          </a:p>
        </p:txBody>
      </p:sp>
      <p:sp>
        <p:nvSpPr>
          <p:cNvPr id="59" name="Rectangle 2">
            <a:extLst>
              <a:ext uri="{FF2B5EF4-FFF2-40B4-BE49-F238E27FC236}">
                <a16:creationId xmlns:a16="http://schemas.microsoft.com/office/drawing/2014/main" id="{5499DC33-D099-C8EB-9083-AE2FF83DD2E6}"/>
              </a:ext>
            </a:extLst>
          </p:cNvPr>
          <p:cNvSpPr txBox="1">
            <a:spLocks noChangeArrowheads="1"/>
          </p:cNvSpPr>
          <p:nvPr/>
        </p:nvSpPr>
        <p:spPr bwMode="auto">
          <a:xfrm>
            <a:off x="4196639" y="1390650"/>
            <a:ext cx="2269647" cy="805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desire a</a:t>
            </a:r>
          </a:p>
        </p:txBody>
      </p:sp>
      <p:sp>
        <p:nvSpPr>
          <p:cNvPr id="60" name="Rectangle 2">
            <a:extLst>
              <a:ext uri="{FF2B5EF4-FFF2-40B4-BE49-F238E27FC236}">
                <a16:creationId xmlns:a16="http://schemas.microsoft.com/office/drawing/2014/main" id="{46D67B73-1845-6976-CA31-5A81E7898084}"/>
              </a:ext>
            </a:extLst>
          </p:cNvPr>
          <p:cNvSpPr txBox="1">
            <a:spLocks noChangeArrowheads="1"/>
          </p:cNvSpPr>
          <p:nvPr/>
        </p:nvSpPr>
        <p:spPr bwMode="auto">
          <a:xfrm>
            <a:off x="3253271" y="2055019"/>
            <a:ext cx="4609616" cy="8153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heavenly country</a:t>
            </a:r>
          </a:p>
        </p:txBody>
      </p:sp>
      <p:sp>
        <p:nvSpPr>
          <p:cNvPr id="61" name="Rectangle 2">
            <a:extLst>
              <a:ext uri="{FF2B5EF4-FFF2-40B4-BE49-F238E27FC236}">
                <a16:creationId xmlns:a16="http://schemas.microsoft.com/office/drawing/2014/main" id="{9DB30C3B-08C9-7072-BD5B-3550365A260A}"/>
              </a:ext>
            </a:extLst>
          </p:cNvPr>
          <p:cNvSpPr txBox="1">
            <a:spLocks noChangeArrowheads="1"/>
          </p:cNvSpPr>
          <p:nvPr/>
        </p:nvSpPr>
        <p:spPr bwMode="auto">
          <a:xfrm>
            <a:off x="3178969" y="2753274"/>
            <a:ext cx="5207042" cy="761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is not ashamed</a:t>
            </a:r>
          </a:p>
        </p:txBody>
      </p:sp>
      <p:sp>
        <p:nvSpPr>
          <p:cNvPr id="62" name="Rectangle 2">
            <a:extLst>
              <a:ext uri="{FF2B5EF4-FFF2-40B4-BE49-F238E27FC236}">
                <a16:creationId xmlns:a16="http://schemas.microsoft.com/office/drawing/2014/main" id="{68A44E79-F016-8881-7F06-5C76E6FD9AEB}"/>
              </a:ext>
            </a:extLst>
          </p:cNvPr>
          <p:cNvSpPr txBox="1">
            <a:spLocks noChangeArrowheads="1"/>
          </p:cNvSpPr>
          <p:nvPr/>
        </p:nvSpPr>
        <p:spPr bwMode="auto">
          <a:xfrm>
            <a:off x="1007269" y="3427043"/>
            <a:ext cx="1611294" cy="756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be</a:t>
            </a:r>
          </a:p>
        </p:txBody>
      </p:sp>
      <p:sp>
        <p:nvSpPr>
          <p:cNvPr id="63" name="Rectangle 2">
            <a:extLst>
              <a:ext uri="{FF2B5EF4-FFF2-40B4-BE49-F238E27FC236}">
                <a16:creationId xmlns:a16="http://schemas.microsoft.com/office/drawing/2014/main" id="{0143067E-2C69-DE86-5484-AE40E6CE0301}"/>
              </a:ext>
            </a:extLst>
          </p:cNvPr>
          <p:cNvSpPr txBox="1">
            <a:spLocks noChangeArrowheads="1"/>
          </p:cNvSpPr>
          <p:nvPr/>
        </p:nvSpPr>
        <p:spPr bwMode="auto">
          <a:xfrm>
            <a:off x="3777916" y="3415010"/>
            <a:ext cx="269908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their God</a:t>
            </a:r>
          </a:p>
        </p:txBody>
      </p:sp>
      <p:sp>
        <p:nvSpPr>
          <p:cNvPr id="64" name="Rectangle 2">
            <a:extLst>
              <a:ext uri="{FF2B5EF4-FFF2-40B4-BE49-F238E27FC236}">
                <a16:creationId xmlns:a16="http://schemas.microsoft.com/office/drawing/2014/main" id="{61D0746C-7963-B319-4650-4A7C5EF43128}"/>
              </a:ext>
            </a:extLst>
          </p:cNvPr>
          <p:cNvSpPr txBox="1">
            <a:spLocks noChangeArrowheads="1"/>
          </p:cNvSpPr>
          <p:nvPr/>
        </p:nvSpPr>
        <p:spPr bwMode="auto">
          <a:xfrm>
            <a:off x="7081837" y="3393281"/>
            <a:ext cx="1069181" cy="8246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a:t>
            </a:r>
          </a:p>
        </p:txBody>
      </p:sp>
      <p:sp>
        <p:nvSpPr>
          <p:cNvPr id="65" name="Rectangle 2">
            <a:extLst>
              <a:ext uri="{FF2B5EF4-FFF2-40B4-BE49-F238E27FC236}">
                <a16:creationId xmlns:a16="http://schemas.microsoft.com/office/drawing/2014/main" id="{C65D453F-E5AF-C9E5-E773-867E07767402}"/>
              </a:ext>
            </a:extLst>
          </p:cNvPr>
          <p:cNvSpPr txBox="1">
            <a:spLocks noChangeArrowheads="1"/>
          </p:cNvSpPr>
          <p:nvPr/>
        </p:nvSpPr>
        <p:spPr bwMode="auto">
          <a:xfrm>
            <a:off x="931069" y="4100810"/>
            <a:ext cx="7130087" cy="754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has prepared a city for them</a:t>
            </a:r>
          </a:p>
        </p:txBody>
      </p:sp>
      <p:sp>
        <p:nvSpPr>
          <p:cNvPr id="66" name="Life">
            <a:extLst>
              <a:ext uri="{FF2B5EF4-FFF2-40B4-BE49-F238E27FC236}">
                <a16:creationId xmlns:a16="http://schemas.microsoft.com/office/drawing/2014/main" id="{DF9B4947-BCF6-71F1-F2BF-ED0D6A19F3B2}"/>
              </a:ext>
            </a:extLst>
          </p:cNvPr>
          <p:cNvSpPr>
            <a:spLocks noChangeArrowheads="1"/>
          </p:cNvSpPr>
          <p:nvPr/>
        </p:nvSpPr>
        <p:spPr bwMode="auto">
          <a:xfrm>
            <a:off x="6879311" y="3420608"/>
            <a:ext cx="1583498" cy="8398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prstTxWarp prst="textFadeUp">
              <a:avLst/>
            </a:prstTxWarp>
            <a:scene3d>
              <a:camera prst="orthographicFront"/>
              <a:lightRig rig="glow" dir="tl">
                <a:rot lat="0" lon="0" rev="5400000"/>
              </a:lightRig>
            </a:scene3d>
            <a:sp3d contourW="12700">
              <a:bevelT w="25400" h="25400"/>
              <a:contourClr>
                <a:schemeClr val="accent6">
                  <a:shade val="73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noFill/>
                </a:ln>
                <a:solidFill>
                  <a:srgbClr val="0083E6"/>
                </a:solidFill>
                <a:effectLst>
                  <a:glow rad="101600">
                    <a:schemeClr val="tx1"/>
                  </a:glow>
                  <a:outerShdw blurRad="80000" dist="40000" dir="5040000" algn="tl">
                    <a:srgbClr val="000000">
                      <a:alpha val="30000"/>
                    </a:srgbClr>
                  </a:outerShdw>
                </a:effectLst>
                <a:uLnTx/>
                <a:uFillTx/>
                <a:latin typeface="Rockwell Extra Bold" panose="02060903040505020403" pitchFamily="18" charset="0"/>
              </a:rPr>
              <a:t>Life</a:t>
            </a:r>
            <a:endParaRPr kumimoji="0" lang="en-US" sz="3200" b="1" i="1" u="none" strike="noStrike" kern="1200" cap="none" spc="0" normalizeH="0" baseline="0" noProof="0" dirty="0">
              <a:ln w="11430">
                <a:noFill/>
              </a:ln>
              <a:solidFill>
                <a:srgbClr val="0083E6"/>
              </a:solidFill>
              <a:effectLst>
                <a:glow rad="101600">
                  <a:schemeClr val="tx1"/>
                </a:glow>
                <a:outerShdw blurRad="80000" dist="40000" dir="5040000" algn="tl">
                  <a:srgbClr val="000000">
                    <a:alpha val="30000"/>
                  </a:srgbClr>
                </a:outerShdw>
              </a:effectLst>
              <a:uLnTx/>
              <a:uFillTx/>
              <a:latin typeface="Rockwell Extra Bold" panose="02060903040505020403" pitchFamily="18" charset="0"/>
            </a:endParaRPr>
          </a:p>
        </p:txBody>
      </p:sp>
      <p:sp>
        <p:nvSpPr>
          <p:cNvPr id="68" name="Rectangle 2">
            <a:extLst>
              <a:ext uri="{FF2B5EF4-FFF2-40B4-BE49-F238E27FC236}">
                <a16:creationId xmlns:a16="http://schemas.microsoft.com/office/drawing/2014/main" id="{0B1C24EF-FD94-BCC3-CC58-355A9B2C0805}"/>
              </a:ext>
            </a:extLst>
          </p:cNvPr>
          <p:cNvSpPr txBox="1">
            <a:spLocks noChangeArrowheads="1"/>
          </p:cNvSpPr>
          <p:nvPr/>
        </p:nvSpPr>
        <p:spPr bwMode="auto">
          <a:xfrm>
            <a:off x="2831303" y="1446552"/>
            <a:ext cx="5026041" cy="7520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heavenly country</a:t>
            </a:r>
            <a:endParaRPr kumimoji="0" lang="en-US" altLang="en-US" sz="4400" b="1" i="1"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69" name="Rectangle 9">
            <a:extLst>
              <a:ext uri="{FF2B5EF4-FFF2-40B4-BE49-F238E27FC236}">
                <a16:creationId xmlns:a16="http://schemas.microsoft.com/office/drawing/2014/main" id="{E7D7CFEC-A3EC-C9A9-5880-4D10C8671C36}"/>
              </a:ext>
            </a:extLst>
          </p:cNvPr>
          <p:cNvSpPr>
            <a:spLocks noChangeArrowheads="1"/>
          </p:cNvSpPr>
          <p:nvPr/>
        </p:nvSpPr>
        <p:spPr bwMode="auto">
          <a:xfrm>
            <a:off x="705394" y="4145696"/>
            <a:ext cx="5591265" cy="7260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He has prepared a city</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70" name="he">
            <a:extLst>
              <a:ext uri="{FF2B5EF4-FFF2-40B4-BE49-F238E27FC236}">
                <a16:creationId xmlns:a16="http://schemas.microsoft.com/office/drawing/2014/main" id="{1EB2CBBC-FD02-3B6A-4D75-6B844ED293D6}"/>
              </a:ext>
            </a:extLst>
          </p:cNvPr>
          <p:cNvSpPr txBox="1">
            <a:spLocks noChangeArrowheads="1"/>
          </p:cNvSpPr>
          <p:nvPr/>
        </p:nvSpPr>
        <p:spPr bwMode="auto">
          <a:xfrm>
            <a:off x="4295553" y="3498057"/>
            <a:ext cx="766985" cy="7895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uLnTx/>
                <a:uFillTx/>
                <a:latin typeface="Calibri" panose="020F0502020204030204" pitchFamily="34" charset="0"/>
                <a:ea typeface="+mj-ea"/>
                <a:cs typeface="+mj-cs"/>
              </a:rPr>
              <a:t>he</a:t>
            </a:r>
          </a:p>
        </p:txBody>
      </p:sp>
      <p:sp>
        <p:nvSpPr>
          <p:cNvPr id="71" name="I am">
            <a:extLst>
              <a:ext uri="{FF2B5EF4-FFF2-40B4-BE49-F238E27FC236}">
                <a16:creationId xmlns:a16="http://schemas.microsoft.com/office/drawing/2014/main" id="{E260B06E-C9EA-3F58-8230-9979E7E50CAA}"/>
              </a:ext>
            </a:extLst>
          </p:cNvPr>
          <p:cNvSpPr txBox="1">
            <a:spLocks noChangeArrowheads="1"/>
          </p:cNvSpPr>
          <p:nvPr/>
        </p:nvSpPr>
        <p:spPr bwMode="auto">
          <a:xfrm>
            <a:off x="3956068" y="3494796"/>
            <a:ext cx="1221009" cy="7742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0" cap="none" spc="0" normalizeH="0" baseline="0" noProof="0" dirty="0">
                <a:ln w="3175" cmpd="sng">
                  <a:solidFill>
                    <a:schemeClr val="tx1"/>
                  </a:solidFill>
                  <a:prstDash val="solid"/>
                  <a:miter lim="800000"/>
                </a:ln>
                <a:solidFill>
                  <a:schemeClr val="bg1"/>
                </a:solidFill>
                <a:effectLst>
                  <a:glow rad="63500">
                    <a:srgbClr val="DE8400"/>
                  </a:glow>
                  <a:outerShdw blurRad="50800" algn="tl" rotWithShape="0">
                    <a:srgbClr val="000000"/>
                  </a:outerShdw>
                </a:effectLst>
                <a:uLnTx/>
                <a:uFillTx/>
                <a:latin typeface="Calibri" panose="020F0502020204030204" pitchFamily="34" charset="0"/>
                <a:ea typeface="+mj-ea"/>
                <a:cs typeface="+mj-cs"/>
              </a:rPr>
              <a:t>I am</a:t>
            </a:r>
          </a:p>
        </p:txBody>
      </p:sp>
    </p:spTree>
    <p:extLst>
      <p:ext uri="{BB962C8B-B14F-4D97-AF65-F5344CB8AC3E}">
        <p14:creationId xmlns:p14="http://schemas.microsoft.com/office/powerpoint/2010/main" val="4940878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stCondLst>
                                            <p:cond delay="0"/>
                                          </p:stCondLst>
                                        </p:cTn>
                                        <p:tgtEl>
                                          <p:spTgt spid="8"/>
                                        </p:tgtEl>
                                      </p:cBhvr>
                                    </p:animEffect>
                                    <p:anim to="" calcmode="lin" valueType="num">
                                      <p:cBhvr>
                                        <p:cTn id="8" dur="500" fill="hold">
                                          <p:stCondLst>
                                            <p:cond delay="0"/>
                                          </p:stCondLst>
                                        </p:cTn>
                                        <p:tgtEl>
                                          <p:spTgt spid="8"/>
                                        </p:tgtEl>
                                        <p:attrNameLst>
                                          <p:attrName>ppt_w</p:attrName>
                                        </p:attrNameLst>
                                      </p:cBhvr>
                                      <p:tavLst>
                                        <p:tav tm="0">
                                          <p:val>
                                            <p:strVal val="#ppt_w*4"/>
                                          </p:val>
                                        </p:tav>
                                        <p:tav tm="100000">
                                          <p:val>
                                            <p:strVal val="#ppt_w"/>
                                          </p:val>
                                        </p:tav>
                                      </p:tavLst>
                                    </p:anim>
                                    <p:anim to="" calcmode="lin" valueType="num">
                                      <p:cBhvr>
                                        <p:cTn id="9" dur="500" fill="hold">
                                          <p:stCondLst>
                                            <p:cond delay="0"/>
                                          </p:stCondLst>
                                        </p:cTn>
                                        <p:tgtEl>
                                          <p:spTgt spid="8"/>
                                        </p:tgtEl>
                                        <p:attrNameLst>
                                          <p:attrName>ppt_h</p:attrName>
                                        </p:attrNameLst>
                                      </p:cBhvr>
                                      <p:tavLst>
                                        <p:tav tm="0">
                                          <p:val>
                                            <p:strVal val="#ppt_h*4"/>
                                          </p:val>
                                        </p:tav>
                                        <p:tav tm="100000">
                                          <p:val>
                                            <p:strVal val="#ppt_h"/>
                                          </p:val>
                                        </p:tav>
                                      </p:tavLst>
                                    </p:anim>
                                  </p:childTnLst>
                                </p:cTn>
                              </p:par>
                              <p:par>
                                <p:cTn id="10" presetID="2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0" presetClass="entr" presetSubtype="0" fill="hold" grpId="0" nodeType="click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stCondLst>
                                            <p:cond delay="0"/>
                                          </p:stCondLst>
                                        </p:cTn>
                                        <p:tgtEl>
                                          <p:spTgt spid="11"/>
                                        </p:tgtEl>
                                      </p:cBhvr>
                                    </p:animEffect>
                                    <p:anim to="" calcmode="lin" valueType="num">
                                      <p:cBhvr>
                                        <p:cTn id="19" dur="500" fill="hold">
                                          <p:stCondLst>
                                            <p:cond delay="0"/>
                                          </p:stCondLst>
                                        </p:cTn>
                                        <p:tgtEl>
                                          <p:spTgt spid="11"/>
                                        </p:tgtEl>
                                        <p:attrNameLst>
                                          <p:attrName>ppt_w</p:attrName>
                                        </p:attrNameLst>
                                      </p:cBhvr>
                                      <p:tavLst>
                                        <p:tav tm="0">
                                          <p:val>
                                            <p:strVal val="#ppt_w*4"/>
                                          </p:val>
                                        </p:tav>
                                        <p:tav tm="100000">
                                          <p:val>
                                            <p:strVal val="#ppt_w"/>
                                          </p:val>
                                        </p:tav>
                                      </p:tavLst>
                                    </p:anim>
                                    <p:anim to="" calcmode="lin" valueType="num">
                                      <p:cBhvr>
                                        <p:cTn id="20" dur="500" fill="hold">
                                          <p:stCondLst>
                                            <p:cond delay="0"/>
                                          </p:stCondLst>
                                        </p:cTn>
                                        <p:tgtEl>
                                          <p:spTgt spid="11"/>
                                        </p:tgtEl>
                                        <p:attrNameLst>
                                          <p:attrName>ppt_h</p:attrName>
                                        </p:attrNameLst>
                                      </p:cBhvr>
                                      <p:tavLst>
                                        <p:tav tm="0">
                                          <p:val>
                                            <p:strVal val="#ppt_h*4"/>
                                          </p:val>
                                        </p:tav>
                                        <p:tav tm="100000">
                                          <p:val>
                                            <p:strVal val="#ppt_h"/>
                                          </p:val>
                                        </p:tav>
                                      </p:tavLst>
                                    </p:anim>
                                  </p:childTnLst>
                                </p:cTn>
                              </p:par>
                            </p:childTnLst>
                          </p:cTn>
                        </p:par>
                        <p:par>
                          <p:cTn id="21" fill="hold">
                            <p:stCondLst>
                              <p:cond delay="650"/>
                            </p:stCondLst>
                            <p:childTnLst>
                              <p:par>
                                <p:cTn id="22" presetID="26" presetClass="emph" presetSubtype="0" fill="hold" grpId="1" nodeType="afterEffect">
                                  <p:stCondLst>
                                    <p:cond delay="0"/>
                                  </p:stCondLst>
                                  <p:iterate type="lt">
                                    <p:tmPct val="0"/>
                                  </p:iterate>
                                  <p:childTnLst>
                                    <p:animEffect transition="out" filter="fade">
                                      <p:cBhvr>
                                        <p:cTn id="23" dur="500" tmFilter="0, 0; .2, .5; .8, .5; 1, 0"/>
                                        <p:tgtEl>
                                          <p:spTgt spid="11"/>
                                        </p:tgtEl>
                                      </p:cBhvr>
                                    </p:animEffect>
                                    <p:animScale>
                                      <p:cBhvr>
                                        <p:cTn id="24" dur="250" autoRev="1" fill="hold"/>
                                        <p:tgtEl>
                                          <p:spTgt spid="11"/>
                                        </p:tgtEl>
                                      </p:cBhvr>
                                      <p:by x="105000" y="105000"/>
                                    </p:animScale>
                                  </p:childTnLst>
                                </p:cTn>
                              </p:par>
                              <p:par>
                                <p:cTn id="25" presetID="0" presetClass="entr" presetSubtype="0" fill="hold" grpId="0" nodeType="withEffect">
                                  <p:stCondLst>
                                    <p:cond delay="0"/>
                                  </p:stCondLst>
                                  <p:iterate type="lt">
                                    <p:tmPct val="10000"/>
                                  </p:iterate>
                                  <p:childTnLst>
                                    <p:set>
                                      <p:cBhvr>
                                        <p:cTn id="26" dur="1" fill="hold">
                                          <p:stCondLst>
                                            <p:cond delay="0"/>
                                          </p:stCondLst>
                                        </p:cTn>
                                        <p:tgtEl>
                                          <p:spTgt spid="12"/>
                                        </p:tgtEl>
                                        <p:attrNameLst>
                                          <p:attrName>style.visibility</p:attrName>
                                        </p:attrNameLst>
                                      </p:cBhvr>
                                      <p:to>
                                        <p:strVal val="visible"/>
                                      </p:to>
                                    </p:set>
                                    <p:animEffect transition="in" filter="dissolve">
                                      <p:cBhvr>
                                        <p:cTn id="27" dur="500">
                                          <p:stCondLst>
                                            <p:cond delay="0"/>
                                          </p:stCondLst>
                                        </p:cTn>
                                        <p:tgtEl>
                                          <p:spTgt spid="12"/>
                                        </p:tgtEl>
                                      </p:cBhvr>
                                    </p:animEffect>
                                    <p:anim to="" calcmode="lin" valueType="num">
                                      <p:cBhvr>
                                        <p:cTn id="28" dur="500" fill="hold">
                                          <p:stCondLst>
                                            <p:cond delay="0"/>
                                          </p:stCondLst>
                                        </p:cTn>
                                        <p:tgtEl>
                                          <p:spTgt spid="12"/>
                                        </p:tgtEl>
                                        <p:attrNameLst>
                                          <p:attrName>ppt_w</p:attrName>
                                        </p:attrNameLst>
                                      </p:cBhvr>
                                      <p:tavLst>
                                        <p:tav tm="0">
                                          <p:val>
                                            <p:strVal val="#ppt_w*4"/>
                                          </p:val>
                                        </p:tav>
                                        <p:tav tm="100000">
                                          <p:val>
                                            <p:strVal val="#ppt_w"/>
                                          </p:val>
                                        </p:tav>
                                      </p:tavLst>
                                    </p:anim>
                                    <p:anim to="" calcmode="lin" valueType="num">
                                      <p:cBhvr>
                                        <p:cTn id="29" dur="500" fill="hold">
                                          <p:stCondLst>
                                            <p:cond delay="0"/>
                                          </p:stCondLst>
                                        </p:cTn>
                                        <p:tgtEl>
                                          <p:spTgt spid="12"/>
                                        </p:tgtEl>
                                        <p:attrNameLst>
                                          <p:attrName>ppt_h</p:attrName>
                                        </p:attrNameLst>
                                      </p:cBhvr>
                                      <p:tavLst>
                                        <p:tav tm="0">
                                          <p:val>
                                            <p:strVal val="#ppt_h*4"/>
                                          </p:val>
                                        </p:tav>
                                        <p:tav tm="100000">
                                          <p:val>
                                            <p:strVal val="#ppt_h"/>
                                          </p:val>
                                        </p:tav>
                                      </p:tavLst>
                                    </p:anim>
                                  </p:childTnLst>
                                </p:cTn>
                              </p:par>
                            </p:childTnLst>
                          </p:cTn>
                        </p:par>
                        <p:par>
                          <p:cTn id="30" fill="hold">
                            <p:stCondLst>
                              <p:cond delay="1300"/>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12"/>
                                        </p:tgtEl>
                                      </p:cBhvr>
                                    </p:animEffect>
                                    <p:animScale>
                                      <p:cBhvr>
                                        <p:cTn id="33" dur="250" autoRev="1" fill="hold"/>
                                        <p:tgtEl>
                                          <p:spTgt spid="12"/>
                                        </p:tgtEl>
                                      </p:cBhvr>
                                      <p:by x="105000" y="105000"/>
                                    </p:animScale>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left)">
                                      <p:cBhvr>
                                        <p:cTn id="38" dur="500"/>
                                        <p:tgtEl>
                                          <p:spTgt spid="13"/>
                                        </p:tgtEl>
                                      </p:cBhvr>
                                    </p:animEffect>
                                  </p:childTnLst>
                                </p:cTn>
                              </p:par>
                              <p:par>
                                <p:cTn id="39" presetID="18" presetClass="emph" presetSubtype="0" fill="hold" grpId="1" nodeType="withEffect">
                                  <p:stCondLst>
                                    <p:cond delay="0"/>
                                  </p:stCondLst>
                                  <p:childTnLst>
                                    <p:set>
                                      <p:cBhvr override="childStyle">
                                        <p:cTn id="40" dur="500" fill="hold"/>
                                        <p:tgtEl>
                                          <p:spTgt spid="13"/>
                                        </p:tgtEl>
                                        <p:attrNameLst>
                                          <p:attrName>style.textDecorationUnderline</p:attrName>
                                        </p:attrNameLst>
                                      </p:cBhvr>
                                      <p:to>
                                        <p:strVal val="true"/>
                                      </p:to>
                                    </p:set>
                                  </p:childTnLst>
                                </p:cTn>
                              </p:par>
                              <p:par>
                                <p:cTn id="41" presetID="22"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left)">
                                      <p:cBhvr>
                                        <p:cTn id="43" dur="500"/>
                                        <p:tgtEl>
                                          <p:spTgt spid="14"/>
                                        </p:tgtEl>
                                      </p:cBhvr>
                                    </p:animEffect>
                                  </p:childTnLst>
                                </p:cTn>
                              </p:par>
                            </p:childTnLst>
                          </p:cTn>
                        </p:par>
                        <p:par>
                          <p:cTn id="44" fill="hold">
                            <p:stCondLst>
                              <p:cond delay="500"/>
                            </p:stCondLst>
                            <p:childTnLst>
                              <p:par>
                                <p:cTn id="45" presetID="23" presetClass="entr" presetSubtype="16"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500" fill="hold"/>
                                        <p:tgtEl>
                                          <p:spTgt spid="28"/>
                                        </p:tgtEl>
                                        <p:attrNameLst>
                                          <p:attrName>ppt_w</p:attrName>
                                        </p:attrNameLst>
                                      </p:cBhvr>
                                      <p:tavLst>
                                        <p:tav tm="0">
                                          <p:val>
                                            <p:fltVal val="0"/>
                                          </p:val>
                                        </p:tav>
                                        <p:tav tm="100000">
                                          <p:val>
                                            <p:strVal val="#ppt_w"/>
                                          </p:val>
                                        </p:tav>
                                      </p:tavLst>
                                    </p:anim>
                                    <p:anim calcmode="lin" valueType="num">
                                      <p:cBhvr>
                                        <p:cTn id="48" dur="500" fill="hold"/>
                                        <p:tgtEl>
                                          <p:spTgt spid="28"/>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childTnLst>
                                </p:cTn>
                              </p:par>
                              <p:par>
                                <p:cTn id="55" presetID="23" presetClass="entr" presetSubtype="16"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childTnLst>
                                </p:cTn>
                              </p:par>
                              <p:par>
                                <p:cTn id="59" presetID="23" presetClass="exit" presetSubtype="32" fill="hold" grpId="1" nodeType="withEffect">
                                  <p:stCondLst>
                                    <p:cond delay="0"/>
                                  </p:stCondLst>
                                  <p:childTnLst>
                                    <p:anim calcmode="lin" valueType="num">
                                      <p:cBhvr>
                                        <p:cTn id="60" dur="500"/>
                                        <p:tgtEl>
                                          <p:spTgt spid="8"/>
                                        </p:tgtEl>
                                        <p:attrNameLst>
                                          <p:attrName>ppt_w</p:attrName>
                                        </p:attrNameLst>
                                      </p:cBhvr>
                                      <p:tavLst>
                                        <p:tav tm="0">
                                          <p:val>
                                            <p:strVal val="ppt_w"/>
                                          </p:val>
                                        </p:tav>
                                        <p:tav tm="100000">
                                          <p:val>
                                            <p:fltVal val="0"/>
                                          </p:val>
                                        </p:tav>
                                      </p:tavLst>
                                    </p:anim>
                                    <p:anim calcmode="lin" valueType="num">
                                      <p:cBhvr>
                                        <p:cTn id="61" dur="500"/>
                                        <p:tgtEl>
                                          <p:spTgt spid="8"/>
                                        </p:tgtEl>
                                        <p:attrNameLst>
                                          <p:attrName>ppt_h</p:attrName>
                                        </p:attrNameLst>
                                      </p:cBhvr>
                                      <p:tavLst>
                                        <p:tav tm="0">
                                          <p:val>
                                            <p:strVal val="ppt_h"/>
                                          </p:val>
                                        </p:tav>
                                        <p:tav tm="100000">
                                          <p:val>
                                            <p:fltVal val="0"/>
                                          </p:val>
                                        </p:tav>
                                      </p:tavLst>
                                    </p:anim>
                                    <p:set>
                                      <p:cBhvr>
                                        <p:cTn id="62" dur="1" fill="hold">
                                          <p:stCondLst>
                                            <p:cond delay="499"/>
                                          </p:stCondLst>
                                        </p:cTn>
                                        <p:tgtEl>
                                          <p:spTgt spid="8"/>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500"/>
                                        <p:tgtEl>
                                          <p:spTgt spid="9"/>
                                        </p:tgtEl>
                                      </p:cBhvr>
                                    </p:animEffect>
                                    <p:set>
                                      <p:cBhvr>
                                        <p:cTn id="65" dur="1" fill="hold">
                                          <p:stCondLst>
                                            <p:cond delay="499"/>
                                          </p:stCondLst>
                                        </p:cTn>
                                        <p:tgtEl>
                                          <p:spTgt spid="9"/>
                                        </p:tgtEl>
                                        <p:attrNameLst>
                                          <p:attrName>style.visibility</p:attrName>
                                        </p:attrNameLst>
                                      </p:cBhvr>
                                      <p:to>
                                        <p:strVal val="hidden"/>
                                      </p:to>
                                    </p:set>
                                  </p:childTnLst>
                                </p:cTn>
                              </p:par>
                              <p:par>
                                <p:cTn id="66" presetID="10" presetClass="exit" presetSubtype="0" fill="hold" grpId="2" nodeType="withEffect">
                                  <p:stCondLst>
                                    <p:cond delay="0"/>
                                  </p:stCondLst>
                                  <p:iterate type="lt">
                                    <p:tmPct val="0"/>
                                  </p:iterate>
                                  <p:childTnLst>
                                    <p:animEffect transition="out" filter="fade">
                                      <p:cBhvr>
                                        <p:cTn id="67" dur="500"/>
                                        <p:tgtEl>
                                          <p:spTgt spid="11"/>
                                        </p:tgtEl>
                                      </p:cBhvr>
                                    </p:animEffect>
                                    <p:set>
                                      <p:cBhvr>
                                        <p:cTn id="68" dur="1" fill="hold">
                                          <p:stCondLst>
                                            <p:cond delay="499"/>
                                          </p:stCondLst>
                                        </p:cTn>
                                        <p:tgtEl>
                                          <p:spTgt spid="11"/>
                                        </p:tgtEl>
                                        <p:attrNameLst>
                                          <p:attrName>style.visibility</p:attrName>
                                        </p:attrNameLst>
                                      </p:cBhvr>
                                      <p:to>
                                        <p:strVal val="hidden"/>
                                      </p:to>
                                    </p:set>
                                  </p:childTnLst>
                                </p:cTn>
                              </p:par>
                              <p:par>
                                <p:cTn id="69" presetID="10" presetClass="exit" presetSubtype="0" fill="hold" grpId="2" nodeType="withEffect">
                                  <p:stCondLst>
                                    <p:cond delay="0"/>
                                  </p:stCondLst>
                                  <p:iterate type="lt">
                                    <p:tmPct val="0"/>
                                  </p:iterate>
                                  <p:childTnLst>
                                    <p:animEffect transition="out" filter="fade">
                                      <p:cBhvr>
                                        <p:cTn id="70" dur="500"/>
                                        <p:tgtEl>
                                          <p:spTgt spid="12"/>
                                        </p:tgtEl>
                                      </p:cBhvr>
                                    </p:animEffect>
                                    <p:set>
                                      <p:cBhvr>
                                        <p:cTn id="71" dur="1" fill="hold">
                                          <p:stCondLst>
                                            <p:cond delay="499"/>
                                          </p:stCondLst>
                                        </p:cTn>
                                        <p:tgtEl>
                                          <p:spTgt spid="12"/>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500"/>
                                        <p:tgtEl>
                                          <p:spTgt spid="2"/>
                                        </p:tgtEl>
                                      </p:cBhvr>
                                    </p:animEffect>
                                    <p:set>
                                      <p:cBhvr>
                                        <p:cTn id="74" dur="1" fill="hold">
                                          <p:stCondLst>
                                            <p:cond delay="499"/>
                                          </p:stCondLst>
                                        </p:cTn>
                                        <p:tgtEl>
                                          <p:spTgt spid="2"/>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500"/>
                                        <p:tgtEl>
                                          <p:spTgt spid="3"/>
                                        </p:tgtEl>
                                      </p:cBhvr>
                                    </p:animEffect>
                                    <p:set>
                                      <p:cBhvr>
                                        <p:cTn id="77" dur="1" fill="hold">
                                          <p:stCondLst>
                                            <p:cond delay="499"/>
                                          </p:stCondLst>
                                        </p:cTn>
                                        <p:tgtEl>
                                          <p:spTgt spid="3"/>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22" presetClass="entr" presetSubtype="2" fill="hold" grpId="0" nodeType="clickEffect">
                                  <p:stCondLst>
                                    <p:cond delay="0"/>
                                  </p:stCondLst>
                                  <p:iterate type="lt">
                                    <p:tmPct val="0"/>
                                  </p:iterate>
                                  <p:childTnLst>
                                    <p:set>
                                      <p:cBhvr>
                                        <p:cTn id="81" dur="1" fill="hold">
                                          <p:stCondLst>
                                            <p:cond delay="0"/>
                                          </p:stCondLst>
                                        </p:cTn>
                                        <p:tgtEl>
                                          <p:spTgt spid="70"/>
                                        </p:tgtEl>
                                        <p:attrNameLst>
                                          <p:attrName>style.visibility</p:attrName>
                                        </p:attrNameLst>
                                      </p:cBhvr>
                                      <p:to>
                                        <p:strVal val="visible"/>
                                      </p:to>
                                    </p:set>
                                    <p:animEffect transition="in" filter="wipe(right)">
                                      <p:cBhvr>
                                        <p:cTn id="82" dur="500"/>
                                        <p:tgtEl>
                                          <p:spTgt spid="70"/>
                                        </p:tgtEl>
                                      </p:cBhvr>
                                    </p:animEffect>
                                  </p:childTnLst>
                                </p:cTn>
                              </p:par>
                              <p:par>
                                <p:cTn id="83" presetID="34" presetClass="emph" presetSubtype="0" fill="hold" grpId="1" nodeType="withEffect">
                                  <p:stCondLst>
                                    <p:cond delay="0"/>
                                  </p:stCondLst>
                                  <p:iterate type="lt">
                                    <p:tmPct val="10000"/>
                                  </p:iterate>
                                  <p:childTnLst>
                                    <p:animMotion origin="layout" path="M -1.94444E-6 -2.59259E-6 L -0.06632 0.0007 " pathEditMode="relative" rAng="0" ptsTypes="AA">
                                      <p:cBhvr>
                                        <p:cTn id="84" dur="250" accel="50000" decel="50000" autoRev="1" fill="hold">
                                          <p:stCondLst>
                                            <p:cond delay="0"/>
                                          </p:stCondLst>
                                        </p:cTn>
                                        <p:tgtEl>
                                          <p:spTgt spid="70"/>
                                        </p:tgtEl>
                                        <p:attrNameLst>
                                          <p:attrName>ppt_x</p:attrName>
                                          <p:attrName>ppt_y</p:attrName>
                                        </p:attrNameLst>
                                      </p:cBhvr>
                                      <p:rCtr x="-3316" y="23"/>
                                    </p:animMotion>
                                    <p:animRot by="1500000">
                                      <p:cBhvr>
                                        <p:cTn id="85" dur="125" fill="hold">
                                          <p:stCondLst>
                                            <p:cond delay="0"/>
                                          </p:stCondLst>
                                        </p:cTn>
                                        <p:tgtEl>
                                          <p:spTgt spid="70"/>
                                        </p:tgtEl>
                                        <p:attrNameLst>
                                          <p:attrName>r</p:attrName>
                                        </p:attrNameLst>
                                      </p:cBhvr>
                                    </p:animRot>
                                    <p:animRot by="-1500000">
                                      <p:cBhvr>
                                        <p:cTn id="86" dur="125" fill="hold">
                                          <p:stCondLst>
                                            <p:cond delay="125"/>
                                          </p:stCondLst>
                                        </p:cTn>
                                        <p:tgtEl>
                                          <p:spTgt spid="70"/>
                                        </p:tgtEl>
                                        <p:attrNameLst>
                                          <p:attrName>r</p:attrName>
                                        </p:attrNameLst>
                                      </p:cBhvr>
                                    </p:animRot>
                                    <p:animRot by="-1500000">
                                      <p:cBhvr>
                                        <p:cTn id="87" dur="125" fill="hold">
                                          <p:stCondLst>
                                            <p:cond delay="250"/>
                                          </p:stCondLst>
                                        </p:cTn>
                                        <p:tgtEl>
                                          <p:spTgt spid="70"/>
                                        </p:tgtEl>
                                        <p:attrNameLst>
                                          <p:attrName>r</p:attrName>
                                        </p:attrNameLst>
                                      </p:cBhvr>
                                    </p:animRot>
                                    <p:animRot by="1500000">
                                      <p:cBhvr>
                                        <p:cTn id="88" dur="125" fill="hold">
                                          <p:stCondLst>
                                            <p:cond delay="375"/>
                                          </p:stCondLst>
                                        </p:cTn>
                                        <p:tgtEl>
                                          <p:spTgt spid="70"/>
                                        </p:tgtEl>
                                        <p:attrNameLst>
                                          <p:attrName>r</p:attrName>
                                        </p:attrNameLst>
                                      </p:cBhvr>
                                    </p:animRot>
                                  </p:childTnLst>
                                </p:cTn>
                              </p:par>
                            </p:childTnLst>
                          </p:cTn>
                        </p:par>
                      </p:childTnLst>
                    </p:cTn>
                  </p:par>
                  <p:par>
                    <p:cTn id="89" fill="hold">
                      <p:stCondLst>
                        <p:cond delay="indefinite"/>
                      </p:stCondLst>
                      <p:childTnLst>
                        <p:par>
                          <p:cTn id="90" fill="hold">
                            <p:stCondLst>
                              <p:cond delay="0"/>
                            </p:stCondLst>
                            <p:childTnLst>
                              <p:par>
                                <p:cTn id="91" presetID="22" presetClass="exit" presetSubtype="2" fill="hold" grpId="2" nodeType="clickEffect">
                                  <p:stCondLst>
                                    <p:cond delay="0"/>
                                  </p:stCondLst>
                                  <p:iterate type="lt">
                                    <p:tmPct val="0"/>
                                  </p:iterate>
                                  <p:childTnLst>
                                    <p:animEffect transition="out" filter="wipe(right)">
                                      <p:cBhvr>
                                        <p:cTn id="92" dur="500"/>
                                        <p:tgtEl>
                                          <p:spTgt spid="70"/>
                                        </p:tgtEl>
                                      </p:cBhvr>
                                    </p:animEffect>
                                    <p:set>
                                      <p:cBhvr>
                                        <p:cTn id="93" dur="1" fill="hold">
                                          <p:stCondLst>
                                            <p:cond delay="499"/>
                                          </p:stCondLst>
                                        </p:cTn>
                                        <p:tgtEl>
                                          <p:spTgt spid="70"/>
                                        </p:tgtEl>
                                        <p:attrNameLst>
                                          <p:attrName>style.visibility</p:attrName>
                                        </p:attrNameLst>
                                      </p:cBhvr>
                                      <p:to>
                                        <p:strVal val="hidden"/>
                                      </p:to>
                                    </p:set>
                                  </p:childTnLst>
                                </p:cTn>
                              </p:par>
                              <p:par>
                                <p:cTn id="94" presetID="22" presetClass="entr" presetSubtype="2" fill="hold" grpId="0" nodeType="withEffect">
                                  <p:stCondLst>
                                    <p:cond delay="150"/>
                                  </p:stCondLst>
                                  <p:iterate type="lt">
                                    <p:tmPct val="0"/>
                                  </p:iterate>
                                  <p:childTnLst>
                                    <p:set>
                                      <p:cBhvr>
                                        <p:cTn id="95" dur="1" fill="hold">
                                          <p:stCondLst>
                                            <p:cond delay="0"/>
                                          </p:stCondLst>
                                        </p:cTn>
                                        <p:tgtEl>
                                          <p:spTgt spid="71"/>
                                        </p:tgtEl>
                                        <p:attrNameLst>
                                          <p:attrName>style.visibility</p:attrName>
                                        </p:attrNameLst>
                                      </p:cBhvr>
                                      <p:to>
                                        <p:strVal val="visible"/>
                                      </p:to>
                                    </p:set>
                                    <p:animEffect transition="in" filter="wipe(right)">
                                      <p:cBhvr>
                                        <p:cTn id="96" dur="500"/>
                                        <p:tgtEl>
                                          <p:spTgt spid="71"/>
                                        </p:tgtEl>
                                      </p:cBhvr>
                                    </p:animEffect>
                                  </p:childTnLst>
                                </p:cTn>
                              </p:par>
                              <p:par>
                                <p:cTn id="97" presetID="34" presetClass="emph" presetSubtype="0" fill="hold" grpId="1" nodeType="withEffect">
                                  <p:stCondLst>
                                    <p:cond delay="150"/>
                                  </p:stCondLst>
                                  <p:iterate type="lt">
                                    <p:tmPct val="10000"/>
                                  </p:iterate>
                                  <p:childTnLst>
                                    <p:animMotion origin="layout" path="M 4.44444E-6 -2.22222E-6 L -0.06632 0.0007 " pathEditMode="relative" rAng="0" ptsTypes="AA">
                                      <p:cBhvr>
                                        <p:cTn id="98" dur="250" accel="50000" decel="50000" autoRev="1" fill="hold">
                                          <p:stCondLst>
                                            <p:cond delay="0"/>
                                          </p:stCondLst>
                                        </p:cTn>
                                        <p:tgtEl>
                                          <p:spTgt spid="71"/>
                                        </p:tgtEl>
                                        <p:attrNameLst>
                                          <p:attrName>ppt_x</p:attrName>
                                          <p:attrName>ppt_y</p:attrName>
                                        </p:attrNameLst>
                                      </p:cBhvr>
                                      <p:rCtr x="-3316" y="23"/>
                                    </p:animMotion>
                                    <p:animRot by="1500000">
                                      <p:cBhvr>
                                        <p:cTn id="99" dur="125" fill="hold">
                                          <p:stCondLst>
                                            <p:cond delay="0"/>
                                          </p:stCondLst>
                                        </p:cTn>
                                        <p:tgtEl>
                                          <p:spTgt spid="71"/>
                                        </p:tgtEl>
                                        <p:attrNameLst>
                                          <p:attrName>r</p:attrName>
                                        </p:attrNameLst>
                                      </p:cBhvr>
                                    </p:animRot>
                                    <p:animRot by="-1500000">
                                      <p:cBhvr>
                                        <p:cTn id="100" dur="125" fill="hold">
                                          <p:stCondLst>
                                            <p:cond delay="125"/>
                                          </p:stCondLst>
                                        </p:cTn>
                                        <p:tgtEl>
                                          <p:spTgt spid="71"/>
                                        </p:tgtEl>
                                        <p:attrNameLst>
                                          <p:attrName>r</p:attrName>
                                        </p:attrNameLst>
                                      </p:cBhvr>
                                    </p:animRot>
                                    <p:animRot by="-1500000">
                                      <p:cBhvr>
                                        <p:cTn id="101" dur="125" fill="hold">
                                          <p:stCondLst>
                                            <p:cond delay="250"/>
                                          </p:stCondLst>
                                        </p:cTn>
                                        <p:tgtEl>
                                          <p:spTgt spid="71"/>
                                        </p:tgtEl>
                                        <p:attrNameLst>
                                          <p:attrName>r</p:attrName>
                                        </p:attrNameLst>
                                      </p:cBhvr>
                                    </p:animRot>
                                    <p:animRot by="1500000">
                                      <p:cBhvr>
                                        <p:cTn id="102" dur="125" fill="hold">
                                          <p:stCondLst>
                                            <p:cond delay="375"/>
                                          </p:stCondLst>
                                        </p:cTn>
                                        <p:tgtEl>
                                          <p:spTgt spid="71"/>
                                        </p:tgtEl>
                                        <p:attrNameLst>
                                          <p:attrName>r</p:attrName>
                                        </p:attrNameLst>
                                      </p:cBhvr>
                                    </p:animRot>
                                  </p:childTnLst>
                                </p:cTn>
                              </p:par>
                            </p:childTnLst>
                          </p:cTn>
                        </p:par>
                      </p:childTnLst>
                    </p:cTn>
                  </p:par>
                  <p:par>
                    <p:cTn id="103" fill="hold">
                      <p:stCondLst>
                        <p:cond delay="indefinite"/>
                      </p:stCondLst>
                      <p:childTnLst>
                        <p:par>
                          <p:cTn id="104" fill="hold">
                            <p:stCondLst>
                              <p:cond delay="0"/>
                            </p:stCondLst>
                            <p:childTnLst>
                              <p:par>
                                <p:cTn id="105" presetID="17" presetClass="entr" presetSubtype="4" fill="hold" grpId="0" nodeType="clickEffect">
                                  <p:stCondLst>
                                    <p:cond delay="0"/>
                                  </p:stCondLst>
                                  <p:childTnLst>
                                    <p:set>
                                      <p:cBhvr>
                                        <p:cTn id="106" dur="1" fill="hold">
                                          <p:stCondLst>
                                            <p:cond delay="0"/>
                                          </p:stCondLst>
                                        </p:cTn>
                                        <p:tgtEl>
                                          <p:spTgt spid="10"/>
                                        </p:tgtEl>
                                        <p:attrNameLst>
                                          <p:attrName>style.visibility</p:attrName>
                                        </p:attrNameLst>
                                      </p:cBhvr>
                                      <p:to>
                                        <p:strVal val="visible"/>
                                      </p:to>
                                    </p:set>
                                    <p:anim calcmode="lin" valueType="num">
                                      <p:cBhvr>
                                        <p:cTn id="107" dur="500" fill="hold"/>
                                        <p:tgtEl>
                                          <p:spTgt spid="10"/>
                                        </p:tgtEl>
                                        <p:attrNameLst>
                                          <p:attrName>ppt_x</p:attrName>
                                        </p:attrNameLst>
                                      </p:cBhvr>
                                      <p:tavLst>
                                        <p:tav tm="0">
                                          <p:val>
                                            <p:strVal val="#ppt_x"/>
                                          </p:val>
                                        </p:tav>
                                        <p:tav tm="100000">
                                          <p:val>
                                            <p:strVal val="#ppt_x"/>
                                          </p:val>
                                        </p:tav>
                                      </p:tavLst>
                                    </p:anim>
                                    <p:anim calcmode="lin" valueType="num">
                                      <p:cBhvr>
                                        <p:cTn id="108" dur="500" fill="hold"/>
                                        <p:tgtEl>
                                          <p:spTgt spid="10"/>
                                        </p:tgtEl>
                                        <p:attrNameLst>
                                          <p:attrName>ppt_y</p:attrName>
                                        </p:attrNameLst>
                                      </p:cBhvr>
                                      <p:tavLst>
                                        <p:tav tm="0">
                                          <p:val>
                                            <p:strVal val="#ppt_y+#ppt_h/2"/>
                                          </p:val>
                                        </p:tav>
                                        <p:tav tm="100000">
                                          <p:val>
                                            <p:strVal val="#ppt_y"/>
                                          </p:val>
                                        </p:tav>
                                      </p:tavLst>
                                    </p:anim>
                                    <p:anim calcmode="lin" valueType="num">
                                      <p:cBhvr>
                                        <p:cTn id="109" dur="500" fill="hold"/>
                                        <p:tgtEl>
                                          <p:spTgt spid="10"/>
                                        </p:tgtEl>
                                        <p:attrNameLst>
                                          <p:attrName>ppt_w</p:attrName>
                                        </p:attrNameLst>
                                      </p:cBhvr>
                                      <p:tavLst>
                                        <p:tav tm="0">
                                          <p:val>
                                            <p:strVal val="#ppt_w"/>
                                          </p:val>
                                        </p:tav>
                                        <p:tav tm="100000">
                                          <p:val>
                                            <p:strVal val="#ppt_w"/>
                                          </p:val>
                                        </p:tav>
                                      </p:tavLst>
                                    </p:anim>
                                    <p:anim calcmode="lin" valueType="num">
                                      <p:cBhvr>
                                        <p:cTn id="110" dur="500" fill="hold"/>
                                        <p:tgtEl>
                                          <p:spTgt spid="10"/>
                                        </p:tgtEl>
                                        <p:attrNameLst>
                                          <p:attrName>ppt_h</p:attrName>
                                        </p:attrNameLst>
                                      </p:cBhvr>
                                      <p:tavLst>
                                        <p:tav tm="0">
                                          <p:val>
                                            <p:fltVal val="0"/>
                                          </p:val>
                                        </p:tav>
                                        <p:tav tm="100000">
                                          <p:val>
                                            <p:strVal val="#ppt_h"/>
                                          </p:val>
                                        </p:tav>
                                      </p:tavLst>
                                    </p:anim>
                                  </p:childTnLst>
                                </p:cTn>
                              </p:par>
                              <p:par>
                                <p:cTn id="111" presetID="17" presetClass="exit" presetSubtype="4" fill="hold" grpId="2" nodeType="withEffect">
                                  <p:stCondLst>
                                    <p:cond delay="0"/>
                                  </p:stCondLst>
                                  <p:iterate type="lt">
                                    <p:tmPct val="0"/>
                                  </p:iterate>
                                  <p:childTnLst>
                                    <p:anim calcmode="lin" valueType="num">
                                      <p:cBhvr>
                                        <p:cTn id="112" dur="500"/>
                                        <p:tgtEl>
                                          <p:spTgt spid="71"/>
                                        </p:tgtEl>
                                        <p:attrNameLst>
                                          <p:attrName>ppt_x</p:attrName>
                                        </p:attrNameLst>
                                      </p:cBhvr>
                                      <p:tavLst>
                                        <p:tav tm="0">
                                          <p:val>
                                            <p:strVal val="ppt_x"/>
                                          </p:val>
                                        </p:tav>
                                        <p:tav tm="100000">
                                          <p:val>
                                            <p:strVal val="ppt_x"/>
                                          </p:val>
                                        </p:tav>
                                      </p:tavLst>
                                    </p:anim>
                                    <p:anim calcmode="lin" valueType="num">
                                      <p:cBhvr>
                                        <p:cTn id="113" dur="500"/>
                                        <p:tgtEl>
                                          <p:spTgt spid="71"/>
                                        </p:tgtEl>
                                        <p:attrNameLst>
                                          <p:attrName>ppt_y</p:attrName>
                                        </p:attrNameLst>
                                      </p:cBhvr>
                                      <p:tavLst>
                                        <p:tav tm="0">
                                          <p:val>
                                            <p:strVal val="ppt_y"/>
                                          </p:val>
                                        </p:tav>
                                        <p:tav tm="100000">
                                          <p:val>
                                            <p:strVal val="ppt_y+ppt_h/2"/>
                                          </p:val>
                                        </p:tav>
                                      </p:tavLst>
                                    </p:anim>
                                    <p:anim calcmode="lin" valueType="num">
                                      <p:cBhvr>
                                        <p:cTn id="114" dur="500"/>
                                        <p:tgtEl>
                                          <p:spTgt spid="71"/>
                                        </p:tgtEl>
                                        <p:attrNameLst>
                                          <p:attrName>ppt_w</p:attrName>
                                        </p:attrNameLst>
                                      </p:cBhvr>
                                      <p:tavLst>
                                        <p:tav tm="0">
                                          <p:val>
                                            <p:strVal val="ppt_w"/>
                                          </p:val>
                                        </p:tav>
                                        <p:tav tm="100000">
                                          <p:val>
                                            <p:strVal val="ppt_w"/>
                                          </p:val>
                                        </p:tav>
                                      </p:tavLst>
                                    </p:anim>
                                    <p:anim calcmode="lin" valueType="num">
                                      <p:cBhvr>
                                        <p:cTn id="115" dur="500"/>
                                        <p:tgtEl>
                                          <p:spTgt spid="71"/>
                                        </p:tgtEl>
                                        <p:attrNameLst>
                                          <p:attrName>ppt_h</p:attrName>
                                        </p:attrNameLst>
                                      </p:cBhvr>
                                      <p:tavLst>
                                        <p:tav tm="0">
                                          <p:val>
                                            <p:strVal val="ppt_h"/>
                                          </p:val>
                                        </p:tav>
                                        <p:tav tm="100000">
                                          <p:val>
                                            <p:fltVal val="0"/>
                                          </p:val>
                                        </p:tav>
                                      </p:tavLst>
                                    </p:anim>
                                    <p:set>
                                      <p:cBhvr>
                                        <p:cTn id="116" dur="1" fill="hold">
                                          <p:stCondLst>
                                            <p:cond delay="499"/>
                                          </p:stCondLst>
                                        </p:cTn>
                                        <p:tgtEl>
                                          <p:spTgt spid="71"/>
                                        </p:tgtEl>
                                        <p:attrNameLst>
                                          <p:attrName>style.visibility</p:attrName>
                                        </p:attrNameLst>
                                      </p:cBhvr>
                                      <p:to>
                                        <p:strVal val="hidden"/>
                                      </p:to>
                                    </p:set>
                                  </p:childTnLst>
                                </p:cTn>
                              </p:par>
                              <p:par>
                                <p:cTn id="117" presetID="10" presetClass="exit" presetSubtype="0" fill="hold" grpId="1" nodeType="withEffect">
                                  <p:stCondLst>
                                    <p:cond delay="0"/>
                                  </p:stCondLst>
                                  <p:childTnLst>
                                    <p:animEffect transition="out" filter="fade">
                                      <p:cBhvr>
                                        <p:cTn id="118" dur="500"/>
                                        <p:tgtEl>
                                          <p:spTgt spid="14"/>
                                        </p:tgtEl>
                                      </p:cBhvr>
                                    </p:animEffect>
                                    <p:set>
                                      <p:cBhvr>
                                        <p:cTn id="119" dur="1" fill="hold">
                                          <p:stCondLst>
                                            <p:cond delay="499"/>
                                          </p:stCondLst>
                                        </p:cTn>
                                        <p:tgtEl>
                                          <p:spTgt spid="14"/>
                                        </p:tgtEl>
                                        <p:attrNameLst>
                                          <p:attrName>style.visibility</p:attrName>
                                        </p:attrNameLst>
                                      </p:cBhvr>
                                      <p:to>
                                        <p:strVal val="hidden"/>
                                      </p:to>
                                    </p:set>
                                  </p:childTnLst>
                                </p:cTn>
                              </p:par>
                              <p:par>
                                <p:cTn id="120" presetID="10" presetClass="exit" presetSubtype="0" fill="hold" grpId="2" nodeType="withEffect">
                                  <p:stCondLst>
                                    <p:cond delay="0"/>
                                  </p:stCondLst>
                                  <p:childTnLst>
                                    <p:animEffect transition="out" filter="fade">
                                      <p:cBhvr>
                                        <p:cTn id="121" dur="500"/>
                                        <p:tgtEl>
                                          <p:spTgt spid="13"/>
                                        </p:tgtEl>
                                      </p:cBhvr>
                                    </p:animEffect>
                                    <p:set>
                                      <p:cBhvr>
                                        <p:cTn id="122" dur="1" fill="hold">
                                          <p:stCondLst>
                                            <p:cond delay="499"/>
                                          </p:stCondLst>
                                        </p:cTn>
                                        <p:tgtEl>
                                          <p:spTgt spid="13"/>
                                        </p:tgtEl>
                                        <p:attrNameLst>
                                          <p:attrName>style.visibility</p:attrName>
                                        </p:attrNameLst>
                                      </p:cBhvr>
                                      <p:to>
                                        <p:strVal val="hidden"/>
                                      </p:to>
                                    </p:set>
                                  </p:childTnLst>
                                </p:cTn>
                              </p:par>
                            </p:childTnLst>
                          </p:cTn>
                        </p:par>
                        <p:par>
                          <p:cTn id="123" fill="hold">
                            <p:stCondLst>
                              <p:cond delay="500"/>
                            </p:stCondLst>
                            <p:childTnLst>
                              <p:par>
                                <p:cTn id="124" presetID="23" presetClass="exit" presetSubtype="16" fill="hold" grpId="1" nodeType="afterEffect">
                                  <p:stCondLst>
                                    <p:cond delay="0"/>
                                  </p:stCondLst>
                                  <p:childTnLst>
                                    <p:anim calcmode="lin" valueType="num">
                                      <p:cBhvr>
                                        <p:cTn id="125" dur="500"/>
                                        <p:tgtEl>
                                          <p:spTgt spid="28"/>
                                        </p:tgtEl>
                                        <p:attrNameLst>
                                          <p:attrName>ppt_w</p:attrName>
                                        </p:attrNameLst>
                                      </p:cBhvr>
                                      <p:tavLst>
                                        <p:tav tm="0">
                                          <p:val>
                                            <p:strVal val="ppt_w"/>
                                          </p:val>
                                        </p:tav>
                                        <p:tav tm="100000">
                                          <p:val>
                                            <p:strVal val="4*ppt_w"/>
                                          </p:val>
                                        </p:tav>
                                      </p:tavLst>
                                    </p:anim>
                                    <p:anim calcmode="lin" valueType="num">
                                      <p:cBhvr>
                                        <p:cTn id="126" dur="500"/>
                                        <p:tgtEl>
                                          <p:spTgt spid="28"/>
                                        </p:tgtEl>
                                        <p:attrNameLst>
                                          <p:attrName>ppt_h</p:attrName>
                                        </p:attrNameLst>
                                      </p:cBhvr>
                                      <p:tavLst>
                                        <p:tav tm="0">
                                          <p:val>
                                            <p:strVal val="ppt_h"/>
                                          </p:val>
                                        </p:tav>
                                        <p:tav tm="100000">
                                          <p:val>
                                            <p:strVal val="4*ppt_h"/>
                                          </p:val>
                                        </p:tav>
                                      </p:tavLst>
                                    </p:anim>
                                    <p:set>
                                      <p:cBhvr>
                                        <p:cTn id="127" dur="1" fill="hold">
                                          <p:stCondLst>
                                            <p:cond delay="499"/>
                                          </p:stCondLst>
                                        </p:cTn>
                                        <p:tgtEl>
                                          <p:spTgt spid="28"/>
                                        </p:tgtEl>
                                        <p:attrNameLst>
                                          <p:attrName>style.visibility</p:attrName>
                                        </p:attrNameLst>
                                      </p:cBhvr>
                                      <p:to>
                                        <p:strVal val="hidden"/>
                                      </p:to>
                                    </p:set>
                                  </p:childTnLst>
                                </p:cTn>
                              </p:par>
                              <p:par>
                                <p:cTn id="128" presetID="10" presetClass="exit" presetSubtype="0" fill="hold" grpId="2" nodeType="withEffect">
                                  <p:stCondLst>
                                    <p:cond delay="0"/>
                                  </p:stCondLst>
                                  <p:childTnLst>
                                    <p:animEffect transition="out" filter="fade">
                                      <p:cBhvr>
                                        <p:cTn id="129" dur="500"/>
                                        <p:tgtEl>
                                          <p:spTgt spid="28"/>
                                        </p:tgtEl>
                                      </p:cBhvr>
                                    </p:animEffect>
                                    <p:set>
                                      <p:cBhvr>
                                        <p:cTn id="130" dur="1" fill="hold">
                                          <p:stCondLst>
                                            <p:cond delay="499"/>
                                          </p:stCondLst>
                                        </p:cTn>
                                        <p:tgtEl>
                                          <p:spTgt spid="28"/>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10" presetClass="entr" presetSubtype="0" fill="hold" grpId="0" nodeType="clickEffect">
                                  <p:stCondLst>
                                    <p:cond delay="0"/>
                                  </p:stCondLst>
                                  <p:childTnLst>
                                    <p:set>
                                      <p:cBhvr>
                                        <p:cTn id="134" dur="1" fill="hold">
                                          <p:stCondLst>
                                            <p:cond delay="0"/>
                                          </p:stCondLst>
                                        </p:cTn>
                                        <p:tgtEl>
                                          <p:spTgt spid="17"/>
                                        </p:tgtEl>
                                        <p:attrNameLst>
                                          <p:attrName>style.visibility</p:attrName>
                                        </p:attrNameLst>
                                      </p:cBhvr>
                                      <p:to>
                                        <p:strVal val="visible"/>
                                      </p:to>
                                    </p:set>
                                    <p:animEffect transition="in" filter="fade">
                                      <p:cBhvr>
                                        <p:cTn id="135" dur="250"/>
                                        <p:tgtEl>
                                          <p:spTgt spid="17"/>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8"/>
                                        </p:tgtEl>
                                        <p:attrNameLst>
                                          <p:attrName>style.visibility</p:attrName>
                                        </p:attrNameLst>
                                      </p:cBhvr>
                                      <p:to>
                                        <p:strVal val="visible"/>
                                      </p:to>
                                    </p:set>
                                    <p:animEffect transition="in" filter="fade">
                                      <p:cBhvr>
                                        <p:cTn id="138" dur="250"/>
                                        <p:tgtEl>
                                          <p:spTgt spid="18"/>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19"/>
                                        </p:tgtEl>
                                        <p:attrNameLst>
                                          <p:attrName>style.visibility</p:attrName>
                                        </p:attrNameLst>
                                      </p:cBhvr>
                                      <p:to>
                                        <p:strVal val="visible"/>
                                      </p:to>
                                    </p:set>
                                    <p:animEffect transition="in" filter="fade">
                                      <p:cBhvr>
                                        <p:cTn id="141" dur="250"/>
                                        <p:tgtEl>
                                          <p:spTgt spid="19"/>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20"/>
                                        </p:tgtEl>
                                        <p:attrNameLst>
                                          <p:attrName>style.visibility</p:attrName>
                                        </p:attrNameLst>
                                      </p:cBhvr>
                                      <p:to>
                                        <p:strVal val="visible"/>
                                      </p:to>
                                    </p:set>
                                    <p:animEffect transition="in" filter="fade">
                                      <p:cBhvr>
                                        <p:cTn id="144" dur="250"/>
                                        <p:tgtEl>
                                          <p:spTgt spid="20"/>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21"/>
                                        </p:tgtEl>
                                        <p:attrNameLst>
                                          <p:attrName>style.visibility</p:attrName>
                                        </p:attrNameLst>
                                      </p:cBhvr>
                                      <p:to>
                                        <p:strVal val="visible"/>
                                      </p:to>
                                    </p:set>
                                    <p:animEffect transition="in" filter="fade">
                                      <p:cBhvr>
                                        <p:cTn id="147" dur="250"/>
                                        <p:tgtEl>
                                          <p:spTgt spid="21"/>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22"/>
                                        </p:tgtEl>
                                        <p:attrNameLst>
                                          <p:attrName>style.visibility</p:attrName>
                                        </p:attrNameLst>
                                      </p:cBhvr>
                                      <p:to>
                                        <p:strVal val="visible"/>
                                      </p:to>
                                    </p:set>
                                    <p:animEffect transition="in" filter="fade">
                                      <p:cBhvr>
                                        <p:cTn id="150" dur="250"/>
                                        <p:tgtEl>
                                          <p:spTgt spid="22"/>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23"/>
                                        </p:tgtEl>
                                        <p:attrNameLst>
                                          <p:attrName>style.visibility</p:attrName>
                                        </p:attrNameLst>
                                      </p:cBhvr>
                                      <p:to>
                                        <p:strVal val="visible"/>
                                      </p:to>
                                    </p:set>
                                    <p:animEffect transition="in" filter="fade">
                                      <p:cBhvr>
                                        <p:cTn id="153" dur="250"/>
                                        <p:tgtEl>
                                          <p:spTgt spid="23"/>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250"/>
                                        <p:tgtEl>
                                          <p:spTgt spid="24"/>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25"/>
                                        </p:tgtEl>
                                        <p:attrNameLst>
                                          <p:attrName>style.visibility</p:attrName>
                                        </p:attrNameLst>
                                      </p:cBhvr>
                                      <p:to>
                                        <p:strVal val="visible"/>
                                      </p:to>
                                    </p:set>
                                    <p:animEffect transition="in" filter="fade">
                                      <p:cBhvr>
                                        <p:cTn id="159" dur="250"/>
                                        <p:tgtEl>
                                          <p:spTgt spid="25"/>
                                        </p:tgtEl>
                                      </p:cBhvr>
                                    </p:animEffect>
                                  </p:childTnLst>
                                </p:cTn>
                              </p:par>
                              <p:par>
                                <p:cTn id="160" presetID="42" presetClass="path" presetSubtype="0" accel="50000" decel="50000" fill="hold" grpId="2" nodeType="withEffect">
                                  <p:stCondLst>
                                    <p:cond delay="0"/>
                                  </p:stCondLst>
                                  <p:childTnLst>
                                    <p:animMotion origin="layout" path="M 1.11111E-6 3.7037E-7 L -0.26701 -0.16597 " pathEditMode="relative" rAng="0" ptsTypes="AA">
                                      <p:cBhvr>
                                        <p:cTn id="161" dur="2000" fill="hold"/>
                                        <p:tgtEl>
                                          <p:spTgt spid="17"/>
                                        </p:tgtEl>
                                        <p:attrNameLst>
                                          <p:attrName>ppt_x</p:attrName>
                                          <p:attrName>ppt_y</p:attrName>
                                        </p:attrNameLst>
                                      </p:cBhvr>
                                      <p:rCtr x="-13351" y="-8310"/>
                                    </p:animMotion>
                                  </p:childTnLst>
                                </p:cTn>
                              </p:par>
                              <p:par>
                                <p:cTn id="162" presetID="42" presetClass="path" presetSubtype="0" accel="50000" decel="50000" fill="hold" grpId="2" nodeType="withEffect">
                                  <p:stCondLst>
                                    <p:cond delay="0"/>
                                  </p:stCondLst>
                                  <p:childTnLst>
                                    <p:animMotion origin="layout" path="M -1.11111E-6 4.81481E-6 L 0.42327 -0.2463 " pathEditMode="relative" rAng="0" ptsTypes="AA">
                                      <p:cBhvr>
                                        <p:cTn id="163" dur="2000" fill="hold"/>
                                        <p:tgtEl>
                                          <p:spTgt spid="18"/>
                                        </p:tgtEl>
                                        <p:attrNameLst>
                                          <p:attrName>ppt_x</p:attrName>
                                          <p:attrName>ppt_y</p:attrName>
                                        </p:attrNameLst>
                                      </p:cBhvr>
                                      <p:rCtr x="21163" y="-12315"/>
                                    </p:animMotion>
                                  </p:childTnLst>
                                </p:cTn>
                              </p:par>
                              <p:par>
                                <p:cTn id="164" presetID="42" presetClass="path" presetSubtype="0" accel="50000" decel="50000" fill="hold" grpId="2" nodeType="withEffect">
                                  <p:stCondLst>
                                    <p:cond delay="0"/>
                                  </p:stCondLst>
                                  <p:childTnLst>
                                    <p:animMotion origin="layout" path="M 4.16667E-6 -3.7037E-6 L -0.02084 -0.16597 " pathEditMode="relative" rAng="0" ptsTypes="AA">
                                      <p:cBhvr>
                                        <p:cTn id="165" dur="2000" fill="hold"/>
                                        <p:tgtEl>
                                          <p:spTgt spid="19"/>
                                        </p:tgtEl>
                                        <p:attrNameLst>
                                          <p:attrName>ppt_x</p:attrName>
                                          <p:attrName>ppt_y</p:attrName>
                                        </p:attrNameLst>
                                      </p:cBhvr>
                                      <p:rCtr x="-1042" y="-8310"/>
                                    </p:animMotion>
                                  </p:childTnLst>
                                </p:cTn>
                              </p:par>
                              <p:par>
                                <p:cTn id="166" presetID="42" presetClass="path" presetSubtype="0" accel="50000" decel="50000" fill="hold" grpId="2" nodeType="withEffect">
                                  <p:stCondLst>
                                    <p:cond delay="0"/>
                                  </p:stCondLst>
                                  <p:childTnLst>
                                    <p:animMotion origin="layout" path="M 2.22222E-6 0 L 0.08003 0.12708 " pathEditMode="relative" rAng="0" ptsTypes="AA">
                                      <p:cBhvr>
                                        <p:cTn id="167" dur="2000" fill="hold"/>
                                        <p:tgtEl>
                                          <p:spTgt spid="20"/>
                                        </p:tgtEl>
                                        <p:attrNameLst>
                                          <p:attrName>ppt_x</p:attrName>
                                          <p:attrName>ppt_y</p:attrName>
                                        </p:attrNameLst>
                                      </p:cBhvr>
                                      <p:rCtr x="3993" y="6343"/>
                                    </p:animMotion>
                                  </p:childTnLst>
                                </p:cTn>
                              </p:par>
                              <p:par>
                                <p:cTn id="168" presetID="42" presetClass="path" presetSubtype="0" accel="50000" decel="50000" fill="hold" grpId="2" nodeType="withEffect">
                                  <p:stCondLst>
                                    <p:cond delay="0"/>
                                  </p:stCondLst>
                                  <p:childTnLst>
                                    <p:animMotion origin="layout" path="M -2.5E-6 0 L -0.37083 0.20764 " pathEditMode="relative" rAng="0" ptsTypes="AA">
                                      <p:cBhvr>
                                        <p:cTn id="169" dur="2000" fill="hold"/>
                                        <p:tgtEl>
                                          <p:spTgt spid="21"/>
                                        </p:tgtEl>
                                        <p:attrNameLst>
                                          <p:attrName>ppt_x</p:attrName>
                                          <p:attrName>ppt_y</p:attrName>
                                        </p:attrNameLst>
                                      </p:cBhvr>
                                      <p:rCtr x="-18542" y="10370"/>
                                    </p:animMotion>
                                  </p:childTnLst>
                                </p:cTn>
                              </p:par>
                              <p:par>
                                <p:cTn id="170" presetID="42" presetClass="path" presetSubtype="0" accel="50000" decel="50000" fill="hold" grpId="2" nodeType="withEffect">
                                  <p:stCondLst>
                                    <p:cond delay="0"/>
                                  </p:stCondLst>
                                  <p:childTnLst>
                                    <p:animMotion origin="layout" path="M 1.66667E-6 -2.59259E-6 L 0.34809 0.12755 " pathEditMode="relative" rAng="0" ptsTypes="AA">
                                      <p:cBhvr>
                                        <p:cTn id="171" dur="2000" fill="hold"/>
                                        <p:tgtEl>
                                          <p:spTgt spid="22"/>
                                        </p:tgtEl>
                                        <p:attrNameLst>
                                          <p:attrName>ppt_x</p:attrName>
                                          <p:attrName>ppt_y</p:attrName>
                                        </p:attrNameLst>
                                      </p:cBhvr>
                                      <p:rCtr x="17396" y="6366"/>
                                    </p:animMotion>
                                  </p:childTnLst>
                                </p:cTn>
                              </p:par>
                              <p:par>
                                <p:cTn id="172" presetID="42" presetClass="path" presetSubtype="0" accel="50000" decel="50000" fill="hold" grpId="2" nodeType="withEffect">
                                  <p:stCondLst>
                                    <p:cond delay="0"/>
                                  </p:stCondLst>
                                  <p:childTnLst>
                                    <p:animMotion origin="layout" path="M 3.33333E-6 3.7037E-6 L -0.02188 0.10046 " pathEditMode="relative" rAng="0" ptsTypes="AA">
                                      <p:cBhvr>
                                        <p:cTn id="173" dur="2000" fill="hold"/>
                                        <p:tgtEl>
                                          <p:spTgt spid="23"/>
                                        </p:tgtEl>
                                        <p:attrNameLst>
                                          <p:attrName>ppt_x</p:attrName>
                                          <p:attrName>ppt_y</p:attrName>
                                        </p:attrNameLst>
                                      </p:cBhvr>
                                      <p:rCtr x="-1094" y="5023"/>
                                    </p:animMotion>
                                  </p:childTnLst>
                                </p:cTn>
                              </p:par>
                              <p:par>
                                <p:cTn id="174" presetID="42" presetClass="path" presetSubtype="0" accel="50000" decel="50000" fill="hold" grpId="2" nodeType="withEffect">
                                  <p:stCondLst>
                                    <p:cond delay="0"/>
                                  </p:stCondLst>
                                  <p:childTnLst>
                                    <p:animMotion origin="layout" path="M 2.22222E-6 2.22222E-6 L -0.54184 0.18055 " pathEditMode="relative" rAng="0" ptsTypes="AA">
                                      <p:cBhvr>
                                        <p:cTn id="175" dur="2000" fill="hold"/>
                                        <p:tgtEl>
                                          <p:spTgt spid="24"/>
                                        </p:tgtEl>
                                        <p:attrNameLst>
                                          <p:attrName>ppt_x</p:attrName>
                                          <p:attrName>ppt_y</p:attrName>
                                        </p:attrNameLst>
                                      </p:cBhvr>
                                      <p:rCtr x="-27101" y="9028"/>
                                    </p:animMotion>
                                  </p:childTnLst>
                                </p:cTn>
                              </p:par>
                              <p:par>
                                <p:cTn id="176" presetID="42" presetClass="path" presetSubtype="0" accel="50000" decel="50000" fill="hold" grpId="2" nodeType="withEffect">
                                  <p:stCondLst>
                                    <p:cond delay="0"/>
                                  </p:stCondLst>
                                  <p:childTnLst>
                                    <p:animMotion origin="layout" path="M 1.66667E-6 2.59259E-6 L 0.19114 0.10092 " pathEditMode="relative" rAng="0" ptsTypes="AA">
                                      <p:cBhvr>
                                        <p:cTn id="177" dur="2000" fill="hold"/>
                                        <p:tgtEl>
                                          <p:spTgt spid="25"/>
                                        </p:tgtEl>
                                        <p:attrNameLst>
                                          <p:attrName>ppt_x</p:attrName>
                                          <p:attrName>ppt_y</p:attrName>
                                        </p:attrNameLst>
                                      </p:cBhvr>
                                      <p:rCtr x="9549" y="5046"/>
                                    </p:animMotion>
                                  </p:childTnLst>
                                </p:cTn>
                              </p:par>
                              <p:par>
                                <p:cTn id="178" presetID="10" presetClass="exit" presetSubtype="0" fill="hold" grpId="0" nodeType="withEffect">
                                  <p:stCondLst>
                                    <p:cond delay="0"/>
                                  </p:stCondLst>
                                  <p:childTnLst>
                                    <p:animEffect transition="out" filter="fade">
                                      <p:cBhvr>
                                        <p:cTn id="179" dur="1250"/>
                                        <p:tgtEl>
                                          <p:spTgt spid="4"/>
                                        </p:tgtEl>
                                      </p:cBhvr>
                                    </p:animEffect>
                                    <p:set>
                                      <p:cBhvr>
                                        <p:cTn id="180" dur="1" fill="hold">
                                          <p:stCondLst>
                                            <p:cond delay="1249"/>
                                          </p:stCondLst>
                                        </p:cTn>
                                        <p:tgtEl>
                                          <p:spTgt spid="4"/>
                                        </p:tgtEl>
                                        <p:attrNameLst>
                                          <p:attrName>style.visibility</p:attrName>
                                        </p:attrNameLst>
                                      </p:cBhvr>
                                      <p:to>
                                        <p:strVal val="hidden"/>
                                      </p:to>
                                    </p:set>
                                  </p:childTnLst>
                                </p:cTn>
                              </p:par>
                              <p:par>
                                <p:cTn id="181" presetID="10" presetClass="exit" presetSubtype="0" fill="hold" grpId="1" nodeType="withEffect">
                                  <p:stCondLst>
                                    <p:cond delay="0"/>
                                  </p:stCondLst>
                                  <p:childTnLst>
                                    <p:animEffect transition="out" filter="fade">
                                      <p:cBhvr>
                                        <p:cTn id="182" dur="1000"/>
                                        <p:tgtEl>
                                          <p:spTgt spid="10"/>
                                        </p:tgtEl>
                                      </p:cBhvr>
                                    </p:animEffect>
                                    <p:set>
                                      <p:cBhvr>
                                        <p:cTn id="183" dur="1" fill="hold">
                                          <p:stCondLst>
                                            <p:cond delay="999"/>
                                          </p:stCondLst>
                                        </p:cTn>
                                        <p:tgtEl>
                                          <p:spTgt spid="10"/>
                                        </p:tgtEl>
                                        <p:attrNameLst>
                                          <p:attrName>style.visibility</p:attrName>
                                        </p:attrNameLst>
                                      </p:cBhvr>
                                      <p:to>
                                        <p:strVal val="hidden"/>
                                      </p:to>
                                    </p:set>
                                  </p:childTnLst>
                                </p:cTn>
                              </p:par>
                              <p:par>
                                <p:cTn id="184" presetID="23" presetClass="exit" presetSubtype="16" fill="hold" grpId="3" nodeType="withEffect">
                                  <p:stCondLst>
                                    <p:cond delay="0"/>
                                  </p:stCondLst>
                                  <p:childTnLst>
                                    <p:anim calcmode="lin" valueType="num">
                                      <p:cBhvr>
                                        <p:cTn id="185" dur="1000"/>
                                        <p:tgtEl>
                                          <p:spTgt spid="10"/>
                                        </p:tgtEl>
                                        <p:attrNameLst>
                                          <p:attrName>ppt_w</p:attrName>
                                        </p:attrNameLst>
                                      </p:cBhvr>
                                      <p:tavLst>
                                        <p:tav tm="0">
                                          <p:val>
                                            <p:strVal val="ppt_w"/>
                                          </p:val>
                                        </p:tav>
                                        <p:tav tm="100000">
                                          <p:val>
                                            <p:strVal val="4*ppt_w"/>
                                          </p:val>
                                        </p:tav>
                                      </p:tavLst>
                                    </p:anim>
                                    <p:anim calcmode="lin" valueType="num">
                                      <p:cBhvr>
                                        <p:cTn id="186" dur="1000"/>
                                        <p:tgtEl>
                                          <p:spTgt spid="10"/>
                                        </p:tgtEl>
                                        <p:attrNameLst>
                                          <p:attrName>ppt_h</p:attrName>
                                        </p:attrNameLst>
                                      </p:cBhvr>
                                      <p:tavLst>
                                        <p:tav tm="0">
                                          <p:val>
                                            <p:strVal val="ppt_h"/>
                                          </p:val>
                                        </p:tav>
                                        <p:tav tm="100000">
                                          <p:val>
                                            <p:strVal val="4*ppt_h"/>
                                          </p:val>
                                        </p:tav>
                                      </p:tavLst>
                                    </p:anim>
                                    <p:set>
                                      <p:cBhvr>
                                        <p:cTn id="187" dur="1" fill="hold">
                                          <p:stCondLst>
                                            <p:cond delay="999"/>
                                          </p:stCondLst>
                                        </p:cTn>
                                        <p:tgtEl>
                                          <p:spTgt spid="10"/>
                                        </p:tgtEl>
                                        <p:attrNameLst>
                                          <p:attrName>style.visibility</p:attrName>
                                        </p:attrNameLst>
                                      </p:cBhvr>
                                      <p:to>
                                        <p:strVal val="hidden"/>
                                      </p:to>
                                    </p:set>
                                  </p:childTnLst>
                                </p:cTn>
                              </p:par>
                              <p:par>
                                <p:cTn id="188" presetID="42" presetClass="path" presetSubtype="0" accel="50000" decel="50000" fill="hold" grpId="2" nodeType="withEffect">
                                  <p:stCondLst>
                                    <p:cond delay="0"/>
                                  </p:stCondLst>
                                  <p:childTnLst>
                                    <p:animMotion origin="layout" path="M 1.11022E-16 2.22222E-6 L -0.16024 -0.25278 " pathEditMode="relative" rAng="0" ptsTypes="AA">
                                      <p:cBhvr>
                                        <p:cTn id="189" dur="1000" fill="hold"/>
                                        <p:tgtEl>
                                          <p:spTgt spid="10"/>
                                        </p:tgtEl>
                                        <p:attrNameLst>
                                          <p:attrName>ppt_x</p:attrName>
                                          <p:attrName>ppt_y</p:attrName>
                                        </p:attrNameLst>
                                      </p:cBhvr>
                                      <p:rCtr x="-8021" y="-12639"/>
                                    </p:animMotion>
                                  </p:childTnLst>
                                </p:cTn>
                              </p:par>
                              <p:par>
                                <p:cTn id="190" presetID="23" presetClass="exit" presetSubtype="32" fill="hold" grpId="1" nodeType="withEffect">
                                  <p:stCondLst>
                                    <p:cond delay="0"/>
                                  </p:stCondLst>
                                  <p:childTnLst>
                                    <p:anim calcmode="lin" valueType="num">
                                      <p:cBhvr>
                                        <p:cTn id="191" dur="500"/>
                                        <p:tgtEl>
                                          <p:spTgt spid="15"/>
                                        </p:tgtEl>
                                        <p:attrNameLst>
                                          <p:attrName>ppt_w</p:attrName>
                                        </p:attrNameLst>
                                      </p:cBhvr>
                                      <p:tavLst>
                                        <p:tav tm="0">
                                          <p:val>
                                            <p:strVal val="ppt_w"/>
                                          </p:val>
                                        </p:tav>
                                        <p:tav tm="100000">
                                          <p:val>
                                            <p:fltVal val="0"/>
                                          </p:val>
                                        </p:tav>
                                      </p:tavLst>
                                    </p:anim>
                                    <p:anim calcmode="lin" valueType="num">
                                      <p:cBhvr>
                                        <p:cTn id="192" dur="500"/>
                                        <p:tgtEl>
                                          <p:spTgt spid="15"/>
                                        </p:tgtEl>
                                        <p:attrNameLst>
                                          <p:attrName>ppt_h</p:attrName>
                                        </p:attrNameLst>
                                      </p:cBhvr>
                                      <p:tavLst>
                                        <p:tav tm="0">
                                          <p:val>
                                            <p:strVal val="ppt_h"/>
                                          </p:val>
                                        </p:tav>
                                        <p:tav tm="100000">
                                          <p:val>
                                            <p:fltVal val="0"/>
                                          </p:val>
                                        </p:tav>
                                      </p:tavLst>
                                    </p:anim>
                                    <p:set>
                                      <p:cBhvr>
                                        <p:cTn id="193" dur="1" fill="hold">
                                          <p:stCondLst>
                                            <p:cond delay="499"/>
                                          </p:stCondLst>
                                        </p:cTn>
                                        <p:tgtEl>
                                          <p:spTgt spid="15"/>
                                        </p:tgtEl>
                                        <p:attrNameLst>
                                          <p:attrName>style.visibility</p:attrName>
                                        </p:attrNameLst>
                                      </p:cBhvr>
                                      <p:to>
                                        <p:strVal val="hidden"/>
                                      </p:to>
                                    </p:set>
                                  </p:childTnLst>
                                </p:cTn>
                              </p:par>
                              <p:par>
                                <p:cTn id="194" presetID="23" presetClass="exit" presetSubtype="32" fill="hold" grpId="1" nodeType="withEffect">
                                  <p:stCondLst>
                                    <p:cond delay="0"/>
                                  </p:stCondLst>
                                  <p:childTnLst>
                                    <p:anim calcmode="lin" valueType="num">
                                      <p:cBhvr>
                                        <p:cTn id="195" dur="500"/>
                                        <p:tgtEl>
                                          <p:spTgt spid="16"/>
                                        </p:tgtEl>
                                        <p:attrNameLst>
                                          <p:attrName>ppt_w</p:attrName>
                                        </p:attrNameLst>
                                      </p:cBhvr>
                                      <p:tavLst>
                                        <p:tav tm="0">
                                          <p:val>
                                            <p:strVal val="ppt_w"/>
                                          </p:val>
                                        </p:tav>
                                        <p:tav tm="100000">
                                          <p:val>
                                            <p:fltVal val="0"/>
                                          </p:val>
                                        </p:tav>
                                      </p:tavLst>
                                    </p:anim>
                                    <p:anim calcmode="lin" valueType="num">
                                      <p:cBhvr>
                                        <p:cTn id="196" dur="500"/>
                                        <p:tgtEl>
                                          <p:spTgt spid="16"/>
                                        </p:tgtEl>
                                        <p:attrNameLst>
                                          <p:attrName>ppt_h</p:attrName>
                                        </p:attrNameLst>
                                      </p:cBhvr>
                                      <p:tavLst>
                                        <p:tav tm="0">
                                          <p:val>
                                            <p:strVal val="ppt_h"/>
                                          </p:val>
                                        </p:tav>
                                        <p:tav tm="100000">
                                          <p:val>
                                            <p:fltVal val="0"/>
                                          </p:val>
                                        </p:tav>
                                      </p:tavLst>
                                    </p:anim>
                                    <p:set>
                                      <p:cBhvr>
                                        <p:cTn id="197" dur="1" fill="hold">
                                          <p:stCondLst>
                                            <p:cond delay="499"/>
                                          </p:stCondLst>
                                        </p:cTn>
                                        <p:tgtEl>
                                          <p:spTgt spid="16"/>
                                        </p:tgtEl>
                                        <p:attrNameLst>
                                          <p:attrName>style.visibility</p:attrName>
                                        </p:attrNameLst>
                                      </p:cBhvr>
                                      <p:to>
                                        <p:strVal val="hidden"/>
                                      </p:to>
                                    </p:set>
                                  </p:childTnLst>
                                </p:cTn>
                              </p:par>
                            </p:childTnLst>
                          </p:cTn>
                        </p:par>
                        <p:par>
                          <p:cTn id="198" fill="hold">
                            <p:stCondLst>
                              <p:cond delay="2000"/>
                            </p:stCondLst>
                            <p:childTnLst>
                              <p:par>
                                <p:cTn id="199" presetID="10" presetClass="entr" presetSubtype="0" fill="hold" grpId="0" nodeType="afterEffect">
                                  <p:stCondLst>
                                    <p:cond delay="0"/>
                                  </p:stCondLst>
                                  <p:childTnLst>
                                    <p:set>
                                      <p:cBhvr>
                                        <p:cTn id="200" dur="1" fill="hold">
                                          <p:stCondLst>
                                            <p:cond delay="0"/>
                                          </p:stCondLst>
                                        </p:cTn>
                                        <p:tgtEl>
                                          <p:spTgt spid="27"/>
                                        </p:tgtEl>
                                        <p:attrNameLst>
                                          <p:attrName>style.visibility</p:attrName>
                                        </p:attrNameLst>
                                      </p:cBhvr>
                                      <p:to>
                                        <p:strVal val="visible"/>
                                      </p:to>
                                    </p:set>
                                    <p:animEffect transition="in" filter="fade">
                                      <p:cBhvr>
                                        <p:cTn id="201" dur="250"/>
                                        <p:tgtEl>
                                          <p:spTgt spid="27"/>
                                        </p:tgtEl>
                                      </p:cBhvr>
                                    </p:animEffect>
                                  </p:childTnLst>
                                </p:cTn>
                              </p:par>
                              <p:par>
                                <p:cTn id="202" presetID="10" presetClass="entr" presetSubtype="0" fill="hold" grpId="0" nodeType="withEffect">
                                  <p:stCondLst>
                                    <p:cond delay="0"/>
                                  </p:stCondLst>
                                  <p:childTnLst>
                                    <p:set>
                                      <p:cBhvr>
                                        <p:cTn id="203" dur="1" fill="hold">
                                          <p:stCondLst>
                                            <p:cond delay="0"/>
                                          </p:stCondLst>
                                        </p:cTn>
                                        <p:tgtEl>
                                          <p:spTgt spid="26"/>
                                        </p:tgtEl>
                                        <p:attrNameLst>
                                          <p:attrName>style.visibility</p:attrName>
                                        </p:attrNameLst>
                                      </p:cBhvr>
                                      <p:to>
                                        <p:strVal val="visible"/>
                                      </p:to>
                                    </p:set>
                                    <p:animEffect transition="in" filter="fade">
                                      <p:cBhvr>
                                        <p:cTn id="204" dur="250"/>
                                        <p:tgtEl>
                                          <p:spTgt spid="26"/>
                                        </p:tgtEl>
                                      </p:cBhvr>
                                    </p:animEffect>
                                  </p:childTnLst>
                                </p:cTn>
                              </p:par>
                              <p:par>
                                <p:cTn id="205" presetID="10" presetClass="exit" presetSubtype="0" fill="hold" grpId="1" nodeType="withEffect">
                                  <p:stCondLst>
                                    <p:cond delay="0"/>
                                  </p:stCondLst>
                                  <p:childTnLst>
                                    <p:animEffect transition="out" filter="fade">
                                      <p:cBhvr>
                                        <p:cTn id="206" dur="500"/>
                                        <p:tgtEl>
                                          <p:spTgt spid="17"/>
                                        </p:tgtEl>
                                      </p:cBhvr>
                                    </p:animEffect>
                                    <p:set>
                                      <p:cBhvr>
                                        <p:cTn id="207" dur="1" fill="hold">
                                          <p:stCondLst>
                                            <p:cond delay="499"/>
                                          </p:stCondLst>
                                        </p:cTn>
                                        <p:tgtEl>
                                          <p:spTgt spid="17"/>
                                        </p:tgtEl>
                                        <p:attrNameLst>
                                          <p:attrName>style.visibility</p:attrName>
                                        </p:attrNameLst>
                                      </p:cBhvr>
                                      <p:to>
                                        <p:strVal val="hidden"/>
                                      </p:to>
                                    </p:set>
                                  </p:childTnLst>
                                </p:cTn>
                              </p:par>
                              <p:par>
                                <p:cTn id="208" presetID="10" presetClass="exit" presetSubtype="0" fill="hold" grpId="1" nodeType="withEffect">
                                  <p:stCondLst>
                                    <p:cond delay="0"/>
                                  </p:stCondLst>
                                  <p:childTnLst>
                                    <p:animEffect transition="out" filter="fade">
                                      <p:cBhvr>
                                        <p:cTn id="209" dur="500"/>
                                        <p:tgtEl>
                                          <p:spTgt spid="18"/>
                                        </p:tgtEl>
                                      </p:cBhvr>
                                    </p:animEffect>
                                    <p:set>
                                      <p:cBhvr>
                                        <p:cTn id="210" dur="1" fill="hold">
                                          <p:stCondLst>
                                            <p:cond delay="499"/>
                                          </p:stCondLst>
                                        </p:cTn>
                                        <p:tgtEl>
                                          <p:spTgt spid="18"/>
                                        </p:tgtEl>
                                        <p:attrNameLst>
                                          <p:attrName>style.visibility</p:attrName>
                                        </p:attrNameLst>
                                      </p:cBhvr>
                                      <p:to>
                                        <p:strVal val="hidden"/>
                                      </p:to>
                                    </p:set>
                                  </p:childTnLst>
                                </p:cTn>
                              </p:par>
                              <p:par>
                                <p:cTn id="211" presetID="10" presetClass="exit" presetSubtype="0" fill="hold" grpId="1" nodeType="withEffect">
                                  <p:stCondLst>
                                    <p:cond delay="0"/>
                                  </p:stCondLst>
                                  <p:childTnLst>
                                    <p:animEffect transition="out" filter="fade">
                                      <p:cBhvr>
                                        <p:cTn id="212" dur="500"/>
                                        <p:tgtEl>
                                          <p:spTgt spid="19"/>
                                        </p:tgtEl>
                                      </p:cBhvr>
                                    </p:animEffect>
                                    <p:set>
                                      <p:cBhvr>
                                        <p:cTn id="213" dur="1" fill="hold">
                                          <p:stCondLst>
                                            <p:cond delay="499"/>
                                          </p:stCondLst>
                                        </p:cTn>
                                        <p:tgtEl>
                                          <p:spTgt spid="19"/>
                                        </p:tgtEl>
                                        <p:attrNameLst>
                                          <p:attrName>style.visibility</p:attrName>
                                        </p:attrNameLst>
                                      </p:cBhvr>
                                      <p:to>
                                        <p:strVal val="hidden"/>
                                      </p:to>
                                    </p:set>
                                  </p:childTnLst>
                                </p:cTn>
                              </p:par>
                              <p:par>
                                <p:cTn id="214" presetID="10" presetClass="exit" presetSubtype="0" fill="hold" grpId="1" nodeType="withEffect">
                                  <p:stCondLst>
                                    <p:cond delay="0"/>
                                  </p:stCondLst>
                                  <p:childTnLst>
                                    <p:animEffect transition="out" filter="fade">
                                      <p:cBhvr>
                                        <p:cTn id="215" dur="500"/>
                                        <p:tgtEl>
                                          <p:spTgt spid="20"/>
                                        </p:tgtEl>
                                      </p:cBhvr>
                                    </p:animEffect>
                                    <p:set>
                                      <p:cBhvr>
                                        <p:cTn id="216" dur="1" fill="hold">
                                          <p:stCondLst>
                                            <p:cond delay="499"/>
                                          </p:stCondLst>
                                        </p:cTn>
                                        <p:tgtEl>
                                          <p:spTgt spid="20"/>
                                        </p:tgtEl>
                                        <p:attrNameLst>
                                          <p:attrName>style.visibility</p:attrName>
                                        </p:attrNameLst>
                                      </p:cBhvr>
                                      <p:to>
                                        <p:strVal val="hidden"/>
                                      </p:to>
                                    </p:set>
                                  </p:childTnLst>
                                </p:cTn>
                              </p:par>
                              <p:par>
                                <p:cTn id="217" presetID="10" presetClass="exit" presetSubtype="0" fill="hold" grpId="1" nodeType="withEffect">
                                  <p:stCondLst>
                                    <p:cond delay="0"/>
                                  </p:stCondLst>
                                  <p:childTnLst>
                                    <p:animEffect transition="out" filter="fade">
                                      <p:cBhvr>
                                        <p:cTn id="218" dur="500"/>
                                        <p:tgtEl>
                                          <p:spTgt spid="21"/>
                                        </p:tgtEl>
                                      </p:cBhvr>
                                    </p:animEffect>
                                    <p:set>
                                      <p:cBhvr>
                                        <p:cTn id="219" dur="1" fill="hold">
                                          <p:stCondLst>
                                            <p:cond delay="499"/>
                                          </p:stCondLst>
                                        </p:cTn>
                                        <p:tgtEl>
                                          <p:spTgt spid="21"/>
                                        </p:tgtEl>
                                        <p:attrNameLst>
                                          <p:attrName>style.visibility</p:attrName>
                                        </p:attrNameLst>
                                      </p:cBhvr>
                                      <p:to>
                                        <p:strVal val="hidden"/>
                                      </p:to>
                                    </p:set>
                                  </p:childTnLst>
                                </p:cTn>
                              </p:par>
                              <p:par>
                                <p:cTn id="220" presetID="10" presetClass="exit" presetSubtype="0" fill="hold" grpId="1" nodeType="withEffect">
                                  <p:stCondLst>
                                    <p:cond delay="0"/>
                                  </p:stCondLst>
                                  <p:childTnLst>
                                    <p:animEffect transition="out" filter="fade">
                                      <p:cBhvr>
                                        <p:cTn id="221" dur="500"/>
                                        <p:tgtEl>
                                          <p:spTgt spid="22"/>
                                        </p:tgtEl>
                                      </p:cBhvr>
                                    </p:animEffect>
                                    <p:set>
                                      <p:cBhvr>
                                        <p:cTn id="222" dur="1" fill="hold">
                                          <p:stCondLst>
                                            <p:cond delay="499"/>
                                          </p:stCondLst>
                                        </p:cTn>
                                        <p:tgtEl>
                                          <p:spTgt spid="22"/>
                                        </p:tgtEl>
                                        <p:attrNameLst>
                                          <p:attrName>style.visibility</p:attrName>
                                        </p:attrNameLst>
                                      </p:cBhvr>
                                      <p:to>
                                        <p:strVal val="hidden"/>
                                      </p:to>
                                    </p:set>
                                  </p:childTnLst>
                                </p:cTn>
                              </p:par>
                              <p:par>
                                <p:cTn id="223" presetID="10" presetClass="exit" presetSubtype="0" fill="hold" grpId="1" nodeType="withEffect">
                                  <p:stCondLst>
                                    <p:cond delay="0"/>
                                  </p:stCondLst>
                                  <p:childTnLst>
                                    <p:animEffect transition="out" filter="fade">
                                      <p:cBhvr>
                                        <p:cTn id="224" dur="500"/>
                                        <p:tgtEl>
                                          <p:spTgt spid="23"/>
                                        </p:tgtEl>
                                      </p:cBhvr>
                                    </p:animEffect>
                                    <p:set>
                                      <p:cBhvr>
                                        <p:cTn id="225" dur="1" fill="hold">
                                          <p:stCondLst>
                                            <p:cond delay="499"/>
                                          </p:stCondLst>
                                        </p:cTn>
                                        <p:tgtEl>
                                          <p:spTgt spid="23"/>
                                        </p:tgtEl>
                                        <p:attrNameLst>
                                          <p:attrName>style.visibility</p:attrName>
                                        </p:attrNameLst>
                                      </p:cBhvr>
                                      <p:to>
                                        <p:strVal val="hidden"/>
                                      </p:to>
                                    </p:set>
                                  </p:childTnLst>
                                </p:cTn>
                              </p:par>
                              <p:par>
                                <p:cTn id="226" presetID="10" presetClass="exit" presetSubtype="0" fill="hold" grpId="1" nodeType="withEffect">
                                  <p:stCondLst>
                                    <p:cond delay="0"/>
                                  </p:stCondLst>
                                  <p:childTnLst>
                                    <p:animEffect transition="out" filter="fade">
                                      <p:cBhvr>
                                        <p:cTn id="227" dur="500"/>
                                        <p:tgtEl>
                                          <p:spTgt spid="24"/>
                                        </p:tgtEl>
                                      </p:cBhvr>
                                    </p:animEffect>
                                    <p:set>
                                      <p:cBhvr>
                                        <p:cTn id="228" dur="1" fill="hold">
                                          <p:stCondLst>
                                            <p:cond delay="499"/>
                                          </p:stCondLst>
                                        </p:cTn>
                                        <p:tgtEl>
                                          <p:spTgt spid="24"/>
                                        </p:tgtEl>
                                        <p:attrNameLst>
                                          <p:attrName>style.visibility</p:attrName>
                                        </p:attrNameLst>
                                      </p:cBhvr>
                                      <p:to>
                                        <p:strVal val="hidden"/>
                                      </p:to>
                                    </p:set>
                                  </p:childTnLst>
                                </p:cTn>
                              </p:par>
                              <p:par>
                                <p:cTn id="229" presetID="10" presetClass="exit" presetSubtype="0" fill="hold" grpId="1" nodeType="withEffect">
                                  <p:stCondLst>
                                    <p:cond delay="0"/>
                                  </p:stCondLst>
                                  <p:childTnLst>
                                    <p:animEffect transition="out" filter="fade">
                                      <p:cBhvr>
                                        <p:cTn id="230" dur="500"/>
                                        <p:tgtEl>
                                          <p:spTgt spid="25"/>
                                        </p:tgtEl>
                                      </p:cBhvr>
                                    </p:animEffect>
                                    <p:set>
                                      <p:cBhvr>
                                        <p:cTn id="231" dur="1" fill="hold">
                                          <p:stCondLst>
                                            <p:cond delay="499"/>
                                          </p:stCondLst>
                                        </p:cTn>
                                        <p:tgtEl>
                                          <p:spTgt spid="25"/>
                                        </p:tgtEl>
                                        <p:attrNameLst>
                                          <p:attrName>style.visibility</p:attrName>
                                        </p:attrNameLst>
                                      </p:cBhvr>
                                      <p:to>
                                        <p:strVal val="hidden"/>
                                      </p:to>
                                    </p:set>
                                  </p:childTnLst>
                                </p:cTn>
                              </p:par>
                            </p:childTnLst>
                          </p:cTn>
                        </p:par>
                      </p:childTnLst>
                    </p:cTn>
                  </p:par>
                  <p:par>
                    <p:cTn id="232" fill="hold">
                      <p:stCondLst>
                        <p:cond delay="indefinite"/>
                      </p:stCondLst>
                      <p:childTnLst>
                        <p:par>
                          <p:cTn id="233" fill="hold">
                            <p:stCondLst>
                              <p:cond delay="0"/>
                            </p:stCondLst>
                            <p:childTnLst>
                              <p:par>
                                <p:cTn id="234" presetID="22" presetClass="entr" presetSubtype="8" fill="hold" grpId="0" nodeType="clickEffect">
                                  <p:stCondLst>
                                    <p:cond delay="0"/>
                                  </p:stCondLst>
                                  <p:childTnLst>
                                    <p:set>
                                      <p:cBhvr>
                                        <p:cTn id="235" dur="1" fill="hold">
                                          <p:stCondLst>
                                            <p:cond delay="0"/>
                                          </p:stCondLst>
                                        </p:cTn>
                                        <p:tgtEl>
                                          <p:spTgt spid="32"/>
                                        </p:tgtEl>
                                        <p:attrNameLst>
                                          <p:attrName>style.visibility</p:attrName>
                                        </p:attrNameLst>
                                      </p:cBhvr>
                                      <p:to>
                                        <p:strVal val="visible"/>
                                      </p:to>
                                    </p:set>
                                    <p:animEffect transition="in" filter="wipe(left)">
                                      <p:cBhvr>
                                        <p:cTn id="236" dur="500"/>
                                        <p:tgtEl>
                                          <p:spTgt spid="32"/>
                                        </p:tgtEl>
                                      </p:cBhvr>
                                    </p:animEffect>
                                  </p:childTnLst>
                                </p:cTn>
                              </p:par>
                              <p:par>
                                <p:cTn id="237" presetID="18" presetClass="emph" presetSubtype="0" fill="hold" grpId="1" nodeType="withEffect">
                                  <p:stCondLst>
                                    <p:cond delay="0"/>
                                  </p:stCondLst>
                                  <p:childTnLst>
                                    <p:set>
                                      <p:cBhvr override="childStyle">
                                        <p:cTn id="238" dur="500" fill="hold"/>
                                        <p:tgtEl>
                                          <p:spTgt spid="32"/>
                                        </p:tgtEl>
                                        <p:attrNameLst>
                                          <p:attrName>style.textDecorationUnderline</p:attrName>
                                        </p:attrNameLst>
                                      </p:cBhvr>
                                      <p:to>
                                        <p:strVal val="true"/>
                                      </p:to>
                                    </p:set>
                                  </p:childTnLst>
                                </p:cTn>
                              </p:par>
                              <p:par>
                                <p:cTn id="239" presetID="22" presetClass="entr" presetSubtype="8" fill="hold" grpId="0" nodeType="withEffect">
                                  <p:stCondLst>
                                    <p:cond delay="0"/>
                                  </p:stCondLst>
                                  <p:childTnLst>
                                    <p:set>
                                      <p:cBhvr>
                                        <p:cTn id="240" dur="1" fill="hold">
                                          <p:stCondLst>
                                            <p:cond delay="0"/>
                                          </p:stCondLst>
                                        </p:cTn>
                                        <p:tgtEl>
                                          <p:spTgt spid="37"/>
                                        </p:tgtEl>
                                        <p:attrNameLst>
                                          <p:attrName>style.visibility</p:attrName>
                                        </p:attrNameLst>
                                      </p:cBhvr>
                                      <p:to>
                                        <p:strVal val="visible"/>
                                      </p:to>
                                    </p:set>
                                    <p:animEffect transition="in" filter="wipe(left)">
                                      <p:cBhvr>
                                        <p:cTn id="241" dur="500"/>
                                        <p:tgtEl>
                                          <p:spTgt spid="37"/>
                                        </p:tgtEl>
                                      </p:cBhvr>
                                    </p:animEffect>
                                  </p:childTnLst>
                                </p:cTn>
                              </p:par>
                              <p:par>
                                <p:cTn id="242" presetID="0" presetClass="entr" presetSubtype="0" fill="hold" grpId="0" nodeType="withEffect">
                                  <p:stCondLst>
                                    <p:cond delay="400"/>
                                  </p:stCondLst>
                                  <p:iterate type="lt">
                                    <p:tmPct val="10000"/>
                                  </p:iterate>
                                  <p:childTnLst>
                                    <p:set>
                                      <p:cBhvr>
                                        <p:cTn id="243" dur="1" fill="hold">
                                          <p:stCondLst>
                                            <p:cond delay="0"/>
                                          </p:stCondLst>
                                        </p:cTn>
                                        <p:tgtEl>
                                          <p:spTgt spid="36"/>
                                        </p:tgtEl>
                                        <p:attrNameLst>
                                          <p:attrName>style.visibility</p:attrName>
                                        </p:attrNameLst>
                                      </p:cBhvr>
                                      <p:to>
                                        <p:strVal val="visible"/>
                                      </p:to>
                                    </p:set>
                                    <p:animEffect transition="in" filter="dissolve">
                                      <p:cBhvr>
                                        <p:cTn id="244" dur="500">
                                          <p:stCondLst>
                                            <p:cond delay="0"/>
                                          </p:stCondLst>
                                        </p:cTn>
                                        <p:tgtEl>
                                          <p:spTgt spid="36"/>
                                        </p:tgtEl>
                                      </p:cBhvr>
                                    </p:animEffect>
                                    <p:anim to="" calcmode="lin" valueType="num">
                                      <p:cBhvr>
                                        <p:cTn id="245" dur="500" fill="hold">
                                          <p:stCondLst>
                                            <p:cond delay="0"/>
                                          </p:stCondLst>
                                        </p:cTn>
                                        <p:tgtEl>
                                          <p:spTgt spid="36"/>
                                        </p:tgtEl>
                                        <p:attrNameLst>
                                          <p:attrName>ppt_w</p:attrName>
                                        </p:attrNameLst>
                                      </p:cBhvr>
                                      <p:tavLst>
                                        <p:tav tm="0">
                                          <p:val>
                                            <p:strVal val="#ppt_w*4"/>
                                          </p:val>
                                        </p:tav>
                                        <p:tav tm="100000">
                                          <p:val>
                                            <p:strVal val="#ppt_w"/>
                                          </p:val>
                                        </p:tav>
                                      </p:tavLst>
                                    </p:anim>
                                    <p:anim to="" calcmode="lin" valueType="num">
                                      <p:cBhvr>
                                        <p:cTn id="246" dur="500" fill="hold">
                                          <p:stCondLst>
                                            <p:cond delay="0"/>
                                          </p:stCondLst>
                                        </p:cTn>
                                        <p:tgtEl>
                                          <p:spTgt spid="36"/>
                                        </p:tgtEl>
                                        <p:attrNameLst>
                                          <p:attrName>ppt_h</p:attrName>
                                        </p:attrNameLst>
                                      </p:cBhvr>
                                      <p:tavLst>
                                        <p:tav tm="0">
                                          <p:val>
                                            <p:strVal val="#ppt_h*4"/>
                                          </p:val>
                                        </p:tav>
                                        <p:tav tm="100000">
                                          <p:val>
                                            <p:strVal val="#ppt_h"/>
                                          </p:val>
                                        </p:tav>
                                      </p:tavLst>
                                    </p:anim>
                                  </p:childTnLst>
                                </p:cTn>
                              </p:par>
                            </p:childTnLst>
                          </p:cTn>
                        </p:par>
                        <p:par>
                          <p:cTn id="247" fill="hold">
                            <p:stCondLst>
                              <p:cond delay="1000"/>
                            </p:stCondLst>
                            <p:childTnLst>
                              <p:par>
                                <p:cTn id="248" presetID="26" presetClass="emph" presetSubtype="0" fill="hold" grpId="1" nodeType="afterEffect">
                                  <p:stCondLst>
                                    <p:cond delay="0"/>
                                  </p:stCondLst>
                                  <p:iterate type="lt">
                                    <p:tmPct val="0"/>
                                  </p:iterate>
                                  <p:childTnLst>
                                    <p:animEffect transition="out" filter="fade">
                                      <p:cBhvr>
                                        <p:cTn id="249" dur="500" tmFilter="0, 0; .2, .5; .8, .5; 1, 0"/>
                                        <p:tgtEl>
                                          <p:spTgt spid="36"/>
                                        </p:tgtEl>
                                      </p:cBhvr>
                                    </p:animEffect>
                                    <p:animScale>
                                      <p:cBhvr>
                                        <p:cTn id="250" dur="250" autoRev="1" fill="hold"/>
                                        <p:tgtEl>
                                          <p:spTgt spid="36"/>
                                        </p:tgtEl>
                                      </p:cBhvr>
                                      <p:by x="105000" y="105000"/>
                                    </p:animScale>
                                  </p:childTnLst>
                                </p:cTn>
                              </p:par>
                            </p:childTnLst>
                          </p:cTn>
                        </p:par>
                      </p:childTnLst>
                    </p:cTn>
                  </p:par>
                  <p:par>
                    <p:cTn id="251" fill="hold">
                      <p:stCondLst>
                        <p:cond delay="indefinite"/>
                      </p:stCondLst>
                      <p:childTnLst>
                        <p:par>
                          <p:cTn id="252" fill="hold">
                            <p:stCondLst>
                              <p:cond delay="0"/>
                            </p:stCondLst>
                            <p:childTnLst>
                              <p:par>
                                <p:cTn id="253" presetID="42" presetClass="entr" presetSubtype="0" fill="hold" grpId="0" nodeType="clickEffect">
                                  <p:stCondLst>
                                    <p:cond delay="0"/>
                                  </p:stCondLst>
                                  <p:childTnLst>
                                    <p:set>
                                      <p:cBhvr>
                                        <p:cTn id="254" dur="1" fill="hold">
                                          <p:stCondLst>
                                            <p:cond delay="0"/>
                                          </p:stCondLst>
                                        </p:cTn>
                                        <p:tgtEl>
                                          <p:spTgt spid="30"/>
                                        </p:tgtEl>
                                        <p:attrNameLst>
                                          <p:attrName>style.visibility</p:attrName>
                                        </p:attrNameLst>
                                      </p:cBhvr>
                                      <p:to>
                                        <p:strVal val="visible"/>
                                      </p:to>
                                    </p:set>
                                    <p:animEffect transition="in" filter="fade">
                                      <p:cBhvr>
                                        <p:cTn id="255" dur="1000"/>
                                        <p:tgtEl>
                                          <p:spTgt spid="30"/>
                                        </p:tgtEl>
                                      </p:cBhvr>
                                    </p:animEffect>
                                    <p:anim calcmode="lin" valueType="num">
                                      <p:cBhvr>
                                        <p:cTn id="256" dur="1000" fill="hold"/>
                                        <p:tgtEl>
                                          <p:spTgt spid="30"/>
                                        </p:tgtEl>
                                        <p:attrNameLst>
                                          <p:attrName>ppt_x</p:attrName>
                                        </p:attrNameLst>
                                      </p:cBhvr>
                                      <p:tavLst>
                                        <p:tav tm="0">
                                          <p:val>
                                            <p:strVal val="#ppt_x"/>
                                          </p:val>
                                        </p:tav>
                                        <p:tav tm="100000">
                                          <p:val>
                                            <p:strVal val="#ppt_x"/>
                                          </p:val>
                                        </p:tav>
                                      </p:tavLst>
                                    </p:anim>
                                    <p:anim calcmode="lin" valueType="num">
                                      <p:cBhvr>
                                        <p:cTn id="257" dur="1000" fill="hold"/>
                                        <p:tgtEl>
                                          <p:spTgt spid="30"/>
                                        </p:tgtEl>
                                        <p:attrNameLst>
                                          <p:attrName>ppt_y</p:attrName>
                                        </p:attrNameLst>
                                      </p:cBhvr>
                                      <p:tavLst>
                                        <p:tav tm="0">
                                          <p:val>
                                            <p:strVal val="#ppt_y+.1"/>
                                          </p:val>
                                        </p:tav>
                                        <p:tav tm="100000">
                                          <p:val>
                                            <p:strVal val="#ppt_y"/>
                                          </p:val>
                                        </p:tav>
                                      </p:tavLst>
                                    </p:anim>
                                  </p:childTnLst>
                                </p:cTn>
                              </p:par>
                              <p:par>
                                <p:cTn id="258" presetID="17" presetClass="entr" presetSubtype="10" fill="hold" grpId="2" nodeType="withEffect">
                                  <p:stCondLst>
                                    <p:cond delay="0"/>
                                  </p:stCondLst>
                                  <p:childTnLst>
                                    <p:set>
                                      <p:cBhvr>
                                        <p:cTn id="259" dur="1" fill="hold">
                                          <p:stCondLst>
                                            <p:cond delay="0"/>
                                          </p:stCondLst>
                                        </p:cTn>
                                        <p:tgtEl>
                                          <p:spTgt spid="30"/>
                                        </p:tgtEl>
                                        <p:attrNameLst>
                                          <p:attrName>style.visibility</p:attrName>
                                        </p:attrNameLst>
                                      </p:cBhvr>
                                      <p:to>
                                        <p:strVal val="visible"/>
                                      </p:to>
                                    </p:set>
                                    <p:anim calcmode="lin" valueType="num">
                                      <p:cBhvr>
                                        <p:cTn id="260" dur="1000" fill="hold"/>
                                        <p:tgtEl>
                                          <p:spTgt spid="30"/>
                                        </p:tgtEl>
                                        <p:attrNameLst>
                                          <p:attrName>ppt_w</p:attrName>
                                        </p:attrNameLst>
                                      </p:cBhvr>
                                      <p:tavLst>
                                        <p:tav tm="0">
                                          <p:val>
                                            <p:fltVal val="0"/>
                                          </p:val>
                                        </p:tav>
                                        <p:tav tm="100000">
                                          <p:val>
                                            <p:strVal val="#ppt_w"/>
                                          </p:val>
                                        </p:tav>
                                      </p:tavLst>
                                    </p:anim>
                                    <p:anim calcmode="lin" valueType="num">
                                      <p:cBhvr>
                                        <p:cTn id="261" dur="1000" fill="hold"/>
                                        <p:tgtEl>
                                          <p:spTgt spid="30"/>
                                        </p:tgtEl>
                                        <p:attrNameLst>
                                          <p:attrName>ppt_h</p:attrName>
                                        </p:attrNameLst>
                                      </p:cBhvr>
                                      <p:tavLst>
                                        <p:tav tm="0">
                                          <p:val>
                                            <p:strVal val="#ppt_h"/>
                                          </p:val>
                                        </p:tav>
                                        <p:tav tm="100000">
                                          <p:val>
                                            <p:strVal val="#ppt_h"/>
                                          </p:val>
                                        </p:tav>
                                      </p:tavLst>
                                    </p:anim>
                                  </p:childTnLst>
                                </p:cTn>
                              </p:par>
                            </p:childTnLst>
                          </p:cTn>
                        </p:par>
                      </p:childTnLst>
                    </p:cTn>
                  </p:par>
                  <p:par>
                    <p:cTn id="262" fill="hold">
                      <p:stCondLst>
                        <p:cond delay="indefinite"/>
                      </p:stCondLst>
                      <p:childTnLst>
                        <p:par>
                          <p:cTn id="263" fill="hold">
                            <p:stCondLst>
                              <p:cond delay="0"/>
                            </p:stCondLst>
                            <p:childTnLst>
                              <p:par>
                                <p:cTn id="264" presetID="0" presetClass="entr" presetSubtype="0" fill="hold" grpId="0" nodeType="clickEffect">
                                  <p:stCondLst>
                                    <p:cond delay="0"/>
                                  </p:stCondLst>
                                  <p:childTnLst>
                                    <p:set>
                                      <p:cBhvr>
                                        <p:cTn id="265" dur="1" fill="hold">
                                          <p:stCondLst>
                                            <p:cond delay="0"/>
                                          </p:stCondLst>
                                        </p:cTn>
                                        <p:tgtEl>
                                          <p:spTgt spid="41"/>
                                        </p:tgtEl>
                                        <p:attrNameLst>
                                          <p:attrName>style.visibility</p:attrName>
                                        </p:attrNameLst>
                                      </p:cBhvr>
                                      <p:to>
                                        <p:strVal val="visible"/>
                                      </p:to>
                                    </p:set>
                                    <p:animEffect transition="in" filter="dissolve">
                                      <p:cBhvr>
                                        <p:cTn id="266" dur="500">
                                          <p:stCondLst>
                                            <p:cond delay="0"/>
                                          </p:stCondLst>
                                        </p:cTn>
                                        <p:tgtEl>
                                          <p:spTgt spid="41"/>
                                        </p:tgtEl>
                                      </p:cBhvr>
                                    </p:animEffect>
                                    <p:anim to="" calcmode="lin" valueType="num">
                                      <p:cBhvr>
                                        <p:cTn id="267" dur="500" fill="hold">
                                          <p:stCondLst>
                                            <p:cond delay="0"/>
                                          </p:stCondLst>
                                        </p:cTn>
                                        <p:tgtEl>
                                          <p:spTgt spid="41"/>
                                        </p:tgtEl>
                                        <p:attrNameLst>
                                          <p:attrName>ppt_w</p:attrName>
                                        </p:attrNameLst>
                                      </p:cBhvr>
                                      <p:tavLst>
                                        <p:tav tm="0">
                                          <p:val>
                                            <p:strVal val="#ppt_w*4"/>
                                          </p:val>
                                        </p:tav>
                                        <p:tav tm="100000">
                                          <p:val>
                                            <p:strVal val="#ppt_w"/>
                                          </p:val>
                                        </p:tav>
                                      </p:tavLst>
                                    </p:anim>
                                    <p:anim to="" calcmode="lin" valueType="num">
                                      <p:cBhvr>
                                        <p:cTn id="268" dur="500" fill="hold">
                                          <p:stCondLst>
                                            <p:cond delay="0"/>
                                          </p:stCondLst>
                                        </p:cTn>
                                        <p:tgtEl>
                                          <p:spTgt spid="41"/>
                                        </p:tgtEl>
                                        <p:attrNameLst>
                                          <p:attrName>ppt_h</p:attrName>
                                        </p:attrNameLst>
                                      </p:cBhvr>
                                      <p:tavLst>
                                        <p:tav tm="0">
                                          <p:val>
                                            <p:strVal val="#ppt_h*4"/>
                                          </p:val>
                                        </p:tav>
                                        <p:tav tm="100000">
                                          <p:val>
                                            <p:strVal val="#ppt_h"/>
                                          </p:val>
                                        </p:tav>
                                      </p:tavLst>
                                    </p:anim>
                                  </p:childTnLst>
                                </p:cTn>
                              </p:par>
                              <p:par>
                                <p:cTn id="269" presetID="23" presetClass="entr" presetSubtype="16" fill="hold" grpId="0" nodeType="withEffect">
                                  <p:stCondLst>
                                    <p:cond delay="0"/>
                                  </p:stCondLst>
                                  <p:childTnLst>
                                    <p:set>
                                      <p:cBhvr>
                                        <p:cTn id="270" dur="1" fill="hold">
                                          <p:stCondLst>
                                            <p:cond delay="0"/>
                                          </p:stCondLst>
                                        </p:cTn>
                                        <p:tgtEl>
                                          <p:spTgt spid="42"/>
                                        </p:tgtEl>
                                        <p:attrNameLst>
                                          <p:attrName>style.visibility</p:attrName>
                                        </p:attrNameLst>
                                      </p:cBhvr>
                                      <p:to>
                                        <p:strVal val="visible"/>
                                      </p:to>
                                    </p:set>
                                    <p:anim calcmode="lin" valueType="num">
                                      <p:cBhvr>
                                        <p:cTn id="271" dur="500" fill="hold"/>
                                        <p:tgtEl>
                                          <p:spTgt spid="42"/>
                                        </p:tgtEl>
                                        <p:attrNameLst>
                                          <p:attrName>ppt_w</p:attrName>
                                        </p:attrNameLst>
                                      </p:cBhvr>
                                      <p:tavLst>
                                        <p:tav tm="0">
                                          <p:val>
                                            <p:fltVal val="0"/>
                                          </p:val>
                                        </p:tav>
                                        <p:tav tm="100000">
                                          <p:val>
                                            <p:strVal val="#ppt_w"/>
                                          </p:val>
                                        </p:tav>
                                      </p:tavLst>
                                    </p:anim>
                                    <p:anim calcmode="lin" valueType="num">
                                      <p:cBhvr>
                                        <p:cTn id="272" dur="500" fill="hold"/>
                                        <p:tgtEl>
                                          <p:spTgt spid="42"/>
                                        </p:tgtEl>
                                        <p:attrNameLst>
                                          <p:attrName>ppt_h</p:attrName>
                                        </p:attrNameLst>
                                      </p:cBhvr>
                                      <p:tavLst>
                                        <p:tav tm="0">
                                          <p:val>
                                            <p:fltVal val="0"/>
                                          </p:val>
                                        </p:tav>
                                        <p:tav tm="100000">
                                          <p:val>
                                            <p:strVal val="#ppt_h"/>
                                          </p:val>
                                        </p:tav>
                                      </p:tavLst>
                                    </p:anim>
                                  </p:childTnLst>
                                </p:cTn>
                              </p:par>
                            </p:childTnLst>
                          </p:cTn>
                        </p:par>
                      </p:childTnLst>
                    </p:cTn>
                  </p:par>
                  <p:par>
                    <p:cTn id="273" fill="hold">
                      <p:stCondLst>
                        <p:cond delay="indefinite"/>
                      </p:stCondLst>
                      <p:childTnLst>
                        <p:par>
                          <p:cTn id="274" fill="hold">
                            <p:stCondLst>
                              <p:cond delay="0"/>
                            </p:stCondLst>
                            <p:childTnLst>
                              <p:par>
                                <p:cTn id="275" presetID="2" presetClass="entr" presetSubtype="8" fill="hold" grpId="0" nodeType="clickEffect">
                                  <p:stCondLst>
                                    <p:cond delay="0"/>
                                  </p:stCondLst>
                                  <p:childTnLst>
                                    <p:set>
                                      <p:cBhvr>
                                        <p:cTn id="276" dur="1" fill="hold">
                                          <p:stCondLst>
                                            <p:cond delay="0"/>
                                          </p:stCondLst>
                                        </p:cTn>
                                        <p:tgtEl>
                                          <p:spTgt spid="38"/>
                                        </p:tgtEl>
                                        <p:attrNameLst>
                                          <p:attrName>style.visibility</p:attrName>
                                        </p:attrNameLst>
                                      </p:cBhvr>
                                      <p:to>
                                        <p:strVal val="visible"/>
                                      </p:to>
                                    </p:set>
                                    <p:anim calcmode="lin" valueType="num">
                                      <p:cBhvr additive="base">
                                        <p:cTn id="277" dur="500" fill="hold"/>
                                        <p:tgtEl>
                                          <p:spTgt spid="38"/>
                                        </p:tgtEl>
                                        <p:attrNameLst>
                                          <p:attrName>ppt_x</p:attrName>
                                        </p:attrNameLst>
                                      </p:cBhvr>
                                      <p:tavLst>
                                        <p:tav tm="0">
                                          <p:val>
                                            <p:strVal val="0-#ppt_w/2"/>
                                          </p:val>
                                        </p:tav>
                                        <p:tav tm="100000">
                                          <p:val>
                                            <p:strVal val="#ppt_x"/>
                                          </p:val>
                                        </p:tav>
                                      </p:tavLst>
                                    </p:anim>
                                    <p:anim calcmode="lin" valueType="num">
                                      <p:cBhvr additive="base">
                                        <p:cTn id="278" dur="500" fill="hold"/>
                                        <p:tgtEl>
                                          <p:spTgt spid="38"/>
                                        </p:tgtEl>
                                        <p:attrNameLst>
                                          <p:attrName>ppt_y</p:attrName>
                                        </p:attrNameLst>
                                      </p:cBhvr>
                                      <p:tavLst>
                                        <p:tav tm="0">
                                          <p:val>
                                            <p:strVal val="#ppt_y"/>
                                          </p:val>
                                        </p:tav>
                                        <p:tav tm="100000">
                                          <p:val>
                                            <p:strVal val="#ppt_y"/>
                                          </p:val>
                                        </p:tav>
                                      </p:tavLst>
                                    </p:anim>
                                  </p:childTnLst>
                                </p:cTn>
                              </p:par>
                              <p:par>
                                <p:cTn id="279" presetID="2" presetClass="entr" presetSubtype="2" fill="hold" grpId="0" nodeType="withEffect">
                                  <p:stCondLst>
                                    <p:cond delay="0"/>
                                  </p:stCondLst>
                                  <p:childTnLst>
                                    <p:set>
                                      <p:cBhvr>
                                        <p:cTn id="280" dur="1" fill="hold">
                                          <p:stCondLst>
                                            <p:cond delay="0"/>
                                          </p:stCondLst>
                                        </p:cTn>
                                        <p:tgtEl>
                                          <p:spTgt spid="39"/>
                                        </p:tgtEl>
                                        <p:attrNameLst>
                                          <p:attrName>style.visibility</p:attrName>
                                        </p:attrNameLst>
                                      </p:cBhvr>
                                      <p:to>
                                        <p:strVal val="visible"/>
                                      </p:to>
                                    </p:set>
                                    <p:anim calcmode="lin" valueType="num">
                                      <p:cBhvr additive="base">
                                        <p:cTn id="281" dur="500" fill="hold"/>
                                        <p:tgtEl>
                                          <p:spTgt spid="39"/>
                                        </p:tgtEl>
                                        <p:attrNameLst>
                                          <p:attrName>ppt_x</p:attrName>
                                        </p:attrNameLst>
                                      </p:cBhvr>
                                      <p:tavLst>
                                        <p:tav tm="0">
                                          <p:val>
                                            <p:strVal val="1+#ppt_w/2"/>
                                          </p:val>
                                        </p:tav>
                                        <p:tav tm="100000">
                                          <p:val>
                                            <p:strVal val="#ppt_x"/>
                                          </p:val>
                                        </p:tav>
                                      </p:tavLst>
                                    </p:anim>
                                    <p:anim calcmode="lin" valueType="num">
                                      <p:cBhvr additive="base">
                                        <p:cTn id="282" dur="500" fill="hold"/>
                                        <p:tgtEl>
                                          <p:spTgt spid="39"/>
                                        </p:tgtEl>
                                        <p:attrNameLst>
                                          <p:attrName>ppt_y</p:attrName>
                                        </p:attrNameLst>
                                      </p:cBhvr>
                                      <p:tavLst>
                                        <p:tav tm="0">
                                          <p:val>
                                            <p:strVal val="#ppt_y"/>
                                          </p:val>
                                        </p:tav>
                                        <p:tav tm="100000">
                                          <p:val>
                                            <p:strVal val="#ppt_y"/>
                                          </p:val>
                                        </p:tav>
                                      </p:tavLst>
                                    </p:anim>
                                  </p:childTnLst>
                                </p:cTn>
                              </p:par>
                              <p:par>
                                <p:cTn id="283" presetID="23" presetClass="entr" presetSubtype="16" fill="hold" grpId="0" nodeType="withEffect">
                                  <p:stCondLst>
                                    <p:cond delay="250"/>
                                  </p:stCondLst>
                                  <p:childTnLst>
                                    <p:set>
                                      <p:cBhvr>
                                        <p:cTn id="284" dur="1" fill="hold">
                                          <p:stCondLst>
                                            <p:cond delay="0"/>
                                          </p:stCondLst>
                                        </p:cTn>
                                        <p:tgtEl>
                                          <p:spTgt spid="40"/>
                                        </p:tgtEl>
                                        <p:attrNameLst>
                                          <p:attrName>style.visibility</p:attrName>
                                        </p:attrNameLst>
                                      </p:cBhvr>
                                      <p:to>
                                        <p:strVal val="visible"/>
                                      </p:to>
                                    </p:set>
                                    <p:anim calcmode="lin" valueType="num">
                                      <p:cBhvr>
                                        <p:cTn id="285" dur="500" fill="hold"/>
                                        <p:tgtEl>
                                          <p:spTgt spid="40"/>
                                        </p:tgtEl>
                                        <p:attrNameLst>
                                          <p:attrName>ppt_w</p:attrName>
                                        </p:attrNameLst>
                                      </p:cBhvr>
                                      <p:tavLst>
                                        <p:tav tm="0">
                                          <p:val>
                                            <p:fltVal val="0"/>
                                          </p:val>
                                        </p:tav>
                                        <p:tav tm="100000">
                                          <p:val>
                                            <p:strVal val="#ppt_w"/>
                                          </p:val>
                                        </p:tav>
                                      </p:tavLst>
                                    </p:anim>
                                    <p:anim calcmode="lin" valueType="num">
                                      <p:cBhvr>
                                        <p:cTn id="286" dur="500" fill="hold"/>
                                        <p:tgtEl>
                                          <p:spTgt spid="40"/>
                                        </p:tgtEl>
                                        <p:attrNameLst>
                                          <p:attrName>ppt_h</p:attrName>
                                        </p:attrNameLst>
                                      </p:cBhvr>
                                      <p:tavLst>
                                        <p:tav tm="0">
                                          <p:val>
                                            <p:fltVal val="0"/>
                                          </p:val>
                                        </p:tav>
                                        <p:tav tm="100000">
                                          <p:val>
                                            <p:strVal val="#ppt_h"/>
                                          </p:val>
                                        </p:tav>
                                      </p:tavLst>
                                    </p:anim>
                                  </p:childTnLst>
                                </p:cTn>
                              </p:par>
                              <p:par>
                                <p:cTn id="287" presetID="23" presetClass="exit" presetSubtype="32" fill="hold" grpId="1" nodeType="withEffect">
                                  <p:stCondLst>
                                    <p:cond delay="0"/>
                                  </p:stCondLst>
                                  <p:childTnLst>
                                    <p:anim calcmode="lin" valueType="num">
                                      <p:cBhvr>
                                        <p:cTn id="288" dur="500"/>
                                        <p:tgtEl>
                                          <p:spTgt spid="41"/>
                                        </p:tgtEl>
                                        <p:attrNameLst>
                                          <p:attrName>ppt_w</p:attrName>
                                        </p:attrNameLst>
                                      </p:cBhvr>
                                      <p:tavLst>
                                        <p:tav tm="0">
                                          <p:val>
                                            <p:strVal val="ppt_w"/>
                                          </p:val>
                                        </p:tav>
                                        <p:tav tm="100000">
                                          <p:val>
                                            <p:fltVal val="0"/>
                                          </p:val>
                                        </p:tav>
                                      </p:tavLst>
                                    </p:anim>
                                    <p:anim calcmode="lin" valueType="num">
                                      <p:cBhvr>
                                        <p:cTn id="289" dur="500"/>
                                        <p:tgtEl>
                                          <p:spTgt spid="41"/>
                                        </p:tgtEl>
                                        <p:attrNameLst>
                                          <p:attrName>ppt_h</p:attrName>
                                        </p:attrNameLst>
                                      </p:cBhvr>
                                      <p:tavLst>
                                        <p:tav tm="0">
                                          <p:val>
                                            <p:strVal val="ppt_h"/>
                                          </p:val>
                                        </p:tav>
                                        <p:tav tm="100000">
                                          <p:val>
                                            <p:fltVal val="0"/>
                                          </p:val>
                                        </p:tav>
                                      </p:tavLst>
                                    </p:anim>
                                    <p:set>
                                      <p:cBhvr>
                                        <p:cTn id="290" dur="1" fill="hold">
                                          <p:stCondLst>
                                            <p:cond delay="499"/>
                                          </p:stCondLst>
                                        </p:cTn>
                                        <p:tgtEl>
                                          <p:spTgt spid="41"/>
                                        </p:tgtEl>
                                        <p:attrNameLst>
                                          <p:attrName>style.visibility</p:attrName>
                                        </p:attrNameLst>
                                      </p:cBhvr>
                                      <p:to>
                                        <p:strVal val="hidden"/>
                                      </p:to>
                                    </p:set>
                                  </p:childTnLst>
                                </p:cTn>
                              </p:par>
                              <p:par>
                                <p:cTn id="291" presetID="10" presetClass="exit" presetSubtype="0" fill="hold" grpId="1" nodeType="withEffect">
                                  <p:stCondLst>
                                    <p:cond delay="0"/>
                                  </p:stCondLst>
                                  <p:childTnLst>
                                    <p:animEffect transition="out" filter="fade">
                                      <p:cBhvr>
                                        <p:cTn id="292" dur="500"/>
                                        <p:tgtEl>
                                          <p:spTgt spid="42"/>
                                        </p:tgtEl>
                                      </p:cBhvr>
                                    </p:animEffect>
                                    <p:set>
                                      <p:cBhvr>
                                        <p:cTn id="293" dur="1" fill="hold">
                                          <p:stCondLst>
                                            <p:cond delay="499"/>
                                          </p:stCondLst>
                                        </p:cTn>
                                        <p:tgtEl>
                                          <p:spTgt spid="42"/>
                                        </p:tgtEl>
                                        <p:attrNameLst>
                                          <p:attrName>style.visibility</p:attrName>
                                        </p:attrNameLst>
                                      </p:cBhvr>
                                      <p:to>
                                        <p:strVal val="hidden"/>
                                      </p:to>
                                    </p:set>
                                  </p:childTnLst>
                                </p:cTn>
                              </p:par>
                              <p:par>
                                <p:cTn id="294" presetID="23" presetClass="exit" presetSubtype="32" fill="hold" grpId="1" nodeType="withEffect">
                                  <p:stCondLst>
                                    <p:cond delay="400"/>
                                  </p:stCondLst>
                                  <p:childTnLst>
                                    <p:anim calcmode="lin" valueType="num">
                                      <p:cBhvr>
                                        <p:cTn id="295" dur="1000"/>
                                        <p:tgtEl>
                                          <p:spTgt spid="30"/>
                                        </p:tgtEl>
                                        <p:attrNameLst>
                                          <p:attrName>ppt_w</p:attrName>
                                        </p:attrNameLst>
                                      </p:cBhvr>
                                      <p:tavLst>
                                        <p:tav tm="0">
                                          <p:val>
                                            <p:strVal val="ppt_w"/>
                                          </p:val>
                                        </p:tav>
                                        <p:tav tm="100000">
                                          <p:val>
                                            <p:fltVal val="0"/>
                                          </p:val>
                                        </p:tav>
                                      </p:tavLst>
                                    </p:anim>
                                    <p:anim calcmode="lin" valueType="num">
                                      <p:cBhvr>
                                        <p:cTn id="296" dur="1000"/>
                                        <p:tgtEl>
                                          <p:spTgt spid="30"/>
                                        </p:tgtEl>
                                        <p:attrNameLst>
                                          <p:attrName>ppt_h</p:attrName>
                                        </p:attrNameLst>
                                      </p:cBhvr>
                                      <p:tavLst>
                                        <p:tav tm="0">
                                          <p:val>
                                            <p:strVal val="ppt_h"/>
                                          </p:val>
                                        </p:tav>
                                        <p:tav tm="100000">
                                          <p:val>
                                            <p:fltVal val="0"/>
                                          </p:val>
                                        </p:tav>
                                      </p:tavLst>
                                    </p:anim>
                                    <p:set>
                                      <p:cBhvr>
                                        <p:cTn id="297" dur="1" fill="hold">
                                          <p:stCondLst>
                                            <p:cond delay="999"/>
                                          </p:stCondLst>
                                        </p:cTn>
                                        <p:tgtEl>
                                          <p:spTgt spid="30"/>
                                        </p:tgtEl>
                                        <p:attrNameLst>
                                          <p:attrName>style.visibility</p:attrName>
                                        </p:attrNameLst>
                                      </p:cBhvr>
                                      <p:to>
                                        <p:strVal val="hidden"/>
                                      </p:to>
                                    </p:set>
                                  </p:childTnLst>
                                </p:cTn>
                              </p:par>
                              <p:par>
                                <p:cTn id="298" presetID="42" presetClass="path" presetSubtype="0" accel="50000" decel="50000" fill="hold" grpId="3" nodeType="withEffect">
                                  <p:stCondLst>
                                    <p:cond delay="400"/>
                                  </p:stCondLst>
                                  <p:childTnLst>
                                    <p:animMotion origin="layout" path="M 2.5E-6 0 L 0.0408 0.20532 " pathEditMode="relative" rAng="0" ptsTypes="AA">
                                      <p:cBhvr>
                                        <p:cTn id="299" dur="1000" fill="hold"/>
                                        <p:tgtEl>
                                          <p:spTgt spid="30"/>
                                        </p:tgtEl>
                                        <p:attrNameLst>
                                          <p:attrName>ppt_x</p:attrName>
                                          <p:attrName>ppt_y</p:attrName>
                                        </p:attrNameLst>
                                      </p:cBhvr>
                                      <p:rCtr x="2031" y="10255"/>
                                    </p:animMotion>
                                  </p:childTnLst>
                                </p:cTn>
                              </p:par>
                            </p:childTnLst>
                          </p:cTn>
                        </p:par>
                      </p:childTnLst>
                    </p:cTn>
                  </p:par>
                  <p:par>
                    <p:cTn id="300" fill="hold">
                      <p:stCondLst>
                        <p:cond delay="indefinite"/>
                      </p:stCondLst>
                      <p:childTnLst>
                        <p:par>
                          <p:cTn id="301" fill="hold">
                            <p:stCondLst>
                              <p:cond delay="0"/>
                            </p:stCondLst>
                            <p:childTnLst>
                              <p:par>
                                <p:cTn id="302" presetID="1" presetClass="entr" presetSubtype="0" fill="hold" nodeType="clickEffect">
                                  <p:stCondLst>
                                    <p:cond delay="0"/>
                                  </p:stCondLst>
                                  <p:childTnLst>
                                    <p:set>
                                      <p:cBhvr>
                                        <p:cTn id="303" dur="1" fill="hold">
                                          <p:stCondLst>
                                            <p:cond delay="0"/>
                                          </p:stCondLst>
                                        </p:cTn>
                                        <p:tgtEl>
                                          <p:spTgt spid="33"/>
                                        </p:tgtEl>
                                        <p:attrNameLst>
                                          <p:attrName>style.visibility</p:attrName>
                                        </p:attrNameLst>
                                      </p:cBhvr>
                                      <p:to>
                                        <p:strVal val="visible"/>
                                      </p:to>
                                    </p:set>
                                  </p:childTnLst>
                                </p:cTn>
                              </p:par>
                              <p:par>
                                <p:cTn id="304" presetID="1" presetClass="exit" presetSubtype="0" fill="hold" grpId="1" nodeType="withEffect">
                                  <p:stCondLst>
                                    <p:cond delay="0"/>
                                  </p:stCondLst>
                                  <p:childTnLst>
                                    <p:set>
                                      <p:cBhvr>
                                        <p:cTn id="305" dur="1" fill="hold">
                                          <p:stCondLst>
                                            <p:cond delay="0"/>
                                          </p:stCondLst>
                                        </p:cTn>
                                        <p:tgtEl>
                                          <p:spTgt spid="26"/>
                                        </p:tgtEl>
                                        <p:attrNameLst>
                                          <p:attrName>style.visibility</p:attrName>
                                        </p:attrNameLst>
                                      </p:cBhvr>
                                      <p:to>
                                        <p:strVal val="hidden"/>
                                      </p:to>
                                    </p:set>
                                  </p:childTnLst>
                                </p:cTn>
                              </p:par>
                              <p:par>
                                <p:cTn id="306" presetID="1" presetClass="exit" presetSubtype="0" fill="hold" grpId="1" nodeType="withEffect">
                                  <p:stCondLst>
                                    <p:cond delay="0"/>
                                  </p:stCondLst>
                                  <p:childTnLst>
                                    <p:set>
                                      <p:cBhvr>
                                        <p:cTn id="307" dur="1" fill="hold">
                                          <p:stCondLst>
                                            <p:cond delay="0"/>
                                          </p:stCondLst>
                                        </p:cTn>
                                        <p:tgtEl>
                                          <p:spTgt spid="37"/>
                                        </p:tgtEl>
                                        <p:attrNameLst>
                                          <p:attrName>style.visibility</p:attrName>
                                        </p:attrNameLst>
                                      </p:cBhvr>
                                      <p:to>
                                        <p:strVal val="hidden"/>
                                      </p:to>
                                    </p:set>
                                  </p:childTnLst>
                                </p:cTn>
                              </p:par>
                              <p:par>
                                <p:cTn id="308" presetID="1" presetClass="exit" presetSubtype="0" fill="hold" grpId="2" nodeType="withEffect">
                                  <p:stCondLst>
                                    <p:cond delay="0"/>
                                  </p:stCondLst>
                                  <p:childTnLst>
                                    <p:set>
                                      <p:cBhvr>
                                        <p:cTn id="309" dur="1" fill="hold">
                                          <p:stCondLst>
                                            <p:cond delay="0"/>
                                          </p:stCondLst>
                                        </p:cTn>
                                        <p:tgtEl>
                                          <p:spTgt spid="32"/>
                                        </p:tgtEl>
                                        <p:attrNameLst>
                                          <p:attrName>style.visibility</p:attrName>
                                        </p:attrNameLst>
                                      </p:cBhvr>
                                      <p:to>
                                        <p:strVal val="hidden"/>
                                      </p:to>
                                    </p:set>
                                  </p:childTnLst>
                                </p:cTn>
                              </p:par>
                              <p:par>
                                <p:cTn id="310" presetID="1" presetClass="exit" presetSubtype="0" fill="hold" grpId="2" nodeType="withEffect">
                                  <p:stCondLst>
                                    <p:cond delay="0"/>
                                  </p:stCondLst>
                                  <p:iterate type="lt">
                                    <p:tmAbs val="0"/>
                                  </p:iterate>
                                  <p:childTnLst>
                                    <p:set>
                                      <p:cBhvr>
                                        <p:cTn id="311" dur="1" fill="hold">
                                          <p:stCondLst>
                                            <p:cond delay="0"/>
                                          </p:stCondLst>
                                        </p:cTn>
                                        <p:tgtEl>
                                          <p:spTgt spid="36"/>
                                        </p:tgtEl>
                                        <p:attrNameLst>
                                          <p:attrName>style.visibility</p:attrName>
                                        </p:attrNameLst>
                                      </p:cBhvr>
                                      <p:to>
                                        <p:strVal val="hidden"/>
                                      </p:to>
                                    </p:set>
                                  </p:childTnLst>
                                </p:cTn>
                              </p:par>
                              <p:par>
                                <p:cTn id="312" presetID="1" presetClass="exit" presetSubtype="0" fill="hold" grpId="1" nodeType="withEffect">
                                  <p:stCondLst>
                                    <p:cond delay="0"/>
                                  </p:stCondLst>
                                  <p:childTnLst>
                                    <p:set>
                                      <p:cBhvr>
                                        <p:cTn id="313" dur="1" fill="hold">
                                          <p:stCondLst>
                                            <p:cond delay="0"/>
                                          </p:stCondLst>
                                        </p:cTn>
                                        <p:tgtEl>
                                          <p:spTgt spid="40"/>
                                        </p:tgtEl>
                                        <p:attrNameLst>
                                          <p:attrName>style.visibility</p:attrName>
                                        </p:attrNameLst>
                                      </p:cBhvr>
                                      <p:to>
                                        <p:strVal val="hidden"/>
                                      </p:to>
                                    </p:set>
                                  </p:childTnLst>
                                </p:cTn>
                              </p:par>
                              <p:par>
                                <p:cTn id="314" presetID="1" presetClass="exit" presetSubtype="0" fill="hold" grpId="1" nodeType="withEffect">
                                  <p:stCondLst>
                                    <p:cond delay="0"/>
                                  </p:stCondLst>
                                  <p:childTnLst>
                                    <p:set>
                                      <p:cBhvr>
                                        <p:cTn id="315" dur="1" fill="hold">
                                          <p:stCondLst>
                                            <p:cond delay="0"/>
                                          </p:stCondLst>
                                        </p:cTn>
                                        <p:tgtEl>
                                          <p:spTgt spid="38"/>
                                        </p:tgtEl>
                                        <p:attrNameLst>
                                          <p:attrName>style.visibility</p:attrName>
                                        </p:attrNameLst>
                                      </p:cBhvr>
                                      <p:to>
                                        <p:strVal val="hidden"/>
                                      </p:to>
                                    </p:set>
                                  </p:childTnLst>
                                </p:cTn>
                              </p:par>
                              <p:par>
                                <p:cTn id="316" presetID="1" presetClass="exit" presetSubtype="0" fill="hold" grpId="1" nodeType="withEffect">
                                  <p:stCondLst>
                                    <p:cond delay="0"/>
                                  </p:stCondLst>
                                  <p:childTnLst>
                                    <p:set>
                                      <p:cBhvr>
                                        <p:cTn id="317" dur="1" fill="hold">
                                          <p:stCondLst>
                                            <p:cond delay="0"/>
                                          </p:stCondLst>
                                        </p:cTn>
                                        <p:tgtEl>
                                          <p:spTgt spid="39"/>
                                        </p:tgtEl>
                                        <p:attrNameLst>
                                          <p:attrName>style.visibility</p:attrName>
                                        </p:attrNameLst>
                                      </p:cBhvr>
                                      <p:to>
                                        <p:strVal val="hidden"/>
                                      </p:to>
                                    </p:set>
                                  </p:childTnLst>
                                </p:cTn>
                              </p:par>
                              <p:par>
                                <p:cTn id="318" presetID="17" presetClass="exit" presetSubtype="4" fill="hold" nodeType="withEffect">
                                  <p:stCondLst>
                                    <p:cond delay="0"/>
                                  </p:stCondLst>
                                  <p:childTnLst>
                                    <p:anim calcmode="lin" valueType="num">
                                      <p:cBhvr>
                                        <p:cTn id="319" dur="500"/>
                                        <p:tgtEl>
                                          <p:spTgt spid="33"/>
                                        </p:tgtEl>
                                        <p:attrNameLst>
                                          <p:attrName>ppt_x</p:attrName>
                                        </p:attrNameLst>
                                      </p:cBhvr>
                                      <p:tavLst>
                                        <p:tav tm="0">
                                          <p:val>
                                            <p:strVal val="ppt_x"/>
                                          </p:val>
                                        </p:tav>
                                        <p:tav tm="100000">
                                          <p:val>
                                            <p:strVal val="ppt_x"/>
                                          </p:val>
                                        </p:tav>
                                      </p:tavLst>
                                    </p:anim>
                                    <p:anim calcmode="lin" valueType="num">
                                      <p:cBhvr>
                                        <p:cTn id="320" dur="500"/>
                                        <p:tgtEl>
                                          <p:spTgt spid="33"/>
                                        </p:tgtEl>
                                        <p:attrNameLst>
                                          <p:attrName>ppt_y</p:attrName>
                                        </p:attrNameLst>
                                      </p:cBhvr>
                                      <p:tavLst>
                                        <p:tav tm="0">
                                          <p:val>
                                            <p:strVal val="ppt_y"/>
                                          </p:val>
                                        </p:tav>
                                        <p:tav tm="100000">
                                          <p:val>
                                            <p:strVal val="ppt_y+ppt_h/2"/>
                                          </p:val>
                                        </p:tav>
                                      </p:tavLst>
                                    </p:anim>
                                    <p:anim calcmode="lin" valueType="num">
                                      <p:cBhvr>
                                        <p:cTn id="321" dur="500"/>
                                        <p:tgtEl>
                                          <p:spTgt spid="33"/>
                                        </p:tgtEl>
                                        <p:attrNameLst>
                                          <p:attrName>ppt_w</p:attrName>
                                        </p:attrNameLst>
                                      </p:cBhvr>
                                      <p:tavLst>
                                        <p:tav tm="0">
                                          <p:val>
                                            <p:strVal val="ppt_w"/>
                                          </p:val>
                                        </p:tav>
                                        <p:tav tm="100000">
                                          <p:val>
                                            <p:strVal val="ppt_w"/>
                                          </p:val>
                                        </p:tav>
                                      </p:tavLst>
                                    </p:anim>
                                    <p:anim calcmode="lin" valueType="num">
                                      <p:cBhvr>
                                        <p:cTn id="322" dur="500"/>
                                        <p:tgtEl>
                                          <p:spTgt spid="33"/>
                                        </p:tgtEl>
                                        <p:attrNameLst>
                                          <p:attrName>ppt_h</p:attrName>
                                        </p:attrNameLst>
                                      </p:cBhvr>
                                      <p:tavLst>
                                        <p:tav tm="0">
                                          <p:val>
                                            <p:strVal val="ppt_h"/>
                                          </p:val>
                                        </p:tav>
                                        <p:tav tm="100000">
                                          <p:val>
                                            <p:fltVal val="0"/>
                                          </p:val>
                                        </p:tav>
                                      </p:tavLst>
                                    </p:anim>
                                    <p:set>
                                      <p:cBhvr>
                                        <p:cTn id="323" dur="1" fill="hold">
                                          <p:stCondLst>
                                            <p:cond delay="499"/>
                                          </p:stCondLst>
                                        </p:cTn>
                                        <p:tgtEl>
                                          <p:spTgt spid="33"/>
                                        </p:tgtEl>
                                        <p:attrNameLst>
                                          <p:attrName>style.visibility</p:attrName>
                                        </p:attrNameLst>
                                      </p:cBhvr>
                                      <p:to>
                                        <p:strVal val="hidden"/>
                                      </p:to>
                                    </p:set>
                                  </p:childTnLst>
                                </p:cTn>
                              </p:par>
                            </p:childTnLst>
                          </p:cTn>
                        </p:par>
                        <p:par>
                          <p:cTn id="324" fill="hold">
                            <p:stCondLst>
                              <p:cond delay="500"/>
                            </p:stCondLst>
                            <p:childTnLst>
                              <p:par>
                                <p:cTn id="325" presetID="22" presetClass="entr" presetSubtype="8" fill="hold" grpId="0" nodeType="afterEffect">
                                  <p:stCondLst>
                                    <p:cond delay="0"/>
                                  </p:stCondLst>
                                  <p:childTnLst>
                                    <p:set>
                                      <p:cBhvr>
                                        <p:cTn id="326" dur="1" fill="hold">
                                          <p:stCondLst>
                                            <p:cond delay="0"/>
                                          </p:stCondLst>
                                        </p:cTn>
                                        <p:tgtEl>
                                          <p:spTgt spid="31"/>
                                        </p:tgtEl>
                                        <p:attrNameLst>
                                          <p:attrName>style.visibility</p:attrName>
                                        </p:attrNameLst>
                                      </p:cBhvr>
                                      <p:to>
                                        <p:strVal val="visible"/>
                                      </p:to>
                                    </p:set>
                                    <p:animEffect transition="in" filter="wipe(left)">
                                      <p:cBhvr>
                                        <p:cTn id="327" dur="500"/>
                                        <p:tgtEl>
                                          <p:spTgt spid="31"/>
                                        </p:tgtEl>
                                      </p:cBhvr>
                                    </p:animEffect>
                                  </p:childTnLst>
                                </p:cTn>
                              </p:par>
                              <p:par>
                                <p:cTn id="328" presetID="18" presetClass="emph" presetSubtype="0" fill="hold" grpId="1" nodeType="withEffect">
                                  <p:stCondLst>
                                    <p:cond delay="0"/>
                                  </p:stCondLst>
                                  <p:childTnLst>
                                    <p:set>
                                      <p:cBhvr override="childStyle">
                                        <p:cTn id="329" dur="500" fill="hold"/>
                                        <p:tgtEl>
                                          <p:spTgt spid="31"/>
                                        </p:tgtEl>
                                        <p:attrNameLst>
                                          <p:attrName>style.textDecorationUnderline</p:attrName>
                                        </p:attrNameLst>
                                      </p:cBhvr>
                                      <p:to>
                                        <p:strVal val="true"/>
                                      </p:to>
                                    </p:set>
                                  </p:childTnLst>
                                </p:cTn>
                              </p:par>
                              <p:par>
                                <p:cTn id="330" presetID="22" presetClass="entr" presetSubtype="8" fill="hold" grpId="0" nodeType="withEffect">
                                  <p:stCondLst>
                                    <p:cond delay="0"/>
                                  </p:stCondLst>
                                  <p:childTnLst>
                                    <p:set>
                                      <p:cBhvr>
                                        <p:cTn id="331" dur="1" fill="hold">
                                          <p:stCondLst>
                                            <p:cond delay="0"/>
                                          </p:stCondLst>
                                        </p:cTn>
                                        <p:tgtEl>
                                          <p:spTgt spid="43"/>
                                        </p:tgtEl>
                                        <p:attrNameLst>
                                          <p:attrName>style.visibility</p:attrName>
                                        </p:attrNameLst>
                                      </p:cBhvr>
                                      <p:to>
                                        <p:strVal val="visible"/>
                                      </p:to>
                                    </p:set>
                                    <p:animEffect transition="in" filter="wipe(left)">
                                      <p:cBhvr>
                                        <p:cTn id="332" dur="500"/>
                                        <p:tgtEl>
                                          <p:spTgt spid="43"/>
                                        </p:tgtEl>
                                      </p:cBhvr>
                                    </p:animEffect>
                                  </p:childTnLst>
                                </p:cTn>
                              </p:par>
                            </p:childTnLst>
                          </p:cTn>
                        </p:par>
                      </p:childTnLst>
                    </p:cTn>
                  </p:par>
                  <p:par>
                    <p:cTn id="333" fill="hold">
                      <p:stCondLst>
                        <p:cond delay="indefinite"/>
                      </p:stCondLst>
                      <p:childTnLst>
                        <p:par>
                          <p:cTn id="334" fill="hold">
                            <p:stCondLst>
                              <p:cond delay="0"/>
                            </p:stCondLst>
                            <p:childTnLst>
                              <p:par>
                                <p:cTn id="335" presetID="23" presetClass="entr" presetSubtype="16" fill="hold" grpId="0" nodeType="clickEffect">
                                  <p:stCondLst>
                                    <p:cond delay="0"/>
                                  </p:stCondLst>
                                  <p:childTnLst>
                                    <p:set>
                                      <p:cBhvr>
                                        <p:cTn id="336" dur="1" fill="hold">
                                          <p:stCondLst>
                                            <p:cond delay="0"/>
                                          </p:stCondLst>
                                        </p:cTn>
                                        <p:tgtEl>
                                          <p:spTgt spid="44"/>
                                        </p:tgtEl>
                                        <p:attrNameLst>
                                          <p:attrName>style.visibility</p:attrName>
                                        </p:attrNameLst>
                                      </p:cBhvr>
                                      <p:to>
                                        <p:strVal val="visible"/>
                                      </p:to>
                                    </p:set>
                                    <p:anim calcmode="lin" valueType="num">
                                      <p:cBhvr>
                                        <p:cTn id="337" dur="500" fill="hold"/>
                                        <p:tgtEl>
                                          <p:spTgt spid="44"/>
                                        </p:tgtEl>
                                        <p:attrNameLst>
                                          <p:attrName>ppt_w</p:attrName>
                                        </p:attrNameLst>
                                      </p:cBhvr>
                                      <p:tavLst>
                                        <p:tav tm="0">
                                          <p:val>
                                            <p:fltVal val="0"/>
                                          </p:val>
                                        </p:tav>
                                        <p:tav tm="100000">
                                          <p:val>
                                            <p:strVal val="#ppt_w"/>
                                          </p:val>
                                        </p:tav>
                                      </p:tavLst>
                                    </p:anim>
                                    <p:anim calcmode="lin" valueType="num">
                                      <p:cBhvr>
                                        <p:cTn id="338" dur="500" fill="hold"/>
                                        <p:tgtEl>
                                          <p:spTgt spid="44"/>
                                        </p:tgtEl>
                                        <p:attrNameLst>
                                          <p:attrName>ppt_h</p:attrName>
                                        </p:attrNameLst>
                                      </p:cBhvr>
                                      <p:tavLst>
                                        <p:tav tm="0">
                                          <p:val>
                                            <p:fltVal val="0"/>
                                          </p:val>
                                        </p:tav>
                                        <p:tav tm="100000">
                                          <p:val>
                                            <p:strVal val="#ppt_h"/>
                                          </p:val>
                                        </p:tav>
                                      </p:tavLst>
                                    </p:anim>
                                  </p:childTnLst>
                                </p:cTn>
                              </p:par>
                            </p:childTnLst>
                          </p:cTn>
                        </p:par>
                      </p:childTnLst>
                    </p:cTn>
                  </p:par>
                  <p:par>
                    <p:cTn id="339" fill="hold">
                      <p:stCondLst>
                        <p:cond delay="indefinite"/>
                      </p:stCondLst>
                      <p:childTnLst>
                        <p:par>
                          <p:cTn id="340" fill="hold">
                            <p:stCondLst>
                              <p:cond delay="0"/>
                            </p:stCondLst>
                            <p:childTnLst>
                              <p:par>
                                <p:cTn id="341" presetID="23" presetClass="entr" presetSubtype="16" fill="hold" grpId="0" nodeType="clickEffect">
                                  <p:stCondLst>
                                    <p:cond delay="250"/>
                                  </p:stCondLst>
                                  <p:childTnLst>
                                    <p:set>
                                      <p:cBhvr>
                                        <p:cTn id="342" dur="1" fill="hold">
                                          <p:stCondLst>
                                            <p:cond delay="0"/>
                                          </p:stCondLst>
                                        </p:cTn>
                                        <p:tgtEl>
                                          <p:spTgt spid="45"/>
                                        </p:tgtEl>
                                        <p:attrNameLst>
                                          <p:attrName>style.visibility</p:attrName>
                                        </p:attrNameLst>
                                      </p:cBhvr>
                                      <p:to>
                                        <p:strVal val="visible"/>
                                      </p:to>
                                    </p:set>
                                    <p:anim calcmode="lin" valueType="num">
                                      <p:cBhvr>
                                        <p:cTn id="343" dur="500" fill="hold"/>
                                        <p:tgtEl>
                                          <p:spTgt spid="45"/>
                                        </p:tgtEl>
                                        <p:attrNameLst>
                                          <p:attrName>ppt_w</p:attrName>
                                        </p:attrNameLst>
                                      </p:cBhvr>
                                      <p:tavLst>
                                        <p:tav tm="0">
                                          <p:val>
                                            <p:fltVal val="0"/>
                                          </p:val>
                                        </p:tav>
                                        <p:tav tm="100000">
                                          <p:val>
                                            <p:strVal val="#ppt_w"/>
                                          </p:val>
                                        </p:tav>
                                      </p:tavLst>
                                    </p:anim>
                                    <p:anim calcmode="lin" valueType="num">
                                      <p:cBhvr>
                                        <p:cTn id="344" dur="500" fill="hold"/>
                                        <p:tgtEl>
                                          <p:spTgt spid="45"/>
                                        </p:tgtEl>
                                        <p:attrNameLst>
                                          <p:attrName>ppt_h</p:attrName>
                                        </p:attrNameLst>
                                      </p:cBhvr>
                                      <p:tavLst>
                                        <p:tav tm="0">
                                          <p:val>
                                            <p:fltVal val="0"/>
                                          </p:val>
                                        </p:tav>
                                        <p:tav tm="100000">
                                          <p:val>
                                            <p:strVal val="#ppt_h"/>
                                          </p:val>
                                        </p:tav>
                                      </p:tavLst>
                                    </p:anim>
                                  </p:childTnLst>
                                </p:cTn>
                              </p:par>
                              <p:par>
                                <p:cTn id="345" presetID="23" presetClass="exit" presetSubtype="32" fill="hold" grpId="1" nodeType="withEffect">
                                  <p:stCondLst>
                                    <p:cond delay="0"/>
                                  </p:stCondLst>
                                  <p:childTnLst>
                                    <p:anim calcmode="lin" valueType="num">
                                      <p:cBhvr>
                                        <p:cTn id="346" dur="500"/>
                                        <p:tgtEl>
                                          <p:spTgt spid="44"/>
                                        </p:tgtEl>
                                        <p:attrNameLst>
                                          <p:attrName>ppt_w</p:attrName>
                                        </p:attrNameLst>
                                      </p:cBhvr>
                                      <p:tavLst>
                                        <p:tav tm="0">
                                          <p:val>
                                            <p:strVal val="ppt_w"/>
                                          </p:val>
                                        </p:tav>
                                        <p:tav tm="100000">
                                          <p:val>
                                            <p:fltVal val="0"/>
                                          </p:val>
                                        </p:tav>
                                      </p:tavLst>
                                    </p:anim>
                                    <p:anim calcmode="lin" valueType="num">
                                      <p:cBhvr>
                                        <p:cTn id="347" dur="500"/>
                                        <p:tgtEl>
                                          <p:spTgt spid="44"/>
                                        </p:tgtEl>
                                        <p:attrNameLst>
                                          <p:attrName>ppt_h</p:attrName>
                                        </p:attrNameLst>
                                      </p:cBhvr>
                                      <p:tavLst>
                                        <p:tav tm="0">
                                          <p:val>
                                            <p:strVal val="ppt_h"/>
                                          </p:val>
                                        </p:tav>
                                        <p:tav tm="100000">
                                          <p:val>
                                            <p:fltVal val="0"/>
                                          </p:val>
                                        </p:tav>
                                      </p:tavLst>
                                    </p:anim>
                                    <p:set>
                                      <p:cBhvr>
                                        <p:cTn id="348" dur="1" fill="hold">
                                          <p:stCondLst>
                                            <p:cond delay="499"/>
                                          </p:stCondLst>
                                        </p:cTn>
                                        <p:tgtEl>
                                          <p:spTgt spid="44"/>
                                        </p:tgtEl>
                                        <p:attrNameLst>
                                          <p:attrName>style.visibility</p:attrName>
                                        </p:attrNameLst>
                                      </p:cBhvr>
                                      <p:to>
                                        <p:strVal val="hidden"/>
                                      </p:to>
                                    </p:set>
                                  </p:childTnLst>
                                </p:cTn>
                              </p:par>
                            </p:childTnLst>
                          </p:cTn>
                        </p:par>
                      </p:childTnLst>
                    </p:cTn>
                  </p:par>
                  <p:par>
                    <p:cTn id="349" fill="hold">
                      <p:stCondLst>
                        <p:cond delay="indefinite"/>
                      </p:stCondLst>
                      <p:childTnLst>
                        <p:par>
                          <p:cTn id="350" fill="hold">
                            <p:stCondLst>
                              <p:cond delay="0"/>
                            </p:stCondLst>
                            <p:childTnLst>
                              <p:par>
                                <p:cTn id="351" presetID="23" presetClass="entr" presetSubtype="16" fill="hold" grpId="0" nodeType="clickEffect">
                                  <p:stCondLst>
                                    <p:cond delay="250"/>
                                  </p:stCondLst>
                                  <p:childTnLst>
                                    <p:set>
                                      <p:cBhvr>
                                        <p:cTn id="352" dur="1" fill="hold">
                                          <p:stCondLst>
                                            <p:cond delay="0"/>
                                          </p:stCondLst>
                                        </p:cTn>
                                        <p:tgtEl>
                                          <p:spTgt spid="46"/>
                                        </p:tgtEl>
                                        <p:attrNameLst>
                                          <p:attrName>style.visibility</p:attrName>
                                        </p:attrNameLst>
                                      </p:cBhvr>
                                      <p:to>
                                        <p:strVal val="visible"/>
                                      </p:to>
                                    </p:set>
                                    <p:anim calcmode="lin" valueType="num">
                                      <p:cBhvr>
                                        <p:cTn id="353" dur="500" fill="hold"/>
                                        <p:tgtEl>
                                          <p:spTgt spid="46"/>
                                        </p:tgtEl>
                                        <p:attrNameLst>
                                          <p:attrName>ppt_w</p:attrName>
                                        </p:attrNameLst>
                                      </p:cBhvr>
                                      <p:tavLst>
                                        <p:tav tm="0">
                                          <p:val>
                                            <p:fltVal val="0"/>
                                          </p:val>
                                        </p:tav>
                                        <p:tav tm="100000">
                                          <p:val>
                                            <p:strVal val="#ppt_w"/>
                                          </p:val>
                                        </p:tav>
                                      </p:tavLst>
                                    </p:anim>
                                    <p:anim calcmode="lin" valueType="num">
                                      <p:cBhvr>
                                        <p:cTn id="354" dur="500" fill="hold"/>
                                        <p:tgtEl>
                                          <p:spTgt spid="46"/>
                                        </p:tgtEl>
                                        <p:attrNameLst>
                                          <p:attrName>ppt_h</p:attrName>
                                        </p:attrNameLst>
                                      </p:cBhvr>
                                      <p:tavLst>
                                        <p:tav tm="0">
                                          <p:val>
                                            <p:fltVal val="0"/>
                                          </p:val>
                                        </p:tav>
                                        <p:tav tm="100000">
                                          <p:val>
                                            <p:strVal val="#ppt_h"/>
                                          </p:val>
                                        </p:tav>
                                      </p:tavLst>
                                    </p:anim>
                                  </p:childTnLst>
                                </p:cTn>
                              </p:par>
                              <p:par>
                                <p:cTn id="355" presetID="23" presetClass="exit" presetSubtype="32" fill="hold" grpId="1" nodeType="withEffect">
                                  <p:stCondLst>
                                    <p:cond delay="0"/>
                                  </p:stCondLst>
                                  <p:childTnLst>
                                    <p:anim calcmode="lin" valueType="num">
                                      <p:cBhvr>
                                        <p:cTn id="356" dur="500"/>
                                        <p:tgtEl>
                                          <p:spTgt spid="45"/>
                                        </p:tgtEl>
                                        <p:attrNameLst>
                                          <p:attrName>ppt_w</p:attrName>
                                        </p:attrNameLst>
                                      </p:cBhvr>
                                      <p:tavLst>
                                        <p:tav tm="0">
                                          <p:val>
                                            <p:strVal val="ppt_w"/>
                                          </p:val>
                                        </p:tav>
                                        <p:tav tm="100000">
                                          <p:val>
                                            <p:fltVal val="0"/>
                                          </p:val>
                                        </p:tav>
                                      </p:tavLst>
                                    </p:anim>
                                    <p:anim calcmode="lin" valueType="num">
                                      <p:cBhvr>
                                        <p:cTn id="357" dur="500"/>
                                        <p:tgtEl>
                                          <p:spTgt spid="45"/>
                                        </p:tgtEl>
                                        <p:attrNameLst>
                                          <p:attrName>ppt_h</p:attrName>
                                        </p:attrNameLst>
                                      </p:cBhvr>
                                      <p:tavLst>
                                        <p:tav tm="0">
                                          <p:val>
                                            <p:strVal val="ppt_h"/>
                                          </p:val>
                                        </p:tav>
                                        <p:tav tm="100000">
                                          <p:val>
                                            <p:fltVal val="0"/>
                                          </p:val>
                                        </p:tav>
                                      </p:tavLst>
                                    </p:anim>
                                    <p:set>
                                      <p:cBhvr>
                                        <p:cTn id="358" dur="1" fill="hold">
                                          <p:stCondLst>
                                            <p:cond delay="499"/>
                                          </p:stCondLst>
                                        </p:cTn>
                                        <p:tgtEl>
                                          <p:spTgt spid="45"/>
                                        </p:tgtEl>
                                        <p:attrNameLst>
                                          <p:attrName>style.visibility</p:attrName>
                                        </p:attrNameLst>
                                      </p:cBhvr>
                                      <p:to>
                                        <p:strVal val="hidden"/>
                                      </p:to>
                                    </p:set>
                                  </p:childTnLst>
                                </p:cTn>
                              </p:par>
                            </p:childTnLst>
                          </p:cTn>
                        </p:par>
                      </p:childTnLst>
                    </p:cTn>
                  </p:par>
                  <p:par>
                    <p:cTn id="359" fill="hold">
                      <p:stCondLst>
                        <p:cond delay="indefinite"/>
                      </p:stCondLst>
                      <p:childTnLst>
                        <p:par>
                          <p:cTn id="360" fill="hold">
                            <p:stCondLst>
                              <p:cond delay="0"/>
                            </p:stCondLst>
                            <p:childTnLst>
                              <p:par>
                                <p:cTn id="361" presetID="23" presetClass="entr" presetSubtype="16" fill="hold" grpId="0" nodeType="clickEffect">
                                  <p:stCondLst>
                                    <p:cond delay="250"/>
                                  </p:stCondLst>
                                  <p:childTnLst>
                                    <p:set>
                                      <p:cBhvr>
                                        <p:cTn id="362" dur="1" fill="hold">
                                          <p:stCondLst>
                                            <p:cond delay="0"/>
                                          </p:stCondLst>
                                        </p:cTn>
                                        <p:tgtEl>
                                          <p:spTgt spid="47"/>
                                        </p:tgtEl>
                                        <p:attrNameLst>
                                          <p:attrName>style.visibility</p:attrName>
                                        </p:attrNameLst>
                                      </p:cBhvr>
                                      <p:to>
                                        <p:strVal val="visible"/>
                                      </p:to>
                                    </p:set>
                                    <p:anim calcmode="lin" valueType="num">
                                      <p:cBhvr>
                                        <p:cTn id="363" dur="500" fill="hold"/>
                                        <p:tgtEl>
                                          <p:spTgt spid="47"/>
                                        </p:tgtEl>
                                        <p:attrNameLst>
                                          <p:attrName>ppt_w</p:attrName>
                                        </p:attrNameLst>
                                      </p:cBhvr>
                                      <p:tavLst>
                                        <p:tav tm="0">
                                          <p:val>
                                            <p:fltVal val="0"/>
                                          </p:val>
                                        </p:tav>
                                        <p:tav tm="100000">
                                          <p:val>
                                            <p:strVal val="#ppt_w"/>
                                          </p:val>
                                        </p:tav>
                                      </p:tavLst>
                                    </p:anim>
                                    <p:anim calcmode="lin" valueType="num">
                                      <p:cBhvr>
                                        <p:cTn id="364" dur="500" fill="hold"/>
                                        <p:tgtEl>
                                          <p:spTgt spid="47"/>
                                        </p:tgtEl>
                                        <p:attrNameLst>
                                          <p:attrName>ppt_h</p:attrName>
                                        </p:attrNameLst>
                                      </p:cBhvr>
                                      <p:tavLst>
                                        <p:tav tm="0">
                                          <p:val>
                                            <p:fltVal val="0"/>
                                          </p:val>
                                        </p:tav>
                                        <p:tav tm="100000">
                                          <p:val>
                                            <p:strVal val="#ppt_h"/>
                                          </p:val>
                                        </p:tav>
                                      </p:tavLst>
                                    </p:anim>
                                  </p:childTnLst>
                                </p:cTn>
                              </p:par>
                              <p:par>
                                <p:cTn id="365" presetID="23" presetClass="exit" presetSubtype="32" fill="hold" grpId="1" nodeType="withEffect">
                                  <p:stCondLst>
                                    <p:cond delay="0"/>
                                  </p:stCondLst>
                                  <p:childTnLst>
                                    <p:anim calcmode="lin" valueType="num">
                                      <p:cBhvr>
                                        <p:cTn id="366" dur="500"/>
                                        <p:tgtEl>
                                          <p:spTgt spid="46"/>
                                        </p:tgtEl>
                                        <p:attrNameLst>
                                          <p:attrName>ppt_w</p:attrName>
                                        </p:attrNameLst>
                                      </p:cBhvr>
                                      <p:tavLst>
                                        <p:tav tm="0">
                                          <p:val>
                                            <p:strVal val="ppt_w"/>
                                          </p:val>
                                        </p:tav>
                                        <p:tav tm="100000">
                                          <p:val>
                                            <p:fltVal val="0"/>
                                          </p:val>
                                        </p:tav>
                                      </p:tavLst>
                                    </p:anim>
                                    <p:anim calcmode="lin" valueType="num">
                                      <p:cBhvr>
                                        <p:cTn id="367" dur="500"/>
                                        <p:tgtEl>
                                          <p:spTgt spid="46"/>
                                        </p:tgtEl>
                                        <p:attrNameLst>
                                          <p:attrName>ppt_h</p:attrName>
                                        </p:attrNameLst>
                                      </p:cBhvr>
                                      <p:tavLst>
                                        <p:tav tm="0">
                                          <p:val>
                                            <p:strVal val="ppt_h"/>
                                          </p:val>
                                        </p:tav>
                                        <p:tav tm="100000">
                                          <p:val>
                                            <p:fltVal val="0"/>
                                          </p:val>
                                        </p:tav>
                                      </p:tavLst>
                                    </p:anim>
                                    <p:set>
                                      <p:cBhvr>
                                        <p:cTn id="368" dur="1" fill="hold">
                                          <p:stCondLst>
                                            <p:cond delay="499"/>
                                          </p:stCondLst>
                                        </p:cTn>
                                        <p:tgtEl>
                                          <p:spTgt spid="46"/>
                                        </p:tgtEl>
                                        <p:attrNameLst>
                                          <p:attrName>style.visibility</p:attrName>
                                        </p:attrNameLst>
                                      </p:cBhvr>
                                      <p:to>
                                        <p:strVal val="hidden"/>
                                      </p:to>
                                    </p:set>
                                  </p:childTnLst>
                                </p:cTn>
                              </p:par>
                            </p:childTnLst>
                          </p:cTn>
                        </p:par>
                      </p:childTnLst>
                    </p:cTn>
                  </p:par>
                  <p:par>
                    <p:cTn id="369" fill="hold">
                      <p:stCondLst>
                        <p:cond delay="indefinite"/>
                      </p:stCondLst>
                      <p:childTnLst>
                        <p:par>
                          <p:cTn id="370" fill="hold">
                            <p:stCondLst>
                              <p:cond delay="0"/>
                            </p:stCondLst>
                            <p:childTnLst>
                              <p:par>
                                <p:cTn id="371" presetID="23" presetClass="entr" presetSubtype="16" fill="hold" grpId="0" nodeType="clickEffect">
                                  <p:stCondLst>
                                    <p:cond delay="250"/>
                                  </p:stCondLst>
                                  <p:childTnLst>
                                    <p:set>
                                      <p:cBhvr>
                                        <p:cTn id="372" dur="1" fill="hold">
                                          <p:stCondLst>
                                            <p:cond delay="0"/>
                                          </p:stCondLst>
                                        </p:cTn>
                                        <p:tgtEl>
                                          <p:spTgt spid="48"/>
                                        </p:tgtEl>
                                        <p:attrNameLst>
                                          <p:attrName>style.visibility</p:attrName>
                                        </p:attrNameLst>
                                      </p:cBhvr>
                                      <p:to>
                                        <p:strVal val="visible"/>
                                      </p:to>
                                    </p:set>
                                    <p:anim calcmode="lin" valueType="num">
                                      <p:cBhvr>
                                        <p:cTn id="373" dur="500" fill="hold"/>
                                        <p:tgtEl>
                                          <p:spTgt spid="48"/>
                                        </p:tgtEl>
                                        <p:attrNameLst>
                                          <p:attrName>ppt_w</p:attrName>
                                        </p:attrNameLst>
                                      </p:cBhvr>
                                      <p:tavLst>
                                        <p:tav tm="0">
                                          <p:val>
                                            <p:fltVal val="0"/>
                                          </p:val>
                                        </p:tav>
                                        <p:tav tm="100000">
                                          <p:val>
                                            <p:strVal val="#ppt_w"/>
                                          </p:val>
                                        </p:tav>
                                      </p:tavLst>
                                    </p:anim>
                                    <p:anim calcmode="lin" valueType="num">
                                      <p:cBhvr>
                                        <p:cTn id="374" dur="500" fill="hold"/>
                                        <p:tgtEl>
                                          <p:spTgt spid="48"/>
                                        </p:tgtEl>
                                        <p:attrNameLst>
                                          <p:attrName>ppt_h</p:attrName>
                                        </p:attrNameLst>
                                      </p:cBhvr>
                                      <p:tavLst>
                                        <p:tav tm="0">
                                          <p:val>
                                            <p:fltVal val="0"/>
                                          </p:val>
                                        </p:tav>
                                        <p:tav tm="100000">
                                          <p:val>
                                            <p:strVal val="#ppt_h"/>
                                          </p:val>
                                        </p:tav>
                                      </p:tavLst>
                                    </p:anim>
                                  </p:childTnLst>
                                </p:cTn>
                              </p:par>
                              <p:par>
                                <p:cTn id="375" presetID="23" presetClass="exit" presetSubtype="32" fill="hold" grpId="1" nodeType="withEffect">
                                  <p:stCondLst>
                                    <p:cond delay="0"/>
                                  </p:stCondLst>
                                  <p:childTnLst>
                                    <p:anim calcmode="lin" valueType="num">
                                      <p:cBhvr>
                                        <p:cTn id="376" dur="500"/>
                                        <p:tgtEl>
                                          <p:spTgt spid="47"/>
                                        </p:tgtEl>
                                        <p:attrNameLst>
                                          <p:attrName>ppt_w</p:attrName>
                                        </p:attrNameLst>
                                      </p:cBhvr>
                                      <p:tavLst>
                                        <p:tav tm="0">
                                          <p:val>
                                            <p:strVal val="ppt_w"/>
                                          </p:val>
                                        </p:tav>
                                        <p:tav tm="100000">
                                          <p:val>
                                            <p:fltVal val="0"/>
                                          </p:val>
                                        </p:tav>
                                      </p:tavLst>
                                    </p:anim>
                                    <p:anim calcmode="lin" valueType="num">
                                      <p:cBhvr>
                                        <p:cTn id="377" dur="500"/>
                                        <p:tgtEl>
                                          <p:spTgt spid="47"/>
                                        </p:tgtEl>
                                        <p:attrNameLst>
                                          <p:attrName>ppt_h</p:attrName>
                                        </p:attrNameLst>
                                      </p:cBhvr>
                                      <p:tavLst>
                                        <p:tav tm="0">
                                          <p:val>
                                            <p:strVal val="ppt_h"/>
                                          </p:val>
                                        </p:tav>
                                        <p:tav tm="100000">
                                          <p:val>
                                            <p:fltVal val="0"/>
                                          </p:val>
                                        </p:tav>
                                      </p:tavLst>
                                    </p:anim>
                                    <p:set>
                                      <p:cBhvr>
                                        <p:cTn id="378" dur="1" fill="hold">
                                          <p:stCondLst>
                                            <p:cond delay="499"/>
                                          </p:stCondLst>
                                        </p:cTn>
                                        <p:tgtEl>
                                          <p:spTgt spid="47"/>
                                        </p:tgtEl>
                                        <p:attrNameLst>
                                          <p:attrName>style.visibility</p:attrName>
                                        </p:attrNameLst>
                                      </p:cBhvr>
                                      <p:to>
                                        <p:strVal val="hidden"/>
                                      </p:to>
                                    </p:set>
                                  </p:childTnLst>
                                </p:cTn>
                              </p:par>
                            </p:childTnLst>
                          </p:cTn>
                        </p:par>
                      </p:childTnLst>
                    </p:cTn>
                  </p:par>
                  <p:par>
                    <p:cTn id="379" fill="hold">
                      <p:stCondLst>
                        <p:cond delay="indefinite"/>
                      </p:stCondLst>
                      <p:childTnLst>
                        <p:par>
                          <p:cTn id="380" fill="hold">
                            <p:stCondLst>
                              <p:cond delay="0"/>
                            </p:stCondLst>
                            <p:childTnLst>
                              <p:par>
                                <p:cTn id="381" presetID="23" presetClass="exit" presetSubtype="32" fill="hold" grpId="1" nodeType="clickEffect">
                                  <p:stCondLst>
                                    <p:cond delay="0"/>
                                  </p:stCondLst>
                                  <p:childTnLst>
                                    <p:anim calcmode="lin" valueType="num">
                                      <p:cBhvr>
                                        <p:cTn id="382" dur="500"/>
                                        <p:tgtEl>
                                          <p:spTgt spid="48"/>
                                        </p:tgtEl>
                                        <p:attrNameLst>
                                          <p:attrName>ppt_w</p:attrName>
                                        </p:attrNameLst>
                                      </p:cBhvr>
                                      <p:tavLst>
                                        <p:tav tm="0">
                                          <p:val>
                                            <p:strVal val="ppt_w"/>
                                          </p:val>
                                        </p:tav>
                                        <p:tav tm="100000">
                                          <p:val>
                                            <p:fltVal val="0"/>
                                          </p:val>
                                        </p:tav>
                                      </p:tavLst>
                                    </p:anim>
                                    <p:anim calcmode="lin" valueType="num">
                                      <p:cBhvr>
                                        <p:cTn id="383" dur="500"/>
                                        <p:tgtEl>
                                          <p:spTgt spid="48"/>
                                        </p:tgtEl>
                                        <p:attrNameLst>
                                          <p:attrName>ppt_h</p:attrName>
                                        </p:attrNameLst>
                                      </p:cBhvr>
                                      <p:tavLst>
                                        <p:tav tm="0">
                                          <p:val>
                                            <p:strVal val="ppt_h"/>
                                          </p:val>
                                        </p:tav>
                                        <p:tav tm="100000">
                                          <p:val>
                                            <p:fltVal val="0"/>
                                          </p:val>
                                        </p:tav>
                                      </p:tavLst>
                                    </p:anim>
                                    <p:set>
                                      <p:cBhvr>
                                        <p:cTn id="384" dur="1" fill="hold">
                                          <p:stCondLst>
                                            <p:cond delay="499"/>
                                          </p:stCondLst>
                                        </p:cTn>
                                        <p:tgtEl>
                                          <p:spTgt spid="48"/>
                                        </p:tgtEl>
                                        <p:attrNameLst>
                                          <p:attrName>style.visibility</p:attrName>
                                        </p:attrNameLst>
                                      </p:cBhvr>
                                      <p:to>
                                        <p:strVal val="hidden"/>
                                      </p:to>
                                    </p:set>
                                  </p:childTnLst>
                                </p:cTn>
                              </p:par>
                              <p:par>
                                <p:cTn id="385" presetID="23" presetClass="entr" presetSubtype="16" fill="hold" grpId="0" nodeType="withEffect">
                                  <p:stCondLst>
                                    <p:cond delay="0"/>
                                  </p:stCondLst>
                                  <p:childTnLst>
                                    <p:set>
                                      <p:cBhvr>
                                        <p:cTn id="386" dur="1" fill="hold">
                                          <p:stCondLst>
                                            <p:cond delay="0"/>
                                          </p:stCondLst>
                                        </p:cTn>
                                        <p:tgtEl>
                                          <p:spTgt spid="55"/>
                                        </p:tgtEl>
                                        <p:attrNameLst>
                                          <p:attrName>style.visibility</p:attrName>
                                        </p:attrNameLst>
                                      </p:cBhvr>
                                      <p:to>
                                        <p:strVal val="visible"/>
                                      </p:to>
                                    </p:set>
                                    <p:anim calcmode="lin" valueType="num">
                                      <p:cBhvr>
                                        <p:cTn id="387" dur="750" fill="hold"/>
                                        <p:tgtEl>
                                          <p:spTgt spid="55"/>
                                        </p:tgtEl>
                                        <p:attrNameLst>
                                          <p:attrName>ppt_w</p:attrName>
                                        </p:attrNameLst>
                                      </p:cBhvr>
                                      <p:tavLst>
                                        <p:tav tm="0">
                                          <p:val>
                                            <p:fltVal val="0"/>
                                          </p:val>
                                        </p:tav>
                                        <p:tav tm="100000">
                                          <p:val>
                                            <p:strVal val="#ppt_w"/>
                                          </p:val>
                                        </p:tav>
                                      </p:tavLst>
                                    </p:anim>
                                    <p:anim calcmode="lin" valueType="num">
                                      <p:cBhvr>
                                        <p:cTn id="388" dur="750" fill="hold"/>
                                        <p:tgtEl>
                                          <p:spTgt spid="55"/>
                                        </p:tgtEl>
                                        <p:attrNameLst>
                                          <p:attrName>ppt_h</p:attrName>
                                        </p:attrNameLst>
                                      </p:cBhvr>
                                      <p:tavLst>
                                        <p:tav tm="0">
                                          <p:val>
                                            <p:fltVal val="0"/>
                                          </p:val>
                                        </p:tav>
                                        <p:tav tm="100000">
                                          <p:val>
                                            <p:strVal val="#ppt_h"/>
                                          </p:val>
                                        </p:tav>
                                      </p:tavLst>
                                    </p:anim>
                                  </p:childTnLst>
                                </p:cTn>
                              </p:par>
                              <p:par>
                                <p:cTn id="389" presetID="42" presetClass="path" presetSubtype="0" accel="50000" decel="50000" fill="hold" grpId="1" nodeType="withEffect">
                                  <p:stCondLst>
                                    <p:cond delay="0"/>
                                  </p:stCondLst>
                                  <p:childTnLst>
                                    <p:animMotion origin="layout" path="M -2.77778E-7 1.11111E-6 L 0.28958 0.69537 " pathEditMode="relative" rAng="0" ptsTypes="AA">
                                      <p:cBhvr>
                                        <p:cTn id="390" dur="750" spd="-100000" fill="hold"/>
                                        <p:tgtEl>
                                          <p:spTgt spid="55"/>
                                        </p:tgtEl>
                                        <p:attrNameLst>
                                          <p:attrName>ppt_x</p:attrName>
                                          <p:attrName>ppt_y</p:attrName>
                                        </p:attrNameLst>
                                      </p:cBhvr>
                                      <p:rCtr x="14479" y="34769"/>
                                    </p:animMotion>
                                  </p:childTnLst>
                                </p:cTn>
                              </p:par>
                              <p:par>
                                <p:cTn id="391" presetID="23" presetClass="entr" presetSubtype="16" fill="hold" grpId="0" nodeType="withEffect">
                                  <p:stCondLst>
                                    <p:cond delay="250"/>
                                  </p:stCondLst>
                                  <p:childTnLst>
                                    <p:set>
                                      <p:cBhvr>
                                        <p:cTn id="392" dur="1" fill="hold">
                                          <p:stCondLst>
                                            <p:cond delay="0"/>
                                          </p:stCondLst>
                                        </p:cTn>
                                        <p:tgtEl>
                                          <p:spTgt spid="53"/>
                                        </p:tgtEl>
                                        <p:attrNameLst>
                                          <p:attrName>style.visibility</p:attrName>
                                        </p:attrNameLst>
                                      </p:cBhvr>
                                      <p:to>
                                        <p:strVal val="visible"/>
                                      </p:to>
                                    </p:set>
                                    <p:anim calcmode="lin" valueType="num">
                                      <p:cBhvr>
                                        <p:cTn id="393" dur="750" fill="hold"/>
                                        <p:tgtEl>
                                          <p:spTgt spid="53"/>
                                        </p:tgtEl>
                                        <p:attrNameLst>
                                          <p:attrName>ppt_w</p:attrName>
                                        </p:attrNameLst>
                                      </p:cBhvr>
                                      <p:tavLst>
                                        <p:tav tm="0">
                                          <p:val>
                                            <p:fltVal val="0"/>
                                          </p:val>
                                        </p:tav>
                                        <p:tav tm="100000">
                                          <p:val>
                                            <p:strVal val="#ppt_w"/>
                                          </p:val>
                                        </p:tav>
                                      </p:tavLst>
                                    </p:anim>
                                    <p:anim calcmode="lin" valueType="num">
                                      <p:cBhvr>
                                        <p:cTn id="394" dur="750" fill="hold"/>
                                        <p:tgtEl>
                                          <p:spTgt spid="53"/>
                                        </p:tgtEl>
                                        <p:attrNameLst>
                                          <p:attrName>ppt_h</p:attrName>
                                        </p:attrNameLst>
                                      </p:cBhvr>
                                      <p:tavLst>
                                        <p:tav tm="0">
                                          <p:val>
                                            <p:fltVal val="0"/>
                                          </p:val>
                                        </p:tav>
                                        <p:tav tm="100000">
                                          <p:val>
                                            <p:strVal val="#ppt_h"/>
                                          </p:val>
                                        </p:tav>
                                      </p:tavLst>
                                    </p:anim>
                                  </p:childTnLst>
                                </p:cTn>
                              </p:par>
                              <p:par>
                                <p:cTn id="395" presetID="42" presetClass="path" presetSubtype="0" accel="50000" decel="50000" fill="hold" grpId="1" nodeType="withEffect">
                                  <p:stCondLst>
                                    <p:cond delay="250"/>
                                  </p:stCondLst>
                                  <p:childTnLst>
                                    <p:animMotion origin="layout" path="M -4.16667E-6 -2.22222E-6 L -0.38368 0.64422 " pathEditMode="relative" rAng="0" ptsTypes="AA">
                                      <p:cBhvr>
                                        <p:cTn id="396" dur="750" spd="-100000" fill="hold"/>
                                        <p:tgtEl>
                                          <p:spTgt spid="53"/>
                                        </p:tgtEl>
                                        <p:attrNameLst>
                                          <p:attrName>ppt_x</p:attrName>
                                          <p:attrName>ppt_y</p:attrName>
                                        </p:attrNameLst>
                                      </p:cBhvr>
                                      <p:rCtr x="-19184" y="32199"/>
                                    </p:animMotion>
                                  </p:childTnLst>
                                </p:cTn>
                              </p:par>
                              <p:par>
                                <p:cTn id="397" presetID="23" presetClass="entr" presetSubtype="16" fill="hold" grpId="0" nodeType="withEffect">
                                  <p:stCondLst>
                                    <p:cond delay="750"/>
                                  </p:stCondLst>
                                  <p:childTnLst>
                                    <p:set>
                                      <p:cBhvr>
                                        <p:cTn id="398" dur="1" fill="hold">
                                          <p:stCondLst>
                                            <p:cond delay="0"/>
                                          </p:stCondLst>
                                        </p:cTn>
                                        <p:tgtEl>
                                          <p:spTgt spid="57"/>
                                        </p:tgtEl>
                                        <p:attrNameLst>
                                          <p:attrName>style.visibility</p:attrName>
                                        </p:attrNameLst>
                                      </p:cBhvr>
                                      <p:to>
                                        <p:strVal val="visible"/>
                                      </p:to>
                                    </p:set>
                                    <p:anim calcmode="lin" valueType="num">
                                      <p:cBhvr>
                                        <p:cTn id="399" dur="750" fill="hold"/>
                                        <p:tgtEl>
                                          <p:spTgt spid="57"/>
                                        </p:tgtEl>
                                        <p:attrNameLst>
                                          <p:attrName>ppt_w</p:attrName>
                                        </p:attrNameLst>
                                      </p:cBhvr>
                                      <p:tavLst>
                                        <p:tav tm="0">
                                          <p:val>
                                            <p:fltVal val="0"/>
                                          </p:val>
                                        </p:tav>
                                        <p:tav tm="100000">
                                          <p:val>
                                            <p:strVal val="#ppt_w"/>
                                          </p:val>
                                        </p:tav>
                                      </p:tavLst>
                                    </p:anim>
                                    <p:anim calcmode="lin" valueType="num">
                                      <p:cBhvr>
                                        <p:cTn id="400" dur="750" fill="hold"/>
                                        <p:tgtEl>
                                          <p:spTgt spid="57"/>
                                        </p:tgtEl>
                                        <p:attrNameLst>
                                          <p:attrName>ppt_h</p:attrName>
                                        </p:attrNameLst>
                                      </p:cBhvr>
                                      <p:tavLst>
                                        <p:tav tm="0">
                                          <p:val>
                                            <p:fltVal val="0"/>
                                          </p:val>
                                        </p:tav>
                                        <p:tav tm="100000">
                                          <p:val>
                                            <p:strVal val="#ppt_h"/>
                                          </p:val>
                                        </p:tav>
                                      </p:tavLst>
                                    </p:anim>
                                  </p:childTnLst>
                                </p:cTn>
                              </p:par>
                              <p:par>
                                <p:cTn id="401" presetID="42" presetClass="path" presetSubtype="0" accel="50000" decel="50000" fill="hold" grpId="1" nodeType="withEffect">
                                  <p:stCondLst>
                                    <p:cond delay="750"/>
                                  </p:stCondLst>
                                  <p:childTnLst>
                                    <p:animMotion origin="layout" path="M -1.94444E-6 -1.11111E-6 L -0.03576 0.57986 " pathEditMode="relative" rAng="0" ptsTypes="AA">
                                      <p:cBhvr>
                                        <p:cTn id="402" dur="750" spd="-100000" fill="hold"/>
                                        <p:tgtEl>
                                          <p:spTgt spid="57"/>
                                        </p:tgtEl>
                                        <p:attrNameLst>
                                          <p:attrName>ppt_x</p:attrName>
                                          <p:attrName>ppt_y</p:attrName>
                                        </p:attrNameLst>
                                      </p:cBhvr>
                                      <p:rCtr x="-1788" y="28981"/>
                                    </p:animMotion>
                                  </p:childTnLst>
                                </p:cTn>
                              </p:par>
                              <p:par>
                                <p:cTn id="403" presetID="23" presetClass="entr" presetSubtype="16" fill="hold" grpId="0" nodeType="withEffect">
                                  <p:stCondLst>
                                    <p:cond delay="1000"/>
                                  </p:stCondLst>
                                  <p:childTnLst>
                                    <p:set>
                                      <p:cBhvr>
                                        <p:cTn id="404" dur="1" fill="hold">
                                          <p:stCondLst>
                                            <p:cond delay="0"/>
                                          </p:stCondLst>
                                        </p:cTn>
                                        <p:tgtEl>
                                          <p:spTgt spid="51"/>
                                        </p:tgtEl>
                                        <p:attrNameLst>
                                          <p:attrName>style.visibility</p:attrName>
                                        </p:attrNameLst>
                                      </p:cBhvr>
                                      <p:to>
                                        <p:strVal val="visible"/>
                                      </p:to>
                                    </p:set>
                                    <p:anim calcmode="lin" valueType="num">
                                      <p:cBhvr>
                                        <p:cTn id="405" dur="750" fill="hold"/>
                                        <p:tgtEl>
                                          <p:spTgt spid="51"/>
                                        </p:tgtEl>
                                        <p:attrNameLst>
                                          <p:attrName>ppt_w</p:attrName>
                                        </p:attrNameLst>
                                      </p:cBhvr>
                                      <p:tavLst>
                                        <p:tav tm="0">
                                          <p:val>
                                            <p:fltVal val="0"/>
                                          </p:val>
                                        </p:tav>
                                        <p:tav tm="100000">
                                          <p:val>
                                            <p:strVal val="#ppt_w"/>
                                          </p:val>
                                        </p:tav>
                                      </p:tavLst>
                                    </p:anim>
                                    <p:anim calcmode="lin" valueType="num">
                                      <p:cBhvr>
                                        <p:cTn id="406" dur="750" fill="hold"/>
                                        <p:tgtEl>
                                          <p:spTgt spid="51"/>
                                        </p:tgtEl>
                                        <p:attrNameLst>
                                          <p:attrName>ppt_h</p:attrName>
                                        </p:attrNameLst>
                                      </p:cBhvr>
                                      <p:tavLst>
                                        <p:tav tm="0">
                                          <p:val>
                                            <p:fltVal val="0"/>
                                          </p:val>
                                        </p:tav>
                                        <p:tav tm="100000">
                                          <p:val>
                                            <p:strVal val="#ppt_h"/>
                                          </p:val>
                                        </p:tav>
                                      </p:tavLst>
                                    </p:anim>
                                  </p:childTnLst>
                                </p:cTn>
                              </p:par>
                              <p:par>
                                <p:cTn id="407" presetID="42" presetClass="path" presetSubtype="0" accel="50000" decel="50000" fill="hold" grpId="1" nodeType="withEffect">
                                  <p:stCondLst>
                                    <p:cond delay="1000"/>
                                  </p:stCondLst>
                                  <p:childTnLst>
                                    <p:animMotion origin="layout" path="M 4.72222E-6 -2.96296E-6 L 0.26736 0.51019 " pathEditMode="relative" rAng="0" ptsTypes="AA">
                                      <p:cBhvr>
                                        <p:cTn id="408" dur="750" spd="-100000" fill="hold"/>
                                        <p:tgtEl>
                                          <p:spTgt spid="51"/>
                                        </p:tgtEl>
                                        <p:attrNameLst>
                                          <p:attrName>ppt_x</p:attrName>
                                          <p:attrName>ppt_y</p:attrName>
                                        </p:attrNameLst>
                                      </p:cBhvr>
                                      <p:rCtr x="13368" y="25509"/>
                                    </p:animMotion>
                                  </p:childTnLst>
                                </p:cTn>
                              </p:par>
                              <p:par>
                                <p:cTn id="409" presetID="23" presetClass="entr" presetSubtype="16" fill="hold" grpId="0" nodeType="withEffect">
                                  <p:stCondLst>
                                    <p:cond delay="1250"/>
                                  </p:stCondLst>
                                  <p:childTnLst>
                                    <p:set>
                                      <p:cBhvr>
                                        <p:cTn id="410" dur="1" fill="hold">
                                          <p:stCondLst>
                                            <p:cond delay="0"/>
                                          </p:stCondLst>
                                        </p:cTn>
                                        <p:tgtEl>
                                          <p:spTgt spid="50"/>
                                        </p:tgtEl>
                                        <p:attrNameLst>
                                          <p:attrName>style.visibility</p:attrName>
                                        </p:attrNameLst>
                                      </p:cBhvr>
                                      <p:to>
                                        <p:strVal val="visible"/>
                                      </p:to>
                                    </p:set>
                                    <p:anim calcmode="lin" valueType="num">
                                      <p:cBhvr>
                                        <p:cTn id="411" dur="750" fill="hold"/>
                                        <p:tgtEl>
                                          <p:spTgt spid="50"/>
                                        </p:tgtEl>
                                        <p:attrNameLst>
                                          <p:attrName>ppt_w</p:attrName>
                                        </p:attrNameLst>
                                      </p:cBhvr>
                                      <p:tavLst>
                                        <p:tav tm="0">
                                          <p:val>
                                            <p:fltVal val="0"/>
                                          </p:val>
                                        </p:tav>
                                        <p:tav tm="100000">
                                          <p:val>
                                            <p:strVal val="#ppt_w"/>
                                          </p:val>
                                        </p:tav>
                                      </p:tavLst>
                                    </p:anim>
                                    <p:anim calcmode="lin" valueType="num">
                                      <p:cBhvr>
                                        <p:cTn id="412" dur="750" fill="hold"/>
                                        <p:tgtEl>
                                          <p:spTgt spid="50"/>
                                        </p:tgtEl>
                                        <p:attrNameLst>
                                          <p:attrName>ppt_h</p:attrName>
                                        </p:attrNameLst>
                                      </p:cBhvr>
                                      <p:tavLst>
                                        <p:tav tm="0">
                                          <p:val>
                                            <p:fltVal val="0"/>
                                          </p:val>
                                        </p:tav>
                                        <p:tav tm="100000">
                                          <p:val>
                                            <p:strVal val="#ppt_h"/>
                                          </p:val>
                                        </p:tav>
                                      </p:tavLst>
                                    </p:anim>
                                  </p:childTnLst>
                                </p:cTn>
                              </p:par>
                              <p:par>
                                <p:cTn id="413" presetID="42" presetClass="path" presetSubtype="0" accel="50000" decel="50000" fill="hold" grpId="1" nodeType="withEffect">
                                  <p:stCondLst>
                                    <p:cond delay="1250"/>
                                  </p:stCondLst>
                                  <p:childTnLst>
                                    <p:animMotion origin="layout" path="M -1.11111E-6 2.96296E-6 L -0.35399 0.44676 " pathEditMode="relative" rAng="0" ptsTypes="AA">
                                      <p:cBhvr>
                                        <p:cTn id="414" dur="750" spd="-100000" fill="hold"/>
                                        <p:tgtEl>
                                          <p:spTgt spid="50"/>
                                        </p:tgtEl>
                                        <p:attrNameLst>
                                          <p:attrName>ppt_x</p:attrName>
                                          <p:attrName>ppt_y</p:attrName>
                                        </p:attrNameLst>
                                      </p:cBhvr>
                                      <p:rCtr x="-17708" y="22338"/>
                                    </p:animMotion>
                                  </p:childTnLst>
                                </p:cTn>
                              </p:par>
                              <p:par>
                                <p:cTn id="415" presetID="23" presetClass="entr" presetSubtype="16" fill="hold" grpId="0" nodeType="withEffect">
                                  <p:stCondLst>
                                    <p:cond delay="1500"/>
                                  </p:stCondLst>
                                  <p:childTnLst>
                                    <p:set>
                                      <p:cBhvr>
                                        <p:cTn id="416" dur="1" fill="hold">
                                          <p:stCondLst>
                                            <p:cond delay="0"/>
                                          </p:stCondLst>
                                        </p:cTn>
                                        <p:tgtEl>
                                          <p:spTgt spid="52"/>
                                        </p:tgtEl>
                                        <p:attrNameLst>
                                          <p:attrName>style.visibility</p:attrName>
                                        </p:attrNameLst>
                                      </p:cBhvr>
                                      <p:to>
                                        <p:strVal val="visible"/>
                                      </p:to>
                                    </p:set>
                                    <p:anim calcmode="lin" valueType="num">
                                      <p:cBhvr>
                                        <p:cTn id="417" dur="750" fill="hold"/>
                                        <p:tgtEl>
                                          <p:spTgt spid="52"/>
                                        </p:tgtEl>
                                        <p:attrNameLst>
                                          <p:attrName>ppt_w</p:attrName>
                                        </p:attrNameLst>
                                      </p:cBhvr>
                                      <p:tavLst>
                                        <p:tav tm="0">
                                          <p:val>
                                            <p:fltVal val="0"/>
                                          </p:val>
                                        </p:tav>
                                        <p:tav tm="100000">
                                          <p:val>
                                            <p:strVal val="#ppt_w"/>
                                          </p:val>
                                        </p:tav>
                                      </p:tavLst>
                                    </p:anim>
                                    <p:anim calcmode="lin" valueType="num">
                                      <p:cBhvr>
                                        <p:cTn id="418" dur="750" fill="hold"/>
                                        <p:tgtEl>
                                          <p:spTgt spid="52"/>
                                        </p:tgtEl>
                                        <p:attrNameLst>
                                          <p:attrName>ppt_h</p:attrName>
                                        </p:attrNameLst>
                                      </p:cBhvr>
                                      <p:tavLst>
                                        <p:tav tm="0">
                                          <p:val>
                                            <p:fltVal val="0"/>
                                          </p:val>
                                        </p:tav>
                                        <p:tav tm="100000">
                                          <p:val>
                                            <p:strVal val="#ppt_h"/>
                                          </p:val>
                                        </p:tav>
                                      </p:tavLst>
                                    </p:anim>
                                  </p:childTnLst>
                                </p:cTn>
                              </p:par>
                              <p:par>
                                <p:cTn id="419" presetID="42" presetClass="path" presetSubtype="0" accel="50000" decel="50000" fill="hold" grpId="1" nodeType="withEffect">
                                  <p:stCondLst>
                                    <p:cond delay="1500"/>
                                  </p:stCondLst>
                                  <p:childTnLst>
                                    <p:animMotion origin="layout" path="M 1.38889E-6 -7.40741E-7 L 0.03368 0.3419 " pathEditMode="relative" rAng="0" ptsTypes="AA">
                                      <p:cBhvr>
                                        <p:cTn id="420" dur="750" spd="-100000" fill="hold"/>
                                        <p:tgtEl>
                                          <p:spTgt spid="52"/>
                                        </p:tgtEl>
                                        <p:attrNameLst>
                                          <p:attrName>ppt_x</p:attrName>
                                          <p:attrName>ppt_y</p:attrName>
                                        </p:attrNameLst>
                                      </p:cBhvr>
                                      <p:rCtr x="1684" y="17083"/>
                                    </p:animMotion>
                                  </p:childTnLst>
                                </p:cTn>
                              </p:par>
                              <p:par>
                                <p:cTn id="421" presetID="23" presetClass="entr" presetSubtype="16" fill="hold" grpId="0" nodeType="withEffect">
                                  <p:stCondLst>
                                    <p:cond delay="1750"/>
                                  </p:stCondLst>
                                  <p:childTnLst>
                                    <p:set>
                                      <p:cBhvr>
                                        <p:cTn id="422" dur="1" fill="hold">
                                          <p:stCondLst>
                                            <p:cond delay="0"/>
                                          </p:stCondLst>
                                        </p:cTn>
                                        <p:tgtEl>
                                          <p:spTgt spid="56"/>
                                        </p:tgtEl>
                                        <p:attrNameLst>
                                          <p:attrName>style.visibility</p:attrName>
                                        </p:attrNameLst>
                                      </p:cBhvr>
                                      <p:to>
                                        <p:strVal val="visible"/>
                                      </p:to>
                                    </p:set>
                                    <p:anim calcmode="lin" valueType="num">
                                      <p:cBhvr>
                                        <p:cTn id="423" dur="750" fill="hold"/>
                                        <p:tgtEl>
                                          <p:spTgt spid="56"/>
                                        </p:tgtEl>
                                        <p:attrNameLst>
                                          <p:attrName>ppt_w</p:attrName>
                                        </p:attrNameLst>
                                      </p:cBhvr>
                                      <p:tavLst>
                                        <p:tav tm="0">
                                          <p:val>
                                            <p:fltVal val="0"/>
                                          </p:val>
                                        </p:tav>
                                        <p:tav tm="100000">
                                          <p:val>
                                            <p:strVal val="#ppt_w"/>
                                          </p:val>
                                        </p:tav>
                                      </p:tavLst>
                                    </p:anim>
                                    <p:anim calcmode="lin" valueType="num">
                                      <p:cBhvr>
                                        <p:cTn id="424" dur="750" fill="hold"/>
                                        <p:tgtEl>
                                          <p:spTgt spid="56"/>
                                        </p:tgtEl>
                                        <p:attrNameLst>
                                          <p:attrName>ppt_h</p:attrName>
                                        </p:attrNameLst>
                                      </p:cBhvr>
                                      <p:tavLst>
                                        <p:tav tm="0">
                                          <p:val>
                                            <p:fltVal val="0"/>
                                          </p:val>
                                        </p:tav>
                                        <p:tav tm="100000">
                                          <p:val>
                                            <p:strVal val="#ppt_h"/>
                                          </p:val>
                                        </p:tav>
                                      </p:tavLst>
                                    </p:anim>
                                  </p:childTnLst>
                                </p:cTn>
                              </p:par>
                              <p:par>
                                <p:cTn id="425" presetID="42" presetClass="path" presetSubtype="0" accel="50000" decel="50000" fill="hold" grpId="1" nodeType="withEffect">
                                  <p:stCondLst>
                                    <p:cond delay="1750"/>
                                  </p:stCondLst>
                                  <p:childTnLst>
                                    <p:animMotion origin="layout" path="M -4.72222E-6 7.40741E-7 L -0.31076 0.25579 " pathEditMode="relative" rAng="0" ptsTypes="AA">
                                      <p:cBhvr>
                                        <p:cTn id="426" dur="750" spd="-100000" fill="hold"/>
                                        <p:tgtEl>
                                          <p:spTgt spid="56"/>
                                        </p:tgtEl>
                                        <p:attrNameLst>
                                          <p:attrName>ppt_x</p:attrName>
                                          <p:attrName>ppt_y</p:attrName>
                                        </p:attrNameLst>
                                      </p:cBhvr>
                                      <p:rCtr x="-15538" y="12778"/>
                                    </p:animMotion>
                                  </p:childTnLst>
                                </p:cTn>
                              </p:par>
                              <p:par>
                                <p:cTn id="427" presetID="23" presetClass="entr" presetSubtype="16" fill="hold" grpId="0" nodeType="withEffect">
                                  <p:stCondLst>
                                    <p:cond delay="2000"/>
                                  </p:stCondLst>
                                  <p:childTnLst>
                                    <p:set>
                                      <p:cBhvr>
                                        <p:cTn id="428" dur="1" fill="hold">
                                          <p:stCondLst>
                                            <p:cond delay="0"/>
                                          </p:stCondLst>
                                        </p:cTn>
                                        <p:tgtEl>
                                          <p:spTgt spid="49"/>
                                        </p:tgtEl>
                                        <p:attrNameLst>
                                          <p:attrName>style.visibility</p:attrName>
                                        </p:attrNameLst>
                                      </p:cBhvr>
                                      <p:to>
                                        <p:strVal val="visible"/>
                                      </p:to>
                                    </p:set>
                                    <p:anim calcmode="lin" valueType="num">
                                      <p:cBhvr>
                                        <p:cTn id="429" dur="750" fill="hold"/>
                                        <p:tgtEl>
                                          <p:spTgt spid="49"/>
                                        </p:tgtEl>
                                        <p:attrNameLst>
                                          <p:attrName>ppt_w</p:attrName>
                                        </p:attrNameLst>
                                      </p:cBhvr>
                                      <p:tavLst>
                                        <p:tav tm="0">
                                          <p:val>
                                            <p:fltVal val="0"/>
                                          </p:val>
                                        </p:tav>
                                        <p:tav tm="100000">
                                          <p:val>
                                            <p:strVal val="#ppt_w"/>
                                          </p:val>
                                        </p:tav>
                                      </p:tavLst>
                                    </p:anim>
                                    <p:anim calcmode="lin" valueType="num">
                                      <p:cBhvr>
                                        <p:cTn id="430" dur="750" fill="hold"/>
                                        <p:tgtEl>
                                          <p:spTgt spid="49"/>
                                        </p:tgtEl>
                                        <p:attrNameLst>
                                          <p:attrName>ppt_h</p:attrName>
                                        </p:attrNameLst>
                                      </p:cBhvr>
                                      <p:tavLst>
                                        <p:tav tm="0">
                                          <p:val>
                                            <p:fltVal val="0"/>
                                          </p:val>
                                        </p:tav>
                                        <p:tav tm="100000">
                                          <p:val>
                                            <p:strVal val="#ppt_h"/>
                                          </p:val>
                                        </p:tav>
                                      </p:tavLst>
                                    </p:anim>
                                  </p:childTnLst>
                                </p:cTn>
                              </p:par>
                              <p:par>
                                <p:cTn id="431" presetID="42" presetClass="path" presetSubtype="0" accel="50000" decel="50000" fill="hold" grpId="1" nodeType="withEffect">
                                  <p:stCondLst>
                                    <p:cond delay="2000"/>
                                  </p:stCondLst>
                                  <p:childTnLst>
                                    <p:animMotion origin="layout" path="M -1.38889E-6 3.7037E-6 L 0.21007 0.1625 " pathEditMode="relative" rAng="0" ptsTypes="AA">
                                      <p:cBhvr>
                                        <p:cTn id="432" dur="750" spd="-100000" fill="hold"/>
                                        <p:tgtEl>
                                          <p:spTgt spid="49"/>
                                        </p:tgtEl>
                                        <p:attrNameLst>
                                          <p:attrName>ppt_x</p:attrName>
                                          <p:attrName>ppt_y</p:attrName>
                                        </p:attrNameLst>
                                      </p:cBhvr>
                                      <p:rCtr x="10503" y="8125"/>
                                    </p:animMotion>
                                  </p:childTnLst>
                                </p:cTn>
                              </p:par>
                              <p:par>
                                <p:cTn id="433" presetID="23" presetClass="entr" presetSubtype="16" fill="hold" grpId="0" nodeType="withEffect">
                                  <p:stCondLst>
                                    <p:cond delay="2250"/>
                                  </p:stCondLst>
                                  <p:childTnLst>
                                    <p:set>
                                      <p:cBhvr>
                                        <p:cTn id="434" dur="1" fill="hold">
                                          <p:stCondLst>
                                            <p:cond delay="0"/>
                                          </p:stCondLst>
                                        </p:cTn>
                                        <p:tgtEl>
                                          <p:spTgt spid="54"/>
                                        </p:tgtEl>
                                        <p:attrNameLst>
                                          <p:attrName>style.visibility</p:attrName>
                                        </p:attrNameLst>
                                      </p:cBhvr>
                                      <p:to>
                                        <p:strVal val="visible"/>
                                      </p:to>
                                    </p:set>
                                    <p:anim calcmode="lin" valueType="num">
                                      <p:cBhvr>
                                        <p:cTn id="435" dur="750" fill="hold"/>
                                        <p:tgtEl>
                                          <p:spTgt spid="54"/>
                                        </p:tgtEl>
                                        <p:attrNameLst>
                                          <p:attrName>ppt_w</p:attrName>
                                        </p:attrNameLst>
                                      </p:cBhvr>
                                      <p:tavLst>
                                        <p:tav tm="0">
                                          <p:val>
                                            <p:fltVal val="0"/>
                                          </p:val>
                                        </p:tav>
                                        <p:tav tm="100000">
                                          <p:val>
                                            <p:strVal val="#ppt_w"/>
                                          </p:val>
                                        </p:tav>
                                      </p:tavLst>
                                    </p:anim>
                                    <p:anim calcmode="lin" valueType="num">
                                      <p:cBhvr>
                                        <p:cTn id="436" dur="750" fill="hold"/>
                                        <p:tgtEl>
                                          <p:spTgt spid="54"/>
                                        </p:tgtEl>
                                        <p:attrNameLst>
                                          <p:attrName>ppt_h</p:attrName>
                                        </p:attrNameLst>
                                      </p:cBhvr>
                                      <p:tavLst>
                                        <p:tav tm="0">
                                          <p:val>
                                            <p:fltVal val="0"/>
                                          </p:val>
                                        </p:tav>
                                        <p:tav tm="100000">
                                          <p:val>
                                            <p:strVal val="#ppt_h"/>
                                          </p:val>
                                        </p:tav>
                                      </p:tavLst>
                                    </p:anim>
                                  </p:childTnLst>
                                </p:cTn>
                              </p:par>
                              <p:par>
                                <p:cTn id="437" presetID="42" presetClass="path" presetSubtype="0" accel="50000" decel="50000" fill="hold" grpId="1" nodeType="withEffect">
                                  <p:stCondLst>
                                    <p:cond delay="2250"/>
                                  </p:stCondLst>
                                  <p:childTnLst>
                                    <p:animMotion origin="layout" path="M -2.77778E-6 4.07407E-6 L -0.2493 0.11412 " pathEditMode="relative" rAng="0" ptsTypes="AA">
                                      <p:cBhvr>
                                        <p:cTn id="438" dur="750" spd="-100000" fill="hold"/>
                                        <p:tgtEl>
                                          <p:spTgt spid="54"/>
                                        </p:tgtEl>
                                        <p:attrNameLst>
                                          <p:attrName>ppt_x</p:attrName>
                                          <p:attrName>ppt_y</p:attrName>
                                        </p:attrNameLst>
                                      </p:cBhvr>
                                      <p:rCtr x="-12465" y="5694"/>
                                    </p:animMotion>
                                  </p:childTnLst>
                                </p:cTn>
                              </p:par>
                              <p:par>
                                <p:cTn id="439" presetID="23" presetClass="entr" presetSubtype="16" fill="hold" grpId="0" nodeType="withEffect">
                                  <p:stCondLst>
                                    <p:cond delay="2500"/>
                                  </p:stCondLst>
                                  <p:childTnLst>
                                    <p:set>
                                      <p:cBhvr>
                                        <p:cTn id="440" dur="1" fill="hold">
                                          <p:stCondLst>
                                            <p:cond delay="0"/>
                                          </p:stCondLst>
                                        </p:cTn>
                                        <p:tgtEl>
                                          <p:spTgt spid="29"/>
                                        </p:tgtEl>
                                        <p:attrNameLst>
                                          <p:attrName>style.visibility</p:attrName>
                                        </p:attrNameLst>
                                      </p:cBhvr>
                                      <p:to>
                                        <p:strVal val="visible"/>
                                      </p:to>
                                    </p:set>
                                    <p:anim calcmode="lin" valueType="num">
                                      <p:cBhvr>
                                        <p:cTn id="441" dur="750" fill="hold"/>
                                        <p:tgtEl>
                                          <p:spTgt spid="29"/>
                                        </p:tgtEl>
                                        <p:attrNameLst>
                                          <p:attrName>ppt_w</p:attrName>
                                        </p:attrNameLst>
                                      </p:cBhvr>
                                      <p:tavLst>
                                        <p:tav tm="0">
                                          <p:val>
                                            <p:fltVal val="0"/>
                                          </p:val>
                                        </p:tav>
                                        <p:tav tm="100000">
                                          <p:val>
                                            <p:strVal val="#ppt_w"/>
                                          </p:val>
                                        </p:tav>
                                      </p:tavLst>
                                    </p:anim>
                                    <p:anim calcmode="lin" valueType="num">
                                      <p:cBhvr>
                                        <p:cTn id="442" dur="750" fill="hold"/>
                                        <p:tgtEl>
                                          <p:spTgt spid="29"/>
                                        </p:tgtEl>
                                        <p:attrNameLst>
                                          <p:attrName>ppt_h</p:attrName>
                                        </p:attrNameLst>
                                      </p:cBhvr>
                                      <p:tavLst>
                                        <p:tav tm="0">
                                          <p:val>
                                            <p:fltVal val="0"/>
                                          </p:val>
                                        </p:tav>
                                        <p:tav tm="100000">
                                          <p:val>
                                            <p:strVal val="#ppt_h"/>
                                          </p:val>
                                        </p:tav>
                                      </p:tavLst>
                                    </p:anim>
                                  </p:childTnLst>
                                </p:cTn>
                              </p:par>
                              <p:par>
                                <p:cTn id="443" presetID="42" presetClass="path" presetSubtype="0" accel="50000" decel="50000" fill="hold" grpId="1" nodeType="withEffect">
                                  <p:stCondLst>
                                    <p:cond delay="2500"/>
                                  </p:stCondLst>
                                  <p:childTnLst>
                                    <p:animMotion origin="layout" path="M 1.66667E-6 -1.48148E-6 L 0.34496 -0.0419 " pathEditMode="relative" rAng="0" ptsTypes="AA">
                                      <p:cBhvr>
                                        <p:cTn id="444" dur="750" spd="-100000" fill="hold"/>
                                        <p:tgtEl>
                                          <p:spTgt spid="29"/>
                                        </p:tgtEl>
                                        <p:attrNameLst>
                                          <p:attrName>ppt_x</p:attrName>
                                          <p:attrName>ppt_y</p:attrName>
                                        </p:attrNameLst>
                                      </p:cBhvr>
                                      <p:rCtr x="17240" y="-2106"/>
                                    </p:animMotion>
                                  </p:childTnLst>
                                </p:cTn>
                              </p:par>
                              <p:par>
                                <p:cTn id="445" presetID="23" presetClass="entr" presetSubtype="16" fill="hold" grpId="0" nodeType="withEffect">
                                  <p:stCondLst>
                                    <p:cond delay="2750"/>
                                  </p:stCondLst>
                                  <p:childTnLst>
                                    <p:set>
                                      <p:cBhvr>
                                        <p:cTn id="446" dur="1" fill="hold">
                                          <p:stCondLst>
                                            <p:cond delay="0"/>
                                          </p:stCondLst>
                                        </p:cTn>
                                        <p:tgtEl>
                                          <p:spTgt spid="58"/>
                                        </p:tgtEl>
                                        <p:attrNameLst>
                                          <p:attrName>style.visibility</p:attrName>
                                        </p:attrNameLst>
                                      </p:cBhvr>
                                      <p:to>
                                        <p:strVal val="visible"/>
                                      </p:to>
                                    </p:set>
                                    <p:anim calcmode="lin" valueType="num">
                                      <p:cBhvr>
                                        <p:cTn id="447" dur="750" fill="hold"/>
                                        <p:tgtEl>
                                          <p:spTgt spid="58"/>
                                        </p:tgtEl>
                                        <p:attrNameLst>
                                          <p:attrName>ppt_w</p:attrName>
                                        </p:attrNameLst>
                                      </p:cBhvr>
                                      <p:tavLst>
                                        <p:tav tm="0">
                                          <p:val>
                                            <p:fltVal val="0"/>
                                          </p:val>
                                        </p:tav>
                                        <p:tav tm="100000">
                                          <p:val>
                                            <p:strVal val="#ppt_w"/>
                                          </p:val>
                                        </p:tav>
                                      </p:tavLst>
                                    </p:anim>
                                    <p:anim calcmode="lin" valueType="num">
                                      <p:cBhvr>
                                        <p:cTn id="448" dur="750" fill="hold"/>
                                        <p:tgtEl>
                                          <p:spTgt spid="58"/>
                                        </p:tgtEl>
                                        <p:attrNameLst>
                                          <p:attrName>ppt_h</p:attrName>
                                        </p:attrNameLst>
                                      </p:cBhvr>
                                      <p:tavLst>
                                        <p:tav tm="0">
                                          <p:val>
                                            <p:fltVal val="0"/>
                                          </p:val>
                                        </p:tav>
                                        <p:tav tm="100000">
                                          <p:val>
                                            <p:strVal val="#ppt_h"/>
                                          </p:val>
                                        </p:tav>
                                      </p:tavLst>
                                    </p:anim>
                                  </p:childTnLst>
                                </p:cTn>
                              </p:par>
                              <p:par>
                                <p:cTn id="449" presetID="42" presetClass="path" presetSubtype="0" accel="50000" decel="50000" fill="hold" grpId="1" nodeType="withEffect">
                                  <p:stCondLst>
                                    <p:cond delay="2750"/>
                                  </p:stCondLst>
                                  <p:childTnLst>
                                    <p:animMotion origin="layout" path="M 1.38889E-6 -3.7037E-6 L -0.40261 -0.10115 " pathEditMode="relative" rAng="0" ptsTypes="AA">
                                      <p:cBhvr>
                                        <p:cTn id="450" dur="750" spd="-100000" fill="hold"/>
                                        <p:tgtEl>
                                          <p:spTgt spid="58"/>
                                        </p:tgtEl>
                                        <p:attrNameLst>
                                          <p:attrName>ppt_x</p:attrName>
                                          <p:attrName>ppt_y</p:attrName>
                                        </p:attrNameLst>
                                      </p:cBhvr>
                                      <p:rCtr x="-20139" y="-5069"/>
                                    </p:animMotion>
                                  </p:childTnLst>
                                </p:cTn>
                              </p:par>
                            </p:childTnLst>
                          </p:cTn>
                        </p:par>
                      </p:childTnLst>
                    </p:cTn>
                  </p:par>
                  <p:par>
                    <p:cTn id="451" fill="hold">
                      <p:stCondLst>
                        <p:cond delay="indefinite"/>
                      </p:stCondLst>
                      <p:childTnLst>
                        <p:par>
                          <p:cTn id="452" fill="hold">
                            <p:stCondLst>
                              <p:cond delay="0"/>
                            </p:stCondLst>
                            <p:childTnLst>
                              <p:par>
                                <p:cTn id="453" presetID="42" presetClass="path" presetSubtype="0" accel="50000" decel="50000" fill="hold" grpId="2" nodeType="clickEffect">
                                  <p:stCondLst>
                                    <p:cond delay="0"/>
                                  </p:stCondLst>
                                  <p:childTnLst>
                                    <p:animMotion origin="layout" path="M -2.77778E-7 1.11111E-6 L 0.36389 0.38194 " pathEditMode="relative" rAng="0" ptsTypes="AA">
                                      <p:cBhvr>
                                        <p:cTn id="454" dur="1000" fill="hold"/>
                                        <p:tgtEl>
                                          <p:spTgt spid="55"/>
                                        </p:tgtEl>
                                        <p:attrNameLst>
                                          <p:attrName>ppt_x</p:attrName>
                                          <p:attrName>ppt_y</p:attrName>
                                        </p:attrNameLst>
                                      </p:cBhvr>
                                      <p:rCtr x="18194" y="19097"/>
                                    </p:animMotion>
                                  </p:childTnLst>
                                </p:cTn>
                              </p:par>
                              <p:par>
                                <p:cTn id="455" presetID="42" presetClass="path" presetSubtype="0" accel="50000" decel="50000" fill="hold" grpId="2" nodeType="withEffect">
                                  <p:stCondLst>
                                    <p:cond delay="0"/>
                                  </p:stCondLst>
                                  <p:childTnLst>
                                    <p:animMotion origin="layout" path="M -4.16667E-6 -2.22222E-6 L -0.31197 0.3294 " pathEditMode="relative" rAng="0" ptsTypes="AA">
                                      <p:cBhvr>
                                        <p:cTn id="456" dur="1000" fill="hold"/>
                                        <p:tgtEl>
                                          <p:spTgt spid="53"/>
                                        </p:tgtEl>
                                        <p:attrNameLst>
                                          <p:attrName>ppt_x</p:attrName>
                                          <p:attrName>ppt_y</p:attrName>
                                        </p:attrNameLst>
                                      </p:cBhvr>
                                      <p:rCtr x="-15608" y="16458"/>
                                    </p:animMotion>
                                  </p:childTnLst>
                                </p:cTn>
                              </p:par>
                              <p:par>
                                <p:cTn id="457" presetID="42" presetClass="path" presetSubtype="0" accel="50000" decel="50000" fill="hold" grpId="2" nodeType="withEffect">
                                  <p:stCondLst>
                                    <p:cond delay="0"/>
                                  </p:stCondLst>
                                  <p:childTnLst>
                                    <p:animMotion origin="layout" path="M -1.94444E-6 -1.11111E-6 L 0.03577 0.2662 " pathEditMode="relative" rAng="0" ptsTypes="AA">
                                      <p:cBhvr>
                                        <p:cTn id="458" dur="1000" fill="hold"/>
                                        <p:tgtEl>
                                          <p:spTgt spid="57"/>
                                        </p:tgtEl>
                                        <p:attrNameLst>
                                          <p:attrName>ppt_x</p:attrName>
                                          <p:attrName>ppt_y</p:attrName>
                                        </p:attrNameLst>
                                      </p:cBhvr>
                                      <p:rCtr x="1788" y="13310"/>
                                    </p:animMotion>
                                  </p:childTnLst>
                                </p:cTn>
                              </p:par>
                              <p:par>
                                <p:cTn id="459" presetID="42" presetClass="path" presetSubtype="0" accel="50000" decel="50000" fill="hold" grpId="2" nodeType="withEffect">
                                  <p:stCondLst>
                                    <p:cond delay="0"/>
                                  </p:stCondLst>
                                  <p:childTnLst>
                                    <p:animMotion origin="layout" path="M 4.72222E-6 -2.96296E-6 L 0.33941 0.19537 " pathEditMode="relative" rAng="0" ptsTypes="AA">
                                      <p:cBhvr>
                                        <p:cTn id="460" dur="1000" fill="hold"/>
                                        <p:tgtEl>
                                          <p:spTgt spid="51"/>
                                        </p:tgtEl>
                                        <p:attrNameLst>
                                          <p:attrName>ppt_x</p:attrName>
                                          <p:attrName>ppt_y</p:attrName>
                                        </p:attrNameLst>
                                      </p:cBhvr>
                                      <p:rCtr x="16962" y="9769"/>
                                    </p:animMotion>
                                  </p:childTnLst>
                                </p:cTn>
                              </p:par>
                              <p:par>
                                <p:cTn id="461" presetID="42" presetClass="path" presetSubtype="0" accel="50000" decel="50000" fill="hold" grpId="2" nodeType="withEffect">
                                  <p:stCondLst>
                                    <p:cond delay="0"/>
                                  </p:stCondLst>
                                  <p:childTnLst>
                                    <p:animMotion origin="layout" path="M -1.11111E-6 2.96296E-6 L -0.28125 0.13402 " pathEditMode="relative" rAng="0" ptsTypes="AA">
                                      <p:cBhvr>
                                        <p:cTn id="462" dur="1000" fill="hold"/>
                                        <p:tgtEl>
                                          <p:spTgt spid="50"/>
                                        </p:tgtEl>
                                        <p:attrNameLst>
                                          <p:attrName>ppt_x</p:attrName>
                                          <p:attrName>ppt_y</p:attrName>
                                        </p:attrNameLst>
                                      </p:cBhvr>
                                      <p:rCtr x="-14063" y="6690"/>
                                    </p:animMotion>
                                  </p:childTnLst>
                                </p:cTn>
                              </p:par>
                              <p:par>
                                <p:cTn id="463" presetID="42" presetClass="path" presetSubtype="0" accel="50000" decel="50000" fill="hold" grpId="2" nodeType="withEffect">
                                  <p:stCondLst>
                                    <p:cond delay="0"/>
                                  </p:stCondLst>
                                  <p:childTnLst>
                                    <p:animMotion origin="layout" path="M 1.38889E-6 -7.40741E-7 L 0.10816 0.0294 " pathEditMode="relative" rAng="0" ptsTypes="AA">
                                      <p:cBhvr>
                                        <p:cTn id="464" dur="1000" fill="hold"/>
                                        <p:tgtEl>
                                          <p:spTgt spid="52"/>
                                        </p:tgtEl>
                                        <p:attrNameLst>
                                          <p:attrName>ppt_x</p:attrName>
                                          <p:attrName>ppt_y</p:attrName>
                                        </p:attrNameLst>
                                      </p:cBhvr>
                                      <p:rCtr x="5399" y="1458"/>
                                    </p:animMotion>
                                  </p:childTnLst>
                                </p:cTn>
                              </p:par>
                              <p:par>
                                <p:cTn id="465" presetID="42" presetClass="path" presetSubtype="0" accel="50000" decel="50000" fill="hold" grpId="2" nodeType="withEffect">
                                  <p:stCondLst>
                                    <p:cond delay="0"/>
                                  </p:stCondLst>
                                  <p:childTnLst>
                                    <p:animMotion origin="layout" path="M -4.72222E-6 7.40741E-7 L -0.2368 -0.05718 " pathEditMode="relative" rAng="0" ptsTypes="AA">
                                      <p:cBhvr>
                                        <p:cTn id="466" dur="1000" fill="hold"/>
                                        <p:tgtEl>
                                          <p:spTgt spid="56"/>
                                        </p:tgtEl>
                                        <p:attrNameLst>
                                          <p:attrName>ppt_x</p:attrName>
                                          <p:attrName>ppt_y</p:attrName>
                                        </p:attrNameLst>
                                      </p:cBhvr>
                                      <p:rCtr x="-11840" y="-2870"/>
                                    </p:animMotion>
                                  </p:childTnLst>
                                </p:cTn>
                              </p:par>
                              <p:par>
                                <p:cTn id="467" presetID="42" presetClass="path" presetSubtype="0" accel="50000" decel="50000" fill="hold" grpId="2" nodeType="withEffect">
                                  <p:stCondLst>
                                    <p:cond delay="0"/>
                                  </p:stCondLst>
                                  <p:childTnLst>
                                    <p:animMotion origin="layout" path="M -1.38889E-6 3.7037E-6 L 0.28403 -0.15047 " pathEditMode="relative" rAng="0" ptsTypes="AA">
                                      <p:cBhvr>
                                        <p:cTn id="468" dur="1000" fill="hold"/>
                                        <p:tgtEl>
                                          <p:spTgt spid="49"/>
                                        </p:tgtEl>
                                        <p:attrNameLst>
                                          <p:attrName>ppt_x</p:attrName>
                                          <p:attrName>ppt_y</p:attrName>
                                        </p:attrNameLst>
                                      </p:cBhvr>
                                      <p:rCtr x="14201" y="-7523"/>
                                    </p:animMotion>
                                  </p:childTnLst>
                                </p:cTn>
                              </p:par>
                              <p:par>
                                <p:cTn id="469" presetID="42" presetClass="path" presetSubtype="0" accel="50000" decel="50000" fill="hold" grpId="2" nodeType="withEffect">
                                  <p:stCondLst>
                                    <p:cond delay="0"/>
                                  </p:stCondLst>
                                  <p:childTnLst>
                                    <p:animMotion origin="layout" path="M -2.77778E-6 4.07407E-6 L -0.17587 -0.19954 " pathEditMode="relative" rAng="0" ptsTypes="AA">
                                      <p:cBhvr>
                                        <p:cTn id="470" dur="1000" fill="hold"/>
                                        <p:tgtEl>
                                          <p:spTgt spid="54"/>
                                        </p:tgtEl>
                                        <p:attrNameLst>
                                          <p:attrName>ppt_x</p:attrName>
                                          <p:attrName>ppt_y</p:attrName>
                                        </p:attrNameLst>
                                      </p:cBhvr>
                                      <p:rCtr x="-8802" y="-9977"/>
                                    </p:animMotion>
                                  </p:childTnLst>
                                </p:cTn>
                              </p:par>
                              <p:par>
                                <p:cTn id="471" presetID="42" presetClass="path" presetSubtype="0" accel="50000" decel="50000" fill="hold" grpId="2" nodeType="withEffect">
                                  <p:stCondLst>
                                    <p:cond delay="0"/>
                                  </p:stCondLst>
                                  <p:childTnLst>
                                    <p:animMotion origin="layout" path="M 1.66667E-6 -1.48148E-6 L 0.41788 -0.3544 " pathEditMode="relative" rAng="0" ptsTypes="AA">
                                      <p:cBhvr>
                                        <p:cTn id="472" dur="1000" fill="hold"/>
                                        <p:tgtEl>
                                          <p:spTgt spid="29"/>
                                        </p:tgtEl>
                                        <p:attrNameLst>
                                          <p:attrName>ppt_x</p:attrName>
                                          <p:attrName>ppt_y</p:attrName>
                                        </p:attrNameLst>
                                      </p:cBhvr>
                                      <p:rCtr x="20885" y="-17731"/>
                                    </p:animMotion>
                                  </p:childTnLst>
                                </p:cTn>
                              </p:par>
                              <p:par>
                                <p:cTn id="473" presetID="42" presetClass="path" presetSubtype="0" accel="50000" decel="50000" fill="hold" grpId="2" nodeType="withEffect">
                                  <p:stCondLst>
                                    <p:cond delay="0"/>
                                  </p:stCondLst>
                                  <p:childTnLst>
                                    <p:animMotion origin="layout" path="M 1.38889E-6 -3.7037E-6 L -0.32986 -0.41412 " pathEditMode="relative" rAng="0" ptsTypes="AA">
                                      <p:cBhvr>
                                        <p:cTn id="474" dur="1000" fill="hold"/>
                                        <p:tgtEl>
                                          <p:spTgt spid="58"/>
                                        </p:tgtEl>
                                        <p:attrNameLst>
                                          <p:attrName>ppt_x</p:attrName>
                                          <p:attrName>ppt_y</p:attrName>
                                        </p:attrNameLst>
                                      </p:cBhvr>
                                      <p:rCtr x="-16493" y="-20718"/>
                                    </p:animMotion>
                                  </p:childTnLst>
                                </p:cTn>
                              </p:par>
                              <p:par>
                                <p:cTn id="475" presetID="23" presetClass="exit" presetSubtype="32" fill="hold" grpId="3" nodeType="withEffect">
                                  <p:stCondLst>
                                    <p:cond delay="0"/>
                                  </p:stCondLst>
                                  <p:childTnLst>
                                    <p:anim calcmode="lin" valueType="num">
                                      <p:cBhvr>
                                        <p:cTn id="476" dur="1000"/>
                                        <p:tgtEl>
                                          <p:spTgt spid="55"/>
                                        </p:tgtEl>
                                        <p:attrNameLst>
                                          <p:attrName>ppt_w</p:attrName>
                                        </p:attrNameLst>
                                      </p:cBhvr>
                                      <p:tavLst>
                                        <p:tav tm="0">
                                          <p:val>
                                            <p:strVal val="ppt_w"/>
                                          </p:val>
                                        </p:tav>
                                        <p:tav tm="100000">
                                          <p:val>
                                            <p:fltVal val="0"/>
                                          </p:val>
                                        </p:tav>
                                      </p:tavLst>
                                    </p:anim>
                                    <p:anim calcmode="lin" valueType="num">
                                      <p:cBhvr>
                                        <p:cTn id="477" dur="1000"/>
                                        <p:tgtEl>
                                          <p:spTgt spid="55"/>
                                        </p:tgtEl>
                                        <p:attrNameLst>
                                          <p:attrName>ppt_h</p:attrName>
                                        </p:attrNameLst>
                                      </p:cBhvr>
                                      <p:tavLst>
                                        <p:tav tm="0">
                                          <p:val>
                                            <p:strVal val="ppt_h"/>
                                          </p:val>
                                        </p:tav>
                                        <p:tav tm="100000">
                                          <p:val>
                                            <p:fltVal val="0"/>
                                          </p:val>
                                        </p:tav>
                                      </p:tavLst>
                                    </p:anim>
                                    <p:set>
                                      <p:cBhvr>
                                        <p:cTn id="478" dur="1" fill="hold">
                                          <p:stCondLst>
                                            <p:cond delay="999"/>
                                          </p:stCondLst>
                                        </p:cTn>
                                        <p:tgtEl>
                                          <p:spTgt spid="55"/>
                                        </p:tgtEl>
                                        <p:attrNameLst>
                                          <p:attrName>style.visibility</p:attrName>
                                        </p:attrNameLst>
                                      </p:cBhvr>
                                      <p:to>
                                        <p:strVal val="hidden"/>
                                      </p:to>
                                    </p:set>
                                  </p:childTnLst>
                                </p:cTn>
                              </p:par>
                              <p:par>
                                <p:cTn id="479" presetID="23" presetClass="exit" presetSubtype="32" fill="hold" grpId="3" nodeType="withEffect">
                                  <p:stCondLst>
                                    <p:cond delay="0"/>
                                  </p:stCondLst>
                                  <p:childTnLst>
                                    <p:anim calcmode="lin" valueType="num">
                                      <p:cBhvr>
                                        <p:cTn id="480" dur="1000"/>
                                        <p:tgtEl>
                                          <p:spTgt spid="53"/>
                                        </p:tgtEl>
                                        <p:attrNameLst>
                                          <p:attrName>ppt_w</p:attrName>
                                        </p:attrNameLst>
                                      </p:cBhvr>
                                      <p:tavLst>
                                        <p:tav tm="0">
                                          <p:val>
                                            <p:strVal val="ppt_w"/>
                                          </p:val>
                                        </p:tav>
                                        <p:tav tm="100000">
                                          <p:val>
                                            <p:fltVal val="0"/>
                                          </p:val>
                                        </p:tav>
                                      </p:tavLst>
                                    </p:anim>
                                    <p:anim calcmode="lin" valueType="num">
                                      <p:cBhvr>
                                        <p:cTn id="481" dur="1000"/>
                                        <p:tgtEl>
                                          <p:spTgt spid="53"/>
                                        </p:tgtEl>
                                        <p:attrNameLst>
                                          <p:attrName>ppt_h</p:attrName>
                                        </p:attrNameLst>
                                      </p:cBhvr>
                                      <p:tavLst>
                                        <p:tav tm="0">
                                          <p:val>
                                            <p:strVal val="ppt_h"/>
                                          </p:val>
                                        </p:tav>
                                        <p:tav tm="100000">
                                          <p:val>
                                            <p:fltVal val="0"/>
                                          </p:val>
                                        </p:tav>
                                      </p:tavLst>
                                    </p:anim>
                                    <p:set>
                                      <p:cBhvr>
                                        <p:cTn id="482" dur="1" fill="hold">
                                          <p:stCondLst>
                                            <p:cond delay="999"/>
                                          </p:stCondLst>
                                        </p:cTn>
                                        <p:tgtEl>
                                          <p:spTgt spid="53"/>
                                        </p:tgtEl>
                                        <p:attrNameLst>
                                          <p:attrName>style.visibility</p:attrName>
                                        </p:attrNameLst>
                                      </p:cBhvr>
                                      <p:to>
                                        <p:strVal val="hidden"/>
                                      </p:to>
                                    </p:set>
                                  </p:childTnLst>
                                </p:cTn>
                              </p:par>
                              <p:par>
                                <p:cTn id="483" presetID="23" presetClass="exit" presetSubtype="32" fill="hold" grpId="3" nodeType="withEffect">
                                  <p:stCondLst>
                                    <p:cond delay="0"/>
                                  </p:stCondLst>
                                  <p:childTnLst>
                                    <p:anim calcmode="lin" valueType="num">
                                      <p:cBhvr>
                                        <p:cTn id="484" dur="1000"/>
                                        <p:tgtEl>
                                          <p:spTgt spid="57"/>
                                        </p:tgtEl>
                                        <p:attrNameLst>
                                          <p:attrName>ppt_w</p:attrName>
                                        </p:attrNameLst>
                                      </p:cBhvr>
                                      <p:tavLst>
                                        <p:tav tm="0">
                                          <p:val>
                                            <p:strVal val="ppt_w"/>
                                          </p:val>
                                        </p:tav>
                                        <p:tav tm="100000">
                                          <p:val>
                                            <p:fltVal val="0"/>
                                          </p:val>
                                        </p:tav>
                                      </p:tavLst>
                                    </p:anim>
                                    <p:anim calcmode="lin" valueType="num">
                                      <p:cBhvr>
                                        <p:cTn id="485" dur="1000"/>
                                        <p:tgtEl>
                                          <p:spTgt spid="57"/>
                                        </p:tgtEl>
                                        <p:attrNameLst>
                                          <p:attrName>ppt_h</p:attrName>
                                        </p:attrNameLst>
                                      </p:cBhvr>
                                      <p:tavLst>
                                        <p:tav tm="0">
                                          <p:val>
                                            <p:strVal val="ppt_h"/>
                                          </p:val>
                                        </p:tav>
                                        <p:tav tm="100000">
                                          <p:val>
                                            <p:fltVal val="0"/>
                                          </p:val>
                                        </p:tav>
                                      </p:tavLst>
                                    </p:anim>
                                    <p:set>
                                      <p:cBhvr>
                                        <p:cTn id="486" dur="1" fill="hold">
                                          <p:stCondLst>
                                            <p:cond delay="999"/>
                                          </p:stCondLst>
                                        </p:cTn>
                                        <p:tgtEl>
                                          <p:spTgt spid="57"/>
                                        </p:tgtEl>
                                        <p:attrNameLst>
                                          <p:attrName>style.visibility</p:attrName>
                                        </p:attrNameLst>
                                      </p:cBhvr>
                                      <p:to>
                                        <p:strVal val="hidden"/>
                                      </p:to>
                                    </p:set>
                                  </p:childTnLst>
                                </p:cTn>
                              </p:par>
                              <p:par>
                                <p:cTn id="487" presetID="23" presetClass="exit" presetSubtype="32" fill="hold" grpId="3" nodeType="withEffect">
                                  <p:stCondLst>
                                    <p:cond delay="0"/>
                                  </p:stCondLst>
                                  <p:childTnLst>
                                    <p:anim calcmode="lin" valueType="num">
                                      <p:cBhvr>
                                        <p:cTn id="488" dur="1000"/>
                                        <p:tgtEl>
                                          <p:spTgt spid="51"/>
                                        </p:tgtEl>
                                        <p:attrNameLst>
                                          <p:attrName>ppt_w</p:attrName>
                                        </p:attrNameLst>
                                      </p:cBhvr>
                                      <p:tavLst>
                                        <p:tav tm="0">
                                          <p:val>
                                            <p:strVal val="ppt_w"/>
                                          </p:val>
                                        </p:tav>
                                        <p:tav tm="100000">
                                          <p:val>
                                            <p:fltVal val="0"/>
                                          </p:val>
                                        </p:tav>
                                      </p:tavLst>
                                    </p:anim>
                                    <p:anim calcmode="lin" valueType="num">
                                      <p:cBhvr>
                                        <p:cTn id="489" dur="1000"/>
                                        <p:tgtEl>
                                          <p:spTgt spid="51"/>
                                        </p:tgtEl>
                                        <p:attrNameLst>
                                          <p:attrName>ppt_h</p:attrName>
                                        </p:attrNameLst>
                                      </p:cBhvr>
                                      <p:tavLst>
                                        <p:tav tm="0">
                                          <p:val>
                                            <p:strVal val="ppt_h"/>
                                          </p:val>
                                        </p:tav>
                                        <p:tav tm="100000">
                                          <p:val>
                                            <p:fltVal val="0"/>
                                          </p:val>
                                        </p:tav>
                                      </p:tavLst>
                                    </p:anim>
                                    <p:set>
                                      <p:cBhvr>
                                        <p:cTn id="490" dur="1" fill="hold">
                                          <p:stCondLst>
                                            <p:cond delay="999"/>
                                          </p:stCondLst>
                                        </p:cTn>
                                        <p:tgtEl>
                                          <p:spTgt spid="51"/>
                                        </p:tgtEl>
                                        <p:attrNameLst>
                                          <p:attrName>style.visibility</p:attrName>
                                        </p:attrNameLst>
                                      </p:cBhvr>
                                      <p:to>
                                        <p:strVal val="hidden"/>
                                      </p:to>
                                    </p:set>
                                  </p:childTnLst>
                                </p:cTn>
                              </p:par>
                              <p:par>
                                <p:cTn id="491" presetID="23" presetClass="exit" presetSubtype="32" fill="hold" grpId="3" nodeType="withEffect">
                                  <p:stCondLst>
                                    <p:cond delay="0"/>
                                  </p:stCondLst>
                                  <p:childTnLst>
                                    <p:anim calcmode="lin" valueType="num">
                                      <p:cBhvr>
                                        <p:cTn id="492" dur="1000"/>
                                        <p:tgtEl>
                                          <p:spTgt spid="50"/>
                                        </p:tgtEl>
                                        <p:attrNameLst>
                                          <p:attrName>ppt_w</p:attrName>
                                        </p:attrNameLst>
                                      </p:cBhvr>
                                      <p:tavLst>
                                        <p:tav tm="0">
                                          <p:val>
                                            <p:strVal val="ppt_w"/>
                                          </p:val>
                                        </p:tav>
                                        <p:tav tm="100000">
                                          <p:val>
                                            <p:fltVal val="0"/>
                                          </p:val>
                                        </p:tav>
                                      </p:tavLst>
                                    </p:anim>
                                    <p:anim calcmode="lin" valueType="num">
                                      <p:cBhvr>
                                        <p:cTn id="493" dur="1000"/>
                                        <p:tgtEl>
                                          <p:spTgt spid="50"/>
                                        </p:tgtEl>
                                        <p:attrNameLst>
                                          <p:attrName>ppt_h</p:attrName>
                                        </p:attrNameLst>
                                      </p:cBhvr>
                                      <p:tavLst>
                                        <p:tav tm="0">
                                          <p:val>
                                            <p:strVal val="ppt_h"/>
                                          </p:val>
                                        </p:tav>
                                        <p:tav tm="100000">
                                          <p:val>
                                            <p:fltVal val="0"/>
                                          </p:val>
                                        </p:tav>
                                      </p:tavLst>
                                    </p:anim>
                                    <p:set>
                                      <p:cBhvr>
                                        <p:cTn id="494" dur="1" fill="hold">
                                          <p:stCondLst>
                                            <p:cond delay="999"/>
                                          </p:stCondLst>
                                        </p:cTn>
                                        <p:tgtEl>
                                          <p:spTgt spid="50"/>
                                        </p:tgtEl>
                                        <p:attrNameLst>
                                          <p:attrName>style.visibility</p:attrName>
                                        </p:attrNameLst>
                                      </p:cBhvr>
                                      <p:to>
                                        <p:strVal val="hidden"/>
                                      </p:to>
                                    </p:set>
                                  </p:childTnLst>
                                </p:cTn>
                              </p:par>
                              <p:par>
                                <p:cTn id="495" presetID="23" presetClass="exit" presetSubtype="32" fill="hold" grpId="3" nodeType="withEffect">
                                  <p:stCondLst>
                                    <p:cond delay="0"/>
                                  </p:stCondLst>
                                  <p:childTnLst>
                                    <p:anim calcmode="lin" valueType="num">
                                      <p:cBhvr>
                                        <p:cTn id="496" dur="1000"/>
                                        <p:tgtEl>
                                          <p:spTgt spid="52"/>
                                        </p:tgtEl>
                                        <p:attrNameLst>
                                          <p:attrName>ppt_w</p:attrName>
                                        </p:attrNameLst>
                                      </p:cBhvr>
                                      <p:tavLst>
                                        <p:tav tm="0">
                                          <p:val>
                                            <p:strVal val="ppt_w"/>
                                          </p:val>
                                        </p:tav>
                                        <p:tav tm="100000">
                                          <p:val>
                                            <p:fltVal val="0"/>
                                          </p:val>
                                        </p:tav>
                                      </p:tavLst>
                                    </p:anim>
                                    <p:anim calcmode="lin" valueType="num">
                                      <p:cBhvr>
                                        <p:cTn id="497" dur="1000"/>
                                        <p:tgtEl>
                                          <p:spTgt spid="52"/>
                                        </p:tgtEl>
                                        <p:attrNameLst>
                                          <p:attrName>ppt_h</p:attrName>
                                        </p:attrNameLst>
                                      </p:cBhvr>
                                      <p:tavLst>
                                        <p:tav tm="0">
                                          <p:val>
                                            <p:strVal val="ppt_h"/>
                                          </p:val>
                                        </p:tav>
                                        <p:tav tm="100000">
                                          <p:val>
                                            <p:fltVal val="0"/>
                                          </p:val>
                                        </p:tav>
                                      </p:tavLst>
                                    </p:anim>
                                    <p:set>
                                      <p:cBhvr>
                                        <p:cTn id="498" dur="1" fill="hold">
                                          <p:stCondLst>
                                            <p:cond delay="999"/>
                                          </p:stCondLst>
                                        </p:cTn>
                                        <p:tgtEl>
                                          <p:spTgt spid="52"/>
                                        </p:tgtEl>
                                        <p:attrNameLst>
                                          <p:attrName>style.visibility</p:attrName>
                                        </p:attrNameLst>
                                      </p:cBhvr>
                                      <p:to>
                                        <p:strVal val="hidden"/>
                                      </p:to>
                                    </p:set>
                                  </p:childTnLst>
                                </p:cTn>
                              </p:par>
                              <p:par>
                                <p:cTn id="499" presetID="23" presetClass="exit" presetSubtype="32" fill="hold" grpId="3" nodeType="withEffect">
                                  <p:stCondLst>
                                    <p:cond delay="0"/>
                                  </p:stCondLst>
                                  <p:childTnLst>
                                    <p:anim calcmode="lin" valueType="num">
                                      <p:cBhvr>
                                        <p:cTn id="500" dur="1000"/>
                                        <p:tgtEl>
                                          <p:spTgt spid="56"/>
                                        </p:tgtEl>
                                        <p:attrNameLst>
                                          <p:attrName>ppt_w</p:attrName>
                                        </p:attrNameLst>
                                      </p:cBhvr>
                                      <p:tavLst>
                                        <p:tav tm="0">
                                          <p:val>
                                            <p:strVal val="ppt_w"/>
                                          </p:val>
                                        </p:tav>
                                        <p:tav tm="100000">
                                          <p:val>
                                            <p:fltVal val="0"/>
                                          </p:val>
                                        </p:tav>
                                      </p:tavLst>
                                    </p:anim>
                                    <p:anim calcmode="lin" valueType="num">
                                      <p:cBhvr>
                                        <p:cTn id="501" dur="1000"/>
                                        <p:tgtEl>
                                          <p:spTgt spid="56"/>
                                        </p:tgtEl>
                                        <p:attrNameLst>
                                          <p:attrName>ppt_h</p:attrName>
                                        </p:attrNameLst>
                                      </p:cBhvr>
                                      <p:tavLst>
                                        <p:tav tm="0">
                                          <p:val>
                                            <p:strVal val="ppt_h"/>
                                          </p:val>
                                        </p:tav>
                                        <p:tav tm="100000">
                                          <p:val>
                                            <p:fltVal val="0"/>
                                          </p:val>
                                        </p:tav>
                                      </p:tavLst>
                                    </p:anim>
                                    <p:set>
                                      <p:cBhvr>
                                        <p:cTn id="502" dur="1" fill="hold">
                                          <p:stCondLst>
                                            <p:cond delay="999"/>
                                          </p:stCondLst>
                                        </p:cTn>
                                        <p:tgtEl>
                                          <p:spTgt spid="56"/>
                                        </p:tgtEl>
                                        <p:attrNameLst>
                                          <p:attrName>style.visibility</p:attrName>
                                        </p:attrNameLst>
                                      </p:cBhvr>
                                      <p:to>
                                        <p:strVal val="hidden"/>
                                      </p:to>
                                    </p:set>
                                  </p:childTnLst>
                                </p:cTn>
                              </p:par>
                              <p:par>
                                <p:cTn id="503" presetID="23" presetClass="exit" presetSubtype="32" fill="hold" grpId="3" nodeType="withEffect">
                                  <p:stCondLst>
                                    <p:cond delay="0"/>
                                  </p:stCondLst>
                                  <p:childTnLst>
                                    <p:anim calcmode="lin" valueType="num">
                                      <p:cBhvr>
                                        <p:cTn id="504" dur="1000"/>
                                        <p:tgtEl>
                                          <p:spTgt spid="49"/>
                                        </p:tgtEl>
                                        <p:attrNameLst>
                                          <p:attrName>ppt_w</p:attrName>
                                        </p:attrNameLst>
                                      </p:cBhvr>
                                      <p:tavLst>
                                        <p:tav tm="0">
                                          <p:val>
                                            <p:strVal val="ppt_w"/>
                                          </p:val>
                                        </p:tav>
                                        <p:tav tm="100000">
                                          <p:val>
                                            <p:fltVal val="0"/>
                                          </p:val>
                                        </p:tav>
                                      </p:tavLst>
                                    </p:anim>
                                    <p:anim calcmode="lin" valueType="num">
                                      <p:cBhvr>
                                        <p:cTn id="505" dur="1000"/>
                                        <p:tgtEl>
                                          <p:spTgt spid="49"/>
                                        </p:tgtEl>
                                        <p:attrNameLst>
                                          <p:attrName>ppt_h</p:attrName>
                                        </p:attrNameLst>
                                      </p:cBhvr>
                                      <p:tavLst>
                                        <p:tav tm="0">
                                          <p:val>
                                            <p:strVal val="ppt_h"/>
                                          </p:val>
                                        </p:tav>
                                        <p:tav tm="100000">
                                          <p:val>
                                            <p:fltVal val="0"/>
                                          </p:val>
                                        </p:tav>
                                      </p:tavLst>
                                    </p:anim>
                                    <p:set>
                                      <p:cBhvr>
                                        <p:cTn id="506" dur="1" fill="hold">
                                          <p:stCondLst>
                                            <p:cond delay="999"/>
                                          </p:stCondLst>
                                        </p:cTn>
                                        <p:tgtEl>
                                          <p:spTgt spid="49"/>
                                        </p:tgtEl>
                                        <p:attrNameLst>
                                          <p:attrName>style.visibility</p:attrName>
                                        </p:attrNameLst>
                                      </p:cBhvr>
                                      <p:to>
                                        <p:strVal val="hidden"/>
                                      </p:to>
                                    </p:set>
                                  </p:childTnLst>
                                </p:cTn>
                              </p:par>
                              <p:par>
                                <p:cTn id="507" presetID="23" presetClass="exit" presetSubtype="32" fill="hold" grpId="3" nodeType="withEffect">
                                  <p:stCondLst>
                                    <p:cond delay="0"/>
                                  </p:stCondLst>
                                  <p:childTnLst>
                                    <p:anim calcmode="lin" valueType="num">
                                      <p:cBhvr>
                                        <p:cTn id="508" dur="1000"/>
                                        <p:tgtEl>
                                          <p:spTgt spid="54"/>
                                        </p:tgtEl>
                                        <p:attrNameLst>
                                          <p:attrName>ppt_w</p:attrName>
                                        </p:attrNameLst>
                                      </p:cBhvr>
                                      <p:tavLst>
                                        <p:tav tm="0">
                                          <p:val>
                                            <p:strVal val="ppt_w"/>
                                          </p:val>
                                        </p:tav>
                                        <p:tav tm="100000">
                                          <p:val>
                                            <p:fltVal val="0"/>
                                          </p:val>
                                        </p:tav>
                                      </p:tavLst>
                                    </p:anim>
                                    <p:anim calcmode="lin" valueType="num">
                                      <p:cBhvr>
                                        <p:cTn id="509" dur="1000"/>
                                        <p:tgtEl>
                                          <p:spTgt spid="54"/>
                                        </p:tgtEl>
                                        <p:attrNameLst>
                                          <p:attrName>ppt_h</p:attrName>
                                        </p:attrNameLst>
                                      </p:cBhvr>
                                      <p:tavLst>
                                        <p:tav tm="0">
                                          <p:val>
                                            <p:strVal val="ppt_h"/>
                                          </p:val>
                                        </p:tav>
                                        <p:tav tm="100000">
                                          <p:val>
                                            <p:fltVal val="0"/>
                                          </p:val>
                                        </p:tav>
                                      </p:tavLst>
                                    </p:anim>
                                    <p:set>
                                      <p:cBhvr>
                                        <p:cTn id="510" dur="1" fill="hold">
                                          <p:stCondLst>
                                            <p:cond delay="999"/>
                                          </p:stCondLst>
                                        </p:cTn>
                                        <p:tgtEl>
                                          <p:spTgt spid="54"/>
                                        </p:tgtEl>
                                        <p:attrNameLst>
                                          <p:attrName>style.visibility</p:attrName>
                                        </p:attrNameLst>
                                      </p:cBhvr>
                                      <p:to>
                                        <p:strVal val="hidden"/>
                                      </p:to>
                                    </p:set>
                                  </p:childTnLst>
                                </p:cTn>
                              </p:par>
                              <p:par>
                                <p:cTn id="511" presetID="23" presetClass="exit" presetSubtype="32" fill="hold" grpId="3" nodeType="withEffect">
                                  <p:stCondLst>
                                    <p:cond delay="0"/>
                                  </p:stCondLst>
                                  <p:childTnLst>
                                    <p:anim calcmode="lin" valueType="num">
                                      <p:cBhvr>
                                        <p:cTn id="512" dur="1000"/>
                                        <p:tgtEl>
                                          <p:spTgt spid="29"/>
                                        </p:tgtEl>
                                        <p:attrNameLst>
                                          <p:attrName>ppt_w</p:attrName>
                                        </p:attrNameLst>
                                      </p:cBhvr>
                                      <p:tavLst>
                                        <p:tav tm="0">
                                          <p:val>
                                            <p:strVal val="ppt_w"/>
                                          </p:val>
                                        </p:tav>
                                        <p:tav tm="100000">
                                          <p:val>
                                            <p:fltVal val="0"/>
                                          </p:val>
                                        </p:tav>
                                      </p:tavLst>
                                    </p:anim>
                                    <p:anim calcmode="lin" valueType="num">
                                      <p:cBhvr>
                                        <p:cTn id="513" dur="1000"/>
                                        <p:tgtEl>
                                          <p:spTgt spid="29"/>
                                        </p:tgtEl>
                                        <p:attrNameLst>
                                          <p:attrName>ppt_h</p:attrName>
                                        </p:attrNameLst>
                                      </p:cBhvr>
                                      <p:tavLst>
                                        <p:tav tm="0">
                                          <p:val>
                                            <p:strVal val="ppt_h"/>
                                          </p:val>
                                        </p:tav>
                                        <p:tav tm="100000">
                                          <p:val>
                                            <p:fltVal val="0"/>
                                          </p:val>
                                        </p:tav>
                                      </p:tavLst>
                                    </p:anim>
                                    <p:set>
                                      <p:cBhvr>
                                        <p:cTn id="514" dur="1" fill="hold">
                                          <p:stCondLst>
                                            <p:cond delay="999"/>
                                          </p:stCondLst>
                                        </p:cTn>
                                        <p:tgtEl>
                                          <p:spTgt spid="29"/>
                                        </p:tgtEl>
                                        <p:attrNameLst>
                                          <p:attrName>style.visibility</p:attrName>
                                        </p:attrNameLst>
                                      </p:cBhvr>
                                      <p:to>
                                        <p:strVal val="hidden"/>
                                      </p:to>
                                    </p:set>
                                  </p:childTnLst>
                                </p:cTn>
                              </p:par>
                              <p:par>
                                <p:cTn id="515" presetID="23" presetClass="exit" presetSubtype="32" fill="hold" grpId="3" nodeType="withEffect">
                                  <p:stCondLst>
                                    <p:cond delay="0"/>
                                  </p:stCondLst>
                                  <p:childTnLst>
                                    <p:anim calcmode="lin" valueType="num">
                                      <p:cBhvr>
                                        <p:cTn id="516" dur="1000"/>
                                        <p:tgtEl>
                                          <p:spTgt spid="58"/>
                                        </p:tgtEl>
                                        <p:attrNameLst>
                                          <p:attrName>ppt_w</p:attrName>
                                        </p:attrNameLst>
                                      </p:cBhvr>
                                      <p:tavLst>
                                        <p:tav tm="0">
                                          <p:val>
                                            <p:strVal val="ppt_w"/>
                                          </p:val>
                                        </p:tav>
                                        <p:tav tm="100000">
                                          <p:val>
                                            <p:fltVal val="0"/>
                                          </p:val>
                                        </p:tav>
                                      </p:tavLst>
                                    </p:anim>
                                    <p:anim calcmode="lin" valueType="num">
                                      <p:cBhvr>
                                        <p:cTn id="517" dur="1000"/>
                                        <p:tgtEl>
                                          <p:spTgt spid="58"/>
                                        </p:tgtEl>
                                        <p:attrNameLst>
                                          <p:attrName>ppt_h</p:attrName>
                                        </p:attrNameLst>
                                      </p:cBhvr>
                                      <p:tavLst>
                                        <p:tav tm="0">
                                          <p:val>
                                            <p:strVal val="ppt_h"/>
                                          </p:val>
                                        </p:tav>
                                        <p:tav tm="100000">
                                          <p:val>
                                            <p:fltVal val="0"/>
                                          </p:val>
                                        </p:tav>
                                      </p:tavLst>
                                    </p:anim>
                                    <p:set>
                                      <p:cBhvr>
                                        <p:cTn id="518" dur="1" fill="hold">
                                          <p:stCondLst>
                                            <p:cond delay="999"/>
                                          </p:stCondLst>
                                        </p:cTn>
                                        <p:tgtEl>
                                          <p:spTgt spid="58"/>
                                        </p:tgtEl>
                                        <p:attrNameLst>
                                          <p:attrName>style.visibility</p:attrName>
                                        </p:attrNameLst>
                                      </p:cBhvr>
                                      <p:to>
                                        <p:strVal val="hidden"/>
                                      </p:to>
                                    </p:set>
                                  </p:childTnLst>
                                </p:cTn>
                              </p:par>
                            </p:childTnLst>
                          </p:cTn>
                        </p:par>
                        <p:par>
                          <p:cTn id="519" fill="hold">
                            <p:stCondLst>
                              <p:cond delay="1000"/>
                            </p:stCondLst>
                            <p:childTnLst>
                              <p:par>
                                <p:cTn id="520" presetID="16" presetClass="entr" presetSubtype="21" fill="hold" grpId="0" nodeType="afterEffect">
                                  <p:stCondLst>
                                    <p:cond delay="0"/>
                                  </p:stCondLst>
                                  <p:childTnLst>
                                    <p:set>
                                      <p:cBhvr>
                                        <p:cTn id="521" dur="1" fill="hold">
                                          <p:stCondLst>
                                            <p:cond delay="0"/>
                                          </p:stCondLst>
                                        </p:cTn>
                                        <p:tgtEl>
                                          <p:spTgt spid="34"/>
                                        </p:tgtEl>
                                        <p:attrNameLst>
                                          <p:attrName>style.visibility</p:attrName>
                                        </p:attrNameLst>
                                      </p:cBhvr>
                                      <p:to>
                                        <p:strVal val="visible"/>
                                      </p:to>
                                    </p:set>
                                    <p:animEffect transition="in" filter="barn(inVertical)">
                                      <p:cBhvr>
                                        <p:cTn id="522" dur="500"/>
                                        <p:tgtEl>
                                          <p:spTgt spid="34"/>
                                        </p:tgtEl>
                                      </p:cBhvr>
                                    </p:animEffect>
                                  </p:childTnLst>
                                </p:cTn>
                              </p:par>
                            </p:childTnLst>
                          </p:cTn>
                        </p:par>
                      </p:childTnLst>
                    </p:cTn>
                  </p:par>
                  <p:par>
                    <p:cTn id="523" fill="hold">
                      <p:stCondLst>
                        <p:cond delay="indefinite"/>
                      </p:stCondLst>
                      <p:childTnLst>
                        <p:par>
                          <p:cTn id="524" fill="hold">
                            <p:stCondLst>
                              <p:cond delay="0"/>
                            </p:stCondLst>
                            <p:childTnLst>
                              <p:par>
                                <p:cTn id="525" presetID="10" presetClass="entr" presetSubtype="0" fill="hold" grpId="0" nodeType="clickEffect">
                                  <p:stCondLst>
                                    <p:cond delay="0"/>
                                  </p:stCondLst>
                                  <p:childTnLst>
                                    <p:set>
                                      <p:cBhvr>
                                        <p:cTn id="526" dur="1" fill="hold">
                                          <p:stCondLst>
                                            <p:cond delay="0"/>
                                          </p:stCondLst>
                                        </p:cTn>
                                        <p:tgtEl>
                                          <p:spTgt spid="59"/>
                                        </p:tgtEl>
                                        <p:attrNameLst>
                                          <p:attrName>style.visibility</p:attrName>
                                        </p:attrNameLst>
                                      </p:cBhvr>
                                      <p:to>
                                        <p:strVal val="visible"/>
                                      </p:to>
                                    </p:set>
                                    <p:animEffect transition="in" filter="fade">
                                      <p:cBhvr>
                                        <p:cTn id="527" dur="250"/>
                                        <p:tgtEl>
                                          <p:spTgt spid="59"/>
                                        </p:tgtEl>
                                      </p:cBhvr>
                                    </p:animEffect>
                                  </p:childTnLst>
                                </p:cTn>
                              </p:par>
                              <p:par>
                                <p:cTn id="528" presetID="10" presetClass="entr" presetSubtype="0" fill="hold" grpId="0" nodeType="withEffect">
                                  <p:stCondLst>
                                    <p:cond delay="0"/>
                                  </p:stCondLst>
                                  <p:childTnLst>
                                    <p:set>
                                      <p:cBhvr>
                                        <p:cTn id="529" dur="1" fill="hold">
                                          <p:stCondLst>
                                            <p:cond delay="0"/>
                                          </p:stCondLst>
                                        </p:cTn>
                                        <p:tgtEl>
                                          <p:spTgt spid="60"/>
                                        </p:tgtEl>
                                        <p:attrNameLst>
                                          <p:attrName>style.visibility</p:attrName>
                                        </p:attrNameLst>
                                      </p:cBhvr>
                                      <p:to>
                                        <p:strVal val="visible"/>
                                      </p:to>
                                    </p:set>
                                    <p:animEffect transition="in" filter="fade">
                                      <p:cBhvr>
                                        <p:cTn id="530" dur="250"/>
                                        <p:tgtEl>
                                          <p:spTgt spid="60"/>
                                        </p:tgtEl>
                                      </p:cBhvr>
                                    </p:animEffect>
                                  </p:childTnLst>
                                </p:cTn>
                              </p:par>
                              <p:par>
                                <p:cTn id="531" presetID="10" presetClass="entr" presetSubtype="0" fill="hold" grpId="0" nodeType="withEffect">
                                  <p:stCondLst>
                                    <p:cond delay="0"/>
                                  </p:stCondLst>
                                  <p:childTnLst>
                                    <p:set>
                                      <p:cBhvr>
                                        <p:cTn id="532" dur="1" fill="hold">
                                          <p:stCondLst>
                                            <p:cond delay="0"/>
                                          </p:stCondLst>
                                        </p:cTn>
                                        <p:tgtEl>
                                          <p:spTgt spid="61"/>
                                        </p:tgtEl>
                                        <p:attrNameLst>
                                          <p:attrName>style.visibility</p:attrName>
                                        </p:attrNameLst>
                                      </p:cBhvr>
                                      <p:to>
                                        <p:strVal val="visible"/>
                                      </p:to>
                                    </p:set>
                                    <p:animEffect transition="in" filter="fade">
                                      <p:cBhvr>
                                        <p:cTn id="533" dur="250"/>
                                        <p:tgtEl>
                                          <p:spTgt spid="61"/>
                                        </p:tgtEl>
                                      </p:cBhvr>
                                    </p:animEffect>
                                  </p:childTnLst>
                                </p:cTn>
                              </p:par>
                              <p:par>
                                <p:cTn id="534" presetID="10" presetClass="entr" presetSubtype="0" fill="hold" grpId="0" nodeType="withEffect">
                                  <p:stCondLst>
                                    <p:cond delay="0"/>
                                  </p:stCondLst>
                                  <p:childTnLst>
                                    <p:set>
                                      <p:cBhvr>
                                        <p:cTn id="535" dur="1" fill="hold">
                                          <p:stCondLst>
                                            <p:cond delay="0"/>
                                          </p:stCondLst>
                                        </p:cTn>
                                        <p:tgtEl>
                                          <p:spTgt spid="62"/>
                                        </p:tgtEl>
                                        <p:attrNameLst>
                                          <p:attrName>style.visibility</p:attrName>
                                        </p:attrNameLst>
                                      </p:cBhvr>
                                      <p:to>
                                        <p:strVal val="visible"/>
                                      </p:to>
                                    </p:set>
                                    <p:animEffect transition="in" filter="fade">
                                      <p:cBhvr>
                                        <p:cTn id="536" dur="250"/>
                                        <p:tgtEl>
                                          <p:spTgt spid="62"/>
                                        </p:tgtEl>
                                      </p:cBhvr>
                                    </p:animEffect>
                                  </p:childTnLst>
                                </p:cTn>
                              </p:par>
                              <p:par>
                                <p:cTn id="537" presetID="10" presetClass="entr" presetSubtype="0" fill="hold" grpId="0" nodeType="withEffect">
                                  <p:stCondLst>
                                    <p:cond delay="0"/>
                                  </p:stCondLst>
                                  <p:childTnLst>
                                    <p:set>
                                      <p:cBhvr>
                                        <p:cTn id="538" dur="1" fill="hold">
                                          <p:stCondLst>
                                            <p:cond delay="0"/>
                                          </p:stCondLst>
                                        </p:cTn>
                                        <p:tgtEl>
                                          <p:spTgt spid="63"/>
                                        </p:tgtEl>
                                        <p:attrNameLst>
                                          <p:attrName>style.visibility</p:attrName>
                                        </p:attrNameLst>
                                      </p:cBhvr>
                                      <p:to>
                                        <p:strVal val="visible"/>
                                      </p:to>
                                    </p:set>
                                    <p:animEffect transition="in" filter="fade">
                                      <p:cBhvr>
                                        <p:cTn id="539" dur="250"/>
                                        <p:tgtEl>
                                          <p:spTgt spid="63"/>
                                        </p:tgtEl>
                                      </p:cBhvr>
                                    </p:animEffect>
                                  </p:childTnLst>
                                </p:cTn>
                              </p:par>
                              <p:par>
                                <p:cTn id="540" presetID="10" presetClass="entr" presetSubtype="0" fill="hold" grpId="0" nodeType="withEffect">
                                  <p:stCondLst>
                                    <p:cond delay="0"/>
                                  </p:stCondLst>
                                  <p:childTnLst>
                                    <p:set>
                                      <p:cBhvr>
                                        <p:cTn id="541" dur="1" fill="hold">
                                          <p:stCondLst>
                                            <p:cond delay="0"/>
                                          </p:stCondLst>
                                        </p:cTn>
                                        <p:tgtEl>
                                          <p:spTgt spid="64"/>
                                        </p:tgtEl>
                                        <p:attrNameLst>
                                          <p:attrName>style.visibility</p:attrName>
                                        </p:attrNameLst>
                                      </p:cBhvr>
                                      <p:to>
                                        <p:strVal val="visible"/>
                                      </p:to>
                                    </p:set>
                                    <p:animEffect transition="in" filter="fade">
                                      <p:cBhvr>
                                        <p:cTn id="542" dur="250"/>
                                        <p:tgtEl>
                                          <p:spTgt spid="64"/>
                                        </p:tgtEl>
                                      </p:cBhvr>
                                    </p:animEffect>
                                  </p:childTnLst>
                                </p:cTn>
                              </p:par>
                              <p:par>
                                <p:cTn id="543" presetID="10" presetClass="entr" presetSubtype="0" fill="hold" grpId="0" nodeType="withEffect">
                                  <p:stCondLst>
                                    <p:cond delay="0"/>
                                  </p:stCondLst>
                                  <p:childTnLst>
                                    <p:set>
                                      <p:cBhvr>
                                        <p:cTn id="544" dur="1" fill="hold">
                                          <p:stCondLst>
                                            <p:cond delay="0"/>
                                          </p:stCondLst>
                                        </p:cTn>
                                        <p:tgtEl>
                                          <p:spTgt spid="65"/>
                                        </p:tgtEl>
                                        <p:attrNameLst>
                                          <p:attrName>style.visibility</p:attrName>
                                        </p:attrNameLst>
                                      </p:cBhvr>
                                      <p:to>
                                        <p:strVal val="visible"/>
                                      </p:to>
                                    </p:set>
                                    <p:animEffect transition="in" filter="fade">
                                      <p:cBhvr>
                                        <p:cTn id="545" dur="250"/>
                                        <p:tgtEl>
                                          <p:spTgt spid="65"/>
                                        </p:tgtEl>
                                      </p:cBhvr>
                                    </p:animEffect>
                                  </p:childTnLst>
                                </p:cTn>
                              </p:par>
                              <p:par>
                                <p:cTn id="546" presetID="42" presetClass="path" presetSubtype="0" accel="50000" decel="50000" fill="hold" grpId="2" nodeType="withEffect">
                                  <p:stCondLst>
                                    <p:cond delay="0"/>
                                  </p:stCondLst>
                                  <p:childTnLst>
                                    <p:animMotion origin="layout" path="M 3.88889E-6 -4.07407E-6 L -0.31025 0.00394 " pathEditMode="relative" rAng="0" ptsTypes="AA">
                                      <p:cBhvr>
                                        <p:cTn id="547" dur="2000" fill="hold"/>
                                        <p:tgtEl>
                                          <p:spTgt spid="59"/>
                                        </p:tgtEl>
                                        <p:attrNameLst>
                                          <p:attrName>ppt_x</p:attrName>
                                          <p:attrName>ppt_y</p:attrName>
                                        </p:attrNameLst>
                                      </p:cBhvr>
                                      <p:rCtr x="-15521" y="185"/>
                                    </p:animMotion>
                                  </p:childTnLst>
                                </p:cTn>
                              </p:par>
                              <p:par>
                                <p:cTn id="548" presetID="42" presetClass="path" presetSubtype="0" accel="50000" decel="50000" fill="hold" grpId="2" nodeType="withEffect">
                                  <p:stCondLst>
                                    <p:cond delay="0"/>
                                  </p:stCondLst>
                                  <p:childTnLst>
                                    <p:animMotion origin="layout" path="M -2.5E-6 2.22222E-6 L -0.00104 -0.09352 " pathEditMode="relative" rAng="0" ptsTypes="AA">
                                      <p:cBhvr>
                                        <p:cTn id="549" dur="2000" fill="hold"/>
                                        <p:tgtEl>
                                          <p:spTgt spid="60"/>
                                        </p:tgtEl>
                                        <p:attrNameLst>
                                          <p:attrName>ppt_x</p:attrName>
                                          <p:attrName>ppt_y</p:attrName>
                                        </p:attrNameLst>
                                      </p:cBhvr>
                                      <p:rCtr x="-52" y="-4676"/>
                                    </p:animMotion>
                                  </p:childTnLst>
                                </p:cTn>
                              </p:par>
                              <p:par>
                                <p:cTn id="550" presetID="42" presetClass="path" presetSubtype="0" accel="50000" decel="50000" fill="hold" grpId="2" nodeType="withEffect">
                                  <p:stCondLst>
                                    <p:cond delay="0"/>
                                  </p:stCondLst>
                                  <p:childTnLst>
                                    <p:animMotion origin="layout" path="M 4.72222E-6 -4.44444E-6 L -0.33195 0.00417 " pathEditMode="relative" rAng="0" ptsTypes="AA">
                                      <p:cBhvr>
                                        <p:cTn id="551" dur="2000" fill="hold"/>
                                        <p:tgtEl>
                                          <p:spTgt spid="61"/>
                                        </p:tgtEl>
                                        <p:attrNameLst>
                                          <p:attrName>ppt_x</p:attrName>
                                          <p:attrName>ppt_y</p:attrName>
                                        </p:attrNameLst>
                                      </p:cBhvr>
                                      <p:rCtr x="-16597" y="208"/>
                                    </p:animMotion>
                                  </p:childTnLst>
                                </p:cTn>
                              </p:par>
                              <p:par>
                                <p:cTn id="552" presetID="42" presetClass="path" presetSubtype="0" accel="50000" decel="50000" fill="hold" grpId="2" nodeType="withEffect">
                                  <p:stCondLst>
                                    <p:cond delay="0"/>
                                  </p:stCondLst>
                                  <p:childTnLst>
                                    <p:animMotion origin="layout" path="M -3.88889E-6 -1.11111E-6 L 0.43316 -0.09375 " pathEditMode="relative" rAng="0" ptsTypes="AA">
                                      <p:cBhvr>
                                        <p:cTn id="553" dur="2000" fill="hold"/>
                                        <p:tgtEl>
                                          <p:spTgt spid="62"/>
                                        </p:tgtEl>
                                        <p:attrNameLst>
                                          <p:attrName>ppt_x</p:attrName>
                                          <p:attrName>ppt_y</p:attrName>
                                        </p:attrNameLst>
                                      </p:cBhvr>
                                      <p:rCtr x="21649" y="-4699"/>
                                    </p:animMotion>
                                  </p:childTnLst>
                                </p:cTn>
                              </p:par>
                              <p:par>
                                <p:cTn id="554" presetID="42" presetClass="path" presetSubtype="0" accel="50000" decel="50000" fill="hold" grpId="2" nodeType="withEffect">
                                  <p:stCondLst>
                                    <p:cond delay="0"/>
                                  </p:stCondLst>
                                  <p:childTnLst>
                                    <p:animMotion origin="layout" path="M -3.88889E-6 3.7037E-7 L 0.27032 -0.09352 " pathEditMode="relative" rAng="0" ptsTypes="AA">
                                      <p:cBhvr>
                                        <p:cTn id="555" dur="2000" fill="hold"/>
                                        <p:tgtEl>
                                          <p:spTgt spid="63"/>
                                        </p:tgtEl>
                                        <p:attrNameLst>
                                          <p:attrName>ppt_x</p:attrName>
                                          <p:attrName>ppt_y</p:attrName>
                                        </p:attrNameLst>
                                      </p:cBhvr>
                                      <p:rCtr x="13507" y="-4676"/>
                                    </p:animMotion>
                                  </p:childTnLst>
                                </p:cTn>
                              </p:par>
                              <p:par>
                                <p:cTn id="556" presetID="42" presetClass="path" presetSubtype="0" accel="50000" decel="50000" fill="hold" grpId="2" nodeType="withEffect">
                                  <p:stCondLst>
                                    <p:cond delay="0"/>
                                  </p:stCondLst>
                                  <p:childTnLst>
                                    <p:animMotion origin="layout" path="M -2.5E-6 -1.11111E-6 L -0.69965 0.10185 " pathEditMode="relative" rAng="0" ptsTypes="AA">
                                      <p:cBhvr>
                                        <p:cTn id="557" dur="2000" fill="hold"/>
                                        <p:tgtEl>
                                          <p:spTgt spid="64"/>
                                        </p:tgtEl>
                                        <p:attrNameLst>
                                          <p:attrName>ppt_x</p:attrName>
                                          <p:attrName>ppt_y</p:attrName>
                                        </p:attrNameLst>
                                      </p:cBhvr>
                                      <p:rCtr x="-34983" y="5093"/>
                                    </p:animMotion>
                                  </p:childTnLst>
                                </p:cTn>
                              </p:par>
                              <p:par>
                                <p:cTn id="558" presetID="42" presetClass="path" presetSubtype="0" accel="50000" decel="50000" fill="hold" grpId="2" nodeType="withEffect">
                                  <p:stCondLst>
                                    <p:cond delay="0"/>
                                  </p:stCondLst>
                                  <p:childTnLst>
                                    <p:animMotion origin="layout" path="M 3.33333E-6 7.40741E-7 L 0.05 0.00324 " pathEditMode="relative" rAng="0" ptsTypes="AA">
                                      <p:cBhvr>
                                        <p:cTn id="559" dur="2000" fill="hold"/>
                                        <p:tgtEl>
                                          <p:spTgt spid="65"/>
                                        </p:tgtEl>
                                        <p:attrNameLst>
                                          <p:attrName>ppt_x</p:attrName>
                                          <p:attrName>ppt_y</p:attrName>
                                        </p:attrNameLst>
                                      </p:cBhvr>
                                      <p:rCtr x="2500" y="162"/>
                                    </p:animMotion>
                                  </p:childTnLst>
                                </p:cTn>
                              </p:par>
                              <p:par>
                                <p:cTn id="560" presetID="10" presetClass="exit" presetSubtype="0" fill="hold" grpId="1" nodeType="withEffect">
                                  <p:stCondLst>
                                    <p:cond delay="0"/>
                                  </p:stCondLst>
                                  <p:childTnLst>
                                    <p:animEffect transition="out" filter="fade">
                                      <p:cBhvr>
                                        <p:cTn id="561" dur="1250"/>
                                        <p:tgtEl>
                                          <p:spTgt spid="34"/>
                                        </p:tgtEl>
                                      </p:cBhvr>
                                    </p:animEffect>
                                    <p:set>
                                      <p:cBhvr>
                                        <p:cTn id="562" dur="1" fill="hold">
                                          <p:stCondLst>
                                            <p:cond delay="1249"/>
                                          </p:stCondLst>
                                        </p:cTn>
                                        <p:tgtEl>
                                          <p:spTgt spid="34"/>
                                        </p:tgtEl>
                                        <p:attrNameLst>
                                          <p:attrName>style.visibility</p:attrName>
                                        </p:attrNameLst>
                                      </p:cBhvr>
                                      <p:to>
                                        <p:strVal val="hidden"/>
                                      </p:to>
                                    </p:set>
                                  </p:childTnLst>
                                </p:cTn>
                              </p:par>
                            </p:childTnLst>
                          </p:cTn>
                        </p:par>
                        <p:par>
                          <p:cTn id="563" fill="hold">
                            <p:stCondLst>
                              <p:cond delay="2000"/>
                            </p:stCondLst>
                            <p:childTnLst>
                              <p:par>
                                <p:cTn id="564" presetID="10" presetClass="entr" presetSubtype="0" fill="hold" grpId="0" nodeType="afterEffect">
                                  <p:stCondLst>
                                    <p:cond delay="0"/>
                                  </p:stCondLst>
                                  <p:childTnLst>
                                    <p:set>
                                      <p:cBhvr>
                                        <p:cTn id="565" dur="1" fill="hold">
                                          <p:stCondLst>
                                            <p:cond delay="0"/>
                                          </p:stCondLst>
                                        </p:cTn>
                                        <p:tgtEl>
                                          <p:spTgt spid="35"/>
                                        </p:tgtEl>
                                        <p:attrNameLst>
                                          <p:attrName>style.visibility</p:attrName>
                                        </p:attrNameLst>
                                      </p:cBhvr>
                                      <p:to>
                                        <p:strVal val="visible"/>
                                      </p:to>
                                    </p:set>
                                    <p:animEffect transition="in" filter="fade">
                                      <p:cBhvr>
                                        <p:cTn id="566" dur="250"/>
                                        <p:tgtEl>
                                          <p:spTgt spid="35"/>
                                        </p:tgtEl>
                                      </p:cBhvr>
                                    </p:animEffect>
                                  </p:childTnLst>
                                </p:cTn>
                              </p:par>
                              <p:par>
                                <p:cTn id="567" presetID="10" presetClass="exit" presetSubtype="0" fill="hold" grpId="1" nodeType="withEffect">
                                  <p:stCondLst>
                                    <p:cond delay="0"/>
                                  </p:stCondLst>
                                  <p:childTnLst>
                                    <p:animEffect transition="out" filter="fade">
                                      <p:cBhvr>
                                        <p:cTn id="568" dur="500"/>
                                        <p:tgtEl>
                                          <p:spTgt spid="59"/>
                                        </p:tgtEl>
                                      </p:cBhvr>
                                    </p:animEffect>
                                    <p:set>
                                      <p:cBhvr>
                                        <p:cTn id="569" dur="1" fill="hold">
                                          <p:stCondLst>
                                            <p:cond delay="499"/>
                                          </p:stCondLst>
                                        </p:cTn>
                                        <p:tgtEl>
                                          <p:spTgt spid="59"/>
                                        </p:tgtEl>
                                        <p:attrNameLst>
                                          <p:attrName>style.visibility</p:attrName>
                                        </p:attrNameLst>
                                      </p:cBhvr>
                                      <p:to>
                                        <p:strVal val="hidden"/>
                                      </p:to>
                                    </p:set>
                                  </p:childTnLst>
                                </p:cTn>
                              </p:par>
                              <p:par>
                                <p:cTn id="570" presetID="10" presetClass="exit" presetSubtype="0" fill="hold" grpId="1" nodeType="withEffect">
                                  <p:stCondLst>
                                    <p:cond delay="0"/>
                                  </p:stCondLst>
                                  <p:childTnLst>
                                    <p:animEffect transition="out" filter="fade">
                                      <p:cBhvr>
                                        <p:cTn id="571" dur="500"/>
                                        <p:tgtEl>
                                          <p:spTgt spid="60"/>
                                        </p:tgtEl>
                                      </p:cBhvr>
                                    </p:animEffect>
                                    <p:set>
                                      <p:cBhvr>
                                        <p:cTn id="572" dur="1" fill="hold">
                                          <p:stCondLst>
                                            <p:cond delay="499"/>
                                          </p:stCondLst>
                                        </p:cTn>
                                        <p:tgtEl>
                                          <p:spTgt spid="60"/>
                                        </p:tgtEl>
                                        <p:attrNameLst>
                                          <p:attrName>style.visibility</p:attrName>
                                        </p:attrNameLst>
                                      </p:cBhvr>
                                      <p:to>
                                        <p:strVal val="hidden"/>
                                      </p:to>
                                    </p:set>
                                  </p:childTnLst>
                                </p:cTn>
                              </p:par>
                              <p:par>
                                <p:cTn id="573" presetID="10" presetClass="exit" presetSubtype="0" fill="hold" grpId="1" nodeType="withEffect">
                                  <p:stCondLst>
                                    <p:cond delay="0"/>
                                  </p:stCondLst>
                                  <p:childTnLst>
                                    <p:animEffect transition="out" filter="fade">
                                      <p:cBhvr>
                                        <p:cTn id="574" dur="500"/>
                                        <p:tgtEl>
                                          <p:spTgt spid="61"/>
                                        </p:tgtEl>
                                      </p:cBhvr>
                                    </p:animEffect>
                                    <p:set>
                                      <p:cBhvr>
                                        <p:cTn id="575" dur="1" fill="hold">
                                          <p:stCondLst>
                                            <p:cond delay="499"/>
                                          </p:stCondLst>
                                        </p:cTn>
                                        <p:tgtEl>
                                          <p:spTgt spid="61"/>
                                        </p:tgtEl>
                                        <p:attrNameLst>
                                          <p:attrName>style.visibility</p:attrName>
                                        </p:attrNameLst>
                                      </p:cBhvr>
                                      <p:to>
                                        <p:strVal val="hidden"/>
                                      </p:to>
                                    </p:set>
                                  </p:childTnLst>
                                </p:cTn>
                              </p:par>
                              <p:par>
                                <p:cTn id="576" presetID="10" presetClass="exit" presetSubtype="0" fill="hold" grpId="1" nodeType="withEffect">
                                  <p:stCondLst>
                                    <p:cond delay="0"/>
                                  </p:stCondLst>
                                  <p:childTnLst>
                                    <p:animEffect transition="out" filter="fade">
                                      <p:cBhvr>
                                        <p:cTn id="577" dur="500"/>
                                        <p:tgtEl>
                                          <p:spTgt spid="62"/>
                                        </p:tgtEl>
                                      </p:cBhvr>
                                    </p:animEffect>
                                    <p:set>
                                      <p:cBhvr>
                                        <p:cTn id="578" dur="1" fill="hold">
                                          <p:stCondLst>
                                            <p:cond delay="499"/>
                                          </p:stCondLst>
                                        </p:cTn>
                                        <p:tgtEl>
                                          <p:spTgt spid="62"/>
                                        </p:tgtEl>
                                        <p:attrNameLst>
                                          <p:attrName>style.visibility</p:attrName>
                                        </p:attrNameLst>
                                      </p:cBhvr>
                                      <p:to>
                                        <p:strVal val="hidden"/>
                                      </p:to>
                                    </p:set>
                                  </p:childTnLst>
                                </p:cTn>
                              </p:par>
                              <p:par>
                                <p:cTn id="579" presetID="10" presetClass="exit" presetSubtype="0" fill="hold" grpId="1" nodeType="withEffect">
                                  <p:stCondLst>
                                    <p:cond delay="0"/>
                                  </p:stCondLst>
                                  <p:childTnLst>
                                    <p:animEffect transition="out" filter="fade">
                                      <p:cBhvr>
                                        <p:cTn id="580" dur="500"/>
                                        <p:tgtEl>
                                          <p:spTgt spid="63"/>
                                        </p:tgtEl>
                                      </p:cBhvr>
                                    </p:animEffect>
                                    <p:set>
                                      <p:cBhvr>
                                        <p:cTn id="581" dur="1" fill="hold">
                                          <p:stCondLst>
                                            <p:cond delay="499"/>
                                          </p:stCondLst>
                                        </p:cTn>
                                        <p:tgtEl>
                                          <p:spTgt spid="63"/>
                                        </p:tgtEl>
                                        <p:attrNameLst>
                                          <p:attrName>style.visibility</p:attrName>
                                        </p:attrNameLst>
                                      </p:cBhvr>
                                      <p:to>
                                        <p:strVal val="hidden"/>
                                      </p:to>
                                    </p:set>
                                  </p:childTnLst>
                                </p:cTn>
                              </p:par>
                              <p:par>
                                <p:cTn id="582" presetID="10" presetClass="exit" presetSubtype="0" fill="hold" grpId="1" nodeType="withEffect">
                                  <p:stCondLst>
                                    <p:cond delay="0"/>
                                  </p:stCondLst>
                                  <p:childTnLst>
                                    <p:animEffect transition="out" filter="fade">
                                      <p:cBhvr>
                                        <p:cTn id="583" dur="500"/>
                                        <p:tgtEl>
                                          <p:spTgt spid="64"/>
                                        </p:tgtEl>
                                      </p:cBhvr>
                                    </p:animEffect>
                                    <p:set>
                                      <p:cBhvr>
                                        <p:cTn id="584" dur="1" fill="hold">
                                          <p:stCondLst>
                                            <p:cond delay="499"/>
                                          </p:stCondLst>
                                        </p:cTn>
                                        <p:tgtEl>
                                          <p:spTgt spid="64"/>
                                        </p:tgtEl>
                                        <p:attrNameLst>
                                          <p:attrName>style.visibility</p:attrName>
                                        </p:attrNameLst>
                                      </p:cBhvr>
                                      <p:to>
                                        <p:strVal val="hidden"/>
                                      </p:to>
                                    </p:set>
                                  </p:childTnLst>
                                </p:cTn>
                              </p:par>
                              <p:par>
                                <p:cTn id="585" presetID="10" presetClass="exit" presetSubtype="0" fill="hold" grpId="1" nodeType="withEffect">
                                  <p:stCondLst>
                                    <p:cond delay="0"/>
                                  </p:stCondLst>
                                  <p:childTnLst>
                                    <p:animEffect transition="out" filter="fade">
                                      <p:cBhvr>
                                        <p:cTn id="586" dur="500"/>
                                        <p:tgtEl>
                                          <p:spTgt spid="65"/>
                                        </p:tgtEl>
                                      </p:cBhvr>
                                    </p:animEffect>
                                    <p:set>
                                      <p:cBhvr>
                                        <p:cTn id="587" dur="1" fill="hold">
                                          <p:stCondLst>
                                            <p:cond delay="499"/>
                                          </p:stCondLst>
                                        </p:cTn>
                                        <p:tgtEl>
                                          <p:spTgt spid="65"/>
                                        </p:tgtEl>
                                        <p:attrNameLst>
                                          <p:attrName>style.visibility</p:attrName>
                                        </p:attrNameLst>
                                      </p:cBhvr>
                                      <p:to>
                                        <p:strVal val="hidden"/>
                                      </p:to>
                                    </p:set>
                                  </p:childTnLst>
                                </p:cTn>
                              </p:par>
                            </p:childTnLst>
                          </p:cTn>
                        </p:par>
                      </p:childTnLst>
                    </p:cTn>
                  </p:par>
                  <p:par>
                    <p:cTn id="588" fill="hold">
                      <p:stCondLst>
                        <p:cond delay="indefinite"/>
                      </p:stCondLst>
                      <p:childTnLst>
                        <p:par>
                          <p:cTn id="589" fill="hold">
                            <p:stCondLst>
                              <p:cond delay="0"/>
                            </p:stCondLst>
                            <p:childTnLst>
                              <p:par>
                                <p:cTn id="590" presetID="22" presetClass="entr" presetSubtype="8" fill="hold" grpId="0" nodeType="clickEffect">
                                  <p:stCondLst>
                                    <p:cond delay="0"/>
                                  </p:stCondLst>
                                  <p:childTnLst>
                                    <p:set>
                                      <p:cBhvr>
                                        <p:cTn id="591" dur="1" fill="hold">
                                          <p:stCondLst>
                                            <p:cond delay="0"/>
                                          </p:stCondLst>
                                        </p:cTn>
                                        <p:tgtEl>
                                          <p:spTgt spid="67"/>
                                        </p:tgtEl>
                                        <p:attrNameLst>
                                          <p:attrName>style.visibility</p:attrName>
                                        </p:attrNameLst>
                                      </p:cBhvr>
                                      <p:to>
                                        <p:strVal val="visible"/>
                                      </p:to>
                                    </p:set>
                                    <p:animEffect transition="in" filter="wipe(left)">
                                      <p:cBhvr>
                                        <p:cTn id="592" dur="500"/>
                                        <p:tgtEl>
                                          <p:spTgt spid="67"/>
                                        </p:tgtEl>
                                      </p:cBhvr>
                                    </p:animEffect>
                                  </p:childTnLst>
                                </p:cTn>
                              </p:par>
                              <p:par>
                                <p:cTn id="593" presetID="18" presetClass="emph" presetSubtype="0" fill="hold" grpId="1" nodeType="withEffect">
                                  <p:stCondLst>
                                    <p:cond delay="0"/>
                                  </p:stCondLst>
                                  <p:childTnLst>
                                    <p:set>
                                      <p:cBhvr override="childStyle">
                                        <p:cTn id="594" dur="500" fill="hold"/>
                                        <p:tgtEl>
                                          <p:spTgt spid="67"/>
                                        </p:tgtEl>
                                        <p:attrNameLst>
                                          <p:attrName>style.textDecorationUnderline</p:attrName>
                                        </p:attrNameLst>
                                      </p:cBhvr>
                                      <p:to>
                                        <p:strVal val="true"/>
                                      </p:to>
                                    </p:set>
                                  </p:childTnLst>
                                </p:cTn>
                              </p:par>
                              <p:par>
                                <p:cTn id="595" presetID="22" presetClass="entr" presetSubtype="8" fill="hold" grpId="0" nodeType="withEffect">
                                  <p:stCondLst>
                                    <p:cond delay="0"/>
                                  </p:stCondLst>
                                  <p:childTnLst>
                                    <p:set>
                                      <p:cBhvr>
                                        <p:cTn id="596" dur="1" fill="hold">
                                          <p:stCondLst>
                                            <p:cond delay="0"/>
                                          </p:stCondLst>
                                        </p:cTn>
                                        <p:tgtEl>
                                          <p:spTgt spid="68"/>
                                        </p:tgtEl>
                                        <p:attrNameLst>
                                          <p:attrName>style.visibility</p:attrName>
                                        </p:attrNameLst>
                                      </p:cBhvr>
                                      <p:to>
                                        <p:strVal val="visible"/>
                                      </p:to>
                                    </p:set>
                                    <p:animEffect transition="in" filter="wipe(left)">
                                      <p:cBhvr>
                                        <p:cTn id="597" dur="500"/>
                                        <p:tgtEl>
                                          <p:spTgt spid="68"/>
                                        </p:tgtEl>
                                      </p:cBhvr>
                                    </p:animEffect>
                                  </p:childTnLst>
                                </p:cTn>
                              </p:par>
                            </p:childTnLst>
                          </p:cTn>
                        </p:par>
                      </p:childTnLst>
                    </p:cTn>
                  </p:par>
                  <p:par>
                    <p:cTn id="598" fill="hold">
                      <p:stCondLst>
                        <p:cond delay="indefinite"/>
                      </p:stCondLst>
                      <p:childTnLst>
                        <p:par>
                          <p:cTn id="599" fill="hold">
                            <p:stCondLst>
                              <p:cond delay="0"/>
                            </p:stCondLst>
                            <p:childTnLst>
                              <p:par>
                                <p:cTn id="600" presetID="0" presetClass="entr" presetSubtype="0" fill="hold" grpId="0" nodeType="clickEffect">
                                  <p:stCondLst>
                                    <p:cond delay="0"/>
                                  </p:stCondLst>
                                  <p:iterate type="lt">
                                    <p:tmPct val="10000"/>
                                  </p:iterate>
                                  <p:childTnLst>
                                    <p:set>
                                      <p:cBhvr>
                                        <p:cTn id="601" dur="1" fill="hold">
                                          <p:stCondLst>
                                            <p:cond delay="0"/>
                                          </p:stCondLst>
                                        </p:cTn>
                                        <p:tgtEl>
                                          <p:spTgt spid="69"/>
                                        </p:tgtEl>
                                        <p:attrNameLst>
                                          <p:attrName>style.visibility</p:attrName>
                                        </p:attrNameLst>
                                      </p:cBhvr>
                                      <p:to>
                                        <p:strVal val="visible"/>
                                      </p:to>
                                    </p:set>
                                    <p:animEffect transition="in" filter="dissolve">
                                      <p:cBhvr>
                                        <p:cTn id="602" dur="500">
                                          <p:stCondLst>
                                            <p:cond delay="0"/>
                                          </p:stCondLst>
                                        </p:cTn>
                                        <p:tgtEl>
                                          <p:spTgt spid="69"/>
                                        </p:tgtEl>
                                      </p:cBhvr>
                                    </p:animEffect>
                                    <p:anim to="" calcmode="lin" valueType="num">
                                      <p:cBhvr>
                                        <p:cTn id="603" dur="500" fill="hold">
                                          <p:stCondLst>
                                            <p:cond delay="0"/>
                                          </p:stCondLst>
                                        </p:cTn>
                                        <p:tgtEl>
                                          <p:spTgt spid="69"/>
                                        </p:tgtEl>
                                        <p:attrNameLst>
                                          <p:attrName>ppt_w</p:attrName>
                                        </p:attrNameLst>
                                      </p:cBhvr>
                                      <p:tavLst>
                                        <p:tav tm="0">
                                          <p:val>
                                            <p:strVal val="#ppt_w*4"/>
                                          </p:val>
                                        </p:tav>
                                        <p:tav tm="100000">
                                          <p:val>
                                            <p:strVal val="#ppt_w"/>
                                          </p:val>
                                        </p:tav>
                                      </p:tavLst>
                                    </p:anim>
                                    <p:anim to="" calcmode="lin" valueType="num">
                                      <p:cBhvr>
                                        <p:cTn id="604" dur="500" fill="hold">
                                          <p:stCondLst>
                                            <p:cond delay="0"/>
                                          </p:stCondLst>
                                        </p:cTn>
                                        <p:tgtEl>
                                          <p:spTgt spid="69"/>
                                        </p:tgtEl>
                                        <p:attrNameLst>
                                          <p:attrName>ppt_h</p:attrName>
                                        </p:attrNameLst>
                                      </p:cBhvr>
                                      <p:tavLst>
                                        <p:tav tm="0">
                                          <p:val>
                                            <p:strVal val="#ppt_h*4"/>
                                          </p:val>
                                        </p:tav>
                                        <p:tav tm="100000">
                                          <p:val>
                                            <p:strVal val="#ppt_h"/>
                                          </p:val>
                                        </p:tav>
                                      </p:tavLst>
                                    </p:anim>
                                  </p:childTnLst>
                                </p:cTn>
                              </p:par>
                            </p:childTnLst>
                          </p:cTn>
                        </p:par>
                        <p:par>
                          <p:cTn id="605" fill="hold">
                            <p:stCondLst>
                              <p:cond delay="1350"/>
                            </p:stCondLst>
                            <p:childTnLst>
                              <p:par>
                                <p:cTn id="606" presetID="26" presetClass="emph" presetSubtype="0" fill="hold" grpId="1" nodeType="afterEffect">
                                  <p:stCondLst>
                                    <p:cond delay="0"/>
                                  </p:stCondLst>
                                  <p:iterate type="lt">
                                    <p:tmPct val="0"/>
                                  </p:iterate>
                                  <p:childTnLst>
                                    <p:animEffect transition="out" filter="fade">
                                      <p:cBhvr>
                                        <p:cTn id="607" dur="500" tmFilter="0, 0; .2, .5; .8, .5; 1, 0"/>
                                        <p:tgtEl>
                                          <p:spTgt spid="69"/>
                                        </p:tgtEl>
                                      </p:cBhvr>
                                    </p:animEffect>
                                    <p:animScale>
                                      <p:cBhvr>
                                        <p:cTn id="608" dur="250" autoRev="1" fill="hold"/>
                                        <p:tgtEl>
                                          <p:spTgt spid="69"/>
                                        </p:tgtEl>
                                      </p:cBhvr>
                                      <p:by x="105000" y="105000"/>
                                    </p:animScale>
                                  </p:childTnLst>
                                </p:cTn>
                              </p:par>
                            </p:childTnLst>
                          </p:cTn>
                        </p:par>
                      </p:childTnLst>
                    </p:cTn>
                  </p:par>
                  <p:par>
                    <p:cTn id="609" fill="hold">
                      <p:stCondLst>
                        <p:cond delay="indefinite"/>
                      </p:stCondLst>
                      <p:childTnLst>
                        <p:par>
                          <p:cTn id="610" fill="hold">
                            <p:stCondLst>
                              <p:cond delay="0"/>
                            </p:stCondLst>
                            <p:childTnLst>
                              <p:par>
                                <p:cTn id="611" presetID="17" presetClass="entr" presetSubtype="4" fill="hold" grpId="0" nodeType="clickEffect">
                                  <p:stCondLst>
                                    <p:cond delay="0"/>
                                  </p:stCondLst>
                                  <p:childTnLst>
                                    <p:set>
                                      <p:cBhvr>
                                        <p:cTn id="612" dur="1" fill="hold">
                                          <p:stCondLst>
                                            <p:cond delay="0"/>
                                          </p:stCondLst>
                                        </p:cTn>
                                        <p:tgtEl>
                                          <p:spTgt spid="66"/>
                                        </p:tgtEl>
                                        <p:attrNameLst>
                                          <p:attrName>style.visibility</p:attrName>
                                        </p:attrNameLst>
                                      </p:cBhvr>
                                      <p:to>
                                        <p:strVal val="visible"/>
                                      </p:to>
                                    </p:set>
                                    <p:anim calcmode="lin" valueType="num">
                                      <p:cBhvr>
                                        <p:cTn id="613" dur="500" fill="hold"/>
                                        <p:tgtEl>
                                          <p:spTgt spid="66"/>
                                        </p:tgtEl>
                                        <p:attrNameLst>
                                          <p:attrName>ppt_x</p:attrName>
                                        </p:attrNameLst>
                                      </p:cBhvr>
                                      <p:tavLst>
                                        <p:tav tm="0">
                                          <p:val>
                                            <p:strVal val="#ppt_x"/>
                                          </p:val>
                                        </p:tav>
                                        <p:tav tm="100000">
                                          <p:val>
                                            <p:strVal val="#ppt_x"/>
                                          </p:val>
                                        </p:tav>
                                      </p:tavLst>
                                    </p:anim>
                                    <p:anim calcmode="lin" valueType="num">
                                      <p:cBhvr>
                                        <p:cTn id="614" dur="500" fill="hold"/>
                                        <p:tgtEl>
                                          <p:spTgt spid="66"/>
                                        </p:tgtEl>
                                        <p:attrNameLst>
                                          <p:attrName>ppt_y</p:attrName>
                                        </p:attrNameLst>
                                      </p:cBhvr>
                                      <p:tavLst>
                                        <p:tav tm="0">
                                          <p:val>
                                            <p:strVal val="#ppt_y+#ppt_h/2"/>
                                          </p:val>
                                        </p:tav>
                                        <p:tav tm="100000">
                                          <p:val>
                                            <p:strVal val="#ppt_y"/>
                                          </p:val>
                                        </p:tav>
                                      </p:tavLst>
                                    </p:anim>
                                    <p:anim calcmode="lin" valueType="num">
                                      <p:cBhvr>
                                        <p:cTn id="615" dur="500" fill="hold"/>
                                        <p:tgtEl>
                                          <p:spTgt spid="66"/>
                                        </p:tgtEl>
                                        <p:attrNameLst>
                                          <p:attrName>ppt_w</p:attrName>
                                        </p:attrNameLst>
                                      </p:cBhvr>
                                      <p:tavLst>
                                        <p:tav tm="0">
                                          <p:val>
                                            <p:strVal val="#ppt_w"/>
                                          </p:val>
                                        </p:tav>
                                        <p:tav tm="100000">
                                          <p:val>
                                            <p:strVal val="#ppt_w"/>
                                          </p:val>
                                        </p:tav>
                                      </p:tavLst>
                                    </p:anim>
                                    <p:anim calcmode="lin" valueType="num">
                                      <p:cBhvr>
                                        <p:cTn id="616" dur="500" fill="hold"/>
                                        <p:tgtEl>
                                          <p:spTgt spid="66"/>
                                        </p:tgtEl>
                                        <p:attrNameLst>
                                          <p:attrName>ppt_h</p:attrName>
                                        </p:attrNameLst>
                                      </p:cBhvr>
                                      <p:tavLst>
                                        <p:tav tm="0">
                                          <p:val>
                                            <p:fltVal val="0"/>
                                          </p:val>
                                        </p:tav>
                                        <p:tav tm="100000">
                                          <p:val>
                                            <p:strVal val="#ppt_h"/>
                                          </p:val>
                                        </p:tav>
                                      </p:tavLst>
                                    </p:anim>
                                  </p:childTnLst>
                                </p:cTn>
                              </p:par>
                            </p:childTnLst>
                          </p:cTn>
                        </p:par>
                        <p:par>
                          <p:cTn id="617" fill="hold">
                            <p:stCondLst>
                              <p:cond delay="500"/>
                            </p:stCondLst>
                            <p:childTnLst>
                              <p:par>
                                <p:cTn id="618" presetID="26" presetClass="emph" presetSubtype="0" fill="hold" grpId="1" nodeType="afterEffect">
                                  <p:stCondLst>
                                    <p:cond delay="0"/>
                                  </p:stCondLst>
                                  <p:childTnLst>
                                    <p:animEffect transition="out" filter="fade">
                                      <p:cBhvr>
                                        <p:cTn id="619" dur="500" tmFilter="0, 0; .2, .5; .8, .5; 1, 0"/>
                                        <p:tgtEl>
                                          <p:spTgt spid="66"/>
                                        </p:tgtEl>
                                      </p:cBhvr>
                                    </p:animEffect>
                                    <p:animScale>
                                      <p:cBhvr>
                                        <p:cTn id="620" dur="250" autoRev="1" fill="hold"/>
                                        <p:tgtEl>
                                          <p:spTgt spid="6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3" grpId="2"/>
      <p:bldP spid="26" grpId="0"/>
      <p:bldP spid="26" grpId="1"/>
      <p:bldP spid="27" grpId="0"/>
      <p:bldP spid="4" grpId="0"/>
      <p:bldP spid="2" grpId="1"/>
      <p:bldP spid="3" grpId="1"/>
      <p:bldP spid="8" grpId="0" animBg="1"/>
      <p:bldP spid="8" grpId="1" animBg="1"/>
      <p:bldP spid="9" grpId="0"/>
      <p:bldP spid="9" grpId="1"/>
      <p:bldP spid="11" grpId="0"/>
      <p:bldP spid="11" grpId="1"/>
      <p:bldP spid="11" grpId="2"/>
      <p:bldP spid="12" grpId="0"/>
      <p:bldP spid="12" grpId="1"/>
      <p:bldP spid="12" grpId="2"/>
      <p:bldP spid="14" grpId="0"/>
      <p:bldP spid="14" grpId="1"/>
      <p:bldP spid="16" grpId="0"/>
      <p:bldP spid="16" grpId="1"/>
      <p:bldP spid="15" grpId="0"/>
      <p:bldP spid="15" grpId="1"/>
      <p:bldP spid="17" grpId="0"/>
      <p:bldP spid="17" grpId="1"/>
      <p:bldP spid="17" grpId="2"/>
      <p:bldP spid="18" grpId="0"/>
      <p:bldP spid="18" grpId="1"/>
      <p:bldP spid="18" grpId="2"/>
      <p:bldP spid="19" grpId="0"/>
      <p:bldP spid="19" grpId="1"/>
      <p:bldP spid="19" grpId="2"/>
      <p:bldP spid="20" grpId="0"/>
      <p:bldP spid="20" grpId="1"/>
      <p:bldP spid="20" grpId="2"/>
      <p:bldP spid="21" grpId="0"/>
      <p:bldP spid="21" grpId="1"/>
      <p:bldP spid="21" grpId="2"/>
      <p:bldP spid="22" grpId="0"/>
      <p:bldP spid="22" grpId="1"/>
      <p:bldP spid="22" grpId="2"/>
      <p:bldP spid="23" grpId="0"/>
      <p:bldP spid="23" grpId="1"/>
      <p:bldP spid="23" grpId="2"/>
      <p:bldP spid="24" grpId="0"/>
      <p:bldP spid="24" grpId="1"/>
      <p:bldP spid="24" grpId="2"/>
      <p:bldP spid="25" grpId="0"/>
      <p:bldP spid="25" grpId="1"/>
      <p:bldP spid="25" grpId="2"/>
      <p:bldP spid="10" grpId="0"/>
      <p:bldP spid="10" grpId="1"/>
      <p:bldP spid="10" grpId="2"/>
      <p:bldP spid="10" grpId="3"/>
      <p:bldP spid="28" grpId="0" animBg="1"/>
      <p:bldP spid="28" grpId="1" animBg="1"/>
      <p:bldP spid="28" grpId="2" animBg="1"/>
      <p:bldP spid="30" grpId="0"/>
      <p:bldP spid="30" grpId="1"/>
      <p:bldP spid="30" grpId="2"/>
      <p:bldP spid="30" grpId="3"/>
      <p:bldP spid="31" grpId="0"/>
      <p:bldP spid="31" grpId="1"/>
      <p:bldP spid="32" grpId="0"/>
      <p:bldP spid="32" grpId="1"/>
      <p:bldP spid="32" grpId="2"/>
      <p:bldP spid="36" grpId="0"/>
      <p:bldP spid="36" grpId="1"/>
      <p:bldP spid="36" grpId="2"/>
      <p:bldP spid="37" grpId="0"/>
      <p:bldP spid="37" grpId="1"/>
      <p:bldP spid="38" grpId="0"/>
      <p:bldP spid="38" grpId="1"/>
      <p:bldP spid="39" grpId="0"/>
      <p:bldP spid="39" grpId="1"/>
      <p:bldP spid="40" grpId="0"/>
      <p:bldP spid="40" grpId="1"/>
      <p:bldP spid="41" grpId="0" animBg="1"/>
      <p:bldP spid="41" grpId="1" animBg="1"/>
      <p:bldP spid="42" grpId="0"/>
      <p:bldP spid="42" grpId="1"/>
      <p:bldP spid="43" grpId="0"/>
      <p:bldP spid="44" grpId="0"/>
      <p:bldP spid="44" grpId="1"/>
      <p:bldP spid="45" grpId="0"/>
      <p:bldP spid="45" grpId="1"/>
      <p:bldP spid="46" grpId="0"/>
      <p:bldP spid="46" grpId="1"/>
      <p:bldP spid="47" grpId="0"/>
      <p:bldP spid="47" grpId="1"/>
      <p:bldP spid="48" grpId="0"/>
      <p:bldP spid="48" grpId="1"/>
      <p:bldP spid="49" grpId="0"/>
      <p:bldP spid="49" grpId="1"/>
      <p:bldP spid="49" grpId="2"/>
      <p:bldP spid="49" grpId="3"/>
      <p:bldP spid="50" grpId="0"/>
      <p:bldP spid="50" grpId="1"/>
      <p:bldP spid="50" grpId="2"/>
      <p:bldP spid="50" grpId="3"/>
      <p:bldP spid="51" grpId="0"/>
      <p:bldP spid="51" grpId="1"/>
      <p:bldP spid="51" grpId="2"/>
      <p:bldP spid="51" grpId="3"/>
      <p:bldP spid="52" grpId="0"/>
      <p:bldP spid="52" grpId="1"/>
      <p:bldP spid="52" grpId="2"/>
      <p:bldP spid="52" grpId="3"/>
      <p:bldP spid="53" grpId="0"/>
      <p:bldP spid="53" grpId="1"/>
      <p:bldP spid="53" grpId="2"/>
      <p:bldP spid="53" grpId="3"/>
      <p:bldP spid="54" grpId="0"/>
      <p:bldP spid="54" grpId="1"/>
      <p:bldP spid="54" grpId="2"/>
      <p:bldP spid="54" grpId="3"/>
      <p:bldP spid="55" grpId="0"/>
      <p:bldP spid="55" grpId="1"/>
      <p:bldP spid="55" grpId="2"/>
      <p:bldP spid="55" grpId="3"/>
      <p:bldP spid="56" grpId="0"/>
      <p:bldP spid="56" grpId="1"/>
      <p:bldP spid="56" grpId="2"/>
      <p:bldP spid="56" grpId="3"/>
      <p:bldP spid="57" grpId="0"/>
      <p:bldP spid="57" grpId="1"/>
      <p:bldP spid="57" grpId="2"/>
      <p:bldP spid="57" grpId="3"/>
      <p:bldP spid="29" grpId="0"/>
      <p:bldP spid="29" grpId="1"/>
      <p:bldP spid="29" grpId="2"/>
      <p:bldP spid="29" grpId="3"/>
      <p:bldP spid="58" grpId="0"/>
      <p:bldP spid="58" grpId="1"/>
      <p:bldP spid="58" grpId="2"/>
      <p:bldP spid="58" grpId="3"/>
      <p:bldP spid="34" grpId="0"/>
      <p:bldP spid="34" grpId="1"/>
      <p:bldP spid="67" grpId="0"/>
      <p:bldP spid="67" grpId="1"/>
      <p:bldP spid="35" grpId="0"/>
      <p:bldP spid="59" grpId="0"/>
      <p:bldP spid="59" grpId="1"/>
      <p:bldP spid="59" grpId="2"/>
      <p:bldP spid="60" grpId="0"/>
      <p:bldP spid="60" grpId="1"/>
      <p:bldP spid="60" grpId="2"/>
      <p:bldP spid="61" grpId="0"/>
      <p:bldP spid="61" grpId="1"/>
      <p:bldP spid="61" grpId="2"/>
      <p:bldP spid="62" grpId="0"/>
      <p:bldP spid="62" grpId="1"/>
      <p:bldP spid="62" grpId="2"/>
      <p:bldP spid="63" grpId="0"/>
      <p:bldP spid="63" grpId="1"/>
      <p:bldP spid="63" grpId="2"/>
      <p:bldP spid="64" grpId="0"/>
      <p:bldP spid="64" grpId="1"/>
      <p:bldP spid="64" grpId="2"/>
      <p:bldP spid="65" grpId="0"/>
      <p:bldP spid="65" grpId="1"/>
      <p:bldP spid="65" grpId="2"/>
      <p:bldP spid="66" grpId="0"/>
      <p:bldP spid="66" grpId="1"/>
      <p:bldP spid="68" grpId="0"/>
      <p:bldP spid="69" grpId="0"/>
      <p:bldP spid="69" grpId="1"/>
      <p:bldP spid="70" grpId="0"/>
      <p:bldP spid="70" grpId="1"/>
      <p:bldP spid="70" grpId="2"/>
      <p:bldP spid="71" grpId="0"/>
      <p:bldP spid="71" grpId="1"/>
      <p:bldP spid="71" grpId="2"/>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6047EBFB-FBFA-2595-CC01-84AD86B946B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 name="Picture 2">
            <a:extLst>
              <a:ext uri="{FF2B5EF4-FFF2-40B4-BE49-F238E27FC236}">
                <a16:creationId xmlns:a16="http://schemas.microsoft.com/office/drawing/2014/main" id="{920335AC-208D-0464-BE03-3EB765240A84}"/>
              </a:ext>
            </a:extLst>
          </p:cNvPr>
          <p:cNvPicPr>
            <a:picLocks noChangeAspect="1"/>
          </p:cNvPicPr>
          <p:nvPr/>
        </p:nvPicPr>
        <p:blipFill rotWithShape="1">
          <a:blip r:embed="rId3">
            <a:extLst>
              <a:ext uri="{28A0092B-C50C-407E-A947-70E740481C1C}">
                <a14:useLocalDpi xmlns:a14="http://schemas.microsoft.com/office/drawing/2010/main" val="0"/>
              </a:ext>
            </a:extLst>
          </a:blip>
          <a:srcRect l="28205"/>
          <a:stretch/>
        </p:blipFill>
        <p:spPr>
          <a:xfrm>
            <a:off x="0" y="0"/>
            <a:ext cx="9144000" cy="6858000"/>
          </a:xfrm>
          <a:prstGeom prst="rect">
            <a:avLst/>
          </a:prstGeom>
        </p:spPr>
      </p:pic>
      <p:pic>
        <p:nvPicPr>
          <p:cNvPr id="4" name="Picture 2" descr="A star-forming region in the Large Magellanic Cloud.">
            <a:extLst>
              <a:ext uri="{FF2B5EF4-FFF2-40B4-BE49-F238E27FC236}">
                <a16:creationId xmlns:a16="http://schemas.microsoft.com/office/drawing/2014/main" id="{559FB509-E646-EF09-CC25-5C5159A4A4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id="{96E24712-A850-AC63-BF3A-35388D15C33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5" name="Picture 2" descr="Total solar eclipses occur when the Moon crosses the Earth-Sun line at close distances.">
            <a:extLst>
              <a:ext uri="{FF2B5EF4-FFF2-40B4-BE49-F238E27FC236}">
                <a16:creationId xmlns:a16="http://schemas.microsoft.com/office/drawing/2014/main" id="{9E4DFC3F-4410-3712-4521-B259C9DDF683}"/>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6604" r="7964"/>
          <a:stretch/>
        </p:blipFill>
        <p:spPr bwMode="auto">
          <a:xfrm>
            <a:off x="0" y="0"/>
            <a:ext cx="9144001" cy="68580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a:extLst>
              <a:ext uri="{FF2B5EF4-FFF2-40B4-BE49-F238E27FC236}">
                <a16:creationId xmlns:a16="http://schemas.microsoft.com/office/drawing/2014/main" id="{763CFEB0-B95A-4340-6B7F-2CFB002C0EE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8" name="Picture 2">
            <a:extLst>
              <a:ext uri="{FF2B5EF4-FFF2-40B4-BE49-F238E27FC236}">
                <a16:creationId xmlns:a16="http://schemas.microsoft.com/office/drawing/2014/main" id="{5E0E6CF7-EA6F-2661-BE70-0D72896C446C}"/>
              </a:ext>
            </a:extLst>
          </p:cNvPr>
          <p:cNvPicPr>
            <a:picLocks noChangeAspect="1"/>
          </p:cNvPicPr>
          <p:nvPr/>
        </p:nvPicPr>
        <p:blipFill rotWithShape="1">
          <a:blip r:embed="rId8">
            <a:extLst>
              <a:ext uri="{28A0092B-C50C-407E-A947-70E740481C1C}">
                <a14:useLocalDpi xmlns:a14="http://schemas.microsoft.com/office/drawing/2010/main" val="0"/>
              </a:ext>
            </a:extLst>
          </a:blip>
          <a:srcRect l="12493" r="4215"/>
          <a:stretch/>
        </p:blipFill>
        <p:spPr>
          <a:xfrm>
            <a:off x="0" y="0"/>
            <a:ext cx="9144000" cy="6858000"/>
          </a:xfrm>
          <a:prstGeom prst="rect">
            <a:avLst/>
          </a:prstGeom>
        </p:spPr>
      </p:pic>
      <p:pic>
        <p:nvPicPr>
          <p:cNvPr id="9" name="Picture 2">
            <a:extLst>
              <a:ext uri="{FF2B5EF4-FFF2-40B4-BE49-F238E27FC236}">
                <a16:creationId xmlns:a16="http://schemas.microsoft.com/office/drawing/2014/main" id="{0C6F7EAD-60D0-8924-2C97-AE54546743A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0" y="0"/>
            <a:ext cx="9143999" cy="6858000"/>
          </a:xfrm>
          <a:prstGeom prst="rect">
            <a:avLst/>
          </a:prstGeom>
        </p:spPr>
      </p:pic>
      <p:pic>
        <p:nvPicPr>
          <p:cNvPr id="10" name="Picture 2">
            <a:extLst>
              <a:ext uri="{FF2B5EF4-FFF2-40B4-BE49-F238E27FC236}">
                <a16:creationId xmlns:a16="http://schemas.microsoft.com/office/drawing/2014/main" id="{F6811EE0-A902-4AA5-D177-EA9D2CB84D31}"/>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 y="0"/>
            <a:ext cx="9144001" cy="6858000"/>
          </a:xfrm>
          <a:prstGeom prst="rect">
            <a:avLst/>
          </a:prstGeom>
        </p:spPr>
      </p:pic>
      <p:pic>
        <p:nvPicPr>
          <p:cNvPr id="11" name="Picture 6">
            <a:extLst>
              <a:ext uri="{FF2B5EF4-FFF2-40B4-BE49-F238E27FC236}">
                <a16:creationId xmlns:a16="http://schemas.microsoft.com/office/drawing/2014/main" id="{F26B9D6C-E017-2D01-2DC9-9F25BFAEAD72}"/>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12" name="Picture 2">
            <a:extLst>
              <a:ext uri="{FF2B5EF4-FFF2-40B4-BE49-F238E27FC236}">
                <a16:creationId xmlns:a16="http://schemas.microsoft.com/office/drawing/2014/main" id="{177623BC-CB52-581F-A5A8-9D0D65B5D82A}"/>
              </a:ext>
            </a:extLst>
          </p:cNvPr>
          <p:cNvPicPr>
            <a:picLocks noChangeAspect="1"/>
          </p:cNvPicPr>
          <p:nvPr/>
        </p:nvPicPr>
        <p:blipFill rotWithShape="1">
          <a:blip r:embed="rId12">
            <a:extLst>
              <a:ext uri="{28A0092B-C50C-407E-A947-70E740481C1C}">
                <a14:useLocalDpi xmlns:a14="http://schemas.microsoft.com/office/drawing/2010/main" val="0"/>
              </a:ext>
            </a:extLst>
          </a:blip>
          <a:srcRect l="5573"/>
          <a:stretch/>
        </p:blipFill>
        <p:spPr>
          <a:xfrm>
            <a:off x="0" y="0"/>
            <a:ext cx="9144000" cy="6858000"/>
          </a:xfrm>
          <a:prstGeom prst="rect">
            <a:avLst/>
          </a:prstGeom>
        </p:spPr>
      </p:pic>
      <p:pic>
        <p:nvPicPr>
          <p:cNvPr id="13" name="Picture 2">
            <a:extLst>
              <a:ext uri="{FF2B5EF4-FFF2-40B4-BE49-F238E27FC236}">
                <a16:creationId xmlns:a16="http://schemas.microsoft.com/office/drawing/2014/main" id="{511A5808-E54B-F389-38EE-5535C61CD801}"/>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14" name="Picture 2">
            <a:extLst>
              <a:ext uri="{FF2B5EF4-FFF2-40B4-BE49-F238E27FC236}">
                <a16:creationId xmlns:a16="http://schemas.microsoft.com/office/drawing/2014/main" id="{D70D4126-57FF-AC95-9702-45AFC49EB89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15" name="Picture 2" descr="GLory of God filled Temple">
            <a:extLst>
              <a:ext uri="{FF2B5EF4-FFF2-40B4-BE49-F238E27FC236}">
                <a16:creationId xmlns:a16="http://schemas.microsoft.com/office/drawing/2014/main" id="{71129CB6-A6D8-4B0B-7FF2-439C8B8E304D}"/>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a:extLst>
              <a:ext uri="{FF2B5EF4-FFF2-40B4-BE49-F238E27FC236}">
                <a16:creationId xmlns:a16="http://schemas.microsoft.com/office/drawing/2014/main" id="{011A225D-864E-DFBA-6418-460B2FE7FAD9}"/>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17" name="Picture 2">
            <a:extLst>
              <a:ext uri="{FF2B5EF4-FFF2-40B4-BE49-F238E27FC236}">
                <a16:creationId xmlns:a16="http://schemas.microsoft.com/office/drawing/2014/main" id="{37AB7234-1BE4-2121-464A-5543AB862B48}"/>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18" name="Picture 4">
            <a:extLst>
              <a:ext uri="{FF2B5EF4-FFF2-40B4-BE49-F238E27FC236}">
                <a16:creationId xmlns:a16="http://schemas.microsoft.com/office/drawing/2014/main" id="{956449B3-514A-7282-1423-18580CA9F87B}"/>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0" y="0"/>
            <a:ext cx="9144001" cy="6858000"/>
          </a:xfrm>
          <a:prstGeom prst="rect">
            <a:avLst/>
          </a:prstGeom>
        </p:spPr>
      </p:pic>
      <p:pic>
        <p:nvPicPr>
          <p:cNvPr id="19" name="Picture 2">
            <a:extLst>
              <a:ext uri="{FF2B5EF4-FFF2-40B4-BE49-F238E27FC236}">
                <a16:creationId xmlns:a16="http://schemas.microsoft.com/office/drawing/2014/main" id="{8AB2980D-9A86-4ECE-DB7C-4DF354C856C5}"/>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0" name="Picture 2">
            <a:extLst>
              <a:ext uri="{FF2B5EF4-FFF2-40B4-BE49-F238E27FC236}">
                <a16:creationId xmlns:a16="http://schemas.microsoft.com/office/drawing/2014/main" id="{1C2FD7B7-146F-AF77-E7A6-AF7085C237C8}"/>
              </a:ext>
            </a:extLst>
          </p:cNvPr>
          <p:cNvPicPr>
            <a:picLocks noChangeAspect="1" noChangeArrowheads="1"/>
          </p:cNvPicPr>
          <p:nvPr/>
        </p:nvPicPr>
        <p:blipFill rotWithShape="1">
          <a:blip r:embed="rId20">
            <a:extLst>
              <a:ext uri="{28A0092B-C50C-407E-A947-70E740481C1C}">
                <a14:useLocalDpi xmlns:a14="http://schemas.microsoft.com/office/drawing/2010/main" val="0"/>
              </a:ext>
            </a:extLst>
          </a:blip>
          <a:srcRect r="12022"/>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a:extLst>
              <a:ext uri="{FF2B5EF4-FFF2-40B4-BE49-F238E27FC236}">
                <a16:creationId xmlns:a16="http://schemas.microsoft.com/office/drawing/2014/main" id="{FA4F60B5-3282-361D-F775-6392D0CB2F82}"/>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2" name="Picture 2">
            <a:extLst>
              <a:ext uri="{FF2B5EF4-FFF2-40B4-BE49-F238E27FC236}">
                <a16:creationId xmlns:a16="http://schemas.microsoft.com/office/drawing/2014/main" id="{DCB3B82D-94EA-2FCB-3A59-5915335056A3}"/>
              </a:ext>
            </a:extLst>
          </p:cNvPr>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23" name="Picture 2" descr="Is It Important To Worship God">
            <a:extLst>
              <a:ext uri="{FF2B5EF4-FFF2-40B4-BE49-F238E27FC236}">
                <a16:creationId xmlns:a16="http://schemas.microsoft.com/office/drawing/2014/main" id="{48BDCB91-1955-EFB7-7A23-38996C64D400}"/>
              </a:ext>
            </a:extLst>
          </p:cNvPr>
          <p:cNvPicPr>
            <a:picLocks noChangeAspect="1" noChangeArrowheads="1"/>
          </p:cNvPicPr>
          <p:nvPr/>
        </p:nvPicPr>
        <p:blipFill rotWithShape="1">
          <a:blip r:embed="rId23">
            <a:extLst>
              <a:ext uri="{28A0092B-C50C-407E-A947-70E740481C1C}">
                <a14:useLocalDpi xmlns:a14="http://schemas.microsoft.com/office/drawing/2010/main" val="0"/>
              </a:ext>
            </a:extLst>
          </a:blip>
          <a:srcRect r="5557"/>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6">
            <a:extLst>
              <a:ext uri="{FF2B5EF4-FFF2-40B4-BE49-F238E27FC236}">
                <a16:creationId xmlns:a16="http://schemas.microsoft.com/office/drawing/2014/main" id="{D2A2525C-4CAF-55EF-EE35-99F17661577C}"/>
              </a:ext>
            </a:extLst>
          </p:cNvPr>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6" name="Picture 4">
            <a:extLst>
              <a:ext uri="{FF2B5EF4-FFF2-40B4-BE49-F238E27FC236}">
                <a16:creationId xmlns:a16="http://schemas.microsoft.com/office/drawing/2014/main" id="{608314B6-7DE4-E573-24B6-1DE2829D3399}"/>
              </a:ext>
            </a:extLst>
          </p:cNvPr>
          <p:cNvPicPr>
            <a:picLocks noChangeAspect="1"/>
          </p:cNvPicPr>
          <p:nvPr/>
        </p:nvPicPr>
        <p:blipFill rotWithShape="1">
          <a:blip r:embed="rId25">
            <a:extLst>
              <a:ext uri="{28A0092B-C50C-407E-A947-70E740481C1C}">
                <a14:useLocalDpi xmlns:a14="http://schemas.microsoft.com/office/drawing/2010/main" val="0"/>
              </a:ext>
            </a:extLst>
          </a:blip>
          <a:srcRect r="16667"/>
          <a:stretch/>
        </p:blipFill>
        <p:spPr>
          <a:xfrm>
            <a:off x="0" y="0"/>
            <a:ext cx="9144000" cy="6858000"/>
          </a:xfrm>
          <a:prstGeom prst="rect">
            <a:avLst/>
          </a:prstGeom>
        </p:spPr>
      </p:pic>
      <p:sp>
        <p:nvSpPr>
          <p:cNvPr id="26" name="is">
            <a:extLst>
              <a:ext uri="{FF2B5EF4-FFF2-40B4-BE49-F238E27FC236}">
                <a16:creationId xmlns:a16="http://schemas.microsoft.com/office/drawing/2014/main" id="{A8687293-C43A-5772-3C92-D3914BC4165D}"/>
              </a:ext>
            </a:extLst>
          </p:cNvPr>
          <p:cNvSpPr txBox="1">
            <a:spLocks/>
          </p:cNvSpPr>
          <p:nvPr/>
        </p:nvSpPr>
        <p:spPr>
          <a:xfrm>
            <a:off x="3681145" y="3057770"/>
            <a:ext cx="574626" cy="78525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29" name="Life">
            <a:extLst>
              <a:ext uri="{FF2B5EF4-FFF2-40B4-BE49-F238E27FC236}">
                <a16:creationId xmlns:a16="http://schemas.microsoft.com/office/drawing/2014/main" id="{CBBC278D-F631-0858-7A86-79A6718E32DB}"/>
              </a:ext>
            </a:extLst>
          </p:cNvPr>
          <p:cNvSpPr>
            <a:spLocks noChangeArrowheads="1"/>
          </p:cNvSpPr>
          <p:nvPr/>
        </p:nvSpPr>
        <p:spPr bwMode="auto">
          <a:xfrm>
            <a:off x="1313847" y="1665028"/>
            <a:ext cx="1583498" cy="8398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prstTxWarp prst="textFadeUp">
              <a:avLst/>
            </a:prstTxWarp>
            <a:scene3d>
              <a:camera prst="orthographicFront"/>
              <a:lightRig rig="glow" dir="tl">
                <a:rot lat="0" lon="0" rev="5400000"/>
              </a:lightRig>
            </a:scene3d>
            <a:sp3d contourW="12700">
              <a:bevelT w="25400" h="25400"/>
              <a:contourClr>
                <a:schemeClr val="accent6">
                  <a:shade val="73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noFill/>
                </a:ln>
                <a:solidFill>
                  <a:srgbClr val="0083E6"/>
                </a:solidFill>
                <a:effectLst>
                  <a:glow rad="101600">
                    <a:schemeClr val="tx1"/>
                  </a:glow>
                  <a:outerShdw blurRad="80000" dist="40000" dir="5040000" algn="tl">
                    <a:srgbClr val="000000">
                      <a:alpha val="30000"/>
                    </a:srgbClr>
                  </a:outerShdw>
                </a:effectLst>
                <a:uLnTx/>
                <a:uFillTx/>
                <a:latin typeface="Rockwell Extra Bold" panose="02060903040505020403" pitchFamily="18" charset="0"/>
              </a:rPr>
              <a:t>Life</a:t>
            </a:r>
            <a:endParaRPr kumimoji="0" lang="en-US" sz="3200" b="1" i="1" u="none" strike="noStrike" kern="1200" cap="none" spc="0" normalizeH="0" baseline="0" noProof="0" dirty="0">
              <a:ln w="11430">
                <a:noFill/>
              </a:ln>
              <a:solidFill>
                <a:srgbClr val="0083E6"/>
              </a:solidFill>
              <a:effectLst>
                <a:glow rad="101600">
                  <a:schemeClr val="tx1"/>
                </a:glow>
                <a:outerShdw blurRad="80000" dist="40000" dir="5040000" algn="tl">
                  <a:srgbClr val="000000">
                    <a:alpha val="30000"/>
                  </a:srgbClr>
                </a:outerShdw>
              </a:effectLst>
              <a:uLnTx/>
              <a:uFillTx/>
              <a:latin typeface="Rockwell Extra Bold" panose="02060903040505020403" pitchFamily="18" charset="0"/>
            </a:endParaRPr>
          </a:p>
        </p:txBody>
      </p:sp>
      <p:sp>
        <p:nvSpPr>
          <p:cNvPr id="27" name="Main">
            <a:extLst>
              <a:ext uri="{FF2B5EF4-FFF2-40B4-BE49-F238E27FC236}">
                <a16:creationId xmlns:a16="http://schemas.microsoft.com/office/drawing/2014/main" id="{7BDCF738-1106-807E-B09E-C45C373314F4}"/>
              </a:ext>
            </a:extLst>
          </p:cNvPr>
          <p:cNvSpPr>
            <a:spLocks noGrp="1" noChangeArrowheads="1"/>
          </p:cNvSpPr>
          <p:nvPr>
            <p:ph type="title"/>
          </p:nvPr>
        </p:nvSpPr>
        <p:spPr>
          <a:xfrm>
            <a:off x="457200" y="2295729"/>
            <a:ext cx="8229600" cy="2266543"/>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Salvation belongs to the LORD. Your blessing is upon Your people. Selah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3:8 </a:t>
            </a:r>
          </a:p>
        </p:txBody>
      </p:sp>
      <p:sp>
        <p:nvSpPr>
          <p:cNvPr id="28" name="=">
            <a:extLst>
              <a:ext uri="{FF2B5EF4-FFF2-40B4-BE49-F238E27FC236}">
                <a16:creationId xmlns:a16="http://schemas.microsoft.com/office/drawing/2014/main" id="{B62BA268-B43A-B2EB-666D-25CD40E10E9D}"/>
              </a:ext>
            </a:extLst>
          </p:cNvPr>
          <p:cNvSpPr>
            <a:spLocks noChangeArrowheads="1"/>
          </p:cNvSpPr>
          <p:nvPr/>
        </p:nvSpPr>
        <p:spPr bwMode="auto">
          <a:xfrm>
            <a:off x="3572292" y="3056027"/>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30" name="16-Point Star 3">
            <a:extLst>
              <a:ext uri="{FF2B5EF4-FFF2-40B4-BE49-F238E27FC236}">
                <a16:creationId xmlns:a16="http://schemas.microsoft.com/office/drawing/2014/main" id="{33612763-2E38-17D4-745B-906D7E8810E0}"/>
              </a:ext>
            </a:extLst>
          </p:cNvPr>
          <p:cNvSpPr/>
          <p:nvPr/>
        </p:nvSpPr>
        <p:spPr>
          <a:xfrm>
            <a:off x="3046850" y="1236504"/>
            <a:ext cx="453627" cy="446537"/>
          </a:xfrm>
          <a:prstGeom prst="star16">
            <a:avLst>
              <a:gd name="adj" fmla="val 13850"/>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4-Point Star 4">
            <a:extLst>
              <a:ext uri="{FF2B5EF4-FFF2-40B4-BE49-F238E27FC236}">
                <a16:creationId xmlns:a16="http://schemas.microsoft.com/office/drawing/2014/main" id="{D631B528-78DF-7049-CE04-84F3D219223C}"/>
              </a:ext>
            </a:extLst>
          </p:cNvPr>
          <p:cNvSpPr/>
          <p:nvPr/>
        </p:nvSpPr>
        <p:spPr>
          <a:xfrm>
            <a:off x="3048112" y="1222056"/>
            <a:ext cx="453627" cy="472804"/>
          </a:xfrm>
          <a:prstGeom prst="star4">
            <a:avLst>
              <a:gd name="adj" fmla="val 3376"/>
            </a:avLst>
          </a:prstGeom>
          <a:gradFill flip="none" rotWithShape="1">
            <a:gsLst>
              <a:gs pos="0">
                <a:schemeClr val="bg1"/>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MainLast">
            <a:extLst>
              <a:ext uri="{FF2B5EF4-FFF2-40B4-BE49-F238E27FC236}">
                <a16:creationId xmlns:a16="http://schemas.microsoft.com/office/drawing/2014/main" id="{03DD6EDC-079D-18C9-9A9E-B5E562538730}"/>
              </a:ext>
            </a:extLst>
          </p:cNvPr>
          <p:cNvSpPr txBox="1">
            <a:spLocks noChangeArrowheads="1"/>
          </p:cNvSpPr>
          <p:nvPr/>
        </p:nvSpPr>
        <p:spPr bwMode="auto">
          <a:xfrm>
            <a:off x="629652" y="2476782"/>
            <a:ext cx="7884696" cy="3319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"Nor is there salvation in any other, for there is no other name under heaven given among men by which we must be saved."      </a:t>
            </a:r>
            <a:r>
              <a:rPr lang="en-US" altLang="en-US" sz="3200"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Acts 4:12</a:t>
            </a:r>
            <a:r>
              <a:rPr lang="en-US" altLang="en-US" sz="40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33" name="Rectangle 2">
            <a:extLst>
              <a:ext uri="{FF2B5EF4-FFF2-40B4-BE49-F238E27FC236}">
                <a16:creationId xmlns:a16="http://schemas.microsoft.com/office/drawing/2014/main" id="{0A8104FA-3989-4436-A5F9-AE33CEE96FEF}"/>
              </a:ext>
            </a:extLst>
          </p:cNvPr>
          <p:cNvSpPr txBox="1">
            <a:spLocks noChangeArrowheads="1"/>
          </p:cNvSpPr>
          <p:nvPr/>
        </p:nvSpPr>
        <p:spPr bwMode="auto">
          <a:xfrm>
            <a:off x="794084" y="2368264"/>
            <a:ext cx="2544430" cy="777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Salvation</a:t>
            </a:r>
          </a:p>
        </p:txBody>
      </p:sp>
      <p:sp>
        <p:nvSpPr>
          <p:cNvPr id="34" name="Rounded Rectangle 10">
            <a:extLst>
              <a:ext uri="{FF2B5EF4-FFF2-40B4-BE49-F238E27FC236}">
                <a16:creationId xmlns:a16="http://schemas.microsoft.com/office/drawing/2014/main" id="{BF905B76-0387-4D25-1609-A2BD3425DE5E}"/>
              </a:ext>
            </a:extLst>
          </p:cNvPr>
          <p:cNvSpPr/>
          <p:nvPr/>
        </p:nvSpPr>
        <p:spPr>
          <a:xfrm>
            <a:off x="4129782" y="4574602"/>
            <a:ext cx="1358264" cy="587777"/>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35" name="Rectangle 2">
            <a:extLst>
              <a:ext uri="{FF2B5EF4-FFF2-40B4-BE49-F238E27FC236}">
                <a16:creationId xmlns:a16="http://schemas.microsoft.com/office/drawing/2014/main" id="{CA275953-05AA-5AB5-3E47-AB3F3C0C32AB}"/>
              </a:ext>
            </a:extLst>
          </p:cNvPr>
          <p:cNvSpPr txBox="1">
            <a:spLocks noChangeArrowheads="1"/>
          </p:cNvSpPr>
          <p:nvPr/>
        </p:nvSpPr>
        <p:spPr bwMode="auto">
          <a:xfrm>
            <a:off x="4114157" y="4454363"/>
            <a:ext cx="1374662" cy="7667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must</a:t>
            </a:r>
          </a:p>
        </p:txBody>
      </p:sp>
      <p:sp>
        <p:nvSpPr>
          <p:cNvPr id="36" name="Rectangle 12">
            <a:extLst>
              <a:ext uri="{FF2B5EF4-FFF2-40B4-BE49-F238E27FC236}">
                <a16:creationId xmlns:a16="http://schemas.microsoft.com/office/drawing/2014/main" id="{A3351AD8-8D6A-CAF2-BA31-624BDF4AF783}"/>
              </a:ext>
            </a:extLst>
          </p:cNvPr>
          <p:cNvSpPr>
            <a:spLocks noChangeArrowheads="1"/>
          </p:cNvSpPr>
          <p:nvPr/>
        </p:nvSpPr>
        <p:spPr bwMode="auto">
          <a:xfrm>
            <a:off x="5374889" y="3653779"/>
            <a:ext cx="3093862"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FFFFF"/>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8000" b="1" dirty="0">
                <a:solidFill>
                  <a:srgbClr val="CC9900"/>
                </a:solidFill>
                <a:effectLst>
                  <a:glow rad="127000">
                    <a:schemeClr val="tx1"/>
                  </a:glow>
                </a:effectLst>
                <a:latin typeface="Old English Text MT" panose="03040902040508030806" pitchFamily="66" charset="0"/>
                <a:cs typeface="Calibri" panose="020F0502020204030204" pitchFamily="34" charset="0"/>
              </a:rPr>
              <a:t>Christ</a:t>
            </a:r>
          </a:p>
        </p:txBody>
      </p:sp>
      <p:sp>
        <p:nvSpPr>
          <p:cNvPr id="37" name="Freeform 58">
            <a:extLst>
              <a:ext uri="{FF2B5EF4-FFF2-40B4-BE49-F238E27FC236}">
                <a16:creationId xmlns:a16="http://schemas.microsoft.com/office/drawing/2014/main" id="{E55C443E-ECA5-070B-C652-ED18B8048440}"/>
              </a:ext>
            </a:extLst>
          </p:cNvPr>
          <p:cNvSpPr>
            <a:spLocks/>
          </p:cNvSpPr>
          <p:nvPr/>
        </p:nvSpPr>
        <p:spPr bwMode="auto">
          <a:xfrm rot="16200000">
            <a:off x="2979441" y="1777654"/>
            <a:ext cx="1526141" cy="3252653"/>
          </a:xfrm>
          <a:custGeom>
            <a:avLst/>
            <a:gdLst>
              <a:gd name="T0" fmla="*/ 0 w 2168"/>
              <a:gd name="T1" fmla="*/ 0 h 1714"/>
              <a:gd name="T2" fmla="*/ 411 w 2168"/>
              <a:gd name="T3" fmla="*/ 445 h 1714"/>
              <a:gd name="T4" fmla="*/ 612 w 2168"/>
              <a:gd name="T5" fmla="*/ 1477 h 1714"/>
              <a:gd name="T6" fmla="*/ 2168 w 2168"/>
              <a:gd name="T7" fmla="*/ 1714 h 1714"/>
              <a:gd name="connsiteX0" fmla="*/ 6491 w 16491"/>
              <a:gd name="connsiteY0" fmla="*/ 0 h 10000"/>
              <a:gd name="connsiteX1" fmla="*/ 21 w 16491"/>
              <a:gd name="connsiteY1" fmla="*/ 1732 h 10000"/>
              <a:gd name="connsiteX2" fmla="*/ 9314 w 16491"/>
              <a:gd name="connsiteY2" fmla="*/ 8617 h 10000"/>
              <a:gd name="connsiteX3" fmla="*/ 16491 w 16491"/>
              <a:gd name="connsiteY3" fmla="*/ 10000 h 10000"/>
              <a:gd name="connsiteX0" fmla="*/ 10816 w 20816"/>
              <a:gd name="connsiteY0" fmla="*/ 0 h 10000"/>
              <a:gd name="connsiteX1" fmla="*/ 4346 w 20816"/>
              <a:gd name="connsiteY1" fmla="*/ 1732 h 10000"/>
              <a:gd name="connsiteX2" fmla="*/ 294 w 20816"/>
              <a:gd name="connsiteY2" fmla="*/ 4790 h 10000"/>
              <a:gd name="connsiteX3" fmla="*/ 20816 w 20816"/>
              <a:gd name="connsiteY3" fmla="*/ 10000 h 10000"/>
              <a:gd name="connsiteX0" fmla="*/ 12987 w 13001"/>
              <a:gd name="connsiteY0" fmla="*/ 0 h 10370"/>
              <a:gd name="connsiteX1" fmla="*/ 6517 w 13001"/>
              <a:gd name="connsiteY1" fmla="*/ 1732 h 10370"/>
              <a:gd name="connsiteX2" fmla="*/ 2465 w 13001"/>
              <a:gd name="connsiteY2" fmla="*/ 4790 h 10370"/>
              <a:gd name="connsiteX3" fmla="*/ 280 w 13001"/>
              <a:gd name="connsiteY3" fmla="*/ 10370 h 10370"/>
              <a:gd name="connsiteX0" fmla="*/ 12707 w 12721"/>
              <a:gd name="connsiteY0" fmla="*/ 0 h 10370"/>
              <a:gd name="connsiteX1" fmla="*/ 6237 w 12721"/>
              <a:gd name="connsiteY1" fmla="*/ 1732 h 10370"/>
              <a:gd name="connsiteX2" fmla="*/ 2185 w 12721"/>
              <a:gd name="connsiteY2" fmla="*/ 4790 h 10370"/>
              <a:gd name="connsiteX3" fmla="*/ 0 w 12721"/>
              <a:gd name="connsiteY3" fmla="*/ 10370 h 10370"/>
              <a:gd name="connsiteX0" fmla="*/ 12707 w 12722"/>
              <a:gd name="connsiteY0" fmla="*/ 0 h 10370"/>
              <a:gd name="connsiteX1" fmla="*/ 6237 w 12722"/>
              <a:gd name="connsiteY1" fmla="*/ 1732 h 10370"/>
              <a:gd name="connsiteX2" fmla="*/ 0 w 12722"/>
              <a:gd name="connsiteY2" fmla="*/ 10370 h 10370"/>
              <a:gd name="connsiteX0" fmla="*/ 12707 w 12721"/>
              <a:gd name="connsiteY0" fmla="*/ 0 h 10370"/>
              <a:gd name="connsiteX1" fmla="*/ 6237 w 12721"/>
              <a:gd name="connsiteY1" fmla="*/ 1732 h 10370"/>
              <a:gd name="connsiteX2" fmla="*/ 1752 w 12721"/>
              <a:gd name="connsiteY2" fmla="*/ 4815 h 10370"/>
              <a:gd name="connsiteX3" fmla="*/ 0 w 12721"/>
              <a:gd name="connsiteY3" fmla="*/ 10370 h 10370"/>
              <a:gd name="connsiteX0" fmla="*/ 12707 w 12721"/>
              <a:gd name="connsiteY0" fmla="*/ 0 h 10370"/>
              <a:gd name="connsiteX1" fmla="*/ 6436 w 12721"/>
              <a:gd name="connsiteY1" fmla="*/ 1238 h 10370"/>
              <a:gd name="connsiteX2" fmla="*/ 1752 w 12721"/>
              <a:gd name="connsiteY2" fmla="*/ 4815 h 10370"/>
              <a:gd name="connsiteX3" fmla="*/ 0 w 12721"/>
              <a:gd name="connsiteY3" fmla="*/ 10370 h 10370"/>
              <a:gd name="connsiteX0" fmla="*/ 12707 w 12707"/>
              <a:gd name="connsiteY0" fmla="*/ 0 h 10370"/>
              <a:gd name="connsiteX1" fmla="*/ 6436 w 12707"/>
              <a:gd name="connsiteY1" fmla="*/ 1238 h 10370"/>
              <a:gd name="connsiteX2" fmla="*/ 1752 w 12707"/>
              <a:gd name="connsiteY2" fmla="*/ 4815 h 10370"/>
              <a:gd name="connsiteX3" fmla="*/ 0 w 12707"/>
              <a:gd name="connsiteY3" fmla="*/ 10370 h 10370"/>
              <a:gd name="connsiteX0" fmla="*/ 12707 w 12707"/>
              <a:gd name="connsiteY0" fmla="*/ 0 h 10370"/>
              <a:gd name="connsiteX1" fmla="*/ 5792 w 12707"/>
              <a:gd name="connsiteY1" fmla="*/ 1206 h 10370"/>
              <a:gd name="connsiteX2" fmla="*/ 1752 w 12707"/>
              <a:gd name="connsiteY2" fmla="*/ 4815 h 10370"/>
              <a:gd name="connsiteX3" fmla="*/ 0 w 12707"/>
              <a:gd name="connsiteY3" fmla="*/ 10370 h 10370"/>
              <a:gd name="connsiteX0" fmla="*/ 12707 w 12707"/>
              <a:gd name="connsiteY0" fmla="*/ 0 h 10370"/>
              <a:gd name="connsiteX1" fmla="*/ 5792 w 12707"/>
              <a:gd name="connsiteY1" fmla="*/ 1206 h 10370"/>
              <a:gd name="connsiteX2" fmla="*/ 2044 w 12707"/>
              <a:gd name="connsiteY2" fmla="*/ 4462 h 10370"/>
              <a:gd name="connsiteX3" fmla="*/ 0 w 12707"/>
              <a:gd name="connsiteY3" fmla="*/ 10370 h 10370"/>
            </a:gdLst>
            <a:ahLst/>
            <a:cxnLst>
              <a:cxn ang="0">
                <a:pos x="connsiteX0" y="connsiteY0"/>
              </a:cxn>
              <a:cxn ang="0">
                <a:pos x="connsiteX1" y="connsiteY1"/>
              </a:cxn>
              <a:cxn ang="0">
                <a:pos x="connsiteX2" y="connsiteY2"/>
              </a:cxn>
              <a:cxn ang="0">
                <a:pos x="connsiteX3" y="connsiteY3"/>
              </a:cxn>
            </a:cxnLst>
            <a:rect l="l" t="t" r="r" b="b"/>
            <a:pathLst>
              <a:path w="12707" h="10370">
                <a:moveTo>
                  <a:pt x="12707" y="0"/>
                </a:moveTo>
                <a:cubicBezTo>
                  <a:pt x="10388" y="175"/>
                  <a:pt x="7569" y="462"/>
                  <a:pt x="5792" y="1206"/>
                </a:cubicBezTo>
                <a:cubicBezTo>
                  <a:pt x="4015" y="1950"/>
                  <a:pt x="3083" y="3022"/>
                  <a:pt x="2044" y="4462"/>
                </a:cubicBezTo>
                <a:cubicBezTo>
                  <a:pt x="1005" y="5902"/>
                  <a:pt x="524" y="9547"/>
                  <a:pt x="0" y="10370"/>
                </a:cubicBezTo>
              </a:path>
            </a:pathLst>
          </a:custGeom>
          <a:solidFill>
            <a:schemeClr val="bg1">
              <a:alpha val="0"/>
            </a:schemeClr>
          </a:solidFill>
          <a:ln w="76200">
            <a:solidFill>
              <a:schemeClr val="bg1"/>
            </a:solidFill>
            <a:round/>
            <a:headEnd type="none" w="med" len="med"/>
            <a:tailEnd type="triangle" w="med" len="med"/>
          </a:ln>
          <a:effectLst>
            <a:glow rad="76200">
              <a:schemeClr val="tx1"/>
            </a:glo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382530165"/>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outVertical)">
                                      <p:cBhvr>
                                        <p:cTn id="7" dur="750"/>
                                        <p:tgtEl>
                                          <p:spTgt spid="27"/>
                                        </p:tgtEl>
                                      </p:cBhvr>
                                    </p:animEffect>
                                  </p:childTnLst>
                                </p:cTn>
                              </p:par>
                              <p:par>
                                <p:cTn id="8" presetID="23" presetClass="entr" presetSubtype="16" fill="hold" grpId="2" nodeType="withEffect">
                                  <p:stCondLst>
                                    <p:cond delay="0"/>
                                  </p:stCondLst>
                                  <p:childTnLst>
                                    <p:set>
                                      <p:cBhvr>
                                        <p:cTn id="9" dur="1" fill="hold">
                                          <p:stCondLst>
                                            <p:cond delay="0"/>
                                          </p:stCondLst>
                                        </p:cTn>
                                        <p:tgtEl>
                                          <p:spTgt spid="27"/>
                                        </p:tgtEl>
                                        <p:attrNameLst>
                                          <p:attrName>style.visibility</p:attrName>
                                        </p:attrNameLst>
                                      </p:cBhvr>
                                      <p:to>
                                        <p:strVal val="visible"/>
                                      </p:to>
                                    </p:set>
                                    <p:anim calcmode="lin" valueType="num">
                                      <p:cBhvr>
                                        <p:cTn id="10" dur="1000" fill="hold"/>
                                        <p:tgtEl>
                                          <p:spTgt spid="27"/>
                                        </p:tgtEl>
                                        <p:attrNameLst>
                                          <p:attrName>ppt_w</p:attrName>
                                        </p:attrNameLst>
                                      </p:cBhvr>
                                      <p:tavLst>
                                        <p:tav tm="0">
                                          <p:val>
                                            <p:fltVal val="0"/>
                                          </p:val>
                                        </p:tav>
                                        <p:tav tm="100000">
                                          <p:val>
                                            <p:strVal val="#ppt_w"/>
                                          </p:val>
                                        </p:tav>
                                      </p:tavLst>
                                    </p:anim>
                                    <p:anim calcmode="lin" valueType="num">
                                      <p:cBhvr>
                                        <p:cTn id="11" dur="1000" fill="hold"/>
                                        <p:tgtEl>
                                          <p:spTgt spid="27"/>
                                        </p:tgtEl>
                                        <p:attrNameLst>
                                          <p:attrName>ppt_h</p:attrName>
                                        </p:attrNameLst>
                                      </p:cBhvr>
                                      <p:tavLst>
                                        <p:tav tm="0">
                                          <p:val>
                                            <p:fltVal val="0"/>
                                          </p:val>
                                        </p:tav>
                                        <p:tav tm="100000">
                                          <p:val>
                                            <p:strVal val="#ppt_h"/>
                                          </p:val>
                                        </p:tav>
                                      </p:tavLst>
                                    </p:anim>
                                  </p:childTnLst>
                                </p:cTn>
                              </p:par>
                            </p:childTnLst>
                          </p:cTn>
                        </p:par>
                      </p:childTnLst>
                    </p:cTn>
                  </p:par>
                  <p:par>
                    <p:cTn id="12" fill="hold">
                      <p:stCondLst>
                        <p:cond delay="indefinite"/>
                      </p:stCondLst>
                      <p:childTnLst>
                        <p:par>
                          <p:cTn id="13" fill="hold">
                            <p:stCondLst>
                              <p:cond delay="0"/>
                            </p:stCondLst>
                            <p:childTnLst>
                              <p:par>
                                <p:cTn id="14" presetID="0" presetClass="entr" presetSubtype="0" fill="hold" grpId="0" nodeType="clickEffect">
                                  <p:stCondLst>
                                    <p:cond delay="400"/>
                                  </p:stCondLst>
                                  <p:childTnLst>
                                    <p:set>
                                      <p:cBhvr>
                                        <p:cTn id="15" dur="1" fill="hold">
                                          <p:stCondLst>
                                            <p:cond delay="0"/>
                                          </p:stCondLst>
                                        </p:cTn>
                                        <p:tgtEl>
                                          <p:spTgt spid="28"/>
                                        </p:tgtEl>
                                        <p:attrNameLst>
                                          <p:attrName>style.visibility</p:attrName>
                                        </p:attrNameLst>
                                      </p:cBhvr>
                                      <p:to>
                                        <p:strVal val="visible"/>
                                      </p:to>
                                    </p:set>
                                    <p:animEffect transition="in" filter="dissolve">
                                      <p:cBhvr>
                                        <p:cTn id="16" dur="500">
                                          <p:stCondLst>
                                            <p:cond delay="0"/>
                                          </p:stCondLst>
                                        </p:cTn>
                                        <p:tgtEl>
                                          <p:spTgt spid="28"/>
                                        </p:tgtEl>
                                      </p:cBhvr>
                                    </p:animEffect>
                                    <p:anim to="" calcmode="lin" valueType="num">
                                      <p:cBhvr>
                                        <p:cTn id="17" dur="500" fill="hold">
                                          <p:stCondLst>
                                            <p:cond delay="0"/>
                                          </p:stCondLst>
                                        </p:cTn>
                                        <p:tgtEl>
                                          <p:spTgt spid="28"/>
                                        </p:tgtEl>
                                        <p:attrNameLst>
                                          <p:attrName>ppt_w</p:attrName>
                                        </p:attrNameLst>
                                      </p:cBhvr>
                                      <p:tavLst>
                                        <p:tav tm="0">
                                          <p:val>
                                            <p:strVal val="#ppt_w*4"/>
                                          </p:val>
                                        </p:tav>
                                        <p:tav tm="100000">
                                          <p:val>
                                            <p:strVal val="#ppt_w"/>
                                          </p:val>
                                        </p:tav>
                                      </p:tavLst>
                                    </p:anim>
                                    <p:anim to="" calcmode="lin" valueType="num">
                                      <p:cBhvr>
                                        <p:cTn id="18" dur="500" fill="hold">
                                          <p:stCondLst>
                                            <p:cond delay="0"/>
                                          </p:stCondLst>
                                        </p:cTn>
                                        <p:tgtEl>
                                          <p:spTgt spid="28"/>
                                        </p:tgtEl>
                                        <p:attrNameLst>
                                          <p:attrName>ppt_h</p:attrName>
                                        </p:attrNameLst>
                                      </p:cBhvr>
                                      <p:tavLst>
                                        <p:tav tm="0">
                                          <p:val>
                                            <p:strVal val="#ppt_h*4"/>
                                          </p:val>
                                        </p:tav>
                                        <p:tav tm="100000">
                                          <p:val>
                                            <p:strVal val="#ppt_h"/>
                                          </p:val>
                                        </p:tav>
                                      </p:tavLst>
                                    </p:anim>
                                  </p:childTnLst>
                                </p:cTn>
                              </p:par>
                              <p:par>
                                <p:cTn id="19" presetID="22" presetClass="entr" presetSubtype="8" fill="hold" grpId="0"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wipe(left)">
                                      <p:cBhvr>
                                        <p:cTn id="21" dur="500"/>
                                        <p:tgtEl>
                                          <p:spTgt spid="26"/>
                                        </p:tgtEl>
                                      </p:cBhvr>
                                    </p:animEffect>
                                  </p:childTnLst>
                                </p:cTn>
                              </p:par>
                              <p:par>
                                <p:cTn id="22" presetID="18" presetClass="emph" presetSubtype="0" fill="hold" grpId="1" nodeType="withEffect">
                                  <p:stCondLst>
                                    <p:cond delay="0"/>
                                  </p:stCondLst>
                                  <p:childTnLst>
                                    <p:set>
                                      <p:cBhvr override="childStyle">
                                        <p:cTn id="23" dur="500" fill="hold"/>
                                        <p:tgtEl>
                                          <p:spTgt spid="26"/>
                                        </p:tgtEl>
                                        <p:attrNameLst>
                                          <p:attrName>style.textDecorationUnderline</p:attrName>
                                        </p:attrNameLst>
                                      </p:cBhvr>
                                      <p:to>
                                        <p:strVal val="true"/>
                                      </p:to>
                                    </p:set>
                                  </p:childTnLst>
                                </p:cTn>
                              </p:par>
                              <p:par>
                                <p:cTn id="24" presetID="16" presetClass="exit" presetSubtype="21" fill="hold" grpId="2" nodeType="withEffect">
                                  <p:stCondLst>
                                    <p:cond delay="650"/>
                                  </p:stCondLst>
                                  <p:childTnLst>
                                    <p:animEffect transition="out" filter="barn(inVertical)">
                                      <p:cBhvr>
                                        <p:cTn id="25" dur="500"/>
                                        <p:tgtEl>
                                          <p:spTgt spid="26"/>
                                        </p:tgtEl>
                                      </p:cBhvr>
                                    </p:animEffect>
                                    <p:set>
                                      <p:cBhvr>
                                        <p:cTn id="26" dur="1" fill="hold">
                                          <p:stCondLst>
                                            <p:cond delay="499"/>
                                          </p:stCondLst>
                                        </p:cTn>
                                        <p:tgtEl>
                                          <p:spTgt spid="26"/>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7" presetClass="entr" presetSubtype="4"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 calcmode="lin" valueType="num">
                                      <p:cBhvr>
                                        <p:cTn id="31" dur="500" fill="hold"/>
                                        <p:tgtEl>
                                          <p:spTgt spid="29"/>
                                        </p:tgtEl>
                                        <p:attrNameLst>
                                          <p:attrName>ppt_x</p:attrName>
                                        </p:attrNameLst>
                                      </p:cBhvr>
                                      <p:tavLst>
                                        <p:tav tm="0">
                                          <p:val>
                                            <p:strVal val="#ppt_x"/>
                                          </p:val>
                                        </p:tav>
                                        <p:tav tm="100000">
                                          <p:val>
                                            <p:strVal val="#ppt_x"/>
                                          </p:val>
                                        </p:tav>
                                      </p:tavLst>
                                    </p:anim>
                                    <p:anim calcmode="lin" valueType="num">
                                      <p:cBhvr>
                                        <p:cTn id="32" dur="500" fill="hold"/>
                                        <p:tgtEl>
                                          <p:spTgt spid="29"/>
                                        </p:tgtEl>
                                        <p:attrNameLst>
                                          <p:attrName>ppt_y</p:attrName>
                                        </p:attrNameLst>
                                      </p:cBhvr>
                                      <p:tavLst>
                                        <p:tav tm="0">
                                          <p:val>
                                            <p:strVal val="#ppt_y+#ppt_h/2"/>
                                          </p:val>
                                        </p:tav>
                                        <p:tav tm="100000">
                                          <p:val>
                                            <p:strVal val="#ppt_y"/>
                                          </p:val>
                                        </p:tav>
                                      </p:tavLst>
                                    </p:anim>
                                    <p:anim calcmode="lin" valueType="num">
                                      <p:cBhvr>
                                        <p:cTn id="33" dur="500" fill="hold"/>
                                        <p:tgtEl>
                                          <p:spTgt spid="29"/>
                                        </p:tgtEl>
                                        <p:attrNameLst>
                                          <p:attrName>ppt_w</p:attrName>
                                        </p:attrNameLst>
                                      </p:cBhvr>
                                      <p:tavLst>
                                        <p:tav tm="0">
                                          <p:val>
                                            <p:strVal val="#ppt_w"/>
                                          </p:val>
                                        </p:tav>
                                        <p:tav tm="100000">
                                          <p:val>
                                            <p:strVal val="#ppt_w"/>
                                          </p:val>
                                        </p:tav>
                                      </p:tavLst>
                                    </p:anim>
                                    <p:anim calcmode="lin" valueType="num">
                                      <p:cBhvr>
                                        <p:cTn id="34" dur="500" fill="hold"/>
                                        <p:tgtEl>
                                          <p:spTgt spid="29"/>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26" presetClass="emph" presetSubtype="0" fill="hold" grpId="1" nodeType="afterEffect">
                                  <p:stCondLst>
                                    <p:cond delay="0"/>
                                  </p:stCondLst>
                                  <p:childTnLst>
                                    <p:animEffect transition="out" filter="fade">
                                      <p:cBhvr>
                                        <p:cTn id="37" dur="500" tmFilter="0, 0; .2, .5; .8, .5; 1, 0"/>
                                        <p:tgtEl>
                                          <p:spTgt spid="29"/>
                                        </p:tgtEl>
                                      </p:cBhvr>
                                    </p:animEffect>
                                    <p:animScale>
                                      <p:cBhvr>
                                        <p:cTn id="38" dur="250" autoRev="1" fill="hold"/>
                                        <p:tgtEl>
                                          <p:spTgt spid="29"/>
                                        </p:tgtEl>
                                      </p:cBhvr>
                                      <p:by x="105000" y="105000"/>
                                    </p:animScale>
                                  </p:childTnLst>
                                </p:cTn>
                              </p:par>
                              <p:par>
                                <p:cTn id="39" presetID="23" presetClass="entr" presetSubtype="16" fill="hold" grpId="1" nodeType="withEffect">
                                  <p:stCondLst>
                                    <p:cond delay="100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childTnLst>
                                </p:cTn>
                              </p:par>
                              <p:par>
                                <p:cTn id="43" presetID="23" presetClass="entr" presetSubtype="16" fill="hold" grpId="1" nodeType="withEffect">
                                  <p:stCondLst>
                                    <p:cond delay="1000"/>
                                  </p:stCondLst>
                                  <p:childTnLst>
                                    <p:set>
                                      <p:cBhvr>
                                        <p:cTn id="44" dur="1" fill="hold">
                                          <p:stCondLst>
                                            <p:cond delay="0"/>
                                          </p:stCondLst>
                                        </p:cTn>
                                        <p:tgtEl>
                                          <p:spTgt spid="31"/>
                                        </p:tgtEl>
                                        <p:attrNameLst>
                                          <p:attrName>style.visibility</p:attrName>
                                        </p:attrNameLst>
                                      </p:cBhvr>
                                      <p:to>
                                        <p:strVal val="visible"/>
                                      </p:to>
                                    </p:set>
                                    <p:anim calcmode="lin" valueType="num">
                                      <p:cBhvr>
                                        <p:cTn id="45" dur="500" fill="hold"/>
                                        <p:tgtEl>
                                          <p:spTgt spid="31"/>
                                        </p:tgtEl>
                                        <p:attrNameLst>
                                          <p:attrName>ppt_w</p:attrName>
                                        </p:attrNameLst>
                                      </p:cBhvr>
                                      <p:tavLst>
                                        <p:tav tm="0">
                                          <p:val>
                                            <p:fltVal val="0"/>
                                          </p:val>
                                        </p:tav>
                                        <p:tav tm="100000">
                                          <p:val>
                                            <p:strVal val="#ppt_w"/>
                                          </p:val>
                                        </p:tav>
                                      </p:tavLst>
                                    </p:anim>
                                    <p:anim calcmode="lin" valueType="num">
                                      <p:cBhvr>
                                        <p:cTn id="46" dur="500" fill="hold"/>
                                        <p:tgtEl>
                                          <p:spTgt spid="31"/>
                                        </p:tgtEl>
                                        <p:attrNameLst>
                                          <p:attrName>ppt_h</p:attrName>
                                        </p:attrNameLst>
                                      </p:cBhvr>
                                      <p:tavLst>
                                        <p:tav tm="0">
                                          <p:val>
                                            <p:fltVal val="0"/>
                                          </p:val>
                                        </p:tav>
                                        <p:tav tm="100000">
                                          <p:val>
                                            <p:strVal val="#ppt_h"/>
                                          </p:val>
                                        </p:tav>
                                      </p:tavLst>
                                    </p:anim>
                                  </p:childTnLst>
                                </p:cTn>
                              </p:par>
                              <p:par>
                                <p:cTn id="47" presetID="8" presetClass="emph" presetSubtype="0" repeatCount="indefinite" fill="hold" grpId="0" nodeType="withEffect">
                                  <p:stCondLst>
                                    <p:cond delay="1000"/>
                                  </p:stCondLst>
                                  <p:childTnLst>
                                    <p:animRot by="-21600000">
                                      <p:cBhvr>
                                        <p:cTn id="48" dur="1000" fill="hold"/>
                                        <p:tgtEl>
                                          <p:spTgt spid="30"/>
                                        </p:tgtEl>
                                        <p:attrNameLst>
                                          <p:attrName>r</p:attrName>
                                        </p:attrNameLst>
                                      </p:cBhvr>
                                    </p:animRot>
                                  </p:childTnLst>
                                </p:cTn>
                              </p:par>
                              <p:par>
                                <p:cTn id="49" presetID="8" presetClass="emph" presetSubtype="0" repeatCount="indefinite" fill="hold" grpId="0" nodeType="withEffect">
                                  <p:stCondLst>
                                    <p:cond delay="1000"/>
                                  </p:stCondLst>
                                  <p:childTnLst>
                                    <p:animRot by="21600000">
                                      <p:cBhvr>
                                        <p:cTn id="50" dur="500" fill="hold"/>
                                        <p:tgtEl>
                                          <p:spTgt spid="31"/>
                                        </p:tgtEl>
                                        <p:attrNameLst>
                                          <p:attrName>r</p:attrName>
                                        </p:attrNameLst>
                                      </p:cBhvr>
                                    </p:animRot>
                                  </p:childTnLst>
                                </p:cTn>
                              </p:par>
                            </p:childTnLst>
                          </p:cTn>
                        </p:par>
                        <p:par>
                          <p:cTn id="51" fill="hold">
                            <p:stCondLst>
                              <p:cond delay="2500"/>
                            </p:stCondLst>
                            <p:childTnLst>
                              <p:par>
                                <p:cTn id="52" presetID="6" presetClass="emph" presetSubtype="0" fill="hold" grpId="2" nodeType="afterEffect">
                                  <p:stCondLst>
                                    <p:cond delay="0"/>
                                  </p:stCondLst>
                                  <p:childTnLst>
                                    <p:animScale>
                                      <p:cBhvr>
                                        <p:cTn id="53" dur="2000" fill="hold"/>
                                        <p:tgtEl>
                                          <p:spTgt spid="30"/>
                                        </p:tgtEl>
                                      </p:cBhvr>
                                      <p:by x="150000" y="150000"/>
                                    </p:animScale>
                                  </p:childTnLst>
                                </p:cTn>
                              </p:par>
                              <p:par>
                                <p:cTn id="54" presetID="6" presetClass="emph" presetSubtype="0" fill="hold" grpId="2" nodeType="withEffect">
                                  <p:stCondLst>
                                    <p:cond delay="0"/>
                                  </p:stCondLst>
                                  <p:childTnLst>
                                    <p:animScale>
                                      <p:cBhvr>
                                        <p:cTn id="55" dur="2000" fill="hold"/>
                                        <p:tgtEl>
                                          <p:spTgt spid="31"/>
                                        </p:tgtEl>
                                      </p:cBhvr>
                                      <p:by x="150000" y="150000"/>
                                    </p:animScale>
                                  </p:childTnLst>
                                </p:cTn>
                              </p:par>
                            </p:childTnLst>
                          </p:cTn>
                        </p:par>
                        <p:par>
                          <p:cTn id="56" fill="hold">
                            <p:stCondLst>
                              <p:cond delay="4500"/>
                            </p:stCondLst>
                            <p:childTnLst>
                              <p:par>
                                <p:cTn id="57" presetID="6" presetClass="emph" presetSubtype="0" fill="hold" grpId="3" nodeType="afterEffect">
                                  <p:stCondLst>
                                    <p:cond delay="0"/>
                                  </p:stCondLst>
                                  <p:childTnLst>
                                    <p:animScale>
                                      <p:cBhvr>
                                        <p:cTn id="58" dur="2000" fill="hold"/>
                                        <p:tgtEl>
                                          <p:spTgt spid="30"/>
                                        </p:tgtEl>
                                      </p:cBhvr>
                                      <p:by x="50000" y="50000"/>
                                    </p:animScale>
                                  </p:childTnLst>
                                </p:cTn>
                              </p:par>
                              <p:par>
                                <p:cTn id="59" presetID="6" presetClass="emph" presetSubtype="0" fill="hold" grpId="3" nodeType="withEffect">
                                  <p:stCondLst>
                                    <p:cond delay="0"/>
                                  </p:stCondLst>
                                  <p:childTnLst>
                                    <p:animScale>
                                      <p:cBhvr>
                                        <p:cTn id="60" dur="2000" fill="hold"/>
                                        <p:tgtEl>
                                          <p:spTgt spid="31"/>
                                        </p:tgtEl>
                                      </p:cBhvr>
                                      <p:by x="50000" y="50000"/>
                                    </p:animScale>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33"/>
                                        </p:tgtEl>
                                        <p:attrNameLst>
                                          <p:attrName>style.visibility</p:attrName>
                                        </p:attrNameLst>
                                      </p:cBhvr>
                                      <p:to>
                                        <p:strVal val="visible"/>
                                      </p:to>
                                    </p:set>
                                    <p:animEffect transition="in" filter="fade">
                                      <p:cBhvr>
                                        <p:cTn id="65" dur="250"/>
                                        <p:tgtEl>
                                          <p:spTgt spid="33"/>
                                        </p:tgtEl>
                                      </p:cBhvr>
                                    </p:animEffect>
                                  </p:childTnLst>
                                </p:cTn>
                              </p:par>
                              <p:par>
                                <p:cTn id="66" presetID="42" presetClass="path" presetSubtype="0" accel="50000" decel="50000" fill="hold" grpId="2" nodeType="withEffect">
                                  <p:stCondLst>
                                    <p:cond delay="0"/>
                                  </p:stCondLst>
                                  <p:childTnLst>
                                    <p:animMotion origin="layout" path="M 1.94444E-6 -3.33333E-6 L 0.34601 0.01088 " pathEditMode="relative" rAng="0" ptsTypes="AA">
                                      <p:cBhvr>
                                        <p:cTn id="67" dur="1500" fill="hold"/>
                                        <p:tgtEl>
                                          <p:spTgt spid="33"/>
                                        </p:tgtEl>
                                        <p:attrNameLst>
                                          <p:attrName>ppt_x</p:attrName>
                                          <p:attrName>ppt_y</p:attrName>
                                        </p:attrNameLst>
                                      </p:cBhvr>
                                      <p:rCtr x="17292" y="532"/>
                                    </p:animMotion>
                                  </p:childTnLst>
                                </p:cTn>
                              </p:par>
                              <p:par>
                                <p:cTn id="68" presetID="17" presetClass="entr" presetSubtype="4" fill="hold" grpId="0" nodeType="withEffect">
                                  <p:stCondLst>
                                    <p:cond delay="1500"/>
                                  </p:stCondLst>
                                  <p:childTnLst>
                                    <p:set>
                                      <p:cBhvr>
                                        <p:cTn id="69" dur="1" fill="hold">
                                          <p:stCondLst>
                                            <p:cond delay="0"/>
                                          </p:stCondLst>
                                        </p:cTn>
                                        <p:tgtEl>
                                          <p:spTgt spid="32"/>
                                        </p:tgtEl>
                                        <p:attrNameLst>
                                          <p:attrName>style.visibility</p:attrName>
                                        </p:attrNameLst>
                                      </p:cBhvr>
                                      <p:to>
                                        <p:strVal val="visible"/>
                                      </p:to>
                                    </p:set>
                                    <p:anim calcmode="lin" valueType="num">
                                      <p:cBhvr>
                                        <p:cTn id="70" dur="500" fill="hold"/>
                                        <p:tgtEl>
                                          <p:spTgt spid="32"/>
                                        </p:tgtEl>
                                        <p:attrNameLst>
                                          <p:attrName>ppt_x</p:attrName>
                                        </p:attrNameLst>
                                      </p:cBhvr>
                                      <p:tavLst>
                                        <p:tav tm="0">
                                          <p:val>
                                            <p:strVal val="#ppt_x"/>
                                          </p:val>
                                        </p:tav>
                                        <p:tav tm="100000">
                                          <p:val>
                                            <p:strVal val="#ppt_x"/>
                                          </p:val>
                                        </p:tav>
                                      </p:tavLst>
                                    </p:anim>
                                    <p:anim calcmode="lin" valueType="num">
                                      <p:cBhvr>
                                        <p:cTn id="71" dur="500" fill="hold"/>
                                        <p:tgtEl>
                                          <p:spTgt spid="32"/>
                                        </p:tgtEl>
                                        <p:attrNameLst>
                                          <p:attrName>ppt_y</p:attrName>
                                        </p:attrNameLst>
                                      </p:cBhvr>
                                      <p:tavLst>
                                        <p:tav tm="0">
                                          <p:val>
                                            <p:strVal val="#ppt_y+#ppt_h/2"/>
                                          </p:val>
                                        </p:tav>
                                        <p:tav tm="100000">
                                          <p:val>
                                            <p:strVal val="#ppt_y"/>
                                          </p:val>
                                        </p:tav>
                                      </p:tavLst>
                                    </p:anim>
                                    <p:anim calcmode="lin" valueType="num">
                                      <p:cBhvr>
                                        <p:cTn id="72" dur="500" fill="hold"/>
                                        <p:tgtEl>
                                          <p:spTgt spid="32"/>
                                        </p:tgtEl>
                                        <p:attrNameLst>
                                          <p:attrName>ppt_w</p:attrName>
                                        </p:attrNameLst>
                                      </p:cBhvr>
                                      <p:tavLst>
                                        <p:tav tm="0">
                                          <p:val>
                                            <p:strVal val="#ppt_w"/>
                                          </p:val>
                                        </p:tav>
                                        <p:tav tm="100000">
                                          <p:val>
                                            <p:strVal val="#ppt_w"/>
                                          </p:val>
                                        </p:tav>
                                      </p:tavLst>
                                    </p:anim>
                                    <p:anim calcmode="lin" valueType="num">
                                      <p:cBhvr>
                                        <p:cTn id="73" dur="500" fill="hold"/>
                                        <p:tgtEl>
                                          <p:spTgt spid="32"/>
                                        </p:tgtEl>
                                        <p:attrNameLst>
                                          <p:attrName>ppt_h</p:attrName>
                                        </p:attrNameLst>
                                      </p:cBhvr>
                                      <p:tavLst>
                                        <p:tav tm="0">
                                          <p:val>
                                            <p:fltVal val="0"/>
                                          </p:val>
                                        </p:tav>
                                        <p:tav tm="100000">
                                          <p:val>
                                            <p:strVal val="#ppt_h"/>
                                          </p:val>
                                        </p:tav>
                                      </p:tavLst>
                                    </p:anim>
                                  </p:childTnLst>
                                </p:cTn>
                              </p:par>
                              <p:par>
                                <p:cTn id="74" presetID="53" presetClass="exit" presetSubtype="32" fill="hold" grpId="1" nodeType="withEffect">
                                  <p:stCondLst>
                                    <p:cond delay="2000"/>
                                  </p:stCondLst>
                                  <p:childTnLst>
                                    <p:anim calcmode="lin" valueType="num">
                                      <p:cBhvr>
                                        <p:cTn id="75" dur="500"/>
                                        <p:tgtEl>
                                          <p:spTgt spid="33"/>
                                        </p:tgtEl>
                                        <p:attrNameLst>
                                          <p:attrName>ppt_w</p:attrName>
                                        </p:attrNameLst>
                                      </p:cBhvr>
                                      <p:tavLst>
                                        <p:tav tm="0">
                                          <p:val>
                                            <p:strVal val="ppt_w"/>
                                          </p:val>
                                        </p:tav>
                                        <p:tav tm="100000">
                                          <p:val>
                                            <p:fltVal val="0"/>
                                          </p:val>
                                        </p:tav>
                                      </p:tavLst>
                                    </p:anim>
                                    <p:anim calcmode="lin" valueType="num">
                                      <p:cBhvr>
                                        <p:cTn id="76" dur="500"/>
                                        <p:tgtEl>
                                          <p:spTgt spid="33"/>
                                        </p:tgtEl>
                                        <p:attrNameLst>
                                          <p:attrName>ppt_h</p:attrName>
                                        </p:attrNameLst>
                                      </p:cBhvr>
                                      <p:tavLst>
                                        <p:tav tm="0">
                                          <p:val>
                                            <p:strVal val="ppt_h"/>
                                          </p:val>
                                        </p:tav>
                                        <p:tav tm="100000">
                                          <p:val>
                                            <p:fltVal val="0"/>
                                          </p:val>
                                        </p:tav>
                                      </p:tavLst>
                                    </p:anim>
                                    <p:animEffect transition="out" filter="fade">
                                      <p:cBhvr>
                                        <p:cTn id="77" dur="500"/>
                                        <p:tgtEl>
                                          <p:spTgt spid="33"/>
                                        </p:tgtEl>
                                      </p:cBhvr>
                                    </p:animEffect>
                                    <p:set>
                                      <p:cBhvr>
                                        <p:cTn id="78" dur="1" fill="hold">
                                          <p:stCondLst>
                                            <p:cond delay="499"/>
                                          </p:stCondLst>
                                        </p:cTn>
                                        <p:tgtEl>
                                          <p:spTgt spid="33"/>
                                        </p:tgtEl>
                                        <p:attrNameLst>
                                          <p:attrName>style.visibility</p:attrName>
                                        </p:attrNameLst>
                                      </p:cBhvr>
                                      <p:to>
                                        <p:strVal val="hidden"/>
                                      </p:to>
                                    </p:set>
                                  </p:childTnLst>
                                </p:cTn>
                              </p:par>
                              <p:par>
                                <p:cTn id="79" presetID="10" presetClass="exit" presetSubtype="0" fill="hold" grpId="4" nodeType="withEffect">
                                  <p:stCondLst>
                                    <p:cond delay="0"/>
                                  </p:stCondLst>
                                  <p:childTnLst>
                                    <p:animEffect transition="out" filter="fade">
                                      <p:cBhvr>
                                        <p:cTn id="80" dur="1000"/>
                                        <p:tgtEl>
                                          <p:spTgt spid="27"/>
                                        </p:tgtEl>
                                      </p:cBhvr>
                                    </p:animEffect>
                                    <p:set>
                                      <p:cBhvr>
                                        <p:cTn id="81" dur="1" fill="hold">
                                          <p:stCondLst>
                                            <p:cond delay="999"/>
                                          </p:stCondLst>
                                        </p:cTn>
                                        <p:tgtEl>
                                          <p:spTgt spid="27"/>
                                        </p:tgtEl>
                                        <p:attrNameLst>
                                          <p:attrName>style.visibility</p:attrName>
                                        </p:attrNameLst>
                                      </p:cBhvr>
                                      <p:to>
                                        <p:strVal val="hidden"/>
                                      </p:to>
                                    </p:set>
                                  </p:childTnLst>
                                </p:cTn>
                              </p:par>
                              <p:par>
                                <p:cTn id="82" presetID="10" presetClass="exit" presetSubtype="0" fill="hold" grpId="2" nodeType="withEffect">
                                  <p:stCondLst>
                                    <p:cond delay="0"/>
                                  </p:stCondLst>
                                  <p:childTnLst>
                                    <p:animEffect transition="out" filter="fade">
                                      <p:cBhvr>
                                        <p:cTn id="83" dur="500"/>
                                        <p:tgtEl>
                                          <p:spTgt spid="28"/>
                                        </p:tgtEl>
                                      </p:cBhvr>
                                    </p:animEffect>
                                    <p:set>
                                      <p:cBhvr>
                                        <p:cTn id="84" dur="1" fill="hold">
                                          <p:stCondLst>
                                            <p:cond delay="499"/>
                                          </p:stCondLst>
                                        </p:cTn>
                                        <p:tgtEl>
                                          <p:spTgt spid="28"/>
                                        </p:tgtEl>
                                        <p:attrNameLst>
                                          <p:attrName>style.visibility</p:attrName>
                                        </p:attrNameLst>
                                      </p:cBhvr>
                                      <p:to>
                                        <p:strVal val="hidden"/>
                                      </p:to>
                                    </p:set>
                                  </p:childTnLst>
                                </p:cTn>
                              </p:par>
                              <p:par>
                                <p:cTn id="85" presetID="6" presetClass="entr" presetSubtype="32" fill="hold" nodeType="withEffect">
                                  <p:stCondLst>
                                    <p:cond delay="1600"/>
                                  </p:stCondLst>
                                  <p:childTnLst>
                                    <p:set>
                                      <p:cBhvr>
                                        <p:cTn id="86" dur="1" fill="hold">
                                          <p:stCondLst>
                                            <p:cond delay="0"/>
                                          </p:stCondLst>
                                        </p:cTn>
                                        <p:tgtEl>
                                          <p:spTgt spid="6"/>
                                        </p:tgtEl>
                                        <p:attrNameLst>
                                          <p:attrName>style.visibility</p:attrName>
                                        </p:attrNameLst>
                                      </p:cBhvr>
                                      <p:to>
                                        <p:strVal val="visible"/>
                                      </p:to>
                                    </p:set>
                                    <p:animEffect transition="in" filter="circle(out)">
                                      <p:cBhvr>
                                        <p:cTn id="87" dur="1750"/>
                                        <p:tgtEl>
                                          <p:spTgt spid="6"/>
                                        </p:tgtEl>
                                      </p:cBhvr>
                                    </p:animEffect>
                                  </p:childTnLst>
                                </p:cTn>
                              </p:par>
                            </p:childTnLst>
                          </p:cTn>
                        </p:par>
                      </p:childTnLst>
                    </p:cTn>
                  </p:par>
                  <p:par>
                    <p:cTn id="88" fill="hold">
                      <p:stCondLst>
                        <p:cond delay="indefinite"/>
                      </p:stCondLst>
                      <p:childTnLst>
                        <p:par>
                          <p:cTn id="89" fill="hold">
                            <p:stCondLst>
                              <p:cond delay="0"/>
                            </p:stCondLst>
                            <p:childTnLst>
                              <p:par>
                                <p:cTn id="90" presetID="0" presetClass="entr" presetSubtype="0" fill="hold" grpId="0" nodeType="click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dissolve">
                                      <p:cBhvr>
                                        <p:cTn id="92" dur="500">
                                          <p:stCondLst>
                                            <p:cond delay="0"/>
                                          </p:stCondLst>
                                        </p:cTn>
                                        <p:tgtEl>
                                          <p:spTgt spid="34"/>
                                        </p:tgtEl>
                                      </p:cBhvr>
                                    </p:animEffect>
                                    <p:anim to="" calcmode="lin" valueType="num">
                                      <p:cBhvr>
                                        <p:cTn id="93" dur="500" fill="hold">
                                          <p:stCondLst>
                                            <p:cond delay="0"/>
                                          </p:stCondLst>
                                        </p:cTn>
                                        <p:tgtEl>
                                          <p:spTgt spid="34"/>
                                        </p:tgtEl>
                                        <p:attrNameLst>
                                          <p:attrName>ppt_w</p:attrName>
                                        </p:attrNameLst>
                                      </p:cBhvr>
                                      <p:tavLst>
                                        <p:tav tm="0">
                                          <p:val>
                                            <p:strVal val="#ppt_w*4"/>
                                          </p:val>
                                        </p:tav>
                                        <p:tav tm="100000">
                                          <p:val>
                                            <p:strVal val="#ppt_w"/>
                                          </p:val>
                                        </p:tav>
                                      </p:tavLst>
                                    </p:anim>
                                    <p:anim to="" calcmode="lin" valueType="num">
                                      <p:cBhvr>
                                        <p:cTn id="94" dur="500" fill="hold">
                                          <p:stCondLst>
                                            <p:cond delay="0"/>
                                          </p:stCondLst>
                                        </p:cTn>
                                        <p:tgtEl>
                                          <p:spTgt spid="34"/>
                                        </p:tgtEl>
                                        <p:attrNameLst>
                                          <p:attrName>ppt_h</p:attrName>
                                        </p:attrNameLst>
                                      </p:cBhvr>
                                      <p:tavLst>
                                        <p:tav tm="0">
                                          <p:val>
                                            <p:strVal val="#ppt_h*4"/>
                                          </p:val>
                                        </p:tav>
                                        <p:tav tm="100000">
                                          <p:val>
                                            <p:strVal val="#ppt_h"/>
                                          </p:val>
                                        </p:tav>
                                      </p:tavLst>
                                    </p:anim>
                                  </p:childTnLst>
                                </p:cTn>
                              </p:par>
                              <p:par>
                                <p:cTn id="95" presetID="23" presetClass="entr" presetSubtype="16" fill="hold" grpId="0" nodeType="with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39" presetClass="entr" presetSubtype="0" accel="100000" fill="hold" grpId="0" nodeType="clickEffect">
                                  <p:stCondLst>
                                    <p:cond delay="0"/>
                                  </p:stCondLst>
                                  <p:childTnLst>
                                    <p:set>
                                      <p:cBhvr>
                                        <p:cTn id="102" dur="1" fill="hold">
                                          <p:stCondLst>
                                            <p:cond delay="0"/>
                                          </p:stCondLst>
                                        </p:cTn>
                                        <p:tgtEl>
                                          <p:spTgt spid="36"/>
                                        </p:tgtEl>
                                        <p:attrNameLst>
                                          <p:attrName>style.visibility</p:attrName>
                                        </p:attrNameLst>
                                      </p:cBhvr>
                                      <p:to>
                                        <p:strVal val="visible"/>
                                      </p:to>
                                    </p:set>
                                    <p:anim calcmode="lin" valueType="num">
                                      <p:cBhvr>
                                        <p:cTn id="103" dur="1000" fill="hold"/>
                                        <p:tgtEl>
                                          <p:spTgt spid="36"/>
                                        </p:tgtEl>
                                        <p:attrNameLst>
                                          <p:attrName>ppt_h</p:attrName>
                                        </p:attrNameLst>
                                      </p:cBhvr>
                                      <p:tavLst>
                                        <p:tav tm="0">
                                          <p:val>
                                            <p:strVal val="#ppt_h/20"/>
                                          </p:val>
                                        </p:tav>
                                        <p:tav tm="50000">
                                          <p:val>
                                            <p:strVal val="#ppt_h/20"/>
                                          </p:val>
                                        </p:tav>
                                        <p:tav tm="100000">
                                          <p:val>
                                            <p:strVal val="#ppt_h"/>
                                          </p:val>
                                        </p:tav>
                                      </p:tavLst>
                                    </p:anim>
                                    <p:anim calcmode="lin" valueType="num">
                                      <p:cBhvr>
                                        <p:cTn id="104" dur="1000" fill="hold"/>
                                        <p:tgtEl>
                                          <p:spTgt spid="36"/>
                                        </p:tgtEl>
                                        <p:attrNameLst>
                                          <p:attrName>ppt_w</p:attrName>
                                        </p:attrNameLst>
                                      </p:cBhvr>
                                      <p:tavLst>
                                        <p:tav tm="0">
                                          <p:val>
                                            <p:strVal val="#ppt_w+.3"/>
                                          </p:val>
                                        </p:tav>
                                        <p:tav tm="50000">
                                          <p:val>
                                            <p:strVal val="#ppt_w+.3"/>
                                          </p:val>
                                        </p:tav>
                                        <p:tav tm="100000">
                                          <p:val>
                                            <p:strVal val="#ppt_w"/>
                                          </p:val>
                                        </p:tav>
                                      </p:tavLst>
                                    </p:anim>
                                    <p:anim calcmode="lin" valueType="num">
                                      <p:cBhvr>
                                        <p:cTn id="105" dur="1000" fill="hold"/>
                                        <p:tgtEl>
                                          <p:spTgt spid="36"/>
                                        </p:tgtEl>
                                        <p:attrNameLst>
                                          <p:attrName>ppt_x</p:attrName>
                                        </p:attrNameLst>
                                      </p:cBhvr>
                                      <p:tavLst>
                                        <p:tav tm="0">
                                          <p:val>
                                            <p:strVal val="#ppt_x-.3"/>
                                          </p:val>
                                        </p:tav>
                                        <p:tav tm="50000">
                                          <p:val>
                                            <p:strVal val="#ppt_x"/>
                                          </p:val>
                                        </p:tav>
                                        <p:tav tm="100000">
                                          <p:val>
                                            <p:strVal val="#ppt_x"/>
                                          </p:val>
                                        </p:tav>
                                      </p:tavLst>
                                    </p:anim>
                                    <p:anim calcmode="lin" valueType="num">
                                      <p:cBhvr>
                                        <p:cTn id="106" dur="10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3" presetClass="exit" presetSubtype="32" fill="hold" grpId="1" nodeType="clickEffect">
                                  <p:stCondLst>
                                    <p:cond delay="0"/>
                                  </p:stCondLst>
                                  <p:childTnLst>
                                    <p:anim calcmode="lin" valueType="num">
                                      <p:cBhvr>
                                        <p:cTn id="110" dur="1000"/>
                                        <p:tgtEl>
                                          <p:spTgt spid="35"/>
                                        </p:tgtEl>
                                        <p:attrNameLst>
                                          <p:attrName>ppt_w</p:attrName>
                                        </p:attrNameLst>
                                      </p:cBhvr>
                                      <p:tavLst>
                                        <p:tav tm="0">
                                          <p:val>
                                            <p:strVal val="ppt_w"/>
                                          </p:val>
                                        </p:tav>
                                        <p:tav tm="100000">
                                          <p:val>
                                            <p:fltVal val="0"/>
                                          </p:val>
                                        </p:tav>
                                      </p:tavLst>
                                    </p:anim>
                                    <p:anim calcmode="lin" valueType="num">
                                      <p:cBhvr>
                                        <p:cTn id="111" dur="1000"/>
                                        <p:tgtEl>
                                          <p:spTgt spid="35"/>
                                        </p:tgtEl>
                                        <p:attrNameLst>
                                          <p:attrName>ppt_h</p:attrName>
                                        </p:attrNameLst>
                                      </p:cBhvr>
                                      <p:tavLst>
                                        <p:tav tm="0">
                                          <p:val>
                                            <p:strVal val="ppt_h"/>
                                          </p:val>
                                        </p:tav>
                                        <p:tav tm="100000">
                                          <p:val>
                                            <p:fltVal val="0"/>
                                          </p:val>
                                        </p:tav>
                                      </p:tavLst>
                                    </p:anim>
                                    <p:set>
                                      <p:cBhvr>
                                        <p:cTn id="112" dur="1" fill="hold">
                                          <p:stCondLst>
                                            <p:cond delay="999"/>
                                          </p:stCondLst>
                                        </p:cTn>
                                        <p:tgtEl>
                                          <p:spTgt spid="35"/>
                                        </p:tgtEl>
                                        <p:attrNameLst>
                                          <p:attrName>style.visibility</p:attrName>
                                        </p:attrNameLst>
                                      </p:cBhvr>
                                      <p:to>
                                        <p:strVal val="hidden"/>
                                      </p:to>
                                    </p:set>
                                  </p:childTnLst>
                                </p:cTn>
                              </p:par>
                              <p:par>
                                <p:cTn id="113" presetID="10" presetClass="exit" presetSubtype="0" fill="hold" grpId="2" nodeType="withEffect">
                                  <p:stCondLst>
                                    <p:cond delay="250"/>
                                  </p:stCondLst>
                                  <p:childTnLst>
                                    <p:animEffect transition="out" filter="fade">
                                      <p:cBhvr>
                                        <p:cTn id="114" dur="750"/>
                                        <p:tgtEl>
                                          <p:spTgt spid="34"/>
                                        </p:tgtEl>
                                      </p:cBhvr>
                                    </p:animEffect>
                                    <p:set>
                                      <p:cBhvr>
                                        <p:cTn id="115" dur="1" fill="hold">
                                          <p:stCondLst>
                                            <p:cond delay="749"/>
                                          </p:stCondLst>
                                        </p:cTn>
                                        <p:tgtEl>
                                          <p:spTgt spid="34"/>
                                        </p:tgtEl>
                                        <p:attrNameLst>
                                          <p:attrName>style.visibility</p:attrName>
                                        </p:attrNameLst>
                                      </p:cBhvr>
                                      <p:to>
                                        <p:strVal val="hidden"/>
                                      </p:to>
                                    </p:set>
                                  </p:childTnLst>
                                </p:cTn>
                              </p:par>
                              <p:par>
                                <p:cTn id="116" presetID="9" presetClass="exit" presetSubtype="0" fill="hold" grpId="4" nodeType="withEffect">
                                  <p:stCondLst>
                                    <p:cond delay="250"/>
                                  </p:stCondLst>
                                  <p:childTnLst>
                                    <p:animEffect transition="out" filter="dissolve">
                                      <p:cBhvr>
                                        <p:cTn id="117" dur="750"/>
                                        <p:tgtEl>
                                          <p:spTgt spid="34"/>
                                        </p:tgtEl>
                                      </p:cBhvr>
                                    </p:animEffect>
                                    <p:set>
                                      <p:cBhvr>
                                        <p:cTn id="118" dur="1" fill="hold">
                                          <p:stCondLst>
                                            <p:cond delay="749"/>
                                          </p:stCondLst>
                                        </p:cTn>
                                        <p:tgtEl>
                                          <p:spTgt spid="34"/>
                                        </p:tgtEl>
                                        <p:attrNameLst>
                                          <p:attrName>style.visibility</p:attrName>
                                        </p:attrNameLst>
                                      </p:cBhvr>
                                      <p:to>
                                        <p:strVal val="hidden"/>
                                      </p:to>
                                    </p:set>
                                  </p:childTnLst>
                                </p:cTn>
                              </p:par>
                              <p:par>
                                <p:cTn id="119" presetID="6" presetClass="emph" presetSubtype="0" fill="hold" grpId="3" nodeType="withEffect">
                                  <p:stCondLst>
                                    <p:cond delay="250"/>
                                  </p:stCondLst>
                                  <p:childTnLst>
                                    <p:animScale>
                                      <p:cBhvr>
                                        <p:cTn id="120" dur="750" fill="hold"/>
                                        <p:tgtEl>
                                          <p:spTgt spid="34"/>
                                        </p:tgtEl>
                                      </p:cBhvr>
                                      <p:by x="90000" y="90000"/>
                                    </p:animScale>
                                  </p:childTnLst>
                                </p:cTn>
                              </p:par>
                              <p:par>
                                <p:cTn id="121" presetID="23" presetClass="exit" presetSubtype="16" fill="hold" grpId="1" nodeType="withEffect">
                                  <p:stCondLst>
                                    <p:cond delay="0"/>
                                  </p:stCondLst>
                                  <p:childTnLst>
                                    <p:anim calcmode="lin" valueType="num">
                                      <p:cBhvr>
                                        <p:cTn id="122" dur="1250"/>
                                        <p:tgtEl>
                                          <p:spTgt spid="34"/>
                                        </p:tgtEl>
                                        <p:attrNameLst>
                                          <p:attrName>ppt_w</p:attrName>
                                        </p:attrNameLst>
                                      </p:cBhvr>
                                      <p:tavLst>
                                        <p:tav tm="0">
                                          <p:val>
                                            <p:strVal val="ppt_w"/>
                                          </p:val>
                                        </p:tav>
                                        <p:tav tm="100000">
                                          <p:val>
                                            <p:strVal val="4*ppt_w"/>
                                          </p:val>
                                        </p:tav>
                                      </p:tavLst>
                                    </p:anim>
                                    <p:anim calcmode="lin" valueType="num">
                                      <p:cBhvr>
                                        <p:cTn id="123" dur="1250"/>
                                        <p:tgtEl>
                                          <p:spTgt spid="34"/>
                                        </p:tgtEl>
                                        <p:attrNameLst>
                                          <p:attrName>ppt_h</p:attrName>
                                        </p:attrNameLst>
                                      </p:cBhvr>
                                      <p:tavLst>
                                        <p:tav tm="0">
                                          <p:val>
                                            <p:strVal val="ppt_h"/>
                                          </p:val>
                                        </p:tav>
                                        <p:tav tm="100000">
                                          <p:val>
                                            <p:strVal val="4*ppt_h"/>
                                          </p:val>
                                        </p:tav>
                                      </p:tavLst>
                                    </p:anim>
                                    <p:set>
                                      <p:cBhvr>
                                        <p:cTn id="124" dur="1" fill="hold">
                                          <p:stCondLst>
                                            <p:cond delay="1249"/>
                                          </p:stCondLst>
                                        </p:cTn>
                                        <p:tgtEl>
                                          <p:spTgt spid="34"/>
                                        </p:tgtEl>
                                        <p:attrNameLst>
                                          <p:attrName>style.visibility</p:attrName>
                                        </p:attrNameLst>
                                      </p:cBhvr>
                                      <p:to>
                                        <p:strVal val="hidden"/>
                                      </p:to>
                                    </p:set>
                                  </p:childTnLst>
                                </p:cTn>
                              </p:par>
                              <p:par>
                                <p:cTn id="125" presetID="42" presetClass="path" presetSubtype="0" accel="50000" decel="50000" fill="hold" grpId="5" nodeType="withEffect">
                                  <p:stCondLst>
                                    <p:cond delay="0"/>
                                  </p:stCondLst>
                                  <p:childTnLst>
                                    <p:animMotion origin="layout" path="M 1.94444E-6 -3.7037E-6 L 0.2441 -0.09861 " pathEditMode="relative" rAng="0" ptsTypes="AA">
                                      <p:cBhvr>
                                        <p:cTn id="126" dur="1250" fill="hold"/>
                                        <p:tgtEl>
                                          <p:spTgt spid="34"/>
                                        </p:tgtEl>
                                        <p:attrNameLst>
                                          <p:attrName>ppt_x</p:attrName>
                                          <p:attrName>ppt_y</p:attrName>
                                        </p:attrNameLst>
                                      </p:cBhvr>
                                      <p:rCtr x="12205" y="-4931"/>
                                    </p:animMotion>
                                  </p:childTnLst>
                                </p:cTn>
                              </p:par>
                              <p:par>
                                <p:cTn id="127" presetID="22" presetClass="entr" presetSubtype="8" fill="hold" nodeType="withEffect">
                                  <p:stCondLst>
                                    <p:cond delay="750"/>
                                  </p:stCondLst>
                                  <p:childTnLst>
                                    <p:set>
                                      <p:cBhvr>
                                        <p:cTn id="128" dur="1" fill="hold">
                                          <p:stCondLst>
                                            <p:cond delay="0"/>
                                          </p:stCondLst>
                                        </p:cTn>
                                        <p:tgtEl>
                                          <p:spTgt spid="37"/>
                                        </p:tgtEl>
                                        <p:attrNameLst>
                                          <p:attrName>style.visibility</p:attrName>
                                        </p:attrNameLst>
                                      </p:cBhvr>
                                      <p:to>
                                        <p:strVal val="visible"/>
                                      </p:to>
                                    </p:set>
                                    <p:animEffect transition="in" filter="wipe(left)">
                                      <p:cBhvr>
                                        <p:cTn id="129" dur="1000"/>
                                        <p:tgtEl>
                                          <p:spTgt spid="37"/>
                                        </p:tgtEl>
                                      </p:cBhvr>
                                    </p:animEffect>
                                  </p:childTnLst>
                                </p:cTn>
                              </p:par>
                              <p:par>
                                <p:cTn id="130" presetID="10" presetClass="exit" presetSubtype="0" fill="hold" grpId="1" nodeType="withEffect">
                                  <p:stCondLst>
                                    <p:cond delay="750"/>
                                  </p:stCondLst>
                                  <p:childTnLst>
                                    <p:animEffect transition="out" filter="fade">
                                      <p:cBhvr>
                                        <p:cTn id="131" dur="500"/>
                                        <p:tgtEl>
                                          <p:spTgt spid="32"/>
                                        </p:tgtEl>
                                      </p:cBhvr>
                                    </p:animEffect>
                                    <p:set>
                                      <p:cBhvr>
                                        <p:cTn id="132"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6" grpId="1"/>
      <p:bldP spid="26" grpId="2"/>
      <p:bldP spid="29" grpId="0"/>
      <p:bldP spid="29" grpId="1"/>
      <p:bldP spid="27" grpId="0"/>
      <p:bldP spid="27" grpId="2"/>
      <p:bldP spid="27" grpId="4"/>
      <p:bldP spid="28" grpId="0"/>
      <p:bldP spid="28" grpId="2"/>
      <p:bldP spid="30" grpId="0" animBg="1"/>
      <p:bldP spid="30" grpId="1" animBg="1"/>
      <p:bldP spid="30" grpId="2" animBg="1"/>
      <p:bldP spid="30" grpId="3" animBg="1"/>
      <p:bldP spid="31" grpId="0" animBg="1"/>
      <p:bldP spid="31" grpId="1" animBg="1"/>
      <p:bldP spid="31" grpId="2" animBg="1"/>
      <p:bldP spid="31" grpId="3" animBg="1"/>
      <p:bldP spid="32" grpId="0"/>
      <p:bldP spid="32" grpId="1"/>
      <p:bldP spid="33" grpId="0"/>
      <p:bldP spid="33" grpId="1"/>
      <p:bldP spid="33" grpId="2"/>
      <p:bldP spid="34" grpId="0" animBg="1"/>
      <p:bldP spid="34" grpId="1" animBg="1"/>
      <p:bldP spid="34" grpId="2" animBg="1"/>
      <p:bldP spid="34" grpId="3" animBg="1"/>
      <p:bldP spid="34" grpId="4" animBg="1"/>
      <p:bldP spid="34" grpId="5" animBg="1"/>
      <p:bldP spid="35" grpId="0"/>
      <p:bldP spid="35" grpId="1"/>
      <p:bldP spid="36"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8B375E50-643C-AD61-6D6F-75E22D7120B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828800" cy="1316334"/>
          </a:xfrm>
          <a:prstGeom prst="rect">
            <a:avLst/>
          </a:prstGeom>
        </p:spPr>
      </p:pic>
      <p:pic>
        <p:nvPicPr>
          <p:cNvPr id="3" name="Picture 2">
            <a:extLst>
              <a:ext uri="{FF2B5EF4-FFF2-40B4-BE49-F238E27FC236}">
                <a16:creationId xmlns:a16="http://schemas.microsoft.com/office/drawing/2014/main" id="{DBE08542-45C9-C4BA-D098-9C0FCDF1F47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8205"/>
          <a:stretch/>
        </p:blipFill>
        <p:spPr>
          <a:xfrm>
            <a:off x="1831247" y="-1"/>
            <a:ext cx="1878754" cy="1323129"/>
          </a:xfrm>
          <a:prstGeom prst="rect">
            <a:avLst/>
          </a:prstGeom>
        </p:spPr>
      </p:pic>
      <p:pic>
        <p:nvPicPr>
          <p:cNvPr id="4" name="Picture 2" descr="A star-forming region in the Large Magellanic Cloud.">
            <a:extLst>
              <a:ext uri="{FF2B5EF4-FFF2-40B4-BE49-F238E27FC236}">
                <a16:creationId xmlns:a16="http://schemas.microsoft.com/office/drawing/2014/main" id="{0D67F858-0FF8-D4D8-839B-E3A3C2FAA05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07380" y="1"/>
            <a:ext cx="1784473" cy="133629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id="{819D1F62-336C-BB5A-429F-FCF5AF64702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1318156"/>
            <a:ext cx="1828800" cy="1355414"/>
          </a:xfrm>
          <a:prstGeom prst="rect">
            <a:avLst/>
          </a:prstGeom>
        </p:spPr>
      </p:pic>
      <p:pic>
        <p:nvPicPr>
          <p:cNvPr id="25" name="Picture 2" descr="Total solar eclipses occur when the Moon crosses the Earth-Sun line at close distances.">
            <a:extLst>
              <a:ext uri="{FF2B5EF4-FFF2-40B4-BE49-F238E27FC236}">
                <a16:creationId xmlns:a16="http://schemas.microsoft.com/office/drawing/2014/main" id="{BD0CF3C0-9044-EE54-279A-86702C81083B}"/>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6604" r="7964"/>
          <a:stretch/>
        </p:blipFill>
        <p:spPr bwMode="auto">
          <a:xfrm>
            <a:off x="7287375" y="1325749"/>
            <a:ext cx="1856625" cy="136057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a:extLst>
              <a:ext uri="{FF2B5EF4-FFF2-40B4-BE49-F238E27FC236}">
                <a16:creationId xmlns:a16="http://schemas.microsoft.com/office/drawing/2014/main" id="{BA296AF7-BCA5-A815-C320-CB36E683EDB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315200" y="596"/>
            <a:ext cx="1828800" cy="1330394"/>
          </a:xfrm>
          <a:prstGeom prst="rect">
            <a:avLst/>
          </a:prstGeom>
        </p:spPr>
      </p:pic>
      <p:pic>
        <p:nvPicPr>
          <p:cNvPr id="8" name="Picture 2">
            <a:extLst>
              <a:ext uri="{FF2B5EF4-FFF2-40B4-BE49-F238E27FC236}">
                <a16:creationId xmlns:a16="http://schemas.microsoft.com/office/drawing/2014/main" id="{5C024C61-AA23-58D6-FD35-E6583C840F3B}"/>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12493" r="4215"/>
          <a:stretch/>
        </p:blipFill>
        <p:spPr>
          <a:xfrm>
            <a:off x="3642102" y="1319743"/>
            <a:ext cx="1828800" cy="1371206"/>
          </a:xfrm>
          <a:prstGeom prst="rect">
            <a:avLst/>
          </a:prstGeom>
        </p:spPr>
      </p:pic>
      <p:pic>
        <p:nvPicPr>
          <p:cNvPr id="9" name="Picture 2">
            <a:extLst>
              <a:ext uri="{FF2B5EF4-FFF2-40B4-BE49-F238E27FC236}">
                <a16:creationId xmlns:a16="http://schemas.microsoft.com/office/drawing/2014/main" id="{3F1609D2-08FE-5512-BA21-A5E6C981B07F}"/>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830265" y="1319349"/>
            <a:ext cx="1879585" cy="1359338"/>
          </a:xfrm>
          <a:prstGeom prst="rect">
            <a:avLst/>
          </a:prstGeom>
        </p:spPr>
      </p:pic>
      <p:pic>
        <p:nvPicPr>
          <p:cNvPr id="10" name="Picture 2">
            <a:extLst>
              <a:ext uri="{FF2B5EF4-FFF2-40B4-BE49-F238E27FC236}">
                <a16:creationId xmlns:a16="http://schemas.microsoft.com/office/drawing/2014/main" id="{8DCD138E-90D4-2C45-EBF7-A67D5582CB4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644537" y="2677886"/>
            <a:ext cx="1841863" cy="1321411"/>
          </a:xfrm>
          <a:prstGeom prst="rect">
            <a:avLst/>
          </a:prstGeom>
        </p:spPr>
      </p:pic>
      <p:pic>
        <p:nvPicPr>
          <p:cNvPr id="11" name="Picture 6">
            <a:extLst>
              <a:ext uri="{FF2B5EF4-FFF2-40B4-BE49-F238E27FC236}">
                <a16:creationId xmlns:a16="http://schemas.microsoft.com/office/drawing/2014/main" id="{03730335-7496-55D6-EC53-31647AE7293E}"/>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486400" y="407"/>
            <a:ext cx="1828800" cy="1325342"/>
          </a:xfrm>
          <a:prstGeom prst="rect">
            <a:avLst/>
          </a:prstGeom>
        </p:spPr>
      </p:pic>
      <p:pic>
        <p:nvPicPr>
          <p:cNvPr id="12" name="Picture 2">
            <a:extLst>
              <a:ext uri="{FF2B5EF4-FFF2-40B4-BE49-F238E27FC236}">
                <a16:creationId xmlns:a16="http://schemas.microsoft.com/office/drawing/2014/main" id="{9A24AEC5-D18C-04B9-9DAE-D3BF8E2D19AA}"/>
              </a:ext>
            </a:extLst>
          </p:cNvPr>
          <p:cNvPicPr>
            <a:picLocks noChangeAspect="1"/>
          </p:cNvPicPr>
          <p:nvPr/>
        </p:nvPicPr>
        <p:blipFill rotWithShape="1">
          <a:blip r:embed="rId12" cstate="print">
            <a:extLst>
              <a:ext uri="{28A0092B-C50C-407E-A947-70E740481C1C}">
                <a14:useLocalDpi xmlns:a14="http://schemas.microsoft.com/office/drawing/2010/main" val="0"/>
              </a:ext>
            </a:extLst>
          </a:blip>
          <a:srcRect l="5573"/>
          <a:stretch/>
        </p:blipFill>
        <p:spPr>
          <a:xfrm>
            <a:off x="-13063" y="2677886"/>
            <a:ext cx="1841863" cy="1321411"/>
          </a:xfrm>
          <a:prstGeom prst="rect">
            <a:avLst/>
          </a:prstGeom>
        </p:spPr>
      </p:pic>
      <p:pic>
        <p:nvPicPr>
          <p:cNvPr id="13" name="Picture 2">
            <a:extLst>
              <a:ext uri="{FF2B5EF4-FFF2-40B4-BE49-F238E27FC236}">
                <a16:creationId xmlns:a16="http://schemas.microsoft.com/office/drawing/2014/main" id="{66F67C6A-77B4-EB7D-EF96-596A41BE35F9}"/>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473337" y="2677886"/>
            <a:ext cx="1841863" cy="1321411"/>
          </a:xfrm>
          <a:prstGeom prst="rect">
            <a:avLst/>
          </a:prstGeom>
        </p:spPr>
      </p:pic>
      <p:pic>
        <p:nvPicPr>
          <p:cNvPr id="14" name="Picture 2">
            <a:extLst>
              <a:ext uri="{FF2B5EF4-FFF2-40B4-BE49-F238E27FC236}">
                <a16:creationId xmlns:a16="http://schemas.microsoft.com/office/drawing/2014/main" id="{FF09DDF4-E9DC-2F91-6FA0-3100DECBCCF5}"/>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815737" y="2677886"/>
            <a:ext cx="1841863" cy="1321411"/>
          </a:xfrm>
          <a:prstGeom prst="rect">
            <a:avLst/>
          </a:prstGeom>
        </p:spPr>
      </p:pic>
      <p:pic>
        <p:nvPicPr>
          <p:cNvPr id="15" name="Picture 2" descr="GLory of God filled Temple">
            <a:extLst>
              <a:ext uri="{FF2B5EF4-FFF2-40B4-BE49-F238E27FC236}">
                <a16:creationId xmlns:a16="http://schemas.microsoft.com/office/drawing/2014/main" id="{7ADCD8F5-D5EE-6B6A-CC0A-0144347297B0}"/>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302137" y="2677886"/>
            <a:ext cx="1841863" cy="132141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a:extLst>
              <a:ext uri="{FF2B5EF4-FFF2-40B4-BE49-F238E27FC236}">
                <a16:creationId xmlns:a16="http://schemas.microsoft.com/office/drawing/2014/main" id="{F9471804-2D4E-AE59-40EF-A4E70F7A289F}"/>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315200" y="3984171"/>
            <a:ext cx="1828799" cy="1345819"/>
          </a:xfrm>
          <a:prstGeom prst="rect">
            <a:avLst/>
          </a:prstGeom>
        </p:spPr>
      </p:pic>
      <p:pic>
        <p:nvPicPr>
          <p:cNvPr id="17" name="Picture 2">
            <a:extLst>
              <a:ext uri="{FF2B5EF4-FFF2-40B4-BE49-F238E27FC236}">
                <a16:creationId xmlns:a16="http://schemas.microsoft.com/office/drawing/2014/main" id="{0A86F841-D49C-ECBB-8310-2AFCD7B8EE3B}"/>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858238" y="3984171"/>
            <a:ext cx="1828800" cy="1345819"/>
          </a:xfrm>
          <a:prstGeom prst="rect">
            <a:avLst/>
          </a:prstGeom>
        </p:spPr>
      </p:pic>
      <p:pic>
        <p:nvPicPr>
          <p:cNvPr id="18" name="Picture 4">
            <a:extLst>
              <a:ext uri="{FF2B5EF4-FFF2-40B4-BE49-F238E27FC236}">
                <a16:creationId xmlns:a16="http://schemas.microsoft.com/office/drawing/2014/main" id="{A4C7B70A-7981-9D0B-E50B-5009C7ADF930}"/>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675382" y="3984171"/>
            <a:ext cx="1828800" cy="1345819"/>
          </a:xfrm>
          <a:prstGeom prst="rect">
            <a:avLst/>
          </a:prstGeom>
        </p:spPr>
      </p:pic>
      <p:pic>
        <p:nvPicPr>
          <p:cNvPr id="19" name="Picture 2">
            <a:extLst>
              <a:ext uri="{FF2B5EF4-FFF2-40B4-BE49-F238E27FC236}">
                <a16:creationId xmlns:a16="http://schemas.microsoft.com/office/drawing/2014/main" id="{853C6297-C826-F3B7-320B-DF246FEDA3B5}"/>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6832879" y="5317958"/>
            <a:ext cx="2311121" cy="1540041"/>
          </a:xfrm>
          <a:prstGeom prst="rect">
            <a:avLst/>
          </a:prstGeom>
        </p:spPr>
      </p:pic>
      <p:pic>
        <p:nvPicPr>
          <p:cNvPr id="20" name="Picture 2">
            <a:extLst>
              <a:ext uri="{FF2B5EF4-FFF2-40B4-BE49-F238E27FC236}">
                <a16:creationId xmlns:a16="http://schemas.microsoft.com/office/drawing/2014/main" id="{E74C901B-0B19-3951-3CE1-B16A8CE16B75}"/>
              </a:ext>
            </a:extLst>
          </p:cNvPr>
          <p:cNvPicPr>
            <a:picLocks noChangeAspect="1" noChangeArrowheads="1"/>
          </p:cNvPicPr>
          <p:nvPr/>
        </p:nvPicPr>
        <p:blipFill rotWithShape="1">
          <a:blip r:embed="rId20" cstate="print">
            <a:extLst>
              <a:ext uri="{28A0092B-C50C-407E-A947-70E740481C1C}">
                <a14:useLocalDpi xmlns:a14="http://schemas.microsoft.com/office/drawing/2010/main" val="0"/>
              </a:ext>
            </a:extLst>
          </a:blip>
          <a:srcRect r="12022"/>
          <a:stretch/>
        </p:blipFill>
        <p:spPr bwMode="auto">
          <a:xfrm>
            <a:off x="5492525" y="3984171"/>
            <a:ext cx="1828799" cy="1345819"/>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a:extLst>
              <a:ext uri="{FF2B5EF4-FFF2-40B4-BE49-F238E27FC236}">
                <a16:creationId xmlns:a16="http://schemas.microsoft.com/office/drawing/2014/main" id="{9B73AEE0-4BDD-D4C6-423D-2F8486E4BF8E}"/>
              </a:ext>
            </a:extLst>
          </p:cNvPr>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1" y="5320910"/>
            <a:ext cx="2295993" cy="1537090"/>
          </a:xfrm>
          <a:prstGeom prst="rect">
            <a:avLst/>
          </a:prstGeom>
        </p:spPr>
      </p:pic>
      <p:pic>
        <p:nvPicPr>
          <p:cNvPr id="22" name="Picture 2">
            <a:extLst>
              <a:ext uri="{FF2B5EF4-FFF2-40B4-BE49-F238E27FC236}">
                <a16:creationId xmlns:a16="http://schemas.microsoft.com/office/drawing/2014/main" id="{2011D545-CA7A-F7BF-37DB-09CE3FEACDC6}"/>
              </a:ext>
            </a:extLst>
          </p:cNvPr>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2291023" y="5317958"/>
            <a:ext cx="2286000" cy="1540041"/>
          </a:xfrm>
          <a:prstGeom prst="rect">
            <a:avLst/>
          </a:prstGeom>
        </p:spPr>
      </p:pic>
      <p:pic>
        <p:nvPicPr>
          <p:cNvPr id="23" name="Picture 2" descr="Is It Important To Worship God">
            <a:extLst>
              <a:ext uri="{FF2B5EF4-FFF2-40B4-BE49-F238E27FC236}">
                <a16:creationId xmlns:a16="http://schemas.microsoft.com/office/drawing/2014/main" id="{9A766707-56B6-CB32-3DB8-3F40DDE291D3}"/>
              </a:ext>
            </a:extLst>
          </p:cNvPr>
          <p:cNvPicPr>
            <a:picLocks noChangeAspect="1" noChangeArrowheads="1"/>
          </p:cNvPicPr>
          <p:nvPr/>
        </p:nvPicPr>
        <p:blipFill rotWithShape="1">
          <a:blip r:embed="rId23" cstate="print">
            <a:extLst>
              <a:ext uri="{28A0092B-C50C-407E-A947-70E740481C1C}">
                <a14:useLocalDpi xmlns:a14="http://schemas.microsoft.com/office/drawing/2010/main" val="0"/>
              </a:ext>
            </a:extLst>
          </a:blip>
          <a:srcRect r="5557"/>
          <a:stretch/>
        </p:blipFill>
        <p:spPr bwMode="auto">
          <a:xfrm>
            <a:off x="0" y="3985190"/>
            <a:ext cx="1859622" cy="133572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6">
            <a:extLst>
              <a:ext uri="{FF2B5EF4-FFF2-40B4-BE49-F238E27FC236}">
                <a16:creationId xmlns:a16="http://schemas.microsoft.com/office/drawing/2014/main" id="{C0BB4685-65FF-9091-5440-66815C4D539B}"/>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4571999" y="5317958"/>
            <a:ext cx="2286000" cy="1540042"/>
          </a:xfrm>
          <a:prstGeom prst="rect">
            <a:avLst/>
          </a:prstGeom>
        </p:spPr>
      </p:pic>
      <p:pic>
        <p:nvPicPr>
          <p:cNvPr id="6" name="Picture 4">
            <a:extLst>
              <a:ext uri="{FF2B5EF4-FFF2-40B4-BE49-F238E27FC236}">
                <a16:creationId xmlns:a16="http://schemas.microsoft.com/office/drawing/2014/main" id="{92BA5B20-A90B-3C7B-8123-E2ADCBBFB4F7}"/>
              </a:ext>
            </a:extLst>
          </p:cNvPr>
          <p:cNvPicPr>
            <a:picLocks noChangeAspect="1"/>
          </p:cNvPicPr>
          <p:nvPr/>
        </p:nvPicPr>
        <p:blipFill rotWithShape="1">
          <a:blip r:embed="rId25" cstate="print">
            <a:extLst>
              <a:ext uri="{28A0092B-C50C-407E-A947-70E740481C1C}">
                <a14:useLocalDpi xmlns:a14="http://schemas.microsoft.com/office/drawing/2010/main" val="0"/>
              </a:ext>
            </a:extLst>
          </a:blip>
          <a:srcRect r="16667"/>
          <a:stretch/>
        </p:blipFill>
        <p:spPr>
          <a:xfrm>
            <a:off x="5460273" y="1323130"/>
            <a:ext cx="1837623" cy="1351949"/>
          </a:xfrm>
          <a:prstGeom prst="rect">
            <a:avLst/>
          </a:prstGeom>
        </p:spPr>
      </p:pic>
    </p:spTree>
    <p:extLst>
      <p:ext uri="{BB962C8B-B14F-4D97-AF65-F5344CB8AC3E}">
        <p14:creationId xmlns:p14="http://schemas.microsoft.com/office/powerpoint/2010/main" val="16456196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906AC35E-674C-A300-E64C-E3DD4C751DC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 name="Content Placeholder 2"/>
          <p:cNvSpPr txBox="1">
            <a:spLocks/>
          </p:cNvSpPr>
          <p:nvPr/>
        </p:nvSpPr>
        <p:spPr>
          <a:xfrm>
            <a:off x="152400" y="152400"/>
            <a:ext cx="8839200" cy="6583363"/>
          </a:xfrm>
          <a:prstGeom prst="rect">
            <a:avLst/>
          </a:prstGeom>
        </p:spPr>
        <p:txBody>
          <a:bodyPr vert="horz" lIns="91440" tIns="45720" rIns="91440" bIns="45720" rtlCol="0">
            <a:normAutofit fontScale="92500" lnSpcReduction="10000"/>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God’s single presence fills all that is above &amp; below</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rules over all creation knowing everything</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Earth now has been ordained to be run by mankind</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God’s glory shows no partiality nor takes a bribe</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is not the author of confusion but of peace</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is larger than all the physical universe displays</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has made His presence known upon the Earth</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God’s light of love is brighter than the sun</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Declared 3 heavens; Terrestrial, Celestial, Spiritual</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Mortal reality is a temporary prelude to eternity</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God reconciles us to Himself through Jesus Christ</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Without a heart of truth God cannot be pleased</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a:p>
            <a:pPr lvl="0" algn="l">
              <a:defRPr/>
            </a:pPr>
            <a:r>
              <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rPr>
              <a:t>→ </a:t>
            </a:r>
            <a:r>
              <a:rPr lang="en-US" b="1" dirty="0">
                <a:ln w="3175">
                  <a:solidFill>
                    <a:srgbClr val="FF0000"/>
                  </a:solidFill>
                </a:ln>
                <a:solidFill>
                  <a:srgbClr val="FFFF00"/>
                </a:solidFill>
                <a:effectLst>
                  <a:glow rad="88900">
                    <a:srgbClr val="000000">
                      <a:alpha val="80000"/>
                    </a:srgbClr>
                  </a:glow>
                </a:effectLst>
                <a:latin typeface="Calibri" panose="020F0502020204030204" pitchFamily="34" charset="0"/>
              </a:rPr>
              <a:t>Salvation belongs to the LORD</a:t>
            </a:r>
            <a:endParaRPr kumimoji="0" lang="en-US" sz="3200" b="1" i="0" u="none" strike="noStrike" kern="1200" cap="none" spc="0" normalizeH="0" baseline="0" noProof="0" dirty="0">
              <a:ln w="3175">
                <a:solidFill>
                  <a:srgbClr val="FF0000"/>
                </a:solidFill>
              </a:ln>
              <a:solidFill>
                <a:srgbClr val="FFFF00"/>
              </a:solidFill>
              <a:effectLst>
                <a:glow rad="88900">
                  <a:srgbClr val="000000">
                    <a:alpha val="80000"/>
                  </a:srgbClr>
                </a:glow>
              </a:effectLst>
              <a:uLnTx/>
              <a:uFillTx/>
              <a:latin typeface="Calibri" panose="020F0502020204030204" pitchFamily="34" charset="0"/>
              <a:ea typeface="+mn-ea"/>
              <a:cs typeface="+mn-cs"/>
            </a:endParaRPr>
          </a:p>
        </p:txBody>
      </p:sp>
      <p:sp>
        <p:nvSpPr>
          <p:cNvPr id="5" name="Rectangle 4"/>
          <p:cNvSpPr>
            <a:spLocks noChangeArrowheads="1"/>
          </p:cNvSpPr>
          <p:nvPr/>
        </p:nvSpPr>
        <p:spPr bwMode="auto">
          <a:xfrm rot="21202571">
            <a:off x="908201" y="1233975"/>
            <a:ext cx="7624272" cy="44079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lvl="0" algn="ctr">
              <a:defRPr/>
            </a:pPr>
            <a:r>
              <a:rPr lang="en-US" sz="7200" b="1" spc="50" dirty="0">
                <a:ln w="11430">
                  <a:solidFill>
                    <a:srgbClr val="19C3FF"/>
                  </a:solidFill>
                </a:ln>
                <a:solidFill>
                  <a:srgbClr val="00FFFF"/>
                </a:solidFill>
                <a:effectLst>
                  <a:glow rad="101600">
                    <a:schemeClr val="tx1"/>
                  </a:glow>
                  <a:outerShdw blurRad="76200" dist="50800" dir="5400000" algn="tl" rotWithShape="0">
                    <a:srgbClr val="000000">
                      <a:alpha val="65000"/>
                    </a:srgbClr>
                  </a:outerShdw>
                </a:effectLst>
                <a:latin typeface="Calibri" panose="020F0502020204030204" pitchFamily="34" charset="0"/>
              </a:rPr>
              <a:t>Earth exposes the true character of God given souls</a:t>
            </a:r>
            <a:endParaRPr kumimoji="0" lang="en-US" sz="7200" b="1" i="1" u="none" strike="noStrike" kern="1200" cap="none" spc="50" normalizeH="0" baseline="0" noProof="0" dirty="0">
              <a:ln w="11430">
                <a:solidFill>
                  <a:srgbClr val="19C3FF"/>
                </a:solidFill>
              </a:ln>
              <a:solidFill>
                <a:srgbClr val="00FFFF"/>
              </a:solidFill>
              <a:effectLst>
                <a:glow rad="101600">
                  <a:schemeClr val="tx1"/>
                </a:glow>
                <a:outerShdw blurRad="76200" dist="50800" dir="5400000" algn="tl" rotWithShape="0">
                  <a:srgbClr val="000000">
                    <a:alpha val="65000"/>
                  </a:srgbClr>
                </a:outerShdw>
              </a:effectLst>
              <a:uLnTx/>
              <a:uFillTx/>
              <a:latin typeface="Calibri" panose="020F0502020204030204" pitchFamily="34" charset="0"/>
            </a:endParaRPr>
          </a:p>
        </p:txBody>
      </p:sp>
    </p:spTree>
    <p:extLst>
      <p:ext uri="{BB962C8B-B14F-4D97-AF65-F5344CB8AC3E}">
        <p14:creationId xmlns:p14="http://schemas.microsoft.com/office/powerpoint/2010/main" val="1858285972"/>
      </p:ext>
    </p:extLst>
  </p:cSld>
  <p:clrMapOvr>
    <a:masterClrMapping/>
  </p:clrMapOvr>
  <mc:AlternateContent xmlns:mc="http://schemas.openxmlformats.org/markup-compatibility/2006" xmlns:p14="http://schemas.microsoft.com/office/powerpoint/2010/main">
    <mc:Choice Requires="p14">
      <p:transition spd="slow" p14:dur="4000">
        <p14:vortex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wipe(left)">
                                      <p:cBhvr>
                                        <p:cTn id="12" dur="500"/>
                                        <p:tgtEl>
                                          <p:spTgt spid="4">
                                            <p:txEl>
                                              <p:pRg st="1" end="1"/>
                                            </p:txEl>
                                          </p:spTgt>
                                        </p:tgtEl>
                                      </p:cBhvr>
                                    </p:animEffect>
                                  </p:childTnLst>
                                </p:cTn>
                              </p:par>
                              <p:par>
                                <p:cTn id="13" presetID="3" presetClass="emph" presetSubtype="2" fill="hold" nodeType="withEffect">
                                  <p:stCondLst>
                                    <p:cond delay="0"/>
                                  </p:stCondLst>
                                  <p:childTnLst>
                                    <p:animClr clrSpc="rgb" dir="cw">
                                      <p:cBhvr override="childStyle">
                                        <p:cTn id="14" dur="500" fill="hold"/>
                                        <p:tgtEl>
                                          <p:spTgt spid="4">
                                            <p:txEl>
                                              <p:pRg st="0" end="0"/>
                                            </p:txEl>
                                          </p:spTgt>
                                        </p:tgtEl>
                                        <p:attrNameLst>
                                          <p:attrName>style.color</p:attrName>
                                        </p:attrNameLst>
                                      </p:cBhvr>
                                      <p:to>
                                        <a:srgbClr val="E6CDFF"/>
                                      </p:to>
                                    </p:animClr>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wipe(left)">
                                      <p:cBhvr>
                                        <p:cTn id="19" dur="500"/>
                                        <p:tgtEl>
                                          <p:spTgt spid="4">
                                            <p:txEl>
                                              <p:pRg st="2" end="2"/>
                                            </p:txEl>
                                          </p:spTgt>
                                        </p:tgtEl>
                                      </p:cBhvr>
                                    </p:animEffect>
                                  </p:childTnLst>
                                </p:cTn>
                              </p:par>
                              <p:par>
                                <p:cTn id="20" presetID="3" presetClass="emph" presetSubtype="2" fill="hold" nodeType="withEffect">
                                  <p:stCondLst>
                                    <p:cond delay="0"/>
                                  </p:stCondLst>
                                  <p:childTnLst>
                                    <p:animClr clrSpc="rgb" dir="cw">
                                      <p:cBhvr override="childStyle">
                                        <p:cTn id="21" dur="500" fill="hold"/>
                                        <p:tgtEl>
                                          <p:spTgt spid="4">
                                            <p:txEl>
                                              <p:pRg st="1" end="1"/>
                                            </p:txEl>
                                          </p:spTgt>
                                        </p:tgtEl>
                                        <p:attrNameLst>
                                          <p:attrName>style.color</p:attrName>
                                        </p:attrNameLst>
                                      </p:cBhvr>
                                      <p:to>
                                        <a:srgbClr val="E6CDFF"/>
                                      </p:to>
                                    </p:animClr>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4">
                                            <p:txEl>
                                              <p:pRg st="3" end="3"/>
                                            </p:txEl>
                                          </p:spTgt>
                                        </p:tgtEl>
                                        <p:attrNameLst>
                                          <p:attrName>style.visibility</p:attrName>
                                        </p:attrNameLst>
                                      </p:cBhvr>
                                      <p:to>
                                        <p:strVal val="visible"/>
                                      </p:to>
                                    </p:set>
                                    <p:animEffect transition="in" filter="wipe(left)">
                                      <p:cBhvr>
                                        <p:cTn id="26" dur="500"/>
                                        <p:tgtEl>
                                          <p:spTgt spid="4">
                                            <p:txEl>
                                              <p:pRg st="3" end="3"/>
                                            </p:txEl>
                                          </p:spTgt>
                                        </p:tgtEl>
                                      </p:cBhvr>
                                    </p:animEffect>
                                  </p:childTnLst>
                                </p:cTn>
                              </p:par>
                              <p:par>
                                <p:cTn id="27" presetID="3" presetClass="emph" presetSubtype="2" fill="hold" nodeType="withEffect">
                                  <p:stCondLst>
                                    <p:cond delay="0"/>
                                  </p:stCondLst>
                                  <p:childTnLst>
                                    <p:animClr clrSpc="rgb" dir="cw">
                                      <p:cBhvr override="childStyle">
                                        <p:cTn id="28" dur="500" fill="hold"/>
                                        <p:tgtEl>
                                          <p:spTgt spid="4">
                                            <p:txEl>
                                              <p:pRg st="2" end="2"/>
                                            </p:txEl>
                                          </p:spTgt>
                                        </p:tgtEl>
                                        <p:attrNameLst>
                                          <p:attrName>style.color</p:attrName>
                                        </p:attrNameLst>
                                      </p:cBhvr>
                                      <p:to>
                                        <a:srgbClr val="E6CDFF"/>
                                      </p:to>
                                    </p:animClr>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
                                            <p:txEl>
                                              <p:pRg st="4" end="4"/>
                                            </p:txEl>
                                          </p:spTgt>
                                        </p:tgtEl>
                                        <p:attrNameLst>
                                          <p:attrName>style.visibility</p:attrName>
                                        </p:attrNameLst>
                                      </p:cBhvr>
                                      <p:to>
                                        <p:strVal val="visible"/>
                                      </p:to>
                                    </p:set>
                                    <p:animEffect transition="in" filter="wipe(left)">
                                      <p:cBhvr>
                                        <p:cTn id="33" dur="500"/>
                                        <p:tgtEl>
                                          <p:spTgt spid="4">
                                            <p:txEl>
                                              <p:pRg st="4" end="4"/>
                                            </p:txEl>
                                          </p:spTgt>
                                        </p:tgtEl>
                                      </p:cBhvr>
                                    </p:animEffect>
                                  </p:childTnLst>
                                </p:cTn>
                              </p:par>
                              <p:par>
                                <p:cTn id="34" presetID="3" presetClass="emph" presetSubtype="2" fill="hold" nodeType="withEffect">
                                  <p:stCondLst>
                                    <p:cond delay="0"/>
                                  </p:stCondLst>
                                  <p:childTnLst>
                                    <p:animClr clrSpc="rgb" dir="cw">
                                      <p:cBhvr override="childStyle">
                                        <p:cTn id="35" dur="500" fill="hold"/>
                                        <p:tgtEl>
                                          <p:spTgt spid="4">
                                            <p:txEl>
                                              <p:pRg st="3" end="3"/>
                                            </p:txEl>
                                          </p:spTgt>
                                        </p:tgtEl>
                                        <p:attrNameLst>
                                          <p:attrName>style.color</p:attrName>
                                        </p:attrNameLst>
                                      </p:cBhvr>
                                      <p:to>
                                        <a:srgbClr val="E6CDFF"/>
                                      </p:to>
                                    </p:animClr>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4">
                                            <p:txEl>
                                              <p:pRg st="5" end="5"/>
                                            </p:txEl>
                                          </p:spTgt>
                                        </p:tgtEl>
                                        <p:attrNameLst>
                                          <p:attrName>style.visibility</p:attrName>
                                        </p:attrNameLst>
                                      </p:cBhvr>
                                      <p:to>
                                        <p:strVal val="visible"/>
                                      </p:to>
                                    </p:set>
                                    <p:animEffect transition="in" filter="wipe(left)">
                                      <p:cBhvr>
                                        <p:cTn id="40" dur="500"/>
                                        <p:tgtEl>
                                          <p:spTgt spid="4">
                                            <p:txEl>
                                              <p:pRg st="5" end="5"/>
                                            </p:txEl>
                                          </p:spTgt>
                                        </p:tgtEl>
                                      </p:cBhvr>
                                    </p:animEffect>
                                  </p:childTnLst>
                                </p:cTn>
                              </p:par>
                              <p:par>
                                <p:cTn id="41" presetID="3" presetClass="emph" presetSubtype="2" fill="hold" nodeType="withEffect">
                                  <p:stCondLst>
                                    <p:cond delay="0"/>
                                  </p:stCondLst>
                                  <p:childTnLst>
                                    <p:animClr clrSpc="rgb" dir="cw">
                                      <p:cBhvr override="childStyle">
                                        <p:cTn id="42" dur="500" fill="hold"/>
                                        <p:tgtEl>
                                          <p:spTgt spid="4">
                                            <p:txEl>
                                              <p:pRg st="4" end="4"/>
                                            </p:txEl>
                                          </p:spTgt>
                                        </p:tgtEl>
                                        <p:attrNameLst>
                                          <p:attrName>style.color</p:attrName>
                                        </p:attrNameLst>
                                      </p:cBhvr>
                                      <p:to>
                                        <a:srgbClr val="E6CDFF"/>
                                      </p:to>
                                    </p:animClr>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4">
                                            <p:txEl>
                                              <p:pRg st="6" end="6"/>
                                            </p:txEl>
                                          </p:spTgt>
                                        </p:tgtEl>
                                        <p:attrNameLst>
                                          <p:attrName>style.visibility</p:attrName>
                                        </p:attrNameLst>
                                      </p:cBhvr>
                                      <p:to>
                                        <p:strVal val="visible"/>
                                      </p:to>
                                    </p:set>
                                    <p:animEffect transition="in" filter="wipe(left)">
                                      <p:cBhvr>
                                        <p:cTn id="47" dur="500"/>
                                        <p:tgtEl>
                                          <p:spTgt spid="4">
                                            <p:txEl>
                                              <p:pRg st="6" end="6"/>
                                            </p:txEl>
                                          </p:spTgt>
                                        </p:tgtEl>
                                      </p:cBhvr>
                                    </p:animEffect>
                                  </p:childTnLst>
                                </p:cTn>
                              </p:par>
                              <p:par>
                                <p:cTn id="48" presetID="3" presetClass="emph" presetSubtype="2" fill="hold" nodeType="withEffect">
                                  <p:stCondLst>
                                    <p:cond delay="0"/>
                                  </p:stCondLst>
                                  <p:childTnLst>
                                    <p:animClr clrSpc="rgb" dir="cw">
                                      <p:cBhvr override="childStyle">
                                        <p:cTn id="49" dur="500" fill="hold"/>
                                        <p:tgtEl>
                                          <p:spTgt spid="4">
                                            <p:txEl>
                                              <p:pRg st="5" end="5"/>
                                            </p:txEl>
                                          </p:spTgt>
                                        </p:tgtEl>
                                        <p:attrNameLst>
                                          <p:attrName>style.color</p:attrName>
                                        </p:attrNameLst>
                                      </p:cBhvr>
                                      <p:to>
                                        <a:srgbClr val="E6CDFF"/>
                                      </p:to>
                                    </p:animClr>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4">
                                            <p:txEl>
                                              <p:pRg st="7" end="7"/>
                                            </p:txEl>
                                          </p:spTgt>
                                        </p:tgtEl>
                                        <p:attrNameLst>
                                          <p:attrName>style.visibility</p:attrName>
                                        </p:attrNameLst>
                                      </p:cBhvr>
                                      <p:to>
                                        <p:strVal val="visible"/>
                                      </p:to>
                                    </p:set>
                                    <p:animEffect transition="in" filter="wipe(left)">
                                      <p:cBhvr>
                                        <p:cTn id="54" dur="500"/>
                                        <p:tgtEl>
                                          <p:spTgt spid="4">
                                            <p:txEl>
                                              <p:pRg st="7" end="7"/>
                                            </p:txEl>
                                          </p:spTgt>
                                        </p:tgtEl>
                                      </p:cBhvr>
                                    </p:animEffect>
                                  </p:childTnLst>
                                </p:cTn>
                              </p:par>
                              <p:par>
                                <p:cTn id="55" presetID="3" presetClass="emph" presetSubtype="2" fill="hold" nodeType="withEffect">
                                  <p:stCondLst>
                                    <p:cond delay="0"/>
                                  </p:stCondLst>
                                  <p:childTnLst>
                                    <p:animClr clrSpc="rgb" dir="cw">
                                      <p:cBhvr override="childStyle">
                                        <p:cTn id="56" dur="500" fill="hold"/>
                                        <p:tgtEl>
                                          <p:spTgt spid="4">
                                            <p:txEl>
                                              <p:pRg st="6" end="6"/>
                                            </p:txEl>
                                          </p:spTgt>
                                        </p:tgtEl>
                                        <p:attrNameLst>
                                          <p:attrName>style.color</p:attrName>
                                        </p:attrNameLst>
                                      </p:cBhvr>
                                      <p:to>
                                        <a:srgbClr val="E6CDFF"/>
                                      </p:to>
                                    </p:animClr>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4">
                                            <p:txEl>
                                              <p:pRg st="8" end="8"/>
                                            </p:txEl>
                                          </p:spTgt>
                                        </p:tgtEl>
                                        <p:attrNameLst>
                                          <p:attrName>style.visibility</p:attrName>
                                        </p:attrNameLst>
                                      </p:cBhvr>
                                      <p:to>
                                        <p:strVal val="visible"/>
                                      </p:to>
                                    </p:set>
                                    <p:animEffect transition="in" filter="wipe(left)">
                                      <p:cBhvr>
                                        <p:cTn id="61" dur="500"/>
                                        <p:tgtEl>
                                          <p:spTgt spid="4">
                                            <p:txEl>
                                              <p:pRg st="8" end="8"/>
                                            </p:txEl>
                                          </p:spTgt>
                                        </p:tgtEl>
                                      </p:cBhvr>
                                    </p:animEffect>
                                  </p:childTnLst>
                                </p:cTn>
                              </p:par>
                              <p:par>
                                <p:cTn id="62" presetID="3" presetClass="emph" presetSubtype="2" fill="hold" nodeType="withEffect">
                                  <p:stCondLst>
                                    <p:cond delay="0"/>
                                  </p:stCondLst>
                                  <p:childTnLst>
                                    <p:animClr clrSpc="rgb" dir="cw">
                                      <p:cBhvr override="childStyle">
                                        <p:cTn id="63" dur="500" fill="hold"/>
                                        <p:tgtEl>
                                          <p:spTgt spid="4">
                                            <p:txEl>
                                              <p:pRg st="7" end="7"/>
                                            </p:txEl>
                                          </p:spTgt>
                                        </p:tgtEl>
                                        <p:attrNameLst>
                                          <p:attrName>style.color</p:attrName>
                                        </p:attrNameLst>
                                      </p:cBhvr>
                                      <p:to>
                                        <a:srgbClr val="E6CDFF"/>
                                      </p:to>
                                    </p:animClr>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4">
                                            <p:txEl>
                                              <p:pRg st="9" end="9"/>
                                            </p:txEl>
                                          </p:spTgt>
                                        </p:tgtEl>
                                        <p:attrNameLst>
                                          <p:attrName>style.visibility</p:attrName>
                                        </p:attrNameLst>
                                      </p:cBhvr>
                                      <p:to>
                                        <p:strVal val="visible"/>
                                      </p:to>
                                    </p:set>
                                    <p:animEffect transition="in" filter="wipe(left)">
                                      <p:cBhvr>
                                        <p:cTn id="68" dur="500"/>
                                        <p:tgtEl>
                                          <p:spTgt spid="4">
                                            <p:txEl>
                                              <p:pRg st="9" end="9"/>
                                            </p:txEl>
                                          </p:spTgt>
                                        </p:tgtEl>
                                      </p:cBhvr>
                                    </p:animEffect>
                                  </p:childTnLst>
                                </p:cTn>
                              </p:par>
                              <p:par>
                                <p:cTn id="69" presetID="3" presetClass="emph" presetSubtype="2" fill="hold" nodeType="withEffect">
                                  <p:stCondLst>
                                    <p:cond delay="0"/>
                                  </p:stCondLst>
                                  <p:childTnLst>
                                    <p:animClr clrSpc="rgb" dir="cw">
                                      <p:cBhvr override="childStyle">
                                        <p:cTn id="70" dur="500" fill="hold"/>
                                        <p:tgtEl>
                                          <p:spTgt spid="4">
                                            <p:txEl>
                                              <p:pRg st="8" end="8"/>
                                            </p:txEl>
                                          </p:spTgt>
                                        </p:tgtEl>
                                        <p:attrNameLst>
                                          <p:attrName>style.color</p:attrName>
                                        </p:attrNameLst>
                                      </p:cBhvr>
                                      <p:to>
                                        <a:srgbClr val="E6CDFF"/>
                                      </p:to>
                                    </p:animClr>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4">
                                            <p:txEl>
                                              <p:pRg st="10" end="10"/>
                                            </p:txEl>
                                          </p:spTgt>
                                        </p:tgtEl>
                                        <p:attrNameLst>
                                          <p:attrName>style.visibility</p:attrName>
                                        </p:attrNameLst>
                                      </p:cBhvr>
                                      <p:to>
                                        <p:strVal val="visible"/>
                                      </p:to>
                                    </p:set>
                                    <p:animEffect transition="in" filter="wipe(left)">
                                      <p:cBhvr>
                                        <p:cTn id="75" dur="500"/>
                                        <p:tgtEl>
                                          <p:spTgt spid="4">
                                            <p:txEl>
                                              <p:pRg st="10" end="10"/>
                                            </p:txEl>
                                          </p:spTgt>
                                        </p:tgtEl>
                                      </p:cBhvr>
                                    </p:animEffect>
                                  </p:childTnLst>
                                </p:cTn>
                              </p:par>
                              <p:par>
                                <p:cTn id="76" presetID="3" presetClass="emph" presetSubtype="2" fill="hold" nodeType="withEffect">
                                  <p:stCondLst>
                                    <p:cond delay="0"/>
                                  </p:stCondLst>
                                  <p:childTnLst>
                                    <p:animClr clrSpc="rgb" dir="cw">
                                      <p:cBhvr override="childStyle">
                                        <p:cTn id="77" dur="500" fill="hold"/>
                                        <p:tgtEl>
                                          <p:spTgt spid="4">
                                            <p:txEl>
                                              <p:pRg st="9" end="9"/>
                                            </p:txEl>
                                          </p:spTgt>
                                        </p:tgtEl>
                                        <p:attrNameLst>
                                          <p:attrName>style.color</p:attrName>
                                        </p:attrNameLst>
                                      </p:cBhvr>
                                      <p:to>
                                        <a:srgbClr val="E6CDFF"/>
                                      </p:to>
                                    </p:animClr>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
                                            <p:txEl>
                                              <p:pRg st="11" end="11"/>
                                            </p:txEl>
                                          </p:spTgt>
                                        </p:tgtEl>
                                        <p:attrNameLst>
                                          <p:attrName>style.visibility</p:attrName>
                                        </p:attrNameLst>
                                      </p:cBhvr>
                                      <p:to>
                                        <p:strVal val="visible"/>
                                      </p:to>
                                    </p:set>
                                    <p:animEffect transition="in" filter="wipe(left)">
                                      <p:cBhvr>
                                        <p:cTn id="82" dur="500"/>
                                        <p:tgtEl>
                                          <p:spTgt spid="4">
                                            <p:txEl>
                                              <p:pRg st="11" end="11"/>
                                            </p:txEl>
                                          </p:spTgt>
                                        </p:tgtEl>
                                      </p:cBhvr>
                                    </p:animEffect>
                                  </p:childTnLst>
                                </p:cTn>
                              </p:par>
                              <p:par>
                                <p:cTn id="83" presetID="3" presetClass="emph" presetSubtype="2" fill="hold" nodeType="withEffect">
                                  <p:stCondLst>
                                    <p:cond delay="0"/>
                                  </p:stCondLst>
                                  <p:childTnLst>
                                    <p:animClr clrSpc="rgb" dir="cw">
                                      <p:cBhvr override="childStyle">
                                        <p:cTn id="84" dur="500" fill="hold"/>
                                        <p:tgtEl>
                                          <p:spTgt spid="4">
                                            <p:txEl>
                                              <p:pRg st="10" end="10"/>
                                            </p:txEl>
                                          </p:spTgt>
                                        </p:tgtEl>
                                        <p:attrNameLst>
                                          <p:attrName>style.color</p:attrName>
                                        </p:attrNameLst>
                                      </p:cBhvr>
                                      <p:to>
                                        <a:srgbClr val="E6CDFF"/>
                                      </p:to>
                                    </p:animClr>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4">
                                            <p:txEl>
                                              <p:pRg st="12" end="12"/>
                                            </p:txEl>
                                          </p:spTgt>
                                        </p:tgtEl>
                                        <p:attrNameLst>
                                          <p:attrName>style.visibility</p:attrName>
                                        </p:attrNameLst>
                                      </p:cBhvr>
                                      <p:to>
                                        <p:strVal val="visible"/>
                                      </p:to>
                                    </p:set>
                                    <p:animEffect transition="in" filter="wipe(left)">
                                      <p:cBhvr>
                                        <p:cTn id="89" dur="500"/>
                                        <p:tgtEl>
                                          <p:spTgt spid="4">
                                            <p:txEl>
                                              <p:pRg st="12" end="12"/>
                                            </p:txEl>
                                          </p:spTgt>
                                        </p:tgtEl>
                                      </p:cBhvr>
                                    </p:animEffect>
                                  </p:childTnLst>
                                </p:cTn>
                              </p:par>
                              <p:par>
                                <p:cTn id="90" presetID="3" presetClass="emph" presetSubtype="2" fill="hold" nodeType="withEffect">
                                  <p:stCondLst>
                                    <p:cond delay="0"/>
                                  </p:stCondLst>
                                  <p:childTnLst>
                                    <p:animClr clrSpc="rgb" dir="cw">
                                      <p:cBhvr override="childStyle">
                                        <p:cTn id="91" dur="500" fill="hold"/>
                                        <p:tgtEl>
                                          <p:spTgt spid="4">
                                            <p:txEl>
                                              <p:pRg st="11" end="11"/>
                                            </p:txEl>
                                          </p:spTgt>
                                        </p:tgtEl>
                                        <p:attrNameLst>
                                          <p:attrName>style.color</p:attrName>
                                        </p:attrNameLst>
                                      </p:cBhvr>
                                      <p:to>
                                        <a:srgbClr val="E6CDFF"/>
                                      </p:to>
                                    </p:animClr>
                                  </p:childTnLst>
                                </p:cTn>
                              </p:par>
                            </p:childTnLst>
                          </p:cTn>
                        </p:par>
                      </p:childTnLst>
                    </p:cTn>
                  </p:par>
                  <p:par>
                    <p:cTn id="92" fill="hold">
                      <p:stCondLst>
                        <p:cond delay="indefinite"/>
                      </p:stCondLst>
                      <p:childTnLst>
                        <p:par>
                          <p:cTn id="93" fill="hold">
                            <p:stCondLst>
                              <p:cond delay="0"/>
                            </p:stCondLst>
                            <p:childTnLst>
                              <p:par>
                                <p:cTn id="94" presetID="3" presetClass="emph" presetSubtype="2" fill="hold" nodeType="clickEffect">
                                  <p:stCondLst>
                                    <p:cond delay="0"/>
                                  </p:stCondLst>
                                  <p:childTnLst>
                                    <p:animClr clrSpc="rgb" dir="cw">
                                      <p:cBhvr override="childStyle">
                                        <p:cTn id="95" dur="500" fill="hold"/>
                                        <p:tgtEl>
                                          <p:spTgt spid="4">
                                            <p:txEl>
                                              <p:pRg st="12" end="12"/>
                                            </p:txEl>
                                          </p:spTgt>
                                        </p:tgtEl>
                                        <p:attrNameLst>
                                          <p:attrName>style.color</p:attrName>
                                        </p:attrNameLst>
                                      </p:cBhvr>
                                      <p:to>
                                        <a:srgbClr val="E6CDFF"/>
                                      </p:to>
                                    </p:animClr>
                                  </p:childTnLst>
                                </p:cTn>
                              </p:par>
                              <p:par>
                                <p:cTn id="96" presetID="0" presetClass="entr" presetSubtype="0" fill="hold" grpId="0" nodeType="withEffect">
                                  <p:stCondLst>
                                    <p:cond delay="600"/>
                                  </p:stCondLst>
                                  <p:childTnLst>
                                    <p:set>
                                      <p:cBhvr>
                                        <p:cTn id="97" dur="1" fill="hold">
                                          <p:stCondLst>
                                            <p:cond delay="0"/>
                                          </p:stCondLst>
                                        </p:cTn>
                                        <p:tgtEl>
                                          <p:spTgt spid="5"/>
                                        </p:tgtEl>
                                        <p:attrNameLst>
                                          <p:attrName>style.visibility</p:attrName>
                                        </p:attrNameLst>
                                      </p:cBhvr>
                                      <p:to>
                                        <p:strVal val="visible"/>
                                      </p:to>
                                    </p:set>
                                    <p:animEffect transition="in" filter="dissolve">
                                      <p:cBhvr>
                                        <p:cTn id="98" dur="1250">
                                          <p:stCondLst>
                                            <p:cond delay="0"/>
                                          </p:stCondLst>
                                        </p:cTn>
                                        <p:tgtEl>
                                          <p:spTgt spid="5"/>
                                        </p:tgtEl>
                                      </p:cBhvr>
                                    </p:animEffect>
                                    <p:anim to="" calcmode="lin" valueType="num">
                                      <p:cBhvr>
                                        <p:cTn id="99" dur="125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100" dur="1250" fill="hold">
                                          <p:stCondLst>
                                            <p:cond delay="0"/>
                                          </p:stCondLst>
                                        </p:cTn>
                                        <p:tgtEl>
                                          <p:spTgt spid="5"/>
                                        </p:tgtEl>
                                        <p:attrNameLst>
                                          <p:attrName>ppt_h</p:attrName>
                                        </p:attrNameLst>
                                      </p:cBhvr>
                                      <p:tavLst>
                                        <p:tav tm="0">
                                          <p:val>
                                            <p:strVal val="#ppt_h*4"/>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3" presetClass="emph" presetSubtype="10" fill="hold" grpId="1" nodeType="clickEffect">
                                  <p:stCondLst>
                                    <p:cond delay="0"/>
                                  </p:stCondLst>
                                  <p:childTnLst>
                                    <p:animClr clrSpc="hsl" dir="ccw">
                                      <p:cBhvr override="childStyle">
                                        <p:cTn id="104" dur="2000" fill="hold"/>
                                        <p:tgtEl>
                                          <p:spTgt spid="4">
                                            <p:txEl>
                                              <p:pRg st="0" end="0"/>
                                            </p:txEl>
                                          </p:spTgt>
                                        </p:tgtEl>
                                        <p:attrNameLst>
                                          <p:attrName>style.color</p:attrName>
                                        </p:attrNameLst>
                                      </p:cBhvr>
                                      <p:to>
                                        <a:srgbClr val="FFFF00"/>
                                      </p:to>
                                    </p:animClr>
                                  </p:childTnLst>
                                </p:cTn>
                              </p:par>
                              <p:par>
                                <p:cTn id="105" presetID="3" presetClass="emph" presetSubtype="10" fill="hold" grpId="1" nodeType="withEffect">
                                  <p:stCondLst>
                                    <p:cond delay="0"/>
                                  </p:stCondLst>
                                  <p:childTnLst>
                                    <p:animClr clrSpc="hsl" dir="ccw">
                                      <p:cBhvr override="childStyle">
                                        <p:cTn id="106" dur="2000" fill="hold"/>
                                        <p:tgtEl>
                                          <p:spTgt spid="4">
                                            <p:txEl>
                                              <p:pRg st="1" end="1"/>
                                            </p:txEl>
                                          </p:spTgt>
                                        </p:tgtEl>
                                        <p:attrNameLst>
                                          <p:attrName>style.color</p:attrName>
                                        </p:attrNameLst>
                                      </p:cBhvr>
                                      <p:to>
                                        <a:srgbClr val="FFFF00"/>
                                      </p:to>
                                    </p:animClr>
                                  </p:childTnLst>
                                </p:cTn>
                              </p:par>
                              <p:par>
                                <p:cTn id="107" presetID="3" presetClass="emph" presetSubtype="10" fill="hold" grpId="1" nodeType="withEffect">
                                  <p:stCondLst>
                                    <p:cond delay="0"/>
                                  </p:stCondLst>
                                  <p:childTnLst>
                                    <p:animClr clrSpc="hsl" dir="ccw">
                                      <p:cBhvr override="childStyle">
                                        <p:cTn id="108" dur="2000" fill="hold"/>
                                        <p:tgtEl>
                                          <p:spTgt spid="4">
                                            <p:txEl>
                                              <p:pRg st="2" end="2"/>
                                            </p:txEl>
                                          </p:spTgt>
                                        </p:tgtEl>
                                        <p:attrNameLst>
                                          <p:attrName>style.color</p:attrName>
                                        </p:attrNameLst>
                                      </p:cBhvr>
                                      <p:to>
                                        <a:srgbClr val="FFFF00"/>
                                      </p:to>
                                    </p:animClr>
                                  </p:childTnLst>
                                </p:cTn>
                              </p:par>
                              <p:par>
                                <p:cTn id="109" presetID="3" presetClass="emph" presetSubtype="10" fill="hold" grpId="1" nodeType="withEffect">
                                  <p:stCondLst>
                                    <p:cond delay="0"/>
                                  </p:stCondLst>
                                  <p:childTnLst>
                                    <p:animClr clrSpc="hsl" dir="ccw">
                                      <p:cBhvr override="childStyle">
                                        <p:cTn id="110" dur="2000" fill="hold"/>
                                        <p:tgtEl>
                                          <p:spTgt spid="4">
                                            <p:txEl>
                                              <p:pRg st="3" end="3"/>
                                            </p:txEl>
                                          </p:spTgt>
                                        </p:tgtEl>
                                        <p:attrNameLst>
                                          <p:attrName>style.color</p:attrName>
                                        </p:attrNameLst>
                                      </p:cBhvr>
                                      <p:to>
                                        <a:srgbClr val="FFFF00"/>
                                      </p:to>
                                    </p:animClr>
                                  </p:childTnLst>
                                </p:cTn>
                              </p:par>
                              <p:par>
                                <p:cTn id="111" presetID="3" presetClass="emph" presetSubtype="10" fill="hold" grpId="1" nodeType="withEffect">
                                  <p:stCondLst>
                                    <p:cond delay="0"/>
                                  </p:stCondLst>
                                  <p:childTnLst>
                                    <p:animClr clrSpc="hsl" dir="ccw">
                                      <p:cBhvr override="childStyle">
                                        <p:cTn id="112" dur="2000" fill="hold"/>
                                        <p:tgtEl>
                                          <p:spTgt spid="4">
                                            <p:txEl>
                                              <p:pRg st="4" end="4"/>
                                            </p:txEl>
                                          </p:spTgt>
                                        </p:tgtEl>
                                        <p:attrNameLst>
                                          <p:attrName>style.color</p:attrName>
                                        </p:attrNameLst>
                                      </p:cBhvr>
                                      <p:to>
                                        <a:srgbClr val="FFFF00"/>
                                      </p:to>
                                    </p:animClr>
                                  </p:childTnLst>
                                </p:cTn>
                              </p:par>
                              <p:par>
                                <p:cTn id="113" presetID="3" presetClass="emph" presetSubtype="10" fill="hold" grpId="1" nodeType="withEffect">
                                  <p:stCondLst>
                                    <p:cond delay="0"/>
                                  </p:stCondLst>
                                  <p:childTnLst>
                                    <p:animClr clrSpc="hsl" dir="ccw">
                                      <p:cBhvr override="childStyle">
                                        <p:cTn id="114" dur="2000" fill="hold"/>
                                        <p:tgtEl>
                                          <p:spTgt spid="4">
                                            <p:txEl>
                                              <p:pRg st="5" end="5"/>
                                            </p:txEl>
                                          </p:spTgt>
                                        </p:tgtEl>
                                        <p:attrNameLst>
                                          <p:attrName>style.color</p:attrName>
                                        </p:attrNameLst>
                                      </p:cBhvr>
                                      <p:to>
                                        <a:srgbClr val="FFFF00"/>
                                      </p:to>
                                    </p:animClr>
                                  </p:childTnLst>
                                </p:cTn>
                              </p:par>
                              <p:par>
                                <p:cTn id="115" presetID="3" presetClass="emph" presetSubtype="10" fill="hold" grpId="1" nodeType="withEffect">
                                  <p:stCondLst>
                                    <p:cond delay="0"/>
                                  </p:stCondLst>
                                  <p:childTnLst>
                                    <p:animClr clrSpc="hsl" dir="ccw">
                                      <p:cBhvr override="childStyle">
                                        <p:cTn id="116" dur="2000" fill="hold"/>
                                        <p:tgtEl>
                                          <p:spTgt spid="4">
                                            <p:txEl>
                                              <p:pRg st="6" end="6"/>
                                            </p:txEl>
                                          </p:spTgt>
                                        </p:tgtEl>
                                        <p:attrNameLst>
                                          <p:attrName>style.color</p:attrName>
                                        </p:attrNameLst>
                                      </p:cBhvr>
                                      <p:to>
                                        <a:srgbClr val="FFFF00"/>
                                      </p:to>
                                    </p:animClr>
                                  </p:childTnLst>
                                </p:cTn>
                              </p:par>
                              <p:par>
                                <p:cTn id="117" presetID="3" presetClass="emph" presetSubtype="10" fill="hold" grpId="1" nodeType="withEffect">
                                  <p:stCondLst>
                                    <p:cond delay="0"/>
                                  </p:stCondLst>
                                  <p:childTnLst>
                                    <p:animClr clrSpc="hsl" dir="ccw">
                                      <p:cBhvr override="childStyle">
                                        <p:cTn id="118" dur="2000" fill="hold"/>
                                        <p:tgtEl>
                                          <p:spTgt spid="4">
                                            <p:txEl>
                                              <p:pRg st="7" end="7"/>
                                            </p:txEl>
                                          </p:spTgt>
                                        </p:tgtEl>
                                        <p:attrNameLst>
                                          <p:attrName>style.color</p:attrName>
                                        </p:attrNameLst>
                                      </p:cBhvr>
                                      <p:to>
                                        <a:srgbClr val="FFFF00"/>
                                      </p:to>
                                    </p:animClr>
                                  </p:childTnLst>
                                </p:cTn>
                              </p:par>
                              <p:par>
                                <p:cTn id="119" presetID="3" presetClass="emph" presetSubtype="10" fill="hold" grpId="1" nodeType="withEffect">
                                  <p:stCondLst>
                                    <p:cond delay="0"/>
                                  </p:stCondLst>
                                  <p:childTnLst>
                                    <p:animClr clrSpc="hsl" dir="ccw">
                                      <p:cBhvr override="childStyle">
                                        <p:cTn id="120" dur="2000" fill="hold"/>
                                        <p:tgtEl>
                                          <p:spTgt spid="4">
                                            <p:txEl>
                                              <p:pRg st="8" end="8"/>
                                            </p:txEl>
                                          </p:spTgt>
                                        </p:tgtEl>
                                        <p:attrNameLst>
                                          <p:attrName>style.color</p:attrName>
                                        </p:attrNameLst>
                                      </p:cBhvr>
                                      <p:to>
                                        <a:srgbClr val="FFFF00"/>
                                      </p:to>
                                    </p:animClr>
                                  </p:childTnLst>
                                </p:cTn>
                              </p:par>
                              <p:par>
                                <p:cTn id="121" presetID="3" presetClass="emph" presetSubtype="10" fill="hold" grpId="1" nodeType="withEffect">
                                  <p:stCondLst>
                                    <p:cond delay="0"/>
                                  </p:stCondLst>
                                  <p:childTnLst>
                                    <p:animClr clrSpc="hsl" dir="ccw">
                                      <p:cBhvr override="childStyle">
                                        <p:cTn id="122" dur="2000" fill="hold"/>
                                        <p:tgtEl>
                                          <p:spTgt spid="4">
                                            <p:txEl>
                                              <p:pRg st="9" end="9"/>
                                            </p:txEl>
                                          </p:spTgt>
                                        </p:tgtEl>
                                        <p:attrNameLst>
                                          <p:attrName>style.color</p:attrName>
                                        </p:attrNameLst>
                                      </p:cBhvr>
                                      <p:to>
                                        <a:srgbClr val="FFFF00"/>
                                      </p:to>
                                    </p:animClr>
                                  </p:childTnLst>
                                </p:cTn>
                              </p:par>
                              <p:par>
                                <p:cTn id="123" presetID="3" presetClass="emph" presetSubtype="10" fill="hold" grpId="1" nodeType="withEffect">
                                  <p:stCondLst>
                                    <p:cond delay="0"/>
                                  </p:stCondLst>
                                  <p:childTnLst>
                                    <p:animClr clrSpc="hsl" dir="ccw">
                                      <p:cBhvr override="childStyle">
                                        <p:cTn id="124" dur="2000" fill="hold"/>
                                        <p:tgtEl>
                                          <p:spTgt spid="4">
                                            <p:txEl>
                                              <p:pRg st="10" end="10"/>
                                            </p:txEl>
                                          </p:spTgt>
                                        </p:tgtEl>
                                        <p:attrNameLst>
                                          <p:attrName>style.color</p:attrName>
                                        </p:attrNameLst>
                                      </p:cBhvr>
                                      <p:to>
                                        <a:srgbClr val="FFFF00"/>
                                      </p:to>
                                    </p:animClr>
                                  </p:childTnLst>
                                </p:cTn>
                              </p:par>
                              <p:par>
                                <p:cTn id="125" presetID="3" presetClass="emph" presetSubtype="10" fill="hold" grpId="1" nodeType="withEffect">
                                  <p:stCondLst>
                                    <p:cond delay="0"/>
                                  </p:stCondLst>
                                  <p:childTnLst>
                                    <p:animClr clrSpc="hsl" dir="ccw">
                                      <p:cBhvr override="childStyle">
                                        <p:cTn id="126" dur="2000" fill="hold"/>
                                        <p:tgtEl>
                                          <p:spTgt spid="4">
                                            <p:txEl>
                                              <p:pRg st="11" end="11"/>
                                            </p:txEl>
                                          </p:spTgt>
                                        </p:tgtEl>
                                        <p:attrNameLst>
                                          <p:attrName>style.color</p:attrName>
                                        </p:attrNameLst>
                                      </p:cBhvr>
                                      <p:to>
                                        <a:srgbClr val="FFFF00"/>
                                      </p:to>
                                    </p:animClr>
                                  </p:childTnLst>
                                </p:cTn>
                              </p:par>
                              <p:par>
                                <p:cTn id="127" presetID="3" presetClass="emph" presetSubtype="10" fill="hold" grpId="1" nodeType="withEffect">
                                  <p:stCondLst>
                                    <p:cond delay="0"/>
                                  </p:stCondLst>
                                  <p:childTnLst>
                                    <p:animClr clrSpc="hsl" dir="ccw">
                                      <p:cBhvr override="childStyle">
                                        <p:cTn id="128" dur="2000" fill="hold"/>
                                        <p:tgtEl>
                                          <p:spTgt spid="4">
                                            <p:txEl>
                                              <p:pRg st="12" end="12"/>
                                            </p:txEl>
                                          </p:spTgt>
                                        </p:tgtEl>
                                        <p:attrNameLst>
                                          <p:attrName>style.color</p:attrName>
                                        </p:attrNameLst>
                                      </p:cBhvr>
                                      <p:to>
                                        <a:srgbClr val="FFFF00"/>
                                      </p:to>
                                    </p:animClr>
                                  </p:childTnLst>
                                </p:cTn>
                              </p:par>
                            </p:childTnLst>
                          </p:cTn>
                        </p:par>
                        <p:par>
                          <p:cTn id="129" fill="hold">
                            <p:stCondLst>
                              <p:cond delay="2000"/>
                            </p:stCondLst>
                            <p:childTnLst>
                              <p:par>
                                <p:cTn id="130" presetID="0" presetClass="exit" presetSubtype="0" fill="hold" grpId="1" nodeType="afterEffect">
                                  <p:stCondLst>
                                    <p:cond delay="300"/>
                                  </p:stCondLst>
                                  <p:childTnLst>
                                    <p:set>
                                      <p:cBhvr>
                                        <p:cTn id="131" dur="1" fill="hold">
                                          <p:stCondLst>
                                            <p:cond delay="1499"/>
                                          </p:stCondLst>
                                        </p:cTn>
                                        <p:tgtEl>
                                          <p:spTgt spid="5"/>
                                        </p:tgtEl>
                                        <p:attrNameLst>
                                          <p:attrName>style.visibility</p:attrName>
                                        </p:attrNameLst>
                                      </p:cBhvr>
                                      <p:to>
                                        <p:strVal val="hidden"/>
                                      </p:to>
                                    </p:set>
                                    <p:animEffect transition="out" filter="dissolve">
                                      <p:cBhvr>
                                        <p:cTn id="132" dur="1500">
                                          <p:stCondLst>
                                            <p:cond delay="0"/>
                                          </p:stCondLst>
                                        </p:cTn>
                                        <p:tgtEl>
                                          <p:spTgt spid="5"/>
                                        </p:tgtEl>
                                      </p:cBhvr>
                                    </p:animEffect>
                                    <p:anim to="" calcmode="lin" valueType="num">
                                      <p:cBhvr>
                                        <p:cTn id="133" dur="1500" fill="hold">
                                          <p:stCondLst>
                                            <p:cond delay="0"/>
                                          </p:stCondLst>
                                        </p:cTn>
                                        <p:tgtEl>
                                          <p:spTgt spid="5"/>
                                        </p:tgtEl>
                                        <p:attrNameLst>
                                          <p:attrName>ppt_w</p:attrName>
                                        </p:attrNameLst>
                                      </p:cBhvr>
                                      <p:tavLst>
                                        <p:tav tm="0">
                                          <p:val>
                                            <p:strVal val="#ppt_w"/>
                                          </p:val>
                                        </p:tav>
                                        <p:tav tm="100000">
                                          <p:val>
                                            <p:strVal val="#ppt_w*4"/>
                                          </p:val>
                                        </p:tav>
                                      </p:tavLst>
                                    </p:anim>
                                    <p:anim to="" calcmode="lin" valueType="num">
                                      <p:cBhvr>
                                        <p:cTn id="134" dur="1500" fill="hold">
                                          <p:stCondLst>
                                            <p:cond delay="0"/>
                                          </p:stCondLst>
                                        </p:cTn>
                                        <p:tgtEl>
                                          <p:spTgt spid="5"/>
                                        </p:tgtEl>
                                        <p:attrNameLst>
                                          <p:attrName>ppt_h</p:attrName>
                                        </p:attrNameLst>
                                      </p:cBhvr>
                                      <p:tavLst>
                                        <p:tav tm="0">
                                          <p:val>
                                            <p:strVal val="#ppt_h"/>
                                          </p:val>
                                        </p:tav>
                                        <p:tav tm="100000">
                                          <p:val>
                                            <p:strVal val="#ppt_h*4"/>
                                          </p:val>
                                        </p:tav>
                                      </p:tavLst>
                                    </p:anim>
                                  </p:childTnLst>
                                </p:cTn>
                              </p:par>
                              <p:par>
                                <p:cTn id="135" presetID="6" presetClass="emph" presetSubtype="0" fill="hold" grpId="2" nodeType="withEffect">
                                  <p:stCondLst>
                                    <p:cond delay="300"/>
                                  </p:stCondLst>
                                  <p:childTnLst>
                                    <p:animScale>
                                      <p:cBhvr>
                                        <p:cTn id="136" dur="1500" fill="hold"/>
                                        <p:tgtEl>
                                          <p:spTgt spid="5"/>
                                        </p:tgtEl>
                                      </p:cBhvr>
                                      <p:by x="40000" y="40000"/>
                                    </p:animScale>
                                  </p:childTnLst>
                                </p:cTn>
                              </p:par>
                            </p:childTnLst>
                          </p:cTn>
                        </p:par>
                        <p:par>
                          <p:cTn id="137" fill="hold">
                            <p:stCondLst>
                              <p:cond delay="3800"/>
                            </p:stCondLst>
                            <p:childTnLst>
                              <p:par>
                                <p:cTn id="138" presetID="23" presetClass="exit" presetSubtype="32" fill="hold" nodeType="afterEffect">
                                  <p:stCondLst>
                                    <p:cond delay="0"/>
                                  </p:stCondLst>
                                  <p:childTnLst>
                                    <p:anim calcmode="lin" valueType="num">
                                      <p:cBhvr>
                                        <p:cTn id="139" dur="1750"/>
                                        <p:tgtEl>
                                          <p:spTgt spid="4">
                                            <p:txEl>
                                              <p:pRg st="0" end="0"/>
                                            </p:txEl>
                                          </p:spTgt>
                                        </p:tgtEl>
                                        <p:attrNameLst>
                                          <p:attrName>ppt_w</p:attrName>
                                        </p:attrNameLst>
                                      </p:cBhvr>
                                      <p:tavLst>
                                        <p:tav tm="0">
                                          <p:val>
                                            <p:strVal val="ppt_w"/>
                                          </p:val>
                                        </p:tav>
                                        <p:tav tm="100000">
                                          <p:val>
                                            <p:fltVal val="0"/>
                                          </p:val>
                                        </p:tav>
                                      </p:tavLst>
                                    </p:anim>
                                    <p:anim calcmode="lin" valueType="num">
                                      <p:cBhvr>
                                        <p:cTn id="140" dur="1750"/>
                                        <p:tgtEl>
                                          <p:spTgt spid="4">
                                            <p:txEl>
                                              <p:pRg st="0" end="0"/>
                                            </p:txEl>
                                          </p:spTgt>
                                        </p:tgtEl>
                                        <p:attrNameLst>
                                          <p:attrName>ppt_h</p:attrName>
                                        </p:attrNameLst>
                                      </p:cBhvr>
                                      <p:tavLst>
                                        <p:tav tm="0">
                                          <p:val>
                                            <p:strVal val="ppt_h"/>
                                          </p:val>
                                        </p:tav>
                                        <p:tav tm="100000">
                                          <p:val>
                                            <p:fltVal val="0"/>
                                          </p:val>
                                        </p:tav>
                                      </p:tavLst>
                                    </p:anim>
                                    <p:set>
                                      <p:cBhvr>
                                        <p:cTn id="141" dur="1" fill="hold">
                                          <p:stCondLst>
                                            <p:cond delay="1749"/>
                                          </p:stCondLst>
                                        </p:cTn>
                                        <p:tgtEl>
                                          <p:spTgt spid="4">
                                            <p:txEl>
                                              <p:pRg st="0" end="0"/>
                                            </p:txEl>
                                          </p:spTgt>
                                        </p:tgtEl>
                                        <p:attrNameLst>
                                          <p:attrName>style.visibility</p:attrName>
                                        </p:attrNameLst>
                                      </p:cBhvr>
                                      <p:to>
                                        <p:strVal val="hidden"/>
                                      </p:to>
                                    </p:set>
                                  </p:childTnLst>
                                </p:cTn>
                              </p:par>
                              <p:par>
                                <p:cTn id="142" presetID="23" presetClass="exit" presetSubtype="32" fill="hold" nodeType="withEffect">
                                  <p:stCondLst>
                                    <p:cond delay="0"/>
                                  </p:stCondLst>
                                  <p:childTnLst>
                                    <p:anim calcmode="lin" valueType="num">
                                      <p:cBhvr>
                                        <p:cTn id="143" dur="1750"/>
                                        <p:tgtEl>
                                          <p:spTgt spid="4">
                                            <p:txEl>
                                              <p:pRg st="1" end="1"/>
                                            </p:txEl>
                                          </p:spTgt>
                                        </p:tgtEl>
                                        <p:attrNameLst>
                                          <p:attrName>ppt_w</p:attrName>
                                        </p:attrNameLst>
                                      </p:cBhvr>
                                      <p:tavLst>
                                        <p:tav tm="0">
                                          <p:val>
                                            <p:strVal val="ppt_w"/>
                                          </p:val>
                                        </p:tav>
                                        <p:tav tm="100000">
                                          <p:val>
                                            <p:fltVal val="0"/>
                                          </p:val>
                                        </p:tav>
                                      </p:tavLst>
                                    </p:anim>
                                    <p:anim calcmode="lin" valueType="num">
                                      <p:cBhvr>
                                        <p:cTn id="144" dur="1750"/>
                                        <p:tgtEl>
                                          <p:spTgt spid="4">
                                            <p:txEl>
                                              <p:pRg st="1" end="1"/>
                                            </p:txEl>
                                          </p:spTgt>
                                        </p:tgtEl>
                                        <p:attrNameLst>
                                          <p:attrName>ppt_h</p:attrName>
                                        </p:attrNameLst>
                                      </p:cBhvr>
                                      <p:tavLst>
                                        <p:tav tm="0">
                                          <p:val>
                                            <p:strVal val="ppt_h"/>
                                          </p:val>
                                        </p:tav>
                                        <p:tav tm="100000">
                                          <p:val>
                                            <p:fltVal val="0"/>
                                          </p:val>
                                        </p:tav>
                                      </p:tavLst>
                                    </p:anim>
                                    <p:set>
                                      <p:cBhvr>
                                        <p:cTn id="145" dur="1" fill="hold">
                                          <p:stCondLst>
                                            <p:cond delay="1749"/>
                                          </p:stCondLst>
                                        </p:cTn>
                                        <p:tgtEl>
                                          <p:spTgt spid="4">
                                            <p:txEl>
                                              <p:pRg st="1" end="1"/>
                                            </p:txEl>
                                          </p:spTgt>
                                        </p:tgtEl>
                                        <p:attrNameLst>
                                          <p:attrName>style.visibility</p:attrName>
                                        </p:attrNameLst>
                                      </p:cBhvr>
                                      <p:to>
                                        <p:strVal val="hidden"/>
                                      </p:to>
                                    </p:set>
                                  </p:childTnLst>
                                </p:cTn>
                              </p:par>
                              <p:par>
                                <p:cTn id="146" presetID="23" presetClass="exit" presetSubtype="32" fill="hold" nodeType="withEffect">
                                  <p:stCondLst>
                                    <p:cond delay="0"/>
                                  </p:stCondLst>
                                  <p:childTnLst>
                                    <p:anim calcmode="lin" valueType="num">
                                      <p:cBhvr>
                                        <p:cTn id="147" dur="1750"/>
                                        <p:tgtEl>
                                          <p:spTgt spid="4">
                                            <p:txEl>
                                              <p:pRg st="2" end="2"/>
                                            </p:txEl>
                                          </p:spTgt>
                                        </p:tgtEl>
                                        <p:attrNameLst>
                                          <p:attrName>ppt_w</p:attrName>
                                        </p:attrNameLst>
                                      </p:cBhvr>
                                      <p:tavLst>
                                        <p:tav tm="0">
                                          <p:val>
                                            <p:strVal val="ppt_w"/>
                                          </p:val>
                                        </p:tav>
                                        <p:tav tm="100000">
                                          <p:val>
                                            <p:fltVal val="0"/>
                                          </p:val>
                                        </p:tav>
                                      </p:tavLst>
                                    </p:anim>
                                    <p:anim calcmode="lin" valueType="num">
                                      <p:cBhvr>
                                        <p:cTn id="148" dur="1750"/>
                                        <p:tgtEl>
                                          <p:spTgt spid="4">
                                            <p:txEl>
                                              <p:pRg st="2" end="2"/>
                                            </p:txEl>
                                          </p:spTgt>
                                        </p:tgtEl>
                                        <p:attrNameLst>
                                          <p:attrName>ppt_h</p:attrName>
                                        </p:attrNameLst>
                                      </p:cBhvr>
                                      <p:tavLst>
                                        <p:tav tm="0">
                                          <p:val>
                                            <p:strVal val="ppt_h"/>
                                          </p:val>
                                        </p:tav>
                                        <p:tav tm="100000">
                                          <p:val>
                                            <p:fltVal val="0"/>
                                          </p:val>
                                        </p:tav>
                                      </p:tavLst>
                                    </p:anim>
                                    <p:set>
                                      <p:cBhvr>
                                        <p:cTn id="149" dur="1" fill="hold">
                                          <p:stCondLst>
                                            <p:cond delay="1749"/>
                                          </p:stCondLst>
                                        </p:cTn>
                                        <p:tgtEl>
                                          <p:spTgt spid="4">
                                            <p:txEl>
                                              <p:pRg st="2" end="2"/>
                                            </p:txEl>
                                          </p:spTgt>
                                        </p:tgtEl>
                                        <p:attrNameLst>
                                          <p:attrName>style.visibility</p:attrName>
                                        </p:attrNameLst>
                                      </p:cBhvr>
                                      <p:to>
                                        <p:strVal val="hidden"/>
                                      </p:to>
                                    </p:set>
                                  </p:childTnLst>
                                </p:cTn>
                              </p:par>
                              <p:par>
                                <p:cTn id="150" presetID="23" presetClass="exit" presetSubtype="32" fill="hold" nodeType="withEffect">
                                  <p:stCondLst>
                                    <p:cond delay="0"/>
                                  </p:stCondLst>
                                  <p:childTnLst>
                                    <p:anim calcmode="lin" valueType="num">
                                      <p:cBhvr>
                                        <p:cTn id="151" dur="1750"/>
                                        <p:tgtEl>
                                          <p:spTgt spid="4">
                                            <p:txEl>
                                              <p:pRg st="3" end="3"/>
                                            </p:txEl>
                                          </p:spTgt>
                                        </p:tgtEl>
                                        <p:attrNameLst>
                                          <p:attrName>ppt_w</p:attrName>
                                        </p:attrNameLst>
                                      </p:cBhvr>
                                      <p:tavLst>
                                        <p:tav tm="0">
                                          <p:val>
                                            <p:strVal val="ppt_w"/>
                                          </p:val>
                                        </p:tav>
                                        <p:tav tm="100000">
                                          <p:val>
                                            <p:fltVal val="0"/>
                                          </p:val>
                                        </p:tav>
                                      </p:tavLst>
                                    </p:anim>
                                    <p:anim calcmode="lin" valueType="num">
                                      <p:cBhvr>
                                        <p:cTn id="152" dur="1750"/>
                                        <p:tgtEl>
                                          <p:spTgt spid="4">
                                            <p:txEl>
                                              <p:pRg st="3" end="3"/>
                                            </p:txEl>
                                          </p:spTgt>
                                        </p:tgtEl>
                                        <p:attrNameLst>
                                          <p:attrName>ppt_h</p:attrName>
                                        </p:attrNameLst>
                                      </p:cBhvr>
                                      <p:tavLst>
                                        <p:tav tm="0">
                                          <p:val>
                                            <p:strVal val="ppt_h"/>
                                          </p:val>
                                        </p:tav>
                                        <p:tav tm="100000">
                                          <p:val>
                                            <p:fltVal val="0"/>
                                          </p:val>
                                        </p:tav>
                                      </p:tavLst>
                                    </p:anim>
                                    <p:set>
                                      <p:cBhvr>
                                        <p:cTn id="153" dur="1" fill="hold">
                                          <p:stCondLst>
                                            <p:cond delay="1749"/>
                                          </p:stCondLst>
                                        </p:cTn>
                                        <p:tgtEl>
                                          <p:spTgt spid="4">
                                            <p:txEl>
                                              <p:pRg st="3" end="3"/>
                                            </p:txEl>
                                          </p:spTgt>
                                        </p:tgtEl>
                                        <p:attrNameLst>
                                          <p:attrName>style.visibility</p:attrName>
                                        </p:attrNameLst>
                                      </p:cBhvr>
                                      <p:to>
                                        <p:strVal val="hidden"/>
                                      </p:to>
                                    </p:set>
                                  </p:childTnLst>
                                </p:cTn>
                              </p:par>
                              <p:par>
                                <p:cTn id="154" presetID="23" presetClass="exit" presetSubtype="32" fill="hold" nodeType="withEffect">
                                  <p:stCondLst>
                                    <p:cond delay="0"/>
                                  </p:stCondLst>
                                  <p:childTnLst>
                                    <p:anim calcmode="lin" valueType="num">
                                      <p:cBhvr>
                                        <p:cTn id="155" dur="1750"/>
                                        <p:tgtEl>
                                          <p:spTgt spid="4">
                                            <p:txEl>
                                              <p:pRg st="4" end="4"/>
                                            </p:txEl>
                                          </p:spTgt>
                                        </p:tgtEl>
                                        <p:attrNameLst>
                                          <p:attrName>ppt_w</p:attrName>
                                        </p:attrNameLst>
                                      </p:cBhvr>
                                      <p:tavLst>
                                        <p:tav tm="0">
                                          <p:val>
                                            <p:strVal val="ppt_w"/>
                                          </p:val>
                                        </p:tav>
                                        <p:tav tm="100000">
                                          <p:val>
                                            <p:fltVal val="0"/>
                                          </p:val>
                                        </p:tav>
                                      </p:tavLst>
                                    </p:anim>
                                    <p:anim calcmode="lin" valueType="num">
                                      <p:cBhvr>
                                        <p:cTn id="156" dur="1750"/>
                                        <p:tgtEl>
                                          <p:spTgt spid="4">
                                            <p:txEl>
                                              <p:pRg st="4" end="4"/>
                                            </p:txEl>
                                          </p:spTgt>
                                        </p:tgtEl>
                                        <p:attrNameLst>
                                          <p:attrName>ppt_h</p:attrName>
                                        </p:attrNameLst>
                                      </p:cBhvr>
                                      <p:tavLst>
                                        <p:tav tm="0">
                                          <p:val>
                                            <p:strVal val="ppt_h"/>
                                          </p:val>
                                        </p:tav>
                                        <p:tav tm="100000">
                                          <p:val>
                                            <p:fltVal val="0"/>
                                          </p:val>
                                        </p:tav>
                                      </p:tavLst>
                                    </p:anim>
                                    <p:set>
                                      <p:cBhvr>
                                        <p:cTn id="157" dur="1" fill="hold">
                                          <p:stCondLst>
                                            <p:cond delay="1749"/>
                                          </p:stCondLst>
                                        </p:cTn>
                                        <p:tgtEl>
                                          <p:spTgt spid="4">
                                            <p:txEl>
                                              <p:pRg st="4" end="4"/>
                                            </p:txEl>
                                          </p:spTgt>
                                        </p:tgtEl>
                                        <p:attrNameLst>
                                          <p:attrName>style.visibility</p:attrName>
                                        </p:attrNameLst>
                                      </p:cBhvr>
                                      <p:to>
                                        <p:strVal val="hidden"/>
                                      </p:to>
                                    </p:set>
                                  </p:childTnLst>
                                </p:cTn>
                              </p:par>
                              <p:par>
                                <p:cTn id="158" presetID="23" presetClass="exit" presetSubtype="32" fill="hold" nodeType="withEffect">
                                  <p:stCondLst>
                                    <p:cond delay="0"/>
                                  </p:stCondLst>
                                  <p:childTnLst>
                                    <p:anim calcmode="lin" valueType="num">
                                      <p:cBhvr>
                                        <p:cTn id="159" dur="1750"/>
                                        <p:tgtEl>
                                          <p:spTgt spid="4">
                                            <p:txEl>
                                              <p:pRg st="5" end="5"/>
                                            </p:txEl>
                                          </p:spTgt>
                                        </p:tgtEl>
                                        <p:attrNameLst>
                                          <p:attrName>ppt_w</p:attrName>
                                        </p:attrNameLst>
                                      </p:cBhvr>
                                      <p:tavLst>
                                        <p:tav tm="0">
                                          <p:val>
                                            <p:strVal val="ppt_w"/>
                                          </p:val>
                                        </p:tav>
                                        <p:tav tm="100000">
                                          <p:val>
                                            <p:fltVal val="0"/>
                                          </p:val>
                                        </p:tav>
                                      </p:tavLst>
                                    </p:anim>
                                    <p:anim calcmode="lin" valueType="num">
                                      <p:cBhvr>
                                        <p:cTn id="160" dur="1750"/>
                                        <p:tgtEl>
                                          <p:spTgt spid="4">
                                            <p:txEl>
                                              <p:pRg st="5" end="5"/>
                                            </p:txEl>
                                          </p:spTgt>
                                        </p:tgtEl>
                                        <p:attrNameLst>
                                          <p:attrName>ppt_h</p:attrName>
                                        </p:attrNameLst>
                                      </p:cBhvr>
                                      <p:tavLst>
                                        <p:tav tm="0">
                                          <p:val>
                                            <p:strVal val="ppt_h"/>
                                          </p:val>
                                        </p:tav>
                                        <p:tav tm="100000">
                                          <p:val>
                                            <p:fltVal val="0"/>
                                          </p:val>
                                        </p:tav>
                                      </p:tavLst>
                                    </p:anim>
                                    <p:set>
                                      <p:cBhvr>
                                        <p:cTn id="161" dur="1" fill="hold">
                                          <p:stCondLst>
                                            <p:cond delay="1749"/>
                                          </p:stCondLst>
                                        </p:cTn>
                                        <p:tgtEl>
                                          <p:spTgt spid="4">
                                            <p:txEl>
                                              <p:pRg st="5" end="5"/>
                                            </p:txEl>
                                          </p:spTgt>
                                        </p:tgtEl>
                                        <p:attrNameLst>
                                          <p:attrName>style.visibility</p:attrName>
                                        </p:attrNameLst>
                                      </p:cBhvr>
                                      <p:to>
                                        <p:strVal val="hidden"/>
                                      </p:to>
                                    </p:set>
                                  </p:childTnLst>
                                </p:cTn>
                              </p:par>
                              <p:par>
                                <p:cTn id="162" presetID="23" presetClass="exit" presetSubtype="32" fill="hold" nodeType="withEffect">
                                  <p:stCondLst>
                                    <p:cond delay="0"/>
                                  </p:stCondLst>
                                  <p:childTnLst>
                                    <p:anim calcmode="lin" valueType="num">
                                      <p:cBhvr>
                                        <p:cTn id="163" dur="1750"/>
                                        <p:tgtEl>
                                          <p:spTgt spid="4">
                                            <p:txEl>
                                              <p:pRg st="6" end="6"/>
                                            </p:txEl>
                                          </p:spTgt>
                                        </p:tgtEl>
                                        <p:attrNameLst>
                                          <p:attrName>ppt_w</p:attrName>
                                        </p:attrNameLst>
                                      </p:cBhvr>
                                      <p:tavLst>
                                        <p:tav tm="0">
                                          <p:val>
                                            <p:strVal val="ppt_w"/>
                                          </p:val>
                                        </p:tav>
                                        <p:tav tm="100000">
                                          <p:val>
                                            <p:fltVal val="0"/>
                                          </p:val>
                                        </p:tav>
                                      </p:tavLst>
                                    </p:anim>
                                    <p:anim calcmode="lin" valueType="num">
                                      <p:cBhvr>
                                        <p:cTn id="164" dur="1750"/>
                                        <p:tgtEl>
                                          <p:spTgt spid="4">
                                            <p:txEl>
                                              <p:pRg st="6" end="6"/>
                                            </p:txEl>
                                          </p:spTgt>
                                        </p:tgtEl>
                                        <p:attrNameLst>
                                          <p:attrName>ppt_h</p:attrName>
                                        </p:attrNameLst>
                                      </p:cBhvr>
                                      <p:tavLst>
                                        <p:tav tm="0">
                                          <p:val>
                                            <p:strVal val="ppt_h"/>
                                          </p:val>
                                        </p:tav>
                                        <p:tav tm="100000">
                                          <p:val>
                                            <p:fltVal val="0"/>
                                          </p:val>
                                        </p:tav>
                                      </p:tavLst>
                                    </p:anim>
                                    <p:set>
                                      <p:cBhvr>
                                        <p:cTn id="165" dur="1" fill="hold">
                                          <p:stCondLst>
                                            <p:cond delay="1749"/>
                                          </p:stCondLst>
                                        </p:cTn>
                                        <p:tgtEl>
                                          <p:spTgt spid="4">
                                            <p:txEl>
                                              <p:pRg st="6" end="6"/>
                                            </p:txEl>
                                          </p:spTgt>
                                        </p:tgtEl>
                                        <p:attrNameLst>
                                          <p:attrName>style.visibility</p:attrName>
                                        </p:attrNameLst>
                                      </p:cBhvr>
                                      <p:to>
                                        <p:strVal val="hidden"/>
                                      </p:to>
                                    </p:set>
                                  </p:childTnLst>
                                </p:cTn>
                              </p:par>
                              <p:par>
                                <p:cTn id="166" presetID="23" presetClass="exit" presetSubtype="32" fill="hold" nodeType="withEffect">
                                  <p:stCondLst>
                                    <p:cond delay="0"/>
                                  </p:stCondLst>
                                  <p:childTnLst>
                                    <p:anim calcmode="lin" valueType="num">
                                      <p:cBhvr>
                                        <p:cTn id="167" dur="1750"/>
                                        <p:tgtEl>
                                          <p:spTgt spid="4">
                                            <p:txEl>
                                              <p:pRg st="7" end="7"/>
                                            </p:txEl>
                                          </p:spTgt>
                                        </p:tgtEl>
                                        <p:attrNameLst>
                                          <p:attrName>ppt_w</p:attrName>
                                        </p:attrNameLst>
                                      </p:cBhvr>
                                      <p:tavLst>
                                        <p:tav tm="0">
                                          <p:val>
                                            <p:strVal val="ppt_w"/>
                                          </p:val>
                                        </p:tav>
                                        <p:tav tm="100000">
                                          <p:val>
                                            <p:fltVal val="0"/>
                                          </p:val>
                                        </p:tav>
                                      </p:tavLst>
                                    </p:anim>
                                    <p:anim calcmode="lin" valueType="num">
                                      <p:cBhvr>
                                        <p:cTn id="168" dur="1750"/>
                                        <p:tgtEl>
                                          <p:spTgt spid="4">
                                            <p:txEl>
                                              <p:pRg st="7" end="7"/>
                                            </p:txEl>
                                          </p:spTgt>
                                        </p:tgtEl>
                                        <p:attrNameLst>
                                          <p:attrName>ppt_h</p:attrName>
                                        </p:attrNameLst>
                                      </p:cBhvr>
                                      <p:tavLst>
                                        <p:tav tm="0">
                                          <p:val>
                                            <p:strVal val="ppt_h"/>
                                          </p:val>
                                        </p:tav>
                                        <p:tav tm="100000">
                                          <p:val>
                                            <p:fltVal val="0"/>
                                          </p:val>
                                        </p:tav>
                                      </p:tavLst>
                                    </p:anim>
                                    <p:set>
                                      <p:cBhvr>
                                        <p:cTn id="169" dur="1" fill="hold">
                                          <p:stCondLst>
                                            <p:cond delay="1749"/>
                                          </p:stCondLst>
                                        </p:cTn>
                                        <p:tgtEl>
                                          <p:spTgt spid="4">
                                            <p:txEl>
                                              <p:pRg st="7" end="7"/>
                                            </p:txEl>
                                          </p:spTgt>
                                        </p:tgtEl>
                                        <p:attrNameLst>
                                          <p:attrName>style.visibility</p:attrName>
                                        </p:attrNameLst>
                                      </p:cBhvr>
                                      <p:to>
                                        <p:strVal val="hidden"/>
                                      </p:to>
                                    </p:set>
                                  </p:childTnLst>
                                </p:cTn>
                              </p:par>
                              <p:par>
                                <p:cTn id="170" presetID="23" presetClass="exit" presetSubtype="32" fill="hold" nodeType="withEffect">
                                  <p:stCondLst>
                                    <p:cond delay="0"/>
                                  </p:stCondLst>
                                  <p:childTnLst>
                                    <p:anim calcmode="lin" valueType="num">
                                      <p:cBhvr>
                                        <p:cTn id="171" dur="1750"/>
                                        <p:tgtEl>
                                          <p:spTgt spid="4">
                                            <p:txEl>
                                              <p:pRg st="8" end="8"/>
                                            </p:txEl>
                                          </p:spTgt>
                                        </p:tgtEl>
                                        <p:attrNameLst>
                                          <p:attrName>ppt_w</p:attrName>
                                        </p:attrNameLst>
                                      </p:cBhvr>
                                      <p:tavLst>
                                        <p:tav tm="0">
                                          <p:val>
                                            <p:strVal val="ppt_w"/>
                                          </p:val>
                                        </p:tav>
                                        <p:tav tm="100000">
                                          <p:val>
                                            <p:fltVal val="0"/>
                                          </p:val>
                                        </p:tav>
                                      </p:tavLst>
                                    </p:anim>
                                    <p:anim calcmode="lin" valueType="num">
                                      <p:cBhvr>
                                        <p:cTn id="172" dur="1750"/>
                                        <p:tgtEl>
                                          <p:spTgt spid="4">
                                            <p:txEl>
                                              <p:pRg st="8" end="8"/>
                                            </p:txEl>
                                          </p:spTgt>
                                        </p:tgtEl>
                                        <p:attrNameLst>
                                          <p:attrName>ppt_h</p:attrName>
                                        </p:attrNameLst>
                                      </p:cBhvr>
                                      <p:tavLst>
                                        <p:tav tm="0">
                                          <p:val>
                                            <p:strVal val="ppt_h"/>
                                          </p:val>
                                        </p:tav>
                                        <p:tav tm="100000">
                                          <p:val>
                                            <p:fltVal val="0"/>
                                          </p:val>
                                        </p:tav>
                                      </p:tavLst>
                                    </p:anim>
                                    <p:set>
                                      <p:cBhvr>
                                        <p:cTn id="173" dur="1" fill="hold">
                                          <p:stCondLst>
                                            <p:cond delay="1749"/>
                                          </p:stCondLst>
                                        </p:cTn>
                                        <p:tgtEl>
                                          <p:spTgt spid="4">
                                            <p:txEl>
                                              <p:pRg st="8" end="8"/>
                                            </p:txEl>
                                          </p:spTgt>
                                        </p:tgtEl>
                                        <p:attrNameLst>
                                          <p:attrName>style.visibility</p:attrName>
                                        </p:attrNameLst>
                                      </p:cBhvr>
                                      <p:to>
                                        <p:strVal val="hidden"/>
                                      </p:to>
                                    </p:set>
                                  </p:childTnLst>
                                </p:cTn>
                              </p:par>
                              <p:par>
                                <p:cTn id="174" presetID="23" presetClass="exit" presetSubtype="32" fill="hold" nodeType="withEffect">
                                  <p:stCondLst>
                                    <p:cond delay="0"/>
                                  </p:stCondLst>
                                  <p:childTnLst>
                                    <p:anim calcmode="lin" valueType="num">
                                      <p:cBhvr>
                                        <p:cTn id="175" dur="1750"/>
                                        <p:tgtEl>
                                          <p:spTgt spid="4">
                                            <p:txEl>
                                              <p:pRg st="9" end="9"/>
                                            </p:txEl>
                                          </p:spTgt>
                                        </p:tgtEl>
                                        <p:attrNameLst>
                                          <p:attrName>ppt_w</p:attrName>
                                        </p:attrNameLst>
                                      </p:cBhvr>
                                      <p:tavLst>
                                        <p:tav tm="0">
                                          <p:val>
                                            <p:strVal val="ppt_w"/>
                                          </p:val>
                                        </p:tav>
                                        <p:tav tm="100000">
                                          <p:val>
                                            <p:fltVal val="0"/>
                                          </p:val>
                                        </p:tav>
                                      </p:tavLst>
                                    </p:anim>
                                    <p:anim calcmode="lin" valueType="num">
                                      <p:cBhvr>
                                        <p:cTn id="176" dur="1750"/>
                                        <p:tgtEl>
                                          <p:spTgt spid="4">
                                            <p:txEl>
                                              <p:pRg st="9" end="9"/>
                                            </p:txEl>
                                          </p:spTgt>
                                        </p:tgtEl>
                                        <p:attrNameLst>
                                          <p:attrName>ppt_h</p:attrName>
                                        </p:attrNameLst>
                                      </p:cBhvr>
                                      <p:tavLst>
                                        <p:tav tm="0">
                                          <p:val>
                                            <p:strVal val="ppt_h"/>
                                          </p:val>
                                        </p:tav>
                                        <p:tav tm="100000">
                                          <p:val>
                                            <p:fltVal val="0"/>
                                          </p:val>
                                        </p:tav>
                                      </p:tavLst>
                                    </p:anim>
                                    <p:set>
                                      <p:cBhvr>
                                        <p:cTn id="177" dur="1" fill="hold">
                                          <p:stCondLst>
                                            <p:cond delay="1749"/>
                                          </p:stCondLst>
                                        </p:cTn>
                                        <p:tgtEl>
                                          <p:spTgt spid="4">
                                            <p:txEl>
                                              <p:pRg st="9" end="9"/>
                                            </p:txEl>
                                          </p:spTgt>
                                        </p:tgtEl>
                                        <p:attrNameLst>
                                          <p:attrName>style.visibility</p:attrName>
                                        </p:attrNameLst>
                                      </p:cBhvr>
                                      <p:to>
                                        <p:strVal val="hidden"/>
                                      </p:to>
                                    </p:set>
                                  </p:childTnLst>
                                </p:cTn>
                              </p:par>
                              <p:par>
                                <p:cTn id="178" presetID="23" presetClass="exit" presetSubtype="32" fill="hold" nodeType="withEffect">
                                  <p:stCondLst>
                                    <p:cond delay="0"/>
                                  </p:stCondLst>
                                  <p:childTnLst>
                                    <p:anim calcmode="lin" valueType="num">
                                      <p:cBhvr>
                                        <p:cTn id="179" dur="1750"/>
                                        <p:tgtEl>
                                          <p:spTgt spid="4">
                                            <p:txEl>
                                              <p:pRg st="10" end="10"/>
                                            </p:txEl>
                                          </p:spTgt>
                                        </p:tgtEl>
                                        <p:attrNameLst>
                                          <p:attrName>ppt_w</p:attrName>
                                        </p:attrNameLst>
                                      </p:cBhvr>
                                      <p:tavLst>
                                        <p:tav tm="0">
                                          <p:val>
                                            <p:strVal val="ppt_w"/>
                                          </p:val>
                                        </p:tav>
                                        <p:tav tm="100000">
                                          <p:val>
                                            <p:fltVal val="0"/>
                                          </p:val>
                                        </p:tav>
                                      </p:tavLst>
                                    </p:anim>
                                    <p:anim calcmode="lin" valueType="num">
                                      <p:cBhvr>
                                        <p:cTn id="180" dur="1750"/>
                                        <p:tgtEl>
                                          <p:spTgt spid="4">
                                            <p:txEl>
                                              <p:pRg st="10" end="10"/>
                                            </p:txEl>
                                          </p:spTgt>
                                        </p:tgtEl>
                                        <p:attrNameLst>
                                          <p:attrName>ppt_h</p:attrName>
                                        </p:attrNameLst>
                                      </p:cBhvr>
                                      <p:tavLst>
                                        <p:tav tm="0">
                                          <p:val>
                                            <p:strVal val="ppt_h"/>
                                          </p:val>
                                        </p:tav>
                                        <p:tav tm="100000">
                                          <p:val>
                                            <p:fltVal val="0"/>
                                          </p:val>
                                        </p:tav>
                                      </p:tavLst>
                                    </p:anim>
                                    <p:set>
                                      <p:cBhvr>
                                        <p:cTn id="181" dur="1" fill="hold">
                                          <p:stCondLst>
                                            <p:cond delay="1749"/>
                                          </p:stCondLst>
                                        </p:cTn>
                                        <p:tgtEl>
                                          <p:spTgt spid="4">
                                            <p:txEl>
                                              <p:pRg st="10" end="10"/>
                                            </p:txEl>
                                          </p:spTgt>
                                        </p:tgtEl>
                                        <p:attrNameLst>
                                          <p:attrName>style.visibility</p:attrName>
                                        </p:attrNameLst>
                                      </p:cBhvr>
                                      <p:to>
                                        <p:strVal val="hidden"/>
                                      </p:to>
                                    </p:set>
                                  </p:childTnLst>
                                </p:cTn>
                              </p:par>
                              <p:par>
                                <p:cTn id="182" presetID="23" presetClass="exit" presetSubtype="32" fill="hold" nodeType="withEffect">
                                  <p:stCondLst>
                                    <p:cond delay="0"/>
                                  </p:stCondLst>
                                  <p:childTnLst>
                                    <p:anim calcmode="lin" valueType="num">
                                      <p:cBhvr>
                                        <p:cTn id="183" dur="1750"/>
                                        <p:tgtEl>
                                          <p:spTgt spid="4">
                                            <p:txEl>
                                              <p:pRg st="11" end="11"/>
                                            </p:txEl>
                                          </p:spTgt>
                                        </p:tgtEl>
                                        <p:attrNameLst>
                                          <p:attrName>ppt_w</p:attrName>
                                        </p:attrNameLst>
                                      </p:cBhvr>
                                      <p:tavLst>
                                        <p:tav tm="0">
                                          <p:val>
                                            <p:strVal val="ppt_w"/>
                                          </p:val>
                                        </p:tav>
                                        <p:tav tm="100000">
                                          <p:val>
                                            <p:fltVal val="0"/>
                                          </p:val>
                                        </p:tav>
                                      </p:tavLst>
                                    </p:anim>
                                    <p:anim calcmode="lin" valueType="num">
                                      <p:cBhvr>
                                        <p:cTn id="184" dur="1750"/>
                                        <p:tgtEl>
                                          <p:spTgt spid="4">
                                            <p:txEl>
                                              <p:pRg st="11" end="11"/>
                                            </p:txEl>
                                          </p:spTgt>
                                        </p:tgtEl>
                                        <p:attrNameLst>
                                          <p:attrName>ppt_h</p:attrName>
                                        </p:attrNameLst>
                                      </p:cBhvr>
                                      <p:tavLst>
                                        <p:tav tm="0">
                                          <p:val>
                                            <p:strVal val="ppt_h"/>
                                          </p:val>
                                        </p:tav>
                                        <p:tav tm="100000">
                                          <p:val>
                                            <p:fltVal val="0"/>
                                          </p:val>
                                        </p:tav>
                                      </p:tavLst>
                                    </p:anim>
                                    <p:set>
                                      <p:cBhvr>
                                        <p:cTn id="185" dur="1" fill="hold">
                                          <p:stCondLst>
                                            <p:cond delay="1749"/>
                                          </p:stCondLst>
                                        </p:cTn>
                                        <p:tgtEl>
                                          <p:spTgt spid="4">
                                            <p:txEl>
                                              <p:pRg st="11" end="11"/>
                                            </p:txEl>
                                          </p:spTgt>
                                        </p:tgtEl>
                                        <p:attrNameLst>
                                          <p:attrName>style.visibility</p:attrName>
                                        </p:attrNameLst>
                                      </p:cBhvr>
                                      <p:to>
                                        <p:strVal val="hidden"/>
                                      </p:to>
                                    </p:set>
                                  </p:childTnLst>
                                </p:cTn>
                              </p:par>
                              <p:par>
                                <p:cTn id="186" presetID="23" presetClass="exit" presetSubtype="32" fill="hold" nodeType="withEffect">
                                  <p:stCondLst>
                                    <p:cond delay="0"/>
                                  </p:stCondLst>
                                  <p:childTnLst>
                                    <p:anim calcmode="lin" valueType="num">
                                      <p:cBhvr>
                                        <p:cTn id="187" dur="1750"/>
                                        <p:tgtEl>
                                          <p:spTgt spid="4">
                                            <p:txEl>
                                              <p:pRg st="12" end="12"/>
                                            </p:txEl>
                                          </p:spTgt>
                                        </p:tgtEl>
                                        <p:attrNameLst>
                                          <p:attrName>ppt_w</p:attrName>
                                        </p:attrNameLst>
                                      </p:cBhvr>
                                      <p:tavLst>
                                        <p:tav tm="0">
                                          <p:val>
                                            <p:strVal val="ppt_w"/>
                                          </p:val>
                                        </p:tav>
                                        <p:tav tm="100000">
                                          <p:val>
                                            <p:fltVal val="0"/>
                                          </p:val>
                                        </p:tav>
                                      </p:tavLst>
                                    </p:anim>
                                    <p:anim calcmode="lin" valueType="num">
                                      <p:cBhvr>
                                        <p:cTn id="188" dur="1750"/>
                                        <p:tgtEl>
                                          <p:spTgt spid="4">
                                            <p:txEl>
                                              <p:pRg st="12" end="12"/>
                                            </p:txEl>
                                          </p:spTgt>
                                        </p:tgtEl>
                                        <p:attrNameLst>
                                          <p:attrName>ppt_h</p:attrName>
                                        </p:attrNameLst>
                                      </p:cBhvr>
                                      <p:tavLst>
                                        <p:tav tm="0">
                                          <p:val>
                                            <p:strVal val="ppt_h"/>
                                          </p:val>
                                        </p:tav>
                                        <p:tav tm="100000">
                                          <p:val>
                                            <p:fltVal val="0"/>
                                          </p:val>
                                        </p:tav>
                                      </p:tavLst>
                                    </p:anim>
                                    <p:set>
                                      <p:cBhvr>
                                        <p:cTn id="189" dur="1" fill="hold">
                                          <p:stCondLst>
                                            <p:cond delay="1749"/>
                                          </p:stCondLst>
                                        </p:cTn>
                                        <p:tgtEl>
                                          <p:spTgt spid="4">
                                            <p:txEl>
                                              <p:pRg st="12" end="12"/>
                                            </p:txEl>
                                          </p:spTgt>
                                        </p:tgtEl>
                                        <p:attrNameLst>
                                          <p:attrName>style.visibility</p:attrName>
                                        </p:attrNameLst>
                                      </p:cBhvr>
                                      <p:to>
                                        <p:strVal val="hidden"/>
                                      </p:to>
                                    </p:set>
                                  </p:childTnLst>
                                </p:cTn>
                              </p:par>
                              <p:par>
                                <p:cTn id="190" presetID="0" presetClass="path" presetSubtype="0" accel="50000" decel="50000" fill="hold" nodeType="withEffect">
                                  <p:stCondLst>
                                    <p:cond delay="0"/>
                                  </p:stCondLst>
                                  <p:childTnLst>
                                    <p:animMotion origin="layout" path="M -4.44444E-6 3.7037E-6 L -0.01406 0.34606 " pathEditMode="relative" rAng="0" ptsTypes="AA">
                                      <p:cBhvr>
                                        <p:cTn id="191" dur="1750" fill="hold"/>
                                        <p:tgtEl>
                                          <p:spTgt spid="4">
                                            <p:txEl>
                                              <p:pRg st="0" end="0"/>
                                            </p:txEl>
                                          </p:spTgt>
                                        </p:tgtEl>
                                        <p:attrNameLst>
                                          <p:attrName>ppt_x</p:attrName>
                                          <p:attrName>ppt_y</p:attrName>
                                        </p:attrNameLst>
                                      </p:cBhvr>
                                      <p:rCtr x="-712" y="17292"/>
                                    </p:animMotion>
                                  </p:childTnLst>
                                </p:cTn>
                              </p:par>
                              <p:par>
                                <p:cTn id="192" presetID="0" presetClass="path" presetSubtype="0" accel="50000" decel="50000" fill="hold" nodeType="withEffect">
                                  <p:stCondLst>
                                    <p:cond delay="0"/>
                                  </p:stCondLst>
                                  <p:childTnLst>
                                    <p:animMotion origin="layout" path="M -3.33333E-6 -2.96296E-6 L 0.02153 0.27963 " pathEditMode="relative" rAng="0" ptsTypes="AA">
                                      <p:cBhvr>
                                        <p:cTn id="193" dur="1750" fill="hold"/>
                                        <p:tgtEl>
                                          <p:spTgt spid="4">
                                            <p:txEl>
                                              <p:pRg st="1" end="1"/>
                                            </p:txEl>
                                          </p:spTgt>
                                        </p:tgtEl>
                                        <p:attrNameLst>
                                          <p:attrName>ppt_x</p:attrName>
                                          <p:attrName>ppt_y</p:attrName>
                                        </p:attrNameLst>
                                      </p:cBhvr>
                                      <p:rCtr x="1076" y="13981"/>
                                    </p:animMotion>
                                  </p:childTnLst>
                                </p:cTn>
                              </p:par>
                              <p:par>
                                <p:cTn id="194" presetID="0" presetClass="path" presetSubtype="0" accel="50000" decel="50000" fill="hold" nodeType="withEffect">
                                  <p:stCondLst>
                                    <p:cond delay="0"/>
                                  </p:stCondLst>
                                  <p:childTnLst>
                                    <p:animMotion origin="layout" path="M -3.88889E-6 0.00023 L -0.01823 0.20625 " pathEditMode="relative" rAng="0" ptsTypes="AA">
                                      <p:cBhvr>
                                        <p:cTn id="195" dur="1750" fill="hold"/>
                                        <p:tgtEl>
                                          <p:spTgt spid="4">
                                            <p:txEl>
                                              <p:pRg st="2" end="2"/>
                                            </p:txEl>
                                          </p:spTgt>
                                        </p:tgtEl>
                                        <p:attrNameLst>
                                          <p:attrName>ppt_x</p:attrName>
                                          <p:attrName>ppt_y</p:attrName>
                                        </p:attrNameLst>
                                      </p:cBhvr>
                                      <p:rCtr x="-920" y="10301"/>
                                    </p:animMotion>
                                  </p:childTnLst>
                                </p:cTn>
                              </p:par>
                              <p:par>
                                <p:cTn id="196" presetID="0" presetClass="path" presetSubtype="0" accel="50000" decel="50000" fill="hold" nodeType="withEffect">
                                  <p:stCondLst>
                                    <p:cond delay="0"/>
                                  </p:stCondLst>
                                  <p:childTnLst>
                                    <p:animMotion origin="layout" path="M 2.77778E-7 0.00023 L 0.0092 0.13287 " pathEditMode="relative" rAng="0" ptsTypes="AA">
                                      <p:cBhvr>
                                        <p:cTn id="197" dur="1750" fill="hold"/>
                                        <p:tgtEl>
                                          <p:spTgt spid="4">
                                            <p:txEl>
                                              <p:pRg st="3" end="3"/>
                                            </p:txEl>
                                          </p:spTgt>
                                        </p:tgtEl>
                                        <p:attrNameLst>
                                          <p:attrName>ppt_x</p:attrName>
                                          <p:attrName>ppt_y</p:attrName>
                                        </p:attrNameLst>
                                      </p:cBhvr>
                                      <p:rCtr x="451" y="6620"/>
                                    </p:animMotion>
                                  </p:childTnLst>
                                </p:cTn>
                              </p:par>
                              <p:par>
                                <p:cTn id="198" presetID="0" presetClass="path" presetSubtype="0" accel="50000" decel="50000" fill="hold" nodeType="withEffect">
                                  <p:stCondLst>
                                    <p:cond delay="0"/>
                                  </p:stCondLst>
                                  <p:childTnLst>
                                    <p:animMotion origin="layout" path="M 1.11111E-6 0.00069 L 0.01614 0.05949 " pathEditMode="relative" rAng="0" ptsTypes="AA">
                                      <p:cBhvr>
                                        <p:cTn id="199" dur="1750" fill="hold"/>
                                        <p:tgtEl>
                                          <p:spTgt spid="4">
                                            <p:txEl>
                                              <p:pRg st="4" end="4"/>
                                            </p:txEl>
                                          </p:spTgt>
                                        </p:tgtEl>
                                        <p:attrNameLst>
                                          <p:attrName>ppt_x</p:attrName>
                                          <p:attrName>ppt_y</p:attrName>
                                        </p:attrNameLst>
                                      </p:cBhvr>
                                      <p:rCtr x="799" y="2940"/>
                                    </p:animMotion>
                                  </p:childTnLst>
                                </p:cTn>
                              </p:par>
                              <p:par>
                                <p:cTn id="200" presetID="0" presetClass="path" presetSubtype="0" accel="50000" decel="50000" fill="hold" nodeType="withEffect">
                                  <p:stCondLst>
                                    <p:cond delay="0"/>
                                  </p:stCondLst>
                                  <p:childTnLst>
                                    <p:animMotion origin="layout" path="M -4.72222E-6 0.00046 L -0.01267 -0.01366 " pathEditMode="relative" rAng="0" ptsTypes="AA">
                                      <p:cBhvr>
                                        <p:cTn id="201" dur="1750" fill="hold"/>
                                        <p:tgtEl>
                                          <p:spTgt spid="4">
                                            <p:txEl>
                                              <p:pRg st="5" end="5"/>
                                            </p:txEl>
                                          </p:spTgt>
                                        </p:tgtEl>
                                        <p:attrNameLst>
                                          <p:attrName>ppt_x</p:attrName>
                                          <p:attrName>ppt_y</p:attrName>
                                        </p:attrNameLst>
                                      </p:cBhvr>
                                      <p:rCtr x="-642" y="-718"/>
                                    </p:animMotion>
                                  </p:childTnLst>
                                </p:cTn>
                              </p:par>
                              <p:par>
                                <p:cTn id="202" presetID="0" presetClass="path" presetSubtype="0" accel="50000" decel="50000" fill="hold" nodeType="withEffect">
                                  <p:stCondLst>
                                    <p:cond delay="0"/>
                                  </p:stCondLst>
                                  <p:childTnLst>
                                    <p:animMotion origin="layout" path="M -5.55556E-7 0.00046 L -0.01007 -0.08727 " pathEditMode="relative" rAng="0" ptsTypes="AA">
                                      <p:cBhvr>
                                        <p:cTn id="203" dur="1750" fill="hold"/>
                                        <p:tgtEl>
                                          <p:spTgt spid="4">
                                            <p:txEl>
                                              <p:pRg st="6" end="6"/>
                                            </p:txEl>
                                          </p:spTgt>
                                        </p:tgtEl>
                                        <p:attrNameLst>
                                          <p:attrName>ppt_x</p:attrName>
                                          <p:attrName>ppt_y</p:attrName>
                                        </p:attrNameLst>
                                      </p:cBhvr>
                                      <p:rCtr x="-503" y="-4398"/>
                                    </p:animMotion>
                                  </p:childTnLst>
                                </p:cTn>
                              </p:par>
                              <p:par>
                                <p:cTn id="204" presetID="0" presetClass="path" presetSubtype="0" accel="50000" decel="50000" fill="hold" nodeType="withEffect">
                                  <p:stCondLst>
                                    <p:cond delay="0"/>
                                  </p:stCondLst>
                                  <p:childTnLst>
                                    <p:animMotion origin="layout" path="M 5E-6 0.00023 L 0.06459 -0.16065 " pathEditMode="relative" rAng="0" ptsTypes="AA">
                                      <p:cBhvr>
                                        <p:cTn id="205" dur="1750" fill="hold"/>
                                        <p:tgtEl>
                                          <p:spTgt spid="4">
                                            <p:txEl>
                                              <p:pRg st="7" end="7"/>
                                            </p:txEl>
                                          </p:spTgt>
                                        </p:tgtEl>
                                        <p:attrNameLst>
                                          <p:attrName>ppt_x</p:attrName>
                                          <p:attrName>ppt_y</p:attrName>
                                        </p:attrNameLst>
                                      </p:cBhvr>
                                      <p:rCtr x="3229" y="-8056"/>
                                    </p:animMotion>
                                  </p:childTnLst>
                                </p:cTn>
                              </p:par>
                              <p:par>
                                <p:cTn id="206" presetID="0" presetClass="path" presetSubtype="0" accel="50000" decel="50000" fill="hold" nodeType="withEffect">
                                  <p:stCondLst>
                                    <p:cond delay="0"/>
                                  </p:stCondLst>
                                  <p:childTnLst>
                                    <p:animMotion origin="layout" path="M -3.88889E-6 0.00069 L -0.00538 -0.23449 " pathEditMode="relative" rAng="0" ptsTypes="AA">
                                      <p:cBhvr>
                                        <p:cTn id="207" dur="1750" fill="hold"/>
                                        <p:tgtEl>
                                          <p:spTgt spid="4">
                                            <p:txEl>
                                              <p:pRg st="8" end="8"/>
                                            </p:txEl>
                                          </p:spTgt>
                                        </p:tgtEl>
                                        <p:attrNameLst>
                                          <p:attrName>ppt_x</p:attrName>
                                          <p:attrName>ppt_y</p:attrName>
                                        </p:attrNameLst>
                                      </p:cBhvr>
                                      <p:rCtr x="-278" y="-11759"/>
                                    </p:animMotion>
                                  </p:childTnLst>
                                </p:cTn>
                              </p:par>
                              <p:par>
                                <p:cTn id="208" presetID="0" presetClass="path" presetSubtype="0" accel="50000" decel="50000" fill="hold" nodeType="withEffect">
                                  <p:stCondLst>
                                    <p:cond delay="0"/>
                                  </p:stCondLst>
                                  <p:childTnLst>
                                    <p:animMotion origin="layout" path="M -3.33333E-6 0.00023 L 0.0092 -0.30834 " pathEditMode="relative" rAng="0" ptsTypes="AA">
                                      <p:cBhvr>
                                        <p:cTn id="209" dur="1750" fill="hold"/>
                                        <p:tgtEl>
                                          <p:spTgt spid="4">
                                            <p:txEl>
                                              <p:pRg st="9" end="9"/>
                                            </p:txEl>
                                          </p:spTgt>
                                        </p:tgtEl>
                                        <p:attrNameLst>
                                          <p:attrName>ppt_x</p:attrName>
                                          <p:attrName>ppt_y</p:attrName>
                                        </p:attrNameLst>
                                      </p:cBhvr>
                                      <p:rCtr x="451" y="-15440"/>
                                    </p:animMotion>
                                  </p:childTnLst>
                                </p:cTn>
                              </p:par>
                              <p:par>
                                <p:cTn id="210" presetID="0" presetClass="path" presetSubtype="0" accel="50000" decel="50000" fill="hold" nodeType="withEffect">
                                  <p:stCondLst>
                                    <p:cond delay="0"/>
                                  </p:stCondLst>
                                  <p:childTnLst>
                                    <p:animMotion origin="layout" path="M -5.55556E-7 0.00023 L 0.0026 -0.38102 " pathEditMode="relative" rAng="0" ptsTypes="AA">
                                      <p:cBhvr>
                                        <p:cTn id="211" dur="1750" fill="hold"/>
                                        <p:tgtEl>
                                          <p:spTgt spid="4">
                                            <p:txEl>
                                              <p:pRg st="10" end="10"/>
                                            </p:txEl>
                                          </p:spTgt>
                                        </p:tgtEl>
                                        <p:attrNameLst>
                                          <p:attrName>ppt_x</p:attrName>
                                          <p:attrName>ppt_y</p:attrName>
                                        </p:attrNameLst>
                                      </p:cBhvr>
                                      <p:rCtr x="122" y="-19074"/>
                                    </p:animMotion>
                                  </p:childTnLst>
                                </p:cTn>
                              </p:par>
                              <p:par>
                                <p:cTn id="212" presetID="0" presetClass="path" presetSubtype="0" accel="50000" decel="50000" fill="hold" nodeType="withEffect">
                                  <p:stCondLst>
                                    <p:cond delay="0"/>
                                  </p:stCondLst>
                                  <p:childTnLst>
                                    <p:animMotion origin="layout" path="M 2.5E-6 0.00069 L 0.01232 -0.45625 " pathEditMode="relative" rAng="0" ptsTypes="AA">
                                      <p:cBhvr>
                                        <p:cTn id="213" dur="1750" fill="hold"/>
                                        <p:tgtEl>
                                          <p:spTgt spid="4">
                                            <p:txEl>
                                              <p:pRg st="11" end="11"/>
                                            </p:txEl>
                                          </p:spTgt>
                                        </p:tgtEl>
                                        <p:attrNameLst>
                                          <p:attrName>ppt_x</p:attrName>
                                          <p:attrName>ppt_y</p:attrName>
                                        </p:attrNameLst>
                                      </p:cBhvr>
                                      <p:rCtr x="608" y="-22847"/>
                                    </p:animMotion>
                                  </p:childTnLst>
                                </p:cTn>
                              </p:par>
                              <p:par>
                                <p:cTn id="214" presetID="0" presetClass="path" presetSubtype="0" accel="50000" decel="50000" fill="hold" nodeType="withEffect">
                                  <p:stCondLst>
                                    <p:cond delay="0"/>
                                  </p:stCondLst>
                                  <p:childTnLst>
                                    <p:animMotion origin="layout" path="M -5.55556E-7 0.00046 L 0.1651 -0.52987 " pathEditMode="relative" rAng="0" ptsTypes="AA">
                                      <p:cBhvr>
                                        <p:cTn id="215" dur="1750" fill="hold"/>
                                        <p:tgtEl>
                                          <p:spTgt spid="4">
                                            <p:txEl>
                                              <p:pRg st="12" end="12"/>
                                            </p:txEl>
                                          </p:spTgt>
                                        </p:tgtEl>
                                        <p:attrNameLst>
                                          <p:attrName>ppt_x</p:attrName>
                                          <p:attrName>ppt_y</p:attrName>
                                        </p:attrNameLst>
                                      </p:cBhvr>
                                      <p:rCtr x="8247" y="-2652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P spid="4" grpId="1" uiExpand="1" build="allAtOnce"/>
      <p:bldP spid="5" grpId="0"/>
      <p:bldP spid="5" grpId="1"/>
      <p:bldP spid="5" grpId="2"/>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1895651"/>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9A16739-72BA-3BBB-5128-4A757504135C}"/>
              </a:ext>
            </a:extLst>
          </p:cNvPr>
          <p:cNvPicPr>
            <a:picLocks noChangeAspect="1"/>
          </p:cNvPicPr>
          <p:nvPr/>
        </p:nvPicPr>
        <p:blipFill rotWithShape="1">
          <a:blip r:embed="rId4">
            <a:extLst>
              <a:ext uri="{28A0092B-C50C-407E-A947-70E740481C1C}">
                <a14:useLocalDpi xmlns:a14="http://schemas.microsoft.com/office/drawing/2010/main" val="0"/>
              </a:ext>
            </a:extLst>
          </a:blip>
          <a:srcRect r="29825"/>
          <a:stretch/>
        </p:blipFill>
        <p:spPr>
          <a:xfrm>
            <a:off x="0" y="0"/>
            <a:ext cx="9144000" cy="6858000"/>
          </a:xfrm>
          <a:prstGeom prst="rect">
            <a:avLst/>
          </a:prstGeom>
        </p:spPr>
      </p:pic>
      <p:sp>
        <p:nvSpPr>
          <p:cNvPr id="14" name="Arrow: Up 13">
            <a:extLst>
              <a:ext uri="{FF2B5EF4-FFF2-40B4-BE49-F238E27FC236}">
                <a16:creationId xmlns:a16="http://schemas.microsoft.com/office/drawing/2014/main" id="{D4F810DE-9E10-0A62-4F07-0AE1E73922EA}"/>
              </a:ext>
            </a:extLst>
          </p:cNvPr>
          <p:cNvSpPr/>
          <p:nvPr/>
        </p:nvSpPr>
        <p:spPr>
          <a:xfrm rot="749484">
            <a:off x="3919811" y="-30345"/>
            <a:ext cx="643064" cy="7062535"/>
          </a:xfrm>
          <a:prstGeom prst="upArrow">
            <a:avLst>
              <a:gd name="adj1" fmla="val 40891"/>
              <a:gd name="adj2" fmla="val 72634"/>
            </a:avLst>
          </a:prstGeom>
          <a:solidFill>
            <a:srgbClr val="19C3FF"/>
          </a:solidFill>
          <a:effectLst>
            <a:glow rad="101600">
              <a:schemeClr val="bg1"/>
            </a:glow>
          </a:effectLst>
          <a:scene3d>
            <a:camera prst="orthographicFront"/>
            <a:lightRig rig="freezing" dir="t">
              <a:rot lat="0" lon="0" rev="18600000"/>
            </a:lightRig>
          </a:scene3d>
          <a:sp3d prstMaterial="plastic">
            <a:bevelT w="171450" h="152400"/>
            <a:extrusionClr>
              <a:schemeClr val="bg1"/>
            </a:extrusionClr>
            <a:contourClr>
              <a:schemeClr val="tx1"/>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6" name="Freeform: Shape 15">
            <a:extLst>
              <a:ext uri="{FF2B5EF4-FFF2-40B4-BE49-F238E27FC236}">
                <a16:creationId xmlns:a16="http://schemas.microsoft.com/office/drawing/2014/main" id="{D3FB7B10-ABE2-9D00-8B86-4A38836DFCE1}"/>
              </a:ext>
            </a:extLst>
          </p:cNvPr>
          <p:cNvSpPr/>
          <p:nvPr/>
        </p:nvSpPr>
        <p:spPr>
          <a:xfrm>
            <a:off x="3592286" y="3448594"/>
            <a:ext cx="1345474" cy="1828800"/>
          </a:xfrm>
          <a:custGeom>
            <a:avLst/>
            <a:gdLst>
              <a:gd name="connsiteX0" fmla="*/ 0 w 1345474"/>
              <a:gd name="connsiteY0" fmla="*/ 117566 h 2011680"/>
              <a:gd name="connsiteX1" fmla="*/ 0 w 1345474"/>
              <a:gd name="connsiteY1" fmla="*/ 0 h 2011680"/>
              <a:gd name="connsiteX2" fmla="*/ 483325 w 1345474"/>
              <a:gd name="connsiteY2" fmla="*/ 0 h 2011680"/>
              <a:gd name="connsiteX3" fmla="*/ 1345474 w 1345474"/>
              <a:gd name="connsiteY3" fmla="*/ 104503 h 2011680"/>
              <a:gd name="connsiteX4" fmla="*/ 666205 w 1345474"/>
              <a:gd name="connsiteY4" fmla="*/ 2011680 h 2011680"/>
              <a:gd name="connsiteX5" fmla="*/ 339634 w 1345474"/>
              <a:gd name="connsiteY5" fmla="*/ 1371600 h 2011680"/>
              <a:gd name="connsiteX6" fmla="*/ 52251 w 1345474"/>
              <a:gd name="connsiteY6" fmla="*/ 705395 h 2011680"/>
              <a:gd name="connsiteX7" fmla="*/ 0 w 1345474"/>
              <a:gd name="connsiteY7" fmla="*/ 117566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5474" h="2011680">
                <a:moveTo>
                  <a:pt x="0" y="117566"/>
                </a:moveTo>
                <a:lnTo>
                  <a:pt x="0" y="0"/>
                </a:lnTo>
                <a:lnTo>
                  <a:pt x="483325" y="0"/>
                </a:lnTo>
                <a:lnTo>
                  <a:pt x="1345474" y="104503"/>
                </a:lnTo>
                <a:lnTo>
                  <a:pt x="666205" y="2011680"/>
                </a:lnTo>
                <a:lnTo>
                  <a:pt x="339634" y="1371600"/>
                </a:lnTo>
                <a:lnTo>
                  <a:pt x="52251" y="705395"/>
                </a:lnTo>
                <a:lnTo>
                  <a:pt x="0" y="117566"/>
                </a:lnTo>
                <a:close/>
              </a:path>
            </a:pathLst>
          </a:custGeom>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1">
            <a:extLst>
              <a:ext uri="{FF2B5EF4-FFF2-40B4-BE49-F238E27FC236}">
                <a16:creationId xmlns:a16="http://schemas.microsoft.com/office/drawing/2014/main" id="{2C87C5AE-4879-789D-868F-31B718DB44B8}"/>
              </a:ext>
            </a:extLst>
          </p:cNvPr>
          <p:cNvSpPr txBox="1">
            <a:spLocks/>
          </p:cNvSpPr>
          <p:nvPr/>
        </p:nvSpPr>
        <p:spPr>
          <a:xfrm>
            <a:off x="4888945" y="5188898"/>
            <a:ext cx="2413016" cy="108739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54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32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54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17" name="Title 1">
            <a:extLst>
              <a:ext uri="{FF2B5EF4-FFF2-40B4-BE49-F238E27FC236}">
                <a16:creationId xmlns:a16="http://schemas.microsoft.com/office/drawing/2014/main" id="{1D6F1545-55D1-EB9C-A2F4-89906F19F523}"/>
              </a:ext>
            </a:extLst>
          </p:cNvPr>
          <p:cNvSpPr txBox="1">
            <a:spLocks/>
          </p:cNvSpPr>
          <p:nvPr/>
        </p:nvSpPr>
        <p:spPr>
          <a:xfrm>
            <a:off x="6174179" y="920726"/>
            <a:ext cx="97672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7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9" name="Title 1">
            <a:extLst>
              <a:ext uri="{FF2B5EF4-FFF2-40B4-BE49-F238E27FC236}">
                <a16:creationId xmlns:a16="http://schemas.microsoft.com/office/drawing/2014/main" id="{1BD092C9-50B4-7AD1-BF57-59426533C94A}"/>
              </a:ext>
            </a:extLst>
          </p:cNvPr>
          <p:cNvSpPr txBox="1">
            <a:spLocks/>
          </p:cNvSpPr>
          <p:nvPr/>
        </p:nvSpPr>
        <p:spPr>
          <a:xfrm>
            <a:off x="2667629" y="2506300"/>
            <a:ext cx="1290232" cy="1195272"/>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960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7" name="Final">
            <a:extLst>
              <a:ext uri="{FF2B5EF4-FFF2-40B4-BE49-F238E27FC236}">
                <a16:creationId xmlns:a16="http://schemas.microsoft.com/office/drawing/2014/main" id="{EF7552F8-896D-C9C2-BA74-6C6A79076082}"/>
              </a:ext>
            </a:extLst>
          </p:cNvPr>
          <p:cNvSpPr txBox="1">
            <a:spLocks noChangeArrowheads="1"/>
          </p:cNvSpPr>
          <p:nvPr/>
        </p:nvSpPr>
        <p:spPr bwMode="auto">
          <a:xfrm>
            <a:off x="457200" y="410817"/>
            <a:ext cx="8222974" cy="609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sz="5700"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Every word of God is pure</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sz="9600"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He is a shield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 </a:t>
            </a:r>
            <a:r>
              <a:rPr lang="en-US" altLang="en-US" sz="5400" b="1" kern="0" dirty="0">
                <a:ln w="17780" cmpd="sng">
                  <a:solidFill>
                    <a:srgbClr val="FFFFFF"/>
                  </a:solidFill>
                  <a:prstDash val="solid"/>
                  <a:miter lim="800000"/>
                </a:ln>
                <a:solidFill>
                  <a:srgbClr val="CC99FF"/>
                </a:solidFill>
                <a:effectLst>
                  <a:glow rad="101600">
                    <a:schemeClr val="tx1"/>
                  </a:glow>
                  <a:outerShdw blurRad="50800" algn="tl" rotWithShape="0">
                    <a:srgbClr val="000000"/>
                  </a:outerShdw>
                </a:effectLst>
                <a:latin typeface="Calibri" panose="020F0502020204030204" pitchFamily="34" charset="0"/>
              </a:rPr>
              <a:t>to those who put</a:t>
            </a:r>
            <a:br>
              <a:rPr lang="en-US" altLang="en-US" sz="5400" b="1" kern="0" dirty="0">
                <a:ln w="17780" cmpd="sng">
                  <a:solidFill>
                    <a:srgbClr val="FFFFFF"/>
                  </a:solidFill>
                  <a:prstDash val="solid"/>
                  <a:miter lim="800000"/>
                </a:ln>
                <a:solidFill>
                  <a:srgbClr val="CC99FF"/>
                </a:solidFill>
                <a:effectLst>
                  <a:glow rad="101600">
                    <a:schemeClr val="tx1"/>
                  </a:glow>
                  <a:outerShdw blurRad="50800" algn="tl" rotWithShape="0">
                    <a:srgbClr val="000000"/>
                  </a:outerShdw>
                </a:effectLst>
                <a:latin typeface="Calibri" panose="020F0502020204030204" pitchFamily="34" charset="0"/>
              </a:rPr>
            </a:br>
            <a:r>
              <a:rPr lang="en-US" altLang="en-US" sz="5400" b="1" kern="0" dirty="0">
                <a:ln w="17780" cmpd="sng">
                  <a:solidFill>
                    <a:srgbClr val="FFFFFF"/>
                  </a:solidFill>
                  <a:prstDash val="solid"/>
                  <a:miter lim="800000"/>
                </a:ln>
                <a:solidFill>
                  <a:srgbClr val="CC99FF"/>
                </a:solidFill>
                <a:effectLst>
                  <a:glow rad="101600">
                    <a:schemeClr val="tx1"/>
                  </a:glow>
                  <a:outerShdw blurRad="50800" algn="tl" rotWithShape="0">
                    <a:srgbClr val="000000"/>
                  </a:outerShdw>
                </a:effectLst>
                <a:latin typeface="Calibri" panose="020F0502020204030204" pitchFamily="34" charset="0"/>
              </a:rPr>
              <a:t>their trust in Him</a:t>
            </a:r>
            <a:endParaRPr lang="en-US" altLang="en-US" sz="3200" b="1" i="1" kern="0" dirty="0">
              <a:ln w="17780" cmpd="sng">
                <a:solidFill>
                  <a:srgbClr val="FFFFFF"/>
                </a:solidFill>
                <a:prstDash val="solid"/>
                <a:miter lim="800000"/>
              </a:ln>
              <a:solidFill>
                <a:srgbClr val="CC99FF"/>
              </a:solidFill>
              <a:effectLst>
                <a:glow rad="101600">
                  <a:schemeClr val="tx1"/>
                </a:glow>
                <a:outerShdw blurRad="50800" algn="tl" rotWithShape="0">
                  <a:srgbClr val="000000"/>
                </a:outerShdw>
              </a:effectLst>
              <a:latin typeface="Calibri" panose="020F0502020204030204" pitchFamily="34" charset="0"/>
            </a:endParaRPr>
          </a:p>
        </p:txBody>
      </p:sp>
      <p:pic>
        <p:nvPicPr>
          <p:cNvPr id="15" name="!!Morph">
            <a:extLst>
              <a:ext uri="{FF2B5EF4-FFF2-40B4-BE49-F238E27FC236}">
                <a16:creationId xmlns:a16="http://schemas.microsoft.com/office/drawing/2014/main" id="{45D3236E-1980-BA0E-EDBA-E599E5D27053}"/>
              </a:ext>
            </a:extLst>
          </p:cNvPr>
          <p:cNvPicPr>
            <a:picLocks noChangeAspect="1"/>
          </p:cNvPicPr>
          <p:nvPr/>
        </p:nvPicPr>
        <p:blipFill>
          <a:blip r:embed="rId5"/>
          <a:stretch>
            <a:fillRect/>
          </a:stretch>
        </p:blipFill>
        <p:spPr>
          <a:xfrm>
            <a:off x="459891" y="405450"/>
            <a:ext cx="8224217" cy="6096528"/>
          </a:xfrm>
          <a:prstGeom prst="rect">
            <a:avLst/>
          </a:prstGeom>
        </p:spPr>
      </p:pic>
      <p:sp>
        <p:nvSpPr>
          <p:cNvPr id="3074" name="Main"/>
          <p:cNvSpPr>
            <a:spLocks noGrp="1" noChangeArrowheads="1"/>
          </p:cNvSpPr>
          <p:nvPr>
            <p:ph type="title"/>
          </p:nvPr>
        </p:nvSpPr>
        <p:spPr>
          <a:xfrm>
            <a:off x="457200" y="2194719"/>
            <a:ext cx="7786048" cy="246856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Every word of God is pure;         He is a shield to those who put their trust in Him.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Proverbs 30:5 </a:t>
            </a:r>
          </a:p>
        </p:txBody>
      </p:sp>
      <p:sp>
        <p:nvSpPr>
          <p:cNvPr id="2" name="Rectangle 2">
            <a:extLst>
              <a:ext uri="{FF2B5EF4-FFF2-40B4-BE49-F238E27FC236}">
                <a16:creationId xmlns:a16="http://schemas.microsoft.com/office/drawing/2014/main" id="{E6883789-A746-180D-FCD7-82474C6EB616}"/>
              </a:ext>
            </a:extLst>
          </p:cNvPr>
          <p:cNvSpPr txBox="1">
            <a:spLocks noChangeArrowheads="1"/>
          </p:cNvSpPr>
          <p:nvPr/>
        </p:nvSpPr>
        <p:spPr bwMode="auto">
          <a:xfrm>
            <a:off x="1052623" y="2349796"/>
            <a:ext cx="6441172" cy="814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Every word of God is pure</a:t>
            </a:r>
          </a:p>
        </p:txBody>
      </p:sp>
      <p:sp>
        <p:nvSpPr>
          <p:cNvPr id="5" name="Rectangle 2">
            <a:extLst>
              <a:ext uri="{FF2B5EF4-FFF2-40B4-BE49-F238E27FC236}">
                <a16:creationId xmlns:a16="http://schemas.microsoft.com/office/drawing/2014/main" id="{99B91CAC-36CE-61FC-F0D2-B0844F821220}"/>
              </a:ext>
            </a:extLst>
          </p:cNvPr>
          <p:cNvSpPr txBox="1">
            <a:spLocks noChangeArrowheads="1"/>
          </p:cNvSpPr>
          <p:nvPr/>
        </p:nvSpPr>
        <p:spPr bwMode="auto">
          <a:xfrm>
            <a:off x="3529014" y="3040912"/>
            <a:ext cx="479627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to those who put</a:t>
            </a:r>
          </a:p>
        </p:txBody>
      </p:sp>
      <p:sp>
        <p:nvSpPr>
          <p:cNvPr id="6" name="Rectangle 2">
            <a:extLst>
              <a:ext uri="{FF2B5EF4-FFF2-40B4-BE49-F238E27FC236}">
                <a16:creationId xmlns:a16="http://schemas.microsoft.com/office/drawing/2014/main" id="{038AA76F-2CA8-CA67-2E1A-80EC7AC58BE9}"/>
              </a:ext>
            </a:extLst>
          </p:cNvPr>
          <p:cNvSpPr txBox="1">
            <a:spLocks noChangeArrowheads="1"/>
          </p:cNvSpPr>
          <p:nvPr/>
        </p:nvSpPr>
        <p:spPr bwMode="auto">
          <a:xfrm>
            <a:off x="559594" y="3721397"/>
            <a:ext cx="4544033" cy="755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their trust in Him</a:t>
            </a:r>
          </a:p>
        </p:txBody>
      </p:sp>
      <p:sp>
        <p:nvSpPr>
          <p:cNvPr id="4" name="Rectangle 2">
            <a:extLst>
              <a:ext uri="{FF2B5EF4-FFF2-40B4-BE49-F238E27FC236}">
                <a16:creationId xmlns:a16="http://schemas.microsoft.com/office/drawing/2014/main" id="{12CB76A7-46A9-94DF-24C3-EBBF9543FBEF}"/>
              </a:ext>
            </a:extLst>
          </p:cNvPr>
          <p:cNvSpPr txBox="1">
            <a:spLocks noChangeArrowheads="1"/>
          </p:cNvSpPr>
          <p:nvPr/>
        </p:nvSpPr>
        <p:spPr bwMode="auto">
          <a:xfrm>
            <a:off x="533399" y="3040913"/>
            <a:ext cx="3531191" cy="776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 is a shield</a:t>
            </a:r>
          </a:p>
        </p:txBody>
      </p:sp>
      <p:sp>
        <p:nvSpPr>
          <p:cNvPr id="8" name="Rectangle 2">
            <a:extLst>
              <a:ext uri="{FF2B5EF4-FFF2-40B4-BE49-F238E27FC236}">
                <a16:creationId xmlns:a16="http://schemas.microsoft.com/office/drawing/2014/main" id="{7A19E412-92E7-4D55-BE45-C90DD1B51FF6}"/>
              </a:ext>
            </a:extLst>
          </p:cNvPr>
          <p:cNvSpPr txBox="1">
            <a:spLocks noChangeArrowheads="1"/>
          </p:cNvSpPr>
          <p:nvPr/>
        </p:nvSpPr>
        <p:spPr bwMode="auto">
          <a:xfrm>
            <a:off x="4220123" y="370975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1200" cap="none" spc="0" normalizeH="0" baseline="0" noProof="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4800" b="1" i="1" u="none" strike="noStrike" kern="0" cap="none" spc="0" normalizeH="0" baseline="0" noProof="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9" name="Rectangle 2">
            <a:extLst>
              <a:ext uri="{FF2B5EF4-FFF2-40B4-BE49-F238E27FC236}">
                <a16:creationId xmlns:a16="http://schemas.microsoft.com/office/drawing/2014/main" id="{88894660-619F-CEF4-A769-61BFE9B8ACCE}"/>
              </a:ext>
            </a:extLst>
          </p:cNvPr>
          <p:cNvSpPr txBox="1">
            <a:spLocks noChangeArrowheads="1"/>
          </p:cNvSpPr>
          <p:nvPr/>
        </p:nvSpPr>
        <p:spPr bwMode="auto">
          <a:xfrm>
            <a:off x="6135061" y="790336"/>
            <a:ext cx="981355" cy="866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8800" b="1" i="0" u="none" strike="noStrike" kern="1200" cap="none" spc="0" normalizeH="0" baseline="0" noProof="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8000" b="1" i="1" u="none" strike="noStrike" kern="0" cap="none" spc="0" normalizeH="0" baseline="0" noProof="0" dirty="0">
              <a:ln w="17780" cmpd="sng">
                <a:solidFill>
                  <a:srgbClr val="FFFFFF"/>
                </a:solidFill>
                <a:prstDash val="solid"/>
                <a:miter lim="800000"/>
              </a:ln>
              <a:solidFill>
                <a:srgbClr val="FFC00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0" name="Rectangle 2">
            <a:extLst>
              <a:ext uri="{FF2B5EF4-FFF2-40B4-BE49-F238E27FC236}">
                <a16:creationId xmlns:a16="http://schemas.microsoft.com/office/drawing/2014/main" id="{B2AFB6FA-BF97-A6E3-4576-D4B25692CAEA}"/>
              </a:ext>
            </a:extLst>
          </p:cNvPr>
          <p:cNvSpPr txBox="1">
            <a:spLocks noChangeArrowheads="1"/>
          </p:cNvSpPr>
          <p:nvPr/>
        </p:nvSpPr>
        <p:spPr bwMode="auto">
          <a:xfrm>
            <a:off x="2404574" y="2440231"/>
            <a:ext cx="1769859" cy="1217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800" b="1" i="0" u="none" strike="noStrike" kern="1200" cap="none" spc="0" normalizeH="0" baseline="0" noProof="0" dirty="0">
                <a:ln w="17780" cmpd="sng">
                  <a:solidFill>
                    <a:srgbClr val="FFFFFF"/>
                  </a:solidFill>
                  <a:prstDash val="solid"/>
                  <a:miter lim="800000"/>
                </a:ln>
                <a:solidFill>
                  <a:srgbClr val="00B0F0"/>
                </a:solidFill>
                <a:effectLst>
                  <a:glow rad="63500">
                    <a:srgbClr val="000000"/>
                  </a:glow>
                  <a:outerShdw blurRad="50800" algn="tl" rotWithShape="0">
                    <a:srgbClr val="000000"/>
                  </a:outerShdw>
                </a:effectLst>
                <a:uLnTx/>
                <a:uFillTx/>
                <a:latin typeface="Calibri" panose="020F0502020204030204" pitchFamily="34" charset="0"/>
                <a:ea typeface="+mj-ea"/>
                <a:cs typeface="+mj-cs"/>
              </a:rPr>
              <a:t>=</a:t>
            </a:r>
            <a:endParaRPr kumimoji="0" lang="en-US" altLang="en-US" sz="11500" b="1" i="1" u="none" strike="noStrike" kern="0" cap="none" spc="0" normalizeH="0" baseline="0" noProof="0" dirty="0">
              <a:ln w="17780" cmpd="sng">
                <a:solidFill>
                  <a:srgbClr val="FFFFFF"/>
                </a:solidFill>
                <a:prstDash val="solid"/>
                <a:miter lim="800000"/>
              </a:ln>
              <a:solidFill>
                <a:srgbClr val="00B0F0"/>
              </a:solidFill>
              <a:effectLst>
                <a:glow rad="635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3" name="Rectangle 9">
            <a:extLst>
              <a:ext uri="{FF2B5EF4-FFF2-40B4-BE49-F238E27FC236}">
                <a16:creationId xmlns:a16="http://schemas.microsoft.com/office/drawing/2014/main" id="{04CF452A-23D9-DDC7-6BD1-5F25CEAE2083}"/>
              </a:ext>
            </a:extLst>
          </p:cNvPr>
          <p:cNvSpPr>
            <a:spLocks noChangeArrowheads="1"/>
          </p:cNvSpPr>
          <p:nvPr/>
        </p:nvSpPr>
        <p:spPr bwMode="auto">
          <a:xfrm>
            <a:off x="4985548" y="5349997"/>
            <a:ext cx="2211636" cy="716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in Him</a:t>
            </a:r>
            <a:endParaRPr kumimoji="0" lang="en-US" sz="54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1" name="Rectangle 6">
            <a:extLst>
              <a:ext uri="{FF2B5EF4-FFF2-40B4-BE49-F238E27FC236}">
                <a16:creationId xmlns:a16="http://schemas.microsoft.com/office/drawing/2014/main" id="{54C5E7FE-4745-D681-02FE-81F5F816FB06}"/>
              </a:ext>
            </a:extLst>
          </p:cNvPr>
          <p:cNvSpPr>
            <a:spLocks noChangeArrowheads="1"/>
          </p:cNvSpPr>
          <p:nvPr/>
        </p:nvSpPr>
        <p:spPr bwMode="auto">
          <a:xfrm>
            <a:off x="5030550" y="5348469"/>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22" name="Rounded Rectangle 20">
            <a:extLst>
              <a:ext uri="{FF2B5EF4-FFF2-40B4-BE49-F238E27FC236}">
                <a16:creationId xmlns:a16="http://schemas.microsoft.com/office/drawing/2014/main" id="{13E0BF47-CDFA-390C-4E64-B1F8B456807E}"/>
              </a:ext>
            </a:extLst>
          </p:cNvPr>
          <p:cNvSpPr>
            <a:spLocks noChangeAspect="1"/>
          </p:cNvSpPr>
          <p:nvPr/>
        </p:nvSpPr>
        <p:spPr>
          <a:xfrm>
            <a:off x="3120454" y="5352830"/>
            <a:ext cx="1979783" cy="774050"/>
          </a:xfrm>
          <a:prstGeom prst="roundRect">
            <a:avLst/>
          </a:prstGeom>
          <a:blipFill>
            <a:blip r:embed="rId6"/>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38263245"/>
      </p:ext>
    </p:extLst>
  </p:cSld>
  <p:clrMapOvr>
    <a:masterClrMapping/>
  </p:clrMapOvr>
  <p:transition spd="slow">
    <p:plus/>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plus(in)">
                                      <p:cBhvr>
                                        <p:cTn id="7" dur="1500"/>
                                        <p:tgtEl>
                                          <p:spTgt spid="307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25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250"/>
                                        <p:tgtEl>
                                          <p:spTgt spid="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25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250"/>
                                        <p:tgtEl>
                                          <p:spTgt spid="6"/>
                                        </p:tgtEl>
                                      </p:cBhvr>
                                    </p:animEffect>
                                  </p:childTnLst>
                                </p:cTn>
                              </p:par>
                              <p:par>
                                <p:cTn id="22" presetID="6" presetClass="emph" presetSubtype="0" fill="hold" grpId="4" nodeType="withEffect">
                                  <p:stCondLst>
                                    <p:cond delay="0"/>
                                  </p:stCondLst>
                                  <p:childTnLst>
                                    <p:animScale>
                                      <p:cBhvr>
                                        <p:cTn id="23" dur="2000" fill="hold"/>
                                        <p:tgtEl>
                                          <p:spTgt spid="2"/>
                                        </p:tgtEl>
                                      </p:cBhvr>
                                      <p:by x="130000" y="130000"/>
                                    </p:animScale>
                                  </p:childTnLst>
                                </p:cTn>
                              </p:par>
                              <p:par>
                                <p:cTn id="24" presetID="6" presetClass="emph" presetSubtype="0" fill="hold" grpId="4" nodeType="withEffect">
                                  <p:stCondLst>
                                    <p:cond delay="0"/>
                                  </p:stCondLst>
                                  <p:childTnLst>
                                    <p:animScale>
                                      <p:cBhvr>
                                        <p:cTn id="25" dur="2000" fill="hold"/>
                                        <p:tgtEl>
                                          <p:spTgt spid="4"/>
                                        </p:tgtEl>
                                      </p:cBhvr>
                                      <p:by x="218500" y="218500"/>
                                    </p:animScale>
                                  </p:childTnLst>
                                </p:cTn>
                              </p:par>
                              <p:par>
                                <p:cTn id="26" presetID="6" presetClass="emph" presetSubtype="0" fill="hold" grpId="4" nodeType="withEffect">
                                  <p:stCondLst>
                                    <p:cond delay="0"/>
                                  </p:stCondLst>
                                  <p:childTnLst>
                                    <p:animScale>
                                      <p:cBhvr>
                                        <p:cTn id="27" dur="2000" fill="hold"/>
                                        <p:tgtEl>
                                          <p:spTgt spid="5"/>
                                        </p:tgtEl>
                                      </p:cBhvr>
                                      <p:by x="122500" y="122500"/>
                                    </p:animScale>
                                  </p:childTnLst>
                                </p:cTn>
                              </p:par>
                              <p:par>
                                <p:cTn id="28" presetID="6" presetClass="emph" presetSubtype="0" fill="hold" grpId="4" nodeType="withEffect">
                                  <p:stCondLst>
                                    <p:cond delay="0"/>
                                  </p:stCondLst>
                                  <p:childTnLst>
                                    <p:animScale>
                                      <p:cBhvr>
                                        <p:cTn id="29" dur="2000" fill="hold"/>
                                        <p:tgtEl>
                                          <p:spTgt spid="6"/>
                                        </p:tgtEl>
                                      </p:cBhvr>
                                      <p:by x="122500" y="122500"/>
                                    </p:animScale>
                                  </p:childTnLst>
                                </p:cTn>
                              </p:par>
                              <p:par>
                                <p:cTn id="30" presetID="42" presetClass="path" presetSubtype="0" accel="50000" decel="50000" fill="hold" grpId="2" nodeType="withEffect">
                                  <p:stCondLst>
                                    <p:cond delay="0"/>
                                  </p:stCondLst>
                                  <p:childTnLst>
                                    <p:animMotion origin="layout" path="M -1.11111E-6 -1.85185E-6 L 0.03125 -0.22338 " pathEditMode="relative" rAng="0" ptsTypes="AA">
                                      <p:cBhvr>
                                        <p:cTn id="31" dur="2000" fill="hold"/>
                                        <p:tgtEl>
                                          <p:spTgt spid="2"/>
                                        </p:tgtEl>
                                        <p:attrNameLst>
                                          <p:attrName>ppt_x</p:attrName>
                                          <p:attrName>ppt_y</p:attrName>
                                        </p:attrNameLst>
                                      </p:cBhvr>
                                      <p:rCtr x="1563" y="-11181"/>
                                    </p:animMotion>
                                  </p:childTnLst>
                                </p:cTn>
                              </p:par>
                              <p:par>
                                <p:cTn id="32" presetID="42" presetClass="path" presetSubtype="0" accel="50000" decel="50000" fill="hold" grpId="2" nodeType="withEffect">
                                  <p:stCondLst>
                                    <p:cond delay="0"/>
                                  </p:stCondLst>
                                  <p:childTnLst>
                                    <p:animMotion origin="layout" path="M 1.11111E-6 0 L 0.24722 -0.05185 " pathEditMode="relative" rAng="0" ptsTypes="AA">
                                      <p:cBhvr>
                                        <p:cTn id="33" dur="2000" fill="hold"/>
                                        <p:tgtEl>
                                          <p:spTgt spid="4"/>
                                        </p:tgtEl>
                                        <p:attrNameLst>
                                          <p:attrName>ppt_x</p:attrName>
                                          <p:attrName>ppt_y</p:attrName>
                                        </p:attrNameLst>
                                      </p:cBhvr>
                                      <p:rCtr x="12361" y="-2593"/>
                                    </p:animMotion>
                                  </p:childTnLst>
                                </p:cTn>
                              </p:par>
                              <p:par>
                                <p:cTn id="34" presetID="42" presetClass="path" presetSubtype="0" accel="50000" decel="50000" fill="hold" grpId="2" nodeType="withEffect">
                                  <p:stCondLst>
                                    <p:cond delay="0"/>
                                  </p:stCondLst>
                                  <p:childTnLst>
                                    <p:animMotion origin="layout" path="M -2.77778E-7 -1.48148E-6 L -0.14167 0.21227 " pathEditMode="relative" rAng="0" ptsTypes="AA">
                                      <p:cBhvr>
                                        <p:cTn id="35" dur="2000" fill="hold"/>
                                        <p:tgtEl>
                                          <p:spTgt spid="5"/>
                                        </p:tgtEl>
                                        <p:attrNameLst>
                                          <p:attrName>ppt_x</p:attrName>
                                          <p:attrName>ppt_y</p:attrName>
                                        </p:attrNameLst>
                                      </p:cBhvr>
                                      <p:rCtr x="-7083" y="10602"/>
                                    </p:animMotion>
                                  </p:childTnLst>
                                </p:cTn>
                              </p:par>
                              <p:par>
                                <p:cTn id="36" presetID="42" presetClass="path" presetSubtype="0" accel="50000" decel="50000" fill="hold" grpId="2" nodeType="withEffect">
                                  <p:stCondLst>
                                    <p:cond delay="0"/>
                                  </p:stCondLst>
                                  <p:childTnLst>
                                    <p:animMotion origin="layout" path="M -2.22222E-6 4.81481E-6 L 0.19028 0.23425 " pathEditMode="relative" rAng="0" ptsTypes="AA">
                                      <p:cBhvr>
                                        <p:cTn id="37" dur="2000" fill="hold"/>
                                        <p:tgtEl>
                                          <p:spTgt spid="6"/>
                                        </p:tgtEl>
                                        <p:attrNameLst>
                                          <p:attrName>ppt_x</p:attrName>
                                          <p:attrName>ppt_y</p:attrName>
                                        </p:attrNameLst>
                                      </p:cBhvr>
                                      <p:rCtr x="9514" y="11713"/>
                                    </p:animMotion>
                                  </p:childTnLst>
                                </p:cTn>
                              </p:par>
                              <p:par>
                                <p:cTn id="38" presetID="10" presetClass="exit" presetSubtype="0" fill="hold" grpId="1" nodeType="withEffect">
                                  <p:stCondLst>
                                    <p:cond delay="0"/>
                                  </p:stCondLst>
                                  <p:childTnLst>
                                    <p:animEffect transition="out" filter="fade">
                                      <p:cBhvr>
                                        <p:cTn id="39" dur="1250"/>
                                        <p:tgtEl>
                                          <p:spTgt spid="3074"/>
                                        </p:tgtEl>
                                      </p:cBhvr>
                                    </p:animEffect>
                                    <p:set>
                                      <p:cBhvr>
                                        <p:cTn id="40" dur="1" fill="hold">
                                          <p:stCondLst>
                                            <p:cond delay="1249"/>
                                          </p:stCondLst>
                                        </p:cTn>
                                        <p:tgtEl>
                                          <p:spTgt spid="3074"/>
                                        </p:tgtEl>
                                        <p:attrNameLst>
                                          <p:attrName>style.visibility</p:attrName>
                                        </p:attrNameLst>
                                      </p:cBhvr>
                                      <p:to>
                                        <p:strVal val="hidden"/>
                                      </p:to>
                                    </p:se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fade">
                                      <p:cBhvr>
                                        <p:cTn id="44" dur="250"/>
                                        <p:tgtEl>
                                          <p:spTgt spid="7"/>
                                        </p:tgtEl>
                                      </p:cBhvr>
                                    </p:animEffect>
                                  </p:childTnLst>
                                </p:cTn>
                              </p:par>
                              <p:par>
                                <p:cTn id="45" presetID="10" presetClass="exit" presetSubtype="0" fill="hold" grpId="1" nodeType="withEffect">
                                  <p:stCondLst>
                                    <p:cond delay="0"/>
                                  </p:stCondLst>
                                  <p:childTnLst>
                                    <p:animEffect transition="out" filter="fade">
                                      <p:cBhvr>
                                        <p:cTn id="46" dur="500"/>
                                        <p:tgtEl>
                                          <p:spTgt spid="2"/>
                                        </p:tgtEl>
                                      </p:cBhvr>
                                    </p:animEffect>
                                    <p:set>
                                      <p:cBhvr>
                                        <p:cTn id="47" dur="1" fill="hold">
                                          <p:stCondLst>
                                            <p:cond delay="499"/>
                                          </p:stCondLst>
                                        </p:cTn>
                                        <p:tgtEl>
                                          <p:spTgt spid="2"/>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500"/>
                                        <p:tgtEl>
                                          <p:spTgt spid="4"/>
                                        </p:tgtEl>
                                      </p:cBhvr>
                                    </p:animEffect>
                                    <p:set>
                                      <p:cBhvr>
                                        <p:cTn id="50" dur="1" fill="hold">
                                          <p:stCondLst>
                                            <p:cond delay="499"/>
                                          </p:stCondLst>
                                        </p:cTn>
                                        <p:tgtEl>
                                          <p:spTgt spid="4"/>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500"/>
                                        <p:tgtEl>
                                          <p:spTgt spid="5"/>
                                        </p:tgtEl>
                                      </p:cBhvr>
                                    </p:animEffect>
                                    <p:set>
                                      <p:cBhvr>
                                        <p:cTn id="53" dur="1" fill="hold">
                                          <p:stCondLst>
                                            <p:cond delay="499"/>
                                          </p:stCondLst>
                                        </p:cTn>
                                        <p:tgtEl>
                                          <p:spTgt spid="5"/>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500"/>
                                        <p:tgtEl>
                                          <p:spTgt spid="6"/>
                                        </p:tgtEl>
                                      </p:cBhvr>
                                    </p:animEffect>
                                    <p:set>
                                      <p:cBhvr>
                                        <p:cTn id="56" dur="1" fill="hold">
                                          <p:stCondLst>
                                            <p:cond delay="499"/>
                                          </p:stCondLst>
                                        </p:cTn>
                                        <p:tgtEl>
                                          <p:spTgt spid="6"/>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0" presetClass="entr" presetSubtype="0" fill="hold" grpId="0" nodeType="clickEffect">
                                  <p:stCondLst>
                                    <p:cond delay="500"/>
                                  </p:stCondLst>
                                  <p:childTnLst>
                                    <p:set>
                                      <p:cBhvr>
                                        <p:cTn id="60" dur="1" fill="hold">
                                          <p:stCondLst>
                                            <p:cond delay="0"/>
                                          </p:stCondLst>
                                        </p:cTn>
                                        <p:tgtEl>
                                          <p:spTgt spid="9"/>
                                        </p:tgtEl>
                                        <p:attrNameLst>
                                          <p:attrName>style.visibility</p:attrName>
                                        </p:attrNameLst>
                                      </p:cBhvr>
                                      <p:to>
                                        <p:strVal val="visible"/>
                                      </p:to>
                                    </p:set>
                                    <p:animEffect transition="in" filter="dissolve">
                                      <p:cBhvr>
                                        <p:cTn id="61" dur="500">
                                          <p:stCondLst>
                                            <p:cond delay="0"/>
                                          </p:stCondLst>
                                        </p:cTn>
                                        <p:tgtEl>
                                          <p:spTgt spid="9"/>
                                        </p:tgtEl>
                                      </p:cBhvr>
                                    </p:animEffect>
                                    <p:anim to="" calcmode="lin" valueType="num">
                                      <p:cBhvr>
                                        <p:cTn id="62" dur="500" fill="hold">
                                          <p:stCondLst>
                                            <p:cond delay="0"/>
                                          </p:stCondLst>
                                        </p:cTn>
                                        <p:tgtEl>
                                          <p:spTgt spid="9"/>
                                        </p:tgtEl>
                                        <p:attrNameLst>
                                          <p:attrName>ppt_w</p:attrName>
                                        </p:attrNameLst>
                                      </p:cBhvr>
                                      <p:tavLst>
                                        <p:tav tm="0">
                                          <p:val>
                                            <p:strVal val="#ppt_w*4"/>
                                          </p:val>
                                        </p:tav>
                                        <p:tav tm="100000">
                                          <p:val>
                                            <p:strVal val="#ppt_w"/>
                                          </p:val>
                                        </p:tav>
                                      </p:tavLst>
                                    </p:anim>
                                    <p:anim to="" calcmode="lin" valueType="num">
                                      <p:cBhvr>
                                        <p:cTn id="63" dur="500" fill="hold">
                                          <p:stCondLst>
                                            <p:cond delay="0"/>
                                          </p:stCondLst>
                                        </p:cTn>
                                        <p:tgtEl>
                                          <p:spTgt spid="9"/>
                                        </p:tgtEl>
                                        <p:attrNameLst>
                                          <p:attrName>ppt_h</p:attrName>
                                        </p:attrNameLst>
                                      </p:cBhvr>
                                      <p:tavLst>
                                        <p:tav tm="0">
                                          <p:val>
                                            <p:strVal val="#ppt_h*4"/>
                                          </p:val>
                                        </p:tav>
                                        <p:tav tm="100000">
                                          <p:val>
                                            <p:strVal val="#ppt_h"/>
                                          </p:val>
                                        </p:tav>
                                      </p:tavLst>
                                    </p:anim>
                                  </p:childTnLst>
                                </p:cTn>
                              </p:par>
                              <p:par>
                                <p:cTn id="64" presetID="22" presetClass="entr" presetSubtype="8" fill="hold" grpId="0" nodeType="with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wipe(left)">
                                      <p:cBhvr>
                                        <p:cTn id="66" dur="500"/>
                                        <p:tgtEl>
                                          <p:spTgt spid="17"/>
                                        </p:tgtEl>
                                      </p:cBhvr>
                                    </p:animEffect>
                                  </p:childTnLst>
                                </p:cTn>
                              </p:par>
                              <p:par>
                                <p:cTn id="67" presetID="18" presetClass="emph" presetSubtype="0" fill="hold" grpId="1" nodeType="withEffect">
                                  <p:stCondLst>
                                    <p:cond delay="0"/>
                                  </p:stCondLst>
                                  <p:childTnLst>
                                    <p:set>
                                      <p:cBhvr override="childStyle">
                                        <p:cTn id="68" dur="500" fill="hold"/>
                                        <p:tgtEl>
                                          <p:spTgt spid="17"/>
                                        </p:tgtEl>
                                        <p:attrNameLst>
                                          <p:attrName>style.textDecorationUnderline</p:attrName>
                                        </p:attrNameLst>
                                      </p:cBhvr>
                                      <p:to>
                                        <p:strVal val="true"/>
                                      </p:to>
                                    </p:set>
                                  </p:childTnLst>
                                </p:cTn>
                              </p:par>
                              <p:par>
                                <p:cTn id="69" presetID="16" presetClass="exit" presetSubtype="21" fill="hold" grpId="2" nodeType="withEffect">
                                  <p:stCondLst>
                                    <p:cond delay="650"/>
                                  </p:stCondLst>
                                  <p:childTnLst>
                                    <p:animEffect transition="out" filter="barn(inVertical)">
                                      <p:cBhvr>
                                        <p:cTn id="70" dur="500"/>
                                        <p:tgtEl>
                                          <p:spTgt spid="17"/>
                                        </p:tgtEl>
                                      </p:cBhvr>
                                    </p:animEffect>
                                    <p:set>
                                      <p:cBhvr>
                                        <p:cTn id="71" dur="1" fill="hold">
                                          <p:stCondLst>
                                            <p:cond delay="499"/>
                                          </p:stCondLst>
                                        </p:cTn>
                                        <p:tgtEl>
                                          <p:spTgt spid="17"/>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0" presetClass="entr" presetSubtype="0" fill="hold" grpId="0" nodeType="clickEffect">
                                  <p:stCondLst>
                                    <p:cond delay="500"/>
                                  </p:stCondLst>
                                  <p:childTnLst>
                                    <p:set>
                                      <p:cBhvr>
                                        <p:cTn id="75" dur="1" fill="hold">
                                          <p:stCondLst>
                                            <p:cond delay="0"/>
                                          </p:stCondLst>
                                        </p:cTn>
                                        <p:tgtEl>
                                          <p:spTgt spid="10"/>
                                        </p:tgtEl>
                                        <p:attrNameLst>
                                          <p:attrName>style.visibility</p:attrName>
                                        </p:attrNameLst>
                                      </p:cBhvr>
                                      <p:to>
                                        <p:strVal val="visible"/>
                                      </p:to>
                                    </p:set>
                                    <p:animEffect transition="in" filter="dissolve">
                                      <p:cBhvr>
                                        <p:cTn id="76" dur="500">
                                          <p:stCondLst>
                                            <p:cond delay="0"/>
                                          </p:stCondLst>
                                        </p:cTn>
                                        <p:tgtEl>
                                          <p:spTgt spid="10"/>
                                        </p:tgtEl>
                                      </p:cBhvr>
                                    </p:animEffect>
                                    <p:anim to="" calcmode="lin" valueType="num">
                                      <p:cBhvr>
                                        <p:cTn id="77" dur="500" fill="hold">
                                          <p:stCondLst>
                                            <p:cond delay="0"/>
                                          </p:stCondLst>
                                        </p:cTn>
                                        <p:tgtEl>
                                          <p:spTgt spid="10"/>
                                        </p:tgtEl>
                                        <p:attrNameLst>
                                          <p:attrName>ppt_w</p:attrName>
                                        </p:attrNameLst>
                                      </p:cBhvr>
                                      <p:tavLst>
                                        <p:tav tm="0">
                                          <p:val>
                                            <p:strVal val="#ppt_w*4"/>
                                          </p:val>
                                        </p:tav>
                                        <p:tav tm="100000">
                                          <p:val>
                                            <p:strVal val="#ppt_w"/>
                                          </p:val>
                                        </p:tav>
                                      </p:tavLst>
                                    </p:anim>
                                    <p:anim to="" calcmode="lin" valueType="num">
                                      <p:cBhvr>
                                        <p:cTn id="78" dur="500" fill="hold">
                                          <p:stCondLst>
                                            <p:cond delay="0"/>
                                          </p:stCondLst>
                                        </p:cTn>
                                        <p:tgtEl>
                                          <p:spTgt spid="10"/>
                                        </p:tgtEl>
                                        <p:attrNameLst>
                                          <p:attrName>ppt_h</p:attrName>
                                        </p:attrNameLst>
                                      </p:cBhvr>
                                      <p:tavLst>
                                        <p:tav tm="0">
                                          <p:val>
                                            <p:strVal val="#ppt_h*4"/>
                                          </p:val>
                                        </p:tav>
                                        <p:tav tm="100000">
                                          <p:val>
                                            <p:strVal val="#ppt_h"/>
                                          </p:val>
                                        </p:tav>
                                      </p:tavLst>
                                    </p:anim>
                                  </p:childTnLst>
                                </p:cTn>
                              </p:par>
                              <p:par>
                                <p:cTn id="79" presetID="22" presetClass="entr" presetSubtype="8" fill="hold" grpId="0" nodeType="with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left)">
                                      <p:cBhvr>
                                        <p:cTn id="81" dur="500"/>
                                        <p:tgtEl>
                                          <p:spTgt spid="19"/>
                                        </p:tgtEl>
                                      </p:cBhvr>
                                    </p:animEffect>
                                  </p:childTnLst>
                                </p:cTn>
                              </p:par>
                              <p:par>
                                <p:cTn id="82" presetID="18" presetClass="emph" presetSubtype="0" fill="hold" grpId="1" nodeType="withEffect">
                                  <p:stCondLst>
                                    <p:cond delay="0"/>
                                  </p:stCondLst>
                                  <p:childTnLst>
                                    <p:set>
                                      <p:cBhvr override="childStyle">
                                        <p:cTn id="83" dur="500" fill="hold"/>
                                        <p:tgtEl>
                                          <p:spTgt spid="19"/>
                                        </p:tgtEl>
                                        <p:attrNameLst>
                                          <p:attrName>style.textDecorationUnderline</p:attrName>
                                        </p:attrNameLst>
                                      </p:cBhvr>
                                      <p:to>
                                        <p:strVal val="true"/>
                                      </p:to>
                                    </p:set>
                                  </p:childTnLst>
                                </p:cTn>
                              </p:par>
                              <p:par>
                                <p:cTn id="84" presetID="16" presetClass="exit" presetSubtype="21" fill="hold" grpId="2" nodeType="withEffect">
                                  <p:stCondLst>
                                    <p:cond delay="650"/>
                                  </p:stCondLst>
                                  <p:childTnLst>
                                    <p:animEffect transition="out" filter="barn(inVertical)">
                                      <p:cBhvr>
                                        <p:cTn id="85" dur="500"/>
                                        <p:tgtEl>
                                          <p:spTgt spid="19"/>
                                        </p:tgtEl>
                                      </p:cBhvr>
                                    </p:animEffect>
                                    <p:set>
                                      <p:cBhvr>
                                        <p:cTn id="86" dur="1" fill="hold">
                                          <p:stCondLst>
                                            <p:cond delay="499"/>
                                          </p:stCondLst>
                                        </p:cTn>
                                        <p:tgtEl>
                                          <p:spTgt spid="19"/>
                                        </p:tgtEl>
                                        <p:attrNameLst>
                                          <p:attrName>style.visibility</p:attrName>
                                        </p:attrNameLst>
                                      </p:cBhvr>
                                      <p:to>
                                        <p:strVal val="hidden"/>
                                      </p:to>
                                    </p:set>
                                  </p:childTnLst>
                                </p:cTn>
                              </p:par>
                              <p:par>
                                <p:cTn id="87" presetID="22" presetClass="entr" presetSubtype="1" fill="hold" grpId="0" nodeType="withEffect">
                                  <p:stCondLst>
                                    <p:cond delay="1000"/>
                                  </p:stCondLst>
                                  <p:childTnLst>
                                    <p:set>
                                      <p:cBhvr>
                                        <p:cTn id="88" dur="1" fill="hold">
                                          <p:stCondLst>
                                            <p:cond delay="0"/>
                                          </p:stCondLst>
                                        </p:cTn>
                                        <p:tgtEl>
                                          <p:spTgt spid="8"/>
                                        </p:tgtEl>
                                        <p:attrNameLst>
                                          <p:attrName>style.visibility</p:attrName>
                                        </p:attrNameLst>
                                      </p:cBhvr>
                                      <p:to>
                                        <p:strVal val="visible"/>
                                      </p:to>
                                    </p:set>
                                    <p:animEffect transition="in" filter="wipe(up)">
                                      <p:cBhvr>
                                        <p:cTn id="89" dur="500"/>
                                        <p:tgtEl>
                                          <p:spTgt spid="8"/>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grpId="0" nodeType="clickEffect">
                                  <p:stCondLst>
                                    <p:cond delay="500"/>
                                  </p:stCondLst>
                                  <p:childTnLst>
                                    <p:set>
                                      <p:cBhvr>
                                        <p:cTn id="93" dur="1" fill="hold">
                                          <p:stCondLst>
                                            <p:cond delay="0"/>
                                          </p:stCondLst>
                                        </p:cTn>
                                        <p:tgtEl>
                                          <p:spTgt spid="12"/>
                                        </p:tgtEl>
                                        <p:attrNameLst>
                                          <p:attrName>style.visibility</p:attrName>
                                        </p:attrNameLst>
                                      </p:cBhvr>
                                      <p:to>
                                        <p:strVal val="visible"/>
                                      </p:to>
                                    </p:set>
                                    <p:animEffect transition="in" filter="wipe(left)">
                                      <p:cBhvr>
                                        <p:cTn id="94" dur="1500"/>
                                        <p:tgtEl>
                                          <p:spTgt spid="12"/>
                                        </p:tgtEl>
                                      </p:cBhvr>
                                    </p:animEffect>
                                  </p:childTnLst>
                                </p:cTn>
                              </p:par>
                              <p:par>
                                <p:cTn id="95" presetID="18" presetClass="emph" presetSubtype="0" fill="hold" grpId="1" nodeType="withEffect">
                                  <p:stCondLst>
                                    <p:cond delay="500"/>
                                  </p:stCondLst>
                                  <p:childTnLst>
                                    <p:set>
                                      <p:cBhvr override="childStyle">
                                        <p:cTn id="96" dur="1500" fill="hold"/>
                                        <p:tgtEl>
                                          <p:spTgt spid="12"/>
                                        </p:tgtEl>
                                        <p:attrNameLst>
                                          <p:attrName>style.textDecorationUnderline</p:attrName>
                                        </p:attrNameLst>
                                      </p:cBhvr>
                                      <p:to>
                                        <p:strVal val="true"/>
                                      </p:to>
                                    </p:set>
                                  </p:childTnLst>
                                </p:cTn>
                              </p:par>
                              <p:par>
                                <p:cTn id="97" presetID="0" presetClass="entr" presetSubtype="0" fill="hold" grpId="0" nodeType="withEffect">
                                  <p:stCondLst>
                                    <p:cond delay="500"/>
                                  </p:stCondLst>
                                  <p:iterate type="lt">
                                    <p:tmPct val="10000"/>
                                  </p:iterate>
                                  <p:childTnLst>
                                    <p:set>
                                      <p:cBhvr>
                                        <p:cTn id="98" dur="1" fill="hold">
                                          <p:stCondLst>
                                            <p:cond delay="0"/>
                                          </p:stCondLst>
                                        </p:cTn>
                                        <p:tgtEl>
                                          <p:spTgt spid="13"/>
                                        </p:tgtEl>
                                        <p:attrNameLst>
                                          <p:attrName>style.visibility</p:attrName>
                                        </p:attrNameLst>
                                      </p:cBhvr>
                                      <p:to>
                                        <p:strVal val="visible"/>
                                      </p:to>
                                    </p:set>
                                    <p:animEffect transition="in" filter="dissolve">
                                      <p:cBhvr>
                                        <p:cTn id="99" dur="500">
                                          <p:stCondLst>
                                            <p:cond delay="0"/>
                                          </p:stCondLst>
                                        </p:cTn>
                                        <p:tgtEl>
                                          <p:spTgt spid="13"/>
                                        </p:tgtEl>
                                      </p:cBhvr>
                                    </p:animEffect>
                                    <p:anim to="" calcmode="lin" valueType="num">
                                      <p:cBhvr>
                                        <p:cTn id="100" dur="500" fill="hold">
                                          <p:stCondLst>
                                            <p:cond delay="0"/>
                                          </p:stCondLst>
                                        </p:cTn>
                                        <p:tgtEl>
                                          <p:spTgt spid="13"/>
                                        </p:tgtEl>
                                        <p:attrNameLst>
                                          <p:attrName>ppt_w</p:attrName>
                                        </p:attrNameLst>
                                      </p:cBhvr>
                                      <p:tavLst>
                                        <p:tav tm="0">
                                          <p:val>
                                            <p:strVal val="#ppt_w*4"/>
                                          </p:val>
                                        </p:tav>
                                        <p:tav tm="100000">
                                          <p:val>
                                            <p:strVal val="#ppt_w"/>
                                          </p:val>
                                        </p:tav>
                                      </p:tavLst>
                                    </p:anim>
                                    <p:anim to="" calcmode="lin" valueType="num">
                                      <p:cBhvr>
                                        <p:cTn id="101" dur="500" fill="hold">
                                          <p:stCondLst>
                                            <p:cond delay="0"/>
                                          </p:stCondLst>
                                        </p:cTn>
                                        <p:tgtEl>
                                          <p:spTgt spid="13"/>
                                        </p:tgtEl>
                                        <p:attrNameLst>
                                          <p:attrName>ppt_h</p:attrName>
                                        </p:attrNameLst>
                                      </p:cBhvr>
                                      <p:tavLst>
                                        <p:tav tm="0">
                                          <p:val>
                                            <p:strVal val="#ppt_h*4"/>
                                          </p:val>
                                        </p:tav>
                                        <p:tav tm="100000">
                                          <p:val>
                                            <p:strVal val="#ppt_h"/>
                                          </p:val>
                                        </p:tav>
                                      </p:tavLst>
                                    </p:anim>
                                  </p:childTnLst>
                                </p:cTn>
                              </p:par>
                              <p:par>
                                <p:cTn id="102" presetID="26" presetClass="emph" presetSubtype="0" fill="hold" grpId="1" nodeType="withEffect">
                                  <p:stCondLst>
                                    <p:cond delay="1250"/>
                                  </p:stCondLst>
                                  <p:iterate type="lt">
                                    <p:tmPct val="0"/>
                                  </p:iterate>
                                  <p:childTnLst>
                                    <p:animEffect transition="out" filter="fade">
                                      <p:cBhvr>
                                        <p:cTn id="103" dur="500" tmFilter="0, 0; .2, .5; .8, .5; 1, 0"/>
                                        <p:tgtEl>
                                          <p:spTgt spid="13"/>
                                        </p:tgtEl>
                                      </p:cBhvr>
                                    </p:animEffect>
                                    <p:animScale>
                                      <p:cBhvr>
                                        <p:cTn id="104" dur="250" autoRev="1" fill="hold"/>
                                        <p:tgtEl>
                                          <p:spTgt spid="13"/>
                                        </p:tgtEl>
                                      </p:cBhvr>
                                      <p:by x="105000" y="105000"/>
                                    </p:animScale>
                                  </p:childTnLst>
                                </p:cTn>
                              </p:par>
                              <p:par>
                                <p:cTn id="105" presetID="0" presetClass="entr" presetSubtype="0" fill="hold" grpId="0" nodeType="withEffect">
                                  <p:stCondLst>
                                    <p:cond delay="1250"/>
                                  </p:stCondLst>
                                  <p:childTnLst>
                                    <p:set>
                                      <p:cBhvr>
                                        <p:cTn id="106" dur="1" fill="hold">
                                          <p:stCondLst>
                                            <p:cond delay="0"/>
                                          </p:stCondLst>
                                        </p:cTn>
                                        <p:tgtEl>
                                          <p:spTgt spid="11"/>
                                        </p:tgtEl>
                                        <p:attrNameLst>
                                          <p:attrName>style.visibility</p:attrName>
                                        </p:attrNameLst>
                                      </p:cBhvr>
                                      <p:to>
                                        <p:strVal val="visible"/>
                                      </p:to>
                                    </p:set>
                                    <p:animEffect transition="in" filter="dissolve">
                                      <p:cBhvr>
                                        <p:cTn id="107" dur="500">
                                          <p:stCondLst>
                                            <p:cond delay="0"/>
                                          </p:stCondLst>
                                        </p:cTn>
                                        <p:tgtEl>
                                          <p:spTgt spid="11"/>
                                        </p:tgtEl>
                                      </p:cBhvr>
                                    </p:animEffect>
                                    <p:anim to="" calcmode="lin" valueType="num">
                                      <p:cBhvr>
                                        <p:cTn id="108" dur="500" fill="hold">
                                          <p:stCondLst>
                                            <p:cond delay="0"/>
                                          </p:stCondLst>
                                        </p:cTn>
                                        <p:tgtEl>
                                          <p:spTgt spid="11"/>
                                        </p:tgtEl>
                                        <p:attrNameLst>
                                          <p:attrName>ppt_w</p:attrName>
                                        </p:attrNameLst>
                                      </p:cBhvr>
                                      <p:tavLst>
                                        <p:tav tm="0">
                                          <p:val>
                                            <p:strVal val="#ppt_w*4"/>
                                          </p:val>
                                        </p:tav>
                                        <p:tav tm="100000">
                                          <p:val>
                                            <p:strVal val="#ppt_w"/>
                                          </p:val>
                                        </p:tav>
                                      </p:tavLst>
                                    </p:anim>
                                    <p:anim to="" calcmode="lin" valueType="num">
                                      <p:cBhvr>
                                        <p:cTn id="109" dur="500" fill="hold">
                                          <p:stCondLst>
                                            <p:cond delay="0"/>
                                          </p:stCondLst>
                                        </p:cTn>
                                        <p:tgtEl>
                                          <p:spTgt spid="11"/>
                                        </p:tgtEl>
                                        <p:attrNameLst>
                                          <p:attrName>ppt_h</p:attrName>
                                        </p:attrNameLst>
                                      </p:cBhvr>
                                      <p:tavLst>
                                        <p:tav tm="0">
                                          <p:val>
                                            <p:strVal val="#ppt_h*4"/>
                                          </p:val>
                                        </p:tav>
                                        <p:tav tm="100000">
                                          <p:val>
                                            <p:strVal val="#ppt_h"/>
                                          </p:val>
                                        </p:tav>
                                      </p:tavLst>
                                    </p:anim>
                                  </p:childTnLst>
                                </p:cTn>
                              </p:par>
                              <p:par>
                                <p:cTn id="110" presetID="1" presetClass="entr" presetSubtype="0" fill="hold" nodeType="withEffect">
                                  <p:stCondLst>
                                    <p:cond delay="1250"/>
                                  </p:stCondLst>
                                  <p:childTnLst>
                                    <p:set>
                                      <p:cBhvr>
                                        <p:cTn id="111" dur="1" fill="hold">
                                          <p:stCondLst>
                                            <p:cond delay="0"/>
                                          </p:stCondLst>
                                        </p:cTn>
                                        <p:tgtEl>
                                          <p:spTgt spid="15"/>
                                        </p:tgtEl>
                                        <p:attrNameLst>
                                          <p:attrName>style.visibility</p:attrName>
                                        </p:attrNameLst>
                                      </p:cBhvr>
                                      <p:to>
                                        <p:strVal val="visible"/>
                                      </p:to>
                                    </p:set>
                                  </p:childTnLst>
                                </p:cTn>
                              </p:par>
                            </p:childTnLst>
                          </p:cTn>
                        </p:par>
                      </p:childTnLst>
                    </p:cTn>
                  </p:par>
                  <p:par>
                    <p:cTn id="112" fill="hold">
                      <p:stCondLst>
                        <p:cond delay="indefinite"/>
                      </p:stCondLst>
                      <p:childTnLst>
                        <p:par>
                          <p:cTn id="113" fill="hold">
                            <p:stCondLst>
                              <p:cond delay="0"/>
                            </p:stCondLst>
                            <p:childTnLst>
                              <p:par>
                                <p:cTn id="114" presetID="6" presetClass="entr" presetSubtype="32" fill="hold" grpId="0" nodeType="clickEffect">
                                  <p:stCondLst>
                                    <p:cond delay="0"/>
                                  </p:stCondLst>
                                  <p:childTnLst>
                                    <p:set>
                                      <p:cBhvr>
                                        <p:cTn id="115" dur="1" fill="hold">
                                          <p:stCondLst>
                                            <p:cond delay="0"/>
                                          </p:stCondLst>
                                        </p:cTn>
                                        <p:tgtEl>
                                          <p:spTgt spid="22"/>
                                        </p:tgtEl>
                                        <p:attrNameLst>
                                          <p:attrName>style.visibility</p:attrName>
                                        </p:attrNameLst>
                                      </p:cBhvr>
                                      <p:to>
                                        <p:strVal val="visible"/>
                                      </p:to>
                                    </p:set>
                                    <p:animEffect transition="in" filter="circle(out)">
                                      <p:cBhvr>
                                        <p:cTn id="116" dur="2000"/>
                                        <p:tgtEl>
                                          <p:spTgt spid="22"/>
                                        </p:tgtEl>
                                      </p:cBhvr>
                                    </p:animEffect>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14"/>
                                        </p:tgtEl>
                                        <p:attrNameLst>
                                          <p:attrName>style.visibility</p:attrName>
                                        </p:attrNameLst>
                                      </p:cBhvr>
                                      <p:to>
                                        <p:strVal val="visible"/>
                                      </p:to>
                                    </p:set>
                                  </p:childTnLst>
                                </p:cTn>
                              </p:par>
                              <p:par>
                                <p:cTn id="121" presetID="42" presetClass="path" presetSubtype="0" accel="50000" decel="50000" fill="hold" grpId="2" nodeType="withEffect">
                                  <p:stCondLst>
                                    <p:cond delay="0"/>
                                  </p:stCondLst>
                                  <p:childTnLst>
                                    <p:animMotion origin="layout" path="M 4.72222E-6 3.33333E-6 L -0.17066 1.01481 " pathEditMode="relative" rAng="0" ptsTypes="AA">
                                      <p:cBhvr>
                                        <p:cTn id="122" dur="2000" spd="-100000" fill="hold"/>
                                        <p:tgtEl>
                                          <p:spTgt spid="14"/>
                                        </p:tgtEl>
                                        <p:attrNameLst>
                                          <p:attrName>ppt_x</p:attrName>
                                          <p:attrName>ppt_y</p:attrName>
                                        </p:attrNameLst>
                                      </p:cBhvr>
                                      <p:rCtr x="-8542" y="50741"/>
                                    </p:animMotion>
                                  </p:childTnLst>
                                </p:cTn>
                              </p:par>
                              <p:par>
                                <p:cTn id="123" presetID="22" presetClass="exit" presetSubtype="4" fill="hold" grpId="1" nodeType="withEffect">
                                  <p:stCondLst>
                                    <p:cond delay="2000"/>
                                  </p:stCondLst>
                                  <p:childTnLst>
                                    <p:animEffect transition="out" filter="wipe(down)">
                                      <p:cBhvr>
                                        <p:cTn id="124" dur="1000"/>
                                        <p:tgtEl>
                                          <p:spTgt spid="14"/>
                                        </p:tgtEl>
                                      </p:cBhvr>
                                    </p:animEffect>
                                    <p:set>
                                      <p:cBhvr>
                                        <p:cTn id="125" dur="1" fill="hold">
                                          <p:stCondLst>
                                            <p:cond delay="999"/>
                                          </p:stCondLst>
                                        </p:cTn>
                                        <p:tgtEl>
                                          <p:spTgt spid="14"/>
                                        </p:tgtEl>
                                        <p:attrNameLst>
                                          <p:attrName>style.visibility</p:attrName>
                                        </p:attrNameLst>
                                      </p:cBhvr>
                                      <p:to>
                                        <p:strVal val="hidden"/>
                                      </p:to>
                                    </p:set>
                                  </p:childTnLst>
                                </p:cTn>
                              </p:par>
                              <p:par>
                                <p:cTn id="126" presetID="1" presetClass="exit" presetSubtype="0" fill="hold" grpId="0" nodeType="withEffect">
                                  <p:stCondLst>
                                    <p:cond delay="2750"/>
                                  </p:stCondLst>
                                  <p:childTnLst>
                                    <p:set>
                                      <p:cBhvr>
                                        <p:cTn id="127" dur="1" fill="hold">
                                          <p:stCondLst>
                                            <p:cond delay="0"/>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4" grpId="2" animBg="1"/>
      <p:bldP spid="16" grpId="0" animBg="1"/>
      <p:bldP spid="12" grpId="0"/>
      <p:bldP spid="12" grpId="1"/>
      <p:bldP spid="17" grpId="0"/>
      <p:bldP spid="17" grpId="1"/>
      <p:bldP spid="17" grpId="2"/>
      <p:bldP spid="19" grpId="0"/>
      <p:bldP spid="19" grpId="1"/>
      <p:bldP spid="19" grpId="2"/>
      <p:bldP spid="7" grpId="0"/>
      <p:bldP spid="3074" grpId="0"/>
      <p:bldP spid="3074" grpId="1"/>
      <p:bldP spid="2" grpId="0"/>
      <p:bldP spid="2" grpId="1"/>
      <p:bldP spid="2" grpId="2"/>
      <p:bldP spid="2" grpId="4"/>
      <p:bldP spid="5" grpId="0"/>
      <p:bldP spid="5" grpId="1"/>
      <p:bldP spid="5" grpId="2"/>
      <p:bldP spid="5" grpId="4"/>
      <p:bldP spid="6" grpId="0"/>
      <p:bldP spid="6" grpId="1"/>
      <p:bldP spid="6" grpId="2"/>
      <p:bldP spid="6" grpId="4"/>
      <p:bldP spid="4" grpId="0"/>
      <p:bldP spid="4" grpId="1"/>
      <p:bldP spid="4" grpId="2"/>
      <p:bldP spid="4" grpId="4"/>
      <p:bldP spid="8" grpId="0"/>
      <p:bldP spid="9" grpId="0"/>
      <p:bldP spid="10" grpId="0"/>
      <p:bldP spid="13" grpId="0"/>
      <p:bldP spid="13" grpId="1"/>
      <p:bldP spid="11" grpId="0"/>
      <p:bldP spid="2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4E0B80E-1DB1-1748-B65C-AFE13783236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 name="Rectangle 4"/>
          <p:cNvSpPr>
            <a:spLocks noChangeArrowheads="1"/>
          </p:cNvSpPr>
          <p:nvPr/>
        </p:nvSpPr>
        <p:spPr bwMode="auto">
          <a:xfrm>
            <a:off x="180110" y="1371600"/>
            <a:ext cx="8756072" cy="2438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Heart of God</a:t>
            </a:r>
          </a:p>
        </p:txBody>
      </p:sp>
      <p:sp>
        <p:nvSpPr>
          <p:cNvPr id="5" name="Rectangle 12"/>
          <p:cNvSpPr>
            <a:spLocks noChangeArrowheads="1"/>
          </p:cNvSpPr>
          <p:nvPr/>
        </p:nvSpPr>
        <p:spPr bwMode="auto">
          <a:xfrm>
            <a:off x="734291" y="4088823"/>
            <a:ext cx="2743200" cy="140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Ron Bert</a:t>
            </a:r>
          </a:p>
        </p:txBody>
      </p:sp>
      <p:sp>
        <p:nvSpPr>
          <p:cNvPr id="7" name="Rectangle 12">
            <a:extLst>
              <a:ext uri="{FF2B5EF4-FFF2-40B4-BE49-F238E27FC236}">
                <a16:creationId xmlns:a16="http://schemas.microsoft.com/office/drawing/2014/main" id="{F1395718-6DB5-4BDB-93E9-8D2A1805A7B7}"/>
              </a:ext>
            </a:extLst>
          </p:cNvPr>
          <p:cNvSpPr>
            <a:spLocks noChangeArrowheads="1"/>
          </p:cNvSpPr>
          <p:nvPr/>
        </p:nvSpPr>
        <p:spPr bwMode="auto">
          <a:xfrm>
            <a:off x="3356149" y="4803525"/>
            <a:ext cx="5372215" cy="140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January 7, 2024</a:t>
            </a:r>
          </a:p>
        </p:txBody>
      </p:sp>
      <p:sp>
        <p:nvSpPr>
          <p:cNvPr id="2" name="Rectangle 4">
            <a:extLst>
              <a:ext uri="{FF2B5EF4-FFF2-40B4-BE49-F238E27FC236}">
                <a16:creationId xmlns:a16="http://schemas.microsoft.com/office/drawing/2014/main" id="{2B1CFEB8-8D01-0B46-D25B-59562AF77353}"/>
              </a:ext>
            </a:extLst>
          </p:cNvPr>
          <p:cNvSpPr>
            <a:spLocks noChangeArrowheads="1"/>
          </p:cNvSpPr>
          <p:nvPr/>
        </p:nvSpPr>
        <p:spPr bwMode="auto">
          <a:xfrm>
            <a:off x="3762532" y="3087973"/>
            <a:ext cx="1818352" cy="171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50" normalizeH="0" baseline="0" noProof="0" dirty="0">
                <a:ln w="11430">
                  <a:noFill/>
                </a:ln>
                <a:blipFill dpi="0"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effectLst>
                  <a:glow rad="50800">
                    <a:srgbClr val="FFFFFF"/>
                  </a:glow>
                  <a:outerShdw blurRad="76200" dist="50800" dir="5400000" algn="tl" rotWithShape="0">
                    <a:srgbClr val="000000">
                      <a:alpha val="65000"/>
                    </a:srgbClr>
                  </a:outerShdw>
                </a:effectLst>
                <a:uLnTx/>
                <a:uFillTx/>
                <a:latin typeface="Arial"/>
                <a:ea typeface="+mn-ea"/>
                <a:cs typeface="+mn-cs"/>
              </a:rPr>
              <a:t>4</a:t>
            </a:r>
          </a:p>
        </p:txBody>
      </p:sp>
    </p:spTree>
    <p:extLst>
      <p:ext uri="{BB962C8B-B14F-4D97-AF65-F5344CB8AC3E}">
        <p14:creationId xmlns:p14="http://schemas.microsoft.com/office/powerpoint/2010/main" val="804689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ppt_x"/>
                                          </p:val>
                                        </p:tav>
                                        <p:tav tm="100000">
                                          <p:val>
                                            <p:strVal val="#ppt_x"/>
                                          </p:val>
                                        </p:tav>
                                      </p:tavLst>
                                    </p:anim>
                                    <p:anim calcmode="lin" valueType="num">
                                      <p:cBhvr additive="base">
                                        <p:cTn id="8" dur="750" fill="hold"/>
                                        <p:tgtEl>
                                          <p:spTgt spid="4"/>
                                        </p:tgtEl>
                                        <p:attrNameLst>
                                          <p:attrName>ppt_y</p:attrName>
                                        </p:attrNameLst>
                                      </p:cBhvr>
                                      <p:tavLst>
                                        <p:tav tm="0">
                                          <p:val>
                                            <p:strVal val="0-#ppt_h/2"/>
                                          </p:val>
                                        </p:tav>
                                        <p:tav tm="100000">
                                          <p:val>
                                            <p:strVal val="#ppt_y"/>
                                          </p:val>
                                        </p:tav>
                                      </p:tavLst>
                                    </p:anim>
                                  </p:childTnLst>
                                </p:cTn>
                              </p:par>
                              <p:par>
                                <p:cTn id="9" presetID="17" presetClass="entr" presetSubtype="10" fill="hold" grpId="5"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750" fill="hold"/>
                                        <p:tgtEl>
                                          <p:spTgt spid="4"/>
                                        </p:tgtEl>
                                        <p:attrNameLst>
                                          <p:attrName>ppt_w</p:attrName>
                                        </p:attrNameLst>
                                      </p:cBhvr>
                                      <p:tavLst>
                                        <p:tav tm="0">
                                          <p:val>
                                            <p:fltVal val="0"/>
                                          </p:val>
                                        </p:tav>
                                        <p:tav tm="100000">
                                          <p:val>
                                            <p:strVal val="#ppt_w"/>
                                          </p:val>
                                        </p:tav>
                                      </p:tavLst>
                                    </p:anim>
                                    <p:anim calcmode="lin" valueType="num">
                                      <p:cBhvr>
                                        <p:cTn id="12" dur="750" fill="hold"/>
                                        <p:tgtEl>
                                          <p:spTgt spid="4"/>
                                        </p:tgtEl>
                                        <p:attrNameLst>
                                          <p:attrName>ppt_h</p:attrName>
                                        </p:attrNameLst>
                                      </p:cBhvr>
                                      <p:tavLst>
                                        <p:tav tm="0">
                                          <p:val>
                                            <p:strVal val="#ppt_h"/>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par>
                                <p:cTn id="17" presetID="39" presetClass="entr" presetSubtype="0" accel="100000" fill="hold" grpId="0" nodeType="withEffect">
                                  <p:stCondLst>
                                    <p:cond delay="25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ppt_h</p:attrName>
                                        </p:attrNameLst>
                                      </p:cBhvr>
                                      <p:tavLst>
                                        <p:tav tm="0">
                                          <p:val>
                                            <p:strVal val="#ppt_h/20"/>
                                          </p:val>
                                        </p:tav>
                                        <p:tav tm="50000">
                                          <p:val>
                                            <p:strVal val="#ppt_h/20"/>
                                          </p:val>
                                        </p:tav>
                                        <p:tav tm="100000">
                                          <p:val>
                                            <p:strVal val="#ppt_h"/>
                                          </p:val>
                                        </p:tav>
                                      </p:tavLst>
                                    </p:anim>
                                    <p:anim calcmode="lin" valueType="num">
                                      <p:cBhvr>
                                        <p:cTn id="20" dur="1000" fill="hold"/>
                                        <p:tgtEl>
                                          <p:spTgt spid="5"/>
                                        </p:tgtEl>
                                        <p:attrNameLst>
                                          <p:attrName>ppt_w</p:attrName>
                                        </p:attrNameLst>
                                      </p:cBhvr>
                                      <p:tavLst>
                                        <p:tav tm="0">
                                          <p:val>
                                            <p:strVal val="#ppt_w+.3"/>
                                          </p:val>
                                        </p:tav>
                                        <p:tav tm="50000">
                                          <p:val>
                                            <p:strVal val="#ppt_w+.3"/>
                                          </p:val>
                                        </p:tav>
                                        <p:tav tm="100000">
                                          <p:val>
                                            <p:strVal val="#ppt_w"/>
                                          </p:val>
                                        </p:tav>
                                      </p:tavLst>
                                    </p:anim>
                                    <p:anim calcmode="lin" valueType="num">
                                      <p:cBhvr>
                                        <p:cTn id="21" dur="1000" fill="hold"/>
                                        <p:tgtEl>
                                          <p:spTgt spid="5"/>
                                        </p:tgtEl>
                                        <p:attrNameLst>
                                          <p:attrName>ppt_x</p:attrName>
                                        </p:attrNameLst>
                                      </p:cBhvr>
                                      <p:tavLst>
                                        <p:tav tm="0">
                                          <p:val>
                                            <p:strVal val="#ppt_x-.3"/>
                                          </p:val>
                                        </p:tav>
                                        <p:tav tm="5000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
                                          </p:val>
                                        </p:tav>
                                        <p:tav tm="100000">
                                          <p:val>
                                            <p:strVal val="#ppt_y"/>
                                          </p:val>
                                        </p:tav>
                                      </p:tavLst>
                                    </p:anim>
                                  </p:childTnLst>
                                </p:cTn>
                              </p:par>
                              <p:par>
                                <p:cTn id="23" presetID="39" presetClass="entr" presetSubtype="0" accel="100000" fill="hold" grpId="0" nodeType="withEffect">
                                  <p:stCondLst>
                                    <p:cond delay="75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ppt_h</p:attrName>
                                        </p:attrNameLst>
                                      </p:cBhvr>
                                      <p:tavLst>
                                        <p:tav tm="0">
                                          <p:val>
                                            <p:strVal val="#ppt_h/20"/>
                                          </p:val>
                                        </p:tav>
                                        <p:tav tm="50000">
                                          <p:val>
                                            <p:strVal val="#ppt_h/20"/>
                                          </p:val>
                                        </p:tav>
                                        <p:tav tm="100000">
                                          <p:val>
                                            <p:strVal val="#ppt_h"/>
                                          </p:val>
                                        </p:tav>
                                      </p:tavLst>
                                    </p:anim>
                                    <p:anim calcmode="lin" valueType="num">
                                      <p:cBhvr>
                                        <p:cTn id="26" dur="1000" fill="hold"/>
                                        <p:tgtEl>
                                          <p:spTgt spid="7"/>
                                        </p:tgtEl>
                                        <p:attrNameLst>
                                          <p:attrName>ppt_w</p:attrName>
                                        </p:attrNameLst>
                                      </p:cBhvr>
                                      <p:tavLst>
                                        <p:tav tm="0">
                                          <p:val>
                                            <p:strVal val="#ppt_w+.3"/>
                                          </p:val>
                                        </p:tav>
                                        <p:tav tm="50000">
                                          <p:val>
                                            <p:strVal val="#ppt_w+.3"/>
                                          </p:val>
                                        </p:tav>
                                        <p:tav tm="100000">
                                          <p:val>
                                            <p:strVal val="#ppt_w"/>
                                          </p:val>
                                        </p:tav>
                                      </p:tavLst>
                                    </p:anim>
                                    <p:anim calcmode="lin" valueType="num">
                                      <p:cBhvr>
                                        <p:cTn id="27" dur="1000" fill="hold"/>
                                        <p:tgtEl>
                                          <p:spTgt spid="7"/>
                                        </p:tgtEl>
                                        <p:attrNameLst>
                                          <p:attrName>ppt_x</p:attrName>
                                        </p:attrNameLst>
                                      </p:cBhvr>
                                      <p:tavLst>
                                        <p:tav tm="0">
                                          <p:val>
                                            <p:strVal val="#ppt_x-.3"/>
                                          </p:val>
                                        </p:tav>
                                        <p:tav tm="5000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0" presetClass="exit" presetSubtype="0" fill="hold" grpId="1" nodeType="clickEffect">
                                  <p:stCondLst>
                                    <p:cond delay="0"/>
                                  </p:stCondLst>
                                  <p:childTnLst>
                                    <p:set>
                                      <p:cBhvr>
                                        <p:cTn id="32" dur="1" fill="hold">
                                          <p:stCondLst>
                                            <p:cond delay="999"/>
                                          </p:stCondLst>
                                        </p:cTn>
                                        <p:tgtEl>
                                          <p:spTgt spid="4"/>
                                        </p:tgtEl>
                                        <p:attrNameLst>
                                          <p:attrName>style.visibility</p:attrName>
                                        </p:attrNameLst>
                                      </p:cBhvr>
                                      <p:to>
                                        <p:strVal val="hidden"/>
                                      </p:to>
                                    </p:set>
                                    <p:animEffect transition="out" filter="dissolve">
                                      <p:cBhvr>
                                        <p:cTn id="33" dur="1000">
                                          <p:stCondLst>
                                            <p:cond delay="0"/>
                                          </p:stCondLst>
                                        </p:cTn>
                                        <p:tgtEl>
                                          <p:spTgt spid="4"/>
                                        </p:tgtEl>
                                      </p:cBhvr>
                                    </p:animEffect>
                                    <p:anim to="" calcmode="lin" valueType="num">
                                      <p:cBhvr>
                                        <p:cTn id="34" dur="1000" fill="hold">
                                          <p:stCondLst>
                                            <p:cond delay="0"/>
                                          </p:stCondLst>
                                        </p:cTn>
                                        <p:tgtEl>
                                          <p:spTgt spid="4"/>
                                        </p:tgtEl>
                                        <p:attrNameLst>
                                          <p:attrName>ppt_w</p:attrName>
                                        </p:attrNameLst>
                                      </p:cBhvr>
                                      <p:tavLst>
                                        <p:tav tm="0">
                                          <p:val>
                                            <p:strVal val="#ppt_w"/>
                                          </p:val>
                                        </p:tav>
                                        <p:tav tm="100000">
                                          <p:val>
                                            <p:strVal val="#ppt_w*4"/>
                                          </p:val>
                                        </p:tav>
                                      </p:tavLst>
                                    </p:anim>
                                    <p:anim to="" calcmode="lin" valueType="num">
                                      <p:cBhvr>
                                        <p:cTn id="35" dur="1000" fill="hold">
                                          <p:stCondLst>
                                            <p:cond delay="0"/>
                                          </p:stCondLst>
                                        </p:cTn>
                                        <p:tgtEl>
                                          <p:spTgt spid="4"/>
                                        </p:tgtEl>
                                        <p:attrNameLst>
                                          <p:attrName>ppt_h</p:attrName>
                                        </p:attrNameLst>
                                      </p:cBhvr>
                                      <p:tavLst>
                                        <p:tav tm="0">
                                          <p:val>
                                            <p:strVal val="#ppt_h"/>
                                          </p:val>
                                        </p:tav>
                                        <p:tav tm="100000">
                                          <p:val>
                                            <p:strVal val="#ppt_h*4"/>
                                          </p:val>
                                        </p:tav>
                                      </p:tavLst>
                                    </p:anim>
                                  </p:childTnLst>
                                </p:cTn>
                              </p:par>
                              <p:par>
                                <p:cTn id="36" presetID="42" presetClass="path" presetSubtype="0" accel="50000" decel="50000" fill="hold" grpId="2" nodeType="withEffect">
                                  <p:stCondLst>
                                    <p:cond delay="0"/>
                                  </p:stCondLst>
                                  <p:childTnLst>
                                    <p:animMotion origin="layout" path="M 2.5E-6 2.22222E-6 L 2.5E-6 0.08727 " pathEditMode="relative" rAng="0" ptsTypes="AA">
                                      <p:cBhvr>
                                        <p:cTn id="37" dur="1000" fill="hold"/>
                                        <p:tgtEl>
                                          <p:spTgt spid="4"/>
                                        </p:tgtEl>
                                        <p:attrNameLst>
                                          <p:attrName>ppt_x</p:attrName>
                                          <p:attrName>ppt_y</p:attrName>
                                        </p:attrNameLst>
                                      </p:cBhvr>
                                      <p:rCtr x="0" y="4352"/>
                                    </p:animMotion>
                                  </p:childTnLst>
                                </p:cTn>
                              </p:par>
                              <p:par>
                                <p:cTn id="38" presetID="8" presetClass="emph" presetSubtype="0" fill="hold" grpId="3" nodeType="withEffect">
                                  <p:stCondLst>
                                    <p:cond delay="0"/>
                                  </p:stCondLst>
                                  <p:childTnLst>
                                    <p:animRot by="-1800000">
                                      <p:cBhvr>
                                        <p:cTn id="39" dur="1000" fill="hold"/>
                                        <p:tgtEl>
                                          <p:spTgt spid="4"/>
                                        </p:tgtEl>
                                        <p:attrNameLst>
                                          <p:attrName>r</p:attrName>
                                        </p:attrNameLst>
                                      </p:cBhvr>
                                    </p:animRot>
                                  </p:childTnLst>
                                </p:cTn>
                              </p:par>
                              <p:par>
                                <p:cTn id="40" presetID="6" presetClass="emph" presetSubtype="0" fill="hold" grpId="4" nodeType="withEffect">
                                  <p:stCondLst>
                                    <p:cond delay="0"/>
                                  </p:stCondLst>
                                  <p:childTnLst>
                                    <p:animScale>
                                      <p:cBhvr>
                                        <p:cTn id="41" dur="1000" fill="hold"/>
                                        <p:tgtEl>
                                          <p:spTgt spid="4"/>
                                        </p:tgtEl>
                                      </p:cBhvr>
                                      <p:by x="5000" y="5000"/>
                                    </p:animScale>
                                  </p:childTnLst>
                                </p:cTn>
                              </p:par>
                              <p:par>
                                <p:cTn id="42" presetID="9" presetClass="exit" presetSubtype="0" fill="hold" grpId="1" nodeType="withEffect">
                                  <p:stCondLst>
                                    <p:cond delay="600"/>
                                  </p:stCondLst>
                                  <p:childTnLst>
                                    <p:animEffect transition="out" filter="dissolve">
                                      <p:cBhvr>
                                        <p:cTn id="43" dur="1500"/>
                                        <p:tgtEl>
                                          <p:spTgt spid="5"/>
                                        </p:tgtEl>
                                      </p:cBhvr>
                                    </p:animEffect>
                                    <p:set>
                                      <p:cBhvr>
                                        <p:cTn id="44" dur="1" fill="hold">
                                          <p:stCondLst>
                                            <p:cond delay="1499"/>
                                          </p:stCondLst>
                                        </p:cTn>
                                        <p:tgtEl>
                                          <p:spTgt spid="5"/>
                                        </p:tgtEl>
                                        <p:attrNameLst>
                                          <p:attrName>style.visibility</p:attrName>
                                        </p:attrNameLst>
                                      </p:cBhvr>
                                      <p:to>
                                        <p:strVal val="hidden"/>
                                      </p:to>
                                    </p:set>
                                  </p:childTnLst>
                                </p:cTn>
                              </p:par>
                              <p:par>
                                <p:cTn id="45" presetID="0" presetClass="path" presetSubtype="0" accel="50000" decel="50000" fill="hold" grpId="2" nodeType="withEffect">
                                  <p:stCondLst>
                                    <p:cond delay="600"/>
                                  </p:stCondLst>
                                  <p:childTnLst>
                                    <p:animMotion origin="layout" path="M -1.94444E-6 -4.07407E-6 L -1.94444E-6 0.23033 " pathEditMode="relative" rAng="0" ptsTypes="AA">
                                      <p:cBhvr>
                                        <p:cTn id="46" dur="1500" fill="hold"/>
                                        <p:tgtEl>
                                          <p:spTgt spid="5"/>
                                        </p:tgtEl>
                                        <p:attrNameLst>
                                          <p:attrName>ppt_x</p:attrName>
                                          <p:attrName>ppt_y</p:attrName>
                                        </p:attrNameLst>
                                      </p:cBhvr>
                                      <p:rCtr x="0" y="11505"/>
                                    </p:animMotion>
                                  </p:childTnLst>
                                </p:cTn>
                              </p:par>
                              <p:par>
                                <p:cTn id="47" presetID="23" presetClass="exit" presetSubtype="32" fill="hold" grpId="1" nodeType="withEffect">
                                  <p:stCondLst>
                                    <p:cond delay="250"/>
                                  </p:stCondLst>
                                  <p:childTnLst>
                                    <p:anim calcmode="lin" valueType="num">
                                      <p:cBhvr>
                                        <p:cTn id="48" dur="2000"/>
                                        <p:tgtEl>
                                          <p:spTgt spid="7"/>
                                        </p:tgtEl>
                                        <p:attrNameLst>
                                          <p:attrName>ppt_w</p:attrName>
                                        </p:attrNameLst>
                                      </p:cBhvr>
                                      <p:tavLst>
                                        <p:tav tm="0">
                                          <p:val>
                                            <p:strVal val="ppt_w"/>
                                          </p:val>
                                        </p:tav>
                                        <p:tav tm="100000">
                                          <p:val>
                                            <p:fltVal val="0"/>
                                          </p:val>
                                        </p:tav>
                                      </p:tavLst>
                                    </p:anim>
                                    <p:anim calcmode="lin" valueType="num">
                                      <p:cBhvr>
                                        <p:cTn id="49" dur="2000"/>
                                        <p:tgtEl>
                                          <p:spTgt spid="7"/>
                                        </p:tgtEl>
                                        <p:attrNameLst>
                                          <p:attrName>ppt_h</p:attrName>
                                        </p:attrNameLst>
                                      </p:cBhvr>
                                      <p:tavLst>
                                        <p:tav tm="0">
                                          <p:val>
                                            <p:strVal val="ppt_h"/>
                                          </p:val>
                                        </p:tav>
                                        <p:tav tm="100000">
                                          <p:val>
                                            <p:fltVal val="0"/>
                                          </p:val>
                                        </p:tav>
                                      </p:tavLst>
                                    </p:anim>
                                    <p:set>
                                      <p:cBhvr>
                                        <p:cTn id="50" dur="1" fill="hold">
                                          <p:stCondLst>
                                            <p:cond delay="1999"/>
                                          </p:stCondLst>
                                        </p:cTn>
                                        <p:tgtEl>
                                          <p:spTgt spid="7"/>
                                        </p:tgtEl>
                                        <p:attrNameLst>
                                          <p:attrName>style.visibility</p:attrName>
                                        </p:attrNameLst>
                                      </p:cBhvr>
                                      <p:to>
                                        <p:strVal val="hidden"/>
                                      </p:to>
                                    </p:set>
                                  </p:childTnLst>
                                </p:cTn>
                              </p:par>
                              <p:par>
                                <p:cTn id="51" presetID="10" presetClass="exit" presetSubtype="0" fill="hold" grpId="2" nodeType="withEffect">
                                  <p:stCondLst>
                                    <p:cond delay="750"/>
                                  </p:stCondLst>
                                  <p:childTnLst>
                                    <p:animEffect transition="out" filter="fade">
                                      <p:cBhvr>
                                        <p:cTn id="52" dur="1500"/>
                                        <p:tgtEl>
                                          <p:spTgt spid="7"/>
                                        </p:tgtEl>
                                      </p:cBhvr>
                                    </p:animEffect>
                                    <p:set>
                                      <p:cBhvr>
                                        <p:cTn id="53" dur="1" fill="hold">
                                          <p:stCondLst>
                                            <p:cond delay="1499"/>
                                          </p:stCondLst>
                                        </p:cTn>
                                        <p:tgtEl>
                                          <p:spTgt spid="7"/>
                                        </p:tgtEl>
                                        <p:attrNameLst>
                                          <p:attrName>style.visibility</p:attrName>
                                        </p:attrNameLst>
                                      </p:cBhvr>
                                      <p:to>
                                        <p:strVal val="hidden"/>
                                      </p:to>
                                    </p:set>
                                  </p:childTnLst>
                                </p:cTn>
                              </p:par>
                              <p:par>
                                <p:cTn id="54" presetID="0" presetClass="path" presetSubtype="0" accel="50000" decel="50000" fill="hold" grpId="3" nodeType="withEffect">
                                  <p:stCondLst>
                                    <p:cond delay="250"/>
                                  </p:stCondLst>
                                  <p:childTnLst>
                                    <p:animMotion origin="layout" path="M -3.88889E-6 -0.00023 C 0.00782 -0.02569 0.03907 -0.09329 0.04705 -0.15347 C 0.05504 -0.21366 0.06059 -0.29861 0.04827 -0.36157 C 0.03594 -0.42454 0.0125 -0.49305 -0.02673 -0.53125 C -0.06597 -0.56944 -0.14548 -0.5919 -0.1875 -0.59005 C -0.22951 -0.58819 -0.26093 -0.55255 -0.27847 -0.5206 C -0.296 -0.48866 -0.29704 -0.43171 -0.29288 -0.39838 C -0.28871 -0.36505 -0.27135 -0.33588 -0.25347 -0.3206 C -0.23559 -0.30532 -0.20486 -0.30393 -0.18559 -0.30648 C -0.16632 -0.30903 -0.14913 -0.32268 -0.1375 -0.33611 C -0.12586 -0.34954 -0.11736 -0.37199 -0.11614 -0.3868 C -0.11493 -0.40162 -0.12257 -0.41944 -0.13038 -0.425 C -0.13819 -0.43055 -0.15573 -0.42106 -0.1625 -0.42014 " pathEditMode="relative" rAng="0" ptsTypes="AAAAAAAAAAAAA">
                                      <p:cBhvr>
                                        <p:cTn id="55" dur="2000" fill="hold"/>
                                        <p:tgtEl>
                                          <p:spTgt spid="7"/>
                                        </p:tgtEl>
                                        <p:attrNameLst>
                                          <p:attrName>ppt_x</p:attrName>
                                          <p:attrName>ppt_y</p:attrName>
                                        </p:attrNameLst>
                                      </p:cBhvr>
                                      <p:rCtr x="-11979" y="-29514"/>
                                    </p:animMotion>
                                  </p:childTnLst>
                                </p:cTn>
                              </p:par>
                              <p:par>
                                <p:cTn id="56" presetID="23" presetClass="exit" presetSubtype="32" fill="hold" grpId="1" nodeType="withEffect">
                                  <p:stCondLst>
                                    <p:cond delay="1000"/>
                                  </p:stCondLst>
                                  <p:childTnLst>
                                    <p:anim calcmode="lin" valueType="num">
                                      <p:cBhvr>
                                        <p:cTn id="57" dur="1000"/>
                                        <p:tgtEl>
                                          <p:spTgt spid="2"/>
                                        </p:tgtEl>
                                        <p:attrNameLst>
                                          <p:attrName>ppt_w</p:attrName>
                                        </p:attrNameLst>
                                      </p:cBhvr>
                                      <p:tavLst>
                                        <p:tav tm="0">
                                          <p:val>
                                            <p:strVal val="ppt_w"/>
                                          </p:val>
                                        </p:tav>
                                        <p:tav tm="100000">
                                          <p:val>
                                            <p:fltVal val="0"/>
                                          </p:val>
                                        </p:tav>
                                      </p:tavLst>
                                    </p:anim>
                                    <p:anim calcmode="lin" valueType="num">
                                      <p:cBhvr>
                                        <p:cTn id="58" dur="1000"/>
                                        <p:tgtEl>
                                          <p:spTgt spid="2"/>
                                        </p:tgtEl>
                                        <p:attrNameLst>
                                          <p:attrName>ppt_h</p:attrName>
                                        </p:attrNameLst>
                                      </p:cBhvr>
                                      <p:tavLst>
                                        <p:tav tm="0">
                                          <p:val>
                                            <p:strVal val="ppt_h"/>
                                          </p:val>
                                        </p:tav>
                                        <p:tav tm="100000">
                                          <p:val>
                                            <p:fltVal val="0"/>
                                          </p:val>
                                        </p:tav>
                                      </p:tavLst>
                                    </p:anim>
                                    <p:set>
                                      <p:cBhvr>
                                        <p:cTn id="59" dur="1" fill="hold">
                                          <p:stCondLst>
                                            <p:cond delay="999"/>
                                          </p:stCondLst>
                                        </p:cTn>
                                        <p:tgtEl>
                                          <p:spTgt spid="2"/>
                                        </p:tgtEl>
                                        <p:attrNameLst>
                                          <p:attrName>style.visibility</p:attrName>
                                        </p:attrNameLst>
                                      </p:cBhvr>
                                      <p:to>
                                        <p:strVal val="hidden"/>
                                      </p:to>
                                    </p:set>
                                  </p:childTnLst>
                                </p:cTn>
                              </p:par>
                              <p:par>
                                <p:cTn id="60" presetID="42" presetClass="path" presetSubtype="0" accel="50000" decel="50000" fill="hold" grpId="2" nodeType="withEffect">
                                  <p:stCondLst>
                                    <p:cond delay="1000"/>
                                  </p:stCondLst>
                                  <p:childTnLst>
                                    <p:animMotion origin="layout" path="M 2.5E-6 -1.48148E-6 L -0.02136 -0.14236 " pathEditMode="relative" rAng="0" ptsTypes="AA">
                                      <p:cBhvr>
                                        <p:cTn id="61" dur="1000" fill="hold"/>
                                        <p:tgtEl>
                                          <p:spTgt spid="2"/>
                                        </p:tgtEl>
                                        <p:attrNameLst>
                                          <p:attrName>ppt_x</p:attrName>
                                          <p:attrName>ppt_y</p:attrName>
                                        </p:attrNameLst>
                                      </p:cBhvr>
                                      <p:rCtr x="-1076" y="-7130"/>
                                    </p:animMotion>
                                  </p:childTnLst>
                                </p:cTn>
                              </p:par>
                              <p:par>
                                <p:cTn id="62" presetID="8" presetClass="emph" presetSubtype="0" fill="hold" grpId="3" nodeType="withEffect">
                                  <p:stCondLst>
                                    <p:cond delay="1000"/>
                                  </p:stCondLst>
                                  <p:childTnLst>
                                    <p:animRot by="-21600000">
                                      <p:cBhvr>
                                        <p:cTn id="63" dur="1000" fill="hold"/>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4" grpId="2"/>
      <p:bldP spid="4" grpId="3"/>
      <p:bldP spid="4" grpId="4"/>
      <p:bldP spid="4" grpId="5"/>
      <p:bldP spid="5" grpId="0"/>
      <p:bldP spid="5" grpId="1"/>
      <p:bldP spid="5" grpId="2"/>
      <p:bldP spid="7" grpId="0"/>
      <p:bldP spid="7" grpId="1"/>
      <p:bldP spid="7" grpId="2"/>
      <p:bldP spid="7" grpId="3"/>
      <p:bldP spid="2" grpId="0"/>
      <p:bldP spid="2" grpId="1"/>
      <p:bldP spid="2" grpId="2"/>
      <p:bldP spid="2" grpId="3"/>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Rebecca's Hearth and Home: God's &quot;Rod&quot; And &quot;Staff&quot;">
            <a:extLst>
              <a:ext uri="{FF2B5EF4-FFF2-40B4-BE49-F238E27FC236}">
                <a16:creationId xmlns:a16="http://schemas.microsoft.com/office/drawing/2014/main" id="{381725E5-FE50-1CE3-7F95-45DB4DB8C2E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69"/>
          <a:stretch/>
        </p:blipFill>
        <p:spPr bwMode="auto">
          <a:xfrm>
            <a:off x="0" y="0"/>
            <a:ext cx="9143999" cy="6858000"/>
          </a:xfrm>
          <a:prstGeom prst="rect">
            <a:avLst/>
          </a:prstGeom>
          <a:noFill/>
          <a:extLst>
            <a:ext uri="{909E8E84-426E-40DD-AFC4-6F175D3DCCD1}">
              <a14:hiddenFill xmlns:a14="http://schemas.microsoft.com/office/drawing/2010/main">
                <a:solidFill>
                  <a:srgbClr val="FFFFFF"/>
                </a:solidFill>
              </a14:hiddenFill>
            </a:ext>
          </a:extLst>
        </p:spPr>
      </p:pic>
      <p:sp>
        <p:nvSpPr>
          <p:cNvPr id="8" name="Title 1">
            <a:extLst>
              <a:ext uri="{FF2B5EF4-FFF2-40B4-BE49-F238E27FC236}">
                <a16:creationId xmlns:a16="http://schemas.microsoft.com/office/drawing/2014/main" id="{A12557E3-C55E-5785-B9D3-9E4AEA4640FC}"/>
              </a:ext>
            </a:extLst>
          </p:cNvPr>
          <p:cNvSpPr txBox="1">
            <a:spLocks/>
          </p:cNvSpPr>
          <p:nvPr/>
        </p:nvSpPr>
        <p:spPr>
          <a:xfrm>
            <a:off x="4697075" y="4786714"/>
            <a:ext cx="3637503"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20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9" name="Title 1">
            <a:extLst>
              <a:ext uri="{FF2B5EF4-FFF2-40B4-BE49-F238E27FC236}">
                <a16:creationId xmlns:a16="http://schemas.microsoft.com/office/drawing/2014/main" id="{43FF218C-8F47-5A6B-8BAB-E132A3CBC937}"/>
              </a:ext>
            </a:extLst>
          </p:cNvPr>
          <p:cNvSpPr txBox="1">
            <a:spLocks/>
          </p:cNvSpPr>
          <p:nvPr/>
        </p:nvSpPr>
        <p:spPr>
          <a:xfrm>
            <a:off x="4215115" y="4123746"/>
            <a:ext cx="3627455"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righteousness</a:t>
            </a:r>
          </a:p>
        </p:txBody>
      </p:sp>
      <p:sp>
        <p:nvSpPr>
          <p:cNvPr id="10" name="is">
            <a:extLst>
              <a:ext uri="{FF2B5EF4-FFF2-40B4-BE49-F238E27FC236}">
                <a16:creationId xmlns:a16="http://schemas.microsoft.com/office/drawing/2014/main" id="{5F762A65-54B9-A3B9-9C28-6F8D8A0F82F7}"/>
              </a:ext>
            </a:extLst>
          </p:cNvPr>
          <p:cNvSpPr txBox="1">
            <a:spLocks/>
          </p:cNvSpPr>
          <p:nvPr/>
        </p:nvSpPr>
        <p:spPr>
          <a:xfrm>
            <a:off x="867899" y="4789654"/>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11" name="is">
            <a:extLst>
              <a:ext uri="{FF2B5EF4-FFF2-40B4-BE49-F238E27FC236}">
                <a16:creationId xmlns:a16="http://schemas.microsoft.com/office/drawing/2014/main" id="{A47CE5C2-ADDD-2C8C-DF60-818496FBCBFD}"/>
              </a:ext>
            </a:extLst>
          </p:cNvPr>
          <p:cNvSpPr txBox="1">
            <a:spLocks/>
          </p:cNvSpPr>
          <p:nvPr/>
        </p:nvSpPr>
        <p:spPr>
          <a:xfrm>
            <a:off x="4764120" y="2782747"/>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7" name="Final">
            <a:extLst>
              <a:ext uri="{FF2B5EF4-FFF2-40B4-BE49-F238E27FC236}">
                <a16:creationId xmlns:a16="http://schemas.microsoft.com/office/drawing/2014/main" id="{8A5B1432-8535-EF67-57EE-5EDC641FF2B0}"/>
              </a:ext>
            </a:extLst>
          </p:cNvPr>
          <p:cNvSpPr txBox="1">
            <a:spLocks noChangeArrowheads="1"/>
          </p:cNvSpPr>
          <p:nvPr/>
        </p:nvSpPr>
        <p:spPr bwMode="auto">
          <a:xfrm>
            <a:off x="785389" y="1298750"/>
            <a:ext cx="7573223" cy="42605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O God</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Your throne is forever</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A scepter of righteousness </a:t>
            </a:r>
            <a:b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is the scepter of Your kingdom             </a:t>
            </a:r>
            <a:endParaRPr lang="en-US" altLang="en-US" sz="4000" b="1" i="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194154" y="1994303"/>
            <a:ext cx="8755693" cy="2869395"/>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Your throne, O God, is forever      and ever; A scepter of righteousness is the scepter of Your kingdom.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45:6</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Rectangle 2">
            <a:extLst>
              <a:ext uri="{FF2B5EF4-FFF2-40B4-BE49-F238E27FC236}">
                <a16:creationId xmlns:a16="http://schemas.microsoft.com/office/drawing/2014/main" id="{F1A50A06-8A44-50B4-8527-C3A2284B7ADA}"/>
              </a:ext>
            </a:extLst>
          </p:cNvPr>
          <p:cNvSpPr txBox="1">
            <a:spLocks noChangeArrowheads="1"/>
          </p:cNvSpPr>
          <p:nvPr/>
        </p:nvSpPr>
        <p:spPr bwMode="auto">
          <a:xfrm>
            <a:off x="3922905" y="2065755"/>
            <a:ext cx="1901081" cy="7675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O God</a:t>
            </a:r>
          </a:p>
        </p:txBody>
      </p:sp>
      <p:sp>
        <p:nvSpPr>
          <p:cNvPr id="3" name="Rectangle 2">
            <a:extLst>
              <a:ext uri="{FF2B5EF4-FFF2-40B4-BE49-F238E27FC236}">
                <a16:creationId xmlns:a16="http://schemas.microsoft.com/office/drawing/2014/main" id="{418251CC-43E5-54DF-061F-7DB4CFC547B0}"/>
              </a:ext>
            </a:extLst>
          </p:cNvPr>
          <p:cNvSpPr txBox="1">
            <a:spLocks noChangeArrowheads="1"/>
          </p:cNvSpPr>
          <p:nvPr/>
        </p:nvSpPr>
        <p:spPr bwMode="auto">
          <a:xfrm>
            <a:off x="761097" y="2065755"/>
            <a:ext cx="3429688" cy="7727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Your throne</a:t>
            </a:r>
          </a:p>
        </p:txBody>
      </p:sp>
      <p:sp>
        <p:nvSpPr>
          <p:cNvPr id="4" name="Rectangle 2">
            <a:extLst>
              <a:ext uri="{FF2B5EF4-FFF2-40B4-BE49-F238E27FC236}">
                <a16:creationId xmlns:a16="http://schemas.microsoft.com/office/drawing/2014/main" id="{0C4DE197-628B-92E8-5320-B7CDB3FC5800}"/>
              </a:ext>
            </a:extLst>
          </p:cNvPr>
          <p:cNvSpPr txBox="1">
            <a:spLocks noChangeArrowheads="1"/>
          </p:cNvSpPr>
          <p:nvPr/>
        </p:nvSpPr>
        <p:spPr bwMode="auto">
          <a:xfrm>
            <a:off x="5599735" y="2045658"/>
            <a:ext cx="2746388" cy="813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forever</a:t>
            </a:r>
          </a:p>
        </p:txBody>
      </p:sp>
      <p:sp>
        <p:nvSpPr>
          <p:cNvPr id="5" name="Rectangle 2">
            <a:extLst>
              <a:ext uri="{FF2B5EF4-FFF2-40B4-BE49-F238E27FC236}">
                <a16:creationId xmlns:a16="http://schemas.microsoft.com/office/drawing/2014/main" id="{61335721-49D4-D69C-782E-11CEE098D5AE}"/>
              </a:ext>
            </a:extLst>
          </p:cNvPr>
          <p:cNvSpPr txBox="1">
            <a:spLocks noChangeArrowheads="1"/>
          </p:cNvSpPr>
          <p:nvPr/>
        </p:nvSpPr>
        <p:spPr bwMode="auto">
          <a:xfrm>
            <a:off x="2369713" y="2736418"/>
            <a:ext cx="6720196" cy="771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 scepter of righteousness</a:t>
            </a:r>
          </a:p>
        </p:txBody>
      </p:sp>
      <p:sp>
        <p:nvSpPr>
          <p:cNvPr id="6" name="Rectangle 2">
            <a:extLst>
              <a:ext uri="{FF2B5EF4-FFF2-40B4-BE49-F238E27FC236}">
                <a16:creationId xmlns:a16="http://schemas.microsoft.com/office/drawing/2014/main" id="{E2F8BAAC-7EE2-7E37-7BAF-9663C7C7F9C6}"/>
              </a:ext>
            </a:extLst>
          </p:cNvPr>
          <p:cNvSpPr txBox="1">
            <a:spLocks noChangeArrowheads="1"/>
          </p:cNvSpPr>
          <p:nvPr/>
        </p:nvSpPr>
        <p:spPr bwMode="auto">
          <a:xfrm>
            <a:off x="752126" y="3392137"/>
            <a:ext cx="7487522" cy="806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is the scepter of Your kingdom</a:t>
            </a:r>
          </a:p>
        </p:txBody>
      </p:sp>
      <p:sp>
        <p:nvSpPr>
          <p:cNvPr id="12" name="=">
            <a:extLst>
              <a:ext uri="{FF2B5EF4-FFF2-40B4-BE49-F238E27FC236}">
                <a16:creationId xmlns:a16="http://schemas.microsoft.com/office/drawing/2014/main" id="{34F9509F-255C-41C3-5D97-F1C0FDCB33C8}"/>
              </a:ext>
            </a:extLst>
          </p:cNvPr>
          <p:cNvSpPr>
            <a:spLocks noChangeArrowheads="1"/>
          </p:cNvSpPr>
          <p:nvPr/>
        </p:nvSpPr>
        <p:spPr bwMode="auto">
          <a:xfrm>
            <a:off x="4718046" y="2731795"/>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3" name="=">
            <a:extLst>
              <a:ext uri="{FF2B5EF4-FFF2-40B4-BE49-F238E27FC236}">
                <a16:creationId xmlns:a16="http://schemas.microsoft.com/office/drawing/2014/main" id="{C7B6AD93-7E8C-36BE-3565-0415105C632F}"/>
              </a:ext>
            </a:extLst>
          </p:cNvPr>
          <p:cNvSpPr>
            <a:spLocks noChangeArrowheads="1"/>
          </p:cNvSpPr>
          <p:nvPr/>
        </p:nvSpPr>
        <p:spPr bwMode="auto">
          <a:xfrm>
            <a:off x="816745" y="4746322"/>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4" name="Rectangle 2">
            <a:extLst>
              <a:ext uri="{FF2B5EF4-FFF2-40B4-BE49-F238E27FC236}">
                <a16:creationId xmlns:a16="http://schemas.microsoft.com/office/drawing/2014/main" id="{9AE37D86-7C04-4040-DF46-C5075BED4BBF}"/>
              </a:ext>
            </a:extLst>
          </p:cNvPr>
          <p:cNvSpPr txBox="1">
            <a:spLocks noChangeArrowheads="1"/>
          </p:cNvSpPr>
          <p:nvPr/>
        </p:nvSpPr>
        <p:spPr bwMode="auto">
          <a:xfrm>
            <a:off x="4223294" y="4051300"/>
            <a:ext cx="3607358" cy="7688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righteousness</a:t>
            </a:r>
            <a:endParaRPr kumimoji="0" lang="en-US" altLang="en-US" sz="44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5" name="Rectangle 2">
            <a:extLst>
              <a:ext uri="{FF2B5EF4-FFF2-40B4-BE49-F238E27FC236}">
                <a16:creationId xmlns:a16="http://schemas.microsoft.com/office/drawing/2014/main" id="{D512C2BA-AE36-704D-31FA-F28681768964}"/>
              </a:ext>
            </a:extLst>
          </p:cNvPr>
          <p:cNvSpPr txBox="1">
            <a:spLocks noChangeArrowheads="1"/>
          </p:cNvSpPr>
          <p:nvPr/>
        </p:nvSpPr>
        <p:spPr bwMode="auto">
          <a:xfrm>
            <a:off x="4658359" y="4730823"/>
            <a:ext cx="3656371" cy="750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Your kingdom</a:t>
            </a:r>
            <a:endParaRPr kumimoji="0" lang="en-US" altLang="en-US" sz="4400" b="1" i="1"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7" name="Truth">
            <a:extLst>
              <a:ext uri="{FF2B5EF4-FFF2-40B4-BE49-F238E27FC236}">
                <a16:creationId xmlns:a16="http://schemas.microsoft.com/office/drawing/2014/main" id="{2BD35E90-A48B-BBD8-242D-2D04D532DD67}"/>
              </a:ext>
            </a:extLst>
          </p:cNvPr>
          <p:cNvSpPr txBox="1">
            <a:spLocks noChangeArrowheads="1"/>
          </p:cNvSpPr>
          <p:nvPr/>
        </p:nvSpPr>
        <p:spPr bwMode="auto">
          <a:xfrm>
            <a:off x="3156560" y="4299486"/>
            <a:ext cx="1812547" cy="816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truth</a:t>
            </a:r>
          </a:p>
        </p:txBody>
      </p:sp>
      <p:sp>
        <p:nvSpPr>
          <p:cNvPr id="18" name="Love">
            <a:extLst>
              <a:ext uri="{FF2B5EF4-FFF2-40B4-BE49-F238E27FC236}">
                <a16:creationId xmlns:a16="http://schemas.microsoft.com/office/drawing/2014/main" id="{66C0C649-7944-3D6F-4801-9436E300228A}"/>
              </a:ext>
            </a:extLst>
          </p:cNvPr>
          <p:cNvSpPr txBox="1">
            <a:spLocks noChangeArrowheads="1"/>
          </p:cNvSpPr>
          <p:nvPr/>
        </p:nvSpPr>
        <p:spPr bwMode="auto">
          <a:xfrm>
            <a:off x="895842" y="3998861"/>
            <a:ext cx="1434000" cy="816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love</a:t>
            </a:r>
          </a:p>
        </p:txBody>
      </p:sp>
      <p:sp>
        <p:nvSpPr>
          <p:cNvPr id="20" name="Honorable">
            <a:extLst>
              <a:ext uri="{FF2B5EF4-FFF2-40B4-BE49-F238E27FC236}">
                <a16:creationId xmlns:a16="http://schemas.microsoft.com/office/drawing/2014/main" id="{67567C2B-983A-B0AF-E44A-BD9FEF062618}"/>
              </a:ext>
            </a:extLst>
          </p:cNvPr>
          <p:cNvSpPr txBox="1">
            <a:spLocks noChangeArrowheads="1"/>
          </p:cNvSpPr>
          <p:nvPr/>
        </p:nvSpPr>
        <p:spPr bwMode="auto">
          <a:xfrm>
            <a:off x="4724400" y="3537486"/>
            <a:ext cx="3430044" cy="816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honorable</a:t>
            </a:r>
          </a:p>
        </p:txBody>
      </p:sp>
      <p:sp>
        <p:nvSpPr>
          <p:cNvPr id="21" name="Justice">
            <a:extLst>
              <a:ext uri="{FF2B5EF4-FFF2-40B4-BE49-F238E27FC236}">
                <a16:creationId xmlns:a16="http://schemas.microsoft.com/office/drawing/2014/main" id="{DA3EC81A-EE38-8421-2181-ABD9AAEBD0F0}"/>
              </a:ext>
            </a:extLst>
          </p:cNvPr>
          <p:cNvSpPr txBox="1">
            <a:spLocks noChangeArrowheads="1"/>
          </p:cNvSpPr>
          <p:nvPr/>
        </p:nvSpPr>
        <p:spPr bwMode="auto">
          <a:xfrm>
            <a:off x="1916480" y="5314093"/>
            <a:ext cx="2254685" cy="816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FF99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justice</a:t>
            </a:r>
          </a:p>
        </p:txBody>
      </p:sp>
      <p:sp>
        <p:nvSpPr>
          <p:cNvPr id="22" name="Decency">
            <a:extLst>
              <a:ext uri="{FF2B5EF4-FFF2-40B4-BE49-F238E27FC236}">
                <a16:creationId xmlns:a16="http://schemas.microsoft.com/office/drawing/2014/main" id="{41F9DE68-688B-692B-6685-0C3C8AA42EF0}"/>
              </a:ext>
            </a:extLst>
          </p:cNvPr>
          <p:cNvSpPr txBox="1">
            <a:spLocks noChangeArrowheads="1"/>
          </p:cNvSpPr>
          <p:nvPr/>
        </p:nvSpPr>
        <p:spPr bwMode="auto">
          <a:xfrm>
            <a:off x="2530258" y="2808889"/>
            <a:ext cx="2617939" cy="816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decency</a:t>
            </a:r>
          </a:p>
        </p:txBody>
      </p:sp>
      <p:sp>
        <p:nvSpPr>
          <p:cNvPr id="23" name="Uprightness">
            <a:extLst>
              <a:ext uri="{FF2B5EF4-FFF2-40B4-BE49-F238E27FC236}">
                <a16:creationId xmlns:a16="http://schemas.microsoft.com/office/drawing/2014/main" id="{4A4C5915-8C89-0D5B-4912-49349E583B0D}"/>
              </a:ext>
            </a:extLst>
          </p:cNvPr>
          <p:cNvSpPr txBox="1">
            <a:spLocks noChangeArrowheads="1"/>
          </p:cNvSpPr>
          <p:nvPr/>
        </p:nvSpPr>
        <p:spPr bwMode="auto">
          <a:xfrm>
            <a:off x="5010412" y="1881963"/>
            <a:ext cx="3682652" cy="816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00FF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uprightness</a:t>
            </a:r>
          </a:p>
        </p:txBody>
      </p:sp>
      <p:sp>
        <p:nvSpPr>
          <p:cNvPr id="24" name="Pure">
            <a:extLst>
              <a:ext uri="{FF2B5EF4-FFF2-40B4-BE49-F238E27FC236}">
                <a16:creationId xmlns:a16="http://schemas.microsoft.com/office/drawing/2014/main" id="{AE9E6359-327A-46E5-DA93-D6CE6EED1636}"/>
              </a:ext>
            </a:extLst>
          </p:cNvPr>
          <p:cNvSpPr txBox="1">
            <a:spLocks noChangeArrowheads="1"/>
          </p:cNvSpPr>
          <p:nvPr/>
        </p:nvSpPr>
        <p:spPr bwMode="auto">
          <a:xfrm>
            <a:off x="1014609" y="1593864"/>
            <a:ext cx="1628383" cy="816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pure</a:t>
            </a:r>
          </a:p>
        </p:txBody>
      </p:sp>
      <p:sp>
        <p:nvSpPr>
          <p:cNvPr id="25" name="Patient">
            <a:extLst>
              <a:ext uri="{FF2B5EF4-FFF2-40B4-BE49-F238E27FC236}">
                <a16:creationId xmlns:a16="http://schemas.microsoft.com/office/drawing/2014/main" id="{200F797A-E00C-C8BC-AFEB-FCB8BECEF445}"/>
              </a:ext>
            </a:extLst>
          </p:cNvPr>
          <p:cNvSpPr txBox="1">
            <a:spLocks noChangeArrowheads="1"/>
          </p:cNvSpPr>
          <p:nvPr/>
        </p:nvSpPr>
        <p:spPr bwMode="auto">
          <a:xfrm>
            <a:off x="5285984" y="5501984"/>
            <a:ext cx="2505205" cy="816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7030A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patient</a:t>
            </a:r>
          </a:p>
        </p:txBody>
      </p:sp>
      <p:sp>
        <p:nvSpPr>
          <p:cNvPr id="26" name="Throne">
            <a:extLst>
              <a:ext uri="{FF2B5EF4-FFF2-40B4-BE49-F238E27FC236}">
                <a16:creationId xmlns:a16="http://schemas.microsoft.com/office/drawing/2014/main" id="{A216AB1A-FCC5-06B7-E4D7-9B37DBF5A146}"/>
              </a:ext>
            </a:extLst>
          </p:cNvPr>
          <p:cNvSpPr txBox="1">
            <a:spLocks noChangeArrowheads="1"/>
          </p:cNvSpPr>
          <p:nvPr/>
        </p:nvSpPr>
        <p:spPr bwMode="auto">
          <a:xfrm>
            <a:off x="3010074" y="2683668"/>
            <a:ext cx="2031523" cy="824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410" b="1" dirty="0">
                <a:solidFill>
                  <a:srgbClr val="CC9900"/>
                </a:solidFill>
                <a:effectLst>
                  <a:glow rad="127000">
                    <a:schemeClr val="tx1"/>
                  </a:glow>
                </a:effectLst>
                <a:latin typeface="Calibri" panose="020F0502020204030204" pitchFamily="34" charset="0"/>
                <a:ea typeface="+mn-ea"/>
                <a:cs typeface="Calibri" panose="020F0502020204030204" pitchFamily="34" charset="0"/>
              </a:rPr>
              <a:t>throne</a:t>
            </a:r>
          </a:p>
        </p:txBody>
      </p:sp>
      <p:sp>
        <p:nvSpPr>
          <p:cNvPr id="27" name="Rectangle 9">
            <a:extLst>
              <a:ext uri="{FF2B5EF4-FFF2-40B4-BE49-F238E27FC236}">
                <a16:creationId xmlns:a16="http://schemas.microsoft.com/office/drawing/2014/main" id="{CF072A95-3EA1-5F75-BEC2-49C50E6A0288}"/>
              </a:ext>
            </a:extLst>
          </p:cNvPr>
          <p:cNvSpPr>
            <a:spLocks noChangeArrowheads="1"/>
          </p:cNvSpPr>
          <p:nvPr/>
        </p:nvSpPr>
        <p:spPr bwMode="auto">
          <a:xfrm>
            <a:off x="2928070" y="2740504"/>
            <a:ext cx="2193431" cy="7099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throne</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8" name="Rectangle 2">
            <a:extLst>
              <a:ext uri="{FF2B5EF4-FFF2-40B4-BE49-F238E27FC236}">
                <a16:creationId xmlns:a16="http://schemas.microsoft.com/office/drawing/2014/main" id="{6936A522-93F1-593F-8320-33394FFE7EC2}"/>
              </a:ext>
            </a:extLst>
          </p:cNvPr>
          <p:cNvSpPr txBox="1">
            <a:spLocks noChangeArrowheads="1"/>
          </p:cNvSpPr>
          <p:nvPr/>
        </p:nvSpPr>
        <p:spPr bwMode="auto">
          <a:xfrm>
            <a:off x="4634630" y="1540702"/>
            <a:ext cx="1277655" cy="39832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l" defTabSz="914400" rtl="0" eaLnBrk="1" fontAlgn="base" latinLnBrk="0" hangingPunct="1">
              <a:lnSpc>
                <a:spcPts val="42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a:t>
            </a:r>
          </a:p>
          <a:p>
            <a:pPr marL="0" marR="0" lvl="0" indent="0" algn="l" defTabSz="914400" rtl="0" eaLnBrk="1" fontAlgn="base" latinLnBrk="0" hangingPunct="1">
              <a:lnSpc>
                <a:spcPts val="4200"/>
              </a:lnSpc>
              <a:spcBef>
                <a:spcPct val="0"/>
              </a:spcBef>
              <a:spcAft>
                <a:spcPct val="0"/>
              </a:spcAft>
              <a:buClrTx/>
              <a:buSzTx/>
              <a:buFontTx/>
              <a:buNone/>
              <a:tabLst/>
              <a:defRPr/>
            </a:pPr>
            <a:r>
              <a:rPr kumimoji="0" lang="en-US" altLang="en-US" sz="1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4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t>
            </a:r>
          </a:p>
          <a:p>
            <a:pPr marL="0" marR="0" lvl="0" indent="0" algn="l" defTabSz="914400" rtl="0" eaLnBrk="1" fontAlgn="base" latinLnBrk="0" hangingPunct="1">
              <a:lnSpc>
                <a:spcPts val="4200"/>
              </a:lnSpc>
              <a:spcBef>
                <a:spcPct val="0"/>
              </a:spcBef>
              <a:spcAft>
                <a:spcPct val="0"/>
              </a:spcAft>
              <a:buClrTx/>
              <a:buSzTx/>
              <a:buFontTx/>
              <a:buNone/>
              <a:tabLst/>
              <a:defRPr/>
            </a:pPr>
            <a:r>
              <a:rPr kumimoji="0" lang="en-US" altLang="en-US" sz="32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4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a:t>
            </a:r>
          </a:p>
          <a:p>
            <a:pPr marL="0" marR="0" lvl="0" indent="0" algn="l" defTabSz="914400" rtl="0" eaLnBrk="1" fontAlgn="base" latinLnBrk="0" hangingPunct="1">
              <a:lnSpc>
                <a:spcPts val="42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16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4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a:t>
            </a:r>
          </a:p>
          <a:p>
            <a:pPr marL="0" marR="0" lvl="0" indent="0" algn="l" defTabSz="914400" rtl="0" eaLnBrk="1" fontAlgn="base" latinLnBrk="0" hangingPunct="1">
              <a:lnSpc>
                <a:spcPts val="42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2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4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a:t>
            </a:r>
          </a:p>
          <a:p>
            <a:pPr marL="0" marR="0" lvl="0" indent="0" algn="l" defTabSz="914400" rtl="0" eaLnBrk="1" fontAlgn="base" latinLnBrk="0" hangingPunct="1">
              <a:lnSpc>
                <a:spcPts val="42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28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32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4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e</a:t>
            </a:r>
          </a:p>
          <a:p>
            <a:pPr marL="0" marR="0" lvl="0" indent="0" algn="l" defTabSz="914400" rtl="0" eaLnBrk="1" fontAlgn="base" latinLnBrk="0" hangingPunct="1">
              <a:lnSpc>
                <a:spcPts val="42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1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a:t>
            </a:r>
            <a:r>
              <a:rPr kumimoji="0" lang="en-US" altLang="en-US" sz="4400" b="1" i="0" u="none" strike="noStrike" kern="0" cap="none" spc="0" normalizeH="0" baseline="0" noProof="0" dirty="0">
                <a:ln w="3175" cmpd="sng">
                  <a:solidFill>
                    <a:srgbClr val="FFFF00"/>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r</a:t>
            </a:r>
          </a:p>
        </p:txBody>
      </p:sp>
      <p:sp>
        <p:nvSpPr>
          <p:cNvPr id="29" name="Rectangle 2">
            <a:extLst>
              <a:ext uri="{FF2B5EF4-FFF2-40B4-BE49-F238E27FC236}">
                <a16:creationId xmlns:a16="http://schemas.microsoft.com/office/drawing/2014/main" id="{F81875FF-C8B0-FE40-FB0F-9EAF93F17A43}"/>
              </a:ext>
            </a:extLst>
          </p:cNvPr>
          <p:cNvSpPr txBox="1">
            <a:spLocks noChangeArrowheads="1"/>
          </p:cNvSpPr>
          <p:nvPr/>
        </p:nvSpPr>
        <p:spPr bwMode="auto">
          <a:xfrm>
            <a:off x="1853851" y="4044786"/>
            <a:ext cx="463105"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s</a:t>
            </a:r>
          </a:p>
        </p:txBody>
      </p:sp>
      <p:sp>
        <p:nvSpPr>
          <p:cNvPr id="30" name="Rectangle 2">
            <a:extLst>
              <a:ext uri="{FF2B5EF4-FFF2-40B4-BE49-F238E27FC236}">
                <a16:creationId xmlns:a16="http://schemas.microsoft.com/office/drawing/2014/main" id="{48DB6C8B-ED95-6486-737D-CF81C25D84F5}"/>
              </a:ext>
            </a:extLst>
          </p:cNvPr>
          <p:cNvSpPr txBox="1">
            <a:spLocks noChangeArrowheads="1"/>
          </p:cNvSpPr>
          <p:nvPr/>
        </p:nvSpPr>
        <p:spPr bwMode="auto">
          <a:xfrm>
            <a:off x="2079320" y="4019735"/>
            <a:ext cx="463855" cy="8261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c</a:t>
            </a:r>
          </a:p>
        </p:txBody>
      </p:sp>
      <p:sp>
        <p:nvSpPr>
          <p:cNvPr id="31" name="Rectangle 2">
            <a:extLst>
              <a:ext uri="{FF2B5EF4-FFF2-40B4-BE49-F238E27FC236}">
                <a16:creationId xmlns:a16="http://schemas.microsoft.com/office/drawing/2014/main" id="{C9159596-D828-31AF-6E64-11882A416AC1}"/>
              </a:ext>
            </a:extLst>
          </p:cNvPr>
          <p:cNvSpPr txBox="1">
            <a:spLocks noChangeArrowheads="1"/>
          </p:cNvSpPr>
          <p:nvPr/>
        </p:nvSpPr>
        <p:spPr bwMode="auto">
          <a:xfrm>
            <a:off x="2342366" y="4057650"/>
            <a:ext cx="453222" cy="753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e</a:t>
            </a:r>
          </a:p>
        </p:txBody>
      </p:sp>
      <p:sp>
        <p:nvSpPr>
          <p:cNvPr id="3072" name="Rectangle 2">
            <a:extLst>
              <a:ext uri="{FF2B5EF4-FFF2-40B4-BE49-F238E27FC236}">
                <a16:creationId xmlns:a16="http://schemas.microsoft.com/office/drawing/2014/main" id="{48EE0E33-BC16-A520-1B0E-F25F6D73B3C5}"/>
              </a:ext>
            </a:extLst>
          </p:cNvPr>
          <p:cNvSpPr txBox="1">
            <a:spLocks noChangeArrowheads="1"/>
          </p:cNvSpPr>
          <p:nvPr/>
        </p:nvSpPr>
        <p:spPr bwMode="auto">
          <a:xfrm>
            <a:off x="2626519" y="4055269"/>
            <a:ext cx="469106" cy="7558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p</a:t>
            </a:r>
          </a:p>
        </p:txBody>
      </p:sp>
      <p:sp>
        <p:nvSpPr>
          <p:cNvPr id="3073" name="Rectangle 2">
            <a:extLst>
              <a:ext uri="{FF2B5EF4-FFF2-40B4-BE49-F238E27FC236}">
                <a16:creationId xmlns:a16="http://schemas.microsoft.com/office/drawing/2014/main" id="{146E793C-C02B-6B9D-630B-88870CD4679E}"/>
              </a:ext>
            </a:extLst>
          </p:cNvPr>
          <p:cNvSpPr txBox="1">
            <a:spLocks noChangeArrowheads="1"/>
          </p:cNvSpPr>
          <p:nvPr/>
        </p:nvSpPr>
        <p:spPr bwMode="auto">
          <a:xfrm>
            <a:off x="2867025" y="4044786"/>
            <a:ext cx="48101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t</a:t>
            </a:r>
          </a:p>
        </p:txBody>
      </p:sp>
      <p:sp>
        <p:nvSpPr>
          <p:cNvPr id="3075" name="Rectangle 2">
            <a:extLst>
              <a:ext uri="{FF2B5EF4-FFF2-40B4-BE49-F238E27FC236}">
                <a16:creationId xmlns:a16="http://schemas.microsoft.com/office/drawing/2014/main" id="{79FEBFE1-0D03-E01C-B784-A6814A7477C6}"/>
              </a:ext>
            </a:extLst>
          </p:cNvPr>
          <p:cNvSpPr txBox="1">
            <a:spLocks noChangeArrowheads="1"/>
          </p:cNvSpPr>
          <p:nvPr/>
        </p:nvSpPr>
        <p:spPr bwMode="auto">
          <a:xfrm>
            <a:off x="3118979" y="4044788"/>
            <a:ext cx="451561" cy="777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e</a:t>
            </a:r>
          </a:p>
        </p:txBody>
      </p:sp>
      <p:sp>
        <p:nvSpPr>
          <p:cNvPr id="3076" name="Rectangle 2">
            <a:extLst>
              <a:ext uri="{FF2B5EF4-FFF2-40B4-BE49-F238E27FC236}">
                <a16:creationId xmlns:a16="http://schemas.microsoft.com/office/drawing/2014/main" id="{A93D4C24-88D2-BF2A-1E89-55113AD2E9D8}"/>
              </a:ext>
            </a:extLst>
          </p:cNvPr>
          <p:cNvSpPr txBox="1">
            <a:spLocks noChangeArrowheads="1"/>
          </p:cNvSpPr>
          <p:nvPr/>
        </p:nvSpPr>
        <p:spPr bwMode="auto">
          <a:xfrm>
            <a:off x="3369500" y="4032261"/>
            <a:ext cx="430975" cy="8040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kern="0" dirty="0">
                <a:ln w="17780" cmpd="sng">
                  <a:solidFill>
                    <a:srgbClr val="FFFFFF"/>
                  </a:solidFill>
                  <a:prstDash val="solid"/>
                  <a:miter lim="800000"/>
                </a:ln>
                <a:solidFill>
                  <a:srgbClr val="FF6600"/>
                </a:solidFill>
                <a:effectLst>
                  <a:glow rad="101600">
                    <a:schemeClr val="tx1"/>
                  </a:glow>
                  <a:outerShdw blurRad="50800" algn="tl" rotWithShape="0">
                    <a:srgbClr val="000000"/>
                  </a:outerShdw>
                </a:effectLst>
                <a:latin typeface="Calibri" panose="020F0502020204030204" pitchFamily="34" charset="0"/>
              </a:rPr>
              <a:t>r</a:t>
            </a:r>
          </a:p>
        </p:txBody>
      </p:sp>
      <p:sp>
        <p:nvSpPr>
          <p:cNvPr id="16" name="RED" hidden="1">
            <a:extLst>
              <a:ext uri="{FF2B5EF4-FFF2-40B4-BE49-F238E27FC236}">
                <a16:creationId xmlns:a16="http://schemas.microsoft.com/office/drawing/2014/main" id="{630F3E9F-68FF-138B-B452-CEE17DD1CAFC}"/>
              </a:ext>
            </a:extLst>
          </p:cNvPr>
          <p:cNvSpPr txBox="1">
            <a:spLocks noChangeArrowheads="1"/>
          </p:cNvSpPr>
          <p:nvPr/>
        </p:nvSpPr>
        <p:spPr bwMode="auto">
          <a:xfrm>
            <a:off x="3499167" y="714954"/>
            <a:ext cx="2031523" cy="816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prstMaterial="plastic"/>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rgbClr val="FF0000"/>
                </a:solidFill>
                <a:effectLst>
                  <a:outerShdw blurRad="50800" algn="tl" rotWithShape="0">
                    <a:srgbClr val="000000"/>
                  </a:outerShdw>
                </a:effectLst>
                <a:uLnTx/>
                <a:uFillTx/>
                <a:latin typeface="Calibri" panose="020F0502020204030204" pitchFamily="34" charset="0"/>
                <a:ea typeface="+mj-ea"/>
                <a:cs typeface="+mj-cs"/>
              </a:rPr>
              <a:t>throne</a:t>
            </a:r>
          </a:p>
        </p:txBody>
      </p:sp>
    </p:spTree>
    <p:extLst>
      <p:ext uri="{BB962C8B-B14F-4D97-AF65-F5344CB8AC3E}">
        <p14:creationId xmlns:p14="http://schemas.microsoft.com/office/powerpoint/2010/main" val="19823931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fltVal val="0"/>
                                          </p:val>
                                        </p:tav>
                                        <p:tav tm="100000">
                                          <p:val>
                                            <p:strVal val="#ppt_w"/>
                                          </p:val>
                                        </p:tav>
                                      </p:tavLst>
                                    </p:anim>
                                    <p:anim calcmode="lin" valueType="num">
                                      <p:cBhvr>
                                        <p:cTn id="8" dur="1000" fill="hold"/>
                                        <p:tgtEl>
                                          <p:spTgt spid="3074"/>
                                        </p:tgtEl>
                                        <p:attrNameLst>
                                          <p:attrName>ppt_h</p:attrName>
                                        </p:attrNameLst>
                                      </p:cBhvr>
                                      <p:tavLst>
                                        <p:tav tm="0">
                                          <p:val>
                                            <p:fltVal val="0"/>
                                          </p:val>
                                        </p:tav>
                                        <p:tav tm="100000">
                                          <p:val>
                                            <p:strVal val="#ppt_h"/>
                                          </p:val>
                                        </p:tav>
                                      </p:tavLst>
                                    </p:anim>
                                    <p:anim calcmode="lin" valueType="num">
                                      <p:cBhvr>
                                        <p:cTn id="9" dur="1000" fill="hold"/>
                                        <p:tgtEl>
                                          <p:spTgt spid="30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0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50"/>
                                        <p:tgtEl>
                                          <p:spTgt spid="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5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25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250"/>
                                        <p:tgtEl>
                                          <p:spTgt spid="6"/>
                                        </p:tgtEl>
                                      </p:cBhvr>
                                    </p:animEffect>
                                  </p:childTnLst>
                                </p:cTn>
                              </p:par>
                              <p:par>
                                <p:cTn id="28" presetID="42" presetClass="path" presetSubtype="0" accel="50000" decel="50000" fill="hold" grpId="2" nodeType="withEffect">
                                  <p:stCondLst>
                                    <p:cond delay="0"/>
                                  </p:stCondLst>
                                  <p:childTnLst>
                                    <p:animMotion origin="layout" path="M 3.88889E-6 4.07407E-6 L -0.03299 -0.10209 " pathEditMode="relative" rAng="0" ptsTypes="AA">
                                      <p:cBhvr>
                                        <p:cTn id="29" dur="2000" fill="hold"/>
                                        <p:tgtEl>
                                          <p:spTgt spid="2"/>
                                        </p:tgtEl>
                                        <p:attrNameLst>
                                          <p:attrName>ppt_x</p:attrName>
                                          <p:attrName>ppt_y</p:attrName>
                                        </p:attrNameLst>
                                      </p:cBhvr>
                                      <p:rCtr x="-1649" y="-5116"/>
                                    </p:animMotion>
                                  </p:childTnLst>
                                </p:cTn>
                              </p:par>
                              <p:par>
                                <p:cTn id="30" presetID="42" presetClass="path" presetSubtype="0" accel="50000" decel="50000" fill="hold" grpId="2" nodeType="withEffect">
                                  <p:stCondLst>
                                    <p:cond delay="0"/>
                                  </p:stCondLst>
                                  <p:childTnLst>
                                    <p:animMotion origin="layout" path="M 2.77778E-7 2.59259E-6 L 0.10278 0.09352 " pathEditMode="relative" rAng="0" ptsTypes="AA">
                                      <p:cBhvr>
                                        <p:cTn id="31" dur="2000" fill="hold"/>
                                        <p:tgtEl>
                                          <p:spTgt spid="3"/>
                                        </p:tgtEl>
                                        <p:attrNameLst>
                                          <p:attrName>ppt_x</p:attrName>
                                          <p:attrName>ppt_y</p:attrName>
                                        </p:attrNameLst>
                                      </p:cBhvr>
                                      <p:rCtr x="5139" y="4676"/>
                                    </p:animMotion>
                                  </p:childTnLst>
                                </p:cTn>
                              </p:par>
                              <p:par>
                                <p:cTn id="32" presetID="42" presetClass="path" presetSubtype="0" accel="50000" decel="50000" fill="hold" grpId="2" nodeType="withEffect">
                                  <p:stCondLst>
                                    <p:cond delay="0"/>
                                  </p:stCondLst>
                                  <p:childTnLst>
                                    <p:animMotion origin="layout" path="M 0 1.11111E-6 L -0.1026 0.09329 " pathEditMode="relative" rAng="0" ptsTypes="AA">
                                      <p:cBhvr>
                                        <p:cTn id="33" dur="2000" fill="hold"/>
                                        <p:tgtEl>
                                          <p:spTgt spid="4"/>
                                        </p:tgtEl>
                                        <p:attrNameLst>
                                          <p:attrName>ppt_x</p:attrName>
                                          <p:attrName>ppt_y</p:attrName>
                                        </p:attrNameLst>
                                      </p:cBhvr>
                                      <p:rCtr x="-5139" y="4653"/>
                                    </p:animMotion>
                                  </p:childTnLst>
                                </p:cTn>
                              </p:par>
                              <p:par>
                                <p:cTn id="34" presetID="42" presetClass="path" presetSubtype="0" accel="50000" decel="50000" fill="hold" grpId="2" nodeType="withEffect">
                                  <p:stCondLst>
                                    <p:cond delay="0"/>
                                  </p:stCondLst>
                                  <p:childTnLst>
                                    <p:animMotion origin="layout" path="M -2.5E-6 -4.07407E-6 L -0.12656 0.19098 " pathEditMode="relative" rAng="0" ptsTypes="AA">
                                      <p:cBhvr>
                                        <p:cTn id="35" dur="2000" fill="hold"/>
                                        <p:tgtEl>
                                          <p:spTgt spid="5"/>
                                        </p:tgtEl>
                                        <p:attrNameLst>
                                          <p:attrName>ppt_x</p:attrName>
                                          <p:attrName>ppt_y</p:attrName>
                                        </p:attrNameLst>
                                      </p:cBhvr>
                                      <p:rCtr x="-6337" y="9537"/>
                                    </p:animMotion>
                                  </p:childTnLst>
                                </p:cTn>
                              </p:par>
                              <p:par>
                                <p:cTn id="36" presetID="42" presetClass="path" presetSubtype="0" accel="50000" decel="50000" fill="hold" grpId="2" nodeType="withEffect">
                                  <p:stCondLst>
                                    <p:cond delay="0"/>
                                  </p:stCondLst>
                                  <p:childTnLst>
                                    <p:animMotion origin="layout" path="M 3.33333E-6 -2.22222E-6 L 0.00798 0.19074 " pathEditMode="relative" rAng="0" ptsTypes="AA">
                                      <p:cBhvr>
                                        <p:cTn id="37" dur="2000" fill="hold"/>
                                        <p:tgtEl>
                                          <p:spTgt spid="6"/>
                                        </p:tgtEl>
                                        <p:attrNameLst>
                                          <p:attrName>ppt_x</p:attrName>
                                          <p:attrName>ppt_y</p:attrName>
                                        </p:attrNameLst>
                                      </p:cBhvr>
                                      <p:rCtr x="399" y="9537"/>
                                    </p:animMotion>
                                  </p:childTnLst>
                                </p:cTn>
                              </p:par>
                              <p:par>
                                <p:cTn id="38" presetID="10" presetClass="exit" presetSubtype="0" fill="hold" grpId="1" nodeType="withEffect">
                                  <p:stCondLst>
                                    <p:cond delay="0"/>
                                  </p:stCondLst>
                                  <p:childTnLst>
                                    <p:animEffect transition="out" filter="fade">
                                      <p:cBhvr>
                                        <p:cTn id="39" dur="1250"/>
                                        <p:tgtEl>
                                          <p:spTgt spid="3074"/>
                                        </p:tgtEl>
                                      </p:cBhvr>
                                    </p:animEffect>
                                    <p:set>
                                      <p:cBhvr>
                                        <p:cTn id="40" dur="1" fill="hold">
                                          <p:stCondLst>
                                            <p:cond delay="1249"/>
                                          </p:stCondLst>
                                        </p:cTn>
                                        <p:tgtEl>
                                          <p:spTgt spid="3074"/>
                                        </p:tgtEl>
                                        <p:attrNameLst>
                                          <p:attrName>style.visibility</p:attrName>
                                        </p:attrNameLst>
                                      </p:cBhvr>
                                      <p:to>
                                        <p:strVal val="hidden"/>
                                      </p:to>
                                    </p:se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fade">
                                      <p:cBhvr>
                                        <p:cTn id="44" dur="250"/>
                                        <p:tgtEl>
                                          <p:spTgt spid="7"/>
                                        </p:tgtEl>
                                      </p:cBhvr>
                                    </p:animEffect>
                                  </p:childTnLst>
                                </p:cTn>
                              </p:par>
                              <p:par>
                                <p:cTn id="45" presetID="10" presetClass="exit" presetSubtype="0" fill="hold" grpId="1" nodeType="withEffect">
                                  <p:stCondLst>
                                    <p:cond delay="0"/>
                                  </p:stCondLst>
                                  <p:childTnLst>
                                    <p:animEffect transition="out" filter="fade">
                                      <p:cBhvr>
                                        <p:cTn id="46" dur="500"/>
                                        <p:tgtEl>
                                          <p:spTgt spid="2"/>
                                        </p:tgtEl>
                                      </p:cBhvr>
                                    </p:animEffect>
                                    <p:set>
                                      <p:cBhvr>
                                        <p:cTn id="47" dur="1" fill="hold">
                                          <p:stCondLst>
                                            <p:cond delay="499"/>
                                          </p:stCondLst>
                                        </p:cTn>
                                        <p:tgtEl>
                                          <p:spTgt spid="2"/>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500"/>
                                        <p:tgtEl>
                                          <p:spTgt spid="3"/>
                                        </p:tgtEl>
                                      </p:cBhvr>
                                    </p:animEffect>
                                    <p:set>
                                      <p:cBhvr>
                                        <p:cTn id="50" dur="1" fill="hold">
                                          <p:stCondLst>
                                            <p:cond delay="499"/>
                                          </p:stCondLst>
                                        </p:cTn>
                                        <p:tgtEl>
                                          <p:spTgt spid="3"/>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500"/>
                                        <p:tgtEl>
                                          <p:spTgt spid="4"/>
                                        </p:tgtEl>
                                      </p:cBhvr>
                                    </p:animEffect>
                                    <p:set>
                                      <p:cBhvr>
                                        <p:cTn id="53" dur="1" fill="hold">
                                          <p:stCondLst>
                                            <p:cond delay="499"/>
                                          </p:stCondLst>
                                        </p:cTn>
                                        <p:tgtEl>
                                          <p:spTgt spid="4"/>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500"/>
                                        <p:tgtEl>
                                          <p:spTgt spid="5"/>
                                        </p:tgtEl>
                                      </p:cBhvr>
                                    </p:animEffect>
                                    <p:set>
                                      <p:cBhvr>
                                        <p:cTn id="56" dur="1" fill="hold">
                                          <p:stCondLst>
                                            <p:cond delay="499"/>
                                          </p:stCondLst>
                                        </p:cTn>
                                        <p:tgtEl>
                                          <p:spTgt spid="5"/>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500"/>
                                        <p:tgtEl>
                                          <p:spTgt spid="6"/>
                                        </p:tgtEl>
                                      </p:cBhvr>
                                    </p:animEffect>
                                    <p:set>
                                      <p:cBhvr>
                                        <p:cTn id="59" dur="1" fill="hold">
                                          <p:stCondLst>
                                            <p:cond delay="499"/>
                                          </p:stCondLst>
                                        </p:cTn>
                                        <p:tgtEl>
                                          <p:spTgt spid="6"/>
                                        </p:tgtEl>
                                        <p:attrNameLst>
                                          <p:attrName>style.visibility</p:attrName>
                                        </p:attrNameLst>
                                      </p:cBhvr>
                                      <p:to>
                                        <p:strVal val="hidden"/>
                                      </p:to>
                                    </p:se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11"/>
                                        </p:tgtEl>
                                        <p:attrNameLst>
                                          <p:attrName>style.visibility</p:attrName>
                                        </p:attrNameLst>
                                      </p:cBhvr>
                                      <p:to>
                                        <p:strVal val="visible"/>
                                      </p:to>
                                    </p:set>
                                    <p:animEffect transition="in" filter="wipe(left)">
                                      <p:cBhvr>
                                        <p:cTn id="64" dur="500"/>
                                        <p:tgtEl>
                                          <p:spTgt spid="11"/>
                                        </p:tgtEl>
                                      </p:cBhvr>
                                    </p:animEffect>
                                  </p:childTnLst>
                                </p:cTn>
                              </p:par>
                              <p:par>
                                <p:cTn id="65" presetID="18" presetClass="emph" presetSubtype="0" fill="hold" grpId="1" nodeType="withEffect">
                                  <p:stCondLst>
                                    <p:cond delay="0"/>
                                  </p:stCondLst>
                                  <p:childTnLst>
                                    <p:set>
                                      <p:cBhvr override="childStyle">
                                        <p:cTn id="66" dur="500" fill="hold"/>
                                        <p:tgtEl>
                                          <p:spTgt spid="11"/>
                                        </p:tgtEl>
                                        <p:attrNameLst>
                                          <p:attrName>style.textDecorationUnderline</p:attrName>
                                        </p:attrNameLst>
                                      </p:cBhvr>
                                      <p:to>
                                        <p:strVal val="true"/>
                                      </p:to>
                                    </p:set>
                                  </p:childTnLst>
                                </p:cTn>
                              </p:par>
                              <p:par>
                                <p:cTn id="67" presetID="16" presetClass="exit" presetSubtype="21" fill="hold" grpId="2" nodeType="withEffect">
                                  <p:stCondLst>
                                    <p:cond delay="650"/>
                                  </p:stCondLst>
                                  <p:childTnLst>
                                    <p:animEffect transition="out" filter="barn(inVertical)">
                                      <p:cBhvr>
                                        <p:cTn id="68" dur="500"/>
                                        <p:tgtEl>
                                          <p:spTgt spid="11"/>
                                        </p:tgtEl>
                                      </p:cBhvr>
                                    </p:animEffect>
                                    <p:set>
                                      <p:cBhvr>
                                        <p:cTn id="69" dur="1" fill="hold">
                                          <p:stCondLst>
                                            <p:cond delay="499"/>
                                          </p:stCondLst>
                                        </p:cTn>
                                        <p:tgtEl>
                                          <p:spTgt spid="11"/>
                                        </p:tgtEl>
                                        <p:attrNameLst>
                                          <p:attrName>style.visibility</p:attrName>
                                        </p:attrNameLst>
                                      </p:cBhvr>
                                      <p:to>
                                        <p:strVal val="hidden"/>
                                      </p:to>
                                    </p:set>
                                  </p:childTnLst>
                                </p:cTn>
                              </p:par>
                              <p:par>
                                <p:cTn id="70" presetID="0" presetClass="entr" presetSubtype="0" fill="hold" grpId="0" nodeType="withEffect">
                                  <p:stCondLst>
                                    <p:cond delay="400"/>
                                  </p:stCondLst>
                                  <p:childTnLst>
                                    <p:set>
                                      <p:cBhvr>
                                        <p:cTn id="71" dur="1" fill="hold">
                                          <p:stCondLst>
                                            <p:cond delay="0"/>
                                          </p:stCondLst>
                                        </p:cTn>
                                        <p:tgtEl>
                                          <p:spTgt spid="12"/>
                                        </p:tgtEl>
                                        <p:attrNameLst>
                                          <p:attrName>style.visibility</p:attrName>
                                        </p:attrNameLst>
                                      </p:cBhvr>
                                      <p:to>
                                        <p:strVal val="visible"/>
                                      </p:to>
                                    </p:set>
                                    <p:animEffect transition="in" filter="dissolve">
                                      <p:cBhvr>
                                        <p:cTn id="72" dur="500">
                                          <p:stCondLst>
                                            <p:cond delay="0"/>
                                          </p:stCondLst>
                                        </p:cTn>
                                        <p:tgtEl>
                                          <p:spTgt spid="12"/>
                                        </p:tgtEl>
                                      </p:cBhvr>
                                    </p:animEffect>
                                    <p:anim to="" calcmode="lin" valueType="num">
                                      <p:cBhvr>
                                        <p:cTn id="73" dur="500" fill="hold">
                                          <p:stCondLst>
                                            <p:cond delay="0"/>
                                          </p:stCondLst>
                                        </p:cTn>
                                        <p:tgtEl>
                                          <p:spTgt spid="12"/>
                                        </p:tgtEl>
                                        <p:attrNameLst>
                                          <p:attrName>ppt_w</p:attrName>
                                        </p:attrNameLst>
                                      </p:cBhvr>
                                      <p:tavLst>
                                        <p:tav tm="0">
                                          <p:val>
                                            <p:strVal val="#ppt_w*4"/>
                                          </p:val>
                                        </p:tav>
                                        <p:tav tm="100000">
                                          <p:val>
                                            <p:strVal val="#ppt_w"/>
                                          </p:val>
                                        </p:tav>
                                      </p:tavLst>
                                    </p:anim>
                                    <p:anim to="" calcmode="lin" valueType="num">
                                      <p:cBhvr>
                                        <p:cTn id="74" dur="500" fill="hold">
                                          <p:stCondLst>
                                            <p:cond delay="0"/>
                                          </p:stCondLst>
                                        </p:cTn>
                                        <p:tgtEl>
                                          <p:spTgt spid="12"/>
                                        </p:tgtEl>
                                        <p:attrNameLst>
                                          <p:attrName>ppt_h</p:attrName>
                                        </p:attrNameLst>
                                      </p:cBhvr>
                                      <p:tavLst>
                                        <p:tav tm="0">
                                          <p:val>
                                            <p:strVal val="#ppt_h*4"/>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grpId="0" nodeType="clickEffect">
                                  <p:stCondLst>
                                    <p:cond delay="0"/>
                                  </p:stCondLst>
                                  <p:childTnLst>
                                    <p:set>
                                      <p:cBhvr>
                                        <p:cTn id="78" dur="1" fill="hold">
                                          <p:stCondLst>
                                            <p:cond delay="0"/>
                                          </p:stCondLst>
                                        </p:cTn>
                                        <p:tgtEl>
                                          <p:spTgt spid="9"/>
                                        </p:tgtEl>
                                        <p:attrNameLst>
                                          <p:attrName>style.visibility</p:attrName>
                                        </p:attrNameLst>
                                      </p:cBhvr>
                                      <p:to>
                                        <p:strVal val="visible"/>
                                      </p:to>
                                    </p:set>
                                    <p:animEffect transition="in" filter="wipe(left)">
                                      <p:cBhvr>
                                        <p:cTn id="79" dur="500"/>
                                        <p:tgtEl>
                                          <p:spTgt spid="9"/>
                                        </p:tgtEl>
                                      </p:cBhvr>
                                    </p:animEffect>
                                  </p:childTnLst>
                                </p:cTn>
                              </p:par>
                              <p:par>
                                <p:cTn id="80" presetID="18" presetClass="emph" presetSubtype="0" fill="hold" grpId="1" nodeType="withEffect">
                                  <p:stCondLst>
                                    <p:cond delay="0"/>
                                  </p:stCondLst>
                                  <p:childTnLst>
                                    <p:set>
                                      <p:cBhvr override="childStyle">
                                        <p:cTn id="81" dur="500" fill="hold"/>
                                        <p:tgtEl>
                                          <p:spTgt spid="9"/>
                                        </p:tgtEl>
                                        <p:attrNameLst>
                                          <p:attrName>style.textDecorationUnderline</p:attrName>
                                        </p:attrNameLst>
                                      </p:cBhvr>
                                      <p:to>
                                        <p:strVal val="true"/>
                                      </p:to>
                                    </p:set>
                                  </p:childTnLst>
                                </p:cTn>
                              </p:par>
                              <p:par>
                                <p:cTn id="82" presetID="22" presetClass="entr" presetSubtype="8" fill="hold" grpId="0" nodeType="withEffect">
                                  <p:stCondLst>
                                    <p:cond delay="0"/>
                                  </p:stCondLst>
                                  <p:childTnLst>
                                    <p:set>
                                      <p:cBhvr>
                                        <p:cTn id="83" dur="1" fill="hold">
                                          <p:stCondLst>
                                            <p:cond delay="0"/>
                                          </p:stCondLst>
                                        </p:cTn>
                                        <p:tgtEl>
                                          <p:spTgt spid="14"/>
                                        </p:tgtEl>
                                        <p:attrNameLst>
                                          <p:attrName>style.visibility</p:attrName>
                                        </p:attrNameLst>
                                      </p:cBhvr>
                                      <p:to>
                                        <p:strVal val="visible"/>
                                      </p:to>
                                    </p:set>
                                    <p:animEffect transition="in" filter="wipe(left)">
                                      <p:cBhvr>
                                        <p:cTn id="84" dur="500"/>
                                        <p:tgtEl>
                                          <p:spTgt spid="14"/>
                                        </p:tgtEl>
                                      </p:cBhvr>
                                    </p:animEffect>
                                  </p:childTnLst>
                                </p:cTn>
                              </p:par>
                            </p:childTnLst>
                          </p:cTn>
                        </p:par>
                        <p:par>
                          <p:cTn id="85" fill="hold">
                            <p:stCondLst>
                              <p:cond delay="500"/>
                            </p:stCondLst>
                            <p:childTnLst>
                              <p:par>
                                <p:cTn id="86" presetID="22" presetClass="entr" presetSubtype="8" fill="hold" grpId="0" nodeType="afterEffect">
                                  <p:stCondLst>
                                    <p:cond delay="0"/>
                                  </p:stCondLst>
                                  <p:childTnLst>
                                    <p:set>
                                      <p:cBhvr>
                                        <p:cTn id="87" dur="1" fill="hold">
                                          <p:stCondLst>
                                            <p:cond delay="0"/>
                                          </p:stCondLst>
                                        </p:cTn>
                                        <p:tgtEl>
                                          <p:spTgt spid="10"/>
                                        </p:tgtEl>
                                        <p:attrNameLst>
                                          <p:attrName>style.visibility</p:attrName>
                                        </p:attrNameLst>
                                      </p:cBhvr>
                                      <p:to>
                                        <p:strVal val="visible"/>
                                      </p:to>
                                    </p:set>
                                    <p:animEffect transition="in" filter="wipe(left)">
                                      <p:cBhvr>
                                        <p:cTn id="88" dur="500"/>
                                        <p:tgtEl>
                                          <p:spTgt spid="10"/>
                                        </p:tgtEl>
                                      </p:cBhvr>
                                    </p:animEffect>
                                  </p:childTnLst>
                                </p:cTn>
                              </p:par>
                              <p:par>
                                <p:cTn id="89" presetID="18" presetClass="emph" presetSubtype="0" fill="hold" grpId="1" nodeType="withEffect">
                                  <p:stCondLst>
                                    <p:cond delay="0"/>
                                  </p:stCondLst>
                                  <p:childTnLst>
                                    <p:set>
                                      <p:cBhvr override="childStyle">
                                        <p:cTn id="90" dur="500" fill="hold"/>
                                        <p:tgtEl>
                                          <p:spTgt spid="10"/>
                                        </p:tgtEl>
                                        <p:attrNameLst>
                                          <p:attrName>style.textDecorationUnderline</p:attrName>
                                        </p:attrNameLst>
                                      </p:cBhvr>
                                      <p:to>
                                        <p:strVal val="true"/>
                                      </p:to>
                                    </p:set>
                                  </p:childTnLst>
                                </p:cTn>
                              </p:par>
                              <p:par>
                                <p:cTn id="91" presetID="16" presetClass="exit" presetSubtype="21" fill="hold" grpId="2" nodeType="withEffect">
                                  <p:stCondLst>
                                    <p:cond delay="650"/>
                                  </p:stCondLst>
                                  <p:childTnLst>
                                    <p:animEffect transition="out" filter="barn(inVertical)">
                                      <p:cBhvr>
                                        <p:cTn id="92" dur="500"/>
                                        <p:tgtEl>
                                          <p:spTgt spid="10"/>
                                        </p:tgtEl>
                                      </p:cBhvr>
                                    </p:animEffect>
                                    <p:set>
                                      <p:cBhvr>
                                        <p:cTn id="93" dur="1" fill="hold">
                                          <p:stCondLst>
                                            <p:cond delay="499"/>
                                          </p:stCondLst>
                                        </p:cTn>
                                        <p:tgtEl>
                                          <p:spTgt spid="10"/>
                                        </p:tgtEl>
                                        <p:attrNameLst>
                                          <p:attrName>style.visibility</p:attrName>
                                        </p:attrNameLst>
                                      </p:cBhvr>
                                      <p:to>
                                        <p:strVal val="hidden"/>
                                      </p:to>
                                    </p:set>
                                  </p:childTnLst>
                                </p:cTn>
                              </p:par>
                              <p:par>
                                <p:cTn id="94" presetID="0" presetClass="entr" presetSubtype="0" fill="hold" grpId="0" nodeType="withEffect">
                                  <p:stCondLst>
                                    <p:cond delay="400"/>
                                  </p:stCondLst>
                                  <p:childTnLst>
                                    <p:set>
                                      <p:cBhvr>
                                        <p:cTn id="95" dur="1" fill="hold">
                                          <p:stCondLst>
                                            <p:cond delay="0"/>
                                          </p:stCondLst>
                                        </p:cTn>
                                        <p:tgtEl>
                                          <p:spTgt spid="13"/>
                                        </p:tgtEl>
                                        <p:attrNameLst>
                                          <p:attrName>style.visibility</p:attrName>
                                        </p:attrNameLst>
                                      </p:cBhvr>
                                      <p:to>
                                        <p:strVal val="visible"/>
                                      </p:to>
                                    </p:set>
                                    <p:animEffect transition="in" filter="dissolve">
                                      <p:cBhvr>
                                        <p:cTn id="96" dur="500">
                                          <p:stCondLst>
                                            <p:cond delay="0"/>
                                          </p:stCondLst>
                                        </p:cTn>
                                        <p:tgtEl>
                                          <p:spTgt spid="13"/>
                                        </p:tgtEl>
                                      </p:cBhvr>
                                    </p:animEffect>
                                    <p:anim to="" calcmode="lin" valueType="num">
                                      <p:cBhvr>
                                        <p:cTn id="97" dur="500" fill="hold">
                                          <p:stCondLst>
                                            <p:cond delay="0"/>
                                          </p:stCondLst>
                                        </p:cTn>
                                        <p:tgtEl>
                                          <p:spTgt spid="13"/>
                                        </p:tgtEl>
                                        <p:attrNameLst>
                                          <p:attrName>ppt_w</p:attrName>
                                        </p:attrNameLst>
                                      </p:cBhvr>
                                      <p:tavLst>
                                        <p:tav tm="0">
                                          <p:val>
                                            <p:strVal val="#ppt_w*4"/>
                                          </p:val>
                                        </p:tav>
                                        <p:tav tm="100000">
                                          <p:val>
                                            <p:strVal val="#ppt_w"/>
                                          </p:val>
                                        </p:tav>
                                      </p:tavLst>
                                    </p:anim>
                                    <p:anim to="" calcmode="lin" valueType="num">
                                      <p:cBhvr>
                                        <p:cTn id="98" dur="500" fill="hold">
                                          <p:stCondLst>
                                            <p:cond delay="0"/>
                                          </p:stCondLst>
                                        </p:cTn>
                                        <p:tgtEl>
                                          <p:spTgt spid="13"/>
                                        </p:tgtEl>
                                        <p:attrNameLst>
                                          <p:attrName>ppt_h</p:attrName>
                                        </p:attrNameLst>
                                      </p:cBhvr>
                                      <p:tavLst>
                                        <p:tav tm="0">
                                          <p:val>
                                            <p:strVal val="#ppt_h*4"/>
                                          </p:val>
                                        </p:tav>
                                        <p:tav tm="100000">
                                          <p:val>
                                            <p:strVal val="#ppt_h"/>
                                          </p:val>
                                        </p:tav>
                                      </p:tavLst>
                                    </p:anim>
                                  </p:childTnLst>
                                </p:cTn>
                              </p:par>
                              <p:par>
                                <p:cTn id="99" presetID="22" presetClass="entr" presetSubtype="8" fill="hold" grpId="0" nodeType="withEffect">
                                  <p:stCondLst>
                                    <p:cond delay="1000"/>
                                  </p:stCondLst>
                                  <p:childTnLst>
                                    <p:set>
                                      <p:cBhvr>
                                        <p:cTn id="100" dur="1" fill="hold">
                                          <p:stCondLst>
                                            <p:cond delay="0"/>
                                          </p:stCondLst>
                                        </p:cTn>
                                        <p:tgtEl>
                                          <p:spTgt spid="8"/>
                                        </p:tgtEl>
                                        <p:attrNameLst>
                                          <p:attrName>style.visibility</p:attrName>
                                        </p:attrNameLst>
                                      </p:cBhvr>
                                      <p:to>
                                        <p:strVal val="visible"/>
                                      </p:to>
                                    </p:set>
                                    <p:animEffect transition="in" filter="wipe(left)">
                                      <p:cBhvr>
                                        <p:cTn id="101" dur="500"/>
                                        <p:tgtEl>
                                          <p:spTgt spid="8"/>
                                        </p:tgtEl>
                                      </p:cBhvr>
                                    </p:animEffect>
                                  </p:childTnLst>
                                </p:cTn>
                              </p:par>
                              <p:par>
                                <p:cTn id="102" presetID="18" presetClass="emph" presetSubtype="0" fill="hold" grpId="1" nodeType="withEffect">
                                  <p:stCondLst>
                                    <p:cond delay="1000"/>
                                  </p:stCondLst>
                                  <p:childTnLst>
                                    <p:set>
                                      <p:cBhvr override="childStyle">
                                        <p:cTn id="103" dur="500" fill="hold"/>
                                        <p:tgtEl>
                                          <p:spTgt spid="8"/>
                                        </p:tgtEl>
                                        <p:attrNameLst>
                                          <p:attrName>style.textDecorationUnderline</p:attrName>
                                        </p:attrNameLst>
                                      </p:cBhvr>
                                      <p:to>
                                        <p:strVal val="true"/>
                                      </p:to>
                                    </p:set>
                                  </p:childTnLst>
                                </p:cTn>
                              </p:par>
                              <p:par>
                                <p:cTn id="104" presetID="22" presetClass="entr" presetSubtype="8" fill="hold" grpId="0" nodeType="withEffect">
                                  <p:stCondLst>
                                    <p:cond delay="1000"/>
                                  </p:stCondLst>
                                  <p:childTnLst>
                                    <p:set>
                                      <p:cBhvr>
                                        <p:cTn id="105" dur="1" fill="hold">
                                          <p:stCondLst>
                                            <p:cond delay="0"/>
                                          </p:stCondLst>
                                        </p:cTn>
                                        <p:tgtEl>
                                          <p:spTgt spid="15"/>
                                        </p:tgtEl>
                                        <p:attrNameLst>
                                          <p:attrName>style.visibility</p:attrName>
                                        </p:attrNameLst>
                                      </p:cBhvr>
                                      <p:to>
                                        <p:strVal val="visible"/>
                                      </p:to>
                                    </p:set>
                                    <p:animEffect transition="in" filter="wipe(left)">
                                      <p:cBhvr>
                                        <p:cTn id="106" dur="500"/>
                                        <p:tgtEl>
                                          <p:spTgt spid="15"/>
                                        </p:tgtEl>
                                      </p:cBhvr>
                                    </p:animEffect>
                                  </p:childTnLst>
                                </p:cTn>
                              </p:par>
                            </p:childTnLst>
                          </p:cTn>
                        </p:par>
                      </p:childTnLst>
                    </p:cTn>
                  </p:par>
                  <p:par>
                    <p:cTn id="107" fill="hold">
                      <p:stCondLst>
                        <p:cond delay="indefinite"/>
                      </p:stCondLst>
                      <p:childTnLst>
                        <p:par>
                          <p:cTn id="108" fill="hold">
                            <p:stCondLst>
                              <p:cond delay="0"/>
                            </p:stCondLst>
                            <p:childTnLst>
                              <p:par>
                                <p:cTn id="109" presetID="0" presetClass="entr" presetSubtype="0" fill="hold" grpId="0" nodeType="clickEffect">
                                  <p:stCondLst>
                                    <p:cond delay="0"/>
                                  </p:stCondLst>
                                  <p:iterate type="lt">
                                    <p:tmPct val="10000"/>
                                  </p:iterate>
                                  <p:childTnLst>
                                    <p:set>
                                      <p:cBhvr>
                                        <p:cTn id="110" dur="1" fill="hold">
                                          <p:stCondLst>
                                            <p:cond delay="0"/>
                                          </p:stCondLst>
                                        </p:cTn>
                                        <p:tgtEl>
                                          <p:spTgt spid="27"/>
                                        </p:tgtEl>
                                        <p:attrNameLst>
                                          <p:attrName>style.visibility</p:attrName>
                                        </p:attrNameLst>
                                      </p:cBhvr>
                                      <p:to>
                                        <p:strVal val="visible"/>
                                      </p:to>
                                    </p:set>
                                    <p:animEffect transition="in" filter="dissolve">
                                      <p:cBhvr>
                                        <p:cTn id="111" dur="500">
                                          <p:stCondLst>
                                            <p:cond delay="0"/>
                                          </p:stCondLst>
                                        </p:cTn>
                                        <p:tgtEl>
                                          <p:spTgt spid="27"/>
                                        </p:tgtEl>
                                      </p:cBhvr>
                                    </p:animEffect>
                                    <p:anim to="" calcmode="lin" valueType="num">
                                      <p:cBhvr>
                                        <p:cTn id="112" dur="500" fill="hold">
                                          <p:stCondLst>
                                            <p:cond delay="0"/>
                                          </p:stCondLst>
                                        </p:cTn>
                                        <p:tgtEl>
                                          <p:spTgt spid="27"/>
                                        </p:tgtEl>
                                        <p:attrNameLst>
                                          <p:attrName>ppt_w</p:attrName>
                                        </p:attrNameLst>
                                      </p:cBhvr>
                                      <p:tavLst>
                                        <p:tav tm="0">
                                          <p:val>
                                            <p:strVal val="#ppt_w*4"/>
                                          </p:val>
                                        </p:tav>
                                        <p:tav tm="100000">
                                          <p:val>
                                            <p:strVal val="#ppt_w"/>
                                          </p:val>
                                        </p:tav>
                                      </p:tavLst>
                                    </p:anim>
                                    <p:anim to="" calcmode="lin" valueType="num">
                                      <p:cBhvr>
                                        <p:cTn id="113" dur="500" fill="hold">
                                          <p:stCondLst>
                                            <p:cond delay="0"/>
                                          </p:stCondLst>
                                        </p:cTn>
                                        <p:tgtEl>
                                          <p:spTgt spid="27"/>
                                        </p:tgtEl>
                                        <p:attrNameLst>
                                          <p:attrName>ppt_h</p:attrName>
                                        </p:attrNameLst>
                                      </p:cBhvr>
                                      <p:tavLst>
                                        <p:tav tm="0">
                                          <p:val>
                                            <p:strVal val="#ppt_h*4"/>
                                          </p:val>
                                        </p:tav>
                                        <p:tav tm="100000">
                                          <p:val>
                                            <p:strVal val="#ppt_h"/>
                                          </p:val>
                                        </p:tav>
                                      </p:tavLst>
                                    </p:anim>
                                  </p:childTnLst>
                                </p:cTn>
                              </p:par>
                            </p:childTnLst>
                          </p:cTn>
                        </p:par>
                        <p:par>
                          <p:cTn id="114" fill="hold">
                            <p:stCondLst>
                              <p:cond delay="750"/>
                            </p:stCondLst>
                            <p:childTnLst>
                              <p:par>
                                <p:cTn id="115" presetID="26" presetClass="emph" presetSubtype="0" fill="hold" grpId="1" nodeType="afterEffect">
                                  <p:stCondLst>
                                    <p:cond delay="0"/>
                                  </p:stCondLst>
                                  <p:iterate type="lt">
                                    <p:tmPct val="0"/>
                                  </p:iterate>
                                  <p:childTnLst>
                                    <p:animEffect transition="out" filter="fade">
                                      <p:cBhvr>
                                        <p:cTn id="116" dur="500" tmFilter="0, 0; .2, .5; .8, .5; 1, 0"/>
                                        <p:tgtEl>
                                          <p:spTgt spid="27"/>
                                        </p:tgtEl>
                                      </p:cBhvr>
                                    </p:animEffect>
                                    <p:animScale>
                                      <p:cBhvr>
                                        <p:cTn id="117" dur="250" autoRev="1" fill="hold"/>
                                        <p:tgtEl>
                                          <p:spTgt spid="27"/>
                                        </p:tgtEl>
                                      </p:cBhvr>
                                      <p:by x="105000" y="105000"/>
                                    </p:animScale>
                                  </p:childTnLst>
                                </p:cTn>
                              </p:par>
                              <p:par>
                                <p:cTn id="118" presetID="1" presetClass="exit" presetSubtype="0" fill="hold" grpId="2" nodeType="withEffect">
                                  <p:stCondLst>
                                    <p:cond delay="0"/>
                                  </p:stCondLst>
                                  <p:iterate type="lt">
                                    <p:tmAbs val="0"/>
                                  </p:iterate>
                                  <p:childTnLst>
                                    <p:set>
                                      <p:cBhvr>
                                        <p:cTn id="119" dur="1" fill="hold">
                                          <p:stCondLst>
                                            <p:cond delay="0"/>
                                          </p:stCondLst>
                                        </p:cTn>
                                        <p:tgtEl>
                                          <p:spTgt spid="27"/>
                                        </p:tgtEl>
                                        <p:attrNameLst>
                                          <p:attrName>style.visibility</p:attrName>
                                        </p:attrNameLst>
                                      </p:cBhvr>
                                      <p:to>
                                        <p:strVal val="hidden"/>
                                      </p:to>
                                    </p:set>
                                  </p:childTnLst>
                                </p:cTn>
                              </p:par>
                              <p:par>
                                <p:cTn id="120" presetID="1" presetClass="entr" presetSubtype="0" fill="hold" grpId="0" nodeType="withEffect">
                                  <p:stCondLst>
                                    <p:cond delay="0"/>
                                  </p:stCondLst>
                                  <p:childTnLst>
                                    <p:set>
                                      <p:cBhvr>
                                        <p:cTn id="121" dur="1" fill="hold">
                                          <p:stCondLst>
                                            <p:cond delay="0"/>
                                          </p:stCondLst>
                                        </p:cTn>
                                        <p:tgtEl>
                                          <p:spTgt spid="26"/>
                                        </p:tgtEl>
                                        <p:attrNameLst>
                                          <p:attrName>style.visibility</p:attrName>
                                        </p:attrNameLst>
                                      </p:cBhvr>
                                      <p:to>
                                        <p:strVal val="visible"/>
                                      </p:to>
                                    </p:set>
                                  </p:childTnLst>
                                </p:cTn>
                              </p:par>
                            </p:childTnLst>
                          </p:cTn>
                        </p:par>
                      </p:childTnLst>
                    </p:cTn>
                  </p:par>
                  <p:par>
                    <p:cTn id="122" fill="hold">
                      <p:stCondLst>
                        <p:cond delay="indefinite"/>
                      </p:stCondLst>
                      <p:childTnLst>
                        <p:par>
                          <p:cTn id="123" fill="hold">
                            <p:stCondLst>
                              <p:cond delay="0"/>
                            </p:stCondLst>
                            <p:childTnLst>
                              <p:par>
                                <p:cTn id="124" presetID="10" presetClass="entr" presetSubtype="0" fill="hold" grpId="0" nodeType="clickEffect">
                                  <p:stCondLst>
                                    <p:cond delay="0"/>
                                  </p:stCondLst>
                                  <p:childTnLst>
                                    <p:set>
                                      <p:cBhvr>
                                        <p:cTn id="125" dur="1" fill="hold">
                                          <p:stCondLst>
                                            <p:cond delay="0"/>
                                          </p:stCondLst>
                                        </p:cTn>
                                        <p:tgtEl>
                                          <p:spTgt spid="29"/>
                                        </p:tgtEl>
                                        <p:attrNameLst>
                                          <p:attrName>style.visibility</p:attrName>
                                        </p:attrNameLst>
                                      </p:cBhvr>
                                      <p:to>
                                        <p:strVal val="visible"/>
                                      </p:to>
                                    </p:set>
                                    <p:animEffect transition="in" filter="fade">
                                      <p:cBhvr>
                                        <p:cTn id="126" dur="250"/>
                                        <p:tgtEl>
                                          <p:spTgt spid="29"/>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30"/>
                                        </p:tgtEl>
                                        <p:attrNameLst>
                                          <p:attrName>style.visibility</p:attrName>
                                        </p:attrNameLst>
                                      </p:cBhvr>
                                      <p:to>
                                        <p:strVal val="visible"/>
                                      </p:to>
                                    </p:set>
                                    <p:animEffect transition="in" filter="fade">
                                      <p:cBhvr>
                                        <p:cTn id="129" dur="250"/>
                                        <p:tgtEl>
                                          <p:spTgt spid="30"/>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31"/>
                                        </p:tgtEl>
                                        <p:attrNameLst>
                                          <p:attrName>style.visibility</p:attrName>
                                        </p:attrNameLst>
                                      </p:cBhvr>
                                      <p:to>
                                        <p:strVal val="visible"/>
                                      </p:to>
                                    </p:set>
                                    <p:animEffect transition="in" filter="fade">
                                      <p:cBhvr>
                                        <p:cTn id="132" dur="250"/>
                                        <p:tgtEl>
                                          <p:spTgt spid="31"/>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3072"/>
                                        </p:tgtEl>
                                        <p:attrNameLst>
                                          <p:attrName>style.visibility</p:attrName>
                                        </p:attrNameLst>
                                      </p:cBhvr>
                                      <p:to>
                                        <p:strVal val="visible"/>
                                      </p:to>
                                    </p:set>
                                    <p:animEffect transition="in" filter="fade">
                                      <p:cBhvr>
                                        <p:cTn id="135" dur="250"/>
                                        <p:tgtEl>
                                          <p:spTgt spid="3072"/>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3073"/>
                                        </p:tgtEl>
                                        <p:attrNameLst>
                                          <p:attrName>style.visibility</p:attrName>
                                        </p:attrNameLst>
                                      </p:cBhvr>
                                      <p:to>
                                        <p:strVal val="visible"/>
                                      </p:to>
                                    </p:set>
                                    <p:animEffect transition="in" filter="fade">
                                      <p:cBhvr>
                                        <p:cTn id="138" dur="250"/>
                                        <p:tgtEl>
                                          <p:spTgt spid="3073"/>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3075"/>
                                        </p:tgtEl>
                                        <p:attrNameLst>
                                          <p:attrName>style.visibility</p:attrName>
                                        </p:attrNameLst>
                                      </p:cBhvr>
                                      <p:to>
                                        <p:strVal val="visible"/>
                                      </p:to>
                                    </p:set>
                                    <p:animEffect transition="in" filter="fade">
                                      <p:cBhvr>
                                        <p:cTn id="141" dur="250"/>
                                        <p:tgtEl>
                                          <p:spTgt spid="3075"/>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3076"/>
                                        </p:tgtEl>
                                        <p:attrNameLst>
                                          <p:attrName>style.visibility</p:attrName>
                                        </p:attrNameLst>
                                      </p:cBhvr>
                                      <p:to>
                                        <p:strVal val="visible"/>
                                      </p:to>
                                    </p:set>
                                    <p:animEffect transition="in" filter="fade">
                                      <p:cBhvr>
                                        <p:cTn id="144" dur="250"/>
                                        <p:tgtEl>
                                          <p:spTgt spid="3076"/>
                                        </p:tgtEl>
                                      </p:cBhvr>
                                    </p:animEffect>
                                  </p:childTnLst>
                                </p:cTn>
                              </p:par>
                              <p:par>
                                <p:cTn id="145" presetID="42" presetClass="path" presetSubtype="0" accel="50000" decel="50000" fill="hold" grpId="1" nodeType="withEffect">
                                  <p:stCondLst>
                                    <p:cond delay="0"/>
                                  </p:stCondLst>
                                  <p:childTnLst>
                                    <p:animMotion origin="layout" path="M 2.22222E-6 1.11111E-6 L 0.05295 -0.28704 " pathEditMode="relative" rAng="0" ptsTypes="AA">
                                      <p:cBhvr>
                                        <p:cTn id="146" dur="2000" fill="hold"/>
                                        <p:tgtEl>
                                          <p:spTgt spid="26"/>
                                        </p:tgtEl>
                                        <p:attrNameLst>
                                          <p:attrName>ppt_x</p:attrName>
                                          <p:attrName>ppt_y</p:attrName>
                                        </p:attrNameLst>
                                      </p:cBhvr>
                                      <p:rCtr x="2639" y="-14352"/>
                                    </p:animMotion>
                                  </p:childTnLst>
                                </p:cTn>
                              </p:par>
                              <p:par>
                                <p:cTn id="147" presetID="42" presetClass="path" presetSubtype="0" accel="50000" decel="50000" fill="hold" grpId="2" nodeType="withEffect">
                                  <p:stCondLst>
                                    <p:cond delay="0"/>
                                  </p:stCondLst>
                                  <p:childTnLst>
                                    <p:animMotion origin="layout" path="M -1.38889E-6 2.22222E-6 L 0.30104 -0.37408 " pathEditMode="relative" rAng="0" ptsTypes="AA">
                                      <p:cBhvr>
                                        <p:cTn id="148" dur="2000" fill="hold"/>
                                        <p:tgtEl>
                                          <p:spTgt spid="29"/>
                                        </p:tgtEl>
                                        <p:attrNameLst>
                                          <p:attrName>ppt_x</p:attrName>
                                          <p:attrName>ppt_y</p:attrName>
                                        </p:attrNameLst>
                                      </p:cBhvr>
                                      <p:rCtr x="15052" y="-18704"/>
                                    </p:animMotion>
                                  </p:childTnLst>
                                </p:cTn>
                              </p:par>
                              <p:par>
                                <p:cTn id="149" presetID="42" presetClass="path" presetSubtype="0" accel="50000" decel="50000" fill="hold" grpId="2" nodeType="withEffect">
                                  <p:stCondLst>
                                    <p:cond delay="0"/>
                                  </p:stCondLst>
                                  <p:childTnLst>
                                    <p:animMotion origin="layout" path="M 2.22222E-6 3.7037E-6 L 0.28142 -0.2963 " pathEditMode="relative" rAng="0" ptsTypes="AA">
                                      <p:cBhvr>
                                        <p:cTn id="150" dur="2000" fill="hold"/>
                                        <p:tgtEl>
                                          <p:spTgt spid="30"/>
                                        </p:tgtEl>
                                        <p:attrNameLst>
                                          <p:attrName>ppt_x</p:attrName>
                                          <p:attrName>ppt_y</p:attrName>
                                        </p:attrNameLst>
                                      </p:cBhvr>
                                      <p:rCtr x="14063" y="-14815"/>
                                    </p:animMotion>
                                  </p:childTnLst>
                                </p:cTn>
                              </p:par>
                              <p:par>
                                <p:cTn id="151" presetID="42" presetClass="path" presetSubtype="0" accel="50000" decel="50000" fill="hold" grpId="2" nodeType="withEffect">
                                  <p:stCondLst>
                                    <p:cond delay="0"/>
                                  </p:stCondLst>
                                  <p:childTnLst>
                                    <p:animMotion origin="layout" path="M -2.77778E-6 2.22222E-6 L 0.26129 -0.21875 " pathEditMode="relative" rAng="0" ptsTypes="AA">
                                      <p:cBhvr>
                                        <p:cTn id="152" dur="2000" fill="hold"/>
                                        <p:tgtEl>
                                          <p:spTgt spid="31"/>
                                        </p:tgtEl>
                                        <p:attrNameLst>
                                          <p:attrName>ppt_x</p:attrName>
                                          <p:attrName>ppt_y</p:attrName>
                                        </p:attrNameLst>
                                      </p:cBhvr>
                                      <p:rCtr x="13056" y="-10949"/>
                                    </p:animMotion>
                                  </p:childTnLst>
                                </p:cTn>
                              </p:par>
                              <p:par>
                                <p:cTn id="153" presetID="42" presetClass="path" presetSubtype="0" accel="50000" decel="50000" fill="hold" grpId="2" nodeType="withEffect">
                                  <p:stCondLst>
                                    <p:cond delay="0"/>
                                  </p:stCondLst>
                                  <p:childTnLst>
                                    <p:animMotion origin="layout" path="M 2.77778E-6 2.22222E-6 L 0.23958 -0.14074 " pathEditMode="relative" rAng="0" ptsTypes="AA">
                                      <p:cBhvr>
                                        <p:cTn id="154" dur="2000" fill="hold"/>
                                        <p:tgtEl>
                                          <p:spTgt spid="3072"/>
                                        </p:tgtEl>
                                        <p:attrNameLst>
                                          <p:attrName>ppt_x</p:attrName>
                                          <p:attrName>ppt_y</p:attrName>
                                        </p:attrNameLst>
                                      </p:cBhvr>
                                      <p:rCtr x="11979" y="-7037"/>
                                    </p:animMotion>
                                  </p:childTnLst>
                                </p:cTn>
                              </p:par>
                              <p:par>
                                <p:cTn id="155" presetID="42" presetClass="path" presetSubtype="0" accel="50000" decel="50000" fill="hold" grpId="2" nodeType="withEffect">
                                  <p:stCondLst>
                                    <p:cond delay="0"/>
                                  </p:stCondLst>
                                  <p:childTnLst>
                                    <p:animMotion origin="layout" path="M 3.05556E-6 2.22222E-6 L 0.21649 -0.0625 " pathEditMode="relative" rAng="0" ptsTypes="AA">
                                      <p:cBhvr>
                                        <p:cTn id="156" dur="2000" fill="hold"/>
                                        <p:tgtEl>
                                          <p:spTgt spid="3073"/>
                                        </p:tgtEl>
                                        <p:attrNameLst>
                                          <p:attrName>ppt_x</p:attrName>
                                          <p:attrName>ppt_y</p:attrName>
                                        </p:attrNameLst>
                                      </p:cBhvr>
                                      <p:rCtr x="10816" y="-3125"/>
                                    </p:animMotion>
                                  </p:childTnLst>
                                </p:cTn>
                              </p:par>
                              <p:par>
                                <p:cTn id="157" presetID="42" presetClass="path" presetSubtype="0" accel="50000" decel="50000" fill="hold" grpId="2" nodeType="withEffect">
                                  <p:stCondLst>
                                    <p:cond delay="0"/>
                                  </p:stCondLst>
                                  <p:childTnLst>
                                    <p:animMotion origin="layout" path="M 1.38889E-6 2.22222E-6 L 0.1993 0.01481 " pathEditMode="relative" rAng="0" ptsTypes="AA">
                                      <p:cBhvr>
                                        <p:cTn id="158" dur="2000" fill="hold"/>
                                        <p:tgtEl>
                                          <p:spTgt spid="3075"/>
                                        </p:tgtEl>
                                        <p:attrNameLst>
                                          <p:attrName>ppt_x</p:attrName>
                                          <p:attrName>ppt_y</p:attrName>
                                        </p:attrNameLst>
                                      </p:cBhvr>
                                      <p:rCtr x="9965" y="741"/>
                                    </p:animMotion>
                                  </p:childTnLst>
                                </p:cTn>
                              </p:par>
                              <p:par>
                                <p:cTn id="159" presetID="42" presetClass="path" presetSubtype="0" accel="50000" decel="50000" fill="hold" grpId="2" nodeType="withEffect">
                                  <p:stCondLst>
                                    <p:cond delay="0"/>
                                  </p:stCondLst>
                                  <p:childTnLst>
                                    <p:animMotion origin="layout" path="M -3.88889E-6 2.22222E-6 L 0.18177 0.09259 " pathEditMode="relative" rAng="0" ptsTypes="AA">
                                      <p:cBhvr>
                                        <p:cTn id="160" dur="2000" fill="hold"/>
                                        <p:tgtEl>
                                          <p:spTgt spid="3076"/>
                                        </p:tgtEl>
                                        <p:attrNameLst>
                                          <p:attrName>ppt_x</p:attrName>
                                          <p:attrName>ppt_y</p:attrName>
                                        </p:attrNameLst>
                                      </p:cBhvr>
                                      <p:rCtr x="9080" y="4630"/>
                                    </p:animMotion>
                                  </p:childTnLst>
                                </p:cTn>
                              </p:par>
                              <p:par>
                                <p:cTn id="161" presetID="10" presetClass="exit" presetSubtype="0" fill="hold" grpId="1" nodeType="withEffect">
                                  <p:stCondLst>
                                    <p:cond delay="0"/>
                                  </p:stCondLst>
                                  <p:childTnLst>
                                    <p:animEffect transition="out" filter="fade">
                                      <p:cBhvr>
                                        <p:cTn id="162" dur="1250"/>
                                        <p:tgtEl>
                                          <p:spTgt spid="7"/>
                                        </p:tgtEl>
                                      </p:cBhvr>
                                    </p:animEffect>
                                    <p:set>
                                      <p:cBhvr>
                                        <p:cTn id="163" dur="1" fill="hold">
                                          <p:stCondLst>
                                            <p:cond delay="1249"/>
                                          </p:stCondLst>
                                        </p:cTn>
                                        <p:tgtEl>
                                          <p:spTgt spid="7"/>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500"/>
                                        <p:tgtEl>
                                          <p:spTgt spid="12"/>
                                        </p:tgtEl>
                                      </p:cBhvr>
                                    </p:animEffect>
                                    <p:set>
                                      <p:cBhvr>
                                        <p:cTn id="166" dur="1" fill="hold">
                                          <p:stCondLst>
                                            <p:cond delay="499"/>
                                          </p:stCondLst>
                                        </p:cTn>
                                        <p:tgtEl>
                                          <p:spTgt spid="12"/>
                                        </p:tgtEl>
                                        <p:attrNameLst>
                                          <p:attrName>style.visibility</p:attrName>
                                        </p:attrNameLst>
                                      </p:cBhvr>
                                      <p:to>
                                        <p:strVal val="hidden"/>
                                      </p:to>
                                    </p:set>
                                  </p:childTnLst>
                                </p:cTn>
                              </p:par>
                              <p:par>
                                <p:cTn id="167" presetID="10" presetClass="exit" presetSubtype="0" fill="hold" grpId="1" nodeType="withEffect">
                                  <p:stCondLst>
                                    <p:cond delay="0"/>
                                  </p:stCondLst>
                                  <p:childTnLst>
                                    <p:animEffect transition="out" filter="fade">
                                      <p:cBhvr>
                                        <p:cTn id="168" dur="500"/>
                                        <p:tgtEl>
                                          <p:spTgt spid="14"/>
                                        </p:tgtEl>
                                      </p:cBhvr>
                                    </p:animEffect>
                                    <p:set>
                                      <p:cBhvr>
                                        <p:cTn id="169" dur="1" fill="hold">
                                          <p:stCondLst>
                                            <p:cond delay="499"/>
                                          </p:stCondLst>
                                        </p:cTn>
                                        <p:tgtEl>
                                          <p:spTgt spid="14"/>
                                        </p:tgtEl>
                                        <p:attrNameLst>
                                          <p:attrName>style.visibility</p:attrName>
                                        </p:attrNameLst>
                                      </p:cBhvr>
                                      <p:to>
                                        <p:strVal val="hidden"/>
                                      </p:to>
                                    </p:set>
                                  </p:childTnLst>
                                </p:cTn>
                              </p:par>
                              <p:par>
                                <p:cTn id="170" presetID="10" presetClass="exit" presetSubtype="0" fill="hold" grpId="1" nodeType="withEffect">
                                  <p:stCondLst>
                                    <p:cond delay="0"/>
                                  </p:stCondLst>
                                  <p:childTnLst>
                                    <p:animEffect transition="out" filter="fade">
                                      <p:cBhvr>
                                        <p:cTn id="171" dur="500"/>
                                        <p:tgtEl>
                                          <p:spTgt spid="13"/>
                                        </p:tgtEl>
                                      </p:cBhvr>
                                    </p:animEffect>
                                    <p:set>
                                      <p:cBhvr>
                                        <p:cTn id="172" dur="1" fill="hold">
                                          <p:stCondLst>
                                            <p:cond delay="499"/>
                                          </p:stCondLst>
                                        </p:cTn>
                                        <p:tgtEl>
                                          <p:spTgt spid="13"/>
                                        </p:tgtEl>
                                        <p:attrNameLst>
                                          <p:attrName>style.visibility</p:attrName>
                                        </p:attrNameLst>
                                      </p:cBhvr>
                                      <p:to>
                                        <p:strVal val="hidden"/>
                                      </p:to>
                                    </p:set>
                                  </p:childTnLst>
                                </p:cTn>
                              </p:par>
                              <p:par>
                                <p:cTn id="173" presetID="10" presetClass="exit" presetSubtype="0" fill="hold" grpId="1" nodeType="withEffect">
                                  <p:stCondLst>
                                    <p:cond delay="0"/>
                                  </p:stCondLst>
                                  <p:childTnLst>
                                    <p:animEffect transition="out" filter="fade">
                                      <p:cBhvr>
                                        <p:cTn id="174" dur="500"/>
                                        <p:tgtEl>
                                          <p:spTgt spid="15"/>
                                        </p:tgtEl>
                                      </p:cBhvr>
                                    </p:animEffect>
                                    <p:set>
                                      <p:cBhvr>
                                        <p:cTn id="175" dur="1" fill="hold">
                                          <p:stCondLst>
                                            <p:cond delay="499"/>
                                          </p:stCondLst>
                                        </p:cTn>
                                        <p:tgtEl>
                                          <p:spTgt spid="15"/>
                                        </p:tgtEl>
                                        <p:attrNameLst>
                                          <p:attrName>style.visibility</p:attrName>
                                        </p:attrNameLst>
                                      </p:cBhvr>
                                      <p:to>
                                        <p:strVal val="hidden"/>
                                      </p:to>
                                    </p:set>
                                  </p:childTnLst>
                                </p:cTn>
                              </p:par>
                              <p:par>
                                <p:cTn id="176" presetID="10" presetClass="exit" presetSubtype="0" fill="hold" grpId="2" nodeType="withEffect">
                                  <p:stCondLst>
                                    <p:cond delay="0"/>
                                  </p:stCondLst>
                                  <p:childTnLst>
                                    <p:animEffect transition="out" filter="fade">
                                      <p:cBhvr>
                                        <p:cTn id="177" dur="500"/>
                                        <p:tgtEl>
                                          <p:spTgt spid="9"/>
                                        </p:tgtEl>
                                      </p:cBhvr>
                                    </p:animEffect>
                                    <p:set>
                                      <p:cBhvr>
                                        <p:cTn id="178" dur="1" fill="hold">
                                          <p:stCondLst>
                                            <p:cond delay="499"/>
                                          </p:stCondLst>
                                        </p:cTn>
                                        <p:tgtEl>
                                          <p:spTgt spid="9"/>
                                        </p:tgtEl>
                                        <p:attrNameLst>
                                          <p:attrName>style.visibility</p:attrName>
                                        </p:attrNameLst>
                                      </p:cBhvr>
                                      <p:to>
                                        <p:strVal val="hidden"/>
                                      </p:to>
                                    </p:set>
                                  </p:childTnLst>
                                </p:cTn>
                              </p:par>
                              <p:par>
                                <p:cTn id="179" presetID="10" presetClass="exit" presetSubtype="0" fill="hold" grpId="2" nodeType="withEffect">
                                  <p:stCondLst>
                                    <p:cond delay="0"/>
                                  </p:stCondLst>
                                  <p:childTnLst>
                                    <p:animEffect transition="out" filter="fade">
                                      <p:cBhvr>
                                        <p:cTn id="180" dur="500"/>
                                        <p:tgtEl>
                                          <p:spTgt spid="8"/>
                                        </p:tgtEl>
                                      </p:cBhvr>
                                    </p:animEffect>
                                    <p:set>
                                      <p:cBhvr>
                                        <p:cTn id="181" dur="1" fill="hold">
                                          <p:stCondLst>
                                            <p:cond delay="499"/>
                                          </p:stCondLst>
                                        </p:cTn>
                                        <p:tgtEl>
                                          <p:spTgt spid="8"/>
                                        </p:tgtEl>
                                        <p:attrNameLst>
                                          <p:attrName>style.visibility</p:attrName>
                                        </p:attrNameLst>
                                      </p:cBhvr>
                                      <p:to>
                                        <p:strVal val="hidden"/>
                                      </p:to>
                                    </p:set>
                                  </p:childTnLst>
                                </p:cTn>
                              </p:par>
                            </p:childTnLst>
                          </p:cTn>
                        </p:par>
                        <p:par>
                          <p:cTn id="182" fill="hold">
                            <p:stCondLst>
                              <p:cond delay="2000"/>
                            </p:stCondLst>
                            <p:childTnLst>
                              <p:par>
                                <p:cTn id="183" presetID="10" presetClass="entr" presetSubtype="0" fill="hold" grpId="0" nodeType="afterEffect">
                                  <p:stCondLst>
                                    <p:cond delay="0"/>
                                  </p:stCondLst>
                                  <p:childTnLst>
                                    <p:set>
                                      <p:cBhvr>
                                        <p:cTn id="184" dur="1" fill="hold">
                                          <p:stCondLst>
                                            <p:cond delay="0"/>
                                          </p:stCondLst>
                                        </p:cTn>
                                        <p:tgtEl>
                                          <p:spTgt spid="28"/>
                                        </p:tgtEl>
                                        <p:attrNameLst>
                                          <p:attrName>style.visibility</p:attrName>
                                        </p:attrNameLst>
                                      </p:cBhvr>
                                      <p:to>
                                        <p:strVal val="visible"/>
                                      </p:to>
                                    </p:set>
                                    <p:animEffect transition="in" filter="fade">
                                      <p:cBhvr>
                                        <p:cTn id="185" dur="250"/>
                                        <p:tgtEl>
                                          <p:spTgt spid="28"/>
                                        </p:tgtEl>
                                      </p:cBhvr>
                                    </p:animEffect>
                                  </p:childTnLst>
                                </p:cTn>
                              </p:par>
                              <p:par>
                                <p:cTn id="186" presetID="10" presetClass="exit" presetSubtype="0" fill="hold" grpId="1" nodeType="withEffect">
                                  <p:stCondLst>
                                    <p:cond delay="0"/>
                                  </p:stCondLst>
                                  <p:childTnLst>
                                    <p:animEffect transition="out" filter="fade">
                                      <p:cBhvr>
                                        <p:cTn id="187" dur="500"/>
                                        <p:tgtEl>
                                          <p:spTgt spid="29"/>
                                        </p:tgtEl>
                                      </p:cBhvr>
                                    </p:animEffect>
                                    <p:set>
                                      <p:cBhvr>
                                        <p:cTn id="188" dur="1" fill="hold">
                                          <p:stCondLst>
                                            <p:cond delay="499"/>
                                          </p:stCondLst>
                                        </p:cTn>
                                        <p:tgtEl>
                                          <p:spTgt spid="29"/>
                                        </p:tgtEl>
                                        <p:attrNameLst>
                                          <p:attrName>style.visibility</p:attrName>
                                        </p:attrNameLst>
                                      </p:cBhvr>
                                      <p:to>
                                        <p:strVal val="hidden"/>
                                      </p:to>
                                    </p:set>
                                  </p:childTnLst>
                                </p:cTn>
                              </p:par>
                              <p:par>
                                <p:cTn id="189" presetID="10" presetClass="exit" presetSubtype="0" fill="hold" grpId="1" nodeType="withEffect">
                                  <p:stCondLst>
                                    <p:cond delay="0"/>
                                  </p:stCondLst>
                                  <p:childTnLst>
                                    <p:animEffect transition="out" filter="fade">
                                      <p:cBhvr>
                                        <p:cTn id="190" dur="500"/>
                                        <p:tgtEl>
                                          <p:spTgt spid="30"/>
                                        </p:tgtEl>
                                      </p:cBhvr>
                                    </p:animEffect>
                                    <p:set>
                                      <p:cBhvr>
                                        <p:cTn id="191" dur="1" fill="hold">
                                          <p:stCondLst>
                                            <p:cond delay="499"/>
                                          </p:stCondLst>
                                        </p:cTn>
                                        <p:tgtEl>
                                          <p:spTgt spid="30"/>
                                        </p:tgtEl>
                                        <p:attrNameLst>
                                          <p:attrName>style.visibility</p:attrName>
                                        </p:attrNameLst>
                                      </p:cBhvr>
                                      <p:to>
                                        <p:strVal val="hidden"/>
                                      </p:to>
                                    </p:set>
                                  </p:childTnLst>
                                </p:cTn>
                              </p:par>
                              <p:par>
                                <p:cTn id="192" presetID="10" presetClass="exit" presetSubtype="0" fill="hold" grpId="1" nodeType="withEffect">
                                  <p:stCondLst>
                                    <p:cond delay="0"/>
                                  </p:stCondLst>
                                  <p:childTnLst>
                                    <p:animEffect transition="out" filter="fade">
                                      <p:cBhvr>
                                        <p:cTn id="193" dur="500"/>
                                        <p:tgtEl>
                                          <p:spTgt spid="31"/>
                                        </p:tgtEl>
                                      </p:cBhvr>
                                    </p:animEffect>
                                    <p:set>
                                      <p:cBhvr>
                                        <p:cTn id="194" dur="1" fill="hold">
                                          <p:stCondLst>
                                            <p:cond delay="499"/>
                                          </p:stCondLst>
                                        </p:cTn>
                                        <p:tgtEl>
                                          <p:spTgt spid="31"/>
                                        </p:tgtEl>
                                        <p:attrNameLst>
                                          <p:attrName>style.visibility</p:attrName>
                                        </p:attrNameLst>
                                      </p:cBhvr>
                                      <p:to>
                                        <p:strVal val="hidden"/>
                                      </p:to>
                                    </p:set>
                                  </p:childTnLst>
                                </p:cTn>
                              </p:par>
                              <p:par>
                                <p:cTn id="195" presetID="10" presetClass="exit" presetSubtype="0" fill="hold" grpId="1" nodeType="withEffect">
                                  <p:stCondLst>
                                    <p:cond delay="0"/>
                                  </p:stCondLst>
                                  <p:childTnLst>
                                    <p:animEffect transition="out" filter="fade">
                                      <p:cBhvr>
                                        <p:cTn id="196" dur="500"/>
                                        <p:tgtEl>
                                          <p:spTgt spid="3072"/>
                                        </p:tgtEl>
                                      </p:cBhvr>
                                    </p:animEffect>
                                    <p:set>
                                      <p:cBhvr>
                                        <p:cTn id="197" dur="1" fill="hold">
                                          <p:stCondLst>
                                            <p:cond delay="499"/>
                                          </p:stCondLst>
                                        </p:cTn>
                                        <p:tgtEl>
                                          <p:spTgt spid="3072"/>
                                        </p:tgtEl>
                                        <p:attrNameLst>
                                          <p:attrName>style.visibility</p:attrName>
                                        </p:attrNameLst>
                                      </p:cBhvr>
                                      <p:to>
                                        <p:strVal val="hidden"/>
                                      </p:to>
                                    </p:set>
                                  </p:childTnLst>
                                </p:cTn>
                              </p:par>
                              <p:par>
                                <p:cTn id="198" presetID="10" presetClass="exit" presetSubtype="0" fill="hold" grpId="1" nodeType="withEffect">
                                  <p:stCondLst>
                                    <p:cond delay="0"/>
                                  </p:stCondLst>
                                  <p:childTnLst>
                                    <p:animEffect transition="out" filter="fade">
                                      <p:cBhvr>
                                        <p:cTn id="199" dur="500"/>
                                        <p:tgtEl>
                                          <p:spTgt spid="3073"/>
                                        </p:tgtEl>
                                      </p:cBhvr>
                                    </p:animEffect>
                                    <p:set>
                                      <p:cBhvr>
                                        <p:cTn id="200" dur="1" fill="hold">
                                          <p:stCondLst>
                                            <p:cond delay="499"/>
                                          </p:stCondLst>
                                        </p:cTn>
                                        <p:tgtEl>
                                          <p:spTgt spid="3073"/>
                                        </p:tgtEl>
                                        <p:attrNameLst>
                                          <p:attrName>style.visibility</p:attrName>
                                        </p:attrNameLst>
                                      </p:cBhvr>
                                      <p:to>
                                        <p:strVal val="hidden"/>
                                      </p:to>
                                    </p:set>
                                  </p:childTnLst>
                                </p:cTn>
                              </p:par>
                              <p:par>
                                <p:cTn id="201" presetID="10" presetClass="exit" presetSubtype="0" fill="hold" grpId="1" nodeType="withEffect">
                                  <p:stCondLst>
                                    <p:cond delay="0"/>
                                  </p:stCondLst>
                                  <p:childTnLst>
                                    <p:animEffect transition="out" filter="fade">
                                      <p:cBhvr>
                                        <p:cTn id="202" dur="500"/>
                                        <p:tgtEl>
                                          <p:spTgt spid="3075"/>
                                        </p:tgtEl>
                                      </p:cBhvr>
                                    </p:animEffect>
                                    <p:set>
                                      <p:cBhvr>
                                        <p:cTn id="203" dur="1" fill="hold">
                                          <p:stCondLst>
                                            <p:cond delay="499"/>
                                          </p:stCondLst>
                                        </p:cTn>
                                        <p:tgtEl>
                                          <p:spTgt spid="3075"/>
                                        </p:tgtEl>
                                        <p:attrNameLst>
                                          <p:attrName>style.visibility</p:attrName>
                                        </p:attrNameLst>
                                      </p:cBhvr>
                                      <p:to>
                                        <p:strVal val="hidden"/>
                                      </p:to>
                                    </p:set>
                                  </p:childTnLst>
                                </p:cTn>
                              </p:par>
                              <p:par>
                                <p:cTn id="204" presetID="10" presetClass="exit" presetSubtype="0" fill="hold" grpId="1" nodeType="withEffect">
                                  <p:stCondLst>
                                    <p:cond delay="0"/>
                                  </p:stCondLst>
                                  <p:childTnLst>
                                    <p:animEffect transition="out" filter="fade">
                                      <p:cBhvr>
                                        <p:cTn id="205" dur="500"/>
                                        <p:tgtEl>
                                          <p:spTgt spid="3076"/>
                                        </p:tgtEl>
                                      </p:cBhvr>
                                    </p:animEffect>
                                    <p:set>
                                      <p:cBhvr>
                                        <p:cTn id="206" dur="1" fill="hold">
                                          <p:stCondLst>
                                            <p:cond delay="499"/>
                                          </p:stCondLst>
                                        </p:cTn>
                                        <p:tgtEl>
                                          <p:spTgt spid="3076"/>
                                        </p:tgtEl>
                                        <p:attrNameLst>
                                          <p:attrName>style.visibility</p:attrName>
                                        </p:attrNameLst>
                                      </p:cBhvr>
                                      <p:to>
                                        <p:strVal val="hidden"/>
                                      </p:to>
                                    </p:set>
                                  </p:childTnLst>
                                </p:cTn>
                              </p:par>
                            </p:childTnLst>
                          </p:cTn>
                        </p:par>
                      </p:childTnLst>
                    </p:cTn>
                  </p:par>
                  <p:par>
                    <p:cTn id="207" fill="hold">
                      <p:stCondLst>
                        <p:cond delay="indefinite"/>
                      </p:stCondLst>
                      <p:childTnLst>
                        <p:par>
                          <p:cTn id="208" fill="hold">
                            <p:stCondLst>
                              <p:cond delay="0"/>
                            </p:stCondLst>
                            <p:childTnLst>
                              <p:par>
                                <p:cTn id="209" presetID="23" presetClass="exit" presetSubtype="32" fill="hold" grpId="1" nodeType="clickEffect">
                                  <p:stCondLst>
                                    <p:cond delay="0"/>
                                  </p:stCondLst>
                                  <p:childTnLst>
                                    <p:anim calcmode="lin" valueType="num">
                                      <p:cBhvr>
                                        <p:cTn id="210" dur="1000"/>
                                        <p:tgtEl>
                                          <p:spTgt spid="28"/>
                                        </p:tgtEl>
                                        <p:attrNameLst>
                                          <p:attrName>ppt_w</p:attrName>
                                        </p:attrNameLst>
                                      </p:cBhvr>
                                      <p:tavLst>
                                        <p:tav tm="0">
                                          <p:val>
                                            <p:strVal val="ppt_w"/>
                                          </p:val>
                                        </p:tav>
                                        <p:tav tm="100000">
                                          <p:val>
                                            <p:fltVal val="0"/>
                                          </p:val>
                                        </p:tav>
                                      </p:tavLst>
                                    </p:anim>
                                    <p:anim calcmode="lin" valueType="num">
                                      <p:cBhvr>
                                        <p:cTn id="211" dur="1000"/>
                                        <p:tgtEl>
                                          <p:spTgt spid="28"/>
                                        </p:tgtEl>
                                        <p:attrNameLst>
                                          <p:attrName>ppt_h</p:attrName>
                                        </p:attrNameLst>
                                      </p:cBhvr>
                                      <p:tavLst>
                                        <p:tav tm="0">
                                          <p:val>
                                            <p:strVal val="ppt_h"/>
                                          </p:val>
                                        </p:tav>
                                        <p:tav tm="100000">
                                          <p:val>
                                            <p:fltVal val="0"/>
                                          </p:val>
                                        </p:tav>
                                      </p:tavLst>
                                    </p:anim>
                                    <p:set>
                                      <p:cBhvr>
                                        <p:cTn id="212" dur="1" fill="hold">
                                          <p:stCondLst>
                                            <p:cond delay="999"/>
                                          </p:stCondLst>
                                        </p:cTn>
                                        <p:tgtEl>
                                          <p:spTgt spid="28"/>
                                        </p:tgtEl>
                                        <p:attrNameLst>
                                          <p:attrName>style.visibility</p:attrName>
                                        </p:attrNameLst>
                                      </p:cBhvr>
                                      <p:to>
                                        <p:strVal val="hidden"/>
                                      </p:to>
                                    </p:set>
                                  </p:childTnLst>
                                </p:cTn>
                              </p:par>
                              <p:par>
                                <p:cTn id="213" presetID="42" presetClass="path" presetSubtype="0" accel="50000" decel="50000" fill="hold" grpId="2" nodeType="withEffect">
                                  <p:stCondLst>
                                    <p:cond delay="0"/>
                                  </p:stCondLst>
                                  <p:childTnLst>
                                    <p:animMotion origin="layout" path="M -2.5E-6 3.7037E-6 L -0.03923 -0.15764 " pathEditMode="relative" rAng="0" ptsTypes="AA">
                                      <p:cBhvr>
                                        <p:cTn id="214" dur="1000" fill="hold"/>
                                        <p:tgtEl>
                                          <p:spTgt spid="28"/>
                                        </p:tgtEl>
                                        <p:attrNameLst>
                                          <p:attrName>ppt_x</p:attrName>
                                          <p:attrName>ppt_y</p:attrName>
                                        </p:attrNameLst>
                                      </p:cBhvr>
                                      <p:rCtr x="-1962" y="-7894"/>
                                    </p:animMotion>
                                  </p:childTnLst>
                                </p:cTn>
                              </p:par>
                              <p:par>
                                <p:cTn id="215" presetID="23" presetClass="entr" presetSubtype="16" fill="hold" grpId="0" nodeType="withEffect">
                                  <p:stCondLst>
                                    <p:cond delay="500"/>
                                  </p:stCondLst>
                                  <p:childTnLst>
                                    <p:set>
                                      <p:cBhvr>
                                        <p:cTn id="216" dur="1" fill="hold">
                                          <p:stCondLst>
                                            <p:cond delay="0"/>
                                          </p:stCondLst>
                                        </p:cTn>
                                        <p:tgtEl>
                                          <p:spTgt spid="17"/>
                                        </p:tgtEl>
                                        <p:attrNameLst>
                                          <p:attrName>style.visibility</p:attrName>
                                        </p:attrNameLst>
                                      </p:cBhvr>
                                      <p:to>
                                        <p:strVal val="visible"/>
                                      </p:to>
                                    </p:set>
                                    <p:anim calcmode="lin" valueType="num">
                                      <p:cBhvr>
                                        <p:cTn id="217" dur="1000" fill="hold"/>
                                        <p:tgtEl>
                                          <p:spTgt spid="17"/>
                                        </p:tgtEl>
                                        <p:attrNameLst>
                                          <p:attrName>ppt_w</p:attrName>
                                        </p:attrNameLst>
                                      </p:cBhvr>
                                      <p:tavLst>
                                        <p:tav tm="0">
                                          <p:val>
                                            <p:fltVal val="0"/>
                                          </p:val>
                                        </p:tav>
                                        <p:tav tm="100000">
                                          <p:val>
                                            <p:strVal val="#ppt_w"/>
                                          </p:val>
                                        </p:tav>
                                      </p:tavLst>
                                    </p:anim>
                                    <p:anim calcmode="lin" valueType="num">
                                      <p:cBhvr>
                                        <p:cTn id="218" dur="1000" fill="hold"/>
                                        <p:tgtEl>
                                          <p:spTgt spid="17"/>
                                        </p:tgtEl>
                                        <p:attrNameLst>
                                          <p:attrName>ppt_h</p:attrName>
                                        </p:attrNameLst>
                                      </p:cBhvr>
                                      <p:tavLst>
                                        <p:tav tm="0">
                                          <p:val>
                                            <p:fltVal val="0"/>
                                          </p:val>
                                        </p:tav>
                                        <p:tav tm="100000">
                                          <p:val>
                                            <p:strVal val="#ppt_h"/>
                                          </p:val>
                                        </p:tav>
                                      </p:tavLst>
                                    </p:anim>
                                  </p:childTnLst>
                                </p:cTn>
                              </p:par>
                              <p:par>
                                <p:cTn id="219" presetID="23" presetClass="entr" presetSubtype="16" fill="hold" grpId="0" nodeType="withEffect">
                                  <p:stCondLst>
                                    <p:cond delay="500"/>
                                  </p:stCondLst>
                                  <p:childTnLst>
                                    <p:set>
                                      <p:cBhvr>
                                        <p:cTn id="220" dur="1" fill="hold">
                                          <p:stCondLst>
                                            <p:cond delay="0"/>
                                          </p:stCondLst>
                                        </p:cTn>
                                        <p:tgtEl>
                                          <p:spTgt spid="20"/>
                                        </p:tgtEl>
                                        <p:attrNameLst>
                                          <p:attrName>style.visibility</p:attrName>
                                        </p:attrNameLst>
                                      </p:cBhvr>
                                      <p:to>
                                        <p:strVal val="visible"/>
                                      </p:to>
                                    </p:set>
                                    <p:anim calcmode="lin" valueType="num">
                                      <p:cBhvr>
                                        <p:cTn id="221" dur="1000" fill="hold"/>
                                        <p:tgtEl>
                                          <p:spTgt spid="20"/>
                                        </p:tgtEl>
                                        <p:attrNameLst>
                                          <p:attrName>ppt_w</p:attrName>
                                        </p:attrNameLst>
                                      </p:cBhvr>
                                      <p:tavLst>
                                        <p:tav tm="0">
                                          <p:val>
                                            <p:fltVal val="0"/>
                                          </p:val>
                                        </p:tav>
                                        <p:tav tm="100000">
                                          <p:val>
                                            <p:strVal val="#ppt_w"/>
                                          </p:val>
                                        </p:tav>
                                      </p:tavLst>
                                    </p:anim>
                                    <p:anim calcmode="lin" valueType="num">
                                      <p:cBhvr>
                                        <p:cTn id="222" dur="1000" fill="hold"/>
                                        <p:tgtEl>
                                          <p:spTgt spid="20"/>
                                        </p:tgtEl>
                                        <p:attrNameLst>
                                          <p:attrName>ppt_h</p:attrName>
                                        </p:attrNameLst>
                                      </p:cBhvr>
                                      <p:tavLst>
                                        <p:tav tm="0">
                                          <p:val>
                                            <p:fltVal val="0"/>
                                          </p:val>
                                        </p:tav>
                                        <p:tav tm="100000">
                                          <p:val>
                                            <p:strVal val="#ppt_h"/>
                                          </p:val>
                                        </p:tav>
                                      </p:tavLst>
                                    </p:anim>
                                  </p:childTnLst>
                                </p:cTn>
                              </p:par>
                              <p:par>
                                <p:cTn id="223" presetID="23" presetClass="entr" presetSubtype="16" fill="hold" grpId="0" nodeType="withEffect">
                                  <p:stCondLst>
                                    <p:cond delay="500"/>
                                  </p:stCondLst>
                                  <p:childTnLst>
                                    <p:set>
                                      <p:cBhvr>
                                        <p:cTn id="224" dur="1" fill="hold">
                                          <p:stCondLst>
                                            <p:cond delay="0"/>
                                          </p:stCondLst>
                                        </p:cTn>
                                        <p:tgtEl>
                                          <p:spTgt spid="21"/>
                                        </p:tgtEl>
                                        <p:attrNameLst>
                                          <p:attrName>style.visibility</p:attrName>
                                        </p:attrNameLst>
                                      </p:cBhvr>
                                      <p:to>
                                        <p:strVal val="visible"/>
                                      </p:to>
                                    </p:set>
                                    <p:anim calcmode="lin" valueType="num">
                                      <p:cBhvr>
                                        <p:cTn id="225" dur="1000" fill="hold"/>
                                        <p:tgtEl>
                                          <p:spTgt spid="21"/>
                                        </p:tgtEl>
                                        <p:attrNameLst>
                                          <p:attrName>ppt_w</p:attrName>
                                        </p:attrNameLst>
                                      </p:cBhvr>
                                      <p:tavLst>
                                        <p:tav tm="0">
                                          <p:val>
                                            <p:fltVal val="0"/>
                                          </p:val>
                                        </p:tav>
                                        <p:tav tm="100000">
                                          <p:val>
                                            <p:strVal val="#ppt_w"/>
                                          </p:val>
                                        </p:tav>
                                      </p:tavLst>
                                    </p:anim>
                                    <p:anim calcmode="lin" valueType="num">
                                      <p:cBhvr>
                                        <p:cTn id="226" dur="1000" fill="hold"/>
                                        <p:tgtEl>
                                          <p:spTgt spid="21"/>
                                        </p:tgtEl>
                                        <p:attrNameLst>
                                          <p:attrName>ppt_h</p:attrName>
                                        </p:attrNameLst>
                                      </p:cBhvr>
                                      <p:tavLst>
                                        <p:tav tm="0">
                                          <p:val>
                                            <p:fltVal val="0"/>
                                          </p:val>
                                        </p:tav>
                                        <p:tav tm="100000">
                                          <p:val>
                                            <p:strVal val="#ppt_h"/>
                                          </p:val>
                                        </p:tav>
                                      </p:tavLst>
                                    </p:anim>
                                  </p:childTnLst>
                                </p:cTn>
                              </p:par>
                              <p:par>
                                <p:cTn id="227" presetID="23" presetClass="entr" presetSubtype="16" fill="hold" grpId="0" nodeType="withEffect">
                                  <p:stCondLst>
                                    <p:cond delay="500"/>
                                  </p:stCondLst>
                                  <p:childTnLst>
                                    <p:set>
                                      <p:cBhvr>
                                        <p:cTn id="228" dur="1" fill="hold">
                                          <p:stCondLst>
                                            <p:cond delay="0"/>
                                          </p:stCondLst>
                                        </p:cTn>
                                        <p:tgtEl>
                                          <p:spTgt spid="22"/>
                                        </p:tgtEl>
                                        <p:attrNameLst>
                                          <p:attrName>style.visibility</p:attrName>
                                        </p:attrNameLst>
                                      </p:cBhvr>
                                      <p:to>
                                        <p:strVal val="visible"/>
                                      </p:to>
                                    </p:set>
                                    <p:anim calcmode="lin" valueType="num">
                                      <p:cBhvr>
                                        <p:cTn id="229" dur="1000" fill="hold"/>
                                        <p:tgtEl>
                                          <p:spTgt spid="22"/>
                                        </p:tgtEl>
                                        <p:attrNameLst>
                                          <p:attrName>ppt_w</p:attrName>
                                        </p:attrNameLst>
                                      </p:cBhvr>
                                      <p:tavLst>
                                        <p:tav tm="0">
                                          <p:val>
                                            <p:fltVal val="0"/>
                                          </p:val>
                                        </p:tav>
                                        <p:tav tm="100000">
                                          <p:val>
                                            <p:strVal val="#ppt_w"/>
                                          </p:val>
                                        </p:tav>
                                      </p:tavLst>
                                    </p:anim>
                                    <p:anim calcmode="lin" valueType="num">
                                      <p:cBhvr>
                                        <p:cTn id="230" dur="1000" fill="hold"/>
                                        <p:tgtEl>
                                          <p:spTgt spid="22"/>
                                        </p:tgtEl>
                                        <p:attrNameLst>
                                          <p:attrName>ppt_h</p:attrName>
                                        </p:attrNameLst>
                                      </p:cBhvr>
                                      <p:tavLst>
                                        <p:tav tm="0">
                                          <p:val>
                                            <p:fltVal val="0"/>
                                          </p:val>
                                        </p:tav>
                                        <p:tav tm="100000">
                                          <p:val>
                                            <p:strVal val="#ppt_h"/>
                                          </p:val>
                                        </p:tav>
                                      </p:tavLst>
                                    </p:anim>
                                  </p:childTnLst>
                                </p:cTn>
                              </p:par>
                              <p:par>
                                <p:cTn id="231" presetID="23" presetClass="entr" presetSubtype="16" fill="hold" grpId="0" nodeType="withEffect">
                                  <p:stCondLst>
                                    <p:cond delay="500"/>
                                  </p:stCondLst>
                                  <p:childTnLst>
                                    <p:set>
                                      <p:cBhvr>
                                        <p:cTn id="232" dur="1" fill="hold">
                                          <p:stCondLst>
                                            <p:cond delay="0"/>
                                          </p:stCondLst>
                                        </p:cTn>
                                        <p:tgtEl>
                                          <p:spTgt spid="23"/>
                                        </p:tgtEl>
                                        <p:attrNameLst>
                                          <p:attrName>style.visibility</p:attrName>
                                        </p:attrNameLst>
                                      </p:cBhvr>
                                      <p:to>
                                        <p:strVal val="visible"/>
                                      </p:to>
                                    </p:set>
                                    <p:anim calcmode="lin" valueType="num">
                                      <p:cBhvr>
                                        <p:cTn id="233" dur="1000" fill="hold"/>
                                        <p:tgtEl>
                                          <p:spTgt spid="23"/>
                                        </p:tgtEl>
                                        <p:attrNameLst>
                                          <p:attrName>ppt_w</p:attrName>
                                        </p:attrNameLst>
                                      </p:cBhvr>
                                      <p:tavLst>
                                        <p:tav tm="0">
                                          <p:val>
                                            <p:fltVal val="0"/>
                                          </p:val>
                                        </p:tav>
                                        <p:tav tm="100000">
                                          <p:val>
                                            <p:strVal val="#ppt_w"/>
                                          </p:val>
                                        </p:tav>
                                      </p:tavLst>
                                    </p:anim>
                                    <p:anim calcmode="lin" valueType="num">
                                      <p:cBhvr>
                                        <p:cTn id="234" dur="1000" fill="hold"/>
                                        <p:tgtEl>
                                          <p:spTgt spid="23"/>
                                        </p:tgtEl>
                                        <p:attrNameLst>
                                          <p:attrName>ppt_h</p:attrName>
                                        </p:attrNameLst>
                                      </p:cBhvr>
                                      <p:tavLst>
                                        <p:tav tm="0">
                                          <p:val>
                                            <p:fltVal val="0"/>
                                          </p:val>
                                        </p:tav>
                                        <p:tav tm="100000">
                                          <p:val>
                                            <p:strVal val="#ppt_h"/>
                                          </p:val>
                                        </p:tav>
                                      </p:tavLst>
                                    </p:anim>
                                  </p:childTnLst>
                                </p:cTn>
                              </p:par>
                              <p:par>
                                <p:cTn id="235" presetID="23" presetClass="entr" presetSubtype="16" fill="hold" grpId="0" nodeType="withEffect">
                                  <p:stCondLst>
                                    <p:cond delay="500"/>
                                  </p:stCondLst>
                                  <p:childTnLst>
                                    <p:set>
                                      <p:cBhvr>
                                        <p:cTn id="236" dur="1" fill="hold">
                                          <p:stCondLst>
                                            <p:cond delay="0"/>
                                          </p:stCondLst>
                                        </p:cTn>
                                        <p:tgtEl>
                                          <p:spTgt spid="24"/>
                                        </p:tgtEl>
                                        <p:attrNameLst>
                                          <p:attrName>style.visibility</p:attrName>
                                        </p:attrNameLst>
                                      </p:cBhvr>
                                      <p:to>
                                        <p:strVal val="visible"/>
                                      </p:to>
                                    </p:set>
                                    <p:anim calcmode="lin" valueType="num">
                                      <p:cBhvr>
                                        <p:cTn id="237" dur="1000" fill="hold"/>
                                        <p:tgtEl>
                                          <p:spTgt spid="24"/>
                                        </p:tgtEl>
                                        <p:attrNameLst>
                                          <p:attrName>ppt_w</p:attrName>
                                        </p:attrNameLst>
                                      </p:cBhvr>
                                      <p:tavLst>
                                        <p:tav tm="0">
                                          <p:val>
                                            <p:fltVal val="0"/>
                                          </p:val>
                                        </p:tav>
                                        <p:tav tm="100000">
                                          <p:val>
                                            <p:strVal val="#ppt_w"/>
                                          </p:val>
                                        </p:tav>
                                      </p:tavLst>
                                    </p:anim>
                                    <p:anim calcmode="lin" valueType="num">
                                      <p:cBhvr>
                                        <p:cTn id="238" dur="1000" fill="hold"/>
                                        <p:tgtEl>
                                          <p:spTgt spid="24"/>
                                        </p:tgtEl>
                                        <p:attrNameLst>
                                          <p:attrName>ppt_h</p:attrName>
                                        </p:attrNameLst>
                                      </p:cBhvr>
                                      <p:tavLst>
                                        <p:tav tm="0">
                                          <p:val>
                                            <p:fltVal val="0"/>
                                          </p:val>
                                        </p:tav>
                                        <p:tav tm="100000">
                                          <p:val>
                                            <p:strVal val="#ppt_h"/>
                                          </p:val>
                                        </p:tav>
                                      </p:tavLst>
                                    </p:anim>
                                  </p:childTnLst>
                                </p:cTn>
                              </p:par>
                              <p:par>
                                <p:cTn id="239" presetID="23" presetClass="entr" presetSubtype="16" fill="hold" grpId="0" nodeType="withEffect">
                                  <p:stCondLst>
                                    <p:cond delay="500"/>
                                  </p:stCondLst>
                                  <p:childTnLst>
                                    <p:set>
                                      <p:cBhvr>
                                        <p:cTn id="240" dur="1" fill="hold">
                                          <p:stCondLst>
                                            <p:cond delay="0"/>
                                          </p:stCondLst>
                                        </p:cTn>
                                        <p:tgtEl>
                                          <p:spTgt spid="25"/>
                                        </p:tgtEl>
                                        <p:attrNameLst>
                                          <p:attrName>style.visibility</p:attrName>
                                        </p:attrNameLst>
                                      </p:cBhvr>
                                      <p:to>
                                        <p:strVal val="visible"/>
                                      </p:to>
                                    </p:set>
                                    <p:anim calcmode="lin" valueType="num">
                                      <p:cBhvr>
                                        <p:cTn id="241" dur="1000" fill="hold"/>
                                        <p:tgtEl>
                                          <p:spTgt spid="25"/>
                                        </p:tgtEl>
                                        <p:attrNameLst>
                                          <p:attrName>ppt_w</p:attrName>
                                        </p:attrNameLst>
                                      </p:cBhvr>
                                      <p:tavLst>
                                        <p:tav tm="0">
                                          <p:val>
                                            <p:fltVal val="0"/>
                                          </p:val>
                                        </p:tav>
                                        <p:tav tm="100000">
                                          <p:val>
                                            <p:strVal val="#ppt_w"/>
                                          </p:val>
                                        </p:tav>
                                      </p:tavLst>
                                    </p:anim>
                                    <p:anim calcmode="lin" valueType="num">
                                      <p:cBhvr>
                                        <p:cTn id="242" dur="1000" fill="hold"/>
                                        <p:tgtEl>
                                          <p:spTgt spid="25"/>
                                        </p:tgtEl>
                                        <p:attrNameLst>
                                          <p:attrName>ppt_h</p:attrName>
                                        </p:attrNameLst>
                                      </p:cBhvr>
                                      <p:tavLst>
                                        <p:tav tm="0">
                                          <p:val>
                                            <p:fltVal val="0"/>
                                          </p:val>
                                        </p:tav>
                                        <p:tav tm="100000">
                                          <p:val>
                                            <p:strVal val="#ppt_h"/>
                                          </p:val>
                                        </p:tav>
                                      </p:tavLst>
                                    </p:anim>
                                  </p:childTnLst>
                                </p:cTn>
                              </p:par>
                              <p:par>
                                <p:cTn id="243" presetID="23" presetClass="entr" presetSubtype="16" fill="hold" grpId="1" nodeType="withEffect">
                                  <p:stCondLst>
                                    <p:cond delay="500"/>
                                  </p:stCondLst>
                                  <p:childTnLst>
                                    <p:set>
                                      <p:cBhvr>
                                        <p:cTn id="244" dur="1" fill="hold">
                                          <p:stCondLst>
                                            <p:cond delay="0"/>
                                          </p:stCondLst>
                                        </p:cTn>
                                        <p:tgtEl>
                                          <p:spTgt spid="18"/>
                                        </p:tgtEl>
                                        <p:attrNameLst>
                                          <p:attrName>style.visibility</p:attrName>
                                        </p:attrNameLst>
                                      </p:cBhvr>
                                      <p:to>
                                        <p:strVal val="visible"/>
                                      </p:to>
                                    </p:set>
                                    <p:anim calcmode="lin" valueType="num">
                                      <p:cBhvr>
                                        <p:cTn id="245" dur="1000" fill="hold"/>
                                        <p:tgtEl>
                                          <p:spTgt spid="18"/>
                                        </p:tgtEl>
                                        <p:attrNameLst>
                                          <p:attrName>ppt_w</p:attrName>
                                        </p:attrNameLst>
                                      </p:cBhvr>
                                      <p:tavLst>
                                        <p:tav tm="0">
                                          <p:val>
                                            <p:fltVal val="0"/>
                                          </p:val>
                                        </p:tav>
                                        <p:tav tm="100000">
                                          <p:val>
                                            <p:strVal val="#ppt_w"/>
                                          </p:val>
                                        </p:tav>
                                      </p:tavLst>
                                    </p:anim>
                                    <p:anim calcmode="lin" valueType="num">
                                      <p:cBhvr>
                                        <p:cTn id="246" dur="1000" fill="hold"/>
                                        <p:tgtEl>
                                          <p:spTgt spid="18"/>
                                        </p:tgtEl>
                                        <p:attrNameLst>
                                          <p:attrName>ppt_h</p:attrName>
                                        </p:attrNameLst>
                                      </p:cBhvr>
                                      <p:tavLst>
                                        <p:tav tm="0">
                                          <p:val>
                                            <p:fltVal val="0"/>
                                          </p:val>
                                        </p:tav>
                                        <p:tav tm="100000">
                                          <p:val>
                                            <p:strVal val="#ppt_h"/>
                                          </p:val>
                                        </p:tav>
                                      </p:tavLst>
                                    </p:anim>
                                  </p:childTnLst>
                                </p:cTn>
                              </p:par>
                              <p:par>
                                <p:cTn id="247" presetID="42" presetClass="path" presetSubtype="0" accel="50000" decel="50000" fill="hold" grpId="2" nodeType="withEffect">
                                  <p:stCondLst>
                                    <p:cond delay="500"/>
                                  </p:stCondLst>
                                  <p:childTnLst>
                                    <p:animMotion origin="layout" path="M -8.33333E-7 -2.59259E-6 L 0.04757 -0.52014 " pathEditMode="relative" rAng="0" ptsTypes="AA">
                                      <p:cBhvr>
                                        <p:cTn id="248" dur="1000" spd="-100000" fill="hold"/>
                                        <p:tgtEl>
                                          <p:spTgt spid="17"/>
                                        </p:tgtEl>
                                        <p:attrNameLst>
                                          <p:attrName>ppt_x</p:attrName>
                                          <p:attrName>ppt_y</p:attrName>
                                        </p:attrNameLst>
                                      </p:cBhvr>
                                      <p:rCtr x="2378" y="-26019"/>
                                    </p:animMotion>
                                  </p:childTnLst>
                                </p:cTn>
                              </p:par>
                              <p:par>
                                <p:cTn id="249" presetID="42" presetClass="path" presetSubtype="0" accel="50000" decel="50000" fill="hold" grpId="2" nodeType="withEffect">
                                  <p:stCondLst>
                                    <p:cond delay="500"/>
                                  </p:stCondLst>
                                  <p:childTnLst>
                                    <p:animMotion origin="layout" path="M 3.33333E-6 -1.48148E-6 L -0.21094 -0.40903 " pathEditMode="relative" rAng="0" ptsTypes="AA">
                                      <p:cBhvr>
                                        <p:cTn id="250" dur="1000" spd="-100000" fill="hold"/>
                                        <p:tgtEl>
                                          <p:spTgt spid="20"/>
                                        </p:tgtEl>
                                        <p:attrNameLst>
                                          <p:attrName>ppt_x</p:attrName>
                                          <p:attrName>ppt_y</p:attrName>
                                        </p:attrNameLst>
                                      </p:cBhvr>
                                      <p:rCtr x="-10556" y="-20463"/>
                                    </p:animMotion>
                                  </p:childTnLst>
                                </p:cTn>
                              </p:par>
                              <p:par>
                                <p:cTn id="251" presetID="42" presetClass="path" presetSubtype="0" accel="50000" decel="50000" fill="hold" grpId="2" nodeType="withEffect">
                                  <p:stCondLst>
                                    <p:cond delay="500"/>
                                  </p:stCondLst>
                                  <p:childTnLst>
                                    <p:animMotion origin="layout" path="M -2.5E-6 7.40741E-7 L 0.16302 -0.66991 " pathEditMode="relative" rAng="0" ptsTypes="AA">
                                      <p:cBhvr>
                                        <p:cTn id="252" dur="1000" spd="-100000" fill="hold"/>
                                        <p:tgtEl>
                                          <p:spTgt spid="21"/>
                                        </p:tgtEl>
                                        <p:attrNameLst>
                                          <p:attrName>ppt_x</p:attrName>
                                          <p:attrName>ppt_y</p:attrName>
                                        </p:attrNameLst>
                                      </p:cBhvr>
                                      <p:rCtr x="8142" y="-33495"/>
                                    </p:animMotion>
                                  </p:childTnLst>
                                </p:cTn>
                              </p:par>
                              <p:par>
                                <p:cTn id="253" presetID="42" presetClass="path" presetSubtype="0" accel="50000" decel="50000" fill="hold" grpId="2" nodeType="withEffect">
                                  <p:stCondLst>
                                    <p:cond delay="500"/>
                                  </p:stCondLst>
                                  <p:childTnLst>
                                    <p:animMotion origin="layout" path="M -1.66667E-6 -1.48148E-6 L 0.07465 -0.30278 " pathEditMode="relative" rAng="0" ptsTypes="AA">
                                      <p:cBhvr>
                                        <p:cTn id="254" dur="1000" spd="-100000" fill="hold"/>
                                        <p:tgtEl>
                                          <p:spTgt spid="22"/>
                                        </p:tgtEl>
                                        <p:attrNameLst>
                                          <p:attrName>ppt_x</p:attrName>
                                          <p:attrName>ppt_y</p:attrName>
                                        </p:attrNameLst>
                                      </p:cBhvr>
                                      <p:rCtr x="3733" y="-15139"/>
                                    </p:animMotion>
                                  </p:childTnLst>
                                </p:cTn>
                              </p:par>
                              <p:par>
                                <p:cTn id="255" presetID="42" presetClass="path" presetSubtype="0" accel="50000" decel="50000" fill="hold" grpId="2" nodeType="withEffect">
                                  <p:stCondLst>
                                    <p:cond delay="500"/>
                                  </p:stCondLst>
                                  <p:childTnLst>
                                    <p:animMotion origin="layout" path="M 4.44444E-6 3.7037E-6 L -0.25608 -0.1676 " pathEditMode="relative" rAng="0" ptsTypes="AA">
                                      <p:cBhvr>
                                        <p:cTn id="256" dur="1000" spd="-100000" fill="hold"/>
                                        <p:tgtEl>
                                          <p:spTgt spid="23"/>
                                        </p:tgtEl>
                                        <p:attrNameLst>
                                          <p:attrName>ppt_x</p:attrName>
                                          <p:attrName>ppt_y</p:attrName>
                                        </p:attrNameLst>
                                      </p:cBhvr>
                                      <p:rCtr x="-12812" y="-8380"/>
                                    </p:animMotion>
                                  </p:childTnLst>
                                </p:cTn>
                              </p:par>
                              <p:par>
                                <p:cTn id="257" presetID="42" presetClass="path" presetSubtype="0" accel="50000" decel="50000" fill="hold" grpId="2" nodeType="withEffect">
                                  <p:stCondLst>
                                    <p:cond delay="500"/>
                                  </p:stCondLst>
                                  <p:childTnLst>
                                    <p:animMotion origin="layout" path="M 0 1.85185E-6 L 0.29583 -0.1257 " pathEditMode="relative" rAng="0" ptsTypes="AA">
                                      <p:cBhvr>
                                        <p:cTn id="258" dur="1000" spd="-100000" fill="hold"/>
                                        <p:tgtEl>
                                          <p:spTgt spid="24"/>
                                        </p:tgtEl>
                                        <p:attrNameLst>
                                          <p:attrName>ppt_x</p:attrName>
                                          <p:attrName>ppt_y</p:attrName>
                                        </p:attrNameLst>
                                      </p:cBhvr>
                                      <p:rCtr x="14792" y="-6296"/>
                                    </p:animMotion>
                                  </p:childTnLst>
                                </p:cTn>
                              </p:par>
                              <p:par>
                                <p:cTn id="259" presetID="42" presetClass="path" presetSubtype="0" accel="50000" decel="50000" fill="hold" grpId="2" nodeType="withEffect">
                                  <p:stCondLst>
                                    <p:cond delay="500"/>
                                  </p:stCondLst>
                                  <p:childTnLst>
                                    <p:animMotion origin="layout" path="M -4.16667E-6 4.44444E-6 L -0.21788 -0.69746 " pathEditMode="relative" rAng="0" ptsTypes="AA">
                                      <p:cBhvr>
                                        <p:cTn id="260" dur="1000" spd="-100000" fill="hold"/>
                                        <p:tgtEl>
                                          <p:spTgt spid="25"/>
                                        </p:tgtEl>
                                        <p:attrNameLst>
                                          <p:attrName>ppt_x</p:attrName>
                                          <p:attrName>ppt_y</p:attrName>
                                        </p:attrNameLst>
                                      </p:cBhvr>
                                      <p:rCtr x="-10903" y="-34884"/>
                                    </p:animMotion>
                                  </p:childTnLst>
                                </p:cTn>
                              </p:par>
                              <p:par>
                                <p:cTn id="261" presetID="42" presetClass="path" presetSubtype="0" accel="50000" decel="50000" fill="hold" grpId="0" nodeType="withEffect">
                                  <p:stCondLst>
                                    <p:cond delay="500"/>
                                  </p:stCondLst>
                                  <p:childTnLst>
                                    <p:animMotion origin="layout" path="M 1.11111E-6 -2.59259E-6 L 0.32083 -0.47268 " pathEditMode="relative" rAng="0" ptsTypes="AA">
                                      <p:cBhvr>
                                        <p:cTn id="262" dur="1000" spd="-100000" fill="hold"/>
                                        <p:tgtEl>
                                          <p:spTgt spid="18"/>
                                        </p:tgtEl>
                                        <p:attrNameLst>
                                          <p:attrName>ppt_x</p:attrName>
                                          <p:attrName>ppt_y</p:attrName>
                                        </p:attrNameLst>
                                      </p:cBhvr>
                                      <p:rCtr x="16042" y="-23634"/>
                                    </p:animMotion>
                                  </p:childTnLst>
                                </p:cTn>
                              </p:par>
                            </p:childTnLst>
                          </p:cTn>
                        </p:par>
                      </p:childTnLst>
                    </p:cTn>
                  </p:par>
                  <p:par>
                    <p:cTn id="263" fill="hold">
                      <p:stCondLst>
                        <p:cond delay="indefinite"/>
                      </p:stCondLst>
                      <p:childTnLst>
                        <p:par>
                          <p:cTn id="264" fill="hold">
                            <p:stCondLst>
                              <p:cond delay="0"/>
                            </p:stCondLst>
                            <p:childTnLst>
                              <p:par>
                                <p:cTn id="265" presetID="23" presetClass="exit" presetSubtype="544" fill="hold" grpId="1" nodeType="clickEffect">
                                  <p:stCondLst>
                                    <p:cond delay="0"/>
                                  </p:stCondLst>
                                  <p:childTnLst>
                                    <p:anim calcmode="lin" valueType="num">
                                      <p:cBhvr>
                                        <p:cTn id="266" dur="1000"/>
                                        <p:tgtEl>
                                          <p:spTgt spid="17"/>
                                        </p:tgtEl>
                                        <p:attrNameLst>
                                          <p:attrName>ppt_w</p:attrName>
                                        </p:attrNameLst>
                                      </p:cBhvr>
                                      <p:tavLst>
                                        <p:tav tm="0">
                                          <p:val>
                                            <p:strVal val="ppt_w"/>
                                          </p:val>
                                        </p:tav>
                                        <p:tav tm="100000">
                                          <p:val>
                                            <p:fltVal val="0"/>
                                          </p:val>
                                        </p:tav>
                                      </p:tavLst>
                                    </p:anim>
                                    <p:anim calcmode="lin" valueType="num">
                                      <p:cBhvr>
                                        <p:cTn id="267" dur="1000"/>
                                        <p:tgtEl>
                                          <p:spTgt spid="17"/>
                                        </p:tgtEl>
                                        <p:attrNameLst>
                                          <p:attrName>ppt_h</p:attrName>
                                        </p:attrNameLst>
                                      </p:cBhvr>
                                      <p:tavLst>
                                        <p:tav tm="0">
                                          <p:val>
                                            <p:strVal val="ppt_h"/>
                                          </p:val>
                                        </p:tav>
                                        <p:tav tm="100000">
                                          <p:val>
                                            <p:fltVal val="0"/>
                                          </p:val>
                                        </p:tav>
                                      </p:tavLst>
                                    </p:anim>
                                    <p:anim calcmode="lin" valueType="num">
                                      <p:cBhvr>
                                        <p:cTn id="268" dur="1000"/>
                                        <p:tgtEl>
                                          <p:spTgt spid="17"/>
                                        </p:tgtEl>
                                        <p:attrNameLst>
                                          <p:attrName>ppt_x</p:attrName>
                                        </p:attrNameLst>
                                      </p:cBhvr>
                                      <p:tavLst>
                                        <p:tav tm="0">
                                          <p:val>
                                            <p:strVal val="ppt_x"/>
                                          </p:val>
                                        </p:tav>
                                        <p:tav tm="100000">
                                          <p:val>
                                            <p:fltVal val="0.5"/>
                                          </p:val>
                                        </p:tav>
                                      </p:tavLst>
                                    </p:anim>
                                    <p:anim calcmode="lin" valueType="num">
                                      <p:cBhvr>
                                        <p:cTn id="269" dur="1000"/>
                                        <p:tgtEl>
                                          <p:spTgt spid="17"/>
                                        </p:tgtEl>
                                        <p:attrNameLst>
                                          <p:attrName>ppt_y</p:attrName>
                                        </p:attrNameLst>
                                      </p:cBhvr>
                                      <p:tavLst>
                                        <p:tav tm="0">
                                          <p:val>
                                            <p:strVal val="ppt_y"/>
                                          </p:val>
                                        </p:tav>
                                        <p:tav tm="100000">
                                          <p:val>
                                            <p:fltVal val="0.5"/>
                                          </p:val>
                                        </p:tav>
                                      </p:tavLst>
                                    </p:anim>
                                    <p:set>
                                      <p:cBhvr>
                                        <p:cTn id="270" dur="1" fill="hold">
                                          <p:stCondLst>
                                            <p:cond delay="999"/>
                                          </p:stCondLst>
                                        </p:cTn>
                                        <p:tgtEl>
                                          <p:spTgt spid="17"/>
                                        </p:tgtEl>
                                        <p:attrNameLst>
                                          <p:attrName>style.visibility</p:attrName>
                                        </p:attrNameLst>
                                      </p:cBhvr>
                                      <p:to>
                                        <p:strVal val="hidden"/>
                                      </p:to>
                                    </p:set>
                                  </p:childTnLst>
                                </p:cTn>
                              </p:par>
                              <p:par>
                                <p:cTn id="271" presetID="23" presetClass="exit" presetSubtype="544" fill="hold" grpId="1" nodeType="withEffect">
                                  <p:stCondLst>
                                    <p:cond delay="0"/>
                                  </p:stCondLst>
                                  <p:childTnLst>
                                    <p:anim calcmode="lin" valueType="num">
                                      <p:cBhvr>
                                        <p:cTn id="272" dur="1000"/>
                                        <p:tgtEl>
                                          <p:spTgt spid="20"/>
                                        </p:tgtEl>
                                        <p:attrNameLst>
                                          <p:attrName>ppt_w</p:attrName>
                                        </p:attrNameLst>
                                      </p:cBhvr>
                                      <p:tavLst>
                                        <p:tav tm="0">
                                          <p:val>
                                            <p:strVal val="ppt_w"/>
                                          </p:val>
                                        </p:tav>
                                        <p:tav tm="100000">
                                          <p:val>
                                            <p:fltVal val="0"/>
                                          </p:val>
                                        </p:tav>
                                      </p:tavLst>
                                    </p:anim>
                                    <p:anim calcmode="lin" valueType="num">
                                      <p:cBhvr>
                                        <p:cTn id="273" dur="1000"/>
                                        <p:tgtEl>
                                          <p:spTgt spid="20"/>
                                        </p:tgtEl>
                                        <p:attrNameLst>
                                          <p:attrName>ppt_h</p:attrName>
                                        </p:attrNameLst>
                                      </p:cBhvr>
                                      <p:tavLst>
                                        <p:tav tm="0">
                                          <p:val>
                                            <p:strVal val="ppt_h"/>
                                          </p:val>
                                        </p:tav>
                                        <p:tav tm="100000">
                                          <p:val>
                                            <p:fltVal val="0"/>
                                          </p:val>
                                        </p:tav>
                                      </p:tavLst>
                                    </p:anim>
                                    <p:anim calcmode="lin" valueType="num">
                                      <p:cBhvr>
                                        <p:cTn id="274" dur="1000"/>
                                        <p:tgtEl>
                                          <p:spTgt spid="20"/>
                                        </p:tgtEl>
                                        <p:attrNameLst>
                                          <p:attrName>ppt_x</p:attrName>
                                        </p:attrNameLst>
                                      </p:cBhvr>
                                      <p:tavLst>
                                        <p:tav tm="0">
                                          <p:val>
                                            <p:strVal val="ppt_x"/>
                                          </p:val>
                                        </p:tav>
                                        <p:tav tm="100000">
                                          <p:val>
                                            <p:fltVal val="0.5"/>
                                          </p:val>
                                        </p:tav>
                                      </p:tavLst>
                                    </p:anim>
                                    <p:anim calcmode="lin" valueType="num">
                                      <p:cBhvr>
                                        <p:cTn id="275" dur="1000"/>
                                        <p:tgtEl>
                                          <p:spTgt spid="20"/>
                                        </p:tgtEl>
                                        <p:attrNameLst>
                                          <p:attrName>ppt_y</p:attrName>
                                        </p:attrNameLst>
                                      </p:cBhvr>
                                      <p:tavLst>
                                        <p:tav tm="0">
                                          <p:val>
                                            <p:strVal val="ppt_y"/>
                                          </p:val>
                                        </p:tav>
                                        <p:tav tm="100000">
                                          <p:val>
                                            <p:fltVal val="0.5"/>
                                          </p:val>
                                        </p:tav>
                                      </p:tavLst>
                                    </p:anim>
                                    <p:set>
                                      <p:cBhvr>
                                        <p:cTn id="276" dur="1" fill="hold">
                                          <p:stCondLst>
                                            <p:cond delay="999"/>
                                          </p:stCondLst>
                                        </p:cTn>
                                        <p:tgtEl>
                                          <p:spTgt spid="20"/>
                                        </p:tgtEl>
                                        <p:attrNameLst>
                                          <p:attrName>style.visibility</p:attrName>
                                        </p:attrNameLst>
                                      </p:cBhvr>
                                      <p:to>
                                        <p:strVal val="hidden"/>
                                      </p:to>
                                    </p:set>
                                  </p:childTnLst>
                                </p:cTn>
                              </p:par>
                              <p:par>
                                <p:cTn id="277" presetID="23" presetClass="exit" presetSubtype="544" fill="hold" grpId="1" nodeType="withEffect">
                                  <p:stCondLst>
                                    <p:cond delay="0"/>
                                  </p:stCondLst>
                                  <p:childTnLst>
                                    <p:anim calcmode="lin" valueType="num">
                                      <p:cBhvr>
                                        <p:cTn id="278" dur="1000"/>
                                        <p:tgtEl>
                                          <p:spTgt spid="21"/>
                                        </p:tgtEl>
                                        <p:attrNameLst>
                                          <p:attrName>ppt_w</p:attrName>
                                        </p:attrNameLst>
                                      </p:cBhvr>
                                      <p:tavLst>
                                        <p:tav tm="0">
                                          <p:val>
                                            <p:strVal val="ppt_w"/>
                                          </p:val>
                                        </p:tav>
                                        <p:tav tm="100000">
                                          <p:val>
                                            <p:fltVal val="0"/>
                                          </p:val>
                                        </p:tav>
                                      </p:tavLst>
                                    </p:anim>
                                    <p:anim calcmode="lin" valueType="num">
                                      <p:cBhvr>
                                        <p:cTn id="279" dur="1000"/>
                                        <p:tgtEl>
                                          <p:spTgt spid="21"/>
                                        </p:tgtEl>
                                        <p:attrNameLst>
                                          <p:attrName>ppt_h</p:attrName>
                                        </p:attrNameLst>
                                      </p:cBhvr>
                                      <p:tavLst>
                                        <p:tav tm="0">
                                          <p:val>
                                            <p:strVal val="ppt_h"/>
                                          </p:val>
                                        </p:tav>
                                        <p:tav tm="100000">
                                          <p:val>
                                            <p:fltVal val="0"/>
                                          </p:val>
                                        </p:tav>
                                      </p:tavLst>
                                    </p:anim>
                                    <p:anim calcmode="lin" valueType="num">
                                      <p:cBhvr>
                                        <p:cTn id="280" dur="1000"/>
                                        <p:tgtEl>
                                          <p:spTgt spid="21"/>
                                        </p:tgtEl>
                                        <p:attrNameLst>
                                          <p:attrName>ppt_x</p:attrName>
                                        </p:attrNameLst>
                                      </p:cBhvr>
                                      <p:tavLst>
                                        <p:tav tm="0">
                                          <p:val>
                                            <p:strVal val="ppt_x"/>
                                          </p:val>
                                        </p:tav>
                                        <p:tav tm="100000">
                                          <p:val>
                                            <p:fltVal val="0.5"/>
                                          </p:val>
                                        </p:tav>
                                      </p:tavLst>
                                    </p:anim>
                                    <p:anim calcmode="lin" valueType="num">
                                      <p:cBhvr>
                                        <p:cTn id="281" dur="1000"/>
                                        <p:tgtEl>
                                          <p:spTgt spid="21"/>
                                        </p:tgtEl>
                                        <p:attrNameLst>
                                          <p:attrName>ppt_y</p:attrName>
                                        </p:attrNameLst>
                                      </p:cBhvr>
                                      <p:tavLst>
                                        <p:tav tm="0">
                                          <p:val>
                                            <p:strVal val="ppt_y"/>
                                          </p:val>
                                        </p:tav>
                                        <p:tav tm="100000">
                                          <p:val>
                                            <p:fltVal val="0.5"/>
                                          </p:val>
                                        </p:tav>
                                      </p:tavLst>
                                    </p:anim>
                                    <p:set>
                                      <p:cBhvr>
                                        <p:cTn id="282" dur="1" fill="hold">
                                          <p:stCondLst>
                                            <p:cond delay="999"/>
                                          </p:stCondLst>
                                        </p:cTn>
                                        <p:tgtEl>
                                          <p:spTgt spid="21"/>
                                        </p:tgtEl>
                                        <p:attrNameLst>
                                          <p:attrName>style.visibility</p:attrName>
                                        </p:attrNameLst>
                                      </p:cBhvr>
                                      <p:to>
                                        <p:strVal val="hidden"/>
                                      </p:to>
                                    </p:set>
                                  </p:childTnLst>
                                </p:cTn>
                              </p:par>
                              <p:par>
                                <p:cTn id="283" presetID="23" presetClass="exit" presetSubtype="544" fill="hold" grpId="1" nodeType="withEffect">
                                  <p:stCondLst>
                                    <p:cond delay="0"/>
                                  </p:stCondLst>
                                  <p:childTnLst>
                                    <p:anim calcmode="lin" valueType="num">
                                      <p:cBhvr>
                                        <p:cTn id="284" dur="1000"/>
                                        <p:tgtEl>
                                          <p:spTgt spid="22"/>
                                        </p:tgtEl>
                                        <p:attrNameLst>
                                          <p:attrName>ppt_w</p:attrName>
                                        </p:attrNameLst>
                                      </p:cBhvr>
                                      <p:tavLst>
                                        <p:tav tm="0">
                                          <p:val>
                                            <p:strVal val="ppt_w"/>
                                          </p:val>
                                        </p:tav>
                                        <p:tav tm="100000">
                                          <p:val>
                                            <p:fltVal val="0"/>
                                          </p:val>
                                        </p:tav>
                                      </p:tavLst>
                                    </p:anim>
                                    <p:anim calcmode="lin" valueType="num">
                                      <p:cBhvr>
                                        <p:cTn id="285" dur="1000"/>
                                        <p:tgtEl>
                                          <p:spTgt spid="22"/>
                                        </p:tgtEl>
                                        <p:attrNameLst>
                                          <p:attrName>ppt_h</p:attrName>
                                        </p:attrNameLst>
                                      </p:cBhvr>
                                      <p:tavLst>
                                        <p:tav tm="0">
                                          <p:val>
                                            <p:strVal val="ppt_h"/>
                                          </p:val>
                                        </p:tav>
                                        <p:tav tm="100000">
                                          <p:val>
                                            <p:fltVal val="0"/>
                                          </p:val>
                                        </p:tav>
                                      </p:tavLst>
                                    </p:anim>
                                    <p:anim calcmode="lin" valueType="num">
                                      <p:cBhvr>
                                        <p:cTn id="286" dur="1000"/>
                                        <p:tgtEl>
                                          <p:spTgt spid="22"/>
                                        </p:tgtEl>
                                        <p:attrNameLst>
                                          <p:attrName>ppt_x</p:attrName>
                                        </p:attrNameLst>
                                      </p:cBhvr>
                                      <p:tavLst>
                                        <p:tav tm="0">
                                          <p:val>
                                            <p:strVal val="ppt_x"/>
                                          </p:val>
                                        </p:tav>
                                        <p:tav tm="100000">
                                          <p:val>
                                            <p:fltVal val="0.5"/>
                                          </p:val>
                                        </p:tav>
                                      </p:tavLst>
                                    </p:anim>
                                    <p:anim calcmode="lin" valueType="num">
                                      <p:cBhvr>
                                        <p:cTn id="287" dur="1000"/>
                                        <p:tgtEl>
                                          <p:spTgt spid="22"/>
                                        </p:tgtEl>
                                        <p:attrNameLst>
                                          <p:attrName>ppt_y</p:attrName>
                                        </p:attrNameLst>
                                      </p:cBhvr>
                                      <p:tavLst>
                                        <p:tav tm="0">
                                          <p:val>
                                            <p:strVal val="ppt_y"/>
                                          </p:val>
                                        </p:tav>
                                        <p:tav tm="100000">
                                          <p:val>
                                            <p:fltVal val="0.5"/>
                                          </p:val>
                                        </p:tav>
                                      </p:tavLst>
                                    </p:anim>
                                    <p:set>
                                      <p:cBhvr>
                                        <p:cTn id="288" dur="1" fill="hold">
                                          <p:stCondLst>
                                            <p:cond delay="999"/>
                                          </p:stCondLst>
                                        </p:cTn>
                                        <p:tgtEl>
                                          <p:spTgt spid="22"/>
                                        </p:tgtEl>
                                        <p:attrNameLst>
                                          <p:attrName>style.visibility</p:attrName>
                                        </p:attrNameLst>
                                      </p:cBhvr>
                                      <p:to>
                                        <p:strVal val="hidden"/>
                                      </p:to>
                                    </p:set>
                                  </p:childTnLst>
                                </p:cTn>
                              </p:par>
                              <p:par>
                                <p:cTn id="289" presetID="23" presetClass="exit" presetSubtype="544" fill="hold" grpId="1" nodeType="withEffect">
                                  <p:stCondLst>
                                    <p:cond delay="0"/>
                                  </p:stCondLst>
                                  <p:childTnLst>
                                    <p:anim calcmode="lin" valueType="num">
                                      <p:cBhvr>
                                        <p:cTn id="290" dur="1000"/>
                                        <p:tgtEl>
                                          <p:spTgt spid="24"/>
                                        </p:tgtEl>
                                        <p:attrNameLst>
                                          <p:attrName>ppt_w</p:attrName>
                                        </p:attrNameLst>
                                      </p:cBhvr>
                                      <p:tavLst>
                                        <p:tav tm="0">
                                          <p:val>
                                            <p:strVal val="ppt_w"/>
                                          </p:val>
                                        </p:tav>
                                        <p:tav tm="100000">
                                          <p:val>
                                            <p:fltVal val="0"/>
                                          </p:val>
                                        </p:tav>
                                      </p:tavLst>
                                    </p:anim>
                                    <p:anim calcmode="lin" valueType="num">
                                      <p:cBhvr>
                                        <p:cTn id="291" dur="1000"/>
                                        <p:tgtEl>
                                          <p:spTgt spid="24"/>
                                        </p:tgtEl>
                                        <p:attrNameLst>
                                          <p:attrName>ppt_h</p:attrName>
                                        </p:attrNameLst>
                                      </p:cBhvr>
                                      <p:tavLst>
                                        <p:tav tm="0">
                                          <p:val>
                                            <p:strVal val="ppt_h"/>
                                          </p:val>
                                        </p:tav>
                                        <p:tav tm="100000">
                                          <p:val>
                                            <p:fltVal val="0"/>
                                          </p:val>
                                        </p:tav>
                                      </p:tavLst>
                                    </p:anim>
                                    <p:anim calcmode="lin" valueType="num">
                                      <p:cBhvr>
                                        <p:cTn id="292" dur="1000"/>
                                        <p:tgtEl>
                                          <p:spTgt spid="24"/>
                                        </p:tgtEl>
                                        <p:attrNameLst>
                                          <p:attrName>ppt_x</p:attrName>
                                        </p:attrNameLst>
                                      </p:cBhvr>
                                      <p:tavLst>
                                        <p:tav tm="0">
                                          <p:val>
                                            <p:strVal val="ppt_x"/>
                                          </p:val>
                                        </p:tav>
                                        <p:tav tm="100000">
                                          <p:val>
                                            <p:fltVal val="0.5"/>
                                          </p:val>
                                        </p:tav>
                                      </p:tavLst>
                                    </p:anim>
                                    <p:anim calcmode="lin" valueType="num">
                                      <p:cBhvr>
                                        <p:cTn id="293" dur="1000"/>
                                        <p:tgtEl>
                                          <p:spTgt spid="24"/>
                                        </p:tgtEl>
                                        <p:attrNameLst>
                                          <p:attrName>ppt_y</p:attrName>
                                        </p:attrNameLst>
                                      </p:cBhvr>
                                      <p:tavLst>
                                        <p:tav tm="0">
                                          <p:val>
                                            <p:strVal val="ppt_y"/>
                                          </p:val>
                                        </p:tav>
                                        <p:tav tm="100000">
                                          <p:val>
                                            <p:fltVal val="0.5"/>
                                          </p:val>
                                        </p:tav>
                                      </p:tavLst>
                                    </p:anim>
                                    <p:set>
                                      <p:cBhvr>
                                        <p:cTn id="294" dur="1" fill="hold">
                                          <p:stCondLst>
                                            <p:cond delay="999"/>
                                          </p:stCondLst>
                                        </p:cTn>
                                        <p:tgtEl>
                                          <p:spTgt spid="24"/>
                                        </p:tgtEl>
                                        <p:attrNameLst>
                                          <p:attrName>style.visibility</p:attrName>
                                        </p:attrNameLst>
                                      </p:cBhvr>
                                      <p:to>
                                        <p:strVal val="hidden"/>
                                      </p:to>
                                    </p:set>
                                  </p:childTnLst>
                                </p:cTn>
                              </p:par>
                              <p:par>
                                <p:cTn id="295" presetID="23" presetClass="exit" presetSubtype="544" fill="hold" grpId="1" nodeType="withEffect">
                                  <p:stCondLst>
                                    <p:cond delay="0"/>
                                  </p:stCondLst>
                                  <p:childTnLst>
                                    <p:anim calcmode="lin" valueType="num">
                                      <p:cBhvr>
                                        <p:cTn id="296" dur="1000"/>
                                        <p:tgtEl>
                                          <p:spTgt spid="23"/>
                                        </p:tgtEl>
                                        <p:attrNameLst>
                                          <p:attrName>ppt_w</p:attrName>
                                        </p:attrNameLst>
                                      </p:cBhvr>
                                      <p:tavLst>
                                        <p:tav tm="0">
                                          <p:val>
                                            <p:strVal val="ppt_w"/>
                                          </p:val>
                                        </p:tav>
                                        <p:tav tm="100000">
                                          <p:val>
                                            <p:fltVal val="0"/>
                                          </p:val>
                                        </p:tav>
                                      </p:tavLst>
                                    </p:anim>
                                    <p:anim calcmode="lin" valueType="num">
                                      <p:cBhvr>
                                        <p:cTn id="297" dur="1000"/>
                                        <p:tgtEl>
                                          <p:spTgt spid="23"/>
                                        </p:tgtEl>
                                        <p:attrNameLst>
                                          <p:attrName>ppt_h</p:attrName>
                                        </p:attrNameLst>
                                      </p:cBhvr>
                                      <p:tavLst>
                                        <p:tav tm="0">
                                          <p:val>
                                            <p:strVal val="ppt_h"/>
                                          </p:val>
                                        </p:tav>
                                        <p:tav tm="100000">
                                          <p:val>
                                            <p:fltVal val="0"/>
                                          </p:val>
                                        </p:tav>
                                      </p:tavLst>
                                    </p:anim>
                                    <p:anim calcmode="lin" valueType="num">
                                      <p:cBhvr>
                                        <p:cTn id="298" dur="1000"/>
                                        <p:tgtEl>
                                          <p:spTgt spid="23"/>
                                        </p:tgtEl>
                                        <p:attrNameLst>
                                          <p:attrName>ppt_x</p:attrName>
                                        </p:attrNameLst>
                                      </p:cBhvr>
                                      <p:tavLst>
                                        <p:tav tm="0">
                                          <p:val>
                                            <p:strVal val="ppt_x"/>
                                          </p:val>
                                        </p:tav>
                                        <p:tav tm="100000">
                                          <p:val>
                                            <p:fltVal val="0.5"/>
                                          </p:val>
                                        </p:tav>
                                      </p:tavLst>
                                    </p:anim>
                                    <p:anim calcmode="lin" valueType="num">
                                      <p:cBhvr>
                                        <p:cTn id="299" dur="1000"/>
                                        <p:tgtEl>
                                          <p:spTgt spid="23"/>
                                        </p:tgtEl>
                                        <p:attrNameLst>
                                          <p:attrName>ppt_y</p:attrName>
                                        </p:attrNameLst>
                                      </p:cBhvr>
                                      <p:tavLst>
                                        <p:tav tm="0">
                                          <p:val>
                                            <p:strVal val="ppt_y"/>
                                          </p:val>
                                        </p:tav>
                                        <p:tav tm="100000">
                                          <p:val>
                                            <p:fltVal val="0.5"/>
                                          </p:val>
                                        </p:tav>
                                      </p:tavLst>
                                    </p:anim>
                                    <p:set>
                                      <p:cBhvr>
                                        <p:cTn id="300" dur="1" fill="hold">
                                          <p:stCondLst>
                                            <p:cond delay="999"/>
                                          </p:stCondLst>
                                        </p:cTn>
                                        <p:tgtEl>
                                          <p:spTgt spid="23"/>
                                        </p:tgtEl>
                                        <p:attrNameLst>
                                          <p:attrName>style.visibility</p:attrName>
                                        </p:attrNameLst>
                                      </p:cBhvr>
                                      <p:to>
                                        <p:strVal val="hidden"/>
                                      </p:to>
                                    </p:set>
                                  </p:childTnLst>
                                </p:cTn>
                              </p:par>
                              <p:par>
                                <p:cTn id="301" presetID="23" presetClass="exit" presetSubtype="544" fill="hold" grpId="1" nodeType="withEffect">
                                  <p:stCondLst>
                                    <p:cond delay="0"/>
                                  </p:stCondLst>
                                  <p:childTnLst>
                                    <p:anim calcmode="lin" valueType="num">
                                      <p:cBhvr>
                                        <p:cTn id="302" dur="1000"/>
                                        <p:tgtEl>
                                          <p:spTgt spid="25"/>
                                        </p:tgtEl>
                                        <p:attrNameLst>
                                          <p:attrName>ppt_w</p:attrName>
                                        </p:attrNameLst>
                                      </p:cBhvr>
                                      <p:tavLst>
                                        <p:tav tm="0">
                                          <p:val>
                                            <p:strVal val="ppt_w"/>
                                          </p:val>
                                        </p:tav>
                                        <p:tav tm="100000">
                                          <p:val>
                                            <p:fltVal val="0"/>
                                          </p:val>
                                        </p:tav>
                                      </p:tavLst>
                                    </p:anim>
                                    <p:anim calcmode="lin" valueType="num">
                                      <p:cBhvr>
                                        <p:cTn id="303" dur="1000"/>
                                        <p:tgtEl>
                                          <p:spTgt spid="25"/>
                                        </p:tgtEl>
                                        <p:attrNameLst>
                                          <p:attrName>ppt_h</p:attrName>
                                        </p:attrNameLst>
                                      </p:cBhvr>
                                      <p:tavLst>
                                        <p:tav tm="0">
                                          <p:val>
                                            <p:strVal val="ppt_h"/>
                                          </p:val>
                                        </p:tav>
                                        <p:tav tm="100000">
                                          <p:val>
                                            <p:fltVal val="0"/>
                                          </p:val>
                                        </p:tav>
                                      </p:tavLst>
                                    </p:anim>
                                    <p:anim calcmode="lin" valueType="num">
                                      <p:cBhvr>
                                        <p:cTn id="304" dur="1000"/>
                                        <p:tgtEl>
                                          <p:spTgt spid="25"/>
                                        </p:tgtEl>
                                        <p:attrNameLst>
                                          <p:attrName>ppt_x</p:attrName>
                                        </p:attrNameLst>
                                      </p:cBhvr>
                                      <p:tavLst>
                                        <p:tav tm="0">
                                          <p:val>
                                            <p:strVal val="ppt_x"/>
                                          </p:val>
                                        </p:tav>
                                        <p:tav tm="100000">
                                          <p:val>
                                            <p:fltVal val="0.5"/>
                                          </p:val>
                                        </p:tav>
                                      </p:tavLst>
                                    </p:anim>
                                    <p:anim calcmode="lin" valueType="num">
                                      <p:cBhvr>
                                        <p:cTn id="305" dur="1000"/>
                                        <p:tgtEl>
                                          <p:spTgt spid="25"/>
                                        </p:tgtEl>
                                        <p:attrNameLst>
                                          <p:attrName>ppt_y</p:attrName>
                                        </p:attrNameLst>
                                      </p:cBhvr>
                                      <p:tavLst>
                                        <p:tav tm="0">
                                          <p:val>
                                            <p:strVal val="ppt_y"/>
                                          </p:val>
                                        </p:tav>
                                        <p:tav tm="100000">
                                          <p:val>
                                            <p:fltVal val="0.5"/>
                                          </p:val>
                                        </p:tav>
                                      </p:tavLst>
                                    </p:anim>
                                    <p:set>
                                      <p:cBhvr>
                                        <p:cTn id="306" dur="1" fill="hold">
                                          <p:stCondLst>
                                            <p:cond delay="999"/>
                                          </p:stCondLst>
                                        </p:cTn>
                                        <p:tgtEl>
                                          <p:spTgt spid="25"/>
                                        </p:tgtEl>
                                        <p:attrNameLst>
                                          <p:attrName>style.visibility</p:attrName>
                                        </p:attrNameLst>
                                      </p:cBhvr>
                                      <p:to>
                                        <p:strVal val="hidden"/>
                                      </p:to>
                                    </p:set>
                                  </p:childTnLst>
                                </p:cTn>
                              </p:par>
                              <p:par>
                                <p:cTn id="307" presetID="23" presetClass="exit" presetSubtype="544" fill="hold" grpId="2" nodeType="withEffect">
                                  <p:stCondLst>
                                    <p:cond delay="0"/>
                                  </p:stCondLst>
                                  <p:childTnLst>
                                    <p:anim calcmode="lin" valueType="num">
                                      <p:cBhvr>
                                        <p:cTn id="308" dur="1000"/>
                                        <p:tgtEl>
                                          <p:spTgt spid="18"/>
                                        </p:tgtEl>
                                        <p:attrNameLst>
                                          <p:attrName>ppt_w</p:attrName>
                                        </p:attrNameLst>
                                      </p:cBhvr>
                                      <p:tavLst>
                                        <p:tav tm="0">
                                          <p:val>
                                            <p:strVal val="ppt_w"/>
                                          </p:val>
                                        </p:tav>
                                        <p:tav tm="100000">
                                          <p:val>
                                            <p:fltVal val="0"/>
                                          </p:val>
                                        </p:tav>
                                      </p:tavLst>
                                    </p:anim>
                                    <p:anim calcmode="lin" valueType="num">
                                      <p:cBhvr>
                                        <p:cTn id="309" dur="1000"/>
                                        <p:tgtEl>
                                          <p:spTgt spid="18"/>
                                        </p:tgtEl>
                                        <p:attrNameLst>
                                          <p:attrName>ppt_h</p:attrName>
                                        </p:attrNameLst>
                                      </p:cBhvr>
                                      <p:tavLst>
                                        <p:tav tm="0">
                                          <p:val>
                                            <p:strVal val="ppt_h"/>
                                          </p:val>
                                        </p:tav>
                                        <p:tav tm="100000">
                                          <p:val>
                                            <p:fltVal val="0"/>
                                          </p:val>
                                        </p:tav>
                                      </p:tavLst>
                                    </p:anim>
                                    <p:anim calcmode="lin" valueType="num">
                                      <p:cBhvr>
                                        <p:cTn id="310" dur="1000"/>
                                        <p:tgtEl>
                                          <p:spTgt spid="18"/>
                                        </p:tgtEl>
                                        <p:attrNameLst>
                                          <p:attrName>ppt_x</p:attrName>
                                        </p:attrNameLst>
                                      </p:cBhvr>
                                      <p:tavLst>
                                        <p:tav tm="0">
                                          <p:val>
                                            <p:strVal val="ppt_x"/>
                                          </p:val>
                                        </p:tav>
                                        <p:tav tm="100000">
                                          <p:val>
                                            <p:fltVal val="0.5"/>
                                          </p:val>
                                        </p:tav>
                                      </p:tavLst>
                                    </p:anim>
                                    <p:anim calcmode="lin" valueType="num">
                                      <p:cBhvr>
                                        <p:cTn id="311" dur="1000"/>
                                        <p:tgtEl>
                                          <p:spTgt spid="18"/>
                                        </p:tgtEl>
                                        <p:attrNameLst>
                                          <p:attrName>ppt_y</p:attrName>
                                        </p:attrNameLst>
                                      </p:cBhvr>
                                      <p:tavLst>
                                        <p:tav tm="0">
                                          <p:val>
                                            <p:strVal val="ppt_y"/>
                                          </p:val>
                                        </p:tav>
                                        <p:tav tm="100000">
                                          <p:val>
                                            <p:fltVal val="0.5"/>
                                          </p:val>
                                        </p:tav>
                                      </p:tavLst>
                                    </p:anim>
                                    <p:set>
                                      <p:cBhvr>
                                        <p:cTn id="312" dur="1" fill="hold">
                                          <p:stCondLst>
                                            <p:cond delay="999"/>
                                          </p:stCondLst>
                                        </p:cTn>
                                        <p:tgtEl>
                                          <p:spTgt spid="18"/>
                                        </p:tgtEl>
                                        <p:attrNameLst>
                                          <p:attrName>style.visibility</p:attrName>
                                        </p:attrNameLst>
                                      </p:cBhvr>
                                      <p:to>
                                        <p:strVal val="hidden"/>
                                      </p:to>
                                    </p:set>
                                  </p:childTnLst>
                                </p:cTn>
                              </p:par>
                              <p:par>
                                <p:cTn id="313" presetID="42" presetClass="path" presetSubtype="0" accel="50000" decel="50000" fill="hold" grpId="3" nodeType="withEffect">
                                  <p:stCondLst>
                                    <p:cond delay="0"/>
                                  </p:stCondLst>
                                  <p:childTnLst>
                                    <p:animMotion origin="layout" path="M -8.33333E-7 -2.59259E-6 L 0.09063 -0.3294 " pathEditMode="relative" rAng="0" ptsTypes="AA">
                                      <p:cBhvr>
                                        <p:cTn id="314" dur="1000" fill="hold"/>
                                        <p:tgtEl>
                                          <p:spTgt spid="17"/>
                                        </p:tgtEl>
                                        <p:attrNameLst>
                                          <p:attrName>ppt_x</p:attrName>
                                          <p:attrName>ppt_y</p:attrName>
                                        </p:attrNameLst>
                                      </p:cBhvr>
                                      <p:rCtr x="4531" y="-16481"/>
                                    </p:animMotion>
                                  </p:childTnLst>
                                </p:cTn>
                              </p:par>
                              <p:par>
                                <p:cTn id="315" presetID="42" presetClass="path" presetSubtype="0" accel="50000" decel="50000" fill="hold" grpId="3" nodeType="withEffect">
                                  <p:stCondLst>
                                    <p:cond delay="0"/>
                                  </p:stCondLst>
                                  <p:childTnLst>
                                    <p:animMotion origin="layout" path="M 3.33333E-6 -1.48148E-6 L -0.16997 -0.21782 " pathEditMode="relative" rAng="0" ptsTypes="AA">
                                      <p:cBhvr>
                                        <p:cTn id="316" dur="1000" fill="hold"/>
                                        <p:tgtEl>
                                          <p:spTgt spid="20"/>
                                        </p:tgtEl>
                                        <p:attrNameLst>
                                          <p:attrName>ppt_x</p:attrName>
                                          <p:attrName>ppt_y</p:attrName>
                                        </p:attrNameLst>
                                      </p:cBhvr>
                                      <p:rCtr x="-8507" y="-10903"/>
                                    </p:animMotion>
                                  </p:childTnLst>
                                </p:cTn>
                              </p:par>
                              <p:par>
                                <p:cTn id="317" presetID="42" presetClass="path" presetSubtype="0" accel="50000" decel="50000" fill="hold" grpId="3" nodeType="withEffect">
                                  <p:stCondLst>
                                    <p:cond delay="0"/>
                                  </p:stCondLst>
                                  <p:childTnLst>
                                    <p:animMotion origin="layout" path="M -2.5E-6 7.40741E-7 L 0.20139 -0.47616 " pathEditMode="relative" rAng="0" ptsTypes="AA">
                                      <p:cBhvr>
                                        <p:cTn id="318" dur="1000" fill="hold"/>
                                        <p:tgtEl>
                                          <p:spTgt spid="21"/>
                                        </p:tgtEl>
                                        <p:attrNameLst>
                                          <p:attrName>ppt_x</p:attrName>
                                          <p:attrName>ppt_y</p:attrName>
                                        </p:attrNameLst>
                                      </p:cBhvr>
                                      <p:rCtr x="10069" y="-23819"/>
                                    </p:animMotion>
                                  </p:childTnLst>
                                </p:cTn>
                              </p:par>
                              <p:par>
                                <p:cTn id="319" presetID="42" presetClass="path" presetSubtype="0" accel="50000" decel="50000" fill="hold" grpId="3" nodeType="withEffect">
                                  <p:stCondLst>
                                    <p:cond delay="0"/>
                                  </p:stCondLst>
                                  <p:childTnLst>
                                    <p:animMotion origin="layout" path="M -1.66667E-6 -1.48148E-6 L 0.11441 -0.10926 " pathEditMode="relative" rAng="0" ptsTypes="AA">
                                      <p:cBhvr>
                                        <p:cTn id="320" dur="1000" fill="hold"/>
                                        <p:tgtEl>
                                          <p:spTgt spid="22"/>
                                        </p:tgtEl>
                                        <p:attrNameLst>
                                          <p:attrName>ppt_x</p:attrName>
                                          <p:attrName>ppt_y</p:attrName>
                                        </p:attrNameLst>
                                      </p:cBhvr>
                                      <p:rCtr x="5712" y="-5463"/>
                                    </p:animMotion>
                                  </p:childTnLst>
                                </p:cTn>
                              </p:par>
                              <p:par>
                                <p:cTn id="321" presetID="42" presetClass="path" presetSubtype="0" accel="50000" decel="50000" fill="hold" grpId="3" nodeType="withEffect">
                                  <p:stCondLst>
                                    <p:cond delay="0"/>
                                  </p:stCondLst>
                                  <p:childTnLst>
                                    <p:animMotion origin="layout" path="M 4.44444E-6 3.7037E-6 L -0.21407 0.0243 " pathEditMode="relative" rAng="0" ptsTypes="AA">
                                      <p:cBhvr>
                                        <p:cTn id="322" dur="1000" fill="hold"/>
                                        <p:tgtEl>
                                          <p:spTgt spid="23"/>
                                        </p:tgtEl>
                                        <p:attrNameLst>
                                          <p:attrName>ppt_x</p:attrName>
                                          <p:attrName>ppt_y</p:attrName>
                                        </p:attrNameLst>
                                      </p:cBhvr>
                                      <p:rCtr x="-10712" y="1204"/>
                                    </p:animMotion>
                                  </p:childTnLst>
                                </p:cTn>
                              </p:par>
                              <p:par>
                                <p:cTn id="323" presetID="42" presetClass="path" presetSubtype="0" accel="50000" decel="50000" fill="hold" grpId="3" nodeType="withEffect">
                                  <p:stCondLst>
                                    <p:cond delay="0"/>
                                  </p:stCondLst>
                                  <p:childTnLst>
                                    <p:animMotion origin="layout" path="M 0 1.85185E-6 L 0.3342 0.0662 " pathEditMode="relative" rAng="0" ptsTypes="AA">
                                      <p:cBhvr>
                                        <p:cTn id="324" dur="1000" fill="hold"/>
                                        <p:tgtEl>
                                          <p:spTgt spid="24"/>
                                        </p:tgtEl>
                                        <p:attrNameLst>
                                          <p:attrName>ppt_x</p:attrName>
                                          <p:attrName>ppt_y</p:attrName>
                                        </p:attrNameLst>
                                      </p:cBhvr>
                                      <p:rCtr x="16701" y="3310"/>
                                    </p:animMotion>
                                  </p:childTnLst>
                                </p:cTn>
                              </p:par>
                              <p:par>
                                <p:cTn id="325" presetID="42" presetClass="path" presetSubtype="0" accel="50000" decel="50000" fill="hold" grpId="3" nodeType="withEffect">
                                  <p:stCondLst>
                                    <p:cond delay="0"/>
                                  </p:stCondLst>
                                  <p:childTnLst>
                                    <p:animMotion origin="layout" path="M -4.16667E-6 4.44444E-6 L -0.18072 -0.50325 " pathEditMode="relative" rAng="0" ptsTypes="AA">
                                      <p:cBhvr>
                                        <p:cTn id="326" dur="1000" fill="hold"/>
                                        <p:tgtEl>
                                          <p:spTgt spid="25"/>
                                        </p:tgtEl>
                                        <p:attrNameLst>
                                          <p:attrName>ppt_x</p:attrName>
                                          <p:attrName>ppt_y</p:attrName>
                                        </p:attrNameLst>
                                      </p:cBhvr>
                                      <p:rCtr x="-9045" y="-25162"/>
                                    </p:animMotion>
                                  </p:childTnLst>
                                </p:cTn>
                              </p:par>
                              <p:par>
                                <p:cTn id="327" presetID="42" presetClass="path" presetSubtype="0" accel="50000" decel="50000" fill="hold" grpId="3" nodeType="withEffect">
                                  <p:stCondLst>
                                    <p:cond delay="0"/>
                                  </p:stCondLst>
                                  <p:childTnLst>
                                    <p:animMotion origin="layout" path="M 1.11111E-6 -2.59259E-6 L 0.35885 -0.28588 " pathEditMode="relative" rAng="0" ptsTypes="AA">
                                      <p:cBhvr>
                                        <p:cTn id="328" dur="1000" fill="hold"/>
                                        <p:tgtEl>
                                          <p:spTgt spid="18"/>
                                        </p:tgtEl>
                                        <p:attrNameLst>
                                          <p:attrName>ppt_x</p:attrName>
                                          <p:attrName>ppt_y</p:attrName>
                                        </p:attrNameLst>
                                      </p:cBhvr>
                                      <p:rCtr x="17934" y="-1430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8" grpId="2"/>
      <p:bldP spid="9" grpId="0"/>
      <p:bldP spid="9" grpId="1"/>
      <p:bldP spid="9" grpId="2"/>
      <p:bldP spid="10" grpId="0"/>
      <p:bldP spid="10" grpId="1"/>
      <p:bldP spid="10" grpId="2"/>
      <p:bldP spid="11" grpId="0"/>
      <p:bldP spid="11" grpId="1"/>
      <p:bldP spid="11" grpId="2"/>
      <p:bldP spid="7" grpId="0"/>
      <p:bldP spid="7" grpId="1"/>
      <p:bldP spid="3074" grpId="0"/>
      <p:bldP spid="3074" grpId="1"/>
      <p:bldP spid="2" grpId="0"/>
      <p:bldP spid="2" grpId="1"/>
      <p:bldP spid="2" grpId="2"/>
      <p:bldP spid="3" grpId="0"/>
      <p:bldP spid="3" grpId="1"/>
      <p:bldP spid="3" grpId="2"/>
      <p:bldP spid="4" grpId="0"/>
      <p:bldP spid="4" grpId="1"/>
      <p:bldP spid="4" grpId="2"/>
      <p:bldP spid="5" grpId="0"/>
      <p:bldP spid="5" grpId="1"/>
      <p:bldP spid="5" grpId="2"/>
      <p:bldP spid="6" grpId="0"/>
      <p:bldP spid="6" grpId="1"/>
      <p:bldP spid="6" grpId="2"/>
      <p:bldP spid="12" grpId="0"/>
      <p:bldP spid="12" grpId="1"/>
      <p:bldP spid="13" grpId="0"/>
      <p:bldP spid="13" grpId="1"/>
      <p:bldP spid="14" grpId="0"/>
      <p:bldP spid="14" grpId="1"/>
      <p:bldP spid="15" grpId="0"/>
      <p:bldP spid="15" grpId="1"/>
      <p:bldP spid="17" grpId="0"/>
      <p:bldP spid="17" grpId="1"/>
      <p:bldP spid="17" grpId="2"/>
      <p:bldP spid="17" grpId="3"/>
      <p:bldP spid="18" grpId="0"/>
      <p:bldP spid="18" grpId="1"/>
      <p:bldP spid="18" grpId="2"/>
      <p:bldP spid="18" grpId="3"/>
      <p:bldP spid="20" grpId="0"/>
      <p:bldP spid="20" grpId="1"/>
      <p:bldP spid="20" grpId="2"/>
      <p:bldP spid="20" grpId="3"/>
      <p:bldP spid="21" grpId="0"/>
      <p:bldP spid="21" grpId="1"/>
      <p:bldP spid="21" grpId="2"/>
      <p:bldP spid="21" grpId="3"/>
      <p:bldP spid="22" grpId="0"/>
      <p:bldP spid="22" grpId="1"/>
      <p:bldP spid="22" grpId="2"/>
      <p:bldP spid="22" grpId="3"/>
      <p:bldP spid="23" grpId="0"/>
      <p:bldP spid="23" grpId="1"/>
      <p:bldP spid="23" grpId="2"/>
      <p:bldP spid="23" grpId="3"/>
      <p:bldP spid="24" grpId="0"/>
      <p:bldP spid="24" grpId="1"/>
      <p:bldP spid="24" grpId="2"/>
      <p:bldP spid="24" grpId="3"/>
      <p:bldP spid="25" grpId="0"/>
      <p:bldP spid="25" grpId="1"/>
      <p:bldP spid="25" grpId="2"/>
      <p:bldP spid="25" grpId="3"/>
      <p:bldP spid="26" grpId="0"/>
      <p:bldP spid="26" grpId="1"/>
      <p:bldP spid="27" grpId="0"/>
      <p:bldP spid="27" grpId="1"/>
      <p:bldP spid="27" grpId="2"/>
      <p:bldP spid="28" grpId="0"/>
      <p:bldP spid="28" grpId="1"/>
      <p:bldP spid="28" grpId="2"/>
      <p:bldP spid="29" grpId="0"/>
      <p:bldP spid="29" grpId="1"/>
      <p:bldP spid="29" grpId="2"/>
      <p:bldP spid="30" grpId="0"/>
      <p:bldP spid="30" grpId="1"/>
      <p:bldP spid="30" grpId="2"/>
      <p:bldP spid="31" grpId="0"/>
      <p:bldP spid="31" grpId="1"/>
      <p:bldP spid="31" grpId="2"/>
      <p:bldP spid="3072" grpId="0"/>
      <p:bldP spid="3072" grpId="1"/>
      <p:bldP spid="3072" grpId="2"/>
      <p:bldP spid="3073" grpId="0"/>
      <p:bldP spid="3073" grpId="1"/>
      <p:bldP spid="3073" grpId="2"/>
      <p:bldP spid="3075" grpId="0"/>
      <p:bldP spid="3075" grpId="1"/>
      <p:bldP spid="3075" grpId="2"/>
      <p:bldP spid="3076" grpId="0"/>
      <p:bldP spid="3076" grpId="1"/>
      <p:bldP spid="3076" grpId="2"/>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1" name="Title 1">
            <a:extLst>
              <a:ext uri="{FF2B5EF4-FFF2-40B4-BE49-F238E27FC236}">
                <a16:creationId xmlns:a16="http://schemas.microsoft.com/office/drawing/2014/main" id="{A908FB2E-6918-1145-946F-D2B6F78B9598}"/>
              </a:ext>
            </a:extLst>
          </p:cNvPr>
          <p:cNvSpPr txBox="1">
            <a:spLocks/>
          </p:cNvSpPr>
          <p:nvPr/>
        </p:nvSpPr>
        <p:spPr>
          <a:xfrm>
            <a:off x="1503011" y="3116640"/>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sons of men</a:t>
            </a:r>
          </a:p>
        </p:txBody>
      </p:sp>
      <p:sp>
        <p:nvSpPr>
          <p:cNvPr id="28" name="Title 1">
            <a:extLst>
              <a:ext uri="{FF2B5EF4-FFF2-40B4-BE49-F238E27FC236}">
                <a16:creationId xmlns:a16="http://schemas.microsoft.com/office/drawing/2014/main" id="{0804B5BB-139E-A80E-8D57-065A0CA5BEC8}"/>
              </a:ext>
            </a:extLst>
          </p:cNvPr>
          <p:cNvSpPr txBox="1">
            <a:spLocks/>
          </p:cNvSpPr>
          <p:nvPr/>
        </p:nvSpPr>
        <p:spPr>
          <a:xfrm>
            <a:off x="3269361" y="3113020"/>
            <a:ext cx="1344808"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test</a:t>
            </a:r>
          </a:p>
        </p:txBody>
      </p:sp>
      <p:sp>
        <p:nvSpPr>
          <p:cNvPr id="29" name="Title 1">
            <a:extLst>
              <a:ext uri="{FF2B5EF4-FFF2-40B4-BE49-F238E27FC236}">
                <a16:creationId xmlns:a16="http://schemas.microsoft.com/office/drawing/2014/main" id="{FC28A07B-5DA3-9186-82E8-1ADD37D075E2}"/>
              </a:ext>
            </a:extLst>
          </p:cNvPr>
          <p:cNvSpPr txBox="1">
            <a:spLocks/>
          </p:cNvSpPr>
          <p:nvPr/>
        </p:nvSpPr>
        <p:spPr>
          <a:xfrm>
            <a:off x="3340861" y="3786639"/>
            <a:ext cx="485913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tests the righteous</a:t>
            </a:r>
          </a:p>
        </p:txBody>
      </p:sp>
      <p:sp>
        <p:nvSpPr>
          <p:cNvPr id="30" name="is">
            <a:extLst>
              <a:ext uri="{FF2B5EF4-FFF2-40B4-BE49-F238E27FC236}">
                <a16:creationId xmlns:a16="http://schemas.microsoft.com/office/drawing/2014/main" id="{1A8A3606-5015-7F3C-FEE8-74C3DF5FC711}"/>
              </a:ext>
            </a:extLst>
          </p:cNvPr>
          <p:cNvSpPr txBox="1">
            <a:spLocks/>
          </p:cNvSpPr>
          <p:nvPr/>
        </p:nvSpPr>
        <p:spPr>
          <a:xfrm>
            <a:off x="3264215" y="424293"/>
            <a:ext cx="70356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31" name="is">
            <a:extLst>
              <a:ext uri="{FF2B5EF4-FFF2-40B4-BE49-F238E27FC236}">
                <a16:creationId xmlns:a16="http://schemas.microsoft.com/office/drawing/2014/main" id="{601B1138-9BE2-BB2F-A40A-3DFF4EB3A46D}"/>
              </a:ext>
            </a:extLst>
          </p:cNvPr>
          <p:cNvSpPr txBox="1">
            <a:spLocks/>
          </p:cNvSpPr>
          <p:nvPr/>
        </p:nvSpPr>
        <p:spPr>
          <a:xfrm>
            <a:off x="5248117" y="1128323"/>
            <a:ext cx="703564" cy="61581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none" strike="noStrike" kern="1200" cap="none" spc="0" normalizeH="0" baseline="0" noProof="0" dirty="0">
                <a:ln w="3175" cmpd="sng">
                  <a:solidFill>
                    <a:srgbClr val="FFFF00"/>
                  </a:solidFill>
                  <a:prstDash val="solid"/>
                </a:ln>
                <a:solidFill>
                  <a:srgbClr val="FF0000"/>
                </a:solidFill>
                <a:effectLst>
                  <a:outerShdw blurRad="63500" dir="3600000" algn="tl" rotWithShape="0">
                    <a:srgbClr val="000000">
                      <a:alpha val="70000"/>
                    </a:srgbClr>
                  </a:outerShdw>
                </a:effectLst>
                <a:uLnTx/>
                <a:uFillTx/>
                <a:latin typeface="Calibri" panose="020F0502020204030204" pitchFamily="34" charset="0"/>
                <a:ea typeface="+mj-ea"/>
                <a:cs typeface="+mj-cs"/>
              </a:rPr>
              <a:t>is</a:t>
            </a:r>
          </a:p>
        </p:txBody>
      </p:sp>
      <p:sp>
        <p:nvSpPr>
          <p:cNvPr id="27" name="Final">
            <a:extLst>
              <a:ext uri="{FF2B5EF4-FFF2-40B4-BE49-F238E27FC236}">
                <a16:creationId xmlns:a16="http://schemas.microsoft.com/office/drawing/2014/main" id="{EE006CD0-E1A4-E519-1EE8-A8268B9AB088}"/>
              </a:ext>
            </a:extLst>
          </p:cNvPr>
          <p:cNvSpPr txBox="1">
            <a:spLocks noChangeArrowheads="1"/>
          </p:cNvSpPr>
          <p:nvPr/>
        </p:nvSpPr>
        <p:spPr bwMode="auto">
          <a:xfrm>
            <a:off x="457200" y="344156"/>
            <a:ext cx="8229600" cy="6169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The LORD is in His holy temple</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The LORD'S throne is in heaven;</a:t>
            </a:r>
            <a:br>
              <a:rPr lang="en-US" altLang="en-US" b="1" kern="0"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His eyes behold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His eyelids test the sons of men </a:t>
            </a:r>
            <a:b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LORD tests the righteous</a:t>
            </a: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the wicked and the one </a:t>
            </a:r>
            <a:b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who loves violence His soul hates</a:t>
            </a:r>
            <a:endParaRPr lang="en-US" altLang="en-US" sz="3200" b="1" i="1" kern="0"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endParaRPr>
          </a:p>
        </p:txBody>
      </p:sp>
      <p:sp>
        <p:nvSpPr>
          <p:cNvPr id="3074" name="Main"/>
          <p:cNvSpPr>
            <a:spLocks noGrp="1" noChangeArrowheads="1"/>
          </p:cNvSpPr>
          <p:nvPr>
            <p:ph type="title"/>
          </p:nvPr>
        </p:nvSpPr>
        <p:spPr>
          <a:xfrm>
            <a:off x="457200" y="898275"/>
            <a:ext cx="8229600" cy="5061450"/>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LORD is in His holy temple, The LORD'S throne is in heaven; His eyes behold, His eyelids test the sons of men. The LORD tests the righteous, But the wicked   and the one who loves violence His soul hates.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11:4-5 </a:t>
            </a:r>
          </a:p>
        </p:txBody>
      </p:sp>
      <p:sp>
        <p:nvSpPr>
          <p:cNvPr id="2" name="Rectangle 2">
            <a:extLst>
              <a:ext uri="{FF2B5EF4-FFF2-40B4-BE49-F238E27FC236}">
                <a16:creationId xmlns:a16="http://schemas.microsoft.com/office/drawing/2014/main" id="{F986BC0F-439A-AF38-F55C-1941BFCFEC3B}"/>
              </a:ext>
            </a:extLst>
          </p:cNvPr>
          <p:cNvSpPr txBox="1">
            <a:spLocks noChangeArrowheads="1"/>
          </p:cNvSpPr>
          <p:nvPr/>
        </p:nvSpPr>
        <p:spPr bwMode="auto">
          <a:xfrm>
            <a:off x="616744" y="1020726"/>
            <a:ext cx="7767638" cy="786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LORD is in His holy temple</a:t>
            </a:r>
          </a:p>
        </p:txBody>
      </p:sp>
      <p:sp>
        <p:nvSpPr>
          <p:cNvPr id="11" name="Rectangle 2">
            <a:extLst>
              <a:ext uri="{FF2B5EF4-FFF2-40B4-BE49-F238E27FC236}">
                <a16:creationId xmlns:a16="http://schemas.microsoft.com/office/drawing/2014/main" id="{C8494CA6-4B85-41F2-FABF-CCFFA8EC797C}"/>
              </a:ext>
            </a:extLst>
          </p:cNvPr>
          <p:cNvSpPr txBox="1">
            <a:spLocks noChangeArrowheads="1"/>
          </p:cNvSpPr>
          <p:nvPr/>
        </p:nvSpPr>
        <p:spPr bwMode="auto">
          <a:xfrm>
            <a:off x="678655" y="1691439"/>
            <a:ext cx="7790788" cy="792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lvl="0" eaLnBrk="1" hangingPunct="1">
              <a:defRPr/>
            </a:pPr>
            <a:r>
              <a:rPr lang="en-US" altLang="en-US" b="1" kern="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latin typeface="Calibri" panose="020F0502020204030204" pitchFamily="34" charset="0"/>
              </a:rPr>
              <a:t>The LORD'S </a:t>
            </a: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throne is in heaven;</a:t>
            </a:r>
          </a:p>
        </p:txBody>
      </p:sp>
      <p:sp>
        <p:nvSpPr>
          <p:cNvPr id="12" name="Rectangle 2">
            <a:extLst>
              <a:ext uri="{FF2B5EF4-FFF2-40B4-BE49-F238E27FC236}">
                <a16:creationId xmlns:a16="http://schemas.microsoft.com/office/drawing/2014/main" id="{792855C1-AC04-466A-6E62-B1EA9E1D8E02}"/>
              </a:ext>
            </a:extLst>
          </p:cNvPr>
          <p:cNvSpPr txBox="1">
            <a:spLocks noChangeArrowheads="1"/>
          </p:cNvSpPr>
          <p:nvPr/>
        </p:nvSpPr>
        <p:spPr bwMode="auto">
          <a:xfrm>
            <a:off x="597693" y="2357157"/>
            <a:ext cx="4189639" cy="800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His eyes behold</a:t>
            </a:r>
          </a:p>
        </p:txBody>
      </p:sp>
      <p:sp>
        <p:nvSpPr>
          <p:cNvPr id="13" name="Rectangle 2">
            <a:extLst>
              <a:ext uri="{FF2B5EF4-FFF2-40B4-BE49-F238E27FC236}">
                <a16:creationId xmlns:a16="http://schemas.microsoft.com/office/drawing/2014/main" id="{89B5E0A4-4F85-DDC1-F862-E15D71163753}"/>
              </a:ext>
            </a:extLst>
          </p:cNvPr>
          <p:cNvSpPr txBox="1">
            <a:spLocks noChangeArrowheads="1"/>
          </p:cNvSpPr>
          <p:nvPr/>
        </p:nvSpPr>
        <p:spPr bwMode="auto">
          <a:xfrm>
            <a:off x="4534450" y="2357157"/>
            <a:ext cx="3978440" cy="7956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His eyelids test</a:t>
            </a:r>
          </a:p>
        </p:txBody>
      </p:sp>
      <p:sp>
        <p:nvSpPr>
          <p:cNvPr id="14" name="Rectangle 2">
            <a:extLst>
              <a:ext uri="{FF2B5EF4-FFF2-40B4-BE49-F238E27FC236}">
                <a16:creationId xmlns:a16="http://schemas.microsoft.com/office/drawing/2014/main" id="{88D835E4-039F-50C6-06C2-6ABD6C1ABC1A}"/>
              </a:ext>
            </a:extLst>
          </p:cNvPr>
          <p:cNvSpPr txBox="1">
            <a:spLocks noChangeArrowheads="1"/>
          </p:cNvSpPr>
          <p:nvPr/>
        </p:nvSpPr>
        <p:spPr bwMode="auto">
          <a:xfrm>
            <a:off x="564356" y="3025372"/>
            <a:ext cx="4234699" cy="7965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sons of men</a:t>
            </a:r>
          </a:p>
        </p:txBody>
      </p:sp>
      <p:sp>
        <p:nvSpPr>
          <p:cNvPr id="15" name="Rectangle 2">
            <a:extLst>
              <a:ext uri="{FF2B5EF4-FFF2-40B4-BE49-F238E27FC236}">
                <a16:creationId xmlns:a16="http://schemas.microsoft.com/office/drawing/2014/main" id="{623444FE-AB30-0172-01C2-277614B2C2E4}"/>
              </a:ext>
            </a:extLst>
          </p:cNvPr>
          <p:cNvSpPr txBox="1">
            <a:spLocks noChangeArrowheads="1"/>
          </p:cNvSpPr>
          <p:nvPr/>
        </p:nvSpPr>
        <p:spPr bwMode="auto">
          <a:xfrm>
            <a:off x="4474368" y="3048819"/>
            <a:ext cx="4181579" cy="754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LORD tests</a:t>
            </a:r>
          </a:p>
        </p:txBody>
      </p:sp>
      <p:sp>
        <p:nvSpPr>
          <p:cNvPr id="16" name="Rectangle 2">
            <a:extLst>
              <a:ext uri="{FF2B5EF4-FFF2-40B4-BE49-F238E27FC236}">
                <a16:creationId xmlns:a16="http://schemas.microsoft.com/office/drawing/2014/main" id="{4650EE4D-47A1-8856-60FA-11D85A8220B2}"/>
              </a:ext>
            </a:extLst>
          </p:cNvPr>
          <p:cNvSpPr txBox="1">
            <a:spLocks noChangeArrowheads="1"/>
          </p:cNvSpPr>
          <p:nvPr/>
        </p:nvSpPr>
        <p:spPr bwMode="auto">
          <a:xfrm>
            <a:off x="814205" y="3698349"/>
            <a:ext cx="3772082" cy="8022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righteous</a:t>
            </a:r>
          </a:p>
        </p:txBody>
      </p:sp>
      <p:sp>
        <p:nvSpPr>
          <p:cNvPr id="17" name="Rectangle 2">
            <a:extLst>
              <a:ext uri="{FF2B5EF4-FFF2-40B4-BE49-F238E27FC236}">
                <a16:creationId xmlns:a16="http://schemas.microsoft.com/office/drawing/2014/main" id="{E4554147-446E-2D6C-390E-8581B1D38DAE}"/>
              </a:ext>
            </a:extLst>
          </p:cNvPr>
          <p:cNvSpPr txBox="1">
            <a:spLocks noChangeArrowheads="1"/>
          </p:cNvSpPr>
          <p:nvPr/>
        </p:nvSpPr>
        <p:spPr bwMode="auto">
          <a:xfrm>
            <a:off x="5160169" y="3705310"/>
            <a:ext cx="3132363" cy="783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wicked</a:t>
            </a:r>
          </a:p>
        </p:txBody>
      </p:sp>
      <p:sp>
        <p:nvSpPr>
          <p:cNvPr id="18" name="Rectangle 2">
            <a:extLst>
              <a:ext uri="{FF2B5EF4-FFF2-40B4-BE49-F238E27FC236}">
                <a16:creationId xmlns:a16="http://schemas.microsoft.com/office/drawing/2014/main" id="{0BA425FC-AA26-6679-350D-4F7255E9464A}"/>
              </a:ext>
            </a:extLst>
          </p:cNvPr>
          <p:cNvSpPr txBox="1">
            <a:spLocks noChangeArrowheads="1"/>
          </p:cNvSpPr>
          <p:nvPr/>
        </p:nvSpPr>
        <p:spPr bwMode="auto">
          <a:xfrm>
            <a:off x="631031" y="4385249"/>
            <a:ext cx="3347408" cy="7725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 the one</a:t>
            </a:r>
          </a:p>
        </p:txBody>
      </p:sp>
      <p:sp>
        <p:nvSpPr>
          <p:cNvPr id="19" name="Rectangle 2">
            <a:extLst>
              <a:ext uri="{FF2B5EF4-FFF2-40B4-BE49-F238E27FC236}">
                <a16:creationId xmlns:a16="http://schemas.microsoft.com/office/drawing/2014/main" id="{932FEC78-92D6-CC4A-0FAB-BD520B44CC2E}"/>
              </a:ext>
            </a:extLst>
          </p:cNvPr>
          <p:cNvSpPr txBox="1">
            <a:spLocks noChangeArrowheads="1"/>
          </p:cNvSpPr>
          <p:nvPr/>
        </p:nvSpPr>
        <p:spPr bwMode="auto">
          <a:xfrm>
            <a:off x="3436491" y="4375540"/>
            <a:ext cx="5185099" cy="7846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loves violence</a:t>
            </a:r>
          </a:p>
        </p:txBody>
      </p:sp>
      <p:sp>
        <p:nvSpPr>
          <p:cNvPr id="20" name="Rectangle 2">
            <a:extLst>
              <a:ext uri="{FF2B5EF4-FFF2-40B4-BE49-F238E27FC236}">
                <a16:creationId xmlns:a16="http://schemas.microsoft.com/office/drawing/2014/main" id="{DE42E051-2AEE-F3BB-5BF9-D4A75B6F5A40}"/>
              </a:ext>
            </a:extLst>
          </p:cNvPr>
          <p:cNvSpPr txBox="1">
            <a:spLocks noChangeArrowheads="1"/>
          </p:cNvSpPr>
          <p:nvPr/>
        </p:nvSpPr>
        <p:spPr bwMode="auto">
          <a:xfrm>
            <a:off x="1185863" y="5030018"/>
            <a:ext cx="3702843" cy="820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His soul</a:t>
            </a:r>
            <a:r>
              <a:rPr kumimoji="0" lang="en-US" altLang="en-US" sz="4400" b="1" i="0" u="none" strike="noStrike" kern="0" cap="none" spc="0" normalizeH="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 hates</a:t>
            </a:r>
            <a:endPar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2" name="Rectangle 2">
            <a:extLst>
              <a:ext uri="{FF2B5EF4-FFF2-40B4-BE49-F238E27FC236}">
                <a16:creationId xmlns:a16="http://schemas.microsoft.com/office/drawing/2014/main" id="{ABB31B34-2D6A-CF65-9C6F-07D30B56D901}"/>
              </a:ext>
            </a:extLst>
          </p:cNvPr>
          <p:cNvSpPr txBox="1">
            <a:spLocks noChangeArrowheads="1"/>
          </p:cNvSpPr>
          <p:nvPr/>
        </p:nvSpPr>
        <p:spPr bwMode="auto">
          <a:xfrm>
            <a:off x="1570325" y="3041492"/>
            <a:ext cx="3125972" cy="766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men</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24" name="Rounded Rectangle 23">
            <a:extLst>
              <a:ext uri="{FF2B5EF4-FFF2-40B4-BE49-F238E27FC236}">
                <a16:creationId xmlns:a16="http://schemas.microsoft.com/office/drawing/2014/main" id="{03EE2490-B3CD-B263-81C0-2FEABD81944A}"/>
              </a:ext>
            </a:extLst>
          </p:cNvPr>
          <p:cNvSpPr>
            <a:spLocks noChangeAspect="1"/>
          </p:cNvSpPr>
          <p:nvPr/>
        </p:nvSpPr>
        <p:spPr>
          <a:xfrm>
            <a:off x="2154587" y="5028738"/>
            <a:ext cx="1531993" cy="783486"/>
          </a:xfrm>
          <a:prstGeom prst="roundRect">
            <a:avLst/>
          </a:prstGeom>
          <a:blipFill>
            <a:blip r:embed="rId4"/>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Heart 10">
            <a:extLst>
              <a:ext uri="{FF2B5EF4-FFF2-40B4-BE49-F238E27FC236}">
                <a16:creationId xmlns:a16="http://schemas.microsoft.com/office/drawing/2014/main" id="{C81CB362-2C2E-8086-70B9-5793920E9A07}"/>
              </a:ext>
            </a:extLst>
          </p:cNvPr>
          <p:cNvSpPr/>
          <p:nvPr/>
        </p:nvSpPr>
        <p:spPr bwMode="auto">
          <a:xfrm>
            <a:off x="2485653" y="5163145"/>
            <a:ext cx="609600" cy="631133"/>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mn-ea"/>
              <a:cs typeface="+mn-cs"/>
            </a:endParaRPr>
          </a:p>
        </p:txBody>
      </p:sp>
      <p:sp>
        <p:nvSpPr>
          <p:cNvPr id="1024" name="Rectangle 2">
            <a:extLst>
              <a:ext uri="{FF2B5EF4-FFF2-40B4-BE49-F238E27FC236}">
                <a16:creationId xmlns:a16="http://schemas.microsoft.com/office/drawing/2014/main" id="{5D3754A6-AC58-BA94-9788-BC9FBE5BCCB4}"/>
              </a:ext>
            </a:extLst>
          </p:cNvPr>
          <p:cNvSpPr txBox="1">
            <a:spLocks noChangeArrowheads="1"/>
          </p:cNvSpPr>
          <p:nvPr/>
        </p:nvSpPr>
        <p:spPr bwMode="auto">
          <a:xfrm>
            <a:off x="3271818" y="3715153"/>
            <a:ext cx="4994030" cy="762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tests the righteous</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025" name="=">
            <a:extLst>
              <a:ext uri="{FF2B5EF4-FFF2-40B4-BE49-F238E27FC236}">
                <a16:creationId xmlns:a16="http://schemas.microsoft.com/office/drawing/2014/main" id="{B077C174-E719-978F-909B-B693E941C54B}"/>
              </a:ext>
            </a:extLst>
          </p:cNvPr>
          <p:cNvSpPr>
            <a:spLocks noChangeArrowheads="1"/>
          </p:cNvSpPr>
          <p:nvPr/>
        </p:nvSpPr>
        <p:spPr bwMode="auto">
          <a:xfrm>
            <a:off x="3208942" y="381813"/>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027" name="=">
            <a:extLst>
              <a:ext uri="{FF2B5EF4-FFF2-40B4-BE49-F238E27FC236}">
                <a16:creationId xmlns:a16="http://schemas.microsoft.com/office/drawing/2014/main" id="{5F3202D5-14AA-ECF0-1C12-E7613EF9EF6F}"/>
              </a:ext>
            </a:extLst>
          </p:cNvPr>
          <p:cNvSpPr>
            <a:spLocks noChangeArrowheads="1"/>
          </p:cNvSpPr>
          <p:nvPr/>
        </p:nvSpPr>
        <p:spPr bwMode="auto">
          <a:xfrm>
            <a:off x="5205944" y="1060293"/>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1028" name="Rectangle 6">
            <a:extLst>
              <a:ext uri="{FF2B5EF4-FFF2-40B4-BE49-F238E27FC236}">
                <a16:creationId xmlns:a16="http://schemas.microsoft.com/office/drawing/2014/main" id="{DDDC69CB-EEE4-5800-661D-1349AF6D7190}"/>
              </a:ext>
            </a:extLst>
          </p:cNvPr>
          <p:cNvSpPr>
            <a:spLocks noChangeArrowheads="1"/>
          </p:cNvSpPr>
          <p:nvPr/>
        </p:nvSpPr>
        <p:spPr bwMode="auto">
          <a:xfrm>
            <a:off x="3746681" y="382528"/>
            <a:ext cx="791005" cy="7187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029" name="Rectangle 6">
            <a:extLst>
              <a:ext uri="{FF2B5EF4-FFF2-40B4-BE49-F238E27FC236}">
                <a16:creationId xmlns:a16="http://schemas.microsoft.com/office/drawing/2014/main" id="{CAE8D80B-B914-95AB-1F5A-037BD981C433}"/>
              </a:ext>
            </a:extLst>
          </p:cNvPr>
          <p:cNvSpPr>
            <a:spLocks noChangeArrowheads="1"/>
          </p:cNvSpPr>
          <p:nvPr/>
        </p:nvSpPr>
        <p:spPr bwMode="auto">
          <a:xfrm>
            <a:off x="5747257" y="1063743"/>
            <a:ext cx="768826" cy="700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030" name="Rectangle 2">
            <a:extLst>
              <a:ext uri="{FF2B5EF4-FFF2-40B4-BE49-F238E27FC236}">
                <a16:creationId xmlns:a16="http://schemas.microsoft.com/office/drawing/2014/main" id="{E1ACB111-8999-D9C7-D648-E1C86AD686D3}"/>
              </a:ext>
            </a:extLst>
          </p:cNvPr>
          <p:cNvSpPr txBox="1">
            <a:spLocks noChangeArrowheads="1"/>
          </p:cNvSpPr>
          <p:nvPr/>
        </p:nvSpPr>
        <p:spPr bwMode="auto">
          <a:xfrm>
            <a:off x="2254632" y="440393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031" name="Rectangle 2">
            <a:extLst>
              <a:ext uri="{FF2B5EF4-FFF2-40B4-BE49-F238E27FC236}">
                <a16:creationId xmlns:a16="http://schemas.microsoft.com/office/drawing/2014/main" id="{A350E522-9A8F-6DD9-76E3-242E125A38BD}"/>
              </a:ext>
            </a:extLst>
          </p:cNvPr>
          <p:cNvSpPr txBox="1">
            <a:spLocks noChangeArrowheads="1"/>
          </p:cNvSpPr>
          <p:nvPr/>
        </p:nvSpPr>
        <p:spPr bwMode="auto">
          <a:xfrm>
            <a:off x="3345076" y="3047128"/>
            <a:ext cx="1203343" cy="7647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test</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032" name="Rectangle 2">
            <a:extLst>
              <a:ext uri="{FF2B5EF4-FFF2-40B4-BE49-F238E27FC236}">
                <a16:creationId xmlns:a16="http://schemas.microsoft.com/office/drawing/2014/main" id="{29171647-7A5F-F439-5462-59992BABBF50}"/>
              </a:ext>
            </a:extLst>
          </p:cNvPr>
          <p:cNvSpPr txBox="1">
            <a:spLocks noChangeArrowheads="1"/>
          </p:cNvSpPr>
          <p:nvPr/>
        </p:nvSpPr>
        <p:spPr bwMode="auto">
          <a:xfrm>
            <a:off x="4966305" y="5722654"/>
            <a:ext cx="234457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His soul</a:t>
            </a:r>
          </a:p>
        </p:txBody>
      </p:sp>
      <p:sp>
        <p:nvSpPr>
          <p:cNvPr id="1033" name="Rectangle 2">
            <a:extLst>
              <a:ext uri="{FF2B5EF4-FFF2-40B4-BE49-F238E27FC236}">
                <a16:creationId xmlns:a16="http://schemas.microsoft.com/office/drawing/2014/main" id="{3F61BD49-6B20-59E9-CE1C-61F318F96F14}"/>
              </a:ext>
            </a:extLst>
          </p:cNvPr>
          <p:cNvSpPr txBox="1">
            <a:spLocks noChangeArrowheads="1"/>
          </p:cNvSpPr>
          <p:nvPr/>
        </p:nvSpPr>
        <p:spPr bwMode="auto">
          <a:xfrm>
            <a:off x="5708213" y="5727992"/>
            <a:ext cx="170015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baseline="0" noProof="0" dirty="0">
                <a:ln w="17780" cmpd="sng">
                  <a:solidFill>
                    <a:srgbClr val="FFFFFF"/>
                  </a:solidFill>
                  <a:prstDash val="solid"/>
                  <a:miter lim="800000"/>
                </a:ln>
                <a:solidFill>
                  <a:srgbClr val="FF0066"/>
                </a:solidFill>
                <a:effectLst>
                  <a:glow rad="101600">
                    <a:srgbClr val="000000"/>
                  </a:glow>
                  <a:outerShdw blurRad="50800" algn="tl" rotWithShape="0">
                    <a:srgbClr val="000000"/>
                  </a:outerShdw>
                </a:effectLst>
                <a:uLnTx/>
                <a:uFillTx/>
                <a:latin typeface="Myriad Web Pro Condensed" panose="020B0506030403020204" pitchFamily="34" charset="0"/>
              </a:rPr>
              <a:t>heart</a:t>
            </a:r>
          </a:p>
        </p:txBody>
      </p:sp>
      <p:sp>
        <p:nvSpPr>
          <p:cNvPr id="1034" name="Rectangle 2">
            <a:extLst>
              <a:ext uri="{FF2B5EF4-FFF2-40B4-BE49-F238E27FC236}">
                <a16:creationId xmlns:a16="http://schemas.microsoft.com/office/drawing/2014/main" id="{0623426F-17F1-3CBB-7B26-D7A19AA9FA47}"/>
              </a:ext>
            </a:extLst>
          </p:cNvPr>
          <p:cNvSpPr txBox="1">
            <a:spLocks noChangeArrowheads="1"/>
          </p:cNvSpPr>
          <p:nvPr/>
        </p:nvSpPr>
        <p:spPr bwMode="auto">
          <a:xfrm>
            <a:off x="1956926" y="2342330"/>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3" name="Rectangle 2">
            <a:extLst>
              <a:ext uri="{FF2B5EF4-FFF2-40B4-BE49-F238E27FC236}">
                <a16:creationId xmlns:a16="http://schemas.microsoft.com/office/drawing/2014/main" id="{D40DB186-86CB-117A-0C08-ED4E7BCA60FF}"/>
              </a:ext>
            </a:extLst>
          </p:cNvPr>
          <p:cNvSpPr txBox="1">
            <a:spLocks noChangeArrowheads="1"/>
          </p:cNvSpPr>
          <p:nvPr/>
        </p:nvSpPr>
        <p:spPr bwMode="auto">
          <a:xfrm>
            <a:off x="3436537" y="1679458"/>
            <a:ext cx="2031523" cy="816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glow" dir="t"/>
            </a:scene3d>
            <a:sp3d extrusionH="57150" contourW="12700">
              <a:bevelT w="38100" h="38100"/>
              <a:contourClr>
                <a:srgbClr val="F6E5A0"/>
              </a:contourClr>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4410" b="1" dirty="0">
                <a:solidFill>
                  <a:srgbClr val="CC9900"/>
                </a:solidFill>
                <a:effectLst>
                  <a:glow rad="127000">
                    <a:schemeClr val="tx1"/>
                  </a:glow>
                </a:effectLst>
                <a:latin typeface="Calibri" panose="020F0502020204030204" pitchFamily="34" charset="0"/>
                <a:ea typeface="+mn-ea"/>
                <a:cs typeface="Calibri" panose="020F0502020204030204" pitchFamily="34" charset="0"/>
              </a:rPr>
              <a:t>throne</a:t>
            </a:r>
          </a:p>
        </p:txBody>
      </p:sp>
      <p:sp>
        <p:nvSpPr>
          <p:cNvPr id="6" name="Rectangle 9">
            <a:extLst>
              <a:ext uri="{FF2B5EF4-FFF2-40B4-BE49-F238E27FC236}">
                <a16:creationId xmlns:a16="http://schemas.microsoft.com/office/drawing/2014/main" id="{40725BF4-8508-A3EC-5F55-D59CE3D557B3}"/>
              </a:ext>
            </a:extLst>
          </p:cNvPr>
          <p:cNvSpPr>
            <a:spLocks noChangeArrowheads="1"/>
          </p:cNvSpPr>
          <p:nvPr/>
        </p:nvSpPr>
        <p:spPr bwMode="auto">
          <a:xfrm>
            <a:off x="1787539" y="389462"/>
            <a:ext cx="1760524"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7" name="Rectangle 9">
            <a:extLst>
              <a:ext uri="{FF2B5EF4-FFF2-40B4-BE49-F238E27FC236}">
                <a16:creationId xmlns:a16="http://schemas.microsoft.com/office/drawing/2014/main" id="{590DC67D-58CE-CDCD-AC10-DFFAB585F213}"/>
              </a:ext>
            </a:extLst>
          </p:cNvPr>
          <p:cNvSpPr>
            <a:spLocks noChangeArrowheads="1"/>
          </p:cNvSpPr>
          <p:nvPr/>
        </p:nvSpPr>
        <p:spPr bwMode="auto">
          <a:xfrm>
            <a:off x="1775013" y="1045326"/>
            <a:ext cx="1989743" cy="738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lvl="0" algn="ctr">
              <a:defRPr/>
            </a:pPr>
            <a:r>
              <a:rPr lang="en-US" sz="4410" b="1" dirty="0">
                <a:solidFill>
                  <a:srgbClr val="CC9900"/>
                </a:solidFill>
                <a:latin typeface="Calibri" panose="020F0502020204030204" pitchFamily="34" charset="0"/>
                <a:cs typeface="Calibri" panose="020F0502020204030204" pitchFamily="34" charset="0"/>
              </a:rPr>
              <a:t>LORD'S</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4" name="Rectangle 9">
            <a:extLst>
              <a:ext uri="{FF2B5EF4-FFF2-40B4-BE49-F238E27FC236}">
                <a16:creationId xmlns:a16="http://schemas.microsoft.com/office/drawing/2014/main" id="{D171E40D-06C6-B412-484B-329D0C464E1D}"/>
              </a:ext>
            </a:extLst>
          </p:cNvPr>
          <p:cNvSpPr>
            <a:spLocks noChangeArrowheads="1"/>
          </p:cNvSpPr>
          <p:nvPr/>
        </p:nvSpPr>
        <p:spPr bwMode="auto">
          <a:xfrm>
            <a:off x="1787539" y="389462"/>
            <a:ext cx="1760524"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5" name="Rectangle 9">
            <a:extLst>
              <a:ext uri="{FF2B5EF4-FFF2-40B4-BE49-F238E27FC236}">
                <a16:creationId xmlns:a16="http://schemas.microsoft.com/office/drawing/2014/main" id="{D2E1EC4C-2856-3C72-572C-97FE2296DE4E}"/>
              </a:ext>
            </a:extLst>
          </p:cNvPr>
          <p:cNvSpPr>
            <a:spLocks noChangeArrowheads="1"/>
          </p:cNvSpPr>
          <p:nvPr/>
        </p:nvSpPr>
        <p:spPr bwMode="auto">
          <a:xfrm>
            <a:off x="1775013" y="1045326"/>
            <a:ext cx="1989743" cy="738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lvl="0" algn="ctr">
              <a:defRPr/>
            </a:pPr>
            <a:r>
              <a:rPr lang="en-US" sz="4410" b="1" dirty="0">
                <a:solidFill>
                  <a:srgbClr val="CC9900"/>
                </a:solidFill>
                <a:latin typeface="Calibri" panose="020F0502020204030204" pitchFamily="34" charset="0"/>
                <a:cs typeface="Calibri" panose="020F0502020204030204" pitchFamily="34" charset="0"/>
              </a:rPr>
              <a:t>LORD'S</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036" name="violence">
            <a:extLst>
              <a:ext uri="{FF2B5EF4-FFF2-40B4-BE49-F238E27FC236}">
                <a16:creationId xmlns:a16="http://schemas.microsoft.com/office/drawing/2014/main" id="{D3808C0B-937B-C5A5-8AE7-173A59C48AE4}"/>
              </a:ext>
            </a:extLst>
          </p:cNvPr>
          <p:cNvSpPr txBox="1">
            <a:spLocks noChangeArrowheads="1"/>
          </p:cNvSpPr>
          <p:nvPr/>
        </p:nvSpPr>
        <p:spPr bwMode="auto">
          <a:xfrm>
            <a:off x="2884956" y="5766527"/>
            <a:ext cx="2526710" cy="68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violence</a:t>
            </a:r>
          </a:p>
        </p:txBody>
      </p:sp>
      <p:sp>
        <p:nvSpPr>
          <p:cNvPr id="8" name="cruelty">
            <a:extLst>
              <a:ext uri="{FF2B5EF4-FFF2-40B4-BE49-F238E27FC236}">
                <a16:creationId xmlns:a16="http://schemas.microsoft.com/office/drawing/2014/main" id="{7BA782BC-DB20-BD61-A6AB-025F70ECF030}"/>
              </a:ext>
            </a:extLst>
          </p:cNvPr>
          <p:cNvSpPr txBox="1">
            <a:spLocks noChangeArrowheads="1"/>
          </p:cNvSpPr>
          <p:nvPr/>
        </p:nvSpPr>
        <p:spPr bwMode="auto">
          <a:xfrm>
            <a:off x="3034867" y="5764555"/>
            <a:ext cx="2242725" cy="69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cruelty</a:t>
            </a:r>
          </a:p>
        </p:txBody>
      </p:sp>
      <p:sp>
        <p:nvSpPr>
          <p:cNvPr id="9" name="fighting">
            <a:extLst>
              <a:ext uri="{FF2B5EF4-FFF2-40B4-BE49-F238E27FC236}">
                <a16:creationId xmlns:a16="http://schemas.microsoft.com/office/drawing/2014/main" id="{FEE0910C-4F8C-28D7-4BBF-7BACEDF5290F}"/>
              </a:ext>
            </a:extLst>
          </p:cNvPr>
          <p:cNvSpPr txBox="1">
            <a:spLocks noChangeArrowheads="1"/>
          </p:cNvSpPr>
          <p:nvPr/>
        </p:nvSpPr>
        <p:spPr bwMode="auto">
          <a:xfrm>
            <a:off x="3091517" y="5764555"/>
            <a:ext cx="2129424" cy="69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fighting</a:t>
            </a:r>
          </a:p>
        </p:txBody>
      </p:sp>
      <p:sp>
        <p:nvSpPr>
          <p:cNvPr id="10" name="hostility">
            <a:extLst>
              <a:ext uri="{FF2B5EF4-FFF2-40B4-BE49-F238E27FC236}">
                <a16:creationId xmlns:a16="http://schemas.microsoft.com/office/drawing/2014/main" id="{37DEFF47-08DD-B0DB-4905-8B9AA77410F8}"/>
              </a:ext>
            </a:extLst>
          </p:cNvPr>
          <p:cNvSpPr txBox="1">
            <a:spLocks noChangeArrowheads="1"/>
          </p:cNvSpPr>
          <p:nvPr/>
        </p:nvSpPr>
        <p:spPr bwMode="auto">
          <a:xfrm>
            <a:off x="2978783" y="5764555"/>
            <a:ext cx="2354893" cy="69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hostility</a:t>
            </a:r>
          </a:p>
        </p:txBody>
      </p:sp>
      <p:sp>
        <p:nvSpPr>
          <p:cNvPr id="23" name="brutality">
            <a:extLst>
              <a:ext uri="{FF2B5EF4-FFF2-40B4-BE49-F238E27FC236}">
                <a16:creationId xmlns:a16="http://schemas.microsoft.com/office/drawing/2014/main" id="{292A90E4-822B-1A86-ECD6-95D89879DC6F}"/>
              </a:ext>
            </a:extLst>
          </p:cNvPr>
          <p:cNvSpPr txBox="1">
            <a:spLocks noChangeArrowheads="1"/>
          </p:cNvSpPr>
          <p:nvPr/>
        </p:nvSpPr>
        <p:spPr bwMode="auto">
          <a:xfrm>
            <a:off x="2840997" y="5764555"/>
            <a:ext cx="2630465" cy="69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brutality</a:t>
            </a:r>
          </a:p>
        </p:txBody>
      </p:sp>
      <p:sp>
        <p:nvSpPr>
          <p:cNvPr id="26" name="aggression">
            <a:extLst>
              <a:ext uri="{FF2B5EF4-FFF2-40B4-BE49-F238E27FC236}">
                <a16:creationId xmlns:a16="http://schemas.microsoft.com/office/drawing/2014/main" id="{71E0764F-9C5A-4572-4F1E-7AD6CA915F8A}"/>
              </a:ext>
            </a:extLst>
          </p:cNvPr>
          <p:cNvSpPr txBox="1">
            <a:spLocks noChangeArrowheads="1"/>
          </p:cNvSpPr>
          <p:nvPr/>
        </p:nvSpPr>
        <p:spPr bwMode="auto">
          <a:xfrm>
            <a:off x="2515676" y="5764555"/>
            <a:ext cx="2993720" cy="69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aggression</a:t>
            </a:r>
          </a:p>
        </p:txBody>
      </p:sp>
      <p:sp>
        <p:nvSpPr>
          <p:cNvPr id="1026" name="plots">
            <a:extLst>
              <a:ext uri="{FF2B5EF4-FFF2-40B4-BE49-F238E27FC236}">
                <a16:creationId xmlns:a16="http://schemas.microsoft.com/office/drawing/2014/main" id="{C0127D50-EC53-6E65-B1FB-EF01A4941352}"/>
              </a:ext>
            </a:extLst>
          </p:cNvPr>
          <p:cNvSpPr txBox="1">
            <a:spLocks noChangeArrowheads="1"/>
          </p:cNvSpPr>
          <p:nvPr/>
        </p:nvSpPr>
        <p:spPr bwMode="auto">
          <a:xfrm>
            <a:off x="1175927" y="5764099"/>
            <a:ext cx="1625746" cy="69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chemeClr val="tx1"/>
                  </a:solidFill>
                  <a:prstDash val="solid"/>
                  <a:miter lim="800000"/>
                </a:ln>
                <a:solidFill>
                  <a:srgbClr val="CC66FF"/>
                </a:solidFill>
                <a:effectLst>
                  <a:glow rad="101600">
                    <a:srgbClr val="FFFF00"/>
                  </a:glow>
                  <a:outerShdw blurRad="50800" algn="tl" rotWithShape="0">
                    <a:srgbClr val="000000"/>
                  </a:outerShdw>
                </a:effectLst>
                <a:latin typeface="Calibri" panose="020F0502020204030204" pitchFamily="34" charset="0"/>
              </a:rPr>
              <a:t>plots</a:t>
            </a:r>
          </a:p>
        </p:txBody>
      </p:sp>
      <p:sp>
        <p:nvSpPr>
          <p:cNvPr id="1035" name="schemes">
            <a:extLst>
              <a:ext uri="{FF2B5EF4-FFF2-40B4-BE49-F238E27FC236}">
                <a16:creationId xmlns:a16="http://schemas.microsoft.com/office/drawing/2014/main" id="{6751561E-D0DC-5FA0-23BF-47FEEFBE06D4}"/>
              </a:ext>
            </a:extLst>
          </p:cNvPr>
          <p:cNvSpPr txBox="1">
            <a:spLocks noChangeArrowheads="1"/>
          </p:cNvSpPr>
          <p:nvPr/>
        </p:nvSpPr>
        <p:spPr bwMode="auto">
          <a:xfrm>
            <a:off x="355793" y="5759550"/>
            <a:ext cx="2383461" cy="69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chemeClr val="tx1"/>
                  </a:solidFill>
                  <a:prstDash val="solid"/>
                  <a:miter lim="800000"/>
                </a:ln>
                <a:solidFill>
                  <a:srgbClr val="CC66FF"/>
                </a:solidFill>
                <a:effectLst>
                  <a:glow rad="101600">
                    <a:srgbClr val="FFFF00"/>
                  </a:glow>
                  <a:outerShdw blurRad="50800" algn="tl" rotWithShape="0">
                    <a:srgbClr val="000000"/>
                  </a:outerShdw>
                </a:effectLst>
                <a:latin typeface="Calibri" panose="020F0502020204030204" pitchFamily="34" charset="0"/>
              </a:rPr>
              <a:t>schemes</a:t>
            </a:r>
          </a:p>
        </p:txBody>
      </p:sp>
      <p:sp>
        <p:nvSpPr>
          <p:cNvPr id="1037" name="connives">
            <a:extLst>
              <a:ext uri="{FF2B5EF4-FFF2-40B4-BE49-F238E27FC236}">
                <a16:creationId xmlns:a16="http://schemas.microsoft.com/office/drawing/2014/main" id="{B533CBAD-FE99-7D7D-30C2-4534E6DC2B8F}"/>
              </a:ext>
            </a:extLst>
          </p:cNvPr>
          <p:cNvSpPr txBox="1">
            <a:spLocks noChangeArrowheads="1"/>
          </p:cNvSpPr>
          <p:nvPr/>
        </p:nvSpPr>
        <p:spPr bwMode="auto">
          <a:xfrm>
            <a:off x="337711" y="5773118"/>
            <a:ext cx="2383461" cy="69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chemeClr val="tx1"/>
                  </a:solidFill>
                  <a:prstDash val="solid"/>
                  <a:miter lim="800000"/>
                </a:ln>
                <a:solidFill>
                  <a:srgbClr val="CC66FF"/>
                </a:solidFill>
                <a:effectLst>
                  <a:glow rad="101600">
                    <a:srgbClr val="FFFF00"/>
                  </a:glow>
                  <a:outerShdw blurRad="50800" algn="tl" rotWithShape="0">
                    <a:srgbClr val="000000"/>
                  </a:outerShdw>
                </a:effectLst>
                <a:latin typeface="Calibri" panose="020F0502020204030204" pitchFamily="34" charset="0"/>
              </a:rPr>
              <a:t>connives</a:t>
            </a:r>
          </a:p>
        </p:txBody>
      </p:sp>
    </p:spTree>
    <p:extLst>
      <p:ext uri="{BB962C8B-B14F-4D97-AF65-F5344CB8AC3E}">
        <p14:creationId xmlns:p14="http://schemas.microsoft.com/office/powerpoint/2010/main" val="853453619"/>
      </p:ext>
    </p:extLst>
  </p:cSld>
  <p:clrMapOvr>
    <a:masterClrMapping/>
  </p:clrMapOvr>
  <mc:AlternateContent xmlns:mc="http://schemas.openxmlformats.org/markup-compatibility/2006" xmlns:p14="http://schemas.microsoft.com/office/powerpoint/2010/main">
    <mc:Choice Requires="p14">
      <p:transition spd="slow" p14:dur="900">
        <p14:warp/>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strVal val="(6*min(max(#ppt_w*#ppt_h,.3),1)-7.4)/-.7*#ppt_w"/>
                                          </p:val>
                                        </p:tav>
                                        <p:tav tm="100000">
                                          <p:val>
                                            <p:strVal val="#ppt_w"/>
                                          </p:val>
                                        </p:tav>
                                      </p:tavLst>
                                    </p:anim>
                                    <p:anim calcmode="lin" valueType="num">
                                      <p:cBhvr>
                                        <p:cTn id="8" dur="1000" fill="hold"/>
                                        <p:tgtEl>
                                          <p:spTgt spid="3074"/>
                                        </p:tgtEl>
                                        <p:attrNameLst>
                                          <p:attrName>ppt_h</p:attrName>
                                        </p:attrNameLst>
                                      </p:cBhvr>
                                      <p:tavLst>
                                        <p:tav tm="0">
                                          <p:val>
                                            <p:strVal val="(6*min(max(#ppt_w*#ppt_h,.3),1)-7.4)/-.7*#ppt_h"/>
                                          </p:val>
                                        </p:tav>
                                        <p:tav tm="100000">
                                          <p:val>
                                            <p:strVal val="#ppt_h"/>
                                          </p:val>
                                        </p:tav>
                                      </p:tavLst>
                                    </p:anim>
                                    <p:anim calcmode="lin" valueType="num">
                                      <p:cBhvr>
                                        <p:cTn id="9" dur="1000" fill="hold"/>
                                        <p:tgtEl>
                                          <p:spTgt spid="3074"/>
                                        </p:tgtEl>
                                        <p:attrNameLst>
                                          <p:attrName>ppt_x</p:attrName>
                                        </p:attrNameLst>
                                      </p:cBhvr>
                                      <p:tavLst>
                                        <p:tav tm="0">
                                          <p:val>
                                            <p:fltVal val="0.5"/>
                                          </p:val>
                                        </p:tav>
                                        <p:tav tm="100000">
                                          <p:val>
                                            <p:strVal val="#ppt_x"/>
                                          </p:val>
                                        </p:tav>
                                      </p:tavLst>
                                    </p:anim>
                                    <p:anim calcmode="lin" valueType="num">
                                      <p:cBhvr>
                                        <p:cTn id="10" dur="1000" fill="hold"/>
                                        <p:tgtEl>
                                          <p:spTgt spid="3074"/>
                                        </p:tgtEl>
                                        <p:attrNameLst>
                                          <p:attrName>ppt_y</p:attrName>
                                        </p:attrNameLst>
                                      </p:cBhvr>
                                      <p:tavLst>
                                        <p:tav tm="0">
                                          <p:val>
                                            <p:strVal val="1+(6*min(max(#ppt_w*#ppt_h,.3),1)-7.4)/-.7*#ppt_h/2"/>
                                          </p:val>
                                        </p:tav>
                                        <p:tav tm="100000">
                                          <p:val>
                                            <p:strVal val="#ppt_y"/>
                                          </p:val>
                                        </p:tav>
                                      </p:tavLst>
                                    </p:anim>
                                  </p:childTnLst>
                                </p:cTn>
                              </p:par>
                              <p:par>
                                <p:cTn id="11" presetID="23" presetClass="exit" presetSubtype="16" fill="hold" grpId="0" nodeType="withEffect">
                                  <p:stCondLst>
                                    <p:cond delay="1000"/>
                                  </p:stCondLst>
                                  <p:childTnLst>
                                    <p:anim calcmode="lin" valueType="num">
                                      <p:cBhvr>
                                        <p:cTn id="12" dur="750"/>
                                        <p:tgtEl>
                                          <p:spTgt spid="3"/>
                                        </p:tgtEl>
                                        <p:attrNameLst>
                                          <p:attrName>ppt_w</p:attrName>
                                        </p:attrNameLst>
                                      </p:cBhvr>
                                      <p:tavLst>
                                        <p:tav tm="0">
                                          <p:val>
                                            <p:strVal val="ppt_w"/>
                                          </p:val>
                                        </p:tav>
                                        <p:tav tm="100000">
                                          <p:val>
                                            <p:strVal val="4*ppt_w"/>
                                          </p:val>
                                        </p:tav>
                                      </p:tavLst>
                                    </p:anim>
                                    <p:anim calcmode="lin" valueType="num">
                                      <p:cBhvr>
                                        <p:cTn id="13" dur="750"/>
                                        <p:tgtEl>
                                          <p:spTgt spid="3"/>
                                        </p:tgtEl>
                                        <p:attrNameLst>
                                          <p:attrName>ppt_h</p:attrName>
                                        </p:attrNameLst>
                                      </p:cBhvr>
                                      <p:tavLst>
                                        <p:tav tm="0">
                                          <p:val>
                                            <p:strVal val="ppt_h"/>
                                          </p:val>
                                        </p:tav>
                                        <p:tav tm="100000">
                                          <p:val>
                                            <p:strVal val="4*ppt_h"/>
                                          </p:val>
                                        </p:tav>
                                      </p:tavLst>
                                    </p:anim>
                                    <p:set>
                                      <p:cBhvr>
                                        <p:cTn id="14" dur="1" fill="hold">
                                          <p:stCondLst>
                                            <p:cond delay="749"/>
                                          </p:stCondLst>
                                        </p:cTn>
                                        <p:tgtEl>
                                          <p:spTgt spid="3"/>
                                        </p:tgtEl>
                                        <p:attrNameLst>
                                          <p:attrName>style.visibility</p:attrName>
                                        </p:attrNameLst>
                                      </p:cBhvr>
                                      <p:to>
                                        <p:strVal val="hidden"/>
                                      </p:to>
                                    </p:set>
                                  </p:childTnLst>
                                </p:cTn>
                              </p:par>
                              <p:par>
                                <p:cTn id="15" presetID="10" presetClass="exit" presetSubtype="0" fill="hold" grpId="1" nodeType="withEffect">
                                  <p:stCondLst>
                                    <p:cond delay="1000"/>
                                  </p:stCondLst>
                                  <p:childTnLst>
                                    <p:animEffect transition="out" filter="fade">
                                      <p:cBhvr>
                                        <p:cTn id="16" dur="750"/>
                                        <p:tgtEl>
                                          <p:spTgt spid="3"/>
                                        </p:tgtEl>
                                      </p:cBhvr>
                                    </p:animEffect>
                                    <p:set>
                                      <p:cBhvr>
                                        <p:cTn id="17" dur="1" fill="hold">
                                          <p:stCondLst>
                                            <p:cond delay="749"/>
                                          </p:stCondLst>
                                        </p:cTn>
                                        <p:tgtEl>
                                          <p:spTgt spid="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6" presetClass="entr" presetSubtype="32" fill="hold" grpId="0"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circle(out)">
                                      <p:cBhvr>
                                        <p:cTn id="22" dur="1250"/>
                                        <p:tgtEl>
                                          <p:spTgt spid="24"/>
                                        </p:tgtEl>
                                      </p:cBhvr>
                                    </p:animEffect>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750" fill="hold"/>
                                        <p:tgtEl>
                                          <p:spTgt spid="25"/>
                                        </p:tgtEl>
                                        <p:attrNameLst>
                                          <p:attrName>ppt_w</p:attrName>
                                        </p:attrNameLst>
                                      </p:cBhvr>
                                      <p:tavLst>
                                        <p:tav tm="0">
                                          <p:val>
                                            <p:fltVal val="0"/>
                                          </p:val>
                                        </p:tav>
                                        <p:tav tm="100000">
                                          <p:val>
                                            <p:strVal val="#ppt_w"/>
                                          </p:val>
                                        </p:tav>
                                      </p:tavLst>
                                    </p:anim>
                                    <p:anim calcmode="lin" valueType="num">
                                      <p:cBhvr>
                                        <p:cTn id="28" dur="750" fill="hold"/>
                                        <p:tgtEl>
                                          <p:spTgt spid="25"/>
                                        </p:tgtEl>
                                        <p:attrNameLst>
                                          <p:attrName>ppt_h</p:attrName>
                                        </p:attrNameLst>
                                      </p:cBhvr>
                                      <p:tavLst>
                                        <p:tav tm="0">
                                          <p:val>
                                            <p:fltVal val="0"/>
                                          </p:val>
                                        </p:tav>
                                        <p:tav tm="100000">
                                          <p:val>
                                            <p:strVal val="#ppt_h"/>
                                          </p:val>
                                        </p:tav>
                                      </p:tavLst>
                                    </p:anim>
                                  </p:childTnLst>
                                </p:cTn>
                              </p:par>
                              <p:par>
                                <p:cTn id="29" presetID="23" presetClass="exit" presetSubtype="32" fill="hold" grpId="1" nodeType="withEffect">
                                  <p:stCondLst>
                                    <p:cond delay="0"/>
                                  </p:stCondLst>
                                  <p:childTnLst>
                                    <p:anim calcmode="lin" valueType="num">
                                      <p:cBhvr>
                                        <p:cTn id="30" dur="500"/>
                                        <p:tgtEl>
                                          <p:spTgt spid="24"/>
                                        </p:tgtEl>
                                        <p:attrNameLst>
                                          <p:attrName>ppt_w</p:attrName>
                                        </p:attrNameLst>
                                      </p:cBhvr>
                                      <p:tavLst>
                                        <p:tav tm="0">
                                          <p:val>
                                            <p:strVal val="ppt_w"/>
                                          </p:val>
                                        </p:tav>
                                        <p:tav tm="100000">
                                          <p:val>
                                            <p:fltVal val="0"/>
                                          </p:val>
                                        </p:tav>
                                      </p:tavLst>
                                    </p:anim>
                                    <p:anim calcmode="lin" valueType="num">
                                      <p:cBhvr>
                                        <p:cTn id="31" dur="500"/>
                                        <p:tgtEl>
                                          <p:spTgt spid="24"/>
                                        </p:tgtEl>
                                        <p:attrNameLst>
                                          <p:attrName>ppt_h</p:attrName>
                                        </p:attrNameLst>
                                      </p:cBhvr>
                                      <p:tavLst>
                                        <p:tav tm="0">
                                          <p:val>
                                            <p:strVal val="ppt_h"/>
                                          </p:val>
                                        </p:tav>
                                        <p:tav tm="100000">
                                          <p:val>
                                            <p:fltVal val="0"/>
                                          </p:val>
                                        </p:tav>
                                      </p:tavLst>
                                    </p:anim>
                                    <p:set>
                                      <p:cBhvr>
                                        <p:cTn id="32" dur="1" fill="hold">
                                          <p:stCondLst>
                                            <p:cond delay="499"/>
                                          </p:stCondLst>
                                        </p:cTn>
                                        <p:tgtEl>
                                          <p:spTgt spid="24"/>
                                        </p:tgtEl>
                                        <p:attrNameLst>
                                          <p:attrName>style.visibility</p:attrName>
                                        </p:attrNameLst>
                                      </p:cBhvr>
                                      <p:to>
                                        <p:strVal val="hidden"/>
                                      </p:to>
                                    </p:set>
                                  </p:childTnLst>
                                </p:cTn>
                              </p:par>
                              <p:par>
                                <p:cTn id="33" presetID="42" presetClass="path" presetSubtype="0" accel="50000" decel="50000" fill="hold" grpId="2" nodeType="withEffect">
                                  <p:stCondLst>
                                    <p:cond delay="0"/>
                                  </p:stCondLst>
                                  <p:childTnLst>
                                    <p:animMotion origin="layout" path="M -8.33333E-7 2.22222E-6 L -0.01528 0.00254 " pathEditMode="relative" rAng="0" ptsTypes="AA">
                                      <p:cBhvr>
                                        <p:cTn id="34" dur="500" fill="hold"/>
                                        <p:tgtEl>
                                          <p:spTgt spid="24"/>
                                        </p:tgtEl>
                                        <p:attrNameLst>
                                          <p:attrName>ppt_x</p:attrName>
                                          <p:attrName>ppt_y</p:attrName>
                                        </p:attrNameLst>
                                      </p:cBhvr>
                                      <p:rCtr x="-764" y="116"/>
                                    </p:animMotion>
                                  </p:childTnLst>
                                </p:cTn>
                              </p:par>
                              <p:par>
                                <p:cTn id="35" presetID="23" presetClass="exit" presetSubtype="32" fill="hold" grpId="1" nodeType="withEffect">
                                  <p:stCondLst>
                                    <p:cond delay="750"/>
                                  </p:stCondLst>
                                  <p:childTnLst>
                                    <p:anim calcmode="lin" valueType="num">
                                      <p:cBhvr>
                                        <p:cTn id="36" dur="750"/>
                                        <p:tgtEl>
                                          <p:spTgt spid="25"/>
                                        </p:tgtEl>
                                        <p:attrNameLst>
                                          <p:attrName>ppt_w</p:attrName>
                                        </p:attrNameLst>
                                      </p:cBhvr>
                                      <p:tavLst>
                                        <p:tav tm="0">
                                          <p:val>
                                            <p:strVal val="ppt_w"/>
                                          </p:val>
                                        </p:tav>
                                        <p:tav tm="100000">
                                          <p:val>
                                            <p:fltVal val="0"/>
                                          </p:val>
                                        </p:tav>
                                      </p:tavLst>
                                    </p:anim>
                                    <p:anim calcmode="lin" valueType="num">
                                      <p:cBhvr>
                                        <p:cTn id="37" dur="750"/>
                                        <p:tgtEl>
                                          <p:spTgt spid="25"/>
                                        </p:tgtEl>
                                        <p:attrNameLst>
                                          <p:attrName>ppt_h</p:attrName>
                                        </p:attrNameLst>
                                      </p:cBhvr>
                                      <p:tavLst>
                                        <p:tav tm="0">
                                          <p:val>
                                            <p:strVal val="ppt_h"/>
                                          </p:val>
                                        </p:tav>
                                        <p:tav tm="100000">
                                          <p:val>
                                            <p:fltVal val="0"/>
                                          </p:val>
                                        </p:tav>
                                      </p:tavLst>
                                    </p:anim>
                                    <p:set>
                                      <p:cBhvr>
                                        <p:cTn id="38" dur="1" fill="hold">
                                          <p:stCondLst>
                                            <p:cond delay="749"/>
                                          </p:stCondLst>
                                        </p:cTn>
                                        <p:tgtEl>
                                          <p:spTgt spid="25"/>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500"/>
                                        <p:tgtEl>
                                          <p:spTgt spid="21"/>
                                        </p:tgtEl>
                                      </p:cBhvr>
                                    </p:animEffect>
                                  </p:childTnLst>
                                </p:cTn>
                              </p:par>
                              <p:par>
                                <p:cTn id="44" presetID="18" presetClass="emph" presetSubtype="0" fill="hold" grpId="1" nodeType="withEffect">
                                  <p:stCondLst>
                                    <p:cond delay="0"/>
                                  </p:stCondLst>
                                  <p:childTnLst>
                                    <p:set>
                                      <p:cBhvr override="childStyle">
                                        <p:cTn id="45" dur="500" fill="hold"/>
                                        <p:tgtEl>
                                          <p:spTgt spid="21"/>
                                        </p:tgtEl>
                                        <p:attrNameLst>
                                          <p:attrName>style.textDecorationUnderline</p:attrName>
                                        </p:attrNameLst>
                                      </p:cBhvr>
                                      <p:to>
                                        <p:strVal val="true"/>
                                      </p:to>
                                    </p:set>
                                  </p:childTnLst>
                                </p:cTn>
                              </p:par>
                              <p:par>
                                <p:cTn id="46" presetID="22" presetClass="entr" presetSubtype="8" fill="hold" grpId="0" nodeType="with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wipe(left)">
                                      <p:cBhvr>
                                        <p:cTn id="48" dur="5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2"/>
                                        </p:tgtEl>
                                        <p:attrNameLst>
                                          <p:attrName>style.visibility</p:attrName>
                                        </p:attrNameLst>
                                      </p:cBhvr>
                                      <p:to>
                                        <p:strVal val="visible"/>
                                      </p:to>
                                    </p:set>
                                    <p:animEffect transition="in" filter="fade">
                                      <p:cBhvr>
                                        <p:cTn id="53" dur="250"/>
                                        <p:tgtEl>
                                          <p:spTgt spid="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fade">
                                      <p:cBhvr>
                                        <p:cTn id="56" dur="250"/>
                                        <p:tgtEl>
                                          <p:spTgt spid="1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250"/>
                                        <p:tgtEl>
                                          <p:spTgt spid="1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
                                        </p:tgtEl>
                                        <p:attrNameLst>
                                          <p:attrName>style.visibility</p:attrName>
                                        </p:attrNameLst>
                                      </p:cBhvr>
                                      <p:to>
                                        <p:strVal val="visible"/>
                                      </p:to>
                                    </p:set>
                                    <p:animEffect transition="in" filter="fade">
                                      <p:cBhvr>
                                        <p:cTn id="62" dur="250"/>
                                        <p:tgtEl>
                                          <p:spTgt spid="1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4"/>
                                        </p:tgtEl>
                                        <p:attrNameLst>
                                          <p:attrName>style.visibility</p:attrName>
                                        </p:attrNameLst>
                                      </p:cBhvr>
                                      <p:to>
                                        <p:strVal val="visible"/>
                                      </p:to>
                                    </p:set>
                                    <p:animEffect transition="in" filter="fade">
                                      <p:cBhvr>
                                        <p:cTn id="65" dur="250"/>
                                        <p:tgtEl>
                                          <p:spTgt spid="14"/>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250"/>
                                        <p:tgtEl>
                                          <p:spTgt spid="15"/>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6"/>
                                        </p:tgtEl>
                                        <p:attrNameLst>
                                          <p:attrName>style.visibility</p:attrName>
                                        </p:attrNameLst>
                                      </p:cBhvr>
                                      <p:to>
                                        <p:strVal val="visible"/>
                                      </p:to>
                                    </p:set>
                                    <p:animEffect transition="in" filter="fade">
                                      <p:cBhvr>
                                        <p:cTn id="71" dur="250"/>
                                        <p:tgtEl>
                                          <p:spTgt spid="16"/>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250"/>
                                        <p:tgtEl>
                                          <p:spTgt spid="17"/>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8"/>
                                        </p:tgtEl>
                                        <p:attrNameLst>
                                          <p:attrName>style.visibility</p:attrName>
                                        </p:attrNameLst>
                                      </p:cBhvr>
                                      <p:to>
                                        <p:strVal val="visible"/>
                                      </p:to>
                                    </p:set>
                                    <p:animEffect transition="in" filter="fade">
                                      <p:cBhvr>
                                        <p:cTn id="77" dur="250"/>
                                        <p:tgtEl>
                                          <p:spTgt spid="18"/>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fade">
                                      <p:cBhvr>
                                        <p:cTn id="80" dur="250"/>
                                        <p:tgtEl>
                                          <p:spTgt spid="1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fade">
                                      <p:cBhvr>
                                        <p:cTn id="83" dur="250"/>
                                        <p:tgtEl>
                                          <p:spTgt spid="20"/>
                                        </p:tgtEl>
                                      </p:cBhvr>
                                    </p:animEffect>
                                  </p:childTnLst>
                                </p:cTn>
                              </p:par>
                              <p:par>
                                <p:cTn id="84" presetID="42" presetClass="path" presetSubtype="0" accel="50000" decel="50000" fill="hold" grpId="2" nodeType="withEffect">
                                  <p:stCondLst>
                                    <p:cond delay="0"/>
                                  </p:stCondLst>
                                  <p:childTnLst>
                                    <p:animMotion origin="layout" path="M 2.5E-6 0 L 0.00798 -0.09769 " pathEditMode="relative" rAng="0" ptsTypes="AA">
                                      <p:cBhvr>
                                        <p:cTn id="85" dur="2000" fill="hold"/>
                                        <p:tgtEl>
                                          <p:spTgt spid="2"/>
                                        </p:tgtEl>
                                        <p:attrNameLst>
                                          <p:attrName>ppt_x</p:attrName>
                                          <p:attrName>ppt_y</p:attrName>
                                        </p:attrNameLst>
                                      </p:cBhvr>
                                      <p:rCtr x="399" y="-4884"/>
                                    </p:animMotion>
                                  </p:childTnLst>
                                </p:cTn>
                              </p:par>
                              <p:par>
                                <p:cTn id="86" presetID="42" presetClass="path" presetSubtype="0" accel="50000" decel="50000" fill="hold" grpId="2" nodeType="withEffect">
                                  <p:stCondLst>
                                    <p:cond delay="0"/>
                                  </p:stCondLst>
                                  <p:childTnLst>
                                    <p:animMotion origin="layout" path="M -3.61111E-6 1.85185E-6 L 0.0066 -0.09792 " pathEditMode="relative" rAng="0" ptsTypes="AA">
                                      <p:cBhvr>
                                        <p:cTn id="87" dur="2000" fill="hold"/>
                                        <p:tgtEl>
                                          <p:spTgt spid="11"/>
                                        </p:tgtEl>
                                        <p:attrNameLst>
                                          <p:attrName>ppt_x</p:attrName>
                                          <p:attrName>ppt_y</p:attrName>
                                        </p:attrNameLst>
                                      </p:cBhvr>
                                      <p:rCtr x="330" y="-4907"/>
                                    </p:animMotion>
                                  </p:childTnLst>
                                </p:cTn>
                              </p:par>
                              <p:par>
                                <p:cTn id="88" presetID="42" presetClass="path" presetSubtype="0" accel="50000" decel="50000" fill="hold" grpId="2" nodeType="withEffect">
                                  <p:stCondLst>
                                    <p:cond delay="0"/>
                                  </p:stCondLst>
                                  <p:childTnLst>
                                    <p:animMotion origin="layout" path="M -4.44444E-6 -3.33333E-6 L 0.20573 -3.33333E-6 " pathEditMode="relative" rAng="0" ptsTypes="AA">
                                      <p:cBhvr>
                                        <p:cTn id="89" dur="2000" fill="hold"/>
                                        <p:tgtEl>
                                          <p:spTgt spid="12"/>
                                        </p:tgtEl>
                                        <p:attrNameLst>
                                          <p:attrName>ppt_x</p:attrName>
                                          <p:attrName>ppt_y</p:attrName>
                                        </p:attrNameLst>
                                      </p:cBhvr>
                                      <p:rCtr x="10278" y="0"/>
                                    </p:animMotion>
                                  </p:childTnLst>
                                </p:cTn>
                              </p:par>
                              <p:par>
                                <p:cTn id="90" presetID="42" presetClass="path" presetSubtype="0" accel="50000" decel="50000" fill="hold" grpId="2" nodeType="withEffect">
                                  <p:stCondLst>
                                    <p:cond delay="0"/>
                                  </p:stCondLst>
                                  <p:childTnLst>
                                    <p:animMotion origin="layout" path="M 1.94444E-6 -3.7037E-7 L -0.42327 0.09815 " pathEditMode="relative" rAng="0" ptsTypes="AA">
                                      <p:cBhvr>
                                        <p:cTn id="91" dur="2000" fill="hold"/>
                                        <p:tgtEl>
                                          <p:spTgt spid="13"/>
                                        </p:tgtEl>
                                        <p:attrNameLst>
                                          <p:attrName>ppt_x</p:attrName>
                                          <p:attrName>ppt_y</p:attrName>
                                        </p:attrNameLst>
                                      </p:cBhvr>
                                      <p:rCtr x="-21163" y="4907"/>
                                    </p:animMotion>
                                  </p:childTnLst>
                                </p:cTn>
                              </p:par>
                              <p:par>
                                <p:cTn id="92" presetID="42" presetClass="path" presetSubtype="0" accel="50000" decel="50000" fill="hold" grpId="2" nodeType="withEffect">
                                  <p:stCondLst>
                                    <p:cond delay="0"/>
                                  </p:stCondLst>
                                  <p:childTnLst>
                                    <p:animMotion origin="layout" path="M 8.33333E-7 -4.07407E-6 L 0.40417 0.00093 " pathEditMode="relative" rAng="0" ptsTypes="AA">
                                      <p:cBhvr>
                                        <p:cTn id="93" dur="2000" fill="hold"/>
                                        <p:tgtEl>
                                          <p:spTgt spid="14"/>
                                        </p:tgtEl>
                                        <p:attrNameLst>
                                          <p:attrName>ppt_x</p:attrName>
                                          <p:attrName>ppt_y</p:attrName>
                                        </p:attrNameLst>
                                      </p:cBhvr>
                                      <p:rCtr x="20208" y="46"/>
                                    </p:animMotion>
                                  </p:childTnLst>
                                </p:cTn>
                              </p:par>
                              <p:par>
                                <p:cTn id="94" presetID="42" presetClass="path" presetSubtype="0" accel="50000" decel="50000" fill="hold" grpId="2" nodeType="withEffect">
                                  <p:stCondLst>
                                    <p:cond delay="0"/>
                                  </p:stCondLst>
                                  <p:childTnLst>
                                    <p:animMotion origin="layout" path="M -1.94444E-6 2.96296E-6 L -0.39427 0.09838 " pathEditMode="relative" rAng="0" ptsTypes="AA">
                                      <p:cBhvr>
                                        <p:cTn id="95" dur="2000" fill="hold"/>
                                        <p:tgtEl>
                                          <p:spTgt spid="15"/>
                                        </p:tgtEl>
                                        <p:attrNameLst>
                                          <p:attrName>ppt_x</p:attrName>
                                          <p:attrName>ppt_y</p:attrName>
                                        </p:attrNameLst>
                                      </p:cBhvr>
                                      <p:rCtr x="-19722" y="4907"/>
                                    </p:animMotion>
                                  </p:childTnLst>
                                </p:cTn>
                              </p:par>
                              <p:par>
                                <p:cTn id="96" presetID="42" presetClass="path" presetSubtype="0" accel="50000" decel="50000" fill="hold" grpId="2" nodeType="withEffect">
                                  <p:stCondLst>
                                    <p:cond delay="0"/>
                                  </p:stCondLst>
                                  <p:childTnLst>
                                    <p:animMotion origin="layout" path="M -2.5E-6 4.81481E-6 L 0.40313 0.00023 " pathEditMode="relative" rAng="0" ptsTypes="AA">
                                      <p:cBhvr>
                                        <p:cTn id="97" dur="2000" fill="hold"/>
                                        <p:tgtEl>
                                          <p:spTgt spid="16"/>
                                        </p:tgtEl>
                                        <p:attrNameLst>
                                          <p:attrName>ppt_x</p:attrName>
                                          <p:attrName>ppt_y</p:attrName>
                                        </p:attrNameLst>
                                      </p:cBhvr>
                                      <p:rCtr x="20156" y="0"/>
                                    </p:animMotion>
                                  </p:childTnLst>
                                </p:cTn>
                              </p:par>
                              <p:par>
                                <p:cTn id="98" presetID="42" presetClass="path" presetSubtype="0" accel="50000" decel="50000" fill="hold" grpId="2" nodeType="withEffect">
                                  <p:stCondLst>
                                    <p:cond delay="0"/>
                                  </p:stCondLst>
                                  <p:childTnLst>
                                    <p:animMotion origin="layout" path="M -2.77778E-7 -2.22222E-6 L -0.39496 0.1956 " pathEditMode="relative" rAng="0" ptsTypes="AA">
                                      <p:cBhvr>
                                        <p:cTn id="99" dur="2000" fill="hold"/>
                                        <p:tgtEl>
                                          <p:spTgt spid="17"/>
                                        </p:tgtEl>
                                        <p:attrNameLst>
                                          <p:attrName>ppt_x</p:attrName>
                                          <p:attrName>ppt_y</p:attrName>
                                        </p:attrNameLst>
                                      </p:cBhvr>
                                      <p:rCtr x="-19757" y="9769"/>
                                    </p:animMotion>
                                  </p:childTnLst>
                                </p:cTn>
                              </p:par>
                              <p:par>
                                <p:cTn id="100" presetID="42" presetClass="path" presetSubtype="0" accel="50000" decel="50000" fill="hold" grpId="2" nodeType="withEffect">
                                  <p:stCondLst>
                                    <p:cond delay="0"/>
                                  </p:stCondLst>
                                  <p:childTnLst>
                                    <p:animMotion origin="layout" path="M 2.77778E-7 -1.85185E-6 L 0.3941 0.09792 " pathEditMode="relative" rAng="0" ptsTypes="AA">
                                      <p:cBhvr>
                                        <p:cTn id="101" dur="2000" fill="hold"/>
                                        <p:tgtEl>
                                          <p:spTgt spid="18"/>
                                        </p:tgtEl>
                                        <p:attrNameLst>
                                          <p:attrName>ppt_x</p:attrName>
                                          <p:attrName>ppt_y</p:attrName>
                                        </p:attrNameLst>
                                      </p:cBhvr>
                                      <p:rCtr x="19705" y="4884"/>
                                    </p:animMotion>
                                  </p:childTnLst>
                                </p:cTn>
                              </p:par>
                              <p:par>
                                <p:cTn id="102" presetID="42" presetClass="path" presetSubtype="0" accel="50000" decel="50000" fill="hold" grpId="2" nodeType="withEffect">
                                  <p:stCondLst>
                                    <p:cond delay="0"/>
                                  </p:stCondLst>
                                  <p:childTnLst>
                                    <p:animMotion origin="layout" path="M 5E-6 1.11111E-6 L -0.34115 0.19583 " pathEditMode="relative" rAng="0" ptsTypes="AA">
                                      <p:cBhvr>
                                        <p:cTn id="103" dur="2000" fill="hold"/>
                                        <p:tgtEl>
                                          <p:spTgt spid="19"/>
                                        </p:tgtEl>
                                        <p:attrNameLst>
                                          <p:attrName>ppt_x</p:attrName>
                                          <p:attrName>ppt_y</p:attrName>
                                        </p:attrNameLst>
                                      </p:cBhvr>
                                      <p:rCtr x="-17066" y="9792"/>
                                    </p:animMotion>
                                  </p:childTnLst>
                                </p:cTn>
                              </p:par>
                              <p:par>
                                <p:cTn id="104" presetID="42" presetClass="path" presetSubtype="0" accel="50000" decel="50000" fill="hold" grpId="2" nodeType="withEffect">
                                  <p:stCondLst>
                                    <p:cond delay="0"/>
                                  </p:stCondLst>
                                  <p:childTnLst>
                                    <p:animMotion origin="layout" path="M 1.94444E-6 2.96296E-6 L 0.41597 0.09768 " pathEditMode="relative" rAng="0" ptsTypes="AA">
                                      <p:cBhvr>
                                        <p:cTn id="105" dur="2000" fill="hold"/>
                                        <p:tgtEl>
                                          <p:spTgt spid="20"/>
                                        </p:tgtEl>
                                        <p:attrNameLst>
                                          <p:attrName>ppt_x</p:attrName>
                                          <p:attrName>ppt_y</p:attrName>
                                        </p:attrNameLst>
                                      </p:cBhvr>
                                      <p:rCtr x="20799" y="4884"/>
                                    </p:animMotion>
                                  </p:childTnLst>
                                </p:cTn>
                              </p:par>
                              <p:par>
                                <p:cTn id="106" presetID="10" presetClass="exit" presetSubtype="0" fill="hold" grpId="1" nodeType="withEffect">
                                  <p:stCondLst>
                                    <p:cond delay="0"/>
                                  </p:stCondLst>
                                  <p:childTnLst>
                                    <p:animEffect transition="out" filter="fade">
                                      <p:cBhvr>
                                        <p:cTn id="107" dur="1250"/>
                                        <p:tgtEl>
                                          <p:spTgt spid="3074"/>
                                        </p:tgtEl>
                                      </p:cBhvr>
                                    </p:animEffect>
                                    <p:set>
                                      <p:cBhvr>
                                        <p:cTn id="108" dur="1" fill="hold">
                                          <p:stCondLst>
                                            <p:cond delay="1249"/>
                                          </p:stCondLst>
                                        </p:cTn>
                                        <p:tgtEl>
                                          <p:spTgt spid="3074"/>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500"/>
                                        <p:tgtEl>
                                          <p:spTgt spid="22"/>
                                        </p:tgtEl>
                                      </p:cBhvr>
                                    </p:animEffect>
                                    <p:set>
                                      <p:cBhvr>
                                        <p:cTn id="111" dur="1" fill="hold">
                                          <p:stCondLst>
                                            <p:cond delay="499"/>
                                          </p:stCondLst>
                                        </p:cTn>
                                        <p:tgtEl>
                                          <p:spTgt spid="22"/>
                                        </p:tgtEl>
                                        <p:attrNameLst>
                                          <p:attrName>style.visibility</p:attrName>
                                        </p:attrNameLst>
                                      </p:cBhvr>
                                      <p:to>
                                        <p:strVal val="hidden"/>
                                      </p:to>
                                    </p:set>
                                  </p:childTnLst>
                                </p:cTn>
                              </p:par>
                              <p:par>
                                <p:cTn id="112" presetID="10" presetClass="exit" presetSubtype="0" fill="hold" grpId="2" nodeType="withEffect">
                                  <p:stCondLst>
                                    <p:cond delay="0"/>
                                  </p:stCondLst>
                                  <p:childTnLst>
                                    <p:animEffect transition="out" filter="fade">
                                      <p:cBhvr>
                                        <p:cTn id="113" dur="500"/>
                                        <p:tgtEl>
                                          <p:spTgt spid="21"/>
                                        </p:tgtEl>
                                      </p:cBhvr>
                                    </p:animEffect>
                                    <p:set>
                                      <p:cBhvr>
                                        <p:cTn id="114" dur="1" fill="hold">
                                          <p:stCondLst>
                                            <p:cond delay="499"/>
                                          </p:stCondLst>
                                        </p:cTn>
                                        <p:tgtEl>
                                          <p:spTgt spid="21"/>
                                        </p:tgtEl>
                                        <p:attrNameLst>
                                          <p:attrName>style.visibility</p:attrName>
                                        </p:attrNameLst>
                                      </p:cBhvr>
                                      <p:to>
                                        <p:strVal val="hidden"/>
                                      </p:to>
                                    </p:set>
                                  </p:childTnLst>
                                </p:cTn>
                              </p:par>
                            </p:childTnLst>
                          </p:cTn>
                        </p:par>
                        <p:par>
                          <p:cTn id="115" fill="hold">
                            <p:stCondLst>
                              <p:cond delay="2000"/>
                            </p:stCondLst>
                            <p:childTnLst>
                              <p:par>
                                <p:cTn id="116" presetID="10" presetClass="entr" presetSubtype="0" fill="hold" grpId="0" nodeType="afterEffect">
                                  <p:stCondLst>
                                    <p:cond delay="0"/>
                                  </p:stCondLst>
                                  <p:childTnLst>
                                    <p:set>
                                      <p:cBhvr>
                                        <p:cTn id="117" dur="1" fill="hold">
                                          <p:stCondLst>
                                            <p:cond delay="0"/>
                                          </p:stCondLst>
                                        </p:cTn>
                                        <p:tgtEl>
                                          <p:spTgt spid="27"/>
                                        </p:tgtEl>
                                        <p:attrNameLst>
                                          <p:attrName>style.visibility</p:attrName>
                                        </p:attrNameLst>
                                      </p:cBhvr>
                                      <p:to>
                                        <p:strVal val="visible"/>
                                      </p:to>
                                    </p:set>
                                    <p:animEffect transition="in" filter="fade">
                                      <p:cBhvr>
                                        <p:cTn id="118" dur="250"/>
                                        <p:tgtEl>
                                          <p:spTgt spid="27"/>
                                        </p:tgtEl>
                                      </p:cBhvr>
                                    </p:animEffect>
                                  </p:childTnLst>
                                </p:cTn>
                              </p:par>
                              <p:par>
                                <p:cTn id="119" presetID="10" presetClass="exit" presetSubtype="0" fill="hold" grpId="1" nodeType="withEffect">
                                  <p:stCondLst>
                                    <p:cond delay="0"/>
                                  </p:stCondLst>
                                  <p:childTnLst>
                                    <p:animEffect transition="out" filter="fade">
                                      <p:cBhvr>
                                        <p:cTn id="120" dur="500"/>
                                        <p:tgtEl>
                                          <p:spTgt spid="2"/>
                                        </p:tgtEl>
                                      </p:cBhvr>
                                    </p:animEffect>
                                    <p:set>
                                      <p:cBhvr>
                                        <p:cTn id="121" dur="1" fill="hold">
                                          <p:stCondLst>
                                            <p:cond delay="499"/>
                                          </p:stCondLst>
                                        </p:cTn>
                                        <p:tgtEl>
                                          <p:spTgt spid="2"/>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11"/>
                                        </p:tgtEl>
                                      </p:cBhvr>
                                    </p:animEffect>
                                    <p:set>
                                      <p:cBhvr>
                                        <p:cTn id="124" dur="1" fill="hold">
                                          <p:stCondLst>
                                            <p:cond delay="499"/>
                                          </p:stCondLst>
                                        </p:cTn>
                                        <p:tgtEl>
                                          <p:spTgt spid="11"/>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12"/>
                                        </p:tgtEl>
                                      </p:cBhvr>
                                    </p:animEffect>
                                    <p:set>
                                      <p:cBhvr>
                                        <p:cTn id="127" dur="1" fill="hold">
                                          <p:stCondLst>
                                            <p:cond delay="499"/>
                                          </p:stCondLst>
                                        </p:cTn>
                                        <p:tgtEl>
                                          <p:spTgt spid="12"/>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13"/>
                                        </p:tgtEl>
                                      </p:cBhvr>
                                    </p:animEffect>
                                    <p:set>
                                      <p:cBhvr>
                                        <p:cTn id="130" dur="1" fill="hold">
                                          <p:stCondLst>
                                            <p:cond delay="499"/>
                                          </p:stCondLst>
                                        </p:cTn>
                                        <p:tgtEl>
                                          <p:spTgt spid="13"/>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500"/>
                                        <p:tgtEl>
                                          <p:spTgt spid="14"/>
                                        </p:tgtEl>
                                      </p:cBhvr>
                                    </p:animEffect>
                                    <p:set>
                                      <p:cBhvr>
                                        <p:cTn id="133" dur="1" fill="hold">
                                          <p:stCondLst>
                                            <p:cond delay="499"/>
                                          </p:stCondLst>
                                        </p:cTn>
                                        <p:tgtEl>
                                          <p:spTgt spid="14"/>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15"/>
                                        </p:tgtEl>
                                      </p:cBhvr>
                                    </p:animEffect>
                                    <p:set>
                                      <p:cBhvr>
                                        <p:cTn id="136" dur="1" fill="hold">
                                          <p:stCondLst>
                                            <p:cond delay="499"/>
                                          </p:stCondLst>
                                        </p:cTn>
                                        <p:tgtEl>
                                          <p:spTgt spid="15"/>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500"/>
                                        <p:tgtEl>
                                          <p:spTgt spid="16"/>
                                        </p:tgtEl>
                                      </p:cBhvr>
                                    </p:animEffect>
                                    <p:set>
                                      <p:cBhvr>
                                        <p:cTn id="139" dur="1" fill="hold">
                                          <p:stCondLst>
                                            <p:cond delay="499"/>
                                          </p:stCondLst>
                                        </p:cTn>
                                        <p:tgtEl>
                                          <p:spTgt spid="16"/>
                                        </p:tgtEl>
                                        <p:attrNameLst>
                                          <p:attrName>style.visibility</p:attrName>
                                        </p:attrNameLst>
                                      </p:cBhvr>
                                      <p:to>
                                        <p:strVal val="hidden"/>
                                      </p:to>
                                    </p:set>
                                  </p:childTnLst>
                                </p:cTn>
                              </p:par>
                              <p:par>
                                <p:cTn id="140" presetID="10" presetClass="exit" presetSubtype="0" fill="hold" grpId="1" nodeType="withEffect">
                                  <p:stCondLst>
                                    <p:cond delay="0"/>
                                  </p:stCondLst>
                                  <p:childTnLst>
                                    <p:animEffect transition="out" filter="fade">
                                      <p:cBhvr>
                                        <p:cTn id="141" dur="500"/>
                                        <p:tgtEl>
                                          <p:spTgt spid="17"/>
                                        </p:tgtEl>
                                      </p:cBhvr>
                                    </p:animEffect>
                                    <p:set>
                                      <p:cBhvr>
                                        <p:cTn id="142" dur="1" fill="hold">
                                          <p:stCondLst>
                                            <p:cond delay="499"/>
                                          </p:stCondLst>
                                        </p:cTn>
                                        <p:tgtEl>
                                          <p:spTgt spid="17"/>
                                        </p:tgtEl>
                                        <p:attrNameLst>
                                          <p:attrName>style.visibility</p:attrName>
                                        </p:attrNameLst>
                                      </p:cBhvr>
                                      <p:to>
                                        <p:strVal val="hidden"/>
                                      </p:to>
                                    </p:set>
                                  </p:childTnLst>
                                </p:cTn>
                              </p:par>
                              <p:par>
                                <p:cTn id="143" presetID="10" presetClass="exit" presetSubtype="0" fill="hold" grpId="1" nodeType="withEffect">
                                  <p:stCondLst>
                                    <p:cond delay="0"/>
                                  </p:stCondLst>
                                  <p:childTnLst>
                                    <p:animEffect transition="out" filter="fade">
                                      <p:cBhvr>
                                        <p:cTn id="144" dur="500"/>
                                        <p:tgtEl>
                                          <p:spTgt spid="18"/>
                                        </p:tgtEl>
                                      </p:cBhvr>
                                    </p:animEffect>
                                    <p:set>
                                      <p:cBhvr>
                                        <p:cTn id="145" dur="1" fill="hold">
                                          <p:stCondLst>
                                            <p:cond delay="499"/>
                                          </p:stCondLst>
                                        </p:cTn>
                                        <p:tgtEl>
                                          <p:spTgt spid="18"/>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500"/>
                                        <p:tgtEl>
                                          <p:spTgt spid="19"/>
                                        </p:tgtEl>
                                      </p:cBhvr>
                                    </p:animEffect>
                                    <p:set>
                                      <p:cBhvr>
                                        <p:cTn id="148" dur="1" fill="hold">
                                          <p:stCondLst>
                                            <p:cond delay="499"/>
                                          </p:stCondLst>
                                        </p:cTn>
                                        <p:tgtEl>
                                          <p:spTgt spid="19"/>
                                        </p:tgtEl>
                                        <p:attrNameLst>
                                          <p:attrName>style.visibility</p:attrName>
                                        </p:attrNameLst>
                                      </p:cBhvr>
                                      <p:to>
                                        <p:strVal val="hidden"/>
                                      </p:to>
                                    </p:set>
                                  </p:childTnLst>
                                </p:cTn>
                              </p:par>
                              <p:par>
                                <p:cTn id="149" presetID="10" presetClass="exit" presetSubtype="0" fill="hold" grpId="1" nodeType="withEffect">
                                  <p:stCondLst>
                                    <p:cond delay="0"/>
                                  </p:stCondLst>
                                  <p:childTnLst>
                                    <p:animEffect transition="out" filter="fade">
                                      <p:cBhvr>
                                        <p:cTn id="150" dur="500"/>
                                        <p:tgtEl>
                                          <p:spTgt spid="20"/>
                                        </p:tgtEl>
                                      </p:cBhvr>
                                    </p:animEffect>
                                    <p:set>
                                      <p:cBhvr>
                                        <p:cTn id="151" dur="1" fill="hold">
                                          <p:stCondLst>
                                            <p:cond delay="499"/>
                                          </p:stCondLst>
                                        </p:cTn>
                                        <p:tgtEl>
                                          <p:spTgt spid="20"/>
                                        </p:tgtEl>
                                        <p:attrNameLst>
                                          <p:attrName>style.visibility</p:attrName>
                                        </p:attrNameLst>
                                      </p:cBhvr>
                                      <p:to>
                                        <p:strVal val="hidden"/>
                                      </p:to>
                                    </p:set>
                                  </p:childTnLst>
                                </p:cTn>
                              </p:par>
                            </p:childTnLst>
                          </p:cTn>
                        </p:par>
                      </p:childTnLst>
                    </p:cTn>
                  </p:par>
                  <p:par>
                    <p:cTn id="152" fill="hold">
                      <p:stCondLst>
                        <p:cond delay="indefinite"/>
                      </p:stCondLst>
                      <p:childTnLst>
                        <p:par>
                          <p:cTn id="153" fill="hold">
                            <p:stCondLst>
                              <p:cond delay="0"/>
                            </p:stCondLst>
                            <p:childTnLst>
                              <p:par>
                                <p:cTn id="154" presetID="0" presetClass="entr" presetSubtype="0" fill="hold" grpId="0" nodeType="clickEffect">
                                  <p:stCondLst>
                                    <p:cond delay="0"/>
                                  </p:stCondLst>
                                  <p:iterate type="lt">
                                    <p:tmPct val="10000"/>
                                  </p:iterate>
                                  <p:childTnLst>
                                    <p:set>
                                      <p:cBhvr>
                                        <p:cTn id="155" dur="1" fill="hold">
                                          <p:stCondLst>
                                            <p:cond delay="0"/>
                                          </p:stCondLst>
                                        </p:cTn>
                                        <p:tgtEl>
                                          <p:spTgt spid="4"/>
                                        </p:tgtEl>
                                        <p:attrNameLst>
                                          <p:attrName>style.visibility</p:attrName>
                                        </p:attrNameLst>
                                      </p:cBhvr>
                                      <p:to>
                                        <p:strVal val="visible"/>
                                      </p:to>
                                    </p:set>
                                    <p:animEffect transition="in" filter="dissolve">
                                      <p:cBhvr>
                                        <p:cTn id="156" dur="500">
                                          <p:stCondLst>
                                            <p:cond delay="0"/>
                                          </p:stCondLst>
                                        </p:cTn>
                                        <p:tgtEl>
                                          <p:spTgt spid="4"/>
                                        </p:tgtEl>
                                      </p:cBhvr>
                                    </p:animEffect>
                                    <p:anim to="" calcmode="lin" valueType="num">
                                      <p:cBhvr>
                                        <p:cTn id="157" dur="500" fill="hold">
                                          <p:stCondLst>
                                            <p:cond delay="0"/>
                                          </p:stCondLst>
                                        </p:cTn>
                                        <p:tgtEl>
                                          <p:spTgt spid="4"/>
                                        </p:tgtEl>
                                        <p:attrNameLst>
                                          <p:attrName>ppt_w</p:attrName>
                                        </p:attrNameLst>
                                      </p:cBhvr>
                                      <p:tavLst>
                                        <p:tav tm="0">
                                          <p:val>
                                            <p:strVal val="#ppt_w*4"/>
                                          </p:val>
                                        </p:tav>
                                        <p:tav tm="100000">
                                          <p:val>
                                            <p:strVal val="#ppt_w"/>
                                          </p:val>
                                        </p:tav>
                                      </p:tavLst>
                                    </p:anim>
                                    <p:anim to="" calcmode="lin" valueType="num">
                                      <p:cBhvr>
                                        <p:cTn id="158" dur="500" fill="hold">
                                          <p:stCondLst>
                                            <p:cond delay="0"/>
                                          </p:stCondLst>
                                        </p:cTn>
                                        <p:tgtEl>
                                          <p:spTgt spid="4"/>
                                        </p:tgtEl>
                                        <p:attrNameLst>
                                          <p:attrName>ppt_h</p:attrName>
                                        </p:attrNameLst>
                                      </p:cBhvr>
                                      <p:tavLst>
                                        <p:tav tm="0">
                                          <p:val>
                                            <p:strVal val="#ppt_h*4"/>
                                          </p:val>
                                        </p:tav>
                                        <p:tav tm="100000">
                                          <p:val>
                                            <p:strVal val="#ppt_h"/>
                                          </p:val>
                                        </p:tav>
                                      </p:tavLst>
                                    </p:anim>
                                  </p:childTnLst>
                                </p:cTn>
                              </p:par>
                            </p:childTnLst>
                          </p:cTn>
                        </p:par>
                        <p:par>
                          <p:cTn id="159" fill="hold">
                            <p:stCondLst>
                              <p:cond delay="650"/>
                            </p:stCondLst>
                            <p:childTnLst>
                              <p:par>
                                <p:cTn id="160" presetID="26" presetClass="emph" presetSubtype="0" fill="hold" grpId="1" nodeType="afterEffect">
                                  <p:stCondLst>
                                    <p:cond delay="0"/>
                                  </p:stCondLst>
                                  <p:iterate type="lt">
                                    <p:tmPct val="0"/>
                                  </p:iterate>
                                  <p:childTnLst>
                                    <p:animEffect transition="out" filter="fade">
                                      <p:cBhvr>
                                        <p:cTn id="161" dur="500" tmFilter="0, 0; .2, .5; .8, .5; 1, 0"/>
                                        <p:tgtEl>
                                          <p:spTgt spid="4"/>
                                        </p:tgtEl>
                                      </p:cBhvr>
                                    </p:animEffect>
                                    <p:animScale>
                                      <p:cBhvr>
                                        <p:cTn id="162" dur="250" autoRev="1" fill="hold"/>
                                        <p:tgtEl>
                                          <p:spTgt spid="4"/>
                                        </p:tgtEl>
                                      </p:cBhvr>
                                      <p:by x="105000" y="105000"/>
                                    </p:animScale>
                                  </p:childTnLst>
                                </p:cTn>
                              </p:par>
                              <p:par>
                                <p:cTn id="163" presetID="22" presetClass="entr" presetSubtype="8" fill="hold" grpId="0" nodeType="withEffect">
                                  <p:stCondLst>
                                    <p:cond delay="0"/>
                                  </p:stCondLst>
                                  <p:childTnLst>
                                    <p:set>
                                      <p:cBhvr>
                                        <p:cTn id="164" dur="1" fill="hold">
                                          <p:stCondLst>
                                            <p:cond delay="0"/>
                                          </p:stCondLst>
                                        </p:cTn>
                                        <p:tgtEl>
                                          <p:spTgt spid="30"/>
                                        </p:tgtEl>
                                        <p:attrNameLst>
                                          <p:attrName>style.visibility</p:attrName>
                                        </p:attrNameLst>
                                      </p:cBhvr>
                                      <p:to>
                                        <p:strVal val="visible"/>
                                      </p:to>
                                    </p:set>
                                    <p:animEffect transition="in" filter="wipe(left)">
                                      <p:cBhvr>
                                        <p:cTn id="165" dur="500"/>
                                        <p:tgtEl>
                                          <p:spTgt spid="30"/>
                                        </p:tgtEl>
                                      </p:cBhvr>
                                    </p:animEffect>
                                  </p:childTnLst>
                                </p:cTn>
                              </p:par>
                              <p:par>
                                <p:cTn id="166" presetID="18" presetClass="emph" presetSubtype="0" fill="hold" grpId="1" nodeType="withEffect">
                                  <p:stCondLst>
                                    <p:cond delay="0"/>
                                  </p:stCondLst>
                                  <p:childTnLst>
                                    <p:set>
                                      <p:cBhvr override="childStyle">
                                        <p:cTn id="167" dur="500" fill="hold"/>
                                        <p:tgtEl>
                                          <p:spTgt spid="30"/>
                                        </p:tgtEl>
                                        <p:attrNameLst>
                                          <p:attrName>style.textDecorationUnderline</p:attrName>
                                        </p:attrNameLst>
                                      </p:cBhvr>
                                      <p:to>
                                        <p:strVal val="true"/>
                                      </p:to>
                                    </p:set>
                                  </p:childTnLst>
                                </p:cTn>
                              </p:par>
                              <p:par>
                                <p:cTn id="168" presetID="16" presetClass="exit" presetSubtype="21" fill="hold" grpId="2" nodeType="withEffect">
                                  <p:stCondLst>
                                    <p:cond delay="650"/>
                                  </p:stCondLst>
                                  <p:childTnLst>
                                    <p:animEffect transition="out" filter="barn(inVertical)">
                                      <p:cBhvr>
                                        <p:cTn id="169" dur="500"/>
                                        <p:tgtEl>
                                          <p:spTgt spid="30"/>
                                        </p:tgtEl>
                                      </p:cBhvr>
                                    </p:animEffect>
                                    <p:set>
                                      <p:cBhvr>
                                        <p:cTn id="170" dur="1" fill="hold">
                                          <p:stCondLst>
                                            <p:cond delay="499"/>
                                          </p:stCondLst>
                                        </p:cTn>
                                        <p:tgtEl>
                                          <p:spTgt spid="30"/>
                                        </p:tgtEl>
                                        <p:attrNameLst>
                                          <p:attrName>style.visibility</p:attrName>
                                        </p:attrNameLst>
                                      </p:cBhvr>
                                      <p:to>
                                        <p:strVal val="hidden"/>
                                      </p:to>
                                    </p:set>
                                  </p:childTnLst>
                                </p:cTn>
                              </p:par>
                              <p:par>
                                <p:cTn id="171" presetID="0" presetClass="entr" presetSubtype="0" fill="hold" grpId="0" nodeType="withEffect">
                                  <p:stCondLst>
                                    <p:cond delay="400"/>
                                  </p:stCondLst>
                                  <p:childTnLst>
                                    <p:set>
                                      <p:cBhvr>
                                        <p:cTn id="172" dur="1" fill="hold">
                                          <p:stCondLst>
                                            <p:cond delay="0"/>
                                          </p:stCondLst>
                                        </p:cTn>
                                        <p:tgtEl>
                                          <p:spTgt spid="1025"/>
                                        </p:tgtEl>
                                        <p:attrNameLst>
                                          <p:attrName>style.visibility</p:attrName>
                                        </p:attrNameLst>
                                      </p:cBhvr>
                                      <p:to>
                                        <p:strVal val="visible"/>
                                      </p:to>
                                    </p:set>
                                    <p:animEffect transition="in" filter="dissolve">
                                      <p:cBhvr>
                                        <p:cTn id="173" dur="500">
                                          <p:stCondLst>
                                            <p:cond delay="0"/>
                                          </p:stCondLst>
                                        </p:cTn>
                                        <p:tgtEl>
                                          <p:spTgt spid="1025"/>
                                        </p:tgtEl>
                                      </p:cBhvr>
                                    </p:animEffect>
                                    <p:anim to="" calcmode="lin" valueType="num">
                                      <p:cBhvr>
                                        <p:cTn id="174" dur="500" fill="hold">
                                          <p:stCondLst>
                                            <p:cond delay="0"/>
                                          </p:stCondLst>
                                        </p:cTn>
                                        <p:tgtEl>
                                          <p:spTgt spid="1025"/>
                                        </p:tgtEl>
                                        <p:attrNameLst>
                                          <p:attrName>ppt_w</p:attrName>
                                        </p:attrNameLst>
                                      </p:cBhvr>
                                      <p:tavLst>
                                        <p:tav tm="0">
                                          <p:val>
                                            <p:strVal val="#ppt_w*4"/>
                                          </p:val>
                                        </p:tav>
                                        <p:tav tm="100000">
                                          <p:val>
                                            <p:strVal val="#ppt_w"/>
                                          </p:val>
                                        </p:tav>
                                      </p:tavLst>
                                    </p:anim>
                                    <p:anim to="" calcmode="lin" valueType="num">
                                      <p:cBhvr>
                                        <p:cTn id="175" dur="500" fill="hold">
                                          <p:stCondLst>
                                            <p:cond delay="0"/>
                                          </p:stCondLst>
                                        </p:cTn>
                                        <p:tgtEl>
                                          <p:spTgt spid="1025"/>
                                        </p:tgtEl>
                                        <p:attrNameLst>
                                          <p:attrName>ppt_h</p:attrName>
                                        </p:attrNameLst>
                                      </p:cBhvr>
                                      <p:tavLst>
                                        <p:tav tm="0">
                                          <p:val>
                                            <p:strVal val="#ppt_h*4"/>
                                          </p:val>
                                        </p:tav>
                                        <p:tav tm="100000">
                                          <p:val>
                                            <p:strVal val="#ppt_h"/>
                                          </p:val>
                                        </p:tav>
                                      </p:tavLst>
                                    </p:anim>
                                  </p:childTnLst>
                                </p:cTn>
                              </p:par>
                              <p:par>
                                <p:cTn id="176" presetID="0" presetClass="entr" presetSubtype="0" fill="hold" grpId="0" nodeType="withEffect">
                                  <p:stCondLst>
                                    <p:cond delay="800"/>
                                  </p:stCondLst>
                                  <p:childTnLst>
                                    <p:set>
                                      <p:cBhvr>
                                        <p:cTn id="177" dur="1" fill="hold">
                                          <p:stCondLst>
                                            <p:cond delay="0"/>
                                          </p:stCondLst>
                                        </p:cTn>
                                        <p:tgtEl>
                                          <p:spTgt spid="1028"/>
                                        </p:tgtEl>
                                        <p:attrNameLst>
                                          <p:attrName>style.visibility</p:attrName>
                                        </p:attrNameLst>
                                      </p:cBhvr>
                                      <p:to>
                                        <p:strVal val="visible"/>
                                      </p:to>
                                    </p:set>
                                    <p:animEffect transition="in" filter="dissolve">
                                      <p:cBhvr>
                                        <p:cTn id="178" dur="500">
                                          <p:stCondLst>
                                            <p:cond delay="0"/>
                                          </p:stCondLst>
                                        </p:cTn>
                                        <p:tgtEl>
                                          <p:spTgt spid="1028"/>
                                        </p:tgtEl>
                                      </p:cBhvr>
                                    </p:animEffect>
                                    <p:anim to="" calcmode="lin" valueType="num">
                                      <p:cBhvr>
                                        <p:cTn id="179" dur="500" fill="hold">
                                          <p:stCondLst>
                                            <p:cond delay="0"/>
                                          </p:stCondLst>
                                        </p:cTn>
                                        <p:tgtEl>
                                          <p:spTgt spid="1028"/>
                                        </p:tgtEl>
                                        <p:attrNameLst>
                                          <p:attrName>ppt_w</p:attrName>
                                        </p:attrNameLst>
                                      </p:cBhvr>
                                      <p:tavLst>
                                        <p:tav tm="0">
                                          <p:val>
                                            <p:strVal val="#ppt_w*4"/>
                                          </p:val>
                                        </p:tav>
                                        <p:tav tm="100000">
                                          <p:val>
                                            <p:strVal val="#ppt_w"/>
                                          </p:val>
                                        </p:tav>
                                      </p:tavLst>
                                    </p:anim>
                                    <p:anim to="" calcmode="lin" valueType="num">
                                      <p:cBhvr>
                                        <p:cTn id="180" dur="500" fill="hold">
                                          <p:stCondLst>
                                            <p:cond delay="0"/>
                                          </p:stCondLst>
                                        </p:cTn>
                                        <p:tgtEl>
                                          <p:spTgt spid="1028"/>
                                        </p:tgtEl>
                                        <p:attrNameLst>
                                          <p:attrName>ppt_h</p:attrName>
                                        </p:attrNameLst>
                                      </p:cBhvr>
                                      <p:tavLst>
                                        <p:tav tm="0">
                                          <p:val>
                                            <p:strVal val="#ppt_h*4"/>
                                          </p:val>
                                        </p:tav>
                                        <p:tav tm="100000">
                                          <p:val>
                                            <p:strVal val="#ppt_h"/>
                                          </p:val>
                                        </p:tav>
                                      </p:tavLst>
                                    </p:anim>
                                  </p:childTnLst>
                                </p:cTn>
                              </p:par>
                            </p:childTnLst>
                          </p:cTn>
                        </p:par>
                        <p:par>
                          <p:cTn id="181" fill="hold">
                            <p:stCondLst>
                              <p:cond delay="1950"/>
                            </p:stCondLst>
                            <p:childTnLst>
                              <p:par>
                                <p:cTn id="182" presetID="1" presetClass="exit" presetSubtype="0" fill="hold" grpId="2" nodeType="afterEffect">
                                  <p:stCondLst>
                                    <p:cond delay="0"/>
                                  </p:stCondLst>
                                  <p:iterate type="lt">
                                    <p:tmAbs val="0"/>
                                  </p:iterate>
                                  <p:childTnLst>
                                    <p:set>
                                      <p:cBhvr>
                                        <p:cTn id="183" dur="1" fill="hold">
                                          <p:stCondLst>
                                            <p:cond delay="0"/>
                                          </p:stCondLst>
                                        </p:cTn>
                                        <p:tgtEl>
                                          <p:spTgt spid="4"/>
                                        </p:tgtEl>
                                        <p:attrNameLst>
                                          <p:attrName>style.visibility</p:attrName>
                                        </p:attrNameLst>
                                      </p:cBhvr>
                                      <p:to>
                                        <p:strVal val="hidden"/>
                                      </p:to>
                                    </p:set>
                                  </p:childTnLst>
                                </p:cTn>
                              </p:par>
                              <p:par>
                                <p:cTn id="184" presetID="1" presetClass="entr" presetSubtype="0" fill="hold" grpId="0" nodeType="withEffect">
                                  <p:stCondLst>
                                    <p:cond delay="0"/>
                                  </p:stCondLst>
                                  <p:childTnLst>
                                    <p:set>
                                      <p:cBhvr>
                                        <p:cTn id="185" dur="1" fill="hold">
                                          <p:stCondLst>
                                            <p:cond delay="0"/>
                                          </p:stCondLst>
                                        </p:cTn>
                                        <p:tgtEl>
                                          <p:spTgt spid="6"/>
                                        </p:tgtEl>
                                        <p:attrNameLst>
                                          <p:attrName>style.visibility</p:attrName>
                                        </p:attrNameLst>
                                      </p:cBhvr>
                                      <p:to>
                                        <p:strVal val="visible"/>
                                      </p:to>
                                    </p:set>
                                  </p:childTnLst>
                                </p:cTn>
                              </p:par>
                              <p:par>
                                <p:cTn id="186" presetID="23" presetClass="exit" presetSubtype="16" fill="hold" grpId="2" nodeType="withEffect">
                                  <p:stCondLst>
                                    <p:cond delay="0"/>
                                  </p:stCondLst>
                                  <p:childTnLst>
                                    <p:anim calcmode="lin" valueType="num">
                                      <p:cBhvr>
                                        <p:cTn id="187" dur="1000"/>
                                        <p:tgtEl>
                                          <p:spTgt spid="6"/>
                                        </p:tgtEl>
                                        <p:attrNameLst>
                                          <p:attrName>ppt_w</p:attrName>
                                        </p:attrNameLst>
                                      </p:cBhvr>
                                      <p:tavLst>
                                        <p:tav tm="0">
                                          <p:val>
                                            <p:strVal val="ppt_w"/>
                                          </p:val>
                                        </p:tav>
                                        <p:tav tm="100000">
                                          <p:val>
                                            <p:strVal val="4*ppt_w"/>
                                          </p:val>
                                        </p:tav>
                                      </p:tavLst>
                                    </p:anim>
                                    <p:anim calcmode="lin" valueType="num">
                                      <p:cBhvr>
                                        <p:cTn id="188" dur="1000"/>
                                        <p:tgtEl>
                                          <p:spTgt spid="6"/>
                                        </p:tgtEl>
                                        <p:attrNameLst>
                                          <p:attrName>ppt_h</p:attrName>
                                        </p:attrNameLst>
                                      </p:cBhvr>
                                      <p:tavLst>
                                        <p:tav tm="0">
                                          <p:val>
                                            <p:strVal val="ppt_h"/>
                                          </p:val>
                                        </p:tav>
                                        <p:tav tm="100000">
                                          <p:val>
                                            <p:strVal val="4*ppt_h"/>
                                          </p:val>
                                        </p:tav>
                                      </p:tavLst>
                                    </p:anim>
                                    <p:set>
                                      <p:cBhvr>
                                        <p:cTn id="189" dur="1" fill="hold">
                                          <p:stCondLst>
                                            <p:cond delay="999"/>
                                          </p:stCondLst>
                                        </p:cTn>
                                        <p:tgtEl>
                                          <p:spTgt spid="6"/>
                                        </p:tgtEl>
                                        <p:attrNameLst>
                                          <p:attrName>style.visibility</p:attrName>
                                        </p:attrNameLst>
                                      </p:cBhvr>
                                      <p:to>
                                        <p:strVal val="hidden"/>
                                      </p:to>
                                    </p:set>
                                  </p:childTnLst>
                                </p:cTn>
                              </p:par>
                              <p:par>
                                <p:cTn id="190" presetID="10" presetClass="exit" presetSubtype="0" fill="hold" grpId="3" nodeType="withEffect">
                                  <p:stCondLst>
                                    <p:cond delay="0"/>
                                  </p:stCondLst>
                                  <p:childTnLst>
                                    <p:animEffect transition="out" filter="fade">
                                      <p:cBhvr>
                                        <p:cTn id="191" dur="1000"/>
                                        <p:tgtEl>
                                          <p:spTgt spid="6"/>
                                        </p:tgtEl>
                                      </p:cBhvr>
                                    </p:animEffect>
                                    <p:set>
                                      <p:cBhvr>
                                        <p:cTn id="192" dur="1" fill="hold">
                                          <p:stCondLst>
                                            <p:cond delay="999"/>
                                          </p:stCondLst>
                                        </p:cTn>
                                        <p:tgtEl>
                                          <p:spTgt spid="6"/>
                                        </p:tgtEl>
                                        <p:attrNameLst>
                                          <p:attrName>style.visibility</p:attrName>
                                        </p:attrNameLst>
                                      </p:cBhvr>
                                      <p:to>
                                        <p:strVal val="hidden"/>
                                      </p:to>
                                    </p:set>
                                  </p:childTnLst>
                                </p:cTn>
                              </p:par>
                              <p:par>
                                <p:cTn id="193" presetID="42" presetClass="path" presetSubtype="0" accel="50000" decel="50000" fill="hold" grpId="4" nodeType="withEffect">
                                  <p:stCondLst>
                                    <p:cond delay="0"/>
                                  </p:stCondLst>
                                  <p:childTnLst>
                                    <p:animMotion origin="layout" path="M 3.33333E-6 3.7037E-6 L 0.19739 0.37245 " pathEditMode="relative" rAng="0" ptsTypes="AA">
                                      <p:cBhvr>
                                        <p:cTn id="194" dur="1000" fill="hold"/>
                                        <p:tgtEl>
                                          <p:spTgt spid="6"/>
                                        </p:tgtEl>
                                        <p:attrNameLst>
                                          <p:attrName>ppt_x</p:attrName>
                                          <p:attrName>ppt_y</p:attrName>
                                        </p:attrNameLst>
                                      </p:cBhvr>
                                      <p:rCtr x="9861" y="18611"/>
                                    </p:animMotion>
                                  </p:childTnLst>
                                </p:cTn>
                              </p:par>
                            </p:childTnLst>
                          </p:cTn>
                        </p:par>
                      </p:childTnLst>
                    </p:cTn>
                  </p:par>
                  <p:par>
                    <p:cTn id="195" fill="hold">
                      <p:stCondLst>
                        <p:cond delay="indefinite"/>
                      </p:stCondLst>
                      <p:childTnLst>
                        <p:par>
                          <p:cTn id="196" fill="hold">
                            <p:stCondLst>
                              <p:cond delay="0"/>
                            </p:stCondLst>
                            <p:childTnLst>
                              <p:par>
                                <p:cTn id="197" presetID="0" presetClass="entr" presetSubtype="0" fill="hold" grpId="0" nodeType="clickEffect">
                                  <p:stCondLst>
                                    <p:cond delay="0"/>
                                  </p:stCondLst>
                                  <p:iterate type="lt">
                                    <p:tmPct val="10000"/>
                                  </p:iterate>
                                  <p:childTnLst>
                                    <p:set>
                                      <p:cBhvr>
                                        <p:cTn id="198" dur="1" fill="hold">
                                          <p:stCondLst>
                                            <p:cond delay="0"/>
                                          </p:stCondLst>
                                        </p:cTn>
                                        <p:tgtEl>
                                          <p:spTgt spid="5"/>
                                        </p:tgtEl>
                                        <p:attrNameLst>
                                          <p:attrName>style.visibility</p:attrName>
                                        </p:attrNameLst>
                                      </p:cBhvr>
                                      <p:to>
                                        <p:strVal val="visible"/>
                                      </p:to>
                                    </p:set>
                                    <p:animEffect transition="in" filter="dissolve">
                                      <p:cBhvr>
                                        <p:cTn id="199" dur="500">
                                          <p:stCondLst>
                                            <p:cond delay="0"/>
                                          </p:stCondLst>
                                        </p:cTn>
                                        <p:tgtEl>
                                          <p:spTgt spid="5"/>
                                        </p:tgtEl>
                                      </p:cBhvr>
                                    </p:animEffect>
                                    <p:anim to="" calcmode="lin" valueType="num">
                                      <p:cBhvr>
                                        <p:cTn id="200" dur="50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201" dur="500" fill="hold">
                                          <p:stCondLst>
                                            <p:cond delay="0"/>
                                          </p:stCondLst>
                                        </p:cTn>
                                        <p:tgtEl>
                                          <p:spTgt spid="5"/>
                                        </p:tgtEl>
                                        <p:attrNameLst>
                                          <p:attrName>ppt_h</p:attrName>
                                        </p:attrNameLst>
                                      </p:cBhvr>
                                      <p:tavLst>
                                        <p:tav tm="0">
                                          <p:val>
                                            <p:strVal val="#ppt_h*4"/>
                                          </p:val>
                                        </p:tav>
                                        <p:tav tm="100000">
                                          <p:val>
                                            <p:strVal val="#ppt_h"/>
                                          </p:val>
                                        </p:tav>
                                      </p:tavLst>
                                    </p:anim>
                                  </p:childTnLst>
                                </p:cTn>
                              </p:par>
                            </p:childTnLst>
                          </p:cTn>
                        </p:par>
                        <p:par>
                          <p:cTn id="202" fill="hold">
                            <p:stCondLst>
                              <p:cond delay="750"/>
                            </p:stCondLst>
                            <p:childTnLst>
                              <p:par>
                                <p:cTn id="203" presetID="26" presetClass="emph" presetSubtype="0" fill="hold" grpId="1" nodeType="afterEffect">
                                  <p:stCondLst>
                                    <p:cond delay="0"/>
                                  </p:stCondLst>
                                  <p:iterate type="lt">
                                    <p:tmPct val="0"/>
                                  </p:iterate>
                                  <p:childTnLst>
                                    <p:animEffect transition="out" filter="fade">
                                      <p:cBhvr>
                                        <p:cTn id="204" dur="500" tmFilter="0, 0; .2, .5; .8, .5; 1, 0"/>
                                        <p:tgtEl>
                                          <p:spTgt spid="5"/>
                                        </p:tgtEl>
                                      </p:cBhvr>
                                    </p:animEffect>
                                    <p:animScale>
                                      <p:cBhvr>
                                        <p:cTn id="205" dur="250" autoRev="1" fill="hold"/>
                                        <p:tgtEl>
                                          <p:spTgt spid="5"/>
                                        </p:tgtEl>
                                      </p:cBhvr>
                                      <p:by x="105000" y="105000"/>
                                    </p:animScale>
                                  </p:childTnLst>
                                </p:cTn>
                              </p:par>
                              <p:par>
                                <p:cTn id="206" presetID="22" presetClass="entr" presetSubtype="8" fill="hold" grpId="0" nodeType="withEffect">
                                  <p:stCondLst>
                                    <p:cond delay="0"/>
                                  </p:stCondLst>
                                  <p:childTnLst>
                                    <p:set>
                                      <p:cBhvr>
                                        <p:cTn id="207" dur="1" fill="hold">
                                          <p:stCondLst>
                                            <p:cond delay="0"/>
                                          </p:stCondLst>
                                        </p:cTn>
                                        <p:tgtEl>
                                          <p:spTgt spid="31"/>
                                        </p:tgtEl>
                                        <p:attrNameLst>
                                          <p:attrName>style.visibility</p:attrName>
                                        </p:attrNameLst>
                                      </p:cBhvr>
                                      <p:to>
                                        <p:strVal val="visible"/>
                                      </p:to>
                                    </p:set>
                                    <p:animEffect transition="in" filter="wipe(left)">
                                      <p:cBhvr>
                                        <p:cTn id="208" dur="500"/>
                                        <p:tgtEl>
                                          <p:spTgt spid="31"/>
                                        </p:tgtEl>
                                      </p:cBhvr>
                                    </p:animEffect>
                                  </p:childTnLst>
                                </p:cTn>
                              </p:par>
                              <p:par>
                                <p:cTn id="209" presetID="18" presetClass="emph" presetSubtype="0" fill="hold" grpId="1" nodeType="withEffect">
                                  <p:stCondLst>
                                    <p:cond delay="0"/>
                                  </p:stCondLst>
                                  <p:childTnLst>
                                    <p:set>
                                      <p:cBhvr override="childStyle">
                                        <p:cTn id="210" dur="500" fill="hold"/>
                                        <p:tgtEl>
                                          <p:spTgt spid="31"/>
                                        </p:tgtEl>
                                        <p:attrNameLst>
                                          <p:attrName>style.textDecorationUnderline</p:attrName>
                                        </p:attrNameLst>
                                      </p:cBhvr>
                                      <p:to>
                                        <p:strVal val="true"/>
                                      </p:to>
                                    </p:set>
                                  </p:childTnLst>
                                </p:cTn>
                              </p:par>
                              <p:par>
                                <p:cTn id="211" presetID="16" presetClass="exit" presetSubtype="21" fill="hold" grpId="2" nodeType="withEffect">
                                  <p:stCondLst>
                                    <p:cond delay="650"/>
                                  </p:stCondLst>
                                  <p:childTnLst>
                                    <p:animEffect transition="out" filter="barn(inVertical)">
                                      <p:cBhvr>
                                        <p:cTn id="212" dur="500"/>
                                        <p:tgtEl>
                                          <p:spTgt spid="31"/>
                                        </p:tgtEl>
                                      </p:cBhvr>
                                    </p:animEffect>
                                    <p:set>
                                      <p:cBhvr>
                                        <p:cTn id="213" dur="1" fill="hold">
                                          <p:stCondLst>
                                            <p:cond delay="499"/>
                                          </p:stCondLst>
                                        </p:cTn>
                                        <p:tgtEl>
                                          <p:spTgt spid="31"/>
                                        </p:tgtEl>
                                        <p:attrNameLst>
                                          <p:attrName>style.visibility</p:attrName>
                                        </p:attrNameLst>
                                      </p:cBhvr>
                                      <p:to>
                                        <p:strVal val="hidden"/>
                                      </p:to>
                                    </p:set>
                                  </p:childTnLst>
                                </p:cTn>
                              </p:par>
                              <p:par>
                                <p:cTn id="214" presetID="0" presetClass="entr" presetSubtype="0" fill="hold" grpId="0" nodeType="withEffect">
                                  <p:stCondLst>
                                    <p:cond delay="400"/>
                                  </p:stCondLst>
                                  <p:childTnLst>
                                    <p:set>
                                      <p:cBhvr>
                                        <p:cTn id="215" dur="1" fill="hold">
                                          <p:stCondLst>
                                            <p:cond delay="0"/>
                                          </p:stCondLst>
                                        </p:cTn>
                                        <p:tgtEl>
                                          <p:spTgt spid="1027"/>
                                        </p:tgtEl>
                                        <p:attrNameLst>
                                          <p:attrName>style.visibility</p:attrName>
                                        </p:attrNameLst>
                                      </p:cBhvr>
                                      <p:to>
                                        <p:strVal val="visible"/>
                                      </p:to>
                                    </p:set>
                                    <p:animEffect transition="in" filter="dissolve">
                                      <p:cBhvr>
                                        <p:cTn id="216" dur="500">
                                          <p:stCondLst>
                                            <p:cond delay="0"/>
                                          </p:stCondLst>
                                        </p:cTn>
                                        <p:tgtEl>
                                          <p:spTgt spid="1027"/>
                                        </p:tgtEl>
                                      </p:cBhvr>
                                    </p:animEffect>
                                    <p:anim to="" calcmode="lin" valueType="num">
                                      <p:cBhvr>
                                        <p:cTn id="217" dur="500" fill="hold">
                                          <p:stCondLst>
                                            <p:cond delay="0"/>
                                          </p:stCondLst>
                                        </p:cTn>
                                        <p:tgtEl>
                                          <p:spTgt spid="1027"/>
                                        </p:tgtEl>
                                        <p:attrNameLst>
                                          <p:attrName>ppt_w</p:attrName>
                                        </p:attrNameLst>
                                      </p:cBhvr>
                                      <p:tavLst>
                                        <p:tav tm="0">
                                          <p:val>
                                            <p:strVal val="#ppt_w*4"/>
                                          </p:val>
                                        </p:tav>
                                        <p:tav tm="100000">
                                          <p:val>
                                            <p:strVal val="#ppt_w"/>
                                          </p:val>
                                        </p:tav>
                                      </p:tavLst>
                                    </p:anim>
                                    <p:anim to="" calcmode="lin" valueType="num">
                                      <p:cBhvr>
                                        <p:cTn id="218" dur="500" fill="hold">
                                          <p:stCondLst>
                                            <p:cond delay="0"/>
                                          </p:stCondLst>
                                        </p:cTn>
                                        <p:tgtEl>
                                          <p:spTgt spid="1027"/>
                                        </p:tgtEl>
                                        <p:attrNameLst>
                                          <p:attrName>ppt_h</p:attrName>
                                        </p:attrNameLst>
                                      </p:cBhvr>
                                      <p:tavLst>
                                        <p:tav tm="0">
                                          <p:val>
                                            <p:strVal val="#ppt_h*4"/>
                                          </p:val>
                                        </p:tav>
                                        <p:tav tm="100000">
                                          <p:val>
                                            <p:strVal val="#ppt_h"/>
                                          </p:val>
                                        </p:tav>
                                      </p:tavLst>
                                    </p:anim>
                                  </p:childTnLst>
                                </p:cTn>
                              </p:par>
                              <p:par>
                                <p:cTn id="219" presetID="0" presetClass="entr" presetSubtype="0" fill="hold" grpId="0" nodeType="withEffect">
                                  <p:stCondLst>
                                    <p:cond delay="800"/>
                                  </p:stCondLst>
                                  <p:childTnLst>
                                    <p:set>
                                      <p:cBhvr>
                                        <p:cTn id="220" dur="1" fill="hold">
                                          <p:stCondLst>
                                            <p:cond delay="0"/>
                                          </p:stCondLst>
                                        </p:cTn>
                                        <p:tgtEl>
                                          <p:spTgt spid="1029"/>
                                        </p:tgtEl>
                                        <p:attrNameLst>
                                          <p:attrName>style.visibility</p:attrName>
                                        </p:attrNameLst>
                                      </p:cBhvr>
                                      <p:to>
                                        <p:strVal val="visible"/>
                                      </p:to>
                                    </p:set>
                                    <p:animEffect transition="in" filter="dissolve">
                                      <p:cBhvr>
                                        <p:cTn id="221" dur="500">
                                          <p:stCondLst>
                                            <p:cond delay="0"/>
                                          </p:stCondLst>
                                        </p:cTn>
                                        <p:tgtEl>
                                          <p:spTgt spid="1029"/>
                                        </p:tgtEl>
                                      </p:cBhvr>
                                    </p:animEffect>
                                    <p:anim to="" calcmode="lin" valueType="num">
                                      <p:cBhvr>
                                        <p:cTn id="222" dur="500" fill="hold">
                                          <p:stCondLst>
                                            <p:cond delay="0"/>
                                          </p:stCondLst>
                                        </p:cTn>
                                        <p:tgtEl>
                                          <p:spTgt spid="1029"/>
                                        </p:tgtEl>
                                        <p:attrNameLst>
                                          <p:attrName>ppt_w</p:attrName>
                                        </p:attrNameLst>
                                      </p:cBhvr>
                                      <p:tavLst>
                                        <p:tav tm="0">
                                          <p:val>
                                            <p:strVal val="#ppt_w*4"/>
                                          </p:val>
                                        </p:tav>
                                        <p:tav tm="100000">
                                          <p:val>
                                            <p:strVal val="#ppt_w"/>
                                          </p:val>
                                        </p:tav>
                                      </p:tavLst>
                                    </p:anim>
                                    <p:anim to="" calcmode="lin" valueType="num">
                                      <p:cBhvr>
                                        <p:cTn id="223" dur="500" fill="hold">
                                          <p:stCondLst>
                                            <p:cond delay="0"/>
                                          </p:stCondLst>
                                        </p:cTn>
                                        <p:tgtEl>
                                          <p:spTgt spid="1029"/>
                                        </p:tgtEl>
                                        <p:attrNameLst>
                                          <p:attrName>ppt_h</p:attrName>
                                        </p:attrNameLst>
                                      </p:cBhvr>
                                      <p:tavLst>
                                        <p:tav tm="0">
                                          <p:val>
                                            <p:strVal val="#ppt_h*4"/>
                                          </p:val>
                                        </p:tav>
                                        <p:tav tm="100000">
                                          <p:val>
                                            <p:strVal val="#ppt_h"/>
                                          </p:val>
                                        </p:tav>
                                      </p:tavLst>
                                    </p:anim>
                                  </p:childTnLst>
                                </p:cTn>
                              </p:par>
                            </p:childTnLst>
                          </p:cTn>
                        </p:par>
                        <p:par>
                          <p:cTn id="224" fill="hold">
                            <p:stCondLst>
                              <p:cond delay="2050"/>
                            </p:stCondLst>
                            <p:childTnLst>
                              <p:par>
                                <p:cTn id="225" presetID="1" presetClass="exit" presetSubtype="0" fill="hold" grpId="2" nodeType="afterEffect">
                                  <p:stCondLst>
                                    <p:cond delay="0"/>
                                  </p:stCondLst>
                                  <p:iterate type="lt">
                                    <p:tmAbs val="0"/>
                                  </p:iterate>
                                  <p:childTnLst>
                                    <p:set>
                                      <p:cBhvr>
                                        <p:cTn id="226" dur="1" fill="hold">
                                          <p:stCondLst>
                                            <p:cond delay="0"/>
                                          </p:stCondLst>
                                        </p:cTn>
                                        <p:tgtEl>
                                          <p:spTgt spid="5"/>
                                        </p:tgtEl>
                                        <p:attrNameLst>
                                          <p:attrName>style.visibility</p:attrName>
                                        </p:attrNameLst>
                                      </p:cBhvr>
                                      <p:to>
                                        <p:strVal val="hidden"/>
                                      </p:to>
                                    </p:set>
                                  </p:childTnLst>
                                </p:cTn>
                              </p:par>
                              <p:par>
                                <p:cTn id="227" presetID="1" presetClass="entr" presetSubtype="0" fill="hold" grpId="0" nodeType="withEffect">
                                  <p:stCondLst>
                                    <p:cond delay="0"/>
                                  </p:stCondLst>
                                  <p:childTnLst>
                                    <p:set>
                                      <p:cBhvr>
                                        <p:cTn id="228" dur="1" fill="hold">
                                          <p:stCondLst>
                                            <p:cond delay="0"/>
                                          </p:stCondLst>
                                        </p:cTn>
                                        <p:tgtEl>
                                          <p:spTgt spid="7"/>
                                        </p:tgtEl>
                                        <p:attrNameLst>
                                          <p:attrName>style.visibility</p:attrName>
                                        </p:attrNameLst>
                                      </p:cBhvr>
                                      <p:to>
                                        <p:strVal val="visible"/>
                                      </p:to>
                                    </p:set>
                                  </p:childTnLst>
                                </p:cTn>
                              </p:par>
                            </p:childTnLst>
                          </p:cTn>
                        </p:par>
                        <p:par>
                          <p:cTn id="229" fill="hold">
                            <p:stCondLst>
                              <p:cond delay="2050"/>
                            </p:stCondLst>
                            <p:childTnLst>
                              <p:par>
                                <p:cTn id="230" presetID="23" presetClass="exit" presetSubtype="16" fill="hold" grpId="2" nodeType="afterEffect">
                                  <p:stCondLst>
                                    <p:cond delay="0"/>
                                  </p:stCondLst>
                                  <p:childTnLst>
                                    <p:anim calcmode="lin" valueType="num">
                                      <p:cBhvr>
                                        <p:cTn id="231" dur="1000"/>
                                        <p:tgtEl>
                                          <p:spTgt spid="7"/>
                                        </p:tgtEl>
                                        <p:attrNameLst>
                                          <p:attrName>ppt_w</p:attrName>
                                        </p:attrNameLst>
                                      </p:cBhvr>
                                      <p:tavLst>
                                        <p:tav tm="0">
                                          <p:val>
                                            <p:strVal val="ppt_w"/>
                                          </p:val>
                                        </p:tav>
                                        <p:tav tm="100000">
                                          <p:val>
                                            <p:strVal val="4*ppt_w"/>
                                          </p:val>
                                        </p:tav>
                                      </p:tavLst>
                                    </p:anim>
                                    <p:anim calcmode="lin" valueType="num">
                                      <p:cBhvr>
                                        <p:cTn id="232" dur="1000"/>
                                        <p:tgtEl>
                                          <p:spTgt spid="7"/>
                                        </p:tgtEl>
                                        <p:attrNameLst>
                                          <p:attrName>ppt_h</p:attrName>
                                        </p:attrNameLst>
                                      </p:cBhvr>
                                      <p:tavLst>
                                        <p:tav tm="0">
                                          <p:val>
                                            <p:strVal val="ppt_h"/>
                                          </p:val>
                                        </p:tav>
                                        <p:tav tm="100000">
                                          <p:val>
                                            <p:strVal val="4*ppt_h"/>
                                          </p:val>
                                        </p:tav>
                                      </p:tavLst>
                                    </p:anim>
                                    <p:set>
                                      <p:cBhvr>
                                        <p:cTn id="233" dur="1" fill="hold">
                                          <p:stCondLst>
                                            <p:cond delay="999"/>
                                          </p:stCondLst>
                                        </p:cTn>
                                        <p:tgtEl>
                                          <p:spTgt spid="7"/>
                                        </p:tgtEl>
                                        <p:attrNameLst>
                                          <p:attrName>style.visibility</p:attrName>
                                        </p:attrNameLst>
                                      </p:cBhvr>
                                      <p:to>
                                        <p:strVal val="hidden"/>
                                      </p:to>
                                    </p:set>
                                  </p:childTnLst>
                                </p:cTn>
                              </p:par>
                              <p:par>
                                <p:cTn id="234" presetID="10" presetClass="exit" presetSubtype="0" fill="hold" grpId="3" nodeType="withEffect">
                                  <p:stCondLst>
                                    <p:cond delay="0"/>
                                  </p:stCondLst>
                                  <p:childTnLst>
                                    <p:animEffect transition="out" filter="fade">
                                      <p:cBhvr>
                                        <p:cTn id="235" dur="1000"/>
                                        <p:tgtEl>
                                          <p:spTgt spid="7"/>
                                        </p:tgtEl>
                                      </p:cBhvr>
                                    </p:animEffect>
                                    <p:set>
                                      <p:cBhvr>
                                        <p:cTn id="236" dur="1" fill="hold">
                                          <p:stCondLst>
                                            <p:cond delay="999"/>
                                          </p:stCondLst>
                                        </p:cTn>
                                        <p:tgtEl>
                                          <p:spTgt spid="7"/>
                                        </p:tgtEl>
                                        <p:attrNameLst>
                                          <p:attrName>style.visibility</p:attrName>
                                        </p:attrNameLst>
                                      </p:cBhvr>
                                      <p:to>
                                        <p:strVal val="hidden"/>
                                      </p:to>
                                    </p:set>
                                  </p:childTnLst>
                                </p:cTn>
                              </p:par>
                              <p:par>
                                <p:cTn id="237" presetID="42" presetClass="path" presetSubtype="0" accel="50000" decel="50000" fill="hold" grpId="4" nodeType="withEffect">
                                  <p:stCondLst>
                                    <p:cond delay="0"/>
                                  </p:stCondLst>
                                  <p:childTnLst>
                                    <p:animMotion origin="layout" path="M 2.22222E-6 1.48148E-6 L 0.18785 0.2794 " pathEditMode="relative" rAng="0" ptsTypes="AA">
                                      <p:cBhvr>
                                        <p:cTn id="238" dur="1000" fill="hold"/>
                                        <p:tgtEl>
                                          <p:spTgt spid="7"/>
                                        </p:tgtEl>
                                        <p:attrNameLst>
                                          <p:attrName>ppt_x</p:attrName>
                                          <p:attrName>ppt_y</p:attrName>
                                        </p:attrNameLst>
                                      </p:cBhvr>
                                      <p:rCtr x="9392" y="13958"/>
                                    </p:animMotion>
                                  </p:childTnLst>
                                </p:cTn>
                              </p:par>
                            </p:childTnLst>
                          </p:cTn>
                        </p:par>
                      </p:childTnLst>
                    </p:cTn>
                  </p:par>
                  <p:par>
                    <p:cTn id="239" fill="hold">
                      <p:stCondLst>
                        <p:cond delay="indefinite"/>
                      </p:stCondLst>
                      <p:childTnLst>
                        <p:par>
                          <p:cTn id="240" fill="hold">
                            <p:stCondLst>
                              <p:cond delay="0"/>
                            </p:stCondLst>
                            <p:childTnLst>
                              <p:par>
                                <p:cTn id="241" presetID="2" presetClass="entr" presetSubtype="8" fill="hold" grpId="0" nodeType="clickEffect">
                                  <p:stCondLst>
                                    <p:cond delay="0"/>
                                  </p:stCondLst>
                                  <p:childTnLst>
                                    <p:set>
                                      <p:cBhvr>
                                        <p:cTn id="242" dur="1" fill="hold">
                                          <p:stCondLst>
                                            <p:cond delay="0"/>
                                          </p:stCondLst>
                                        </p:cTn>
                                        <p:tgtEl>
                                          <p:spTgt spid="1034"/>
                                        </p:tgtEl>
                                        <p:attrNameLst>
                                          <p:attrName>style.visibility</p:attrName>
                                        </p:attrNameLst>
                                      </p:cBhvr>
                                      <p:to>
                                        <p:strVal val="visible"/>
                                      </p:to>
                                    </p:set>
                                    <p:anim calcmode="lin" valueType="num">
                                      <p:cBhvr additive="base">
                                        <p:cTn id="243" dur="500" fill="hold"/>
                                        <p:tgtEl>
                                          <p:spTgt spid="1034"/>
                                        </p:tgtEl>
                                        <p:attrNameLst>
                                          <p:attrName>ppt_x</p:attrName>
                                        </p:attrNameLst>
                                      </p:cBhvr>
                                      <p:tavLst>
                                        <p:tav tm="0">
                                          <p:val>
                                            <p:strVal val="0-#ppt_w/2"/>
                                          </p:val>
                                        </p:tav>
                                        <p:tav tm="100000">
                                          <p:val>
                                            <p:strVal val="#ppt_x"/>
                                          </p:val>
                                        </p:tav>
                                      </p:tavLst>
                                    </p:anim>
                                    <p:anim calcmode="lin" valueType="num">
                                      <p:cBhvr additive="base">
                                        <p:cTn id="244" dur="500" fill="hold"/>
                                        <p:tgtEl>
                                          <p:spTgt spid="1034"/>
                                        </p:tgtEl>
                                        <p:attrNameLst>
                                          <p:attrName>ppt_y</p:attrName>
                                        </p:attrNameLst>
                                      </p:cBhvr>
                                      <p:tavLst>
                                        <p:tav tm="0">
                                          <p:val>
                                            <p:strVal val="#ppt_y"/>
                                          </p:val>
                                        </p:tav>
                                        <p:tav tm="100000">
                                          <p:val>
                                            <p:strVal val="#ppt_y"/>
                                          </p:val>
                                        </p:tav>
                                      </p:tavLst>
                                    </p:anim>
                                  </p:childTnLst>
                                </p:cTn>
                              </p:par>
                            </p:childTnLst>
                          </p:cTn>
                        </p:par>
                        <p:par>
                          <p:cTn id="245" fill="hold">
                            <p:stCondLst>
                              <p:cond delay="500"/>
                            </p:stCondLst>
                            <p:childTnLst>
                              <p:par>
                                <p:cTn id="246" presetID="22" presetClass="entr" presetSubtype="8" fill="hold" grpId="0" nodeType="afterEffect">
                                  <p:stCondLst>
                                    <p:cond delay="0"/>
                                  </p:stCondLst>
                                  <p:childTnLst>
                                    <p:set>
                                      <p:cBhvr>
                                        <p:cTn id="247" dur="1" fill="hold">
                                          <p:stCondLst>
                                            <p:cond delay="0"/>
                                          </p:stCondLst>
                                        </p:cTn>
                                        <p:tgtEl>
                                          <p:spTgt spid="28"/>
                                        </p:tgtEl>
                                        <p:attrNameLst>
                                          <p:attrName>style.visibility</p:attrName>
                                        </p:attrNameLst>
                                      </p:cBhvr>
                                      <p:to>
                                        <p:strVal val="visible"/>
                                      </p:to>
                                    </p:set>
                                    <p:animEffect transition="in" filter="wipe(left)">
                                      <p:cBhvr>
                                        <p:cTn id="248" dur="500"/>
                                        <p:tgtEl>
                                          <p:spTgt spid="28"/>
                                        </p:tgtEl>
                                      </p:cBhvr>
                                    </p:animEffect>
                                  </p:childTnLst>
                                </p:cTn>
                              </p:par>
                              <p:par>
                                <p:cTn id="249" presetID="18" presetClass="emph" presetSubtype="0" fill="hold" grpId="1" nodeType="withEffect">
                                  <p:stCondLst>
                                    <p:cond delay="0"/>
                                  </p:stCondLst>
                                  <p:childTnLst>
                                    <p:set>
                                      <p:cBhvr override="childStyle">
                                        <p:cTn id="250" dur="500" fill="hold"/>
                                        <p:tgtEl>
                                          <p:spTgt spid="28"/>
                                        </p:tgtEl>
                                        <p:attrNameLst>
                                          <p:attrName>style.textDecorationUnderline</p:attrName>
                                        </p:attrNameLst>
                                      </p:cBhvr>
                                      <p:to>
                                        <p:strVal val="true"/>
                                      </p:to>
                                    </p:set>
                                  </p:childTnLst>
                                </p:cTn>
                              </p:par>
                              <p:par>
                                <p:cTn id="251" presetID="22" presetClass="entr" presetSubtype="8" fill="hold" grpId="0" nodeType="withEffect">
                                  <p:stCondLst>
                                    <p:cond delay="0"/>
                                  </p:stCondLst>
                                  <p:childTnLst>
                                    <p:set>
                                      <p:cBhvr>
                                        <p:cTn id="252" dur="1" fill="hold">
                                          <p:stCondLst>
                                            <p:cond delay="0"/>
                                          </p:stCondLst>
                                        </p:cTn>
                                        <p:tgtEl>
                                          <p:spTgt spid="1031"/>
                                        </p:tgtEl>
                                        <p:attrNameLst>
                                          <p:attrName>style.visibility</p:attrName>
                                        </p:attrNameLst>
                                      </p:cBhvr>
                                      <p:to>
                                        <p:strVal val="visible"/>
                                      </p:to>
                                    </p:set>
                                    <p:animEffect transition="in" filter="wipe(left)">
                                      <p:cBhvr>
                                        <p:cTn id="253" dur="500"/>
                                        <p:tgtEl>
                                          <p:spTgt spid="1031"/>
                                        </p:tgtEl>
                                      </p:cBhvr>
                                    </p:animEffect>
                                  </p:childTnLst>
                                </p:cTn>
                              </p:par>
                              <p:par>
                                <p:cTn id="254" presetID="22" presetClass="entr" presetSubtype="8" fill="hold" grpId="0" nodeType="withEffect">
                                  <p:stCondLst>
                                    <p:cond delay="400"/>
                                  </p:stCondLst>
                                  <p:childTnLst>
                                    <p:set>
                                      <p:cBhvr>
                                        <p:cTn id="255" dur="1" fill="hold">
                                          <p:stCondLst>
                                            <p:cond delay="0"/>
                                          </p:stCondLst>
                                        </p:cTn>
                                        <p:tgtEl>
                                          <p:spTgt spid="29"/>
                                        </p:tgtEl>
                                        <p:attrNameLst>
                                          <p:attrName>style.visibility</p:attrName>
                                        </p:attrNameLst>
                                      </p:cBhvr>
                                      <p:to>
                                        <p:strVal val="visible"/>
                                      </p:to>
                                    </p:set>
                                    <p:animEffect transition="in" filter="wipe(left)">
                                      <p:cBhvr>
                                        <p:cTn id="256" dur="600"/>
                                        <p:tgtEl>
                                          <p:spTgt spid="29"/>
                                        </p:tgtEl>
                                      </p:cBhvr>
                                    </p:animEffect>
                                  </p:childTnLst>
                                </p:cTn>
                              </p:par>
                              <p:par>
                                <p:cTn id="257" presetID="18" presetClass="emph" presetSubtype="0" fill="hold" grpId="1" nodeType="withEffect">
                                  <p:stCondLst>
                                    <p:cond delay="400"/>
                                  </p:stCondLst>
                                  <p:childTnLst>
                                    <p:set>
                                      <p:cBhvr override="childStyle">
                                        <p:cTn id="258" dur="600" fill="hold"/>
                                        <p:tgtEl>
                                          <p:spTgt spid="29"/>
                                        </p:tgtEl>
                                        <p:attrNameLst>
                                          <p:attrName>style.textDecorationUnderline</p:attrName>
                                        </p:attrNameLst>
                                      </p:cBhvr>
                                      <p:to>
                                        <p:strVal val="true"/>
                                      </p:to>
                                    </p:set>
                                  </p:childTnLst>
                                </p:cTn>
                              </p:par>
                              <p:par>
                                <p:cTn id="259" presetID="22" presetClass="entr" presetSubtype="8" fill="hold" grpId="0" nodeType="withEffect">
                                  <p:stCondLst>
                                    <p:cond delay="400"/>
                                  </p:stCondLst>
                                  <p:childTnLst>
                                    <p:set>
                                      <p:cBhvr>
                                        <p:cTn id="260" dur="1" fill="hold">
                                          <p:stCondLst>
                                            <p:cond delay="0"/>
                                          </p:stCondLst>
                                        </p:cTn>
                                        <p:tgtEl>
                                          <p:spTgt spid="1024"/>
                                        </p:tgtEl>
                                        <p:attrNameLst>
                                          <p:attrName>style.visibility</p:attrName>
                                        </p:attrNameLst>
                                      </p:cBhvr>
                                      <p:to>
                                        <p:strVal val="visible"/>
                                      </p:to>
                                    </p:set>
                                    <p:animEffect transition="in" filter="wipe(left)">
                                      <p:cBhvr>
                                        <p:cTn id="261" dur="600"/>
                                        <p:tgtEl>
                                          <p:spTgt spid="1024"/>
                                        </p:tgtEl>
                                      </p:cBhvr>
                                    </p:animEffect>
                                  </p:childTnLst>
                                </p:cTn>
                              </p:par>
                            </p:childTnLst>
                          </p:cTn>
                        </p:par>
                      </p:childTnLst>
                    </p:cTn>
                  </p:par>
                  <p:par>
                    <p:cTn id="262" fill="hold">
                      <p:stCondLst>
                        <p:cond delay="indefinite"/>
                      </p:stCondLst>
                      <p:childTnLst>
                        <p:par>
                          <p:cTn id="263" fill="hold">
                            <p:stCondLst>
                              <p:cond delay="0"/>
                            </p:stCondLst>
                            <p:childTnLst>
                              <p:par>
                                <p:cTn id="264" presetID="18" presetClass="entr" presetSubtype="6" fill="hold" grpId="0" nodeType="clickEffect">
                                  <p:stCondLst>
                                    <p:cond delay="0"/>
                                  </p:stCondLst>
                                  <p:childTnLst>
                                    <p:set>
                                      <p:cBhvr>
                                        <p:cTn id="265" dur="1" fill="hold">
                                          <p:stCondLst>
                                            <p:cond delay="0"/>
                                          </p:stCondLst>
                                        </p:cTn>
                                        <p:tgtEl>
                                          <p:spTgt spid="1030"/>
                                        </p:tgtEl>
                                        <p:attrNameLst>
                                          <p:attrName>style.visibility</p:attrName>
                                        </p:attrNameLst>
                                      </p:cBhvr>
                                      <p:to>
                                        <p:strVal val="visible"/>
                                      </p:to>
                                    </p:set>
                                    <p:animEffect transition="in" filter="strips(downRight)">
                                      <p:cBhvr>
                                        <p:cTn id="266" dur="500"/>
                                        <p:tgtEl>
                                          <p:spTgt spid="1030"/>
                                        </p:tgtEl>
                                      </p:cBhvr>
                                    </p:animEffect>
                                  </p:childTnLst>
                                </p:cTn>
                              </p:par>
                              <p:par>
                                <p:cTn id="267" presetID="22" presetClass="entr" presetSubtype="8" fill="hold" grpId="0" nodeType="withEffect">
                                  <p:stCondLst>
                                    <p:cond delay="250"/>
                                  </p:stCondLst>
                                  <p:childTnLst>
                                    <p:set>
                                      <p:cBhvr>
                                        <p:cTn id="268" dur="1" fill="hold">
                                          <p:stCondLst>
                                            <p:cond delay="0"/>
                                          </p:stCondLst>
                                        </p:cTn>
                                        <p:tgtEl>
                                          <p:spTgt spid="1032"/>
                                        </p:tgtEl>
                                        <p:attrNameLst>
                                          <p:attrName>style.visibility</p:attrName>
                                        </p:attrNameLst>
                                      </p:cBhvr>
                                      <p:to>
                                        <p:strVal val="visible"/>
                                      </p:to>
                                    </p:set>
                                    <p:animEffect transition="in" filter="wipe(left)">
                                      <p:cBhvr>
                                        <p:cTn id="269" dur="500"/>
                                        <p:tgtEl>
                                          <p:spTgt spid="1032"/>
                                        </p:tgtEl>
                                      </p:cBhvr>
                                    </p:animEffect>
                                  </p:childTnLst>
                                </p:cTn>
                              </p:par>
                            </p:childTnLst>
                          </p:cTn>
                        </p:par>
                      </p:childTnLst>
                    </p:cTn>
                  </p:par>
                  <p:par>
                    <p:cTn id="270" fill="hold">
                      <p:stCondLst>
                        <p:cond delay="indefinite"/>
                      </p:stCondLst>
                      <p:childTnLst>
                        <p:par>
                          <p:cTn id="271" fill="hold">
                            <p:stCondLst>
                              <p:cond delay="0"/>
                            </p:stCondLst>
                            <p:childTnLst>
                              <p:par>
                                <p:cTn id="272" presetID="23" presetClass="entr" presetSubtype="16" fill="hold" grpId="0" nodeType="clickEffect">
                                  <p:stCondLst>
                                    <p:cond delay="0"/>
                                  </p:stCondLst>
                                  <p:childTnLst>
                                    <p:set>
                                      <p:cBhvr>
                                        <p:cTn id="273" dur="1" fill="hold">
                                          <p:stCondLst>
                                            <p:cond delay="0"/>
                                          </p:stCondLst>
                                        </p:cTn>
                                        <p:tgtEl>
                                          <p:spTgt spid="1033"/>
                                        </p:tgtEl>
                                        <p:attrNameLst>
                                          <p:attrName>style.visibility</p:attrName>
                                        </p:attrNameLst>
                                      </p:cBhvr>
                                      <p:to>
                                        <p:strVal val="visible"/>
                                      </p:to>
                                    </p:set>
                                    <p:anim calcmode="lin" valueType="num">
                                      <p:cBhvr>
                                        <p:cTn id="274" dur="500" fill="hold"/>
                                        <p:tgtEl>
                                          <p:spTgt spid="1033"/>
                                        </p:tgtEl>
                                        <p:attrNameLst>
                                          <p:attrName>ppt_w</p:attrName>
                                        </p:attrNameLst>
                                      </p:cBhvr>
                                      <p:tavLst>
                                        <p:tav tm="0">
                                          <p:val>
                                            <p:fltVal val="0"/>
                                          </p:val>
                                        </p:tav>
                                        <p:tav tm="100000">
                                          <p:val>
                                            <p:strVal val="#ppt_w"/>
                                          </p:val>
                                        </p:tav>
                                      </p:tavLst>
                                    </p:anim>
                                    <p:anim calcmode="lin" valueType="num">
                                      <p:cBhvr>
                                        <p:cTn id="275" dur="500" fill="hold"/>
                                        <p:tgtEl>
                                          <p:spTgt spid="1033"/>
                                        </p:tgtEl>
                                        <p:attrNameLst>
                                          <p:attrName>ppt_h</p:attrName>
                                        </p:attrNameLst>
                                      </p:cBhvr>
                                      <p:tavLst>
                                        <p:tav tm="0">
                                          <p:val>
                                            <p:fltVal val="0"/>
                                          </p:val>
                                        </p:tav>
                                        <p:tav tm="100000">
                                          <p:val>
                                            <p:strVal val="#ppt_h"/>
                                          </p:val>
                                        </p:tav>
                                      </p:tavLst>
                                    </p:anim>
                                  </p:childTnLst>
                                </p:cTn>
                              </p:par>
                            </p:childTnLst>
                          </p:cTn>
                        </p:par>
                      </p:childTnLst>
                    </p:cTn>
                  </p:par>
                  <p:par>
                    <p:cTn id="276" fill="hold">
                      <p:stCondLst>
                        <p:cond delay="indefinite"/>
                      </p:stCondLst>
                      <p:childTnLst>
                        <p:par>
                          <p:cTn id="277" fill="hold">
                            <p:stCondLst>
                              <p:cond delay="0"/>
                            </p:stCondLst>
                            <p:childTnLst>
                              <p:par>
                                <p:cTn id="278" presetID="23" presetClass="entr" presetSubtype="16" fill="hold" grpId="0" nodeType="clickEffect">
                                  <p:stCondLst>
                                    <p:cond delay="0"/>
                                  </p:stCondLst>
                                  <p:childTnLst>
                                    <p:set>
                                      <p:cBhvr>
                                        <p:cTn id="279" dur="1" fill="hold">
                                          <p:stCondLst>
                                            <p:cond delay="0"/>
                                          </p:stCondLst>
                                        </p:cTn>
                                        <p:tgtEl>
                                          <p:spTgt spid="1036"/>
                                        </p:tgtEl>
                                        <p:attrNameLst>
                                          <p:attrName>style.visibility</p:attrName>
                                        </p:attrNameLst>
                                      </p:cBhvr>
                                      <p:to>
                                        <p:strVal val="visible"/>
                                      </p:to>
                                    </p:set>
                                    <p:anim calcmode="lin" valueType="num">
                                      <p:cBhvr>
                                        <p:cTn id="280" dur="500" fill="hold"/>
                                        <p:tgtEl>
                                          <p:spTgt spid="1036"/>
                                        </p:tgtEl>
                                        <p:attrNameLst>
                                          <p:attrName>ppt_w</p:attrName>
                                        </p:attrNameLst>
                                      </p:cBhvr>
                                      <p:tavLst>
                                        <p:tav tm="0">
                                          <p:val>
                                            <p:fltVal val="0"/>
                                          </p:val>
                                        </p:tav>
                                        <p:tav tm="100000">
                                          <p:val>
                                            <p:strVal val="#ppt_w"/>
                                          </p:val>
                                        </p:tav>
                                      </p:tavLst>
                                    </p:anim>
                                    <p:anim calcmode="lin" valueType="num">
                                      <p:cBhvr>
                                        <p:cTn id="281" dur="500" fill="hold"/>
                                        <p:tgtEl>
                                          <p:spTgt spid="1036"/>
                                        </p:tgtEl>
                                        <p:attrNameLst>
                                          <p:attrName>ppt_h</p:attrName>
                                        </p:attrNameLst>
                                      </p:cBhvr>
                                      <p:tavLst>
                                        <p:tav tm="0">
                                          <p:val>
                                            <p:fltVal val="0"/>
                                          </p:val>
                                        </p:tav>
                                        <p:tav tm="100000">
                                          <p:val>
                                            <p:strVal val="#ppt_h"/>
                                          </p:val>
                                        </p:tav>
                                      </p:tavLst>
                                    </p:anim>
                                  </p:childTnLst>
                                </p:cTn>
                              </p:par>
                            </p:childTnLst>
                          </p:cTn>
                        </p:par>
                      </p:childTnLst>
                    </p:cTn>
                  </p:par>
                  <p:par>
                    <p:cTn id="282" fill="hold">
                      <p:stCondLst>
                        <p:cond delay="indefinite"/>
                      </p:stCondLst>
                      <p:childTnLst>
                        <p:par>
                          <p:cTn id="283" fill="hold">
                            <p:stCondLst>
                              <p:cond delay="0"/>
                            </p:stCondLst>
                            <p:childTnLst>
                              <p:par>
                                <p:cTn id="284" presetID="23" presetClass="entr" presetSubtype="16" fill="hold" grpId="0" nodeType="clickEffect">
                                  <p:stCondLst>
                                    <p:cond delay="250"/>
                                  </p:stCondLst>
                                  <p:childTnLst>
                                    <p:set>
                                      <p:cBhvr>
                                        <p:cTn id="285" dur="1" fill="hold">
                                          <p:stCondLst>
                                            <p:cond delay="0"/>
                                          </p:stCondLst>
                                        </p:cTn>
                                        <p:tgtEl>
                                          <p:spTgt spid="8"/>
                                        </p:tgtEl>
                                        <p:attrNameLst>
                                          <p:attrName>style.visibility</p:attrName>
                                        </p:attrNameLst>
                                      </p:cBhvr>
                                      <p:to>
                                        <p:strVal val="visible"/>
                                      </p:to>
                                    </p:set>
                                    <p:anim calcmode="lin" valueType="num">
                                      <p:cBhvr>
                                        <p:cTn id="286" dur="500" fill="hold"/>
                                        <p:tgtEl>
                                          <p:spTgt spid="8"/>
                                        </p:tgtEl>
                                        <p:attrNameLst>
                                          <p:attrName>ppt_w</p:attrName>
                                        </p:attrNameLst>
                                      </p:cBhvr>
                                      <p:tavLst>
                                        <p:tav tm="0">
                                          <p:val>
                                            <p:fltVal val="0"/>
                                          </p:val>
                                        </p:tav>
                                        <p:tav tm="100000">
                                          <p:val>
                                            <p:strVal val="#ppt_w"/>
                                          </p:val>
                                        </p:tav>
                                      </p:tavLst>
                                    </p:anim>
                                    <p:anim calcmode="lin" valueType="num">
                                      <p:cBhvr>
                                        <p:cTn id="287" dur="500" fill="hold"/>
                                        <p:tgtEl>
                                          <p:spTgt spid="8"/>
                                        </p:tgtEl>
                                        <p:attrNameLst>
                                          <p:attrName>ppt_h</p:attrName>
                                        </p:attrNameLst>
                                      </p:cBhvr>
                                      <p:tavLst>
                                        <p:tav tm="0">
                                          <p:val>
                                            <p:fltVal val="0"/>
                                          </p:val>
                                        </p:tav>
                                        <p:tav tm="100000">
                                          <p:val>
                                            <p:strVal val="#ppt_h"/>
                                          </p:val>
                                        </p:tav>
                                      </p:tavLst>
                                    </p:anim>
                                  </p:childTnLst>
                                </p:cTn>
                              </p:par>
                              <p:par>
                                <p:cTn id="288" presetID="23" presetClass="exit" presetSubtype="32" fill="hold" grpId="1" nodeType="withEffect">
                                  <p:stCondLst>
                                    <p:cond delay="0"/>
                                  </p:stCondLst>
                                  <p:childTnLst>
                                    <p:anim calcmode="lin" valueType="num">
                                      <p:cBhvr>
                                        <p:cTn id="289" dur="500"/>
                                        <p:tgtEl>
                                          <p:spTgt spid="1036"/>
                                        </p:tgtEl>
                                        <p:attrNameLst>
                                          <p:attrName>ppt_w</p:attrName>
                                        </p:attrNameLst>
                                      </p:cBhvr>
                                      <p:tavLst>
                                        <p:tav tm="0">
                                          <p:val>
                                            <p:strVal val="ppt_w"/>
                                          </p:val>
                                        </p:tav>
                                        <p:tav tm="100000">
                                          <p:val>
                                            <p:fltVal val="0"/>
                                          </p:val>
                                        </p:tav>
                                      </p:tavLst>
                                    </p:anim>
                                    <p:anim calcmode="lin" valueType="num">
                                      <p:cBhvr>
                                        <p:cTn id="290" dur="500"/>
                                        <p:tgtEl>
                                          <p:spTgt spid="1036"/>
                                        </p:tgtEl>
                                        <p:attrNameLst>
                                          <p:attrName>ppt_h</p:attrName>
                                        </p:attrNameLst>
                                      </p:cBhvr>
                                      <p:tavLst>
                                        <p:tav tm="0">
                                          <p:val>
                                            <p:strVal val="ppt_h"/>
                                          </p:val>
                                        </p:tav>
                                        <p:tav tm="100000">
                                          <p:val>
                                            <p:fltVal val="0"/>
                                          </p:val>
                                        </p:tav>
                                      </p:tavLst>
                                    </p:anim>
                                    <p:set>
                                      <p:cBhvr>
                                        <p:cTn id="291" dur="1" fill="hold">
                                          <p:stCondLst>
                                            <p:cond delay="499"/>
                                          </p:stCondLst>
                                        </p:cTn>
                                        <p:tgtEl>
                                          <p:spTgt spid="1036"/>
                                        </p:tgtEl>
                                        <p:attrNameLst>
                                          <p:attrName>style.visibility</p:attrName>
                                        </p:attrNameLst>
                                      </p:cBhvr>
                                      <p:to>
                                        <p:strVal val="hidden"/>
                                      </p:to>
                                    </p:set>
                                  </p:childTnLst>
                                </p:cTn>
                              </p:par>
                            </p:childTnLst>
                          </p:cTn>
                        </p:par>
                      </p:childTnLst>
                    </p:cTn>
                  </p:par>
                  <p:par>
                    <p:cTn id="292" fill="hold">
                      <p:stCondLst>
                        <p:cond delay="indefinite"/>
                      </p:stCondLst>
                      <p:childTnLst>
                        <p:par>
                          <p:cTn id="293" fill="hold">
                            <p:stCondLst>
                              <p:cond delay="0"/>
                            </p:stCondLst>
                            <p:childTnLst>
                              <p:par>
                                <p:cTn id="294" presetID="23" presetClass="entr" presetSubtype="16" fill="hold" grpId="0" nodeType="clickEffect">
                                  <p:stCondLst>
                                    <p:cond delay="250"/>
                                  </p:stCondLst>
                                  <p:childTnLst>
                                    <p:set>
                                      <p:cBhvr>
                                        <p:cTn id="295" dur="1" fill="hold">
                                          <p:stCondLst>
                                            <p:cond delay="0"/>
                                          </p:stCondLst>
                                        </p:cTn>
                                        <p:tgtEl>
                                          <p:spTgt spid="9"/>
                                        </p:tgtEl>
                                        <p:attrNameLst>
                                          <p:attrName>style.visibility</p:attrName>
                                        </p:attrNameLst>
                                      </p:cBhvr>
                                      <p:to>
                                        <p:strVal val="visible"/>
                                      </p:to>
                                    </p:set>
                                    <p:anim calcmode="lin" valueType="num">
                                      <p:cBhvr>
                                        <p:cTn id="296" dur="500" fill="hold"/>
                                        <p:tgtEl>
                                          <p:spTgt spid="9"/>
                                        </p:tgtEl>
                                        <p:attrNameLst>
                                          <p:attrName>ppt_w</p:attrName>
                                        </p:attrNameLst>
                                      </p:cBhvr>
                                      <p:tavLst>
                                        <p:tav tm="0">
                                          <p:val>
                                            <p:fltVal val="0"/>
                                          </p:val>
                                        </p:tav>
                                        <p:tav tm="100000">
                                          <p:val>
                                            <p:strVal val="#ppt_w"/>
                                          </p:val>
                                        </p:tav>
                                      </p:tavLst>
                                    </p:anim>
                                    <p:anim calcmode="lin" valueType="num">
                                      <p:cBhvr>
                                        <p:cTn id="297" dur="500" fill="hold"/>
                                        <p:tgtEl>
                                          <p:spTgt spid="9"/>
                                        </p:tgtEl>
                                        <p:attrNameLst>
                                          <p:attrName>ppt_h</p:attrName>
                                        </p:attrNameLst>
                                      </p:cBhvr>
                                      <p:tavLst>
                                        <p:tav tm="0">
                                          <p:val>
                                            <p:fltVal val="0"/>
                                          </p:val>
                                        </p:tav>
                                        <p:tav tm="100000">
                                          <p:val>
                                            <p:strVal val="#ppt_h"/>
                                          </p:val>
                                        </p:tav>
                                      </p:tavLst>
                                    </p:anim>
                                  </p:childTnLst>
                                </p:cTn>
                              </p:par>
                              <p:par>
                                <p:cTn id="298" presetID="23" presetClass="exit" presetSubtype="32" fill="hold" grpId="1" nodeType="withEffect">
                                  <p:stCondLst>
                                    <p:cond delay="0"/>
                                  </p:stCondLst>
                                  <p:childTnLst>
                                    <p:anim calcmode="lin" valueType="num">
                                      <p:cBhvr>
                                        <p:cTn id="299" dur="500"/>
                                        <p:tgtEl>
                                          <p:spTgt spid="8"/>
                                        </p:tgtEl>
                                        <p:attrNameLst>
                                          <p:attrName>ppt_w</p:attrName>
                                        </p:attrNameLst>
                                      </p:cBhvr>
                                      <p:tavLst>
                                        <p:tav tm="0">
                                          <p:val>
                                            <p:strVal val="ppt_w"/>
                                          </p:val>
                                        </p:tav>
                                        <p:tav tm="100000">
                                          <p:val>
                                            <p:fltVal val="0"/>
                                          </p:val>
                                        </p:tav>
                                      </p:tavLst>
                                    </p:anim>
                                    <p:anim calcmode="lin" valueType="num">
                                      <p:cBhvr>
                                        <p:cTn id="300" dur="500"/>
                                        <p:tgtEl>
                                          <p:spTgt spid="8"/>
                                        </p:tgtEl>
                                        <p:attrNameLst>
                                          <p:attrName>ppt_h</p:attrName>
                                        </p:attrNameLst>
                                      </p:cBhvr>
                                      <p:tavLst>
                                        <p:tav tm="0">
                                          <p:val>
                                            <p:strVal val="ppt_h"/>
                                          </p:val>
                                        </p:tav>
                                        <p:tav tm="100000">
                                          <p:val>
                                            <p:fltVal val="0"/>
                                          </p:val>
                                        </p:tav>
                                      </p:tavLst>
                                    </p:anim>
                                    <p:set>
                                      <p:cBhvr>
                                        <p:cTn id="301" dur="1" fill="hold">
                                          <p:stCondLst>
                                            <p:cond delay="499"/>
                                          </p:stCondLst>
                                        </p:cTn>
                                        <p:tgtEl>
                                          <p:spTgt spid="8"/>
                                        </p:tgtEl>
                                        <p:attrNameLst>
                                          <p:attrName>style.visibility</p:attrName>
                                        </p:attrNameLst>
                                      </p:cBhvr>
                                      <p:to>
                                        <p:strVal val="hidden"/>
                                      </p:to>
                                    </p:set>
                                  </p:childTnLst>
                                </p:cTn>
                              </p:par>
                            </p:childTnLst>
                          </p:cTn>
                        </p:par>
                      </p:childTnLst>
                    </p:cTn>
                  </p:par>
                  <p:par>
                    <p:cTn id="302" fill="hold">
                      <p:stCondLst>
                        <p:cond delay="indefinite"/>
                      </p:stCondLst>
                      <p:childTnLst>
                        <p:par>
                          <p:cTn id="303" fill="hold">
                            <p:stCondLst>
                              <p:cond delay="0"/>
                            </p:stCondLst>
                            <p:childTnLst>
                              <p:par>
                                <p:cTn id="304" presetID="23" presetClass="entr" presetSubtype="16" fill="hold" grpId="0" nodeType="clickEffect">
                                  <p:stCondLst>
                                    <p:cond delay="250"/>
                                  </p:stCondLst>
                                  <p:childTnLst>
                                    <p:set>
                                      <p:cBhvr>
                                        <p:cTn id="305" dur="1" fill="hold">
                                          <p:stCondLst>
                                            <p:cond delay="0"/>
                                          </p:stCondLst>
                                        </p:cTn>
                                        <p:tgtEl>
                                          <p:spTgt spid="10"/>
                                        </p:tgtEl>
                                        <p:attrNameLst>
                                          <p:attrName>style.visibility</p:attrName>
                                        </p:attrNameLst>
                                      </p:cBhvr>
                                      <p:to>
                                        <p:strVal val="visible"/>
                                      </p:to>
                                    </p:set>
                                    <p:anim calcmode="lin" valueType="num">
                                      <p:cBhvr>
                                        <p:cTn id="306" dur="500" fill="hold"/>
                                        <p:tgtEl>
                                          <p:spTgt spid="10"/>
                                        </p:tgtEl>
                                        <p:attrNameLst>
                                          <p:attrName>ppt_w</p:attrName>
                                        </p:attrNameLst>
                                      </p:cBhvr>
                                      <p:tavLst>
                                        <p:tav tm="0">
                                          <p:val>
                                            <p:fltVal val="0"/>
                                          </p:val>
                                        </p:tav>
                                        <p:tav tm="100000">
                                          <p:val>
                                            <p:strVal val="#ppt_w"/>
                                          </p:val>
                                        </p:tav>
                                      </p:tavLst>
                                    </p:anim>
                                    <p:anim calcmode="lin" valueType="num">
                                      <p:cBhvr>
                                        <p:cTn id="307" dur="500" fill="hold"/>
                                        <p:tgtEl>
                                          <p:spTgt spid="10"/>
                                        </p:tgtEl>
                                        <p:attrNameLst>
                                          <p:attrName>ppt_h</p:attrName>
                                        </p:attrNameLst>
                                      </p:cBhvr>
                                      <p:tavLst>
                                        <p:tav tm="0">
                                          <p:val>
                                            <p:fltVal val="0"/>
                                          </p:val>
                                        </p:tav>
                                        <p:tav tm="100000">
                                          <p:val>
                                            <p:strVal val="#ppt_h"/>
                                          </p:val>
                                        </p:tav>
                                      </p:tavLst>
                                    </p:anim>
                                  </p:childTnLst>
                                </p:cTn>
                              </p:par>
                              <p:par>
                                <p:cTn id="308" presetID="23" presetClass="exit" presetSubtype="32" fill="hold" grpId="1" nodeType="withEffect">
                                  <p:stCondLst>
                                    <p:cond delay="0"/>
                                  </p:stCondLst>
                                  <p:childTnLst>
                                    <p:anim calcmode="lin" valueType="num">
                                      <p:cBhvr>
                                        <p:cTn id="309" dur="500"/>
                                        <p:tgtEl>
                                          <p:spTgt spid="9"/>
                                        </p:tgtEl>
                                        <p:attrNameLst>
                                          <p:attrName>ppt_w</p:attrName>
                                        </p:attrNameLst>
                                      </p:cBhvr>
                                      <p:tavLst>
                                        <p:tav tm="0">
                                          <p:val>
                                            <p:strVal val="ppt_w"/>
                                          </p:val>
                                        </p:tav>
                                        <p:tav tm="100000">
                                          <p:val>
                                            <p:fltVal val="0"/>
                                          </p:val>
                                        </p:tav>
                                      </p:tavLst>
                                    </p:anim>
                                    <p:anim calcmode="lin" valueType="num">
                                      <p:cBhvr>
                                        <p:cTn id="310" dur="500"/>
                                        <p:tgtEl>
                                          <p:spTgt spid="9"/>
                                        </p:tgtEl>
                                        <p:attrNameLst>
                                          <p:attrName>ppt_h</p:attrName>
                                        </p:attrNameLst>
                                      </p:cBhvr>
                                      <p:tavLst>
                                        <p:tav tm="0">
                                          <p:val>
                                            <p:strVal val="ppt_h"/>
                                          </p:val>
                                        </p:tav>
                                        <p:tav tm="100000">
                                          <p:val>
                                            <p:fltVal val="0"/>
                                          </p:val>
                                        </p:tav>
                                      </p:tavLst>
                                    </p:anim>
                                    <p:set>
                                      <p:cBhvr>
                                        <p:cTn id="311" dur="1" fill="hold">
                                          <p:stCondLst>
                                            <p:cond delay="499"/>
                                          </p:stCondLst>
                                        </p:cTn>
                                        <p:tgtEl>
                                          <p:spTgt spid="9"/>
                                        </p:tgtEl>
                                        <p:attrNameLst>
                                          <p:attrName>style.visibility</p:attrName>
                                        </p:attrNameLst>
                                      </p:cBhvr>
                                      <p:to>
                                        <p:strVal val="hidden"/>
                                      </p:to>
                                    </p:set>
                                  </p:childTnLst>
                                </p:cTn>
                              </p:par>
                            </p:childTnLst>
                          </p:cTn>
                        </p:par>
                      </p:childTnLst>
                    </p:cTn>
                  </p:par>
                  <p:par>
                    <p:cTn id="312" fill="hold">
                      <p:stCondLst>
                        <p:cond delay="indefinite"/>
                      </p:stCondLst>
                      <p:childTnLst>
                        <p:par>
                          <p:cTn id="313" fill="hold">
                            <p:stCondLst>
                              <p:cond delay="0"/>
                            </p:stCondLst>
                            <p:childTnLst>
                              <p:par>
                                <p:cTn id="314" presetID="23" presetClass="entr" presetSubtype="16" fill="hold" grpId="0" nodeType="clickEffect">
                                  <p:stCondLst>
                                    <p:cond delay="250"/>
                                  </p:stCondLst>
                                  <p:childTnLst>
                                    <p:set>
                                      <p:cBhvr>
                                        <p:cTn id="315" dur="1" fill="hold">
                                          <p:stCondLst>
                                            <p:cond delay="0"/>
                                          </p:stCondLst>
                                        </p:cTn>
                                        <p:tgtEl>
                                          <p:spTgt spid="23"/>
                                        </p:tgtEl>
                                        <p:attrNameLst>
                                          <p:attrName>style.visibility</p:attrName>
                                        </p:attrNameLst>
                                      </p:cBhvr>
                                      <p:to>
                                        <p:strVal val="visible"/>
                                      </p:to>
                                    </p:set>
                                    <p:anim calcmode="lin" valueType="num">
                                      <p:cBhvr>
                                        <p:cTn id="316" dur="500" fill="hold"/>
                                        <p:tgtEl>
                                          <p:spTgt spid="23"/>
                                        </p:tgtEl>
                                        <p:attrNameLst>
                                          <p:attrName>ppt_w</p:attrName>
                                        </p:attrNameLst>
                                      </p:cBhvr>
                                      <p:tavLst>
                                        <p:tav tm="0">
                                          <p:val>
                                            <p:fltVal val="0"/>
                                          </p:val>
                                        </p:tav>
                                        <p:tav tm="100000">
                                          <p:val>
                                            <p:strVal val="#ppt_w"/>
                                          </p:val>
                                        </p:tav>
                                      </p:tavLst>
                                    </p:anim>
                                    <p:anim calcmode="lin" valueType="num">
                                      <p:cBhvr>
                                        <p:cTn id="317" dur="500" fill="hold"/>
                                        <p:tgtEl>
                                          <p:spTgt spid="23"/>
                                        </p:tgtEl>
                                        <p:attrNameLst>
                                          <p:attrName>ppt_h</p:attrName>
                                        </p:attrNameLst>
                                      </p:cBhvr>
                                      <p:tavLst>
                                        <p:tav tm="0">
                                          <p:val>
                                            <p:fltVal val="0"/>
                                          </p:val>
                                        </p:tav>
                                        <p:tav tm="100000">
                                          <p:val>
                                            <p:strVal val="#ppt_h"/>
                                          </p:val>
                                        </p:tav>
                                      </p:tavLst>
                                    </p:anim>
                                  </p:childTnLst>
                                </p:cTn>
                              </p:par>
                              <p:par>
                                <p:cTn id="318" presetID="23" presetClass="exit" presetSubtype="32" fill="hold" grpId="1" nodeType="withEffect">
                                  <p:stCondLst>
                                    <p:cond delay="0"/>
                                  </p:stCondLst>
                                  <p:childTnLst>
                                    <p:anim calcmode="lin" valueType="num">
                                      <p:cBhvr>
                                        <p:cTn id="319" dur="500"/>
                                        <p:tgtEl>
                                          <p:spTgt spid="10"/>
                                        </p:tgtEl>
                                        <p:attrNameLst>
                                          <p:attrName>ppt_w</p:attrName>
                                        </p:attrNameLst>
                                      </p:cBhvr>
                                      <p:tavLst>
                                        <p:tav tm="0">
                                          <p:val>
                                            <p:strVal val="ppt_w"/>
                                          </p:val>
                                        </p:tav>
                                        <p:tav tm="100000">
                                          <p:val>
                                            <p:fltVal val="0"/>
                                          </p:val>
                                        </p:tav>
                                      </p:tavLst>
                                    </p:anim>
                                    <p:anim calcmode="lin" valueType="num">
                                      <p:cBhvr>
                                        <p:cTn id="320" dur="500"/>
                                        <p:tgtEl>
                                          <p:spTgt spid="10"/>
                                        </p:tgtEl>
                                        <p:attrNameLst>
                                          <p:attrName>ppt_h</p:attrName>
                                        </p:attrNameLst>
                                      </p:cBhvr>
                                      <p:tavLst>
                                        <p:tav tm="0">
                                          <p:val>
                                            <p:strVal val="ppt_h"/>
                                          </p:val>
                                        </p:tav>
                                        <p:tav tm="100000">
                                          <p:val>
                                            <p:fltVal val="0"/>
                                          </p:val>
                                        </p:tav>
                                      </p:tavLst>
                                    </p:anim>
                                    <p:set>
                                      <p:cBhvr>
                                        <p:cTn id="321" dur="1" fill="hold">
                                          <p:stCondLst>
                                            <p:cond delay="499"/>
                                          </p:stCondLst>
                                        </p:cTn>
                                        <p:tgtEl>
                                          <p:spTgt spid="10"/>
                                        </p:tgtEl>
                                        <p:attrNameLst>
                                          <p:attrName>style.visibility</p:attrName>
                                        </p:attrNameLst>
                                      </p:cBhvr>
                                      <p:to>
                                        <p:strVal val="hidden"/>
                                      </p:to>
                                    </p:set>
                                  </p:childTnLst>
                                </p:cTn>
                              </p:par>
                            </p:childTnLst>
                          </p:cTn>
                        </p:par>
                      </p:childTnLst>
                    </p:cTn>
                  </p:par>
                  <p:par>
                    <p:cTn id="322" fill="hold">
                      <p:stCondLst>
                        <p:cond delay="indefinite"/>
                      </p:stCondLst>
                      <p:childTnLst>
                        <p:par>
                          <p:cTn id="323" fill="hold">
                            <p:stCondLst>
                              <p:cond delay="0"/>
                            </p:stCondLst>
                            <p:childTnLst>
                              <p:par>
                                <p:cTn id="324" presetID="23" presetClass="entr" presetSubtype="16" fill="hold" grpId="0" nodeType="clickEffect">
                                  <p:stCondLst>
                                    <p:cond delay="250"/>
                                  </p:stCondLst>
                                  <p:childTnLst>
                                    <p:set>
                                      <p:cBhvr>
                                        <p:cTn id="325" dur="1" fill="hold">
                                          <p:stCondLst>
                                            <p:cond delay="0"/>
                                          </p:stCondLst>
                                        </p:cTn>
                                        <p:tgtEl>
                                          <p:spTgt spid="26"/>
                                        </p:tgtEl>
                                        <p:attrNameLst>
                                          <p:attrName>style.visibility</p:attrName>
                                        </p:attrNameLst>
                                      </p:cBhvr>
                                      <p:to>
                                        <p:strVal val="visible"/>
                                      </p:to>
                                    </p:set>
                                    <p:anim calcmode="lin" valueType="num">
                                      <p:cBhvr>
                                        <p:cTn id="326" dur="500" fill="hold"/>
                                        <p:tgtEl>
                                          <p:spTgt spid="26"/>
                                        </p:tgtEl>
                                        <p:attrNameLst>
                                          <p:attrName>ppt_w</p:attrName>
                                        </p:attrNameLst>
                                      </p:cBhvr>
                                      <p:tavLst>
                                        <p:tav tm="0">
                                          <p:val>
                                            <p:fltVal val="0"/>
                                          </p:val>
                                        </p:tav>
                                        <p:tav tm="100000">
                                          <p:val>
                                            <p:strVal val="#ppt_w"/>
                                          </p:val>
                                        </p:tav>
                                      </p:tavLst>
                                    </p:anim>
                                    <p:anim calcmode="lin" valueType="num">
                                      <p:cBhvr>
                                        <p:cTn id="327" dur="500" fill="hold"/>
                                        <p:tgtEl>
                                          <p:spTgt spid="26"/>
                                        </p:tgtEl>
                                        <p:attrNameLst>
                                          <p:attrName>ppt_h</p:attrName>
                                        </p:attrNameLst>
                                      </p:cBhvr>
                                      <p:tavLst>
                                        <p:tav tm="0">
                                          <p:val>
                                            <p:fltVal val="0"/>
                                          </p:val>
                                        </p:tav>
                                        <p:tav tm="100000">
                                          <p:val>
                                            <p:strVal val="#ppt_h"/>
                                          </p:val>
                                        </p:tav>
                                      </p:tavLst>
                                    </p:anim>
                                  </p:childTnLst>
                                </p:cTn>
                              </p:par>
                              <p:par>
                                <p:cTn id="328" presetID="23" presetClass="exit" presetSubtype="32" fill="hold" grpId="1" nodeType="withEffect">
                                  <p:stCondLst>
                                    <p:cond delay="0"/>
                                  </p:stCondLst>
                                  <p:childTnLst>
                                    <p:anim calcmode="lin" valueType="num">
                                      <p:cBhvr>
                                        <p:cTn id="329" dur="500"/>
                                        <p:tgtEl>
                                          <p:spTgt spid="23"/>
                                        </p:tgtEl>
                                        <p:attrNameLst>
                                          <p:attrName>ppt_w</p:attrName>
                                        </p:attrNameLst>
                                      </p:cBhvr>
                                      <p:tavLst>
                                        <p:tav tm="0">
                                          <p:val>
                                            <p:strVal val="ppt_w"/>
                                          </p:val>
                                        </p:tav>
                                        <p:tav tm="100000">
                                          <p:val>
                                            <p:fltVal val="0"/>
                                          </p:val>
                                        </p:tav>
                                      </p:tavLst>
                                    </p:anim>
                                    <p:anim calcmode="lin" valueType="num">
                                      <p:cBhvr>
                                        <p:cTn id="330" dur="500"/>
                                        <p:tgtEl>
                                          <p:spTgt spid="23"/>
                                        </p:tgtEl>
                                        <p:attrNameLst>
                                          <p:attrName>ppt_h</p:attrName>
                                        </p:attrNameLst>
                                      </p:cBhvr>
                                      <p:tavLst>
                                        <p:tav tm="0">
                                          <p:val>
                                            <p:strVal val="ppt_h"/>
                                          </p:val>
                                        </p:tav>
                                        <p:tav tm="100000">
                                          <p:val>
                                            <p:fltVal val="0"/>
                                          </p:val>
                                        </p:tav>
                                      </p:tavLst>
                                    </p:anim>
                                    <p:set>
                                      <p:cBhvr>
                                        <p:cTn id="331" dur="1" fill="hold">
                                          <p:stCondLst>
                                            <p:cond delay="499"/>
                                          </p:stCondLst>
                                        </p:cTn>
                                        <p:tgtEl>
                                          <p:spTgt spid="23"/>
                                        </p:tgtEl>
                                        <p:attrNameLst>
                                          <p:attrName>style.visibility</p:attrName>
                                        </p:attrNameLst>
                                      </p:cBhvr>
                                      <p:to>
                                        <p:strVal val="hidden"/>
                                      </p:to>
                                    </p:set>
                                  </p:childTnLst>
                                </p:cTn>
                              </p:par>
                            </p:childTnLst>
                          </p:cTn>
                        </p:par>
                      </p:childTnLst>
                    </p:cTn>
                  </p:par>
                  <p:par>
                    <p:cTn id="332" fill="hold">
                      <p:stCondLst>
                        <p:cond delay="indefinite"/>
                      </p:stCondLst>
                      <p:childTnLst>
                        <p:par>
                          <p:cTn id="333" fill="hold">
                            <p:stCondLst>
                              <p:cond delay="0"/>
                            </p:stCondLst>
                            <p:childTnLst>
                              <p:par>
                                <p:cTn id="334" presetID="23" presetClass="entr" presetSubtype="16" fill="hold" grpId="0" nodeType="clickEffect">
                                  <p:stCondLst>
                                    <p:cond delay="0"/>
                                  </p:stCondLst>
                                  <p:childTnLst>
                                    <p:set>
                                      <p:cBhvr>
                                        <p:cTn id="335" dur="1" fill="hold">
                                          <p:stCondLst>
                                            <p:cond delay="0"/>
                                          </p:stCondLst>
                                        </p:cTn>
                                        <p:tgtEl>
                                          <p:spTgt spid="1026"/>
                                        </p:tgtEl>
                                        <p:attrNameLst>
                                          <p:attrName>style.visibility</p:attrName>
                                        </p:attrNameLst>
                                      </p:cBhvr>
                                      <p:to>
                                        <p:strVal val="visible"/>
                                      </p:to>
                                    </p:set>
                                    <p:anim calcmode="lin" valueType="num">
                                      <p:cBhvr>
                                        <p:cTn id="336" dur="500" fill="hold"/>
                                        <p:tgtEl>
                                          <p:spTgt spid="1026"/>
                                        </p:tgtEl>
                                        <p:attrNameLst>
                                          <p:attrName>ppt_w</p:attrName>
                                        </p:attrNameLst>
                                      </p:cBhvr>
                                      <p:tavLst>
                                        <p:tav tm="0">
                                          <p:val>
                                            <p:fltVal val="0"/>
                                          </p:val>
                                        </p:tav>
                                        <p:tav tm="100000">
                                          <p:val>
                                            <p:strVal val="#ppt_w"/>
                                          </p:val>
                                        </p:tav>
                                      </p:tavLst>
                                    </p:anim>
                                    <p:anim calcmode="lin" valueType="num">
                                      <p:cBhvr>
                                        <p:cTn id="337" dur="500" fill="hold"/>
                                        <p:tgtEl>
                                          <p:spTgt spid="1026"/>
                                        </p:tgtEl>
                                        <p:attrNameLst>
                                          <p:attrName>ppt_h</p:attrName>
                                        </p:attrNameLst>
                                      </p:cBhvr>
                                      <p:tavLst>
                                        <p:tav tm="0">
                                          <p:val>
                                            <p:fltVal val="0"/>
                                          </p:val>
                                        </p:tav>
                                        <p:tav tm="100000">
                                          <p:val>
                                            <p:strVal val="#ppt_h"/>
                                          </p:val>
                                        </p:tav>
                                      </p:tavLst>
                                    </p:anim>
                                  </p:childTnLst>
                                </p:cTn>
                              </p:par>
                            </p:childTnLst>
                          </p:cTn>
                        </p:par>
                      </p:childTnLst>
                    </p:cTn>
                  </p:par>
                  <p:par>
                    <p:cTn id="338" fill="hold">
                      <p:stCondLst>
                        <p:cond delay="indefinite"/>
                      </p:stCondLst>
                      <p:childTnLst>
                        <p:par>
                          <p:cTn id="339" fill="hold">
                            <p:stCondLst>
                              <p:cond delay="0"/>
                            </p:stCondLst>
                            <p:childTnLst>
                              <p:par>
                                <p:cTn id="340" presetID="23" presetClass="entr" presetSubtype="16" fill="hold" grpId="0" nodeType="clickEffect">
                                  <p:stCondLst>
                                    <p:cond delay="250"/>
                                  </p:stCondLst>
                                  <p:childTnLst>
                                    <p:set>
                                      <p:cBhvr>
                                        <p:cTn id="341" dur="1" fill="hold">
                                          <p:stCondLst>
                                            <p:cond delay="0"/>
                                          </p:stCondLst>
                                        </p:cTn>
                                        <p:tgtEl>
                                          <p:spTgt spid="1035"/>
                                        </p:tgtEl>
                                        <p:attrNameLst>
                                          <p:attrName>style.visibility</p:attrName>
                                        </p:attrNameLst>
                                      </p:cBhvr>
                                      <p:to>
                                        <p:strVal val="visible"/>
                                      </p:to>
                                    </p:set>
                                    <p:anim calcmode="lin" valueType="num">
                                      <p:cBhvr>
                                        <p:cTn id="342" dur="500" fill="hold"/>
                                        <p:tgtEl>
                                          <p:spTgt spid="1035"/>
                                        </p:tgtEl>
                                        <p:attrNameLst>
                                          <p:attrName>ppt_w</p:attrName>
                                        </p:attrNameLst>
                                      </p:cBhvr>
                                      <p:tavLst>
                                        <p:tav tm="0">
                                          <p:val>
                                            <p:fltVal val="0"/>
                                          </p:val>
                                        </p:tav>
                                        <p:tav tm="100000">
                                          <p:val>
                                            <p:strVal val="#ppt_w"/>
                                          </p:val>
                                        </p:tav>
                                      </p:tavLst>
                                    </p:anim>
                                    <p:anim calcmode="lin" valueType="num">
                                      <p:cBhvr>
                                        <p:cTn id="343" dur="500" fill="hold"/>
                                        <p:tgtEl>
                                          <p:spTgt spid="1035"/>
                                        </p:tgtEl>
                                        <p:attrNameLst>
                                          <p:attrName>ppt_h</p:attrName>
                                        </p:attrNameLst>
                                      </p:cBhvr>
                                      <p:tavLst>
                                        <p:tav tm="0">
                                          <p:val>
                                            <p:fltVal val="0"/>
                                          </p:val>
                                        </p:tav>
                                        <p:tav tm="100000">
                                          <p:val>
                                            <p:strVal val="#ppt_h"/>
                                          </p:val>
                                        </p:tav>
                                      </p:tavLst>
                                    </p:anim>
                                  </p:childTnLst>
                                </p:cTn>
                              </p:par>
                              <p:par>
                                <p:cTn id="344" presetID="42" presetClass="path" presetSubtype="0" accel="50000" decel="50000" fill="hold" grpId="2" nodeType="withEffect">
                                  <p:stCondLst>
                                    <p:cond delay="250"/>
                                  </p:stCondLst>
                                  <p:childTnLst>
                                    <p:animMotion origin="layout" path="M -8.33333E-7 -7.40741E-7 L 0.06094 0.00093 " pathEditMode="relative" rAng="0" ptsTypes="AA">
                                      <p:cBhvr>
                                        <p:cTn id="345" dur="500" spd="-100000" fill="hold"/>
                                        <p:tgtEl>
                                          <p:spTgt spid="1035"/>
                                        </p:tgtEl>
                                        <p:attrNameLst>
                                          <p:attrName>ppt_x</p:attrName>
                                          <p:attrName>ppt_y</p:attrName>
                                        </p:attrNameLst>
                                      </p:cBhvr>
                                      <p:rCtr x="3038" y="46"/>
                                    </p:animMotion>
                                  </p:childTnLst>
                                </p:cTn>
                              </p:par>
                              <p:par>
                                <p:cTn id="346" presetID="23" presetClass="exit" presetSubtype="32" fill="hold" grpId="1" nodeType="withEffect">
                                  <p:stCondLst>
                                    <p:cond delay="0"/>
                                  </p:stCondLst>
                                  <p:childTnLst>
                                    <p:anim calcmode="lin" valueType="num">
                                      <p:cBhvr>
                                        <p:cTn id="347" dur="500"/>
                                        <p:tgtEl>
                                          <p:spTgt spid="1026"/>
                                        </p:tgtEl>
                                        <p:attrNameLst>
                                          <p:attrName>ppt_w</p:attrName>
                                        </p:attrNameLst>
                                      </p:cBhvr>
                                      <p:tavLst>
                                        <p:tav tm="0">
                                          <p:val>
                                            <p:strVal val="ppt_w"/>
                                          </p:val>
                                        </p:tav>
                                        <p:tav tm="100000">
                                          <p:val>
                                            <p:fltVal val="0"/>
                                          </p:val>
                                        </p:tav>
                                      </p:tavLst>
                                    </p:anim>
                                    <p:anim calcmode="lin" valueType="num">
                                      <p:cBhvr>
                                        <p:cTn id="348" dur="500"/>
                                        <p:tgtEl>
                                          <p:spTgt spid="1026"/>
                                        </p:tgtEl>
                                        <p:attrNameLst>
                                          <p:attrName>ppt_h</p:attrName>
                                        </p:attrNameLst>
                                      </p:cBhvr>
                                      <p:tavLst>
                                        <p:tav tm="0">
                                          <p:val>
                                            <p:strVal val="ppt_h"/>
                                          </p:val>
                                        </p:tav>
                                        <p:tav tm="100000">
                                          <p:val>
                                            <p:fltVal val="0"/>
                                          </p:val>
                                        </p:tav>
                                      </p:tavLst>
                                    </p:anim>
                                    <p:set>
                                      <p:cBhvr>
                                        <p:cTn id="349" dur="1" fill="hold">
                                          <p:stCondLst>
                                            <p:cond delay="499"/>
                                          </p:stCondLst>
                                        </p:cTn>
                                        <p:tgtEl>
                                          <p:spTgt spid="1026"/>
                                        </p:tgtEl>
                                        <p:attrNameLst>
                                          <p:attrName>style.visibility</p:attrName>
                                        </p:attrNameLst>
                                      </p:cBhvr>
                                      <p:to>
                                        <p:strVal val="hidden"/>
                                      </p:to>
                                    </p:set>
                                  </p:childTnLst>
                                </p:cTn>
                              </p:par>
                            </p:childTnLst>
                          </p:cTn>
                        </p:par>
                      </p:childTnLst>
                    </p:cTn>
                  </p:par>
                  <p:par>
                    <p:cTn id="350" fill="hold">
                      <p:stCondLst>
                        <p:cond delay="indefinite"/>
                      </p:stCondLst>
                      <p:childTnLst>
                        <p:par>
                          <p:cTn id="351" fill="hold">
                            <p:stCondLst>
                              <p:cond delay="0"/>
                            </p:stCondLst>
                            <p:childTnLst>
                              <p:par>
                                <p:cTn id="352" presetID="23" presetClass="entr" presetSubtype="16" fill="hold" grpId="0" nodeType="clickEffect">
                                  <p:stCondLst>
                                    <p:cond delay="250"/>
                                  </p:stCondLst>
                                  <p:childTnLst>
                                    <p:set>
                                      <p:cBhvr>
                                        <p:cTn id="353" dur="1" fill="hold">
                                          <p:stCondLst>
                                            <p:cond delay="0"/>
                                          </p:stCondLst>
                                        </p:cTn>
                                        <p:tgtEl>
                                          <p:spTgt spid="1037"/>
                                        </p:tgtEl>
                                        <p:attrNameLst>
                                          <p:attrName>style.visibility</p:attrName>
                                        </p:attrNameLst>
                                      </p:cBhvr>
                                      <p:to>
                                        <p:strVal val="visible"/>
                                      </p:to>
                                    </p:set>
                                    <p:anim calcmode="lin" valueType="num">
                                      <p:cBhvr>
                                        <p:cTn id="354" dur="500" fill="hold"/>
                                        <p:tgtEl>
                                          <p:spTgt spid="1037"/>
                                        </p:tgtEl>
                                        <p:attrNameLst>
                                          <p:attrName>ppt_w</p:attrName>
                                        </p:attrNameLst>
                                      </p:cBhvr>
                                      <p:tavLst>
                                        <p:tav tm="0">
                                          <p:val>
                                            <p:fltVal val="0"/>
                                          </p:val>
                                        </p:tav>
                                        <p:tav tm="100000">
                                          <p:val>
                                            <p:strVal val="#ppt_w"/>
                                          </p:val>
                                        </p:tav>
                                      </p:tavLst>
                                    </p:anim>
                                    <p:anim calcmode="lin" valueType="num">
                                      <p:cBhvr>
                                        <p:cTn id="355" dur="500" fill="hold"/>
                                        <p:tgtEl>
                                          <p:spTgt spid="1037"/>
                                        </p:tgtEl>
                                        <p:attrNameLst>
                                          <p:attrName>ppt_h</p:attrName>
                                        </p:attrNameLst>
                                      </p:cBhvr>
                                      <p:tavLst>
                                        <p:tav tm="0">
                                          <p:val>
                                            <p:fltVal val="0"/>
                                          </p:val>
                                        </p:tav>
                                        <p:tav tm="100000">
                                          <p:val>
                                            <p:strVal val="#ppt_h"/>
                                          </p:val>
                                        </p:tav>
                                      </p:tavLst>
                                    </p:anim>
                                  </p:childTnLst>
                                </p:cTn>
                              </p:par>
                              <p:par>
                                <p:cTn id="356" presetID="23" presetClass="exit" presetSubtype="32" fill="hold" grpId="1" nodeType="withEffect">
                                  <p:stCondLst>
                                    <p:cond delay="0"/>
                                  </p:stCondLst>
                                  <p:childTnLst>
                                    <p:anim calcmode="lin" valueType="num">
                                      <p:cBhvr>
                                        <p:cTn id="357" dur="500"/>
                                        <p:tgtEl>
                                          <p:spTgt spid="1035"/>
                                        </p:tgtEl>
                                        <p:attrNameLst>
                                          <p:attrName>ppt_w</p:attrName>
                                        </p:attrNameLst>
                                      </p:cBhvr>
                                      <p:tavLst>
                                        <p:tav tm="0">
                                          <p:val>
                                            <p:strVal val="ppt_w"/>
                                          </p:val>
                                        </p:tav>
                                        <p:tav tm="100000">
                                          <p:val>
                                            <p:fltVal val="0"/>
                                          </p:val>
                                        </p:tav>
                                      </p:tavLst>
                                    </p:anim>
                                    <p:anim calcmode="lin" valueType="num">
                                      <p:cBhvr>
                                        <p:cTn id="358" dur="500"/>
                                        <p:tgtEl>
                                          <p:spTgt spid="1035"/>
                                        </p:tgtEl>
                                        <p:attrNameLst>
                                          <p:attrName>ppt_h</p:attrName>
                                        </p:attrNameLst>
                                      </p:cBhvr>
                                      <p:tavLst>
                                        <p:tav tm="0">
                                          <p:val>
                                            <p:strVal val="ppt_h"/>
                                          </p:val>
                                        </p:tav>
                                        <p:tav tm="100000">
                                          <p:val>
                                            <p:fltVal val="0"/>
                                          </p:val>
                                        </p:tav>
                                      </p:tavLst>
                                    </p:anim>
                                    <p:set>
                                      <p:cBhvr>
                                        <p:cTn id="359" dur="1" fill="hold">
                                          <p:stCondLst>
                                            <p:cond delay="499"/>
                                          </p:stCondLst>
                                        </p:cTn>
                                        <p:tgtEl>
                                          <p:spTgt spid="10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8" grpId="0"/>
      <p:bldP spid="28" grpId="1"/>
      <p:bldP spid="29" grpId="0"/>
      <p:bldP spid="29" grpId="1"/>
      <p:bldP spid="30" grpId="0"/>
      <p:bldP spid="30" grpId="1"/>
      <p:bldP spid="30" grpId="2"/>
      <p:bldP spid="31" grpId="0"/>
      <p:bldP spid="31" grpId="1"/>
      <p:bldP spid="31" grpId="2"/>
      <p:bldP spid="27" grpId="0"/>
      <p:bldP spid="3074" grpId="0"/>
      <p:bldP spid="3074" grpId="1"/>
      <p:bldP spid="2" grpId="0"/>
      <p:bldP spid="2" grpId="1"/>
      <p:bldP spid="2" grpId="2"/>
      <p:bldP spid="11" grpId="0"/>
      <p:bldP spid="11" grpId="1"/>
      <p:bldP spid="11" grpId="2"/>
      <p:bldP spid="12" grpId="0"/>
      <p:bldP spid="12" grpId="1"/>
      <p:bldP spid="12" grpId="2"/>
      <p:bldP spid="13" grpId="0"/>
      <p:bldP spid="13" grpId="1"/>
      <p:bldP spid="13" grpId="2"/>
      <p:bldP spid="14" grpId="0"/>
      <p:bldP spid="14" grpId="1"/>
      <p:bldP spid="14" grpId="2"/>
      <p:bldP spid="15" grpId="0"/>
      <p:bldP spid="15" grpId="1"/>
      <p:bldP spid="15" grpId="2"/>
      <p:bldP spid="16" grpId="0"/>
      <p:bldP spid="16" grpId="1"/>
      <p:bldP spid="16" grpId="2"/>
      <p:bldP spid="17" grpId="0"/>
      <p:bldP spid="17" grpId="1"/>
      <p:bldP spid="17" grpId="2"/>
      <p:bldP spid="18" grpId="0"/>
      <p:bldP spid="18" grpId="1"/>
      <p:bldP spid="18" grpId="2"/>
      <p:bldP spid="19" grpId="0"/>
      <p:bldP spid="19" grpId="1"/>
      <p:bldP spid="19" grpId="2"/>
      <p:bldP spid="20" grpId="0"/>
      <p:bldP spid="20" grpId="1"/>
      <p:bldP spid="20" grpId="2"/>
      <p:bldP spid="22" grpId="0"/>
      <p:bldP spid="22" grpId="1"/>
      <p:bldP spid="24" grpId="0" animBg="1"/>
      <p:bldP spid="24" grpId="1" animBg="1"/>
      <p:bldP spid="24" grpId="2" animBg="1"/>
      <p:bldP spid="25" grpId="0" animBg="1"/>
      <p:bldP spid="25" grpId="1" animBg="1"/>
      <p:bldP spid="1024" grpId="0"/>
      <p:bldP spid="1025" grpId="0"/>
      <p:bldP spid="1027" grpId="0"/>
      <p:bldP spid="1028" grpId="0"/>
      <p:bldP spid="1029" grpId="0"/>
      <p:bldP spid="1030" grpId="0"/>
      <p:bldP spid="1031" grpId="0"/>
      <p:bldP spid="1032" grpId="0"/>
      <p:bldP spid="1033" grpId="0"/>
      <p:bldP spid="1034" grpId="0"/>
      <p:bldP spid="3" grpId="0"/>
      <p:bldP spid="3" grpId="1"/>
      <p:bldP spid="6" grpId="0"/>
      <p:bldP spid="6" grpId="2"/>
      <p:bldP spid="6" grpId="3"/>
      <p:bldP spid="6" grpId="4"/>
      <p:bldP spid="7" grpId="0"/>
      <p:bldP spid="7" grpId="2"/>
      <p:bldP spid="7" grpId="3"/>
      <p:bldP spid="7" grpId="4"/>
      <p:bldP spid="4" grpId="0"/>
      <p:bldP spid="4" grpId="1"/>
      <p:bldP spid="4" grpId="2"/>
      <p:bldP spid="5" grpId="0"/>
      <p:bldP spid="5" grpId="1"/>
      <p:bldP spid="5" grpId="2"/>
      <p:bldP spid="1036" grpId="0"/>
      <p:bldP spid="1036" grpId="1"/>
      <p:bldP spid="8" grpId="0"/>
      <p:bldP spid="8" grpId="1"/>
      <p:bldP spid="9" grpId="0"/>
      <p:bldP spid="9" grpId="1"/>
      <p:bldP spid="10" grpId="0"/>
      <p:bldP spid="10" grpId="1"/>
      <p:bldP spid="23" grpId="0"/>
      <p:bldP spid="23" grpId="1"/>
      <p:bldP spid="26" grpId="0"/>
      <p:bldP spid="1026" grpId="0"/>
      <p:bldP spid="1026" grpId="1"/>
      <p:bldP spid="1035" grpId="0"/>
      <p:bldP spid="1035" grpId="1"/>
      <p:bldP spid="1035" grpId="2"/>
      <p:bldP spid="103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18" name="Title 1">
            <a:extLst>
              <a:ext uri="{FF2B5EF4-FFF2-40B4-BE49-F238E27FC236}">
                <a16:creationId xmlns:a16="http://schemas.microsoft.com/office/drawing/2014/main" id="{CBBB3CAA-3EEE-F3E4-EFD1-ABBCA3F58D3C}"/>
              </a:ext>
            </a:extLst>
          </p:cNvPr>
          <p:cNvSpPr txBox="1">
            <a:spLocks/>
          </p:cNvSpPr>
          <p:nvPr/>
        </p:nvSpPr>
        <p:spPr>
          <a:xfrm>
            <a:off x="3269361" y="3113020"/>
            <a:ext cx="1344808"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20" b="1" i="0" u="sng"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test</a:t>
            </a:r>
          </a:p>
        </p:txBody>
      </p:sp>
      <p:sp>
        <p:nvSpPr>
          <p:cNvPr id="19" name="Title 1">
            <a:extLst>
              <a:ext uri="{FF2B5EF4-FFF2-40B4-BE49-F238E27FC236}">
                <a16:creationId xmlns:a16="http://schemas.microsoft.com/office/drawing/2014/main" id="{AF71738B-B3ED-7EC8-6439-25835B4E7A38}"/>
              </a:ext>
            </a:extLst>
          </p:cNvPr>
          <p:cNvSpPr txBox="1">
            <a:spLocks/>
          </p:cNvSpPr>
          <p:nvPr/>
        </p:nvSpPr>
        <p:spPr>
          <a:xfrm>
            <a:off x="3340861" y="3786639"/>
            <a:ext cx="4859132"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sng"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sng"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sng"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74" name="Final"/>
          <p:cNvSpPr>
            <a:spLocks noGrp="1" noChangeArrowheads="1"/>
          </p:cNvSpPr>
          <p:nvPr>
            <p:ph type="title"/>
          </p:nvPr>
        </p:nvSpPr>
        <p:spPr>
          <a:xfrm>
            <a:off x="457200" y="344156"/>
            <a:ext cx="8229600" cy="6169688"/>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The LORD is in His holy temple</a:t>
            </a:r>
            <a:br>
              <a:rPr lang="en-US" altLang="en-US" b="1"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t> The LORD'S throne is in heaven;</a:t>
            </a:r>
            <a:br>
              <a:rPr lang="en-US" altLang="en-US" b="1" dirty="0">
                <a:ln w="17780" cmpd="sng">
                  <a:solidFill>
                    <a:srgbClr val="FFFFFF"/>
                  </a:solidFill>
                  <a:prstDash val="solid"/>
                  <a:miter lim="800000"/>
                </a:ln>
                <a:solidFill>
                  <a:srgbClr val="00FFFF"/>
                </a:solidFill>
                <a:effectLst>
                  <a:glow rad="101600">
                    <a:schemeClr val="tx1"/>
                  </a:glow>
                  <a:outerShdw blurRad="50800" algn="tl" rotWithShape="0">
                    <a:srgbClr val="000000"/>
                  </a:outerShdw>
                </a:effectLst>
                <a:latin typeface="Calibri" panose="020F0502020204030204" pitchFamily="34" charset="0"/>
              </a:rPr>
            </a:br>
            <a:br>
              <a:rPr lang="en-US" altLang="en-US" b="1"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His eyes behold </a:t>
            </a:r>
            <a:b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His eyelids test the sons of men </a:t>
            </a:r>
            <a:b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The LORD tests the righteous</a:t>
            </a:r>
            <a:br>
              <a:rPr lang="en-US" altLang="en-US" b="1"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the wicked and the one </a:t>
            </a:r>
            <a:br>
              <a:rPr lang="en-US" altLang="en-US" b="1"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rPr>
              <a:t>who loves violence His soul hates</a:t>
            </a:r>
            <a:endParaRPr lang="en-US" altLang="en-US" sz="3200" b="1" i="1" dirty="0">
              <a:ln w="17780" cmpd="sng">
                <a:solidFill>
                  <a:srgbClr val="FFFFFF"/>
                </a:solidFill>
                <a:prstDash val="solid"/>
                <a:miter lim="800000"/>
              </a:ln>
              <a:solidFill>
                <a:schemeClr val="tx1"/>
              </a:solidFill>
              <a:effectLst>
                <a:glow rad="101600">
                  <a:schemeClr val="tx1"/>
                </a:glow>
                <a:outerShdw blurRad="50800" algn="tl" rotWithShape="0">
                  <a:srgbClr val="000000"/>
                </a:outerShdw>
              </a:effectLst>
              <a:latin typeface="Calibri" panose="020F0502020204030204" pitchFamily="34" charset="0"/>
            </a:endParaRPr>
          </a:p>
        </p:txBody>
      </p:sp>
      <p:sp>
        <p:nvSpPr>
          <p:cNvPr id="3" name="Rectangle 2">
            <a:extLst>
              <a:ext uri="{FF2B5EF4-FFF2-40B4-BE49-F238E27FC236}">
                <a16:creationId xmlns:a16="http://schemas.microsoft.com/office/drawing/2014/main" id="{1D132A66-CD9B-7B1C-7B92-0B6BC349EBA9}"/>
              </a:ext>
            </a:extLst>
          </p:cNvPr>
          <p:cNvSpPr txBox="1">
            <a:spLocks noChangeArrowheads="1"/>
          </p:cNvSpPr>
          <p:nvPr/>
        </p:nvSpPr>
        <p:spPr bwMode="auto">
          <a:xfrm>
            <a:off x="3271818" y="3715153"/>
            <a:ext cx="4994030" cy="762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tests the righteous</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5" name="=">
            <a:extLst>
              <a:ext uri="{FF2B5EF4-FFF2-40B4-BE49-F238E27FC236}">
                <a16:creationId xmlns:a16="http://schemas.microsoft.com/office/drawing/2014/main" id="{9EF22D17-436D-10CA-BA7D-CAE498187BFB}"/>
              </a:ext>
            </a:extLst>
          </p:cNvPr>
          <p:cNvSpPr>
            <a:spLocks noChangeArrowheads="1"/>
          </p:cNvSpPr>
          <p:nvPr/>
        </p:nvSpPr>
        <p:spPr bwMode="auto">
          <a:xfrm>
            <a:off x="3208942" y="421569"/>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7" name="=">
            <a:extLst>
              <a:ext uri="{FF2B5EF4-FFF2-40B4-BE49-F238E27FC236}">
                <a16:creationId xmlns:a16="http://schemas.microsoft.com/office/drawing/2014/main" id="{5F04C6D3-B784-AB65-2391-12212115CFB1}"/>
              </a:ext>
            </a:extLst>
          </p:cNvPr>
          <p:cNvSpPr>
            <a:spLocks noChangeArrowheads="1"/>
          </p:cNvSpPr>
          <p:nvPr/>
        </p:nvSpPr>
        <p:spPr bwMode="auto">
          <a:xfrm>
            <a:off x="5205944" y="1100049"/>
            <a:ext cx="800100" cy="721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a:t>
            </a:r>
          </a:p>
        </p:txBody>
      </p:sp>
      <p:sp>
        <p:nvSpPr>
          <p:cNvPr id="8" name="Rectangle 6">
            <a:extLst>
              <a:ext uri="{FF2B5EF4-FFF2-40B4-BE49-F238E27FC236}">
                <a16:creationId xmlns:a16="http://schemas.microsoft.com/office/drawing/2014/main" id="{12E5ECF4-B071-6325-D4ED-B854CB74C623}"/>
              </a:ext>
            </a:extLst>
          </p:cNvPr>
          <p:cNvSpPr>
            <a:spLocks noChangeArrowheads="1"/>
          </p:cNvSpPr>
          <p:nvPr/>
        </p:nvSpPr>
        <p:spPr bwMode="auto">
          <a:xfrm>
            <a:off x="3746681" y="382528"/>
            <a:ext cx="791005" cy="7187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9" name="Rectangle 6">
            <a:extLst>
              <a:ext uri="{FF2B5EF4-FFF2-40B4-BE49-F238E27FC236}">
                <a16:creationId xmlns:a16="http://schemas.microsoft.com/office/drawing/2014/main" id="{09BBA23D-EEB1-F59C-80DE-A72D3AC2CB49}"/>
              </a:ext>
            </a:extLst>
          </p:cNvPr>
          <p:cNvSpPr>
            <a:spLocks noChangeArrowheads="1"/>
          </p:cNvSpPr>
          <p:nvPr/>
        </p:nvSpPr>
        <p:spPr bwMode="auto">
          <a:xfrm>
            <a:off x="5747257" y="1063743"/>
            <a:ext cx="768826" cy="700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in</a:t>
            </a:r>
          </a:p>
        </p:txBody>
      </p:sp>
      <p:sp>
        <p:nvSpPr>
          <p:cNvPr id="10" name="Rectangle 2">
            <a:extLst>
              <a:ext uri="{FF2B5EF4-FFF2-40B4-BE49-F238E27FC236}">
                <a16:creationId xmlns:a16="http://schemas.microsoft.com/office/drawing/2014/main" id="{53FC74DE-16EE-1DF7-10C3-48DD0FAD5271}"/>
              </a:ext>
            </a:extLst>
          </p:cNvPr>
          <p:cNvSpPr txBox="1">
            <a:spLocks noChangeArrowheads="1"/>
          </p:cNvSpPr>
          <p:nvPr/>
        </p:nvSpPr>
        <p:spPr bwMode="auto">
          <a:xfrm>
            <a:off x="2254632" y="4403935"/>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2" name="Rectangle 2">
            <a:extLst>
              <a:ext uri="{FF2B5EF4-FFF2-40B4-BE49-F238E27FC236}">
                <a16:creationId xmlns:a16="http://schemas.microsoft.com/office/drawing/2014/main" id="{D5D827C5-7C87-2730-991A-C0A5D54F9834}"/>
              </a:ext>
            </a:extLst>
          </p:cNvPr>
          <p:cNvSpPr txBox="1">
            <a:spLocks noChangeArrowheads="1"/>
          </p:cNvSpPr>
          <p:nvPr/>
        </p:nvSpPr>
        <p:spPr bwMode="auto">
          <a:xfrm>
            <a:off x="3345076" y="3047128"/>
            <a:ext cx="1203343" cy="7647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test</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13" name="Rectangle 2">
            <a:extLst>
              <a:ext uri="{FF2B5EF4-FFF2-40B4-BE49-F238E27FC236}">
                <a16:creationId xmlns:a16="http://schemas.microsoft.com/office/drawing/2014/main" id="{364F2514-032C-4584-4AFF-B7B4F5FF9F33}"/>
              </a:ext>
            </a:extLst>
          </p:cNvPr>
          <p:cNvSpPr txBox="1">
            <a:spLocks noChangeArrowheads="1"/>
          </p:cNvSpPr>
          <p:nvPr/>
        </p:nvSpPr>
        <p:spPr bwMode="auto">
          <a:xfrm>
            <a:off x="4966305" y="5722654"/>
            <a:ext cx="2344573"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His soul</a:t>
            </a:r>
          </a:p>
        </p:txBody>
      </p:sp>
      <p:sp>
        <p:nvSpPr>
          <p:cNvPr id="14" name="Rectangle 2">
            <a:extLst>
              <a:ext uri="{FF2B5EF4-FFF2-40B4-BE49-F238E27FC236}">
                <a16:creationId xmlns:a16="http://schemas.microsoft.com/office/drawing/2014/main" id="{1C81F977-AC39-18D7-A3C7-C49AB2BEC388}"/>
              </a:ext>
            </a:extLst>
          </p:cNvPr>
          <p:cNvSpPr txBox="1">
            <a:spLocks noChangeArrowheads="1"/>
          </p:cNvSpPr>
          <p:nvPr/>
        </p:nvSpPr>
        <p:spPr bwMode="auto">
          <a:xfrm>
            <a:off x="5708213" y="5727992"/>
            <a:ext cx="170015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baseline="0" noProof="0" dirty="0">
                <a:ln w="17780" cmpd="sng">
                  <a:solidFill>
                    <a:srgbClr val="FFFFFF"/>
                  </a:solidFill>
                  <a:prstDash val="solid"/>
                  <a:miter lim="800000"/>
                </a:ln>
                <a:solidFill>
                  <a:srgbClr val="FF0066"/>
                </a:solidFill>
                <a:effectLst>
                  <a:glow rad="101600">
                    <a:srgbClr val="000000"/>
                  </a:glow>
                  <a:outerShdw blurRad="50800" algn="tl" rotWithShape="0">
                    <a:srgbClr val="000000"/>
                  </a:outerShdw>
                </a:effectLst>
                <a:uLnTx/>
                <a:uFillTx/>
                <a:latin typeface="Myriad Web Pro Condensed" panose="020B0506030403020204" pitchFamily="34" charset="0"/>
              </a:rPr>
              <a:t>heart</a:t>
            </a:r>
          </a:p>
        </p:txBody>
      </p:sp>
      <p:sp>
        <p:nvSpPr>
          <p:cNvPr id="15" name="Rectangle 2">
            <a:extLst>
              <a:ext uri="{FF2B5EF4-FFF2-40B4-BE49-F238E27FC236}">
                <a16:creationId xmlns:a16="http://schemas.microsoft.com/office/drawing/2014/main" id="{EBDA00D5-8E77-BF30-68B1-1F41C05C91F7}"/>
              </a:ext>
            </a:extLst>
          </p:cNvPr>
          <p:cNvSpPr txBox="1">
            <a:spLocks noChangeArrowheads="1"/>
          </p:cNvSpPr>
          <p:nvPr/>
        </p:nvSpPr>
        <p:spPr bwMode="auto">
          <a:xfrm>
            <a:off x="1956926" y="2342330"/>
            <a:ext cx="745664" cy="821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6" name="!!Morph">
            <a:extLst>
              <a:ext uri="{FF2B5EF4-FFF2-40B4-BE49-F238E27FC236}">
                <a16:creationId xmlns:a16="http://schemas.microsoft.com/office/drawing/2014/main" id="{D03B1A73-F3F7-75AA-019E-F8884F931EE7}"/>
              </a:ext>
            </a:extLst>
          </p:cNvPr>
          <p:cNvSpPr txBox="1">
            <a:spLocks noChangeArrowheads="1"/>
          </p:cNvSpPr>
          <p:nvPr/>
        </p:nvSpPr>
        <p:spPr bwMode="auto">
          <a:xfrm>
            <a:off x="5164564" y="3030318"/>
            <a:ext cx="3326973" cy="7963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men</a:t>
            </a:r>
          </a:p>
        </p:txBody>
      </p:sp>
      <p:sp>
        <p:nvSpPr>
          <p:cNvPr id="23" name="aggression">
            <a:extLst>
              <a:ext uri="{FF2B5EF4-FFF2-40B4-BE49-F238E27FC236}">
                <a16:creationId xmlns:a16="http://schemas.microsoft.com/office/drawing/2014/main" id="{0C143AC3-4E3C-A4C7-11D6-8401958A657A}"/>
              </a:ext>
            </a:extLst>
          </p:cNvPr>
          <p:cNvSpPr txBox="1">
            <a:spLocks noChangeArrowheads="1"/>
          </p:cNvSpPr>
          <p:nvPr/>
        </p:nvSpPr>
        <p:spPr bwMode="auto">
          <a:xfrm>
            <a:off x="2515676" y="5764555"/>
            <a:ext cx="2993720" cy="69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t>aggression</a:t>
            </a:r>
          </a:p>
        </p:txBody>
      </p:sp>
      <p:sp>
        <p:nvSpPr>
          <p:cNvPr id="24" name="connives">
            <a:extLst>
              <a:ext uri="{FF2B5EF4-FFF2-40B4-BE49-F238E27FC236}">
                <a16:creationId xmlns:a16="http://schemas.microsoft.com/office/drawing/2014/main" id="{54F42959-1EA1-322E-808D-AE18896FDE8E}"/>
              </a:ext>
            </a:extLst>
          </p:cNvPr>
          <p:cNvSpPr txBox="1">
            <a:spLocks noChangeArrowheads="1"/>
          </p:cNvSpPr>
          <p:nvPr/>
        </p:nvSpPr>
        <p:spPr bwMode="auto">
          <a:xfrm>
            <a:off x="337711" y="5773118"/>
            <a:ext cx="2383461" cy="69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chemeClr val="tx1"/>
                  </a:solidFill>
                  <a:prstDash val="solid"/>
                  <a:miter lim="800000"/>
                </a:ln>
                <a:solidFill>
                  <a:srgbClr val="CC66FF"/>
                </a:solidFill>
                <a:effectLst>
                  <a:glow rad="101600">
                    <a:srgbClr val="FFFF00"/>
                  </a:glow>
                  <a:outerShdw blurRad="50800" algn="tl" rotWithShape="0">
                    <a:srgbClr val="000000"/>
                  </a:outerShdw>
                </a:effectLst>
                <a:latin typeface="Calibri" panose="020F0502020204030204" pitchFamily="34" charset="0"/>
              </a:rPr>
              <a:t>connives</a:t>
            </a:r>
          </a:p>
        </p:txBody>
      </p:sp>
    </p:spTree>
    <p:extLst>
      <p:ext uri="{BB962C8B-B14F-4D97-AF65-F5344CB8AC3E}">
        <p14:creationId xmlns:p14="http://schemas.microsoft.com/office/powerpoint/2010/main" val="302426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250"/>
                                        <p:tgtEl>
                                          <p:spTgt spid="16"/>
                                        </p:tgtEl>
                                      </p:cBhvr>
                                    </p:animEffect>
                                  </p:childTnLst>
                                </p:cTn>
                              </p:par>
                              <p:par>
                                <p:cTn id="8" presetID="42" presetClass="path" presetSubtype="0" accel="50000" decel="50000" fill="hold" grpId="2" nodeType="withEffect">
                                  <p:stCondLst>
                                    <p:cond delay="0"/>
                                  </p:stCondLst>
                                  <p:childTnLst>
                                    <p:animMotion origin="layout" path="M -1.38889E-6 0 L -0.26857 -0.02639 " pathEditMode="relative" rAng="0" ptsTypes="AA">
                                      <p:cBhvr>
                                        <p:cTn id="9" dur="2000" fill="hold"/>
                                        <p:tgtEl>
                                          <p:spTgt spid="16"/>
                                        </p:tgtEl>
                                        <p:attrNameLst>
                                          <p:attrName>ppt_x</p:attrName>
                                          <p:attrName>ppt_y</p:attrName>
                                        </p:attrNameLst>
                                      </p:cBhvr>
                                      <p:rCtr x="-13438" y="-1319"/>
                                    </p:animMotion>
                                  </p:childTnLst>
                                </p:cTn>
                              </p:par>
                              <p:par>
                                <p:cTn id="10" presetID="10" presetClass="exit" presetSubtype="0" fill="hold" grpId="1" nodeType="withEffect">
                                  <p:stCondLst>
                                    <p:cond delay="0"/>
                                  </p:stCondLst>
                                  <p:childTnLst>
                                    <p:animEffect transition="out" filter="fade">
                                      <p:cBhvr>
                                        <p:cTn id="11" dur="1250"/>
                                        <p:tgtEl>
                                          <p:spTgt spid="3074"/>
                                        </p:tgtEl>
                                      </p:cBhvr>
                                    </p:animEffect>
                                    <p:set>
                                      <p:cBhvr>
                                        <p:cTn id="12" dur="1" fill="hold">
                                          <p:stCondLst>
                                            <p:cond delay="1249"/>
                                          </p:stCondLst>
                                        </p:cTn>
                                        <p:tgtEl>
                                          <p:spTgt spid="3074"/>
                                        </p:tgtEl>
                                        <p:attrNameLst>
                                          <p:attrName>style.visibility</p:attrName>
                                        </p:attrNameLst>
                                      </p:cBhvr>
                                      <p:to>
                                        <p:strVal val="hidden"/>
                                      </p:to>
                                    </p:set>
                                  </p:childTnLst>
                                </p:cTn>
                              </p:par>
                              <p:par>
                                <p:cTn id="13" presetID="10" presetClass="exit" presetSubtype="0" fill="hold" grpId="1" nodeType="withEffect">
                                  <p:stCondLst>
                                    <p:cond delay="0"/>
                                  </p:stCondLst>
                                  <p:childTnLst>
                                    <p:animEffect transition="out" filter="fade">
                                      <p:cBhvr>
                                        <p:cTn id="14" dur="500"/>
                                        <p:tgtEl>
                                          <p:spTgt spid="9"/>
                                        </p:tgtEl>
                                      </p:cBhvr>
                                    </p:animEffect>
                                    <p:set>
                                      <p:cBhvr>
                                        <p:cTn id="15" dur="1" fill="hold">
                                          <p:stCondLst>
                                            <p:cond delay="499"/>
                                          </p:stCondLst>
                                        </p:cTn>
                                        <p:tgtEl>
                                          <p:spTgt spid="9"/>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8"/>
                                        </p:tgtEl>
                                      </p:cBhvr>
                                    </p:animEffect>
                                    <p:set>
                                      <p:cBhvr>
                                        <p:cTn id="18" dur="1" fill="hold">
                                          <p:stCondLst>
                                            <p:cond delay="499"/>
                                          </p:stCondLst>
                                        </p:cTn>
                                        <p:tgtEl>
                                          <p:spTgt spid="8"/>
                                        </p:tgtEl>
                                        <p:attrNameLst>
                                          <p:attrName>style.visibility</p:attrName>
                                        </p:attrNameLst>
                                      </p:cBhvr>
                                      <p:to>
                                        <p:strVal val="hidden"/>
                                      </p:to>
                                    </p:set>
                                  </p:childTnLst>
                                </p:cTn>
                              </p:par>
                              <p:par>
                                <p:cTn id="19" presetID="10" presetClass="exit" presetSubtype="0" fill="hold" grpId="1" nodeType="withEffect">
                                  <p:stCondLst>
                                    <p:cond delay="0"/>
                                  </p:stCondLst>
                                  <p:childTnLst>
                                    <p:animEffect transition="out" filter="fade">
                                      <p:cBhvr>
                                        <p:cTn id="20" dur="500"/>
                                        <p:tgtEl>
                                          <p:spTgt spid="7"/>
                                        </p:tgtEl>
                                      </p:cBhvr>
                                    </p:animEffect>
                                    <p:set>
                                      <p:cBhvr>
                                        <p:cTn id="21" dur="1" fill="hold">
                                          <p:stCondLst>
                                            <p:cond delay="499"/>
                                          </p:stCondLst>
                                        </p:cTn>
                                        <p:tgtEl>
                                          <p:spTgt spid="7"/>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500"/>
                                        <p:tgtEl>
                                          <p:spTgt spid="5"/>
                                        </p:tgtEl>
                                      </p:cBhvr>
                                    </p:animEffect>
                                    <p:set>
                                      <p:cBhvr>
                                        <p:cTn id="24" dur="1" fill="hold">
                                          <p:stCondLst>
                                            <p:cond delay="499"/>
                                          </p:stCondLst>
                                        </p:cTn>
                                        <p:tgtEl>
                                          <p:spTgt spid="5"/>
                                        </p:tgtEl>
                                        <p:attrNameLst>
                                          <p:attrName>style.visibility</p:attrName>
                                        </p:attrNameLst>
                                      </p:cBhvr>
                                      <p:to>
                                        <p:strVal val="hidden"/>
                                      </p:to>
                                    </p:set>
                                  </p:childTnLst>
                                </p:cTn>
                              </p:par>
                              <p:par>
                                <p:cTn id="25" presetID="10" presetClass="exit" presetSubtype="0" fill="hold" grpId="1" nodeType="withEffect">
                                  <p:stCondLst>
                                    <p:cond delay="0"/>
                                  </p:stCondLst>
                                  <p:childTnLst>
                                    <p:animEffect transition="out" filter="fade">
                                      <p:cBhvr>
                                        <p:cTn id="26" dur="500"/>
                                        <p:tgtEl>
                                          <p:spTgt spid="3"/>
                                        </p:tgtEl>
                                      </p:cBhvr>
                                    </p:animEffect>
                                    <p:set>
                                      <p:cBhvr>
                                        <p:cTn id="27" dur="1" fill="hold">
                                          <p:stCondLst>
                                            <p:cond delay="499"/>
                                          </p:stCondLst>
                                        </p:cTn>
                                        <p:tgtEl>
                                          <p:spTgt spid="3"/>
                                        </p:tgtEl>
                                        <p:attrNameLst>
                                          <p:attrName>style.visibility</p:attrName>
                                        </p:attrNameLst>
                                      </p:cBhvr>
                                      <p:to>
                                        <p:strVal val="hidden"/>
                                      </p:to>
                                    </p:set>
                                  </p:childTnLst>
                                </p:cTn>
                              </p:par>
                              <p:par>
                                <p:cTn id="28" presetID="10" presetClass="exit" presetSubtype="0" fill="hold" grpId="1" nodeType="withEffect">
                                  <p:stCondLst>
                                    <p:cond delay="0"/>
                                  </p:stCondLst>
                                  <p:childTnLst>
                                    <p:animEffect transition="out" filter="fade">
                                      <p:cBhvr>
                                        <p:cTn id="29" dur="500"/>
                                        <p:tgtEl>
                                          <p:spTgt spid="12"/>
                                        </p:tgtEl>
                                      </p:cBhvr>
                                    </p:animEffect>
                                    <p:set>
                                      <p:cBhvr>
                                        <p:cTn id="30" dur="1" fill="hold">
                                          <p:stCondLst>
                                            <p:cond delay="499"/>
                                          </p:stCondLst>
                                        </p:cTn>
                                        <p:tgtEl>
                                          <p:spTgt spid="12"/>
                                        </p:tgtEl>
                                        <p:attrNameLst>
                                          <p:attrName>style.visibility</p:attrName>
                                        </p:attrNameLst>
                                      </p:cBhvr>
                                      <p:to>
                                        <p:strVal val="hidden"/>
                                      </p:to>
                                    </p:set>
                                  </p:childTnLst>
                                </p:cTn>
                              </p:par>
                              <p:par>
                                <p:cTn id="31" presetID="10" presetClass="exit" presetSubtype="0" fill="hold" grpId="1" nodeType="withEffect">
                                  <p:stCondLst>
                                    <p:cond delay="0"/>
                                  </p:stCondLst>
                                  <p:childTnLst>
                                    <p:animEffect transition="out" filter="fade">
                                      <p:cBhvr>
                                        <p:cTn id="32" dur="500"/>
                                        <p:tgtEl>
                                          <p:spTgt spid="13"/>
                                        </p:tgtEl>
                                      </p:cBhvr>
                                    </p:animEffect>
                                    <p:set>
                                      <p:cBhvr>
                                        <p:cTn id="33" dur="1" fill="hold">
                                          <p:stCondLst>
                                            <p:cond delay="499"/>
                                          </p:stCondLst>
                                        </p:cTn>
                                        <p:tgtEl>
                                          <p:spTgt spid="13"/>
                                        </p:tgtEl>
                                        <p:attrNameLst>
                                          <p:attrName>style.visibility</p:attrName>
                                        </p:attrNameLst>
                                      </p:cBhvr>
                                      <p:to>
                                        <p:strVal val="hidden"/>
                                      </p:to>
                                    </p:set>
                                  </p:childTnLst>
                                </p:cTn>
                              </p:par>
                              <p:par>
                                <p:cTn id="34" presetID="10" presetClass="exit" presetSubtype="0" fill="hold" grpId="1" nodeType="withEffect">
                                  <p:stCondLst>
                                    <p:cond delay="0"/>
                                  </p:stCondLst>
                                  <p:childTnLst>
                                    <p:animEffect transition="out" filter="fade">
                                      <p:cBhvr>
                                        <p:cTn id="35" dur="500"/>
                                        <p:tgtEl>
                                          <p:spTgt spid="14"/>
                                        </p:tgtEl>
                                      </p:cBhvr>
                                    </p:animEffect>
                                    <p:set>
                                      <p:cBhvr>
                                        <p:cTn id="36" dur="1" fill="hold">
                                          <p:stCondLst>
                                            <p:cond delay="499"/>
                                          </p:stCondLst>
                                        </p:cTn>
                                        <p:tgtEl>
                                          <p:spTgt spid="14"/>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15"/>
                                        </p:tgtEl>
                                      </p:cBhvr>
                                    </p:animEffect>
                                    <p:set>
                                      <p:cBhvr>
                                        <p:cTn id="39" dur="1" fill="hold">
                                          <p:stCondLst>
                                            <p:cond delay="499"/>
                                          </p:stCondLst>
                                        </p:cTn>
                                        <p:tgtEl>
                                          <p:spTgt spid="15"/>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10"/>
                                        </p:tgtEl>
                                      </p:cBhvr>
                                    </p:animEffect>
                                    <p:set>
                                      <p:cBhvr>
                                        <p:cTn id="42" dur="1" fill="hold">
                                          <p:stCondLst>
                                            <p:cond delay="499"/>
                                          </p:stCondLst>
                                        </p:cTn>
                                        <p:tgtEl>
                                          <p:spTgt spid="10"/>
                                        </p:tgtEl>
                                        <p:attrNameLst>
                                          <p:attrName>style.visibility</p:attrName>
                                        </p:attrNameLst>
                                      </p:cBhvr>
                                      <p:to>
                                        <p:strVal val="hidden"/>
                                      </p:to>
                                    </p:set>
                                  </p:childTnLst>
                                </p:cTn>
                              </p:par>
                              <p:par>
                                <p:cTn id="43" presetID="10" presetClass="exit" presetSubtype="0" fill="hold" grpId="0" nodeType="withEffect">
                                  <p:stCondLst>
                                    <p:cond delay="0"/>
                                  </p:stCondLst>
                                  <p:childTnLst>
                                    <p:animEffect transition="out" filter="fade">
                                      <p:cBhvr>
                                        <p:cTn id="44" dur="500"/>
                                        <p:tgtEl>
                                          <p:spTgt spid="19"/>
                                        </p:tgtEl>
                                      </p:cBhvr>
                                    </p:animEffect>
                                    <p:set>
                                      <p:cBhvr>
                                        <p:cTn id="45" dur="1" fill="hold">
                                          <p:stCondLst>
                                            <p:cond delay="499"/>
                                          </p:stCondLst>
                                        </p:cTn>
                                        <p:tgtEl>
                                          <p:spTgt spid="19"/>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8"/>
                                        </p:tgtEl>
                                      </p:cBhvr>
                                    </p:animEffect>
                                    <p:set>
                                      <p:cBhvr>
                                        <p:cTn id="48" dur="1" fill="hold">
                                          <p:stCondLst>
                                            <p:cond delay="499"/>
                                          </p:stCondLst>
                                        </p:cTn>
                                        <p:tgtEl>
                                          <p:spTgt spid="18"/>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23"/>
                                        </p:tgtEl>
                                      </p:cBhvr>
                                    </p:animEffect>
                                    <p:set>
                                      <p:cBhvr>
                                        <p:cTn id="51" dur="1" fill="hold">
                                          <p:stCondLst>
                                            <p:cond delay="499"/>
                                          </p:stCondLst>
                                        </p:cTn>
                                        <p:tgtEl>
                                          <p:spTgt spid="23"/>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500"/>
                                        <p:tgtEl>
                                          <p:spTgt spid="24"/>
                                        </p:tgtEl>
                                      </p:cBhvr>
                                    </p:animEffect>
                                    <p:set>
                                      <p:cBhvr>
                                        <p:cTn id="54" dur="1" fill="hold">
                                          <p:stCondLst>
                                            <p:cond delay="49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3074" grpId="1"/>
      <p:bldP spid="3" grpId="1"/>
      <p:bldP spid="5" grpId="1"/>
      <p:bldP spid="7" grpId="1"/>
      <p:bldP spid="8" grpId="1"/>
      <p:bldP spid="9" grpId="1"/>
      <p:bldP spid="10" grpId="0"/>
      <p:bldP spid="12" grpId="1"/>
      <p:bldP spid="13" grpId="1"/>
      <p:bldP spid="14" grpId="1"/>
      <p:bldP spid="15" grpId="0"/>
      <p:bldP spid="16" grpId="0"/>
      <p:bldP spid="16" grpId="2"/>
      <p:bldP spid="23" grpId="1"/>
      <p:bldP spid="24" grpId="1"/>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281A7078-1B1D-41A8-1DFA-1BDEAB41DF9B}"/>
              </a:ext>
            </a:extLst>
          </p:cNvPr>
          <p:cNvSpPr txBox="1">
            <a:spLocks/>
          </p:cNvSpPr>
          <p:nvPr/>
        </p:nvSpPr>
        <p:spPr>
          <a:xfrm>
            <a:off x="3144944" y="2472676"/>
            <a:ext cx="3255670"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4" name="Main">
            <a:extLst>
              <a:ext uri="{FF2B5EF4-FFF2-40B4-BE49-F238E27FC236}">
                <a16:creationId xmlns:a16="http://schemas.microsoft.com/office/drawing/2014/main" id="{EEA44AB0-5DEC-3F09-3505-E8ED65FCFBEF}"/>
              </a:ext>
            </a:extLst>
          </p:cNvPr>
          <p:cNvSpPr>
            <a:spLocks noGrp="1" noChangeArrowheads="1"/>
          </p:cNvSpPr>
          <p:nvPr>
            <p:ph type="title"/>
          </p:nvPr>
        </p:nvSpPr>
        <p:spPr>
          <a:xfrm>
            <a:off x="836526" y="2280135"/>
            <a:ext cx="7470949" cy="2297731"/>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The LORD looks from heaven; He sees all the sons of men.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33:13</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35BA3C15-4508-6016-A2A7-346D36A02205}"/>
              </a:ext>
            </a:extLst>
          </p:cNvPr>
          <p:cNvSpPr txBox="1">
            <a:spLocks noChangeArrowheads="1"/>
          </p:cNvSpPr>
          <p:nvPr/>
        </p:nvSpPr>
        <p:spPr bwMode="auto">
          <a:xfrm>
            <a:off x="4507706" y="3074796"/>
            <a:ext cx="3450432" cy="7685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sons of men</a:t>
            </a:r>
            <a:endParaRPr lang="en-US" altLang="en-US" sz="40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6" name="Rectangle 9">
            <a:extLst>
              <a:ext uri="{FF2B5EF4-FFF2-40B4-BE49-F238E27FC236}">
                <a16:creationId xmlns:a16="http://schemas.microsoft.com/office/drawing/2014/main" id="{EF051F88-73F9-E7C4-ADBA-F9F67936FE7D}"/>
              </a:ext>
            </a:extLst>
          </p:cNvPr>
          <p:cNvSpPr>
            <a:spLocks noChangeArrowheads="1"/>
          </p:cNvSpPr>
          <p:nvPr/>
        </p:nvSpPr>
        <p:spPr bwMode="auto">
          <a:xfrm>
            <a:off x="1891523" y="2430387"/>
            <a:ext cx="1761481"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8" name="Rectangle 2">
            <a:extLst>
              <a:ext uri="{FF2B5EF4-FFF2-40B4-BE49-F238E27FC236}">
                <a16:creationId xmlns:a16="http://schemas.microsoft.com/office/drawing/2014/main" id="{2727AF77-C257-C1AC-56BE-FD50B8AD6E72}"/>
              </a:ext>
            </a:extLst>
          </p:cNvPr>
          <p:cNvSpPr txBox="1">
            <a:spLocks noChangeArrowheads="1"/>
          </p:cNvSpPr>
          <p:nvPr/>
        </p:nvSpPr>
        <p:spPr bwMode="auto">
          <a:xfrm>
            <a:off x="3212406" y="2407768"/>
            <a:ext cx="3125972" cy="759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looks from</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3" name="Rectangle 2">
            <a:extLst>
              <a:ext uri="{FF2B5EF4-FFF2-40B4-BE49-F238E27FC236}">
                <a16:creationId xmlns:a16="http://schemas.microsoft.com/office/drawing/2014/main" id="{9D72C615-53A4-E0B3-8C5D-96D0A3DD7A46}"/>
              </a:ext>
            </a:extLst>
          </p:cNvPr>
          <p:cNvSpPr txBox="1">
            <a:spLocks noChangeArrowheads="1"/>
          </p:cNvSpPr>
          <p:nvPr/>
        </p:nvSpPr>
        <p:spPr bwMode="auto">
          <a:xfrm>
            <a:off x="1854994" y="3061208"/>
            <a:ext cx="2205734" cy="791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sees all</a:t>
            </a:r>
            <a:endParaRPr kumimoji="0" lang="en-US" altLang="en-US" sz="4400" b="1" i="1" u="none" strike="noStrike" kern="0" cap="none" spc="0" normalizeH="0" baseline="0" noProof="0" dirty="0">
              <a:ln w="3175"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Tree>
    <p:extLst>
      <p:ext uri="{BB962C8B-B14F-4D97-AF65-F5344CB8AC3E}">
        <p14:creationId xmlns:p14="http://schemas.microsoft.com/office/powerpoint/2010/main" val="34429051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0" presetClass="entr" presetSubtype="0" fill="hold" grpId="0" nodeType="withEffect">
                                  <p:stCondLst>
                                    <p:cond delay="1250"/>
                                  </p:stCondLst>
                                  <p:iterate type="lt">
                                    <p:tmPct val="10000"/>
                                  </p:iterate>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stCondLst>
                                            <p:cond delay="0"/>
                                          </p:stCondLst>
                                        </p:cTn>
                                        <p:tgtEl>
                                          <p:spTgt spid="6"/>
                                        </p:tgtEl>
                                      </p:cBhvr>
                                    </p:animEffect>
                                    <p:anim to="" calcmode="lin" valueType="num">
                                      <p:cBhvr>
                                        <p:cTn id="12" dur="500" fill="hold">
                                          <p:stCondLst>
                                            <p:cond delay="0"/>
                                          </p:stCondLst>
                                        </p:cTn>
                                        <p:tgtEl>
                                          <p:spTgt spid="6"/>
                                        </p:tgtEl>
                                        <p:attrNameLst>
                                          <p:attrName>ppt_w</p:attrName>
                                        </p:attrNameLst>
                                      </p:cBhvr>
                                      <p:tavLst>
                                        <p:tav tm="0">
                                          <p:val>
                                            <p:strVal val="#ppt_w*4"/>
                                          </p:val>
                                        </p:tav>
                                        <p:tav tm="100000">
                                          <p:val>
                                            <p:strVal val="#ppt_w"/>
                                          </p:val>
                                        </p:tav>
                                      </p:tavLst>
                                    </p:anim>
                                    <p:anim to="" calcmode="lin" valueType="num">
                                      <p:cBhvr>
                                        <p:cTn id="13" dur="500" fill="hold">
                                          <p:stCondLst>
                                            <p:cond delay="0"/>
                                          </p:stCondLst>
                                        </p:cTn>
                                        <p:tgtEl>
                                          <p:spTgt spid="6"/>
                                        </p:tgtEl>
                                        <p:attrNameLst>
                                          <p:attrName>ppt_h</p:attrName>
                                        </p:attrNameLst>
                                      </p:cBhvr>
                                      <p:tavLst>
                                        <p:tav tm="0">
                                          <p:val>
                                            <p:strVal val="#ppt_h*4"/>
                                          </p:val>
                                        </p:tav>
                                        <p:tav tm="100000">
                                          <p:val>
                                            <p:strVal val="#ppt_h"/>
                                          </p:val>
                                        </p:tav>
                                      </p:tavLst>
                                    </p:anim>
                                  </p:childTnLst>
                                </p:cTn>
                              </p:par>
                            </p:childTnLst>
                          </p:cTn>
                        </p:par>
                        <p:par>
                          <p:cTn id="14" fill="hold">
                            <p:stCondLst>
                              <p:cond delay="1900"/>
                            </p:stCondLst>
                            <p:childTnLst>
                              <p:par>
                                <p:cTn id="15" presetID="26" presetClass="emph" presetSubtype="0" fill="hold" grpId="1" nodeType="afterEffect">
                                  <p:stCondLst>
                                    <p:cond delay="0"/>
                                  </p:stCondLst>
                                  <p:iterate type="lt">
                                    <p:tmPct val="0"/>
                                  </p:iterate>
                                  <p:childTnLst>
                                    <p:animEffect transition="out" filter="fade">
                                      <p:cBhvr>
                                        <p:cTn id="16" dur="500" tmFilter="0, 0; .2, .5; .8, .5; 1, 0"/>
                                        <p:tgtEl>
                                          <p:spTgt spid="6"/>
                                        </p:tgtEl>
                                      </p:cBhvr>
                                    </p:animEffect>
                                    <p:animScale>
                                      <p:cBhvr>
                                        <p:cTn id="17" dur="250" autoRev="1" fill="hold"/>
                                        <p:tgtEl>
                                          <p:spTgt spid="6"/>
                                        </p:tgtEl>
                                      </p:cBhvr>
                                      <p:by x="105000" y="105000"/>
                                    </p:animScale>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par>
                                <p:cTn id="23" presetID="18" presetClass="emph" presetSubtype="0" fill="hold" grpId="1" nodeType="withEffect">
                                  <p:stCondLst>
                                    <p:cond delay="0"/>
                                  </p:stCondLst>
                                  <p:childTnLst>
                                    <p:set>
                                      <p:cBhvr override="childStyle">
                                        <p:cTn id="24" dur="500" fill="hold"/>
                                        <p:tgtEl>
                                          <p:spTgt spid="7"/>
                                        </p:tgtEl>
                                        <p:attrNameLst>
                                          <p:attrName>style.textDecorationUnderline</p:attrName>
                                        </p:attrNameLst>
                                      </p:cBhvr>
                                      <p:to>
                                        <p:strVal val="true"/>
                                      </p:to>
                                    </p:set>
                                  </p:childTnLst>
                                </p:cTn>
                              </p:par>
                              <p:par>
                                <p:cTn id="25" presetID="22" presetClass="entr" presetSubtype="8"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left)">
                                      <p:cBhvr>
                                        <p:cTn id="27" dur="500"/>
                                        <p:tgtEl>
                                          <p:spTgt spid="8"/>
                                        </p:tgtEl>
                                      </p:cBhvr>
                                    </p:animEffect>
                                  </p:childTnLst>
                                </p:cTn>
                              </p:par>
                              <p:par>
                                <p:cTn id="28" presetID="21" presetClass="entr" presetSubtype="8" fill="hold" grpId="0" nodeType="withEffect">
                                  <p:stCondLst>
                                    <p:cond delay="500"/>
                                  </p:stCondLst>
                                  <p:childTnLst>
                                    <p:set>
                                      <p:cBhvr>
                                        <p:cTn id="29" dur="1" fill="hold">
                                          <p:stCondLst>
                                            <p:cond delay="0"/>
                                          </p:stCondLst>
                                        </p:cTn>
                                        <p:tgtEl>
                                          <p:spTgt spid="3"/>
                                        </p:tgtEl>
                                        <p:attrNameLst>
                                          <p:attrName>style.visibility</p:attrName>
                                        </p:attrNameLst>
                                      </p:cBhvr>
                                      <p:to>
                                        <p:strVal val="visible"/>
                                      </p:to>
                                    </p:set>
                                    <p:animEffect transition="in" filter="wheel(8)">
                                      <p:cBhvr>
                                        <p:cTn id="30"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4" grpId="0"/>
      <p:bldP spid="6" grpId="0"/>
      <p:bldP spid="6" grpId="1"/>
      <p:bldP spid="8" grpId="0"/>
      <p:bldP spid="3"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a:xfrm>
            <a:off x="668216" y="2013012"/>
            <a:ext cx="7807569" cy="2831977"/>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Hell and Destruction are before the LORD; So how much more the hearts of the sons of men.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Proverbs 15:11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7C6338DF-E2CD-FE37-32EB-52128492F66B}"/>
              </a:ext>
            </a:extLst>
          </p:cNvPr>
          <p:cNvSpPr txBox="1">
            <a:spLocks noChangeArrowheads="1"/>
          </p:cNvSpPr>
          <p:nvPr/>
        </p:nvSpPr>
        <p:spPr bwMode="auto">
          <a:xfrm>
            <a:off x="4911968" y="3400510"/>
            <a:ext cx="3179520" cy="785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men</a:t>
            </a:r>
          </a:p>
        </p:txBody>
      </p:sp>
      <p:sp>
        <p:nvSpPr>
          <p:cNvPr id="4" name="Rectangle 2">
            <a:extLst>
              <a:ext uri="{FF2B5EF4-FFF2-40B4-BE49-F238E27FC236}">
                <a16:creationId xmlns:a16="http://schemas.microsoft.com/office/drawing/2014/main" id="{2B06DD51-6A3A-67CC-F17E-0D5971E2CA51}"/>
              </a:ext>
            </a:extLst>
          </p:cNvPr>
          <p:cNvSpPr txBox="1">
            <a:spLocks noChangeArrowheads="1"/>
          </p:cNvSpPr>
          <p:nvPr/>
        </p:nvSpPr>
        <p:spPr bwMode="auto">
          <a:xfrm>
            <a:off x="679937" y="2077497"/>
            <a:ext cx="1395048" cy="746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Hell</a:t>
            </a:r>
          </a:p>
        </p:txBody>
      </p:sp>
      <p:sp>
        <p:nvSpPr>
          <p:cNvPr id="5" name="Rectangle 9">
            <a:extLst>
              <a:ext uri="{FF2B5EF4-FFF2-40B4-BE49-F238E27FC236}">
                <a16:creationId xmlns:a16="http://schemas.microsoft.com/office/drawing/2014/main" id="{2271235C-B153-6CD1-F875-245BBEBDC680}"/>
              </a:ext>
            </a:extLst>
          </p:cNvPr>
          <p:cNvSpPr>
            <a:spLocks noChangeArrowheads="1"/>
          </p:cNvSpPr>
          <p:nvPr/>
        </p:nvSpPr>
        <p:spPr bwMode="auto">
          <a:xfrm>
            <a:off x="1762487" y="2769407"/>
            <a:ext cx="1756948"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6" name="Rectangle 2">
            <a:extLst>
              <a:ext uri="{FF2B5EF4-FFF2-40B4-BE49-F238E27FC236}">
                <a16:creationId xmlns:a16="http://schemas.microsoft.com/office/drawing/2014/main" id="{F5BF54ED-58F4-3370-CACB-896B0081A149}"/>
              </a:ext>
            </a:extLst>
          </p:cNvPr>
          <p:cNvSpPr txBox="1">
            <a:spLocks noChangeArrowheads="1"/>
          </p:cNvSpPr>
          <p:nvPr/>
        </p:nvSpPr>
        <p:spPr bwMode="auto">
          <a:xfrm>
            <a:off x="2766646" y="2051554"/>
            <a:ext cx="310159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Destruction</a:t>
            </a:r>
          </a:p>
        </p:txBody>
      </p:sp>
      <p:sp>
        <p:nvSpPr>
          <p:cNvPr id="3" name="!!hearts">
            <a:extLst>
              <a:ext uri="{FF2B5EF4-FFF2-40B4-BE49-F238E27FC236}">
                <a16:creationId xmlns:a16="http://schemas.microsoft.com/office/drawing/2014/main" id="{7D4707BD-60B5-85C4-74F6-E8F4F5B34984}"/>
              </a:ext>
            </a:extLst>
          </p:cNvPr>
          <p:cNvSpPr txBox="1">
            <a:spLocks noChangeArrowheads="1"/>
          </p:cNvSpPr>
          <p:nvPr/>
        </p:nvSpPr>
        <p:spPr bwMode="auto">
          <a:xfrm>
            <a:off x="1810236" y="3423697"/>
            <a:ext cx="1837839" cy="7434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hearts</a:t>
            </a:r>
          </a:p>
        </p:txBody>
      </p:sp>
      <p:sp>
        <p:nvSpPr>
          <p:cNvPr id="9" name="Rounded Rectangle 8">
            <a:extLst>
              <a:ext uri="{FF2B5EF4-FFF2-40B4-BE49-F238E27FC236}">
                <a16:creationId xmlns:a16="http://schemas.microsoft.com/office/drawing/2014/main" id="{39796742-AAF1-ECFC-221D-FF412DB94F0F}"/>
              </a:ext>
            </a:extLst>
          </p:cNvPr>
          <p:cNvSpPr>
            <a:spLocks noChangeAspect="1"/>
          </p:cNvSpPr>
          <p:nvPr/>
        </p:nvSpPr>
        <p:spPr>
          <a:xfrm>
            <a:off x="5321300" y="2735997"/>
            <a:ext cx="3760496" cy="765997"/>
          </a:xfrm>
          <a:prstGeom prst="roundRect">
            <a:avLst/>
          </a:prstGeom>
          <a:blipFill>
            <a:blip r:embed="rId4"/>
            <a:stretch>
              <a:fillRect/>
            </a:stretch>
          </a:blipFill>
          <a:ln w="25400" cap="flat" cmpd="sng" algn="ctr">
            <a:noFill/>
            <a:prstDash val="solid"/>
          </a:ln>
          <a:effectLst>
            <a:outerShdw blurRad="63500" dist="25400" dir="5400000" sx="102000" sy="102000" rotWithShape="0">
              <a:scrgbClr r="0" g="0" b="0">
                <a:alpha val="40000"/>
              </a:scrgbClr>
            </a:outerShdw>
          </a:effectLst>
          <a:scene3d>
            <a:camera prst="orthographicFront"/>
            <a:lightRig rig="balanced" dir="t">
              <a:rot lat="0" lon="0" rev="8700000"/>
            </a:lightRig>
          </a:scene3d>
          <a:sp3d>
            <a:bevelT w="190500" h="38100"/>
          </a:sp3d>
          <a:extLst>
            <a:ext uri="{91240B29-F687-4F45-9708-019B960494DF}">
              <a14:hiddenLine xmlns:a14="http://schemas.microsoft.com/office/drawing/2010/main" w="25400" cap="flat" cmpd="sng" algn="ctr">
                <a:solidFill>
                  <a:schemeClr val="accent1">
                    <a:shade val="15000"/>
                  </a:schemeClr>
                </a:solidFill>
                <a:prstDash val="soli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Hidden" hidden="1">
            <a:extLst>
              <a:ext uri="{FF2B5EF4-FFF2-40B4-BE49-F238E27FC236}">
                <a16:creationId xmlns:a16="http://schemas.microsoft.com/office/drawing/2014/main" id="{CD742A6A-4F75-9C26-31F2-141D9C0AE0BF}"/>
              </a:ext>
            </a:extLst>
          </p:cNvPr>
          <p:cNvSpPr txBox="1">
            <a:spLocks noChangeArrowheads="1"/>
          </p:cNvSpPr>
          <p:nvPr/>
        </p:nvSpPr>
        <p:spPr bwMode="auto">
          <a:xfrm>
            <a:off x="5167394" y="2731078"/>
            <a:ext cx="3101592" cy="786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sunrise"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no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much more</a:t>
            </a:r>
          </a:p>
        </p:txBody>
      </p:sp>
    </p:spTree>
    <p:extLst>
      <p:ext uri="{BB962C8B-B14F-4D97-AF65-F5344CB8AC3E}">
        <p14:creationId xmlns:p14="http://schemas.microsoft.com/office/powerpoint/2010/main" val="2068610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250" fill="hold"/>
                                        <p:tgtEl>
                                          <p:spTgt spid="3074"/>
                                        </p:tgtEl>
                                        <p:attrNameLst>
                                          <p:attrName>ppt_w</p:attrName>
                                        </p:attrNameLst>
                                      </p:cBhvr>
                                      <p:tavLst>
                                        <p:tav tm="0">
                                          <p:val>
                                            <p:fltVal val="0"/>
                                          </p:val>
                                        </p:tav>
                                        <p:tav tm="100000">
                                          <p:val>
                                            <p:strVal val="#ppt_w"/>
                                          </p:val>
                                        </p:tav>
                                      </p:tavLst>
                                    </p:anim>
                                    <p:anim calcmode="lin" valueType="num">
                                      <p:cBhvr>
                                        <p:cTn id="8" dur="1250" fill="hold"/>
                                        <p:tgtEl>
                                          <p:spTgt spid="3074"/>
                                        </p:tgtEl>
                                        <p:attrNameLst>
                                          <p:attrName>ppt_h</p:attrName>
                                        </p:attrNameLst>
                                      </p:cBhvr>
                                      <p:tavLst>
                                        <p:tav tm="0">
                                          <p:val>
                                            <p:fltVal val="0"/>
                                          </p:val>
                                        </p:tav>
                                        <p:tav tm="100000">
                                          <p:val>
                                            <p:strVal val="#ppt_h"/>
                                          </p:val>
                                        </p:tav>
                                      </p:tavLst>
                                    </p:anim>
                                  </p:childTnLst>
                                </p:cTn>
                              </p:par>
                              <p:par>
                                <p:cTn id="9" presetID="51" presetClass="path" presetSubtype="0" accel="50000" decel="50000" fill="hold" grpId="1" nodeType="withEffect">
                                  <p:stCondLst>
                                    <p:cond delay="0"/>
                                  </p:stCondLst>
                                  <p:childTnLst>
                                    <p:animMotion origin="layout" path="M 0 -0.00093 C -0.00417 0.06019 0.00087 0.09051 -0.01753 0.12778 C -0.03611 0.16435 -0.07639 0.21042 -0.11007 0.2206 C -0.13924 0.20579 -0.21858 0.24329 -0.26892 0.15069 C -0.31944 0.05625 -0.48698 -0.30509 -0.51892 -0.40347 " pathEditMode="relative" rAng="0" ptsTypes="AAAAA">
                                      <p:cBhvr>
                                        <p:cTn id="10" dur="1250" spd="-100000" fill="hold"/>
                                        <p:tgtEl>
                                          <p:spTgt spid="3074"/>
                                        </p:tgtEl>
                                        <p:attrNameLst>
                                          <p:attrName>ppt_x</p:attrName>
                                          <p:attrName>ppt_y</p:attrName>
                                        </p:attrNameLst>
                                      </p:cBhvr>
                                      <p:rCtr x="-25955" y="-9051"/>
                                    </p:animMotion>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250"/>
                                        <p:tgtEl>
                                          <p:spTgt spid="3"/>
                                        </p:tgtEl>
                                      </p:cBhvr>
                                    </p:animEffect>
                                  </p:childTnLst>
                                </p:cTn>
                              </p:par>
                              <p:par>
                                <p:cTn id="19" presetID="22" presetClass="entr" presetSubtype="8" fill="hold" grpId="0" nodeType="withEffect">
                                  <p:stCondLst>
                                    <p:cond delay="60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par>
                                <p:cTn id="22" presetID="0" presetClass="entr" presetSubtype="0" fill="hold" grpId="0" nodeType="withEffect">
                                  <p:stCondLst>
                                    <p:cond delay="1250"/>
                                  </p:stCondLst>
                                  <p:iterate type="lt">
                                    <p:tmPct val="10000"/>
                                  </p:iterate>
                                  <p:childTnLst>
                                    <p:set>
                                      <p:cBhvr>
                                        <p:cTn id="23" dur="1" fill="hold">
                                          <p:stCondLst>
                                            <p:cond delay="0"/>
                                          </p:stCondLst>
                                        </p:cTn>
                                        <p:tgtEl>
                                          <p:spTgt spid="5"/>
                                        </p:tgtEl>
                                        <p:attrNameLst>
                                          <p:attrName>style.visibility</p:attrName>
                                        </p:attrNameLst>
                                      </p:cBhvr>
                                      <p:to>
                                        <p:strVal val="visible"/>
                                      </p:to>
                                    </p:set>
                                    <p:animEffect transition="in" filter="dissolve">
                                      <p:cBhvr>
                                        <p:cTn id="24" dur="500">
                                          <p:stCondLst>
                                            <p:cond delay="0"/>
                                          </p:stCondLst>
                                        </p:cTn>
                                        <p:tgtEl>
                                          <p:spTgt spid="5"/>
                                        </p:tgtEl>
                                      </p:cBhvr>
                                    </p:animEffect>
                                    <p:anim to="" calcmode="lin" valueType="num">
                                      <p:cBhvr>
                                        <p:cTn id="25" dur="500" fill="hold">
                                          <p:stCondLst>
                                            <p:cond delay="0"/>
                                          </p:stCondLst>
                                        </p:cTn>
                                        <p:tgtEl>
                                          <p:spTgt spid="5"/>
                                        </p:tgtEl>
                                        <p:attrNameLst>
                                          <p:attrName>ppt_w</p:attrName>
                                        </p:attrNameLst>
                                      </p:cBhvr>
                                      <p:tavLst>
                                        <p:tav tm="0">
                                          <p:val>
                                            <p:strVal val="#ppt_w*4"/>
                                          </p:val>
                                        </p:tav>
                                        <p:tav tm="100000">
                                          <p:val>
                                            <p:strVal val="#ppt_w"/>
                                          </p:val>
                                        </p:tav>
                                      </p:tavLst>
                                    </p:anim>
                                    <p:anim to="" calcmode="lin" valueType="num">
                                      <p:cBhvr>
                                        <p:cTn id="26" dur="500" fill="hold">
                                          <p:stCondLst>
                                            <p:cond delay="0"/>
                                          </p:stCondLst>
                                        </p:cTn>
                                        <p:tgtEl>
                                          <p:spTgt spid="5"/>
                                        </p:tgtEl>
                                        <p:attrNameLst>
                                          <p:attrName>ppt_h</p:attrName>
                                        </p:attrNameLst>
                                      </p:cBhvr>
                                      <p:tavLst>
                                        <p:tav tm="0">
                                          <p:val>
                                            <p:strVal val="#ppt_h*4"/>
                                          </p:val>
                                        </p:tav>
                                        <p:tav tm="100000">
                                          <p:val>
                                            <p:strVal val="#ppt_h"/>
                                          </p:val>
                                        </p:tav>
                                      </p:tavLst>
                                    </p:anim>
                                  </p:childTnLst>
                                </p:cTn>
                              </p:par>
                            </p:childTnLst>
                          </p:cTn>
                        </p:par>
                        <p:par>
                          <p:cTn id="27" fill="hold">
                            <p:stCondLst>
                              <p:cond delay="1900"/>
                            </p:stCondLst>
                            <p:childTnLst>
                              <p:par>
                                <p:cTn id="28" presetID="26" presetClass="emph" presetSubtype="0" fill="hold" grpId="1" nodeType="afterEffect">
                                  <p:stCondLst>
                                    <p:cond delay="0"/>
                                  </p:stCondLst>
                                  <p:iterate type="lt">
                                    <p:tmPct val="0"/>
                                  </p:iterate>
                                  <p:childTnLst>
                                    <p:animEffect transition="out" filter="fade">
                                      <p:cBhvr>
                                        <p:cTn id="29" dur="500" tmFilter="0, 0; .2, .5; .8, .5; 1, 0"/>
                                        <p:tgtEl>
                                          <p:spTgt spid="5"/>
                                        </p:tgtEl>
                                      </p:cBhvr>
                                    </p:animEffect>
                                    <p:animScale>
                                      <p:cBhvr>
                                        <p:cTn id="30" dur="250" autoRev="1" fill="hold"/>
                                        <p:tgtEl>
                                          <p:spTgt spid="5"/>
                                        </p:tgtEl>
                                      </p:cBhvr>
                                      <p:by x="105000" y="105000"/>
                                    </p:animScale>
                                  </p:childTnLst>
                                </p:cTn>
                              </p:par>
                              <p:par>
                                <p:cTn id="31" presetID="22" presetClass="entr" presetSubtype="8" fill="hold" grpId="0" nodeType="withEffect">
                                  <p:stCondLst>
                                    <p:cond delay="60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6" presetClass="entr" presetSubtype="32"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circle(out)">
                                      <p:cBhvr>
                                        <p:cTn id="3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3074" grpId="1"/>
      <p:bldP spid="4" grpId="0"/>
      <p:bldP spid="5" grpId="0"/>
      <p:bldP spid="5" grpId="1"/>
      <p:bldP spid="6" grpId="0"/>
      <p:bldP spid="3" grpId="0"/>
      <p:bldP spid="9" grpId="0" animBg="1"/>
      <p:bldP spid="7"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5" name="Arrow">
            <a:extLst>
              <a:ext uri="{FF2B5EF4-FFF2-40B4-BE49-F238E27FC236}">
                <a16:creationId xmlns:a16="http://schemas.microsoft.com/office/drawing/2014/main" id="{5C6849C0-8295-9826-5ED3-A37974A55D77}"/>
              </a:ext>
            </a:extLst>
          </p:cNvPr>
          <p:cNvSpPr txBox="1">
            <a:spLocks noChangeArrowheads="1"/>
          </p:cNvSpPr>
          <p:nvPr/>
        </p:nvSpPr>
        <p:spPr bwMode="auto">
          <a:xfrm>
            <a:off x="7144860" y="211634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6000" b="1" dirty="0">
                <a:ln w="9525">
                  <a:solidFill>
                    <a:srgbClr val="FFFFFF"/>
                  </a:solidFill>
                  <a:prstDash val="solid"/>
                </a:ln>
                <a:solidFill>
                  <a:srgbClr val="FFC000"/>
                </a:solidFill>
                <a:effectLst>
                  <a:glow rad="25400">
                    <a:schemeClr val="tx1"/>
                  </a:glow>
                  <a:outerShdw blurRad="12700" dist="38100" dir="2700000" algn="tl" rotWithShape="0">
                    <a:srgbClr val="FFFFFF">
                      <a:lumMod val="50000"/>
                    </a:srgbClr>
                  </a:outerShdw>
                </a:effectLst>
                <a:latin typeface="Calibri" panose="020F0502020204030204" pitchFamily="34" charset="0"/>
              </a:rPr>
              <a:t>↑</a:t>
            </a:r>
          </a:p>
        </p:txBody>
      </p:sp>
      <p:sp>
        <p:nvSpPr>
          <p:cNvPr id="4" name="Main">
            <a:extLst>
              <a:ext uri="{FF2B5EF4-FFF2-40B4-BE49-F238E27FC236}">
                <a16:creationId xmlns:a16="http://schemas.microsoft.com/office/drawing/2014/main" id="{D84226C2-A1AE-3F05-F63D-802D8FE0FED7}"/>
              </a:ext>
            </a:extLst>
          </p:cNvPr>
          <p:cNvSpPr>
            <a:spLocks noGrp="1" noChangeArrowheads="1"/>
          </p:cNvSpPr>
          <p:nvPr>
            <p:ph type="title"/>
          </p:nvPr>
        </p:nvSpPr>
        <p:spPr>
          <a:xfrm>
            <a:off x="535075" y="1335803"/>
            <a:ext cx="8073850" cy="4186395"/>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Where can I go from Your Spirit? Or where can I flee from Your presence? If I ascend into heaven, You are there; If I make my bed </a:t>
            </a:r>
            <a:b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in hell, behold, You are there.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139:7-8</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D482CAC7-C8DD-D29F-CF89-2DCC15DEACA6}"/>
              </a:ext>
            </a:extLst>
          </p:cNvPr>
          <p:cNvSpPr txBox="1">
            <a:spLocks noChangeArrowheads="1"/>
          </p:cNvSpPr>
          <p:nvPr/>
        </p:nvSpPr>
        <p:spPr bwMode="auto">
          <a:xfrm>
            <a:off x="505067" y="1381209"/>
            <a:ext cx="4051477" cy="8030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Where can I go</a:t>
            </a:r>
          </a:p>
        </p:txBody>
      </p:sp>
      <p:sp>
        <p:nvSpPr>
          <p:cNvPr id="3" name="Arrow">
            <a:extLst>
              <a:ext uri="{FF2B5EF4-FFF2-40B4-BE49-F238E27FC236}">
                <a16:creationId xmlns:a16="http://schemas.microsoft.com/office/drawing/2014/main" id="{A006D711-CBD6-B4A2-822D-4EC0A027B4A2}"/>
              </a:ext>
            </a:extLst>
          </p:cNvPr>
          <p:cNvSpPr txBox="1">
            <a:spLocks noChangeArrowheads="1"/>
          </p:cNvSpPr>
          <p:nvPr/>
        </p:nvSpPr>
        <p:spPr bwMode="auto">
          <a:xfrm>
            <a:off x="1674593" y="4690329"/>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sz="6000" b="1" dirty="0">
                <a:ln w="9525">
                  <a:solidFill>
                    <a:srgbClr val="FFFFFF"/>
                  </a:solidFill>
                  <a:prstDash val="solid"/>
                </a:ln>
                <a:solidFill>
                  <a:srgbClr val="FF0000"/>
                </a:solidFill>
                <a:effectLst>
                  <a:glow rad="25400">
                    <a:schemeClr val="tx1"/>
                  </a:glow>
                  <a:outerShdw blurRad="12700" dist="38100" dir="2700000" algn="tl" rotWithShape="0">
                    <a:srgbClr val="FFFFFF">
                      <a:lumMod val="50000"/>
                    </a:srgbClr>
                  </a:outerShdw>
                </a:effectLst>
                <a:latin typeface="Calibri" panose="020F0502020204030204" pitchFamily="34" charset="0"/>
              </a:rPr>
              <a:t>↓</a:t>
            </a:r>
          </a:p>
        </p:txBody>
      </p:sp>
      <p:sp>
        <p:nvSpPr>
          <p:cNvPr id="6" name="!!hearts">
            <a:extLst>
              <a:ext uri="{FF2B5EF4-FFF2-40B4-BE49-F238E27FC236}">
                <a16:creationId xmlns:a16="http://schemas.microsoft.com/office/drawing/2014/main" id="{118E2E1F-115F-CEF4-02CD-F4110395DC17}"/>
              </a:ext>
            </a:extLst>
          </p:cNvPr>
          <p:cNvSpPr txBox="1">
            <a:spLocks noChangeArrowheads="1"/>
          </p:cNvSpPr>
          <p:nvPr/>
        </p:nvSpPr>
        <p:spPr bwMode="auto">
          <a:xfrm>
            <a:off x="1810236" y="3423697"/>
            <a:ext cx="1837839" cy="7434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hearts</a:t>
            </a:r>
          </a:p>
        </p:txBody>
      </p:sp>
      <p:sp>
        <p:nvSpPr>
          <p:cNvPr id="7" name="Rectangle 9">
            <a:extLst>
              <a:ext uri="{FF2B5EF4-FFF2-40B4-BE49-F238E27FC236}">
                <a16:creationId xmlns:a16="http://schemas.microsoft.com/office/drawing/2014/main" id="{3D1129EC-71D9-D825-7117-207947BD6C1B}"/>
              </a:ext>
            </a:extLst>
          </p:cNvPr>
          <p:cNvSpPr>
            <a:spLocks noChangeArrowheads="1"/>
          </p:cNvSpPr>
          <p:nvPr/>
        </p:nvSpPr>
        <p:spPr bwMode="auto">
          <a:xfrm>
            <a:off x="6527801" y="2769407"/>
            <a:ext cx="1953334" cy="704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heaven</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8" name="Rectangle 2">
            <a:extLst>
              <a:ext uri="{FF2B5EF4-FFF2-40B4-BE49-F238E27FC236}">
                <a16:creationId xmlns:a16="http://schemas.microsoft.com/office/drawing/2014/main" id="{ACEFE4A4-395E-8707-E094-A2EDBD4893C9}"/>
              </a:ext>
            </a:extLst>
          </p:cNvPr>
          <p:cNvSpPr txBox="1">
            <a:spLocks noChangeArrowheads="1"/>
          </p:cNvSpPr>
          <p:nvPr/>
        </p:nvSpPr>
        <p:spPr bwMode="auto">
          <a:xfrm>
            <a:off x="1456321" y="4089263"/>
            <a:ext cx="1327288" cy="7567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0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hell</a:t>
            </a:r>
          </a:p>
        </p:txBody>
      </p:sp>
    </p:spTree>
    <p:extLst>
      <p:ext uri="{BB962C8B-B14F-4D97-AF65-F5344CB8AC3E}">
        <p14:creationId xmlns:p14="http://schemas.microsoft.com/office/powerpoint/2010/main" val="1296592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ppt_x</p:attrName>
                                        </p:attrNameLst>
                                      </p:cBhvr>
                                      <p:tavLst>
                                        <p:tav tm="0">
                                          <p:val>
                                            <p:strVal val="#ppt_x+#ppt_w*1.125000"/>
                                          </p:val>
                                        </p:tav>
                                        <p:tav tm="100000">
                                          <p:val>
                                            <p:strVal val="#ppt_x"/>
                                          </p:val>
                                        </p:tav>
                                      </p:tavLst>
                                    </p:anim>
                                    <p:animEffect transition="in" filter="wipe(left)">
                                      <p:cBhvr>
                                        <p:cTn id="8" dur="500"/>
                                        <p:tgtEl>
                                          <p:spTgt spid="4"/>
                                        </p:tgtEl>
                                      </p:cBhvr>
                                    </p:animEffect>
                                  </p:childTnLst>
                                </p:cTn>
                              </p:par>
                              <p:par>
                                <p:cTn id="9" presetID="47" presetClass="exit" presetSubtype="0" fill="hold" grpId="0" nodeType="withEffect">
                                  <p:stCondLst>
                                    <p:cond delay="0"/>
                                  </p:stCondLst>
                                  <p:childTnLst>
                                    <p:animEffect transition="out" filter="fade">
                                      <p:cBhvr>
                                        <p:cTn id="10" dur="1000"/>
                                        <p:tgtEl>
                                          <p:spTgt spid="6"/>
                                        </p:tgtEl>
                                      </p:cBhvr>
                                    </p:animEffect>
                                    <p:anim calcmode="lin" valueType="num">
                                      <p:cBhvr>
                                        <p:cTn id="11" dur="1000"/>
                                        <p:tgtEl>
                                          <p:spTgt spid="6"/>
                                        </p:tgtEl>
                                        <p:attrNameLst>
                                          <p:attrName>ppt_x</p:attrName>
                                        </p:attrNameLst>
                                      </p:cBhvr>
                                      <p:tavLst>
                                        <p:tav tm="0">
                                          <p:val>
                                            <p:strVal val="ppt_x"/>
                                          </p:val>
                                        </p:tav>
                                        <p:tav tm="100000">
                                          <p:val>
                                            <p:strVal val="ppt_x"/>
                                          </p:val>
                                        </p:tav>
                                      </p:tavLst>
                                    </p:anim>
                                    <p:anim calcmode="lin" valueType="num">
                                      <p:cBhvr>
                                        <p:cTn id="12" dur="1000"/>
                                        <p:tgtEl>
                                          <p:spTgt spid="6"/>
                                        </p:tgtEl>
                                        <p:attrNameLst>
                                          <p:attrName>ppt_y</p:attrName>
                                        </p:attrNameLst>
                                      </p:cBhvr>
                                      <p:tavLst>
                                        <p:tav tm="0">
                                          <p:val>
                                            <p:strVal val="ppt_y"/>
                                          </p:val>
                                        </p:tav>
                                        <p:tav tm="100000">
                                          <p:val>
                                            <p:strVal val="ppt_y-.1"/>
                                          </p:val>
                                        </p:tav>
                                      </p:tavLst>
                                    </p:anim>
                                    <p:set>
                                      <p:cBhvr>
                                        <p:cTn id="13" dur="1" fill="hold">
                                          <p:stCondLst>
                                            <p:cond delay="999"/>
                                          </p:stCondLst>
                                        </p:cTn>
                                        <p:tgtEl>
                                          <p:spTgt spid="6"/>
                                        </p:tgtEl>
                                        <p:attrNameLst>
                                          <p:attrName>style.visibility</p:attrName>
                                        </p:attrNameLst>
                                      </p:cBhvr>
                                      <p:to>
                                        <p:strVal val="hidden"/>
                                      </p:to>
                                    </p:set>
                                  </p:childTnLst>
                                </p:cTn>
                              </p:par>
                              <p:par>
                                <p:cTn id="14" presetID="3" presetClass="emph" presetSubtype="2" fill="hold" grpId="1" nodeType="withEffect">
                                  <p:stCondLst>
                                    <p:cond delay="0"/>
                                  </p:stCondLst>
                                  <p:childTnLst>
                                    <p:animClr clrSpc="rgb" dir="cw">
                                      <p:cBhvr override="childStyle">
                                        <p:cTn id="15" dur="1000" fill="hold"/>
                                        <p:tgtEl>
                                          <p:spTgt spid="6"/>
                                        </p:tgtEl>
                                        <p:attrNameLst>
                                          <p:attrName>style.color</p:attrName>
                                        </p:attrNameLst>
                                      </p:cBhvr>
                                      <p:to>
                                        <a:srgbClr val="FF3300"/>
                                      </p:to>
                                    </p:animClr>
                                  </p:childTnLst>
                                </p:cTn>
                              </p:par>
                              <p:par>
                                <p:cTn id="16" presetID="6" presetClass="emph" presetSubtype="0" fill="hold" grpId="2" nodeType="withEffect">
                                  <p:stCondLst>
                                    <p:cond delay="0"/>
                                  </p:stCondLst>
                                  <p:childTnLst>
                                    <p:animScale>
                                      <p:cBhvr>
                                        <p:cTn id="17" dur="1000" fill="hold"/>
                                        <p:tgtEl>
                                          <p:spTgt spid="6"/>
                                        </p:tgtEl>
                                      </p:cBhvr>
                                      <p:by x="150000" y="150000"/>
                                    </p:animScale>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down)">
                                      <p:cBhvr>
                                        <p:cTn id="22" dur="500"/>
                                        <p:tgtEl>
                                          <p:spTgt spid="7"/>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47" presetClass="entr" presetSubtype="0"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650"/>
                                        <p:tgtEl>
                                          <p:spTgt spid="3"/>
                                        </p:tgtEl>
                                      </p:cBhvr>
                                    </p:animEffect>
                                    <p:anim calcmode="lin" valueType="num">
                                      <p:cBhvr>
                                        <p:cTn id="31" dur="650" fill="hold"/>
                                        <p:tgtEl>
                                          <p:spTgt spid="3"/>
                                        </p:tgtEl>
                                        <p:attrNameLst>
                                          <p:attrName>ppt_x</p:attrName>
                                        </p:attrNameLst>
                                      </p:cBhvr>
                                      <p:tavLst>
                                        <p:tav tm="0">
                                          <p:val>
                                            <p:strVal val="#ppt_x"/>
                                          </p:val>
                                        </p:tav>
                                        <p:tav tm="100000">
                                          <p:val>
                                            <p:strVal val="#ppt_x"/>
                                          </p:val>
                                        </p:tav>
                                      </p:tavLst>
                                    </p:anim>
                                    <p:anim calcmode="lin" valueType="num">
                                      <p:cBhvr>
                                        <p:cTn id="32" dur="650" fill="hold"/>
                                        <p:tgtEl>
                                          <p:spTgt spid="3"/>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650"/>
                                        <p:tgtEl>
                                          <p:spTgt spid="5"/>
                                        </p:tgtEl>
                                      </p:cBhvr>
                                    </p:animEffect>
                                    <p:anim calcmode="lin" valueType="num">
                                      <p:cBhvr>
                                        <p:cTn id="36" dur="650" fill="hold"/>
                                        <p:tgtEl>
                                          <p:spTgt spid="5"/>
                                        </p:tgtEl>
                                        <p:attrNameLst>
                                          <p:attrName>ppt_x</p:attrName>
                                        </p:attrNameLst>
                                      </p:cBhvr>
                                      <p:tavLst>
                                        <p:tav tm="0">
                                          <p:val>
                                            <p:strVal val="#ppt_x"/>
                                          </p:val>
                                        </p:tav>
                                        <p:tav tm="100000">
                                          <p:val>
                                            <p:strVal val="#ppt_x"/>
                                          </p:val>
                                        </p:tav>
                                      </p:tavLst>
                                    </p:anim>
                                    <p:anim calcmode="lin" valueType="num">
                                      <p:cBhvr>
                                        <p:cTn id="37" dur="650" fill="hold"/>
                                        <p:tgtEl>
                                          <p:spTgt spid="5"/>
                                        </p:tgtEl>
                                        <p:attrNameLst>
                                          <p:attrName>ppt_y</p:attrName>
                                        </p:attrNameLst>
                                      </p:cBhvr>
                                      <p:tavLst>
                                        <p:tav tm="0">
                                          <p:val>
                                            <p:strVal val="#ppt_y+.1"/>
                                          </p:val>
                                        </p:tav>
                                        <p:tav tm="100000">
                                          <p:val>
                                            <p:strVal val="#ppt_y"/>
                                          </p:val>
                                        </p:tav>
                                      </p:tavLst>
                                    </p:anim>
                                  </p:childTnLst>
                                </p:cTn>
                              </p:par>
                              <p:par>
                                <p:cTn id="38" presetID="2" presetClass="exit" presetSubtype="4" fill="hold" grpId="1" nodeType="withEffect">
                                  <p:stCondLst>
                                    <p:cond delay="650"/>
                                  </p:stCondLst>
                                  <p:childTnLst>
                                    <p:anim calcmode="lin" valueType="num">
                                      <p:cBhvr additive="base">
                                        <p:cTn id="39" dur="1250"/>
                                        <p:tgtEl>
                                          <p:spTgt spid="3"/>
                                        </p:tgtEl>
                                        <p:attrNameLst>
                                          <p:attrName>ppt_x</p:attrName>
                                        </p:attrNameLst>
                                      </p:cBhvr>
                                      <p:tavLst>
                                        <p:tav tm="0">
                                          <p:val>
                                            <p:strVal val="ppt_x"/>
                                          </p:val>
                                        </p:tav>
                                        <p:tav tm="100000">
                                          <p:val>
                                            <p:strVal val="ppt_x"/>
                                          </p:val>
                                        </p:tav>
                                      </p:tavLst>
                                    </p:anim>
                                    <p:anim calcmode="lin" valueType="num">
                                      <p:cBhvr additive="base">
                                        <p:cTn id="40" dur="1250"/>
                                        <p:tgtEl>
                                          <p:spTgt spid="3"/>
                                        </p:tgtEl>
                                        <p:attrNameLst>
                                          <p:attrName>ppt_y</p:attrName>
                                        </p:attrNameLst>
                                      </p:cBhvr>
                                      <p:tavLst>
                                        <p:tav tm="0">
                                          <p:val>
                                            <p:strVal val="ppt_y"/>
                                          </p:val>
                                        </p:tav>
                                        <p:tav tm="100000">
                                          <p:val>
                                            <p:strVal val="1+ppt_h/2"/>
                                          </p:val>
                                        </p:tav>
                                      </p:tavLst>
                                    </p:anim>
                                    <p:set>
                                      <p:cBhvr>
                                        <p:cTn id="41" dur="1" fill="hold">
                                          <p:stCondLst>
                                            <p:cond delay="1249"/>
                                          </p:stCondLst>
                                        </p:cTn>
                                        <p:tgtEl>
                                          <p:spTgt spid="3"/>
                                        </p:tgtEl>
                                        <p:attrNameLst>
                                          <p:attrName>style.visibility</p:attrName>
                                        </p:attrNameLst>
                                      </p:cBhvr>
                                      <p:to>
                                        <p:strVal val="hidden"/>
                                      </p:to>
                                    </p:set>
                                  </p:childTnLst>
                                </p:cTn>
                              </p:par>
                              <p:par>
                                <p:cTn id="42" presetID="2" presetClass="exit" presetSubtype="1" fill="hold" grpId="1" nodeType="withEffect">
                                  <p:stCondLst>
                                    <p:cond delay="650"/>
                                  </p:stCondLst>
                                  <p:childTnLst>
                                    <p:anim calcmode="lin" valueType="num">
                                      <p:cBhvr additive="base">
                                        <p:cTn id="43" dur="1250"/>
                                        <p:tgtEl>
                                          <p:spTgt spid="5"/>
                                        </p:tgtEl>
                                        <p:attrNameLst>
                                          <p:attrName>ppt_x</p:attrName>
                                        </p:attrNameLst>
                                      </p:cBhvr>
                                      <p:tavLst>
                                        <p:tav tm="0">
                                          <p:val>
                                            <p:strVal val="ppt_x"/>
                                          </p:val>
                                        </p:tav>
                                        <p:tav tm="100000">
                                          <p:val>
                                            <p:strVal val="ppt_x"/>
                                          </p:val>
                                        </p:tav>
                                      </p:tavLst>
                                    </p:anim>
                                    <p:anim calcmode="lin" valueType="num">
                                      <p:cBhvr additive="base">
                                        <p:cTn id="44" dur="1250"/>
                                        <p:tgtEl>
                                          <p:spTgt spid="5"/>
                                        </p:tgtEl>
                                        <p:attrNameLst>
                                          <p:attrName>ppt_y</p:attrName>
                                        </p:attrNameLst>
                                      </p:cBhvr>
                                      <p:tavLst>
                                        <p:tav tm="0">
                                          <p:val>
                                            <p:strVal val="ppt_y"/>
                                          </p:val>
                                        </p:tav>
                                        <p:tav tm="100000">
                                          <p:val>
                                            <p:strVal val="0-ppt_h/2"/>
                                          </p:val>
                                        </p:tav>
                                      </p:tavLst>
                                    </p:anim>
                                    <p:set>
                                      <p:cBhvr>
                                        <p:cTn id="45" dur="1" fill="hold">
                                          <p:stCondLst>
                                            <p:cond delay="124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4" grpId="0"/>
      <p:bldP spid="3" grpId="0"/>
      <p:bldP spid="3" grpId="1"/>
      <p:bldP spid="6" grpId="0"/>
      <p:bldP spid="6" grpId="1"/>
      <p:bldP spid="6" grpId="2"/>
      <p:bldP spid="7" grpId="0"/>
      <p:bldP spid="8"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4229242F-AFD2-896E-97EB-C5AD723F2778}"/>
              </a:ext>
            </a:extLst>
          </p:cNvPr>
          <p:cNvSpPr txBox="1">
            <a:spLocks/>
          </p:cNvSpPr>
          <p:nvPr/>
        </p:nvSpPr>
        <p:spPr>
          <a:xfrm>
            <a:off x="3378675" y="3818262"/>
            <a:ext cx="4243754" cy="67739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FF00"/>
                  </a:solidFill>
                  <a:prstDash val="solid"/>
                </a:ln>
                <a:solidFill>
                  <a:srgbClr val="00FF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FF00"/>
                  </a:solidFill>
                  <a:prstDash val="solid"/>
                </a:ln>
                <a:solidFill>
                  <a:srgbClr val="00FF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FF00"/>
                  </a:solidFill>
                  <a:prstDash val="solid"/>
                </a:ln>
                <a:solidFill>
                  <a:srgbClr val="00FF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3074" name="Main"/>
          <p:cNvSpPr>
            <a:spLocks noGrp="1" noChangeArrowheads="1"/>
          </p:cNvSpPr>
          <p:nvPr>
            <p:ph type="title"/>
          </p:nvPr>
        </p:nvSpPr>
        <p:spPr>
          <a:xfrm>
            <a:off x="421481" y="365919"/>
            <a:ext cx="8360778" cy="6126162"/>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I said in my heart, "God shall judge the righteous and the wicked,      For there is a time there for every purpose and for every work."          I said in my heart, "Concerning the condition of the sons of men, God tests them, that they may see that they themselves are like animals."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Ecclesiastes 3:17-18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94A0BC80-5DE1-E637-E29C-D92F24936D13}"/>
              </a:ext>
            </a:extLst>
          </p:cNvPr>
          <p:cNvSpPr txBox="1">
            <a:spLocks noChangeArrowheads="1"/>
          </p:cNvSpPr>
          <p:nvPr/>
        </p:nvSpPr>
        <p:spPr bwMode="auto">
          <a:xfrm>
            <a:off x="4384622" y="3725056"/>
            <a:ext cx="3040401" cy="805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sons of men</a:t>
            </a:r>
          </a:p>
        </p:txBody>
      </p:sp>
      <p:sp>
        <p:nvSpPr>
          <p:cNvPr id="3" name="Title 1">
            <a:extLst>
              <a:ext uri="{FF2B5EF4-FFF2-40B4-BE49-F238E27FC236}">
                <a16:creationId xmlns:a16="http://schemas.microsoft.com/office/drawing/2014/main" id="{49818F0F-9A10-612B-B3E0-4D70658E99FE}"/>
              </a:ext>
            </a:extLst>
          </p:cNvPr>
          <p:cNvSpPr txBox="1">
            <a:spLocks/>
          </p:cNvSpPr>
          <p:nvPr/>
        </p:nvSpPr>
        <p:spPr>
          <a:xfrm>
            <a:off x="4872452" y="457733"/>
            <a:ext cx="4032738" cy="66858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r>
              <a:rPr kumimoji="0" lang="en-US" sz="442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                           </a:t>
            </a:r>
            <a:r>
              <a:rPr kumimoji="0" lang="en-US" sz="100" b="1" i="0" u="none" strike="noStrike" kern="1200" cap="none" spc="0" normalizeH="0" baseline="0" noProof="0" dirty="0">
                <a:ln w="3175" cmpd="sng">
                  <a:solidFill>
                    <a:srgbClr val="FF0000"/>
                  </a:solidFill>
                  <a:prstDash val="solid"/>
                </a:ln>
                <a:solidFill>
                  <a:srgbClr val="FFC000"/>
                </a:solidFill>
                <a:effectLst>
                  <a:outerShdw blurRad="63500" dir="3600000" algn="tl" rotWithShape="0">
                    <a:srgbClr val="000000">
                      <a:alpha val="70000"/>
                    </a:srgbClr>
                  </a:outerShdw>
                </a:effectLst>
                <a:uLnTx/>
                <a:uFillTx/>
                <a:latin typeface="Calibri" panose="020F0502020204030204" pitchFamily="34" charset="0"/>
                <a:ea typeface="+mj-ea"/>
                <a:cs typeface="+mj-cs"/>
              </a:rPr>
              <a:t>.</a:t>
            </a:r>
          </a:p>
        </p:txBody>
      </p:sp>
      <p:sp>
        <p:nvSpPr>
          <p:cNvPr id="4" name="Rectangle 2">
            <a:extLst>
              <a:ext uri="{FF2B5EF4-FFF2-40B4-BE49-F238E27FC236}">
                <a16:creationId xmlns:a16="http://schemas.microsoft.com/office/drawing/2014/main" id="{E1EAE511-18F9-2E39-EC23-165E500AEC35}"/>
              </a:ext>
            </a:extLst>
          </p:cNvPr>
          <p:cNvSpPr txBox="1">
            <a:spLocks noChangeArrowheads="1"/>
          </p:cNvSpPr>
          <p:nvPr/>
        </p:nvSpPr>
        <p:spPr bwMode="auto">
          <a:xfrm>
            <a:off x="4873336" y="394855"/>
            <a:ext cx="3981182" cy="754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God shall judge</a:t>
            </a:r>
            <a:endParaRPr kumimoji="0" lang="en-US" altLang="en-US" sz="4400" b="1" i="1" u="none" strike="noStrike" kern="0" cap="none" spc="0" normalizeH="0" baseline="0" noProof="0" dirty="0">
              <a:ln w="3175" cmpd="sng">
                <a:solidFill>
                  <a:srgbClr val="FFFFFF"/>
                </a:solidFill>
                <a:prstDash val="solid"/>
                <a:miter lim="800000"/>
              </a:ln>
              <a:solidFill>
                <a:srgbClr val="9933FF"/>
              </a:solidFill>
              <a:effectLst>
                <a:glow rad="101600">
                  <a:srgbClr val="000000"/>
                </a:glow>
                <a:outerShdw blurRad="50800" algn="tl" rotWithShape="0">
                  <a:srgbClr val="000000"/>
                </a:outerShdw>
              </a:effectLst>
              <a:uLnTx/>
              <a:uFillTx/>
              <a:latin typeface="Calibri" panose="020F0502020204030204" pitchFamily="34" charset="0"/>
              <a:ea typeface="+mj-ea"/>
              <a:cs typeface="+mj-cs"/>
            </a:endParaRPr>
          </a:p>
        </p:txBody>
      </p:sp>
      <p:sp>
        <p:nvSpPr>
          <p:cNvPr id="7" name="Rectangle: Rounded Corners 6">
            <a:extLst>
              <a:ext uri="{FF2B5EF4-FFF2-40B4-BE49-F238E27FC236}">
                <a16:creationId xmlns:a16="http://schemas.microsoft.com/office/drawing/2014/main" id="{A2A27011-18F0-2CCC-7033-2340234F88DD}"/>
              </a:ext>
            </a:extLst>
          </p:cNvPr>
          <p:cNvSpPr/>
          <p:nvPr/>
        </p:nvSpPr>
        <p:spPr>
          <a:xfrm>
            <a:off x="515815" y="4560277"/>
            <a:ext cx="1268918" cy="550985"/>
          </a:xfrm>
          <a:prstGeom prst="roundRect">
            <a:avLst/>
          </a:prstGeom>
          <a:noFill/>
          <a:ln w="57150" cap="flat" cmpd="sng" algn="ctr">
            <a:solidFill>
              <a:srgbClr val="FF0000"/>
            </a:solidFill>
            <a:prstDash val="solid"/>
          </a:ln>
          <a:effectLst>
            <a:glow rad="38100">
              <a:schemeClr val="tx1"/>
            </a:glow>
          </a:effectLst>
        </p:spPr>
        <p:txBody>
          <a:bodyPr rtlCol="0" anchor="ctr"/>
          <a:lstStyle/>
          <a:p>
            <a:pPr algn="ctr" fontAlgn="auto">
              <a:spcBef>
                <a:spcPts val="0"/>
              </a:spcBef>
              <a:spcAft>
                <a:spcPts val="0"/>
              </a:spcAft>
            </a:pPr>
            <a:endParaRPr lang="en-US" kern="0">
              <a:ln w="57150">
                <a:solidFill>
                  <a:prstClr val="black"/>
                </a:solidFill>
              </a:ln>
              <a:solidFill>
                <a:prstClr val="white"/>
              </a:solidFill>
              <a:latin typeface="Arial"/>
            </a:endParaRPr>
          </a:p>
        </p:txBody>
      </p:sp>
      <p:sp>
        <p:nvSpPr>
          <p:cNvPr id="8" name="Rectangle 2">
            <a:extLst>
              <a:ext uri="{FF2B5EF4-FFF2-40B4-BE49-F238E27FC236}">
                <a16:creationId xmlns:a16="http://schemas.microsoft.com/office/drawing/2014/main" id="{591F33B5-80E6-07C3-6098-F416D7FCDCEC}"/>
              </a:ext>
            </a:extLst>
          </p:cNvPr>
          <p:cNvSpPr txBox="1">
            <a:spLocks noChangeArrowheads="1"/>
          </p:cNvSpPr>
          <p:nvPr/>
        </p:nvSpPr>
        <p:spPr bwMode="auto">
          <a:xfrm>
            <a:off x="473943" y="4420418"/>
            <a:ext cx="1370896" cy="7620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FFC0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tests</a:t>
            </a:r>
          </a:p>
        </p:txBody>
      </p:sp>
      <p:sp>
        <p:nvSpPr>
          <p:cNvPr id="5" name="Rectangle 2">
            <a:extLst>
              <a:ext uri="{FF2B5EF4-FFF2-40B4-BE49-F238E27FC236}">
                <a16:creationId xmlns:a16="http://schemas.microsoft.com/office/drawing/2014/main" id="{735B0CDE-29F2-7B27-130C-79DB982C6D09}"/>
              </a:ext>
            </a:extLst>
          </p:cNvPr>
          <p:cNvSpPr txBox="1">
            <a:spLocks noChangeArrowheads="1"/>
          </p:cNvSpPr>
          <p:nvPr/>
        </p:nvSpPr>
        <p:spPr bwMode="auto">
          <a:xfrm>
            <a:off x="6204183" y="5082269"/>
            <a:ext cx="2169108" cy="778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DE84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animals</a:t>
            </a:r>
          </a:p>
        </p:txBody>
      </p:sp>
      <p:sp>
        <p:nvSpPr>
          <p:cNvPr id="9" name="Rounded Rectangle 28">
            <a:extLst>
              <a:ext uri="{FF2B5EF4-FFF2-40B4-BE49-F238E27FC236}">
                <a16:creationId xmlns:a16="http://schemas.microsoft.com/office/drawing/2014/main" id="{341F900E-6727-21D1-073A-97DAECD8FB9D}"/>
              </a:ext>
            </a:extLst>
          </p:cNvPr>
          <p:cNvSpPr/>
          <p:nvPr/>
        </p:nvSpPr>
        <p:spPr>
          <a:xfrm>
            <a:off x="6400800" y="5734594"/>
            <a:ext cx="1802674" cy="52252"/>
          </a:xfrm>
          <a:prstGeom prst="roundRect">
            <a:avLst/>
          </a:prstGeom>
          <a:solidFill>
            <a:schemeClr val="bg1"/>
          </a:solidFill>
          <a:ln w="127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2">
            <a:extLst>
              <a:ext uri="{FF2B5EF4-FFF2-40B4-BE49-F238E27FC236}">
                <a16:creationId xmlns:a16="http://schemas.microsoft.com/office/drawing/2014/main" id="{F024D66D-A023-4AB2-B456-F28D666740EF}"/>
              </a:ext>
            </a:extLst>
          </p:cNvPr>
          <p:cNvSpPr txBox="1">
            <a:spLocks noChangeArrowheads="1"/>
          </p:cNvSpPr>
          <p:nvPr/>
        </p:nvSpPr>
        <p:spPr bwMode="auto">
          <a:xfrm rot="19778767">
            <a:off x="5468309" y="4572001"/>
            <a:ext cx="2591474" cy="21730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ArchUpPour">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spectrum</a:t>
            </a:r>
          </a:p>
        </p:txBody>
      </p:sp>
      <p:sp>
        <p:nvSpPr>
          <p:cNvPr id="11" name="Rectangle 2">
            <a:extLst>
              <a:ext uri="{FF2B5EF4-FFF2-40B4-BE49-F238E27FC236}">
                <a16:creationId xmlns:a16="http://schemas.microsoft.com/office/drawing/2014/main" id="{41622B79-225C-7234-386C-4DCA69A3E942}"/>
              </a:ext>
            </a:extLst>
          </p:cNvPr>
          <p:cNvSpPr txBox="1">
            <a:spLocks noChangeArrowheads="1"/>
          </p:cNvSpPr>
          <p:nvPr/>
        </p:nvSpPr>
        <p:spPr bwMode="auto">
          <a:xfrm>
            <a:off x="4323805" y="2373903"/>
            <a:ext cx="2921725" cy="778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dependent</a:t>
            </a:r>
          </a:p>
        </p:txBody>
      </p:sp>
      <p:sp>
        <p:nvSpPr>
          <p:cNvPr id="12" name="Rectangle 2">
            <a:extLst>
              <a:ext uri="{FF2B5EF4-FFF2-40B4-BE49-F238E27FC236}">
                <a16:creationId xmlns:a16="http://schemas.microsoft.com/office/drawing/2014/main" id="{9108A606-CC76-88D7-6A7D-E40D89FC67A6}"/>
              </a:ext>
            </a:extLst>
          </p:cNvPr>
          <p:cNvSpPr txBox="1">
            <a:spLocks noChangeArrowheads="1"/>
          </p:cNvSpPr>
          <p:nvPr/>
        </p:nvSpPr>
        <p:spPr bwMode="auto">
          <a:xfrm>
            <a:off x="3587258" y="3706316"/>
            <a:ext cx="2169108" cy="778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develop</a:t>
            </a:r>
          </a:p>
        </p:txBody>
      </p:sp>
      <p:sp>
        <p:nvSpPr>
          <p:cNvPr id="13" name="Rectangle 2">
            <a:extLst>
              <a:ext uri="{FF2B5EF4-FFF2-40B4-BE49-F238E27FC236}">
                <a16:creationId xmlns:a16="http://schemas.microsoft.com/office/drawing/2014/main" id="{4E669C75-E668-C425-66F5-D31402D5E0D6}"/>
              </a:ext>
            </a:extLst>
          </p:cNvPr>
          <p:cNvSpPr txBox="1">
            <a:spLocks noChangeArrowheads="1"/>
          </p:cNvSpPr>
          <p:nvPr/>
        </p:nvSpPr>
        <p:spPr bwMode="auto">
          <a:xfrm>
            <a:off x="6147576" y="3262179"/>
            <a:ext cx="2169108" cy="778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senses</a:t>
            </a:r>
          </a:p>
        </p:txBody>
      </p:sp>
      <p:sp>
        <p:nvSpPr>
          <p:cNvPr id="14" name="Rectangle 2">
            <a:extLst>
              <a:ext uri="{FF2B5EF4-FFF2-40B4-BE49-F238E27FC236}">
                <a16:creationId xmlns:a16="http://schemas.microsoft.com/office/drawing/2014/main" id="{B6F6438E-2627-9672-550F-6AC4DADEB5A3}"/>
              </a:ext>
            </a:extLst>
          </p:cNvPr>
          <p:cNvSpPr txBox="1">
            <a:spLocks noChangeArrowheads="1"/>
          </p:cNvSpPr>
          <p:nvPr/>
        </p:nvSpPr>
        <p:spPr bwMode="auto">
          <a:xfrm>
            <a:off x="2429693" y="4777469"/>
            <a:ext cx="2882536" cy="778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movement</a:t>
            </a:r>
          </a:p>
        </p:txBody>
      </p:sp>
      <p:sp>
        <p:nvSpPr>
          <p:cNvPr id="15" name="Rectangle 2">
            <a:extLst>
              <a:ext uri="{FF2B5EF4-FFF2-40B4-BE49-F238E27FC236}">
                <a16:creationId xmlns:a16="http://schemas.microsoft.com/office/drawing/2014/main" id="{EC8521C3-D909-B41E-0E57-D143F2C75C32}"/>
              </a:ext>
            </a:extLst>
          </p:cNvPr>
          <p:cNvSpPr txBox="1">
            <a:spLocks noChangeArrowheads="1"/>
          </p:cNvSpPr>
          <p:nvPr/>
        </p:nvSpPr>
        <p:spPr bwMode="auto">
          <a:xfrm>
            <a:off x="3495817" y="5822497"/>
            <a:ext cx="1690137" cy="778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bg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death</a:t>
            </a:r>
          </a:p>
        </p:txBody>
      </p:sp>
      <p:sp>
        <p:nvSpPr>
          <p:cNvPr id="16" name="Rectangle 2">
            <a:extLst>
              <a:ext uri="{FF2B5EF4-FFF2-40B4-BE49-F238E27FC236}">
                <a16:creationId xmlns:a16="http://schemas.microsoft.com/office/drawing/2014/main" id="{02C23529-73CF-3238-DF4E-7BF745A32709}"/>
              </a:ext>
            </a:extLst>
          </p:cNvPr>
          <p:cNvSpPr txBox="1">
            <a:spLocks noChangeArrowheads="1"/>
          </p:cNvSpPr>
          <p:nvPr/>
        </p:nvSpPr>
        <p:spPr bwMode="auto">
          <a:xfrm>
            <a:off x="1737098" y="1078115"/>
            <a:ext cx="2822202" cy="735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righteous</a:t>
            </a:r>
          </a:p>
        </p:txBody>
      </p:sp>
      <p:sp>
        <p:nvSpPr>
          <p:cNvPr id="17" name="Rectangle 2">
            <a:extLst>
              <a:ext uri="{FF2B5EF4-FFF2-40B4-BE49-F238E27FC236}">
                <a16:creationId xmlns:a16="http://schemas.microsoft.com/office/drawing/2014/main" id="{071F6020-88C0-E172-8828-B0B8333BBD4C}"/>
              </a:ext>
            </a:extLst>
          </p:cNvPr>
          <p:cNvSpPr txBox="1">
            <a:spLocks noChangeArrowheads="1"/>
          </p:cNvSpPr>
          <p:nvPr/>
        </p:nvSpPr>
        <p:spPr bwMode="auto">
          <a:xfrm>
            <a:off x="6018272" y="1074223"/>
            <a:ext cx="2150446" cy="7477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wicked</a:t>
            </a:r>
          </a:p>
        </p:txBody>
      </p:sp>
    </p:spTree>
    <p:extLst>
      <p:ext uri="{BB962C8B-B14F-4D97-AF65-F5344CB8AC3E}">
        <p14:creationId xmlns:p14="http://schemas.microsoft.com/office/powerpoint/2010/main" val="10241309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3074"/>
                                        </p:tgtEl>
                                        <p:attrNameLst>
                                          <p:attrName>style.visibility</p:attrName>
                                        </p:attrNameLst>
                                      </p:cBhvr>
                                      <p:to>
                                        <p:strVal val="visible"/>
                                      </p:to>
                                    </p:set>
                                    <p:animScale>
                                      <p:cBhvr>
                                        <p:cTn id="7" dur="1000" decel="50000" fill="hold">
                                          <p:stCondLst>
                                            <p:cond delay="0"/>
                                          </p:stCondLst>
                                        </p:cTn>
                                        <p:tgtEl>
                                          <p:spTgt spid="307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074"/>
                                        </p:tgtEl>
                                        <p:attrNameLst>
                                          <p:attrName>ppt_x</p:attrName>
                                          <p:attrName>ppt_y</p:attrName>
                                        </p:attrNameLst>
                                      </p:cBhvr>
                                    </p:animMotion>
                                    <p:animEffect transition="in" filter="fade">
                                      <p:cBhvr>
                                        <p:cTn id="9" dur="1000"/>
                                        <p:tgtEl>
                                          <p:spTgt spid="307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18" presetClass="emph" presetSubtype="0" fill="hold" grpId="1" nodeType="withEffect">
                                  <p:stCondLst>
                                    <p:cond delay="0"/>
                                  </p:stCondLst>
                                  <p:childTnLst>
                                    <p:set>
                                      <p:cBhvr override="childStyle">
                                        <p:cTn id="16" dur="500" fill="hold"/>
                                        <p:tgtEl>
                                          <p:spTgt spid="3"/>
                                        </p:tgtEl>
                                        <p:attrNameLst>
                                          <p:attrName>style.textDecorationUnderline</p:attrName>
                                        </p:attrNameLst>
                                      </p:cBhvr>
                                      <p:to>
                                        <p:strVal val="true"/>
                                      </p:to>
                                    </p:set>
                                  </p:childTnLst>
                                </p:cTn>
                              </p:par>
                              <p:par>
                                <p:cTn id="17" presetID="22" presetClass="entr" presetSubtype="8"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par>
                                <p:cTn id="20" presetID="1" presetClass="entr" presetSubtype="0" fill="hold" grpId="0" nodeType="withEffect">
                                  <p:stCondLst>
                                    <p:cond delay="500"/>
                                  </p:stCondLst>
                                  <p:childTnLst>
                                    <p:set>
                                      <p:cBhvr>
                                        <p:cTn id="21" dur="1" fill="hold">
                                          <p:stCondLst>
                                            <p:cond delay="0"/>
                                          </p:stCondLst>
                                        </p:cTn>
                                        <p:tgtEl>
                                          <p:spTgt spid="16"/>
                                        </p:tgtEl>
                                        <p:attrNameLst>
                                          <p:attrName>style.visibility</p:attrName>
                                        </p:attrNameLst>
                                      </p:cBhvr>
                                      <p:to>
                                        <p:strVal val="visible"/>
                                      </p:to>
                                    </p:set>
                                  </p:childTnLst>
                                </p:cTn>
                              </p:par>
                              <p:par>
                                <p:cTn id="22" presetID="1" presetClass="entr" presetSubtype="0" fill="hold" grpId="0" nodeType="withEffect">
                                  <p:stCondLst>
                                    <p:cond delay="500"/>
                                  </p:stCondLst>
                                  <p:childTnLst>
                                    <p:set>
                                      <p:cBhvr>
                                        <p:cTn id="23" dur="1" fill="hold">
                                          <p:stCondLst>
                                            <p:cond delay="0"/>
                                          </p:stCondLst>
                                        </p:cTn>
                                        <p:tgtEl>
                                          <p:spTgt spid="17"/>
                                        </p:tgtEl>
                                        <p:attrNameLst>
                                          <p:attrName>style.visibility</p:attrName>
                                        </p:attrNameLst>
                                      </p:cBhvr>
                                      <p:to>
                                        <p:strVal val="visible"/>
                                      </p:to>
                                    </p:set>
                                  </p:childTnLst>
                                </p:cTn>
                              </p:par>
                              <p:par>
                                <p:cTn id="24" presetID="26" presetClass="emph" presetSubtype="0" fill="hold" grpId="1" nodeType="withEffect">
                                  <p:stCondLst>
                                    <p:cond delay="500"/>
                                  </p:stCondLst>
                                  <p:childTnLst>
                                    <p:animEffect transition="out" filter="fade">
                                      <p:cBhvr>
                                        <p:cTn id="25" dur="500" tmFilter="0, 0; .2, .5; .8, .5; 1, 0"/>
                                        <p:tgtEl>
                                          <p:spTgt spid="16"/>
                                        </p:tgtEl>
                                      </p:cBhvr>
                                    </p:animEffect>
                                    <p:animScale>
                                      <p:cBhvr>
                                        <p:cTn id="26" dur="250" autoRev="1" fill="hold"/>
                                        <p:tgtEl>
                                          <p:spTgt spid="16"/>
                                        </p:tgtEl>
                                      </p:cBhvr>
                                      <p:by x="105000" y="105000"/>
                                    </p:animScale>
                                  </p:childTnLst>
                                </p:cTn>
                              </p:par>
                              <p:par>
                                <p:cTn id="27" presetID="26" presetClass="emph" presetSubtype="0" fill="hold" grpId="1" nodeType="withEffect">
                                  <p:stCondLst>
                                    <p:cond delay="500"/>
                                  </p:stCondLst>
                                  <p:childTnLst>
                                    <p:animEffect transition="out" filter="fade">
                                      <p:cBhvr>
                                        <p:cTn id="28" dur="500" tmFilter="0, 0; .2, .5; .8, .5; 1, 0"/>
                                        <p:tgtEl>
                                          <p:spTgt spid="17"/>
                                        </p:tgtEl>
                                      </p:cBhvr>
                                    </p:animEffect>
                                    <p:animScale>
                                      <p:cBhvr>
                                        <p:cTn id="29" dur="250" autoRev="1" fill="hold"/>
                                        <p:tgtEl>
                                          <p:spTgt spid="17"/>
                                        </p:tgtEl>
                                      </p:cBhvr>
                                      <p:by x="105000" y="105000"/>
                                    </p:animScale>
                                  </p:childTnLst>
                                </p:cTn>
                              </p:par>
                              <p:par>
                                <p:cTn id="30" presetID="3" presetClass="emph" presetSubtype="10" autoRev="1" fill="hold" grpId="2" nodeType="withEffect">
                                  <p:stCondLst>
                                    <p:cond delay="1000"/>
                                  </p:stCondLst>
                                  <p:childTnLst>
                                    <p:animClr clrSpc="hsl" dir="ccw">
                                      <p:cBhvr override="childStyle">
                                        <p:cTn id="31" dur="1250" fill="hold"/>
                                        <p:tgtEl>
                                          <p:spTgt spid="16"/>
                                        </p:tgtEl>
                                        <p:attrNameLst>
                                          <p:attrName>style.color</p:attrName>
                                        </p:attrNameLst>
                                      </p:cBhvr>
                                      <p:to>
                                        <a:srgbClr val="FF0000"/>
                                      </p:to>
                                    </p:animClr>
                                  </p:childTnLst>
                                </p:cTn>
                              </p:par>
                              <p:par>
                                <p:cTn id="32" presetID="3" presetClass="emph" presetSubtype="10" autoRev="1" fill="hold" grpId="2" nodeType="withEffect">
                                  <p:stCondLst>
                                    <p:cond delay="1000"/>
                                  </p:stCondLst>
                                  <p:childTnLst>
                                    <p:animClr clrSpc="hsl" dir="ccw">
                                      <p:cBhvr override="childStyle">
                                        <p:cTn id="33" dur="1250" fill="hold"/>
                                        <p:tgtEl>
                                          <p:spTgt spid="17"/>
                                        </p:tgtEl>
                                        <p:attrNameLst>
                                          <p:attrName>style.color</p:attrName>
                                        </p:attrNameLst>
                                      </p:cBhvr>
                                      <p:to>
                                        <a:srgbClr val="FF0000"/>
                                      </p:to>
                                    </p:animClr>
                                  </p:childTnLst>
                                </p:cTn>
                              </p:par>
                            </p:childTnLst>
                          </p:cTn>
                        </p:par>
                      </p:childTnLst>
                    </p:cTn>
                  </p:par>
                  <p:par>
                    <p:cTn id="34" fill="hold">
                      <p:stCondLst>
                        <p:cond delay="indefinite"/>
                      </p:stCondLst>
                      <p:childTnLst>
                        <p:par>
                          <p:cTn id="35" fill="hold">
                            <p:stCondLst>
                              <p:cond delay="0"/>
                            </p:stCondLst>
                            <p:childTnLst>
                              <p:par>
                                <p:cTn id="36" presetID="0" presetClass="entr" presetSubtype="0" fill="hold" grpId="0"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dissolve">
                                      <p:cBhvr>
                                        <p:cTn id="38" dur="500">
                                          <p:stCondLst>
                                            <p:cond delay="0"/>
                                          </p:stCondLst>
                                        </p:cTn>
                                        <p:tgtEl>
                                          <p:spTgt spid="7"/>
                                        </p:tgtEl>
                                      </p:cBhvr>
                                    </p:animEffect>
                                    <p:anim to="" calcmode="lin" valueType="num">
                                      <p:cBhvr>
                                        <p:cTn id="39" dur="500" fill="hold">
                                          <p:stCondLst>
                                            <p:cond delay="0"/>
                                          </p:stCondLst>
                                        </p:cTn>
                                        <p:tgtEl>
                                          <p:spTgt spid="7"/>
                                        </p:tgtEl>
                                        <p:attrNameLst>
                                          <p:attrName>ppt_w</p:attrName>
                                        </p:attrNameLst>
                                      </p:cBhvr>
                                      <p:tavLst>
                                        <p:tav tm="0">
                                          <p:val>
                                            <p:strVal val="#ppt_w*4"/>
                                          </p:val>
                                        </p:tav>
                                        <p:tav tm="100000">
                                          <p:val>
                                            <p:strVal val="#ppt_w"/>
                                          </p:val>
                                        </p:tav>
                                      </p:tavLst>
                                    </p:anim>
                                    <p:anim to="" calcmode="lin" valueType="num">
                                      <p:cBhvr>
                                        <p:cTn id="40" dur="500" fill="hold">
                                          <p:stCondLst>
                                            <p:cond delay="0"/>
                                          </p:stCondLst>
                                        </p:cTn>
                                        <p:tgtEl>
                                          <p:spTgt spid="7"/>
                                        </p:tgtEl>
                                        <p:attrNameLst>
                                          <p:attrName>ppt_h</p:attrName>
                                        </p:attrNameLst>
                                      </p:cBhvr>
                                      <p:tavLst>
                                        <p:tav tm="0">
                                          <p:val>
                                            <p:strVal val="#ppt_h*4"/>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500" fill="hold"/>
                                        <p:tgtEl>
                                          <p:spTgt spid="8"/>
                                        </p:tgtEl>
                                        <p:attrNameLst>
                                          <p:attrName>ppt_w</p:attrName>
                                        </p:attrNameLst>
                                      </p:cBhvr>
                                      <p:tavLst>
                                        <p:tav tm="0">
                                          <p:val>
                                            <p:fltVal val="0"/>
                                          </p:val>
                                        </p:tav>
                                        <p:tav tm="100000">
                                          <p:val>
                                            <p:strVal val="#ppt_w"/>
                                          </p:val>
                                        </p:tav>
                                      </p:tavLst>
                                    </p:anim>
                                    <p:anim calcmode="lin" valueType="num">
                                      <p:cBhvr>
                                        <p:cTn id="44" dur="500" fill="hold"/>
                                        <p:tgtEl>
                                          <p:spTgt spid="8"/>
                                        </p:tgtEl>
                                        <p:attrNameLst>
                                          <p:attrName>ppt_h</p:attrName>
                                        </p:attrNameLst>
                                      </p:cBhvr>
                                      <p:tavLst>
                                        <p:tav tm="0">
                                          <p:val>
                                            <p:fltVal val="0"/>
                                          </p:val>
                                        </p:tav>
                                        <p:tav tm="100000">
                                          <p:val>
                                            <p:strVal val="#ppt_h"/>
                                          </p:val>
                                        </p:tav>
                                      </p:tavLst>
                                    </p:anim>
                                  </p:childTnLst>
                                </p:cTn>
                              </p:par>
                              <p:par>
                                <p:cTn id="45" presetID="22" presetClass="entr" presetSubtype="8" fill="hold" grpId="0" nodeType="withEffect">
                                  <p:stCondLst>
                                    <p:cond delay="40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par>
                                <p:cTn id="48" presetID="18" presetClass="emph" presetSubtype="0" fill="hold" grpId="1" nodeType="withEffect">
                                  <p:stCondLst>
                                    <p:cond delay="400"/>
                                  </p:stCondLst>
                                  <p:childTnLst>
                                    <p:set>
                                      <p:cBhvr override="childStyle">
                                        <p:cTn id="49" dur="500" fill="hold"/>
                                        <p:tgtEl>
                                          <p:spTgt spid="6"/>
                                        </p:tgtEl>
                                        <p:attrNameLst>
                                          <p:attrName>style.textDecorationUnderline</p:attrName>
                                        </p:attrNameLst>
                                      </p:cBhvr>
                                      <p:to>
                                        <p:strVal val="tru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wipe(left)">
                                      <p:cBhvr>
                                        <p:cTn id="54" dur="500"/>
                                        <p:tgtEl>
                                          <p:spTgt spid="5"/>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wipe(left)">
                                      <p:cBhvr>
                                        <p:cTn id="57" dur="500"/>
                                        <p:tgtEl>
                                          <p:spTgt spid="9"/>
                                        </p:tgtEl>
                                      </p:cBhvr>
                                    </p:animEffect>
                                  </p:childTnLst>
                                </p:cTn>
                              </p:par>
                            </p:childTnLst>
                          </p:cTn>
                        </p:par>
                      </p:childTnLst>
                    </p:cTn>
                  </p:par>
                  <p:par>
                    <p:cTn id="58" fill="hold">
                      <p:stCondLst>
                        <p:cond delay="indefinite"/>
                      </p:stCondLst>
                      <p:childTnLst>
                        <p:par>
                          <p:cTn id="59" fill="hold">
                            <p:stCondLst>
                              <p:cond delay="0"/>
                            </p:stCondLst>
                            <p:childTnLst>
                              <p:par>
                                <p:cTn id="60" presetID="23" presetClass="entr" presetSubtype="16" fill="hold" grpId="0" nodeType="click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500" fill="hold"/>
                                        <p:tgtEl>
                                          <p:spTgt spid="10"/>
                                        </p:tgtEl>
                                        <p:attrNameLst>
                                          <p:attrName>ppt_w</p:attrName>
                                        </p:attrNameLst>
                                      </p:cBhvr>
                                      <p:tavLst>
                                        <p:tav tm="0">
                                          <p:val>
                                            <p:fltVal val="0"/>
                                          </p:val>
                                        </p:tav>
                                        <p:tav tm="100000">
                                          <p:val>
                                            <p:strVal val="#ppt_w"/>
                                          </p:val>
                                        </p:tav>
                                      </p:tavLst>
                                    </p:anim>
                                    <p:anim calcmode="lin" valueType="num">
                                      <p:cBhvr>
                                        <p:cTn id="63" dur="500" fill="hold"/>
                                        <p:tgtEl>
                                          <p:spTgt spid="10"/>
                                        </p:tgtEl>
                                        <p:attrNameLst>
                                          <p:attrName>ppt_h</p:attrName>
                                        </p:attrNameLst>
                                      </p:cBhvr>
                                      <p:tavLst>
                                        <p:tav tm="0">
                                          <p:val>
                                            <p:fltVal val="0"/>
                                          </p:val>
                                        </p:tav>
                                        <p:tav tm="100000">
                                          <p:val>
                                            <p:strVal val="#ppt_h"/>
                                          </p:val>
                                        </p:tav>
                                      </p:tavLst>
                                    </p:anim>
                                  </p:childTnLst>
                                </p:cTn>
                              </p:par>
                              <p:par>
                                <p:cTn id="64" presetID="23" presetClass="entr" presetSubtype="16" fill="hold" grpId="0" nodeType="withEffect">
                                  <p:stCondLst>
                                    <p:cond delay="500"/>
                                  </p:stCondLst>
                                  <p:childTnLst>
                                    <p:set>
                                      <p:cBhvr>
                                        <p:cTn id="65" dur="1" fill="hold">
                                          <p:stCondLst>
                                            <p:cond delay="0"/>
                                          </p:stCondLst>
                                        </p:cTn>
                                        <p:tgtEl>
                                          <p:spTgt spid="11"/>
                                        </p:tgtEl>
                                        <p:attrNameLst>
                                          <p:attrName>style.visibility</p:attrName>
                                        </p:attrNameLst>
                                      </p:cBhvr>
                                      <p:to>
                                        <p:strVal val="visible"/>
                                      </p:to>
                                    </p:set>
                                    <p:anim calcmode="lin" valueType="num">
                                      <p:cBhvr>
                                        <p:cTn id="66" dur="750" fill="hold"/>
                                        <p:tgtEl>
                                          <p:spTgt spid="11"/>
                                        </p:tgtEl>
                                        <p:attrNameLst>
                                          <p:attrName>ppt_w</p:attrName>
                                        </p:attrNameLst>
                                      </p:cBhvr>
                                      <p:tavLst>
                                        <p:tav tm="0">
                                          <p:val>
                                            <p:fltVal val="0"/>
                                          </p:val>
                                        </p:tav>
                                        <p:tav tm="100000">
                                          <p:val>
                                            <p:strVal val="#ppt_w"/>
                                          </p:val>
                                        </p:tav>
                                      </p:tavLst>
                                    </p:anim>
                                    <p:anim calcmode="lin" valueType="num">
                                      <p:cBhvr>
                                        <p:cTn id="67" dur="750" fill="hold"/>
                                        <p:tgtEl>
                                          <p:spTgt spid="11"/>
                                        </p:tgtEl>
                                        <p:attrNameLst>
                                          <p:attrName>ppt_h</p:attrName>
                                        </p:attrNameLst>
                                      </p:cBhvr>
                                      <p:tavLst>
                                        <p:tav tm="0">
                                          <p:val>
                                            <p:fltVal val="0"/>
                                          </p:val>
                                        </p:tav>
                                        <p:tav tm="100000">
                                          <p:val>
                                            <p:strVal val="#ppt_h"/>
                                          </p:val>
                                        </p:tav>
                                      </p:tavLst>
                                    </p:anim>
                                  </p:childTnLst>
                                </p:cTn>
                              </p:par>
                              <p:par>
                                <p:cTn id="68" presetID="23" presetClass="entr" presetSubtype="16"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p:cTn id="70" dur="750" fill="hold"/>
                                        <p:tgtEl>
                                          <p:spTgt spid="12"/>
                                        </p:tgtEl>
                                        <p:attrNameLst>
                                          <p:attrName>ppt_w</p:attrName>
                                        </p:attrNameLst>
                                      </p:cBhvr>
                                      <p:tavLst>
                                        <p:tav tm="0">
                                          <p:val>
                                            <p:fltVal val="0"/>
                                          </p:val>
                                        </p:tav>
                                        <p:tav tm="100000">
                                          <p:val>
                                            <p:strVal val="#ppt_w"/>
                                          </p:val>
                                        </p:tav>
                                      </p:tavLst>
                                    </p:anim>
                                    <p:anim calcmode="lin" valueType="num">
                                      <p:cBhvr>
                                        <p:cTn id="71" dur="750" fill="hold"/>
                                        <p:tgtEl>
                                          <p:spTgt spid="12"/>
                                        </p:tgtEl>
                                        <p:attrNameLst>
                                          <p:attrName>ppt_h</p:attrName>
                                        </p:attrNameLst>
                                      </p:cBhvr>
                                      <p:tavLst>
                                        <p:tav tm="0">
                                          <p:val>
                                            <p:fltVal val="0"/>
                                          </p:val>
                                        </p:tav>
                                        <p:tav tm="100000">
                                          <p:val>
                                            <p:strVal val="#ppt_h"/>
                                          </p:val>
                                        </p:tav>
                                      </p:tavLst>
                                    </p:anim>
                                  </p:childTnLst>
                                </p:cTn>
                              </p:par>
                              <p:par>
                                <p:cTn id="72" presetID="23" presetClass="entr" presetSubtype="16" fill="hold" grpId="0" nodeType="withEffect">
                                  <p:stCondLst>
                                    <p:cond delay="500"/>
                                  </p:stCondLst>
                                  <p:childTnLst>
                                    <p:set>
                                      <p:cBhvr>
                                        <p:cTn id="73" dur="1" fill="hold">
                                          <p:stCondLst>
                                            <p:cond delay="0"/>
                                          </p:stCondLst>
                                        </p:cTn>
                                        <p:tgtEl>
                                          <p:spTgt spid="13"/>
                                        </p:tgtEl>
                                        <p:attrNameLst>
                                          <p:attrName>style.visibility</p:attrName>
                                        </p:attrNameLst>
                                      </p:cBhvr>
                                      <p:to>
                                        <p:strVal val="visible"/>
                                      </p:to>
                                    </p:set>
                                    <p:anim calcmode="lin" valueType="num">
                                      <p:cBhvr>
                                        <p:cTn id="74" dur="750" fill="hold"/>
                                        <p:tgtEl>
                                          <p:spTgt spid="13"/>
                                        </p:tgtEl>
                                        <p:attrNameLst>
                                          <p:attrName>ppt_w</p:attrName>
                                        </p:attrNameLst>
                                      </p:cBhvr>
                                      <p:tavLst>
                                        <p:tav tm="0">
                                          <p:val>
                                            <p:fltVal val="0"/>
                                          </p:val>
                                        </p:tav>
                                        <p:tav tm="100000">
                                          <p:val>
                                            <p:strVal val="#ppt_w"/>
                                          </p:val>
                                        </p:tav>
                                      </p:tavLst>
                                    </p:anim>
                                    <p:anim calcmode="lin" valueType="num">
                                      <p:cBhvr>
                                        <p:cTn id="75" dur="750" fill="hold"/>
                                        <p:tgtEl>
                                          <p:spTgt spid="13"/>
                                        </p:tgtEl>
                                        <p:attrNameLst>
                                          <p:attrName>ppt_h</p:attrName>
                                        </p:attrNameLst>
                                      </p:cBhvr>
                                      <p:tavLst>
                                        <p:tav tm="0">
                                          <p:val>
                                            <p:fltVal val="0"/>
                                          </p:val>
                                        </p:tav>
                                        <p:tav tm="100000">
                                          <p:val>
                                            <p:strVal val="#ppt_h"/>
                                          </p:val>
                                        </p:tav>
                                      </p:tavLst>
                                    </p:anim>
                                  </p:childTnLst>
                                </p:cTn>
                              </p:par>
                              <p:par>
                                <p:cTn id="76" presetID="23" presetClass="entr" presetSubtype="16" fill="hold" grpId="0" nodeType="withEffect">
                                  <p:stCondLst>
                                    <p:cond delay="500"/>
                                  </p:stCondLst>
                                  <p:childTnLst>
                                    <p:set>
                                      <p:cBhvr>
                                        <p:cTn id="77" dur="1" fill="hold">
                                          <p:stCondLst>
                                            <p:cond delay="0"/>
                                          </p:stCondLst>
                                        </p:cTn>
                                        <p:tgtEl>
                                          <p:spTgt spid="14"/>
                                        </p:tgtEl>
                                        <p:attrNameLst>
                                          <p:attrName>style.visibility</p:attrName>
                                        </p:attrNameLst>
                                      </p:cBhvr>
                                      <p:to>
                                        <p:strVal val="visible"/>
                                      </p:to>
                                    </p:set>
                                    <p:anim calcmode="lin" valueType="num">
                                      <p:cBhvr>
                                        <p:cTn id="78" dur="750" fill="hold"/>
                                        <p:tgtEl>
                                          <p:spTgt spid="14"/>
                                        </p:tgtEl>
                                        <p:attrNameLst>
                                          <p:attrName>ppt_w</p:attrName>
                                        </p:attrNameLst>
                                      </p:cBhvr>
                                      <p:tavLst>
                                        <p:tav tm="0">
                                          <p:val>
                                            <p:fltVal val="0"/>
                                          </p:val>
                                        </p:tav>
                                        <p:tav tm="100000">
                                          <p:val>
                                            <p:strVal val="#ppt_w"/>
                                          </p:val>
                                        </p:tav>
                                      </p:tavLst>
                                    </p:anim>
                                    <p:anim calcmode="lin" valueType="num">
                                      <p:cBhvr>
                                        <p:cTn id="79" dur="750" fill="hold"/>
                                        <p:tgtEl>
                                          <p:spTgt spid="14"/>
                                        </p:tgtEl>
                                        <p:attrNameLst>
                                          <p:attrName>ppt_h</p:attrName>
                                        </p:attrNameLst>
                                      </p:cBhvr>
                                      <p:tavLst>
                                        <p:tav tm="0">
                                          <p:val>
                                            <p:fltVal val="0"/>
                                          </p:val>
                                        </p:tav>
                                        <p:tav tm="100000">
                                          <p:val>
                                            <p:strVal val="#ppt_h"/>
                                          </p:val>
                                        </p:tav>
                                      </p:tavLst>
                                    </p:anim>
                                  </p:childTnLst>
                                </p:cTn>
                              </p:par>
                              <p:par>
                                <p:cTn id="80" presetID="23" presetClass="entr" presetSubtype="16" fill="hold" grpId="0" nodeType="withEffect">
                                  <p:stCondLst>
                                    <p:cond delay="500"/>
                                  </p:stCondLst>
                                  <p:childTnLst>
                                    <p:set>
                                      <p:cBhvr>
                                        <p:cTn id="81" dur="1" fill="hold">
                                          <p:stCondLst>
                                            <p:cond delay="0"/>
                                          </p:stCondLst>
                                        </p:cTn>
                                        <p:tgtEl>
                                          <p:spTgt spid="15"/>
                                        </p:tgtEl>
                                        <p:attrNameLst>
                                          <p:attrName>style.visibility</p:attrName>
                                        </p:attrNameLst>
                                      </p:cBhvr>
                                      <p:to>
                                        <p:strVal val="visible"/>
                                      </p:to>
                                    </p:set>
                                    <p:anim calcmode="lin" valueType="num">
                                      <p:cBhvr>
                                        <p:cTn id="82" dur="750" fill="hold"/>
                                        <p:tgtEl>
                                          <p:spTgt spid="15"/>
                                        </p:tgtEl>
                                        <p:attrNameLst>
                                          <p:attrName>ppt_w</p:attrName>
                                        </p:attrNameLst>
                                      </p:cBhvr>
                                      <p:tavLst>
                                        <p:tav tm="0">
                                          <p:val>
                                            <p:fltVal val="0"/>
                                          </p:val>
                                        </p:tav>
                                        <p:tav tm="100000">
                                          <p:val>
                                            <p:strVal val="#ppt_w"/>
                                          </p:val>
                                        </p:tav>
                                      </p:tavLst>
                                    </p:anim>
                                    <p:anim calcmode="lin" valueType="num">
                                      <p:cBhvr>
                                        <p:cTn id="83" dur="750" fill="hold"/>
                                        <p:tgtEl>
                                          <p:spTgt spid="15"/>
                                        </p:tgtEl>
                                        <p:attrNameLst>
                                          <p:attrName>ppt_h</p:attrName>
                                        </p:attrNameLst>
                                      </p:cBhvr>
                                      <p:tavLst>
                                        <p:tav tm="0">
                                          <p:val>
                                            <p:fltVal val="0"/>
                                          </p:val>
                                        </p:tav>
                                        <p:tav tm="100000">
                                          <p:val>
                                            <p:strVal val="#ppt_h"/>
                                          </p:val>
                                        </p:tav>
                                      </p:tavLst>
                                    </p:anim>
                                  </p:childTnLst>
                                </p:cTn>
                              </p:par>
                              <p:par>
                                <p:cTn id="84" presetID="42" presetClass="path" presetSubtype="0" accel="50000" decel="50000" fill="hold" grpId="2" nodeType="withEffect">
                                  <p:stCondLst>
                                    <p:cond delay="500"/>
                                  </p:stCondLst>
                                  <p:childTnLst>
                                    <p:animMotion origin="layout" path="M 1.11111E-6 2.22222E-6 L 0.16684 0.39768 " pathEditMode="relative" rAng="0" ptsTypes="AA">
                                      <p:cBhvr>
                                        <p:cTn id="85" dur="750" spd="-100000" fill="hold"/>
                                        <p:tgtEl>
                                          <p:spTgt spid="11"/>
                                        </p:tgtEl>
                                        <p:attrNameLst>
                                          <p:attrName>ppt_x</p:attrName>
                                          <p:attrName>ppt_y</p:attrName>
                                        </p:attrNameLst>
                                      </p:cBhvr>
                                      <p:rCtr x="8333" y="19884"/>
                                    </p:animMotion>
                                  </p:childTnLst>
                                </p:cTn>
                              </p:par>
                              <p:par>
                                <p:cTn id="86" presetID="42" presetClass="path" presetSubtype="0" accel="50000" decel="50000" fill="hold" grpId="2" nodeType="withEffect">
                                  <p:stCondLst>
                                    <p:cond delay="500"/>
                                  </p:stCondLst>
                                  <p:childTnLst>
                                    <p:animMotion origin="layout" path="M 2.5E-6 -2.22222E-6 L 0.28854 0.20417 " pathEditMode="relative" rAng="0" ptsTypes="AA">
                                      <p:cBhvr>
                                        <p:cTn id="87" dur="750" spd="-100000" fill="hold"/>
                                        <p:tgtEl>
                                          <p:spTgt spid="12"/>
                                        </p:tgtEl>
                                        <p:attrNameLst>
                                          <p:attrName>ppt_x</p:attrName>
                                          <p:attrName>ppt_y</p:attrName>
                                        </p:attrNameLst>
                                      </p:cBhvr>
                                      <p:rCtr x="14427" y="10208"/>
                                    </p:animMotion>
                                  </p:childTnLst>
                                </p:cTn>
                              </p:par>
                              <p:par>
                                <p:cTn id="88" presetID="42" presetClass="path" presetSubtype="0" accel="50000" decel="50000" fill="hold" grpId="2" nodeType="withEffect">
                                  <p:stCondLst>
                                    <p:cond delay="500"/>
                                  </p:stCondLst>
                                  <p:childTnLst>
                                    <p:animMotion origin="layout" path="M 1.38889E-6 2.59259E-6 L 0.00833 0.26828 " pathEditMode="relative" rAng="0" ptsTypes="AA">
                                      <p:cBhvr>
                                        <p:cTn id="89" dur="750" spd="-100000" fill="hold"/>
                                        <p:tgtEl>
                                          <p:spTgt spid="13"/>
                                        </p:tgtEl>
                                        <p:attrNameLst>
                                          <p:attrName>ppt_x</p:attrName>
                                          <p:attrName>ppt_y</p:attrName>
                                        </p:attrNameLst>
                                      </p:cBhvr>
                                      <p:rCtr x="417" y="13403"/>
                                    </p:animMotion>
                                  </p:childTnLst>
                                </p:cTn>
                              </p:par>
                              <p:par>
                                <p:cTn id="90" presetID="42" presetClass="path" presetSubtype="0" accel="50000" decel="50000" fill="hold" grpId="2" nodeType="withEffect">
                                  <p:stCondLst>
                                    <p:cond delay="500"/>
                                  </p:stCondLst>
                                  <p:childTnLst>
                                    <p:animMotion origin="layout" path="M -3.88889E-6 -7.40741E-7 L 0.37674 0.04676 " pathEditMode="relative" rAng="0" ptsTypes="AA">
                                      <p:cBhvr>
                                        <p:cTn id="91" dur="750" spd="-100000" fill="hold"/>
                                        <p:tgtEl>
                                          <p:spTgt spid="14"/>
                                        </p:tgtEl>
                                        <p:attrNameLst>
                                          <p:attrName>ppt_x</p:attrName>
                                          <p:attrName>ppt_y</p:attrName>
                                        </p:attrNameLst>
                                      </p:cBhvr>
                                      <p:rCtr x="18837" y="2338"/>
                                    </p:animMotion>
                                  </p:childTnLst>
                                </p:cTn>
                              </p:par>
                              <p:par>
                                <p:cTn id="92" presetID="42" presetClass="path" presetSubtype="0" accel="50000" decel="50000" fill="hold" grpId="2" nodeType="withEffect">
                                  <p:stCondLst>
                                    <p:cond delay="500"/>
                                  </p:stCondLst>
                                  <p:childTnLst>
                                    <p:animMotion origin="layout" path="M -2.77778E-6 2.96296E-6 L 0.32483 -0.10533 " pathEditMode="relative" rAng="0" ptsTypes="AA">
                                      <p:cBhvr>
                                        <p:cTn id="93" dur="750" spd="-100000" fill="hold"/>
                                        <p:tgtEl>
                                          <p:spTgt spid="15"/>
                                        </p:tgtEl>
                                        <p:attrNameLst>
                                          <p:attrName>ppt_x</p:attrName>
                                          <p:attrName>ppt_y</p:attrName>
                                        </p:attrNameLst>
                                      </p:cBhvr>
                                      <p:rCtr x="16233" y="-5278"/>
                                    </p:animMotion>
                                  </p:childTnLst>
                                </p:cTn>
                              </p:par>
                              <p:par>
                                <p:cTn id="94" presetID="9" presetClass="emph" presetSubtype="0" grpId="1" nodeType="withEffect">
                                  <p:stCondLst>
                                    <p:cond delay="500"/>
                                  </p:stCondLst>
                                  <p:endCondLst>
                                    <p:cond evt="onNext" delay="0">
                                      <p:tgtEl>
                                        <p:sldTgt/>
                                      </p:tgtEl>
                                    </p:cond>
                                  </p:endCondLst>
                                  <p:childTnLst>
                                    <p:set>
                                      <p:cBhvr>
                                        <p:cTn id="95" dur="indefinite"/>
                                        <p:tgtEl>
                                          <p:spTgt spid="3074"/>
                                        </p:tgtEl>
                                        <p:attrNameLst>
                                          <p:attrName>style.opacity</p:attrName>
                                        </p:attrNameLst>
                                      </p:cBhvr>
                                      <p:to>
                                        <p:strVal val="0.25"/>
                                      </p:to>
                                    </p:set>
                                    <p:animEffect filter="image" prLst="opacity: 0.25">
                                      <p:cBhvr rctx="IE">
                                        <p:cTn id="96" dur="indefinite"/>
                                        <p:tgtEl>
                                          <p:spTgt spid="3074"/>
                                        </p:tgtEl>
                                      </p:cBhvr>
                                    </p:animEffect>
                                  </p:childTnLst>
                                </p:cTn>
                              </p:par>
                              <p:par>
                                <p:cTn id="97" presetID="9" presetClass="emph" presetSubtype="0" grpId="0" nodeType="withEffect">
                                  <p:stCondLst>
                                    <p:cond delay="500"/>
                                  </p:stCondLst>
                                  <p:endCondLst>
                                    <p:cond evt="onNext" delay="0">
                                      <p:tgtEl>
                                        <p:sldTgt/>
                                      </p:tgtEl>
                                    </p:cond>
                                  </p:endCondLst>
                                  <p:childTnLst>
                                    <p:set>
                                      <p:cBhvr>
                                        <p:cTn id="98" dur="indefinite"/>
                                        <p:tgtEl>
                                          <p:spTgt spid="2"/>
                                        </p:tgtEl>
                                        <p:attrNameLst>
                                          <p:attrName>style.opacity</p:attrName>
                                        </p:attrNameLst>
                                      </p:cBhvr>
                                      <p:to>
                                        <p:strVal val="0.25"/>
                                      </p:to>
                                    </p:set>
                                    <p:animEffect filter="image" prLst="opacity: 0.25">
                                      <p:cBhvr rctx="IE">
                                        <p:cTn id="99" dur="indefinite"/>
                                        <p:tgtEl>
                                          <p:spTgt spid="2"/>
                                        </p:tgtEl>
                                      </p:cBhvr>
                                    </p:animEffect>
                                  </p:childTnLst>
                                </p:cTn>
                              </p:par>
                              <p:par>
                                <p:cTn id="100" presetID="9" presetClass="emph" presetSubtype="0" grpId="2" nodeType="withEffect">
                                  <p:stCondLst>
                                    <p:cond delay="500"/>
                                  </p:stCondLst>
                                  <p:endCondLst>
                                    <p:cond evt="onNext" delay="0">
                                      <p:tgtEl>
                                        <p:sldTgt/>
                                      </p:tgtEl>
                                    </p:cond>
                                  </p:endCondLst>
                                  <p:childTnLst>
                                    <p:set>
                                      <p:cBhvr>
                                        <p:cTn id="101" dur="indefinite"/>
                                        <p:tgtEl>
                                          <p:spTgt spid="6"/>
                                        </p:tgtEl>
                                        <p:attrNameLst>
                                          <p:attrName>style.opacity</p:attrName>
                                        </p:attrNameLst>
                                      </p:cBhvr>
                                      <p:to>
                                        <p:strVal val="0.25"/>
                                      </p:to>
                                    </p:set>
                                    <p:animEffect filter="image" prLst="opacity: 0.25">
                                      <p:cBhvr rctx="IE">
                                        <p:cTn id="102" dur="indefinite"/>
                                        <p:tgtEl>
                                          <p:spTgt spid="6"/>
                                        </p:tgtEl>
                                      </p:cBhvr>
                                    </p:animEffect>
                                  </p:childTnLst>
                                </p:cTn>
                              </p:par>
                            </p:childTnLst>
                          </p:cTn>
                        </p:par>
                      </p:childTnLst>
                    </p:cTn>
                  </p:par>
                  <p:par>
                    <p:cTn id="103" fill="hold">
                      <p:stCondLst>
                        <p:cond delay="indefinite"/>
                      </p:stCondLst>
                      <p:childTnLst>
                        <p:par>
                          <p:cTn id="104" fill="hold">
                            <p:stCondLst>
                              <p:cond delay="0"/>
                            </p:stCondLst>
                            <p:childTnLst>
                              <p:par>
                                <p:cTn id="105" presetID="23" presetClass="exit" presetSubtype="32" fill="hold" grpId="1" nodeType="clickEffect">
                                  <p:stCondLst>
                                    <p:cond delay="0"/>
                                  </p:stCondLst>
                                  <p:childTnLst>
                                    <p:anim calcmode="lin" valueType="num">
                                      <p:cBhvr>
                                        <p:cTn id="106" dur="750"/>
                                        <p:tgtEl>
                                          <p:spTgt spid="11"/>
                                        </p:tgtEl>
                                        <p:attrNameLst>
                                          <p:attrName>ppt_w</p:attrName>
                                        </p:attrNameLst>
                                      </p:cBhvr>
                                      <p:tavLst>
                                        <p:tav tm="0">
                                          <p:val>
                                            <p:strVal val="ppt_w"/>
                                          </p:val>
                                        </p:tav>
                                        <p:tav tm="100000">
                                          <p:val>
                                            <p:fltVal val="0"/>
                                          </p:val>
                                        </p:tav>
                                      </p:tavLst>
                                    </p:anim>
                                    <p:anim calcmode="lin" valueType="num">
                                      <p:cBhvr>
                                        <p:cTn id="107" dur="750"/>
                                        <p:tgtEl>
                                          <p:spTgt spid="11"/>
                                        </p:tgtEl>
                                        <p:attrNameLst>
                                          <p:attrName>ppt_h</p:attrName>
                                        </p:attrNameLst>
                                      </p:cBhvr>
                                      <p:tavLst>
                                        <p:tav tm="0">
                                          <p:val>
                                            <p:strVal val="ppt_h"/>
                                          </p:val>
                                        </p:tav>
                                        <p:tav tm="100000">
                                          <p:val>
                                            <p:fltVal val="0"/>
                                          </p:val>
                                        </p:tav>
                                      </p:tavLst>
                                    </p:anim>
                                    <p:set>
                                      <p:cBhvr>
                                        <p:cTn id="108" dur="1" fill="hold">
                                          <p:stCondLst>
                                            <p:cond delay="749"/>
                                          </p:stCondLst>
                                        </p:cTn>
                                        <p:tgtEl>
                                          <p:spTgt spid="11"/>
                                        </p:tgtEl>
                                        <p:attrNameLst>
                                          <p:attrName>style.visibility</p:attrName>
                                        </p:attrNameLst>
                                      </p:cBhvr>
                                      <p:to>
                                        <p:strVal val="hidden"/>
                                      </p:to>
                                    </p:set>
                                  </p:childTnLst>
                                </p:cTn>
                              </p:par>
                              <p:par>
                                <p:cTn id="109" presetID="23" presetClass="exit" presetSubtype="32" fill="hold" grpId="1" nodeType="withEffect">
                                  <p:stCondLst>
                                    <p:cond delay="0"/>
                                  </p:stCondLst>
                                  <p:childTnLst>
                                    <p:anim calcmode="lin" valueType="num">
                                      <p:cBhvr>
                                        <p:cTn id="110" dur="750"/>
                                        <p:tgtEl>
                                          <p:spTgt spid="10"/>
                                        </p:tgtEl>
                                        <p:attrNameLst>
                                          <p:attrName>ppt_w</p:attrName>
                                        </p:attrNameLst>
                                      </p:cBhvr>
                                      <p:tavLst>
                                        <p:tav tm="0">
                                          <p:val>
                                            <p:strVal val="ppt_w"/>
                                          </p:val>
                                        </p:tav>
                                        <p:tav tm="100000">
                                          <p:val>
                                            <p:fltVal val="0"/>
                                          </p:val>
                                        </p:tav>
                                      </p:tavLst>
                                    </p:anim>
                                    <p:anim calcmode="lin" valueType="num">
                                      <p:cBhvr>
                                        <p:cTn id="111" dur="750"/>
                                        <p:tgtEl>
                                          <p:spTgt spid="10"/>
                                        </p:tgtEl>
                                        <p:attrNameLst>
                                          <p:attrName>ppt_h</p:attrName>
                                        </p:attrNameLst>
                                      </p:cBhvr>
                                      <p:tavLst>
                                        <p:tav tm="0">
                                          <p:val>
                                            <p:strVal val="ppt_h"/>
                                          </p:val>
                                        </p:tav>
                                        <p:tav tm="100000">
                                          <p:val>
                                            <p:fltVal val="0"/>
                                          </p:val>
                                        </p:tav>
                                      </p:tavLst>
                                    </p:anim>
                                    <p:set>
                                      <p:cBhvr>
                                        <p:cTn id="112" dur="1" fill="hold">
                                          <p:stCondLst>
                                            <p:cond delay="749"/>
                                          </p:stCondLst>
                                        </p:cTn>
                                        <p:tgtEl>
                                          <p:spTgt spid="10"/>
                                        </p:tgtEl>
                                        <p:attrNameLst>
                                          <p:attrName>style.visibility</p:attrName>
                                        </p:attrNameLst>
                                      </p:cBhvr>
                                      <p:to>
                                        <p:strVal val="hidden"/>
                                      </p:to>
                                    </p:set>
                                  </p:childTnLst>
                                </p:cTn>
                              </p:par>
                              <p:par>
                                <p:cTn id="113" presetID="23" presetClass="exit" presetSubtype="32" fill="hold" grpId="1" nodeType="withEffect">
                                  <p:stCondLst>
                                    <p:cond delay="0"/>
                                  </p:stCondLst>
                                  <p:childTnLst>
                                    <p:anim calcmode="lin" valueType="num">
                                      <p:cBhvr>
                                        <p:cTn id="114" dur="750"/>
                                        <p:tgtEl>
                                          <p:spTgt spid="5"/>
                                        </p:tgtEl>
                                        <p:attrNameLst>
                                          <p:attrName>ppt_w</p:attrName>
                                        </p:attrNameLst>
                                      </p:cBhvr>
                                      <p:tavLst>
                                        <p:tav tm="0">
                                          <p:val>
                                            <p:strVal val="ppt_w"/>
                                          </p:val>
                                        </p:tav>
                                        <p:tav tm="100000">
                                          <p:val>
                                            <p:fltVal val="0"/>
                                          </p:val>
                                        </p:tav>
                                      </p:tavLst>
                                    </p:anim>
                                    <p:anim calcmode="lin" valueType="num">
                                      <p:cBhvr>
                                        <p:cTn id="115" dur="750"/>
                                        <p:tgtEl>
                                          <p:spTgt spid="5"/>
                                        </p:tgtEl>
                                        <p:attrNameLst>
                                          <p:attrName>ppt_h</p:attrName>
                                        </p:attrNameLst>
                                      </p:cBhvr>
                                      <p:tavLst>
                                        <p:tav tm="0">
                                          <p:val>
                                            <p:strVal val="ppt_h"/>
                                          </p:val>
                                        </p:tav>
                                        <p:tav tm="100000">
                                          <p:val>
                                            <p:fltVal val="0"/>
                                          </p:val>
                                        </p:tav>
                                      </p:tavLst>
                                    </p:anim>
                                    <p:set>
                                      <p:cBhvr>
                                        <p:cTn id="116" dur="1" fill="hold">
                                          <p:stCondLst>
                                            <p:cond delay="749"/>
                                          </p:stCondLst>
                                        </p:cTn>
                                        <p:tgtEl>
                                          <p:spTgt spid="5"/>
                                        </p:tgtEl>
                                        <p:attrNameLst>
                                          <p:attrName>style.visibility</p:attrName>
                                        </p:attrNameLst>
                                      </p:cBhvr>
                                      <p:to>
                                        <p:strVal val="hidden"/>
                                      </p:to>
                                    </p:set>
                                  </p:childTnLst>
                                </p:cTn>
                              </p:par>
                              <p:par>
                                <p:cTn id="117" presetID="23" presetClass="exit" presetSubtype="32" fill="hold" grpId="1" nodeType="withEffect">
                                  <p:stCondLst>
                                    <p:cond delay="0"/>
                                  </p:stCondLst>
                                  <p:childTnLst>
                                    <p:anim calcmode="lin" valueType="num">
                                      <p:cBhvr>
                                        <p:cTn id="118" dur="750"/>
                                        <p:tgtEl>
                                          <p:spTgt spid="12"/>
                                        </p:tgtEl>
                                        <p:attrNameLst>
                                          <p:attrName>ppt_w</p:attrName>
                                        </p:attrNameLst>
                                      </p:cBhvr>
                                      <p:tavLst>
                                        <p:tav tm="0">
                                          <p:val>
                                            <p:strVal val="ppt_w"/>
                                          </p:val>
                                        </p:tav>
                                        <p:tav tm="100000">
                                          <p:val>
                                            <p:fltVal val="0"/>
                                          </p:val>
                                        </p:tav>
                                      </p:tavLst>
                                    </p:anim>
                                    <p:anim calcmode="lin" valueType="num">
                                      <p:cBhvr>
                                        <p:cTn id="119" dur="750"/>
                                        <p:tgtEl>
                                          <p:spTgt spid="12"/>
                                        </p:tgtEl>
                                        <p:attrNameLst>
                                          <p:attrName>ppt_h</p:attrName>
                                        </p:attrNameLst>
                                      </p:cBhvr>
                                      <p:tavLst>
                                        <p:tav tm="0">
                                          <p:val>
                                            <p:strVal val="ppt_h"/>
                                          </p:val>
                                        </p:tav>
                                        <p:tav tm="100000">
                                          <p:val>
                                            <p:fltVal val="0"/>
                                          </p:val>
                                        </p:tav>
                                      </p:tavLst>
                                    </p:anim>
                                    <p:set>
                                      <p:cBhvr>
                                        <p:cTn id="120" dur="1" fill="hold">
                                          <p:stCondLst>
                                            <p:cond delay="749"/>
                                          </p:stCondLst>
                                        </p:cTn>
                                        <p:tgtEl>
                                          <p:spTgt spid="12"/>
                                        </p:tgtEl>
                                        <p:attrNameLst>
                                          <p:attrName>style.visibility</p:attrName>
                                        </p:attrNameLst>
                                      </p:cBhvr>
                                      <p:to>
                                        <p:strVal val="hidden"/>
                                      </p:to>
                                    </p:set>
                                  </p:childTnLst>
                                </p:cTn>
                              </p:par>
                              <p:par>
                                <p:cTn id="121" presetID="23" presetClass="exit" presetSubtype="32" fill="hold" grpId="1" nodeType="withEffect">
                                  <p:stCondLst>
                                    <p:cond delay="0"/>
                                  </p:stCondLst>
                                  <p:childTnLst>
                                    <p:anim calcmode="lin" valueType="num">
                                      <p:cBhvr>
                                        <p:cTn id="122" dur="750"/>
                                        <p:tgtEl>
                                          <p:spTgt spid="13"/>
                                        </p:tgtEl>
                                        <p:attrNameLst>
                                          <p:attrName>ppt_w</p:attrName>
                                        </p:attrNameLst>
                                      </p:cBhvr>
                                      <p:tavLst>
                                        <p:tav tm="0">
                                          <p:val>
                                            <p:strVal val="ppt_w"/>
                                          </p:val>
                                        </p:tav>
                                        <p:tav tm="100000">
                                          <p:val>
                                            <p:fltVal val="0"/>
                                          </p:val>
                                        </p:tav>
                                      </p:tavLst>
                                    </p:anim>
                                    <p:anim calcmode="lin" valueType="num">
                                      <p:cBhvr>
                                        <p:cTn id="123" dur="750"/>
                                        <p:tgtEl>
                                          <p:spTgt spid="13"/>
                                        </p:tgtEl>
                                        <p:attrNameLst>
                                          <p:attrName>ppt_h</p:attrName>
                                        </p:attrNameLst>
                                      </p:cBhvr>
                                      <p:tavLst>
                                        <p:tav tm="0">
                                          <p:val>
                                            <p:strVal val="ppt_h"/>
                                          </p:val>
                                        </p:tav>
                                        <p:tav tm="100000">
                                          <p:val>
                                            <p:fltVal val="0"/>
                                          </p:val>
                                        </p:tav>
                                      </p:tavLst>
                                    </p:anim>
                                    <p:set>
                                      <p:cBhvr>
                                        <p:cTn id="124" dur="1" fill="hold">
                                          <p:stCondLst>
                                            <p:cond delay="749"/>
                                          </p:stCondLst>
                                        </p:cTn>
                                        <p:tgtEl>
                                          <p:spTgt spid="13"/>
                                        </p:tgtEl>
                                        <p:attrNameLst>
                                          <p:attrName>style.visibility</p:attrName>
                                        </p:attrNameLst>
                                      </p:cBhvr>
                                      <p:to>
                                        <p:strVal val="hidden"/>
                                      </p:to>
                                    </p:set>
                                  </p:childTnLst>
                                </p:cTn>
                              </p:par>
                              <p:par>
                                <p:cTn id="125" presetID="23" presetClass="exit" presetSubtype="32" fill="hold" grpId="1" nodeType="withEffect">
                                  <p:stCondLst>
                                    <p:cond delay="0"/>
                                  </p:stCondLst>
                                  <p:childTnLst>
                                    <p:anim calcmode="lin" valueType="num">
                                      <p:cBhvr>
                                        <p:cTn id="126" dur="750"/>
                                        <p:tgtEl>
                                          <p:spTgt spid="14"/>
                                        </p:tgtEl>
                                        <p:attrNameLst>
                                          <p:attrName>ppt_w</p:attrName>
                                        </p:attrNameLst>
                                      </p:cBhvr>
                                      <p:tavLst>
                                        <p:tav tm="0">
                                          <p:val>
                                            <p:strVal val="ppt_w"/>
                                          </p:val>
                                        </p:tav>
                                        <p:tav tm="100000">
                                          <p:val>
                                            <p:fltVal val="0"/>
                                          </p:val>
                                        </p:tav>
                                      </p:tavLst>
                                    </p:anim>
                                    <p:anim calcmode="lin" valueType="num">
                                      <p:cBhvr>
                                        <p:cTn id="127" dur="750"/>
                                        <p:tgtEl>
                                          <p:spTgt spid="14"/>
                                        </p:tgtEl>
                                        <p:attrNameLst>
                                          <p:attrName>ppt_h</p:attrName>
                                        </p:attrNameLst>
                                      </p:cBhvr>
                                      <p:tavLst>
                                        <p:tav tm="0">
                                          <p:val>
                                            <p:strVal val="ppt_h"/>
                                          </p:val>
                                        </p:tav>
                                        <p:tav tm="100000">
                                          <p:val>
                                            <p:fltVal val="0"/>
                                          </p:val>
                                        </p:tav>
                                      </p:tavLst>
                                    </p:anim>
                                    <p:set>
                                      <p:cBhvr>
                                        <p:cTn id="128" dur="1" fill="hold">
                                          <p:stCondLst>
                                            <p:cond delay="749"/>
                                          </p:stCondLst>
                                        </p:cTn>
                                        <p:tgtEl>
                                          <p:spTgt spid="14"/>
                                        </p:tgtEl>
                                        <p:attrNameLst>
                                          <p:attrName>style.visibility</p:attrName>
                                        </p:attrNameLst>
                                      </p:cBhvr>
                                      <p:to>
                                        <p:strVal val="hidden"/>
                                      </p:to>
                                    </p:set>
                                  </p:childTnLst>
                                </p:cTn>
                              </p:par>
                              <p:par>
                                <p:cTn id="129" presetID="23" presetClass="exit" presetSubtype="32" fill="hold" grpId="1" nodeType="withEffect">
                                  <p:stCondLst>
                                    <p:cond delay="0"/>
                                  </p:stCondLst>
                                  <p:childTnLst>
                                    <p:anim calcmode="lin" valueType="num">
                                      <p:cBhvr>
                                        <p:cTn id="130" dur="750"/>
                                        <p:tgtEl>
                                          <p:spTgt spid="15"/>
                                        </p:tgtEl>
                                        <p:attrNameLst>
                                          <p:attrName>ppt_w</p:attrName>
                                        </p:attrNameLst>
                                      </p:cBhvr>
                                      <p:tavLst>
                                        <p:tav tm="0">
                                          <p:val>
                                            <p:strVal val="ppt_w"/>
                                          </p:val>
                                        </p:tav>
                                        <p:tav tm="100000">
                                          <p:val>
                                            <p:fltVal val="0"/>
                                          </p:val>
                                        </p:tav>
                                      </p:tavLst>
                                    </p:anim>
                                    <p:anim calcmode="lin" valueType="num">
                                      <p:cBhvr>
                                        <p:cTn id="131" dur="750"/>
                                        <p:tgtEl>
                                          <p:spTgt spid="15"/>
                                        </p:tgtEl>
                                        <p:attrNameLst>
                                          <p:attrName>ppt_h</p:attrName>
                                        </p:attrNameLst>
                                      </p:cBhvr>
                                      <p:tavLst>
                                        <p:tav tm="0">
                                          <p:val>
                                            <p:strVal val="ppt_h"/>
                                          </p:val>
                                        </p:tav>
                                        <p:tav tm="100000">
                                          <p:val>
                                            <p:fltVal val="0"/>
                                          </p:val>
                                        </p:tav>
                                      </p:tavLst>
                                    </p:anim>
                                    <p:set>
                                      <p:cBhvr>
                                        <p:cTn id="132" dur="1" fill="hold">
                                          <p:stCondLst>
                                            <p:cond delay="749"/>
                                          </p:stCondLst>
                                        </p:cTn>
                                        <p:tgtEl>
                                          <p:spTgt spid="15"/>
                                        </p:tgtEl>
                                        <p:attrNameLst>
                                          <p:attrName>style.visibility</p:attrName>
                                        </p:attrNameLst>
                                      </p:cBhvr>
                                      <p:to>
                                        <p:strVal val="hidden"/>
                                      </p:to>
                                    </p:set>
                                  </p:childTnLst>
                                </p:cTn>
                              </p:par>
                              <p:par>
                                <p:cTn id="133" presetID="16" presetClass="exit" presetSubtype="21" fill="hold" grpId="1" nodeType="withEffect">
                                  <p:stCondLst>
                                    <p:cond delay="0"/>
                                  </p:stCondLst>
                                  <p:childTnLst>
                                    <p:animEffect transition="out" filter="barn(inVertical)">
                                      <p:cBhvr>
                                        <p:cTn id="134" dur="750"/>
                                        <p:tgtEl>
                                          <p:spTgt spid="9"/>
                                        </p:tgtEl>
                                      </p:cBhvr>
                                    </p:animEffect>
                                    <p:set>
                                      <p:cBhvr>
                                        <p:cTn id="135" dur="1" fill="hold">
                                          <p:stCondLst>
                                            <p:cond delay="749"/>
                                          </p:stCondLst>
                                        </p:cTn>
                                        <p:tgtEl>
                                          <p:spTgt spid="9"/>
                                        </p:tgtEl>
                                        <p:attrNameLst>
                                          <p:attrName>style.visibility</p:attrName>
                                        </p:attrNameLst>
                                      </p:cBhvr>
                                      <p:to>
                                        <p:strVal val="hidden"/>
                                      </p:to>
                                    </p:set>
                                  </p:childTnLst>
                                </p:cTn>
                              </p:par>
                              <p:par>
                                <p:cTn id="136" presetID="42" presetClass="path" presetSubtype="0" accel="50000" decel="50000" fill="hold" grpId="2" nodeType="withEffect">
                                  <p:stCondLst>
                                    <p:cond delay="0"/>
                                  </p:stCondLst>
                                  <p:childTnLst>
                                    <p:animMotion origin="layout" path="M 3.05556E-6 0 L 0.05885 -0.02315 " pathEditMode="relative" rAng="0" ptsTypes="AA">
                                      <p:cBhvr>
                                        <p:cTn id="137" dur="750" fill="hold"/>
                                        <p:tgtEl>
                                          <p:spTgt spid="10"/>
                                        </p:tgtEl>
                                        <p:attrNameLst>
                                          <p:attrName>ppt_x</p:attrName>
                                          <p:attrName>ppt_y</p:attrName>
                                        </p:attrNameLst>
                                      </p:cBhvr>
                                      <p:rCtr x="2934" y="-1157"/>
                                    </p:animMotion>
                                  </p:childTnLst>
                                </p:cTn>
                              </p:par>
                              <p:par>
                                <p:cTn id="138" presetID="42" presetClass="path" presetSubtype="0" accel="50000" decel="50000" fill="hold" grpId="3" nodeType="withEffect">
                                  <p:stCondLst>
                                    <p:cond delay="0"/>
                                  </p:stCondLst>
                                  <p:childTnLst>
                                    <p:animMotion origin="layout" path="M 1.11111E-6 2.22222E-6 L 0.16736 0.39537 " pathEditMode="relative" rAng="0" ptsTypes="AA">
                                      <p:cBhvr>
                                        <p:cTn id="139" dur="750" fill="hold"/>
                                        <p:tgtEl>
                                          <p:spTgt spid="11"/>
                                        </p:tgtEl>
                                        <p:attrNameLst>
                                          <p:attrName>ppt_x</p:attrName>
                                          <p:attrName>ppt_y</p:attrName>
                                        </p:attrNameLst>
                                      </p:cBhvr>
                                      <p:rCtr x="8368" y="19769"/>
                                    </p:animMotion>
                                  </p:childTnLst>
                                </p:cTn>
                              </p:par>
                              <p:par>
                                <p:cTn id="140" presetID="42" presetClass="path" presetSubtype="0" accel="50000" decel="50000" fill="hold" grpId="3" nodeType="withEffect">
                                  <p:stCondLst>
                                    <p:cond delay="0"/>
                                  </p:stCondLst>
                                  <p:childTnLst>
                                    <p:animMotion origin="layout" path="M 2.5E-6 -2.22222E-6 L 0.28628 0.20278 " pathEditMode="relative" rAng="0" ptsTypes="AA">
                                      <p:cBhvr>
                                        <p:cTn id="141" dur="750" fill="hold"/>
                                        <p:tgtEl>
                                          <p:spTgt spid="12"/>
                                        </p:tgtEl>
                                        <p:attrNameLst>
                                          <p:attrName>ppt_x</p:attrName>
                                          <p:attrName>ppt_y</p:attrName>
                                        </p:attrNameLst>
                                      </p:cBhvr>
                                      <p:rCtr x="14306" y="10139"/>
                                    </p:animMotion>
                                  </p:childTnLst>
                                </p:cTn>
                              </p:par>
                              <p:par>
                                <p:cTn id="142" presetID="42" presetClass="path" presetSubtype="0" accel="50000" decel="50000" fill="hold" grpId="3" nodeType="withEffect">
                                  <p:stCondLst>
                                    <p:cond delay="0"/>
                                  </p:stCondLst>
                                  <p:childTnLst>
                                    <p:animMotion origin="layout" path="M 1.38889E-6 2.59259E-6 L 0.00833 0.26759 " pathEditMode="relative" rAng="0" ptsTypes="AA">
                                      <p:cBhvr>
                                        <p:cTn id="143" dur="750" fill="hold"/>
                                        <p:tgtEl>
                                          <p:spTgt spid="13"/>
                                        </p:tgtEl>
                                        <p:attrNameLst>
                                          <p:attrName>ppt_x</p:attrName>
                                          <p:attrName>ppt_y</p:attrName>
                                        </p:attrNameLst>
                                      </p:cBhvr>
                                      <p:rCtr x="417" y="13380"/>
                                    </p:animMotion>
                                  </p:childTnLst>
                                </p:cTn>
                              </p:par>
                              <p:par>
                                <p:cTn id="144" presetID="42" presetClass="path" presetSubtype="0" accel="50000" decel="50000" fill="hold" grpId="3" nodeType="withEffect">
                                  <p:stCondLst>
                                    <p:cond delay="0"/>
                                  </p:stCondLst>
                                  <p:childTnLst>
                                    <p:animMotion origin="layout" path="M -3.88889E-6 -7.40741E-7 L 0.37674 0.04676 " pathEditMode="relative" rAng="0" ptsTypes="AA">
                                      <p:cBhvr>
                                        <p:cTn id="145" dur="750" fill="hold"/>
                                        <p:tgtEl>
                                          <p:spTgt spid="14"/>
                                        </p:tgtEl>
                                        <p:attrNameLst>
                                          <p:attrName>ppt_x</p:attrName>
                                          <p:attrName>ppt_y</p:attrName>
                                        </p:attrNameLst>
                                      </p:cBhvr>
                                      <p:rCtr x="18837" y="2338"/>
                                    </p:animMotion>
                                  </p:childTnLst>
                                </p:cTn>
                              </p:par>
                              <p:par>
                                <p:cTn id="146" presetID="42" presetClass="path" presetSubtype="0" accel="50000" decel="50000" fill="hold" grpId="3" nodeType="withEffect">
                                  <p:stCondLst>
                                    <p:cond delay="0"/>
                                  </p:stCondLst>
                                  <p:childTnLst>
                                    <p:animMotion origin="layout" path="M -2.77778E-6 2.96296E-6 L 0.32396 -0.10579 " pathEditMode="relative" rAng="0" ptsTypes="AA">
                                      <p:cBhvr>
                                        <p:cTn id="147" dur="750" fill="hold"/>
                                        <p:tgtEl>
                                          <p:spTgt spid="15"/>
                                        </p:tgtEl>
                                        <p:attrNameLst>
                                          <p:attrName>ppt_x</p:attrName>
                                          <p:attrName>ppt_y</p:attrName>
                                        </p:attrNameLst>
                                      </p:cBhvr>
                                      <p:rCtr x="16198" y="-530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6" grpId="2"/>
      <p:bldP spid="3074" grpId="0"/>
      <p:bldP spid="3074" grpId="1"/>
      <p:bldP spid="2" grpId="0"/>
      <p:bldP spid="3" grpId="0"/>
      <p:bldP spid="3" grpId="1"/>
      <p:bldP spid="4" grpId="0"/>
      <p:bldP spid="7" grpId="0" animBg="1"/>
      <p:bldP spid="8" grpId="0"/>
      <p:bldP spid="5" grpId="0"/>
      <p:bldP spid="5" grpId="1"/>
      <p:bldP spid="9" grpId="0" animBg="1"/>
      <p:bldP spid="9" grpId="1" animBg="1"/>
      <p:bldP spid="10" grpId="0"/>
      <p:bldP spid="10" grpId="1"/>
      <p:bldP spid="10" grpId="2"/>
      <p:bldP spid="11" grpId="0"/>
      <p:bldP spid="11" grpId="1"/>
      <p:bldP spid="11" grpId="2"/>
      <p:bldP spid="11" grpId="3"/>
      <p:bldP spid="12" grpId="0"/>
      <p:bldP spid="12" grpId="1"/>
      <p:bldP spid="12" grpId="2"/>
      <p:bldP spid="12" grpId="3"/>
      <p:bldP spid="13" grpId="0"/>
      <p:bldP spid="13" grpId="1"/>
      <p:bldP spid="13" grpId="2"/>
      <p:bldP spid="13" grpId="3"/>
      <p:bldP spid="14" grpId="0"/>
      <p:bldP spid="14" grpId="1"/>
      <p:bldP spid="14" grpId="2"/>
      <p:bldP spid="14" grpId="3"/>
      <p:bldP spid="15" grpId="0"/>
      <p:bldP spid="15" grpId="1"/>
      <p:bldP spid="15" grpId="2"/>
      <p:bldP spid="15" grpId="3"/>
      <p:bldP spid="16" grpId="0"/>
      <p:bldP spid="16" grpId="1"/>
      <p:bldP spid="16" grpId="2"/>
      <p:bldP spid="17" grpId="0"/>
      <p:bldP spid="17" grpId="1"/>
      <p:bldP spid="17" grpId="2"/>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4" name="Main">
            <a:extLst>
              <a:ext uri="{FF2B5EF4-FFF2-40B4-BE49-F238E27FC236}">
                <a16:creationId xmlns:a16="http://schemas.microsoft.com/office/drawing/2014/main" id="{EEA44AB0-5DEC-3F09-3505-E8ED65FCFBEF}"/>
              </a:ext>
            </a:extLst>
          </p:cNvPr>
          <p:cNvSpPr>
            <a:spLocks noGrp="1" noChangeArrowheads="1"/>
          </p:cNvSpPr>
          <p:nvPr>
            <p:ph type="title"/>
          </p:nvPr>
        </p:nvSpPr>
        <p:spPr>
          <a:xfrm>
            <a:off x="836526" y="1687282"/>
            <a:ext cx="7470949" cy="3483436"/>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For who in the heavens can be compared to the LORD? Who among the sons of the mighty can be likened to the LORD?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Psalms 89:6</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C73B7316-77F3-853A-40F5-EE82FE892FA6}"/>
              </a:ext>
            </a:extLst>
          </p:cNvPr>
          <p:cNvSpPr txBox="1">
            <a:spLocks noChangeArrowheads="1"/>
          </p:cNvSpPr>
          <p:nvPr/>
        </p:nvSpPr>
        <p:spPr bwMode="auto">
          <a:xfrm>
            <a:off x="3438525" y="3074795"/>
            <a:ext cx="4888706" cy="7709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sons of the mighty</a:t>
            </a:r>
            <a:endParaRPr lang="en-US" altLang="en-US" sz="40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16" name="Angels">
            <a:extLst>
              <a:ext uri="{FF2B5EF4-FFF2-40B4-BE49-F238E27FC236}">
                <a16:creationId xmlns:a16="http://schemas.microsoft.com/office/drawing/2014/main" id="{9143777E-EA9C-DA5B-8C4C-FCDCB40627A9}"/>
              </a:ext>
            </a:extLst>
          </p:cNvPr>
          <p:cNvSpPr txBox="1">
            <a:spLocks noChangeArrowheads="1"/>
          </p:cNvSpPr>
          <p:nvPr/>
        </p:nvSpPr>
        <p:spPr bwMode="auto">
          <a:xfrm>
            <a:off x="4951625" y="850900"/>
            <a:ext cx="1894168" cy="1387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DeflateBottom">
              <a:avLst/>
            </a:prstTxWarp>
            <a:scene3d>
              <a:camera prst="orthographicFront"/>
              <a:lightRig rig="sunrise"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no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Angels</a:t>
            </a:r>
          </a:p>
        </p:txBody>
      </p:sp>
      <p:sp>
        <p:nvSpPr>
          <p:cNvPr id="10" name="Final">
            <a:extLst>
              <a:ext uri="{FF2B5EF4-FFF2-40B4-BE49-F238E27FC236}">
                <a16:creationId xmlns:a16="http://schemas.microsoft.com/office/drawing/2014/main" id="{2F850AE9-0F20-F20E-820E-9C2768AAF052}"/>
              </a:ext>
            </a:extLst>
          </p:cNvPr>
          <p:cNvSpPr txBox="1">
            <a:spLocks noChangeArrowheads="1"/>
          </p:cNvSpPr>
          <p:nvPr/>
        </p:nvSpPr>
        <p:spPr bwMode="auto">
          <a:xfrm>
            <a:off x="304800" y="1591235"/>
            <a:ext cx="8534400" cy="36755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who in the heavens</a:t>
            </a:r>
            <a:b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can be compared to the LORD? </a:t>
            </a:r>
            <a:b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rPr>
              <a:t>Who among the sons of the mighty can be likened to the LORD?</a:t>
            </a:r>
            <a:endParaRPr lang="en-US" altLang="en-US" sz="4000" b="1" i="1" kern="0" dirty="0">
              <a:ln w="3175" cmpd="sng">
                <a:solidFill>
                  <a:srgbClr val="FFFFFF"/>
                </a:solidFill>
                <a:prstDash val="solid"/>
                <a:miter lim="800000"/>
              </a:ln>
              <a:solidFill>
                <a:srgbClr val="7030A0"/>
              </a:solidFill>
              <a:effectLst>
                <a:glow rad="101600">
                  <a:schemeClr val="tx1"/>
                </a:glow>
                <a:outerShdw blurRad="50800" algn="tl" rotWithShape="0">
                  <a:srgbClr val="000000"/>
                </a:outerShdw>
              </a:effectLst>
              <a:latin typeface="Calibri" panose="020F0502020204030204" pitchFamily="34" charset="0"/>
            </a:endParaRPr>
          </a:p>
        </p:txBody>
      </p:sp>
      <p:sp>
        <p:nvSpPr>
          <p:cNvPr id="3" name="Rectangle 2">
            <a:extLst>
              <a:ext uri="{FF2B5EF4-FFF2-40B4-BE49-F238E27FC236}">
                <a16:creationId xmlns:a16="http://schemas.microsoft.com/office/drawing/2014/main" id="{0392B346-FEF0-9837-F72B-B5506EBF71BA}"/>
              </a:ext>
            </a:extLst>
          </p:cNvPr>
          <p:cNvSpPr txBox="1">
            <a:spLocks noChangeArrowheads="1"/>
          </p:cNvSpPr>
          <p:nvPr/>
        </p:nvSpPr>
        <p:spPr bwMode="auto">
          <a:xfrm>
            <a:off x="1585913" y="1703307"/>
            <a:ext cx="5205413" cy="823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 in the heavens</a:t>
            </a:r>
          </a:p>
        </p:txBody>
      </p:sp>
      <p:sp>
        <p:nvSpPr>
          <p:cNvPr id="8" name="Rectangle 2">
            <a:extLst>
              <a:ext uri="{FF2B5EF4-FFF2-40B4-BE49-F238E27FC236}">
                <a16:creationId xmlns:a16="http://schemas.microsoft.com/office/drawing/2014/main" id="{C6A18A36-7094-5A58-C543-4A1766801076}"/>
              </a:ext>
            </a:extLst>
          </p:cNvPr>
          <p:cNvSpPr txBox="1">
            <a:spLocks noChangeArrowheads="1"/>
          </p:cNvSpPr>
          <p:nvPr/>
        </p:nvSpPr>
        <p:spPr bwMode="auto">
          <a:xfrm>
            <a:off x="812006" y="3068467"/>
            <a:ext cx="7517606" cy="7796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among the sons of the mighty</a:t>
            </a:r>
          </a:p>
        </p:txBody>
      </p:sp>
      <p:sp>
        <p:nvSpPr>
          <p:cNvPr id="5" name="Rectangle 2">
            <a:extLst>
              <a:ext uri="{FF2B5EF4-FFF2-40B4-BE49-F238E27FC236}">
                <a16:creationId xmlns:a16="http://schemas.microsoft.com/office/drawing/2014/main" id="{E45EE30D-22FC-D90A-6578-5AB68107C3F2}"/>
              </a:ext>
            </a:extLst>
          </p:cNvPr>
          <p:cNvSpPr txBox="1">
            <a:spLocks noChangeArrowheads="1"/>
          </p:cNvSpPr>
          <p:nvPr/>
        </p:nvSpPr>
        <p:spPr bwMode="auto">
          <a:xfrm>
            <a:off x="6298406" y="1716185"/>
            <a:ext cx="2089891" cy="8007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can be</a:t>
            </a:r>
          </a:p>
        </p:txBody>
      </p:sp>
      <p:sp>
        <p:nvSpPr>
          <p:cNvPr id="6" name="Rectangle 2">
            <a:extLst>
              <a:ext uri="{FF2B5EF4-FFF2-40B4-BE49-F238E27FC236}">
                <a16:creationId xmlns:a16="http://schemas.microsoft.com/office/drawing/2014/main" id="{23071F15-6F8E-5319-8A7D-46B0F3063D08}"/>
              </a:ext>
            </a:extLst>
          </p:cNvPr>
          <p:cNvSpPr txBox="1">
            <a:spLocks noChangeArrowheads="1"/>
          </p:cNvSpPr>
          <p:nvPr/>
        </p:nvSpPr>
        <p:spPr bwMode="auto">
          <a:xfrm>
            <a:off x="931070" y="2385887"/>
            <a:ext cx="6043612" cy="804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compared to the LORD?</a:t>
            </a:r>
          </a:p>
        </p:txBody>
      </p:sp>
      <p:sp>
        <p:nvSpPr>
          <p:cNvPr id="7" name="Rectangle 2">
            <a:extLst>
              <a:ext uri="{FF2B5EF4-FFF2-40B4-BE49-F238E27FC236}">
                <a16:creationId xmlns:a16="http://schemas.microsoft.com/office/drawing/2014/main" id="{4C0E4B10-B0D7-953F-B485-0434F0715AE9}"/>
              </a:ext>
            </a:extLst>
          </p:cNvPr>
          <p:cNvSpPr txBox="1">
            <a:spLocks noChangeArrowheads="1"/>
          </p:cNvSpPr>
          <p:nvPr/>
        </p:nvSpPr>
        <p:spPr bwMode="auto">
          <a:xfrm>
            <a:off x="6581104" y="2421731"/>
            <a:ext cx="1650877" cy="7301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Who</a:t>
            </a:r>
          </a:p>
        </p:txBody>
      </p:sp>
      <p:sp>
        <p:nvSpPr>
          <p:cNvPr id="9" name="Rectangle 2">
            <a:extLst>
              <a:ext uri="{FF2B5EF4-FFF2-40B4-BE49-F238E27FC236}">
                <a16:creationId xmlns:a16="http://schemas.microsoft.com/office/drawing/2014/main" id="{CDD3E173-7611-CAC6-3BB7-41286DEE88B5}"/>
              </a:ext>
            </a:extLst>
          </p:cNvPr>
          <p:cNvSpPr txBox="1">
            <a:spLocks noChangeArrowheads="1"/>
          </p:cNvSpPr>
          <p:nvPr/>
        </p:nvSpPr>
        <p:spPr bwMode="auto">
          <a:xfrm>
            <a:off x="1062038" y="3738168"/>
            <a:ext cx="7022307" cy="779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can be likened to the LORD?</a:t>
            </a:r>
          </a:p>
        </p:txBody>
      </p:sp>
      <p:sp>
        <p:nvSpPr>
          <p:cNvPr id="11" name="Rectangle 12">
            <a:extLst>
              <a:ext uri="{FF2B5EF4-FFF2-40B4-BE49-F238E27FC236}">
                <a16:creationId xmlns:a16="http://schemas.microsoft.com/office/drawing/2014/main" id="{2E2544EE-DE0F-6617-50CD-BB3CB8CAE9BE}"/>
              </a:ext>
            </a:extLst>
          </p:cNvPr>
          <p:cNvSpPr>
            <a:spLocks noChangeArrowheads="1"/>
          </p:cNvSpPr>
          <p:nvPr/>
        </p:nvSpPr>
        <p:spPr bwMode="auto">
          <a:xfrm>
            <a:off x="2052760" y="1711501"/>
            <a:ext cx="2087695" cy="7500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threePt" dir="t"/>
            </a:scene3d>
            <a:sp3d extrusionH="57150">
              <a:bevelT w="38100" h="38100"/>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400" b="1" kern="0" dirty="0">
                <a:ln w="3175" cmpd="sng">
                  <a:solidFill>
                    <a:schemeClr val="bg1"/>
                  </a:solidFill>
                  <a:prstDash val="solid"/>
                  <a:miter lim="800000"/>
                </a:ln>
                <a:solidFill>
                  <a:srgbClr val="00FF00"/>
                </a:solidFill>
                <a:effectLst>
                  <a:glow rad="101600">
                    <a:srgbClr val="000000"/>
                  </a:glow>
                  <a:outerShdw blurRad="50800" algn="tl" rotWithShape="0">
                    <a:srgbClr val="000000"/>
                  </a:outerShdw>
                </a:effectLst>
                <a:latin typeface="Calibri" panose="020F0502020204030204" pitchFamily="34" charset="0"/>
                <a:ea typeface="+mj-ea"/>
                <a:cs typeface="+mj-cs"/>
              </a:rPr>
              <a:t>who in</a:t>
            </a:r>
          </a:p>
        </p:txBody>
      </p:sp>
      <p:sp>
        <p:nvSpPr>
          <p:cNvPr id="12" name="Rectangle 9">
            <a:extLst>
              <a:ext uri="{FF2B5EF4-FFF2-40B4-BE49-F238E27FC236}">
                <a16:creationId xmlns:a16="http://schemas.microsoft.com/office/drawing/2014/main" id="{D544D5C3-63B1-8928-9D3F-61A9205A92AC}"/>
              </a:ext>
            </a:extLst>
          </p:cNvPr>
          <p:cNvSpPr>
            <a:spLocks noChangeArrowheads="1"/>
          </p:cNvSpPr>
          <p:nvPr/>
        </p:nvSpPr>
        <p:spPr bwMode="auto">
          <a:xfrm>
            <a:off x="6388274" y="2399568"/>
            <a:ext cx="1883980"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3" name="Rectangle 9">
            <a:extLst>
              <a:ext uri="{FF2B5EF4-FFF2-40B4-BE49-F238E27FC236}">
                <a16:creationId xmlns:a16="http://schemas.microsoft.com/office/drawing/2014/main" id="{67313797-3A25-10ED-A978-BBCCA46D7814}"/>
              </a:ext>
            </a:extLst>
          </p:cNvPr>
          <p:cNvSpPr>
            <a:spLocks noChangeArrowheads="1"/>
          </p:cNvSpPr>
          <p:nvPr/>
        </p:nvSpPr>
        <p:spPr bwMode="auto">
          <a:xfrm>
            <a:off x="6012492" y="4416260"/>
            <a:ext cx="1873207" cy="7022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1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LORD</a:t>
            </a:r>
            <a:endParaRPr kumimoji="0" lang="en-US" sz="441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14" name="Rectangle 12">
            <a:extLst>
              <a:ext uri="{FF2B5EF4-FFF2-40B4-BE49-F238E27FC236}">
                <a16:creationId xmlns:a16="http://schemas.microsoft.com/office/drawing/2014/main" id="{35BF5321-BE06-3EF0-F66E-180429523427}"/>
              </a:ext>
            </a:extLst>
          </p:cNvPr>
          <p:cNvSpPr>
            <a:spLocks noChangeArrowheads="1"/>
          </p:cNvSpPr>
          <p:nvPr/>
        </p:nvSpPr>
        <p:spPr bwMode="auto">
          <a:xfrm>
            <a:off x="236486" y="3613447"/>
            <a:ext cx="3349135" cy="9718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threePt" dir="t"/>
            </a:scene3d>
            <a:sp3d extrusionH="57150">
              <a:bevelT w="38100" h="38100"/>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w="3175">
                  <a:solidFill>
                    <a:schemeClr val="bg1"/>
                  </a:solidFill>
                </a:ln>
                <a:solidFill>
                  <a:srgbClr val="00FF00"/>
                </a:solidFill>
                <a:effectLst>
                  <a:glow rad="127000">
                    <a:srgbClr val="000000"/>
                  </a:glow>
                </a:effectLst>
                <a:uLnTx/>
                <a:uFillTx/>
                <a:latin typeface="Calibri" panose="020F0502020204030204" pitchFamily="34" charset="0"/>
                <a:ea typeface="+mn-ea"/>
                <a:cs typeface="+mn-cs"/>
              </a:rPr>
              <a:t>Who among</a:t>
            </a:r>
            <a:endParaRPr kumimoji="0" lang="en-US" altLang="en-US" sz="4400" b="1" i="1" u="none" strike="noStrike" kern="1200" cap="none" spc="0" normalizeH="0" baseline="0" noProof="0" dirty="0">
              <a:ln w="3175">
                <a:solidFill>
                  <a:schemeClr val="bg1"/>
                </a:solidFill>
              </a:ln>
              <a:solidFill>
                <a:srgbClr val="00FF00"/>
              </a:solidFill>
              <a:effectLst>
                <a:glow rad="127000">
                  <a:srgbClr val="000000"/>
                </a:glow>
              </a:effectLst>
              <a:uLnTx/>
              <a:uFillTx/>
              <a:latin typeface="Calibri" panose="020F0502020204030204" pitchFamily="34" charset="0"/>
              <a:ea typeface="+mn-ea"/>
              <a:cs typeface="+mn-cs"/>
            </a:endParaRPr>
          </a:p>
        </p:txBody>
      </p:sp>
      <p:sp>
        <p:nvSpPr>
          <p:cNvPr id="15" name="Rectangle 12">
            <a:extLst>
              <a:ext uri="{FF2B5EF4-FFF2-40B4-BE49-F238E27FC236}">
                <a16:creationId xmlns:a16="http://schemas.microsoft.com/office/drawing/2014/main" id="{ADC47706-BF24-3E4D-75B4-B4A900DACF0F}"/>
              </a:ext>
            </a:extLst>
          </p:cNvPr>
          <p:cNvSpPr>
            <a:spLocks noChangeArrowheads="1"/>
          </p:cNvSpPr>
          <p:nvPr/>
        </p:nvSpPr>
        <p:spPr bwMode="auto">
          <a:xfrm>
            <a:off x="7014755" y="3684089"/>
            <a:ext cx="1636681" cy="823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algn="ctr" eaLnBrk="0" fontAlgn="base" hangingPunct="0">
              <a:spcBef>
                <a:spcPct val="0"/>
              </a:spcBef>
              <a:spcAft>
                <a:spcPct val="0"/>
              </a:spcAft>
              <a:defRPr>
                <a:solidFill>
                  <a:schemeClr val="tx1"/>
                </a:solidFill>
                <a:latin typeface="Arial" charset="0"/>
              </a:defRPr>
            </a:lvl6pPr>
            <a:lvl7pPr marL="2971800" indent="-228600" algn="ctr" eaLnBrk="0" fontAlgn="base" hangingPunct="0">
              <a:spcBef>
                <a:spcPct val="0"/>
              </a:spcBef>
              <a:spcAft>
                <a:spcPct val="0"/>
              </a:spcAft>
              <a:defRPr>
                <a:solidFill>
                  <a:schemeClr val="tx1"/>
                </a:solidFill>
                <a:latin typeface="Arial" charset="0"/>
              </a:defRPr>
            </a:lvl7pPr>
            <a:lvl8pPr marL="3429000" indent="-228600" algn="ctr" eaLnBrk="0" fontAlgn="base" hangingPunct="0">
              <a:spcBef>
                <a:spcPct val="0"/>
              </a:spcBef>
              <a:spcAft>
                <a:spcPct val="0"/>
              </a:spcAft>
              <a:defRPr>
                <a:solidFill>
                  <a:schemeClr val="tx1"/>
                </a:solidFill>
                <a:latin typeface="Arial" charset="0"/>
              </a:defRPr>
            </a:lvl8pPr>
            <a:lvl9pPr marL="3886200" indent="-228600" algn="ctr"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400" b="1" i="0" u="none" strike="noStrike" kern="1200" cap="none" spc="0" normalizeH="0" baseline="0" noProof="0" dirty="0">
                <a:ln>
                  <a:noFill/>
                </a:ln>
                <a:solidFill>
                  <a:srgbClr val="FFCC99"/>
                </a:solidFill>
                <a:effectLst>
                  <a:glow rad="127000">
                    <a:srgbClr val="000000"/>
                  </a:glow>
                </a:effectLst>
                <a:uLnTx/>
                <a:uFillTx/>
                <a:latin typeface="Calibri" panose="020F0502020204030204" pitchFamily="34" charset="0"/>
                <a:ea typeface="+mn-ea"/>
                <a:cs typeface="+mn-cs"/>
              </a:rPr>
              <a:t>flesh</a:t>
            </a:r>
            <a:endParaRPr kumimoji="0" lang="en-US" altLang="en-US" sz="5400" b="1" i="1" u="none" strike="noStrike" kern="1200" cap="none" spc="0" normalizeH="0" baseline="0" noProof="0" dirty="0">
              <a:ln>
                <a:noFill/>
              </a:ln>
              <a:solidFill>
                <a:srgbClr val="FFCC99"/>
              </a:solidFill>
              <a:effectLst>
                <a:glow rad="127000">
                  <a:srgbClr val="000000"/>
                </a:glow>
              </a:effectLst>
              <a:uLnTx/>
              <a:uFillTx/>
              <a:latin typeface="Calibri" panose="020F0502020204030204" pitchFamily="34" charset="0"/>
              <a:ea typeface="+mn-ea"/>
              <a:cs typeface="+mn-cs"/>
            </a:endParaRPr>
          </a:p>
        </p:txBody>
      </p:sp>
      <p:pic>
        <p:nvPicPr>
          <p:cNvPr id="21" name="Picture 20">
            <a:extLst>
              <a:ext uri="{FF2B5EF4-FFF2-40B4-BE49-F238E27FC236}">
                <a16:creationId xmlns:a16="http://schemas.microsoft.com/office/drawing/2014/main" id="{1D311A92-851F-2426-EBD8-B5DC62739DEC}"/>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5087937" y="0"/>
            <a:ext cx="1503680" cy="1127760"/>
          </a:xfrm>
          <a:prstGeom prst="rect">
            <a:avLst/>
          </a:prstGeom>
        </p:spPr>
      </p:pic>
      <p:sp>
        <p:nvSpPr>
          <p:cNvPr id="24" name="Speech Bubble: Rectangle with Corners Rounded 23">
            <a:extLst>
              <a:ext uri="{FF2B5EF4-FFF2-40B4-BE49-F238E27FC236}">
                <a16:creationId xmlns:a16="http://schemas.microsoft.com/office/drawing/2014/main" id="{211F06A5-5110-D089-F202-4470171A32E7}"/>
              </a:ext>
            </a:extLst>
          </p:cNvPr>
          <p:cNvSpPr/>
          <p:nvPr/>
        </p:nvSpPr>
        <p:spPr>
          <a:xfrm>
            <a:off x="469900" y="1662113"/>
            <a:ext cx="8115300" cy="4981575"/>
          </a:xfrm>
          <a:custGeom>
            <a:avLst/>
            <a:gdLst>
              <a:gd name="connsiteX0" fmla="*/ 0 w 5791200"/>
              <a:gd name="connsiteY0" fmla="*/ 641363 h 3848100"/>
              <a:gd name="connsiteX1" fmla="*/ 641363 w 5791200"/>
              <a:gd name="connsiteY1" fmla="*/ 0 h 3848100"/>
              <a:gd name="connsiteX2" fmla="*/ 3378200 w 5791200"/>
              <a:gd name="connsiteY2" fmla="*/ 0 h 3848100"/>
              <a:gd name="connsiteX3" fmla="*/ 4631454 w 5791200"/>
              <a:gd name="connsiteY3" fmla="*/ -750880 h 3848100"/>
              <a:gd name="connsiteX4" fmla="*/ 4826000 w 5791200"/>
              <a:gd name="connsiteY4" fmla="*/ 0 h 3848100"/>
              <a:gd name="connsiteX5" fmla="*/ 5149837 w 5791200"/>
              <a:gd name="connsiteY5" fmla="*/ 0 h 3848100"/>
              <a:gd name="connsiteX6" fmla="*/ 5791200 w 5791200"/>
              <a:gd name="connsiteY6" fmla="*/ 641363 h 3848100"/>
              <a:gd name="connsiteX7" fmla="*/ 5791200 w 5791200"/>
              <a:gd name="connsiteY7" fmla="*/ 641350 h 3848100"/>
              <a:gd name="connsiteX8" fmla="*/ 5791200 w 5791200"/>
              <a:gd name="connsiteY8" fmla="*/ 641350 h 3848100"/>
              <a:gd name="connsiteX9" fmla="*/ 5791200 w 5791200"/>
              <a:gd name="connsiteY9" fmla="*/ 1603375 h 3848100"/>
              <a:gd name="connsiteX10" fmla="*/ 5791200 w 5791200"/>
              <a:gd name="connsiteY10" fmla="*/ 3206737 h 3848100"/>
              <a:gd name="connsiteX11" fmla="*/ 5149837 w 5791200"/>
              <a:gd name="connsiteY11" fmla="*/ 3848100 h 3848100"/>
              <a:gd name="connsiteX12" fmla="*/ 4826000 w 5791200"/>
              <a:gd name="connsiteY12" fmla="*/ 3848100 h 3848100"/>
              <a:gd name="connsiteX13" fmla="*/ 3378200 w 5791200"/>
              <a:gd name="connsiteY13" fmla="*/ 3848100 h 3848100"/>
              <a:gd name="connsiteX14" fmla="*/ 3378200 w 5791200"/>
              <a:gd name="connsiteY14" fmla="*/ 3848100 h 3848100"/>
              <a:gd name="connsiteX15" fmla="*/ 641363 w 5791200"/>
              <a:gd name="connsiteY15" fmla="*/ 3848100 h 3848100"/>
              <a:gd name="connsiteX16" fmla="*/ 0 w 5791200"/>
              <a:gd name="connsiteY16" fmla="*/ 3206737 h 3848100"/>
              <a:gd name="connsiteX17" fmla="*/ 0 w 5791200"/>
              <a:gd name="connsiteY17" fmla="*/ 1603375 h 3848100"/>
              <a:gd name="connsiteX18" fmla="*/ 0 w 5791200"/>
              <a:gd name="connsiteY18" fmla="*/ 641350 h 3848100"/>
              <a:gd name="connsiteX19" fmla="*/ 0 w 5791200"/>
              <a:gd name="connsiteY19" fmla="*/ 641350 h 3848100"/>
              <a:gd name="connsiteX20" fmla="*/ 0 w 5791200"/>
              <a:gd name="connsiteY20" fmla="*/ 641363 h 3848100"/>
              <a:gd name="connsiteX0" fmla="*/ 0 w 5791200"/>
              <a:gd name="connsiteY0" fmla="*/ 1392243 h 4598980"/>
              <a:gd name="connsiteX1" fmla="*/ 641363 w 5791200"/>
              <a:gd name="connsiteY1" fmla="*/ 750880 h 4598980"/>
              <a:gd name="connsiteX2" fmla="*/ 4099611 w 5791200"/>
              <a:gd name="connsiteY2" fmla="*/ 746285 h 4598980"/>
              <a:gd name="connsiteX3" fmla="*/ 4631454 w 5791200"/>
              <a:gd name="connsiteY3" fmla="*/ 0 h 4598980"/>
              <a:gd name="connsiteX4" fmla="*/ 4826000 w 5791200"/>
              <a:gd name="connsiteY4" fmla="*/ 750880 h 4598980"/>
              <a:gd name="connsiteX5" fmla="*/ 5149837 w 5791200"/>
              <a:gd name="connsiteY5" fmla="*/ 750880 h 4598980"/>
              <a:gd name="connsiteX6" fmla="*/ 5791200 w 5791200"/>
              <a:gd name="connsiteY6" fmla="*/ 1392243 h 4598980"/>
              <a:gd name="connsiteX7" fmla="*/ 5791200 w 5791200"/>
              <a:gd name="connsiteY7" fmla="*/ 1392230 h 4598980"/>
              <a:gd name="connsiteX8" fmla="*/ 5791200 w 5791200"/>
              <a:gd name="connsiteY8" fmla="*/ 1392230 h 4598980"/>
              <a:gd name="connsiteX9" fmla="*/ 5791200 w 5791200"/>
              <a:gd name="connsiteY9" fmla="*/ 2354255 h 4598980"/>
              <a:gd name="connsiteX10" fmla="*/ 5791200 w 5791200"/>
              <a:gd name="connsiteY10" fmla="*/ 3957617 h 4598980"/>
              <a:gd name="connsiteX11" fmla="*/ 5149837 w 5791200"/>
              <a:gd name="connsiteY11" fmla="*/ 4598980 h 4598980"/>
              <a:gd name="connsiteX12" fmla="*/ 4826000 w 5791200"/>
              <a:gd name="connsiteY12" fmla="*/ 4598980 h 4598980"/>
              <a:gd name="connsiteX13" fmla="*/ 3378200 w 5791200"/>
              <a:gd name="connsiteY13" fmla="*/ 4598980 h 4598980"/>
              <a:gd name="connsiteX14" fmla="*/ 3378200 w 5791200"/>
              <a:gd name="connsiteY14" fmla="*/ 4598980 h 4598980"/>
              <a:gd name="connsiteX15" fmla="*/ 641363 w 5791200"/>
              <a:gd name="connsiteY15" fmla="*/ 4598980 h 4598980"/>
              <a:gd name="connsiteX16" fmla="*/ 0 w 5791200"/>
              <a:gd name="connsiteY16" fmla="*/ 3957617 h 4598980"/>
              <a:gd name="connsiteX17" fmla="*/ 0 w 5791200"/>
              <a:gd name="connsiteY17" fmla="*/ 2354255 h 4598980"/>
              <a:gd name="connsiteX18" fmla="*/ 0 w 5791200"/>
              <a:gd name="connsiteY18" fmla="*/ 1392230 h 4598980"/>
              <a:gd name="connsiteX19" fmla="*/ 0 w 5791200"/>
              <a:gd name="connsiteY19" fmla="*/ 1392230 h 4598980"/>
              <a:gd name="connsiteX20" fmla="*/ 0 w 5791200"/>
              <a:gd name="connsiteY20" fmla="*/ 1392243 h 4598980"/>
              <a:gd name="connsiteX0" fmla="*/ 0 w 5791200"/>
              <a:gd name="connsiteY0" fmla="*/ 1416828 h 4623565"/>
              <a:gd name="connsiteX1" fmla="*/ 641363 w 5791200"/>
              <a:gd name="connsiteY1" fmla="*/ 775465 h 4623565"/>
              <a:gd name="connsiteX2" fmla="*/ 4099611 w 5791200"/>
              <a:gd name="connsiteY2" fmla="*/ 770870 h 4623565"/>
              <a:gd name="connsiteX3" fmla="*/ 3870170 w 5791200"/>
              <a:gd name="connsiteY3" fmla="*/ 0 h 4623565"/>
              <a:gd name="connsiteX4" fmla="*/ 4826000 w 5791200"/>
              <a:gd name="connsiteY4" fmla="*/ 775465 h 4623565"/>
              <a:gd name="connsiteX5" fmla="*/ 5149837 w 5791200"/>
              <a:gd name="connsiteY5" fmla="*/ 775465 h 4623565"/>
              <a:gd name="connsiteX6" fmla="*/ 5791200 w 5791200"/>
              <a:gd name="connsiteY6" fmla="*/ 1416828 h 4623565"/>
              <a:gd name="connsiteX7" fmla="*/ 5791200 w 5791200"/>
              <a:gd name="connsiteY7" fmla="*/ 1416815 h 4623565"/>
              <a:gd name="connsiteX8" fmla="*/ 5791200 w 5791200"/>
              <a:gd name="connsiteY8" fmla="*/ 1416815 h 4623565"/>
              <a:gd name="connsiteX9" fmla="*/ 5791200 w 5791200"/>
              <a:gd name="connsiteY9" fmla="*/ 2378840 h 4623565"/>
              <a:gd name="connsiteX10" fmla="*/ 5791200 w 5791200"/>
              <a:gd name="connsiteY10" fmla="*/ 3982202 h 4623565"/>
              <a:gd name="connsiteX11" fmla="*/ 5149837 w 5791200"/>
              <a:gd name="connsiteY11" fmla="*/ 4623565 h 4623565"/>
              <a:gd name="connsiteX12" fmla="*/ 4826000 w 5791200"/>
              <a:gd name="connsiteY12" fmla="*/ 4623565 h 4623565"/>
              <a:gd name="connsiteX13" fmla="*/ 3378200 w 5791200"/>
              <a:gd name="connsiteY13" fmla="*/ 4623565 h 4623565"/>
              <a:gd name="connsiteX14" fmla="*/ 3378200 w 5791200"/>
              <a:gd name="connsiteY14" fmla="*/ 4623565 h 4623565"/>
              <a:gd name="connsiteX15" fmla="*/ 641363 w 5791200"/>
              <a:gd name="connsiteY15" fmla="*/ 4623565 h 4623565"/>
              <a:gd name="connsiteX16" fmla="*/ 0 w 5791200"/>
              <a:gd name="connsiteY16" fmla="*/ 3982202 h 4623565"/>
              <a:gd name="connsiteX17" fmla="*/ 0 w 5791200"/>
              <a:gd name="connsiteY17" fmla="*/ 2378840 h 4623565"/>
              <a:gd name="connsiteX18" fmla="*/ 0 w 5791200"/>
              <a:gd name="connsiteY18" fmla="*/ 1416815 h 4623565"/>
              <a:gd name="connsiteX19" fmla="*/ 0 w 5791200"/>
              <a:gd name="connsiteY19" fmla="*/ 1416815 h 4623565"/>
              <a:gd name="connsiteX20" fmla="*/ 0 w 5791200"/>
              <a:gd name="connsiteY20" fmla="*/ 1416828 h 4623565"/>
              <a:gd name="connsiteX0" fmla="*/ 0 w 5791200"/>
              <a:gd name="connsiteY0" fmla="*/ 1150244 h 4356981"/>
              <a:gd name="connsiteX1" fmla="*/ 641363 w 5791200"/>
              <a:gd name="connsiteY1" fmla="*/ 508881 h 4356981"/>
              <a:gd name="connsiteX2" fmla="*/ 4099611 w 5791200"/>
              <a:gd name="connsiteY2" fmla="*/ 504286 h 4356981"/>
              <a:gd name="connsiteX3" fmla="*/ 3879233 w 5791200"/>
              <a:gd name="connsiteY3" fmla="*/ 0 h 4356981"/>
              <a:gd name="connsiteX4" fmla="*/ 4826000 w 5791200"/>
              <a:gd name="connsiteY4" fmla="*/ 508881 h 4356981"/>
              <a:gd name="connsiteX5" fmla="*/ 5149837 w 5791200"/>
              <a:gd name="connsiteY5" fmla="*/ 508881 h 4356981"/>
              <a:gd name="connsiteX6" fmla="*/ 5791200 w 5791200"/>
              <a:gd name="connsiteY6" fmla="*/ 1150244 h 4356981"/>
              <a:gd name="connsiteX7" fmla="*/ 5791200 w 5791200"/>
              <a:gd name="connsiteY7" fmla="*/ 1150231 h 4356981"/>
              <a:gd name="connsiteX8" fmla="*/ 5791200 w 5791200"/>
              <a:gd name="connsiteY8" fmla="*/ 1150231 h 4356981"/>
              <a:gd name="connsiteX9" fmla="*/ 5791200 w 5791200"/>
              <a:gd name="connsiteY9" fmla="*/ 2112256 h 4356981"/>
              <a:gd name="connsiteX10" fmla="*/ 5791200 w 5791200"/>
              <a:gd name="connsiteY10" fmla="*/ 3715618 h 4356981"/>
              <a:gd name="connsiteX11" fmla="*/ 5149837 w 5791200"/>
              <a:gd name="connsiteY11" fmla="*/ 4356981 h 4356981"/>
              <a:gd name="connsiteX12" fmla="*/ 4826000 w 5791200"/>
              <a:gd name="connsiteY12" fmla="*/ 4356981 h 4356981"/>
              <a:gd name="connsiteX13" fmla="*/ 3378200 w 5791200"/>
              <a:gd name="connsiteY13" fmla="*/ 4356981 h 4356981"/>
              <a:gd name="connsiteX14" fmla="*/ 3378200 w 5791200"/>
              <a:gd name="connsiteY14" fmla="*/ 4356981 h 4356981"/>
              <a:gd name="connsiteX15" fmla="*/ 641363 w 5791200"/>
              <a:gd name="connsiteY15" fmla="*/ 4356981 h 4356981"/>
              <a:gd name="connsiteX16" fmla="*/ 0 w 5791200"/>
              <a:gd name="connsiteY16" fmla="*/ 3715618 h 4356981"/>
              <a:gd name="connsiteX17" fmla="*/ 0 w 5791200"/>
              <a:gd name="connsiteY17" fmla="*/ 2112256 h 4356981"/>
              <a:gd name="connsiteX18" fmla="*/ 0 w 5791200"/>
              <a:gd name="connsiteY18" fmla="*/ 1150231 h 4356981"/>
              <a:gd name="connsiteX19" fmla="*/ 0 w 5791200"/>
              <a:gd name="connsiteY19" fmla="*/ 1150231 h 4356981"/>
              <a:gd name="connsiteX20" fmla="*/ 0 w 5791200"/>
              <a:gd name="connsiteY20" fmla="*/ 1150244 h 4356981"/>
              <a:gd name="connsiteX0" fmla="*/ 0 w 5791200"/>
              <a:gd name="connsiteY0" fmla="*/ 1150244 h 4356981"/>
              <a:gd name="connsiteX1" fmla="*/ 641363 w 5791200"/>
              <a:gd name="connsiteY1" fmla="*/ 508881 h 4356981"/>
              <a:gd name="connsiteX2" fmla="*/ 4099611 w 5791200"/>
              <a:gd name="connsiteY2" fmla="*/ 504286 h 4356981"/>
              <a:gd name="connsiteX3" fmla="*/ 3879233 w 5791200"/>
              <a:gd name="connsiteY3" fmla="*/ 0 h 4356981"/>
              <a:gd name="connsiteX4" fmla="*/ 4526924 w 5791200"/>
              <a:gd name="connsiteY4" fmla="*/ 486666 h 4356981"/>
              <a:gd name="connsiteX5" fmla="*/ 5149837 w 5791200"/>
              <a:gd name="connsiteY5" fmla="*/ 508881 h 4356981"/>
              <a:gd name="connsiteX6" fmla="*/ 5791200 w 5791200"/>
              <a:gd name="connsiteY6" fmla="*/ 1150244 h 4356981"/>
              <a:gd name="connsiteX7" fmla="*/ 5791200 w 5791200"/>
              <a:gd name="connsiteY7" fmla="*/ 1150231 h 4356981"/>
              <a:gd name="connsiteX8" fmla="*/ 5791200 w 5791200"/>
              <a:gd name="connsiteY8" fmla="*/ 1150231 h 4356981"/>
              <a:gd name="connsiteX9" fmla="*/ 5791200 w 5791200"/>
              <a:gd name="connsiteY9" fmla="*/ 2112256 h 4356981"/>
              <a:gd name="connsiteX10" fmla="*/ 5791200 w 5791200"/>
              <a:gd name="connsiteY10" fmla="*/ 3715618 h 4356981"/>
              <a:gd name="connsiteX11" fmla="*/ 5149837 w 5791200"/>
              <a:gd name="connsiteY11" fmla="*/ 4356981 h 4356981"/>
              <a:gd name="connsiteX12" fmla="*/ 4826000 w 5791200"/>
              <a:gd name="connsiteY12" fmla="*/ 4356981 h 4356981"/>
              <a:gd name="connsiteX13" fmla="*/ 3378200 w 5791200"/>
              <a:gd name="connsiteY13" fmla="*/ 4356981 h 4356981"/>
              <a:gd name="connsiteX14" fmla="*/ 3378200 w 5791200"/>
              <a:gd name="connsiteY14" fmla="*/ 4356981 h 4356981"/>
              <a:gd name="connsiteX15" fmla="*/ 641363 w 5791200"/>
              <a:gd name="connsiteY15" fmla="*/ 4356981 h 4356981"/>
              <a:gd name="connsiteX16" fmla="*/ 0 w 5791200"/>
              <a:gd name="connsiteY16" fmla="*/ 3715618 h 4356981"/>
              <a:gd name="connsiteX17" fmla="*/ 0 w 5791200"/>
              <a:gd name="connsiteY17" fmla="*/ 2112256 h 4356981"/>
              <a:gd name="connsiteX18" fmla="*/ 0 w 5791200"/>
              <a:gd name="connsiteY18" fmla="*/ 1150231 h 4356981"/>
              <a:gd name="connsiteX19" fmla="*/ 0 w 5791200"/>
              <a:gd name="connsiteY19" fmla="*/ 1150231 h 4356981"/>
              <a:gd name="connsiteX20" fmla="*/ 0 w 5791200"/>
              <a:gd name="connsiteY20" fmla="*/ 1150244 h 4356981"/>
              <a:gd name="connsiteX0" fmla="*/ 0 w 5791200"/>
              <a:gd name="connsiteY0" fmla="*/ 1150244 h 4356981"/>
              <a:gd name="connsiteX1" fmla="*/ 641363 w 5791200"/>
              <a:gd name="connsiteY1" fmla="*/ 508881 h 4356981"/>
              <a:gd name="connsiteX2" fmla="*/ 4099611 w 5791200"/>
              <a:gd name="connsiteY2" fmla="*/ 504286 h 4356981"/>
              <a:gd name="connsiteX3" fmla="*/ 3879233 w 5791200"/>
              <a:gd name="connsiteY3" fmla="*/ 0 h 4356981"/>
              <a:gd name="connsiteX4" fmla="*/ 4519062 w 5791200"/>
              <a:gd name="connsiteY4" fmla="*/ 513164 h 4356981"/>
              <a:gd name="connsiteX5" fmla="*/ 5149837 w 5791200"/>
              <a:gd name="connsiteY5" fmla="*/ 508881 h 4356981"/>
              <a:gd name="connsiteX6" fmla="*/ 5791200 w 5791200"/>
              <a:gd name="connsiteY6" fmla="*/ 1150244 h 4356981"/>
              <a:gd name="connsiteX7" fmla="*/ 5791200 w 5791200"/>
              <a:gd name="connsiteY7" fmla="*/ 1150231 h 4356981"/>
              <a:gd name="connsiteX8" fmla="*/ 5791200 w 5791200"/>
              <a:gd name="connsiteY8" fmla="*/ 1150231 h 4356981"/>
              <a:gd name="connsiteX9" fmla="*/ 5791200 w 5791200"/>
              <a:gd name="connsiteY9" fmla="*/ 2112256 h 4356981"/>
              <a:gd name="connsiteX10" fmla="*/ 5791200 w 5791200"/>
              <a:gd name="connsiteY10" fmla="*/ 3715618 h 4356981"/>
              <a:gd name="connsiteX11" fmla="*/ 5149837 w 5791200"/>
              <a:gd name="connsiteY11" fmla="*/ 4356981 h 4356981"/>
              <a:gd name="connsiteX12" fmla="*/ 4826000 w 5791200"/>
              <a:gd name="connsiteY12" fmla="*/ 4356981 h 4356981"/>
              <a:gd name="connsiteX13" fmla="*/ 3378200 w 5791200"/>
              <a:gd name="connsiteY13" fmla="*/ 4356981 h 4356981"/>
              <a:gd name="connsiteX14" fmla="*/ 3378200 w 5791200"/>
              <a:gd name="connsiteY14" fmla="*/ 4356981 h 4356981"/>
              <a:gd name="connsiteX15" fmla="*/ 641363 w 5791200"/>
              <a:gd name="connsiteY15" fmla="*/ 4356981 h 4356981"/>
              <a:gd name="connsiteX16" fmla="*/ 0 w 5791200"/>
              <a:gd name="connsiteY16" fmla="*/ 3715618 h 4356981"/>
              <a:gd name="connsiteX17" fmla="*/ 0 w 5791200"/>
              <a:gd name="connsiteY17" fmla="*/ 2112256 h 4356981"/>
              <a:gd name="connsiteX18" fmla="*/ 0 w 5791200"/>
              <a:gd name="connsiteY18" fmla="*/ 1150231 h 4356981"/>
              <a:gd name="connsiteX19" fmla="*/ 0 w 5791200"/>
              <a:gd name="connsiteY19" fmla="*/ 1150231 h 4356981"/>
              <a:gd name="connsiteX20" fmla="*/ 0 w 5791200"/>
              <a:gd name="connsiteY20" fmla="*/ 1150244 h 4356981"/>
              <a:gd name="connsiteX0" fmla="*/ 0 w 5791200"/>
              <a:gd name="connsiteY0" fmla="*/ 1150244 h 4356981"/>
              <a:gd name="connsiteX1" fmla="*/ 641363 w 5791200"/>
              <a:gd name="connsiteY1" fmla="*/ 508881 h 4356981"/>
              <a:gd name="connsiteX2" fmla="*/ 4099611 w 5791200"/>
              <a:gd name="connsiteY2" fmla="*/ 504286 h 4356981"/>
              <a:gd name="connsiteX3" fmla="*/ 3879233 w 5791200"/>
              <a:gd name="connsiteY3" fmla="*/ 0 h 4356981"/>
              <a:gd name="connsiteX4" fmla="*/ 4515131 w 5791200"/>
              <a:gd name="connsiteY4" fmla="*/ 503529 h 4356981"/>
              <a:gd name="connsiteX5" fmla="*/ 5149837 w 5791200"/>
              <a:gd name="connsiteY5" fmla="*/ 508881 h 4356981"/>
              <a:gd name="connsiteX6" fmla="*/ 5791200 w 5791200"/>
              <a:gd name="connsiteY6" fmla="*/ 1150244 h 4356981"/>
              <a:gd name="connsiteX7" fmla="*/ 5791200 w 5791200"/>
              <a:gd name="connsiteY7" fmla="*/ 1150231 h 4356981"/>
              <a:gd name="connsiteX8" fmla="*/ 5791200 w 5791200"/>
              <a:gd name="connsiteY8" fmla="*/ 1150231 h 4356981"/>
              <a:gd name="connsiteX9" fmla="*/ 5791200 w 5791200"/>
              <a:gd name="connsiteY9" fmla="*/ 2112256 h 4356981"/>
              <a:gd name="connsiteX10" fmla="*/ 5791200 w 5791200"/>
              <a:gd name="connsiteY10" fmla="*/ 3715618 h 4356981"/>
              <a:gd name="connsiteX11" fmla="*/ 5149837 w 5791200"/>
              <a:gd name="connsiteY11" fmla="*/ 4356981 h 4356981"/>
              <a:gd name="connsiteX12" fmla="*/ 4826000 w 5791200"/>
              <a:gd name="connsiteY12" fmla="*/ 4356981 h 4356981"/>
              <a:gd name="connsiteX13" fmla="*/ 3378200 w 5791200"/>
              <a:gd name="connsiteY13" fmla="*/ 4356981 h 4356981"/>
              <a:gd name="connsiteX14" fmla="*/ 3378200 w 5791200"/>
              <a:gd name="connsiteY14" fmla="*/ 4356981 h 4356981"/>
              <a:gd name="connsiteX15" fmla="*/ 641363 w 5791200"/>
              <a:gd name="connsiteY15" fmla="*/ 4356981 h 4356981"/>
              <a:gd name="connsiteX16" fmla="*/ 0 w 5791200"/>
              <a:gd name="connsiteY16" fmla="*/ 3715618 h 4356981"/>
              <a:gd name="connsiteX17" fmla="*/ 0 w 5791200"/>
              <a:gd name="connsiteY17" fmla="*/ 2112256 h 4356981"/>
              <a:gd name="connsiteX18" fmla="*/ 0 w 5791200"/>
              <a:gd name="connsiteY18" fmla="*/ 1150231 h 4356981"/>
              <a:gd name="connsiteX19" fmla="*/ 0 w 5791200"/>
              <a:gd name="connsiteY19" fmla="*/ 1150231 h 4356981"/>
              <a:gd name="connsiteX20" fmla="*/ 0 w 5791200"/>
              <a:gd name="connsiteY20" fmla="*/ 1150244 h 435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91200" h="4356981">
                <a:moveTo>
                  <a:pt x="0" y="1150244"/>
                </a:moveTo>
                <a:cubicBezTo>
                  <a:pt x="0" y="796029"/>
                  <a:pt x="287148" y="508881"/>
                  <a:pt x="641363" y="508881"/>
                </a:cubicBezTo>
                <a:lnTo>
                  <a:pt x="4099611" y="504286"/>
                </a:lnTo>
                <a:lnTo>
                  <a:pt x="3879233" y="0"/>
                </a:lnTo>
                <a:lnTo>
                  <a:pt x="4515131" y="503529"/>
                </a:lnTo>
                <a:lnTo>
                  <a:pt x="5149837" y="508881"/>
                </a:lnTo>
                <a:cubicBezTo>
                  <a:pt x="5504052" y="508881"/>
                  <a:pt x="5791200" y="796029"/>
                  <a:pt x="5791200" y="1150244"/>
                </a:cubicBezTo>
                <a:lnTo>
                  <a:pt x="5791200" y="1150231"/>
                </a:lnTo>
                <a:lnTo>
                  <a:pt x="5791200" y="1150231"/>
                </a:lnTo>
                <a:lnTo>
                  <a:pt x="5791200" y="2112256"/>
                </a:lnTo>
                <a:lnTo>
                  <a:pt x="5791200" y="3715618"/>
                </a:lnTo>
                <a:cubicBezTo>
                  <a:pt x="5791200" y="4069833"/>
                  <a:pt x="5504052" y="4356981"/>
                  <a:pt x="5149837" y="4356981"/>
                </a:cubicBezTo>
                <a:lnTo>
                  <a:pt x="4826000" y="4356981"/>
                </a:lnTo>
                <a:lnTo>
                  <a:pt x="3378200" y="4356981"/>
                </a:lnTo>
                <a:lnTo>
                  <a:pt x="3378200" y="4356981"/>
                </a:lnTo>
                <a:lnTo>
                  <a:pt x="641363" y="4356981"/>
                </a:lnTo>
                <a:cubicBezTo>
                  <a:pt x="287148" y="4356981"/>
                  <a:pt x="0" y="4069833"/>
                  <a:pt x="0" y="3715618"/>
                </a:cubicBezTo>
                <a:lnTo>
                  <a:pt x="0" y="2112256"/>
                </a:lnTo>
                <a:lnTo>
                  <a:pt x="0" y="1150231"/>
                </a:lnTo>
                <a:lnTo>
                  <a:pt x="0" y="1150231"/>
                </a:lnTo>
                <a:lnTo>
                  <a:pt x="0" y="1150244"/>
                </a:lnTo>
                <a:close/>
              </a:path>
            </a:pathLst>
          </a:custGeom>
          <a:scene3d>
            <a:camera prst="orthographicFront"/>
            <a:lightRig rig="threePt" dir="t"/>
          </a:scene3d>
          <a:sp3d>
            <a:bevelT w="1270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ed Rectangle 28">
            <a:extLst>
              <a:ext uri="{FF2B5EF4-FFF2-40B4-BE49-F238E27FC236}">
                <a16:creationId xmlns:a16="http://schemas.microsoft.com/office/drawing/2014/main" id="{0CAD9D51-D91D-4479-718C-3A620099544F}"/>
              </a:ext>
            </a:extLst>
          </p:cNvPr>
          <p:cNvSpPr/>
          <p:nvPr/>
        </p:nvSpPr>
        <p:spPr>
          <a:xfrm>
            <a:off x="1092199" y="5353594"/>
            <a:ext cx="2579185" cy="45719"/>
          </a:xfrm>
          <a:prstGeom prst="roundRect">
            <a:avLst/>
          </a:prstGeom>
          <a:solidFill>
            <a:schemeClr val="bg1"/>
          </a:solidFill>
          <a:ln w="127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ounded Rectangle 23">
            <a:extLst>
              <a:ext uri="{FF2B5EF4-FFF2-40B4-BE49-F238E27FC236}">
                <a16:creationId xmlns:a16="http://schemas.microsoft.com/office/drawing/2014/main" id="{C1E6EA5F-A2F6-E80B-C262-4B47519FAE12}"/>
              </a:ext>
            </a:extLst>
          </p:cNvPr>
          <p:cNvSpPr/>
          <p:nvPr/>
        </p:nvSpPr>
        <p:spPr>
          <a:xfrm>
            <a:off x="439738" y="2800350"/>
            <a:ext cx="8189913" cy="3233874"/>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cene3d>
              <a:camera prst="orthographicFront"/>
              <a:lightRig rig="threePt" dir="t"/>
            </a:scene3d>
            <a:sp3d extrusionH="57150">
              <a:bevelT w="38100" h="38100"/>
            </a:sp3d>
          </a:bodyPr>
          <a:lstStyle/>
          <a:p>
            <a:pPr lvl="0" algn="ctr">
              <a:defRPr/>
            </a:pPr>
            <a:r>
              <a:rPr lang="en-US" sz="3200" b="1" kern="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latin typeface="Calibri" panose="020F0502020204030204" pitchFamily="34" charset="0"/>
              </a:rPr>
              <a:t>Now I, John, saw and heard these things.    And when I heard and saw, I fell down to worship before the feet of the angel who showed me these things. Then he said to me, "See that you do not do that. For I am your fellow servant, and of your brethren the prophets, and of those who keep the words   of this book. Worship God." </a:t>
            </a:r>
            <a:r>
              <a:rPr kumimoji="0" lang="en-US" sz="3200" b="1" i="1" u="none" strike="noStrike" kern="0" cap="none" spc="0" normalizeH="0" baseline="0" noProof="0" dirty="0">
                <a:ln w="3175" cmpd="sng">
                  <a:solidFill>
                    <a:srgbClr val="FFFFFF"/>
                  </a:solidFill>
                  <a:prstDash val="solid"/>
                  <a:miter lim="800000"/>
                </a:ln>
                <a:solidFill>
                  <a:srgbClr val="00CCFF"/>
                </a:solidFill>
                <a:effectLst>
                  <a:glow rad="101600">
                    <a:srgbClr val="000000"/>
                  </a:glow>
                  <a:outerShdw blurRad="50800" algn="tl" rotWithShape="0">
                    <a:srgbClr val="000000"/>
                  </a:outerShdw>
                </a:effectLst>
                <a:uLnTx/>
                <a:uFillTx/>
                <a:latin typeface="Calibri" panose="020F0502020204030204" pitchFamily="34" charset="0"/>
              </a:rPr>
              <a:t>– Rev. 22:8-9</a:t>
            </a:r>
            <a:endParaRPr lang="en-US" i="1" dirty="0">
              <a:solidFill>
                <a:srgbClr val="00CCFF"/>
              </a:solidFill>
            </a:endParaRPr>
          </a:p>
        </p:txBody>
      </p:sp>
      <p:sp>
        <p:nvSpPr>
          <p:cNvPr id="26" name="Rectangle 6">
            <a:extLst>
              <a:ext uri="{FF2B5EF4-FFF2-40B4-BE49-F238E27FC236}">
                <a16:creationId xmlns:a16="http://schemas.microsoft.com/office/drawing/2014/main" id="{EAEEE02B-2047-D27A-EB38-1585952975BA}"/>
              </a:ext>
            </a:extLst>
          </p:cNvPr>
          <p:cNvSpPr>
            <a:spLocks noChangeArrowheads="1"/>
          </p:cNvSpPr>
          <p:nvPr/>
        </p:nvSpPr>
        <p:spPr bwMode="auto">
          <a:xfrm>
            <a:off x="743365" y="3356310"/>
            <a:ext cx="2007231" cy="650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worship</a:t>
            </a:r>
          </a:p>
        </p:txBody>
      </p:sp>
      <p:sp>
        <p:nvSpPr>
          <p:cNvPr id="27" name="Rectangle 6">
            <a:extLst>
              <a:ext uri="{FF2B5EF4-FFF2-40B4-BE49-F238E27FC236}">
                <a16:creationId xmlns:a16="http://schemas.microsoft.com/office/drawing/2014/main" id="{94050ABF-DB88-EB71-3386-AD0F52D66504}"/>
              </a:ext>
            </a:extLst>
          </p:cNvPr>
          <p:cNvSpPr>
            <a:spLocks noChangeArrowheads="1"/>
          </p:cNvSpPr>
          <p:nvPr/>
        </p:nvSpPr>
        <p:spPr bwMode="auto">
          <a:xfrm>
            <a:off x="5382631" y="3360905"/>
            <a:ext cx="2007231" cy="650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flat" dir="tl">
                <a:rot lat="0" lon="0" rev="6600000"/>
              </a:lightRig>
            </a:scene3d>
            <a:sp3d extrusionH="25400" contourW="8890">
              <a:bevelT w="38100" h="31750"/>
              <a:contourClr>
                <a:srgbClr val="FFC00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w="11430"/>
                <a:solidFill>
                  <a:srgbClr val="FFFFFF"/>
                </a:solidFill>
                <a:effectLst>
                  <a:glow rad="63500">
                    <a:srgbClr val="000000"/>
                  </a:glow>
                  <a:outerShdw blurRad="50800" dist="39000" dir="5460000" algn="tl">
                    <a:srgbClr val="000000">
                      <a:alpha val="38000"/>
                    </a:srgbClr>
                  </a:outerShdw>
                </a:effectLst>
                <a:uLnTx/>
                <a:uFillTx/>
                <a:latin typeface="Calibri" panose="020F0502020204030204" pitchFamily="34" charset="0"/>
                <a:ea typeface="+mn-ea"/>
                <a:cs typeface="+mn-cs"/>
              </a:rPr>
              <a:t>the angel</a:t>
            </a:r>
          </a:p>
        </p:txBody>
      </p:sp>
      <p:sp>
        <p:nvSpPr>
          <p:cNvPr id="28" name="Rectangle 9">
            <a:extLst>
              <a:ext uri="{FF2B5EF4-FFF2-40B4-BE49-F238E27FC236}">
                <a16:creationId xmlns:a16="http://schemas.microsoft.com/office/drawing/2014/main" id="{3070AC92-7B69-0245-FEA5-6F780D7332CF}"/>
              </a:ext>
            </a:extLst>
          </p:cNvPr>
          <p:cNvSpPr>
            <a:spLocks noChangeArrowheads="1"/>
          </p:cNvSpPr>
          <p:nvPr/>
        </p:nvSpPr>
        <p:spPr bwMode="auto">
          <a:xfrm>
            <a:off x="3069934" y="5772545"/>
            <a:ext cx="2573383"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Worship God</a:t>
            </a:r>
            <a:endParaRPr kumimoji="0" lang="en-US" sz="32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
        <p:nvSpPr>
          <p:cNvPr id="29" name="Multiply 42">
            <a:extLst>
              <a:ext uri="{FF2B5EF4-FFF2-40B4-BE49-F238E27FC236}">
                <a16:creationId xmlns:a16="http://schemas.microsoft.com/office/drawing/2014/main" id="{E3EB3FB3-8A69-A633-3C13-0CA1A1C35502}"/>
              </a:ext>
            </a:extLst>
          </p:cNvPr>
          <p:cNvSpPr/>
          <p:nvPr/>
        </p:nvSpPr>
        <p:spPr>
          <a:xfrm>
            <a:off x="1013662" y="3429042"/>
            <a:ext cx="1413835" cy="575340"/>
          </a:xfrm>
          <a:prstGeom prst="mathMultiply">
            <a:avLst>
              <a:gd name="adj1" fmla="val 13684"/>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0" name="Rectangle 2">
            <a:extLst>
              <a:ext uri="{FF2B5EF4-FFF2-40B4-BE49-F238E27FC236}">
                <a16:creationId xmlns:a16="http://schemas.microsoft.com/office/drawing/2014/main" id="{D39AF327-9F90-04BE-2CF2-E4DEA866BD0E}"/>
              </a:ext>
            </a:extLst>
          </p:cNvPr>
          <p:cNvSpPr txBox="1">
            <a:spLocks noChangeArrowheads="1"/>
          </p:cNvSpPr>
          <p:nvPr/>
        </p:nvSpPr>
        <p:spPr bwMode="auto">
          <a:xfrm>
            <a:off x="914400" y="4752069"/>
            <a:ext cx="2819399" cy="778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0" cap="none" spc="0" normalizeH="0" baseline="0" noProof="0" dirty="0">
                <a:ln w="17780" cmpd="sng">
                  <a:solidFill>
                    <a:srgbClr val="FFFFFF"/>
                  </a:solidFill>
                  <a:prstDash val="solid"/>
                  <a:miter lim="800000"/>
                </a:ln>
                <a:solidFill>
                  <a:srgbClr val="DE840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fellow servant</a:t>
            </a:r>
          </a:p>
        </p:txBody>
      </p:sp>
      <p:sp>
        <p:nvSpPr>
          <p:cNvPr id="32" name="Rectangle 9">
            <a:extLst>
              <a:ext uri="{FF2B5EF4-FFF2-40B4-BE49-F238E27FC236}">
                <a16:creationId xmlns:a16="http://schemas.microsoft.com/office/drawing/2014/main" id="{6AC64BBB-BBAA-1DCF-C2BF-6A2F3C7A474E}"/>
              </a:ext>
            </a:extLst>
          </p:cNvPr>
          <p:cNvSpPr>
            <a:spLocks noChangeArrowheads="1"/>
          </p:cNvSpPr>
          <p:nvPr/>
        </p:nvSpPr>
        <p:spPr bwMode="auto">
          <a:xfrm>
            <a:off x="3069934" y="5772545"/>
            <a:ext cx="2573383" cy="715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cene3d>
              <a:camera prst="orthographicFront"/>
              <a:lightRig rig="glow" dir="t"/>
            </a:scene3d>
            <a:sp3d extrusionH="57150" contourW="12700">
              <a:bevelT w="38100" h="38100"/>
              <a:contourClr>
                <a:srgbClr val="F6E5A0"/>
              </a:contourClr>
            </a:sp3d>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rPr>
              <a:t>Worship God</a:t>
            </a:r>
            <a:endParaRPr kumimoji="0" lang="en-US" sz="3200" b="1" i="1" u="none" strike="noStrike" kern="1200" cap="none" spc="0" normalizeH="0" baseline="0" noProof="0" dirty="0">
              <a:ln>
                <a:noFill/>
              </a:ln>
              <a:solidFill>
                <a:srgbClr val="CC99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8850080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3"/>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5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50"/>
                                        <p:tgtEl>
                                          <p:spTgt spid="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250"/>
                                        <p:tgtEl>
                                          <p:spTgt spid="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250"/>
                                        <p:tgtEl>
                                          <p:spTgt spid="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250"/>
                                        <p:tgtEl>
                                          <p:spTgt spid="8"/>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250"/>
                                        <p:tgtEl>
                                          <p:spTgt spid="9"/>
                                        </p:tgtEl>
                                      </p:cBhvr>
                                    </p:animEffect>
                                  </p:childTnLst>
                                </p:cTn>
                              </p:par>
                              <p:par>
                                <p:cTn id="30" presetID="42" presetClass="path" presetSubtype="0" accel="50000" decel="50000" fill="hold" grpId="2" nodeType="withEffect">
                                  <p:stCondLst>
                                    <p:cond delay="0"/>
                                  </p:stCondLst>
                                  <p:childTnLst>
                                    <p:animMotion origin="layout" path="M 3.88889E-6 -3.33333E-6 L 0.04201 -0.00416 " pathEditMode="relative" rAng="0" ptsTypes="AA">
                                      <p:cBhvr>
                                        <p:cTn id="31" dur="2000" fill="hold"/>
                                        <p:tgtEl>
                                          <p:spTgt spid="3"/>
                                        </p:tgtEl>
                                        <p:attrNameLst>
                                          <p:attrName>ppt_x</p:attrName>
                                          <p:attrName>ppt_y</p:attrName>
                                        </p:attrNameLst>
                                      </p:cBhvr>
                                      <p:rCtr x="2101" y="-208"/>
                                    </p:animMotion>
                                  </p:childTnLst>
                                </p:cTn>
                              </p:par>
                              <p:par>
                                <p:cTn id="32" presetID="42" presetClass="path" presetSubtype="0" accel="50000" decel="50000" fill="hold" grpId="2" nodeType="withEffect">
                                  <p:stCondLst>
                                    <p:cond delay="0"/>
                                  </p:stCondLst>
                                  <p:childTnLst>
                                    <p:animMotion origin="layout" path="M -1.38889E-6 -4.81481E-6 L -0.60538 0.09329 " pathEditMode="relative" rAng="0" ptsTypes="AA">
                                      <p:cBhvr>
                                        <p:cTn id="33" dur="2000" fill="hold"/>
                                        <p:tgtEl>
                                          <p:spTgt spid="5"/>
                                        </p:tgtEl>
                                        <p:attrNameLst>
                                          <p:attrName>ppt_x</p:attrName>
                                          <p:attrName>ppt_y</p:attrName>
                                        </p:attrNameLst>
                                      </p:cBhvr>
                                      <p:rCtr x="-30278" y="4653"/>
                                    </p:animMotion>
                                  </p:childTnLst>
                                </p:cTn>
                              </p:par>
                              <p:par>
                                <p:cTn id="34" presetID="42" presetClass="path" presetSubtype="0" accel="50000" decel="50000" fill="hold" grpId="2" nodeType="withEffect">
                                  <p:stCondLst>
                                    <p:cond delay="0"/>
                                  </p:stCondLst>
                                  <p:childTnLst>
                                    <p:animMotion origin="layout" path="M -1.66667E-6 -1.48148E-6 L 0.16354 -0.00463 " pathEditMode="relative" rAng="0" ptsTypes="AA">
                                      <p:cBhvr>
                                        <p:cTn id="35" dur="2000" fill="hold"/>
                                        <p:tgtEl>
                                          <p:spTgt spid="6"/>
                                        </p:tgtEl>
                                        <p:attrNameLst>
                                          <p:attrName>ppt_x</p:attrName>
                                          <p:attrName>ppt_y</p:attrName>
                                        </p:attrNameLst>
                                      </p:cBhvr>
                                      <p:rCtr x="8177" y="-231"/>
                                    </p:animMotion>
                                  </p:childTnLst>
                                </p:cTn>
                              </p:par>
                              <p:par>
                                <p:cTn id="36" presetID="42" presetClass="path" presetSubtype="0" accel="50000" decel="50000" fill="hold" grpId="2" nodeType="withEffect">
                                  <p:stCondLst>
                                    <p:cond delay="0"/>
                                  </p:stCondLst>
                                  <p:childTnLst>
                                    <p:animMotion origin="layout" path="M 4.16667E-6 0 L -0.6948 0.1912 " pathEditMode="relative" rAng="0" ptsTypes="AA">
                                      <p:cBhvr>
                                        <p:cTn id="37" dur="2000" fill="hold"/>
                                        <p:tgtEl>
                                          <p:spTgt spid="7"/>
                                        </p:tgtEl>
                                        <p:attrNameLst>
                                          <p:attrName>ppt_x</p:attrName>
                                          <p:attrName>ppt_y</p:attrName>
                                        </p:attrNameLst>
                                      </p:cBhvr>
                                      <p:rCtr x="-34740" y="9560"/>
                                    </p:animMotion>
                                  </p:childTnLst>
                                </p:cTn>
                              </p:par>
                              <p:par>
                                <p:cTn id="38" presetID="42" presetClass="path" presetSubtype="0" accel="50000" decel="50000" fill="hold" grpId="2" nodeType="withEffect">
                                  <p:stCondLst>
                                    <p:cond delay="0"/>
                                  </p:stCondLst>
                                  <p:childTnLst>
                                    <p:animMotion origin="layout" path="M 3.61111E-6 3.33333E-6 L 0.06718 0.09328 " pathEditMode="relative" rAng="0" ptsTypes="AA">
                                      <p:cBhvr>
                                        <p:cTn id="39" dur="2000" fill="hold"/>
                                        <p:tgtEl>
                                          <p:spTgt spid="8"/>
                                        </p:tgtEl>
                                        <p:attrNameLst>
                                          <p:attrName>ppt_x</p:attrName>
                                          <p:attrName>ppt_y</p:attrName>
                                        </p:attrNameLst>
                                      </p:cBhvr>
                                      <p:rCtr x="3351" y="4653"/>
                                    </p:animMotion>
                                  </p:childTnLst>
                                </p:cTn>
                              </p:par>
                              <p:par>
                                <p:cTn id="40" presetID="42" presetClass="path" presetSubtype="0" accel="50000" decel="50000" fill="hold" grpId="2" nodeType="withEffect">
                                  <p:stCondLst>
                                    <p:cond delay="0"/>
                                  </p:stCondLst>
                                  <p:childTnLst>
                                    <p:animMotion origin="layout" path="M -3.61111E-6 -1.85185E-6 L -3.61111E-6 0.09375 " pathEditMode="relative" rAng="0" ptsTypes="AA">
                                      <p:cBhvr>
                                        <p:cTn id="41" dur="2000" fill="hold"/>
                                        <p:tgtEl>
                                          <p:spTgt spid="9"/>
                                        </p:tgtEl>
                                        <p:attrNameLst>
                                          <p:attrName>ppt_x</p:attrName>
                                          <p:attrName>ppt_y</p:attrName>
                                        </p:attrNameLst>
                                      </p:cBhvr>
                                      <p:rCtr x="0" y="4676"/>
                                    </p:animMotion>
                                  </p:childTnLst>
                                </p:cTn>
                              </p:par>
                              <p:par>
                                <p:cTn id="42" presetID="42" presetClass="path" presetSubtype="0" accel="50000" decel="50000" fill="hold" grpId="0" nodeType="withEffect">
                                  <p:stCondLst>
                                    <p:cond delay="0"/>
                                  </p:stCondLst>
                                  <p:childTnLst>
                                    <p:animMotion origin="layout" path="M 8.33333E-7 3.7037E-7 L 0.06771 0.09259 " pathEditMode="relative" rAng="0" ptsTypes="AA">
                                      <p:cBhvr>
                                        <p:cTn id="43" dur="2000" fill="hold"/>
                                        <p:tgtEl>
                                          <p:spTgt spid="2"/>
                                        </p:tgtEl>
                                        <p:attrNameLst>
                                          <p:attrName>ppt_x</p:attrName>
                                          <p:attrName>ppt_y</p:attrName>
                                        </p:attrNameLst>
                                      </p:cBhvr>
                                      <p:rCtr x="3385" y="4630"/>
                                    </p:animMotion>
                                  </p:childTnLst>
                                </p:cTn>
                              </p:par>
                              <p:par>
                                <p:cTn id="44" presetID="3" presetClass="emph" presetSubtype="2" fill="hold" grpId="1" nodeType="withEffect">
                                  <p:stCondLst>
                                    <p:cond delay="0"/>
                                  </p:stCondLst>
                                  <p:childTnLst>
                                    <p:animClr clrSpc="rgb" dir="cw">
                                      <p:cBhvr override="childStyle">
                                        <p:cTn id="45" dur="2000" fill="hold"/>
                                        <p:tgtEl>
                                          <p:spTgt spid="2"/>
                                        </p:tgtEl>
                                        <p:attrNameLst>
                                          <p:attrName>style.color</p:attrName>
                                        </p:attrNameLst>
                                      </p:cBhvr>
                                      <p:to>
                                        <a:srgbClr val="9900CC"/>
                                      </p:to>
                                    </p:animClr>
                                  </p:childTnLst>
                                </p:cTn>
                              </p:par>
                              <p:par>
                                <p:cTn id="46" presetID="10" presetClass="exit" presetSubtype="0" fill="hold" grpId="1" nodeType="withEffect">
                                  <p:stCondLst>
                                    <p:cond delay="0"/>
                                  </p:stCondLst>
                                  <p:childTnLst>
                                    <p:animEffect transition="out" filter="fade">
                                      <p:cBhvr>
                                        <p:cTn id="47" dur="1250"/>
                                        <p:tgtEl>
                                          <p:spTgt spid="4"/>
                                        </p:tgtEl>
                                      </p:cBhvr>
                                    </p:animEffect>
                                    <p:set>
                                      <p:cBhvr>
                                        <p:cTn id="48" dur="1" fill="hold">
                                          <p:stCondLst>
                                            <p:cond delay="1249"/>
                                          </p:stCondLst>
                                        </p:cTn>
                                        <p:tgtEl>
                                          <p:spTgt spid="4"/>
                                        </p:tgtEl>
                                        <p:attrNameLst>
                                          <p:attrName>style.visibility</p:attrName>
                                        </p:attrNameLst>
                                      </p:cBhvr>
                                      <p:to>
                                        <p:strVal val="hidden"/>
                                      </p:to>
                                    </p:set>
                                  </p:childTnLst>
                                </p:cTn>
                              </p:par>
                            </p:childTnLst>
                          </p:cTn>
                        </p:par>
                        <p:par>
                          <p:cTn id="49" fill="hold">
                            <p:stCondLst>
                              <p:cond delay="2000"/>
                            </p:stCondLst>
                            <p:childTnLst>
                              <p:par>
                                <p:cTn id="50" presetID="10" presetClass="entr" presetSubtype="0" fill="hold" grpId="0" nodeType="after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250"/>
                                        <p:tgtEl>
                                          <p:spTgt spid="10"/>
                                        </p:tgtEl>
                                      </p:cBhvr>
                                    </p:animEffect>
                                  </p:childTnLst>
                                </p:cTn>
                              </p:par>
                              <p:par>
                                <p:cTn id="53" presetID="10" presetClass="exit" presetSubtype="0" fill="hold" grpId="1" nodeType="withEffect">
                                  <p:stCondLst>
                                    <p:cond delay="0"/>
                                  </p:stCondLst>
                                  <p:childTnLst>
                                    <p:animEffect transition="out" filter="fade">
                                      <p:cBhvr>
                                        <p:cTn id="54" dur="500"/>
                                        <p:tgtEl>
                                          <p:spTgt spid="3"/>
                                        </p:tgtEl>
                                      </p:cBhvr>
                                    </p:animEffect>
                                    <p:set>
                                      <p:cBhvr>
                                        <p:cTn id="55" dur="1" fill="hold">
                                          <p:stCondLst>
                                            <p:cond delay="499"/>
                                          </p:stCondLst>
                                        </p:cTn>
                                        <p:tgtEl>
                                          <p:spTgt spid="3"/>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500"/>
                                        <p:tgtEl>
                                          <p:spTgt spid="5"/>
                                        </p:tgtEl>
                                      </p:cBhvr>
                                    </p:animEffect>
                                    <p:set>
                                      <p:cBhvr>
                                        <p:cTn id="58" dur="1" fill="hold">
                                          <p:stCondLst>
                                            <p:cond delay="499"/>
                                          </p:stCondLst>
                                        </p:cTn>
                                        <p:tgtEl>
                                          <p:spTgt spid="5"/>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500"/>
                                        <p:tgtEl>
                                          <p:spTgt spid="6"/>
                                        </p:tgtEl>
                                      </p:cBhvr>
                                    </p:animEffect>
                                    <p:set>
                                      <p:cBhvr>
                                        <p:cTn id="61" dur="1" fill="hold">
                                          <p:stCondLst>
                                            <p:cond delay="499"/>
                                          </p:stCondLst>
                                        </p:cTn>
                                        <p:tgtEl>
                                          <p:spTgt spid="6"/>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500"/>
                                        <p:tgtEl>
                                          <p:spTgt spid="7"/>
                                        </p:tgtEl>
                                      </p:cBhvr>
                                    </p:animEffect>
                                    <p:set>
                                      <p:cBhvr>
                                        <p:cTn id="64" dur="1" fill="hold">
                                          <p:stCondLst>
                                            <p:cond delay="499"/>
                                          </p:stCondLst>
                                        </p:cTn>
                                        <p:tgtEl>
                                          <p:spTgt spid="7"/>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500"/>
                                        <p:tgtEl>
                                          <p:spTgt spid="8"/>
                                        </p:tgtEl>
                                      </p:cBhvr>
                                    </p:animEffect>
                                    <p:set>
                                      <p:cBhvr>
                                        <p:cTn id="67" dur="1" fill="hold">
                                          <p:stCondLst>
                                            <p:cond delay="499"/>
                                          </p:stCondLst>
                                        </p:cTn>
                                        <p:tgtEl>
                                          <p:spTgt spid="8"/>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500"/>
                                        <p:tgtEl>
                                          <p:spTgt spid="9"/>
                                        </p:tgtEl>
                                      </p:cBhvr>
                                    </p:animEffect>
                                    <p:set>
                                      <p:cBhvr>
                                        <p:cTn id="70" dur="1" fill="hold">
                                          <p:stCondLst>
                                            <p:cond delay="499"/>
                                          </p:stCondLst>
                                        </p:cTn>
                                        <p:tgtEl>
                                          <p:spTgt spid="9"/>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39" presetClass="entr" presetSubtype="0" accel="100000" fill="hold" grpId="0" nodeType="clickEffect">
                                  <p:stCondLst>
                                    <p:cond delay="0"/>
                                  </p:stCondLst>
                                  <p:childTnLst>
                                    <p:set>
                                      <p:cBhvr>
                                        <p:cTn id="74" dur="1" fill="hold">
                                          <p:stCondLst>
                                            <p:cond delay="0"/>
                                          </p:stCondLst>
                                        </p:cTn>
                                        <p:tgtEl>
                                          <p:spTgt spid="11"/>
                                        </p:tgtEl>
                                        <p:attrNameLst>
                                          <p:attrName>style.visibility</p:attrName>
                                        </p:attrNameLst>
                                      </p:cBhvr>
                                      <p:to>
                                        <p:strVal val="visible"/>
                                      </p:to>
                                    </p:set>
                                    <p:anim calcmode="lin" valueType="num">
                                      <p:cBhvr>
                                        <p:cTn id="75" dur="1000" fill="hold"/>
                                        <p:tgtEl>
                                          <p:spTgt spid="11"/>
                                        </p:tgtEl>
                                        <p:attrNameLst>
                                          <p:attrName>ppt_h</p:attrName>
                                        </p:attrNameLst>
                                      </p:cBhvr>
                                      <p:tavLst>
                                        <p:tav tm="0">
                                          <p:val>
                                            <p:strVal val="#ppt_h/20"/>
                                          </p:val>
                                        </p:tav>
                                        <p:tav tm="50000">
                                          <p:val>
                                            <p:strVal val="#ppt_h/20"/>
                                          </p:val>
                                        </p:tav>
                                        <p:tav tm="100000">
                                          <p:val>
                                            <p:strVal val="#ppt_h"/>
                                          </p:val>
                                        </p:tav>
                                      </p:tavLst>
                                    </p:anim>
                                    <p:anim calcmode="lin" valueType="num">
                                      <p:cBhvr>
                                        <p:cTn id="76" dur="1000" fill="hold"/>
                                        <p:tgtEl>
                                          <p:spTgt spid="11"/>
                                        </p:tgtEl>
                                        <p:attrNameLst>
                                          <p:attrName>ppt_w</p:attrName>
                                        </p:attrNameLst>
                                      </p:cBhvr>
                                      <p:tavLst>
                                        <p:tav tm="0">
                                          <p:val>
                                            <p:strVal val="#ppt_w+.3"/>
                                          </p:val>
                                        </p:tav>
                                        <p:tav tm="50000">
                                          <p:val>
                                            <p:strVal val="#ppt_w+.3"/>
                                          </p:val>
                                        </p:tav>
                                        <p:tav tm="100000">
                                          <p:val>
                                            <p:strVal val="#ppt_w"/>
                                          </p:val>
                                        </p:tav>
                                      </p:tavLst>
                                    </p:anim>
                                    <p:anim calcmode="lin" valueType="num">
                                      <p:cBhvr>
                                        <p:cTn id="77" dur="1000" fill="hold"/>
                                        <p:tgtEl>
                                          <p:spTgt spid="11"/>
                                        </p:tgtEl>
                                        <p:attrNameLst>
                                          <p:attrName>ppt_x</p:attrName>
                                        </p:attrNameLst>
                                      </p:cBhvr>
                                      <p:tavLst>
                                        <p:tav tm="0">
                                          <p:val>
                                            <p:strVal val="#ppt_x-.3"/>
                                          </p:val>
                                        </p:tav>
                                        <p:tav tm="50000">
                                          <p:val>
                                            <p:strVal val="#ppt_x"/>
                                          </p:val>
                                        </p:tav>
                                        <p:tav tm="100000">
                                          <p:val>
                                            <p:strVal val="#ppt_x"/>
                                          </p:val>
                                        </p:tav>
                                      </p:tavLst>
                                    </p:anim>
                                    <p:anim calcmode="lin" valueType="num">
                                      <p:cBhvr>
                                        <p:cTn id="78" dur="1000" fill="hold"/>
                                        <p:tgtEl>
                                          <p:spTgt spid="11"/>
                                        </p:tgtEl>
                                        <p:attrNameLst>
                                          <p:attrName>ppt_y</p:attrName>
                                        </p:attrNameLst>
                                      </p:cBhvr>
                                      <p:tavLst>
                                        <p:tav tm="0">
                                          <p:val>
                                            <p:strVal val="#ppt_y"/>
                                          </p:val>
                                        </p:tav>
                                        <p:tav tm="100000">
                                          <p:val>
                                            <p:strVal val="#ppt_y"/>
                                          </p:val>
                                        </p:tav>
                                      </p:tavLst>
                                    </p:anim>
                                  </p:childTnLst>
                                </p:cTn>
                              </p:par>
                              <p:par>
                                <p:cTn id="79" presetID="0" presetClass="entr" presetSubtype="0" fill="hold" grpId="0" nodeType="withEffect">
                                  <p:stCondLst>
                                    <p:cond delay="750"/>
                                  </p:stCondLst>
                                  <p:iterate type="lt">
                                    <p:tmPct val="10000"/>
                                  </p:iterate>
                                  <p:childTnLst>
                                    <p:set>
                                      <p:cBhvr>
                                        <p:cTn id="80" dur="1" fill="hold">
                                          <p:stCondLst>
                                            <p:cond delay="0"/>
                                          </p:stCondLst>
                                        </p:cTn>
                                        <p:tgtEl>
                                          <p:spTgt spid="12"/>
                                        </p:tgtEl>
                                        <p:attrNameLst>
                                          <p:attrName>style.visibility</p:attrName>
                                        </p:attrNameLst>
                                      </p:cBhvr>
                                      <p:to>
                                        <p:strVal val="visible"/>
                                      </p:to>
                                    </p:set>
                                    <p:animEffect transition="in" filter="dissolve">
                                      <p:cBhvr>
                                        <p:cTn id="81" dur="500">
                                          <p:stCondLst>
                                            <p:cond delay="0"/>
                                          </p:stCondLst>
                                        </p:cTn>
                                        <p:tgtEl>
                                          <p:spTgt spid="12"/>
                                        </p:tgtEl>
                                      </p:cBhvr>
                                    </p:animEffect>
                                    <p:anim to="" calcmode="lin" valueType="num">
                                      <p:cBhvr>
                                        <p:cTn id="82" dur="500" fill="hold">
                                          <p:stCondLst>
                                            <p:cond delay="0"/>
                                          </p:stCondLst>
                                        </p:cTn>
                                        <p:tgtEl>
                                          <p:spTgt spid="12"/>
                                        </p:tgtEl>
                                        <p:attrNameLst>
                                          <p:attrName>ppt_w</p:attrName>
                                        </p:attrNameLst>
                                      </p:cBhvr>
                                      <p:tavLst>
                                        <p:tav tm="0">
                                          <p:val>
                                            <p:strVal val="#ppt_w*4"/>
                                          </p:val>
                                        </p:tav>
                                        <p:tav tm="100000">
                                          <p:val>
                                            <p:strVal val="#ppt_w"/>
                                          </p:val>
                                        </p:tav>
                                      </p:tavLst>
                                    </p:anim>
                                    <p:anim to="" calcmode="lin" valueType="num">
                                      <p:cBhvr>
                                        <p:cTn id="83" dur="500" fill="hold">
                                          <p:stCondLst>
                                            <p:cond delay="0"/>
                                          </p:stCondLst>
                                        </p:cTn>
                                        <p:tgtEl>
                                          <p:spTgt spid="12"/>
                                        </p:tgtEl>
                                        <p:attrNameLst>
                                          <p:attrName>ppt_h</p:attrName>
                                        </p:attrNameLst>
                                      </p:cBhvr>
                                      <p:tavLst>
                                        <p:tav tm="0">
                                          <p:val>
                                            <p:strVal val="#ppt_h*4"/>
                                          </p:val>
                                        </p:tav>
                                        <p:tav tm="100000">
                                          <p:val>
                                            <p:strVal val="#ppt_h"/>
                                          </p:val>
                                        </p:tav>
                                      </p:tavLst>
                                    </p:anim>
                                  </p:childTnLst>
                                </p:cTn>
                              </p:par>
                            </p:childTnLst>
                          </p:cTn>
                        </p:par>
                        <p:par>
                          <p:cTn id="84" fill="hold">
                            <p:stCondLst>
                              <p:cond delay="1400"/>
                            </p:stCondLst>
                            <p:childTnLst>
                              <p:par>
                                <p:cTn id="85" presetID="26" presetClass="emph" presetSubtype="0" fill="hold" grpId="1" nodeType="afterEffect">
                                  <p:stCondLst>
                                    <p:cond delay="0"/>
                                  </p:stCondLst>
                                  <p:iterate type="lt">
                                    <p:tmPct val="0"/>
                                  </p:iterate>
                                  <p:childTnLst>
                                    <p:animEffect transition="out" filter="fade">
                                      <p:cBhvr>
                                        <p:cTn id="86" dur="500" tmFilter="0, 0; .2, .5; .8, .5; 1, 0"/>
                                        <p:tgtEl>
                                          <p:spTgt spid="12"/>
                                        </p:tgtEl>
                                      </p:cBhvr>
                                    </p:animEffect>
                                    <p:animScale>
                                      <p:cBhvr>
                                        <p:cTn id="87" dur="250" autoRev="1" fill="hold"/>
                                        <p:tgtEl>
                                          <p:spTgt spid="12"/>
                                        </p:tgtEl>
                                      </p:cBhvr>
                                      <p:by x="105000" y="105000"/>
                                    </p:animScale>
                                  </p:childTnLst>
                                </p:cTn>
                              </p:par>
                            </p:childTnLst>
                          </p:cTn>
                        </p:par>
                      </p:childTnLst>
                    </p:cTn>
                  </p:par>
                  <p:par>
                    <p:cTn id="88" fill="hold">
                      <p:stCondLst>
                        <p:cond delay="indefinite"/>
                      </p:stCondLst>
                      <p:childTnLst>
                        <p:par>
                          <p:cTn id="89" fill="hold">
                            <p:stCondLst>
                              <p:cond delay="0"/>
                            </p:stCondLst>
                            <p:childTnLst>
                              <p:par>
                                <p:cTn id="90" presetID="12" presetClass="entr" presetSubtype="4" fill="hold" grpId="0" nodeType="click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p:tgtEl>
                                          <p:spTgt spid="16"/>
                                        </p:tgtEl>
                                        <p:attrNameLst>
                                          <p:attrName>ppt_y</p:attrName>
                                        </p:attrNameLst>
                                      </p:cBhvr>
                                      <p:tavLst>
                                        <p:tav tm="0">
                                          <p:val>
                                            <p:strVal val="#ppt_y+#ppt_h*1.125000"/>
                                          </p:val>
                                        </p:tav>
                                        <p:tav tm="100000">
                                          <p:val>
                                            <p:strVal val="#ppt_y"/>
                                          </p:val>
                                        </p:tav>
                                      </p:tavLst>
                                    </p:anim>
                                    <p:animEffect transition="in" filter="wipe(up)">
                                      <p:cBhvr>
                                        <p:cTn id="93" dur="500"/>
                                        <p:tgtEl>
                                          <p:spTgt spid="16"/>
                                        </p:tgtEl>
                                      </p:cBhvr>
                                    </p:animEffect>
                                  </p:childTnLst>
                                </p:cTn>
                              </p:par>
                              <p:par>
                                <p:cTn id="94" presetID="10" presetClass="entr" presetSubtype="0" fill="hold" grpId="1" nodeType="with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fade">
                                      <p:cBhvr>
                                        <p:cTn id="96" dur="500"/>
                                        <p:tgtEl>
                                          <p:spTgt spid="16"/>
                                        </p:tgtEl>
                                      </p:cBhvr>
                                    </p:animEffect>
                                  </p:childTnLst>
                                </p:cTn>
                              </p:par>
                            </p:childTnLst>
                          </p:cTn>
                        </p:par>
                        <p:par>
                          <p:cTn id="97" fill="hold">
                            <p:stCondLst>
                              <p:cond delay="500"/>
                            </p:stCondLst>
                            <p:childTnLst>
                              <p:par>
                                <p:cTn id="98" presetID="17" presetClass="entr" presetSubtype="10" fill="hold" nodeType="after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strVal val="#ppt_h"/>
                                          </p:val>
                                        </p:tav>
                                        <p:tav tm="100000">
                                          <p:val>
                                            <p:strVal val="#ppt_h"/>
                                          </p:val>
                                        </p:tav>
                                      </p:tavLst>
                                    </p:anim>
                                  </p:childTnLst>
                                </p:cTn>
                              </p:par>
                            </p:childTnLst>
                          </p:cTn>
                        </p:par>
                      </p:childTnLst>
                    </p:cTn>
                  </p:par>
                  <p:par>
                    <p:cTn id="102" fill="hold">
                      <p:stCondLst>
                        <p:cond delay="indefinite"/>
                      </p:stCondLst>
                      <p:childTnLst>
                        <p:par>
                          <p:cTn id="103" fill="hold">
                            <p:stCondLst>
                              <p:cond delay="0"/>
                            </p:stCondLst>
                            <p:childTnLst>
                              <p:par>
                                <p:cTn id="104" presetID="17" presetClass="entr" presetSubtype="1" fill="hold" grpId="0" nodeType="clickEffect">
                                  <p:stCondLst>
                                    <p:cond delay="0"/>
                                  </p:stCondLst>
                                  <p:childTnLst>
                                    <p:set>
                                      <p:cBhvr>
                                        <p:cTn id="105" dur="1" fill="hold">
                                          <p:stCondLst>
                                            <p:cond delay="0"/>
                                          </p:stCondLst>
                                        </p:cTn>
                                        <p:tgtEl>
                                          <p:spTgt spid="24"/>
                                        </p:tgtEl>
                                        <p:attrNameLst>
                                          <p:attrName>style.visibility</p:attrName>
                                        </p:attrNameLst>
                                      </p:cBhvr>
                                      <p:to>
                                        <p:strVal val="visible"/>
                                      </p:to>
                                    </p:set>
                                    <p:anim calcmode="lin" valueType="num">
                                      <p:cBhvr>
                                        <p:cTn id="106" dur="500" fill="hold"/>
                                        <p:tgtEl>
                                          <p:spTgt spid="24"/>
                                        </p:tgtEl>
                                        <p:attrNameLst>
                                          <p:attrName>ppt_x</p:attrName>
                                        </p:attrNameLst>
                                      </p:cBhvr>
                                      <p:tavLst>
                                        <p:tav tm="0">
                                          <p:val>
                                            <p:strVal val="#ppt_x"/>
                                          </p:val>
                                        </p:tav>
                                        <p:tav tm="100000">
                                          <p:val>
                                            <p:strVal val="#ppt_x"/>
                                          </p:val>
                                        </p:tav>
                                      </p:tavLst>
                                    </p:anim>
                                    <p:anim calcmode="lin" valueType="num">
                                      <p:cBhvr>
                                        <p:cTn id="107" dur="500" fill="hold"/>
                                        <p:tgtEl>
                                          <p:spTgt spid="24"/>
                                        </p:tgtEl>
                                        <p:attrNameLst>
                                          <p:attrName>ppt_y</p:attrName>
                                        </p:attrNameLst>
                                      </p:cBhvr>
                                      <p:tavLst>
                                        <p:tav tm="0">
                                          <p:val>
                                            <p:strVal val="#ppt_y-#ppt_h/2"/>
                                          </p:val>
                                        </p:tav>
                                        <p:tav tm="100000">
                                          <p:val>
                                            <p:strVal val="#ppt_y"/>
                                          </p:val>
                                        </p:tav>
                                      </p:tavLst>
                                    </p:anim>
                                    <p:anim calcmode="lin" valueType="num">
                                      <p:cBhvr>
                                        <p:cTn id="108" dur="500" fill="hold"/>
                                        <p:tgtEl>
                                          <p:spTgt spid="24"/>
                                        </p:tgtEl>
                                        <p:attrNameLst>
                                          <p:attrName>ppt_w</p:attrName>
                                        </p:attrNameLst>
                                      </p:cBhvr>
                                      <p:tavLst>
                                        <p:tav tm="0">
                                          <p:val>
                                            <p:strVal val="#ppt_w"/>
                                          </p:val>
                                        </p:tav>
                                        <p:tav tm="100000">
                                          <p:val>
                                            <p:strVal val="#ppt_w"/>
                                          </p:val>
                                        </p:tav>
                                      </p:tavLst>
                                    </p:anim>
                                    <p:anim calcmode="lin" valueType="num">
                                      <p:cBhvr>
                                        <p:cTn id="109" dur="500" fill="hold"/>
                                        <p:tgtEl>
                                          <p:spTgt spid="24"/>
                                        </p:tgtEl>
                                        <p:attrNameLst>
                                          <p:attrName>ppt_h</p:attrName>
                                        </p:attrNameLst>
                                      </p:cBhvr>
                                      <p:tavLst>
                                        <p:tav tm="0">
                                          <p:val>
                                            <p:fltVal val="0"/>
                                          </p:val>
                                        </p:tav>
                                        <p:tav tm="100000">
                                          <p:val>
                                            <p:strVal val="#ppt_h"/>
                                          </p:val>
                                        </p:tav>
                                      </p:tavLst>
                                    </p:anim>
                                  </p:childTnLst>
                                </p:cTn>
                              </p:par>
                              <p:par>
                                <p:cTn id="110" presetID="17" presetClass="entr" presetSubtype="10" fill="hold" grpId="0" nodeType="withEffect">
                                  <p:stCondLst>
                                    <p:cond delay="400"/>
                                  </p:stCondLst>
                                  <p:childTnLst>
                                    <p:set>
                                      <p:cBhvr>
                                        <p:cTn id="111" dur="1" fill="hold">
                                          <p:stCondLst>
                                            <p:cond delay="0"/>
                                          </p:stCondLst>
                                        </p:cTn>
                                        <p:tgtEl>
                                          <p:spTgt spid="25"/>
                                        </p:tgtEl>
                                        <p:attrNameLst>
                                          <p:attrName>style.visibility</p:attrName>
                                        </p:attrNameLst>
                                      </p:cBhvr>
                                      <p:to>
                                        <p:strVal val="visible"/>
                                      </p:to>
                                    </p:set>
                                    <p:anim calcmode="lin" valueType="num">
                                      <p:cBhvr>
                                        <p:cTn id="112" dur="500" fill="hold"/>
                                        <p:tgtEl>
                                          <p:spTgt spid="25"/>
                                        </p:tgtEl>
                                        <p:attrNameLst>
                                          <p:attrName>ppt_w</p:attrName>
                                        </p:attrNameLst>
                                      </p:cBhvr>
                                      <p:tavLst>
                                        <p:tav tm="0">
                                          <p:val>
                                            <p:fltVal val="0"/>
                                          </p:val>
                                        </p:tav>
                                        <p:tav tm="100000">
                                          <p:val>
                                            <p:strVal val="#ppt_w"/>
                                          </p:val>
                                        </p:tav>
                                      </p:tavLst>
                                    </p:anim>
                                    <p:anim calcmode="lin" valueType="num">
                                      <p:cBhvr>
                                        <p:cTn id="113" dur="500" fill="hold"/>
                                        <p:tgtEl>
                                          <p:spTgt spid="25"/>
                                        </p:tgtEl>
                                        <p:attrNameLst>
                                          <p:attrName>ppt_h</p:attrName>
                                        </p:attrNameLst>
                                      </p:cBhvr>
                                      <p:tavLst>
                                        <p:tav tm="0">
                                          <p:val>
                                            <p:strVal val="#ppt_h"/>
                                          </p:val>
                                        </p:tav>
                                        <p:tav tm="100000">
                                          <p:val>
                                            <p:strVal val="#ppt_h"/>
                                          </p:val>
                                        </p:tav>
                                      </p:tavLst>
                                    </p:anim>
                                  </p:childTnLst>
                                </p:cTn>
                              </p:par>
                            </p:childTnLst>
                          </p:cTn>
                        </p:par>
                      </p:childTnLst>
                    </p:cTn>
                  </p:par>
                  <p:par>
                    <p:cTn id="114" fill="hold">
                      <p:stCondLst>
                        <p:cond delay="indefinite"/>
                      </p:stCondLst>
                      <p:childTnLst>
                        <p:par>
                          <p:cTn id="115" fill="hold">
                            <p:stCondLst>
                              <p:cond delay="0"/>
                            </p:stCondLst>
                            <p:childTnLst>
                              <p:par>
                                <p:cTn id="116" presetID="0" presetClass="entr" presetSubtype="0" fill="hold" grpId="0" nodeType="clickEffect">
                                  <p:stCondLst>
                                    <p:cond delay="0"/>
                                  </p:stCondLst>
                                  <p:childTnLst>
                                    <p:set>
                                      <p:cBhvr>
                                        <p:cTn id="117" dur="1" fill="hold">
                                          <p:stCondLst>
                                            <p:cond delay="0"/>
                                          </p:stCondLst>
                                        </p:cTn>
                                        <p:tgtEl>
                                          <p:spTgt spid="26"/>
                                        </p:tgtEl>
                                        <p:attrNameLst>
                                          <p:attrName>style.visibility</p:attrName>
                                        </p:attrNameLst>
                                      </p:cBhvr>
                                      <p:to>
                                        <p:strVal val="visible"/>
                                      </p:to>
                                    </p:set>
                                    <p:animEffect transition="in" filter="dissolve">
                                      <p:cBhvr>
                                        <p:cTn id="118" dur="500">
                                          <p:stCondLst>
                                            <p:cond delay="0"/>
                                          </p:stCondLst>
                                        </p:cTn>
                                        <p:tgtEl>
                                          <p:spTgt spid="26"/>
                                        </p:tgtEl>
                                      </p:cBhvr>
                                    </p:animEffect>
                                    <p:anim to="" calcmode="lin" valueType="num">
                                      <p:cBhvr>
                                        <p:cTn id="119" dur="500" fill="hold">
                                          <p:stCondLst>
                                            <p:cond delay="0"/>
                                          </p:stCondLst>
                                        </p:cTn>
                                        <p:tgtEl>
                                          <p:spTgt spid="26"/>
                                        </p:tgtEl>
                                        <p:attrNameLst>
                                          <p:attrName>ppt_w</p:attrName>
                                        </p:attrNameLst>
                                      </p:cBhvr>
                                      <p:tavLst>
                                        <p:tav tm="0">
                                          <p:val>
                                            <p:strVal val="#ppt_w*4"/>
                                          </p:val>
                                        </p:tav>
                                        <p:tav tm="100000">
                                          <p:val>
                                            <p:strVal val="#ppt_w"/>
                                          </p:val>
                                        </p:tav>
                                      </p:tavLst>
                                    </p:anim>
                                    <p:anim to="" calcmode="lin" valueType="num">
                                      <p:cBhvr>
                                        <p:cTn id="120" dur="500" fill="hold">
                                          <p:stCondLst>
                                            <p:cond delay="0"/>
                                          </p:stCondLst>
                                        </p:cTn>
                                        <p:tgtEl>
                                          <p:spTgt spid="26"/>
                                        </p:tgtEl>
                                        <p:attrNameLst>
                                          <p:attrName>ppt_h</p:attrName>
                                        </p:attrNameLst>
                                      </p:cBhvr>
                                      <p:tavLst>
                                        <p:tav tm="0">
                                          <p:val>
                                            <p:strVal val="#ppt_h*4"/>
                                          </p:val>
                                        </p:tav>
                                        <p:tav tm="100000">
                                          <p:val>
                                            <p:strVal val="#ppt_h"/>
                                          </p:val>
                                        </p:tav>
                                      </p:tavLst>
                                    </p:anim>
                                  </p:childTnLst>
                                </p:cTn>
                              </p:par>
                            </p:childTnLst>
                          </p:cTn>
                        </p:par>
                        <p:par>
                          <p:cTn id="121" fill="hold">
                            <p:stCondLst>
                              <p:cond delay="500"/>
                            </p:stCondLst>
                            <p:childTnLst>
                              <p:par>
                                <p:cTn id="122" presetID="0" presetClass="entr" presetSubtype="0" fill="hold" grpId="0" nodeType="afterEffect">
                                  <p:stCondLst>
                                    <p:cond delay="0"/>
                                  </p:stCondLst>
                                  <p:childTnLst>
                                    <p:set>
                                      <p:cBhvr>
                                        <p:cTn id="123" dur="1" fill="hold">
                                          <p:stCondLst>
                                            <p:cond delay="0"/>
                                          </p:stCondLst>
                                        </p:cTn>
                                        <p:tgtEl>
                                          <p:spTgt spid="27"/>
                                        </p:tgtEl>
                                        <p:attrNameLst>
                                          <p:attrName>style.visibility</p:attrName>
                                        </p:attrNameLst>
                                      </p:cBhvr>
                                      <p:to>
                                        <p:strVal val="visible"/>
                                      </p:to>
                                    </p:set>
                                    <p:animEffect transition="in" filter="dissolve">
                                      <p:cBhvr>
                                        <p:cTn id="124" dur="500">
                                          <p:stCondLst>
                                            <p:cond delay="0"/>
                                          </p:stCondLst>
                                        </p:cTn>
                                        <p:tgtEl>
                                          <p:spTgt spid="27"/>
                                        </p:tgtEl>
                                      </p:cBhvr>
                                    </p:animEffect>
                                    <p:anim to="" calcmode="lin" valueType="num">
                                      <p:cBhvr>
                                        <p:cTn id="125" dur="500" fill="hold">
                                          <p:stCondLst>
                                            <p:cond delay="0"/>
                                          </p:stCondLst>
                                        </p:cTn>
                                        <p:tgtEl>
                                          <p:spTgt spid="27"/>
                                        </p:tgtEl>
                                        <p:attrNameLst>
                                          <p:attrName>ppt_w</p:attrName>
                                        </p:attrNameLst>
                                      </p:cBhvr>
                                      <p:tavLst>
                                        <p:tav tm="0">
                                          <p:val>
                                            <p:strVal val="#ppt_w*4"/>
                                          </p:val>
                                        </p:tav>
                                        <p:tav tm="100000">
                                          <p:val>
                                            <p:strVal val="#ppt_w"/>
                                          </p:val>
                                        </p:tav>
                                      </p:tavLst>
                                    </p:anim>
                                    <p:anim to="" calcmode="lin" valueType="num">
                                      <p:cBhvr>
                                        <p:cTn id="126" dur="500" fill="hold">
                                          <p:stCondLst>
                                            <p:cond delay="0"/>
                                          </p:stCondLst>
                                        </p:cTn>
                                        <p:tgtEl>
                                          <p:spTgt spid="27"/>
                                        </p:tgtEl>
                                        <p:attrNameLst>
                                          <p:attrName>ppt_h</p:attrName>
                                        </p:attrNameLst>
                                      </p:cBhvr>
                                      <p:tavLst>
                                        <p:tav tm="0">
                                          <p:val>
                                            <p:strVal val="#ppt_h*4"/>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0" presetClass="entr" presetSubtype="0" fill="hold" grpId="0" nodeType="clickEffect">
                                  <p:stCondLst>
                                    <p:cond delay="0"/>
                                  </p:stCondLst>
                                  <p:childTnLst>
                                    <p:set>
                                      <p:cBhvr>
                                        <p:cTn id="130" dur="1" fill="hold">
                                          <p:stCondLst>
                                            <p:cond delay="0"/>
                                          </p:stCondLst>
                                        </p:cTn>
                                        <p:tgtEl>
                                          <p:spTgt spid="29"/>
                                        </p:tgtEl>
                                        <p:attrNameLst>
                                          <p:attrName>style.visibility</p:attrName>
                                        </p:attrNameLst>
                                      </p:cBhvr>
                                      <p:to>
                                        <p:strVal val="visible"/>
                                      </p:to>
                                    </p:set>
                                    <p:animEffect transition="in" filter="dissolve">
                                      <p:cBhvr>
                                        <p:cTn id="131" dur="500">
                                          <p:stCondLst>
                                            <p:cond delay="0"/>
                                          </p:stCondLst>
                                        </p:cTn>
                                        <p:tgtEl>
                                          <p:spTgt spid="29"/>
                                        </p:tgtEl>
                                      </p:cBhvr>
                                    </p:animEffect>
                                    <p:anim to="" calcmode="lin" valueType="num">
                                      <p:cBhvr>
                                        <p:cTn id="132" dur="500" fill="hold">
                                          <p:stCondLst>
                                            <p:cond delay="0"/>
                                          </p:stCondLst>
                                        </p:cTn>
                                        <p:tgtEl>
                                          <p:spTgt spid="29"/>
                                        </p:tgtEl>
                                        <p:attrNameLst>
                                          <p:attrName>ppt_w</p:attrName>
                                        </p:attrNameLst>
                                      </p:cBhvr>
                                      <p:tavLst>
                                        <p:tav tm="0">
                                          <p:val>
                                            <p:strVal val="#ppt_w*4"/>
                                          </p:val>
                                        </p:tav>
                                        <p:tav tm="100000">
                                          <p:val>
                                            <p:strVal val="#ppt_w"/>
                                          </p:val>
                                        </p:tav>
                                      </p:tavLst>
                                    </p:anim>
                                    <p:anim to="" calcmode="lin" valueType="num">
                                      <p:cBhvr>
                                        <p:cTn id="133" dur="500" fill="hold">
                                          <p:stCondLst>
                                            <p:cond delay="0"/>
                                          </p:stCondLst>
                                        </p:cTn>
                                        <p:tgtEl>
                                          <p:spTgt spid="29"/>
                                        </p:tgtEl>
                                        <p:attrNameLst>
                                          <p:attrName>ppt_h</p:attrName>
                                        </p:attrNameLst>
                                      </p:cBhvr>
                                      <p:tavLst>
                                        <p:tav tm="0">
                                          <p:val>
                                            <p:strVal val="#ppt_h*4"/>
                                          </p:val>
                                        </p:tav>
                                        <p:tav tm="100000">
                                          <p:val>
                                            <p:strVal val="#ppt_h"/>
                                          </p:val>
                                        </p:tav>
                                      </p:tavLst>
                                    </p:anim>
                                  </p:childTnLst>
                                </p:cTn>
                              </p:par>
                              <p:par>
                                <p:cTn id="134" presetID="22" presetClass="entr" presetSubtype="8" fill="hold" grpId="0" nodeType="withEffect">
                                  <p:stCondLst>
                                    <p:cond delay="400"/>
                                  </p:stCondLst>
                                  <p:childTnLst>
                                    <p:set>
                                      <p:cBhvr>
                                        <p:cTn id="135" dur="1" fill="hold">
                                          <p:stCondLst>
                                            <p:cond delay="0"/>
                                          </p:stCondLst>
                                        </p:cTn>
                                        <p:tgtEl>
                                          <p:spTgt spid="30"/>
                                        </p:tgtEl>
                                        <p:attrNameLst>
                                          <p:attrName>style.visibility</p:attrName>
                                        </p:attrNameLst>
                                      </p:cBhvr>
                                      <p:to>
                                        <p:strVal val="visible"/>
                                      </p:to>
                                    </p:set>
                                    <p:animEffect transition="in" filter="wipe(left)">
                                      <p:cBhvr>
                                        <p:cTn id="136" dur="500"/>
                                        <p:tgtEl>
                                          <p:spTgt spid="30"/>
                                        </p:tgtEl>
                                      </p:cBhvr>
                                    </p:animEffect>
                                  </p:childTnLst>
                                </p:cTn>
                              </p:par>
                              <p:par>
                                <p:cTn id="137" presetID="22" presetClass="entr" presetSubtype="8" fill="hold" grpId="0" nodeType="withEffect">
                                  <p:stCondLst>
                                    <p:cond delay="400"/>
                                  </p:stCondLst>
                                  <p:childTnLst>
                                    <p:set>
                                      <p:cBhvr>
                                        <p:cTn id="138" dur="1" fill="hold">
                                          <p:stCondLst>
                                            <p:cond delay="0"/>
                                          </p:stCondLst>
                                        </p:cTn>
                                        <p:tgtEl>
                                          <p:spTgt spid="31"/>
                                        </p:tgtEl>
                                        <p:attrNameLst>
                                          <p:attrName>style.visibility</p:attrName>
                                        </p:attrNameLst>
                                      </p:cBhvr>
                                      <p:to>
                                        <p:strVal val="visible"/>
                                      </p:to>
                                    </p:set>
                                    <p:animEffect transition="in" filter="wipe(left)">
                                      <p:cBhvr>
                                        <p:cTn id="139" dur="500"/>
                                        <p:tgtEl>
                                          <p:spTgt spid="31"/>
                                        </p:tgtEl>
                                      </p:cBhvr>
                                    </p:animEffect>
                                  </p:childTnLst>
                                </p:cTn>
                              </p:par>
                            </p:childTnLst>
                          </p:cTn>
                        </p:par>
                      </p:childTnLst>
                    </p:cTn>
                  </p:par>
                  <p:par>
                    <p:cTn id="140" fill="hold">
                      <p:stCondLst>
                        <p:cond delay="indefinite"/>
                      </p:stCondLst>
                      <p:childTnLst>
                        <p:par>
                          <p:cTn id="141" fill="hold">
                            <p:stCondLst>
                              <p:cond delay="0"/>
                            </p:stCondLst>
                            <p:childTnLst>
                              <p:par>
                                <p:cTn id="142" presetID="0" presetClass="entr" presetSubtype="0" fill="hold" grpId="0" nodeType="clickEffect">
                                  <p:stCondLst>
                                    <p:cond delay="0"/>
                                  </p:stCondLst>
                                  <p:iterate type="lt">
                                    <p:tmPct val="10000"/>
                                  </p:iterate>
                                  <p:childTnLst>
                                    <p:set>
                                      <p:cBhvr>
                                        <p:cTn id="143" dur="1" fill="hold">
                                          <p:stCondLst>
                                            <p:cond delay="0"/>
                                          </p:stCondLst>
                                        </p:cTn>
                                        <p:tgtEl>
                                          <p:spTgt spid="32"/>
                                        </p:tgtEl>
                                        <p:attrNameLst>
                                          <p:attrName>style.visibility</p:attrName>
                                        </p:attrNameLst>
                                      </p:cBhvr>
                                      <p:to>
                                        <p:strVal val="visible"/>
                                      </p:to>
                                    </p:set>
                                    <p:animEffect transition="in" filter="dissolve">
                                      <p:cBhvr>
                                        <p:cTn id="144" dur="500">
                                          <p:stCondLst>
                                            <p:cond delay="0"/>
                                          </p:stCondLst>
                                        </p:cTn>
                                        <p:tgtEl>
                                          <p:spTgt spid="32"/>
                                        </p:tgtEl>
                                      </p:cBhvr>
                                    </p:animEffect>
                                    <p:anim to="" calcmode="lin" valueType="num">
                                      <p:cBhvr>
                                        <p:cTn id="145" dur="500" fill="hold">
                                          <p:stCondLst>
                                            <p:cond delay="0"/>
                                          </p:stCondLst>
                                        </p:cTn>
                                        <p:tgtEl>
                                          <p:spTgt spid="32"/>
                                        </p:tgtEl>
                                        <p:attrNameLst>
                                          <p:attrName>ppt_w</p:attrName>
                                        </p:attrNameLst>
                                      </p:cBhvr>
                                      <p:tavLst>
                                        <p:tav tm="0">
                                          <p:val>
                                            <p:strVal val="#ppt_w*4"/>
                                          </p:val>
                                        </p:tav>
                                        <p:tav tm="100000">
                                          <p:val>
                                            <p:strVal val="#ppt_w"/>
                                          </p:val>
                                        </p:tav>
                                      </p:tavLst>
                                    </p:anim>
                                    <p:anim to="" calcmode="lin" valueType="num">
                                      <p:cBhvr>
                                        <p:cTn id="146" dur="500" fill="hold">
                                          <p:stCondLst>
                                            <p:cond delay="0"/>
                                          </p:stCondLst>
                                        </p:cTn>
                                        <p:tgtEl>
                                          <p:spTgt spid="32"/>
                                        </p:tgtEl>
                                        <p:attrNameLst>
                                          <p:attrName>ppt_h</p:attrName>
                                        </p:attrNameLst>
                                      </p:cBhvr>
                                      <p:tavLst>
                                        <p:tav tm="0">
                                          <p:val>
                                            <p:strVal val="#ppt_h*4"/>
                                          </p:val>
                                        </p:tav>
                                        <p:tav tm="100000">
                                          <p:val>
                                            <p:strVal val="#ppt_h"/>
                                          </p:val>
                                        </p:tav>
                                      </p:tavLst>
                                    </p:anim>
                                  </p:childTnLst>
                                </p:cTn>
                              </p:par>
                            </p:childTnLst>
                          </p:cTn>
                        </p:par>
                        <p:par>
                          <p:cTn id="147" fill="hold">
                            <p:stCondLst>
                              <p:cond delay="950"/>
                            </p:stCondLst>
                            <p:childTnLst>
                              <p:par>
                                <p:cTn id="148" presetID="26" presetClass="emph" presetSubtype="0" fill="hold" grpId="1" nodeType="afterEffect">
                                  <p:stCondLst>
                                    <p:cond delay="0"/>
                                  </p:stCondLst>
                                  <p:iterate type="lt">
                                    <p:tmPct val="0"/>
                                  </p:iterate>
                                  <p:childTnLst>
                                    <p:animEffect transition="out" filter="fade">
                                      <p:cBhvr>
                                        <p:cTn id="149" dur="500" tmFilter="0, 0; .2, .5; .8, .5; 1, 0"/>
                                        <p:tgtEl>
                                          <p:spTgt spid="32"/>
                                        </p:tgtEl>
                                      </p:cBhvr>
                                    </p:animEffect>
                                    <p:animScale>
                                      <p:cBhvr>
                                        <p:cTn id="150" dur="250" autoRev="1" fill="hold"/>
                                        <p:tgtEl>
                                          <p:spTgt spid="32"/>
                                        </p:tgtEl>
                                      </p:cBhvr>
                                      <p:by x="105000" y="105000"/>
                                    </p:animScale>
                                  </p:childTnLst>
                                </p:cTn>
                              </p:par>
                              <p:par>
                                <p:cTn id="151" presetID="1" presetClass="exit" presetSubtype="0" fill="hold" grpId="2" nodeType="withEffect">
                                  <p:stCondLst>
                                    <p:cond delay="500"/>
                                  </p:stCondLst>
                                  <p:iterate type="lt">
                                    <p:tmAbs val="0"/>
                                  </p:iterate>
                                  <p:childTnLst>
                                    <p:set>
                                      <p:cBhvr>
                                        <p:cTn id="152" dur="1" fill="hold">
                                          <p:stCondLst>
                                            <p:cond delay="0"/>
                                          </p:stCondLst>
                                        </p:cTn>
                                        <p:tgtEl>
                                          <p:spTgt spid="32"/>
                                        </p:tgtEl>
                                        <p:attrNameLst>
                                          <p:attrName>style.visibility</p:attrName>
                                        </p:attrNameLst>
                                      </p:cBhvr>
                                      <p:to>
                                        <p:strVal val="hidden"/>
                                      </p:to>
                                    </p:set>
                                  </p:childTnLst>
                                </p:cTn>
                              </p:par>
                              <p:par>
                                <p:cTn id="153" presetID="1" presetClass="entr" presetSubtype="0" fill="hold" grpId="0" nodeType="withEffect">
                                  <p:stCondLst>
                                    <p:cond delay="500"/>
                                  </p:stCondLst>
                                  <p:childTnLst>
                                    <p:set>
                                      <p:cBhvr>
                                        <p:cTn id="154" dur="1" fill="hold">
                                          <p:stCondLst>
                                            <p:cond delay="0"/>
                                          </p:stCondLst>
                                        </p:cTn>
                                        <p:tgtEl>
                                          <p:spTgt spid="28"/>
                                        </p:tgtEl>
                                        <p:attrNameLst>
                                          <p:attrName>style.visibility</p:attrName>
                                        </p:attrNameLst>
                                      </p:cBhvr>
                                      <p:to>
                                        <p:strVal val="visible"/>
                                      </p:to>
                                    </p:set>
                                  </p:childTnLst>
                                </p:cTn>
                              </p:par>
                            </p:childTnLst>
                          </p:cTn>
                        </p:par>
                      </p:childTnLst>
                    </p:cTn>
                  </p:par>
                  <p:par>
                    <p:cTn id="155" fill="hold">
                      <p:stCondLst>
                        <p:cond delay="indefinite"/>
                      </p:stCondLst>
                      <p:childTnLst>
                        <p:par>
                          <p:cTn id="156" fill="hold">
                            <p:stCondLst>
                              <p:cond delay="0"/>
                            </p:stCondLst>
                            <p:childTnLst>
                              <p:par>
                                <p:cTn id="157" presetID="23" presetClass="exit" presetSubtype="32" fill="hold" grpId="1" nodeType="clickEffect">
                                  <p:stCondLst>
                                    <p:cond delay="0"/>
                                  </p:stCondLst>
                                  <p:childTnLst>
                                    <p:anim calcmode="lin" valueType="num">
                                      <p:cBhvr>
                                        <p:cTn id="158" dur="750"/>
                                        <p:tgtEl>
                                          <p:spTgt spid="26"/>
                                        </p:tgtEl>
                                        <p:attrNameLst>
                                          <p:attrName>ppt_w</p:attrName>
                                        </p:attrNameLst>
                                      </p:cBhvr>
                                      <p:tavLst>
                                        <p:tav tm="0">
                                          <p:val>
                                            <p:strVal val="ppt_w"/>
                                          </p:val>
                                        </p:tav>
                                        <p:tav tm="100000">
                                          <p:val>
                                            <p:fltVal val="0"/>
                                          </p:val>
                                        </p:tav>
                                      </p:tavLst>
                                    </p:anim>
                                    <p:anim calcmode="lin" valueType="num">
                                      <p:cBhvr>
                                        <p:cTn id="159" dur="750"/>
                                        <p:tgtEl>
                                          <p:spTgt spid="26"/>
                                        </p:tgtEl>
                                        <p:attrNameLst>
                                          <p:attrName>ppt_h</p:attrName>
                                        </p:attrNameLst>
                                      </p:cBhvr>
                                      <p:tavLst>
                                        <p:tav tm="0">
                                          <p:val>
                                            <p:strVal val="ppt_h"/>
                                          </p:val>
                                        </p:tav>
                                        <p:tav tm="100000">
                                          <p:val>
                                            <p:fltVal val="0"/>
                                          </p:val>
                                        </p:tav>
                                      </p:tavLst>
                                    </p:anim>
                                    <p:set>
                                      <p:cBhvr>
                                        <p:cTn id="160" dur="1" fill="hold">
                                          <p:stCondLst>
                                            <p:cond delay="749"/>
                                          </p:stCondLst>
                                        </p:cTn>
                                        <p:tgtEl>
                                          <p:spTgt spid="26"/>
                                        </p:tgtEl>
                                        <p:attrNameLst>
                                          <p:attrName>style.visibility</p:attrName>
                                        </p:attrNameLst>
                                      </p:cBhvr>
                                      <p:to>
                                        <p:strVal val="hidden"/>
                                      </p:to>
                                    </p:set>
                                  </p:childTnLst>
                                </p:cTn>
                              </p:par>
                              <p:par>
                                <p:cTn id="161" presetID="23" presetClass="exit" presetSubtype="32" fill="hold" grpId="1" nodeType="withEffect">
                                  <p:stCondLst>
                                    <p:cond delay="0"/>
                                  </p:stCondLst>
                                  <p:childTnLst>
                                    <p:anim calcmode="lin" valueType="num">
                                      <p:cBhvr>
                                        <p:cTn id="162" dur="750"/>
                                        <p:tgtEl>
                                          <p:spTgt spid="27"/>
                                        </p:tgtEl>
                                        <p:attrNameLst>
                                          <p:attrName>ppt_w</p:attrName>
                                        </p:attrNameLst>
                                      </p:cBhvr>
                                      <p:tavLst>
                                        <p:tav tm="0">
                                          <p:val>
                                            <p:strVal val="ppt_w"/>
                                          </p:val>
                                        </p:tav>
                                        <p:tav tm="100000">
                                          <p:val>
                                            <p:fltVal val="0"/>
                                          </p:val>
                                        </p:tav>
                                      </p:tavLst>
                                    </p:anim>
                                    <p:anim calcmode="lin" valueType="num">
                                      <p:cBhvr>
                                        <p:cTn id="163" dur="750"/>
                                        <p:tgtEl>
                                          <p:spTgt spid="27"/>
                                        </p:tgtEl>
                                        <p:attrNameLst>
                                          <p:attrName>ppt_h</p:attrName>
                                        </p:attrNameLst>
                                      </p:cBhvr>
                                      <p:tavLst>
                                        <p:tav tm="0">
                                          <p:val>
                                            <p:strVal val="ppt_h"/>
                                          </p:val>
                                        </p:tav>
                                        <p:tav tm="100000">
                                          <p:val>
                                            <p:fltVal val="0"/>
                                          </p:val>
                                        </p:tav>
                                      </p:tavLst>
                                    </p:anim>
                                    <p:set>
                                      <p:cBhvr>
                                        <p:cTn id="164" dur="1" fill="hold">
                                          <p:stCondLst>
                                            <p:cond delay="749"/>
                                          </p:stCondLst>
                                        </p:cTn>
                                        <p:tgtEl>
                                          <p:spTgt spid="27"/>
                                        </p:tgtEl>
                                        <p:attrNameLst>
                                          <p:attrName>style.visibility</p:attrName>
                                        </p:attrNameLst>
                                      </p:cBhvr>
                                      <p:to>
                                        <p:strVal val="hidden"/>
                                      </p:to>
                                    </p:set>
                                  </p:childTnLst>
                                </p:cTn>
                              </p:par>
                              <p:par>
                                <p:cTn id="165" presetID="23" presetClass="exit" presetSubtype="32" fill="hold" grpId="2" nodeType="withEffect">
                                  <p:stCondLst>
                                    <p:cond delay="0"/>
                                  </p:stCondLst>
                                  <p:childTnLst>
                                    <p:anim calcmode="lin" valueType="num">
                                      <p:cBhvr>
                                        <p:cTn id="166" dur="750"/>
                                        <p:tgtEl>
                                          <p:spTgt spid="28"/>
                                        </p:tgtEl>
                                        <p:attrNameLst>
                                          <p:attrName>ppt_w</p:attrName>
                                        </p:attrNameLst>
                                      </p:cBhvr>
                                      <p:tavLst>
                                        <p:tav tm="0">
                                          <p:val>
                                            <p:strVal val="ppt_w"/>
                                          </p:val>
                                        </p:tav>
                                        <p:tav tm="100000">
                                          <p:val>
                                            <p:fltVal val="0"/>
                                          </p:val>
                                        </p:tav>
                                      </p:tavLst>
                                    </p:anim>
                                    <p:anim calcmode="lin" valueType="num">
                                      <p:cBhvr>
                                        <p:cTn id="167" dur="750"/>
                                        <p:tgtEl>
                                          <p:spTgt spid="28"/>
                                        </p:tgtEl>
                                        <p:attrNameLst>
                                          <p:attrName>ppt_h</p:attrName>
                                        </p:attrNameLst>
                                      </p:cBhvr>
                                      <p:tavLst>
                                        <p:tav tm="0">
                                          <p:val>
                                            <p:strVal val="ppt_h"/>
                                          </p:val>
                                        </p:tav>
                                        <p:tav tm="100000">
                                          <p:val>
                                            <p:fltVal val="0"/>
                                          </p:val>
                                        </p:tav>
                                      </p:tavLst>
                                    </p:anim>
                                    <p:set>
                                      <p:cBhvr>
                                        <p:cTn id="168" dur="1" fill="hold">
                                          <p:stCondLst>
                                            <p:cond delay="749"/>
                                          </p:stCondLst>
                                        </p:cTn>
                                        <p:tgtEl>
                                          <p:spTgt spid="28"/>
                                        </p:tgtEl>
                                        <p:attrNameLst>
                                          <p:attrName>style.visibility</p:attrName>
                                        </p:attrNameLst>
                                      </p:cBhvr>
                                      <p:to>
                                        <p:strVal val="hidden"/>
                                      </p:to>
                                    </p:set>
                                  </p:childTnLst>
                                </p:cTn>
                              </p:par>
                              <p:par>
                                <p:cTn id="169" presetID="23" presetClass="exit" presetSubtype="32" fill="hold" grpId="1" nodeType="withEffect">
                                  <p:stCondLst>
                                    <p:cond delay="0"/>
                                  </p:stCondLst>
                                  <p:childTnLst>
                                    <p:anim calcmode="lin" valueType="num">
                                      <p:cBhvr>
                                        <p:cTn id="170" dur="750"/>
                                        <p:tgtEl>
                                          <p:spTgt spid="29"/>
                                        </p:tgtEl>
                                        <p:attrNameLst>
                                          <p:attrName>ppt_w</p:attrName>
                                        </p:attrNameLst>
                                      </p:cBhvr>
                                      <p:tavLst>
                                        <p:tav tm="0">
                                          <p:val>
                                            <p:strVal val="ppt_w"/>
                                          </p:val>
                                        </p:tav>
                                        <p:tav tm="100000">
                                          <p:val>
                                            <p:fltVal val="0"/>
                                          </p:val>
                                        </p:tav>
                                      </p:tavLst>
                                    </p:anim>
                                    <p:anim calcmode="lin" valueType="num">
                                      <p:cBhvr>
                                        <p:cTn id="171" dur="750"/>
                                        <p:tgtEl>
                                          <p:spTgt spid="29"/>
                                        </p:tgtEl>
                                        <p:attrNameLst>
                                          <p:attrName>ppt_h</p:attrName>
                                        </p:attrNameLst>
                                      </p:cBhvr>
                                      <p:tavLst>
                                        <p:tav tm="0">
                                          <p:val>
                                            <p:strVal val="ppt_h"/>
                                          </p:val>
                                        </p:tav>
                                        <p:tav tm="100000">
                                          <p:val>
                                            <p:fltVal val="0"/>
                                          </p:val>
                                        </p:tav>
                                      </p:tavLst>
                                    </p:anim>
                                    <p:set>
                                      <p:cBhvr>
                                        <p:cTn id="172" dur="1" fill="hold">
                                          <p:stCondLst>
                                            <p:cond delay="749"/>
                                          </p:stCondLst>
                                        </p:cTn>
                                        <p:tgtEl>
                                          <p:spTgt spid="29"/>
                                        </p:tgtEl>
                                        <p:attrNameLst>
                                          <p:attrName>style.visibility</p:attrName>
                                        </p:attrNameLst>
                                      </p:cBhvr>
                                      <p:to>
                                        <p:strVal val="hidden"/>
                                      </p:to>
                                    </p:set>
                                  </p:childTnLst>
                                </p:cTn>
                              </p:par>
                              <p:par>
                                <p:cTn id="173" presetID="23" presetClass="exit" presetSubtype="32" fill="hold" grpId="1" nodeType="withEffect">
                                  <p:stCondLst>
                                    <p:cond delay="0"/>
                                  </p:stCondLst>
                                  <p:childTnLst>
                                    <p:anim calcmode="lin" valueType="num">
                                      <p:cBhvr>
                                        <p:cTn id="174" dur="750"/>
                                        <p:tgtEl>
                                          <p:spTgt spid="30"/>
                                        </p:tgtEl>
                                        <p:attrNameLst>
                                          <p:attrName>ppt_w</p:attrName>
                                        </p:attrNameLst>
                                      </p:cBhvr>
                                      <p:tavLst>
                                        <p:tav tm="0">
                                          <p:val>
                                            <p:strVal val="ppt_w"/>
                                          </p:val>
                                        </p:tav>
                                        <p:tav tm="100000">
                                          <p:val>
                                            <p:fltVal val="0"/>
                                          </p:val>
                                        </p:tav>
                                      </p:tavLst>
                                    </p:anim>
                                    <p:anim calcmode="lin" valueType="num">
                                      <p:cBhvr>
                                        <p:cTn id="175" dur="750"/>
                                        <p:tgtEl>
                                          <p:spTgt spid="30"/>
                                        </p:tgtEl>
                                        <p:attrNameLst>
                                          <p:attrName>ppt_h</p:attrName>
                                        </p:attrNameLst>
                                      </p:cBhvr>
                                      <p:tavLst>
                                        <p:tav tm="0">
                                          <p:val>
                                            <p:strVal val="ppt_h"/>
                                          </p:val>
                                        </p:tav>
                                        <p:tav tm="100000">
                                          <p:val>
                                            <p:fltVal val="0"/>
                                          </p:val>
                                        </p:tav>
                                      </p:tavLst>
                                    </p:anim>
                                    <p:set>
                                      <p:cBhvr>
                                        <p:cTn id="176" dur="1" fill="hold">
                                          <p:stCondLst>
                                            <p:cond delay="749"/>
                                          </p:stCondLst>
                                        </p:cTn>
                                        <p:tgtEl>
                                          <p:spTgt spid="30"/>
                                        </p:tgtEl>
                                        <p:attrNameLst>
                                          <p:attrName>style.visibility</p:attrName>
                                        </p:attrNameLst>
                                      </p:cBhvr>
                                      <p:to>
                                        <p:strVal val="hidden"/>
                                      </p:to>
                                    </p:set>
                                  </p:childTnLst>
                                </p:cTn>
                              </p:par>
                              <p:par>
                                <p:cTn id="177" presetID="23" presetClass="exit" presetSubtype="32" fill="hold" grpId="1" nodeType="withEffect">
                                  <p:stCondLst>
                                    <p:cond delay="0"/>
                                  </p:stCondLst>
                                  <p:childTnLst>
                                    <p:anim calcmode="lin" valueType="num">
                                      <p:cBhvr>
                                        <p:cTn id="178" dur="750"/>
                                        <p:tgtEl>
                                          <p:spTgt spid="31"/>
                                        </p:tgtEl>
                                        <p:attrNameLst>
                                          <p:attrName>ppt_w</p:attrName>
                                        </p:attrNameLst>
                                      </p:cBhvr>
                                      <p:tavLst>
                                        <p:tav tm="0">
                                          <p:val>
                                            <p:strVal val="ppt_w"/>
                                          </p:val>
                                        </p:tav>
                                        <p:tav tm="100000">
                                          <p:val>
                                            <p:fltVal val="0"/>
                                          </p:val>
                                        </p:tav>
                                      </p:tavLst>
                                    </p:anim>
                                    <p:anim calcmode="lin" valueType="num">
                                      <p:cBhvr>
                                        <p:cTn id="179" dur="750"/>
                                        <p:tgtEl>
                                          <p:spTgt spid="31"/>
                                        </p:tgtEl>
                                        <p:attrNameLst>
                                          <p:attrName>ppt_h</p:attrName>
                                        </p:attrNameLst>
                                      </p:cBhvr>
                                      <p:tavLst>
                                        <p:tav tm="0">
                                          <p:val>
                                            <p:strVal val="ppt_h"/>
                                          </p:val>
                                        </p:tav>
                                        <p:tav tm="100000">
                                          <p:val>
                                            <p:fltVal val="0"/>
                                          </p:val>
                                        </p:tav>
                                      </p:tavLst>
                                    </p:anim>
                                    <p:set>
                                      <p:cBhvr>
                                        <p:cTn id="180" dur="1" fill="hold">
                                          <p:stCondLst>
                                            <p:cond delay="749"/>
                                          </p:stCondLst>
                                        </p:cTn>
                                        <p:tgtEl>
                                          <p:spTgt spid="31"/>
                                        </p:tgtEl>
                                        <p:attrNameLst>
                                          <p:attrName>style.visibility</p:attrName>
                                        </p:attrNameLst>
                                      </p:cBhvr>
                                      <p:to>
                                        <p:strVal val="hidden"/>
                                      </p:to>
                                    </p:set>
                                  </p:childTnLst>
                                </p:cTn>
                              </p:par>
                              <p:par>
                                <p:cTn id="181" presetID="23" presetClass="exit" presetSubtype="32" fill="hold" grpId="1" nodeType="withEffect">
                                  <p:stCondLst>
                                    <p:cond delay="0"/>
                                  </p:stCondLst>
                                  <p:childTnLst>
                                    <p:anim calcmode="lin" valueType="num">
                                      <p:cBhvr>
                                        <p:cTn id="182" dur="750"/>
                                        <p:tgtEl>
                                          <p:spTgt spid="24"/>
                                        </p:tgtEl>
                                        <p:attrNameLst>
                                          <p:attrName>ppt_w</p:attrName>
                                        </p:attrNameLst>
                                      </p:cBhvr>
                                      <p:tavLst>
                                        <p:tav tm="0">
                                          <p:val>
                                            <p:strVal val="ppt_w"/>
                                          </p:val>
                                        </p:tav>
                                        <p:tav tm="100000">
                                          <p:val>
                                            <p:fltVal val="0"/>
                                          </p:val>
                                        </p:tav>
                                      </p:tavLst>
                                    </p:anim>
                                    <p:anim calcmode="lin" valueType="num">
                                      <p:cBhvr>
                                        <p:cTn id="183" dur="750"/>
                                        <p:tgtEl>
                                          <p:spTgt spid="24"/>
                                        </p:tgtEl>
                                        <p:attrNameLst>
                                          <p:attrName>ppt_h</p:attrName>
                                        </p:attrNameLst>
                                      </p:cBhvr>
                                      <p:tavLst>
                                        <p:tav tm="0">
                                          <p:val>
                                            <p:strVal val="ppt_h"/>
                                          </p:val>
                                        </p:tav>
                                        <p:tav tm="100000">
                                          <p:val>
                                            <p:fltVal val="0"/>
                                          </p:val>
                                        </p:tav>
                                      </p:tavLst>
                                    </p:anim>
                                    <p:set>
                                      <p:cBhvr>
                                        <p:cTn id="184" dur="1" fill="hold">
                                          <p:stCondLst>
                                            <p:cond delay="749"/>
                                          </p:stCondLst>
                                        </p:cTn>
                                        <p:tgtEl>
                                          <p:spTgt spid="24"/>
                                        </p:tgtEl>
                                        <p:attrNameLst>
                                          <p:attrName>style.visibility</p:attrName>
                                        </p:attrNameLst>
                                      </p:cBhvr>
                                      <p:to>
                                        <p:strVal val="hidden"/>
                                      </p:to>
                                    </p:set>
                                  </p:childTnLst>
                                </p:cTn>
                              </p:par>
                              <p:par>
                                <p:cTn id="185" presetID="23" presetClass="exit" presetSubtype="32" fill="hold" grpId="1" nodeType="withEffect">
                                  <p:stCondLst>
                                    <p:cond delay="0"/>
                                  </p:stCondLst>
                                  <p:childTnLst>
                                    <p:anim calcmode="lin" valueType="num">
                                      <p:cBhvr>
                                        <p:cTn id="186" dur="750"/>
                                        <p:tgtEl>
                                          <p:spTgt spid="25"/>
                                        </p:tgtEl>
                                        <p:attrNameLst>
                                          <p:attrName>ppt_w</p:attrName>
                                        </p:attrNameLst>
                                      </p:cBhvr>
                                      <p:tavLst>
                                        <p:tav tm="0">
                                          <p:val>
                                            <p:strVal val="ppt_w"/>
                                          </p:val>
                                        </p:tav>
                                        <p:tav tm="100000">
                                          <p:val>
                                            <p:fltVal val="0"/>
                                          </p:val>
                                        </p:tav>
                                      </p:tavLst>
                                    </p:anim>
                                    <p:anim calcmode="lin" valueType="num">
                                      <p:cBhvr>
                                        <p:cTn id="187" dur="750"/>
                                        <p:tgtEl>
                                          <p:spTgt spid="25"/>
                                        </p:tgtEl>
                                        <p:attrNameLst>
                                          <p:attrName>ppt_h</p:attrName>
                                        </p:attrNameLst>
                                      </p:cBhvr>
                                      <p:tavLst>
                                        <p:tav tm="0">
                                          <p:val>
                                            <p:strVal val="ppt_h"/>
                                          </p:val>
                                        </p:tav>
                                        <p:tav tm="100000">
                                          <p:val>
                                            <p:fltVal val="0"/>
                                          </p:val>
                                        </p:tav>
                                      </p:tavLst>
                                    </p:anim>
                                    <p:set>
                                      <p:cBhvr>
                                        <p:cTn id="188" dur="1" fill="hold">
                                          <p:stCondLst>
                                            <p:cond delay="749"/>
                                          </p:stCondLst>
                                        </p:cTn>
                                        <p:tgtEl>
                                          <p:spTgt spid="25"/>
                                        </p:tgtEl>
                                        <p:attrNameLst>
                                          <p:attrName>style.visibility</p:attrName>
                                        </p:attrNameLst>
                                      </p:cBhvr>
                                      <p:to>
                                        <p:strVal val="hidden"/>
                                      </p:to>
                                    </p:set>
                                  </p:childTnLst>
                                </p:cTn>
                              </p:par>
                              <p:par>
                                <p:cTn id="189" presetID="42" presetClass="path" presetSubtype="0" fill="hold" grpId="2" nodeType="withEffect">
                                  <p:stCondLst>
                                    <p:cond delay="0"/>
                                  </p:stCondLst>
                                  <p:childTnLst>
                                    <p:animMotion origin="layout" path="M 1.11111E-6 4.44444E-6 L 0.15069 -0.37963 " pathEditMode="relative" rAng="0" ptsTypes="AA">
                                      <p:cBhvr>
                                        <p:cTn id="190" dur="750" fill="hold"/>
                                        <p:tgtEl>
                                          <p:spTgt spid="24"/>
                                        </p:tgtEl>
                                        <p:attrNameLst>
                                          <p:attrName>ppt_x</p:attrName>
                                          <p:attrName>ppt_y</p:attrName>
                                        </p:attrNameLst>
                                      </p:cBhvr>
                                      <p:rCtr x="7535" y="-18981"/>
                                    </p:animMotion>
                                  </p:childTnLst>
                                </p:cTn>
                              </p:par>
                              <p:par>
                                <p:cTn id="191" presetID="42" presetClass="path" presetSubtype="0" fill="hold" grpId="2" nodeType="withEffect">
                                  <p:stCondLst>
                                    <p:cond delay="0"/>
                                  </p:stCondLst>
                                  <p:childTnLst>
                                    <p:animMotion origin="layout" path="M -3.33333E-6 -1.48148E-6 L 0.14861 -0.41805 " pathEditMode="relative" rAng="0" ptsTypes="AA">
                                      <p:cBhvr>
                                        <p:cTn id="192" dur="750" fill="hold"/>
                                        <p:tgtEl>
                                          <p:spTgt spid="25"/>
                                        </p:tgtEl>
                                        <p:attrNameLst>
                                          <p:attrName>ppt_x</p:attrName>
                                          <p:attrName>ppt_y</p:attrName>
                                        </p:attrNameLst>
                                      </p:cBhvr>
                                      <p:rCtr x="7431" y="-20903"/>
                                    </p:animMotion>
                                  </p:childTnLst>
                                </p:cTn>
                              </p:par>
                              <p:par>
                                <p:cTn id="193" presetID="42" presetClass="path" presetSubtype="0" fill="hold" grpId="2" nodeType="withEffect">
                                  <p:stCondLst>
                                    <p:cond delay="0"/>
                                  </p:stCondLst>
                                  <p:childTnLst>
                                    <p:animMotion origin="layout" path="M 2.5E-6 0 L -0.054 -0.30972 " pathEditMode="relative" rAng="0" ptsTypes="AA">
                                      <p:cBhvr>
                                        <p:cTn id="194" dur="750" fill="hold"/>
                                        <p:tgtEl>
                                          <p:spTgt spid="27"/>
                                        </p:tgtEl>
                                        <p:attrNameLst>
                                          <p:attrName>ppt_x</p:attrName>
                                          <p:attrName>ppt_y</p:attrName>
                                        </p:attrNameLst>
                                      </p:cBhvr>
                                      <p:rCtr x="-2708" y="-15486"/>
                                    </p:animMotion>
                                  </p:childTnLst>
                                </p:cTn>
                              </p:par>
                              <p:par>
                                <p:cTn id="195" presetID="42" presetClass="path" presetSubtype="0" fill="hold" grpId="2" nodeType="withEffect">
                                  <p:stCondLst>
                                    <p:cond delay="0"/>
                                  </p:stCondLst>
                                  <p:childTnLst>
                                    <p:animMotion origin="layout" path="M -4.44444E-6 1.85185E-6 L 0.45608 -0.31435 " pathEditMode="relative" rAng="0" ptsTypes="AA">
                                      <p:cBhvr>
                                        <p:cTn id="196" dur="750" fill="hold"/>
                                        <p:tgtEl>
                                          <p:spTgt spid="29"/>
                                        </p:tgtEl>
                                        <p:attrNameLst>
                                          <p:attrName>ppt_x</p:attrName>
                                          <p:attrName>ppt_y</p:attrName>
                                        </p:attrNameLst>
                                      </p:cBhvr>
                                      <p:rCtr x="22795" y="-15718"/>
                                    </p:animMotion>
                                  </p:childTnLst>
                                </p:cTn>
                              </p:par>
                              <p:par>
                                <p:cTn id="197" presetID="42" presetClass="path" presetSubtype="0" fill="hold" grpId="2" nodeType="withEffect">
                                  <p:stCondLst>
                                    <p:cond delay="0"/>
                                  </p:stCondLst>
                                  <p:childTnLst>
                                    <p:animMotion origin="layout" path="M 3.33333E-6 2.96296E-6 L 0.39062 -0.52199 " pathEditMode="relative" rAng="0" ptsTypes="AA">
                                      <p:cBhvr>
                                        <p:cTn id="198" dur="750" fill="hold"/>
                                        <p:tgtEl>
                                          <p:spTgt spid="30"/>
                                        </p:tgtEl>
                                        <p:attrNameLst>
                                          <p:attrName>ppt_x</p:attrName>
                                          <p:attrName>ppt_y</p:attrName>
                                        </p:attrNameLst>
                                      </p:cBhvr>
                                      <p:rCtr x="19531" y="-26111"/>
                                    </p:animMotion>
                                  </p:childTnLst>
                                </p:cTn>
                              </p:par>
                              <p:par>
                                <p:cTn id="199" presetID="42" presetClass="path" presetSubtype="0" fill="hold" grpId="3" nodeType="withEffect">
                                  <p:stCondLst>
                                    <p:cond delay="0"/>
                                  </p:stCondLst>
                                  <p:childTnLst>
                                    <p:animMotion origin="layout" path="M 1.11111E-6 1.11022E-16 L 0.16858 -0.66667 " pathEditMode="relative" rAng="0" ptsTypes="AA">
                                      <p:cBhvr>
                                        <p:cTn id="200" dur="750" fill="hold"/>
                                        <p:tgtEl>
                                          <p:spTgt spid="28"/>
                                        </p:tgtEl>
                                        <p:attrNameLst>
                                          <p:attrName>ppt_x</p:attrName>
                                          <p:attrName>ppt_y</p:attrName>
                                        </p:attrNameLst>
                                      </p:cBhvr>
                                      <p:rCtr x="8420" y="-33333"/>
                                    </p:animMotion>
                                  </p:childTnLst>
                                </p:cTn>
                              </p:par>
                              <p:par>
                                <p:cTn id="201" presetID="42" presetClass="path" presetSubtype="0" fill="hold" grpId="2" nodeType="withEffect">
                                  <p:stCondLst>
                                    <p:cond delay="0"/>
                                  </p:stCondLst>
                                  <p:childTnLst>
                                    <p:animMotion origin="layout" path="M 3.33333E-6 3.7037E-6 L 0.38385 -0.55533 " pathEditMode="relative" rAng="0" ptsTypes="AA">
                                      <p:cBhvr>
                                        <p:cTn id="202" dur="750" fill="hold"/>
                                        <p:tgtEl>
                                          <p:spTgt spid="31"/>
                                        </p:tgtEl>
                                        <p:attrNameLst>
                                          <p:attrName>ppt_x</p:attrName>
                                          <p:attrName>ppt_y</p:attrName>
                                        </p:attrNameLst>
                                      </p:cBhvr>
                                      <p:rCtr x="19184" y="-27778"/>
                                    </p:animMotion>
                                  </p:childTnLst>
                                </p:cTn>
                              </p:par>
                              <p:par>
                                <p:cTn id="203" presetID="42" presetClass="path" presetSubtype="0" fill="hold" grpId="2" nodeType="withEffect">
                                  <p:stCondLst>
                                    <p:cond delay="0"/>
                                  </p:stCondLst>
                                  <p:childTnLst>
                                    <p:animMotion origin="layout" path="M -2.22222E-6 4.44444E-6 L 0.45382 -0.30973 " pathEditMode="relative" rAng="0" ptsTypes="AA">
                                      <p:cBhvr>
                                        <p:cTn id="204" dur="750" fill="hold"/>
                                        <p:tgtEl>
                                          <p:spTgt spid="26"/>
                                        </p:tgtEl>
                                        <p:attrNameLst>
                                          <p:attrName>ppt_x</p:attrName>
                                          <p:attrName>ppt_y</p:attrName>
                                        </p:attrNameLst>
                                      </p:cBhvr>
                                      <p:rCtr x="22691" y="-15486"/>
                                    </p:animMotion>
                                  </p:childTnLst>
                                </p:cTn>
                              </p:par>
                              <p:par>
                                <p:cTn id="205" presetID="39" presetClass="entr" presetSubtype="0" accel="100000" fill="hold" grpId="0" nodeType="withEffect">
                                  <p:stCondLst>
                                    <p:cond delay="250"/>
                                  </p:stCondLst>
                                  <p:childTnLst>
                                    <p:set>
                                      <p:cBhvr>
                                        <p:cTn id="206" dur="1" fill="hold">
                                          <p:stCondLst>
                                            <p:cond delay="0"/>
                                          </p:stCondLst>
                                        </p:cTn>
                                        <p:tgtEl>
                                          <p:spTgt spid="14"/>
                                        </p:tgtEl>
                                        <p:attrNameLst>
                                          <p:attrName>style.visibility</p:attrName>
                                        </p:attrNameLst>
                                      </p:cBhvr>
                                      <p:to>
                                        <p:strVal val="visible"/>
                                      </p:to>
                                    </p:set>
                                    <p:anim calcmode="lin" valueType="num">
                                      <p:cBhvr>
                                        <p:cTn id="207" dur="1000" fill="hold"/>
                                        <p:tgtEl>
                                          <p:spTgt spid="14"/>
                                        </p:tgtEl>
                                        <p:attrNameLst>
                                          <p:attrName>ppt_h</p:attrName>
                                        </p:attrNameLst>
                                      </p:cBhvr>
                                      <p:tavLst>
                                        <p:tav tm="0">
                                          <p:val>
                                            <p:strVal val="#ppt_h/20"/>
                                          </p:val>
                                        </p:tav>
                                        <p:tav tm="50000">
                                          <p:val>
                                            <p:strVal val="#ppt_h/20"/>
                                          </p:val>
                                        </p:tav>
                                        <p:tav tm="100000">
                                          <p:val>
                                            <p:strVal val="#ppt_h"/>
                                          </p:val>
                                        </p:tav>
                                      </p:tavLst>
                                    </p:anim>
                                    <p:anim calcmode="lin" valueType="num">
                                      <p:cBhvr>
                                        <p:cTn id="208" dur="1000" fill="hold"/>
                                        <p:tgtEl>
                                          <p:spTgt spid="14"/>
                                        </p:tgtEl>
                                        <p:attrNameLst>
                                          <p:attrName>ppt_w</p:attrName>
                                        </p:attrNameLst>
                                      </p:cBhvr>
                                      <p:tavLst>
                                        <p:tav tm="0">
                                          <p:val>
                                            <p:strVal val="#ppt_w+.3"/>
                                          </p:val>
                                        </p:tav>
                                        <p:tav tm="50000">
                                          <p:val>
                                            <p:strVal val="#ppt_w+.3"/>
                                          </p:val>
                                        </p:tav>
                                        <p:tav tm="100000">
                                          <p:val>
                                            <p:strVal val="#ppt_w"/>
                                          </p:val>
                                        </p:tav>
                                      </p:tavLst>
                                    </p:anim>
                                    <p:anim calcmode="lin" valueType="num">
                                      <p:cBhvr>
                                        <p:cTn id="209" dur="1000" fill="hold"/>
                                        <p:tgtEl>
                                          <p:spTgt spid="14"/>
                                        </p:tgtEl>
                                        <p:attrNameLst>
                                          <p:attrName>ppt_x</p:attrName>
                                        </p:attrNameLst>
                                      </p:cBhvr>
                                      <p:tavLst>
                                        <p:tav tm="0">
                                          <p:val>
                                            <p:strVal val="#ppt_x-.3"/>
                                          </p:val>
                                        </p:tav>
                                        <p:tav tm="50000">
                                          <p:val>
                                            <p:strVal val="#ppt_x"/>
                                          </p:val>
                                        </p:tav>
                                        <p:tav tm="100000">
                                          <p:val>
                                            <p:strVal val="#ppt_x"/>
                                          </p:val>
                                        </p:tav>
                                      </p:tavLst>
                                    </p:anim>
                                    <p:anim calcmode="lin" valueType="num">
                                      <p:cBhvr>
                                        <p:cTn id="210" dur="1000" fill="hold"/>
                                        <p:tgtEl>
                                          <p:spTgt spid="14"/>
                                        </p:tgtEl>
                                        <p:attrNameLst>
                                          <p:attrName>ppt_y</p:attrName>
                                        </p:attrNameLst>
                                      </p:cBhvr>
                                      <p:tavLst>
                                        <p:tav tm="0">
                                          <p:val>
                                            <p:strVal val="#ppt_y"/>
                                          </p:val>
                                        </p:tav>
                                        <p:tav tm="100000">
                                          <p:val>
                                            <p:strVal val="#ppt_y"/>
                                          </p:val>
                                        </p:tav>
                                      </p:tavLst>
                                    </p:anim>
                                  </p:childTnLst>
                                </p:cTn>
                              </p:par>
                              <p:par>
                                <p:cTn id="211" presetID="0" presetClass="entr" presetSubtype="0" fill="hold" grpId="0" nodeType="withEffect">
                                  <p:stCondLst>
                                    <p:cond delay="1000"/>
                                  </p:stCondLst>
                                  <p:iterate type="lt">
                                    <p:tmPct val="10000"/>
                                  </p:iterate>
                                  <p:childTnLst>
                                    <p:set>
                                      <p:cBhvr>
                                        <p:cTn id="212" dur="1" fill="hold">
                                          <p:stCondLst>
                                            <p:cond delay="0"/>
                                          </p:stCondLst>
                                        </p:cTn>
                                        <p:tgtEl>
                                          <p:spTgt spid="13"/>
                                        </p:tgtEl>
                                        <p:attrNameLst>
                                          <p:attrName>style.visibility</p:attrName>
                                        </p:attrNameLst>
                                      </p:cBhvr>
                                      <p:to>
                                        <p:strVal val="visible"/>
                                      </p:to>
                                    </p:set>
                                    <p:animEffect transition="in" filter="dissolve">
                                      <p:cBhvr>
                                        <p:cTn id="213" dur="500">
                                          <p:stCondLst>
                                            <p:cond delay="0"/>
                                          </p:stCondLst>
                                        </p:cTn>
                                        <p:tgtEl>
                                          <p:spTgt spid="13"/>
                                        </p:tgtEl>
                                      </p:cBhvr>
                                    </p:animEffect>
                                    <p:anim to="" calcmode="lin" valueType="num">
                                      <p:cBhvr>
                                        <p:cTn id="214" dur="500" fill="hold">
                                          <p:stCondLst>
                                            <p:cond delay="0"/>
                                          </p:stCondLst>
                                        </p:cTn>
                                        <p:tgtEl>
                                          <p:spTgt spid="13"/>
                                        </p:tgtEl>
                                        <p:attrNameLst>
                                          <p:attrName>ppt_w</p:attrName>
                                        </p:attrNameLst>
                                      </p:cBhvr>
                                      <p:tavLst>
                                        <p:tav tm="0">
                                          <p:val>
                                            <p:strVal val="#ppt_w*4"/>
                                          </p:val>
                                        </p:tav>
                                        <p:tav tm="100000">
                                          <p:val>
                                            <p:strVal val="#ppt_w"/>
                                          </p:val>
                                        </p:tav>
                                      </p:tavLst>
                                    </p:anim>
                                    <p:anim to="" calcmode="lin" valueType="num">
                                      <p:cBhvr>
                                        <p:cTn id="215" dur="500" fill="hold">
                                          <p:stCondLst>
                                            <p:cond delay="0"/>
                                          </p:stCondLst>
                                        </p:cTn>
                                        <p:tgtEl>
                                          <p:spTgt spid="13"/>
                                        </p:tgtEl>
                                        <p:attrNameLst>
                                          <p:attrName>ppt_h</p:attrName>
                                        </p:attrNameLst>
                                      </p:cBhvr>
                                      <p:tavLst>
                                        <p:tav tm="0">
                                          <p:val>
                                            <p:strVal val="#ppt_h*4"/>
                                          </p:val>
                                        </p:tav>
                                        <p:tav tm="100000">
                                          <p:val>
                                            <p:strVal val="#ppt_h"/>
                                          </p:val>
                                        </p:tav>
                                      </p:tavLst>
                                    </p:anim>
                                  </p:childTnLst>
                                </p:cTn>
                              </p:par>
                            </p:childTnLst>
                          </p:cTn>
                        </p:par>
                        <p:par>
                          <p:cTn id="216" fill="hold">
                            <p:stCondLst>
                              <p:cond delay="1650"/>
                            </p:stCondLst>
                            <p:childTnLst>
                              <p:par>
                                <p:cTn id="217" presetID="26" presetClass="emph" presetSubtype="0" fill="hold" grpId="1" nodeType="afterEffect">
                                  <p:stCondLst>
                                    <p:cond delay="0"/>
                                  </p:stCondLst>
                                  <p:iterate type="lt">
                                    <p:tmPct val="0"/>
                                  </p:iterate>
                                  <p:childTnLst>
                                    <p:animEffect transition="out" filter="fade">
                                      <p:cBhvr>
                                        <p:cTn id="218" dur="500" tmFilter="0, 0; .2, .5; .8, .5; 1, 0"/>
                                        <p:tgtEl>
                                          <p:spTgt spid="13"/>
                                        </p:tgtEl>
                                      </p:cBhvr>
                                    </p:animEffect>
                                    <p:animScale>
                                      <p:cBhvr>
                                        <p:cTn id="219" dur="250" autoRev="1" fill="hold"/>
                                        <p:tgtEl>
                                          <p:spTgt spid="13"/>
                                        </p:tgtEl>
                                      </p:cBhvr>
                                      <p:by x="105000" y="105000"/>
                                    </p:animScale>
                                  </p:childTnLst>
                                </p:cTn>
                              </p:par>
                            </p:childTnLst>
                          </p:cTn>
                        </p:par>
                      </p:childTnLst>
                    </p:cTn>
                  </p:par>
                  <p:par>
                    <p:cTn id="220" fill="hold">
                      <p:stCondLst>
                        <p:cond delay="indefinite"/>
                      </p:stCondLst>
                      <p:childTnLst>
                        <p:par>
                          <p:cTn id="221" fill="hold">
                            <p:stCondLst>
                              <p:cond delay="0"/>
                            </p:stCondLst>
                            <p:childTnLst>
                              <p:par>
                                <p:cTn id="222" presetID="39" presetClass="entr" presetSubtype="0" accel="100000" fill="hold" grpId="0" nodeType="clickEffect">
                                  <p:stCondLst>
                                    <p:cond delay="0"/>
                                  </p:stCondLst>
                                  <p:childTnLst>
                                    <p:set>
                                      <p:cBhvr>
                                        <p:cTn id="223" dur="1" fill="hold">
                                          <p:stCondLst>
                                            <p:cond delay="0"/>
                                          </p:stCondLst>
                                        </p:cTn>
                                        <p:tgtEl>
                                          <p:spTgt spid="15"/>
                                        </p:tgtEl>
                                        <p:attrNameLst>
                                          <p:attrName>style.visibility</p:attrName>
                                        </p:attrNameLst>
                                      </p:cBhvr>
                                      <p:to>
                                        <p:strVal val="visible"/>
                                      </p:to>
                                    </p:set>
                                    <p:anim calcmode="lin" valueType="num">
                                      <p:cBhvr>
                                        <p:cTn id="224" dur="1000" fill="hold"/>
                                        <p:tgtEl>
                                          <p:spTgt spid="15"/>
                                        </p:tgtEl>
                                        <p:attrNameLst>
                                          <p:attrName>ppt_h</p:attrName>
                                        </p:attrNameLst>
                                      </p:cBhvr>
                                      <p:tavLst>
                                        <p:tav tm="0">
                                          <p:val>
                                            <p:strVal val="#ppt_h/20"/>
                                          </p:val>
                                        </p:tav>
                                        <p:tav tm="50000">
                                          <p:val>
                                            <p:strVal val="#ppt_h/20"/>
                                          </p:val>
                                        </p:tav>
                                        <p:tav tm="100000">
                                          <p:val>
                                            <p:strVal val="#ppt_h"/>
                                          </p:val>
                                        </p:tav>
                                      </p:tavLst>
                                    </p:anim>
                                    <p:anim calcmode="lin" valueType="num">
                                      <p:cBhvr>
                                        <p:cTn id="225" dur="1000" fill="hold"/>
                                        <p:tgtEl>
                                          <p:spTgt spid="15"/>
                                        </p:tgtEl>
                                        <p:attrNameLst>
                                          <p:attrName>ppt_w</p:attrName>
                                        </p:attrNameLst>
                                      </p:cBhvr>
                                      <p:tavLst>
                                        <p:tav tm="0">
                                          <p:val>
                                            <p:strVal val="#ppt_w+.3"/>
                                          </p:val>
                                        </p:tav>
                                        <p:tav tm="50000">
                                          <p:val>
                                            <p:strVal val="#ppt_w+.3"/>
                                          </p:val>
                                        </p:tav>
                                        <p:tav tm="100000">
                                          <p:val>
                                            <p:strVal val="#ppt_w"/>
                                          </p:val>
                                        </p:tav>
                                      </p:tavLst>
                                    </p:anim>
                                    <p:anim calcmode="lin" valueType="num">
                                      <p:cBhvr>
                                        <p:cTn id="226" dur="1000" fill="hold"/>
                                        <p:tgtEl>
                                          <p:spTgt spid="15"/>
                                        </p:tgtEl>
                                        <p:attrNameLst>
                                          <p:attrName>ppt_x</p:attrName>
                                        </p:attrNameLst>
                                      </p:cBhvr>
                                      <p:tavLst>
                                        <p:tav tm="0">
                                          <p:val>
                                            <p:strVal val="#ppt_x-.3"/>
                                          </p:val>
                                        </p:tav>
                                        <p:tav tm="50000">
                                          <p:val>
                                            <p:strVal val="#ppt_x"/>
                                          </p:val>
                                        </p:tav>
                                        <p:tav tm="100000">
                                          <p:val>
                                            <p:strVal val="#ppt_x"/>
                                          </p:val>
                                        </p:tav>
                                      </p:tavLst>
                                    </p:anim>
                                    <p:anim calcmode="lin" valueType="num">
                                      <p:cBhvr>
                                        <p:cTn id="227"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2" grpId="0"/>
      <p:bldP spid="2" grpId="1"/>
      <p:bldP spid="16" grpId="0"/>
      <p:bldP spid="16" grpId="1"/>
      <p:bldP spid="10" grpId="0"/>
      <p:bldP spid="3" grpId="0"/>
      <p:bldP spid="3" grpId="1"/>
      <p:bldP spid="3" grpId="2"/>
      <p:bldP spid="8" grpId="0"/>
      <p:bldP spid="8" grpId="1"/>
      <p:bldP spid="8" grpId="2"/>
      <p:bldP spid="5" grpId="0"/>
      <p:bldP spid="5" grpId="1"/>
      <p:bldP spid="5" grpId="2"/>
      <p:bldP spid="6" grpId="0"/>
      <p:bldP spid="6" grpId="1"/>
      <p:bldP spid="6" grpId="2"/>
      <p:bldP spid="7" grpId="0"/>
      <p:bldP spid="7" grpId="1"/>
      <p:bldP spid="7" grpId="2"/>
      <p:bldP spid="9" grpId="0"/>
      <p:bldP spid="9" grpId="1"/>
      <p:bldP spid="9" grpId="2"/>
      <p:bldP spid="11" grpId="0"/>
      <p:bldP spid="12" grpId="0"/>
      <p:bldP spid="12" grpId="1"/>
      <p:bldP spid="13" grpId="0"/>
      <p:bldP spid="13" grpId="1"/>
      <p:bldP spid="14" grpId="0"/>
      <p:bldP spid="15" grpId="0"/>
      <p:bldP spid="24" grpId="0" animBg="1"/>
      <p:bldP spid="24" grpId="1" animBg="1"/>
      <p:bldP spid="24" grpId="2" animBg="1"/>
      <p:bldP spid="31" grpId="0" animBg="1"/>
      <p:bldP spid="31" grpId="1" animBg="1"/>
      <p:bldP spid="31" grpId="2" animBg="1"/>
      <p:bldP spid="25" grpId="0"/>
      <p:bldP spid="25" grpId="1"/>
      <p:bldP spid="25" grpId="2"/>
      <p:bldP spid="26" grpId="0"/>
      <p:bldP spid="26" grpId="1"/>
      <p:bldP spid="26" grpId="2"/>
      <p:bldP spid="27" grpId="0"/>
      <p:bldP spid="27" grpId="1"/>
      <p:bldP spid="27" grpId="2"/>
      <p:bldP spid="28" grpId="0"/>
      <p:bldP spid="28" grpId="2"/>
      <p:bldP spid="28" grpId="3"/>
      <p:bldP spid="29" grpId="0" animBg="1"/>
      <p:bldP spid="29" grpId="1" animBg="1"/>
      <p:bldP spid="29" grpId="2" animBg="1"/>
      <p:bldP spid="30" grpId="0"/>
      <p:bldP spid="30" grpId="1"/>
      <p:bldP spid="30" grpId="2"/>
      <p:bldP spid="32" grpId="0"/>
      <p:bldP spid="32" grpId="1"/>
      <p:bldP spid="32" grpId="2"/>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4" name="Main">
            <a:extLst>
              <a:ext uri="{FF2B5EF4-FFF2-40B4-BE49-F238E27FC236}">
                <a16:creationId xmlns:a16="http://schemas.microsoft.com/office/drawing/2014/main" id="{EEA44AB0-5DEC-3F09-3505-E8ED65FCFBEF}"/>
              </a:ext>
            </a:extLst>
          </p:cNvPr>
          <p:cNvSpPr>
            <a:spLocks noGrp="1" noChangeArrowheads="1"/>
          </p:cNvSpPr>
          <p:nvPr>
            <p:ph type="title"/>
          </p:nvPr>
        </p:nvSpPr>
        <p:spPr>
          <a:xfrm>
            <a:off x="524608" y="1653540"/>
            <a:ext cx="8094784" cy="3550920"/>
          </a:xfrm>
        </p:spPr>
        <p:txBody>
          <a:bodyPr>
            <a:scene3d>
              <a:camera prst="orthographicFront"/>
              <a:lightRig rig="flat" dir="t"/>
            </a:scene3d>
            <a:sp3d extrusionH="57150" prstMaterial="plastic">
              <a:bevelT w="38100" h="38100"/>
            </a:sp3d>
          </a:bodyPr>
          <a:lstStyle/>
          <a:p>
            <a:pPr eaLnBrk="1" hangingPunct="1"/>
            <a:r>
              <a:rPr lang="en-US" altLang="en-US"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Now there was a day when        the sons of God came to present themselves before the LORD, and Satan also came among them.        </a:t>
            </a:r>
            <a:r>
              <a:rPr lang="en-US" altLang="en-US" sz="3200" b="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r>
              <a:rPr lang="en-US" altLang="en-US" sz="32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Job 1:6 </a:t>
            </a:r>
            <a:r>
              <a:rPr lang="en-US" altLang="en-US" sz="4000" b="1" i="1"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 </a:t>
            </a:r>
          </a:p>
        </p:txBody>
      </p:sp>
      <p:sp>
        <p:nvSpPr>
          <p:cNvPr id="2" name="!!Morph">
            <a:extLst>
              <a:ext uri="{FF2B5EF4-FFF2-40B4-BE49-F238E27FC236}">
                <a16:creationId xmlns:a16="http://schemas.microsoft.com/office/drawing/2014/main" id="{E9687567-FBF5-3931-7791-C40C1C030E12}"/>
              </a:ext>
            </a:extLst>
          </p:cNvPr>
          <p:cNvSpPr txBox="1">
            <a:spLocks noChangeArrowheads="1"/>
          </p:cNvSpPr>
          <p:nvPr/>
        </p:nvSpPr>
        <p:spPr bwMode="auto">
          <a:xfrm>
            <a:off x="1454631" y="2381458"/>
            <a:ext cx="3244780" cy="8070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rPr>
              <a:t>sons of God</a:t>
            </a:r>
            <a:endParaRPr lang="en-US" altLang="en-US" sz="4000" b="1" i="1" kern="0" dirty="0">
              <a:ln w="17780" cmpd="sng">
                <a:solidFill>
                  <a:srgbClr val="FFFFFF"/>
                </a:solidFill>
                <a:prstDash val="solid"/>
                <a:miter lim="800000"/>
              </a:ln>
              <a:solidFill>
                <a:srgbClr val="0066FF"/>
              </a:solidFill>
              <a:effectLst>
                <a:glow rad="101600">
                  <a:schemeClr val="tx1"/>
                </a:glow>
                <a:outerShdw blurRad="50800" algn="tl" rotWithShape="0">
                  <a:srgbClr val="000000"/>
                </a:outerShdw>
              </a:effectLst>
              <a:latin typeface="Calibri" panose="020F0502020204030204" pitchFamily="34" charset="0"/>
            </a:endParaRPr>
          </a:p>
        </p:txBody>
      </p:sp>
      <p:sp>
        <p:nvSpPr>
          <p:cNvPr id="11" name="Final">
            <a:extLst>
              <a:ext uri="{FF2B5EF4-FFF2-40B4-BE49-F238E27FC236}">
                <a16:creationId xmlns:a16="http://schemas.microsoft.com/office/drawing/2014/main" id="{70A038AA-A24A-A336-FB5D-CEC75692F947}"/>
              </a:ext>
            </a:extLst>
          </p:cNvPr>
          <p:cNvSpPr txBox="1">
            <a:spLocks noChangeArrowheads="1"/>
          </p:cNvSpPr>
          <p:nvPr/>
        </p:nvSpPr>
        <p:spPr bwMode="auto">
          <a:xfrm>
            <a:off x="524608" y="692064"/>
            <a:ext cx="8094784" cy="50730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altLang="en-US" b="1" kern="0" dirty="0">
                <a:ln w="3175" cmpd="sng">
                  <a:solidFill>
                    <a:srgbClr val="FFFFFF"/>
                  </a:solidFill>
                  <a:prstDash val="solid"/>
                  <a:miter lim="800000"/>
                </a:ln>
                <a:solidFill>
                  <a:srgbClr val="FFC000"/>
                </a:solidFill>
                <a:effectLst>
                  <a:glow rad="101600">
                    <a:schemeClr val="tx1"/>
                  </a:glow>
                  <a:outerShdw blurRad="50800" algn="tl" rotWithShape="0">
                    <a:srgbClr val="000000"/>
                  </a:outerShdw>
                </a:effectLst>
                <a:latin typeface="Calibri" panose="020F0502020204030204" pitchFamily="34" charset="0"/>
              </a:rPr>
              <a:t>Now there was a day when</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the sons of God came</a:t>
            </a:r>
            <a:b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 to present themselves </a:t>
            </a:r>
            <a:b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chemeClr val="bg1"/>
                </a:solidFill>
                <a:effectLst>
                  <a:glow rad="101600">
                    <a:schemeClr val="tx1"/>
                  </a:glow>
                  <a:outerShdw blurRad="50800" algn="tl" rotWithShape="0">
                    <a:srgbClr val="000000"/>
                  </a:outerShdw>
                </a:effectLst>
                <a:latin typeface="Calibri" panose="020F0502020204030204" pitchFamily="34" charset="0"/>
              </a:rPr>
              <a:t>before the LORD</a:t>
            </a: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br>
              <a:rPr lang="en-US" altLang="en-US" b="1" kern="0" dirty="0">
                <a:ln w="3175" cmpd="sng">
                  <a:solidFill>
                    <a:srgbClr val="FFFFFF"/>
                  </a:solidFill>
                  <a:prstDash val="solid"/>
                  <a:miter lim="800000"/>
                </a:ln>
                <a:solidFill>
                  <a:srgbClr val="FF0000"/>
                </a:solidFill>
                <a:effectLst>
                  <a:glow rad="101600">
                    <a:schemeClr val="tx1"/>
                  </a:glow>
                  <a:outerShdw blurRad="50800" algn="tl" rotWithShape="0">
                    <a:srgbClr val="000000"/>
                  </a:outerShdw>
                </a:effectLst>
                <a:latin typeface="Calibri" panose="020F0502020204030204" pitchFamily="34" charset="0"/>
              </a:rPr>
            </a:br>
            <a:r>
              <a:rPr lang="en-US" altLang="en-US" b="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rPr>
              <a:t>and Satan also came among them</a:t>
            </a:r>
            <a:endParaRPr lang="en-US" altLang="en-US" sz="4000" b="1" i="1" kern="0" dirty="0">
              <a:ln w="3175" cmpd="sng">
                <a:solidFill>
                  <a:srgbClr val="FFFFFF"/>
                </a:solidFill>
                <a:prstDash val="solid"/>
                <a:miter lim="800000"/>
              </a:ln>
              <a:solidFill>
                <a:srgbClr val="C00000"/>
              </a:solidFill>
              <a:effectLst>
                <a:glow rad="101600">
                  <a:schemeClr val="tx1"/>
                </a:glow>
                <a:outerShdw blurRad="50800" algn="tl" rotWithShape="0">
                  <a:srgbClr val="000000"/>
                </a:outerShdw>
              </a:effectLst>
              <a:latin typeface="Calibri" panose="020F0502020204030204" pitchFamily="34" charset="0"/>
            </a:endParaRPr>
          </a:p>
        </p:txBody>
      </p:sp>
      <p:sp>
        <p:nvSpPr>
          <p:cNvPr id="3" name="Rectangle 2">
            <a:extLst>
              <a:ext uri="{FF2B5EF4-FFF2-40B4-BE49-F238E27FC236}">
                <a16:creationId xmlns:a16="http://schemas.microsoft.com/office/drawing/2014/main" id="{EFC5A471-C935-DC49-42B5-EED0078C339F}"/>
              </a:ext>
            </a:extLst>
          </p:cNvPr>
          <p:cNvSpPr txBox="1">
            <a:spLocks noChangeArrowheads="1"/>
          </p:cNvSpPr>
          <p:nvPr/>
        </p:nvSpPr>
        <p:spPr bwMode="auto">
          <a:xfrm>
            <a:off x="1204912" y="1734710"/>
            <a:ext cx="6738937" cy="763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Now there was a day when</a:t>
            </a:r>
          </a:p>
        </p:txBody>
      </p:sp>
      <p:sp>
        <p:nvSpPr>
          <p:cNvPr id="5" name="Rectangle 2">
            <a:extLst>
              <a:ext uri="{FF2B5EF4-FFF2-40B4-BE49-F238E27FC236}">
                <a16:creationId xmlns:a16="http://schemas.microsoft.com/office/drawing/2014/main" id="{B7D5858C-024D-946E-EEFE-FF3B6C0FC4D5}"/>
              </a:ext>
            </a:extLst>
          </p:cNvPr>
          <p:cNvSpPr txBox="1">
            <a:spLocks noChangeArrowheads="1"/>
          </p:cNvSpPr>
          <p:nvPr/>
        </p:nvSpPr>
        <p:spPr bwMode="auto">
          <a:xfrm>
            <a:off x="519113" y="2398589"/>
            <a:ext cx="557926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 sons of God came</a:t>
            </a:r>
          </a:p>
        </p:txBody>
      </p:sp>
      <p:sp>
        <p:nvSpPr>
          <p:cNvPr id="6" name="Rectangle 2">
            <a:extLst>
              <a:ext uri="{FF2B5EF4-FFF2-40B4-BE49-F238E27FC236}">
                <a16:creationId xmlns:a16="http://schemas.microsoft.com/office/drawing/2014/main" id="{3C4E9A37-C4BC-B153-AE70-C0033C584936}"/>
              </a:ext>
            </a:extLst>
          </p:cNvPr>
          <p:cNvSpPr txBox="1">
            <a:spLocks noChangeArrowheads="1"/>
          </p:cNvSpPr>
          <p:nvPr/>
        </p:nvSpPr>
        <p:spPr bwMode="auto">
          <a:xfrm>
            <a:off x="5638800" y="2373537"/>
            <a:ext cx="3004783" cy="829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to present</a:t>
            </a:r>
          </a:p>
        </p:txBody>
      </p:sp>
      <p:sp>
        <p:nvSpPr>
          <p:cNvPr id="7" name="Rectangle 2">
            <a:extLst>
              <a:ext uri="{FF2B5EF4-FFF2-40B4-BE49-F238E27FC236}">
                <a16:creationId xmlns:a16="http://schemas.microsoft.com/office/drawing/2014/main" id="{DF29C019-25D9-4EE2-6945-D2C4566EF420}"/>
              </a:ext>
            </a:extLst>
          </p:cNvPr>
          <p:cNvSpPr txBox="1">
            <a:spLocks noChangeArrowheads="1"/>
          </p:cNvSpPr>
          <p:nvPr/>
        </p:nvSpPr>
        <p:spPr bwMode="auto">
          <a:xfrm>
            <a:off x="363255" y="3052763"/>
            <a:ext cx="3294968" cy="8120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themselves</a:t>
            </a:r>
          </a:p>
        </p:txBody>
      </p:sp>
      <p:sp>
        <p:nvSpPr>
          <p:cNvPr id="8" name="Rectangle 2">
            <a:extLst>
              <a:ext uri="{FF2B5EF4-FFF2-40B4-BE49-F238E27FC236}">
                <a16:creationId xmlns:a16="http://schemas.microsoft.com/office/drawing/2014/main" id="{2BE65BE1-178A-7021-21AF-E6E82E6C69AA}"/>
              </a:ext>
            </a:extLst>
          </p:cNvPr>
          <p:cNvSpPr txBox="1">
            <a:spLocks noChangeArrowheads="1"/>
          </p:cNvSpPr>
          <p:nvPr/>
        </p:nvSpPr>
        <p:spPr bwMode="auto">
          <a:xfrm>
            <a:off x="3231356" y="3049942"/>
            <a:ext cx="4296785" cy="8148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before the LORD</a:t>
            </a:r>
          </a:p>
        </p:txBody>
      </p:sp>
      <p:sp>
        <p:nvSpPr>
          <p:cNvPr id="9" name="Rectangle 2">
            <a:extLst>
              <a:ext uri="{FF2B5EF4-FFF2-40B4-BE49-F238E27FC236}">
                <a16:creationId xmlns:a16="http://schemas.microsoft.com/office/drawing/2014/main" id="{2A75AD8F-99A4-B376-8252-AC30FAE45785}"/>
              </a:ext>
            </a:extLst>
          </p:cNvPr>
          <p:cNvSpPr txBox="1">
            <a:spLocks noChangeArrowheads="1"/>
          </p:cNvSpPr>
          <p:nvPr/>
        </p:nvSpPr>
        <p:spPr bwMode="auto">
          <a:xfrm>
            <a:off x="7415407" y="3062469"/>
            <a:ext cx="1199955" cy="797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and</a:t>
            </a:r>
          </a:p>
        </p:txBody>
      </p:sp>
      <p:sp>
        <p:nvSpPr>
          <p:cNvPr id="10" name="Rectangle 2">
            <a:extLst>
              <a:ext uri="{FF2B5EF4-FFF2-40B4-BE49-F238E27FC236}">
                <a16:creationId xmlns:a16="http://schemas.microsoft.com/office/drawing/2014/main" id="{13D31C1F-B2D3-55BF-CF10-AB07DD1AEDE0}"/>
              </a:ext>
            </a:extLst>
          </p:cNvPr>
          <p:cNvSpPr txBox="1">
            <a:spLocks noChangeArrowheads="1"/>
          </p:cNvSpPr>
          <p:nvPr/>
        </p:nvSpPr>
        <p:spPr bwMode="auto">
          <a:xfrm>
            <a:off x="701457" y="3726348"/>
            <a:ext cx="7601962" cy="8027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66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Satan also came among them</a:t>
            </a:r>
          </a:p>
        </p:txBody>
      </p:sp>
      <p:sp>
        <p:nvSpPr>
          <p:cNvPr id="12" name="Rectangle 2">
            <a:extLst>
              <a:ext uri="{FF2B5EF4-FFF2-40B4-BE49-F238E27FC236}">
                <a16:creationId xmlns:a16="http://schemas.microsoft.com/office/drawing/2014/main" id="{FE213B51-AC71-8AF9-5DD9-32EF1A4F200C}"/>
              </a:ext>
            </a:extLst>
          </p:cNvPr>
          <p:cNvSpPr txBox="1">
            <a:spLocks noChangeArrowheads="1"/>
          </p:cNvSpPr>
          <p:nvPr/>
        </p:nvSpPr>
        <p:spPr bwMode="auto">
          <a:xfrm>
            <a:off x="1270623" y="820310"/>
            <a:ext cx="1383495" cy="788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CC00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Now</a:t>
            </a:r>
          </a:p>
        </p:txBody>
      </p:sp>
      <p:sp>
        <p:nvSpPr>
          <p:cNvPr id="13" name="Rectangle 2">
            <a:extLst>
              <a:ext uri="{FF2B5EF4-FFF2-40B4-BE49-F238E27FC236}">
                <a16:creationId xmlns:a16="http://schemas.microsoft.com/office/drawing/2014/main" id="{652747B4-D6A2-32D9-CB6A-1917F5F705EC}"/>
              </a:ext>
            </a:extLst>
          </p:cNvPr>
          <p:cNvSpPr txBox="1">
            <a:spLocks noChangeArrowheads="1"/>
          </p:cNvSpPr>
          <p:nvPr/>
        </p:nvSpPr>
        <p:spPr bwMode="auto">
          <a:xfrm>
            <a:off x="1092136" y="2170824"/>
            <a:ext cx="786156" cy="80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en-US" altLang="en-US" b="1"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rPr>
              <a:t>→</a:t>
            </a:r>
            <a:endParaRPr lang="en-US" altLang="en-US" b="1" i="1" kern="0" dirty="0">
              <a:ln w="17780" cmpd="sng">
                <a:solidFill>
                  <a:srgbClr val="FFFFFF"/>
                </a:solidFill>
                <a:prstDash val="solid"/>
                <a:miter lim="800000"/>
              </a:ln>
              <a:solidFill>
                <a:schemeClr val="bg1"/>
              </a:solidFill>
              <a:effectLst>
                <a:glow rad="63500">
                  <a:srgbClr val="000000"/>
                </a:glow>
                <a:outerShdw blurRad="50800" algn="tl" rotWithShape="0">
                  <a:srgbClr val="000000"/>
                </a:outerShdw>
              </a:effectLst>
              <a:latin typeface="Calibri" panose="020F0502020204030204" pitchFamily="34" charset="0"/>
            </a:endParaRPr>
          </a:p>
        </p:txBody>
      </p:sp>
      <p:sp>
        <p:nvSpPr>
          <p:cNvPr id="14" name="Rectangle 2">
            <a:extLst>
              <a:ext uri="{FF2B5EF4-FFF2-40B4-BE49-F238E27FC236}">
                <a16:creationId xmlns:a16="http://schemas.microsoft.com/office/drawing/2014/main" id="{B1523531-C354-2266-7D0C-884AEAACE40A}"/>
              </a:ext>
            </a:extLst>
          </p:cNvPr>
          <p:cNvSpPr txBox="1">
            <a:spLocks noChangeArrowheads="1"/>
          </p:cNvSpPr>
          <p:nvPr/>
        </p:nvSpPr>
        <p:spPr bwMode="auto">
          <a:xfrm>
            <a:off x="2462683" y="5607341"/>
            <a:ext cx="4313898"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Pride above God</a:t>
            </a:r>
          </a:p>
        </p:txBody>
      </p:sp>
      <p:sp>
        <p:nvSpPr>
          <p:cNvPr id="15" name="Arrow: Bent-Up 9">
            <a:extLst>
              <a:ext uri="{FF2B5EF4-FFF2-40B4-BE49-F238E27FC236}">
                <a16:creationId xmlns:a16="http://schemas.microsoft.com/office/drawing/2014/main" id="{3369126B-476E-0E40-703E-E453B591306A}"/>
              </a:ext>
            </a:extLst>
          </p:cNvPr>
          <p:cNvSpPr/>
          <p:nvPr/>
        </p:nvSpPr>
        <p:spPr>
          <a:xfrm rot="5400000">
            <a:off x="2098387" y="5761799"/>
            <a:ext cx="349096" cy="352845"/>
          </a:xfrm>
          <a:prstGeom prst="bentUpArrow">
            <a:avLst>
              <a:gd name="adj1" fmla="val 26365"/>
              <a:gd name="adj2" fmla="val 32031"/>
              <a:gd name="adj3" fmla="val 35156"/>
            </a:avLst>
          </a:prstGeom>
          <a:solidFill>
            <a:schemeClr val="tx1">
              <a:lumMod val="75000"/>
              <a:lumOff val="25000"/>
            </a:schemeClr>
          </a:solidFill>
          <a:ln w="9525">
            <a:solidFill>
              <a:schemeClr val="bg1"/>
            </a:solidFill>
          </a:ln>
          <a:effectLst>
            <a:glow rad="76200">
              <a:schemeClr val="tx1"/>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Arial"/>
              <a:ea typeface="+mn-ea"/>
              <a:cs typeface="+mn-cs"/>
            </a:endParaRPr>
          </a:p>
        </p:txBody>
      </p:sp>
      <p:sp>
        <p:nvSpPr>
          <p:cNvPr id="16" name="Rectangle 2">
            <a:extLst>
              <a:ext uri="{FF2B5EF4-FFF2-40B4-BE49-F238E27FC236}">
                <a16:creationId xmlns:a16="http://schemas.microsoft.com/office/drawing/2014/main" id="{FA587C32-463F-7E40-0B10-ECD4D602467D}"/>
              </a:ext>
            </a:extLst>
          </p:cNvPr>
          <p:cNvSpPr txBox="1">
            <a:spLocks noChangeArrowheads="1"/>
          </p:cNvSpPr>
          <p:nvPr/>
        </p:nvSpPr>
        <p:spPr bwMode="auto">
          <a:xfrm>
            <a:off x="4840333" y="816898"/>
            <a:ext cx="1601132"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CC00FF"/>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Time</a:t>
            </a:r>
          </a:p>
        </p:txBody>
      </p:sp>
      <p:sp>
        <p:nvSpPr>
          <p:cNvPr id="17" name="Rectangle 2">
            <a:extLst>
              <a:ext uri="{FF2B5EF4-FFF2-40B4-BE49-F238E27FC236}">
                <a16:creationId xmlns:a16="http://schemas.microsoft.com/office/drawing/2014/main" id="{BA8331B3-7D6D-6A8B-3332-AA02B5124B3F}"/>
              </a:ext>
            </a:extLst>
          </p:cNvPr>
          <p:cNvSpPr txBox="1">
            <a:spLocks noChangeArrowheads="1"/>
          </p:cNvSpPr>
          <p:nvPr/>
        </p:nvSpPr>
        <p:spPr bwMode="auto">
          <a:xfrm>
            <a:off x="2299293" y="2163375"/>
            <a:ext cx="1923104"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rgbClr val="00B0F0"/>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angels</a:t>
            </a:r>
          </a:p>
        </p:txBody>
      </p:sp>
      <p:sp>
        <p:nvSpPr>
          <p:cNvPr id="18" name="Rectangle 2">
            <a:extLst>
              <a:ext uri="{FF2B5EF4-FFF2-40B4-BE49-F238E27FC236}">
                <a16:creationId xmlns:a16="http://schemas.microsoft.com/office/drawing/2014/main" id="{7EDC598C-C065-5707-3A0D-B6D8E98EC6D3}"/>
              </a:ext>
            </a:extLst>
          </p:cNvPr>
          <p:cNvSpPr txBox="1">
            <a:spLocks noChangeArrowheads="1"/>
          </p:cNvSpPr>
          <p:nvPr/>
        </p:nvSpPr>
        <p:spPr bwMode="auto">
          <a:xfrm>
            <a:off x="1766170" y="2828650"/>
            <a:ext cx="5624187" cy="778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0" cap="none" spc="0" normalizeH="0" baseline="0" noProof="0" dirty="0">
                <a:ln w="17780" cmpd="sng">
                  <a:solidFill>
                    <a:srgbClr val="FFFFFF"/>
                  </a:solidFill>
                  <a:prstDash val="solid"/>
                  <a:miter lim="800000"/>
                </a:ln>
                <a:solidFill>
                  <a:srgbClr val="00B0F0"/>
                </a:solidFill>
                <a:effectLst>
                  <a:glow rad="152400">
                    <a:srgbClr val="000000"/>
                  </a:glow>
                  <a:outerShdw blurRad="50800" algn="tl" rotWithShape="0">
                    <a:srgbClr val="000000"/>
                  </a:outerShdw>
                </a:effectLst>
                <a:uLnTx/>
                <a:uFillTx/>
                <a:latin typeface="Calibri" panose="020F0502020204030204" pitchFamily="34" charset="0"/>
                <a:ea typeface="+mj-ea"/>
                <a:cs typeface="+mj-cs"/>
              </a:rPr>
              <a:t>His created creatures</a:t>
            </a:r>
          </a:p>
        </p:txBody>
      </p:sp>
      <p:sp>
        <p:nvSpPr>
          <p:cNvPr id="19" name="Rectangle 2">
            <a:extLst>
              <a:ext uri="{FF2B5EF4-FFF2-40B4-BE49-F238E27FC236}">
                <a16:creationId xmlns:a16="http://schemas.microsoft.com/office/drawing/2014/main" id="{2AD6E712-3F53-3204-108B-29BF8A1ADEDA}"/>
              </a:ext>
            </a:extLst>
          </p:cNvPr>
          <p:cNvSpPr txBox="1">
            <a:spLocks noChangeArrowheads="1"/>
          </p:cNvSpPr>
          <p:nvPr/>
        </p:nvSpPr>
        <p:spPr bwMode="auto">
          <a:xfrm>
            <a:off x="1520343" y="4874260"/>
            <a:ext cx="1591157" cy="736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cene3d>
              <a:camera prst="orthographicFront"/>
              <a:lightRig rig="flat" dir="t"/>
            </a:scene3d>
            <a:sp3d extrusionH="57150" prstMaterial="plastic">
              <a:bevelT w="38100" h="38100"/>
            </a:sp3d>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dirty="0">
                <a:ln w="17780" cmpd="sng">
                  <a:solidFill>
                    <a:srgbClr val="FFFFFF"/>
                  </a:solidFill>
                  <a:prstDash val="solid"/>
                  <a:miter lim="800000"/>
                </a:ln>
                <a:solidFill>
                  <a:schemeClr val="tx1"/>
                </a:solidFill>
                <a:effectLst>
                  <a:glow rad="101600">
                    <a:srgbClr val="000000"/>
                  </a:glow>
                  <a:outerShdw blurRad="50800" algn="tl" rotWithShape="0">
                    <a:srgbClr val="000000"/>
                  </a:outerShdw>
                </a:effectLst>
                <a:uLnTx/>
                <a:uFillTx/>
                <a:latin typeface="Calibri" panose="020F0502020204030204" pitchFamily="34" charset="0"/>
                <a:ea typeface="+mj-ea"/>
                <a:cs typeface="+mj-cs"/>
              </a:rPr>
              <a:t>Satan</a:t>
            </a:r>
          </a:p>
        </p:txBody>
      </p:sp>
    </p:spTree>
    <p:extLst>
      <p:ext uri="{BB962C8B-B14F-4D97-AF65-F5344CB8AC3E}">
        <p14:creationId xmlns:p14="http://schemas.microsoft.com/office/powerpoint/2010/main" val="37251802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ntr" presetSubtype="1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750" fill="hold"/>
                                        <p:tgtEl>
                                          <p:spTgt spid="4"/>
                                        </p:tgtEl>
                                        <p:attrNameLst>
                                          <p:attrName>ppt_w</p:attrName>
                                        </p:attrNameLst>
                                      </p:cBhvr>
                                      <p:tavLst>
                                        <p:tav tm="0" fmla="#ppt_w*sin(2.5*pi*$)">
                                          <p:val>
                                            <p:fltVal val="0"/>
                                          </p:val>
                                        </p:tav>
                                        <p:tav tm="100000">
                                          <p:val>
                                            <p:fltVal val="1"/>
                                          </p:val>
                                        </p:tav>
                                      </p:tavLst>
                                    </p:anim>
                                    <p:anim calcmode="lin" valueType="num">
                                      <p:cBhvr>
                                        <p:cTn id="8" dur="175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250"/>
                                        <p:tgtEl>
                                          <p:spTgt spid="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250"/>
                                        <p:tgtEl>
                                          <p:spTgt spid="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250"/>
                                        <p:tgtEl>
                                          <p:spTgt spid="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250"/>
                                        <p:tgtEl>
                                          <p:spTgt spid="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250"/>
                                        <p:tgtEl>
                                          <p:spTgt spid="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250"/>
                                        <p:tgtEl>
                                          <p:spTgt spid="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250"/>
                                        <p:tgtEl>
                                          <p:spTgt spid="10"/>
                                        </p:tgtEl>
                                      </p:cBhvr>
                                    </p:animEffect>
                                  </p:childTnLst>
                                </p:cTn>
                              </p:par>
                              <p:par>
                                <p:cTn id="32" presetID="42" presetClass="path" presetSubtype="0" accel="50000" decel="50000" fill="hold" grpId="2" nodeType="withEffect">
                                  <p:stCondLst>
                                    <p:cond delay="0"/>
                                  </p:stCondLst>
                                  <p:childTnLst>
                                    <p:animMotion origin="layout" path="M -3.61111E-6 -4.81481E-6 L -0.00017 -0.13148 " pathEditMode="relative" rAng="0" ptsTypes="AA">
                                      <p:cBhvr>
                                        <p:cTn id="33" dur="2000" fill="hold"/>
                                        <p:tgtEl>
                                          <p:spTgt spid="3"/>
                                        </p:tgtEl>
                                        <p:attrNameLst>
                                          <p:attrName>ppt_x</p:attrName>
                                          <p:attrName>ppt_y</p:attrName>
                                        </p:attrNameLst>
                                      </p:cBhvr>
                                      <p:rCtr x="-17" y="-6574"/>
                                    </p:animMotion>
                                  </p:childTnLst>
                                </p:cTn>
                              </p:par>
                              <p:par>
                                <p:cTn id="34" presetID="42" presetClass="path" presetSubtype="0" accel="50000" decel="50000" fill="hold" grpId="2" nodeType="withEffect">
                                  <p:stCondLst>
                                    <p:cond delay="0"/>
                                  </p:stCondLst>
                                  <p:childTnLst>
                                    <p:animMotion origin="layout" path="M 4.44444E-6 -1.48148E-6 L 0.13836 -0.03356 " pathEditMode="relative" rAng="0" ptsTypes="AA">
                                      <p:cBhvr>
                                        <p:cTn id="35" dur="2000" fill="hold"/>
                                        <p:tgtEl>
                                          <p:spTgt spid="5"/>
                                        </p:tgtEl>
                                        <p:attrNameLst>
                                          <p:attrName>ppt_x</p:attrName>
                                          <p:attrName>ppt_y</p:attrName>
                                        </p:attrNameLst>
                                      </p:cBhvr>
                                      <p:rCtr x="6910" y="-1690"/>
                                    </p:animMotion>
                                  </p:childTnLst>
                                </p:cTn>
                              </p:par>
                              <p:par>
                                <p:cTn id="36" presetID="42" presetClass="path" presetSubtype="0" accel="50000" decel="50000" fill="hold" grpId="2" nodeType="withEffect">
                                  <p:stCondLst>
                                    <p:cond delay="0"/>
                                  </p:stCondLst>
                                  <p:childTnLst>
                                    <p:animMotion origin="layout" path="M -2.77778E-6 -1.48148E-6 L -0.42517 0.06435 " pathEditMode="relative" rAng="0" ptsTypes="AA">
                                      <p:cBhvr>
                                        <p:cTn id="37" dur="2000" fill="hold"/>
                                        <p:tgtEl>
                                          <p:spTgt spid="6"/>
                                        </p:tgtEl>
                                        <p:attrNameLst>
                                          <p:attrName>ppt_x</p:attrName>
                                          <p:attrName>ppt_y</p:attrName>
                                        </p:attrNameLst>
                                      </p:cBhvr>
                                      <p:rCtr x="-21267" y="3218"/>
                                    </p:animMotion>
                                  </p:childTnLst>
                                </p:cTn>
                              </p:par>
                              <p:par>
                                <p:cTn id="38" presetID="42" presetClass="path" presetSubtype="0" accel="50000" decel="50000" fill="hold" grpId="2" nodeType="withEffect">
                                  <p:stCondLst>
                                    <p:cond delay="0"/>
                                  </p:stCondLst>
                                  <p:childTnLst>
                                    <p:animMotion origin="layout" path="M -1.66667E-6 1.85185E-6 L 0.4257 -0.03403 " pathEditMode="relative" rAng="0" ptsTypes="AA">
                                      <p:cBhvr>
                                        <p:cTn id="39" dur="2000" fill="hold"/>
                                        <p:tgtEl>
                                          <p:spTgt spid="7"/>
                                        </p:tgtEl>
                                        <p:attrNameLst>
                                          <p:attrName>ppt_x</p:attrName>
                                          <p:attrName>ppt_y</p:attrName>
                                        </p:attrNameLst>
                                      </p:cBhvr>
                                      <p:rCtr x="21285" y="-1713"/>
                                    </p:animMotion>
                                  </p:childTnLst>
                                </p:cTn>
                              </p:par>
                              <p:par>
                                <p:cTn id="40" presetID="42" presetClass="path" presetSubtype="0" accel="50000" decel="50000" fill="hold" grpId="2" nodeType="withEffect">
                                  <p:stCondLst>
                                    <p:cond delay="0"/>
                                  </p:stCondLst>
                                  <p:childTnLst>
                                    <p:animMotion origin="layout" path="M -4.44444E-6 3.33333E-6 L -0.08819 0.06365 " pathEditMode="relative" rAng="0" ptsTypes="AA">
                                      <p:cBhvr>
                                        <p:cTn id="41" dur="2000" fill="hold"/>
                                        <p:tgtEl>
                                          <p:spTgt spid="8"/>
                                        </p:tgtEl>
                                        <p:attrNameLst>
                                          <p:attrName>ppt_x</p:attrName>
                                          <p:attrName>ppt_y</p:attrName>
                                        </p:attrNameLst>
                                      </p:cBhvr>
                                      <p:rCtr x="-4410" y="3171"/>
                                    </p:animMotion>
                                  </p:childTnLst>
                                </p:cTn>
                              </p:par>
                              <p:par>
                                <p:cTn id="42" presetID="42" presetClass="path" presetSubtype="0" accel="50000" decel="50000" fill="hold" grpId="2" nodeType="withEffect">
                                  <p:stCondLst>
                                    <p:cond delay="0"/>
                                  </p:stCondLst>
                                  <p:childTnLst>
                                    <p:animMotion origin="layout" path="M -2.5E-6 3.7037E-7 L -0.75607 0.2588 " pathEditMode="relative" rAng="0" ptsTypes="AA">
                                      <p:cBhvr>
                                        <p:cTn id="43" dur="2000" fill="hold"/>
                                        <p:tgtEl>
                                          <p:spTgt spid="9"/>
                                        </p:tgtEl>
                                        <p:attrNameLst>
                                          <p:attrName>ppt_x</p:attrName>
                                          <p:attrName>ppt_y</p:attrName>
                                        </p:attrNameLst>
                                      </p:cBhvr>
                                      <p:rCtr x="-37813" y="12940"/>
                                    </p:animMotion>
                                  </p:childTnLst>
                                </p:cTn>
                              </p:par>
                              <p:par>
                                <p:cTn id="44" presetID="42" presetClass="path" presetSubtype="0" accel="50000" decel="50000" fill="hold" grpId="2" nodeType="withEffect">
                                  <p:stCondLst>
                                    <p:cond delay="0"/>
                                  </p:stCondLst>
                                  <p:childTnLst>
                                    <p:animMotion origin="layout" path="M -1.11111E-6 -1.85185E-6 L 0.06267 0.16181 " pathEditMode="relative" rAng="0" ptsTypes="AA">
                                      <p:cBhvr>
                                        <p:cTn id="45" dur="2000" fill="hold"/>
                                        <p:tgtEl>
                                          <p:spTgt spid="10"/>
                                        </p:tgtEl>
                                        <p:attrNameLst>
                                          <p:attrName>ppt_x</p:attrName>
                                          <p:attrName>ppt_y</p:attrName>
                                        </p:attrNameLst>
                                      </p:cBhvr>
                                      <p:rCtr x="3125" y="8079"/>
                                    </p:animMotion>
                                  </p:childTnLst>
                                </p:cTn>
                              </p:par>
                              <p:par>
                                <p:cTn id="46" presetID="42" presetClass="path" presetSubtype="0" accel="50000" decel="50000" fill="hold" grpId="0" nodeType="withEffect">
                                  <p:stCondLst>
                                    <p:cond delay="0"/>
                                  </p:stCondLst>
                                  <p:childTnLst>
                                    <p:animMotion origin="layout" path="M 1.66667E-6 1.48148E-6 L 0.13802 -0.03333 " pathEditMode="relative" rAng="0" ptsTypes="AA">
                                      <p:cBhvr>
                                        <p:cTn id="47" dur="2000" fill="hold"/>
                                        <p:tgtEl>
                                          <p:spTgt spid="2"/>
                                        </p:tgtEl>
                                        <p:attrNameLst>
                                          <p:attrName>ppt_x</p:attrName>
                                          <p:attrName>ppt_y</p:attrName>
                                        </p:attrNameLst>
                                      </p:cBhvr>
                                      <p:rCtr x="6892" y="-1667"/>
                                    </p:animMotion>
                                  </p:childTnLst>
                                </p:cTn>
                              </p:par>
                              <p:par>
                                <p:cTn id="48" presetID="10" presetClass="exit" presetSubtype="0" fill="hold" grpId="1" nodeType="withEffect">
                                  <p:stCondLst>
                                    <p:cond delay="0"/>
                                  </p:stCondLst>
                                  <p:childTnLst>
                                    <p:animEffect transition="out" filter="fade">
                                      <p:cBhvr>
                                        <p:cTn id="49" dur="1250"/>
                                        <p:tgtEl>
                                          <p:spTgt spid="4"/>
                                        </p:tgtEl>
                                      </p:cBhvr>
                                    </p:animEffect>
                                    <p:set>
                                      <p:cBhvr>
                                        <p:cTn id="50" dur="1" fill="hold">
                                          <p:stCondLst>
                                            <p:cond delay="1249"/>
                                          </p:stCondLst>
                                        </p:cTn>
                                        <p:tgtEl>
                                          <p:spTgt spid="4"/>
                                        </p:tgtEl>
                                        <p:attrNameLst>
                                          <p:attrName>style.visibility</p:attrName>
                                        </p:attrNameLst>
                                      </p:cBhvr>
                                      <p:to>
                                        <p:strVal val="hidden"/>
                                      </p:to>
                                    </p:set>
                                  </p:childTnLst>
                                </p:cTn>
                              </p:par>
                            </p:childTnLst>
                          </p:cTn>
                        </p:par>
                        <p:par>
                          <p:cTn id="51" fill="hold">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250"/>
                                        <p:tgtEl>
                                          <p:spTgt spid="11"/>
                                        </p:tgtEl>
                                      </p:cBhvr>
                                    </p:animEffect>
                                  </p:childTnLst>
                                </p:cTn>
                              </p:par>
                              <p:par>
                                <p:cTn id="55" presetID="10" presetClass="exit" presetSubtype="0" fill="hold" grpId="1" nodeType="withEffect">
                                  <p:stCondLst>
                                    <p:cond delay="0"/>
                                  </p:stCondLst>
                                  <p:childTnLst>
                                    <p:animEffect transition="out" filter="fade">
                                      <p:cBhvr>
                                        <p:cTn id="56" dur="500"/>
                                        <p:tgtEl>
                                          <p:spTgt spid="3"/>
                                        </p:tgtEl>
                                      </p:cBhvr>
                                    </p:animEffect>
                                    <p:set>
                                      <p:cBhvr>
                                        <p:cTn id="57" dur="1" fill="hold">
                                          <p:stCondLst>
                                            <p:cond delay="499"/>
                                          </p:stCondLst>
                                        </p:cTn>
                                        <p:tgtEl>
                                          <p:spTgt spid="3"/>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500"/>
                                        <p:tgtEl>
                                          <p:spTgt spid="5"/>
                                        </p:tgtEl>
                                      </p:cBhvr>
                                    </p:animEffect>
                                    <p:set>
                                      <p:cBhvr>
                                        <p:cTn id="60" dur="1" fill="hold">
                                          <p:stCondLst>
                                            <p:cond delay="499"/>
                                          </p:stCondLst>
                                        </p:cTn>
                                        <p:tgtEl>
                                          <p:spTgt spid="5"/>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6"/>
                                        </p:tgtEl>
                                      </p:cBhvr>
                                    </p:animEffect>
                                    <p:set>
                                      <p:cBhvr>
                                        <p:cTn id="63" dur="1" fill="hold">
                                          <p:stCondLst>
                                            <p:cond delay="499"/>
                                          </p:stCondLst>
                                        </p:cTn>
                                        <p:tgtEl>
                                          <p:spTgt spid="6"/>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500"/>
                                        <p:tgtEl>
                                          <p:spTgt spid="7"/>
                                        </p:tgtEl>
                                      </p:cBhvr>
                                    </p:animEffect>
                                    <p:set>
                                      <p:cBhvr>
                                        <p:cTn id="66" dur="1" fill="hold">
                                          <p:stCondLst>
                                            <p:cond delay="499"/>
                                          </p:stCondLst>
                                        </p:cTn>
                                        <p:tgtEl>
                                          <p:spTgt spid="7"/>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500"/>
                                        <p:tgtEl>
                                          <p:spTgt spid="8"/>
                                        </p:tgtEl>
                                      </p:cBhvr>
                                    </p:animEffect>
                                    <p:set>
                                      <p:cBhvr>
                                        <p:cTn id="69" dur="1" fill="hold">
                                          <p:stCondLst>
                                            <p:cond delay="499"/>
                                          </p:stCondLst>
                                        </p:cTn>
                                        <p:tgtEl>
                                          <p:spTgt spid="8"/>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500"/>
                                        <p:tgtEl>
                                          <p:spTgt spid="9"/>
                                        </p:tgtEl>
                                      </p:cBhvr>
                                    </p:animEffect>
                                    <p:set>
                                      <p:cBhvr>
                                        <p:cTn id="72" dur="1" fill="hold">
                                          <p:stCondLst>
                                            <p:cond delay="499"/>
                                          </p:stCondLst>
                                        </p:cTn>
                                        <p:tgtEl>
                                          <p:spTgt spid="9"/>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500"/>
                                        <p:tgtEl>
                                          <p:spTgt spid="10"/>
                                        </p:tgtEl>
                                      </p:cBhvr>
                                    </p:animEffect>
                                    <p:set>
                                      <p:cBhvr>
                                        <p:cTn id="75" dur="1" fill="hold">
                                          <p:stCondLst>
                                            <p:cond delay="499"/>
                                          </p:stCondLst>
                                        </p:cTn>
                                        <p:tgtEl>
                                          <p:spTgt spid="10"/>
                                        </p:tgtEl>
                                        <p:attrNameLst>
                                          <p:attrName>style.visibility</p:attrName>
                                        </p:attrNameLst>
                                      </p:cBhvr>
                                      <p:to>
                                        <p:strVal val="hidden"/>
                                      </p:to>
                                    </p:set>
                                  </p:childTnLst>
                                </p:cTn>
                              </p:par>
                            </p:childTnLst>
                          </p:cTn>
                        </p:par>
                      </p:childTnLst>
                    </p:cTn>
                  </p:par>
                  <p:par>
                    <p:cTn id="76" fill="hold">
                      <p:stCondLst>
                        <p:cond delay="indefinite"/>
                      </p:stCondLst>
                      <p:childTnLst>
                        <p:par>
                          <p:cTn id="77" fill="hold">
                            <p:stCondLst>
                              <p:cond delay="0"/>
                            </p:stCondLst>
                            <p:childTnLst>
                              <p:par>
                                <p:cTn id="78" presetID="22" presetClass="entr" presetSubtype="8" fill="hold" grpId="0" nodeType="click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left)">
                                      <p:cBhvr>
                                        <p:cTn id="80" dur="500"/>
                                        <p:tgtEl>
                                          <p:spTgt spid="12"/>
                                        </p:tgtEl>
                                      </p:cBhvr>
                                    </p:animEffect>
                                  </p:childTnLst>
                                </p:cTn>
                              </p:par>
                              <p:par>
                                <p:cTn id="81" presetID="2" presetClass="entr" presetSubtype="1" fill="hold" grpId="0" nodeType="withEffect">
                                  <p:stCondLst>
                                    <p:cond delay="500"/>
                                  </p:stCondLst>
                                  <p:childTnLst>
                                    <p:set>
                                      <p:cBhvr>
                                        <p:cTn id="82" dur="1" fill="hold">
                                          <p:stCondLst>
                                            <p:cond delay="0"/>
                                          </p:stCondLst>
                                        </p:cTn>
                                        <p:tgtEl>
                                          <p:spTgt spid="16"/>
                                        </p:tgtEl>
                                        <p:attrNameLst>
                                          <p:attrName>style.visibility</p:attrName>
                                        </p:attrNameLst>
                                      </p:cBhvr>
                                      <p:to>
                                        <p:strVal val="visible"/>
                                      </p:to>
                                    </p:set>
                                    <p:anim calcmode="lin" valueType="num">
                                      <p:cBhvr additive="base">
                                        <p:cTn id="83" dur="500" fill="hold"/>
                                        <p:tgtEl>
                                          <p:spTgt spid="16"/>
                                        </p:tgtEl>
                                        <p:attrNameLst>
                                          <p:attrName>ppt_x</p:attrName>
                                        </p:attrNameLst>
                                      </p:cBhvr>
                                      <p:tavLst>
                                        <p:tav tm="0">
                                          <p:val>
                                            <p:strVal val="#ppt_x"/>
                                          </p:val>
                                        </p:tav>
                                        <p:tav tm="100000">
                                          <p:val>
                                            <p:strVal val="#ppt_x"/>
                                          </p:val>
                                        </p:tav>
                                      </p:tavLst>
                                    </p:anim>
                                    <p:anim calcmode="lin" valueType="num">
                                      <p:cBhvr additive="base">
                                        <p:cTn id="84" dur="500" fill="hold"/>
                                        <p:tgtEl>
                                          <p:spTgt spid="16"/>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additive="base">
                                        <p:cTn id="89" dur="500" fill="hold"/>
                                        <p:tgtEl>
                                          <p:spTgt spid="13"/>
                                        </p:tgtEl>
                                        <p:attrNameLst>
                                          <p:attrName>ppt_x</p:attrName>
                                        </p:attrNameLst>
                                      </p:cBhvr>
                                      <p:tavLst>
                                        <p:tav tm="0">
                                          <p:val>
                                            <p:strVal val="0-#ppt_w/2"/>
                                          </p:val>
                                        </p:tav>
                                        <p:tav tm="100000">
                                          <p:val>
                                            <p:strVal val="#ppt_x"/>
                                          </p:val>
                                        </p:tav>
                                      </p:tavLst>
                                    </p:anim>
                                    <p:anim calcmode="lin" valueType="num">
                                      <p:cBhvr additive="base">
                                        <p:cTn id="9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17"/>
                                        </p:tgtEl>
                                        <p:attrNameLst>
                                          <p:attrName>style.visibility</p:attrName>
                                        </p:attrNameLst>
                                      </p:cBhvr>
                                      <p:to>
                                        <p:strVal val="visible"/>
                                      </p:to>
                                    </p:set>
                                    <p:animEffect transition="in" filter="wipe(left)">
                                      <p:cBhvr>
                                        <p:cTn id="95" dur="500"/>
                                        <p:tgtEl>
                                          <p:spTgt spid="17"/>
                                        </p:tgtEl>
                                      </p:cBhvr>
                                    </p:animEffect>
                                  </p:childTnLst>
                                </p:cTn>
                              </p:par>
                              <p:par>
                                <p:cTn id="96" presetID="42" presetClass="entr" presetSubtype="0" fill="hold" grpId="0" nodeType="withEffect">
                                  <p:stCondLst>
                                    <p:cond delay="400"/>
                                  </p:stCondLst>
                                  <p:childTnLst>
                                    <p:set>
                                      <p:cBhvr>
                                        <p:cTn id="97" dur="1" fill="hold">
                                          <p:stCondLst>
                                            <p:cond delay="0"/>
                                          </p:stCondLst>
                                        </p:cTn>
                                        <p:tgtEl>
                                          <p:spTgt spid="18"/>
                                        </p:tgtEl>
                                        <p:attrNameLst>
                                          <p:attrName>style.visibility</p:attrName>
                                        </p:attrNameLst>
                                      </p:cBhvr>
                                      <p:to>
                                        <p:strVal val="visible"/>
                                      </p:to>
                                    </p:set>
                                    <p:animEffect transition="in" filter="fade">
                                      <p:cBhvr>
                                        <p:cTn id="98" dur="1000"/>
                                        <p:tgtEl>
                                          <p:spTgt spid="18"/>
                                        </p:tgtEl>
                                      </p:cBhvr>
                                    </p:animEffect>
                                    <p:anim calcmode="lin" valueType="num">
                                      <p:cBhvr>
                                        <p:cTn id="99" dur="1000" fill="hold"/>
                                        <p:tgtEl>
                                          <p:spTgt spid="18"/>
                                        </p:tgtEl>
                                        <p:attrNameLst>
                                          <p:attrName>ppt_x</p:attrName>
                                        </p:attrNameLst>
                                      </p:cBhvr>
                                      <p:tavLst>
                                        <p:tav tm="0">
                                          <p:val>
                                            <p:strVal val="#ppt_x"/>
                                          </p:val>
                                        </p:tav>
                                        <p:tav tm="100000">
                                          <p:val>
                                            <p:strVal val="#ppt_x"/>
                                          </p:val>
                                        </p:tav>
                                      </p:tavLst>
                                    </p:anim>
                                    <p:anim calcmode="lin" valueType="num">
                                      <p:cBhvr>
                                        <p:cTn id="100"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2" presetClass="entr" presetSubtype="1" fill="hold" grpId="0" nodeType="click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wipe(up)">
                                      <p:cBhvr>
                                        <p:cTn id="105" dur="750"/>
                                        <p:tgtEl>
                                          <p:spTgt spid="19"/>
                                        </p:tgtEl>
                                      </p:cBhvr>
                                    </p:animEffect>
                                  </p:childTnLst>
                                </p:cTn>
                              </p:par>
                              <p:par>
                                <p:cTn id="106" presetID="22" presetClass="entr" presetSubtype="8" fill="hold" grpId="0" nodeType="withEffect">
                                  <p:stCondLst>
                                    <p:cond delay="500"/>
                                  </p:stCondLst>
                                  <p:childTnLst>
                                    <p:set>
                                      <p:cBhvr>
                                        <p:cTn id="107" dur="1" fill="hold">
                                          <p:stCondLst>
                                            <p:cond delay="0"/>
                                          </p:stCondLst>
                                        </p:cTn>
                                        <p:tgtEl>
                                          <p:spTgt spid="15"/>
                                        </p:tgtEl>
                                        <p:attrNameLst>
                                          <p:attrName>style.visibility</p:attrName>
                                        </p:attrNameLst>
                                      </p:cBhvr>
                                      <p:to>
                                        <p:strVal val="visible"/>
                                      </p:to>
                                    </p:set>
                                    <p:animEffect transition="in" filter="wipe(left)">
                                      <p:cBhvr>
                                        <p:cTn id="108" dur="500"/>
                                        <p:tgtEl>
                                          <p:spTgt spid="15"/>
                                        </p:tgtEl>
                                      </p:cBhvr>
                                    </p:animEffect>
                                  </p:childTnLst>
                                </p:cTn>
                              </p:par>
                              <p:par>
                                <p:cTn id="109" presetID="22" presetClass="entr" presetSubtype="8" fill="hold" grpId="0" nodeType="withEffect">
                                  <p:stCondLst>
                                    <p:cond delay="1000"/>
                                  </p:stCondLst>
                                  <p:childTnLst>
                                    <p:set>
                                      <p:cBhvr>
                                        <p:cTn id="110" dur="1" fill="hold">
                                          <p:stCondLst>
                                            <p:cond delay="0"/>
                                          </p:stCondLst>
                                        </p:cTn>
                                        <p:tgtEl>
                                          <p:spTgt spid="14"/>
                                        </p:tgtEl>
                                        <p:attrNameLst>
                                          <p:attrName>style.visibility</p:attrName>
                                        </p:attrNameLst>
                                      </p:cBhvr>
                                      <p:to>
                                        <p:strVal val="visible"/>
                                      </p:to>
                                    </p:set>
                                    <p:animEffect transition="in" filter="wipe(left)">
                                      <p:cBhvr>
                                        <p:cTn id="111"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2" grpId="0"/>
      <p:bldP spid="11" grpId="0"/>
      <p:bldP spid="3" grpId="0"/>
      <p:bldP spid="3" grpId="1"/>
      <p:bldP spid="3" grpId="2"/>
      <p:bldP spid="5" grpId="0"/>
      <p:bldP spid="5" grpId="1"/>
      <p:bldP spid="5" grpId="2"/>
      <p:bldP spid="6" grpId="0"/>
      <p:bldP spid="6" grpId="1"/>
      <p:bldP spid="6" grpId="2"/>
      <p:bldP spid="7" grpId="0"/>
      <p:bldP spid="7" grpId="1"/>
      <p:bldP spid="7" grpId="2"/>
      <p:bldP spid="8" grpId="0"/>
      <p:bldP spid="8" grpId="1"/>
      <p:bldP spid="8" grpId="2"/>
      <p:bldP spid="9" grpId="0"/>
      <p:bldP spid="9" grpId="1"/>
      <p:bldP spid="9" grpId="2"/>
      <p:bldP spid="10" grpId="0"/>
      <p:bldP spid="10" grpId="1"/>
      <p:bldP spid="10" grpId="2"/>
      <p:bldP spid="12" grpId="0"/>
      <p:bldP spid="13" grpId="0"/>
      <p:bldP spid="14" grpId="0"/>
      <p:bldP spid="15" grpId="0" animBg="1"/>
      <p:bldP spid="16" grpId="0"/>
      <p:bldP spid="17" grpId="0"/>
      <p:bldP spid="18" grpId="0"/>
      <p:bldP spid="19" grpId="0"/>
    </p:bld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5">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07622DBB-BDB3-488A-A34A-3B09E2AE62E1}">
  <we:reference id="wa200001711" version="1.0.0.4" store="en-US" storeType="OMEX"/>
  <we:alternateReferences>
    <we:reference id="WA200001711" version="1.0.0.4" store=""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otalTime>33552</TotalTime>
  <Words>20288</Words>
  <Application>Microsoft Office PowerPoint</Application>
  <PresentationFormat>On-screen Show (4:3)</PresentationFormat>
  <Paragraphs>3273</Paragraphs>
  <Slides>147</Slides>
  <Notes>83</Notes>
  <HiddenSlides>0</HiddenSlides>
  <MMClips>0</MMClips>
  <ScaleCrop>false</ScaleCrop>
  <HeadingPairs>
    <vt:vector size="6" baseType="variant">
      <vt:variant>
        <vt:lpstr>Fonts Used</vt:lpstr>
      </vt:variant>
      <vt:variant>
        <vt:i4>22</vt:i4>
      </vt:variant>
      <vt:variant>
        <vt:lpstr>Theme</vt:lpstr>
      </vt:variant>
      <vt:variant>
        <vt:i4>3</vt:i4>
      </vt:variant>
      <vt:variant>
        <vt:lpstr>Slide Titles</vt:lpstr>
      </vt:variant>
      <vt:variant>
        <vt:i4>147</vt:i4>
      </vt:variant>
    </vt:vector>
  </HeadingPairs>
  <TitlesOfParts>
    <vt:vector size="172" baseType="lpstr">
      <vt:lpstr>Aharoni</vt:lpstr>
      <vt:lpstr>Algerian</vt:lpstr>
      <vt:lpstr>AR ESSENCE</vt:lpstr>
      <vt:lpstr>Arial</vt:lpstr>
      <vt:lpstr>Bahnschrift SemiCondensed</vt:lpstr>
      <vt:lpstr>Balloon</vt:lpstr>
      <vt:lpstr>BlackChancery</vt:lpstr>
      <vt:lpstr>Calibri</vt:lpstr>
      <vt:lpstr>Char BB</vt:lpstr>
      <vt:lpstr>Chiller</vt:lpstr>
      <vt:lpstr>Copperplate Gothic Bold</vt:lpstr>
      <vt:lpstr>Death Star</vt:lpstr>
      <vt:lpstr>Footlight MT Light</vt:lpstr>
      <vt:lpstr>Georgia</vt:lpstr>
      <vt:lpstr>Google Sans</vt:lpstr>
      <vt:lpstr>Harrington</vt:lpstr>
      <vt:lpstr>Myriad Web Pro Condensed</vt:lpstr>
      <vt:lpstr>Old English Text MT</vt:lpstr>
      <vt:lpstr>Permanent Marker</vt:lpstr>
      <vt:lpstr>Rockwell Extra Bold</vt:lpstr>
      <vt:lpstr>Showcard Gothic</vt:lpstr>
      <vt:lpstr>Stencil</vt:lpstr>
      <vt:lpstr>Default Design</vt:lpstr>
      <vt:lpstr>1_Default Design</vt:lpstr>
      <vt:lpstr>2_Default Design</vt:lpstr>
      <vt:lpstr>PowerPoint Presentation</vt:lpstr>
      <vt:lpstr>PowerPoint Presentation</vt:lpstr>
      <vt:lpstr>This is the message which we   have heard from Him and declare to you, that God is light and                in Him is no darkness at all.            — 1st John 1:5   </vt:lpstr>
      <vt:lpstr>Then God said, "Let there be light"; and there was light. And God saw the light, that it was good; and God divided the light from the darkness. — Genesis 1:3-4</vt:lpstr>
      <vt:lpstr>The day is Yours, the night also is Yours; You have prepared the light and the sun. You have set    all the borders of the earth; You have made summer and winter.    — Psalms 74:16-17  </vt:lpstr>
      <vt:lpstr>"I am the Alpha and the Omega, the Beginning and the End," says the Lord, "who is and who was and who is to come, the Almighty."— Revelation 1:8 </vt:lpstr>
      <vt:lpstr>In the beginning was the Word, and the Word was with God, and the Word was God. He was in the beginning with God. All things were made through Him, and without Him nothing was made that was made. In Him was life, and the life was the light of men. — John 1:1-4  </vt:lpstr>
      <vt:lpstr>"God is not a man, that He should lie, Nor a son of man, that He should repent. Has He said, and will He not do? Or has He spoken, and will He not make it good?"        — Numbers 23:19  </vt:lpstr>
      <vt:lpstr>Every word of God is pure;         He is a shield to those who put their trust in Him. — Proverbs 30:5 </vt:lpstr>
      <vt:lpstr>PowerPoint Presentation</vt:lpstr>
      <vt:lpstr>PowerPoint Presentation</vt:lpstr>
      <vt:lpstr>Every good gift and every perfect gift is from above, and comes down from the Father of lights, with whom there is no variation or shadow of turning. Of His own will He brought us forth by the word of truth, that we might be a kind of firstfruits of His creatures. So then, my beloved brethren, let every man be swift to hear, slow to speak, slow to wrath; for the wrath of man does not produce the righteousness of God. — James 1:17-20 </vt:lpstr>
      <vt:lpstr>The LORD is slow to anger and great             in power, And will not at all acquit the wicked. The LORD has His way In the whirlwind and in the storm,  And the  clouds are the dust of His feet. — Nahum 1:3 </vt:lpstr>
      <vt:lpstr>The Spirit of God has made me, And the breath of the Almighty gives me life. — Job 33:4 </vt:lpstr>
      <vt:lpstr>PowerPoint Presentation</vt:lpstr>
      <vt:lpstr>PowerPoint Presentation</vt:lpstr>
      <vt:lpstr>No one has seen God at any time. The only begotten Son, who is in the bosom of the Father, He has declared Him. — John 1:18 </vt:lpstr>
      <vt:lpstr>But He said,  "You cannot see My face;  for no man shall see Me,  and live." — Exodus 33:20 </vt:lpstr>
      <vt:lpstr>PowerPoint Presentation</vt:lpstr>
      <vt:lpstr>PowerPoint Presentation</vt:lpstr>
      <vt:lpstr>PowerPoint Presentation</vt:lpstr>
      <vt:lpstr>PowerPoint Presentation</vt:lpstr>
      <vt:lpstr>PowerPoint Presentation</vt:lpstr>
      <vt:lpstr>[To the Chief Musician.  A Psalm of David.]  The heavens declare the glory of God; And the firmament shows His handiwork. — Psalms 19:1 </vt:lpstr>
      <vt:lpstr>Of old You laid the foundation      of the earth, And the heavens   are the work of Your hands. They will perish, but You will endure; Yes, they will all grow old like a garment; Like a cloak You will change them, And they will be changed. But You are the same, And Your years will have no end. — Psalms 102:25-27 </vt:lpstr>
      <vt:lpstr>O LORD God of hosts, Who is mighty like You, O LORD? Your faithfulness also surrounds You. — Psalms 89:8  </vt:lpstr>
      <vt:lpstr>But God demonstrates          His own love toward us,                in that while we were still sinners, Christ died for us.          — Romans 5:8  </vt:lpstr>
      <vt:lpstr>PowerPoint Presentation</vt:lpstr>
      <vt:lpstr>And we have known and believed the love that God has for us.  God is love, and he who abides  in love abides in God, and  God in him. — 1st John 4:16 </vt:lpstr>
      <vt:lpstr>Have you not known? Have you not heard? The everlasting God, the LORD, The Creator of the ends of the earth, Neither faints nor is weary. His understanding is unsearchable. — Isaiah 40:28 </vt:lpstr>
      <vt:lpstr>"Can you search out the deep things of God? Can you find out the limits of the Almighty? They are higher than heaven-what can you do? Deeper than Sheol - what can you know?" — Job 11:7-8 </vt:lpstr>
      <vt:lpstr>… then I saw all the work of God, that a man cannot find out the work that is done under the sun. For though a man labors to discover it, yet he will not find it; moreover, though a wise man attempts to know it, he will not be able to find it. — Ecclesiastes 8:17 </vt:lpstr>
      <vt:lpstr>He has made everything beautiful in its time. Also He       has put eternity in their hearts, except that no one can find out the work that God does from beginning to end. — Ecclesiastes 3:11 </vt:lpstr>
      <vt:lpstr>"The secret things belong to the LORD our God, but those things which are revealed belong to us and to our children forever, that we may do all the words of this law." — Deuteronomy 29:29 </vt:lpstr>
      <vt:lpstr>Now the purpose of the commandment is love from a pure heart, from a good conscience, and from sincere faith, …                 — 1st Timothy 1:5 </vt:lpstr>
      <vt:lpstr>Paul, a bondservant of God and              an apostle of Jesus Christ, according        to the faith of God's elect and the acknowledgment of the truth which accords with godliness, in hope of eternal life which God, who cannot lie, promised before time began, — Titus 1:1-2 </vt:lpstr>
      <vt:lpstr>1  God cannot lie 2  He cannot deny Himself 3  God cannot be tempted by evil</vt:lpstr>
      <vt:lpstr>Not that we are sufficient of ourselves to think of anything as being from ourselves, but our sufficiency is from God, who also made us sufficient as ministers of the new covenant, not of the letter but of the Spirit; for the letter kills, but the Spirit gives life. — 2nd  Corinthians 3:5-6  </vt:lpstr>
      <vt:lpstr>For by grace you have been saved through faith, and that not of yourselves; it is the gift of God,   not of works, lest anyone   should boast.  — Ephesians 2:8-9</vt:lpstr>
      <vt:lpstr>As each one has received a gift, minister it to one another, as good stewards of the manifold grace of God. — 1st Peter 4:10 </vt:lpstr>
      <vt:lpstr>"I am the LORD, and there is no other; There is no God besides Me. I will gird you, though you have not known Me, That they may know from the rising of the sun to its setting That there is none besides Me. I am the LORD, and there is no other;" — Isaiah 45:5-6 </vt:lpstr>
      <vt:lpstr>"I form the light and create darkness, I make peace and create calamity;       I, the LORD, do all these things.     Rain down, you heavens, from above, And let the skies pour down righteousness; Let the earth open, let them bring forth salvation, And let righteousness spring up together.        I, the LORD, have created it."                             — Isaiah 45:7-8  </vt:lpstr>
      <vt:lpstr>PowerPoint Presentation</vt:lpstr>
      <vt:lpstr>PowerPoint Presentation</vt:lpstr>
      <vt:lpstr>PowerPoint Presentation</vt:lpstr>
      <vt:lpstr>PowerPoint Presentation</vt:lpstr>
      <vt:lpstr>But our God is in heaven;             He does whatever He pleases.  — Psalms 115:3  </vt:lpstr>
      <vt:lpstr>"Is not God in the height of heaven? And see the highest stars, how lofty they are!"               — Job 22:12   </vt:lpstr>
      <vt:lpstr>"Therefore know this day, and consider it in your heart, that the LORD Himself is God in heaven above and on the earth beneath; there is no other." — Deuteronomy 4:39 </vt:lpstr>
      <vt:lpstr>There are also celestial bodies and terrestrial bodies; but the glory of the celestial is one, and the glory of the terrestrial is another. There is one glory of the sun, another glory of the moon, and another glory of the stars; for one star differs from another star in glory. — 1st Corinthians 15:40-41 </vt:lpstr>
      <vt:lpstr>Glory in His holy name;                     Let the hearts of those rejoice     who seek the LORD! — Psalms 105:3</vt:lpstr>
      <vt:lpstr>"You are My witnesses,"  says the LORD, "And My servant  whom I have chosen, That you  may know and believe Me, And  understand that I am He. Before Me there was no God formed, Nor shall there be after Me. I, even I, am  the LORD, And besides Me there  is no savior." —Isaiah 43:10-11 </vt:lpstr>
      <vt:lpstr>He counts the number of the stars; He calls them all by name.               — Psalms 147:4  </vt:lpstr>
      <vt:lpstr>PowerPoint Presentation</vt:lpstr>
      <vt:lpstr>PowerPoint Presentation</vt:lpstr>
      <vt:lpstr>Be exalted, O God, above the heavens, And Your glory above all the earth; — Psalms 108:5</vt:lpstr>
      <vt:lpstr>… but as He who called you is holy, you also be holy in all your conduct, because it is written, "Be holy, for I am holy."               — 1st Peter 1:15-16 </vt:lpstr>
      <vt:lpstr>Thus says the LORD: "Let not the wise man glory in his wisdom, Let not the mighty man glory in his might, Nor let the rich man glory in his riches; But let him who glories glory in this, That he understands and knows Me, That I am the LORD, exercising lovingkindness, judgment, and righteousness in the earth. For in these I delight," says      the LORD. — Jeremiah 9:23-24</vt:lpstr>
      <vt:lpstr>[A Psalm of David.] The earth is the LORD'S, and all its fullness, The world and those who dwell therein. For He has founded it upon the seas, And established it upon the waters. — Psalms 24:1-2 </vt:lpstr>
      <vt:lpstr>The heaven, even the heavens, are the LORD'S; But the earth He has given to the children of men. — Psalms 115:16  </vt:lpstr>
      <vt:lpstr>Thus says God the LORD, Who created the heavens and stretched them out, Who spread forth the earth and that which comes from it, Who gives breath to the people on it, And spirit to those who walk on it: "I, the LORD, have called You in righteousness, And will hold Your hand; I will keep You and give You as a covenant to the people, As a light to the Gentiles, To open blind eyes, To bring out prisoners from the prison, Those who sit in darkness from the prison house.                           — Isaiah 42:5-7</vt:lpstr>
      <vt:lpstr>"Indeed heaven and the highest heavens belong to the LORD your God, also the earth with all that is in it." — Deuteronomy 10:14  </vt:lpstr>
      <vt:lpstr>PowerPoint Presentation</vt:lpstr>
      <vt:lpstr>"For the LORD your God is God of gods and Lord of lords, the great God, mighty and awesome, who shows no partiality nor takes a bribe." — Deuteronomy 10:17 </vt:lpstr>
      <vt:lpstr>Seek the LORD while He may be found, Call upon Him while He is near. Let the wicked forsake his way, And the unrighteous man his thoughts; Let him return to the LORD, And He will have mercy on him; And to our God, For He will abundantly pardon. "For My thoughts are not your thoughts, Nor are your ways My ways," says the LORD. "For as the heavens are higher than the earth,  So are My ways higher than your ways, And My thoughts than your thoughts." — Isaiah 55:6-9</vt:lpstr>
      <vt:lpstr>For God is not the author of confusion but of peace, as in all the churches of the saints. — 1st Corinthians 14:33  </vt:lpstr>
      <vt:lpstr>Now may the God of hope       fill you with all joy and peace   in believing, that you may abound in hope by the power of the Holy Spirit. — Romans 15:13</vt:lpstr>
      <vt:lpstr>Pursue peace with all people, and holiness, without which no one will see the Lord: looking carefully lest anyone fall short of the grace of God; lest any root of bitterness springing up cause trouble, and     by this many become defiled;                  — Hebrews 12:14-15 </vt:lpstr>
      <vt:lpstr>"Come to Me, all you who labor and are heavy laden, and I will give you rest. Take My yoke upon you and learn from Me, for I am gentle and lowly in heart, and you will find rest for your souls. For My yoke is easy and My burden      is light." — Matthew 11:28-30</vt:lpstr>
      <vt:lpstr> Whom have I in heaven but You? And there is none upon earth that       I desire besides You.         My flesh and my heart fail;      But God is the strength of my     heart and my portion forever.      — Psalms 73:25-26 </vt:lpstr>
      <vt:lpstr>When I consider Your heavens, the work of Your fingers, The moon and the stars, which You have ordained, What is man that You are mindful of him, And the son of man that You visit him?        — Psalms 8:3-4  </vt:lpstr>
      <vt:lpstr>"But will God indeed dwell on the earth? Behold, heaven and the heaven of heavens cannot contain You. How much less this temple which I have built!" — 1st Kings 8:27 </vt:lpstr>
      <vt:lpstr>"O LORD of hosts, God of Israel, the One who dwells between the cherubim, You are God, You alone, of all the kingdoms of the earth. You have made heaven    and earth." — Isaiah 37:16 </vt:lpstr>
      <vt:lpstr>"… at midday, O king, along the road I saw a light from heaven, brighter than the sun, shining around me and those who journeyed with me. And when we all had fallen to the ground, I heard a voice speaking to me and saying in the Hebrew language, 'Saul, Saul, why are you persecuting Me? It is hard for you to kick against the goads.' So I said, 'Who are You, Lord?' And He said, 'I am Jesus, whom you are persecuting.'" — Acts 26:13-15 </vt:lpstr>
      <vt:lpstr>I know a man in Christ who fourteen years ago - whether           in the body I do not know, or whether out of the body I do not know, God knows - such a one was caught up to the third heaven.       — 2nd Corinthians 12:2  </vt:lpstr>
      <vt:lpstr>Now I saw a new heaven    and a new earth, for the first heaven and the first earth had passed away. Also there was no more sea. — Revelation 21:1 </vt:lpstr>
      <vt:lpstr>The city had no need of the sun or of the moon to shine in it, for the glory of God illuminated it. The Lamb is its light. — Revelation 21:23 </vt:lpstr>
      <vt:lpstr>Now all things are of God,        who has reconciled us to Himself through Jesus Christ, and has given us the ministry of reconciliation, …  — 2nd Corinthians 5:18 </vt:lpstr>
      <vt:lpstr>"Father, I desire that they             also whom You gave Me may be with Me where I am, that they may behold My glory which You have given Me; for You loved Me before the foundation of the world. — John 17:24 </vt:lpstr>
      <vt:lpstr>For He says: "In an acceptable time I have heard you, And in the day of salvation I have helped you." Behold, now is the accepted time; behold, now is the day of salvation. — 2nd Corinthians 6:2  </vt:lpstr>
      <vt:lpstr>Now He who searches the hearts knows what the mind of the Spirit is, because He makes intercession for the saints according to the will of God. — Romans 8:27</vt:lpstr>
      <vt:lpstr>This is He who came by water and blood -- Jesus Christ; not only by water, but by water and blood. And it is the Spirit who bears witness, because the Spirit is truth. For there are three that bear witness in heaven: the Father, the Word, and the Holy Spirit; and these three are one. — 1st John 5:6-7</vt:lpstr>
      <vt:lpstr>PowerPoint Presentation</vt:lpstr>
      <vt:lpstr>"God is Spirit, and those who worship Him must worship in spirit and truth." — John 4:24 </vt:lpstr>
      <vt:lpstr>But without faith it is impossible to please Him, for he who comes to God must believe that He is, and that He is a rewarder of those who diligently seek Him. — Hebrews 11:6</vt:lpstr>
      <vt:lpstr>Salvation belongs to the LORD. Your blessing is upon Your people. Selah — Psalms 3:8 </vt:lpstr>
      <vt:lpstr>PowerPoint Presentation</vt:lpstr>
      <vt:lpstr>PowerPoint Presentation</vt:lpstr>
      <vt:lpstr>PowerPoint Presentation</vt:lpstr>
      <vt:lpstr>PowerPoint Presentation</vt:lpstr>
      <vt:lpstr>Your throne, O God, is forever      and ever; A scepter of righteousness is the scepter of Your kingdom.               — Psalms 45:6  </vt:lpstr>
      <vt:lpstr>The LORD is in His holy temple, The LORD'S throne is in heaven; His eyes behold, His eyelids test the sons of men. The LORD tests the righteous, But the wicked   and the one who loves violence His soul hates. — Psalms 11:4-5 </vt:lpstr>
      <vt:lpstr>The LORD is in His holy temple  The LORD'S throne is in heaven;  His eyes behold  His eyelids test the sons of men  The LORD tests the righteous  the wicked and the one  who loves violence His soul hates</vt:lpstr>
      <vt:lpstr>The LORD looks from heaven; He sees all the sons of men.     — Psalms 33:13 </vt:lpstr>
      <vt:lpstr>Hell and Destruction are before the LORD; So how much more the hearts of the sons of men.   — Proverbs 15:11  </vt:lpstr>
      <vt:lpstr>Where can I go from Your Spirit? Or where can I flee from Your presence? If I ascend into heaven, You are there; If I make my bed  in hell, behold, You are there.       — Psalms 139:7-8 </vt:lpstr>
      <vt:lpstr>I said in my heart, "God shall judge the righteous and the wicked,      For there is a time there for every purpose and for every work."          I said in my heart, "Concerning the condition of the sons of men, God tests them, that they may see that they themselves are like animals." — Ecclesiastes 3:17-18  </vt:lpstr>
      <vt:lpstr>For who in the heavens can be compared to the LORD? Who among the sons of the mighty can be likened to the LORD?     — Psalms 89:6 </vt:lpstr>
      <vt:lpstr>Now there was a day when        the sons of God came to present themselves before the LORD, and Satan also came among them.        — Job 1:6  </vt:lpstr>
      <vt:lpstr>"I was watching in the night visions, And behold, One like    the Son of Man, Coming with   the clouds of heaven! He came   to the Ancient of Days, And they brought Him near before Him.      — Daniel 7:13 </vt:lpstr>
      <vt:lpstr>For as many as are led by the Spirit of God, these are sons of God.   — Romans 8:14   </vt:lpstr>
      <vt:lpstr>But when the fullness of the time had come, God sent forth His Son, born of a woman, born under the law, to redeem those who were under the law, that we might receive the adoption as sons. And because you are sons, God has sent forth the Spirit of His Son into your hearts, crying out, "Abba, Father!" — Gal. 4:4-6 </vt:lpstr>
      <vt:lpstr>He answered and said to them: "He who sows the good seed is the Son of Man. The field is the world, the good seeds are the sons of the kingdom, but the tares are the sons of the wicked one."   — Matthew 13:37-38  </vt:lpstr>
      <vt:lpstr>"Also we have come to believe and know that You are the Christ, the Son of the living God."                     — John 6:69  </vt:lpstr>
      <vt:lpstr>And Jesus answered and said to them, "The sons of this age marry and are given in marriage. "But those who are counted worthy to attain that age, and the resurrection from the dead, neither marry nor are given in marriage; nor can they die anymore, for they are equal to the angels and are sons of God, being sons of the resurrection." — Luke 20:34-36 </vt:lpstr>
      <vt:lpstr>"So the master commended  the unjust steward because  he had dealt shrewdly.  For the sons of this world are more shrewd in their generation than the sons of light." — Luke 16:8 </vt:lpstr>
      <vt:lpstr>"While you have the light, believe in the light, that you may become sons of light." These things Jesus spoke, and departed, and was hidden from them. —  John 12:36 </vt:lpstr>
      <vt:lpstr>You are all sons of light  and sons of the day.  We are not of the night  nor of darkness.  — 1st Thessalonians 5:5 </vt:lpstr>
      <vt:lpstr>He has delivered us  from the power of darkness  and conveyed us into the kingdom of the Son of His love, …                  — Colossians 1:13  </vt:lpstr>
      <vt:lpstr>"And it shall come to pass in the place where it was said to them, 'You are not My people,'         There they shall be called           sons of the living God."                    — Romans 9:26  </vt:lpstr>
      <vt:lpstr>Let no one deceive you with empty words, for because of these things the wrath of God comes upon the sons of disobedience.     — Ephesians 5:6 </vt:lpstr>
      <vt:lpstr>Let no one deceive you with empty words, for because of these things the wrath of God comes upon the sons of disobedience.     — Ephesians 5:6 </vt:lpstr>
      <vt:lpstr>They were sons of fools, Yes,   sons of vile men; They were scourged from the land.                       — Job 30:8  </vt:lpstr>
      <vt:lpstr>PowerPoint Presentation</vt:lpstr>
      <vt:lpstr>But do not forget to do good and to share, for with such sacrifices God is well pleased. — Hebrews 13:16 </vt:lpstr>
      <vt:lpstr>"'I am the God of Abraham,      the God of Isaac, and the God    of Jacob'? God is not the God     of the dead, but of the living."      — Matthew 22:32  </vt:lpstr>
      <vt:lpstr>"Heaven and earth will pass away, but My words will by no means pass away." — Matthew 24:35</vt:lpstr>
      <vt:lpstr>For the word of God is living and powerful, and sharper than any two-edged sword, piercing even to the division of soul and spirit, and of joints and marrow, and is   a discerner of the thoughts and intents of the heart. — Hebrews 4:12 </vt:lpstr>
      <vt:lpstr>PowerPoint Presentation</vt:lpstr>
      <vt:lpstr>"For I am the LORD, I do not change; Therefore you are not consumed, O sons of Jacob. Yet from the days of your fathers You have gone away from My ordinances And have not kept them. Return to Me, and I will return to you," Says the LORD of hosts. "But you said, 'In what way shall we return?'" — Malachi 3:6-7 </vt:lpstr>
      <vt:lpstr>"For if you return to the LORD, your brethren and your children will be treated with compassion by those who lead them captive, so that they may come back to this land; for the LORD your God is gracious and merciful, and will not turn His face from you if you return to Him." — 2nd Chronicles 30:9 </vt:lpstr>
      <vt:lpstr>With what shall I come before the LORD, And bow myself before the High God? Shall I come before Him with burnt offerings, With calves a year old? Will the LORD be pleased with thousands of rams, Ten thousand rivers of oil? Shall I give my firstborn for my transgression, The fruit of my body for the sin of my soul? He has shown you, O man, what is good; And what does the LORD require of you But to do justly, To love mercy, And to walk humbly with your God? — Micah 6:6-8  </vt:lpstr>
      <vt:lpstr>"But love your enemies, do good, and lend, hoping for nothing in return; and your reward will be great, and you will be sons of the Most High. For He is kind to the unthankful and evil. Therefore be merciful, just as your Father also  is merciful." — Luke 6:35-36 </vt:lpstr>
      <vt:lpstr>But love your enemies do good, and lend hoping for nothing in return;   your reward will be great you will be sons of the Most High  He is kind to the unthankful and evil Therefore be merciful as your Father also is merciful</vt:lpstr>
      <vt:lpstr>"Thus says the LORD of hosts: 'Execute true justice, Show mercy and compassion Everyone  to his brother. Do not oppress the widow or the fatherless, The alien or the poor. Let none of you plan evil in his heart Against his brother.' But they refused to heed, shrugged their shoulders, and stopped their ears so that they could not hear. Yes, they made their hearts like flint, refusing to hear the law and the words which the LORD of hosts had sent by His Spirit through the former prophets. Thus great wrath came from the LORD of hosts." — Zechariah 7:9-12 </vt:lpstr>
      <vt:lpstr>Commit your works to the LORD, And your thoughts will be established. The LORD has made all for Himself, Yes, even the wicked for the day of doom. Everyone proud in heart is an abomination to the LORD; Though they join forces, none will go unpunished. — Proverbs 16:3-5  </vt:lpstr>
      <vt:lpstr>And there is no creature hidden from His sight, but all things are naked and open to the eyes of Him to whom we must give account. — Hebrews 4:13</vt:lpstr>
      <vt:lpstr>"Behold, God is mighty, but despises no one; He is mighty in strength of understanding. He does not preserve the life of the wicked, But gives justice to the oppressed." — Job 36:5-6 </vt:lpstr>
      <vt:lpstr>God is a just judge, And God is angry with the wicked every day. — Psalms 7:11 </vt:lpstr>
      <vt:lpstr>God is jealous, and the LORD avenges; The LORD avenges and is furious. The LORD will take vengeance on His adversaries, And He reserves wrath for          His enemies; — Nahum 1:2</vt:lpstr>
      <vt:lpstr>God is wise in heart and mighty in strength. Who has hardened himself against Him and prospered? — Job 9:4 </vt:lpstr>
      <vt:lpstr>"Can anyone hide himself in secret places, So I shall not see him?" says the LORD; "Do I not fill heaven and earth?" says the LORD. — Jeremiah 23:24 </vt:lpstr>
      <vt:lpstr>The eyes of the LORD are in every place, Keeping watch on the evil and the good. A wholesome tongue is a tree of life, But perverseness in it breaks the spirit. — Proverbs 15:3-4 </vt:lpstr>
      <vt:lpstr>For the ways of man are before the eyes of the LORD, And He ponders all his paths. — Proverbs 5:21 </vt:lpstr>
      <vt:lpstr>Blessed is the man who endures temptation; for when he has been approved, he will receive the crown of life which the Lord has promised to those who love Him. Let no one say when he is tempted, "I am tempted by God"; for God cannot be tempted by evil, nor does He Himself tempt anyone. But each one is tempted when he is drawn away by his own desires and enticed. Then, when desire has conceived, it gives birth to sin; and sin, when it is full-grown, brings forth death. Do not be deceived, my beloved brethren. — James 1:12-16 </vt:lpstr>
      <vt:lpstr>And they prayed and said, "You, O Lord, who know the hearts of all, show which of these two You have chosen …" — Acts 1:24</vt:lpstr>
      <vt:lpstr>For if our heart condemns us,   God is greater than our heart, and knows all things. Beloved, if our heart does not condemn us, we have confidence toward God.         — 1st John 3:20-21 </vt:lpstr>
      <vt:lpstr>And Hannah prayed and said:              "My heart rejoices in the LORD; My horn is exalted in the LORD. I smile at my enemies, Because I rejoice in Your salvation. No one is holy like the LORD, For there is none besides You, Nor is there any rock like our God. Talk no more so very proudly; Let no arrogance come from your mouth, For the LORD is the God of knowledge; And by Him actions are weighed." — 1st Samuel 2:1-3 </vt:lpstr>
      <vt:lpstr>"I am the door. If anyone enters by Me, he will be saved, and will go in and out and find pasture. The thief does not come except to steal, and to kill, and to destroy. I have come that they may have life, and that they may have it more abundantly.  I am the good shepherd. The good shepherd gives His life for the sheep." — John 10:9-11 </vt:lpstr>
      <vt:lpstr>For we must all appear before the judgment seat of Christ, that each one may receive the things done in the body, according to what he has done, whether good or bad.   — 2nd Corinthians 5:10  </vt:lpstr>
      <vt:lpstr>And it is yet far more evident if, in the likeness of Melchizedek, there arises another priest who has come, not according to the law of a fleshly commandment, but according to the power of an endless life.  — Hebrews 7:15-16 </vt:lpstr>
      <vt:lpstr>For there is one God and one Mediator between God and men, the Man Christ Jesus, …                 — 1st Timothy 2:5  </vt:lpstr>
      <vt:lpstr>PowerPoint Presentation</vt:lpstr>
      <vt:lpstr>PowerPoint Presentation</vt:lpstr>
      <vt:lpstr>PowerPoint Presentation</vt:lpstr>
      <vt:lpstr>PowerPoint Presentation</vt:lpstr>
      <vt:lpstr>Please visit  http://www.RonBert.com to explore further</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Ronald Bert</dc:creator>
  <cp:lastModifiedBy>Ron Bert</cp:lastModifiedBy>
  <cp:revision>1159</cp:revision>
  <dcterms:created xsi:type="dcterms:W3CDTF">2014-04-12T23:55:49Z</dcterms:created>
  <dcterms:modified xsi:type="dcterms:W3CDTF">2024-02-06T20:47:16Z</dcterms:modified>
</cp:coreProperties>
</file>